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1372" r:id="rId2"/>
    <p:sldId id="257" r:id="rId3"/>
    <p:sldId id="258" r:id="rId4"/>
    <p:sldId id="265" r:id="rId5"/>
    <p:sldId id="266" r:id="rId6"/>
    <p:sldId id="267" r:id="rId7"/>
    <p:sldId id="268" r:id="rId8"/>
    <p:sldId id="1373" r:id="rId9"/>
    <p:sldId id="1374" r:id="rId10"/>
    <p:sldId id="1375" r:id="rId11"/>
    <p:sldId id="382" r:id="rId12"/>
    <p:sldId id="383" r:id="rId13"/>
    <p:sldId id="389" r:id="rId14"/>
    <p:sldId id="414" r:id="rId15"/>
    <p:sldId id="390" r:id="rId16"/>
    <p:sldId id="392" r:id="rId17"/>
    <p:sldId id="393" r:id="rId18"/>
    <p:sldId id="380" r:id="rId19"/>
    <p:sldId id="381" r:id="rId20"/>
    <p:sldId id="563" r:id="rId21"/>
    <p:sldId id="564" r:id="rId22"/>
    <p:sldId id="504" r:id="rId23"/>
    <p:sldId id="412" r:id="rId24"/>
    <p:sldId id="562" r:id="rId25"/>
    <p:sldId id="413" r:id="rId26"/>
    <p:sldId id="565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8.wmf"/><Relationship Id="rId1" Type="http://schemas.openxmlformats.org/officeDocument/2006/relationships/image" Target="../media/image81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66.wmf"/><Relationship Id="rId3" Type="http://schemas.openxmlformats.org/officeDocument/2006/relationships/image" Target="../media/image1061.wmf"/><Relationship Id="rId7" Type="http://schemas.openxmlformats.org/officeDocument/2006/relationships/image" Target="../media/image1065.wmf"/><Relationship Id="rId2" Type="http://schemas.openxmlformats.org/officeDocument/2006/relationships/image" Target="../media/image1060.wmf"/><Relationship Id="rId1" Type="http://schemas.openxmlformats.org/officeDocument/2006/relationships/image" Target="../media/image1059.wmf"/><Relationship Id="rId6" Type="http://schemas.openxmlformats.org/officeDocument/2006/relationships/image" Target="../media/image1064.wmf"/><Relationship Id="rId5" Type="http://schemas.openxmlformats.org/officeDocument/2006/relationships/image" Target="../media/image1063.wmf"/><Relationship Id="rId4" Type="http://schemas.openxmlformats.org/officeDocument/2006/relationships/image" Target="../media/image106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9.wmf"/><Relationship Id="rId2" Type="http://schemas.openxmlformats.org/officeDocument/2006/relationships/image" Target="../media/image1068.wmf"/><Relationship Id="rId1" Type="http://schemas.openxmlformats.org/officeDocument/2006/relationships/image" Target="../media/image1067.wmf"/><Relationship Id="rId6" Type="http://schemas.openxmlformats.org/officeDocument/2006/relationships/image" Target="../media/image1072.wmf"/><Relationship Id="rId5" Type="http://schemas.openxmlformats.org/officeDocument/2006/relationships/image" Target="../media/image1071.wmf"/><Relationship Id="rId4" Type="http://schemas.openxmlformats.org/officeDocument/2006/relationships/image" Target="../media/image107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8.wmf"/><Relationship Id="rId1" Type="http://schemas.openxmlformats.org/officeDocument/2006/relationships/image" Target="../media/image8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0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56 3171,'0'0'3716,"-44"-1"-3204,39-8-64,3 0 577,2 0-736,0-2 319,0 2 449,0 4 0,0 2 513,-7 11-1666,-7 9-769,-4-7-2114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21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15022,'0'0'3929,"-7"11"-2920,-15 25 217,2 1 0,-26 65 0,30-60-923,7-20-206,0 1 0,2 0 0,0 1 0,1-1 0,2 1 0,-2 27 1,20-75 569,9-48-1461,-10 28-47,-8 35 565,-1 11 201,-4 0 75,1 0 0,0 0 1,-1 0-1,1 0 0,0 0 0,0-1 0,0 1 0,1 0 0,-1-1 1,0 1-1,1-1 0,-1 1 0,1-1 0,-1 0 0,1 1 0,0-1 1,-1 0-1,1 0 0,4 1 0,-2 0 22,1-1 0,0 0-1,0 0 1,0 0 0,-1 0 0,1-1 0,0 0-1,6-1 1,0 0 26,-1 0 0,1-1 0,-1 0 0,1-1-1,-1 0 1,0-1 0,11-6 0,-5 0 60,0-1 0,26-25 1,-21 17 788,-29 29-682,1 0 0,0 0-1,1 0 1,0 1-1,-8 22 1,11-25-67,2-6-136,-1 2 19,0 0 0,0-1 1,0 1-1,1 1 0,0-1 0,0 0 0,0 0 1,0 0-1,0 1 0,1-1 0,0 0 0,0 1 1,1 6-1,-1-10-63,1-1 0,0 1 0,-1 0 1,1-1-1,0 1 0,0-1 0,-1 1 0,1-1 1,0 0-1,0 1 0,0-1 0,-1 0 0,1 1 1,0-1-1,0 0 0,0 0 0,0 0 0,0 0 0,0 0 1,0 0-1,-1 0 0,1 0 0,0 0 0,0 0 1,0-1-1,0 1 0,0 0 0,-1-1 0,1 1 1,0 0-1,0-1 0,0 1 0,1-2 0,25-15-3520,-12-6-2155,0-5-3256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56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 12236,'-1'0'5619,"-6"6"-4549,-92 103 3893,-40 66-1988,133-164-2110,3-8-4534,3-10-1442,0 0 3358,0-10-4616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0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64 18161,'0'0'5552,"0"8"-4105,0-6-1387,0-1 0,0 1 0,0 0-1,0 0 1,0 0 0,1 0 0,-1 0 0,0 0 0,1-1 0,0 1 0,-1 0 0,1 0 0,0-1 0,0 1 0,0 0-1,0-1 1,0 1 0,0-1 0,1 1 0,-1-1 0,0 0 0,3 2 0,-2-2-38,1 0 0,-1 0 0,0-1 0,1 1 0,-1-1 0,0 0 0,1 0 0,-1 1 0,1-2 0,-1 1 0,0 0 0,1 0 0,-1-1 0,0 1 0,1-1 0,-1 0 0,0 0 0,0 0 0,1 0 0,-1 0 0,0 0 0,0-1 0,2-1 0,1 0-2,0-1 1,-1 0 0,1 0 0,-1 0-1,0-1 1,0 1 0,-1-1 0,1 0-1,4-9 1,-7 13-23,-1 0 0,1 0 1,0 0-1,-1-1 0,1 1 0,-1 0 0,0-1 0,1 1 0,-1 0 0,0-1 1,0 1-1,0 0 0,0-1 0,0 1 0,0-1 0,0 1 0,0 0 0,0-1 0,-1 1 1,1 0-1,-1-1 0,1 1 0,-1 0 0,1 0 0,-1-1 0,0 1 0,0 0 1,1 0-1,-1 0 0,0 0 0,0 0 0,0 0 0,0 0 0,0 0 0,0 1 1,-1-1-1,1 0 0,0 0 0,0 1 0,-1-1 0,1 1 0,0-1 0,0 1 1,-1 0-1,1-1 0,0 1 0,-2 0 0,-3-1-19,0 1 1,1 0-1,-1 0 0,1 0 1,-1 0-1,1 1 0,-1 0 1,1 0-1,-1 1 0,1-1 1,0 1-1,-1 0 0,1 1 1,0-1-1,0 1 0,1 0 1,-1 0-1,1 1 0,-8 6 1,8-6 27,0-1-1,0 1 1,1 0 0,-1 0-1,1 1 1,0-1 0,0 1 0,1-1-1,-1 1 1,1 0 0,0 0-1,0 0 1,0 0 0,1 1 0,0-1-1,0 0 1,0 1 0,1-1-1,0 0 1,0 9 0,1-14-4,-1 1 1,0 0 0,1 0 0,-1 0-1,1 0 1,-1 0 0,1-1-1,0 1 1,-1 0 0,1 0-1,0-1 1,-1 1 0,1 0-1,0-1 1,0 1 0,0-1 0,0 1-1,-1-1 1,1 0 0,0 1-1,0-1 1,0 0 0,0 1-1,0-1 1,0 0 0,0 0-1,2 0 1,31 0 125,-28-1-94,14-2 7,0-1-1,-1 0 1,0-2 0,1 0 0,-2-2 0,1 0 0,30-18 0,-29 14-26,1 2 0,1 0 1,0 1-1,41-11 0,-62 20-7,-1 0-1,1 0 1,-1 0-1,0 0 1,1 0 0,-1 1-1,1-1 1,-1 0-1,0 0 1,1 0 0,-1 0-1,1 0 1,-1 0-1,0 1 1,1-1 0,-1 0-1,0 0 1,1 1-1,-1-1 1,0 0 0,1 1-1,-1-1 1,0 0-1,0 0 1,1 1 0,-1-1-1,0 1 1,0-1-1,0 0 1,0 1 0,1-1-1,-1 0 1,0 1-1,0-1 1,0 1-1,0-1 1,0 1 0,0-1-1,0 0 1,0 1-1,0-1 1,0 1 0,0-1-1,0 1 1,-3 20 464,-18 33 444,16-45-765,1 1 0,1-1 0,-1 0 0,2 1-1,-1 0 1,-1 13 0,4-22-139,0 0 0,0-1 0,0 1 0,0 0 0,0 0 0,0-1 0,0 1 0,0 0 0,0 0 0,1-1 0,-1 1 0,0 0-1,0-1 1,1 1 0,-1 0 0,0-1 0,1 1 0,-1 0 0,1-1 0,-1 1 0,1-1 0,-1 1 0,1-1 0,-1 1 0,1-1 0,0 1 0,-1-1 0,1 1 0,0-1 0,-1 0 0,1 1 0,1-1 0,29-2 287,-21-1-261,0-1 1,0 0-1,-1 0 0,10-7 0,115-86-440,-134 97 396,0-1 0,1 1 0,-1-1-1,0 1 1,1 0 0,-1-1 0,0 1-1,1 0 1,-1-1 0,1 1 0,-1 0 0,0 0-1,1 0 1,-1-1 0,1 1 0,-1 0-1,1 0 1,-1 0 0,1 0 0,-1 0 0,0-1-1,1 1 1,-1 0 0,1 0 0,-1 0-1,1 1 1,-1-1 0,1 0 0,-1 0 0,1 0-1,-1 0 1,1 0 0,0 1 0,-5 16-6,-21 32 125,21-42-125,-7 20 899,7-16-2793,0 0-6789,8-20-3531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0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17232,'0'0'7079,"2"54"-5285,-4-23-833,-3 4-481,-3-1-320,5-3-96,-2-2 0,5-6-160,0-2-705,-2-4-672,-2-6-609,-1-6-480,-4-5-1826,-5 0-2403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0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14286,'0'0'9801,"48"-47"-9161,-13 40 65,13-3-321,5 1-320,0 0-64,-5 2-224,0 2-1217,-6 1-1154,-10 4-1793,-9 0-3267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1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14574,'0'0'4489,"0"9"-3042,0 0-1147,0-1-1,1 0 1,0 1-1,0-1 1,1 0-1,5 15 1,-6-21-264,0 1 1,0 0-1,1-1 1,-1 1-1,1-1 1,0 1-1,-1-1 1,1 0-1,0 0 0,0 0 1,1 0-1,-1 0 1,0 0-1,1 0 1,-1-1-1,1 1 1,0-1-1,-1 0 1,1 0-1,0 0 1,0 0-1,-1 0 0,1-1 1,0 1-1,0-1 1,0 0-1,3 0 1,0 0 32,0-1 0,-1 0 0,1 0 0,-1-1 0,1 1 0,-1-1 0,0 0 0,1-1 0,-1 1 0,0-1-1,0 0 1,-1-1 0,1 1 0,-1-1 0,7-6 0,-6 5-53,0-1 0,0 0-1,-1 1 1,0-2 0,0 1-1,0 0 1,-1-1 0,1 0 0,-2 1-1,1-1 1,2-12 0,-5 19-15,0 0 0,0 0 0,0 1 0,-1-1 0,1 0 0,0 0 0,0 0 1,0 1-1,0-1 0,-1 0 0,1 0 0,0 0 0,0 0 0,-1 0 0,1 0 1,0 1-1,0-1 0,0 0 0,-1 0 0,1 0 0,0 0 0,0 0 0,-1 0 1,1 0-1,0 0 0,0 0 0,-1 0 0,1 0 0,0 0 0,0 0 1,-1 0-1,1 0 0,0-1 0,0 1 0,-1 0 0,1 0 0,0 0 0,0 0 1,0 0-1,-1 0 0,1-1 0,0 1 0,0 0 0,0 0 0,0 0 0,-1 0 1,1-1-1,0 1 0,0 0 0,0 0 0,0-1 0,0 1 0,0 0 0,0 0 1,0-1-1,-1 1 0,1 0 0,0 0 0,0 0 0,0-1 0,0 1 0,0-1 1,-15 17 119,-25 50 305,37-61-322,1 0-1,0-1 1,0 2-1,1-1 1,-1 0-1,1 0 1,0 0 0,1 1-1,-1-1 1,1 0-1,0 1 1,1 7-1,0-12-62,0 0 0,0 0 0,0 0 0,0 0-1,0 0 1,0 0 0,1 0 0,-1 0 0,0-1 0,0 1 0,1 0 0,-1-1-1,0 1 1,1-1 0,-1 0 0,1 1 0,-1-1 0,1 0 0,-1 0-1,1 0 1,-1 0 0,1 0 0,-1 0 0,0 0 0,1 0 0,1-1 0,43-6 531,-32 2-541,0 0 0,-1 0-1,15-10 1,-24 13-40,0 0 0,0 0 0,0-1 0,0 1 1,-1-1-1,1 0 0,-1-1 0,0 1 0,0 0 0,0-1 0,0 0 0,0 0 0,-1 0 1,3-4-1,-5 8 5,0-1 1,0 1 0,0 0-1,1-1 1,-1 1 0,0 0-1,0-1 1,0 1 0,0-1-1,0 1 1,0 0-1,0-1 1,0 1 0,0-1-1,0 1 1,0 0 0,0-1-1,0 1 1,0-1 0,0 1-1,0 0 1,-1-1 0,1 1-1,0 0 1,0-1 0,0 1-1,-1 0 1,1-1 0,0 1-1,0 0 1,-1-1-1,1 1 1,0 0 0,-1 0-1,1-1 1,0 1 0,-1 0-1,1 0 1,0 0 0,-1-1-1,1 1 1,0 0 0,-1 0-1,1 0 1,-1 0 0,1 0-1,0 0 1,-1 0 0,0 0-1,-25 5-171,11-2 190,22-15 286,64-69-34,-69 81-307,-1 1 0,1-1-1,-1 1 1,1-1 0,0 1 0,-1 0 0,1 0 0,-1 0 0,0 0-1,1 0 1,-1 0 0,0 0 0,0 0 0,1 0 0,0 3 0,4 1-140,1-2-282,0 1-1,0-1 1,1 0 0,-1 0-1,1-1 1,-1 0 0,1 0 0,0-1-1,0 0 1,0 0 0,0-1 0,0 0-1,0-1 1,0 0 0,0 0 0,0 0-1,7-3 1,-10 2 303,0 1 1,-1-1-1,1 1 0,-1-1 0,0-1 0,0 1 1,0 0-1,0-1 0,0 0 0,0 0 1,-1 0-1,1-1 0,-1 1 0,0-1 1,0 1-1,3-6 0,-5 5 394,1 1 0,-1-1 0,0 1 0,0-1 0,0 0 0,0 1 0,-1-1 0,1 0 0,-1 0 0,0 0 0,0 1 0,-1-1 0,1 0 0,-2-4 0,2 7-159,0 0 0,-1 0 1,1 0-1,-1 0 0,1 0 1,-1 0-1,0 0 0,1 0 1,-1 1-1,0-1 0,0 0 1,1 0-1,-1 1 0,0-1 1,0 1-1,0-1 0,0 0 1,0 1-1,0 0 0,0-1 1,0 1-1,0-1 0,0 1 1,0 0-1,0 0 0,0 0 1,0 0-1,0 0 0,0 0 1,0 0-1,0 0 0,0 0 1,0 0-1,-1 0 0,1 1 1,0-1-1,0 0 0,0 1 1,0-1-1,1 1 0,-1-1 1,0 1-1,-1 0 0,-4 2 58,1-1-1,0 1 0,-1 0 1,1 1-1,0-1 0,-6 7 1,4-2 53,0 1-1,0 0 1,1 1 0,-9 16 0,13-22-72,0 0-1,0 1 1,1-1 0,-1 1 0,1-1-1,0 1 1,0-1 0,1 1 0,-1 0 0,1-1-1,0 1 1,0 0 0,2 8 0,-1-11-83,0 0 0,-1-1 1,1 1-1,1 0 0,-1-1 1,0 1-1,0-1 0,1 1 1,-1-1-1,0 0 0,1 0 1,-1 1-1,1-1 0,0 0 1,-1 0-1,1-1 0,0 1 1,0 0-1,0 0 0,-1-1 1,1 1-1,0-1 0,0 0 1,3 1-1,53 0 537,-49-1-473,16-3-78,0-1 1,0-2-1,-1 0 0,0-2 0,0 0 0,42-23 0,-44 22 10,-69 84 997,47-75-1019,-1 1 1,1 0-1,-1 0 1,1 0-1,-1 0 1,1 0-1,0 0 1,0 0-1,-1 0 0,1 0 1,0 0-1,0 0 1,0 0-1,0-1 1,0 1-1,0 0 0,0 0 1,0 0-1,0 0 1,0 0-1,1 0 1,-1 0-1,0 0 1,1 0-1,-1 0 0,1 0 1,0 1-1,0-1 8,0-1-1,1 1 1,-1 0-1,1-1 1,-1 1-1,1-1 0,-1 1 1,0-1-1,1 0 1,-1 0-1,1 0 1,0 0-1,-1 0 0,1 0 1,2 0-1,11-3-33,-1 0-1,27-10 0,-31 10-179,3 0-440,38-15-750,-32 3-1980,-18 14 2987,0 0-1,-1 0 1,1 0 0,-1 0-1,1 0 1,-1 1 0,0-1-1,1 0 1,-1 0 0,0 0-1,0 0 1,1 0 0,-1-1-1,0 1 1,0 0 0,0 0-1,0 0 1,-1-2-1,-5-13-9113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2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12492,'0'0'6182,"44"0"-4773,-11 2-352,6 4-865,7 1-256,-3-3-2530,-2-4-7784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14318,'0'0'12395,"28"54"-12331,-17-27-1409,1 2-1986,-6-3-2114,-1-5-4773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2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12940,'0'0'8809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4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12043,'0'0'4533,"11"-9"-3236,4-4-895,1 1 0,33-18 0,-43 27-297,1-1 0,0 1 1,0 0-1,1 1 0,-1-1 0,0 2 0,1-1 0,0 1 0,-1 0 1,1 0-1,0 1 0,13 1 0,-20-1-98,1 1-1,-1-1 1,0 0 0,0 1 0,0-1-1,1 0 1,-1 1 0,0 0-1,0-1 1,0 1 0,0 0 0,0-1-1,0 1 1,0 0 0,0 0 0,-1 0-1,1 0 1,0 0 0,0 0-1,-1 0 1,1 0 0,0 0 0,-1 0-1,1 0 1,0 3 0,-1-1 71,1 0 0,-1 1 1,0-1-1,0 1 0,0-1 1,0 0-1,-1 1 0,0-1 1,-1 5-1,-2 5 169,0-1 0,-1-1 1,0 1-1,-9 11 0,-21 26 206,25-38-218,1 1 0,1 0 0,0 1 0,0-1 0,-9 26 0,16-38-221,1 1 0,0-1 0,0 1-1,0 0 1,0-1 0,0 1 0,0-1 0,0 1-1,0-1 1,0 1 0,0-1 0,0 1 0,0-1-1,0 1 1,1-1 0,-1 1 0,0-1 0,0 1-1,1-1 1,-1 1 0,0-1 0,0 1 0,1-1-1,-1 0 1,0 1 0,1-1 0,-1 1 0,1-1 0,-1 0-1,1 0 1,-1 1 0,0-1 0,1 0 0,-1 0-1,1 1 1,0-1 0,30 4 173,28-10 28,11-14-1463,-66 18 602,1 0 0,-1 0 0,0-1 0,0 1 0,1-1-1,-2 0 1,5-4 0,-1-5-5423,-6-1-3145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4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15118,'0'0'4805,"83"15"-4421,-35-15-160,8 0-127,1-10-1187,-2-4-3298,-4 1-3363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4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17232,'0'0'8905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57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10666,'0'0'13480,"7"4"-12541,47 31-332,-2 3 1,54 50-1,-48-40-5322,-47-40-784,-4-5-3347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5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8296,'0'0'13228,"7"48"-11274,-7-19-320,0 1-577,0 3-385,0-3-255,0 3-193,0-2-192,0-1 0,0-2-32,4-1-352,-3-2-1090,1-5-1601,-2-6-1056,0-5-3396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5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16496,'0'0'5114,"12"-9"-3545,-4 4-1355,-2 0-87,0 1 1,0-1 0,0 1-1,0 1 1,1 0 0,0-1 0,-1 2-1,1-1 1,1 1 0,-1 0 0,0 1-1,12-2 1,-12 3-12,23-1 148,-1 1 0,40 4 0,-62-3-265,0 0 0,0 1 0,0-1 0,-1 1 0,1 0 0,0 1 0,-1 0 0,0 0 0,1 0 0,-1 1 0,0 0 0,-1 0 0,1 0 0,-1 1 0,8 8 0,-11-10 8,0 0 1,-1-1-1,0 1 1,0 0-1,0 0 1,0-1-1,0 1 1,0 0-1,-1 0 1,1 0-1,-1 0 1,0 0-1,0 0 1,0 0-1,0 0 1,0 0-1,-1 0 1,0 0-1,1 0 1,-1 0-1,0 0 1,0 0-1,-1-1 1,1 1 0,-1 0-1,1-1 1,-1 1-1,0-1 1,0 0-1,0 1 1,0-1-1,-4 3 1,-8 8 6,0 0 1,-1 0 0,-29 16-1,34-22-112,73-16-2860,-57 9 2939,0-1 0,0 1-1,0 0 1,0 0 0,0 1 0,0 0-1,0 0 1,0 0 0,0 1-1,0 0 1,0 0 0,9 5 0,-12-5 68,0 0 1,-1 1-1,1-1 1,0 1-1,-1 0 1,0 0-1,1 0 1,-1 0-1,-1 0 1,1 1-1,0-1 1,-1 1-1,1-1 0,-1 1 1,0-1-1,0 1 1,-1-1-1,1 1 1,-1 0-1,0 0 1,0 7-1,-1-4 156,1-1 0,-1 1 0,-1 0 0,1 0 0,-1-1 0,-1 1 0,1-1 0,-1 1-1,0-1 1,0 0 0,-1 0 0,0-1 0,0 1 0,0-1 0,-1 1 0,0-1 0,0-1 0,0 1-1,0-1 1,-1 0 0,0 0 0,-11 5 0,6-3-42,0-1 0,0 0 0,0-1 0,-1 0 1,1-1-1,-1 0 0,0-1 0,0 0 0,0-1 0,0-1 0,0 0 0,-19-2 1,30 2-264,-1 0 1,1-1 0,0 1 0,-1-1 0,1 1-1,-1-1 1,1 1 0,0-1 0,0 0 0,0 0-1,-1 0 1,1 0 0,0 0 0,0 0 0,0 0-1,0 0 1,0 0 0,1 0 0,-1-1 0,0 1-1,0 0 1,1-1 0,-1 1 0,1 0 0,-1-1-1,1 1 1,0-1 0,-1-1 0,1 0-505,-1 0 1,1 0 0,0 0 0,0 0-1,1 0 1,-1 0 0,1 0 0,-1 0-1,1 0 1,0 0 0,0 1-1,0-1 1,2-3 0,12-13-6321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6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19 16047,'0'0'2146,"-5"0"4388,12 0-6662,3 0-961,3 0-1281,-4-8-1762,0-3-5125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6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16367,'0'0'7410,"-2"12"-7154,-2 14-156,2 0-1,0 0 0,2 0 1,6 46-1,3-5-837,-8-45-2903,0 0-4963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7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13357,'0'0'9929,"74"-12"-9160,-35 8-97,4 2-191,5-2-225,1 1-192,6 2-32,-9 1-801,2 0-1537,-15-3-1505,-8-3-3428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7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16 154 8456,'0'0'16069,"-7"-9"-15498,5 19-491,0-1 0,0 1 0,2-1 0,-1 20 0,0 59 203,1-88-275,0 1 0,0 0 0,0-1 1,1 1-1,-1 0 0,0-1 0,1 1 0,-1 0 0,0-1 0,1 1 1,-1-1-1,1 1 0,-1-1 0,1 1 0,-1-1 0,1 1 0,-1-1 1,1 1-1,0-1 0,-1 0 0,1 0 0,0 1 0,-1-1 0,1 0 1,0 0-1,-1 1 0,1-1 0,0 0 0,-1 0 0,1 0 0,0 0 1,-1 0-1,1 0 0,0 0 0,0 0 0,-1-1 0,1 1 0,0 0 1,-1 0-1,1 0 0,0-1 0,0 0 0,32-13 688,-18 3-653,-1 0 1,-1-1-1,1-1 0,-2 0 0,0-1 0,-1 0 0,0-1 0,-1 0 0,0-1 1,-2 0-1,0 0 0,8-22 0,-14 15 83,-12 28 10,-14 33 13,23-36-142,-4 9 30,-1 1-1,2-1 1,-1 1-1,1 1 1,1-1-1,1 0 0,-3 18 1,5-30-29,0 1 1,0-1-1,1 0 0,-1 0 1,0 1-1,0-1 1,0 0-1,0 1 0,0-1 1,0 0-1,0 0 0,0 1 1,0-1-1,1 0 1,-1 0-1,0 1 0,0-1 1,0 0-1,1 0 1,-1 0-1,0 1 0,0-1 1,0 0-1,1 0 0,-1 0 1,0 0-1,1 0 1,-1 1-1,0-1 0,0 0 1,1 0-1,-1 0 1,0 0-1,0 0 0,1 0 1,-1 0-1,0 0 0,1 0 1,-1 0-1,18-4 373,14-12 318,2-6-442,-25 15-257,-1 1 0,2 0 0,-1 0 0,1 1-1,0 0 1,0 1 0,0 0 0,0 0 0,1 1 0,0 1 0,20-3 0,-29 5 2,-1 1 0,1-1 0,0 0 0,-1 1 1,1-1-1,0 1 0,-1 0 0,1-1 0,-1 1 0,0 0 1,1 0-1,-1 0 0,1 0 0,-1 0 0,0 1 0,0-1 1,0 0-1,0 0 0,0 1 0,0-1 0,0 1 0,0-1 1,0 1-1,-1-1 0,1 1 0,-1-1 0,1 1 0,-1 0 0,0-1 1,1 4-1,3 57 455,-4-50-394,0-11 348,0-30 988,-3-78-1179,0-3-3419,43 125-6314,-35-14 5045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58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13036,'0'0'8328,"64"-4"-8007,-22 11-193,0-1-481,3-1-2690,-6-5-5573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00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22 12940,'7'-10'6329,"10"5"-3884,27 3-2173,-30 2 766,8-2-489,-5 1-312,1 0-1,-1 1 0,0 1 0,22 3 0,-38-4-231,0 0 0,0 0-1,0 0 1,0 0 0,0 0 0,0 0 0,0 1-1,0-1 1,0 0 0,0 1 0,0-1 0,0 1-1,0-1 1,0 1 0,0-1 0,0 1 0,-1-1-1,1 1 1,0 0 0,0 0 0,-1-1 0,1 1-1,0 0 1,-1 0 0,1 0 0,-1 0 0,1 0-1,-1 0 1,1 0 0,-1 0 0,0 0 0,0 0-1,1 0 1,-1 0 0,0 0 0,0 0 0,0 0-1,0 0 1,0 0 0,0 0 0,0 0 0,-1 0-1,1 0 1,0 0 0,-1 0 0,1 0 0,0 0-1,-1 0 1,1 0 0,-1-1 0,1 1 0,-2 1-1,-1 2 34,0 0 1,0 0-1,0 0 0,-1-1 0,0 0 0,1 1 0,-1-1 0,-1 0 0,-5 3 0,2-2 27,-1-1 0,0 1 0,1-1-1,-1-1 1,0 0 0,-1 0-1,-14 1 1,45 17-27,-9-12-60,-1 0 1,0 1 0,0 0 0,11 14 0,-19-20 46,-1 1-1,1 0 1,-1 0-1,0 0 1,0 0-1,0 0 1,0 0 0,-1 0-1,0 1 1,0-1-1,0 0 1,0 1-1,-1-1 1,1 1-1,-1-1 1,0 1-1,-1 5 1,0-7 78,-1 0-1,1-1 1,0 1-1,-1 0 1,0 0 0,0-1-1,0 1 1,0-1 0,0 0-1,0 0 1,-1 0 0,1 0-1,-1 0 1,1 0-1,-1 0 1,0-1 0,0 1-1,1-1 1,-6 2 0,-60 20 1177,66-23-1234,-15 5 293,-1 0 0,0-2 0,1 0 0,-1-1 0,-32 0 0,49-2-344,0-1 1,-1 1-1,1 0 0,0 0 0,0-1 1,0 1-1,0-1 0,0 1 0,0-1 1,0 1-1,0-1 0,0 1 0,0-1 1,0 0-1,0 0 0,1 1 0,-1-1 1,0 0-1,0 0 0,1 0 1,-1 0-1,1 0 0,-1 0 0,1 0 1,-1 0-1,1 0 0,-1 0 0,1 0 1,0 0-1,0-1 0,0 1 0,-1 0 1,1 0-1,0 0 0,0 0 0,1 0 1,-1-1-1,0 1 0,0 0 1,0 0-1,1 0 0,-1 0 0,1-1 1,0-2-299,0 0 0,1 0 0,-1 0 0,1 0 1,0 1-1,0-1 0,0 0 0,0 1 0,0 0 0,5-5 1,44-26-9067,-23 17-1281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05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4164,'5'-6'14638,"-5"26"-13837,0 7-193,4 6-416,-4 8-96,2 2-96,-2 0 32,5-3 0,-5-3-32,0-5 32,0-10-160,0-9-224,0-9-577,0-13-5317,0-13 1602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05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1281,'0'0'16672,"9"-6"-15572,0 0-854,1 1 0,0 0 0,0 0 0,0 1 0,1 1 1,-1 0-1,1 0 0,20-2 0,-22 4-184,23-1-6,0-2 0,-1-1 0,1-2 0,-1-1 0,0-1 0,30-14 0,-60 23-45,-2 73 29,-1-32 104,2-1 1,2 1 0,13 74 0,-14-110-266,23 119 214,-21-71-4752,-5-42-1144,-8-6-3689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58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31 12075,'0'0'8745,"10"-5"-7299,-5 2-1303,0 0 162,0 0 1,1 0-1,-1 0 0,1 1 0,0 0 0,0 0 1,0 1-1,0 0 0,0 0 0,0 0 1,0 0-1,7 1 0,-12 1-284,0-1 0,-1 0 0,1 1 0,0-1 0,-1 1 0,1-1 0,0 1 0,-1-1 0,1 1 0,0-1 0,-1 1 0,1-1 0,-1 1 0,1 0 0,-1-1 0,0 1 0,1 0 0,-1 0 0,0-1 0,1 1 0,-1 0 0,0 0 0,0-1 0,0 1 0,0 0 0,1 0 0,-1 0 0,0-1 0,0 1 0,-1 0 0,1 0 0,0 0 0,0-1 0,0 1 0,0 0 0,-1 0 0,1-1 0,0 1 0,-1 0 0,1 0 0,-1-1 0,0 2 0,-18 32 523,-107 79 1367,125-112-1898,0 0 1,0-1-1,1 1 0,-1 0 1,0 0-1,0 0 0,0 0 1,1 0-1,-1 0 0,1 1 1,-1-1-1,1 0 1,-1 0-1,1 0 0,-1 0 1,1 1-1,0-1 0,0 0 1,0 0-1,0 1 0,0 0 1,0-1 1,1 0 0,-1 0 0,1 0 0,-1-1 0,1 1-1,0 0 1,-1 0 0,1-1 0,0 1 0,0-1 0,0 1 0,-1-1 0,1 1 0,0-1 0,0 1 0,0-1 0,0 0 0,0 1 0,0-1 0,2 0 0,8 2-61,0-1 1,1 0-1,19-2 1,-18 0-429,44-6-3695,-19-7-2371,-8 0-1772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06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15375,'0'0'6438,"77"26"-5542,-34-35-287,6-6-449,8 1-96,-2-2-64,-4 2-1409,-7 2-1954,-10 3-3235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06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60 12876,'0'0'6791,"10"-8"-5596,-3 2-1029,1 1 0,0-1 0,0 1 0,0 1 0,1 0 0,-1 0 0,1 0 0,0 1 0,0 0-1,1 1 1,-1 0 0,18-1 0,-26 3-148,0 0-1,0 0 0,0 0 1,1 0-1,-1 0 1,0 1-1,0-1 1,0 0-1,0 1 1,0-1-1,0 0 0,0 1 1,0-1-1,0 1 1,-1 0-1,1-1 1,0 1-1,0 0 1,0-1-1,0 1 0,-1 0 1,1 0-1,0 0 1,-1 0-1,1 0 1,-1 0-1,1 0 1,-1 0-1,0 0 0,1 0 1,-1 0-1,0 0 1,1 0-1,-1 0 1,0 0-1,0 0 1,0 0-1,0 0 0,0 0 1,0 0-1,-1 0 1,1 0-1,0 1 1,0-1-1,-1 0 1,1 0-1,-1 1 0,-1 4 127,0-1 0,0 1-1,0 0 1,-1-1-1,0 0 1,0 0-1,-5 8 1,-13 9 382,-41 33 1,39-36 273,-36 38 0,98-56-875,-18-5-358,-1 0-1,1-1 1,34-14-1,18-14-7222,-52 22 770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07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8552,'-11'0'3192,"5"0"-2832,-1 1 0,0-1 0,1 1 0,0 0 0,-1 1 0,1 0 0,0 0 0,-1 0 0,1 0 0,0 1 0,1 0 0,-1 1 0,1-1 0,-1 1 0,1 0 0,0 0 0,0 1 0,1-1 0,-1 1 0,-4 7 0,-1 5-200,2 1 1,0 1-1,0-1 1,2 1-1,0 0 1,2 1-1,0-1 1,1 1-1,0 0 1,2 0-1,1 0 1,0 0 0,6 38-1,-4-49-139,0 0 1,1 0-1,0 0 0,0-1 0,1 1 1,0-1-1,0 0 0,1 0 1,0 0-1,0 0 0,1-1 0,0 0 1,1 0-1,-1-1 0,1 1 1,0-1-1,1-1 0,0 0 0,-1 0 1,2 0-1,-1-1 0,0 0 1,1-1-1,0 0 0,12 3 0,-5-2-3,-1-1-1,1-1 0,0-1 0,0 0 0,0-1 1,0 0-1,-1-2 0,1 0 0,0 0 0,0-1 1,-1-1-1,0-1 0,0 0 0,17-9 0,-18 7 114,0-1-1,0 0 1,-1-1-1,0 0 1,-1-1-1,0 0 1,0-1-1,-1 0 1,-1-1-1,0-1 1,0 1-1,-1-1 1,-1-1-1,0 0 1,-1 0-1,-1 0 0,0-1 1,-1 0-1,0 0 1,-1 0-1,-1-1 1,-1 0-1,0 1 1,-1-32-1,-1 41-69,0 1 0,-1-1-1,0 1 1,-1-1 0,1 1-1,-1 0 1,0-1 0,0 1-1,-1 0 1,1 0 0,-1 0-1,0 1 1,0-1 0,-1 1-1,-6-7 1,4 6-78,-1 0 1,0 0 0,0 0-1,0 1 1,0 0-1,-1 1 1,1 0-1,-1 0 1,-12-3-1,-11 1-1394,0 0-1,0 3 1,0 0-1,-43 4 1,20 2-4381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0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7303,'0'0'2877,"1"-9"-159,0-4-2628,3-22 7257,-4 35-7265,0 0 0,0 0-1,0 1 1,0-1 0,0 0-1,0 0 1,0 0 0,0 0-1,0 0 1,0 0 0,0 0-1,0 0 1,0 0 0,0 0-1,0 0 1,0 0 0,1 0-1,-1 0 1,0 0 0,0 0-1,0 0 1,0 0 0,0 0-1,0 0 1,0 0 0,0 0-1,0 0 1,0 0 0,0 0-1,0 0 1,1 0 0,-1 0-1,0 0 1,0 0 0,0 0-1,0 0 1,0 0 0,0 0-1,0 0 1,0 0 0,0 0-1,4 26 513,0 151 262,2 11-2924,-1-176 532,0-30-12900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10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13933,'0'0'7757,"8"3"-7314,10 4-185,1 0 0,0-2 1,0 0-1,1-1 0,-1-1 0,1-1 0,30 0 1,-40-2-252,1 0-1,-1-1 1,1 0 0,-1-1 0,1 0 0,-1-1 0,0 0 0,0 0 0,0-1 0,-1-1 0,1 1 0,-1-2 0,0 1 0,0-1-1,-1 0 1,12-12 0,-18 16 10,0 0 0,-1 0-1,1 0 1,0 0 0,-1 0-1,0 0 1,1-1-1,-1 1 1,0-1 0,0 1-1,-1 0 1,1-1 0,0 0-1,-1 1 1,1-1 0,-1-3-1,-11 35 59,3 24 210,3 0 0,2 1 0,2-1 0,8 80 0,10-61 61,-13-58-1062,0 0 0,-1 1 0,-1-1 0,1 17-1,-3-31 641,0 1-64,1-1 0,-1 0 0,0 0 0,0 0 0,0 1-1,0-1 1,0 0 0,0 0 0,0 0 0,0 1 0,0-1 0,0 0 0,0 0 0,0 1-1,-1-1 1,1 0 0,0 0 0,0 0 0,0 1 0,0-1 0,0 0 0,0 0 0,0 0 0,-1 0-1,1 1 1,0-1 0,0 0 0,0 0 0,0 0 0,-1 0 0,1 0 0,0 1 0,0-1-1,0 0 1,0 0 0,-1 0 0,1 0 0,0 0 0,0 0 0,-1 0 0,1 0 0,0 0-1,0 0 1,0 0 0,-1 0 0,1 0 0,0 0 0,0 0 0,0 0 0,-1 0 0,1 0 0,0 0-1,0 0 1,-1 0 0,1-1 0,-16 1-7371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10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11050,'0'0'9161,"55"30"-7816,-9-39-95,7-12-1,5-6-545,2 0-351,-1 5-225,-4 5-512,-11 12-1474,-12 5-1153,-9 4-3107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11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39 17360,'0'0'2472,"12"-3"-54,-5 1-2064,18-6 470,0 1 0,1 1-1,0 1 1,0 2-1,43-1 1,-67 4-821,-1 0-1,1 0 1,-1 0 0,1 1 0,-1-1-1,1 0 1,-1 1 0,1 0-1,-1-1 1,0 1 0,1 0 0,-1-1-1,0 1 1,0 0 0,0 0-1,1 0 1,-1 0 0,0 0 0,0 1-1,0-1 1,-1 0 0,1 0-1,0 1 1,0-1 0,-1 0-1,1 1 1,-1-1 0,1 1 0,-1-1-1,1 1 1,-1-1 0,0 1-1,0-1 1,0 1 0,0-1 0,0 1-1,0-1 1,0 1 0,-1-1-1,1 1 1,0-1 0,-1 0-1,1 1 1,-2 2 0,0 3 25,-1 0 0,0 0 0,0 0 0,-1 0 1,0 0-1,0-1 0,-8 10 0,-16 13 195,-2-2 0,0-1 0,-50 33 0,88-63-253,0 0 1,1 1 0,-1 1 0,1-1 0,0 1 0,0 1 0,0 0-1,-1 0 1,1 0 0,0 1 0,15 2 0,-20-1 19,-1-1 0,0 0 0,1 1 1,-1-1-1,0 1 0,1 0 0,-1 0 0,0 1 1,0-1-1,0 1 0,0-1 0,0 1 0,0 0 1,-1 0-1,1 0 0,-1 1 0,1-1 0,-1 0 0,0 1 1,0 0-1,0-1 0,0 1 0,0 0 0,0 0 1,-1 0-1,0 0 0,1 1 0,-1-1 0,-1 0 0,1 0 1,0 1-1,-1-1 0,1 6 0,-1-4 86,0 0 1,0 0-1,0 0 0,-1 0 0,0 0 0,0 0 0,0 0 1,-1 0-1,0 0 0,0 0 0,0-1 0,0 1 1,-1-1-1,1 1 0,-1-1 0,0 0 0,-1 0 0,1 0 1,-1-1-1,1 1 0,-1-1 0,0 0 0,0 0 0,-1 0 1,-4 2-1,-2 2 23,-1-2 1,0 1-1,0-1 1,0-1-1,0 0 1,-1-1-1,1 0 1,-1-1-1,0 0 1,0-1 0,0-1-1,0 0 1,-20-3-1,30 3-161,0 0-1,0-1 1,1 0-1,-1 0 1,1 0-1,-1 0 1,1 0-1,-1 0 1,1-1-1,-1 1 1,1-1-1,0 0 1,0 1-1,0-1 1,0 0-1,0 0 1,0-1-1,1 1 1,-1 0-1,1 0 1,-1-1-1,1 1 1,0-1-1,0 1 1,-1-5-1,1 1-537,0 0-1,0 0 1,1 0-1,-1 1 1,2-1 0,-1 0-1,0 0 1,1 0 0,0 0-1,1 1 1,2-9-1,14-26-5901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11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2 775 11243,'0'0'10201,"-1"-8"-9437,1 3-690,-1-1 0,1 0 0,1 0 0,-1 1 0,1-1 0,0 0 0,1 1 0,-1-1 0,1 0 0,0 1 0,0 0 1,1 0-1,0-1 0,4-4 0,10-17 571,31-35 1,-35 46-347,222-247 2219,-41 50-3349,-181 197 156,26-32-623,-37 46 760,-1-1 0,0 1 0,1-1 0,-1 0 0,0 1 0,0-1 0,-1 0 0,1 0 1,0 0-1,-1-3 0,-9 6-8143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11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16400,'0'0'6502,"-16"77"-6246,44-27 481,11 7-1,12 3-63,10 3-64,1-2-257,5 0-192,0-4-128,6-2-480,-6-8-1987,-2-13-2273,-6-12-4997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03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33 7111,'2'-25'5748,"-1"17"-963,-1 21-3478,-7 402 1768,7-398-3147,0-12-3007,0-23-8974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58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6406,'0'0'18439,"-4"8"-17889,-2-2-363,4-4-104,0 0 0,0 0 1,1 1-1,-1-1 1,1 0-1,-1 1 1,1-1-1,0 1 0,0-1 1,0 1-1,0 0 1,0-1-1,0 1 0,1 0 1,-1 5 885,1-8-963,-1-1 0,0 1 0,1 0 0,-1-1 0,1 1 0,-1 0 0,0-1 0,1 1 0,-1 0 0,0 0 0,1 0 0,-1 0 0,0 0 0,1 0 0,-1 0 0,0 0 0,1 0 0,-1 0 0,0 0 0,1 0 0,-1 0 0,0 1 0,1-1 0,-1 0 0,1 0 0,-1 1 0,0-1 0,1 1 0,-1-1 0,1 0 0,-2 2 0,-16 12 91,17-14-92,1 1 1,-1 0-1,1-1 1,-1 1 0,1 0-1,0-1 1,-1 1 0,1 0-1,0 0 1,0-1-1,-1 1 1,1 0 0,0 0-1,0 0 1,0-1 0,0 1-1,0 0 1,0 0-1,0 0 1,0 0 0,0-1-1,0 1 1,1 0 0,-1 0-1,0-1 1,0 1 0,1 0-1,-1 0 1,1-1-1,-1 1 1,1 0 0,-1-1-1,1 1 1,-1 0 0,1-1-1,0 1 1,9-4 146,-3-17-64,-6 19-74,-1 1-1,0-1 1,0 0-1,1 0 1,-1 0 0,0 1-1,0-1 1,0 0 0,0 0-1,0 0 1,0 1-1,-1-1 1,1 0 0,0 0-1,0 0 1,0 1 0,-1-1-1,1 0 1,0 0-1,-1 1 1,1-1 0,-1 0-1,1 1 1,-1-1 0,1 0-1,-1 1 1,1-1-1,-1 1 1,0-1 0,1 1-1,-1-1 1,0 1-1,0-1 1,1 1 0,-1 0-1,0-1 1,0 1 0,1 0-1,-1 0 1,-1-1-1,-10 8-1063,6 12-3343,7-15-1164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03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13773,'0'0'3240,"11"-1"-3165,25 0 87,-13 2-16,0-2 1,0 0 0,0-1-1,-1-2 1,31-8-1,-31 2-82,0-1 0,31-22 0,-8 5 161,-42 60-220,1 31 548,2 0 0,16 70 0,6 60-34,-20-128-444,-8-65-294,-6-18-5029,-2 4-352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03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14798,'0'0'5509,"47"-10"-5317,-2 5 65,8 1-161,5-1-64,-1 3 0,-2 1-64,-4-1-961,-14-1-1794,-8-6-2818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15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1 501 15214,'0'0'3524,"5"-8"-2526,73-134 737,83-208 0,-167 453 352,2-58-2028,2 0 0,7 80-1,10-67 63,2-33-1718,-17-24 1370,1-1 0,0 1 0,-1-1 0,1 1-1,0-1 1,0 1 0,-1-1 0,1 0 0,0 1 0,0-1-1,0 0 1,-1 0 0,1 0 0,0 1 0,0-1-1,0 0 1,0 0 0,0 0 0,0 0 0,0 0-1,-1-1 1,1 1 0,0 0 0,0 0 0,1-1-1,11-9-9722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18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3512 2015 13036,'0'0'3897,"0"0"-4396,0-1 463,0 1 1,1 0 0,-1-1 0,0 1-1,0-1 1,0 1 0,0 0 0,0-1-1,0 1 1,0-1 0,0 1 0,0 0-1,-1-1 1,1 1 0,0-1 0,0 1-1,0 0 1,0-1 0,-1 1 0,1-1-1,0 1 1,0 0 0,0-1-1,-1 1 1,1 0 0,0 0 0,-1-1-1,1 1 1,0 0 0,-1 0 0,1-1-1,0 1 1,-1 0 0,1 0 0,-1 0-1,1-1 1,0 1 0,-1 0 0,1 0-1,-1 0 1,1 0 0,-229-16-3376,-77-9 3552,234 15 963,2-2 0,-91-30 1,85 15-676,1-3 1,-86-49 0,-133-95-508,201 117-23,23 13 25,1-2-1,3-3 1,-71-68-1,106 86 94,2-1 0,1-1 0,2-1 0,1-2 0,1 0-1,3-2 1,-32-73 0,22 30-54,-2-8 245,-84-158 1,101 220-100,-1 0 1,-2 2 0,0 0 0,-2 1 0,-1 0 0,0 2 0,-2 1 0,0 1 0,-45-28 0,33 28 139,0 2 0,-1 2 0,-1 1 0,-61-14 0,-167-24 269,57 14 367,-3 0-1467,200 35-1869,4-5-2599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18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746 1 6726,'0'0'10496,"-8"1"-10347,-15 5-81,0 1 1,0 1-1,0 1 0,1 1 1,-39 24-1,-11 5 237,-45 14 224,58-29 59,2 3 1,1 3 0,-84 58-1,133-83-572,1 0-1,0 1 0,1-1 1,-1 1-1,1 0 0,0 1 1,1 0-1,-8 13 1,11-17-27,0-1 0,0 0 0,0 0 0,1 1 0,-1-1 0,1 0 0,-1 1 0,1-1 0,0 1 0,0-1 0,0 0 0,0 1 0,1-1 0,-1 1 0,1-1 0,-1 0 0,1 1 0,0-1 0,0 0 0,0 0 0,0 1 0,0-1 0,0 0 0,0 0 0,1 0 0,-1 0 0,1-1 0,0 1 0,0 0 0,-1-1 0,1 1 0,0-1 0,2 2 0,8 3-97,-1 0 0,1 0 0,0-1 0,0-1 0,0 0 0,1-1 0,-1 0 0,1-1 0,19 1 0,19-1-651,52-4-1,-99 2 695,122-12-3650,13-12-3081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19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12812,'0'0'3096,"6"-9"-181,22-28-310,-27 36-2541,-1 0 1,1 1-1,-1-1 0,0 0 0,1 0 0,-1 1 0,1-1 0,0 1 1,-1-1-1,1 1 0,0-1 0,-1 1 0,1-1 0,0 1 0,-1-1 1,1 1-1,0 0 0,0-1 0,-1 1 0,1 0 0,0 0 0,0 0 1,0-1-1,-1 1 0,1 0 0,0 0 0,0 0 0,0 0 0,0 1 1,-1-1-1,1 0 0,0 0 0,0 0 0,0 1 0,-1-1 0,1 0 1,0 1-1,0-1 0,-1 1 0,1-1 0,0 0 0,-1 1 0,1 0 1,1 0-1,12 32 815,-13-29-748,6 25 25,-2 0 0,-2 0 0,0 1-1,-2 0 1,-5 51 0,2-2-82,2-14-455,0-52-3246,0-3-3607,0-26 118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19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14894,'0'0'7495,"58"-12"-6534,-3 12 128,14 0-576,7-1-225,7-2-224,2-2 0,-7-1-480,-9 2-705,-16 1-769,-16 1-1794,-12 1-1825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0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14542,'0'0'4164,"69"8"-2563,-13-10 97,8-15-737,5 0-769,2 0-160,-4 2-384,-5 1-1923,-21 4-2529,-9 1-481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14029,'-4'9'2008,"-9"23"-76,-38 100 2760,47-119-4583,0 1 0,1-1 1,1 1-1,0 0 0,1-1 0,0 1 0,1 0 1,3 18-1,-3-32-100,0 0 1,0 0 0,0-1-1,0 1 1,1 0 0,-1-1-1,0 1 1,0 0 0,0 0-1,1-1 1,-1 1 0,0 0-1,0 0 1,1 0 0,-1-1-1,0 1 1,1 0-1,-1 0 1,0 0 0,0 0-1,1 0 1,-1 0 0,0 0-1,1 0 1,-1-1 0,0 1-1,1 0 1,-1 0 0,0 0-1,1 0 1,-1 1 0,0-1-1,1 0 1,-1 0 0,0 0-1,1 0 1,-1 0-1,0 0 1,0 0 0,1 1-1,-1-1 1,0 0 0,1 0-1,-1 0 1,0 1 0,0-1-1,0 0 1,1 0 0,-1 1-1,0-1 1,0 0 0,0 0-1,1 1 1,-1-1 0,0 0-1,0 1 1,0-1 0,0 0-1,0 1 1,0-1-1,0 0 1,0 0 0,0 1-1,0 0 1,13-27 644,-8 0-435,-1 0 0,-2 0 0,0-1 0,-3-36-1,0 15-202,1 48-43,0-1 0,1 1 0,-1 0 0,0 0 0,0 0 0,0 0 0,1-1 0,-1 1 0,0 0 0,0 0 0,0 0 0,1 0 0,-1 0 0,0 0 0,0 0 0,1 0 0,-1 0 0,0 0 0,0-1 0,1 1 0,-1 0 0,0 0 0,0 1 0,1-1 0,-1 0 0,0 0 0,0 0 0,1 0 0,-1 0 0,0 0 0,0 0 0,1 0 0,-1 0 0,0 0 0,0 1 0,0-1 0,1 0 0,-1 0 0,0 0 0,0 0 0,0 1 1,1-1-1,-1 0 0,0 1-1,14 8-861,-13-8 778,9 4-891,0 0 1,0 0 0,1-1-1,-1-1 1,1 0 0,0 0-1,0-1 1,0 0-1,0-1 1,0 0 0,20-2-1,1 1-3114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0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8712,'0'0'9567,"-9"7"-9039,-3 5-241,0 0-1,1 1 1,0 1-1,-9 14 1,17-23-211,-1 0 0,1 0 0,0 0 0,1 0 0,-1 1 1,1-1-1,0 1 0,0 0 0,1 0 0,0-1 0,0 1 0,0 0 0,1 0 0,-1 0 0,2 0 1,-1 0-1,2 11 0,0-15-64,-1 0 0,0 0 0,0-1 0,1 1-1,-1 0 1,1-1 0,-1 1 0,1-1 0,0 1 0,0-1 0,0 0 0,-1 0 0,1 0 0,0 0 0,1 0 0,-1 0 0,0 0 0,0-1 0,0 1 0,0-1 0,0 1 0,1-1 0,-1 0-1,0 0 1,0 0 0,1 0 0,-1-1 0,0 1 0,4-2 0,0 1 17,0 0 0,0 0 0,0-1 0,0 1 0,0-2 0,-1 1 1,1-1-1,-1 1 0,0-2 0,5-2 0,-2-2 83,-1 0-1,0 0 1,-1-1 0,0 0 0,0 0-1,-1 0 1,0 0 0,-1-1 0,0 0-1,0 0 1,-1 0 0,0-1 0,-1 1 0,0-1-1,0-12 1,-17 39 950,14-14-1072,0 0 0,-1 1 0,1-1 0,0 0 0,0 1-1,0-1 1,0 1 0,1 0 0,-1-1 0,1 1-1,-1-1 1,1 1 0,0 0 0,0-1 0,0 1-1,1 0 1,-1-1 0,0 1 0,1 0 0,0-1 0,0 1-1,0-1 1,0 1 0,0-1 0,0 0 0,0 1-1,1-1 1,-1 0 0,1 0 0,0 0 0,0 0 0,-1 0-1,1 0 1,1-1 0,-1 1 0,0 0 0,0-1-1,0 0 1,1 0 0,-1 1 0,6 0 0,0 0-523,0 0 1,0 0-1,1-1 0,-1 0 1,0 0-1,1-1 1,-1-1-1,1 1 1,-1-1-1,0 0 1,1-1-1,12-5 1,17-11-4182,0-6-288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59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17392,'0'0'2211,"51"-1"-3333,-15-12-3234,1 0-6534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1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58 8072,'0'0'7890,"-7"-3"-5072,4 2-2711,0 0 0,0 0 0,0 1-1,0-1 1,0 1 0,0 0 0,0 0-1,0 0 1,0 0 0,-1 0-1,1 1 1,0-1 0,0 1 0,0 0-1,-4 2 1,-2 1 132,1 0-1,0 1 1,0 0-1,1 1 1,-8 6-1,-33 33 1947,45-41-2077,0-1 1,1 0 0,-1 1 0,1-1-1,0 1 1,0 0 0,0 0 0,0 0-1,0 0 1,1 0 0,0 0 0,-1 7-1,2-10-103,0 0-1,0 0 1,0 0-1,0-1 1,0 1-1,0 0 1,1 0-1,-1 0 0,0-1 1,0 1-1,1 0 1,-1 0-1,1-1 1,-1 1-1,1 0 1,-1-1-1,1 1 0,-1-1 1,1 1-1,-1 0 1,1-1-1,0 1 1,-1-1-1,1 0 1,1 1-1,27 7 28,34-9-836,-59 1 606,71-15-3121,-61 11 3023,1 1 0,-1 0 0,1 1 0,20 0 0,-33 2 363,-1 1-1,1-1 1,-1 1-1,0-1 1,1 1-1,-1 0 1,0 0-1,0 0 1,1 0-1,-1 0 1,0 0-1,0 0 1,0 0-1,0 0 1,0 0-1,-1 0 1,1 1-1,0-1 1,0 0-1,-1 1 1,1-1-1,-1 1 1,1-1-1,-1 0 1,0 1-1,0-1 1,1 1-1,-1-1 1,0 1-1,-1 2 1,1 55 1104,0-50-1009,-2 17 263,-2 0 0,0 1 0,-1-1 0,-2-1 0,0 1-1,-2-1 1,-1-1 0,-1 1 0,-1-2 0,-1 0 0,-30 41-1,-2-25 98,44-37-497,-1-1 0,0 0 0,0 0-1,-1 0 1,1 0 0,0 0 0,0-1 0,0 1-1,-1 0 1,-3-1 0,5 0-10,0 0 0,0 0 0,0 0 0,0 0 0,0-1 1,1 1-1,-1 0 0,0-1 0,0 1 0,0 0 0,0-1 0,1 1 0,-1-1 0,0 1 0,0-1 1,1 0-1,-1 1 0,0-1 0,1 0 0,-1 0 0,1 1 0,-1-1 0,1 0 0,-1 0 0,1 0 0,0 1 1,-1-3-1,-1-9-98,0 0 1,0 0-1,2 0 0,-1 0 1,2 0-1,-1 0 1,2 0-1,-1 0 1,2 0-1,0 0 1,0 0-1,10-21 1,-4 13-318,2 0 0,0 1 0,1 0 0,1 1 0,1 0 0,1 1 0,26-24 0,10-2 6,67-45 1,12-7 584,-129 94-173,4-2 121,0-1-1,0 1 1,-1-1 0,1 0-1,-1 0 1,0-1 0,0 1-1,-1-1 1,1 0 0,-1 0-1,0 0 1,-1 0 0,1-1-1,-1 1 1,3-9 0,-5 14-126,0-1-1,0 1 1,0-1 0,0 1 0,0 0-1,0-1 1,0 1 0,0-1 0,0 1-1,-1 0 1,1-1 0,0 1 0,0-1-1,0 1 1,0 0 0,-1-1 0,1 1-1,0 0 1,0-1 0,0 1 0,-1 0-1,1 0 1,0-1 0,-1 1 0,1 0-1,0 0 1,-1-1 0,1 1 0,0 0-1,-1 0 1,1 0 0,0-1 0,-1 1-1,1 0 1,-1 0 0,-19 2-6,-18 14-185,30-10 167,1 0 0,-1 0 0,1 1 0,0 0 0,0 1 0,1 0-1,0 0 1,0 0 0,1 0 0,0 1 0,-5 13 0,8-18 3,0 1-1,1-1 1,0 1-1,0-1 0,0 1 1,0-1-1,1 1 1,0 0-1,0-1 1,0 1-1,0-1 1,1 1-1,0 0 1,0-1-1,0 1 1,0-1-1,1 0 1,0 1-1,0-1 1,0 0-1,0 0 1,1 0-1,-1 0 1,1-1-1,0 1 1,6 4-1,-3-2-358,1-1 0,1 1 0,-1-2-1,1 1 1,-1-1 0,1 0 0,1-1 0,12 4 0,27 6-5036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6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19218,'0'0'8616,"48"12"-19122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6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14894,'0'0'12108,"0"38"-12140,15-46-2435,1-4-2498,-3-2-6117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6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16 15887,'0'0'7175,"-10"-4"-6054,4 2-1018,-1 0-1,1 0 1,-1 0 0,1 1 0,-1 0-1,0 0 1,0 0 0,1 1 0,-1 0 0,0 1-1,0-1 1,1 1 0,-1 1 0,0-1-1,-9 4 1,-3 2-58,0 1-1,0 0 1,0 1-1,1 1 1,-29 22-1,46-32-62,1 1 1,-1 0-1,0 0 1,0 0-1,1 0 1,-1-1-1,0 1 1,1 0-1,-1 0 0,1 0 1,-1 0-1,1 0 1,0 1-1,-1-1 1,1 0-1,0 0 1,0 0-1,0 0 0,0 0 1,0 0-1,0 0 1,0 1-1,0-1 1,0 0-1,1 0 0,-1 0 1,0 0-1,1 0 1,-1 0-1,1 0 1,-1 0-1,1 0 1,-1 0-1,1 0 0,0 0 1,-1 0-1,1 0 1,0-1-1,0 1 1,0 0-1,-1-1 1,1 1-1,0 0 0,0-1 1,0 1-1,0-1 1,2 1-1,8 6-282,1 0 0,0-1 0,16 5-1,-15-6-41,-4 0 119,89 44-1591,-89-45 1754,-1 1 1,-1 1-1,1 0 1,-1 0-1,0 0 1,0 1-1,-1 0 1,0 0-1,7 10 1,-11-13 176,-1-1 1,1 1-1,-1 0 1,1 0 0,-1-1-1,0 1 1,-1 0-1,1 0 1,-1 0-1,1 0 1,-1 0-1,0 0 1,-1 0-1,1 0 1,-1 0-1,0 0 1,0 0-1,0-1 1,0 1-1,0 0 1,-1-1-1,0 1 1,0-1-1,0 1 1,0-1-1,0 0 1,-1 0-1,0 0 1,1 0-1,-1 0 1,0 0-1,0-1 1,-7 4-1,2 0 180,0-1-1,0 0 1,0 0-1,-1-1 1,0 0-1,0-1 1,0 0-1,0 0 1,0-1-1,-1 0 1,1-1-1,-1 0 1,-11 0-1,20-1-388,0 0 0,-1-1 1,1 1-1,-1 0 0,1-1 0,0 1 0,-1-1 0,1 1 0,0-1 0,0 0 0,-1 1 0,1-1 1,0 0-1,0 0 0,0 0 0,0 0 0,0 0 0,0 0 0,0 0 0,0 0 0,1-1 0,-1 1 0,0 0 1,1 0-1,-1-1 0,1 1 0,-1 0 0,1-1 0,-1 1 0,1-1 0,0 1 0,0 0 0,0-1 0,0 1 1,0-1-1,0 1 0,0 0 0,0-1 0,1 1 0,-1-1 0,0 1 0,1 0 0,0-3 0,1-1-873,-1-1 0,1 1-1,0 0 1,1-1-1,-1 1 1,1 0-1,0 0 1,0 1-1,6-8 1,15-9-4726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7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46 9737,'0'0'17099,"-9"5"-16901,-1 1-145,0 0 1,0 1 0,1 0 0,0 1 0,-14 15 0,20-20-41,0 0-1,0 0 1,1 0-1,-1 1 1,1-1 0,0 1-1,0 0 1,0-1 0,0 1-1,1 0 1,-1 0 0,1 0-1,0 1 1,0-1-1,1 0 1,-1 0 0,1 0-1,0 1 1,0-1 0,1 0-1,-1 0 1,2 7 0,-1-10 0,0 1 1,0-1-1,0 1 1,1-1 0,-1 0-1,0 0 1,1 0 0,-1 1-1,1-1 1,-1 0 0,1-1-1,-1 1 1,1 0 0,0 0-1,-1-1 1,1 1-1,0-1 1,0 1 0,-1-1-1,1 0 1,0 0 0,0 0-1,0 0 1,-1 0 0,1 0-1,0 0 1,3-1 0,0 0 28,1 0 0,-1 0 1,1 0-1,-1 0 0,1-1 1,-1 0-1,9-5 0,-7 3-38,-2-1 0,1 0 0,0-1 0,-1 1 0,0-1 0,0 0 0,-1 0 0,0-1 0,0 1 0,0-1 0,-1 0 0,0 0 0,0 0 0,-1 0 0,0 0 0,0-1 0,-1 1 0,0-1 0,0 1 0,0-1 0,-1 0 0,-1 1 0,0-9 0,1 14-19,-1 0 0,1 0 1,-1 0-1,1 1 0,-1-1 0,0 0 0,0 1 0,0-1 0,0 0 0,0 1 0,0-1 1,0 1-1,0-1 0,-1 1 0,1 0 0,0 0 0,-1 0 0,1-1 0,-1 1 0,0 0 1,1 1-1,-1-1 0,0 0 0,1 0 0,-1 1 0,0-1 0,0 1 0,0 0 0,1-1 0,-1 1 1,0 0-1,0 0 0,0 0 0,0 0 0,0 0 0,0 1 0,-2 0 0,3 0-71,0-1-1,0 1 1,0 0-1,0 0 0,0 0 1,0 0-1,0 0 1,0 0-1,1 0 1,-1 1-1,0-1 0,1 0 1,-1 0-1,1 0 1,-1 1-1,1-1 0,0 0 1,-1 1-1,1-1 1,0 0-1,0 1 0,0-1 1,0 0-1,0 1 1,0-1-1,1 0 1,-1 2-1,0 0-498,1-1 1,-1 1-1,0 0 0,1-1 0,0 1 1,0 0-1,0-1 0,0 1 1,0-1-1,0 1 0,0-1 1,3 4-1,13 4-6590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7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15983,'0'0'5088,"-6"11"-3770,-8 14-423,2 0-1,1 1 1,1 0-1,1 1 1,2 0 0,-8 49-1,12-53-722,1 1-1,3 42 0,-1-60-277,1 1-1,0-1 1,0 0-1,1 0 1,0 1-1,0-1 1,0 0-1,1 0 0,-1 0 1,1-1-1,1 1 1,-1-1-1,1 0 1,0 0-1,6 6 1,-9-10-97,1 1 1,-1-1 0,1 0 0,-1 0 0,1 0-1,-1 0 1,1-1 0,-1 1 0,1 0 0,0-1-1,0 1 1,-1-1 0,1 1 0,0-1 0,0 0 0,0 0-1,-1 0 1,1 0 0,0 0 0,0 0 0,0 0-1,-1-1 1,1 1 0,0 0 0,0-1 0,-1 0-1,1 1 1,0-1 0,-1 0 0,1 0 0,-1 0-1,1 0 1,-1 0 0,1 0 0,-1-1 0,0 1-1,0 0 1,0-1 0,1 1 0,-1-1 0,0 1-1,-1-1 1,2-2 0,7-10-2212,-2-1 1,1 1-1,8-30 0,-10 29 456,13-35-3712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7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41 6406,'2'-8'2963,"2"-5"-3074,2-6 10024,-13 42-7789,-2 14-1452,1 1 1,1 1 0,2-1-1,2 1 1,2 47 0,1-84-822,0 0 0,0 0 0,1 0-1,-1 0 1,0 0 0,1 0 0,-1 0 0,1-1 0,0 1 0,-1 0 0,1 0 0,0-1 0,0 1 0,0 0 0,0-1 0,2 3 0,-2-3-109,0-1-1,0 1 1,0-1-1,1 1 1,-1-1-1,0 1 1,0-1-1,0 0 1,0 1-1,0-1 1,1 0-1,-1 0 1,0 0-1,0 0 1,0 0-1,1 0 1,-1 0-1,0 0 1,1-1-1,15-4-5677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8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11627,'0'0'12401,"1"11"-10976,8 129 1088,6 140-1801,-15-225-1498,0-50-738,0-35 172,-1 8 1254,-1 1 0,-1-1 1,-1 0-1,-1 1 1,-1 0-1,-11-28 0,22 53 224,1 0 0,-1 0 1,1 0-1,0-1 0,0 0 0,0 0 0,1 0 0,-1-1 0,1 0 0,-1 0 0,1 0 0,11 0 0,-8-1-75,0 0 0,0-1 0,0-1 0,0 1-1,0-2 1,19-4 0,-26 5-40,-1 0-1,1 0 1,0 0-1,-1 0 1,1-1-1,-1 1 1,0-1 0,1 0-1,-1 1 1,0-1-1,0 0 1,0-1-1,0 1 1,0 0-1,-1 0 1,1-1 0,-1 1-1,1-1 1,-1 1-1,0-1 1,0 0-1,0 1 1,0-1-1,-1 0 1,1 0 0,-1 0-1,0 0 1,0 1-1,0-5 1,0 7-14,0-1 0,1 1 1,-1 0-1,0-1 0,0 1 1,0 0-1,0-1 0,0 1 1,0 0-1,0-1 0,-1 1 1,1 0-1,0-1 0,0 1 0,0 0 1,0-1-1,0 1 0,0 0 1,-1 0-1,1-1 0,0 1 1,0 0-1,0-1 0,-1 1 0,1 0 1,0 0-1,0-1 0,-1 1 1,1 0-1,0 0 0,-1 0 1,1 0-1,0-1 0,-1 1 1,1 0-1,0 0 0,-1 0 0,-13 6-130,-11 20 171,23-24-16,1 0 0,0 0 0,-1 0 0,1 0 0,0 0 0,0 0-1,0 1 1,1-1 0,-1 0 0,1 1 0,-1-1 0,1 0 0,0 1-1,-1-1 1,1 1 0,1-1 0,-1 0 0,0 1 0,0-1 0,1 0 0,0 1-1,-1-1 1,1 0 0,0 1 0,0-1 0,0 0 0,0 0 0,1 0-1,-1 0 1,0 0 0,1 0 0,-1 0 0,1-1 0,0 1 0,0 0 0,0-1-1,0 0 1,0 1 0,0-1 0,0 0 0,0 0 0,0 0 0,1 0-1,-1 0 1,0-1 0,0 1 0,1-1 0,-1 1 0,1-1 0,-1 0 0,3 0-1,23 0-45,-1 0 0,0-2 0,0-1 0,0-2 0,0 0 0,0-2 0,42-16 0,-68 23 34,-1-1-1,0 1 0,1 0 1,-1 0-1,0-1 1,1 1-1,-1 0 0,1 0 1,-1-1-1,0 1 0,1 0 1,-1 0-1,1 0 1,-1 0-1,1 0 0,-1-1 1,1 1-1,-1 0 1,0 0-1,1 0 0,-1 0 1,1 0-1,-1 1 0,1-1 1,-1 0-1,1 0 1,-1 0-1,0 0 0,1 0 1,-1 1-1,1-1 1,-1 0-1,0 0 0,1 1 1,-1-1-1,0 0 0,1 0 1,-1 1-1,0-1 1,1 0-1,-1 1 0,0-1 1,0 1-1,1-1 1,-1 0-1,0 1 0,0-1 1,0 1-1,1-1 0,-1 1 1,0-1-1,0 0 1,0 1-1,0-1 0,0 1 1,0-1-1,0 1 1,0-1-1,0 1 0,0-1 1,0 1-1,-1-1 0,1 0 1,0 1-1,0-1 1,-1 1-1,-19 42 960,8-17-180,11-24-753,0 0 0,1 0 1,-1 0-1,1 0 1,0 0-1,0 0 1,-1 0-1,2 0 1,-1 0-1,0 1 0,0-1 1,1 0-1,-1 0 1,1 0-1,-1 0 1,1 0-1,0 0 1,0 0-1,0 0 1,0-1-1,0 1 0,0 0 1,3 2-1,-1-2-6,-1 0-1,1 0 1,0-1-1,0 1 0,0-1 1,1 1-1,-1-1 0,0 0 1,0 0-1,1-1 1,-1 1-1,1-1 0,4 1 1,3-1-167,1 0 0,-1-1 1,1-1-1,-1 1 0,1-2 0,-1 0 0,21-8 1,30-21-1247,-62 37 1334,0 0-1,0 0 1,-1 0 0,0 0-1,0 0 1,0-1-1,-4 10 1,-5 27-429,10-23-6966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9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40 10570,'0'-2'536,"0"1"0,0-1 0,0 0 0,0 1 0,0-1 0,0 1 0,-1-1 0,1 1 0,0-1 0,-1 1 0,0-1 0,1 1 0,-1-1 0,0 1 0,1-1 0,-1 1 0,0 0 0,0 0 0,0-1 0,0 1 0,0 0 0,-1 0 0,-1-2 0,0 2-333,1 1-1,-1-1 1,1 0-1,-1 1 1,1 0 0,-1-1-1,0 1 1,1 0-1,-1 0 1,1 1 0,-1-1-1,0 0 1,1 1-1,-5 1 1,0 0-184,-1 1 0,1 1 0,0-1 0,0 1 0,0 0 0,1 0 0,-1 1 0,1 0 0,0 0 0,-6 7 0,8-8-31,1-1 1,0 1-1,0-1 1,1 1-1,-1 0 1,1 0-1,-1 0 0,1 0 1,1 1-1,-1-1 1,1 0-1,-1 1 1,1-1-1,0 1 1,1 0-1,-1-1 0,1 1 1,0 6-1,1-9-4,0 0-1,0 0 1,0-1-1,0 1 1,0 0-1,0-1 1,0 1-1,0-1 1,1 0-1,-1 1 0,1-1 1,-1 0-1,1 0 1,0 0-1,-1 0 1,1 0-1,0 0 1,0 0-1,-1-1 1,1 1-1,0 0 1,0-1-1,0 0 0,0 1 1,0-1-1,3 0 1,64 1-888,-52-1 535,-12 0 289,10-1-165,1 1 0,0 1 1,-1 1-1,1 0 0,17 5 0,-30-6 284,1 0-1,-1 0 1,0 1-1,0-1 1,0 1-1,0 0 0,0 0 1,-1 0-1,1 0 1,0 0-1,-1 0 1,0 1-1,1-1 1,-1 1-1,0 0 1,0-1-1,-1 1 1,1 0-1,0 0 1,-1 1-1,0-1 1,0 0-1,0 0 1,0 0-1,0 1 0,-1-1 1,1 1-1,-1-1 1,0 6-1,-1-6 87,1 0 1,-1 1-1,0-1 0,0 0 0,-1 0 0,1 0 0,0 0 0,-1 0 0,0 0 0,0 0 0,0 0 0,0 0 1,0-1-1,0 1 0,-1-1 0,1 0 0,-1 0 0,0 0 0,0 0 0,0 0 0,1-1 0,-2 1 0,1-1 0,0 1 1,0-1-1,-5 1 0,-4 2 174,-1-1 0,0 0 1,0 0-1,0-1 0,-19 0 0,30-2-352,1 0 0,-1 0 0,0 0 0,1-1 0,-1 1 0,1 0 0,-1-1 0,0 1 0,1-1 0,-1 1 0,1-1 0,-1 0 0,1 1 0,0-1 0,-1 0 0,1 0 0,0 0 0,-1 0 0,1 0 0,0-1 0,0 1 0,0 0 0,0 0 0,0-1 0,0 1 0,1-1 0,-1 1 0,0-1 0,1 1 0,-1-1 0,1 1 0,-1-1 0,1 0 0,-1-2 0,1 1-274,0 1-1,0-1 1,0 0-1,1 1 1,-1-1-1,1 0 0,-1 1 1,1-1-1,0 0 1,0 1-1,0-1 1,0 1-1,0 0 1,1-1-1,-1 1 0,1 0 1,-1 0-1,1 0 1,0 0-1,3-3 1,44-24-10350,-21 14 566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9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17040,'0'0'11019,"2"64"-10443,-2-34-256,0-2-191,0-1-65,0-5-64,3-2 64,2-6-353,4-3-672,0-6-704,-2-4-1378,2-1-1121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00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9161,'0'0'11434,"62"-38"-11305,-39 27-97,4 4-289,0 2-1793,-4 2-3074,0 3-1411</inkml:trace>
  <inkml:trace contextRef="#ctx0" brushRef="#br0" timeOffset="1">326 29 6694,'0'0'12396,"39"0"-12428,-28 0-64,-4-1-1442,9-7-2786,1-4-4868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29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10442,'0'0'11435,"7"9"-9983,-4-5-1342,0 0 0,0 0 0,1 0 1,0 0-1,0-1 0,0 0 0,0 1 1,0-1-1,1-1 0,-1 1 0,1-1 1,-1 0-1,1 0 0,0 0 0,0 0 1,0-1-1,0 0 0,1 0 0,9 0 0,2 0-47,0 0 0,0-2 0,0 0 0,29-6 0,-43 7-45,0-1 0,0 0 0,0 1 0,0-1 0,0-1 0,0 1-1,0 0 1,0-1 0,-1 1 0,1-1 0,0 0 0,-1 0 0,1 0 0,-1 0 0,0 0 0,0-1 0,0 1-1,0-1 1,0 1 0,0-1 0,-1 0 0,1 1 0,-1-1 0,0 0 0,0 0 0,0 0 0,0 0 0,-1 0 0,1-1-1,-1 1 1,1 0 0,-1 0 0,-1-3 0,1 4-15,-1 0-1,0 0 0,1 0 1,-1 1-1,0-1 1,0 0-1,0 1 1,-1-1-1,1 0 1,0 1-1,-1 0 1,1-1-1,0 1 1,-1 0-1,0 0 0,1 0 1,-1 0-1,0 0 1,1 0-1,-1 0 1,0 0-1,0 1 1,0-1-1,0 1 1,0 0-1,0-1 1,0 1-1,0 0 0,0 0 1,0 0-1,-2 0 1,-4 0-24,-1 0-1,0 0 1,1 1 0,-1 0 0,0 1 0,-9 2 0,12-1 3,-1 1 1,1 0-1,-1 0 1,1 0-1,0 1 1,1 0 0,-1 0-1,1 0 1,0 1-1,0 0 1,1 0-1,-5 7 1,7-10 27,1 0 1,-1 0-1,1 0 1,0 0-1,-1 0 1,1 0-1,1 0 1,-1 1-1,0-1 1,1 0-1,0 0 1,0 1-1,0 3 0,0-5-2,1 0-1,0 1 0,-1-1 0,1 0 0,0 0 1,0-1-1,0 1 0,0 0 0,1 0 0,-1 0 1,0-1-1,1 1 0,-1-1 0,1 1 0,0-1 1,-1 1-1,1-1 0,0 0 0,0 0 0,0 0 1,0 0-1,2 1 0,7 1 30,0 1 0,0-2-1,0 1 1,0-2 0,0 1 0,16-1 0,24-8-2659,-48 7 1910,0-1 1,0 0 0,0-1-1,0 1 1,0-1-1,-1 1 1,1-1 0,0 0-1,-1 0 1,1 0-1,3-4 1,6-14-7942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0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48 15887,'0'0'6406,"-49"-37"-5189,50 37-1313,13 0-1409,-5-4-2531,5-2-6822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8 215 10314,'0'0'4831,"-1"8"-2525,-5 26-571,6-33-1668,0-1 0,0 1 0,0-1 0,0 1 0,0-1 0,1 1 0,-1-1 1,0 1-1,0-1 0,1 1 0,-1-1 0,0 1 0,0-1 0,1 0 0,-1 1 0,0-1 0,1 1 0,-1-1 0,1 0 0,-1 1 0,0-1 0,1 0 0,-1 0 0,1 1 0,-1-1 0,1 0 0,-1 0 0,1 0 1,-1 0-1,1 1 0,-1-1 0,1 0 0,-1 0 0,1 0 0,-1 0 0,1 0 0,0 0 0,-1 0 0,1 0 0,-1-1 0,1 1 0,-1 0 0,1 0 0,-1 0 0,1 0 0,-1-1 0,0 1 0,1 0 0,0-1 1,25-8 1202,1-6-684,-1-1-1,0 0 1,30-27-1,-42 32-454,0-2 0,-1 1-1,-1-2 1,0 0-1,-1 0 1,18-31 0,-21 18 586,-9 27-718,1-1 0,0 1 0,0 0 0,0 0 0,0-1 1,0 1-1,0 0 0,-1 0 0,1-1 0,0 1 0,0 0 0,0 0 1,-1-1-1,1 1 0,0 0 0,0 0 0,0 0 0,-1 0 1,1-1-1,0 1 0,-1 0 0,1 0 0,0 0 0,0 0 0,-1 0 1,1 0-1,0 0 0,-1 0 0,1 0 0,0 0 0,-1 0 0,1 0 1,0 0-1,0 0 0,-1 0 0,1 0 0,0 0 0,-1 0 1,1 0-1,0 0 0,-1 1 0,-1 0-13,0 0-1,-1 1 1,1-1-1,0 1 1,0-1-1,0 1 1,0 0 0,1 0-1,-1 0 1,0 0-1,1 0 1,-1 0-1,1 0 1,0 1 0,0-1-1,0 1 1,-1 3-1,-3 9 10,0 1-1,2-1 0,0 1 1,1 0-1,0 0 1,2 1-1,0-1 0,0 0 1,2 0-1,0 0 0,1 0 1,0 0-1,1-1 0,1 1 1,0-1-1,2 0 1,8 15-1,6 6 42,-16-28-136,1 0 1,-1 0-1,-1 0 0,1 0 1,-2 1-1,1 0 0,-1 0 1,0 0-1,-1 0 0,0 0 0,0 0 1,0 13-1,-3-19 106,0 0-1,0-1 1,-1 1-1,1-1 1,0 0-1,-1 1 0,1-1 1,-1 0-1,0 0 1,0 0-1,0 0 1,0 0-1,0 0 1,0-1-1,0 1 1,-1-1-1,1 1 1,-1-1-1,1 0 1,-1 0-1,1 0 1,-1 0-1,0-1 1,1 1-1,-1-1 1,0 1-1,-3-1 1,-1 1 73,-1 0 0,1 0 0,-1-1 0,1 0 0,-1 0 0,1-1 0,-1 0 0,-13-4 0,16 3-48,1 0 0,0-1 1,0 0-1,0 0 0,1 0 0,-1 0 1,1-1-1,0 0 0,0 1 0,0-1 0,0 0 1,0 0-1,1-1 0,0 1 0,0 0 1,0-1-1,0 0 0,1 1 0,0-1 1,0 0-1,0 1 0,1-1 0,-1-7 1,0 3-73,1-1 1,0 0-1,1 0 1,0 1-1,0-1 1,1 0-1,0 1 1,1-1-1,0 1 1,7-16-1,3 7-89,0 1 0,1 0 0,1 0-1,1 2 1,0 0 0,1 0 0,0 2 0,28-17-1,-26 18 86,0-1 0,-1-1 0,0-1 0,-1 0 0,-1-1 0,0-1 0,16-23 0,-21 16 469,-11 23-412,0 1 1,0 0-1,0 0 1,0 0-1,1-1 1,-1 1-1,0 0 1,0 0-1,0 0 1,0-1-1,0 1 1,-1 0-1,1 0 1,0 0-1,0-1 1,0 1-1,0 0 1,0 0-1,0 0 1,0 0-1,0-1 1,0 1-1,0 0 1,-1 0-1,1 0 1,0 0-1,0-1 1,0 1-1,0 0 1,0 0-1,-1 0 1,1 0-1,0 0 1,0 0-1,0 0 1,-1-1-1,1 1 1,0 0-1,0 0 1,0 0-1,0 0 1,-1 0-1,1 0 1,0 0-1,0 0 1,-1 0-1,1 0 1,0 0-1,-3 1 5,0 1 0,1-1-1,-1 0 1,1 1 0,0-1 0,-1 1 0,1 0 0,0 0-1,0 0 1,0 0 0,0 0 0,-3 4 0,-1 2-1,0 1 1,1 0 0,0 0 0,0 0-1,1 1 1,0-1 0,0 1 0,1 0 0,1 0-1,-1 0 1,2 1 0,0-1 0,-1 13-1,3-21-20,-1 0-1,0 0 0,1 0 0,-1 0 1,1 0-1,-1 0 0,1-1 0,0 1 0,0 0 1,0 0-1,0-1 0,0 1 0,0-1 1,1 1-1,-1-1 0,0 1 0,1-1 0,-1 0 1,1 0-1,0 0 0,-1 0 0,1 0 1,0 0-1,0 0 0,-1 0 0,1-1 0,0 1 1,0 0-1,0-1 0,0 0 0,0 0 1,0 1-1,0-1 0,0 0 0,0 0 0,-1-1 1,5 0-1,1 1-487,1-1-1,-1 0 1,0-1 0,0 1 0,0-1 0,0-1 0,0 1-1,-1-1 1,8-5 0,13-14-4478,-1-6-1767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1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8968,'0'0'8296,"-2"11"-7068,-19 92 1924,11-63-2005,1 0 0,3 0 1,1 0-1,2 1 1,2 43-1,1-82-1126,0 0 0,0 0 0,0 0-1,0 0 1,1 0 0,-1 0 0,1 0-1,0 0 1,0 0 0,-1 0 0,1 0-1,0 0 1,0 0 0,1 0 0,-1-1-1,0 1 1,1-1 0,-1 1 0,1-1 0,-1 1-1,1-1 1,0 0 0,-1 0 0,1 0-1,0 0 1,0 0 0,0 0 0,0 0-1,0 0 1,0-1 0,0 1 0,0-1-1,0 0 1,0 0 0,0 1 0,0-1-1,0 0 1,1-1 0,-1 1 0,0 0 0,0-1-1,0 1 1,0-1 0,0 1 0,2-2-1,4-1-81,0 0 0,1 0-1,-2-1 1,1 0 0,0 0-1,-1-1 1,0 0 0,0 0-1,11-12 1,8-8-705,-25 25 755,-1 0 0,0 0-1,0-1 1,0 1 0,0 0 0,0 0 0,0 0 0,0 0 0,0 0 0,0 0 0,0 0 0,0 0 0,1-1 0,-1 1 0,0 0-1,0 0 1,0 0 0,0 0 0,0 0 0,0 0 0,1 0 0,-1 0 0,0 0 0,0 0 0,0 0 0,0 0 0,0 0 0,0 0-1,1 0 1,-1 0 0,0 0 0,0 0 0,0 0 0,0 0 0,0 0 0,1 0 0,-1 0 0,0 0 0,0 0 0,0 0-1,0 0 1,0 0 0,0 0 0,0 1 0,1-1 0,-1 0 0,0 0 0,0 0 0,0 0 0,0 0 0,0 0 0,0 0 0,0 1-1,0-1 1,0 0 0,0 0 0,0 0 0,-7 20-251,-2-5 155,7-11 41,-1-1 1,1 1 0,0-1-1,0 1 1,0 0 0,0 0-1,0 0 1,1 0-1,0 0 1,0 0 0,0 0-1,0 0 1,1 1 0,0-1-1,0 7 1,2-10-49,0 0 0,0 0 0,0-1 1,1 1-1,-1-1 0,0 1 0,1-1 0,-1 0 0,0 0 1,1 0-1,-1 0 0,0 0 0,5-1 0,-1 1-267,4-1-179,0 1 0,-1-1 0,1-1 0,-1 0 1,1 0-1,-1-1 0,0 0 0,0 0 0,0-1 0,-1 0 1,14-9-1,-9 3-109,-1 0 1,0 0 0,0-1-1,-1 0 1,-1-1-1,14-19 1,-7 5 72,-1-1 0,19-43 0,10-50 2549,-37 88 130,-6 12 2245,-16 32-2828,2 6-1280,1 2 0,0-1-1,2 1 1,0 1-1,2 0 1,0 0 0,1 0-1,1 1 1,1 0 0,1 0-1,1 0 1,1 0 0,2 30-1,0-48-213,0 0 1,0 0-1,0 0 0,1 0 1,0 0-1,-1 0 0,1 0 0,1 0 1,-1-1-1,0 1 0,1-1 1,0 0-1,0 0 0,0 0 0,0 0 1,0 0-1,4 2 0,-5-4-238,1 1-1,-1-1 1,0 0-1,1 0 1,-1 0-1,0 0 0,1-1 1,-1 1-1,1-1 1,4 1-1,-6-1 145,-1 0 0,0-1 0,1 1 1,-1 0-1,0 0 0,0-1 0,1 1 0,-1 0 0,0-1 0,0 1 0,0 0 0,1-1 0,-1 1 0,0 0 1,0-1-1,0 1 0,0 0 0,0-1 0,0 1 0,1 0 0,-1-1 0,0 1 0,0-1 0,0 1 0,0 0 0,0-1 1,-1 1-1,1 0 0,0-1 0,0 1 0,0 0 0,0-1 0,0 1 0,0-1 0,-1 1 0,1 0 0,0 0 1,-1-1-1,-6-15-744,-30-29 978,29 37 270,0 0 1,1 0 0,0-1 0,0 0-1,1-1 1,0 1 0,0-1-1,1 0 1,1 0 0,0-1-1,0 0 1,-4-21 0,8 31-382,0 1 0,0-1 1,0 0-1,0 0 0,0 1 1,0-1-1,1 0 0,-1 1 1,0-1-1,0 0 0,1 0 1,-1 1-1,0-1 0,1 1 1,-1-1-1,1 0 0,-1 1 1,1-1-1,-1 1 0,1-1 1,-1 1-1,1-1 0,0 1 1,-1 0-1,1-1 0,-1 1 1,2-1-1,26-5 241,33 9-558,-58-3 270,39 6-1213,20 2-6902,-29-7-4670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2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5830,'0'0'19314,"53"-8"-19314,-10 8-64,4 0-321,12-4-2722,-6-5-3747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3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31 9865,'0'0'10981,"-2"11"-10457,-2 15-254,1-8-42,0 0 0,1 1-1,1-1 1,2 31 0,0-47-198,-1-1 0,1 0 0,0 1-1,0-1 1,-1 0 0,1 0 0,0 1 0,0-1 0,0 0 0,0 0 0,1 0 0,-1 0-1,0 0 1,0 0 0,1-1 0,-1 1 0,0 0 0,1-1 0,-1 1 0,1-1 0,-1 1-1,0-1 1,1 0 0,-1 1 0,1-1 0,0 0 0,-1 0 0,1 0 0,-1 0 0,1 0-1,-1-1 1,1 1 0,-1 0 0,0-1 0,1 1 0,2-2 0,3 1 189,1-2 1,-1 1 0,0 0-1,0-1 1,14-8 0,-12 4-90,1-1 1,-1-1-1,0 1 0,-1-1 1,0-1-1,0 1 1,-1-1-1,10-19 1,-19 38-143,1 1 0,-1 1 0,1-1 0,1 0 0,1 19 0,0-7-1,-1-19 19,0-1 0,1 1 0,-1-1 0,1 1 0,-1-1 0,1 1 0,0-1 0,0 1 0,0-1 0,0 0 0,1 0 1,-1 1-1,0-1 0,1 0 0,0 0 0,-1 0 0,1-1 0,0 1 0,0 0 0,0-1 0,0 1 0,0-1 0,0 0 0,1 0 1,-1 1-1,0-1 0,1-1 0,-1 1 0,1 0 0,-1-1 0,1 1 0,-1-1 0,1 0 0,-1 0 0,1 0 0,4 0 0,0 0 44,-1 0 0,1-1 0,0 1 0,-1-1 0,1-1 0,-1 1 0,1-1 0,-1 0 0,0-1-1,0 0 1,0 0 0,0 0 0,7-5 0,-7 2-16,-1 1 0,0-1 1,0 0-1,0 0 0,-1-1 0,0 1 0,0-1 1,-1 0-1,0 0 0,0 0 0,3-13 0,-3 3 111,0-1-1,-1 0 0,1-33 1,-4 55-251,1-3 97,0 0 0,0 1 0,-1-1-1,1 1 1,0-1 0,0 0 0,0 1 0,1-1 0,-1 1-1,0-1 1,0 1 0,1-1 0,-1 0 0,1 1 0,-1-1-1,1 0 1,0 1 0,-1-1 0,1 0 0,0 0 0,0 0 0,0 0-1,0 0 1,0 0 0,0 0 0,0 0 0,0 0 0,0 0-1,0 0 1,1-1 0,-1 1 0,0 0 0,1-1 0,-1 1-1,0-1 1,1 0 0,2 1 0,3 2 2,1-1 0,0 0 0,0-1 0,0 0 0,0 0 0,0 0 0,0-1 0,0-1 0,0 1-1,0-1 1,0-1 0,0 1 0,0-1 0,-1-1 0,1 1 0,-1-1 0,1 0 0,-1-1 0,0 0 0,0 0 0,-1-1 0,1 0 0,-1 0 0,8-8 0,-5-4 5,-19 14-118,6 3 98,1 1 1,0 0 0,-1 0-1,1 0 1,0 0-1,0 1 1,0-1-1,-5 4 1,-1 3 29,0 0 1,1 0-1,0 1 0,0 0 1,1 0-1,0 0 1,1 1-1,0 0 0,0 1 1,1 0-1,1-1 0,-1 1 1,-3 19-1,8-29-89,0 1 0,0-1-1,0 1 1,1-1 0,-1 1-1,0-1 1,1 1 0,-1-1-1,1 1 1,-1-1 0,1 1 0,0-1-1,0 1 1,-1-1 0,1 0-1,0 0 1,0 1 0,0-1-1,1 0 1,-1 0 0,0 0 0,0 0-1,0 0 1,1 0 0,-1-1-1,1 1 1,-1 0 0,1-1-1,-1 1 1,0-1 0,1 1 0,0-1-1,-1 0 1,1 0 0,-1 1-1,1-1 1,1-1 0,8 2-1019,0-1 0,-1 0 0,1-1 0,14-2 0,22-10-4650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4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134 280 14189,'0'0'6305,"-9"0"-4986,3 1-1195,0 0 0,0 0-1,0 0 1,0 1 0,0 0 0,0 0 0,0 0 0,0 1 0,1 0 0,-8 6 0,8-7-60,2 1 1,-1 0-1,0 0 0,1 0 0,-1 1 0,1-1 1,0 1-1,0 0 0,0 0 0,1 0 1,-1 0-1,1 0 0,0 1 0,0-1 1,0 1-1,1-1 0,-1 6 0,1-9-55,1 1-1,0-1 0,0 1 0,0-1 0,0 1 0,0-1 0,0 1 1,0-1-1,0 1 0,0-1 0,1 1 0,-1-1 0,1 1 1,-1-1-1,1 0 0,-1 1 0,1-1 0,0 0 0,0 0 0,0 1 1,0-1-1,0 0 0,0 0 0,1 1 0,0-1 14,0 1 0,1-1 0,-1-1 1,0 1-1,1 0 0,-1 0 0,1-1 0,-1 1 0,1-1 0,-1 0 0,0 0 0,1 0 0,3 0 0,3-2 20,-1 1-1,0-1 1,0 0-1,1 0 1,-1-1-1,-1 0 1,1-1-1,9-5 1,-1-4-93,-1-1 1,0 0 0,-1 0-1,0-2 1,-2 0 0,0 0-1,0-1 1,-2 0 0,0-1 0,-1 0-1,-1-1 1,-1 0 0,0 0-1,-1-1 1,-1 0 0,-2 0 0,1 0-1,-1-22 1,-3 40 82,1 1-1,-1-1 1,0 0 0,0 0-1,-1 1 1,1-1 0,0 0 0,-1 1-1,1-1 1,0 0 0,-1 1-1,0-1 1,1 1 0,-1-1-1,0 1 1,0-1 0,0 1-1,0-1 1,0 1 0,0 0 0,-1 0-1,1-1 1,0 1 0,-2-1-1,1 1-15,0 1 1,-1-1-1,1 1 0,0-1 0,-1 1 0,1 0 0,0 0 0,-1 0 0,1 0 1,0 0-1,-1 0 0,1 1 0,0-1 0,-1 1 0,-2 0 0,-4 3-24,-1 0 0,1 1 0,0-1 0,0 2-1,0-1 1,-13 12 0,6-3 97,1 1 1,-17 23-1,29-35-74,0 1-1,1-1 1,-1 1-1,1 0 0,-1 0 1,1 1-1,1-1 1,-1 0-1,1 1 1,-1-1-1,1 1 1,0-1-1,1 1 1,-1-1-1,1 1 0,0 0 1,1 6-1,0-9-34,0 0-1,0 0 0,0-1 1,0 1-1,0 0 1,0 0-1,1 0 0,-1-1 1,1 1-1,-1-1 0,1 1 1,0-1-1,0 0 0,0 0 1,-1 0-1,1 0 1,0 0-1,0 0 0,0 0 1,1 0-1,2 0 0,53 9-1176,-44-8 702,35 3-2093,-34-4 1858,0 0-1,-1 1 1,1 0 0,-1 1 0,1 1-1,-1 0 1,0 1 0,14 7 0,-26-11 877,0 0 0,0 1 0,0-1 0,0 0 0,-1 1 0,1-1 0,-1 1 0,1 0 1,-1-1-1,1 1 0,-1 0 0,0 0 0,0 0 0,0 0 0,0 0 0,0 0 0,0 0 0,-1 0 0,1 0 1,-1 0-1,1 1 0,-1-1 0,0 0 0,0 0 0,0 1 0,0-1 0,0 0 0,-1 0 0,0 3 1,-2 5 422,0-2 0,-1 1 1,0 0-1,-1-1 0,-8 13 1,0-1-1749,14-25-6499,10-10-1137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4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17200,'0'0'1730,"-8"3"-401,-2 1-1017,0 0-1,1 1 1,0 0-1,0 1 0,1 0 1,-1 0-1,-7 9 1,12-11-201,0 0 0,0 0 1,0 0-1,0 1 0,1 0 0,0-1 1,0 1-1,1 1 0,-1-1 0,1 0 1,0 1-1,0-1 0,1 1 0,-1-1 1,1 1-1,0 8 0,1-12-132,1 0 0,-1 0-1,1-1 1,0 1 0,-1 0 0,1 0-1,0-1 1,0 1 0,0 0 0,0-1-1,0 1 1,1-1 0,-1 1 0,0-1 0,1 0-1,-1 0 1,1 1 0,-1-1 0,1 0-1,0 0 1,-1-1 0,1 1 0,0 0 0,0 0-1,-1-1 1,4 1 0,63 14-938,-38-9 676,-28-6 344,0 1 0,0-1 0,-1 0 0,1 1 0,0-1 0,0 1 0,-1 0 0,1 0 0,-1 0 0,1 0 0,-1 0 0,1 0 0,-1 0 0,0 0 0,1 0 0,-1 1 0,0-1 0,0 0 0,0 1 0,0-1 0,0 1 0,0-1 0,0 1 0,-1 0 0,1-1 0,-1 1 0,1 0 0,-1 0 0,1-1 0,-1 1 0,0 0 0,0 0 0,0 3 0,-1-2 72,1-1-1,-1 1 1,0 0 0,0-1 0,-1 1 0,1-1 0,0 0 0,-1 1-1,1-1 1,-1 0 0,0 0 0,0 0 0,0 0 0,0 0 0,0 0-1,0 0 1,-1-1 0,1 1 0,0-1 0,-1 0 0,-3 2 0,4-3-259,1 1-1,-1 0 1,1-1 0,-1 1 0,0-1 0,1 1 0,-1-1 0,0 0-1,0 0 1,1 0 0,-1 0 0,0 0 0,0 0 0,1 0 0,-1-1 0,0 1-1,1-1 1,-1 1 0,-2-2 0,2 0-358,0 1 0,0-1 0,1 1 0,-1-1 0,0 0 0,1 0 0,0 1 0,-1-1 0,1 0-1,0-1 1,0 1 0,0 0 0,-1-4 0,-6-19-6221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4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1 371 15791,'0'0'3320,"9"1"-549,1-1-2450,-1-1 0,1 1 0,0-1 0,-1-1 0,1 0 0,-1 0 0,1-1-1,-1-1 1,0 1 0,0-1 0,0-1 0,-1 1 0,0-2 0,0 1 0,0-1 0,14-13 0,-19 16-311,-1 0 1,1 0-1,0-1 1,-1 1-1,0 0 1,0-1-1,0 0 0,0 1 1,-1-1-1,1 0 1,-1 0-1,0 0 1,0 0-1,0-8 1,-1 11-11,0 0 1,0 0 0,0 0-1,0 0 1,-1-1 0,1 1-1,0 0 1,-1 0 0,1 0-1,-1 0 1,1 0-1,-1 0 1,0 0 0,1 0-1,-1 0 1,0 1 0,0-1-1,0 0 1,0 0 0,-1 0-1,0-1-14,0 1 0,-1 0 1,1 1-1,-1-1 0,1 0 0,0 1 0,-1-1 0,0 1 0,1 0 0,-1 0 0,1 0 0,-5 0 0,1 2 1,0 0 0,0 0 0,1 0 0,-1 0 0,1 1 0,-1 0 0,1 0 0,0 0 0,0 1 0,1 0 0,-1 0 0,1 0 0,0 0 0,0 1 0,0-1 1,0 1-1,1 0 0,-5 10 0,4-9 48,1 0 0,0-1 1,0 1-1,0 1 0,1-1 1,0 0-1,0 1 0,1-1 1,0 1-1,0-1 0,0 1 1,1-1-1,0 1 0,0 0 1,1-1-1,0 1 1,2 6-1,-2-10-25,1-1 1,0 1 0,0-1-1,0 0 1,0 0-1,1 0 1,-1 0-1,0 0 1,1 0-1,0-1 1,-1 1 0,1-1-1,0 1 1,0-1-1,0 0 1,0 0-1,0-1 1,0 1-1,0-1 1,0 1-1,0-1 1,6 0 0,1 0-105,0 0 1,-1 0-1,1-1 1,0 0 0,0-1-1,9-3 1,-5 0-398,-2-1 1,1-1 0,-1 0-1,0-1 1,0-1 0,-1 1-1,0-2 1,-1 1 0,0-2-1,0 1 1,-1-1 0,-1-1-1,0 0 1,0 0 0,7-16-1,-7 11-238,0 0-1,0-1 1,-2 0-1,0 0 0,-2-1 1,0 0-1,0 0 1,-2 0-1,0 0 0,-3-35 1,2 53 739,-1-1 1,0 1-1,0 0 1,0 0-1,-1-1 1,1 1-1,0 0 1,0-1-1,-1 1 1,1 0-1,-1 0 1,1-1-1,-1 1 1,0 0-1,1 0 1,-1 0-1,0 0 1,0 0-1,1 0 1,-1 0-1,0 0 0,0 0 1,0 0-1,0 1 1,-1-1-1,1 0 1,0 1-1,0-1 1,0 0-1,0 1 1,-1 0-1,1-1 1,0 1-1,-1 0 1,1-1-1,0 1 1,0 0-1,-1 0 1,-1 0-1,1 1-120,0 0-1,-1-1 0,1 1 1,-1 0-1,1 0 0,0 0 1,0 1-1,-1-1 0,1 0 1,0 1-1,0-1 0,0 1 1,1 0-1,-1 0 0,0 0 1,1 0-1,-1 0 0,1 0 1,-2 3-1,-5 13-3092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5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7719,'0'0'11649,"-5"8"-10929,0 0-491,4-5-135,0 0 1,-1 0-1,0 0 1,0 0-1,1-1 0,-2 1 1,1-1-1,0 1 0,0-1 1,-1 0-1,-4 4 1,-5 12 2816,11-13-1523,10-14-1032,3-3-825,1-3 1941,-14 10-3589,-11 3-4200,7 2 103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00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18 15118,'0'0'11873,"6"2"-11590,27 5 16,-32-7-293,-1 0 1,0 0-1,1 0 1,-1 0-1,0 0 1,1-1-1,-1 1 1,0 0-1,1 0 1,-1 0-1,0-1 1,0 1-1,1 0 1,-1 0-1,0-1 1,0 1-1,1 0 1,-1 0-1,0-1 1,0 1-1,0 0 1,0-1-1,1 1 1,-1 0-1,0-1 1,0 1-1,0 0 1,0-1-1,0 1 1,0 0-1,0-1 1,0 1 0,0-1-1,0 1 1,0 0-1,0-1 1,0 1-1,0 0 1,-1-1-1,1 1 1,0 0-1,0-1 1,0 1-1,-1-1 1,1 1-6,0-1 1,0 0-1,-1 0 1,1 1-1,-1-1 1,1 0-1,0 1 1,-1-1-1,1 0 1,-1 1-1,1-1 1,-1 1-1,0-1 1,1 0-1,-1 1 1,0 0 0,1-1-1,-1 1 1,0-1-1,1 1 1,-1 0-1,0 0 1,0-1-1,-1 1 1,-30 4 61,31-3-53,0-1-1,0 1 0,0-1 1,1 1-1,-1 0 0,0-1 0,0 1 1,0 0-1,1 0 0,-1-1 1,0 1-1,1 0 0,-1 0 1,1 0-1,-1 0 0,1 0 1,-1 0-1,1 0 0,-1 0 1,1 0-1,0 0 0,0 1 0,0-1 1,0 0-1,0 0 0,0 1 1,1-1-61,0 0 0,0-1 1,1 1-1,-1 0 0,1-1 1,-1 0-1,0 1 0,1-1 1,-1 0-1,1 0 0,-1 0 1,0 0-1,1 0 0,-1 0 1,1 0-1,1 0 1,14-2-4369,-4-5-1896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5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10858,'0'0'17564,"9"-7"-17244,-3 3-283,0 0 0,-1 0 0,0 0 0,0-1 0,0 0 1,0 0-1,-1 0 0,0 0 0,0-1 0,0 0 0,-1 0 0,1 0 0,-1 0 0,-1 0 1,1-1-1,-1 1 0,-1-1 0,1 1 0,-1-1 0,1-9 0,-2 14-46,0-1-1,0 0 0,0 1 0,-1-1 1,1 1-1,0-1 0,-1 0 1,0 1-1,0-1 0,0 1 0,0 0 1,0-1-1,-2-2 0,3 5-2,0 0 0,-1-1 0,1 1 1,0 0-1,-1 0 0,1-1 0,0 1 0,-1 0 0,1 0 0,0 0 0,-1 0 0,1 0 0,0-1 0,-1 1 0,1 0 0,-1 0 1,1 0-1,0 0 0,-1 0 0,1 0 0,-1 0 0,1 0 0,0 0 0,-1 1 0,1-1 0,0 0 0,-1 0 0,1 0 0,0 0 1,-1 0-1,0 1 0,-14 18-191,7 0 247,0 1-1,2 0 1,0 0 0,1 0 0,1 1 0,1-1 0,1 1 0,1 0 0,1 0 0,0 0 0,2-1 0,6 31 0,-8-48-17,1 1-1,0-1 1,0 0 0,0 1 0,0-1-1,1 0 1,-1 0 0,1 0 0,0 0 0,0 0-1,0 0 1,0 0 0,1-1 0,-1 1-1,1-1 1,-1 0 0,1 0 0,5 4 0,-6-6-79,-1 1 0,0-1 0,0 1 0,1-1 0,-1 0 0,0 1 0,1-1 0,-1 0 0,0 0 0,1 0 0,-1 0 0,0 0 0,1 0 1,-1-1-1,0 1 0,1 0 0,-1-1 0,0 1 0,3-2 0,-2 1-284,0 0 1,0-1-1,-1 0 1,1 1-1,0-1 1,0 0-1,-1 0 1,1 0-1,-1 0 1,0 0-1,0-1 1,0 1-1,0 0 1,1-4-1,15-32-11713,-9 26 4389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6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5637,'0'0'19122,"1"8"-17824,3 79 469,-4-87-1759,0 1-1,0-1 1,0 1 0,0-1 0,1 1 0,-1-1 0,0 0 0,0 1 0,0-1 0,1 1 0,-1-1 0,0 1 0,0-1-1,1 0 1,-1 1 0,0-1 0,1 0 0,-1 1 0,0-1 0,1 0 0,-1 1 0,1-1 0,-1 0 0,0 0 0,1 1-1,-1-1 1,1 0 0,-1 0 0,1 0 0,-1 0 0,2 0 0,22 0 260,19-12-106,-18-3-1103,40-33-1,-18 12 177,-46 36 789,-1-1 0,0 1-1,0 0 1,0-1 0,1 1 0,-1 0 0,0 0-1,0 0 1,1-1 0,-1 1 0,0 0 0,1 0-1,-1 0 1,0 0 0,0 0 0,1-1-1,-1 1 1,0 0 0,1 0 0,-1 0 0,0 0-1,1 0 1,-1 0 0,0 0 0,1 0-1,-1 0 1,0 0 0,1 0 0,-1 0 0,0 0-1,1 1 1,-1-1 0,0 0 0,1 0 0,-1 0-1,0 0 1,0 1 0,1-1 0,-1 0-1,0 0 1,1 17 798,-15 32 524,11-39-944,-2 20 1068,8-17-2976,-3-13 1249,0 1 0,0-1 0,0 0 0,1 0 0,-1 1 0,0-1-1,0 0 1,0 0 0,1 0 0,-1 0 0,0 1 0,0-1 0,1 0-1,-1 0 1,0 0 0,0 0 0,1 0 0,-1 0 0,0 0 0,1 0-1,-1 0 1,0 0 0,0 0 0,1 0 0,-1 0 0,0 0 0,1 0 0,-1 0-1,0 0 1,0 0 0,1 0 0,-1 0 0,0 0 0,0-1 0,1 1-1,-1 0 1,0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8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165 200 10666,'0'0'5445,"-11"0"-3347,6-1-2020,1 1-1,-1 0 1,0 0 0,0 0-1,1 1 1,-1-1 0,0 1-1,1 0 1,-1 1 0,1-1-1,-1 1 1,1 0-1,0 0 1,0 0 0,-1 1-1,2-1 1,-1 1 0,0 0-1,0 0 1,1 1-1,0-1 1,0 1 0,-3 3-1,-2 4-17,1 0 0,0 1 1,1 0-1,-5 13 0,8-20-21,2-1 1,-1 1-1,1 0 1,-1 0-1,1 0 1,1 0 0,-1 1-1,1-1 1,0 0-1,0 0 1,0 0-1,1 0 1,1 8-1,-1-11-24,0-1 0,0 0-1,-1 0 1,1 0-1,0 0 1,0 0-1,0-1 1,1 1-1,-1 0 1,0 0-1,0-1 1,0 1-1,0 0 1,1-1 0,-1 1-1,0-1 1,1 0-1,-1 1 1,0-1-1,1 0 1,-1 0-1,0 0 1,1 0-1,-1 0 1,0 0-1,1 0 1,-1-1-1,1 1 1,-1 0 0,0-1-1,3 0 1,1 0 115,1-1 0,-1 0 1,0 0-1,1 0 0,-1-1 0,7-4 1,-2-2-20,0 0 1,-1-1 0,1 0-1,-2-1 1,13-19 0,-18 26-57,1-1 0,-2 0 1,1 0-1,-1 0 1,1-1-1,-1 1 1,-1 0-1,1-1 0,-1 1 1,0-1-1,0 0 1,-1 1-1,1-1 1,-1 0-1,-1 0 1,0-6-1,-18 41-674,16-21 609,0-1-20,0 0 0,0 1 0,1 0 0,0-1 0,0 1 1,1 0-1,0 0 0,0-1 0,1 1 0,0 0 0,2 14 0,-2-22 44,1 1-1,-1-1 0,1 1 0,-1 0 0,1-1 1,-1 1-1,0-1 0,1 1 0,0-1 0,-1 1 1,1-1-1,-1 0 0,1 1 0,0-1 0,-1 0 1,1 0-1,0 1 0,-1-1 0,1 0 0,0 0 1,-1 0-1,1 0 0,0 1 0,-1-1 0,1 0 1,0-1-1,0 1 0,-1 0 0,1 0 0,0 0 1,-1 0-1,1 0 0,0-1 0,-1 1 0,1 0 1,0-1-1,-1 1 0,1 0 0,-1-1 0,2 0 1,24-16 944,-14 4-828,-2 0 0,0 0-1,0-1 1,-1 0-1,8-20 1,18-26-128,-36 65-111,0-1 0,0 1 0,1-1 0,-1 1 0,1-1 0,1 1 0,0 6 1,-1 5 109,0-12 15,0 1-25,0-1 1,0 1-1,0-1 0,0 1 0,1-1 0,-1 1 0,3 7 1,-2-11 18,-1-1 0,1 1 0,0 0 0,0 0 0,-1 0 0,1 0 0,0-1 0,0 1 0,0 0 0,0-1 0,0 1 0,0-1 0,0 1 0,0-1 0,0 1 0,0-1 0,0 0 0,0 0 0,0 1 0,0-1 0,0 0 0,0 0 0,0 0 0,0 0 0,1 0 0,-1 0 0,0-1 0,0 1 0,0 0 0,0 0 0,0-1 0,0 1 0,0-1 0,0 1 0,0-1 0,0 1 0,0-1 0,1-1 0,10-5 49,-1-1 1,0-1-1,0 0 0,-1 0 1,-1-1-1,1 0 0,-1 0 1,-1-1-1,12-20 0,4-3-193,-31 82-779,5-45 914,1 1-1,0-1 0,1 0 0,-1 1 1,1-1-1,-1 1 0,1-1 1,0 1-1,0-1 0,0 1 1,1-1-1,-1 1 0,3 4 0,-3-7 8,1 0 0,-1 0-1,0-1 1,1 1 0,-1 0-1,1-1 1,0 1 0,-1-1-1,1 1 1,-1-1-1,1 1 1,0-1 0,0 1-1,-1-1 1,1 0 0,0 1-1,0-1 1,-1 0 0,1 0-1,0 0 1,0 1-1,1-1 1,1 0 45,0-1 0,-1 1 0,1 0 0,0-1 0,0 0 0,0 1 0,-1-1 0,1 0 0,4-3 0,4-2 42,-1-1 0,0 0 0,-1-1 0,1 0 0,-1 0 1,-1-1-1,0 0 0,0-1 0,-1 0 0,9-14 0,-6 8-23,-1-1 0,-1 0 0,-1 0 1,0-1-1,8-36 0,-81 247-697,53-150 693,2 0-1,-8 69 0,17-90-41,1 1 0,1-1 0,1 0 1,1 1-1,1-1 0,1 0 0,7 22 0,-1-17-16,-7-19 11,0 1 1,-1-1-1,1 1 1,-2-1 0,2 16-1,-2-24-12,-1 0-1,0 1 1,0-1 0,0 0-1,0 0 1,0 0 0,0 1-1,0-1 1,0 0-1,0 0 1,0 0 0,0 1-1,0-1 1,-1 0-1,1 0 1,0 0 0,0 1-1,0-1 1,0 0-1,0 0 1,0 0 0,0 1-1,0-1 1,-1 0 0,1 0-1,0 0 1,0 0-1,0 0 1,0 1 0,-1-1-1,1 0 1,0 0-1,0 0 1,0 0 0,-1 0-1,1 0 1,0 0-1,0 0 1,0 0 0,-1 0-1,1 0 1,0 0 0,-11-5 438,-7-13 38,10 4-447,1 0 0,1-1 1,1 0-1,0 0 0,0 0 1,2-1-1,0 1 0,-1-17 1,0-128-570,5 145 423,-2 11 97,1 0-1,1-1 1,-1 1-1,1 0 1,-1 0-1,1 0 1,0 0-1,1 0 1,-1 0-1,1 0 1,-1 1-1,1-1 1,0 0-1,1 1 1,2-5-1,-1 5-57,0 0 0,0 0 0,0 1-1,0-1 1,0 1 0,0 0 0,0 0-1,1 0 1,-1 1 0,1 0 0,-1 0 0,1 0-1,6-1 1,51-10-5056,-33 1-533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9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13261,'-3'9'3267,"1"10"-1602,-7 6 866,4 9-834,3 4-544,-3 2-128,1 1-448,4-1-353,0-5-128,0-3-64,9-8 32,-2-4-448,2-7-801,-9-5-417,-4-7-3779,-11-10 384,-8-12-4131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9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13805,'0'0'8136,"46"-9"-7560,-13 5 834,15-4-161,4-1-512,1-1-417,2-1-192,-6 1-64,-8 2-576,-13 4-1474,-8 3-1634,-13 1-2177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39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19 14958,'0'0'10325,"-4"11"-9973,-3 13-61,2 1 1,0-1-1,2 0 1,-1 40-1,3-62-284,1-1 1,0 1-1,0 0 0,0-1 0,1 1 0,-1-1 0,0 1 0,0 0 0,1-1 0,-1 1 0,1-1 1,0 1-1,-1-1 0,1 1 0,0-1 0,0 1 0,0-1 0,0 0 0,0 1 0,0-1 1,0 0-1,0 0 0,1 0 0,-1 0 0,0 0 0,1 0 0,-1 0 0,1-1 0,-1 1 1,1 0-1,-1-1 0,1 1 0,-1-1 0,1 1 0,0-1 0,-1 0 0,1 0 0,-1 0 1,1 0-1,0 0 0,-1 0 0,1 0 0,2-1 0,2 0 22,-1 0 1,1-1-1,-1 1 0,0-1 1,0 0-1,0-1 0,0 1 1,0-1-1,0 0 0,0 0 1,-1-1-1,5-3 0,-1-2-41,0-1 0,0 0 0,-1 0 0,0 0 0,0-1 0,-2 0 0,1 0-1,-1 0 1,-1-1 0,0 0 0,-1 0 0,0 0 0,0 0 0,0-15 0,-12 33-95,4 2 112,0 0 1,1 1-1,0-1 0,1 1 1,-1 0-1,2 0 0,-1 0 1,2 0-1,-1 0 0,1 1 1,0-1-1,1 0 0,1 11 1,-1-19-2,1-1 1,0 1-1,-1 0 1,1 0 0,0 0-1,0 0 1,0-1-1,0 1 1,-1 0-1,1-1 1,0 1 0,0-1-1,1 1 1,-1-1-1,0 1 1,0-1-1,0 0 1,0 1 0,0-1-1,0 0 1,0 0-1,1 0 1,-1 0-1,0 0 1,0 0-1,0 0 1,0 0 0,2-1-1,34-7 173,9-16-204,-40 19-21,1 1 0,1-1 0,-1 2 0,1-1 0,10-3 0,-16 7-10,-41 17 159,39-18-87,-1 1 0,1 0 0,-1 0 0,1-1 0,-1 1 0,1 0 0,0-1 0,-1 1 0,1 0 0,-1-1 0,1 1 0,0 0 0,0-1 0,-1 1 0,1-1 0,0 1 0,0-1 0,-1 1 0,1-1 0,0 1 0,0-1 0,0 1 0,0-1 0,0 1 0,0-1 0,-1 1 0,1-1 0,0 1 0,1-1 0,-1 1 0,0-1 0,0 1 0,0-1 1,0 1-1,0-1 0,0 1 0,1-1 0,-1 0 0,11-21-11,-2 17-32,1 1 1,0 0-1,1 0 0,-1 1 1,1 0-1,-1 1 0,19-2 1,-15 2-585,-1 0 0,0 0 0,0-2 0,18-6 0,-30 9 434,0 1-1,0 0 0,0-1 1,0 1-1,0-1 1,0 1-1,0-1 0,-1 0 1,1 1-1,0-1 1,0 0-1,-1 1 0,1-1 1,0 0-1,-1 0 1,1 0-1,-1 0 0,1 0 1,-1 1-1,1-1 1,-1 0-1,0 0 0,1 0 1,-1 0-1,0 0 1,0 0-1,0-2 0,1-13-5436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40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13965,'0'0'5093,"48"0"-3876,-14-3-416,8 0-545,8-4-352,-4-1-2819,-7-6-6181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40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0 486 3011,'0'0'9459,"6"-8"-4910,101-127 2412,8-10-6063,-101 124-865,-1 0 1,-1 0 0,0-1-1,-2-1 1,10-26 0,-16 16 135,-8 25 1,-8 20-61,0 9 2,1 0 0,1 1 0,1 0 0,1 1 0,1-1-1,1 2 1,1-1 0,1 1 0,1-1 0,1 1 0,1 0 0,3 30 0,-2-51-120,0 0 0,0-1 0,1 1 0,0-1 0,-1 1 0,1-1 1,0 1-1,0-1 0,0 1 0,0-1 0,1 0 0,-1 0 0,1 1 1,-1-1-1,4 3 0,-3-4-259,-1 0 0,1 0-1,-1 0 1,1 0 0,-1 0 0,1-1 0,0 1 0,-1 0-1,1-1 1,0 0 0,0 1 0,-1-1 0,1 0 0,2 0 0,6 0-5402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41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40 11211,'0'0'9037,"-11"-2"-7339,6 1-1617,0 1 1,0 0-1,0 0 0,0 0 0,0 1 1,0-1-1,0 1 0,0 0 0,0 1 1,0-1-1,1 1 0,-1 0 0,0 0 1,1 1-1,0-1 0,-1 1 1,1 0-1,0 0 0,0 0 0,1 1 1,-1 0-1,1-1 0,-1 1 0,1 0 1,1 0-1,-4 7 0,-17 31 419,22-40-493,0 0-1,1 0 1,-1 0 0,0-1 0,1 1 0,-1 0 0,1 0 0,-1 0 0,1 0 0,0 0 0,0 1-1,0-1 1,0 0 0,1 0 0,-1 0 0,0 0 0,1 0 0,-1 0 0,1-1 0,0 1 0,1 2-1,-2-3-4,1 0 0,0-1 0,-1 1 0,1 0 0,0-1 0,0 1 0,-1-1 0,1 1 0,0-1 0,0 0 0,0 1 0,0-1-1,0 0 1,-1 1 0,1-1 0,0 0 0,0 0 0,0 0 0,0 0 0,0 0 0,0 0 0,0 0 0,0 0 0,0 0 0,0 0 0,0-1-1,0 1 1,0 0 0,-1-1 0,1 1 0,0-1 0,0 1 0,0-1 0,-1 1 0,1-1 0,0 1 0,0-1 0,-1 0 0,1 1-1,0-1 1,-1 0 0,1 0 0,-1 1 0,1-1 0,-1 0 0,1-1 0,2-2 35,-1 0 1,1-1-1,-1 1 1,1-1-1,-1 0 0,-1 1 1,3-7-1,-3 4 113,0 0-1,0 0 1,-1 0-1,0 0 1,0 0-1,-1 0 0,1 0 1,-1 0-1,-4-12 1,6 17-150,0 1-1,0 0 1,0 0 0,0-1 0,0 1-1,0 0 1,0 0 0,1 0 0,-1 0-1,1 0 1,-1 0 0,1 1 0,-1-1-1,1 0 1,-1 1 0,1-1 0,-1 1-1,3-1 1,50-19-25,-41 15 34,-8 3-7,1-1 1,-1 1 0,1 1 0,0-1-1,0 1 1,0 0 0,0 0-1,10 1 1,-13 0-1,0 1 1,0 0-1,0 0 0,0 0 0,-1 1 0,1-1 1,0 1-1,0 0 0,-1 0 0,1 0 0,-1 0 0,0 0 1,0 0-1,1 0 0,-1 1 0,-1-1 0,4 5 1,-1 0 83,-3-5-50,0 0 1,0 0-1,0-1 0,0 1 0,0 0 0,1-1 0,-1 1 1,0 0-1,1-1 0,-1 0 0,1 1 0,-1-1 1,1 0-1,0 0 0,0 0 0,-1 0 0,1 0 1,3 1-1,-4-5-80,-1-1 1,1 1-1,-1-1 1,1 1 0,-1-1-1,0 1 1,0 0-1,-1-1 1,1 1-1,-1-1 1,0 1 0,0 0-1,0-1 1,-2-4-1,2 7-977,-2-2 1564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4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97 254 3908,'0'0'9529,"5"-10"-6545,0 2-2419,20-41 2479,-16 9 2433,-12 39-5385,-1 0 0,1 1 0,-1-1 0,1 0 0,-1 1 0,1 0 0,-1 0 0,1 0 0,-1 0 0,0 1 0,1 0 0,-5 0 0,2 3-90,0-1 1,0 1 0,0 0 0,0 1 0,1 0 0,-1-1 0,1 1 0,1 1-1,-1-1 1,1 1 0,0 0 0,0 0 0,0 0 0,1 1 0,0-1 0,0 1-1,1 0 1,0 0 0,0 0 0,0 0 0,1 0 0,0 0 0,0 0 0,1 0-1,1 8 1,-1-13 3,1-1 0,-1 1 1,1-1-1,0 1 0,0-1 0,-1 0 0,1 1 0,0-1 0,0 0 0,0 0 0,1 0 0,-1 0 0,0 0 0,0 0 1,1 0-1,-1 0 0,0 0 0,1 0 0,-1-1 0,1 1 0,-1-1 0,1 1 0,-1-1 0,1 1 0,-1-1 0,1 0 0,0 0 1,-1 0-1,1 0 0,-1 0 0,1 0 0,0 0 0,-1 0 0,3-1 0,2 0 26,1 0 0,-1 0 1,1-1-1,-1 0 0,0 0 0,1 0 0,7-5 0,2-5-2,0-1 1,-1-1-1,-1 0 1,0-1-1,-1 0 0,0-2 1,-1 1-1,-1-1 0,-1-1 1,0 0-1,-2 0 0,0-1 1,0 0-1,-2-1 1,7-34-1,-15 41 150,-5 19-193,-9 19-101,6-7 87,0 1 0,2 1 0,-8 24 0,14-35 20,-1 0 1,1 1-1,1-1 0,0 1 0,0-1 0,1 1 1,0 0-1,0-1 0,3 15 0,-2-22 5,0 1 1,-1-1-1,1 0 0,0 1 1,0-1-1,0 0 0,0 0 1,1 0-1,-1 0 0,0 0 1,1 0-1,0 0 0,-1 0 1,1 0-1,0-1 0,0 1 1,0-1-1,0 1 0,0-1 1,0 0-1,1 0 0,-1 0 1,0 0-1,1 0 0,-1 0 1,0-1-1,1 1 0,-1-1 1,1 0-1,-1 0 0,1 0 0,-1 0 1,1 0-1,-1 0 0,1 0 1,-1-1-1,1 0 0,2-1 1,3 1-4,-1-2 0,0 1 0,0-1 1,-1 0-1,1 0 0,-1-1 0,1 0 0,-1 0 1,0 0-1,-1-1 0,10-9 0,14-33 42,-28 44-28,1-1 0,-1 1 0,0 0 0,0-1-1,0 1 1,0-1 0,0 1 0,-1-1 0,0 1-1,1-1 1,-2 1 0,1-1 0,-1-4-1,1 7-10,-1 1 0,1-1 0,-1 0 0,1 1-1,-1-1 1,1 1 0,-1-1 0,0 1-1,1-1 1,-1 1 0,0-1 0,1 1 0,-1-1-1,0 1 1,0 0 0,1-1 0,-1 1-1,0 0 1,0 0 0,0 0 0,1 0 0,-1 0-1,0 0 1,0 0 0,0 0 0,1 0-1,-1 0 1,0 0 0,0 0 0,0 0 0,1 1-1,-1-1 1,0 0 0,0 1 0,1-1-1,-2 1 1,-28 15-140,26-13 147,1 0-1,-1 0 1,1 1-1,-1 0 1,1-1-1,0 1 1,1 0-1,-1 0 1,1 0-1,-1 1 1,1-1-1,0 1 1,-1 6-1,3-9-3,-1 1-1,1-1 0,0 0 0,1 0 0,-1 0 1,0 1-1,0-1 0,1 0 0,0 0 0,-1 0 1,1 0-1,0 0 0,0 0 0,0 0 0,0 0 1,0 0-1,1 0 0,-1 0 0,1-1 0,-1 1 1,1-1-1,-1 1 0,1-1 0,0 1 0,0-1 1,0 0-1,0 0 0,0 0 0,0 0 0,4 1 1,4 3-38,0-1 0,1 0 1,0-1-1,-1 0 0,1-1 0,0 0 1,1-1-1,-1 0 0,0 0 0,0-1 1,16-3-1,-23 3 115,1-1 0,-1-1-1,0 1 1,1 0 0,-1-1 0,0 0-1,0 0 1,0 0 0,-1-1 0,1 1-1,0-1 1,-1 0 0,0 0 0,1 0-1,-1 0 1,-1-1 0,1 1 0,0-1-1,-1 0 1,0 0 0,1 0 0,-2 0-1,1 0 1,0 0 0,-1 0 0,0 0 0,0-1-1,0 1 1,0-1 0,-1-7 0,1 1-35,0 0 0,-1-1 0,-1 1 0,0 0 1,-1 0-1,1 0 0,-2 1 0,0-1 0,0 0 0,-7-12 1,98 33-12712,-43-10 3149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01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9897,'0'0'15113,"-10"12"-14312,-212 259 3053,210-259-4084,9-16-3119,10-28-6893,-3 15 5651,0-11-6470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43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97 10922,'1'-9'6935,"3"11"-3287,1 15-1419,-5-10-1995,-1 0 0,0 0 0,0 0 0,-1-1-1,0 1 1,0 0 0,-1-1 0,-5 11-1,-8 22-105,16-38-126,0-1 0,1 1-1,-1-1 1,0 1 0,0-1 0,1 0 0,-1 1-1,0-1 1,1 0 0,-1 1 0,0-1 0,1 0-1,-1 1 1,1-1 0,-1 0 0,0 0 0,1 1-1,-1-1 1,1 0 0,-1 0 0,1 0 0,-1 0-1,1 0 1,-1 0 0,1 0 0,-1 0 0,1 0-1,-1 0 1,1 0 0,-1 0 0,1 0 0,-1 0 0,0 0-1,1 0 1,0-1 0,21-1 141,-12-1-121,0 0-1,-1-1 1,1 0-1,-1-1 1,0 0-1,-1 0 1,1-1-1,13-12 1,56-62-332,-63 63 319,-15 17-12,1 0-1,-1 0 1,0 0 0,0-1-1,0 1 1,0 0-1,0 0 1,0 0 0,0 0-1,0 0 1,0 0-1,1-1 1,-1 1-1,0 0 1,0 0 0,0 0-1,0 0 1,0 0-1,0 0 1,1 0-1,-1 0 1,0 0 0,0 0-1,0 0 1,0 0-1,0-1 1,1 1 0,-1 0-1,0 0 1,0 0-1,0 0 1,0 0-1,1 1 1,-1-1 0,0 0-1,0 0 1,0 0-1,0 0 1,0 0-1,1 0 1,-1 0 0,0 0-1,0 0 1,0 0-1,0 0 1,0 0-1,1 1 1,-1-1 0,0 0-1,0 0 1,0 0-1,0 0 1,0 0 0,0 0-1,0 1 1,0-1-1,0 0 1,0 0-1,1 0 1,0 17-130,-4 19 188,3-31-39,-2 1 20,1 0 1,0 1-1,0 0 0,1-1 0,0 1 0,2 11 1,-2-16-22,1 0 0,-1-1 0,1 1 0,0-1 0,0 1 1,-1-1-1,1 0 0,0 1 0,0-1 0,0 0 0,1 0 0,-1 0 0,0 1 1,0-1-1,1 0 0,-1-1 0,1 1 0,-1 0 0,1 0 0,-1-1 1,1 1-1,-1 0 0,1-1 0,-1 0 0,1 1 0,0-1 0,-1 0 0,1 0 1,0 0-1,-1 0 0,1 0 0,1 0 0,4-1 23,0 0 0,0-1-1,-1 1 1,1-1 0,-1-1-1,0 1 1,1-1 0,-1 0 0,0 0-1,-1-1 1,1 0 0,0 0-1,-1 0 1,0 0 0,0-1 0,-1 0-1,1 0 1,5-10 0,-1 4-4,-1-2-1,0 1 1,-1-1 0,0 0 0,-2 0 0,1-1 0,5-25 0,-8 24-127,-10 41 37,-8 47 77,14-72-22,1 0 1,0 0-1,0 1 1,0-1 0,0 0-1,0 1 1,0-1 0,0 0-1,0 1 1,0-1 0,1 0-1,-1 1 1,1-1-1,-1 0 1,1 0 0,-1 1-1,1-1 1,0 0 0,-1 0-1,1 0 1,0 0-1,0 0 1,0 0 0,0 0-1,0 0 1,0 0 0,0 0-1,0-1 1,0 1-1,0 0 1,2 0 0,-1-1-141,0 0 0,0 0 1,-1 1-1,1-2 1,0 1-1,0 0 0,0 0 1,0 0-1,0-1 1,-1 1-1,1-1 0,0 0 1,0 1-1,-1-1 1,1 0-1,-1 0 0,1 0 1,0 0-1,-1 0 1,0-1-1,1 1 0,1-3 1,1 0-943,0 0 0,-1-1 0,0 1 0,0-1 0,0 0 0,0 0 0,2-6 0,3-18-6476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43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12588,'0'0'7335,"-29"48"-8392,42-28-1057,4-2-1954,3-5-1089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44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53 298 9001,'0'0'14589,"-6"5"-14535,1 2-29,0-1 0,0 1 0,1 0 1,0 0-1,0 0 0,1 1 0,0 0 1,-5 15-1,7-20-16,0 1 1,0-1-1,0 1 0,1-1 1,-1 0-1,1 1 1,0-1-1,0 1 0,0-1 1,0 1-1,1-1 0,-1 1 1,1-1-1,0 1 1,0-1-1,0 0 0,0 1 1,1-1-1,0 0 0,-1 0 1,1 0-1,0 0 1,0 0-1,1-1 0,-1 1 1,5 3-1,-2-3 31,0 0-1,0-1 0,0 0 1,0 0-1,0 0 0,1-1 1,-1 0-1,0 0 1,1 0-1,-1-1 0,1 1 1,-1-1-1,1-1 1,-1 1-1,1-1 0,-1 0 1,1 0-1,-1 0 0,9-5 1,-1 1 24,0 0-1,-1-1 1,0-1-1,-1 0 1,1 0 0,19-18-1,-18 12-36,0 0-1,-1-1 0,0 0 1,-2-1-1,1 0 0,13-29 1,-19 35-9,-1-1 0,0 0 0,-1 0 1,0 0-1,0-1 0,-1 1 0,-1 0 1,1-1-1,-2 0 0,0 1 1,0-1-1,-3-20 0,2 29-24,0-1-1,0 0 1,0 0 0,0 0 0,-1 1-1,1-1 1,0 1 0,-1-1 0,0 1-1,0 0 1,0 0 0,0-1-1,0 1 1,0 0 0,-1 1 0,1-1-1,0 0 1,-1 1 0,0-1-1,1 1 1,-1 0 0,0 0 0,1 0-1,-1 0 1,0 1 0,0-1 0,0 1-1,0-1 1,0 1 0,0 0-1,0 0 1,0 0 0,0 1 0,1-1-1,-7 2 1,1 0-18,0-1 0,0 1 0,0 1 1,1-1-1,-1 2 0,1-1 0,-1 1 0,1 0 0,0 0 0,0 0 0,-11 11 1,15-11-21,0 0 1,0 0-1,0 0 1,0 0-1,1 0 1,-1 1-1,1-1 1,1 1-1,-1-1 1,0 1-1,-1 9 1,3-12-3,0 0 1,0 0-1,0 0 1,0 0-1,0 0 1,1 0-1,-1 0 1,0 0-1,1 0 1,0-1-1,-1 1 1,1 0-1,0 0 1,0-1-1,0 1 1,0 0-1,0-1 1,0 1-1,1-1 1,-1 1-1,0-1 1,1 0-1,-1 1 1,1-1-1,-1 0 1,1 0-1,0 0 1,0 0-1,-1-1 1,1 1-1,0 0 1,3 0-1,26 6-760,0-2 0,0-1 0,1-1 0,61-3 0,-50-1 1927,-40 1-976,-1-1 0,0 1 0,0-1 0,0 0 0,0 0 0,0 0 0,0 0 0,0 0 0,0 0 0,-1-1 0,1 1-1,0 0 1,-1-1 0,1 0 0,-1 1 0,1-1 0,-1 0 0,0 0 0,0 0 0,0 1 0,1-4 0,23-51-875,-20 43 737,29-117-1496,-24 95 1932,-17 331 1820,7-288-2309,1-1-1,0 0 1,0 1-1,0-1 0,1 0 1,0 0-1,0 0 1,1 0-1,0 0 0,0 0 1,1-1-1,0 1 1,0-1-1,0 0 1,1-1-1,0 1 0,0-1 1,0 0-1,1 0 1,-1 0-1,13 7 0,-18-13-1,0 1-1,0 0 1,0-1-1,1 1 0,-1-1 1,0 1-1,0 0 0,0-1 1,0 1-1,0-1 0,0 1 1,0 0-1,0-1 1,0 1-1,0-1 0,0 1 1,0 0-1,0-1 0,0 1 1,0-1-1,0 1 1,0 0-1,-1-1 0,1 1 1,0 0-1,0-1 0,0 1 1,-1 0-1,1-1 1,0 1-1,0 0 0,-1-1 1,1 1-1,0 0 0,-1 0 1,0-1-1,-11-20-901,-43-47 228,36 48 1330,2-1 0,0-1 0,1-1 0,2 0 0,0-1 0,-10-25 0,23 47-573,0 0-1,0 0 1,0 0-1,0 0 1,1 0 0,-1 0-1,1 0 1,-1-1-1,1 1 1,0 0-1,0 0 1,0 0 0,0 0-1,0 0 1,0-1-1,1 1 1,-1 0-1,1 0 1,-1 0 0,1 0-1,0 0 1,0 0-1,0 0 1,0 0-1,0 0 1,0 1 0,1-1-1,-1 0 1,1 1-1,-1-1 1,1 1-1,-1-1 1,1 1 0,0 0-1,0 0 1,0 0-1,-1 0 1,1 0-1,0 0 1,0 0-1,1 1 1,-1-1 0,3 0-1,12-2-96,0 1 0,0 1 0,0 0 0,29 3 0,-12 0 15,75-2-3236,-59 0-758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4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10730,'4'-5'619,"0"0"1,1 0-1,0 0 0,-1 1 0,2 0 0,-1 0 1,0 0-1,1 1 0,0 0 0,-1 0 0,1 0 1,0 1-1,1 0 0,-1 0 0,0 0 0,10 0 1,12-2 471,-1 2 0,43 2 1,-56 0-949,2 0 46,0 2 0,0-1-1,-1 2 1,1 0 0,15 6 0,-27-8-168,1 0 0,-1 1 1,0 0-1,1 0 0,-1 0 0,0 0 1,0 0-1,0 1 0,-1 0 1,1 0-1,-1 0 0,1 0 1,-1 0-1,0 1 0,0-1 1,-1 1-1,1 0 0,-1 0 1,0 0-1,0 0 0,3 9 1,-5-10 0,1 1 0,-1-1 0,-1 1 0,1-1 0,0 1 1,-1-1-1,1 1 0,-1-1 0,0 1 0,0-1 0,-1 0 1,1 0-1,-1 1 0,1-1 0,-1 0 0,0 0 0,0 0 1,-1-1-1,1 1 0,-5 4 0,-6 5 114,-1-1 1,-29 19-1,33-23-130,-49 29 94,33-21-94,0 2 0,-29 23 0,53-39-14,1 0 0,-1 0 0,1 1 0,-1-1 1,1 0-1,0 1 0,-1-1 0,1 1 0,0-1 0,0 1 0,0 0 1,0-1-1,0 1 0,1 0 0,-1 0 0,0-1 0,1 1 0,0 0 1,-1 0-1,1 0 0,0 4 0,0-5 9,1 1-1,0-1 1,0 1-1,0-1 1,-1 1 0,1-1-1,1 0 1,-1 1-1,0-1 1,0 0 0,0 0-1,1 0 1,-1 0-1,0 0 1,1 0 0,-1 0-1,1 0 1,0-1-1,1 2 1,8 1-168,0 1 0,1-1 0,-1-1-1,1 0 1,17 1 0,22-3-3309,-18 0-2758,9-2-10166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45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12011,'0'0'9545,"-41"50"-7078,31-40-1090,8-3-64,2-3-352,0-3-384,5-1-1,9 0-448,7-5-192,2-4-865,6-3-672,-3-1-1666,-8 1-1057,-11-2-3107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3:45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132 785 2274,'-123'26'9823,"115"-24"-8086,8 0-564,21 1-32,35-2-233,54-9-438,170-36 0,-149 20-326,659-117 493,606-94 2457,-953 175-2798,266-39-303,-10-31 968,-667 123-957,-13 4-144,0-1 1,0-1-1,-1-1 1,0 0-1,34-18 1,-51 24-43,-1-1 0,1 1 1,0 0-1,-1-1 0,1 1 0,-1-1 1,1 1-1,-1-1 0,1 1 1,-1-1-1,1 0 0,-1 1 1,0-1-1,1 1 0,-1-1 0,0 0 1,1 1-1,-1-1 0,0 0 1,0 1-1,0-1 0,0 0 0,1 0 1,-1 1-1,0-2 0,0-5-5242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01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11883,'0'0'14606,"30"47"-13709,-17-26-353,4 2-127,1-1-225,5 3-160,2 0 0,-2-2-288,-4 5-1154,1-5-1761,-6-2-1537,-4-5-3684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01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12492,'0'0'12454,"0"9"-11925,-1 8-309,0-6 84,0 0 0,1 0 0,0 0 0,0 0 1,2 0-1,3 19 0,-4-29-247,1 1 0,-1-1 0,0 1 0,1-1 0,-1 0 0,1 0 0,0 0 1,-1 0-1,1 0 0,0 0 0,-1 0 0,1 0 0,0 0 0,0-1 0,0 1 0,0-1 1,0 0-1,0 1 0,0-1 0,0 0 0,-1 0 0,1 0 0,0-1 0,0 1 0,0 0 1,0-1-1,0 1 0,0-1 0,0 0 0,2-1 0,57-22 388,-9-8-442,14-7-123,-66 39 114,1 0 0,-1 0 0,0 0 0,0 0 0,0 0 0,1 0 0,-1-1 0,0 1 0,0 0 0,1 0 0,-1 0 0,0 0 0,0 0 0,1 0 0,-1 0 0,0 0 1,0 0-1,0 0 0,1 0 0,-1 0 0,0 1 0,0-1 0,1 0 0,-1 0 0,0 0 0,0 0 0,0 0 0,1 0 0,-1 0 0,0 1 0,0-1 0,0 0 0,1 0 0,-1 0 0,0 0 0,0 1 1,0-1-1,0 0 0,0 0 0,0 0 0,1 1 0,-1-1 0,0 15-62,-9 15 130,-6 2-299,-13 34 680,20-21-5336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21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15535,'0'0'6085,"-7"55"-6821,19-46-1827,7-6-3426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02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11819,'0'0'7746,"9"9"-6214,5 9-1082,0 0 1,-1 1-1,0 0 0,-2 1 0,0 0 1,-2 1-1,0 0 0,9 36 0,-14-39-332,-2 0 0,0 0 0,-1 0 0,-1 0 0,-1 0 0,0 0 0,-2-1 0,1 1 0,-2 0 1,-1-1-1,0 0 0,-1 0 0,-1 0 0,0-1 0,-2 0 0,1 0 0,-19 23 0,0-1-84,-57 61 1,29-49-3179,36-37-1095,4-11-3742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03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3619,'0'0'8964,"2"-9"-6418,7-40 1650,-8 58 571,4 42-3192,-6 5-1034,-1-32-284,2 0 0,0 0 0,7 42 0,-4-54-2921,-3-12 2390,0 1 1,1-1-1,-1 1 1,0-1-1,0 0 1,0 1-1,0-1 1,1 1 0,-1-1-1,0 1 1,0-1-1,1 0 1,-1 1-1,0-1 1,0 0-1,1 1 1,-1-1-1,0 0 1,1 1 0,-1-1-1,1 0 1,-1 0-1,0 1 1,1-1-1,-1 0 1,1 0-1,-1 0 1,1 0 0,-1 0-1,1 0 1,-1 1-1,1-1 1,-1 0-1,1-1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03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11659,'0'0'12876,"49"5"-11178,-10-8-673,5-1-641,2-1-320,-1-3 0,-1 3-32,-7 2 0,-12-2-32,-2 2-448,-9 3-513,-3 0-1633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0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12876,'0'0'9652,"-4"9"-7954,1-3-1434,1 0 1,-1 0-1,1 1 1,1-1-1,-1 1 1,1-1-1,0 9 1,1-13-184,0 0 0,0 0 1,0 0-1,1 0 0,-1 1 1,1-1-1,0 0 0,-1 0 1,1 0-1,0 0 0,0 0 1,0-1-1,1 1 0,-1 0 1,0 0-1,1-1 1,-1 1-1,1-1 0,-1 1 1,1-1-1,0 0 0,0 1 1,0-1-1,-1 0 0,1 0 1,0 0-1,0-1 0,0 1 1,1 0-1,-1-1 0,3 1 1,4 1 14,0-1 0,0-1 1,0 1-1,0-1 0,0-1 0,-1 0 1,1 0-1,0-1 0,0 0 1,-1 0-1,12-5 0,11-2-61,-30 9-40,0-1 0,-1 1-1,1 0 1,0 0 0,0 0 0,0 0-1,-1 0 1,1 0 0,0 0 0,0 0-1,0 0 1,0 0 0,-1 0 0,1 0-1,0 1 1,0-1 0,-1 0 0,1 1-1,0-1 1,0 0 0,-1 1 0,1-1-1,0 1 1,-1-1 0,1 1 0,-1-1-1,1 1 1,0 0 0,-1-1 0,0 1-1,1 0 1,-1-1 0,1 1 0,-1 0-1,0 0 1,1-1 0,-1 1 0,0 0 0,0 0-1,0 0 1,1-1 0,-1 1 0,0 1-1,-1 51 95,0-48-210,1 1 0,-1 0 1,1-1-1,0 1 0,1 0 0,0 6 1,9-13-7909,5-10-3641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07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5189,'0'0'14616,"-5"9"-14012,-4 6-342,2 0 0,0 0 1,1 1-1,-6 22 0,10-31-176,0 0-1,0 0 1,1 0-1,0 0 1,0 1-1,1-1 1,0 0-1,0 1 1,1-1-1,0 0 1,0 1 0,1-1-1,-1 0 1,6 12-1,-4-16 15,-1 0 1,1 0-1,-1 0 0,1 0 0,0 0 1,0-1-1,1 1 0,-1-1 0,0 0 1,1 0-1,0 0 0,-1-1 1,1 1-1,0-1 0,0 0 0,-1 0 1,1 0-1,0 0 0,0-1 0,0 1 1,0-1-1,0 0 0,0-1 0,0 1 1,0-1-1,5 0 0,-1-1 38,0 1-1,-1-1 1,1 0-1,-1-1 1,1 0-1,-1 0 1,0 0-1,0-1 1,0 0-1,-1-1 1,1 1-1,8-10 1,-10 8-44,-1 0-1,0-1 1,0 0 0,0 0-1,-1 0 1,0 0 0,-1-1 0,0 1-1,0-1 1,0 1 0,-1-1-1,0 0 1,0 0 0,-1 1-1,0-1 1,-1 0 0,0 0-1,0 0 1,-3-10 0,4 16-104,0 1 1,0 0-1,-1 1 1,1-1 0,0 0-1,-1 0 1,1 0-1,0 0 1,-1 0-1,1 0 1,-1 0-1,1 0 1,-1 0-1,0 1 1,1-1-1,-1 0 1,0 1 0,0-1-1,1 0 1,-1 1-1,0-1 1,0 1-1,0-1 1,0 1-1,0-1 1,0 1-1,0 0 1,0-1 0,0 1-1,0 0 1,0 0-1,0 0 1,0 0-1,0 0 1,0 0-1,0 0 1,0 0-1,0 0 1,0 0 0,0 1-1,0-1 1,0 0-1,1 1 1,-1-1-1,0 1 1,0-1-1,0 1 1,0-1-1,0 1 1,1 0-1,-1-1 1,0 1 0,0 0-1,1 0 1,-1-1-1,1 1 1,-1 0-1,1 0 1,-1 0-1,1 0 1,-1 0-1,1 0 1,0 0 0,-1 0-1,1 0 1,0 0-1,0 0 1,0 0-1,0 1 1,-1 0-97,1 0-1,-1-1 1,1 1 0,0 0 0,0-1-1,0 1 1,0-1 0,0 1 0,0 0-1,0-1 1,1 1 0,-1 0 0,1-1-1,-1 1 1,1-1 0,-1 1 0,1-1-1,0 1 1,0-1 0,0 1 0,0-1-1,0 0 1,0 0 0,0 1 0,0-1-1,0 0 1,0 0 0,1 0 0,-1 0-1,1 0 1,-1 0 0,0-1-1,1 1 1,1 0 0,5 1-962,0 0 0,-1-1 0,1 1 0,0-2 0,15 0 0,10 0-4959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07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194 182 17232,'0'0'1367,"-10"5"229,0 0-1236,1 0-1,0 0 1,0 1-1,0 0 1,-13 13-1,19-16-286,0 0 1,0 0-1,0 0 0,1 0 0,-1 0 1,1 1-1,0-1 0,0 1 0,0-1 1,1 1-1,-1 0 0,1 0 1,0 0-1,0 0 0,0 0 0,0 0 1,1 0-1,0 0 0,0 0 0,0 0 1,1 7-1,0-9-58,0 0 0,0 0 0,0 0-1,1-1 1,-1 1 0,1-1 0,-1 1 0,1-1 0,-1 1 0,1-1-1,0 0 1,-1 1 0,1-1 0,0 0 0,0 0 0,0-1 0,0 1 0,0 0-1,0-1 1,0 1 0,0-1 0,0 1 0,0-1 0,1 0 0,-1 0-1,0 0 1,0 0 0,0-1 0,2 1 0,4-1 35,0 1 0,0-1 0,-1 0 0,1-1 0,-1 0-1,15-6 1,23-23 100,-44 61-721,-3 11 588,-12 66 1,2-24 304,7-48-74,0-1 0,-3 0 0,-12 38-1,15-57-111,-1-1 0,0 0 0,-1 0 0,-1 0-1,0 0 1,-1-1 0,0-1 0,-1 0-1,-14 14 1,22-24-116,0 0 0,1 0 1,-1-1-1,0 1 0,0 0 0,0-1 0,-1 1 0,1-1 0,0 0 0,0 0 0,-1 0 1,1 0-1,-1 0 0,1-1 0,-1 1 0,1-1 0,-1 1 0,1-1 0,-1 0 0,0 0 0,-2 0 1,3-1 11,0 0 1,0 0 0,1 0 0,-1 0 0,0-1-1,0 1 1,1 0 0,-1-1 0,1 0 0,-1 1 0,1-1-1,-1 0 1,1 1 0,0-1 0,0 0 0,0 0-1,0 0 1,0 0 0,0-3 0,-2-6 24,0-1 0,1 1-1,0-1 1,0 1 0,2-1 0,-1 0 0,3-20 0,2 14-63,0 0 0,2 1 0,0 0 0,0 0 0,2 0 0,0 0 0,1 1 0,0 1 0,21-27 0,14-10-20,64-59-1,-73 77 12,91-80-1,-80 76 12,-2-3 1,74-86-1,-117 125 4,1 0 0,0 0 0,-1 0 0,1 0 0,-1-1 0,0 1 0,0-1 0,0 1 1,0-1-1,0 1 0,-1-1 0,1 1 0,-1-1 0,1-5 0,-1 8-3,-1-1 0,1 1 0,0-1 0,0 1 0,0 0 0,0-1 0,-1 1 0,1 0 0,0-1 0,0 1 0,-1 0 0,1-1 1,0 1-1,-1 0 0,1 0 0,0-1 0,-1 1 0,1 0 0,0 0 0,-1 0 0,1-1 0,0 1 0,-1 0 0,1 0 0,-1 0 0,1 0 0,0 0 0,-1 0 0,1 0 0,-1 0 0,1 0 0,-1 0 0,-26 10-204,7 3 202,2 1 0,0 1 0,1 0 0,0 2 0,1 0 0,1 0 0,1 1 0,0 1 0,2 1 0,0 0 0,1 0 1,-10 28-1,19-43 16,0 1 0,0-1 0,0 1 0,1 0 0,0-1 0,0 1 0,0 0 0,1 0 1,0 0-1,0-1 0,1 1 0,-1 0 0,1 0 0,0-1 0,1 1 0,3 9 0,-3-11-32,1 0 0,0 0-1,0-1 1,0 1-1,0-1 1,1 0-1,-1 0 1,1 0-1,0 0 1,0 0-1,0-1 1,0 0 0,1 1-1,-1-2 1,0 1-1,1 0 1,-1-1-1,1 0 1,0 0-1,6 0 1,55 5-4047,-22-9-3192,-15-4-2403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08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11082,'0'0'15407,"-7"48"-15055,7-35-191,0-1-129,2-6-1442,3-6-3138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0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202 135 8712,'9'-8'2408,"-3"2"-1877,41-41 4406,-44 44-4538,-1 1 0,0-1 0,0 0 0,0 0 1,0 0-1,-1 0 0,1 0 0,-1 0 0,1 0 0,-1-1 1,0 1-1,-1 0 0,1-1 0,-1 1 0,1-1 1,-1 1-1,0-1 0,0-3 0,-1 6-335,1 0-1,-1 1 1,1-1-1,-1 1 1,1-1-1,-1 0 0,1 1 1,-1-1-1,1 1 1,-1 0-1,0-1 1,1 1-1,-1-1 1,0 1-1,1 0 1,-1 0-1,0-1 1,0 1-1,1 0 1,-1 0-1,0 0 0,0 0 1,1 0-1,-1 0 1,0 0-1,0 0 1,1 0-1,-1 0 1,0 0-1,0 0 1,0 1-1,-26 6 212,13 1-245,1 0-1,0 1 0,1 0 1,0 1-1,0 1 1,1-1-1,0 2 0,1 0 1,-14 20-1,7-7 87,1 1 0,1 1 0,-23 56 0,34-72-95,0 1 0,1 0 0,1 0 0,-3 25 0,4-34-56,1 0 0,0 0 0,0 0 1,0 0-1,0 0 0,1 0 0,-1 0 0,1-1 0,-1 1 0,1 0 0,0 0 0,0 0 0,1-1 0,-1 1 0,1-1 0,-1 1 1,1-1-1,0 1 0,-1-1 0,1 0 0,1 0 0,-1 0 0,0 0 0,0 0 0,1 0 0,3 1 0,4 1-654,0-1-1,0 0 0,0-1 0,0 0 1,1-1-1,20 0 0,31-5-8020,-22-7-2965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09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14 13485,'-9'-2'2947,"1"-1"-2496,-1 1 0,1 0 1,0 1-1,-1 0 1,1 0-1,-1 1 1,-9 0-1,14 1-394,0 0 0,0 0 0,0 0 0,0 0 0,0 0 0,0 1 0,0 0 0,0 0 0,1 0 0,-1 0 0,1 0 0,-1 1 0,1 0 0,0 0 0,0 0 0,0 0 0,0 0 0,1 0 0,-3 4 0,1-1 52,1 0 0,0 0 0,0-1 0,1 2 0,-1-1 0,1 0 0,1 0 0,-1 1 0,1-1 0,0 1 0,0-1 1,1 8-1,0-11-89,0-1 1,1 1 0,-1-1 0,1 1-1,0-1 1,-1 1 0,1-1 0,0 1 0,0-1-1,1 1 1,-1-1 0,0 0 0,1 0-1,-1 0 1,1 0 0,0 0 0,0 0-1,0 0 1,0-1 0,0 1 0,0-1 0,0 1-1,0-1 1,1 0 0,-1 0 0,1 0-1,-1 0 1,1 0 0,-1 0 0,1-1-1,-1 1 1,4-1 0,4 2 33,0-2-1,0 1 1,0-1-1,-1-1 1,1 1-1,0-2 1,0 1 0,-1-1-1,1-1 1,-1 0-1,1 0 1,-1-1-1,8-5 1,-11 6 71,-2 0 0,1 0 1,0-1-1,-1 0 0,1 0 0,-1 0 1,0 0-1,0-1 0,-1 0 0,1 1 0,-1-1 1,0 0-1,0-1 0,-1 1 0,0-1 1,0 1-1,0-1 0,-1 1 0,1-1 0,-1 0 1,0 0-1,-1-11 0,0 14-106,0 1-1,-1 0 1,1 0 0,-1 0-1,1 0 1,-1 0-1,0 0 1,0 0 0,0 0-1,0 0 1,0 0 0,0 0-1,0 1 1,-1-1-1,1 0 1,-1 1 0,1-1-1,-1 1 1,0-1 0,1 1-1,-1 0 1,0 0-1,0 0 1,0 0 0,0 0-1,0 0 1,0 1 0,0-1-1,0 0 1,0 1-1,0 0 1,-1 0 0,1-1-1,0 1 1,0 0 0,0 1-1,0-1 1,-1 0-1,-1 1 1,1-1-163,0 1 0,0-1-1,0 1 1,0-1 0,0 1 0,0 0-1,0 0 1,0 0 0,0 1 0,1-1 0,-1 0-1,0 1 1,1 0 0,0 0 0,-1 0-1,1 0 1,0 0 0,0 0 0,0 1-1,0-1 1,0 0 0,1 1 0,-1 0-1,1-1 1,-1 1 0,1 0 0,0 0 0,0 0-1,0 3 1,0-4-635,1 6-1187,1-5-2688,4-3-1480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09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12588,'0'0'4164,"0"8"-1853,-1 60 312,-3 0 0,-19 96 0,19-145-2484,1 0 0,-1 30 0,4-48-136,0-1 0,0 1 1,0-1-1,0 1 1,0 0-1,1-1 1,-1 1-1,0-1 1,0 1-1,0 0 1,1-1-1,-1 1 1,0-1-1,1 1 0,-1-1 1,1 1-1,-1-1 1,0 1-1,1-1 1,-1 0-1,1 1 1,-1-1-1,1 1 1,0-1-1,-1 0 1,1 0-1,-1 1 1,1-1-1,1 0 0,24 2 180,24-13-251,-49 10 50,8-2-78,1-1 0,-1 1 1,1 1-1,-1 0 0,1 0 0,0 1 0,0 1 0,17 0 1,-26 0 109,-1 0 0,1 0 0,0 1 0,-1-1 0,1 0 0,0 1 0,-1-1 0,1 1 0,-1-1 0,1 1 1,-1-1-1,1 1 0,-1-1 0,1 1 0,-1-1 0,1 1 0,-1 0 0,1-1 0,-1 1 0,0 0 0,0-1 0,1 1 1,-1 0-1,0-1 0,0 1 0,0 0 0,0 0 0,0-1 0,0 1 0,0 0 0,0 0 0,0-1 0,0 1 0,0 0 1,0 0-1,0-1 0,-1 1 0,1 0 0,0-1 0,0 1 0,-1 0 0,1-1 0,-1 1 0,1 0 0,-1-1 0,1 1 1,-1 0-1,-22 28 601,9-20-511,-1 0 0,-1-1 0,1-1 0,-1-1 0,-1 0 0,1-1 0,-1 0 0,0-2 0,0 0-1,0-1 1,0 0 0,-19-2 0,34 0-195,0 0 0,0 0 0,0 0 0,0 0 0,1 0 0,-1-1 0,0 1 0,0 0 0,0-1 0,1 0 0,-1 1 0,0-1 0,1 0 0,-1 0 0,1 0 0,-1 0 0,1 0 0,-1 0 0,1-1 0,0 1 0,-3-3 0,4 2-239,-1 1 1,1-1 0,-1 1-1,1-1 1,0 1-1,0-1 1,0 1-1,-1-1 1,2 1-1,-1-1 1,0 1 0,0-1-1,0 0 1,1 1-1,-1-1 1,1 1-1,-1 0 1,1-1-1,0 1 1,-1-1 0,1 1-1,0 0 1,0 0-1,0-1 1,0 1-1,0 0 1,1-1-1,18-17-6113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22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9673,'0'0'8723,"-7"8"-6993,1-1-1457,2-2-120,0-1-1,0 1 1,0 0 0,0 0-1,1 0 1,0 0 0,0 1-1,0-1 1,1 1 0,-1 0-1,1 0 1,-1 7 0,4-12-239,-1 1 0,1-1 0,0 0 0,-1 0 0,1 0 0,0 0 0,0 0 0,0 0 0,0 0 0,0 0 0,0 0 0,0-1 0,0 1 0,1 0 0,-1-1 0,0 1 0,0 0 0,1-1 0,-1 0 0,3 1 0,35 10-1845,-31-9 1039,12 3-977,32 8-741,-28 2 5168,-24-15-2354,1 1 0,-1 0 1,0 0-1,0-1 0,0 1 1,0 0-1,0-1 0,1 1 1,-1 0-1,0 0 0,0-1 1,-1 1-1,1 0 1,0 0-1,0-1 0,0 1 1,0 0-1,-1 0 0,1-1 1,0 1-1,-1 0 0,1-1 1,-1 1-1,1-1 0,0 1 1,-1 0-1,1-1 0,-1 1 1,0-1-1,1 1 0,-1-1 1,-1 1-1,-22 17 1344,21-16-1170,-8 6-16,0-1-1,0-1 0,-1 1 1,1-2-1,-1 0 1,-1 0-1,1-1 0,-1-1 1,-22 4-1,35-8-607,0 0 1,0 0-1,0 0 0,0-1 0,1 1 0,-1 0 0,0 0 0,1 0 1,-1 0-1,1 0 0,-1 0 0,1 0 0,-1 0 0,1 0 0,0 0 0,0 0 1,1-1-1,41-34-9054,-13 16 2755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0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4773,'0'0'17702,"-4"12"-17131,-2 4-299,-7 17 607,2-1 1,1 2 0,1-1 0,-7 68 0,16-98-867,0-1 0,0 0 1,0 0-1,1 0 0,-1 0 0,1 1 0,-1-1 1,1 0-1,0 0 0,0 0 0,-1 0 0,2 0 1,-1 0-1,0 0 0,0-1 0,1 1 0,-1 0 1,0-1-1,1 1 0,0 0 0,-1-1 1,1 0-1,0 0 0,0 1 0,0-1 0,0 0 1,0 0-1,0-1 0,0 1 0,0 0 0,3 0 1,8 1 56,0 0 0,0-1 0,0 0 1,20-2-1,15 1-123,-47 0 56,0 0 0,1 0 0,-1 1 0,0-1 0,1 0 0,-1 0 0,0 1 0,0-1 0,1 1 0,-1-1 0,0 1 1,0 0-1,0-1 0,0 1 0,1 0 0,-1 0 0,0 0 0,-1-1 0,1 1 0,0 0 0,0 0 0,0 1 0,0-1 0,-1 0 1,1 0-1,0 0 0,-1 0 0,1 1 0,-1-1 0,0 0 0,1 1 0,-1-1 0,0 0 0,0 0 0,0 1 0,0-1 0,0 0 1,0 1-1,0-1 0,0 0 0,-1 3 0,0-1 71,0 1 0,0-1 0,-1 0 0,1 1 0,-1-1 0,0 0-1,0 0 1,0 0 0,0 0 0,0 0 0,-1 0 0,1-1 0,-1 1 0,-4 2 0,-7 4 101,0-1-1,0-1 1,-28 10-1,35-15-331,1 0-1,-1 0 1,0 0 0,0-1-1,0 0 1,0 0-1,-1-1 1,1 0 0,0-1-1,0 1 1,-8-3 0,14 3-83,0 0 0,1-1 1,-1 1-1,0-1 0,0 1 1,1-1-1,-1 1 0,0-1 0,1 1 1,-1-1-1,1 0 0,-1 1 1,1-1-1,-1 0 0,1 1 1,-1-1-1,1 0 0,0 0 1,-1 0-1,1 1 0,0-1 1,0 0-1,0 0 0,-1 0 1,1 0-1,0 1 0,0-1 1,0 0-1,0 0 0,1 0 0,-1 0 1,0 0-1,0 0-232,0-20-9959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0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20820,'0'0'7431,"57"9"-6759,-25 0-191,2 0-257,3 0-192,5-2-224,3-3-1506,-7-4-3138,1-4-8297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1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10570,'0'0'9289,"-7"60"-8520,2-22-321,-1 6-352,4 5-32,-1-3-224,3-3-1153,0-9-993,0-9-1474,0-10-320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1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13997,'0'0'1639,"4"-10"416,-2 5-1904,0 1-1,0-1 0,1 1 1,-1 0-1,1 0 0,0 0 1,0 0-1,1 0 0,-1 1 1,1-1-1,0 1 0,0 0 1,0 0-1,0 0 0,0 1 1,1 0-1,-1 0 0,1 0 1,-1 0-1,1 0 0,0 1 1,0 0-1,0 0 0,7 0 1,15-2 142,0 1 1,1 1-1,-1 1 1,0 2-1,33 6 0,-48-6-290,0 0 0,0 1-1,-1 1 1,1 0-1,-1 0 1,0 2-1,0-1 1,0 1-1,-1 0 1,0 1-1,0 1 1,-1-1 0,0 2-1,10 10 1,-15-13 28,0 0 1,-1-1-1,0 1 1,0 0-1,-1 0 0,1 1 1,-1-1-1,-1 1 1,1-1-1,-1 1 1,0-1-1,-1 1 1,1 0-1,-1-1 1,-1 1-1,1 0 1,-1-1-1,0 1 1,-1-1-1,0 1 0,0-1 1,0 1-1,-1-1 1,1 0-1,-1 0 1,-7 9-1,1 0 305,-2-1 1,1 1-1,-2-2 0,0 1 0,0-2 1,-1 0-1,-1 0 0,-27 17 0,20-17-178,0-1-1,0 0 0,-24 6 1,35-13-472,0-1 1,0-1 0,-1 1 0,1-2-1,-1 0 1,1 0 0,-1 0-1,1-2 1,-12 0 0,21 0 184,0 1 0,1 0 0,-1 0 0,1 0 1,-1-1-1,1 1 0,-1 0 0,1-1 1,-1 1-1,1 0 0,0-1 0,-1 1 0,1-1 1,-1 1-1,1-1 0,0 1 0,0-1 0,-1 1 1,1-1-1,0 1 0,0-1 0,-1 1 1,1-1-1,0 1 0,0-1 0,0 1 0,0-1 1,0 0-1,0 1 0,0-1 0,0 1 0,0-1 1,0 1-1,0-1 0,0 0 0,1 0 1,-1-3-889,0-17-4946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2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124 100 9801,'0'0'1591,"8"-7"1431,22-27 74,-29 34-2994,0-1 0,0 0 0,0 0-1,0-1 1,0 1 0,0 0 0,0 0 0,-1 0 0,1 0 0,0-1 0,-1 1 0,1 0 0,-1-1-1,0 1 1,1 0 0,-1-1 0,0 1 0,0-1 0,0 1 0,0 0 0,0-3 0,0 3 35,-1 0 0,0 0 0,1 1 0,-1-1 0,0 0 0,0 1 0,0-1 1,1 0-1,-1 1 0,0-1 0,0 1 0,0 0 0,0-1 0,0 1 0,0 0 1,0-1-1,0 1 0,0 0 0,0 0 0,0 0 0,-2 0 0,-3 0 336,0 0 0,0 0 1,0 1-1,0 0 0,0 0 0,0 1 0,-9 3 0,7-1-473,1 0 0,1 1 0,-1 0 0,0 1 0,1-1 0,0 1 0,1 0 0,-1 1 0,1-1 0,0 1 0,1 0 0,0 0 0,0 1 0,0-1 0,1 1 0,0 0 0,-2 11 0,5-18 11,0-1 0,0 1 0,0 0 0,1-1 0,-1 1 0,0 0 0,0-1 1,1 1-1,-1 0 0,0-1 0,1 1 0,-1 0 0,1-1 0,-1 1 0,1-1 0,-1 1 0,1-1 0,-1 1 0,1-1 0,-1 1 0,1-1 0,0 0 0,-1 1 0,1-1 0,0 0 0,-1 0 0,1 1 0,0-1 1,0 0-1,-1 0 0,1 0 0,0 0 0,-1 0 0,1 0 0,0 0 0,0 0 0,-1 0 0,1 0 0,0 0 0,-1 0 0,1-1 0,1 1 0,36-9 817,-22 1-757,0-1 1,-1 0 0,0-1-1,-1 0 1,0-2-1,-1 1 1,0-2 0,0 1-1,-2-2 1,0 0 0,15-23-1,-71 105-936,41-61 864,-1 1 0,2 0-1,-1 0 1,1 0 0,0 0-1,1 0 1,0 1 0,0-1-1,1 1 1,0 0 0,0 10-1,2-18 10,-1 0-1,1 0 1,0 0 0,0 0-1,-1 0 1,1 0-1,0 0 1,0 0-1,0 0 1,0-1 0,0 1-1,0 0 1,1-1-1,-1 1 1,0-1-1,0 1 1,0-1-1,1 1 1,-1-1 0,0 0-1,0 0 1,1 1-1,-1-1 1,0 0-1,0 0 1,1 0 0,-1 0-1,0-1 1,1 1-1,-1 0 1,0-1-1,0 1 1,0 0-1,1-1 1,0 0 0,46-18 392,-36 12-374,0 0 0,-1-1 0,0-1 0,0 0 0,-1 0 0,0-1-1,-1 0 1,0-1 0,-1 0 0,0 0 0,0-1 0,-2 0 0,10-20 0,-20 44-123,-2 3-104,1 1 1,0-1-1,2 1 1,-3 23-1,6-39 213,1 1-1,-1 0 0,0-1 0,1 1 1,-1 0-1,1-1 0,-1 1 1,1-1-1,-1 1 0,1 0 0,-1-1 1,1 1-1,0-1 0,-1 0 1,1 1-1,0-1 0,-1 0 1,1 1-1,0-1 0,-1 0 0,1 0 1,0 1-1,0-1 0,0 0 1,-1 0-1,1 0 0,0 0 0,0 0 1,-1 0-1,1 0 0,0 0 1,0-1-1,-1 1 0,1 0 1,0 0-1,0-1 0,-1 1 0,2-1 1,32-10 636,-17 0-548,-1 0 0,-1-1-1,26-26 1,10-8-467,-56 85-999,-5-15 1356,7-19 12,0 1-1,1-1 0,0 1 1,0 0-1,0 0 0,1-1 1,0 1-1,0 0 0,0 1 1,1 8-1,0-14 11,0-1 0,1 1-1,-1-1 1,0 0 0,1 1 0,-1-1-1,1 1 1,-1-1 0,1 0 0,-1 0 0,1 1-1,-1-1 1,1 0 0,-1 0 0,1 1-1,-1-1 1,1 0 0,0 0 0,-1 0-1,1 0 1,-1 0 0,1 0 0,-1 0 0,1 0-1,-1 0 1,1 0 0,0 0 0,-1 0-1,1-1 1,-1 1 0,1 0 0,-1 0-1,2-1 1,18-6 303,-12 3-404,-1 0-1,0-1 1,1 0-1,-2 0 0,1-1 1,-1 0-1,0 0 1,6-8-1,5-11-3234,-4 0-3575,-9 11-2886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3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16303,'0'0'4154,"-1"7"-4021,-10 61 1180,-33 105 0,-1 4 860,37-134-1765,2-11 164,-1 0 1,-18 54-1,24-85-545,1 1-1,0-1 1,-1 1 0,0-1 0,1 1-1,-1-1 1,0 0 0,0 1-1,1-1 1,-1 0 0,0 0 0,0 1-1,-1-1 1,1 0 0,0 0-1,0 0 1,0-1 0,-1 1 0,1 0-1,-3 1 1,3-2 4,0 0 0,0-1-1,0 1 1,0 0 0,0-1 0,0 1 0,0-1-1,0 1 1,0-1 0,1 1 0,-1-1 0,0 1-1,0-1 1,1 0 0,-1 1 0,0-1 0,1 0-1,-1 0 1,0 0 0,1 0 0,-1 1 0,0-3 0,-3-6 79,0 0 1,0-1-1,1 1 1,0-1-1,-1-10 1,0-5-119,0-1 0,2 0 1,1 0-1,1 0 1,5-37-1,-4 52-332,2 0-1,0-1 1,0 1-1,1 1 1,0-1 0,1 1-1,0-1 1,0 1-1,1 0 1,1 1 0,0 0-1,0 0 1,1 0-1,16-14 1,11-4-3418,1-1-1981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3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16720,'0'0'1735,"-9"12"309,-2 3-1434,0 1-1,1 0 0,1 1 1,1 0-1,0 1 0,-5 19 1,5-6-244,2 0 1,1 0-1,1 1 1,2 0 0,2 50-1,0-79-401,0-1-1,0 1 0,1 0 0,-1-1 1,1 1-1,-1-1 0,1 1 1,0-1-1,0 1 0,0-1 1,0 0-1,0 1 0,1-1 1,-1 0-1,1 0 0,-1 0 1,1 0-1,0 0 0,0 0 1,0 0-1,0-1 0,0 1 1,0-1-1,0 1 0,0-1 1,1 0-1,-1 0 0,1 0 1,4 1-1,-4-1-372,1-1 1,-1 1-1,1-1 0,-1 0 1,1 0-1,-1-1 1,1 1-1,-1-1 0,6-1 1,-5 1-685,0-1 0,1 0 1,-1 0-1,0 0 0,0 0 1,0-1-1,5-4 0,16-17-9141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3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90 15855,'0'0'6112,"-9"3"-5092,1 0-822,0 1 0,0 0 0,1 0 0,-1 0 0,1 1 0,-12 10-1,16-12-124,0-1 0,1 1 0,-1 0 0,1-1 0,-1 1 0,1 0 0,0 1 0,0-1 0,1 0 0,-1 0 0,1 1 0,-1-1 0,1 1 0,0 0 0,1-1 0,-1 1 0,0-1 0,1 1 0,0 0 0,0 0 0,0-1 0,1 6 0,0-8-60,0 0 0,-1 0 0,1 0-1,0 0 1,0 0 0,0 0 0,0 0-1,0-1 1,0 1 0,1 0 0,-1-1-1,0 1 1,0-1 0,0 1 0,1-1-1,-1 1 1,0-1 0,1 0 0,-1 1-1,0-1 1,1 0 0,-1 0 0,0 0-1,1 0 1,-1-1 0,0 1-1,2 0 1,41-7 276,-27-1-285,0 0 1,0 0-1,-1-2 0,25-18 0,-24 16-80,0 1 0,0 0 0,32-13 0,-49 24 73,0-1-1,1 1 1,-1 0 0,1 0-1,-1 0 1,0-1-1,1 1 1,-1 0-1,0 0 1,1 0 0,-1 0-1,1 0 1,-1 0-1,0 0 1,1 0-1,-1 0 1,1 0 0,-1 0-1,0 0 1,1 0-1,-1 0 1,1 0-1,-1 0 1,0 0 0,1 1-1,-1-1 1,0 0-1,1 0 1,-1 0-1,0 1 1,1-1 0,-1 0-1,0 0 1,1 1-1,-1-1 1,0 0-1,1 1 1,-3 18-238,-19 25-185,18-38 401,1-3-123,0 1-1,0 0 0,0 0 1,1 0-1,0 0 0,-1 0 1,2 0-1,-1 1 1,0-1-1,1 8 0,0-11 94,0-1 0,0 1-1,0 0 1,1 0-1,-1-1 1,0 1 0,1 0-1,-1-1 1,0 1 0,1 0-1,-1-1 1,1 1 0,-1-1-1,1 1 1,-1-1-1,1 1 1,-1-1 0,1 1-1,0-1 1,-1 0 0,1 1-1,0-1 1,0 1-1,2-1-38,0 1 0,-1-1 0,1 1 0,0-1 0,-1 0 0,1 0 0,-1-1 0,1 1 0,0 0 0,2-2 0,8-1-964,0-2 0,0 0-1,-1 0 1,1-1 0,-1-1 0,-1 0 0,1 0 0,14-13 0,-11 7-233,-1 0 0,0-1-1,-1 0 1,-1-1 0,15-22 0,-11 3 4104,-13 10 4602,-3 24-7275,0 0-1,0-1 1,0 1-1,0 0 0,0 0 1,0 0-1,0-1 1,0 1-1,0 0 0,0 0 1,0-1-1,0 1 1,0 0-1,0 0 0,0 0 1,-1-1-1,1 1 1,0 0-1,0 0 0,0 0 1,0 0-1,-1-1 0,1 1 1,0 0-1,0 0 1,0 0-1,-1 0 0,1 0 1,0 0-1,0 0 1,0 0-1,-1 0 0,1 0 1,0-1-1,0 1 1,-1 0-1,1 0 0,0 0 1,0 0-1,0 0 1,-1 1-1,1-1 0,-16 5 1549,-10 11-1106,23-14-482,0 1 0,0-1 0,0 1 0,0 0 0,0 0 0,1 1 0,-1-1-1,1 0 1,0 1 0,0-1 0,0 1 0,0 0 0,1 0 0,-1 0 0,1 0 0,0 0 0,0 0-1,1 0 1,-1 4 0,2-3-133,-1-1 0,1 0 0,0 0-1,1-1 1,-1 1 0,1 0 0,0 0-1,0-1 1,0 1 0,0-1 0,1 1-1,-1-1 1,1 0 0,0 0 0,0 0 0,0 0-1,0-1 1,6 4 0,-4-2-48,0 0 1,0 0-1,-1 1 1,0-1-1,0 1 1,0 0-1,6 10 0,-9-14 104,0 0-1,-1 0 0,1 1 0,0-1 0,-1 1 0,1-1 0,-1 1 0,0-1 0,1 1 0,-1-1 0,0 1 0,0-1 0,0 1 0,0-1 0,0 1 0,0-1 0,-1 1 0,1-1 0,0 1 0,-1-1 0,1 1 0,-1-1 0,0 1 0,1-1 0,-1 0 0,0 1 0,0-1 0,0 0 0,0 0 0,0 0 1,0 0-1,0 0 0,0 0 0,0 0 0,-1 0 0,-1 1 0,-5 3 6,1-1 1,-1 0 0,0 0-1,-1-1 1,-14 4 0,-3-7-5460,19-6-4856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4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71 5765,'3'-9'1455,"11"-29"3524,-8 15 1079,-16 77-2710,-12 80-681,17-93-3304,2-1 1,2 81-1,6-112-533,-2-6-526,0-17-8479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5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14253,'0'0'8617,"62"-6"-7528,-13 6 160,6-2-577,7-1-447,0 1-129,4 2-96,-13 0-1153,-6 0-1698,-11 0-2178,-15 0-5349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22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95 12268,'0'0'9785,"-9"0"-8792,3 1-846,0-1 1,0 1 0,0 1-1,0-1 1,0 1-1,1 0 1,-1 0 0,0 0-1,-7 6 1,9-6-70,1 0-1,-1 1 1,1-1 0,0 1-1,0-1 1,0 1 0,0 0-1,0 1 1,1-1 0,-1 0-1,1 1 1,0-1 0,0 1-1,0 0 1,1 0 0,-1 0 0,1 0-1,-1 4 1,1-6-50,1-1-1,0 0 1,-1 0-1,1 1 1,0-1-1,0 0 1,0 0 0,0 1-1,0-1 1,0 0-1,1 0 1,-1 1 0,0-1-1,0 0 1,1 0-1,-1 0 1,1 1 0,-1-1-1,1 0 1,0 0-1,-1 0 1,1 0-1,0 0 1,0 0 0,0 0-1,0 0 1,-1 0-1,1-1 1,0 1 0,1 0-1,0 0 1,1 0 21,1 0 0,-1-1 1,0 1-1,1-1 0,-1 0 1,1 0-1,-1 0 0,1 0 1,-1 0-1,0-1 0,6-1 1,7-3 11,0 0 1,-1-1 0,0 0-1,16-10 1,-7 1-208,0-1-1,-1-1 1,-1-1-1,-1-1 1,0-1-1,35-44 1,-53 55 29,-20 25 32,-26 31 79,-5 23 315,44-64-256,1 1 1,0 0-1,0 0 1,0 0-1,1 1 0,0-1 1,1 0-1,-1 1 1,1 9-1,1-15-46,0-1 1,0 1-1,0-1 0,1 0 0,-1 1 0,0-1 0,1 1 1,-1-1-1,1 0 0,0 1 0,-1-1 0,1 0 0,0 0 1,0 1-1,0-1 0,-1 0 0,1 0 0,0 0 0,1 0 1,-1 0-1,0 0 0,2 0 0,0 1 21,1 0 1,0 0-1,0 0 1,0-1-1,0 0 0,1 0 1,6 1-1,2-1-39,1 0 0,-1-1 0,0-1 0,17-2 0,-18 1-78,-1-2 1,0 1 0,0-1-1,-1-1 1,1 0 0,15-10-1,-20 11 111,0 0 1,0 0-1,-1 0 0,0-1 0,1 1 0,-1-1 0,-1-1 0,1 1 0,-1-1 0,0 1 0,0-1 1,2-7-1,-5 13 4,-1-1 0,0 1 0,0 0 0,1-1 0,-1 1 0,0 0 0,0-1 0,0 1 0,0-1 0,0 1 0,0 0 0,0-1 0,0 1 0,0-1 0,0 1 0,0 0 0,0-1 0,0 1 0,0-1 0,0 1 0,0 0 0,0-1 0,0 1 0,0-1 0,-1 1 0,1 0 0,0-1 0,0 1 0,0 0 0,-1-1 0,1 1 0,0 0 0,-1 0 0,1-1 0,0 1 0,0 0 0,-1 0 0,1-1 0,-1 1 0,1 0 0,0 0 0,-1 0 0,1-1 0,-25 4 113,-22 18-227,41-17 134,0-1 15,1 0-1,0 0 0,-1 1 0,1 0 0,1 0 0,-1 0 0,0 1 0,1-1 0,0 1 1,0 0-1,1 0 0,-5 8 0,8-12-52,0 0 0,0 0-1,0 0 1,0 0 0,1 0 0,-1-1 0,0 1 0,1 0-1,-1 0 1,0-1 0,1 1 0,-1 0 0,1 0 0,-1-1 0,1 1-1,-1 0 1,1-1 0,0 1 0,-1-1 0,1 1 0,0-1-1,-1 1 1,1-1 0,0 1 0,0-1 0,-1 0 0,1 1-1,0-1 1,0 0 0,0 0 0,0 0 0,-1 0 0,1 1 0,0-1-1,1-1 1,39 6 107,-33-5-171,5 1-146,59 2-3683,-62-3 2056,0 0 1,0-1-1,0-1 0,-1 0 1,12-3-1,8-7-6947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5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12748,'0'0'10858,"68"-9"-9608,-44 4-450,10 0-479,0 1-289,-1 4-64,1 0-673,5 0-1505,-7 1-993,-4 6-1858,-5-4-1281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6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9513,'0'0'7271,"-7"6"-6123,3-2-1036,-1 0 0,1 1 1,0-1-1,0 1 1,0 0-1,1 0 0,-1 0 1,1 1-1,1-1 1,-1 1-1,1 0 0,0 0 1,0 0-1,1 0 1,-1 0-1,1 0 0,0 11 1,1-14-53,-1 1 0,1 0 1,0 0-1,0 0 0,1-1 0,-1 1 1,1 0-1,0-1 0,0 1 0,0 0 1,0-1-1,1 1 0,-1-1 0,1 0 1,2 4-1,-1-5 72,-1 0 0,1 0 0,-1-1-1,1 1 1,0 0 0,0-1 0,0 0 0,0 0 0,0 0 0,0 0 0,0 0 0,0-1-1,0 1 1,0-1 0,1 0 0,-1 0 0,0 0 0,5-1 0,-2 0 60,0 0 0,0 0-1,0-1 1,0 0 0,-1 0 0,1 0 0,0-1 0,-1 0 0,1 0 0,-1 0-1,0-1 1,0 1 0,5-6 0,-2 1-14,0 0-1,0 0 1,-1-1-1,0 0 1,0 0-1,7-15 1,-28 74-274,14-48 106,-1 0 0,0 0 0,1 0 1,-1 0-1,1 0 0,0 0 0,-1 0 0,1 0 0,0 0 1,0 0-1,0 0 0,1 1 0,0 2 0,-1-5 2,0 1 0,1 0-1,-1-1 1,1 1 0,-1-1 0,1 1-1,-1-1 1,1 1 0,-1-1 0,1 1-1,-1-1 1,1 1 0,-1-1-1,1 0 1,0 1 0,-1-1 0,1 0-1,0 0 1,-1 0 0,1 1 0,0-1-1,0 0 1,-1 0 0,1 0-1,0 0 1,0 0 0,6-1 49,-1 0 1,0-1-1,1 1 0,-1-1 1,0-1-1,0 1 1,8-6-1,6-2-32,-11 4-45,-1 1 1,2 0-1,-1 0 0,0 1 0,1 1 1,0-1-1,0 2 0,0-1 1,15-1-1,-24 6 15,0 0 0,0 0 1,0 0-1,0-1 0,0 1 1,-1 0-1,1 0 0,-1 0 0,1 0 1,-1 0-1,0 0 0,1 0 1,-1 3-1,3 13 54,-2-17-44,0 1 0,0 0 1,0-1-1,0 1 1,0-1-1,0 1 0,1-1 1,-1 0-1,0 1 1,1-1-1,-1 0 1,1 0-1,-1 0 0,1 0 1,0 0-1,0-1 1,-1 1-1,1 0 0,3 0 1,0 0 87,0 0 1,0-1-1,0 0 1,0 0-1,0 0 1,1 0 0,5-2-1,39-12-1098,-12-3-4155,-21 6 218,-1-1-2264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6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16015,'0'0'7282,"-3"12"-6562,-31 92 1042,-21 71-780,47-144-852,2 0-1,1 0 1,-2 55-1,7-85-81,0 0 1,0 0-1,1-1 0,-1 1 0,0 0 0,1 0 0,-1 0 1,1 0-1,-1-1 0,1 1 0,-1 0 0,1 0 0,0-1 1,-1 1-1,1-1 0,0 1 0,-1 0 0,1-1 1,0 1-1,0-1 0,-1 0 0,1 1 0,0-1 0,0 0 1,0 1-1,0-1 0,0 0 0,0 0 0,0 0 0,-1 0 1,1 0-1,0 0 0,0 0 0,0 0 0,0 0 1,0 0-1,0 0 0,0 0 0,0-1 0,-1 1 0,1 0 1,0-1-1,1 0 0,41-17 1163,-24 4-1108,-2-1 0,0-1 1,0-1-1,23-31 0,-25 28-1238,-1-1 1,12-25-1,-34 57-5040,-6 6 1579,-2 2-653,-2 6-720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6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3267,'0'0'12140,"46"4"-10603,-24-15-1281,4-7-352,-1-4-1633,1-6-2307,3-6-2787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7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9385,'0'0'5488,"-2"9"-3598,-34 116 1437,21-81-2348,-15 73 0,26-86-997,-1 3 972,3-60-177,2-94-1738,0 120 954,0 0 1,0 0-1,-1 1 0,1-1 0,0 0 0,0 0 0,0 0 1,0 0-1,0 0 0,-1 0 0,1 1 0,0-1 0,0 0 1,0 0-1,-1 0 0,1 0 0,0 0 0,0 0 0,0 0 1,0 0-1,-1 0 0,1 0 0,0 0 0,0 0 0,0 0 1,-1 0-1,1 0 0,0 0 0,0 0 0,0 0 0,-1 0 0,1 0 1,0 0-1,0 0 0,0 0 0,-1 0 0,1 0 0,0-1 1,0 1-1,0 0 0,0 0 0,-1 0 0,1 0 0,0 0 1,0 0-1,0-1 0,0 1 0,0 0 0,0 0 0,-1 0 1,1-1-1,0 1 0,0 0 0,0 0 0,0 0 0,0-1 1,0 1-1,0 0 0,0 0 0,-8 16 161,8-13-135,-1-1-1,1 1 1,0 0-1,0-1 1,1 1-1,-1 0 1,0-1-1,1 1 1,0-1-1,-1 1 1,1 0 0,0-1-1,0 0 1,1 1-1,-1-1 1,0 0-1,1 1 1,-1-1-1,1 0 1,0 0-1,0 0 1,0 0 0,0-1-1,0 1 1,0 0-1,0-1 1,1 0-1,-1 1 1,0-1-1,1 0 1,-1 0-1,1 0 1,0-1 0,-1 1-1,1 0 1,3-1-1,1 1 59,0 0 1,0-1-1,1 0 0,-1 0 0,0-1 0,0 0 1,0 0-1,0 0 0,0-1 0,0 0 0,-1-1 1,1 0-1,7-4 0,-2-1 69,1-2 1,-1 0 0,-1 0-1,0-1 1,11-14-1,12-11 246,-38 41-362,1 1 1,0-1 0,0 1 0,1 0 0,-4 12 0,0-2 189,-15 44 647,20-56-797,0 1 1,0-1 0,1 1-1,-1 0 1,1-1-1,0 1 1,0 0 0,1-1-1,-1 1 1,1 0-1,2 5 1,-3-9-41,1 1 0,1-1 1,-1 0-1,0 1 0,0-1 1,0 0-1,1 0 0,-1 0 0,0 0 1,1 0-1,-1-1 0,1 1 1,-1 0-1,1-1 0,-1 1 0,1-1 1,0 1-1,-1-1 0,1 0 1,0 1-1,-1-1 0,1 0 0,0 0 1,-1 0-1,1-1 0,3 0 1,-1 1-17,0 0 0,-1-1 0,1 0 0,0 0 0,0 0 0,0 0-1,-1-1 1,1 0 0,-1 1 0,5-4 0,0-2-396,-1 0 0,-1 0 0,1-1 0,7-12 0,-8 9-1176,0 0 0,0 0 0,-1-1-1,-1 0 1,5-18 0,-4 10-1148,-2 0 1,2-34-1,-5-9 2987,0 62 15,0 0 0,1 0 0,-1 0 0,0-1-1,0 1 1,-1 0 0,1 0 0,0 0 0,0-1 0,0 1 0,-1 0-1,1 0 1,-1 0 0,1 0 0,-1 0 0,1 0 0,-1-1 0,1 2-1,-1-1 1,0 0 0,0 0 0,0 0 0,1 0 0,-1 0 0,0 0 0,0 1-1,0-1 1,0 0 0,0 1 0,0-1 0,-1 1 0,1-1 0,0 1-1,0 0 1,0-1 0,0 1 0,-1 0 0,1 0 0,0 0 0,0 0 0,0 0-1,-1 0 1,1 0 0,-1 1 0,1-1-273,0 1 1,0 0-1,0 0 0,1 0 1,-1 0-1,0 0 0,1 1 1,-1-1-1,1 0 0,-1 0 1,1 0-1,0 0 0,-1 0 1,1 1-1,0-1 0,0 0 1,0 0-1,0 1 0,0-1 1,0 0-1,0 0 0,0 1 1,1-1-1,-1 0 0,0 0 1,1 0-1,-1 0 0,1 2 1,14 34-4566,-3-21-668,-1-2-2776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7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14606,'0'0'6283,"-8"9"-5594,2-3-658,-34 41 1371,38-44-1328,0-1-1,1 1 1,-1 0-1,1 0 1,-1 0-1,1 0 0,0 0 1,0 0-1,0 1 1,1-1-1,-1 0 1,1 0-1,-1 1 1,1-1-1,0 0 1,1 1-1,-1-1 1,1 5-1,0-7-69,0 0 0,1 0 0,-1 0 0,0 0 0,0 0 0,1 0 0,-1 0 0,0-1 0,1 1 0,-1 0 0,0-1 1,1 1-1,-1-1 0,1 0 0,-1 1 0,1-1 0,0 0 0,-1 0 0,1 0 0,-1 0 0,3 0 0,40-2-255,-38 2 135,19-3-1168,47-13 0,-2 1 982,-21 11 3076,-48 4-2691,-1 0-1,0 0 1,1 0-1,-1 0 1,1 1-1,-1-1 1,0 0-1,1 0 1,-1 0-1,0 1 1,1-1-1,-1 0 1,0 0-1,0 1 0,1-1 1,-1 0-1,0 1 1,0-1-1,1 0 1,-1 1-1,0-1 1,0 1-1,0-1 1,0 0-1,0 1 1,0-1-1,1 1 1,-1-1-1,0 0 1,0 1-1,0-1 0,0 1 1,0-1-1,0 0 1,-1 1-1,1-1 1,0 1-1,0-1 1,0 0-1,-1 1 1,1 0-58,0 0-1,0-1 1,0 1 0,0-1 0,-1 1 0,1 0 0,0-1 0,0 1-1,0 0 1,0-1 0,0 1 0,0 0 0,1-1 0,-1 1 0,0 0 0,0-1-1,0 1 1,1-1 0,-1 1 0,0-1 0,1 1 0,-1 0 0,0-1-1,1 1 1,-1-1 0,0 1 0,1-1 0,-1 0 0,1 1 0,-1-1 0,1 1-1,0-1 1,-1 0 0,1 1 0,-1-1 0,1 0 0,-1 0 0,1 0-1,0 1 1,-1-1 0,1 0 0,0 0 0,-1 0 0,2 0 0,44 7-320,-23-3-2472,0-2-4442,-9-2-2694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90 10025,'0'0'5558,"-5"-8"-2878,3 5-2493,0 0 0,-1 0 1,1 0-1,0 0 1,-1 0-1,0 1 1,0-1-1,0 1 0,0 0 1,0 0-1,0 0 1,-1 0-1,1 1 0,0-1 1,-1 1-1,0 0 1,1 0-1,-1 0 1,0 0-1,1 1 0,-1-1 1,0 1-1,0 0 1,1 0-1,-1 1 1,0-1-1,0 1 0,1-1 1,-1 1-1,1 0 1,-1 1-1,1-1 0,-1 1 1,1-1-1,-1 1 1,-5 5-1,6-5-166,-1 0 0,0 1 0,1 0 0,-1 0 0,1 0-1,0 0 1,0 0 0,0 1 0,0 0 0,0-1 0,1 1 0,0 0-1,0 0 1,0 0 0,0 1 0,1-1 0,-1 0 0,1 1 0,0-1 0,1 1-1,-1 6 1,1-10-16,1 0 0,-1 0 0,1 0 0,0 0 0,-1 0 0,1-1 0,0 1 0,0 0 0,0 0 0,-1 0 0,1-1 0,0 1 0,0 0 0,0-1-1,0 1 1,0-1 0,0 1 0,0-1 0,1 0 0,-1 1 0,0-1 0,0 0 0,0 0 0,0 0 0,0 0 0,1 0 0,-1 0 0,0 0 0,0 0 0,0 0 0,0-1 0,0 1-1,2-1 1,42-10 244,-25 1-217,0 0 0,-1-2 0,0 0 0,-1-1 0,0-1 0,-1 0 0,-1-1 0,27-33 0,-52 64-83,1 0 1,0 1-1,1-1 0,1 1 0,1 0 1,0 1-1,-2 23 0,7-40 59,0 0 0,0 0 0,0 0 0,0 0 0,0 0 0,0 0 0,1 0 0,-1 0 0,0 0 0,1 0 0,-1-1 0,1 1-1,-1 0 1,1 0 0,-1 0 0,1 0 0,0-1 0,-1 1 0,1 0 0,0-1 0,-1 1 0,1-1 0,0 1 0,0-1 0,0 1 0,1 0 0,33 3 672,-24-5-433,0 0 0,0-1 0,0 0 0,15-6 0,-8 0-167,-1 0 0,1-1 0,17-12 0,-28 16-66,0-1 0,0 1 0,0-1 0,0 0 0,-1-1 0,0 1 0,0-1 0,-1-1-1,5-7 1,-63 82-628,43-52 603,6-10 17,0 0 0,1 1 0,0-1 0,0 1 0,0-1-1,0 1 1,1 0 0,0 0 0,0 0 0,-1 8 0,4-13 8,-1 0 0,1-1 0,-1 1 0,1-1 0,-1 1 0,1-1 1,0 1-1,-1-1 0,1 1 0,0-1 0,-1 0 0,1 1 0,0-1 0,0 0 0,-1 0 0,1 1 1,0-1-1,0 0 0,0 0 0,-1 0 0,1 0 0,0 0 0,0 0 0,0 0 0,-1 0 1,1 0-1,0-1 0,0 1 0,0 0 0,0-1 0,30-6 483,-12-1-391,0-1 1,0-1-1,-1-1 0,0 0 1,-1-2-1,-1 0 0,0 0 1,0-2-1,-1 0 0,-1-1 1,14-20-1,-42 89-512,6-33 345,5-13-106,0 0 1,0 0-1,1 1 0,0-1 1,1 0-1,-2 13 0,4-19-32,-1 0 0,1 0 0,0 0 0,0-1 0,-1 1 0,1 0 0,0 0 0,0 0 0,0-1-1,0 1 1,0 0 0,0-1 0,0 1 0,0-1 0,0 1 0,0-1 0,1 0 0,-1 0 0,0 1 0,0-1-1,0 0 1,0 0 0,0 0 0,1 0 0,-1 0 0,0 0 0,0 0 0,2-1 0,39-3-3978,-8-8-265,4-5-437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8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10 15439,'0'0'10490,"-10"-3"-10186,4 1-254,-1 1 1,0-1 0,0 1-1,1 1 1,-1-1-1,-9 2 1,14-1-44,0 0 0,0 0 1,0 0-1,0 1 0,0-1 0,1 1 0,-1-1 1,0 1-1,0 0 0,1 0 0,-1 0 0,0 0 1,1 0-1,-1 0 0,1 0 0,-1 0 1,1 1-1,0-1 0,-1 0 0,1 1 0,0-1 1,0 1-1,0-1 0,0 1 0,0 0 1,1 0-1,-1-1 0,0 1 0,1 0 0,-1 0 1,1 0-1,0 0 0,-1-1 0,1 1 0,0 4 1,1-4-5,0 1 1,-1-1 0,1 0 0,0 0-1,0 0 1,0 1 0,1-1 0,-1 0-1,0 0 1,1 0 0,-1-1 0,1 1-1,0 0 1,-1-1 0,1 1 0,2 1-1,41 28 30,-28-20-65,-9-5-74,-1 0-1,1 0 1,-1 0 0,0 1 0,9 12 0,-15-18 110,0 0 0,0 0 0,-1 0 0,1 0 0,0 1 0,-1-1 0,1 0 0,-1 0 0,1 1 0,-1-1 0,1 0 0,-1 1 0,0-1 1,0 1-1,0-1 0,0 0 0,0 1 0,0-1 0,0 1 0,0-1 0,0 0 0,-1 1 0,1-1 0,-1 0 0,1 1 0,-1-1 0,1 0 1,-1 1-1,0-1 0,0 0 0,1 0 0,-1 0 0,0 0 0,0 0 0,0 0 0,0 0 0,0 0 0,-1 0 0,1 0 0,0-1 0,0 1 1,0 0-1,-1-1 0,1 1 0,0-1 0,-1 0 0,1 1 0,-3-1 0,-49 11 524,51-10-734,0-1 1,-1 0-1,1 0 1,0 0-1,0 0 1,-1 0-1,1 0 1,0-1-1,0 1 1,0-1-1,-1 1 1,1-1-1,0 0 1,0 0-1,0 0 1,0 0-1,0 0 1,0 0-1,1-1 1,-1 1-1,-2-3 1,-4-14-6676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19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152 196 7591,'0'0'3459,"4"-8"-357,13-25 432,-17 32-3379,1 0 1,-1 1-1,0-1 0,1 1 0,-1-1 1,0 0-1,0 1 0,0-1 0,1 0 1,-1 1-1,0-1 0,0 0 0,0 1 1,0-1-1,0 0 0,0 1 0,0-1 1,0 0-1,0 0 0,-1 1 1,1-1-1,0 1 0,0-1 0,-1 0 1,1 1-1,0-1 0,-1 0 0,1 1 1,0-1-1,-1 1 0,0-2 0,-22 0 1379,-24 18-1133,36-8-392,0 1 0,1 1 1,-1 0-1,-15 21 1,22-27-11,1 1 0,-1 0 1,1-1-1,1 1 0,-1 1 1,1-1-1,0 0 0,0 0 1,0 1-1,1-1 1,0 1-1,0 0 0,0-1 1,1 11-1,0-15 4,0 0 0,1 0 0,0 0-1,-1 0 1,1 0 0,0 0 0,-1 0 0,1-1 0,0 1 0,0 0 0,0-1 0,0 1-1,-1 0 1,1-1 0,0 1 0,0-1 0,0 1 0,0-1 0,0 0 0,1 1-1,-1-1 1,0 0 0,0 0 0,0 0 0,0 0 0,0 0 0,0 0 0,0 0-1,2 0 1,35-4 333,-18-2-225,-1-1 0,0 0 0,0-1 1,0-1-1,-1-1 0,-1 0 0,18-15 0,-5 3-55,-2-2-1,0-1 0,24-29 0,-43 46 61,-2-1-1,1-1 0,-1 1 1,0-1-1,-1 0 1,0-1-1,7-17 1,-13 28-111,0-1 1,0 1-1,0 0 1,0 0 0,1-1-1,-1 1 1,0 0-1,0 0 1,0-1 0,0 1-1,0 0 1,0-1-1,0 1 1,0 0-1,0 0 1,1-1 0,-1 1-1,0 0 1,-1-1-1,1 1 1,0 0 0,0 0-1,0-1 1,0 1-1,0 0 1,0-1 0,0 1-1,0 0 1,0 0-1,-1-1 1,1 1-1,0 0 1,0 0 0,0-1-1,0 1 1,-1 0-1,1 0 1,0 0 0,0-1-1,-1 1 1,1 0-1,0 0 1,0 0 0,-1 0-1,-15 7 20,-13 18-50,10-3 50,1 2 0,-23 39 1,35-53-19,1 0 0,0 1 1,0 0-1,1 0 0,1 0 1,-1 0-1,2 1 0,0 0 1,-1 14-1,3-24-3,0-1 1,0 1-1,0 0 0,0-1 0,1 1 1,-1-1-1,1 1 0,-1 0 0,1-1 1,-1 1-1,1-1 0,0 1 0,0-1 1,0 0-1,0 1 0,0-1 0,0 0 1,0 0-1,0 0 0,0 1 0,1-1 1,-1 0-1,2 1 0,1-1 39,-1 1 0,1-1 1,0 1-1,0-1 0,0 0 0,-1-1 0,1 1 0,0-1 1,7 1-1,-1-1 52,0-1-1,0 0 1,0-1 0,-1 0 0,1 0-1,0-1 1,14-6 0,-11 2-65,1-1 0,-2 0 1,0-1-1,12-10 0,-20 16-23,-1 0 1,1-1-1,-1 1 0,0-1 0,0 0 0,0 0 0,0 0 0,-1 0 0,1 0 0,-1 0 0,0-1 1,-1 1-1,1-1 0,-1 0 0,0 1 0,1-8 0,-3 12-24,1 0 0,-1 0 0,0 0-1,0 0 1,0 0 0,0 0 0,0 0 0,1 0 0,-1 0-1,0 1 1,0-1 0,0 0 0,0 1 0,1-1 0,-1 1-1,0-1 1,0 1 0,1-1 0,-1 1 0,1-1 0,-1 1 0,0-1-1,0 2 1,-20 15-41,14-12 55,1 1-1,0 1 0,1-1 0,-1 1 1,1 0-1,1 0 0,-1 1 0,1-1 1,-4 12-1,8-18 6,0-1 0,0 1 0,0 0 0,0-1 0,0 1 0,0 0 0,0-1 0,0 1 0,0-1 0,0 1 0,0 0 0,0-1-1,1 1 1,-1 0 0,0-1 0,0 1 0,1-1 0,-1 1 0,0-1 0,1 1 0,-1-1 0,1 1 0,-1-1 0,0 1 0,1-1 0,-1 1 0,1-1 0,0 0 0,-1 1 0,1-1 0,-1 0 0,1 1 0,-1-1 0,1 0 0,0 0 0,-1 0 0,1 0 0,0 1-1,-1-1 1,2 0 0,33 1 139,-27-2-106,37 0 56,-31 0-301,1 0 0,0 1 0,0 0-1,0 1 1,0 1 0,-1 0 0,28 9-1,-45-16 399,-1 0 0,0 0 0,1 0 0,0-1 0,0 1 0,1-1 0,-1 0 0,1 0 0,0 0-1,1 0 1,0 0 0,-1-8 0,-3-11 85,1-1 0,-1-30 0,5 55-289,0 0 0,1 0-1,-1 0 1,1 0 0,0 0-1,-1 0 1,1 0 0,0 0-1,-1 0 1,1 0 0,0 0-1,0 1 1,0-1 0,0 0-1,0 1 1,0-1 0,0 1-1,0-1 1,0 1 0,0-1-1,0 1 1,0 0 0,0-1-1,0 1 1,1 0 0,-1 0-1,0 0 1,0 0 0,0 0-1,0 0 1,0 0 0,1 0-1,-1 0 1,0 1 0,2 0-1,55 8-2299,-47-6 1483,93 9-11109,-43-12-603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20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11435,'0'0'10266,"1"11"-9338,0 78 633,3 48 396,-4-135-1898,0-1-1,0 1 1,1-1-1,-1 1 0,0-1 1,0 1-1,1-1 0,-1 1 1,1-1-1,-1 0 0,1 1 1,0-1-1,0 1 1,-1-1-1,1 0 0,0 0 1,0 0-1,0 0 0,0 1 1,1-1-1,-1-1 1,0 1-1,0 0 0,1 0 1,0 1-1,1-2 71,-1 0 1,0 1-1,1-1 1,-1 0-1,0 0 1,1 0-1,-1-1 0,0 1 1,1-1-1,-1 1 1,0-1-1,0 0 1,0 1-1,4-3 1,5-3 219,0 0 0,0-1 0,-1-1 0,17-14 0,3-6-324,-2-2-1,0 0 1,-2-2-1,-1-1 0,-2-1 1,32-63-1,-71 127-8340,5-14 1460,2-3-3730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22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9 1089,'0'0'22208,"-7"-2"-20190,0 0-1656,-1 0 0,0 1 0,0 0 1,0 0-1,0 1 0,-10 1 0,15-1-340,1 0-1,-1 1 0,1-1 0,-1 0 0,1 1 0,-1 0 1,1 0-1,0-1 0,-1 1 0,1 1 0,0-1 0,0 0 1,0 0-1,0 1 0,0 0 0,0-1 0,0 1 0,0 0 1,1 0-1,-1 0 0,0 0 0,1 0 0,0 0 0,0 0 1,-1 0-1,1 1 0,1-1 0,-2 4 0,2-5-53,0 0 0,0 0 0,0-1 0,1 1 0,-1 0 0,0 0 0,0 0 0,1 0 0,-1 0 0,1 0 0,-1 0 0,1 0 0,-1-1 0,1 1 0,0 0 0,-1 0 0,1-1 0,0 1 0,0 0 0,-1-1 0,1 1 0,0-1 0,0 1 0,0-1 0,0 1 0,0-1 0,0 0 0,0 1 0,1-1 0,35 11-1232,-32-10 888,10 2-577,35 9-1319,-48-12 2226,0 0 0,-1 1 0,1 0 0,0-1 0,0 1 0,0 0-1,-1 0 1,1 0 0,0 0 0,-1 0 0,1 0 0,-1 0 0,1 1-1,-1-1 1,0 0 0,0 1 0,1 0 0,-1-1 0,1 3 0,-2-3 158,0 1 1,0-1 0,-1 0 0,1 1 0,0-1 0,-1 0 0,1 0 0,-1 1 0,1-1 0,-1 0 0,0 0-1,1 0 1,-1 0 0,0 0 0,0 0 0,0 0 0,1 0 0,-1 0 0,0 0 0,-1 0 0,1 0 0,-2 0 0,-31 20 1834,26-17-1543,-7 4-75,-11 7 645,-41 16 0,60-28-1471,-1 0-1,0-1 0,0 0 1,0-1-1,0 0 0,-8 1 1,2-2-5424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21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11243,'0'0'7041,"-4"10"-5520,-7 20-538,1 0-1,1 1 0,2-1 0,1 2 1,-4 54-1,10-85-948,0 0-1,0 0 1,0 0 0,1 0 0,-1 0-1,0-1 1,0 1 0,0 0 0,1 0-1,-1 0 1,1 0 0,-1 0-1,0-1 1,1 1 0,-1 0 0,1 0-1,0-1 1,-1 1 0,1 0 0,0-1-1,-1 1 1,1 0 0,0-1-1,0 1 1,-1-1 0,1 1 0,1-1-1,1 1 66,-1-1 0,0 1 0,1-1 0,-1 0 0,1 0 0,-1 0 0,0 0 0,1 0 0,-1-1 0,5-1 0,1 0 123,1-1 1,-1 0 0,0-1-1,0 0 1,9-7-1,5-5-125,-1-1 0,-1-1 0,0 0 0,-2-2-1,0 0 1,-1-1 0,27-45 0,-56 126-599,-9 17 502,19-71 0,1 1 0,1 1 0,-1-1 0,1 0 0,0 0 0,0 0 0,1 0 0,0 0 0,2 8 0,-2-13 18,0 0 0,1-1 0,-1 1-1,0-1 1,0 1 0,1-1 0,-1 0 0,0 1 0,1-1 0,0 0 0,-1 0 0,1 0 0,-1 0 0,1-1 0,0 1-1,0 0 1,0-1 0,-1 1 0,1-1 0,0 1 0,0-1 0,0 0 0,0 0 0,0 0 0,0 0 0,0 0 0,0 0 0,-1-1-1,1 1 1,0-1 0,0 1 0,0-1 0,0 0 0,1 0 0,7-3 123,0 1 1,0-1-1,-1-1 1,18-10-1,-17 7-51,1 0-1,-1 0 0,-1-1 0,1-1 1,-2 0-1,1 0 0,7-13 1,-12 16-62,0 0 0,0 0 0,-1 0 0,0 0 0,0-1 0,-1 0 0,0 1 0,0-1 0,-1 0 0,0 0 0,0 0 0,-1-15 0,0 21-169,-1-1 1,1 1 0,0 0 0,-1 0-1,0 0 1,1 0 0,-1 0 0,0 0-1,0 0 1,0 0 0,0 0-1,0 0 1,-1 1 0,1-1 0,-1 0-1,1 1 1,-1-1 0,1 1-1,-1-1 1,0 1 0,0 0 0,0 0-1,-2-1 1,-14-4-5176,0 5-4622,10 2-2297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21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0 16528,'0'0'8941,"-5"12"-7862,-29 55 768,-61 93 0,75-133-1666,-1 0 62,2 0 0,1 2 0,-23 48 0,41-76-229,-1 0-1,1 0 1,0 0 0,-1 0-1,1 0 1,0 0 0,0 0 0,0 0-1,0 0 1,0 0 0,0 0-1,0 0 1,0 0 0,0 0-1,0 0 1,1 0 0,-1 0-1,0 0 1,1 0 0,-1 0 0,0 0-1,1 0 1,-1 0 0,1 0-1,0-1 1,-1 1 0,1 0-1,0 0 1,-1-1 0,1 1-1,0 0 1,0-1 0,0 1-1,0 0 1,0-1 0,-1 0 0,1 1-1,0-1 1,0 1 0,0-1-1,0 0 1,0 0 0,0 0-1,0 1 1,0-1 0,0 0-1,2-1 1,9 3 127,0-2 0,0 0-1,18-2 1,-13 1-48,208-23-355,-150 10-2215,-1-3-3314,-11 0-4774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26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36 10826,'0'0'6780,"1"-8"-3855,3-6-2083,-1 1 2041,-11 36-1680,3-6-1198,1 1 0,0-1 1,2 1-1,0-1 0,1 1 1,2 34-1,-1-50 4,0 0-1,0 0 0,0-1 1,0 1-1,0 0 1,0-1-1,1 1 0,-1 0 1,1-1-1,-1 1 1,1 0-1,0-1 0,-1 1 1,1-1-1,0 1 0,0-1 1,0 0-1,0 1 1,1-1-1,-1 0 0,0 0 1,0 0-1,1 0 1,-1 0-1,1 0 0,-1 0 1,1 0-1,-1 0 1,1-1-1,-1 1 0,1-1 1,0 1-1,-1-1 1,1 1-1,0-1 0,-1 0 1,1 0-1,0 0 1,-1 0-1,1 0 0,0 0 1,0-1-1,-1 1 1,1-1-1,0 1 0,1-2 1,5 0 143,-1-1 1,1-1-1,-1 1 1,0-1-1,0-1 1,-1 1-1,1-1 1,7-8-1,-1-1 130,-1-1-1,-1-1 1,0 0 0,-1-1-1,-1 0 1,0 0-1,11-35 1,-26 73-313,1-1 1,0 1-1,2 0 0,1 1 0,0-1 1,2 0-1,3 39 0,-3-57 16,1-1-1,0 1 1,0 0 0,0-1-1,0 1 1,0-1-1,0 1 1,1-1-1,-1 0 1,1 1-1,0-1 1,-1 0 0,1 0-1,0 0 1,0 0-1,0-1 1,1 1-1,-1 0 1,0-1-1,1 0 1,-1 1 0,1-1-1,-1 0 1,1 0-1,-1 0 1,1-1-1,0 1 1,0-1 0,-1 1-1,1-1 1,0 0-1,0 0 1,-1 0-1,1-1 1,0 1-1,0-1 1,-1 1 0,1-1-1,2-1 1,2 0-475,-1 0 1,0 0 0,1-1-1,-1 1 1,0-2 0,-1 1-1,7-5 1,-8 5-625,0 0 0,-1 0 0,0 0 0,1 0-1,-1-1 1,0 1 0,-1-1 0,1 0 0,4-8 0,0-15-10529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27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12748,'0'0'12625,"-3"14"-12379,-14 69 693,4 0 1,-3 100 0,16-179-942,-1-1 0,2 0-1,-1 1 1,0-1 0,1 0 0,-1 1 0,1-1 0,0 0 0,0 0 0,0 0 0,1 0 0,-1 0 0,1 0 0,-1 0 0,1 0 0,0-1 0,0 1 0,0 0 0,1-1 0,3 3 0,-3-3-240,1 0 0,0 0 0,0 0 1,0-1-1,0 1 0,0-1 0,0 0 0,0-1 1,0 1-1,0-1 0,0 0 0,1 0 1,-1 0-1,0 0 0,0-1 0,5 0 0,-5 0-465,0 0 1,0 0-1,0-1 0,-1 1 0,1-1 0,0 0 0,-1 0 0,1 0 0,-1-1 0,0 1 1,6-6-1,14-17-6287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2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0 14926,'0'0'7495,"-2"12"-6422,-3 11-546,-2-1 0,-1 1 0,-1-1 0,0-1 0,-2 0 0,-16 26 0,0-6 5,-1 0 0,-50 53 0,78-94-581,0 0-1,0 0 1,-1 0-1,1 0 1,0 0 0,0 0-1,0 0 1,-1 0-1,1 0 1,0 0-1,0 0 1,-1 0-1,1 0 1,0 0 0,0 0-1,0 0 1,-1 0-1,1 0 1,0 0-1,0 0 1,0 0-1,-1-1 1,1 1 0,0 0-1,0 0 1,0 0-1,-1 0 1,1 0-1,0-1 1,0 1-1,0 0 1,0 0 0,0 0-1,0-1 1,-1 1-1,1 0 1,0 0-1,0 0 1,0-1-1,0 1 1,0 0 0,0 0-1,0-1 1,0 1-1,0 0 1,0 0-1,0 0 1,0-1-1,0 1 1,0 0 0,0 0-1,0-1 1,0 1-1,0 0 1,1 0-1,-1 0 1,0-1-1,-1-19-2248,1 16 1571,-10-56-9827,5 25 2130</inkml:trace>
  <inkml:trace contextRef="#ctx0" brushRef="#br0" timeOffset="1">0 132 9801,'0'0'12844,"46"47"-11146,-28-31-257,3-1-576,2 0-480,0-3-321,8-3-32,-7-2-1217,3-5-2018,-2-2-1762,-4 0-5573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27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18578,'0'0'11178,"10"-9"-10970,11-14-152,-1 0-1,20-31 0,-38 100-637,-14 33-922,1-19-2467,8-20-3553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28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11082,'0'0'12652,"-29"68"-11627,29-40-640,0 3-289,0-1-64,0-1-673,0-3-992,0-1-834,0-8-383,0-5-2627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28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 21140,'0'0'3459,"-21"60"-2274,7-25-96,-6 6-384,1 1-256,1 1-193,-3-5-192,5-5-32,0-4-32,5-8-256,-1-7-385,5-9-736,-2-5-1026,0 0-800,-1-11-3043,-4-12-4131</inkml:trace>
  <inkml:trace contextRef="#ctx0" brushRef="#br0" timeOffset="1">0 132 13100,'0'0'10282,"31"47"-8072,-12-32-704,0-1-545,8-2-353,1-3-448,1-1-128,-1 0-736,-1-2-1603,-8-1-2273,-3-1-2915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28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15951,'0'0'6833,"9"2"-5530,30 7-433,-37-9-795,0 1 0,0 0 0,-1 0 0,1 0 0,-1 0 0,1 0 0,-1 1 0,1-1 0,-1 0 0,0 1 0,0-1 0,1 1-1,-1-1 1,0 1 0,-1 0 0,1-1 0,0 1 0,0 0 0,-1 0 0,1-1 0,-1 1 0,1 0 0,-1 0 0,0 0 0,0 0 0,0 0 0,0 0 0,0 0 0,0 2 0,-1 0 109,1 1 0,-1-1 1,1 0-1,-2 1 0,1-1 1,0 0-1,-1 0 0,1 0 0,-1 0 1,-3 5-1,-81 79 1738,86-88-1921,-1 0 0,1 0 0,0 1 0,-1-1 0,1 0 0,0 0 0,0 0 0,-1 1 0,1-1 0,0 0 0,-1 0 0,1 1 0,0-1 0,0 0 0,0 0 0,-1 1 0,1-1 0,0 0 0,0 1 0,0-1 0,0 0 0,0 1 0,0-1 0,0 0 0,-1 1 0,1-1 0,0 0 0,0 1 0,0-1 0,0 0 0,1 1 0,-1-1 0,0 0 0,0 1 0,0-1 0,0 0 0,0 1 0,0-1 0,0 0 1,1 1-1,-1-1 0,0 0 0,0 1 0,0-1 0,1 0 0,-1 0 0,0 1 0,0-1 0,1 0 0,-1 0 0,1 1 0,25 0 7,31-13-971,-18-7-1985,-4-8-3318,-14 6-648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29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5349,'0'0'21188,"3"12"-20371,6 32-333,2 0-24,8 84 0,-19-107-240,0 0 1,-2 1-1,-1-1 1,0-1-1,-2 1 0,0 0 1,-13 30-1,11-34-314,-1-1 0,-1 0 0,-17 25 0,18-30-730,-1-1 1,0 0-1,0 0 0,-1-1 0,-15 11 1,5-9-5322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2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23 270 4324,'0'-9'1126,"0"-7"-308,-1-3 358,1 0-1,1 0 1,0 0-1,1 0 1,1 1-1,1-1 1,1 1-1,9-25 1,-8 31-295,10-20 2839,-9 27-1626,-4 18-312,-6 13-1655,-2 1-1,0 0 1,-1-1-1,-2 0 1,-1-1-1,-19 41 1,9-21-100,55-89 560,-22 19-589,-2-1 0,-1 0 0,-1 0-1,-1-1 1,-1 0 0,4-33-1,-23 165-589,11-105 603,-1 1 1,1 0-1,0-1 0,0 1 1,0 0-1,0-1 0,0 1 1,0 0-1,0-1 1,0 1-1,0-1 0,1 1 1,-1 0-1,0-1 1,0 1-1,0 0 0,1-1 1,-1 1-1,0-1 0,1 1 1,-1-1-1,1 1 1,-1-1-1,0 1 0,1-1 1,-1 1-1,1-1 0,-1 1 1,1-1-1,-1 0 1,1 1-1,0-1 0,0 1 1,25-4 550,23-22 325,-8-4-717,38-38 0,-59 50-125,-20 17-61,0-1 0,0 1 1,0 0-1,0 0 1,1-1-1,-1 1 0,0 0 1,0-1-1,0 1 1,0 0-1,1 0 0,-1 0 1,0-1-1,0 1 1,0 0-1,1 0 1,-1 0-1,0 0 0,0-1 1,1 1-1,-1 0 1,0 0-1,0 0 0,1 0 1,-1 0-1,0 0 1,1 0-1,-1 0 0,0 0 1,0 0-1,1 0 1,-1 0-1,0 0 0,1 0 1,-1 0-1,0 0 1,0 0-1,1 0 1,-1 0-1,0 0 0,1 0 1,-1 0-1,0 1 1,0-1-1,1 0 0,-1 0 1,0 0-1,0 0 1,0 1-1,1-1 0,-1 0 1,0 0-1,0 1 1,0-1-1,0 0 0,1 0 1,-1 1-1,0-1 1,-3 26-352,-15 34 346,0-14 54,11-29 9,0 0 1,1 1-1,0-1 1,-3 27-1,9-43-35,0-1-1,0 1 1,0 0-1,0-1 1,0 1-1,0-1 0,0 1 1,0-1-1,0 1 1,0-1-1,1 1 1,-1 0-1,0-1 1,0 1-1,1-1 1,-1 1-1,0-1 0,1 0 1,-1 1-1,0-1 1,1 1-1,-1-1 1,1 0-1,-1 1 1,1-1-1,-1 0 1,1 1-1,-1-1 1,1 0-1,-1 0 0,1 1 1,25 1 151,25-11 113,-35 2-351,-1 0 1,1-1 0,-1 0 0,-1-1 0,1-1 0,-2-1 0,1 0 0,-2 0 0,1-1-1,11-16 1,-32 40-34,1 0 0,0 1 0,0 0 0,-7 22 1,1-3 153,11-28-26,0 0 0,1 0 1,-1 0-1,1 1 0,-1-1 0,1 0 0,1 1 0,-1-1 1,1 1-1,-1-1 0,1 1 0,1-1 0,-1 1 0,2 7 0,-2-11-34,1 0-1,0 0 0,-1 1 1,1-1-1,-1 0 0,1 0 0,0 0 1,0-1-1,0 1 0,-1 0 0,1 0 1,0 0-1,0 0 0,0-1 1,0 1-1,0 0 0,1-1 0,-1 1 1,0-1-1,2 1 0,0-1-136,0 1-1,0-1 1,1 0-1,-1 0 0,0 0 1,0-1-1,0 1 1,0-1-1,0 1 0,0-1 1,4-2-1,-2 1-760,0-1-1,0 0 0,0 0 1,-1 0-1,0 0 1,1 0-1,-1-1 0,7-8 1,9-15-7176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2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18930,'0'0'3363,"54"0"-2466,-16-5 352,12 1-608,7 0-513,-2 2-96,-1 2-160,-8 0-1730,-8 0-1409,-14 0-2082,-13 0-1954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0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15535,'0'0'5765,"58"15"-3939,-10-15-481,4 0-608,6-7-577,2-8-737,-9-3-3010,-3-2-6470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0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0 13293,'0'0'11466,"-34"71"-10665,13-36-481,-2 0-255,-2 2-33,0-3 0,1-4 0,-3 0-32,2-4 0,4-5-673,0-6-1377,5-9-1473,7-6-2019,-2-3-3202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0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12139,'0'0'8777,"47"10"-7464,-27 5-256,8 3-320,0 0-193,6-1-384,0 0-96,-1-1-320,4-3-1730,-10-2-1537,-2-5-4453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1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7303,'0'0'16789,"9"-5"-15166,147-120 203,-156 125-1832,1 0-1,-1-1 1,0 1 0,0 0 0,0 0-1,0 0 1,1-1 0,-1 1 0,0 0 0,0 0-1,0 0 1,0 0 0,1-1 0,-1 1-1,0 0 1,0 0 0,1 0 0,-1 0 0,0 0-1,0 0 1,1 0 0,-1 0 0,0 0 0,0 0-1,1 0 1,-1 0 0,0 0 0,0 0-1,1 0 1,-1 0 0,0 0 0,0 0 0,0 0-1,1 0 1,-1 0 0,0 0 0,0 0-1,1 1 1,-1-1 0,0 0 0,0 0 0,0 0-1,1 0 1,-1 0 0,0 1 0,0-1 0,0 0-1,0 0 1,1 1 0,2 18-188,-8 35-399,4-43 196,0-4 4,-2 32-1753,3-14-3082,0-16-2225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61 13132,'0'0'14558,"9"-2"-13485,24-5-331,-33 8-721,-1-1 0,0 0-1,1-1 1,-1 1 0,0 0-1,1 0 1,-1 0 0,0 0-1,1 0 1,-1-1-1,1 1 1,-1 0 0,0-1-1,1 1 1,-1 0 0,1-1-1,-1 1 1,1-1 0,-1 1-1,1-1 1,0 1 0,-1-1-1,1 1 1,-1-1 0,1 1-1,0-1 1,0 1 0,-1-1-1,1 0 1,0 1 0,0-1-1,0 0 1,-1 1 0,1-1-1,0 1 1,0-1 0,0 0-1,0 1 1,0-1 0,0 0-1,1 1 1,-1-1 0,0 0-1,0 1 1,0-1-1,1 1 1,-1-1 0,0 0-1,0 1 1,1-1 0,-1 1-1,1-1 1,-1 1 0,0-1-1,1 1 1,-1-1 0,1 1-1,-1-1 1,1 1 0,-1 0-1,1-1 1,0 1 0,-1 0-1,1 0 1,-1-1 0,1 1-1,0 0 1,0 0 0,-4 0-35,1 0 1,0 1-1,-1 0 1,1-1-1,-1 1 0,1 0 1,0 0-1,0 0 1,0 1-1,-1-1 1,1 0-1,0 1 1,0-1-1,1 1 1,-1 0-1,0 0 1,0-1-1,1 1 1,0 0-1,-1 1 1,1-1-1,0 0 1,0 0-1,0 0 1,0 1-1,0-1 0,0 1 1,1-1-1,-1 4 1,34-10-185,-28 2-305,-1-1 0,1 1 0,-1-1 0,1 1-1,-1-1 1,6-6 0,10-13-7666,-6-1-6912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2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8616,'0'0'17366,"-1"10"-16918,-2 9-335,-1-1 0,-1 0 0,0 0-1,-1-1 1,-1 1 0,-1-1 0,0-1-1,-20 30 1,-3-1-292,-71 80 0,100-123 620,-4 4-2618,6-6 2003,0 0-1,-1 0 1,1 0 0,0 0-1,0 1 1,-1-1-1,1 0 1,0 0 0,0 0-1,-1 0 1,1 0-1,0 0 1,0 0 0,-1 0-1,1 0 1,0 0-1,0 0 1,-1 0-1,1 0 1,0 0 0,0 0-1,-1 0 1,1 0-1,0-1 1,0 1 0,-1 0-1,1 0 1,0 0-1,0 0 1,0 0 0,-1-1-1,1 1 1,0 0-1,0 0 1,0 0 0,0-1-1,-1 1 1,1 0-1,0 0 1,0 0-1,0-1 1,0 1 0,0 0-1,0 0 1,0-1-1,0 1 1,0 0 0,0-1-1,-5-13-6380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3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12908,'0'0'10186,"55"7"-8424,-32 7-513,3 1-481,3 1-351,-1 3-193,0-3-192,-1 0 0,-2 1-544,3 1-1634,-3-4-1506,-8-1-2209,1-4-5126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3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29 13869,'0'0'7783,"9"-5"-6149,-2 1-1269,0 0 0,1 1 0,0 0 0,-1 1 0,1 0 0,0 0-1,14-1 1,-20 2-328,0 1 1,0 0-1,0 0 0,1 0 0,-1 0 0,0 1 0,0-1 0,0 1 0,0-1 1,0 1-1,0 0 0,0-1 0,0 1 0,0 0 0,0 0 0,0 1 0,0-1 1,0 0-1,-1 1 0,1-1 0,-1 1 0,1-1 0,-1 1 0,1 0 0,-1 0 0,0-1 1,0 1-1,0 0 0,0 0 0,0 0 0,0 0 0,-1 0 0,1 0 0,-1 1 1,1-1-1,-1 0 0,0 0 0,0 0 0,0 5 0,0-3 44,-1 1 0,1 0 1,-1-1-1,0 1 0,-1 0 0,1-1 0,-1 0 0,0 1 0,0-1 0,0 0 1,-1 0-1,1 0 0,-1 0 0,0 0 0,-7 6 0,-6 6 145,-1-1-1,-20 14 1,16-14-178,5-4 4,13-10-45,0 0-1,0 0 1,1 1 0,-1-1 0,1 1 0,-1 0 0,1 0 0,0-1 0,-1 1 0,1 1 0,0-1 0,0 0 0,1 0 0,-1 1 0,0-1 0,1 1 0,-3 5 0,7-7 4,-1 0 1,1 0-1,-1 0 1,1 0 0,-1-1-1,1 1 1,-1-1 0,1 1-1,0-1 1,-1 0-1,5 0 1,-4 0-7,96 2-1223,-34-9-4739,-31-1-470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4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41 259 10762,'-25'-15'4876,"24"15"-4811,1 0 1,-1 0-1,1 0 0,-1 0 0,1 0 1,-1 0-1,1 0 0,-1 0 0,1 0 1,-1 0-1,1 0 0,-1 0 1,1 0-1,-1 1 0,1-1 0,-1 0 1,1 0-1,-1 1 0,1-1 0,-1 0 1,1 1-1,0-1 0,-1 0 0,1 1 1,0-1-1,-1 0 0,1 1 1,0-1-1,-1 1 0,1-1 0,0 1 1,0-1-1,0 1 0,-1-1 0,1 1 1,0-1-1,0 1 0,0-1 1,0 1-1,0-1 0,0 1 0,0-1 1,0 1-1,0-1 0,0 1 0,0 0 1,2 326 4219,5-256-3960,2-1-1,29 110 0,-38-177-301,1-1 0,-1 1-1,1-1 1,0 0 0,0 0 0,0 1 0,0-1-1,0 0 1,1 0 0,-1 0 0,3 2 0,-4-3 11,0-1 0,1 0 0,-1 0 0,0 0 1,1 0-1,-1 0 0,0 0 0,1 0 1,-1 0-1,0 0 0,1 0 0,-1 0 0,1 0 1,-1 0-1,0 0 0,1 0 0,-1-1 1,0 1-1,1 0 0,-1 0 0,0 0 0,1 0 1,-1-1-1,0 1 0,0 0 0,1 0 1,-1-1-1,0 1 0,0 0 0,1-1 0,-1 1 1,0 0-1,0 0 0,0-1 0,0 1 1,1 0-1,-1-1 0,0 1 0,0-1 0,3-7 265,-1 1-1,1-1 1,-1 0-1,-1 0 0,1-9 1,3-47-118,-4-1 1,-2 1 0,-12-82 0,-55-187-210,68 333 28,-3-11-9,0 1-1,0-1 1,1 1 0,1-1-1,0 0 1,1 0 0,0-13-1,1 22 1,0 0 0,0 1 1,0-1-1,0 0 0,0 1 0,0-1 0,1 1 0,-1-1 0,0 1 1,1-1-1,0 1 0,-1 0 0,1 0 0,0 0 0,-1 0 0,1 0 1,0 0-1,0 0 0,0 1 0,0-1 0,3 0 0,51-9-118,-48 8 108,108-8-14,180 7 0,-156 5 29,702-19-2574,-551 11 2394,-117 4 320,-118-3 376,-52 5-397,-1 0 0,0-1 1,0 1-1,1-1 0,-1 0 1,0 0-1,0 0 0,0-1 1,0 1-1,0-1 0,-1 1 1,1-1-1,0 0 0,3-4 1,-5 6 279,-2 5-344,0 0 0,-1 0 0,1 0 0,-1 0 0,0 0 0,0-1 0,-1 1 0,-5 7-1,-3 9 122,1-1 35,0 1 1,1 1-1,1 0 1,1 0-1,2 1 1,0 0-1,-2 24 1,7-47-226,0 1 1,0 0-1,0 0 0,0 0 0,0 0 1,0-1-1,0 1 0,1 0 0,-1 0 1,0 0-1,0 0 0,1-1 0,-1 1 1,1 0-1,-1 0 0,1-1 0,-1 1 1,1 0-1,-1-1 0,1 1 1,0-1-1,-1 1 0,1-1 0,0 1 1,-1-1-1,1 1 0,0-1 0,0 0 1,-1 1-1,1-1 0,0 0 0,0 1 1,0-1-1,-1 0 0,1 0 1,0 0-1,0 0 0,0 0 0,0 0 1,1 0-1,1-1-357,0 1-1,0-1 1,0 1-1,0-1 1,0 0 0,-1 0-1,1 0 1,0-1-1,0 1 1,-1-1 0,3-1-1,17-21-7455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24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41 13677,'0'0'5226,"-9"12"-4244,-7 11-327,2 1 0,0 0 0,1 1 0,2 0 0,-12 37 0,11-9-196,2 1 0,2-1 0,3 1 0,2 77 0,16-204-1350,-13 72 887,5-52-1475,-1-2-1,-5-62 1,1 102 1929,8 17 575,15 4-578,-15-5-388,1-1 0,0 0 0,-1-1 0,1 0 0,-1 0 0,1-1 0,-1 0 0,0 0 0,1-1 0,-1 0 0,0 0 0,-1-1 0,1 0 0,-1-1 0,0 0 0,0 0 1,7-6-1,6-9 83,0-1 1,-1 0 0,27-43-1,-10 15 670,-33 48-914,-3 9 39,-4 10 30,-39 97 379,24-70 229,2 1 1,2 0-1,-18 95 1,33-141-566,0 0 0,0 1-1,0-1 1,0 0 0,0 1-1,0-1 1,-1 0 0,1 1 0,0-1-1,0 1 1,0-1 0,0 0-1,0 1 1,1-1 0,-1 0 0,0 1-1,0-1 1,0 0 0,0 1 0,0-1-1,0 0 1,0 1 0,1-1-1,-1 0 1,0 1 0,0-1 0,1 0-1,-1 1 1,0-1 0,0 0-1,1 0 1,-1 1 0,0-1 0,1 0-1,-1 0 1,0 0 0,1 0-1,-1 1 1,15-8 333,13-23-56,-20 12-665,0-1 1,-1 1-1,-1-1 0,-1-1 1,0 1-1,-2-1 0,2-32 1,-5 57 361,0 1 0,0 0 0,0 0 0,1-1 0,0 1 0,0 0 1,1-1-1,-1 1 0,1-1 0,3 6 0,-3-8 44,0-1-1,0 1 0,0-1 1,1 0-1,-1 0 0,1 0 1,-1 0-1,1 0 0,0 0 1,0-1-1,0 1 1,0-1-1,0 0 0,0 0 1,0 0-1,0 0 0,0-1 1,0 1-1,1-1 1,4 0-1,6 1 21,0 0 1,0-1-1,0-1 0,0-1 1,0 0-1,0 0 0,25-9 1,-34 9-35,0 0 1,0 0 0,0 0 0,0 0 0,-1-1 0,1 0 0,-1 0-1,0 0 1,0-1 0,0 1 0,0-1 0,-1 0 0,1 0 0,-1 0-1,0 0 1,0-1 0,0 0 0,-1 1 0,0-1 0,0 0 0,0 0-1,0 0 1,-1 0 0,1-6 0,-2 10-18,0 1 0,0 0 0,-1-1-1,1 1 1,0 0 0,0-1 0,-1 1 0,1 0 0,0 0-1,-1-1 1,1 1 0,0 0 0,-1 0 0,1 0 0,-1 0 0,1-1-1,0 1 1,-1 0 0,1 0 0,0 0 0,-1 0 0,1 0 0,-1 0-1,1 0 1,0 0 0,-1 0 0,1 0 0,-1 0 0,1 0 0,0 0-1,-1 0 1,1 1 0,0-1 0,-1 0 0,1 0 0,-1 0-1,1 1 1,0-1 0,0 0 0,-1 0 0,0 1 0,-17 7-121,6 2 160,-1 0 0,1 1 0,1 0 0,0 1 0,-14 19 0,20-24 34,0 0 0,0 0 0,1 0 0,0 1 0,1 0 0,-1 0 0,2 0 0,-1 0 1,1 1-1,0-1 0,-1 16 0,3-23-54,0 0-1,0 0 1,0 0 0,1 0 0,-1 0 0,0 0-1,0 0 1,1 0 0,-1 0 0,1 0 0,-1 0 0,1 0-1,-1 0 1,1 0 0,-1 0 0,1 0 0,0 0-1,0-1 1,-1 1 0,1 0 0,0-1 0,0 1 0,0 0-1,0-1 1,0 1 0,0-1 0,1 1 0,1 0 46,1 0 0,0 0 0,0 0 0,0-1 0,0 1 0,0-1 0,7 0 0,3-2 102,0 0 0,1 0 1,18-7-1,-4-2-144,-1-2 0,0 0 0,-1-2 1,-1-1-1,0-1 0,-2-2 0,0 0 0,0-1 0,-2-2 1,-1 0-1,-1-1 0,-1-1 0,0-1 0,-2-1 0,-1 0 1,-2-1-1,15-35 0,-28 60-27,0 0 0,0 0 0,0 0 0,-1-1 0,1 1 0,-1 0 0,1 0 0,-1 0 0,0-1 0,0 1 0,0 0 0,0 0 0,0 0 0,0-1 0,0 1 0,-1 0 0,1 0 0,-1 0 0,-1-4 0,0 5-8,1 1 1,-1-1-1,1 0 0,-1 0 0,0 1 1,0-1-1,1 1 0,-1 0 0,0-1 1,0 1-1,1 0 0,-1 0 0,0 0 1,0 0-1,1 0 0,-1 1 0,0-1 1,0 0-1,1 1 0,-1 0 0,0-1 1,1 1-1,-1 0 0,0 0 0,-1 1 1,-9 4-14,0 0 1,0 1-1,1 1 1,0 0-1,0 0 1,-14 15-1,3 0 63,-33 42 0,44-49-26,1 0-1,0 0 1,1 1-1,-11 28 1,17-35-4,-1-1 1,2 1-1,-1 1 0,2-1 1,-1 0-1,1 0 0,1 0 0,0 1 1,0-1-1,2 11 0,0-16 15,-1 0 0,1-1 0,0 1-1,1-1 1,-1 0 0,1 1-1,-1-1 1,1 0 0,0 0 0,1-1-1,-1 1 1,1-1 0,0 0-1,0 0 1,0 0 0,0 0 0,0 0-1,0-1 1,1 0 0,5 2-1,-2-1-260,0 1-1,1-2 0,-1 1 0,1-1 0,-1-1 0,1 1 0,0-2 0,0 1 0,-1-1 0,15-2 0,-22 2 92,-1 0 0,1 0 0,0-1 0,0 1 0,0 0 0,0-1 0,-1 1 0,1-1 0,0 1 0,0-1 1,-1 1-1,1-1 0,0 1 0,-1-1 0,1 0 0,0 1 0,-1-1 0,1 0 0,-1 0 0,1 1 0,-1-1 0,0 0 0,1 0 0,-1 0 0,0 0 0,0 0 0,1 1 0,-1-3 1,-1-26-6943,-7-2-2955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5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41 12524,'-14'-8'2434,"7"1"929,3 1 2787,15 3-5509,12 1-65,9-1-63,5-1-129,3 0-128,6 0-160,2 4-63,-7 0-66,-7 0-575,-6 2-1378,-16 5-1665,-12 0-2788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5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11499,'0'0'8136,"46"26"-6119,-7-22-223,8-1-1025,5-3-545,3 0-192,-2 0-1089,-6-9-2466,-2-10-6086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5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 14638,'0'0'8328,"-20"48"-8104,-5-9 288,-3 6-287,-2 2-33,-4-4 192,2-2-128,4-6-192,2-6-31,8-7-33,5-9-673,6-10-1313,-1-3-1601,2-9-3364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6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14798,'0'0'3780,"52"20"-1602,-29-9-609,3 2-544,6 3-609,-2-3-255,4 3-97,-1-2-801,1-2-2082,-6-3-3427,-5 0-7943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6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0 269 15855,'0'0'3876,"8"-6"-2115,27-21-422,0-2 0,-2-1-1,41-48 1,-74 78-1326,0 0 0,0 0 0,0-1 0,0 1 0,0 0 0,0 0 1,0 0-1,0 0 0,0-1 0,0 1 0,0 0 0,0 0 0,0 0 0,0 0 1,0-1-1,0 1 0,0 0 0,0 0 0,1 0 0,-1 0 0,0 0 0,0-1 1,0 1-1,0 0 0,0 0 0,0 0 0,1 0 0,-1 0 0,0 0 0,0 0 1,0-1-1,0 1 0,0 0 0,1 0 0,-1 0 0,0 0 0,0 0 0,0 0 1,0 0-1,1 0 0,-1 0 0,0 0 0,0 0 0,0 0 0,0 0 0,1 0 1,-1 0-1,0 0 0,0 0 0,0 0 0,0 0 0,1 1 0,-1-1 0,0 0 1,0 0-1,0 0 0,0 0 0,0 0 0,1 0 0,-1 0 0,0 0 0,0 1 1,0-1-1,0 0 0,0 0 0,0 0 0,-1 18 102,-9 23-218,-15 58-226,21-59-3207,4-39 3401,0-1 0,0 0 1,0 0-1,0 0 0,0 0 0,0 0 0,0 1 0,0-1 0,0 0 0,0 0 0,0 0 0,0 0 0,0 0 1,0 1-1,0-1 0,0 0 0,0 0 0,0 0 0,0 0 0,1 0 0,-1 0 0,0 1 0,0-1 0,0 0 1,0 0-1,0 0 0,0 0 0,0 0 0,0 0 0,1 0 0,-1 0 0,0 1 0,0-1 0,0 0 0,0 0 1,0 0-1,0 0 0,1 0 0,-1 0 0,0 0 0,0 0 0,0 0 0,0 0 0,0 0 0,1 0 0,-1 0 1,0 0-1,0 0 0,0 0 0,0 0 0,0 0 0,1 0 0,-1 0 0,0 0 0,0 0 0,0-1 0,0 1 1,0 0-1,0 0 0,1 0 0,-1 0 0,0 0 0,0 0 0,0 0 0,0 0 0,0-1 0,0 1 1,0 0-1,0 0 0,10-9-8049</inkml:trace>
  <inkml:trace contextRef="#ctx0" brushRef="#br0" timeOffset="1">315 1 19218,'0'0'7463,"9"33"-11210,3-37-1058,-1-3-5477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7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1 18770,'0'0'7810,"-7"14"-7735,-21 31 107,-2 0 1,-2-2 0,-60 62 0,68-79-163,10-11-98,0-1 0,-29 23 0,32-32-1735,11-5 1632,0 0 0,-1 0 0,1 0 0,0 0 0,-1 0 0,1 0-1,0 0 1,0 0 0,-1-1 0,1 1 0,0 0 0,-1 0 0,1 0-1,0 0 1,0 0 0,-1-1 0,1 1 0,0 0 0,0 0 0,-1-1 0,1 1-1,0 0 1,0 0 0,0-1 0,0 1 0,-1 0 0,1-1 0,0 1-1,0 0 1,0 0 0,0-1 0,0 1 0,0 0 0,0-1 0,0 1-1,0 0 1,0-1 0,-2-18-7885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7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17521,'0'0'6278,"58"43"-4773,-31-26-704,-1 0-481,3 1-224,1-3-96,-2-1-160,-2 2-1890,-2-2-2306,-9-2-4484</inkml:trace>
  <inkml:trace contextRef="#ctx0" brushRef="#br0" timeOffset="1">328 112 18161,'0'0'1922,"9"-5"384,1 0-1714,0 0-1,0 0 0,0 1 1,1 1-1,19-5 1,-28 8-544,0-1 1,0 1-1,0-1 0,0 1 1,1 0-1,-1-1 1,0 1-1,0 0 1,0 1-1,0-1 0,0 0 1,0 0-1,0 1 1,0-1-1,0 1 1,0 0-1,0 0 1,0 0-1,-1 0 0,1 0 1,0 0-1,0 0 1,-1 0-1,1 1 1,-1-1-1,1 0 0,-1 1 1,0 0-1,1-1 1,-1 1-1,0 0 1,0 0-1,0-1 0,0 1 1,-1 0-1,1 0 1,0 0-1,-1 0 1,1 0-1,-1 0 1,0 0-1,0 0 0,0 0 1,0 4-1,0-2 55,-1 1-1,0-1 0,0 0 0,0 0 1,0-1-1,-1 1 0,0 0 1,1 0-1,-1-1 0,-1 1 1,1-1-1,0 1 0,-1-1 1,-5 5-1,-53 44 485,31-27-504,29-24-78,-36 39 20,36-39-21,1-1 0,-1 1 0,1 0-1,-1-1 1,1 1 0,-1 0 0,1 0 0,0 0 0,-1-1 0,1 1 0,0 0-1,0 0 1,-1 0 0,1 0 0,0 0 0,0-1 0,0 1 0,0 0-1,0 0 1,0 0 0,0 0 0,1 0 0,-1 0 0,0-1 0,0 1 0,1 0-1,-1 0 1,0 0 0,1 0 0,-1-1 0,1 1 0,-1 0 0,1-1-1,-1 1 1,1 0 0,0-1 0,-1 1 0,1-1 0,0 1 0,-1 0 0,1-1-1,0 0 1,0 1 0,-1-1 0,1 0 0,0 1 0,0-1 0,0 0-1,0 0 1,0 1 0,-1-1 0,3 0 0,17 4-376,0-1-1,0-1 1,24 0 0,27-5-8859,-40-1 476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7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1 16496,'0'0'3651,"8"8"-2199,7 7-1081,-2 1 1,0 1-1,-1 0 1,-1 1-1,-1 0 0,0 1 1,-1 0-1,7 23 0,-12-31-352,-1 0 0,0 0 0,0 0 0,-1 0 0,-1 1 0,0-1 0,0 1 0,-1-1 0,-1 1 0,0-1 0,0 0 0,-1 1 0,-1-1 0,0 0 0,0 0 0,-1 0 0,-8 14 0,-6 4-1,-2-2 1,-1 0 0,-1-2 0,-1 0 0,-1-1 0,-34 25 0,23-22-1766,-2-2 0,-44 24 0,30-25-3875,4-6-3709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8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11082,'0'0'8707,"-9"9"-8525,-16 24 130,0 1 0,3 1 0,0 0 0,-27 65-1,39-75-133,0 0-1,2 1 0,1 0 1,1 0-1,1 0 0,1 1 0,1 0 1,2 49-1,2-69-179,0 1 1,1-1-1,0 0 1,0 0-1,1 1 1,-1-1-1,2-1 1,-1 1 0,1 0-1,0-1 1,0 0-1,1 0 1,-1 0-1,1-1 1,1 1-1,-1-1 1,1 0-1,0-1 1,0 1-1,0-1 1,1-1-1,-1 1 1,1-1-1,0 0 1,0 0-1,8 1 1,15 4-960,0-1 1,0-1-1,1-2 1,-1-1 0,33-1-1,18-2-5247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9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17905,'0'0'5797,"-5"47"-5572,0-17-97,3 3-64,2-3-32,0 0 0,0-4 0,2-4-481,1-2-1120,-3-6-1282,0-3-2498,0-6-2178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25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22 13965,'-20'-12'3556,"6"5"-674,7 5-768,18 7-4260,1-1-2562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9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17008,'0'0'2082,"83"-7"-641,-33-4-320,5-1-800,-2 3-193,-5 0-96,-8 5-320,-6-1-1410,-11 4-2594,-9-1-2755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39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6822,'0'0'10987,"11"-4"-8857,6-2-1349,1 1-1,1 0 1,-1 1 0,1 1 0,-1 1-1,1 1 1,36 2 0,-53-1-770,-1 0 0,1 0 1,0 1-1,0-1 0,0 1 1,0-1-1,0 1 0,-1 0 0,1 0 1,0 0-1,-1 0 0,1 0 1,-1 0-1,1 0 0,-1 0 0,1 1 1,-1-1-1,0 0 0,0 1 1,1 0-1,-1-1 0,0 1 1,0-1-1,-1 1 0,1 0 0,0 0 1,-1 0-1,1-1 0,-1 1 1,1 0-1,-1 0 0,0 0 0,0 0 1,0 0-1,0 0 0,0 0 1,0 0-1,-1 2 0,0 0 15,0 1 0,-1 0-1,0 0 1,1 0 0,-2-1 0,1 1-1,0-1 1,-1 0 0,0 1 0,0-1-1,0-1 1,-1 1 0,-4 4 0,-10 5 21,0 0 0,0-1 0,-1-2 1,0 1-1,-1-2 0,-38 12 1,78-24-7,0 1 0,30 1 0,-22 0-106,45 2-564,-19-1-1812,1-3-4391,-12-4-5196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51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16592,'0'0'6021,"2"14"-5311,5 92 859,-10 159-1,-1-74-904,3-189-647,1 0 0,0 0 0,0 0 1,0 0-1,1 0 0,-1 1 0,0-1 0,1 0 0,0 0 0,-1 0 0,1 0 0,0 0 0,0-1 0,0 1 0,0 0 0,0 0 0,0-1 0,3 4 0,-2-4 12,-1 0 0,1-1-1,-1 1 1,1 0 0,-1-1 0,1 1-1,0-1 1,-1 1 0,1-1-1,0 0 1,-1 0 0,1 0-1,0 0 1,-1 0 0,1 0-1,0 0 1,-1-1 0,3 0-1,4-1 73,0-1 0,0 0 0,-1-1 0,1 0 0,-1 0 0,0-1 0,12-10 0,3-6-37,-1-1 1,26-35-1,-12 13-12,-35 44-59,0 0 0,0-1-1,0 1 1,0 0 0,1 0 0,-1-1-1,0 1 1,0 0 0,0 0 0,0 0-1,1-1 1,-1 1 0,0 0 0,0 0-1,0 0 1,1 0 0,-1-1 0,0 1 0,0 0-1,1 0 1,-1 0 0,0 0 0,0 0-1,1 0 1,-1 0 0,0 0 0,0 0-1,1 0 1,-1 0 0,0 0 0,1 0-1,-1 0 1,0 0 0,0 0 0,1 0-1,-1 0 1,0 0 0,0 0 0,1 0-1,-1 0 1,0 1 0,0-1 0,1 0-1,-1 0 1,5 16 3,-5 33 327,0-39-289,-2 135-520,5-136-2148,13-8-5718,-3-6-889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52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26 17008,'0'0'1949,"-8"-3"-65,3 2-1681,2 0-72,0 0 1,0 0 0,0 0 0,0 0-1,0 0 1,-1 1 0,1-1 0,0 1 0,0 0-1,-1 0 1,1 0 0,0 1 0,0-1-1,0 1 1,0 0 0,-1 0 0,1 0-1,0 0 1,0 0 0,1 0 0,-1 1-1,0 0 1,0-1 0,-3 4 0,-6 10 192,0 0-1,1 0 1,1 1 0,-12 22 0,18-30-252,1-1 1,-1 1 0,2 0-1,-1 0 1,1 0-1,0 1 1,0-1-1,1 0 1,1 1-1,-1-1 1,1 1 0,1 8-1,0-15-63,0 0 0,0-1-1,-1 1 1,1-1 0,0 1 0,0-1-1,1 0 1,-1 1 0,0-1 0,0 0-1,1 0 1,-1 0 0,1 0 0,-1 0-1,1 0 1,-1 0 0,1 0 0,0-1-1,-1 1 1,1 0 0,0-1 0,-1 0-1,1 1 1,0-1 0,0 0 0,-1 0-1,1 0 1,0 0 0,0 0 0,0 0-1,-1-1 1,1 1 0,3-2 0,2 2 28,-1-2 1,1 1-1,0-1 1,0 0-1,-1-1 1,1 0-1,8-5 1,-4 0-12,-2 0 0,1-1 1,-1 0-1,0-1 0,-1 0 0,0-1 0,-1 0 0,0 0 0,-1 0 1,0-1-1,0 0 0,-2 0 0,1 0 0,-2-1 0,1 1 1,-2-1-1,0 0 0,0 0 0,-1-21 0,-1 34-14,0 0 0,0 0 0,0 0 0,0-1 0,0 1 0,0 0 0,0 0 0,0 0 0,0-1 0,0 1 0,0 0 0,0 0 0,0 0 0,0 0 0,0-1 0,0 1 0,-1 0 0,1 0 0,0 0 0,0 0 0,0 0 0,0-1 0,0 1 0,-1 0 0,1 0 0,0 0 0,0 0 0,0 0 0,0 0 0,0 0 0,-1 0 0,1-1 0,0 1 0,0 0 0,0 0 0,-1 0 0,1 0-1,0 0 1,0 0 0,0 0 0,-1 0 0,1 0 0,0 0 0,0 1 0,-11 5 211,-6 11-120,2 4 110,-24 46 0,35-60-177,1-1 0,1 1 0,-1-1 1,1 1-1,0 0 0,0 0 0,1 0 1,0 1-1,1-1 0,-1 0 0,1 0 1,1 10-1,0-16-35,-1 0 1,1 0 0,0 0-1,-1 0 1,1 0-1,0 0 1,-1 0-1,1 0 1,0-1 0,0 1-1,0 0 1,0 0-1,0-1 1,0 1 0,0-1-1,0 1 1,0-1-1,0 1 1,0-1-1,0 0 1,1 1 0,-1-1-1,0 0 1,0 0-1,0 0 1,0 0 0,1 0-1,0 0 1,37-5 149,-27 0-157,1-2 0,-1 1 0,0-1-1,0-1 1,-1 0 0,16-15 0,37-26-47,-63 48 48,0 1 0,0-1 1,0 0-1,1 0 0,-1 1 0,0-1 0,0 0 0,0 1 0,1 0 0,-1-1 0,0 1 0,0 0 1,1-1-1,-1 1 0,0 0 0,1 0 0,-1 0 0,0 0 0,1 0 0,-1 0 0,0 1 0,0-1 1,1 0-1,-1 1 0,0-1 0,0 1 0,1-1 0,-1 1 0,0-1 0,0 1 0,0 0 0,0 0 1,0 0-1,0-1 0,0 1 0,0 0 0,0 0 0,0 0 0,-1 1 0,1-1 0,0 0 0,-1 0 0,1 0 1,-1 0-1,1 1 0,-1-1 0,1 0 0,-1 2 0,3 9 15,-1 0 0,0 0 0,-1 0 0,0 17 0,0-12-12,-1-6 16,0-4-15,0-1-1,1 1 1,0 0 0,0 0 0,4 10 0,-5-16 3,0 0 1,0-1-1,1 1 0,-1 0 0,1 0 0,-1-1 0,1 1 0,-1 0 0,1-1 0,-1 1 0,1-1 0,0 1 0,-1-1 0,1 1 0,0-1 0,-1 1 0,1-1 0,0 1 0,0-1 0,-1 0 0,2 1 0,0-1 7,0 0-1,-1 0 0,1-1 0,-1 1 0,1 0 1,-1-1-1,1 1 0,-1-1 0,1 1 1,-1-1-1,0 0 0,1 0 0,-1 1 1,0-1-1,0 0 0,2-2 0,19-16 51,-2-1-1,32-38 0,-40 41-76,2 1 0,0 1 1,0 0-1,2 1 0,0 0 0,0 1 0,25-13 0,-41 25 12,0 1 0,1 0 0,-1-1 0,1 1 0,-1 0 0,1-1 0,-1 1 0,1 0 0,-1 0 0,1-1 0,-1 1 0,1 0 0,-1 0 0,1 0 0,-1 0 0,1 0 0,0 0-1,-1 0 1,1 0 0,-1 0 0,1 0 0,-1 0 0,1 0 0,-1 0 0,1 0 0,0 1 0,-1-1 0,1 0 0,-1 0 0,1 0 0,-1 1 0,0-1 0,1 0 0,-1 1 0,1-1 0,-1 1 0,1-1 0,-1 0 0,0 1 0,1-1-1,-1 1 1,-1 30-46,-21 32 155,20-59-101,0-1-2,0-1 1,1 1-1,0 0 0,0-1 1,0 1-1,0 0 0,0-1 1,0 1-1,1 0 0,-1 4 1,4-7 8,0-1 0,0 1-1,0-1 1,1 0 0,-1 0 0,0-1 0,0 1 0,3-3 0,25-18-158,-25 16 92,0 1 0,1 0 0,0 0 0,0 0 1,0 1-1,0 0 0,1 1 0,0 0 0,-1 0 1,14-3-1,-19 46 628,-1-39-570,0 0 1,0 0-1,0 0 1,0 0-1,0 0 1,1-1-1,-1 1 1,0-1-1,1 1 1,-1-1-1,0 1 1,1-1-1,-1 0 1,1 1-1,-1-1 1,0 0-1,1 0 1,-1 0-1,1 0 1,-1 0-1,1-1 1,-1 1-1,0 0 1,1-1-1,1 0 1,36-11-36,-6-6-311,-25 13 180,1 0 0,-1 1 0,0 0 0,1 0 0,0 1 0,0 0 0,18-3 0,-26 6 159,0 0 0,0 1-1,-1 0 1,1-1 0,0 1 0,0-1 0,-1 1 0,1 0 0,0-1 0,-1 1 0,1 0 0,-1 0-1,1 0 1,-1-1 0,0 1 0,1 0 0,-1 0 0,0 0 0,1 0 0,-1 0 0,0 0 0,0 0 0,0 0-1,0-1 1,0 1 0,0 0 0,0 0 0,0 2 0,-1 37-190,1-32-600,0-8 665,0 1 1,0-1-1,0 0 1,0 0-1,0 1 1,0-1-1,0 0 1,0 0 0,0 1-1,0-1 1,0 0-1,0 0 1,0 1-1,0-1 1,1 0-1,-1 0 1,0 1-1,0-1 1,0 0-1,0 0 1,1 0 0,-1 1-1,0-1 1,0 0-1,0 0 1,1 0-1,-1 0 1,0 1-1,0-1 1,1 0-1,-1 0 1,0 0 0,0 0-1,1 0 1,-1 0-1,0 0 1,0 0-1,1 0 1,-1 0-1,0 0 1,0 0-1,1 0 1,-1 0-1,0 0 1,0 0 0,1 0-1,-1 0 1,3 0-1269,12 0-6368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53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9001,'0'0'7980,"-10"3"-4680,3-2-2973,1 1 1,0 0 0,0 0 0,-1 1 0,2 0 0,-1 0 0,0 0 0,0 1 0,1 0 0,0 0 0,0 0 0,0 0 0,0 1 0,1 0 0,-5 6 0,4-3-50,0 0 0,0 0 0,1 1 0,-5 12 0,8-18-259,0 1 1,-1-1 0,2 0-1,-1 1 1,0-1-1,1 1 1,0 0-1,0-1 1,0 1 0,0-1-1,0 1 1,1-1-1,-1 1 1,1-1 0,2 5-1,-2-6-12,1 0 0,0-1 0,-1 1 1,1-1-1,0 1 0,0-1 0,0 0 0,0 0 0,0 0 0,1 0 0,-1 0 0,0-1 0,0 1 1,1-1-1,-1 1 0,0-1 0,1 0 0,-1 0 0,0 0 0,0 0 0,4 0 0,2-1-122,0 1-1,1-1 1,-1 0-1,16-5 0,-11 0-9,-2 0 0,1 0 0,-1-2 0,0 1-1,0-1 1,-1-1 0,0 0 0,-1 0-1,0-1 1,13-17 0,-36 70 3261,13-42-3143,1 0 0,-1 0 0,1 0 0,0 1 0,0-1 0,0 0 0,0 0 0,0 1-1,0-1 1,0 0 0,0 0 0,0 1 0,0-1 0,1 0 0,-1 0 0,0 1 0,1-1 0,-1 0 0,1 0 0,-1 0 0,1 0 0,0 0 0,0 0 0,-1 0 0,1 0 0,0 0 0,0 0 0,0 0 0,0 0 0,0-1 0,0 1 0,0 0 0,0-1 0,0 1 0,0-1 0,1 1 0,-1-1-1,2 1 1,3-1-102,1 1-1,-1-2 1,0 1-1,0-1 1,1 1-1,-1-2 1,0 1-1,0-1 1,0 0-1,0 0 1,0-1-1,0 1 1,-1-1-1,8-5 1,5-6-454,-1 0 0,28-29 0,8-6 56,-51 51 1308,-5 10-380,-6 12 92,-15 31 726,23-51-1186,0-1 0,0 0 0,1 1 0,-1-1 0,1 1 0,-1-1 0,1 1 0,0-1 0,0 1 0,1-1 0,-1 1 0,1-1 0,0 1 0,0-1 0,2 6 0,-1-8-47,0 1 0,0-1 0,0 1-1,0-1 1,0 1 0,0-1-1,1 0 1,-1 0 0,0 0 0,1 0-1,-1-1 1,1 1 0,-1-1 0,1 1-1,-1-1 1,1 0 0,0 0-1,-1 0 1,1 0 0,-1-1 0,1 1-1,-1-1 1,3 0 0,5-1-103,0 0 0,0-1 0,0 0 0,14-6 0,-7-1-125,-1 0 0,0 0 0,0-1 0,-1-1 0,-1-1 0,0 0 0,0-1 0,-2-1 0,21-29 0,-49 73 1935,10-21-1527,0 1 0,1 0 0,0 1 0,1-1 0,0 1-1,0 0 1,1 0 0,1 0 0,-1 0 0,0 13 0,3-22-227,0 0 1,0-1-1,0 1 1,-1 0-1,1 0 1,0-1-1,0 1 1,1 0-1,-1 0 1,0 0-1,0-1 0,0 1 1,0 0-1,1 0 1,-1-1-1,0 1 1,1 0-1,-1-1 1,0 1-1,1 0 1,-1-1-1,1 1 1,-1-1-1,1 1 0,-1 0 1,1-1-1,0 1 1,-1-1-1,1 0 1,0 1-1,-1-1 1,1 0-1,0 1 1,-1-1-1,1 0 1,0 1-1,0-1 0,-1 0 1,1 0-1,0 0 1,0 0-1,-1 0 1,1 0-1,0 0 1,0 0-1,0 0 1,-1 0-1,1-1 1,0 1-1,0 0 0,-1 0 1,2-1-1,1-1-897,0 1-1,0-1 1,0 1 0,0-1-1,0 0 1,-1 0-1,1 0 1,0 0-1,-1-1 1,0 1-1,3-4 1,10-20-13294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53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17873,'0'0'6566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5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12780,'0'0'11990,"-5"9"-11248,-1 0-472,1 0-356,-1 1 1,1-1 0,1 1 0,0 0 0,-4 15-1,8-23-71,-1 0 0,1 0 0,-1 1 0,1-1 0,0 0 0,0 0 0,0 0 0,0 1 0,0-1 0,1 0 0,-1 0 0,1 0 0,-1 1 0,1-1 0,0 0 0,0 0 0,0 0 0,0 0 1,0 0-1,0 0 0,1-1 0,-1 1 0,1 0 0,-1-1 0,1 1 0,0-1 0,-1 1 0,1-1 0,0 0 0,0 0 0,0 0 0,0 0 0,0 0 0,0 0 0,3 0 0,14 6-492,-3-2 439,0 1 0,0 1 0,-1 0 1,17 10-1,-32-17 360,1 0-1,-1 0 1,0 1-1,1-1 1,-1 0 0,0 0-1,0 0 1,1 1 0,-1-1-1,0 0 1,1 0-1,-1 1 1,0-1 0,0 0-1,0 0 1,1 1 0,-1-1-1,0 0 1,0 1 0,0-1-1,1 0 1,-1 1-1,0-1 1,0 0 0,0 1-1,0-1 1,0 0 0,0 1-1,0-1 1,0 0-1,0 1 1,0-1 0,0 1-1,0-1 1,0 0 0,0 1-1,-1-1 1,-13 8 2640,-27 0-1021,37-7-1380,-50 8 1046,-21 3-935,27-9-4714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54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167 254 9769,'0'0'5253,"1"-8"-2957,1 1-1685,-1 4-433,0 1-1,0-1 1,-1 1-1,1-1 1,-1 0-1,0 1 1,0-1-1,0 0 1,0 0-1,0 1 1,0-1-1,-1 0 1,0-2-1,0 4-57,0 0-1,0 0 1,0 0-1,0 0 1,0 1-1,0-1 1,0 0-1,-1 0 1,1 1-1,0-1 1,0 1-1,-1-1 1,1 1-1,0-1 1,-1 1-1,1 0 1,0 0-1,-1 0 1,1 0-1,-1 0 1,1 0-1,0 0 1,-1 0-1,1 0 1,0 1-1,-1-1 1,-1 1-1,-38 12 608,33-7-704,-1 0 1,2 1-1,-1 0 0,0 0 1,1 0-1,-11 17 0,14-20-32,1 1 0,0 0 0,0-1 0,1 1 0,-1 0 0,1 0 0,0 1-1,0-1 1,1 0 0,0 1 0,0-1 0,0 1 0,0-1 0,1 9 0,1-12 10,-1-1 1,1 0-1,0 1 0,0-1 1,0 0-1,-1 0 0,1 1 0,0-1 1,1 0-1,-1 0 0,0 0 1,0 0-1,0 0 0,1 0 1,-1-1-1,0 1 0,1 0 1,-1-1-1,1 1 0,-1-1 1,1 1-1,-1-1 0,1 1 1,-1-1-1,1 0 0,-1 0 1,1 0-1,-1 0 0,1 0 1,-1 0-1,4-1 0,3 0 51,1 0-1,-1 0 0,1-1 1,13-4-1,-1-3-15,-1-1 1,0 0-1,-1-2 1,0 0-1,-1-1 1,0-1-1,-1-1 1,17-19-1,-14 13 7,-2-2-1,0 0 0,-1 0 0,-2-2 0,24-48 1,-37 70-9,-1 0-1,0 0 1,0 0 0,0 0 0,0-1 0,0 1 0,-1 0-1,1 0 1,-1-1 0,0-5 0,0 9-22,0 0 1,0-1-1,0 1 0,-1 0 1,1 0-1,0-1 1,0 1-1,0 0 0,0 0 1,0 0-1,-1-1 0,1 1 1,0 0-1,0 0 1,0 0-1,0-1 0,-1 1 1,1 0-1,0 0 1,0 0-1,-1 0 0,1 0 1,0 0-1,0-1 0,-1 1 1,1 0-1,0 0 1,0 0-1,-1 0 0,1 0 1,0 0-1,0 0 0,-1 0 1,1 0-1,0 0 1,0 0-1,-1 0 0,1 0 1,0 1-1,-1-1 0,-19 15 192,7-2-165,0 2-1,1-1 0,0 2 1,1 0-1,0 0 0,2 1 1,0 0-1,1 0 0,1 1 1,-10 35-1,16-51-36,1 0 1,0 0-1,0 0 1,0-1-1,0 1 0,0 0 1,0 0-1,0 0 0,1 0 1,-1 0-1,1-1 0,-1 1 1,1 0-1,0 0 0,-1-1 1,1 1-1,0 0 1,0-1-1,0 1 0,1-1 1,-1 1-1,2 1 0,0-1 14,0 0-1,0 0 0,1 0 0,-1-1 1,0 1-1,1-1 0,-1 0 1,1 0-1,0 0 0,6 1 0,7-1 34,0 0-1,0-2 1,32-3 0,-40 2-50,1 0 1,0-1 0,-1 0 0,1 0-1,-1-1 1,0 0 0,0-1 0,10-6-1,-16 9 8,0 0 0,0 0 0,0-1 0,0 1 0,0-1 0,0 1 0,0-1 0,-1 0 0,0 0 0,1 0 0,-1-1 0,0 1 0,0 0 0,-1-1 0,1 1 0,-1-1 0,0 0 0,0 1 0,0-1 0,0 0 0,-1 0 0,1 1 0,-1-8 0,0 10 10,-1 1 0,1-1 1,-1 0-1,1 0 0,0 1 0,-1-1 0,1 0 1,-1 1-1,0-1 0,1 1 0,-1-1 1,0 0-1,1 1 0,-1-1 0,0 1 0,1 0 1,-1-1-1,0 1 0,0 0 0,1-1 0,-1 1 1,0 0-1,0 0 0,0 0 0,0-1 1,1 1-1,-1 0 0,0 0 0,0 0 0,0 0 1,0 1-1,1-1 0,-1 0 0,0 0 0,0 0 1,-1 1-1,-33 13 302,27-8-252,0 0 0,1 0 1,0 0-1,0 1 0,0 1 1,1-1-1,0 1 0,1 0 0,-1 0 1,2 1-1,-1-1 0,1 1 1,0 0-1,1 0 0,0 1 1,1-1-1,-3 16 0,5-23-69,1 0 0,-1 0-1,1 0 1,0 0 0,-1 0-1,1-1 1,0 1-1,0 0 1,0 0 0,0 0-1,1-1 1,-1 1 0,0-1-1,1 1 1,-1-1-1,1 0 1,-1 1 0,1-1-1,0 0 1,-1 0 0,1 0-1,0 0 1,0 0 0,0-1-1,0 1 1,0 0-1,0-1 1,0 0 0,0 1-1,0-1 1,2 0 0,11 2-566,0 0 0,29-2 0,-38 0 148,1 0-512,0-1 1,0 1-1,-1-1 1,1 0-1,0-1 1,-1 0-1,1 0 1,-1 0-1,9-5 0,19-14-8554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55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12075,'0'0'8168,"-9"1"-5686,-26 7-933,34-8-1523,0 0 0,1 1-1,-1-1 1,0 0 0,0 0 0,1 0 0,-1 1 0,0-1 0,1 0 0,-1 1 0,0-1 0,1 1 0,-1-1 0,1 1 0,-1-1 0,0 1 0,1-1 0,-1 1 0,1-1 0,0 1 0,-1 0 0,1-1-1,-1 1 1,1 0 0,0-1 0,0 1 0,-1 0 0,1 0 0,0-1 0,0 1 0,0 0 0,0 0 0,0-1 0,0 1 0,0 0 0,0 0 0,0-1 0,0 1 0,0 0 0,0 0 0,1-1 0,-1 1-1,0 0 1,1 0 0,-1-1 0,0 1 0,1 0 0,-1-1 0,1 1 0,0 0 0,23 23-106,21-1-768,-36-20 779,0 1-1,0 0 1,0 1-1,0 0 1,-1 1 0,1 0-1,-1 0 1,-1 0-1,1 1 1,-1 0-1,10 14 1,-16-20 142,0 1 0,-1-1 1,1 1-1,0 0 0,-1-1 0,1 1 1,-1 0-1,1-1 0,-1 1 0,0 0 0,1-1 1,-1 1-1,0 0 0,0 0 0,-1-1 1,1 1-1,0 0 0,-1 0 0,1-1 1,-1 1-1,1 0 0,-1-1 0,0 1 1,1-1-1,-2 3 0,-1-2 79,1 1 0,-1 0 0,0-1 1,0 1-1,0-1 0,0 0 0,0 0 0,0 0 0,-1 0 0,1-1 1,-5 2-1,-2 1-213,-1-1 1,1-1-1,0 0 1,-1 0-1,1-1 1,-1 0-1,-18-2 1,18-5-3736,3-9-4115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56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29 113 8776,'2'-9'2136,"0"-2"-1226,7-25 1979,2 11 2638,-13 34-1997,3 13-2637,0-1-448,-8 28 344,-12 50 0,11-60-468,0-1 0,-3 73 0,12-111-317,-1 0 0,0 0-1,0 0 1,0 1 0,0-1-1,0 0 1,0 0 0,0 0-1,0 0 1,1 0 0,-1 1-1,0-1 1,0 0 0,0 0-1,0 0 1,1 0-1,-1 0 1,0 0 0,0 0-1,0 0 1,0 0 0,1 1-1,-1-1 1,0 0 0,0 0-1,0 0 1,1 0 0,-1 0-1,0 0 1,0 0-1,0 0 1,1 0 0,-1 0-1,0-1 1,0 1 0,0 0-1,0 0 1,1 0 0,-1 0-1,0 0 1,0 0 0,0 0-1,0 0 1,1 0-1,-1-1 1,0 1 0,0 0-1,0 0 1,0 0 0,0 0-1,0 0 1,0-1 0,1 1-1,-1 0 1,0 0 0,0 0-1,0-1 1,0 1 0,0 0-1,0 0 1,0 0-1,0-1 1,7-7 45,0-1-1,-1 1 1,0-2 0,0 1 0,-1-1-1,0 1 1,6-19 0,-2-1-23,10-46 1,-14 32-1,-1-1 0,-2-61-1,-2 83-43,0 22 16,0 0-1,0 1 1,0-1 0,-1 0-1,1 0 1,0 0 0,0 1-1,-1-1 1,1 0-1,0 0 1,-1 0 0,1 0-1,0 1 1,-1-1 0,1 0-1,0 0 1,-1 0 0,1 0-1,0 0 1,0 0 0,-1 0-1,1 0 1,0 0 0,-1 0-1,1 0 1,0 0 0,-1 0-1,1 0 1,0 0 0,-1-1-1,1 1 1,0 0 0,-1 0-1,1 0 1,0 0 0,0-1-1,-1 1 1,1 0 0,0 0-1,0 0 1,-1-1 0,1 1-1,0 0 1,0 0 0,0-1-1,-1 1 1,1 0 0,0-1-1,0 1 1,0 0 0,0-1-1,0 1 1,0 0 0,0-1-1,0 1 1,0 0 0,0-1-1,0 1 1,0 0 0,0 0-1,0-1 1,0 1 0,0 0-1,0-1 1,-16 24-102,14-15 93,0 1 0,0-1 0,0 0 0,1 1 1,0-1-1,1 0 0,0 10 0,0-16 10,0 0 0,1 0 0,-1 0 0,1 1 0,-1-1-1,1 0 1,0 0 0,0 0 0,0 0 0,0 0 0,0-1 0,0 1-1,1 0 1,-1 0 0,0-1 0,1 1 0,0-1 0,-1 1 0,1-1-1,0 1 1,-1-1 0,1 0 0,0 0 0,0 0 0,0 0 0,0 0 0,0-1-1,1 1 1,-1-1 0,0 1 0,4-1 0,5 1 11,1 0 1,0-2-1,-1 1 1,1-1 0,0-1-1,-1 0 1,1-1-1,-1 0 1,0-1-1,0 0 1,19-10-1,-22 9 12,1 0-1,-1 0 0,0-1 0,0 0 0,-1 0 0,1 0 0,-1-1 0,-1-1 0,1 1 0,-1-1 1,-1 0-1,1 0 0,-2-1 0,7-13 0,-49 96 385,24-39-306,-14 58 1,26-83-95,0 0 0,0 0 0,1 0 0,0 0 0,1 1-1,0-1 1,0 0 0,1 1 0,1-1 0,0 0 0,3 10 0,-4-17-1,0-1 0,0 0 0,1 1 0,-1-1 0,1 0 0,-1 0 0,1 0 0,0 0 0,-1 0 0,1 0 0,0-1 0,0 1 0,0-1 0,1 1 0,-1-1 0,0 0 0,1 0 0,-1 0 0,0 0 0,1 0 0,-1 0 0,1-1 0,0 1 0,-1-1 0,1 0 0,-1 0 0,1 0 0,-1 0 0,1 0 0,0 0 0,-1-1 0,5-1 0,1 0 7,0 0 1,0-1-1,0 0 0,-1 0 1,1-1-1,-1 1 0,0-2 1,0 1-1,7-7 0,-5 2 4,0-1-1,0 1 1,-1-1-1,0-1 1,-1 0 0,-1 0-1,1 0 1,-2-1-1,0 0 1,0 0-1,3-12 1,-26 40 0,12-3 1,0 0 0,1 0 0,0 0 0,1 1 0,0 0-1,1 0 1,1 0 0,0 0 0,1 0 0,0 0 0,3 28 0,-1-39-69,0-1 0,0 1 1,0-1-1,0 1 0,0-1 1,1 1-1,-1-1 0,1 0 1,0 0-1,-1 1 0,1-1 0,0-1 1,0 1-1,0 0 0,1 0 1,-1-1-1,0 1 0,1-1 1,-1 0-1,1 1 0,-1-1 0,4 0 1,29 5-3242,-3-12-3425,-11-6-590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56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89 2819,'0'0'8530,"2"-9"-6031,-1 4-2399,6-39 3536,-7 43-3519,0 0 1,0-1-1,0 1 1,0 0-1,-1 0 1,1-1-1,0 1 1,-1 0-1,1 0 1,0 0-1,-1 0 0,0-1 1,1 1-1,-1 0 1,0 0-1,1 0 1,-1 0-1,0 0 1,0 0-1,0 1 1,0-1-1,0 0 1,0 0-1,0 1 0,0-1 1,0 0-1,0 1 1,0-1-1,-1 1 1,1-1-1,0 1 1,0 0-1,0 0 1,-1-1-1,1 1 1,-2 0-1,-4 1-62,0 0 1,-1 0-1,1 1 1,0-1-1,0 1 0,0 1 1,0 0-1,1 0 0,-1 0 1,1 1-1,0 0 0,0 0 1,0 0-1,0 1 1,-8 9-1,8-9-56,1 0 0,0 1 0,0 0 0,0 0 0,1 0 0,0 0 0,0 1 0,0 0 0,1 0 0,0 0 0,1 0 0,0 0 0,0 0 0,0 1 0,-1 9 0,4-16 3,-1 0-1,1-1 1,-1 1-1,1 0 1,-1 0-1,1-1 1,-1 1 0,1 0-1,0-1 1,-1 1-1,1-1 1,0 1-1,-1-1 1,1 1-1,0-1 1,0 1-1,-1-1 1,1 0-1,0 1 1,0-1-1,0 0 1,0 0 0,0 0-1,0 1 1,-1-1-1,1 0 1,0 0-1,0 0 1,0-1-1,0 1 1,0 0-1,0 0 1,-1 0-1,3-1 1,34-7 163,-26 3-214,-1 0 1,1-1-1,-1 0 1,11-10-1,-13 10-72,-1 1 0,1 0 0,0 0 0,0 0 0,0 1-1,0 0 1,15-4 0,-22 8 107,-1 0 1,1 0-1,0 1 0,-1-1 0,1 0 0,-1 0 0,1 1 1,0-1-1,-1 0 0,1 1 0,-1-1 0,1 0 1,-1 1-1,1-1 0,-1 1 0,0-1 0,1 1 0,-1-1 1,1 1-1,-1-1 0,0 1 0,0 0 0,1-1 0,-1 1 1,0-1-1,0 1 0,0 0 0,1-1 0,-1 1 0,0 0 1,0-1-1,0 1 0,0 0 0,0-1 0,-1 2 0,1 32-45,0-26 77,4 85 131,-2-55 343,-1 1-1,-8 75 0,5-103-224,-1 1 1,0-1-1,-1 0 1,0 0-1,-1 0 1,0-1-1,-1 0 1,0 0-1,-8 11 0,11-17-169,-1 0 0,1 0 0,0 0 0,-1-1 0,0 1 0,0-1 0,0 0-1,0 0 1,0 0 0,-1-1 0,1 0 0,-1 0 0,1 0 0,-1 0 0,0-1-1,0 1 1,0-1 0,0 0 0,0-1 0,0 1 0,0-1 0,0 0 0,-7-1-1,9 0-75,1 0 0,-1-1 0,0 1 0,0 0 0,1-1 0,-1 0 0,1 0-1,0 1 1,-1-1 0,1-1 0,0 1 0,0 0 0,0 0 0,1-1 0,-1 1 0,0-1-1,1 0 1,0 1 0,-1-1 0,1 0 0,0 0 0,1 0 0,-1 0 0,0 1-1,1-5 1,-2-3-34,0-1 0,1 0 0,1 1 0,0-1 0,2-20 0,0 23-114,0 0 0,0 0-1,1 0 1,1 0 0,-1 1 0,1-1 0,0 1-1,1 0 1,-1 0 0,1 1 0,1-1 0,10-9-1,8-5-1857,0 1-1,29-17 0,-16 12-2213,2-4-3035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57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13 15599,'0'0'4820,"-11"13"-3373,-6 11-881,1 0 0,1 1 0,1 0 0,-19 49-1,15-24-235,3 1 1,2 1-1,2 0 0,3 0 0,-3 92 0,23-182-293,-9-46-1084,9-94-3938,-12 173 4914,0 1 0,1 0 0,0-1 0,0 1 1,0-1-1,0 1 0,1 0 0,3-6 0,-4 8 89,1 1 0,-1-1 1,1 1-1,-1 0 0,1 0 0,0 0 0,0 0 0,0 0 1,0 0-1,-1 0 0,1 0 0,0 1 0,0-1 0,1 1 1,-1-1-1,0 1 0,0 0 0,0 0 0,0 0 0,3 1 1,15-1 131,0-1 1,-1-1-1,1 0 0,-1-1 1,28-9-1,-35 8-102,-1-1-1,0 0 1,0-1-1,0 0 1,-1-1-1,0 0 1,0 0-1,0-1 1,-1 0-1,9-12 1,-10 12 225,-1-1-1,0 0 1,0 0 0,-1-1 0,0 0-1,-1 0 1,0 0 0,-1-1-1,0 1 1,0-1 0,1-14-1,-21 51 145,-10 20-92,2 0 1,2 1 0,3 1-1,1 1 1,3 1 0,-17 98-1,30-139-266,1 1 175,-1 1 0,1 0-1,1 18 1,0-28-212,0 1-1,0-1 0,0 0 1,0 0-1,0 0 0,0 0 1,1 0-1,-1 0 0,0 1 1,1-1-1,-1 0 0,0 0 1,1 0-1,-1 0 0,1 0 1,0 0-1,-1 0 0,1 0 1,0-1-1,0 1 0,-1 0 1,1 0-1,0-1 0,0 1 1,0 0-1,0-1 0,0 1 1,0-1-1,0 1 0,0-1 1,0 1-1,0-1 0,1 0 1,-1 1-1,0-1 0,0 0 1,0 0-1,0 0 0,0 0 1,0 0-1,1 0 0,-1-1 1,1 1-1,0-1-11,1 0 0,-1 0 0,0 0 0,0-1 0,0 1 0,0 0-1,0-1 1,-1 1 0,1-1 0,0 0 0,-1 0 0,1 0 0,-1 0 0,0 0 0,0 0 0,1 0 0,-1 0 0,1-4 0,14-43 14,-11 29-227,0 0-1,-1-1 1,-1 1-1,-1-1 1,0 1-1,-2-1 1,-4-39-1,4 59 189,0 0 0,0 1 0,0-1 0,0 1 0,0-1 0,0 0 0,0 1 0,0-1 0,-1 1 0,1-1 0,0 0 1,0 1-1,-1-1 0,1 1 0,0-1 0,-1 1 0,1-1 0,0 1 0,-1-1 0,1 1 0,-1 0 0,1-1 0,-1 1 0,1-1 0,-1 1 0,1 0 0,-1 0 0,1-1 0,-1 1 0,1 0 0,-1 0 0,0 0 0,1-1 0,-1 1 0,1 0 0,-1 0 0,0 0 0,0 0 0,0 1 4,0-1 0,0 1-1,0 0 1,1-1 0,-1 1 0,0 0-1,1 0 1,-1-1 0,0 1-1,1 0 1,-1 0 0,1 0 0,-1 0-1,1 0 1,0 0 0,-1 0-1,1 0 1,0 0 0,0 0 0,0 0-1,0 0 1,0 2 0,-1 0-20,1 1 0,0 0 1,0 0-1,0-1 0,0 1 1,1 0-1,0 0 0,0-1 0,0 1 1,0 0-1,0-1 0,1 0 1,-1 1-1,1-1 0,3 5 1,-2-5-45,0-1 1,0 1 0,1 0-1,0-1 1,-1 1-1,1-1 1,0 0 0,0-1-1,0 1 1,0-1 0,0 1-1,0-1 1,7 1 0,2 0 65,1 0 1,-1-1 0,0 0 0,1-1 0,-1 0 0,1-1 0,-1-1 0,0 0 0,0-1 0,0 0-1,19-8 1,-23 7 48,-1 0-1,0 0 0,0 0 0,-1-1 0,1 0 1,-1-1-1,0 0 0,0 0 0,-1 0 0,0-1 1,0 0-1,0 0 0,-1-1 0,0 0 1,-1 0-1,1 0 0,4-14 0,-9 22-33,0-1-1,0 1 1,1-1-1,-1 1 1,0-1-1,0 1 1,0-1-1,0 1 1,0-1-1,0 1 1,0-1-1,0 1 1,0-1-1,0 1 1,0-1-1,-1 1 1,1-1-1,0 1 1,0 0-1,0-1 1,-1 1 0,1-1-1,0 1 1,0-1-1,-1 1 1,1 0-1,0-1 1,-1 1-1,1 0 1,-1-1-1,1 1 1,0 0-1,-1-1 1,1 1-1,-1 0 1,1 0-1,-1 0 1,1-1-1,-1 1 1,1 0-1,-1 0 1,1 0-1,-1 0 1,1 0-1,-1 0 1,1 0-1,-1 0 1,1 0-1,-1 0 1,1 0 0,-1 0-1,1 0 1,-1 1-1,1-1 1,-1 0-1,-30 8-4,19-1 99,1 1-1,-1 0 1,1 1 0,1 0 0,-1 1-1,2 0 1,-1 1 0,1 0 0,1 0 0,0 1-1,1 0 1,-7 14 0,11-20-16,1 0 1,0 0-1,0 0 0,0 1 0,1-1 1,-1 0-1,2 1 0,-1-1 1,1 11-1,0-15-59,1 0-1,-1 0 1,1 0 0,-1 0-1,1 0 1,0 0 0,-1 0-1,1 0 1,0-1 0,1 1 0,-1 0-1,0 0 1,0-1 0,1 1-1,-1-1 1,1 1 0,-1-1 0,1 1-1,0-1 1,0 0 0,-1 0-1,1 0 1,0 0 0,0 0 0,0-1-1,0 1 1,0 0 0,0-1-1,0 1 1,0-1 0,5 0 0,7 1 1,1-1 0,0-1 1,0 0-1,-1-1 0,1-1 1,-1 0-1,0-1 1,0 0-1,0-1 0,0-1 1,-1 0-1,0-1 1,0-1-1,0 0 0,18-15 1,-2-1-20,-2-1 0,0-1 0,-2-1 0,-1-2 0,22-33 0,-36 48-13,-1 1-1,-1-1 1,0-1 0,-1 1-1,0-1 1,-1-1 0,-1 1 0,-1-1-1,0 0 1,2-17 0,-6 32 2,0 0-1,0 0 1,1-1 0,-1 1 0,0 0 0,0 0 0,0 0 0,0 0 0,-1 0 0,1 0 0,0 0 0,0 0 0,-1 0 0,1 0 0,0 0 0,-1 0 0,1 0 0,-1 0 0,1 0-1,-1 0 1,0 0 0,1 1 0,-1-1 0,0 0 0,0 0 0,1 1 0,-1-1 0,0 0 0,0 1 0,-1-1 0,-1 0-8,1 1 0,0 0 1,-1 0-1,1 0 0,0 0 0,-1 0 0,1 0 1,0 1-1,-1-1 0,1 1 0,0 0 0,0 0 1,-3 1-1,-6 3-20,0 1 1,1 0-1,0 1 1,-15 11-1,12-4 29,-1-1 0,2 1 0,0 1 0,1 0 0,0 1 0,1 0 0,-10 24 0,15-30 3,1 1-1,0 0 0,1 0 1,0 0-1,1 0 1,0 0-1,1 0 1,0 1-1,1-1 0,0 0 1,1 1-1,0-1 1,4 19-1,-2-24-202,0 0-1,0 0 0,0 0 1,1-1-1,0 1 0,0-1 1,1 0-1,0 0 1,-1 0-1,2-1 0,-1 1 1,0-1-1,1-1 0,0 1 1,0-1-1,0 0 1,0 0-1,0-1 0,1 1 1,-1-2-1,1 1 0,-1-1 1,1 0-1,0 0 1,-1 0-1,1-1 0,9-1 1,-5-6-3940,-5-10-2797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1:57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18898,'-12'0'1313,"6"0"193,12 4-3813,11 0-3939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20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5349,'0'0'12567,"9"-1"-11985,114-7 308,213 14 1,-78 2-1866,-257-8 769,36-3 660,-22-4-1619,-15 7 1004,1 0 0,-1-1 0,0 1 0,0 0 1,1-1-1,-1 1 0,0 0 0,0-1 0,0 1 0,0-1 1,0 1-1,0-1 0,0 1 0,1 0 0,-1-1 0,0 1 1,0-1-1,0 1 0,-1-1 0,1 1 0,0 0 0,0-1 0,0 1 1,0-1-1,0 1 0,0 0 0,-1-1 0,1 1 0,0 0 1,0-1-1,-1 1 0,1-1 0,-8-6-6256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21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7399,'0'0'1708,"-9"0"-736,-3 0-564,-33 5 1624,39 0 245,13 1-1001,16 3-137,42 2-459,0-4 0,0-2 1,89-5-1,48 2-3374,-188-1-2020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24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1 5830,'0'0'17098,"-8"7"-16281,-70 70 966,-100 129 0,176-204-1910,0 1-1,0 0 1,0-1-1,0 1 1,0-1-1,-1 0 1,1 0-1,-1 0 1,1 0-1,-1 0 1,0 0-1,0-1 1,0 1-1,0-1 1,0 0-1,-4 1 1,6-3-270,0 0 0,1 0 1,-1 0-1,0 0 0,0 0 1,1-1-1,-1 1 0,1 0 1,-1 0-1,1-1 0,0 1 0,-1 0 1,1-1-1,0 1 0,0 0 1,0-1-1,0 1 0,0-1 1,0 1-1,0 0 0,1-1 1,0-1-1,-1-3-1530,0-23-4959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25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13293,'0'0'9961,"21"48"-8199,-5-28-449,-4 3-448,6 1-449,0 1-224,7 0-128,-8-2 0,3 1-64,5-2-256,-2-4-1153,0-2-1218,-2-4-896,-2-4-2819,6-7-7431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25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15407,'0'0'8557,"-5"11"-7110,-3 12-905,0 0 1,2 0 0,0 1 0,2 0-1,-2 32 1,6-55-529,0 0 0,0-1 0,0 1 0,0 0 0,0 0 0,0-1 0,0 1-1,0 0 1,1 0 0,-1-1 0,0 1 0,0 0 0,1 0 0,-1-1 0,0 1 0,1 0 0,-1-1 0,1 1 0,-1-1 0,1 1-1,-1 0 1,1-1 0,-1 1 0,1-1 0,0 0 0,-1 1 0,1-1 0,0 1 0,-1-1 0,1 0 0,0 1 0,1-1-1,0 0 21,1 0 0,0 1 0,-1-2 0,1 1-1,-1 0 1,1 0 0,0-1 0,-1 0 0,6-1 0,48-26 214,-29 8-251,-22 15-5,0 1 0,1-1 0,-1 1-1,1 1 1,0-1 0,0 1 0,0 0-1,0 0 1,9-2 0,-14 9 74,0 0 1,0-1-1,0 1 0,-1 0 0,1-1 1,-1 1-1,0 0 0,0 0 1,0-1-1,0 1 0,-2 4 0,-5 15 291,5-19-334,0-1 1,1 1-1,-1 0 0,1 0 1,0-1-1,0 1 0,0 0 1,1 0-1,-1 0 0,1 0 1,0 0-1,0 0 0,1 6 1,1-10-348,-1 1 0,0-1 0,0 0 0,0 0 0,1 0 0,-1 0 0,0 0 0,0 0 0,0 0 0,1-1 0,-1 1 0,0 0 1,0-1-1,0 1 0,0 0 0,0-1 0,0 0 0,0 1 0,0-1 0,0 0 0,1 0 0,11-14-9403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26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12524,'0'0'11531,"78"19"-10282,-35-14-640,3-2-481,3 1-96,-6-1 0,-1-2-32,-6 2-961,-12 0-929,-9 1-769,-7-1-1024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26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11627,'0'0'10986,"54"43"-9288,-18-39-577,4 0-737,5-3-320,-3-1-31,-1 0-258,-7 0-1761,-8-1-2338,-1-9-7271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34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14478,'135'8'5487,"67"-10"-4239,-56 0-1118,-145 2-152,-1 0 0,0 0 1,0 0-1,1 0 0,-1 0 1,0 0-1,0 0 0,1 0 1,-1 0-1,0 0 0,0 1 1,1-1-1,-1 0 0,0 0 1,0 0-1,1 0 0,-1 0 1,0 1-1,0-1 0,0 0 0,1 0 1,-1 0-1,0 1 0,0-1 1,0 0-1,0 0 0,0 1 1,0-1-1,1 0 0,-1 0 1,0 1-1,0-1 0,0 0 1,0 0-1,0 1 0,0-1 1,0 0-1,0 1 0,0-1 0,0 0 1,0 0-1,0 1 0,0-1 1,-1 0-1,1 0 0,0 1 1,0-1-1,0 0 0,0 0 1,0 1-1,0-1 0,-1 0 1,1 0-1,0 0 0,0 1 0,0-1 1,-1 0-1,1 0 0,0 0 1,-1 1-1,-12 12-2162,-24-2-4089,18-8 1949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57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79 134 14478,'0'0'10415,"10"-4"-10276,9-5-128,48-22 99,-61 28-126,0 0 1,-1 0 0,1-1-1,-1 0 1,0 0 0,-1 0 0,1-1-1,-1 1 1,6-8 0,-9 11 14,-1 0 1,1 0 0,0 0 0,-1 0 0,1 0 0,-1 0 0,1 0-1,-1 0 1,0 0 0,1 0 0,-1 0 0,0 0 0,0 0-1,1 0 1,-1 0 0,0 0 0,0-1 0,0 1 0,-1 0-1,1 0 1,0 0 0,0 0 0,-1 0 0,1 0 0,0 0-1,-1 0 1,1 0 0,-1 0 0,0-1 0,-1 0 0,1 1 0,-1 0 0,0 0 0,0 0 0,0 0 0,0 0 0,0 0 1,0 1-1,0-1 0,0 1 0,0-1 0,0 1 0,-1 0 0,-1-1 0,-4 1-3,0 0 0,0 0 1,0 1-1,0 0 0,0 0 0,0 1 0,-10 3 0,9 1 0,0-1 1,1 1-1,-1 1 0,1 0 1,0 0-1,1 0 0,-1 1 1,2 0-1,-1 0 0,1 1 1,0 0-1,1 0 0,0 1 1,0-1-1,1 1 0,1 0 1,-1 0-1,2 0 0,-1 0 1,1 1-1,0 13 0,2-22-3,0 0 0,1 0 0,-1 0-1,1 0 1,0 0 0,-1 0 0,1-1-1,0 1 1,0 0 0,0 0 0,0-1-1,1 1 1,-1 0 0,0-1 0,1 1-1,-1-1 1,1 0 0,-1 1 0,1-1-1,0 0 1,-1 0 0,1 0 0,0 0 0,0-1-1,0 1 1,0 0 0,0-1 0,-1 1-1,1-1 1,0 0 0,3 1 0,9 1-444,1 0 1,0-1 0,17-1 0,-20 0-336,7-1-1577,-1 1-1,1-2 1,18-4 0,11-7-6446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36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8808,'0'0'411,"-1"-1"0,0 1 0,0 0 0,1 0 0,-1 0 0,0 0 0,0 0 0,1 0 0,-1 0 0,0 0 0,1 0 0,-1 1 0,0-1 0,1 0 0,-1 0 0,0 1 0,1-1 0,-1 0 0,0 1 0,1-1 0,-1 1 0,1-1 0,-1 1 0,0-1 0,1 1 0,-1 0 0,9 14 4205,31 11-2530,108 55-359,-129-68-1687,-1 0-1,0 0 1,0 2-1,-2 0 1,24 29-1,-38-43-5,1 0-1,-1 0 1,0 1-1,0-1 1,0 1 0,0-1-1,0 1 1,0 0 0,0-1-1,0 1 1,-1 0-1,1 0 1,0-1 0,-1 1-1,1 3 1,-2-4 19,0-1 0,-1 1 0,1 0-1,0-1 1,0 1 0,0 0 0,0-1 0,-1 0 0,1 1 0,0-1 0,0 0 0,-1 0 0,1 1 0,0-1-1,-1 0 1,1 0 0,-2-1 0,-17 4-64,1 1 23,0 1 0,1 2 0,-1-1 0,1 2 0,1 1 0,-1 0 0,2 1 1,-1 1-1,1 0 0,1 1 0,0 1 0,1 0 0,0 1 0,-15 20 0,29-33-4,0-1 1,-1 1-1,1-1 0,0 1 0,0-1 0,0 1 0,0 0 0,0-1 0,0 1 0,0-1 1,0 1-1,0-1 0,0 1 0,0-1 0,1 1 0,-1-1 0,0 1 0,0-1 0,0 1 1,1-1-1,-1 1 0,0-1 0,1 0 0,-1 1 0,0-1 0,1 1 0,-1-1 1,0 0-1,1 1 0,-1-1 0,1 0 0,-1 1 0,1-1 0,-1 0 0,1 0 0,-1 0 1,1 1-1,-1-1 0,1 0 0,-1 0 0,1 0 0,-1 0 0,1 0 0,-1 0 1,1 0-1,0 0 0,32 8 289,-29-8-244,89 17 36,1-4 0,135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41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19058,'0'0'5093,"3"65"-3812,-8-34-416,0 0-321,3 0-383,-3-3-129,5-1 0,0-3-32,-4-3-64,2-3-513,-3-1-640,0-5-609,-4-4-672,5-7-1602,-1-1-2370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41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17617,'0'0'8231,"46"-1"-12555,-36 2-1345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42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8680,'0'0'17905,"62"6"-17681,-36-6-192,1 0-160,-8 2-801,-1 3-992,-2 0-482,-7 2-736,-4-2-1921</inkml:trace>
  <inkml:trace contextRef="#ctx0" brushRef="#br0" timeOffset="1">38 116 12748,'0'0'13997,"57"-4"-13580,-33-2-385,10 2-801,-4-1-1473,-1 2-1506,-10-1-2850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42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11915,'0'0'12460,"8"-8"-10997,8-7-979,7-6-292,-1-1 1,-1 0-1,-1-2 1,29-45-1,-49 69-193,0 0-1,0 0 1,0 0-1,0 0 1,0 0-1,0 0 0,0 1 1,0-1-1,1 0 1,-1 0-1,0 0 1,0 0-1,0 0 0,0 0 1,0 0-1,0 0 1,0 0-1,0 0 1,0 0-1,0 0 0,1 0 1,-1 0-1,0 0 1,0 0-1,0 0 0,0 0 1,0 0-1,0 0 1,0 0-1,0 0 1,1 0-1,-1 0 0,0 0 1,0 0-1,0 0 1,0 0-1,0 0 1,0 0-1,0 0 0,0 0 1,-1 22-152,-8 28-73,5-24-1043,0-1 0,2 0 0,1 28 0,1-45-4449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43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8584,'0'0'14403,"-1"12"-13613,0-3-649,-1 9 197,2 0-1,-1-1 0,2 1 0,4 27 1,-5-42-311,1 1 1,0 0-1,0 0 1,0-1-1,0 1 1,0-1-1,1 1 1,-1-1-1,1 1 1,0-1-1,0 0 1,0 0-1,1 0 1,-1 0-1,1 0 1,0-1-1,-1 1 1,1-1-1,0 1 1,1-1-1,-1 0 1,0 0-1,1-1 1,-1 1-1,1-1 1,-1 0-1,1 1 1,-1-2-1,1 1 1,5 0-1,-1 0 2,0-1 1,0 0-1,0-1 1,0 0-1,0 0 0,0-1 1,-1 0-1,1-1 0,-1 1 1,1-1-1,-1-1 1,0 1-1,12-9 0,-4 1 49,-1-2 0,0 0 0,-1 0 0,19-25 0,-32 93 210,-3-38-477,1 1-1387,-1 0 0,-8 26 0,8-37-5385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44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431 47 5061,'0'0'15743,"1"-7"-13789,4-24-396,-5 31-1521,0-1-1,0 1 1,0 0 0,0-1-1,0 1 1,0-1-1,0 1 1,-1 0-1,1-1 1,0 1-1,0 0 1,-1-1 0,1 1-1,0 0 1,0-1-1,-1 1 1,1 0-1,0 0 1,-1-1-1,1 1 1,0 0-1,-1 0 1,1-1 0,0 1-1,-1 0 1,1 0-1,0 0 1,-1 0-1,1 0 1,-1 0-1,1 0 1,0 0 0,-1 0-1,1 0 1,-1 0-1,1 0 1,-1 0-1,1 0 1,0 0-1,-1 0 1,1 0 0,0 0-1,-1 0 1,1 1-1,-1-1 1,1 0-1,0 0 1,-1 0-1,1 1 1,0-1-1,-1 0 1,1 0 0,-1 1-1,-21 11 137,21-11-40,-57 28 523,44-24-239,0 2-1,1 0 1,0 0 0,-21 17-1,30-21-351,0 1 0,1 0 0,0 0 0,0 0 0,0 0-1,0 0 1,0 0 0,1 1 0,0-1 0,0 1 0,0 0 0,1-1-1,-1 1 1,1 0 0,0 0 0,1 0 0,-1 0 0,1 8 0,10 162-30,-4-115-8,-3 0 1,-5 80-1,-6-96 38,-2 0 0,-2-1 0,-26 66 0,19-58-69,-16 44 28,10-33 30,3 2 0,2 0 0,-16 100 1,35-158-2,0 0 0,1-1 0,-1 1 0,1-1 0,1 1 0,-1 0 0,1-1 0,0 1 0,0-1 0,2 8 0,-1-11-37,-1 1 0,1-1-1,0 0 1,-1 0 0,1 0 0,0 0-1,0 0 1,0-1 0,0 1-1,1 0 1,-1-1 0,0 0 0,1 0-1,-1 1 1,1-1 0,-1-1-1,1 1 1,-1 0 0,1-1 0,0 1-1,-1-1 1,1 0 0,3 0-1,234 0-632,-201-2-1659,-31 0-2651,-3-5-3668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39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0 270 12460,'5'1'8471,"16"-12"-6522,11-17-1164,0-1 0,-2-1 0,-2-2-1,0-1 1,-3-1 0,23-39 0,-74 154-102,20-63-616,0 2 1,1-1 0,1 1-1,0-1 1,2 1 0,0 0-1,2 0 1,2 34-1,8-26-63,1-17-4460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39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11883,'0'0'11670,"10"1"-9641,31 5-294,64 1 0,-58-6-1655,0-3 0,0-2 0,50-11 0,-68 3 291,-7 2-2839,-9 8-7719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40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1 16560,'0'0'9401,"-2"8"-8761,-2 9-575,-2 1-1,-1-1 1,0-1 0,-1 1-1,0-1 1,-1-1 0,-1 1-1,-18 20 1,-8 7-54,-67 61-1,98-100-215,-18 16-222,7-14-3724,11-16-2202,5 9 5654,-1-17-5445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1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45 5701,'14'-33'6693,"-10"22"-1871,-8 19-871,-19 41-3370,-2-1 1,-44 61-1,10-16-500,-54 105-1474,138-244-7389,-5 8 3236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57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11 11435,'-8'-2'3246,"-1"-1"-2531,-1 1 1,1 1-1,0-1 1,-1 2 0,1-1-1,-1 1 1,1 1-1,-1-1 1,-17 5 0,22-4-610,0 1 1,1-1-1,-1 1 0,1 0 1,-1 0-1,1 1 1,0-1-1,0 1 0,0 0 1,0 0-1,0 0 1,1 1-1,-1-1 1,1 1-1,0 0 0,0 0 1,1 0-1,-1 0 1,1 0-1,0 1 0,0-1 1,-3 10-1,5-13-100,-1 0-1,1 1 1,-1-1-1,1 0 1,0 1 0,0-1-1,0 0 1,0 1-1,0-1 1,0 0-1,0 0 1,0 1-1,0-1 1,1 0-1,-1 1 1,0-1-1,1 0 1,-1 0 0,1 1-1,-1-1 1,1 0-1,0 0 1,0 0-1,-1 0 1,1 0-1,0 0 1,2 2-1,0-2 26,0 1-1,0-1 0,0 1 0,0-1 0,0 0 1,1 0-1,-1-1 0,0 1 0,1-1 0,6 1 1,6-1 83,1-1 0,-1-1 1,28-6-1,-20 1-291,1-1 0,40-20-1,3-2-91,-74 60 355,3-23 10,1-4-12,0 1 0,0-1 0,0 1-1,1-1 1,0 1 0,0 0 0,0 0-1,0-1 1,0 6 0,3-9-38,0 1 1,1-1-1,-1 1 0,1-1 0,-1 0 1,1 0-1,-1 0 0,1 0 0,-1-1 1,1 1-1,4-2 0,16-6-7,-1-1-1,32-17 1,-38 17-391,0 1 0,0 1 0,0 0 0,1 1 0,0 1-1,19-3 1,-35 7 346,0 1-1,-1 0 0,1 0 0,0 0 0,-1 0 1,1 0-1,0 0 0,0 0 0,-1 0 0,1 0 1,0 0-1,-1 0 0,1 0 0,0 0 0,-1 1 1,1-1-1,0 0 0,-1 0 0,1 1 0,0-1 1,-1 0-1,1 1 0,-1-1 0,1 1 0,-1-1 1,1 1-1,-1-1 0,1 1 0,-1-1 0,1 1 1,-1 0-1,0-1 0,1 2 0,0 0 50,-1 0 1,0 0-1,0 1 0,0-1 1,-1 0-1,1 0 0,0 0 1,-1 0-1,1 0 0,-1 0 1,-1 3-1,-27 48 1494,20-42-1121,7-9-296,-1 1 1,1-1 0,0 0-1,0 1 1,0-1-1,0 1 1,1 0-1,-1 0 1,1-1-1,-1 1 1,1 0-1,0 0 1,-1 4-1,3-6-107,0-1 0,0 1 0,0-1 0,0 0 0,0 1 0,0-1 0,0 0 0,0 0 0,0 0 0,1 0 0,-1 0 0,0 0 0,0 0 0,0 0 0,0 0 0,0 0-1,0-1 1,0 1 0,0 0 0,0-1 0,1 0 0,26-10 229,-26 10-208,133-72-1024,-45 21 368,-78 47 627,-11 7 26,-1 0 1,0 0-1,0 0 0,0 0 0,0 0 0,-1 0 1,1 0-1,0 0 0,-1-1 0,1 1 0,-1 0 1,-1 3-1,-5 7 182,4-9-128,1 1 0,0-1 0,0 1 0,0 0 0,0 0 0,0 0 0,1 0 0,0 0 0,0 0 0,-1 8 0,3-12-247,-1 1 1,1 0 0,0-1-1,0 1 1,-1-1 0,1 0 0,0 1-1,0-1 1,0 1 0,0-1-1,0 0 1,-1 0 0,1 0-1,0 0 1,0 1 0,0-1 0,0 0-1,0 0 1,0-1 0,0 1-1,0 0 1,0 0 0,-1 0-1,1-1 1,0 1 0,0 0 0,1-1-1,14-9-6468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40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13325,'0'0'15983,"54"61"-15503,-35-40-320,4 2-128,2-4 0,0 0-128,3-4-897,-2-1-1121,-3-5-1921,-1-6-1250,-1-3-3908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40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30 158 13196,'0'0'9610,"-14"55"-8073,11-38-512,-3 1-545,6-1-319,-1 0-129,-3-2-64,2-4-577,2-1-768,0-8-705</inkml:trace>
  <inkml:trace contextRef="#ctx0" brushRef="#br0" timeOffset="1">36 5 13869,'0'0'15855,"5"-5"-18545,4 5-3396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46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12 3972,'0'0'20910,"6"-3"-20691,-2 1-171,0 1-1,0-1 1,0 1-1,0 0 1,0 1 0,0-1-1,1 1 1,-1 0-1,0 0 1,0 0 0,6 1-1,56 13 482,-8-2-369,87-4 150,-145-7-311,1-1-1,-1 1 1,0-1 0,1 0 0,-1 1 0,0-1 0,1 1 0,-1-1 0,0 1 0,0-1 0,1 1 0,-1 0 0,0-1 0,0 1 0,0-1 0,0 1 0,0-1 0,0 1 0,0-1 0,0 1 0,0 0 0,0-1 0,0 1 0,0-1 0,0 1 0,0-1 0,-1 1-1,1-1 1,0 1 0,0-1 0,-1 1 0,1-1 0,0 1 0,-1 0 0,-11 25-42,10-22 42,-13 31 4,2 1-1,1 1 1,2 0-1,2 0 0,1 1 1,1 0-1,3 0 0,1 56 1,5-70-9,0 0 0,2-1 0,0 0 1,16 40-1,5 23-3,-14-24 9,-4 0 0,-2 1 0,-3 88 0,-4-142 136,0 0-1,0 0 0,-1 0 1,0 0-1,-1 0 0,0 0 1,0-1-1,-1 1 0,0-1 1,0 0-1,-1 0 0,0 0 1,0-1-1,-1 0 0,0 0 1,0 0-1,-1-1 0,0 0 0,0 0 1,-1-1-1,1 1 0,-13 5 1,13-7-13,-1 0 0,1-1 0,-1 0 1,0 0-1,0 0 0,0-1 0,0 0 0,0-1 1,-1 0-1,1 0 0,0-1 0,-1 0 0,1 0 1,-1-1-1,1 0 0,0-1 0,0 0 1,0 0-1,0 0 0,0-1 0,0 0 0,1-1 1,-1 0-1,-11-8 0,15 9-720,0-1 0,1 1 0,-1-1-1,1 0 1,0 0 0,0 0 0,0-1 0,-3-5 0,6 9 265,-1 0 0,0-1 1,1 1-1,-1 0 0,1-1 1,-1 1-1,1 0 0,0-1 1,-1 1-1,1-1 0,0 1 1,0-1-1,0 1 1,0-1-1,0 1 0,1 0 1,-1-1-1,0 1 0,1-1 1,-1 1-1,1 0 0,-1-1 1,1 1-1,0 0 0,-1 0 1,1-1-1,0 1 0,0 0 1,0 0-1,0 0 1,0 0-1,0 0 0,1-1 1,12-6-14793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47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 8808,'-6'0'16144,"8"2"-14575,5 0-352,4 1-416,5-2-224,-4 1-97,4-2-256,-4 0-160,3 0 0,1 0-288,-8 0-1249,7 0-1250,-5-8-1857,-1-2-3972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47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6118,'0'0'21572,"7"-1"-20728,2-1-759,0-1 1,0 0 0,0 0 0,-1-1 0,1 0-1,-1-1 1,0 0 0,0 0 0,0-1-1,-1 1 1,0-2 0,11-11 0,5-7-11,0 0 0,27-42 0,-52 85-158,-15 38-134,-10 39-17,17-43-1462,3 29-4963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52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9289,'0'0'20072,"7"3"-19752,23 9-58,-30-12-251,0 0 0,1 0 0,-1 0 0,0 0 0,0 1 0,0-1 0,0 0-1,0 0 1,1 0 0,-1 0 0,0 0 0,0 0 0,0 0 0,0 0 0,1 0 0,-1 0 0,0 0 0,0 1 0,0-1 0,1 0 0,-1 0 0,0 0 0,0 0-1,0 0 1,0 0 0,1-1 0,-1 1 0,0 0 0,0 0 0,0 0 0,1 0 0,-1 0 0,0 0 0,0 0 0,0 0 0,0 0 0,0 0 0,1-1 0,-1 1-1,0 0 1,0 0 0,0 0 0,0 0 0,0 0 0,0-1 0,1 1 0,-1 0 0,0 0 0,0 0 0,0 0 0,0-1 0,0 1 0,0 0 0,0 0 0,0 0-1,0 0 1,0-1 0,0 1 0,0 0 0,0 0 0,0 0 0,0-1 0,0 1 0,0 0 0,-12-8 137,-22 13-172,33-4 27,0-1 0,0 0 0,0 1 0,0-1 0,0 1 0,0 0 0,0-1 0,0 1 1,0 0-1,0 0 0,0 0 0,0-1 0,0 1 0,0 0 0,1 0 0,-1 0 0,0 0 0,1 0 0,-1 0 1,1 1-1,-1-1 0,1 0 0,0 0 0,-1 0 0,1 0 0,0 2 0,0-3 77,20-20 385,-16 10-417,-1 6-418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54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4 220 3331,'-4'14'14415,"13"-20"-6431,3-5-8437,16-15 1019,-1-1 0,-1-2 0,-1-1 0,-2 0 0,25-44-1,-48 74-561,0 0-1,0 0 0,0 0 0,0 0 0,0 0 1,0 0-1,0 1 0,0-1 0,0 0 0,0 0 0,0 0 1,0 0-1,0 0 0,0 0 0,0 0 0,0 0 0,0 1 1,0-1-1,0 0 0,0 0 0,1 0 0,-1 0 0,0 0 1,0 0-1,0 0 0,0 0 0,0 0 0,0 0 1,0 1-1,0-1 0,0 0 0,0 0 0,0 0 0,0 0 1,1 0-1,-1 0 0,0 0 0,0 0 0,0 0 0,0 0 1,0 0-1,0 0 0,0 0 0,0 0 0,1 0 0,-1 0 1,0 0-1,0 0 0,0 0 0,0 0 0,0 0 1,-2 21 71,-7 26 53,-2-13-398,3 1 0,0 0-1,2 1 1,-2 51 0,9-81-3564,0-2-2646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54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 7399,'0'0'13399,"-4"8"-11941,3-6-1435,0 0 89,0-1-1,0 1 1,0 0-1,0 0 1,0-1-1,0 1 1,1 0-1,-1 0 1,1 0-1,0 0 1,-1 0 0,1 0-1,0-1 1,0 5-1,2-5-4,-1 1-1,1-1 1,-1 0-1,1 0 1,-1 0 0,1 0-1,0 0 1,-1-1-1,1 1 1,0 0-1,0-1 1,0 1 0,-1-1-1,1 0 1,0 1-1,0-1 1,0 0 0,0 0-1,0 0 1,0-1-1,3 0 1,36-1 485,1-2 0,-1-2 0,51-14 1,18-2-3987,-106 21 2245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54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3331,'0'0'21028,"2"9"-19149,0 5-1319,-1-1-221,1-1 1,1 1-1,0-1 1,0 1-1,2-1 1,4 11-1,-7-21-317,-1-1-1,1 1 1,0-1-1,-1 0 1,1 0-1,0 1 0,0-1 1,-1 0-1,1-1 1,0 1-1,0 0 1,0 0-1,0-1 1,0 0-1,0 1 0,0-1 1,0 0-1,0 0 1,1 0-1,-1 0 1,0 0-1,0 0 1,0-1-1,0 1 0,0-1 1,0 1-1,3-2 1,4-2 30,1 1-1,-1-1 1,0-1 0,10-5 0,8-11-32,-21 16-14,0 1 0,-1-1 0,2 1 1,-1 0-1,0 1 0,1 0 0,10-4 0,-16 7-3,0 1-1,-1 0 1,1 0-1,0-1 1,-1 1 0,1 0-1,-1 0 1,1 0-1,-1 0 1,1 0-1,-1 0 1,0 0 0,1 0-1,-1 0 1,0 0-1,0 0 1,0 0-1,0 0 1,0 0 0,0 0-1,0 0 1,0 0-1,-1 2 1,0 28 234,-7 34-1572,11-70-7637,-1 0 6179,6-11-8007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55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17649,'0'0'4708,"3"8"-3432,7 27-802,-1 0 0,-2 1 0,-1 0 0,-2 1 0,-2-1 0,-1 0 0,-1 1 0,-7 38 0,0-26-478,-2 1 0,-3-2 1,-2 1-1,-1-2 1,-33 68-1,43-105-318,0 0 1,-1-1-1,0 1 0,-1-1 0,1 0 1,-11 10-1,11-14-693,0 0 1,0 0 0,0-1-1,-1 0 1,-13 7-1,-8 0-5134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58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27 171 2498,'-1'0'346,"1"0"-1,-1 0 0,1 0 1,0 0-1,-1 0 1,1 0-1,0 0 0,-1-1 1,1 1-1,0 0 1,-1 0-1,1 0 0,0 0 1,-1-1-1,1 1 0,0 0 1,0 0-1,-1 0 1,1-1-1,0 1 0,0 0 1,-1-1-1,1 1 0,0 0 1,0 0-1,0-1 1,0 1-1,-1 0 0,1-1 1,0 1-1,0-1 0,0 1 1,0 0-1,0-1 1,2-17 3311,12-14-2218,33-8 51,-38 33-1242,0 0 0,0-1 0,-1 0 0,0 0 0,13-16 0,-21 24-215,0 0 0,0 0 0,0 0 0,1-1 0,-1 1 0,0 0 0,0 0 0,0 0-1,1-1 1,-1 1 0,0 0 0,0 0 0,0-1 0,0 1 0,0 0 0,1 0 0,-1-1-1,0 1 1,0 0 0,0 0 0,0-1 0,0 1 0,0 0 0,0-1 0,0 1 0,0 0-1,0 0 1,0-1 0,0 1 0,0 0 0,0 0 0,-1-1 0,1 1 0,0 0 0,0 0-1,0-1 1,0 1 0,0 0 0,0 0 0,-1-1 0,1 1 0,0 0 0,-14 3 190,-18 13-425,24-9 210,-1 0 0,1 0 0,1 0 0,-1 1 1,1 0-1,1 1 0,-1-1 0,1 1 0,1 1 0,0-1 0,0 1 0,1 0 0,0 0 0,1 0 0,-4 20 0,6-29-4,1 0 1,0-1 0,0 1 0,1 0 0,-1 0 0,0 0 0,0-1 0,0 1 0,0 0-1,1 0 1,-1-1 0,0 1 0,1 0 0,-1 0 0,1-1 0,-1 1 0,1 0-1,-1-1 1,1 1 0,-1-1 0,1 1 0,-1-1 0,1 1 0,0-1 0,-1 1-1,1-1 1,0 1 0,0-1 0,0 1 0,33 5 205,35-13 160,-37 0-1190,0-2 1,52-21 0,-62 21-2097,0-2 0,25-16 0,-13 2-2374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55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6406,'0'0'14451,"-7"12"-13319,-21 37-715,2 2 0,2 1 0,2 1 0,3 1-1,2 1 1,3 0 0,1 1 0,4 1 0,-5 105 0,14-153-415,0 0 0,0 0 1,1 0-1,0 0 0,1 0 0,0 0 0,0 0 1,1 0-1,0-1 0,5 10 0,-3-11 1,-1-1 0,1 0 0,0 0 0,1-1 0,-1 1 1,1-1-1,0-1 0,0 1 0,1-1 0,-1 0 0,1 0 0,10 4 0,2 0-394,0-1 0,0-1 0,28 6 0,24-3-4766,-34-8-443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56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9641,'0'0'16304,"55"17"-16272,-20-17-1186,-1 0-1440,-2 0-1922,-4-2-4164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2:56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10250,'0'0'14077,"9"-2"-12561,0-2-1412,1 1 0,0-1 0,-1-1 0,0 0 0,0 0 0,0-1 0,-1 0 0,10-9 0,-3 1-34,-1 0 0,0 0 0,-1-2 0,11-16 1,-22 32-76,0 8-7,-1 22-25,-3 35-16,-3 19 390,5-48-3322,0-16-1430,0-11-4046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02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4388,'0'0'18690,"11"2"-17484,132 6 378,-49-5-2719,-70 3 109,-11-1-1290,-11 0-4629,-11-3 1467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02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10858,'0'0'8969,"49"27"-7336,-22-22-768,1 0-609,4-1-256,2-3-1441,-6-1-2787,-9 0-6694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06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4901,'0'0'20761,"3"9"-20153,2 10-327,-2 0 0,0 0 0,-1 1-1,-1 33 1,-1-52-260,0 1 0,0-1 1,0 1-1,0-1 0,0 1 0,1-1 0,-1 1 0,0-1 0,1 1 0,-1-1 0,1 0 1,-1 1-1,1-1 0,0 1 0,-1-1 0,1 0 0,0 0 0,0 1 0,0-1 0,0 0 1,0 0-1,0 0 0,0 0 0,2 1 0,-1-1 34,1-1-1,-1 1 1,0-1 0,0 1 0,1-1-1,-1 0 1,0 1 0,1-1 0,-1 0-1,0-1 1,1 1 0,-1 0 0,0-1-1,3 0 1,5-2 76,-1-1-1,0 1 1,0-2 0,0 1-1,0-1 1,10-9 0,40-43 39,-29 26 167,-31 67-391,-4-9 57,3-21 5,1 0 0,-1 0 0,1 0 0,1 0 0,-1 1 0,1-1 0,0 0 0,0 0 0,1 1 0,2 9 0,5-8-1327,0-7-3848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0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0 236 4484,'0'0'11355,"11"1"-9759,236 9 3439,143-27-4722,-317 12-125,1 1-157,781-37 136,-107-11 1297,-328 16-836,-94 10 634,169-10-778,-83 28-447,-379 8 17,-29 0-561,18-1 1501,-17-3-2904,-11-4-4760,-5-1-1765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08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3 243 7399,'-2'4'14198,"25"-22"-10490,36-32-2946,-9 0-108,58-76 0,-102 123-354,-6 16-181,-8 33-136,3-22 53,3-11-29,0-1 1,1 1-1,1-1 1,0 1-1,1 0 0,0-1 1,1 1-1,0-1 1,1 1-1,0-1 0,1 0 1,6 12-1,-8-19-109,13 25-3192,-11-9-5823,-4-16 2561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09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6022,'0'0'12620,"46"17"-10538,-9-17-449,9 0-288,9-11-320,0-2-512,2 3-321,-9-2-128,-6 4-64,-12 3-576,-10 4-994,-11 1-1152,-6 0-2467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09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14638,'0'0'9609,"0"49"-8744,-14-27-97,-7 4-223,3 0-417,-6 0-64,4-1 0,4-2-64,0-4 32,4-5-128,-1-3-993,3-6-1313,-1-3-737,2-2-2370,0-6-4581</inkml:trace>
  <inkml:trace contextRef="#ctx0" brushRef="#br0" timeOffset="1">1 97 6919,'0'0'17392,"48"-4"-16111,-29 9-256,6 4-320,3 1-385,4 1-288,-2 1 0,2-1-352,-5-1-1474,-4 1-1889,-6-5-2115,-6-4-4067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59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7 10250,'0'0'6507,"-8"-3"-4014,5 2-2396,0 1 1,0-1-1,0 0 0,0 1 1,0 0-1,0-1 0,0 1 0,0 0 1,0 1-1,0-1 0,0 0 1,-3 2-1,2 0-46,1-1 0,0 1 0,-1 1 0,1-1 0,0 0 0,0 1 0,1 0 0,-1-1 0,0 1-1,1 0 1,0 0 0,-4 6 0,-2 2 235,1 1 0,0 0 0,0 0 0,1 0 0,1 1-1,0-1 1,0 1 0,1 1 0,1-1 0,-3 26 0,6-38-279,0 0 1,1 0 0,-1 1 0,0-1 0,0 0-1,1 0 1,-1 0 0,0 0 0,1 0 0,-1 1-1,1-1 1,0 0 0,-1 0 0,1 0 0,0 0-1,-1-1 1,1 1 0,0 0 0,0 0 0,0 0-1,0-1 1,0 1 0,0 0 0,0-1 0,0 1-1,2 0 1,1 1 30,1-1 0,0 0-1,0 0 1,-1 0 0,1-1-1,0 1 1,5-1 0,9-1 37,1-1 0,25-5-1,-32 4-140,-3 0-74,-1 1-1,0 0 1,1 1 0,-1 0-1,1 1 1,0 0 0,-1 0-1,10 2 1,-18-2 136,0 1 0,0-1-1,0 1 1,0-1 0,-1 1 0,1-1-1,0 1 1,0 0 0,-1 0 0,1-1 0,-1 1-1,1 0 1,0 0 0,-1-1 0,0 1-1,1 0 1,-1 0 0,1 0 0,-1 0-1,0 0 1,0 0 0,1 0 0,-1 0 0,0 0-1,0 0 1,0 0 0,0 0 0,0 0-1,0-1 1,0 1 0,-1 0 0,1 0-1,0 0 1,-1 1 0,-12 40 492,8-31-118,5-10-220,1-4 4,0-1 1,0 1-1,0-1 0,0 1 1,0 0-1,1-1 1,0 1-1,0 0 1,2-4-1,11-21-118,-14 19-32,10-27 87,-11 35-105,0 1 0,0-1-1,0 1 1,1 0 0,-1-1 0,0 1 0,0-1-1,1 1 1,-1-1 0,0 1 0,0 0-1,1-1 1,-1 1 0,0 0 0,1-1 0,-1 1-1,1 0 1,-1 0 0,0-1 0,1 1-1,-1 0 1,1 0 0,-1 0 0,1-1-1,-1 1 1,0 0 0,1 0 0,-1 0 0,1 0-1,-1 0 1,1 0 0,-1 0 0,1 0-1,-1 0 1,1 0 0,-1 0 0,1 0 0,-1 0-1,1 1 1,-1-1 0,0 0 0,1 0-1,-1 0 1,1 1 0,-1-1 0,0 0 0,1 1-1,-1-1 1,0 0 0,1 1 0,-1-1-1,0 0 1,1 1 0,-1-1 0,0 1 0,0-1-1,1 0 1,-1 1 0,0 0 0,4 3 12,0-1 0,0 1 0,0-1 0,1 0 0,-1 0 0,1 0 0,0-1 0,-1 0 0,1 0 0,0 0 0,0 0 0,1-1 0,-1 0 0,0 0 0,0 0 0,1-1 0,-1 1 0,0-1 0,1-1 0,-1 1 0,0-1 0,9-2 0,-4 2-17,0-2-1,0 1 0,0-1 1,0-1-1,0 0 0,-1 0 1,1-1-1,-1 0 0,0 0 1,13-12-1,-9 0-12,-10 12 47,-9 14-94,-19 24 20,-24 38 468,45-64-374,0 0-1,0 0 1,1 1 0,0-1-1,1 1 1,0-1 0,0 1-1,-1 11 1,3-19-39,0 1 1,-1-1-1,1 1 1,0-1-1,0 1 1,0-1-1,0 1 1,0-1-1,0 1 1,0-1-1,0 1 1,1-1-1,-1 1 1,0-1-1,0 1 0,0-1 1,0 0-1,1 1 1,-1-1-1,0 1 1,0-1-1,1 0 1,-1 1-1,0-1 1,1 1-1,-1-1 1,1 0-1,-1 0 0,0 1 1,1-1-1,-1 0 1,1 1-1,0-1 1,17-5-500,15-21-2323,-14-1-1289,-1-7-2633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0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10282,'0'0'13778,"8"-5"-12406,9-9-1107,0-1 1,-1 0-1,0-1 1,-1-1-1,-1-1 0,15-24 1,-29 42-272,0-1 1,0 1 0,0 0 0,0 0-1,0 0 1,0 0 0,0 0-1,0-1 1,0 1 0,0 0-1,0 0 1,0 0 0,0 0-1,0-1 1,0 1 0,0 0-1,0 0 1,0 0 0,1 0-1,-1 0 1,0-1 0,0 1-1,0 0 1,0 0 0,0 0-1,0 0 1,0 0 0,0 0-1,1 0 1,-1 0 0,0-1-1,0 1 1,0 0 0,0 0-1,0 0 1,1 0 0,-1 0-1,0 0 1,0 0 0,0 0-1,0 0 1,1 0 0,-1 0-1,0 0 1,0 0 0,0 0-1,0 0 1,0 0 0,1 0 0,-1 0-1,0 0 1,0 0 0,0 0-1,0 1 1,0-1 0,1 0-1,-1 0 1,0 0 0,0 0-1,0 0 1,0 0 0,0 1-1,2 15-108,-5 43 173,1-28-122,1-22-220,3 21-973,-2-29 1012,0 0-1,0-1 1,0 1 0,1 0 0,-1-1-1,0 1 1,0 0 0,1-1-1,-1 1 1,1-1 0,-1 1 0,0-1-1,1 1 1,-1-1 0,1 1 0,-1-1-1,1 1 1,-1-1 0,1 0-1,0 1 1,0 0 0,6-1-6771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0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5157,'0'0'18620,"4"9"-18209,3 13-317,-2 0 0,0-1 0,-2 2 0,2 28 0,-5-42-186,5 37-127,3-18-2710,-6-26 1330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1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12620,'0'0'10410,"53"-9"-9321,-19 3-160,5 1-481,3 1-384,1-1-32,-1 1-1185,-8-1-2082,-8-5-3075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1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4004,'0'0'20019,"8"-5"-19064,21-15-692,-1-1-1,-1-1 1,-1-1-1,0-1 1,28-37-1,-48 52-227,-9 10-104,-9 17-9,7-1 72,0-1 0,1 1 0,1 0 1,0 0-1,1 0 0,1 1 0,1-1 0,0 0 0,4 26 0,-3-41-401,-1 1-1,0-1 1,1 1-1,-1-1 0,1 1 1,0-1-1,0 0 1,0 1-1,0-1 0,0 0 1,1 0-1,-1 0 1,1 0-1,-1 0 1,1 0-1,0 0 0,0 0 1,0-1-1,2 3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2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5349,'0'0'17008,"68"24"-15310,-24-24-481,2-4-512,7-4-257,-7 0-352,-5-1-96,-2 2-64,-11 3-833,-3 2-640,-11 1-673,0-1-1122,-9 1-1985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2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6983,'0'0'13100,"-39"52"-11338,21-30-801,-3 3-225,7 0-447,-8 4-257,5-3-32,-3-1 32,8-7-32,-1-1-481,3-5-576,3-5-512,-4-6-385,2-1-2050,4-9-3683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2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13805,'0'0'8616,"56"31"-7591,-35-18-128,3 3-481,4 0-352,0-2-31,0 0-834,3-4-1409,-12-6-2435,0-4-4515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3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14 4388,'0'0'13127,"10"-2"-10959,2-1-1535,-6 1-365,0 0 0,0 1 0,0 0 0,0 0 0,1 0 0,6 1 0,-13 0-233,1 0 0,0 0 0,-1 0 0,1 0 0,0 0 0,-1 0 0,1 0 0,0 1 0,-1-1 0,1 0 0,0 0 0,-1 1 0,1-1 0,-1 0 0,1 1 0,0-1 0,-1 0 0,1 1 0,-1-1 0,1 1 0,-1-1 0,0 1 0,1-1 0,-1 1 0,1 0 1,-1-1-1,0 1 0,1-1 0,-1 1 0,0 0 0,0-1 0,0 1 0,1 0 0,-1-1 0,0 1 0,0 0 0,0-1 0,0 1 0,0 0 0,0-1 0,0 1 0,-1 0 0,1 0 0,0-1 0,0 1 0,-1 0 0,0 3 102,1-1 0,-1-1-1,-1 1 1,1 0 0,0 0 0,-1 0 0,1-1-1,-5 6 1,-36 24 1273,36-28-1206,-1-1-1,1 2 0,0-1 0,1 1 1,-1 0-1,1 0 0,0 0 0,0 1 1,0 0-1,-7 12 0,12-18-195,0 1-1,0 0 1,0-1 0,0 1-1,0-1 1,0 1 0,0 0-1,0-1 1,1 1 0,-1-1-1,0 1 1,0-1 0,0 1-1,1 0 1,-1-1 0,0 1-1,1-1 1,-1 1 0,0-1-1,1 1 1,-1-1 0,1 0-1,-1 1 1,1-1 0,-1 1-1,1-1 1,-1 0 0,1 1-1,-1-1 1,1 0 0,-1 0-1,1 0 1,-1 1 0,1-1-1,0 0 1,-1 0 0,1 0-1,-1 0 1,1 0 0,0 0-1,-1 0 1,1 0 0,0 0-1,38 0 119,-30 0-92,1 0-355,1-1 1,-1 0 0,0-1 0,0 0-1,0-1 1,13-4 0,29-20-7475,-22 5-2892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3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5605,'0'0'16272,"0"47"-14863,0-23-384,0 3-416,0 0-321,0 1-288,5 0 96,1-4-288,-3 0-929,1-3-641,-3-4-768,-1-5-1410,0-6-1986</inkml:trace>
  <inkml:trace contextRef="#ctx0" brushRef="#br0" timeOffset="1">0 165 5317,'0'0'18449,"64"-21"-17712,-32 21-449,3 0-320,3 0-896,-3 1-2179,-1 4-2659,-6 1-5637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3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3908,'0'0'21876,"49"-5"-21299,-34 1-513,6 3-64,2-2-769,3 0-1953,-1-3-2659,5 1-5702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59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12684,'0'0'3683,"-1"51"-3715,17-37 97,3-2-1090,6-5-2531,0-5-1184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4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6118,'0'0'16784,"56"-24"-19091,-40 21-1696,2 1-1795,-4 1-127</inkml:trace>
  <inkml:trace contextRef="#ctx0" brushRef="#br0" timeOffset="1">119 0 2402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4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4388,'0'0'19330,"-1"12"-19111,-1 11-189,2 0-1,0 0 0,1 0 1,2 0-1,6 33 0,-6-47-353,8 37-1407,-13-18-6132,-3-22 1644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5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13997,'0'0'9802,"53"-37"-9578,-25 32-224,7 1 0,8 4-577,-2-1-1184,-1-2-1891,-2 2-3170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5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0 264 7303,'0'0'16810,"10"-7"-15715,35-23-179,75-54 27,-108 74-870,0-1-1,-1 0 1,0 0-1,0-1 1,-1 0-1,-1-1 1,9-16-1,-10 6 14,-12 12-108,2 12 18,1-1-1,-1 0 1,1 0-1,-1 1 1,0-1-1,1 0 0,-1 1 1,1 0-1,-1-1 1,1 1-1,-1 0 1,1 0-1,-1 0 0,1 0 1,0 0-1,0 0 1,-1 0-1,1 0 1,0 1-1,-1 1 0,-7 8 3,0 0 0,1 0 0,0 1 0,1 0 0,0 0 0,1 1 0,1 0 0,0 0 0,0 0 0,1 1 0,1-1 0,1 1 0,0 0 0,0 0 0,1 26 0,2-36-20,0 0-1,0 0 1,0 0-1,0 0 0,0 0 1,1-1-1,-1 1 1,1 0-1,0-1 0,0 0 1,1 1-1,-1-1 0,5 5 1,12 12-3308,-8-8-1383,-6-6-1667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5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6983,'0'0'11627,"11"2"-9460,22 2-1286,1-1-1,0-2 1,-1-2-1,60-7 1,-27-2-1793,102-29-1,-144 31 29,0 0-1668,-8 4-5137,-11 4 3242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6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0 4965,'0'0'19437,"-9"11"-18882,-227 249-117,233-256-695,-9 6-1066,1-7-3824,7-3-581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6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13933,'0'0'11915,"60"44"-11210,-35-28-417,4 4-224,2-2-32,3-1-544,-2 0-1730,-2 0-1121,-3-5-513,-8-4-2242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3:1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12556,'0'0'13469,"2"7"-13213,-1-3-226,-1-1-6,0 0 0,0-1-1,1 1 1,-1-1 0,1 1 0,-1-1 0,1 0 0,0 1-1,0-1 1,0 0 0,0 1 0,1-1 0,-1 0 0,1 0-1,-1 0 1,1 0 0,0 0 0,0-1 0,0 1 0,-1 0-1,2-1 1,-1 1 0,0-1 0,0 0 0,0 0-1,1 0 1,-1 0 0,0 0 0,1 0 0,4 0 0,1-1 110,1-1 0,-1 0 0,1 0 1,15-6-1,4 0-69,-27 7-65,0 0 0,-1 0 0,1 1 0,-1-1 0,1 0 0,-1 1 0,1-1 1,-1 0-1,1 1 0,-1-1 0,1 0 0,-1 1 0,1-1 0,-1 1 0,0-1 0,1 1 0,-1-1 0,0 1 0,1-1 0,-1 1 0,0 0 0,0-1 0,1 1 0,-1-1 0,0 1 0,0 0 0,0-1 0,0 1 0,0-1 0,0 1 0,0 0 0,0-1 0,0 1 0,0 0 0,0-1 0,-1 1 0,1 0 0,-4 38 13,3-26-11,0-8-89,1-3-87,-1-1-1,1 1 0,-1-1 1,1 1-1,0-1 1,0 1-1,0-1 0,0 1 1,0-1-1,0 1 1,0-1-1,1 1 0,-1-1 1,0 1-1,1-1 1,-1 1-1,1-1 0,0 0 1,-1 1-1,1-1 1,0 0-1,0 0 0,0 1 1,1 0-1,10-1-5462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4:2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1 380 3972,'12'2'3635,"57"6"-3018,0-3-1,0-3 1,1-3 0,-1-3-1,131-25 1,16-10-320,2 10 0,245-2 0,706-24-163,202-4 26,-1249 59-31,724-40 815,-398-28 1341,-420 67-2104,-24 1-382,1 0-1,-1 0 0,0 0 0,1 0 1,-1-1-1,0 1 0,0-1 1,1 0-1,-1-1 0,0 1 0,0-1 1,0 1-1,6-5 0,13-19-2883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4:4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26 16816,'0'0'1644,"-1"9"-838,-13 341 2432,9-124-433,3-184-2323,1-10 1245,1-64-215,12-528-1629,-12 559 105,0-1 0,0 0 0,0 1 0,0-1 1,0 0-1,0 1 0,0-1 0,1 1 0,-1-1 0,0 0 1,1 1-1,-1-1 0,1 1 0,0-1 0,0 1 1,-1 0-1,1-1 0,2-1 0,-3 3 3,1 0-1,0-1 1,0 1-1,0 0 1,-1 0 0,1 0-1,0 0 1,0 0-1,0 0 1,-1 0 0,1 0-1,0 0 1,0 1-1,0-1 1,-1 0 0,1 0-1,0 1 1,0-1-1,-1 0 1,1 1 0,0-1-1,-1 1 1,1-1-1,0 1 1,0 0 0,10 9-62,-2 0-1,1 0 1,10 16 0,-5-8 136,-12-14-68,0-1 0,1 1 0,-1-1-1,1 0 1,0 0 0,0 0 0,0 0 0,0-1 0,1 1 0,-1-1-1,1 0 1,-1-1 0,1 1 0,0-1 0,6 1 0,-7-2 2,0 0 0,-1-1 1,1 1-1,-1-1 1,1 0-1,-1 1 0,1-2 1,-1 1-1,0 0 0,1-1 1,-1 0-1,0 1 1,0-1-1,0 0 0,0-1 1,0 1-1,-1-1 0,1 1 1,-1-1-1,1 0 1,1-4-1,7-8 59,-1-1 0,-1 0 0,0 0 0,-2-1 0,0-1 0,8-26 0,-24 567 465,13-457-486,-4-62-41,1 1 1,0-1 0,0 0 0,0 0-1,0 0 1,1 0 0,0 0 0,-1 0-1,2 0 1,-1 0 0,0 0 0,5 5 0,-7-9-85,0 0 0,1 0 0,-1 0 1,0 0-1,0 0 0,0 0 0,0 1 1,1-1-1,-1 0 0,0 0 1,0 0-1,0 0 0,0 0 0,1 0 1,-1 0-1,0 0 0,0 0 1,0 0-1,1 0 0,-1 0 0,0 0 1,0 0-1,0 0 0,1 0 0,-1 0 1,0 0-1,0 0 0,0 0 1,0 0-1,1-1 0,-1 1 0,0 0 1,0 0-1,0 0 0,0 0 1,0 0-1,1 0 0,-1 0 0,0-1 1,0 1-1,0 0 0,0 0 0,0 0 1,0 0-1,0-1 0,6-13-2485,-1-15-4088,-5 28 6419,2-24-8892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59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8136,'0'0'3646,"-8"6"-513,4-3-2749,-36 26 1879,38-28-2097,0 1 0,-1 0 0,1 0 1,0 0-1,0 0 0,0 0 0,0 1 1,1-1-1,-1 1 0,1-1 0,-1 1 1,1-1-1,0 1 0,0 0 1,-1 4-1,5-5-147,1 1 0,-1-1 0,1 0 0,-1 0 1,1 0-1,0 0 0,0-1 0,8 2 0,1 2-100,-8-2 48,-1-1 0,1 1 0,0 0 0,-1 0 1,1 1-1,-1-1 0,0 1 0,0 0 1,-1 0-1,7 8 0,-9-10 96,-1-1 0,1 0-1,0 1 1,0-1 0,-1 1-1,1 0 1,-1-1 0,1 1 0,-1-1-1,0 1 1,1 0 0,-1-1 0,0 1-1,0 0 1,0-1 0,0 1-1,-1 0 1,1-1 0,0 1 0,-1-1-1,1 1 1,-1 0 0,0-1 0,1 1-1,-1-1 1,0 1 0,0-1 0,0 0-1,0 1 1,0-1 0,0 0-1,0 0 1,-1 0 0,1 0 0,0 0-1,-1 0 1,-1 1 0,-1 1 261,-1 0 0,0 0 1,0-1-1,0 0 0,0 0 1,0 0-1,0-1 0,0 0 1,-1 0-1,1 0 0,0 0 0,-1-1 1,1 0-1,-1 0 0,-7-2 1,12 2-387,0 0 1,0-1-1,0 1 1,0 0-1,0-1 1,0 1-1,0-1 0,0 1 1,0-1-1,1 1 1,-1-1-1,0 0 1,0 0-1,1 1 1,-1-1-1,0 0 1,1 0-1,-1 0 1,1 1-1,-1-1 1,1 0-1,0 0 0,-1 0 1,1 0-1,0 0 1,-1 0-1,1 0 1,0 0-1,0 0 1,0 0-1,0 0 1,0 0-1,0 0 1,0 0-1,0 0 1,1 0-1,-1 0 1,0 0-1,1-2 0,0 0-617,0 0 0,0 0 0,1-1-1,-1 1 1,1 0 0,0 0-1,-1 0 1,1 1 0,0-1 0,1 0-1,2-2 1,20-13-5791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4:50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13004,'0'0'8221,"1"7"-6817,-1-5-1330,0 0 0,0 0 0,1 0-1,-1-1 1,0 1 0,1 0 0,-1-1-1,1 1 1,0 0 0,0-1 0,0 1-1,-1 0 1,1-1 0,1 0-1,-1 1 1,0-1 0,0 1 0,0-1-1,1 0 1,-1 0 0,1 0 0,2 2-1,0-2 32,1 0 0,-1 0-1,1 0 1,-1 0 0,1-1-1,-1 0 1,1 0 0,-1 0 0,1 0-1,-1-1 1,5-1 0,-2 1-20,-1-1 1,0 0 0,0-1-1,0 0 1,0 0 0,-1 0 0,1-1-1,-1 1 1,0-1 0,0 0-1,0-1 1,-1 1 0,1-1 0,6-10-1,-9 12-42,1 0-1,-1 0 0,0-1 0,1 1 1,-2-1-1,1 1 0,0-1 1,-1 0-1,0 0 0,0 0 1,0 0-1,0 0 0,0 0 1,-1 0-1,0 0 0,0 0 1,0 0-1,0 0 0,-1 0 1,0 0-1,1 0 0,-1 0 0,-1 0 1,-2-7-1,3 10-42,1 0 0,-1 0 1,1 0-1,-1 0 0,0 0 0,0 0 0,0 0 1,1 0-1,-1 0 0,0 1 0,0-1 0,0 0 0,0 1 1,0-1-1,-1 0 0,1 1 0,0-1 0,0 1 0,0 0 1,0-1-1,-1 1 0,1 0 0,0 0 0,0 0 1,0-1-1,-1 1 0,0 1 0,-1-1-3,0 1-1,0 0 1,1 0-1,-1 0 1,0 1 0,1-1-1,-1 1 1,1-1-1,0 1 1,-1 0-1,-1 2 1,-5 5-12,1 0 0,1 0-1,-1 1 1,-8 15 0,1 3 42,-22 55 1,34-75-27,0 0 0,1 1 0,0-1 0,0 1 0,1-1 0,0 1 1,0-1-1,1 1 0,0 0 0,1-1 0,0 1 0,2 8 0,-2-15-43,0 0-1,0-1 0,0 1 1,0-1-1,1 1 1,-1-1-1,0 1 0,1-1 1,-1 0-1,1 0 0,-1 0 1,1 0-1,0 0 1,-1 0-1,1 0 0,0 0 1,0-1-1,0 1 0,0-1 1,-1 1-1,1-1 0,0 0 1,0 0-1,0 0 1,0 0-1,0 0 0,0 0 1,3-1-1,4 0-687,1 0 1,-1-1-1,0 0 0,16-5 1,18-15-3942,-2-5-2317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4:51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120 176 13549,'0'0'3235,"1"-8"-390,0-25-688,-1 32-2109,0 1 0,1-1 0,-1 1 0,0-1 0,0 1 0,0-1 0,0 1 0,0-1 0,0 1 0,-1-1 0,1 1 0,0-1 0,0 1 0,0-1 0,0 1 0,-1-1 0,1 1 0,0-1-1,0 1 1,-1-1 0,1 1 0,0 0 0,-1-1 0,1 1 0,0 0 0,-1-1 0,1 1 0,-1 0 0,1-1 0,-1 1 0,1 0 0,-1 0 0,1-1 0,-1 1 0,1 0 0,-1 0 0,1 0 0,-1 0 0,1 0 0,-1 0 0,1 0 0,-1 0 0,1 0 0,-1 0 0,1 0 0,-1 0 0,1 0 0,-1 0 0,1 0 0,-1 0 0,1 1 0,-1-1 0,1 0 0,-1 0 0,1 1 0,-1-1 0,1 0 0,-1 1 0,-22 18-18,13-4 12,0 0 0,1 1 0,1 1 0,0-1 0,2 1 0,-1 0 0,2 0 0,0 1 0,2 0 0,0 0 0,0 0 0,2 0 0,1 27 0,0-43-34,0-1 1,0 0 0,0 0 0,0 1 0,0-1-1,1 0 1,-1 0 0,1 1 0,-1-1 0,1 0-1,-1 0 1,1 0 0,0 0 0,-1 0 0,1 0-1,0 0 1,0 0 0,0 0 0,0 0 0,0 0-1,0 0 1,0-1 0,0 1 0,0 0 0,0-1-1,2 2 1,0-2 48,-1 1 0,1-1 0,0 0 0,-1 0 0,1 0 0,0 0 0,-1 0-1,1-1 1,0 1 0,-1-1 0,1 0 0,2-1 0,5-2 160,-1 0 0,0-1 0,0 0 0,0 0 0,14-12 0,-4-3-3,0-2 0,0 1 0,-2-2 0,-1 0 0,-1-2 0,-1 1-1,-1-2 1,-1 1 0,-2-2 0,0 1 0,-2-2 0,-1 1 0,6-40 0,-14 60-204,-3 11-4,-10 27-2,-15 48-8,23-59 4,-3 4 1,1 2 0,1-1-1,1 1 1,1 0 0,2 0 0,-1 45-1,4-69 1,0-1-1,0 1 1,0-1-1,0 1 1,0-1-1,1 1 1,-1-1-1,0 1 1,1-1-1,-1 1 0,1-1 1,0 1-1,0-1 1,-1 0-1,1 1 1,0-1-1,0 0 1,0 0-1,0 0 1,0 0-1,0 0 1,1 0-1,-1 0 1,0 0-1,0 0 1,1 0-1,-1-1 1,0 1-1,1-1 1,-1 1-1,1-1 1,-1 1-1,1-1 0,-1 0 1,1 0-1,-1 1 1,1-1-1,-1 0 1,1-1-1,0 1 1,-1 0-1,1 0 1,-1-1-1,1 1 1,-1-1-1,0 1 1,2-1-1,3-2-7,0 1 0,0-1 0,0 0 0,-1 0 0,1-1 1,-1 1-1,0-1 0,0 0 0,0-1 0,5-5 0,1-5 0,-1 0 1,0-1-1,-1 0 1,0-1-1,-1 1 1,-1-2-1,-1 1 1,7-32-1,-17 73 298,-14 44 0,10-43-236,2-1 0,-7 45 1,13-61-37,0 0 0,0 0 0,1 0 1,0 0-1,0 0 0,1-1 0,3 10 1,-5-16-137,1 1-1,-1-1 1,0 1 0,1-1 0,0 0 0,-1 1-1,1-1 1,0 0 0,0 1 0,0-1 0,0 0-1,0 0 1,0 0 0,0 0 0,0 0 0,0 0-1,1 0 1,-1 0 0,0 0 0,1-1 0,-1 1-1,0 0 1,1-1 0,-1 0 0,1 1 0,-1-1-1,1 0 1,-1 1 0,1-1 0,-1 0 0,1 0-1,-1 0 1,1 0 0,-1-1 0,1 1 0,-1 0-1,1 0 1,-1-1 0,1 1 0,-1-1 0,1 0-1,-1 1 1,0-1 0,0 0 0,3-1 0,-2-1-706,0 1 0,0 0 1,0 0-1,0-1 1,0 1-1,0-1 1,-1 1-1,1-1 1,-1 0-1,1 0 1,-1 0-1,1-5 1,8-24-10378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4:51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1345,'0'0'27739,"30"33"-34786,-16-15 288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4:51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5 6246,'0'0'19912,"-11"-1"-18983,4 0-824,5 0-88,-1 0 0,1 1-1,-1-1 1,1 1 0,-1 0-1,0 0 1,1 0 0,-1 0-1,1 1 1,-1-1 0,1 0-1,-1 1 1,1 0 0,-1 0-1,1 0 1,0 0 0,-1 0-1,1 0 1,0 0 0,0 1-1,0-1 1,0 1 0,0 0-1,0-1 1,0 1-1,-1 2 1,2-2-17,-18 25 485,-26 54 0,41-73-422,1 0 0,0 0 0,0 0 0,0 0 0,1 1 0,1-1 0,-1 1 0,1 0 0,1-1 0,0 1 0,0 0 0,2 11 0,-2-19-57,1 0 0,0 1 0,-1-1 0,1 0 0,0 0 0,0 1 1,0-1-1,0 0 0,0 0 0,0 0 0,0 0 0,0-1 0,0 1 1,1 0-1,-1 0 0,0-1 0,0 1 0,1-1 0,-1 1 0,1-1 1,-1 1-1,0-1 0,1 0 0,-1 0 0,1 1 0,-1-1 1,1 0-1,-1-1 0,0 1 0,1 0 0,1 0 0,4-1 40,-1 0-1,1 0 1,0 0-1,-1-1 1,11-4-1,-6 1-32,-1 0 0,0-1 0,0-1 0,0 0 0,-1 0 0,1-1 0,13-16 0,1-5-18,23-36 0,-6 8 429,-42 81 425,-9 9-725,6-21-49,0 1-1,0-1 1,1 1-1,1 0 1,0 0-1,1 0 1,0 14 0,2-26-73,-1 0 0,1 0 0,0 0 0,-1-1 0,1 1 0,0 0 0,-1 0 0,1-1 0,0 1 0,0-1 0,0 1 1,-1 0-1,1-1 0,0 0 0,0 1 0,0-1 0,0 1 0,0-1 0,0 0 0,0 0 0,0 0 0,0 1 0,0-1 1,0 0-1,0 0 0,0 0 0,0-1 0,0 1 0,0 0 0,0 0 0,0 0 0,0-1 0,1 0 0,37-9 29,-12-4-420,46-33-1,-48 29 241,48-25-1,-72 42 156,0 1 0,-1 0 0,1-1 0,0 1 0,-1 0 0,1-1 0,0 1 0,0 0 0,-1 0 0,1-1 0,0 1 0,0 0 0,-1 0 0,1 0 0,0 0 0,0 0 0,0 0 0,-1 1 0,1-1 1,0 0-1,0 0 0,-1 0 0,1 1 0,0-1 0,-1 0 0,1 1 0,0-1 0,1 2 0,-1-1 25,-1 0-1,1 1 1,0 0-1,0-1 1,-1 1-1,1-1 1,-1 1 0,1 0-1,-1-1 1,0 1-1,1 0 1,-1 0 0,0 1-1,-8 72 926,3-46-759,9 24-6464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4:52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5 116 9993,'0'0'224,"0"0"0,-1 0 0,1 0-1,0 0 1,0 0 0,0 0-1,0 0 1,0 0 0,-1 0 0,1 0-1,0 0 1,-2-2 3132,2 2-3133,0 0 1,0 0 0,0 0 0,0 0-1,0-1 1,0 1 0,0 0-1,0 0 1,-1 0 0,1 0 0,0-1-1,0 1 1,0 0 0,0 0-1,0 0 1,0 0 0,0 0 0,0-1-1,1 1 1,-1 0 0,0 0-1,0 0 1,0 0 0,0-1 0,7-11 2297,14-10-2646,-7 10 370,1 0 0,0 2 0,18-10 0,-28 17-109,0 0 0,1 0 0,-1 1 0,1 0 0,0 0 0,-1 0-1,1 1 1,0 0 0,0 0 0,0 0 0,0 1 0,0 0 0,10 1-1,-14-1-93,-1 1 0,0-1-1,0 0 1,0 1-1,0 0 1,0-1-1,0 1 1,0-1-1,0 1 1,0 0-1,0 0 1,0-1-1,0 1 1,0 0-1,-1 0 1,1 0-1,0 0 1,-1 0-1,1 0 1,-1 0-1,1 0 1,-1 1 0,1 0-1,1 34 500,-19 33-312,7-33-1068,7-13-5181,3-19-226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16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15310,'0'0'9193,"-14"24"-9225,24-12-897,-3-1-1857,-1-3-3524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16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17200,'0'0'6342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17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6983,'0'0'15011,"2"9"-14397,11 92 949,-5 0-1,-5 137 1,-4-148-1169,-9 41 893,-12-264 159,13 64-1793,3 31 110,-2-52-1,8 88 238,4 18-299,0-9 301,-1-1-1,1 0 0,0 0 0,1-1 1,0 1-1,0-1 0,0 0 0,0 0 1,1-1-1,-1 0 0,1 0 0,1 0 1,-1 0-1,0-1 0,1 0 0,-1-1 1,1 1-1,13 2 0,-14-4 14,0 0 0,0 0 1,1 0-1,-1-1 0,0 0 0,0 0 0,1-1 0,-1 0 1,0 0-1,0 0 0,0-1 0,0 0 0,0 0 1,0 0-1,-1-1 0,1 0 0,-1 0 0,0 0 0,1-1 1,-1 0-1,7-7 0,-6 5 4,-1-2-1,1 1 1,-2-1 0,1 1-1,-1-1 1,0 0 0,0-1 0,-1 1-1,0-1 1,-1 0 0,0 1-1,0-1 1,-1 0 0,0 0-1,-1-18 1,-1 43-23,0-1-1,-2 0 1,-4 19 0,4-25 36,0 0 0,1 0 0,0 0 0,1 0 0,0 1 1,1-1-1,0 0 0,0 0 0,1 1 0,0-1 0,0 0 0,4 11 0,-4-17-22,0-1-1,0 0 1,0 0-1,0 1 0,1-1 1,-1 0-1,1 0 0,-1 0 1,1-1-1,0 1 1,-1 0-1,1-1 0,0 1 1,0-1-1,0 1 0,1-1 1,-1 0-1,0 0 1,0 0-1,1 0 0,-1 0 1,0-1-1,1 1 0,-1-1 1,1 1-1,-1-1 1,1 0-1,-1 0 0,1 0 1,-1 0-1,0-1 0,1 1 1,-1-1-1,1 1 1,-1-1-1,4-1 0,1-1 26,0 0 0,0 0 0,0-1 0,0 0 0,-1 0 0,1 0 0,-1-1 0,0 0 0,-1 0 0,8-8 0,-6 4-7,-1 0 0,0 0 0,-1 0 1,0-1-1,0 0 0,-1 0 0,0 0 0,-1-1 1,0 0-1,-1 1 0,0-1 0,0 0 1,-1-14-1,-20 60 212,14-21-195,0 1-1,2-1 1,-1 1-1,-1 25 1,5-36-41,-1 0-1,1 0 1,0 0 0,1 0 0,-1 0-1,1 0 1,-1 0 0,1 0 0,0-1 0,1 1-1,-1 0 1,1 0 0,0-1 0,0 1-1,0-1 1,0 0 0,0 1 0,1-1 0,-1 0-1,1-1 1,0 1 0,4 3 0,3 1 4,1 0 0,0-1 0,1 0 0,-1-1 0,16 5 1,11-5-2573,-38-5 2363,1 0 1,0-1-1,0 1 0,-1 0 0,1 0 1,0 0-1,-1-1 0,1 1 0,0 0 0,-1 0 1,1-1-1,0 1 0,-1-1 0,1 1 1,-1-1-1,1 1 0,-1-1 0,1 1 0,-1-1 1,1 1-1,-1-1 0,0 1 0,1-1 0,-1 0 1,0 1-1,1-1 0,-1 0 0,0 1 1,0-1-1,0 0 0,1 1 0,-1-1 0,0 0 1,0 0-1,0 0 0,4-22-6301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18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18321,'0'0'9994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20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35 182 9577,'3'1'10149,"-3"-1"-9967,13-9 2175,12-15-2062,-14 13 278,0-1 0,16-25 1,-24 33-433,-1 0 0,0 0 1,0 0-1,0 0 1,0-1-1,-1 1 1,0 0-1,0-1 0,0 1 1,0 0-1,0-1 1,-1 1-1,0-1 1,0 1-1,-1-7 0,0 10-132,1 0 0,-1 0 0,0 0 0,0 0 0,1 0 0,-1 0 0,0 0 0,0 1 0,0-1 0,0 0 0,0 1 0,0-1 0,0 1-1,0-1 1,0 1 0,0-1 0,0 1 0,0 0 0,0-1 0,-1 1 0,1 0 0,0 0 0,0 0 0,0 0 0,0 0 0,0 0 0,-1 0-1,1 0 1,0 1 0,0-1 0,-2 1 0,-1 0-10,1-1 0,-1 1 0,1 0 1,-1 0-1,1 1 0,-1-1 0,1 1 0,-6 3 0,1 3 90,1 1-1,-1 0 1,1 1 0,1-1-1,0 1 1,0 0 0,-4 14-1,7-18-30,1 1 0,-1 0 0,2 0 0,-1 0 0,1 0 0,0 0 0,0 0 0,1 0 0,0 0 0,0 0 0,1 0 0,0 0 0,2 8 0,-1-11-40,-1 0 0,1-1 0,1 1-1,-1 0 1,0-1 0,1 0 0,0 0-1,-1 1 1,1-2 0,1 1 0,-1 0-1,0 0 1,1-1 0,-1 0 0,1 0-1,0 0 1,-1 0 0,1-1 0,0 1-1,0-1 1,0 0 0,0 0 0,1 0-1,-1-1 1,0 1 0,7-1 0,-3 0-10,1 0 0,-1 0-1,1-1 1,-1 0 0,1 0 0,-1-1 0,0 0 0,0 0 0,1-1 0,-2 0 0,1-1-1,9-5 1,-7 1-37,-1-1-1,0 0 1,-1-1-1,0 1 1,0-2-1,-1 1 0,-1-1 1,0 0-1,0 0 1,-1-1-1,-1 0 1,6-20-1,-8 14 31,-10 24 2,-10 28 9,13-18 85,1 0 0,-4 34 1,8-47-82,-1 1 1,1 0 0,-1-1-1,1 1 1,0 0 0,1 0-1,-1-1 1,1 1-1,-1-1 1,1 1 0,0 0-1,1-1 1,-1 1 0,0-1-1,1 0 1,0 1 0,0-1-1,0 0 1,4 5 0,12-1-975,-17-7 606,0 0 1,0 0-1,0-1 0,0 1 1,0 0-1,0 0 0,0-1 1,0 1-1,0 0 1,0-1-1,0 1 0,0-1 1,-1 1-1,1-1 0,0 0 1,0 1-1,-1-1 0,1 0 1,0 1-1,-1-1 1,1 0-1,-1 0 0,1 0 1,-1 1-1,1-3 0,7-16-8157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00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188 127 15150,'-8'0'2755,"-6"0"-2030,1 1 0,-1 1-1,1 0 1,0 1 0,-20 7 0,28-9-555,0 1 1,0 0-1,1 0 0,-1 0 1,1 1-1,-1-1 1,1 1-1,0 0 0,0 0 1,0 1-1,1-1 0,-1 1 1,1 0-1,0-1 1,0 2-1,0-1 0,0 0 1,1 1-1,-4 7 1,6-11-169,0 0 0,0-1 0,0 1 0,0 0 0,0-1 0,0 1 0,0 0 0,0-1 0,1 1 0,-1 0 0,0-1 0,0 1 0,1 0 0,-1-1 1,0 1-1,0-1 0,1 1 0,-1-1 0,1 1 0,-1-1 0,1 1 0,-1-1 0,1 1 0,-1-1 0,1 0 0,-1 1 0,1-1 0,-1 1 0,1-1 0,0 0 1,-1 0-1,1 0 0,-1 1 0,1-1 0,0 0 0,-1 0 0,1 0 0,0 0 0,-1 0 0,1 0 0,0 0 0,-1 0 0,1 0 0,1 0 0,34-3 270,-35 3-257,12-3 22,1-1 1,-1 0-1,1-1 1,-2 0-1,1-1 1,0 0-1,-1-1 1,0-1-1,-1 0 1,0 0-1,13-14 1,-3 2-100,-2 0-1,0-2 1,-1 0 0,22-38-1,-80 100-11,30-27 101,0 0 1,1 1 0,-8 18-1,14-28-18,1 2-1,0-1 1,0 0-1,0 0 1,0 1-1,1-1 1,0 1-1,1-1 1,-1 1-1,1 0 1,0-1-1,0 1 1,2 6-1,-2-11-3,1 1 0,0-1 0,-1 0 0,1 1 0,0-1 0,0 0 0,0 0 0,0 0 0,0 1 0,0-1 0,1-1 0,-1 1 0,0 0 0,0 0 0,1 0 0,-1-1 0,0 1 0,1 0 0,-1-1 0,1 1 0,-1-1 0,1 0 0,-1 1 0,3-1 0,43 2 150,-39-2-130,3 0-64,1-1 0,0-1 0,-1 0 0,1 0 0,-1-1 0,0-1 0,18-7 1,-23 8-10,1 0 1,-1 0 0,0-1 0,0 0 0,-1 0-1,1 0 1,-1-1 0,0 0 0,0 0 0,0 0-1,0-1 1,-1 0 0,7-11 0,-11 17 54,0-1-1,0 1 1,0 0 0,0 0-1,0 0 1,0 0 0,1-1-1,-1 1 1,0 0 0,0 0-1,0 0 1,0-1 0,0 1-1,0 0 1,0 0 0,0 0-1,0-1 1,0 1 0,0 0-1,0 0 1,0-1 0,0 1-1,0 0 1,0 0 0,0 0-1,0-1 1,0 1 0,0 0-1,0 0 1,-1 0 0,1 0-1,0-1 1,0 1 0,0 0-1,0 0 1,0 0 0,-1 0-1,1-1 1,0 1 0,0 0-1,0 0 1,0 0 0,-1 0-1,1 0 1,0 0 0,0 0-1,0 0 1,-1-1 0,1 1-1,0 0 1,0 0 0,0 0-1,-1 0 1,1 0 0,0 0-1,-19 4 141,-17 13-10,24-9 41,1 1 0,0 0 1,-14 16-1,22-21-147,-1-1 0,2 1 0,-1 0 1,0 0-1,1 0 0,-1 0 0,1 1 0,0-1 0,1 0 0,-1 1 0,1 0 0,0-1 0,0 1 0,0 5 0,1-9-31,0 0 1,0 0-1,0 0 0,1 0 0,-1 0 0,0 0 0,1 0 0,-1 0 0,1 0 0,-1-1 0,1 1 0,-1 0 1,1 0-1,0 0 0,-1-1 0,1 1 0,0 0 0,0-1 0,-1 1 0,1 0 0,0-1 0,0 1 0,0-1 1,0 1-1,0-1 0,0 0 0,0 1 0,0-1 0,0 0 0,0 0 0,0 0 0,1 0 0,41 2-393,-31-3-65,-2 1-786,0 0 1,0-1 0,0-1-1,0 0 1,0 0 0,0-1-1,0 0 1,-1-1 0,15-7-1,15-11-5546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20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16656,'0'0'6598,"-3"10"-5199,-26 108 1232,-45 220-1312,73-333-1633,-3 62 1089,4-65-874,0 0-1,0-1 1,1 1 0,-1 0-1,0 0 1,1 0 0,-1-1-1,1 1 1,0 0 0,0-1-1,-1 1 1,1 0 0,2 1-1,-2-2-92,-1-1-1,1 1 0,0-1 1,0 0-1,0 1 0,-1-1 1,1 0-1,0 0 0,0 1 0,0-1 1,0 0-1,-1 0 0,1 0 1,0 0-1,0 0 0,0 0 1,0 0-1,0 0 0,0-1 1,-1 1-1,1 0 0,0 0 1,0-1-1,0 1 0,-1 0 0,1-1 1,0 1-1,0-1 0,0 0 1,10-12-6358,-2-10-4885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21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18193,'0'0'4992,"0"9"-3535,-13 156 1243,-2 21-2912,15-93-1164,0-74-2755,0-3-3874,0-32 2363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2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9385,'0'0'16528,"59"-2"-16176,-27 7-256,1-1-96,-3-3-1313,2-1-3300,-7 0-7014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22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11 102 5894,'0'0'17782,"10"5"-17099,-4-2-558,1 0-1,-1-1 1,1 0-1,0 0 1,-1 0-1,1-1 1,10 1 0,-14-2-67,1 0 1,-1-1-1,1 1 1,-1-1-1,0 0 1,1 0-1,-1 0 1,0 0 0,0-1-1,0 1 1,0-1-1,0 0 1,0 0-1,0 0 1,-1 0-1,1-1 1,-1 1 0,0-1-1,1 1 1,3-7-1,-5 8-49,0-1 0,0 0 0,0 0-1,0 0 1,0 0 0,-1 0 0,1 0 0,0 0-1,-1 0 1,0 0 0,1 0 0,-1 0 0,0 0-1,0 0 1,0 0 0,0 0 0,-1 0 0,1-1 0,0 1-1,-1 0 1,1 0 0,-1 0 0,0 0 0,0 0-1,0 1 1,0-1 0,0 0 0,0 0 0,-1 1-1,1-1 1,0 0 0,-1 1 0,1-1 0,-1 1-1,0 0 1,-2-2 0,1 1-46,1 0 1,-1 1-1,1-1 0,-1 1 0,0-1 0,0 1 1,1 0-1,-1 0 0,0 1 0,0-1 0,0 0 1,0 1-1,0 0 0,0 0 0,0 0 1,0 0-1,0 0 0,0 1 0,0-1 0,0 1 1,0 0-1,0 0 0,0 0 0,0 0 0,1 0 1,-4 2-1,2 1 23,-1 0 0,1 1 0,0-1 0,1 1 0,-1 0 0,1 0 1,0 0-1,0 1 0,1-1 0,-1 1 0,1-1 0,0 1 0,1 0 0,-2 9 0,-1 6-2,2 1 1,-1 36-1,3-54 15,0-1 0,0 1 0,1-1 0,-1 0 0,1 1 0,0-1 0,0 0 0,0 1 0,0-1 0,0 0 1,1 0-1,-1 0 0,1 0 0,0 0 0,0 0 0,0-1 0,0 1 0,1 0 0,-1-1 0,1 0 0,-1 0 1,1 0-1,0 0 0,0 0 0,0 0 0,0-1 0,0 1 0,0-1 0,1 0 0,-1 0 0,0 0 0,1 0 1,4 0-1,1 0 18,0 0 0,0-1 0,0 0 1,0-1-1,0 0 0,0 0 0,0-1 1,0 0-1,0 0 0,-1-1 1,17-8-1,-10 3 8,-1-1 0,0 0 0,-1-1 0,0 0 0,0-1 0,17-21 1,-24 25 20,0 1 1,-1-2-1,0 1 1,-1-1 0,1 1-1,-1-1 1,-1-1 0,0 1-1,0 0 1,0-1 0,-1 1-1,-1-1 1,1 0 0,-1-9-1,-12 30 167,-3 9-159,12-16-25,-2 4 27,0 0 1,1 0 0,-1 1 0,-1 12 0,4-21-46,1 1 0,0-1 1,0 0-1,-1 1 0,1-1 1,0 0-1,0 0 0,0 1 1,0-1-1,1 0 1,-1 1-1,0-1 0,0 0 1,1 0-1,-1 1 0,1-1 1,-1 0-1,1 0 0,-1 0 1,1 0-1,0 0 0,0 0 1,-1 0-1,1 0 1,0 0-1,0 0 0,0 0 1,0 0-1,0-1 0,0 1 1,0 0-1,1-1 0,-1 1 1,0-1-1,0 1 0,0-1 1,1 1-1,-1-1 1,0 0-1,1 0 0,-1 0 1,2 1-1,10-2-1,0 0 1,0-1-1,0 0 1,0 0-1,0-2 1,-1 1 0,0-2-1,0 0 1,0 0-1,17-11 1,32-12-20,-61 27 15,1 1 0,-1-1 0,1 1 0,-1 0 0,1-1 0,-1 1 0,1 0 0,0-1 0,-1 1 0,1 0 0,0 0 0,-1 0 0,1 0 0,0 0 0,-1-1 0,1 1 0,0 0 0,-1 0 0,1 1 0,0-1 0,-1 0 0,1 0 0,0 0 0,-1 0 0,1 1 0,-1-1 0,1 0 0,0 0 0,-1 1 0,1-1 0,-1 0 0,1 1 0,-1-1 0,1 1 0,-1-1 0,1 1 0,-1-1 0,1 1 0,-1-1 0,0 1 0,1-1 0,-1 2 0,-1 33 509,1-32-483,-1 0 0,1 0 0,-1 0 0,1 0 0,0 0 1,0 1-1,0-1 0,0 0 0,1 0 0,-1 0 0,1 0 0,1 3 0,0-5-10,-1 0 1,1-1-1,0 1 0,-1 0 0,1 0 0,0-1 1,0 1-1,-1-1 0,1 0 0,0 0 0,0 1 0,0-1 1,0 0-1,0 0 0,-1-1 0,4 1 0,32-6 210,-1-8-165,-30 11-145,1 0 0,-1 1 1,0 0-1,1 0 0,-1 0 0,1 1 1,-1 0-1,1 0 0,9 0 1,-15 2 65,0 1 1,0-1-1,0 0 1,-1 0 0,1 0-1,-1 1 1,1-1-1,-1 0 1,1 1 0,-1-1-1,0 1 1,1-1-1,-1 0 1,0 1-1,0-1 1,0 1 0,0-1-1,-1 3 1,0 30-7,-4-22 58,2-5-3538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22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13933,'0'0'6534,"44"30"-16879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22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78 16944,'0'0'5333,"-2"9"-3443,2-4-1767,-1-4-77,1 0 1,-1 1-1,1-1 0,-1 0 1,1 1-1,0-1 0,-1 0 1,1 1-1,0-1 0,0 1 1,0-1-1,0 0 0,0 1 1,1-1-1,-1 1 0,0-1 1,1 0-1,-1 1 0,1-1 1,-1 0-1,1 0 0,0 1 1,-1-1-1,1 0 0,0 0 1,0 0-1,0 0 0,0 0 1,0 0-1,0 0 0,0 0 1,0 0-1,0-1 0,0 1 1,1 0-1,-1-1 0,0 1 1,0-1-1,1 1 0,-1-1 1,0 1-1,1-1 0,-1 0 1,1 0-1,-1 0 0,0 0 1,1 0-1,-1 0 0,3 0 1,0 0 7,0 0 0,-1 0 0,1-1 0,0 1 1,0-1-1,-1 0 0,1 1 0,-1-2 0,1 1 1,-1 0-1,1-1 0,-1 1 0,0-1 0,1 0 1,-1 0-1,0-1 0,0 1 0,-1-1 0,1 1 1,4-6-1,-4 3-2,0 0 1,-1-1-1,1 1 1,-1-1-1,0 1 1,-1-1-1,1 0 1,-1 0-1,0 0 1,-1 0-1,1 0 0,-1-7 1,0 12-57,0 0 0,0 0 0,0 1 0,0-1 0,0 0-1,-1 0 1,1 0 0,0 0 0,0 0 0,-1 1 0,1-1 0,0 0 0,-1 0 0,1 0 0,-1 1 0,1-1 0,-1 0 0,1 1-1,-1-1 1,0 0 0,1 1 0,-1-1 0,0 1 0,1-1 0,-1 1 0,0-1 0,0 1 0,1 0 0,-1-1 0,0 1 0,0 0-1,0-1 1,0 1 0,1 0 0,-1 0 0,0 0 0,0 0 0,0 0 0,0 0 0,0 0 0,0 0 0,1 0 0,-1 1 0,0-1-1,-1 1 1,-1-1-12,0 1 0,0 0 0,0 0 1,0 0-1,0 1 0,1-1 0,-1 0 0,1 1 0,-1 0 0,1 0 0,-1 0 0,-3 4 0,0 2 6,1 0 0,0 0 0,0 1 0,0-1 0,1 1 0,1 0 0,-1 1 1,2-1-1,-1 1 0,1-1 0,0 1 0,1 0 0,0 19 0,1-27 3,1-1 0,-1 1 1,0-1-1,1 1 0,-1 0 0,1-1 0,-1 1 1,1-1-1,0 1 0,-1-1 0,1 0 0,0 1 1,0-1-1,0 0 0,0 1 0,0-1 0,1 0 1,-1 0-1,0 0 0,0 0 0,1 0 0,-1 0 1,2 0-1,2 1-28,-1 0 1,0-1 0,1 0 0,-1 0-1,1 0 1,-1-1 0,1 1 0,6-1-1,2-1-456,0 0-1,0 0 0,0-2 1,0 1-1,15-7 0,8-7-1494,-29 12 2056,0 0 1,1 0 0,0 1-1,-1 0 1,1 1 0,0 0-1,0 0 1,10-1 0,-17 4 21,-1-1 1,1 1-1,0-1 1,-1 1 0,1-1-1,0 1 1,-1-1-1,1 1 1,-1 0 0,1-1-1,-1 1 1,1 0 0,-1-1-1,1 1 1,-1 0-1,0 0 1,0 0 0,1-1-1,-1 1 1,0 0-1,0 0 1,0 0 0,0-1-1,0 1 1,0 0 0,0 0-1,0 0 1,0 0-1,0 34 1423,-1-27-1189,1-7-311,0 1-1,0-1 1,0 0-1,1 0 1,-1 1-1,0-1 1,0 0-1,1 0 1,-1 1-1,1-1 1,-1 0-1,1 0 1,0 0-1,-1 0 1,1 0-1,0 0 0,-1 0 1,1 0-1,0 0 1,0 0-1,0 0 1,0 0-1,0-1 1,0 1-1,3 1 1,-1-1 12,0 0 1,1 0 0,-1 0 0,1-1 0,0 1-1,-1-1 1,1 0 0,-1 0 0,6 0-1,5-2 11,1-1 1,-1 0-1,27-10 0,9-9-288,-36 15 72,0 0-1,0 1 0,0 1 1,23-5-1,-36 10 179,0 0 1,-1 0-1,1 1 0,-1-1 0,1 0 0,-1 1 1,1-1-1,-1 1 0,1-1 0,-1 1 1,1-1-1,-1 1 0,0-1 0,1 1 0,-1-1 1,0 1-1,0 0 0,1-1 0,-1 1 0,0-1 1,0 1-1,0 0 0,0-1 0,1 1 0,-1 0 1,0-1-1,0 1 0,0 0 0,0-1 1,-1 1-1,1 0 0,0-1 0,0 1 0,0-1 1,0 1-1,-1 0 0,1-1 0,0 1 0,-1 0 1,-7 32 185,7-31-210,0 18-1259,1-14-3851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23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12396,'0'0'3939,"0"54"-2305,0-25-641,0 2-737,6-1-160,-1-2-320,2-5-1538,-3-5-2690,-4-2-1473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2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13421,'0'0'2044,"9"-9"786,0 2-2532,-1 0 1,1 1-1,0 0 1,0 0-1,0 1 1,1 0-1,0 0 1,0 1 0,0 1-1,0-1 1,1 2-1,17-3 1,-4 3-289,-1 1 0,0 1 0,1 1 0,-1 1 0,0 1 0,0 2 1,38 11-1,-54-14-39,0 1 0,0-1 0,0 2 0,-1-1 0,1 1 0,-1 0 0,0 0 0,0 0 0,0 1 0,-1 0 0,0 0 0,0 1 0,0-1 0,-1 1-1,1 0 1,-1 1 0,-1-1 0,1 0 0,-1 1 0,0 0 0,-1 0 0,0 0 0,0 0 0,0 0 0,-1 1 0,0-1 0,0 15 0,-2-11 293,0 1 0,-1-1-1,0 0 1,-1 1 0,0-1-1,-1 0 1,0-1 0,-1 1 0,0-1-1,0 1 1,-1-2 0,-1 1-1,-10 12 1,6-9 192,0 0 0,-2-1-1,1-1 1,-2 0 0,1 0 0,-1-1 0,-1-1 0,-22 10-1,32-16-439,0 0 0,-1-1 0,0 0 0,0-1 0,1 1 0,-1-1 0,0 0 0,0 0 1,0-1-1,0 0 0,0 0 0,0 0 0,0-1 0,0 0 0,0 0 0,0 0 0,1-1 0,-1 0 0,0 0 0,-6-4 0,8 3-338,-1 0 0,0-1-1,1 0 1,0 0 0,0 0 0,0-1 0,0 1 0,1-1 0,0 0 0,0 0 0,0 0 0,0 0 0,1 0 0,0-1-1,0 1 1,0-1 0,1 0 0,0 1 0,0-1 0,0-8 0,1 12 155,0 1 0,0 0 0,0-1 0,0 1 0,0 0 0,0-1 0,0 1 1,1 0-1,-1-1 0,1 1 0,-1 0 0,1 0 0,-1 0 0,1-1 0,0 1 0,-1 0 0,1 0 0,0 0 0,0 0 1,0 0-1,0 0 0,0 0 0,0 0 0,0 1 0,0-1 0,0 0 0,0 1 0,0-1 0,1 1 0,-1-1 0,0 1 1,0-1-1,1 1 0,1-1 0,5 0-1005,1 0 0,0 0 0,0 1 0,12 1 0,-3 0-1097,29-1-5962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24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186 101 10794,'0'0'5600,"-2"-8"-2210,-1 2-2964,1 0 0,-1 0 0,0 0 0,-1 0 0,1 1 0,-1-1 0,0 1 0,0 0 0,-8-7 0,10 10-395,0 1-1,0-1 0,0 0 1,0 1-1,0 0 0,0-1 0,-1 1 1,1 0-1,0 0 0,-1 0 1,1 0-1,-1 1 0,1-1 1,-1 1-1,1-1 0,-1 1 0,1 0 1,-1 0-1,1 0 0,-1 0 1,1 1-1,-1-1 0,1 1 0,-1-1 1,1 1-1,-1 0 0,1 0 1,0 0-1,-1 0 0,1 0 1,0 1-1,0-1 0,-2 3 0,-2 1-13,1 0 0,-1 1 0,1 0 0,1 0-1,-1 0 1,1 0 0,0 1 0,1 0-1,0 0 1,0 0 0,0 0 0,1 0 0,0 1-1,0-1 1,1 1 0,0-1 0,0 1-1,1-1 1,0 1 0,1 9 0,0-14-9,0-1 1,1 1-1,-1-1 1,0 1-1,1-1 1,0 0-1,0 0 1,-1 0 0,1 0-1,0 0 1,1 0-1,-1-1 1,0 1-1,0-1 1,1 1-1,-1-1 1,1 0-1,-1 0 1,1 0-1,0 0 1,-1-1-1,1 1 1,0-1 0,-1 1-1,1-1 1,0 0-1,4 0 1,3 0 29,0 0 0,1 0 1,-1-1-1,1 0 0,-1-1 1,13-3-1,-17 2-22,1 1-1,0-2 1,0 1 0,-1-1-1,0 0 1,0 0 0,0 0-1,0-1 1,-1 0 0,1 0-1,-1-1 1,0 1 0,-1-1 0,0 0-1,6-10 1,-5 6-20,0 0-1,-1-1 1,-1 0 0,1 1 0,-2-1-1,1 0 1,-1 0 0,-1 0-1,0-16 1,-3 23-671,-3 12 266,-2 13-439,7-17 524,0 30-2926,10-15-2807,3-11-1988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24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13997,'0'0'8889,"-10"12"-8201,2-2-622,0 1 0,1-1 0,0 1 0,1 0 0,0 1-1,0 0 1,2 0 0,-6 16 0,2 13-52,1-1 0,2 1 0,2 0-1,3 46 1,5-54-150,-5-32 138,0 0 0,0 0 0,0-1 0,0 1 0,1 0 0,-1-1 1,0 1-1,1 0 0,-1-1 0,0 1 0,1 0 0,-1-1 0,1 1 0,-1-1 0,1 1 0,-1-1 0,1 1 0,-1-1 0,1 1 0,-1-1 1,1 0-1,0 1 0,-1-1 0,1 0 0,0 1 0,0-1 0,-1 0 0,1 0 0,0 0 0,-1 0 0,1 1 0,0-1 0,0 0 0,-1 0 1,1-1-1,0 1 0,0 0 0,-1 0 0,2 0 0,-1-3 16,1 1 0,-1-1 0,0 0 0,0 1 0,0-1 0,0 0 0,0 0-1,-1 1 1,1-1 0,-1 0 0,0 0 0,0 0 0,0 0 0,0 0 0,-1-3 0,1-2 10,1-19-8,1 15-56,-1 0 0,-1 1 0,0-1 0,-1 0-1,0 0 1,0 1 0,-1-1 0,-1 1-1,-5-15 1,8 26 31,0 0 0,0-1 0,0 1 0,0-1 0,0 1 0,0 0 0,-1-1 0,1 1 0,0 0-1,0-1 1,0 1 0,-1 0 0,1-1 0,0 1 0,0 0 0,-1-1 0,1 1 0,0 0 0,-1 0 0,1-1 0,0 1 0,-1 0 0,1 0-1,-1 0 1,1-1 0,0 1 0,-1 0 0,1 0 0,-1 0 0,1 0 0,0 0 0,-1 0 0,0 0 0,-3 13-36,5 23 83,2-32-37,0 0-1,0 0 1,0 0-1,1 0 1,0 0 0,-1-1-1,1 1 1,0-1-1,1 0 1,-1-1-1,0 1 1,1-1-1,0 1 1,-1-1-1,1-1 1,0 1-1,0-1 1,0 0-1,8 1 1,2 1 35,1-2 0,0 0 0,0-1 0,0 0 0,17-3 0,-27 2 46,0 0 0,-1-1-1,1 1 1,-1-1 0,1 0-1,-1-1 1,0 1 0,0-1-1,0 0 1,0-1 0,0 1-1,-1-1 1,0 1 0,1-2-1,-1 1 1,-1 0 0,1-1-1,-1 1 1,1-1-1,-1 0 1,4-11 0,-33 51 293,22-29-260,0 1 0,1 0-1,0 0 1,0 1 0,1-1 0,-1 1 0,0 9 0,3-16-109,-1 1 1,1 0 0,0-1 0,0 1 0,0 0-1,0-1 1,0 1 0,1 0 0,-1-1 0,0 1-1,1 0 1,-1-1 0,1 1 0,-1-1 0,1 1-1,0-1 1,0 1 0,0-1 0,0 1 0,0-1-1,0 0 1,0 0 0,0 1 0,1-1 0,-1 0-1,0 0 1,1 0 0,-1 0 0,0-1 0,1 1-1,0 0 1,-1 0 0,1-1 0,-1 1 0,1-1-1,0 0 1,-1 1 0,4-1 0,7 1-19,1 0 0,0-1 0,-1 0 0,1-1 0,0 0 0,-1-1 0,1-1 1,22-7-1,-1-4-306,55-30-1,-32 14 566,-68 69 1095,9-36-1275,1 0 0,0 1 0,0-1 0,0 0 0,0 1 0,1-1 1,-1 1-1,1-1 0,0 0 0,0 1 0,0-1 0,0 1 0,1-1 1,1 7-1,-2-9-122,1 0 0,-1 0 1,1 0-1,0 1 0,-1-1 1,1 0-1,0 0 0,0 0 1,0 0-1,0 0 0,0-1 1,0 1-1,0 0 0,0 0 1,0 0-1,0-1 0,1 1 1,0 0-305,0-1 0,0 1 1,0-1-1,0 1 0,1-1 1,-1 0-1,0 0 1,0 0-1,0 0 0,0-1 1,0 1-1,0-1 0,3 0 1,3-4-6453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00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15791,'0'0'3021,"-11"2"-757,7-1-2171,-7 1 437,-1 1 0,0 0 1,-18 8-1,28-10-483,0 0 0,0-1 0,-1 1 0,1 0 0,0 1 0,0-1 0,0 0 0,0 1 0,0-1 0,1 1 0,-1-1 0,0 1 0,1 0 0,-1 0 0,1 0 0,-1 0 0,1 0 0,0 0 0,0 0 0,0 0 0,0 1 0,1-1 1,-1 0-1,0 1 0,1-1 0,0 0 0,-1 1 0,1-1 0,0 4 0,1-5-46,0 0 0,0 1 1,-1-1-1,1 0 0,0 0 0,0 0 1,1 0-1,-1 0 0,0 0 0,0 0 1,0 0-1,1 0 0,-1 0 1,0-1-1,1 1 0,-1 0 0,0-1 1,1 1-1,-1-1 0,1 0 0,-1 0 1,1 1-1,2-1 0,43 4-337,-36-3-26,1-1 10,-3 0 116,0 1 0,0 0 0,1 0 0,-1 0 0,0 1 0,0 1 0,0 0 0,0 0 0,13 7 1,-21-9 265,0-1 1,0 1-1,-1-1 1,1 1 0,0 0-1,-1 0 1,1-1 0,0 1-1,-1 0 1,1 0 0,-1 0-1,1 0 1,-1 0-1,0 0 1,1 0 0,-1-1-1,0 1 1,0 0 0,0 0-1,1 0 1,-1 0 0,0 0-1,0 0 1,-1 0-1,1 0 1,0 0 0,0 0-1,0 0 1,-1 0 0,1 0-1,0 0 1,-1 0-1,1 0 1,-1 0 0,1 0-1,-1 0 1,1-1 0,-1 1-1,0 0 1,1 0 0,-1-1-1,0 1 1,0 0-1,1-1 1,-1 1 0,0-1-1,-2 1 1,-42 26 2566,36-23-2444,-47 20 1163,52-23-1539,0 0 1,0 0-1,0 0 0,0-1 1,0 1-1,1-1 1,-1 0-1,0 0 0,0 0 1,0 0-1,0-1 1,-6-1-1,-4-8-5131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25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6 10666,'0'0'12006,"-7"-2"-10335,1 1-1546,0 0-1,0 0 1,0 1-1,0-1 1,0 1-1,0 1 1,0-1 0,1 1-1,-1 0 1,0 0-1,0 1 1,0 0-1,1 0 1,-1 0-1,1 1 1,0 0 0,-6 3-1,-27 10 2,27-12-106,0 0 0,0 1-1,0 0 1,-10 8-1,74-11-179,-42-2 102,9 0-89,1 1-1,-1 1 1,1 1-1,23 6 1,-44-9 161,1 0 0,0 0 1,0 0-1,0 0 1,-1 1-1,1-1 0,0 0 1,-1 1-1,1-1 0,0 0 1,-1 1-1,1-1 0,0 1 1,-1-1-1,1 1 0,-1-1 1,1 1-1,-1 0 1,1-1-1,-1 1 0,1-1 1,-1 1-1,0 0 0,1 0 1,-1-1-1,0 1 0,1 0 1,-1 0-1,0-1 0,0 1 1,0 1-1,0-1 38,-1 1-1,0 0 1,1-1 0,-1 1 0,0-1-1,0 1 1,0-1 0,0 1-1,0-1 1,0 0 0,0 0-1,-1 1 1,-1 0 0,-52 33 790,51-32-903,-5 2 0,-1 0-1,0-1 0,0 0 1,-14 3-1,-4-3-3548,29-11-3223,8-4 848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25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86 12620,'0'0'7468,"-2"-8"-5167,1 5-2191,1 1 0,-1-1 0,0 1 0,0 0 0,0-1 0,0 1-1,0 0 1,0 0 0,0 0 0,-1 0 0,1 0 0,-1 0 0,0 0 0,0 0 0,1 0-1,-1 1 1,-4-3 0,4 3-74,-1 0 0,0 1 0,1-1-1,-1 1 1,0-1 0,1 1 0,-1 0 0,0 0-1,1 0 1,-1 1 0,0-1 0,1 1-1,-1-1 1,1 1 0,-1 0 0,1 0 0,-1 0-1,1 0 1,-1 0 0,1 1 0,-3 1-1,-3 2-24,1 0-1,0 1 1,0-1-1,1 1 0,-1 0 1,1 1-1,1 0 1,-1 0-1,1 0 0,0 0 1,1 1-1,0 0 0,0 0 1,1 0-1,0 0 1,0 1-1,-2 15 0,4-23-7,1 1-1,0 0 0,0-1 1,0 1-1,0-1 1,0 1-1,0-1 0,1 1 1,-1-1-1,0 1 0,1-1 1,-1 1-1,1-1 1,0 1-1,-1-1 0,1 1 1,0-1-1,0 0 0,0 0 1,0 1-1,0-1 1,0 0-1,0 0 0,0 0 1,2 1-1,0 0 29,0-1 0,0 0 0,0 0 0,1 0 0,-1 0 0,0 0 0,1-1 0,-1 1 0,0-1 0,1 0 0,4 0 0,1-1 60,1 0 0,0 0-1,-1-1 1,1-1-1,-1 0 1,0 0-1,15-7 1,-12 4-70,-1-1 0,0 0 0,-1-1 0,1-1 0,-2 1 0,1-1 0,-1-1 0,0 0 0,-1 0 0,0-1 1,-1 0-1,0 0 0,-1 0 0,0-1 0,-1 0 0,0 0 0,-1-1 0,3-15 0,-7 29-23,0-1 1,0 0-1,0 0 0,0 0 0,0 0 0,-1 1 1,1-1-1,0 0 0,0 0 0,0 0 1,-1 0-1,1 0 0,0 0 0,0 0 1,0 0-1,-1 0 0,1 0 0,0 0 0,0 1 1,0-1-1,-1 0 0,1 0 0,0 0 1,0-1-1,0 1 0,-1 0 0,1 0 1,0 0-1,0 0 0,-1 0 0,1 0 0,0 0 1,0 0-1,0 0 0,0 0 0,-1 0 1,1-1-1,0 1 0,0 0 0,0 0 0,0 0 1,-1 0-1,1-1 0,0 1 0,0 0 1,0 0-1,0 0 0,0-1 0,0 1 1,0 0-1,0 0 0,0 0 0,0-1 0,-1 1 1,1 0-1,0 0 0,0 0 0,0-1 1,0 1-1,0 0 0,1 0 0,-1 0 1,0-1-1,0 1 0,0 0 0,-14 13-41,7-4-82,1 0 1,0 1-1,0 0 0,1 0 1,1 0-1,0 1 0,0 0 0,1-1 1,0 1-1,1 1 0,0-1 1,1 0-1,-1 16 0,2-26-127,0 1-1,0-1 0,0 1 1,0-1-1,0 1 1,1-1-1,-1 1 0,0-1 1,1 1-1,-1-1 0,1 1 1,-1-1-1,1 0 1,-1 1-1,1-1 0,0 0 1,0 0-1,0 1 0,0-1 1,0 0-1,0 0 1,0 0-1,0 0 0,0 0 1,1 0-1,-1 0 0,0-1 1,1 1-1,-1 0 1,2 0-1,24 5-7877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2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15535,'0'0'4521,"-8"12"-3266,-12 22-216,2 1 0,2 0-1,1 1 1,-19 75 0,28-82-732,1 0 0,1 0 0,1 37 0,3-65-288,0 1-1,-1-1 1,1 1 0,1 0 0,-1-1 0,0 1-1,0-1 1,1 1 0,-1-1 0,0 1-1,1-1 1,0 1 0,-1-1 0,1 1-1,0-1 1,0 0 0,0 0 0,0 1-1,0-1 1,0 0 0,0 0 0,0 0 0,0 0-1,0 0 1,1 0 0,-1 0 0,0 0-1,1-1 1,-1 1 0,1 0 0,-1-1-1,1 1 1,-1-1 0,1 0 0,-1 1 0,1-1-1,-1 0 1,1 0 0,0 0 0,-1 0-1,1 0 1,-1-1 0,1 1 0,-1 0-1,2-1 1,4-1 2,0 1-1,-1-1 0,1-1 1,-1 1-1,1-1 1,-1 0-1,0-1 1,0 1-1,6-6 1,31-38-328,-36 38 147,1-1-1,0 2 0,0-1 0,1 1 1,17-12-1,-26 19 153,0 1 1,1 0-1,-1 0 0,1-1 0,-1 1 1,0 0-1,1 0 0,-1-1 1,1 1-1,-1 0 0,1 0 0,-1 0 1,0 0-1,1 0 0,-1 0 1,1 0-1,-1 0 0,1 0 0,-1 0 1,1 0-1,-1 0 0,1 0 1,-1 0-1,1 0 0,-1 0 0,0 0 1,1 0-1,-1 1 0,1-1 1,-1 0-1,0 0 0,1 1 0,-1-1 1,1 0-1,-1 1 0,0-1 1,1 1-1,2 20-73,-11 26 167,1-30 89,-1 1 1,0-1-1,-1-1 1,-1 0-1,-1 0 1,0-1-1,-24 26 1,34-41-173,1 0 1,0 0-1,0 1 1,0-1-1,-1 0 1,1 0-1,0 0 1,0 0-1,0 1 1,0-1-1,0 0 1,-1 0-1,1 1 1,0-1-1,0 0 1,0 0-1,0 0 1,0 1-1,0-1 1,0 0-1,0 0 1,0 1-1,0-1 1,0 0-1,0 0 1,0 1-1,0-1 1,0 0-1,0 0 1,0 1-1,0-1 1,0 0-1,1 0 1,-1 0-1,0 1 1,0-1-1,0 0 1,0 0-1,0 0 1,0 1-1,1-1 1,-1 0-1,0 0 1,0 0-1,0 0 1,1 0-1,-1 1 1,0-1-1,0 0 1,0 0-1,1 0 1,-1 0-1,0 0 1,0 0-1,1 0 1,-1 0-1,0 0 1,26 4 111,30-6-65,-27-1-203,65-8-1072,-87 9 402,0 0 1,0 0-1,0-1 0,-1 1 0,1-1 0,6-5 1,-3-1-2760,-9-1-1709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26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15214,'0'0'9193,"90"-9"-7720,-33 9-319,8 0-770,4 0-320,-3 0-769,-10 0-2914,-11-2-5189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30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18353,'0'0'6118,"-4"9"-5253,-5 11-645,2 0-1,0 1 1,1 0 0,1 0-1,1 0 1,-2 44-1,6-64-211,0-1-1,0 1 1,0 0-1,0 0 1,0-1-1,0 1 1,0 0-1,1 0 0,-1-1 1,0 1-1,0 0 1,1-1-1,-1 1 1,0 0-1,1-1 1,-1 1-1,1 0 0,-1-1 1,1 1-1,-1-1 1,1 1-1,-1-1 1,1 1-1,0-1 1,-1 0-1,1 1 0,0-1 1,-1 0-1,1 1 1,1-1-1,29-1 231,27-21 41,-15-6-231,-37 22-59,1 0 1,1 0 0,-1 1 0,1 1 0,0-1 0,0 1-1,0 1 1,0-1 0,1 1 0,16-3 0,-24 6 22,-1 1 1,1-1-1,0 1 1,-1-1-1,1 0 0,-1 1 1,1-1-1,-1 1 1,0 0-1,1-1 1,-1 1-1,0-1 1,1 1-1,-1 0 1,0-1-1,1 1 1,-1 0-1,0-1 0,0 1 1,0 0-1,0-1 1,0 1-1,0 0 1,0-1-1,0 1 1,0 1-1,0 27 555,0-22-376,-1 5 35,4 16 67,-2-27-287,0 0-1,-1-1 0,1 1 0,0 0 0,0 0 0,-1-1 0,1 1 0,0-1 0,0 1 0,0 0 0,0-1 0,0 0 1,0 1-1,0-1 0,0 0 0,0 1 0,0-1 0,0 0 0,1 0 0,-1 0 0,0 0 0,0 0 0,0 0 0,0 0 1,0 0-1,1-1 0,7-1-6,-1 0 1,0 0 0,0-1 0,0 0-1,0-1 1,-1 0 0,1 0-1,-1-1 1,0 1 0,11-11 0,-12 9-88,1 1 0,-1 0 0,1 0 0,0 1 0,0 0 1,1 0-1,-1 1 0,1-1 0,0 2 0,-1-1 1,15-1-1,-22 4 80,1 0 0,-1 0 0,1 0 0,-1 0 0,1 0 0,-1 0 0,0 0 0,1 0 0,-1 0 0,1 1 1,-1-1-1,0 0 0,1 0 0,-1 0 0,0 1 0,1-1 0,-1 0 0,0 1 0,1-1 0,-1 0 0,0 1 0,0-1 0,0 0 1,1 1-1,-1-1 0,0 0 0,0 1 0,0-1 0,0 1 0,1-1 0,-1 0 0,0 1 0,0-1 0,0 1 0,0 0 0,-2 24 338,-14 18-3011,12-39-1772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31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20211,'0'0'2531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48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9801,'0'1'4549,"0"13"-2499,0 7-449,0 9-352,0 5-160,0 6-512,-2 3-353,-1 0-192,1-4-32,-2-5-673,-1-6-159,3-4-129,-5-8-449,-7-7-1697,2-4 33,-10-6-1603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4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72 11211,'0'0'2717,"-2"-9"-203,-8-30-822,10 38-1642,1 0-1,-1 0 1,0 1-1,0-1 1,0 0-1,0 0 0,1 0 1,-1 0-1,0 1 1,1-1-1,-1 0 1,1 0-1,-1 1 0,1-1 1,-1 0-1,1 1 1,-1-1-1,1 0 1,0 1-1,-1-1 0,1 1 1,0-1-1,0 1 1,-1-1-1,1 1 1,0 0-1,0-1 0,-1 1 1,1 0-1,0 0 1,0-1-1,0 1 1,1 0-1,32-3 466,-28 3-314,34-1 143,0 2 1,59 8-1,-78-6-323,0 2 0,0 0 0,-1 1 0,0 1 0,0 1 0,26 15 0,-41-21 52,-1 1 0,0-1 0,0 1 0,0 0-1,0 0 1,-1 0 0,1 0 0,-1 1 0,1-1 0,-1 1-1,-1 0 1,1 0 0,0 0 0,-1 1 0,0-1 0,0 0-1,0 1 1,-1-1 0,1 1 0,-1 0 0,0 0 0,0-1 0,-1 1-1,0 0 1,1 0 0,-2 0 0,1-1 0,0 1 0,-3 7-1,1-3 166,-2 1 0,1-1 0,-1 0 0,-1 0-1,1-1 1,-2 1 0,1-1 0,-1 0 0,0 0 0,-1-1-1,0 0 1,0 0 0,-11 8 0,0-2-115,0 0 1,-1-2 0,-39 18-1,47-24-129,0-1 0,-1 0-1,0-1 1,0-1 0,0 0-1,0 0 1,0-1 0,-20-1 0,31 0-104,-1 0 0,0 0 0,0-1 0,1 1 0,-1 0 0,0-1 0,1 0 1,-1 1-1,1-1 0,-1 0 0,1 0 0,-1 0 0,1 0 0,-1 0 1,1 0-1,0 0 0,0-1 0,-1 1 0,1 0 0,0-1 0,0 1 1,0-1-1,0 1 0,1-1 0,-1 0 0,0 1 0,1-1 0,-1 1 0,1-1 1,-1-3-1,1 3-154,0-1 0,0 1 0,0-1 0,0 1 0,0-1 0,0 0 0,1 1 0,-1-1 0,1 1 0,0 0 0,0-1 0,0 1 0,0 0 0,0-1 0,0 1 0,1 0 0,-1 0 0,1 0-1,-1 0 1,1 0 0,2-2 0,7-3-1067,0 1-1,1 0 1,-1 0-1,1 1 0,1 1 1,-1 0-1,0 0 0,19-2 1,20-4-3308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4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92 8968,'0'0'11499,"-9"-3"-11013,4 1-439,0 0-33,-1 1 0,1-1 1,-1 1-1,1 0 0,-1 0 1,-7 1-1,10 0-23,1 0 0,0 0 0,-1 1-1,1-1 1,0 1 0,0 0 0,-1 0 0,1 0 0,0 0-1,0 0 1,0 0 0,0 0 0,0 1 0,1-1 0,-1 1-1,0-1 1,0 1 0,1 0 0,-1 0 0,1 0-1,0 0 1,-2 2 0,-1 3 26,1 1 0,0 0 0,0 0 0,0 0 0,1 0 0,0 0 0,1 0 0,0 1 0,0-1 0,1 11 0,0-18 9,0 0 1,1 0-1,-1 0 1,0 0 0,1 0-1,-1 0 1,1 0-1,0 0 1,-1 0-1,1 0 1,0-1-1,-1 1 1,1 0-1,0 0 1,0 0-1,0-1 1,0 1-1,0-1 1,-1 1-1,1-1 1,0 1-1,1-1 1,-1 1-1,0-1 1,0 0-1,0 1 1,0-1-1,0 0 1,0 0 0,0 0-1,0 0 1,0 0-1,1 0 1,-1 0-1,0 0 1,0-1-1,0 1 1,1-1-1,5 0 123,0 0 0,0 0 0,-1-1-1,1 0 1,10-4 0,-1-3-77,0-1 0,-1 0 0,-1-1 0,0 0 0,15-16 0,-21 19-64,1-2 0,-1 1 1,0-1-1,-1 0 1,0 0-1,-1-1 0,0 0 1,6-17-1,-10 6 73,-2 21-80,0 1-1,0 0 0,-1 0 0,1-1 0,0 1 0,0 0 0,-1 0 0,1 0 0,0-1 0,0 1 0,-1 0 0,1 0 1,0 0-1,-1 0 0,1-1 0,0 1 0,0 0 0,-1 0 0,1 0 0,0 0 0,-1 0 0,1 0 0,0 0 0,-1 0 1,1 0-1,0 0 0,-1 0 0,1 0 0,0 0 0,-1 0 0,1 0 0,0 1 0,-1-1 0,1 0 0,-3 2-13,0-1-1,0 1 0,0 0 0,0 0 1,0 0-1,1 0 0,-1 1 0,1-1 1,-4 5-1,2-2-76,1 0 1,-1 0-1,1 1 1,0-1-1,0 1 0,1 0 1,0-1-1,0 1 1,0 0-1,1 0 1,0 0-1,0 1 1,0-1-1,1 0 0,0 0 1,0 0-1,2 9 1,-2-14-43,1 0 1,0 0-1,-1 0 1,1 0-1,0 0 1,0-1-1,0 1 1,0 0 0,-1 0-1,1-1 1,0 1-1,0 0 1,0-1-1,1 1 1,-1-1-1,0 1 1,0-1 0,0 0-1,0 0 1,0 1-1,0-1 1,1 0-1,-1 0 1,0 0-1,0 0 1,0 0-1,1 0 1,1-1 0,33-8-3184,-2-12-929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0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5477,'0'0'10725,"-8"12"-8328,-9 16-1638,2 0 0,1 0-1,2 2 1,0-1 0,2 2 0,-11 56 0,19-74-692,0 0 1,0-1-1,2 1 1,-1 0 0,3 16-1,-2-28-62,0 0 0,0-1-1,0 1 1,1 0-1,-1-1 1,0 1 0,0-1-1,1 1 1,-1 0 0,0-1-1,1 1 1,-1-1-1,0 1 1,1-1 0,-1 1-1,1-1 1,-1 1 0,1-1-1,-1 0 1,1 1-1,-1-1 1,1 0 0,0 1-1,-1-1 1,1 0 0,-1 0-1,1 1 1,0-1-1,-1 0 1,1 0 0,0 0-1,-1 0 1,1 0 0,0 0-1,-1 0 1,1 0-1,0 0 1,-1 0 0,1 0-1,-1-1 1,1 1 0,1-1-1,0 1 19,0-1-1,0 0 1,0 0 0,0 0-1,0 0 1,0 0-1,0-1 1,0 1-1,-1-1 1,1 1 0,2-3-1,2-7-177,0 0 0,-1 0-1,-1-1 1,0 1 0,0-1 0,-1 0 0,0 0-1,-1 0 1,-1 0 0,0 0 0,0-1-1,-2-16 1,1 28 151,0 1-1,0 0 1,0-1-1,0 1 1,0 0-1,0-1 1,0 1-1,0-1 1,0 1-1,0 0 1,0-1-1,0 1 1,0 0-1,-1-1 1,1 1-1,0-1 1,0 1-1,0 0 1,0-1-1,-1 1 1,1 0-1,0 0 1,0-1-1,-1 1 1,1 0-1,0-1 1,-1 1-1,1 0 1,0 0-1,-1 0 1,1-1-1,0 1 1,-1 0-1,-10 8-127,-5 20 140,14-23 18,0 0 1,1 1 0,0-1 0,0 1 0,0 0 0,1-1-1,0 1 1,0-1 0,0 1 0,1 0 0,-1-1 0,3 9-1,-1-12-12,-1 1-1,1-1 1,-1 1-1,1-1 1,0 0-1,0 1 1,0-1-1,0 0 1,0 0-1,0 0 1,1-1-1,-1 1 1,1-1-1,-1 1 1,1-1-1,0 0 1,-1 0-1,1 0 1,0 0-1,0 0 1,0-1-1,-1 1 1,1-1-1,0 0 0,5 0 1,-2 1 6,0-1 1,1 1 0,-1-1-1,1-1 1,-1 0-1,0 1 1,0-2-1,1 1 1,-1-1-1,0 0 1,0 0-1,0-1 1,-1 0 0,1 0-1,-1 0 1,1 0-1,-1-1 1,0 0-1,0 0 1,-1-1-1,1 1 1,-1-1-1,0 0 1,0 0 0,-1 0-1,1-1 1,-1 1-1,0-1 1,-1 0-1,1 0 1,-1 0-1,2-12 1,-4 18-18,0 0 0,1-1 0,-1 1 0,0 0 0,0-1 0,0 1 1,0 0-1,0-1 0,0 1 0,0 0 0,0-1 0,0 1 0,0 0 0,-1-1 0,1 1 0,0 0 0,0-1 0,0 1 1,0 0-1,0-1 0,-1 1 0,1 0 0,0-1 0,0 1 0,0 0 0,-1 0 0,1-1 0,0 1 0,0 0 0,-1 0 1,1 0-1,0-1 0,-1 1 0,1 0 0,0 0 0,-1 0 0,1 0 0,0 0 0,-1-1 0,1 1 0,0 0 1,-1 0-1,1 0 0,0 0 0,-1 0 0,1 0 0,0 0 0,-1 0 0,1 0 0,0 1 0,-1-1 0,1 0 0,0 0 1,-1 0-1,1 0 0,0 0 0,-1 1 0,1-1 0,0 0 0,0 0 0,-1 0 0,1 1 0,0-1 0,0 0 0,-1 0 1,1 1-1,0-1 0,0 0 0,-1 1 0,-20 18 53,15-11 112,0 1 0,0 0 0,1 0 0,1 0 0,0 0 0,0 1 0,1 0 0,0-1 0,0 1 0,1 0 0,1 1 0,-1 10 0,2-20-150,0 0 1,1 0 0,-1 0-1,1-1 1,0 1-1,-1 0 1,1 0 0,0 0-1,-1 0 1,1-1 0,0 1-1,0 0 1,-1 0 0,1-1-1,0 1 1,0-1 0,0 1-1,0-1 1,0 1-1,0-1 1,0 0 0,0 1-1,0-1 1,0 0 0,0 0-1,1 0 1,-1 0 0,0 0-1,0 0 1,0 0 0,0 0-1,0 0 1,1-1 0,41-7 179,-28 1-470,1-1 0,-1 0-1,26-21 1,-27 20 25,-1-1 1,1 2-1,1-1 1,22-8-1,-36 17 287,0 0 0,-1 0 0,1 0 0,0 0 0,0 0 0,0 0 0,0 0 0,-1 0 0,1 0 1,0 1-1,0-1 0,0 0 0,-1 1 0,1-1 0,0 0 0,-1 1 0,1-1 0,0 1 0,-1-1 0,1 1 0,0-1 0,-1 1 0,1 0 0,-1-1 0,1 1 0,-1 0 0,1-1 0,-1 1 0,0 0 0,1-1 0,-1 1 0,0 0 0,1 0 0,-1 0 0,0-1 0,0 1 0,0 0 1,0 0-1,0 0 0,0 0 0,0-1 0,0 1 0,0 0 0,0 1 0,-1 54 2689,0-37-2268,2-19-480,0 1 1,1 0-1,-1-1 1,0 1-1,0-1 1,0 1-1,0-1 1,0 0-1,1 1 1,-1-1-1,0 0 1,0 0 0,1 0-1,-1 0 1,0 0-1,0 0 1,1 0-1,-1 0 1,0-1-1,2 1 1,32-6-2360,-10-3-2031,-1-1-1,25-13 1,-14 4-3273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01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74 10154,'0'0'10036,"-9"11"-9620,-12 22 107,2 2 0,0 0 1,3 1-1,1 1 0,-11 41 0,17-50-216,5-20-240,1 1-1,0-1 1,0 1 0,1 0 0,0 0-1,1 0 1,-1 0 0,2 0 0,0 0-1,1 15 1,-1-23-48,1-1-1,-1 0 1,0 0 0,1 1 0,-1-1-1,1 0 1,-1 0 0,1 1-1,-1-1 1,1 0 0,-1 0-1,1 0 1,-1 0 0,1 0-1,-1 0 1,1 0 0,-1 0-1,1 0 1,0 0 0,-1 0 0,1 0-1,-1 0 1,1 0 0,-1 0-1,1-1 1,-1 1 0,1 0-1,-1 0 1,1-1 0,-1 1-1,0 0 1,1-1 0,-1 1-1,1 0 1,-1-1 0,0 1 0,1 0-1,-1-1 1,0 1 0,0-1-1,1 0 1,17-17 702,-3-5-706,0 0 0,-2-1 0,0-1 0,-2-1 1,-1 1-1,-1-1 0,-1-1 0,-1 0 0,-2 0 0,-1 0 1,-1-1-1,0-36 0,0 66-77,-1-1 1,1 0-1,0 1 1,0-1-1,0 0 0,0-1 1,0 1-1,0 0 0,0-1 1,3 0-1,9 1 85,-1-1 0,1-1 0,-1 0 1,0-1-1,1-1 0,-1 0 0,0-1 0,0 0 0,-1-1 0,0-1 1,1 0-1,-2-1 0,1 0 0,-1-1 0,0-1 0,-1 1 0,13-13 0,-42 63-402,-7 2 405,-36 72 135,55-104-110,1 0-1,1 1 1,0 0 0,1 0 0,0 1-1,1-1 1,-1 18 0,3-29-40,1-1 0,-1 1 0,0-1 0,1 0 0,0 1 1,-1-1-1,1 0 0,0 1 0,-1-1 0,1 0 0,0 0 0,0 1 0,0-1 0,0 0 0,0 0 0,0 0 0,1 0 0,-1-1 1,0 1-1,0 0 0,1 0 0,-1-1 0,0 1 0,1-1 0,-1 1 0,1-1 0,-1 0 0,0 1 0,1-1 0,-1 0 1,1 0-1,-1 0 0,1 0 0,-1 0 0,1 0 0,-1-1 0,2 1 0,5-1 39,0 1-1,-1-2 1,1 1 0,0-1-1,-1 0 1,11-4 0,-9 1-58,0 0 0,0 0 0,0-1 0,-1 0 0,0 0 1,0-1-1,0 0 0,-1-1 0,0 0 0,-1 0 0,0 0 1,0-1-1,0 1 0,-1-2 0,-1 1 0,5-13 0,-48 77-349,28-38 378,-19 30 248,28-44-246,1 0 1,-1 0 0,1 0-1,0 1 1,0-1 0,0 0-1,1 0 1,-1 1 0,1-1-1,-1 0 1,1 1 0,1 6 0,-1-9-18,1 0 1,0-1 0,-1 1 0,1 0 0,0 0 0,0 0 0,0-1 0,0 1 0,0 0-1,-1-1 1,1 1 0,0-1 0,0 1 0,0-1 0,1 0 0,-1 1 0,0-1 0,0 0 0,0 1-1,0-1 1,0 0 0,0 0 0,0 0 0,2 0 0,37-1-59,-27 1-319,32-6-3451,-1-11-5553,-14 3-2188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0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19 10474,'0'0'10148,"-10"-4"-8258,5 2-1685,1 0-109,0 0 0,0 0 0,0 1 0,0 0 0,0-1 0,0 1 0,0 1 0,0-1 0,0 1 0,-1-1 0,1 1 0,0 1 0,0-1 0,0 0 0,-1 1 0,1 0 0,0 0 0,0 0 0,0 1 0,-5 2 0,5-2-64,-36 29 378,38-29-392,-1 0 1,1 0-1,0 0 0,0 1 1,0-1-1,1 0 1,-1 1-1,0-1 0,1 1 1,0 0-1,-1 0 0,1-1 1,-1 7-1,2-9-20,0 1 0,1 0 0,-1-1 0,0 1 0,1-1-1,-1 1 1,0-1 0,1 1 0,-1 0 0,1-1 0,-1 1 0,1-1 0,-1 0 0,1 1-1,-1-1 1,1 1 0,-1-1 0,1 0 0,-1 1 0,1-1 0,0 0 0,-1 0 0,1 1-1,0-1 1,-1 0 0,1 0 0,0 0 0,-1 0 0,1 0 0,0 0 0,-1 0 0,2 0 0,31 0-283,-26-1 95,143-11-3814,-150 12 4070,1 0-1,-1 0 1,1 0 0,-1 0 0,1 0-1,-1 0 1,1 0 0,-1 0 0,0 0-1,1 1 1,-1-1 0,1 0 0,-1 0 0,0 0-1,1 1 1,-1-1 0,1 0 0,-1 0-1,0 1 1,0-1 0,1 0 0,-1 1 0,0-1-1,1 0 1,-1 1 0,0-1 0,0 1-1,0-1 1,1 0 0,-1 1 0,0-1 0,0 1-1,0-1 1,0 1 0,0-1 0,0 0-1,0 2 1,-5 22 1698,-19 20 459,16-33-1805,7-8-434,-1 0 0,0 0 0,0 0 0,0 0-1,-1-1 1,1 1 0,-1 0 0,1-1 0,-1 0 0,0 0 0,0 1 0,0-2-1,0 1 1,0 0 0,0-1 0,-4 2 0,6-4-584,0-1 1,1 1-1,-1 0 0,1-1 0,-1 1 0,1-1 1,0 1-1,-1-1 0,1 1 0,0-1 1,0 1-1,0-1 0,0 1 0,0-1 1,0 1-1,1-1 0,-1 1 0,0 0 0,1-2 1,8-19-8322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0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72 7559,'0'0'17147,"-9"6"-17131,0-1 55,1 1-1,0 1 1,1-1-1,-12 13 1,17-16 1,-1-1 1,1 1 0,0 0 0,0 0 0,0 0 0,1 1 0,-1-1 0,1 0 0,0 1 0,0-1 0,0 1 0,0-1 0,0 1 0,1-1 0,0 1 0,0-1 0,0 1 0,0 0 0,0-1 0,1 5 0,0-7-60,0-1 1,-1 1 0,1 0 0,0 0 0,-1-1 0,1 1 0,0 0 0,0-1 0,0 1 0,0-1 0,0 1 0,-1-1 0,1 0 0,0 1-1,0-1 1,0 0 0,0 0 0,0 1 0,0-1 0,0 0 0,0 0 0,0 0 0,1 0 0,-1 0 0,0 0 0,1-1 0,28-3 127,-18-1-185,0 0 0,0 0-1,-1-1 1,0-1-1,0 0 1,-1 0-1,0-1 1,14-14 0,-11 10-80,-1 0 0,-1-1 0,0 0 0,-1-1 1,16-27-1,-17 19 145,-18 33-11,-16 33 76,-2 31 57,25-69-121,1 0 0,0 0 0,0 0 0,0 1 0,1-1 0,0 0 0,0 0 0,0 1 0,1-1 0,2 9 0,-3-14-40,1 0 1,-1 0-1,1 0 1,0 0 0,0 0-1,-1 0 1,1 0-1,0 0 1,0-1-1,0 1 1,0 0-1,0-1 1,0 1 0,0 0-1,0-1 1,0 1-1,1-1 1,-1 0-1,0 1 1,0-1-1,0 0 1,1 0 0,-1 0-1,0 1 1,0-1-1,0-1 1,1 1-1,-1 0 1,0 0-1,0 0 1,0-1 0,1 1-1,0-1 1,3 0-280,-1-1 1,1 1 0,-1-1 0,0 0 0,1 0-1,-1 0 1,7-6 0,-1-2-2297,-1 0 0,1-1 0,12-19-1,4-9-10009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1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12172,'0'0'10158,"-5"8"-8946,-13 22-369,2 0-1,2 1 1,0 1 0,2 1-1,-14 64 1,24-92-828,1 0 0,1 0 0,-1 0 0,1 0 0,0 0 0,0-1 0,0 1 0,1 8 0,0-12-10,0 0 1,0 1 0,0-1 0,0 0 0,0 0 0,0 1 0,0-1-1,0 0 1,0 0 0,1 0 0,-1 0 0,0 0 0,1-1-1,-1 1 1,1 0 0,-1-1 0,1 1 0,-1-1 0,1 1-1,-1-1 1,1 0 0,-1 1 0,1-1 0,0 0 0,-1 0 0,1 0-1,-1 0 1,3-1 0,7 0-288,0-1-1,0 0 0,0-1 1,0 0-1,0 0 1,-1-1-1,0 0 1,0-1-1,12-8 1,-12 7 207,-1 1 1,1 0-1,0 1 0,1-1 1,-1 2-1,0 0 0,1 0 1,0 1-1,13-1 1,-23 3 112,0 0 0,0 0 0,-1 0 0,1 0 0,0 0 0,0 0 0,0 0 0,-1 0 0,1 1 0,0-1 0,0 0 0,-1 1 0,1-1 0,0 0 0,-1 1 0,1-1 0,0 1 0,-1-1 0,1 1 0,-1-1 0,1 1 0,-1 0 0,1-1 1,-1 1-1,1 0 0,-1-1 0,0 1 0,1 0 0,-1-1 0,0 1 0,1 1 0,-3 30 785,-1-21-570,0-1 0,-1 1 1,-10 17-1,-56 89 1845,107-116-1852,-11-5-866,-1-1-1,1-1 1,-1-2 0,-1 0 0,41-20 0,-64 28 472,0 0 1,0-1-1,-1 1 1,1 0 0,0-1-1,-1 1 1,1 0-1,0-1 1,-1 1-1,1-1 1,0 1-1,-1-1 1,1 0-1,-1 1 1,1-1-1,-1 0 1,1 1-1,-1-1 1,1 0 0,-1 1-1,0-1 1,1 0-1,-1 0 1,0 1-1,0-1 1,1 0-1,-1 0 1,0 0-1,0 1 1,0-1-1,0 0 1,0 0-1,0 0 1,0 1 0,-1-1-1,1 0 1,0 0-1,0 0 1,-1 1-1,1-1 1,0 0-1,-1 0 1,0 0-1,-30-24-8272,23 19 6198,-24-14-7206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11243,'0'0'13965,"59"-23"-13741,-26 31-224,6 0 32,-2 1-544,-3 0-2403,-4-5-3908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2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 17008,'0'0'6155,"-7"9"-4959,-192 293 811,154-241-2306,45-60 219,-1-1 1,1 0-1,0 0 0,0 0 0,0 1 0,-1-1 0,1 0 0,0 0 0,0 0 0,0 0 0,-1 1 0,1-1 1,0 0-1,0 0 0,-1 0 0,1 0 0,0 0 0,0 0 0,-1 0 0,1 0 0,0 0 0,-1 0 0,1 0 1,0 0-1,0 0 0,-1 0 0,1 0 0,0 0 0,0 0 0,-1 0 0,1 0 0,0 0 0,0 0 1,-1 0-1,1-1 0,0 1 0,0 0 0,-1 0 0,1 0 0,0 0 0,0-1 0,0 1 0,-1 0 0,1 0 1,0 0-1,0-1 0,0 1 0,0 0 0,0 0 0,0-1 0,-1 1 0,1 0 0,0 0 0,0-1 1,0 1-1,0 0 0,0-1 0,0 1 0,0 0 0,0 0 0,0-1 0,0 1 0,0 0 0,0 0 0,0-1 1,0 1-1,1 0 0,-1-1 0,-2-27-4869,2 23 3186,-1-29-6698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3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10602,'0'0'9641,"41"49"-8039,-15-33-866,2 0-127,8-3-385,6-3-160,-5-3-64,2-3-1185,-5-4-1762,-7 0-1921,-10 0-4165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3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11563,'0'0'5237,"-3"10"-3032,-2 2-1537,3-8-419,1 1-1,-1-1 1,0 1 0,1-1-1,0 1 1,0 0 0,1-1-1,-1 1 1,1 6 0,0-10-205,1 0 1,-1 0 0,0 1 0,1-1 0,0 0-1,-1 0 1,1 0 0,0 0 0,-1 1 0,1-1 0,0 0-1,0 0 1,0-1 0,0 1 0,0 0 0,0 0-1,0 0 1,0-1 0,0 1 0,0 0 0,0-1-1,1 1 1,-1-1 0,0 0 0,0 1 0,1-1-1,-1 0 1,0 0 0,1 1 0,-1-1 0,0 0-1,1 0 1,-1-1 0,2 1 0,2 0-23,-1 0 0,0-1 0,1 1 0,-1-1 0,0 0 0,0 0 0,0 0 0,0 0 0,8-4 0,-7 1-11,1 0-1,-1-1 1,0 1 0,0-1-1,-1 0 1,9-10 0,-13 13-11,-2 20-112,-10 23 225,-1 5-567,10-13-2921,3-19-2791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3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13100,'0'0'10731,"-36"72"-10219,36-43-320,0-1-128,0-2-64,2-1 32,7-2-1025,-2-6-928,2-8-2179,0-7-6791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4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13325,'0'0'7463,"-4"7"-5953,-26 55-589,-4-2-1,-46 63 0,20-32-744,54-79-220,3-8-90,0 1 0,0 0 0,0 0 0,0-1 0,-1 0-1,-7 7 1,10-14-5833,0-16 1460,1-8-2801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4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13453,'0'0'7078,"42"45"-5572,-17-26-449,3-3-256,6 0-449,5 0-256,-6 1-128,1-1-1537,-6-2-1763,-3-2-3522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02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31 14830,'0'0'1762,"-9"11"-380,-14 17-636,2 1 0,1 1-1,1 1 1,2 1-1,-17 42 1,22-46-493,3-7-193,0 1 0,1 1 0,1-1 0,1 1 0,1 1 0,-3 32 0,16-62 52,-1-5-349,-1 1 1,0-1 0,-1 0-1,0 0 1,0-1 0,3-17 0,15-79-3242,-19 85 2780,-4 21 726,0 0-1,0 0 1,0 1-1,1-1 1,-1 0-1,1 1 0,-1-1 1,1 0-1,0 1 1,-1-1-1,1 1 1,0-1-1,0 1 1,0 0-1,2-2 1,16 5 1214,5 4-1157,-12-4-3,1-1 0,-1-1 0,1 0-1,-1-1 1,0-1 0,1 1 0,-1-2 0,0 0 0,0 0-1,0-1 1,-1-1 0,20-9 0,-17 6-55,-1 0-1,0-1 1,0 0-1,0-1 1,-2-1-1,1 0 1,-1 0-1,-1-1 1,15-22-1,-14 13 224,-25 30 36,-26 33 75,13-5 78,0 0 0,-28 57-1,44-72-191,0 0 0,2 1-1,0 0 1,2 1 0,1 0-1,-4 25 1,10-48-230,-1 0-1,1 0 1,0 0-1,0 0 1,0 0-1,0 0 1,0 0-1,1 0 1,-1 0-1,0 0 1,0 0-1,1 0 1,-1 0-1,0 0 1,1 0-1,-1 0 1,1 0-1,-1-1 1,1 1-1,0 0 1,-1 0-1,1-1 1,0 1-1,-1 0 1,1-1-1,0 1 1,0 0-1,0-1 1,-1 1-1,1-1 1,0 1-1,0-1 1,0 0-1,0 0 1,0 1-1,0-1 1,0 0-1,0 0 1,0 0-1,0 0 1,0 0-1,0 0 1,0 0-1,0 0 1,0 0-1,0 0 1,0-1-1,0 1 1,0 0-1,0-1 1,0 1 0,1-1-1,4-1 37,1 0-1,0-1 1,-1 0 0,0 0 0,1 0-1,6-5 1,-3 0-168,0-2 0,0 1 0,-1-1 0,0 0 0,13-21-1,-17 24 15,-1 0-1,0 0 0,-1 0 0,1-1 1,-1 1-1,-1-1 0,0 0 1,0 0-1,0 0 0,0-13 0,-2 21 94,0-1 1,0 1-1,0 0 0,0-1 0,0 1 0,0 0 0,0-1 1,0 1-1,0 0 0,0 0 0,0-1 0,0 1 0,-1 0 1,1-1-1,0 1 0,0 0 0,0 0 0,0-1 0,-1 1 1,1 0-1,0 0 0,0-1 0,0 1 0,-1 0 0,1 0 1,0 0-1,0-1 0,-1 1 0,1 0 0,0 0 0,-1 0 1,1 0-1,0 0 0,0 0 0,-1 0 0,1 0 0,0 0 1,-1 0-1,1 0 0,0 0 0,-1 0 0,1 0 0,0 0 1,-1 0-1,1 0 0,0 0 0,0 0 0,-1 0 1,1 0-1,0 0 0,-1 1 0,1-1 0,0 0 0,0 0 1,-1 0-1,1 0 0,0 1 0,-15 12-152,14-12 153,-1 1 0,1-1 0,1 1 0,-1 0-1,0-1 1,0 1 0,1 0 0,-1 0 0,1 0 0,-1 0-1,1-1 1,0 1 0,0 0 0,0 0 0,0 0 0,0 0-1,0 0 1,0 0 0,1 0 0,0 3 0,0-4 26,0 1 0,1-1 1,-1 0-1,0 1 0,0-1 0,1 0 1,-1 0-1,1 0 0,-1 0 0,1 0 1,-1-1-1,1 1 0,-1 0 1,1-1-1,0 1 0,-1-1 0,1 1 1,2-1-1,7 1 71,0 0 1,0-1-1,-1-1 1,1 0-1,0 0 1,11-3-1,-7 0-81,-1 0 0,1-1 0,-1-1 0,15-8 0,-22 11-31,0-1 0,-1 0 0,1-1 0,-1 0 0,0 0 0,0 0-1,0 0 1,-1-1 0,8-11 0,-12 16 21,-1 1 0,1-1 1,-1 1-1,1-1 0,-1 0 0,1 1 1,-1-1-1,0 0 0,1 1 0,-1-1 0,0 0 1,1 0-1,-1 1 0,0-1 0,0 0 1,0 0-1,0 0 0,0 1 0,0-1 0,0 0 1,0 0-1,0 0 0,0 1 0,-1-2 1,-14 3-121,-21 21 95,28-14 111,0 0-1,0 0 0,1 1 1,1 0-1,-9 15 0,13-19 0,0 0-1,-1 0 1,1 0 0,1 0-1,-1 0 1,1 0-1,0 0 1,0 1 0,1-1-1,-1 0 1,1 1 0,0-1-1,2 10 1,-1-14-61,0 1 0,0-1 1,0 1-1,0-1 0,0 1 0,0-1 1,0 0-1,1 0 0,-1 0 1,0 1-1,1-1 0,-1 0 0,1-1 1,0 1-1,-1 0 0,1 0 1,0-1-1,-1 1 0,1-1 1,0 1-1,-1-1 0,1 0 0,0 0 1,0 0-1,0 0 0,-1 0 1,3 0-1,54-5 569,-42 0-544,1 0 1,-1-2-1,-1 1 1,1-2-1,-1 0 1,0-1 0,22-18-1,-11 5-28,0 0 0,42-50 0,-47 46-62,31-50-1,-45 64-5,-1 0 0,0 0 0,0-1 0,-1 0 0,-1 1 0,0-2-1,2-13 1,-6 26 47,0 1 0,0-1 0,0 0 0,0 1 0,1-1 0,-1 1 0,0-1 0,0 0 0,0 1 0,0-1 0,0 1 0,-1-1 0,1 0 0,0 1 0,0-1 0,0 1 0,0-1 0,-1 1 0,1-1 0,0 1 0,0-1 0,-1 0 0,1 1 0,-1 0 0,1-1 0,0 1 0,-1-1 0,1 1 0,-1-1 0,1 1 0,-1 0 0,1-1 0,-2 1 0,-20 5-125,-22 26-34,18-9 183,1 1 0,1 0 0,-31 40 0,47-51-13,0-1-1,0 1 1,1 1 0,0-1-1,1 1 1,1 0 0,0 1-1,1-1 1,0 1 0,1 0-1,-1 14 1,4-24-24,0-1 1,0 1-1,0-1 1,0 0-1,1 1 0,-1-1 1,1 0-1,0 1 0,0-1 1,0 0-1,1 0 0,-1 0 1,1 0-1,-1 0 0,1 0 1,0 0-1,0-1 1,0 1-1,1 0 0,-1-1 1,1 0-1,-1 0 0,1 0 1,0 0-1,0 0 0,6 3 1,-1-2-138,1 1-1,0-1 1,-1-1 0,1 0 0,0 0-1,1-1 1,-1 0 0,17 0-1,-25-1-17,0 0 0,0 0 0,0 0 0,-1 0-1,1 0 1,0-1 0,0 1 0,0 0 0,0 0 0,-1 0-1,1-1 1,0 1 0,0-1 0,-1 1 0,1 0-1,0-1 1,0 1 0,-1-1 0,1 0 0,-1 1-1,1-1 1,0 1 0,-1-1 0,1 0 0,-1 0-1,0 1 1,1-1 0,-1 0 0,0 0 0,1 1-1,-1-1 1,0 0 0,0 0 0,1 0 0,-1 0-1,1-20-6775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5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16560,'0'0'6363,"8"0"-5178,-2 0-1056,0 0-1,-1 0 1,1 1 0,0 0-1,-1 0 1,1 0 0,-1 1-1,0 0 1,7 3-1,-10-4-96,0 1 0,0-1 0,0 0-1,0 1 1,0-1 0,-1 1-1,1-1 1,-1 1 0,1 0-1,-1 0 1,0 0 0,1 0 0,-1 0-1,0 0 1,0 0 0,-1 0-1,1 0 1,0 0 0,-1 1 0,1-1-1,-1 0 1,0 0 0,0 1-1,0-1 1,0 0 0,0 1-1,0-1 1,0 0 0,-1 0 0,1 1-1,-2 1 1,0 2 121,-1 0-1,0 0 1,0-1-1,0 1 1,-1-1-1,0 0 1,0 0-1,0 0 1,0-1-1,-1 0 1,0 1-1,-10 5 1,9-6-74,1 0 0,0 0 0,0 1 0,0-1 0,0 1 0,1 0 0,0 0 0,0 0 0,0 1 0,1 0 0,-6 10 0,9-15-77,0-1 1,0 1 0,0 0-1,0-1 1,0 1 0,0-1 0,0 1-1,0-1 1,0 1 0,1 0-1,-1-1 1,0 1 0,0-1-1,0 1 1,1-1 0,-1 1-1,0-1 1,1 1 0,-1-1-1,0 1 1,1-1 0,-1 0-1,1 1 1,-1-1 0,0 1 0,1-1-1,-1 0 1,1 1 0,-1-1-1,1 0 1,-1 0 0,1 1-1,0-1 1,-1 0 0,1 0-1,-1 0 1,1 0 0,-1 0-1,1 0 1,0 0 0,-1 0-1,1 0 1,32 1 28,-26-2-49,94-3-2227,-34-13-4858,-27 1-3344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5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15086,'0'0'5093,"75"19"-4997,-31-21-800,7-11-2884,1 0-2722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5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12812,'0'0'2979,"44"2"-2915,-21-2-160,5 0-1922,2-5-1153,8-3-2082</inkml:trace>
  <inkml:trace contextRef="#ctx0" brushRef="#br0" timeOffset="1">333 21 9993,'0'0'8264,"62"5"-9161,-28-16-3363,5 0-2882</inkml:trace>
  <inkml:trace contextRef="#ctx0" brushRef="#br0" timeOffset="2">602 14 12748,'0'0'8488,"-8"6"-15278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6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6726,'0'0'12882,"3"8"-10907,0 3-1409,0 1 0,0 0 0,-1 0 0,0 13 0,8 41 320,-9-63-944,-1-1-1,1 0 1,0 0 0,0 1 0,0-1 0,0 0 0,0 0 0,0 0 0,0 0 0,1 0 0,-1-1 0,1 1 0,0 0 0,3 2 0,-4-3-323,0 0 1,1-1 0,-1 1-1,1 0 1,-1-1-1,1 1 1,-1-1 0,1 0-1,-1 0 1,1 1-1,0-1 1,-1 0 0,1 0-1,2-1 1,12-2-7195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6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418 0 15887,'0'0'8563,"-9"4"-7666,-19 15-528,0 1 1,1 1-1,1 1 1,1 1-1,-25 29 1,-22 20-260,40-38-179,-26 22-592,16-31-3403,31-22-196,2-3-2381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7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14157,'0'0'9321,"52"28"-8008,-26-11-480,10 2-384,1 0-289,2 1-128,0 0 0,-4 1-1249,-3 2-1666,-13-2-1185,1 0-2722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57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13293,'0'0'7313,"5"-7"-5775,16-25-439,-12 22 375,-8 17-794,-7 13-100,3-15-321,0 1 1,1 0-1,-1-1 1,1 1 0,0 0-1,0 0 1,1 0-1,0 0 1,0 0 0,1 0-1,-1 0 1,1 0-1,1 10 1,-1 2-163,0-6-35,0-5-3,0 0 0,0 0 0,0 0-1,1 0 1,3 12 0,-4-18-47,0 0 1,1 0-1,-1 0 1,1 0-1,-1 0 0,1 0 1,0 0-1,-1 0 0,1 0 1,0 0-1,0-1 0,-1 1 1,1 0-1,0-1 1,0 1-1,0 0 0,0-1 1,0 1-1,0-1 0,0 1 1,0-1-1,0 0 1,0 1-1,0-1 0,0 0 1,0 0-1,1 0 0,-1 0 1,0 0-1,0 0 1,0 0-1,0 0 0,0 0 1,0-1-1,0 1 0,0 0 1,0-1-1,0 1 1,0 0-1,0-1 0,0 0 1,0 1-1,0-1 0,1 0 1,14-9 7,-1 0 0,0-1 1,0 0-1,-1-1 1,18-20-1,27-22-164,-59 54 140,0 0-1,0-1 0,0 1 0,0 0 1,1 0-1,-1-1 0,0 1 0,0 0 1,1 0-1,-1 0 0,0-1 0,0 1 1,1 0-1,-1 0 0,0 0 0,0 0 1,1 0-1,-1 0 0,0 0 0,1 0 1,-1-1-1,0 1 0,0 0 0,1 0 1,-1 0-1,0 0 0,1 0 0,-1 1 1,0-1-1,0 0 0,1 0 0,-1 0 1,0 0-1,1 0 0,-1 0 0,0 0 1,0 0-1,1 1 0,-1-1 0,1 15-34,-13 29 115,9-33-88,0 0-489,2 0 0,0 0 0,0 19 0,1-29 337,1 3-3765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3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61 14253,'0'0'3930,"8"-8"-1881,2 0-1552,0 1-1,0-1 1,19-9-1,-26 15-435,0 1 0,-1-1 0,1 1-1,0 0 1,-1 0 0,1 0 0,0 0 0,0 0-1,0 0 1,0 1 0,0-1 0,0 1-1,0 0 1,0 0 0,0 0 0,0 1 0,0-1-1,0 1 1,0-1 0,0 1 0,0 0-1,0 0 1,0 0 0,0 1 0,4 2 0,-6-2-51,0 0 1,1 0 0,-1 0 0,0 1 0,0-1-1,0 0 1,0 1 0,-1-1 0,1 1 0,-1-1 0,1 1-1,-1-1 1,0 1 0,0-1 0,0 1 0,0-1-1,-1 5 1,-10 44 291,1-30-249,0-1 0,-1 0 0,0 0 0,-2-1 0,-22 25 1,15-19 392,-30 50 1,50-74-418,0-1-1,-1 1 1,1-1 0,0 0-1,-1 1 1,1-1 0,0 1 0,-1-1-1,1 1 1,0-1 0,0 1-1,0-1 1,0 0 0,-1 1 0,1 0-1,0-1 1,0 1 0,0-1 0,0 1-1,0-1 1,0 1 0,0-1-1,0 1 1,1-1 0,-1 1 0,0-1-1,0 1 1,0-1 0,0 1 0,1-1-1,-1 1 1,0-1 0,0 0-1,1 1 1,-1-1 0,0 1 0,1-1-1,-1 0 1,1 1 0,0-1 0,25 0 311,32-19-198,-18-2-140,-1-1 0,52-40 0,-72 47-36,-1 0 1,0-2-1,-1 0 0,-1 0 1,-1-2-1,18-27 0,-45 65 64,1 0-1,0 0 1,2 1-1,0 0 0,1 1 1,1-1-1,1 2 0,1-1 1,-2 23-1,7-42-21,0 0 0,-1 0 1,2 0-1,-1 0 0,0-1 0,0 1 0,1 0 0,-1 0 1,1 0-1,-1 0 0,1 0 0,0 0 0,0-1 0,0 1 1,0 0-1,0-1 0,0 1 0,0-1 0,0 1 0,1-1 1,-1 1-1,1-1 0,-1 0 0,1 0 0,-1 0 1,1 0-1,0 0 0,0 0 0,-1 0 0,1 0 0,0-1 1,0 1-1,0-1 0,0 1 0,0-1 0,0 0 0,0 0 1,0 0-1,0 0 0,0 0 0,-1 0 0,5-1 0,2 0 29,1 0 0,-1-1 0,1 0 0,-1 0 0,0 0 0,0-1 0,0-1 0,14-7-1,-13 6-41,-1-1 0,0 0-1,0-1 1,0 1 0,-1-2-1,0 1 1,0-1 0,-1 0-1,0 0 1,0 0 0,-1-1-1,0 0 1,-1 0 0,0-1-1,0 1 1,-1-1 0,0 1-1,-1-1 1,0 0 0,1-21-1,-3 32 7,0-1-1,0 0 1,0 0-1,0 0 0,0 1 1,0-1-1,0 0 1,-1 0-1,1 0 1,0 0-1,0 1 0,0-1 1,0 0-1,-1 0 1,1 0-1,0 0 1,0 0-1,0 1 0,-1-1 1,1 0-1,0 0 1,0 0-1,0 0 1,-1 0-1,1 0 0,0 0 1,0 0-1,-1 0 1,1 0-1,0 0 1,0 0-1,0 0 0,-1 0 1,1 0-1,0 0 1,0 0-1,-1 0 0,1 0 1,0 0-1,0-1 1,0 1-1,-1 0 1,1 0-1,0 0 0,0 0 1,0 0-1,0-1 1,-1 1-1,1 0 1,0 0-1,0 0 0,0 0 1,0-1-1,0 1 1,0 0-1,-1 0 1,1-1-1,0 1 0,0 0 1,0 0-1,0 0 1,0-1-1,0 1 1,0 0-1,0 0 0,0-1 1,0 1-1,0 0 1,-13 15 12,8-6 3,0 2-1,1-1 1,0 0-1,1 1 1,0 0-1,0 0 1,1-1-1,0 2 1,1-1-1,1 0 1,0 0-1,2 21 1,-2-28-10,1-1 0,0 1 0,0 0 0,0 0 0,0 0 1,0-1-1,1 1 0,0-1 0,0 1 0,0-1 1,0 1-1,0-1 0,1 0 0,-1 0 0,1 0 1,0-1-1,0 1 0,0-1 0,0 1 0,0-1 1,1 0-1,-1 0 0,1-1 0,-1 1 0,1-1 1,0 1-1,0-1 0,-1 0 0,1-1 0,0 1 1,0-1-1,0 1 0,0-1 0,0 0 0,0-1 0,0 1 1,0-1-1,7-1 0,-8 1 12,0 0 0,0-1 0,0 1 0,0-1 0,0 1 0,0-1 0,-1 0 0,1 0 0,0 0-1,-1 0 1,0 0 0,1-1 0,-1 1 0,0-1 0,0 0 0,-1 0 0,1 1 0,0-1 0,-1 0 0,0 0 0,1-1 0,-1 1 0,-1 0 0,1 0 0,1-7 0,1-9 164,-1-1 1,0 1-1,-2-21 1,0 32-56,0 5-58,-3-39 288,4 41-344,-1 0 0,0 0-1,0 0 1,0 1 0,0-1 0,-1 0 0,1 0-1,0 0 1,0 0 0,0 1 0,-1-1-1,1 0 1,0 0 0,-1 1 0,1-1 0,-1 0-1,1 0 1,-1 1 0,1-1 0,-1 0 0,0 1-1,1-1 1,-1 1 0,0-1 0,1 1-1,-1-1 1,0 1 0,1 0 0,-1-1 0,0 1-1,0 0 1,0-1 0,1 1 0,-1 0 0,0 0-1,0 0 1,0 0 0,0 0 0,0 0-1,-1 0 1,2 0-17,-1 1-1,0 0 0,0-1 1,1 1-1,-1 0 0,1-1 1,-1 1-1,1 0 0,-1 0 1,1-1-1,-1 1 0,1 0 1,0 0-1,-1 0 0,1 0 1,0 0-1,0-1 0,-1 1 1,1 0-1,0 0 0,0 0 1,0 0-1,0 0 0,0 0 1,1 0-1,-1 0 0,0 0 1,0-1-1,1 1 0,-1 0 1,0 0-1,1 0 0,-1 0 1,1 1-1,17 28-109,-13-27 99,1 0 1,-1 0-1,1 0 1,0 0 0,0-1-1,0 0 1,0-1-1,0 1 1,1-1 0,-1 0-1,0 0 1,1-1-1,-1 0 1,1 0 0,-1-1-1,0 0 1,1 0-1,7-2 1,-4 0-43,0 0 0,0 0 0,0-1-1,-1 0 1,1-1 0,-1 0 0,0 0 0,-1-1 0,1 0 0,10-11-1,-15 13 70,0 0-1,0-1 0,-1 1 0,0-1 1,0 0-1,0 0 0,0 0 0,-1 0 1,1-1-1,-2 1 0,1-1 0,0 1 1,-1-1-1,0 0 0,0 1 0,-1-1 1,0 0-1,0-9 0,-1 14-6,1 0 0,0 1 0,-1-1 0,1 0 0,-1 1 0,1-1 0,-1 0 0,1 1 0,-1-1 0,1 0 0,-1 1 0,1-1 0,-1 1 0,0-1 0,0 1 0,1 0-1,-1-1 1,0 1 0,1 0 0,-1-1 0,0 1 0,0 0 0,0 0 0,1 0 0,-1 0 0,0-1 0,0 1 0,0 0 0,1 1 0,-1-1 0,0 0 0,0 0 0,0 0 0,0 0 0,1 1 0,-1-1 0,0 0 0,0 1 0,1-1 0,-1 0 0,0 1 0,1-1 0,-2 1 0,-29 22 11,25-14 17,1 1 0,-1-1 0,2 1 1,-1 0-1,2 0 0,-1 1 0,1-1 0,1 1 0,0 0 1,0-1-1,1 1 0,1 0 0,0 13 0,1-21-29,0 0-1,-1 0 0,1 0 0,0 0 0,1-1 1,-1 1-1,0 0 0,1-1 0,0 0 0,-1 1 1,1-1-1,0 0 0,0 0 0,0 0 0,1 0 1,-1 0-1,0 0 0,1 0 0,-1-1 1,1 1-1,0-1 0,-1 0 0,1 0 0,0 0 1,0 0-1,0-1 0,-1 1 0,1-1 0,0 1 1,4-1-1,-1 1-2,1-1 0,-1 0 0,1 0 0,0 0 0,-1-1 0,1 0 0,-1 0 0,0 0 0,1-1 0,-1 0 0,0-1-1,11-5 1,-10 3 3,0-1 0,-1 1 0,1-2 0,-1 1 0,-1-1 0,1 0 0,-1 0 0,0 0 0,-1-1 0,4-9 0,1-3 24,-1-1 0,9-39 1,-37 93-99,16-24 100,0 0 0,1 1 0,0-1-1,1 1 1,0-1 0,1 1 0,0 0-1,0 17 1,1-24-20,1 1-1,-1-1 0,1 1 0,0-1 1,0 1-1,0-1 0,1 0 1,-1 1-1,1-1 0,0 0 1,0 0-1,0 0 0,0 0 0,0-1 1,0 1-1,1-1 0,0 1 1,-1-1-1,1 0 0,0 0 1,0 0-1,0 0 0,0 0 0,0-1 1,1 1-1,-1-1 0,4 1 1,6 2-21,-1-1 0,0-1 0,1 0 1,-1 0-1,1-1 0,0-1 1,-1 0-1,19-2 0,-26 1-288,0-1 0,1 1 0,-1-1 1,0 1-1,0-2 0,0 1 0,0 0 0,-1-1 0,8-5 0,-9 6-338,0-1 1,0 0-1,0 0 0,-1-1 0,1 1 0,-1 0 1,1-1-1,-1 0 0,-1 1 0,1-1 0,0 0 1,-1 0-1,2-7 0,2-26-8972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32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18 14221,'-16'-10'4293,"9"4"-1122,2 5 1729,14 2-4804,5 5-128,2-4-2178,-2-2-4612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34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150 219 9225,'0'0'5915,"3"-10"-2840,7-28-705,-10 37-2279,0 0-1,0 0 1,0 0 0,0 1 0,-1-1 0,1 0-1,0 0 1,0 1 0,0-1 0,-1 0-1,1 0 1,0 1 0,-1-1 0,1 0 0,-1 1-1,1-1 1,-1 0 0,1 1 0,-1-1 0,1 1-1,-1-1 1,0 1 0,1-1 0,-1 1-1,0-1 1,1 1 0,-1 0 0,0-1 0,1 1-1,-1 0 1,0 0 0,0 0 0,1-1 0,-1 1-1,0 0 1,0 0 0,0 0 0,1 0-1,-1 0 1,0 0 0,0 0 0,0 1 0,1-1-1,-1 0 1,0 0 0,0 1 0,0-1 0,-37 11 697,31-5-786,0-1 0,0 2 0,1-1 1,-1 1-1,1 0 0,1 0 0,-1 0 0,1 1 0,1 0 0,-1 0 0,1 0 1,1 1-1,-1-1 0,2 1 0,-1 0 0,1 0 0,0 0 0,1 0 1,-1 16-1,2-24-9,0 0 0,0 0 1,0 1-1,0-1 0,1 0 1,-1 0-1,0 0 0,0 0 0,1 0 1,-1 0-1,0 0 0,1 0 1,-1 1-1,1-1 0,0-1 1,-1 1-1,1 0 0,0 0 0,-1 0 1,1 0-1,0 0 0,0-1 1,0 1-1,0 0 0,0-1 1,0 1-1,1 0 0,1 0-12,-1 0-1,1-1 1,0 1 0,0-1-1,-1 0 1,1 0 0,0 0 0,0 0-1,-1 0 1,1-1 0,3 0-1,4-2-91,-1 0-1,1 0 0,-1-1 1,0 0-1,14-8 1,-4-5-176,-16 14 269,-1 1-1,1-1 1,0 0-1,0 1 1,1 0 0,-1 0-1,0 0 1,1 0 0,-1 0-1,1 1 1,6-3 0,-9 4 13,0 1 0,-1-1 0,1 0 0,0 0 0,-1 1 0,1-1 0,0 0 0,-1 1 0,1-1 0,-1 0 0,1 1 0,-1-1 0,1 1 1,-1-1-1,1 1 0,-1-1 0,1 1 0,-1 0 0,1-1 0,-1 1 0,0-1 0,1 1 0,-1 0 0,0-1 0,0 1 0,0 0 0,1 0 0,-1-1 1,0 1-1,0 0 0,0-1 0,0 2 0,2 29-63,-2-26 64,2 64 241,-4 0 0,-13 90 1,12-137 89,-1-1-1,0 0 1,-2 0 0,-1-1 0,-1 0 0,0 0-1,-1 0 1,-2-1 0,0-1 0,0 0 0,-25 28-1,34-44-303,1 0-1,-1 0 1,1-1-1,-1 1 1,0-1-1,0 1 1,0-1-1,1 0 0,-1 0 1,0 0-1,0 0 1,-1 0-1,1 0 1,0 0-1,0-1 1,0 1-1,-1-1 1,-2 1-1,4-1-11,0-1 0,-1 1 1,1-1-1,0 1 0,-1-1 0,1 0 0,0 1 1,0-1-1,-1 0 0,1 0 0,0 0 0,0 0 1,0 0-1,0 0 0,0 0 0,0 0 0,0 0 1,1 0-1,-1-1 0,0 1 0,0-2 0,-2-4-5,0-1 0,1 0 0,0 0 0,0 0 0,1-1 0,0 1 0,0 0-1,1-11 1,2 5-15,0 1 1,1 0-1,0 0 0,1 0 0,0 0 0,1 1 0,1 0 0,0 0 0,1 0 0,0 1 1,13-17-1,14-13-45,60-58 0,-68 74 50,43-42-47,72-74-226,-119 116 227,-1-1 0,-1-1-1,30-54 1,-46 74 49,-1-1-1,1 1 1,-1-1 0,0 0-1,-1 0 1,0 0 0,0 0-1,-1 0 1,0 0 0,0 0-1,-1-10 1,0 17 0,0-1-1,-1 1 1,1 0-1,-1 0 1,0 0-1,1 0 1,-1 0-1,0 0 1,0 0 0,0 0-1,0 0 1,0 0-1,0 0 1,0 0-1,0 0 1,0 1-1,0-1 1,0 1-1,0-1 1,0 0 0,-1 1-1,1 0 1,0-1-1,0 1 1,-1 0-1,1 0 1,0-1-1,0 1 1,-1 0 0,1 0-1,0 1 1,-1-1-1,1 0 1,-2 1-1,-3-1-7,1 1-1,-1 0 1,0 0-1,0 1 1,1 0-1,-10 4 1,0 2 9,0 2 0,1 0 0,0 1 1,1 1-1,0 0 0,-17 21 0,22-25 43,1 1 0,0 0 0,1 1 0,0-1 0,1 1 0,0 0 0,0 1 0,1-1 0,1 1 0,-1 0 0,-1 15 0,5-24-37,-1 1 0,1 0-1,0 0 1,0 0 0,1 0-1,-1-1 1,1 1 0,-1 0-1,1 0 1,0-1-1,0 1 1,0 0 0,0-1-1,1 1 1,-1-1 0,1 1-1,0-1 1,-1 0 0,1 0-1,0 0 1,0 0 0,3 2-1,0 0 13,1-1-1,-1 0 1,1 0-1,-1-1 0,1 0 1,0 0-1,0 0 1,0-1-1,0 0 1,7 1-1,2-1 11,0 0-1,0-1 1,0-1 0,0 0 0,0-1-1,0-1 1,-1 0 0,18-7 0,-20 5-33,0-1 0,0 0 0,-1 0 0,21-17 1,-28 20 5,-1 0 0,1 0 0,-1 0 1,0 0-1,0-1 0,-1 1 0,1-1 1,-1 0-1,1 0 0,-1 0 0,0 0 1,-1 0-1,1 0 0,-1 0 1,0-1-1,0 1 0,0 0 0,0-6 1,-12 14 227,4 5-196,1 0 0,0 0 0,1 0 0,0 1 0,1 0 0,0 0 0,0 0 0,1 0 0,0 1 0,1-1 0,0 1 1,0 0-1,2 0 0,-1-1 0,2 21 0,0-30-32,-1 1 0,1-1 1,-1 0-1,1 1 0,-1-1 1,1 0-1,0 0 0,0 0 1,0 1-1,-1-1 0,1 0 1,0 0-1,0 0 0,1 0 1,-1 0-1,0-1 0,0 1 1,0 0-1,1 0 0,-1-1 1,0 1-1,2 0 0,1 0 7,0 0 0,0-1 0,0 1 0,0-1 0,0 0 0,0 0 0,0 0 0,5-1 0,0-1 13,0 0 0,0 0 0,0-1 1,0 0-1,-1 0 0,13-8 1,-5 1-30,-2-1 0,1-1 0,-2 0 0,0 0 0,0-2 1,-1 0-1,-1 0 0,0-1 0,-1 0 0,0-1 0,-2 0 1,0-1-1,0 1 0,9-35 0,-58 143 35,37-78 42,1-1 0,0 1 0,0 0-1,1 16 1,2-27-137,0-1 0,0 1-1,0 0 1,0-1 0,1 1 0,0-1-1,-1 1 1,1 0 0,0-1 0,0 1-1,0-1 1,3 4 0,-3-5-109,0 0 1,0 0 0,0 0 0,0 0 0,1 0-1,-1 0 1,0 0 0,1 0 0,-1-1-1,1 1 1,-1-1 0,1 1 0,-1-1 0,1 1-1,-1-1 1,1 0 0,-1 0 0,1 0-1,-1 0 1,1 0 0,0 0 0,-1 0-1,3-1 1,12-5-4089,-1-13-2584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02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17104,'-14'4'1217,"5"-4"257,9 2-866,4 0-1216,10-2-2563,10 0-4036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34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15054,'0'0'5253,"0"60"-12556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34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135 219 16624,'-10'6'2519,"-4"4"-1307,0 0-1,1 0 0,-22 23 0,30-28-902,0 1 0,0 0 0,1 0 0,0 0 0,0 1 0,1-1 0,-1 1 0,1 0 0,1 0 0,-1 0 0,1 0 0,-2 15 0,4-20-296,0-1 0,0 1 0,0 0 0,0 0 0,0-1 0,0 1 0,1 0 0,-1-1 0,0 1-1,1 0 1,0-1 0,-1 1 0,1-1 0,0 1 0,0-1 0,0 1 0,0-1 0,0 1 0,0-1 0,0 0 0,3 3 0,-1-2-3,0 0 1,0-1 0,1 1-1,-1-1 1,0 1 0,1-1-1,0 0 1,-1 0 0,8 1-1,1-1 5,-1-1-1,1 0 0,-1 0 1,1-1-1,-1-1 0,14-3 0,-14 1-49,1-1-1,-1 0 1,0 0-1,0-1 1,0-1 0,-1 1-1,0-2 1,0 0-1,-1 0 1,0 0-1,0-1 1,-1-1-1,0 0 1,-1 0-1,0 0 1,0-1-1,7-17 1,-4 6 75,-1 0 0,-1-1 0,-1 1 0,-1-1 0,-1-1 0,-1 1 1,-1-1-1,0-28 0,-3 50-41,0 1 1,0-1 0,0 0-1,1 1 1,-2-1 0,1 1-1,0-1 1,0 1 0,0-1-1,-1 1 1,1-1 0,-1 1-1,1-1 1,-1 1 0,1 0-1,-1-1 1,0 1 0,0 0-1,0-1 1,0 1 0,0 0 0,0 0-1,0 0 1,0 0 0,0 0-1,-2-1 1,1 2-1,0-1 0,0 1 0,0 0 0,0 0 0,0 0 0,0 0 0,0 1 0,0-1 0,0 0 0,0 1 0,0 0 0,0-1 1,0 1-1,0 0 0,0 0 0,-2 2 0,-8 5-1,0 0 1,0 1-1,1 0 1,-11 13 0,14-13 14,0 0 0,1 0 1,0 0-1,1 1 0,-9 19 0,13-27-39,1 0-1,0 0 1,0 1-1,1-1 1,-1 0-1,0 1 1,1-1-1,-1 1 1,1-1-1,0 1 1,0-1-1,0 1 1,0 0-1,0-1 1,1 1-1,-1-1 1,1 0-1,0 1 0,-1-1 1,1 1-1,0-1 1,0 0-1,1 0 1,-1 1-1,0-1 1,1 0-1,-1 0 1,1 0-1,0-1 1,0 1-1,0 0 1,2 1-1,67 32-3430,-60-31 2718,1 1 0,-1 0 0,0 0 1,0 1-1,-1 1 0,18 14 0,-25-19 782,-1 1-1,0-1 1,0 1-1,0 0 1,0 0-1,-1 0 1,1 0-1,-1 0 0,0 0 1,0 0-1,0 0 1,1 5-1,-2-3 379,1 0 0,-1 0 0,-1 0-1,1 0 1,-1 0 0,0 0 0,0 0-1,0 0 1,-1 0 0,-2 6 0,-15 25 1423,-3 8-3187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35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58 18001,'0'0'2728,"-11"-3"-134,-1-1-2212,0 1-1,0 1 0,-1 0 0,1 1 0,-1 0 1,-13 2-1,22-1-358,1 0-1,-1 0 1,0 0 0,1 1 0,-1 0 0,0 0-1,1 0 1,-1 0 0,1 0 0,-1 1 0,1-1-1,0 1 1,0 0 0,0 0 0,0 0 0,0 1-1,0-1 1,0 1 0,1-1 0,-1 1 0,1 0-1,0 0 1,0 0 0,0 0 0,0 1 0,0-1-1,1 1 1,-1-1 0,0 5 0,2-7-29,-1 0 1,1-1-1,0 1 1,0 0-1,0 0 1,0-1-1,0 1 0,0 0 1,0-1-1,0 1 1,0 0-1,0 0 1,0-1-1,0 1 1,0 0-1,1-1 1,-1 1-1,0 0 0,1-1 1,-1 1-1,0 0 1,1-1-1,-1 1 1,1-1-1,-1 1 1,1-1-1,-1 1 0,1-1 1,-1 1-1,1-1 1,0 1-1,-1-1 1,1 0-1,1 1 1,1 0 10,0-1 0,-1 1 0,1-1 0,0 1 0,0-1 0,0 0 0,0-1 0,0 1 0,4-1 0,58-19-59,-63 19 20,9-4-79,-1 1 0,1 0 0,0 0 0,-1 1 0,14-1 1,-23 3 106,1 1 0,0 0 0,-1 0 0,1 0 0,0 0 0,-1 0 0,1 0 0,0 0 0,-1 1 0,1-1 0,-1 1 1,1-1-1,-1 1 0,1-1 0,-1 1 0,1 0 0,-1 0 0,1 0 0,-1 0 0,0 0 0,1 0 0,-1 0 0,0 0 1,0 1-1,0-1 0,0 0 0,0 1 0,0-1 0,0 1 0,-1-1 0,1 1 0,0-1 0,-1 1 0,0-1 0,1 1 1,-1 0-1,0-1 0,1 1 0,-1-1 0,0 1 0,0 0 0,-1 2 0,1 14 34,-1-1 0,-1 1 0,-1-1 0,-1 1 0,0-1 0,-1 0 0,-1-1 0,0 1 0,-1-1 0,-1 0 0,-1-1 0,-10 16-1,-6 3 545,-1-1-1,-1-1 0,-62 55 0,86-85-561,1 1 1,0-1-1,-1 0 0,1 0 0,-1 0 1,0-1-1,1 1 0,-1-1 0,0 1 1,0-1-1,0 0 0,-4 1 0,7-5-27,0-1-1,0 1 0,1 0 0,-1 0 0,1 0 1,0 0-1,0 0 0,0 0 0,0 0 0,0 0 1,3-3-1,15-21 2,1 1 0,2 1 1,0 0-1,40-32 0,112-76 36,-141 109-14,-15 9-3,2 0 0,-1 2 0,2 0 0,-1 1 0,2 2 0,35-14 0,-56 24-4,-1 0 1,0 0-1,0 0 0,1 0 1,-1-1-1,0 1 1,1 0-1,-1 0 0,0 0 1,0 0-1,1 0 1,-1 0-1,0 0 0,1 0 1,-1 1-1,0-1 1,0 0-1,1 0 0,-1 0 1,0 0-1,0 0 1,1 0-1,-1 0 0,0 1 1,0-1-1,1 0 1,-1 0-1,0 0 0,0 1 1,0-1-1,1 0 1,-1 0-1,0 0 0,0 1 1,0-1-1,0 0 1,0 0-1,0 1 0,1-1 1,-1 0-1,0 1 1,0-1-1,0 0 0,0 0 1,0 1-1,0-1 1,0 0-1,0 1 0,0-1 1,0 0-1,0 0 1,0 1-1,-1-1 0,1 0 1,0 0-1,0 1 1,0-1-1,0 0 0,-1 1 1,-7 17-12,-3-1 38,-1 0-1,-24 26 1,23-30 87,1 1 0,0 1 0,-18 31-1,32-46-70,0 0-1,0 0 1,0 0-1,0-1 1,0 1-1,0 0 1,0-1-1,0 0 1,0 1-1,0-1 1,-1 0-1,4-2 0,5-5 8,1-1-1,-1-1 1,-1 0-1,0-1 0,0 1 1,-1-2-1,-1 1 1,0-1-1,0 0 0,7-20 1,-7 14-76,-1 0 1,-1 0-1,0 0 1,-1-1-1,-2 1 1,2-32-1,-4 54-153,1-1-1,-1 1 0,1-1 0,-1 1 0,1-1 0,0 1 0,1-1 0,-1 0 0,1 1 0,-1-1 0,1 0 0,0 0 0,0 0 0,0-1 0,0 1 0,1 0 0,-1-1 0,1 1 0,0-1 0,0 0 0,0 0 0,0 0 0,0 0 0,0-1 0,0 1 0,0-1 0,5 2 0,4 1-1765,-1-1 0,1 0 0,0-1 0,0-1 0,0 1 0,22-2 0,-8-1-2405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36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154 216 7751,'0'0'14281,"-9"-1"-12803,5 0-1374,0 1 0,0 0 0,0 0-1,0 0 1,1 0 0,-1 0 0,0 1-1,0 0 1,1 0 0,-1 0 0,0 0 0,1 0-1,-1 1 1,-4 2 0,1 1 219,-1 1 0,1 0 0,0 0 0,0 1-1,1-1 1,-7 10 0,9-11-117,1-2-146,1-1-1,0 1 0,0-1 0,0 1 0,0 0 1,0 0-1,1 0 0,-1 0 0,1 0 1,0 0-1,-1 0 0,2 0 0,-1 0 0,-1 7 1,3-9-55,-1-1 1,1 1 0,0 0 0,-1-1 0,1 1 0,0-1-1,-1 1 1,1-1 0,0 1 0,0-1 0,0 0 0,-1 1-1,1-1 1,0 0 0,0 0 0,0 1 0,0-1 0,-1 0 0,1 0-1,0 0 1,0 0 0,0 0 0,0 0 0,1-1 0,26 0 85,-27 0-83,12-1-98,0-2 0,0 1-1,0-2 1,0 0 0,-1 0 0,0-1-1,17-12 1,-11 8-50,-1 0 0,25-8 0,-42 18 143,0-1 1,1 1 0,-1 0 0,0-1-1,1 1 1,-1 0 0,1 0-1,-1 0 1,1 0 0,-1-1-1,1 1 1,-1 0 0,1 0 0,-1 0-1,0 0 1,1 0 0,-1 0-1,1 0 1,-1 0 0,1 0-1,-1 1 1,1-1 0,-1 0 0,1 0-1,-1 0 1,0 0 0,1 1-1,-1-1 1,1 0 0,-1 0-1,0 1 1,1-1 0,-1 0 0,1 1-1,-1-1 1,0 0 0,0 1-1,1-1 1,-1 1 0,0-1-1,0 0 1,1 1 0,-1-1 0,0 1-1,0-1 1,0 1 0,0-1-1,0 1 1,0-1 0,0 1-1,0-1 1,0 0 0,0 1 0,0-1-1,0 1 1,0-1 0,0 1-1,0-1 1,0 1 0,0-1-1,-1 1 1,1-1 0,0 0 0,0 1-1,-1 0 1,-14 32 344,-25 33 105,6-13-291,3 2 1,-42 100-1,72-153-151,-10 27 10,11-28-14,-1 0 0,1 0 0,0 0 0,0 0 0,-1-1 0,1 1 0,-1 0 0,1 0 0,0 0 0,-1 0 0,0-1-1,1 1 1,-1 0 0,1-1 0,-1 1 0,0 0 0,0-1 0,1 1 0,-1-1 0,0 1 0,0-1 0,-1 1 0,1-3 10,0-1-1,1 1 1,-1-1-1,1 0 1,-1 1 0,1-1-1,0 1 1,0-1-1,0 0 1,1-5 0,0-1 8,0-4-16,0 1 0,1-1 0,1 0 0,0 1 0,0 0 0,9-19 1,38-72 0,-42 87-14,29-54-294,54-77 0,-77 127 293,1 0-1,1 1 0,1 0 1,1 1-1,1 1 0,0 1 1,43-27-1,-57 40 21,0 0 0,0 1 0,0-1 0,0 1 0,0 1 0,1-1 0,-1 1 0,1 0 0,9-1-1,-14 2-16,-1 0-1,1 0 1,0 1-1,-1-1 0,1 0 1,-1 0-1,1 1 0,-1-1 1,1 0-1,-1 1 1,1-1-1,-1 0 0,0 1 1,1-1-1,-1 0 0,1 1 1,-1-1-1,0 1 0,1-1 1,-1 1-1,0-1 1,0 1-1,1-1 0,-1 1 1,0 0-1,0-1 0,0 1 1,0-1-1,0 1 0,0-1 1,0 1-1,0 0 1,0-1-1,0 1 0,0-1 1,0 1-1,0-1 0,0 1 1,0 0-1,0-1 1,-1 1-1,1-1 0,0 1 1,0-1-1,-1 1 0,1-1 1,0 1-1,-1-1 0,0 1 1,-16 28 21,7-19 4,-1 0 0,-1-1 0,-12 8 0,14-10 264,0 0 0,0 1 0,1 0 0,-15 16 0,25-24-291,-1 1 1,0-1-1,0 1 0,0-1 0,0 1 1,0-1-1,0 1 0,1-1 0,-1 1 1,0-1-1,0 0 0,1 1 0,-1-1 1,0 1-1,1-1 0,-1 0 0,0 1 1,1-1-1,-1 0 0,1 1 0,-1-1 1,0 0-1,1 1 0,-1-1 0,1 0 1,-1 0-1,1 0 0,-1 0 0,1 1 1,-1-1-1,1 0 0,-1 0 0,1 0 1,-1 0-1,2 0 0,25 7-498,-24-7 312,6 2-66,-1 1 1,0-1-1,0 1 1,0 0-1,0 1 1,-1 0-1,0 0 1,12 9 0,-17-11 252,1 0 1,-1 0 0,0 0 0,0 1-1,0-1 1,0 1 0,-1-1-1,1 1 1,-1-1 0,1 1 0,-1 0-1,0 0 1,0 0 0,0-1 0,-1 1-1,1 0 1,0 0 0,-1 0-1,0 0 1,0 0 0,0 1 0,0-1-1,-1 0 1,1 0 0,-1 0 0,1 0-1,-1-1 1,-2 6 0,1-4 136,-1 0 1,0 0 0,0 1-1,0-2 1,0 1-1,-1 0 1,0-1-1,1 0 1,-1 1 0,0-1-1,-1-1 1,1 1-1,0-1 1,-1 0 0,-5 2-1,-6 3 381,-1-1-1,1-1 1,-19 3 0,-20-3-382,58-9-1667,0 0 0,0 1 0,1-1 0,-1 1 0,1 0 0,0 0-1,5-4 1,17-9-8027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36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13645,'0'0'14627,"8"0"-14045,3 0-405,4 1-91,0-1 0,0-1 0,0 0 0,15-4 0,-27 5-74,-1-1 1,1 1-1,-1-1 1,1 0-1,-1 1 1,1-1-1,-1 0 1,0 0-1,1-1 0,-1 1 1,0 0-1,0-1 1,0 1-1,0-1 1,0 0-1,0 0 1,0 0-1,-1 0 1,1 0-1,-1 0 0,1 0 1,-1 0-1,0-1 1,0 1-1,0-1 1,0 1-1,0 0 1,0-1-1,-1 0 0,1 1 1,-1-1-1,0 1 1,0-4-1,0 5 7,-1-1 0,0 1-1,1-1 1,-1 1 0,0-1 0,0 1-1,0-1 1,0 1 0,0 0 0,0 0-1,0 0 1,0-1 0,-1 1-1,1 0 1,0 0 0,-1 1 0,1-1-1,-1 0 1,1 0 0,-1 1 0,1-1-1,-1 1 1,0-1 0,1 1-1,-1 0 1,1-1 0,-1 1 0,0 0-1,1 0 1,-1 0 0,0 0-1,1 1 1,-4 0 0,-1-1-4,0 0 0,1 1 1,-1 0-1,0 0 0,0 1 1,0-1-1,1 1 0,-9 4 0,11-4-5,0 0-1,0 0 0,0 1 1,0-1-1,0 1 0,0 0 1,1-1-1,-1 1 0,1 0 1,0 1-1,0-1 0,0 0 1,0 1-1,0-1 0,1 1 1,0-1-1,-1 1 0,1 0 1,1-1-1,-1 1 0,1 0 1,-1 0-1,1 0 0,0 0 1,0-1-1,1 1 0,-1 0 1,1 0-1,0 0 0,0-1 1,2 7-1,0-5-196,-1 0 0,1 0 0,0 0 0,0 0 0,0-1 1,1 1-1,-1-1 0,1 0 0,7 5 0,-7-6-482,1 1-1,0-1 1,0 0 0,0 0-1,0-1 1,1 0 0,-1 0-1,1 0 1,8 2 0,25-1-7408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38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17777,'0'0'1366,"-1"9"-394,-5 16-277,-1 0 0,-2-1-1,-14 31 1,13-34-589,1 1-1,1 1 0,0-1 1,2 1-1,-7 46 0,13-68-153,-1 1-1,1 0 0,0 0 1,0 0-1,0-1 1,0 1-1,0 0 0,0 0 1,0 0-1,0-1 0,1 1 1,-1 0-1,1 0 0,-1-1 1,1 1-1,0 0 1,0-1-1,0 1 0,0-1 1,0 1-1,0-1 0,0 1 1,0-1-1,1 0 1,-1 1-1,0-1 0,1 0 1,-1 0-1,1 0 0,-1 0 1,1 0-1,0-1 1,-1 1-1,1 0 0,0-1 1,0 1-1,-1-1 0,1 0 1,0 1-1,2-1 1,0-1-271,1 1 0,-1-1 0,1 0 0,-1 0 0,0 0 1,0 0-1,0-1 0,0 0 0,0 0 0,0 0 1,0 0-1,0-1 0,-1 0 0,1 1 0,5-8 1,-1 1-859,-1 0 1,0-1 0,0 0 0,6-13 0,14-48-428,-15 23 4631,6-51-1,-15 78-1402,-5 38 1434,-8 51-2855,5-41-251,0 1-1,2 0 1,1 0-1,2 38 1,3-34-2855,11 53 0,-10-67 79,-3-5-1206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38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59 12748,'0'0'6054,"-19"-51"-3876,19 46-801,9 2-320,10 3-640,11 0-321,4 10-128,8 3 32,3 2-1314,2 0-1985,-4-5-3427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38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19 12332,'0'0'7602,"-10"-4"-5472,6 2-1975,1 0-78,-1 0 0,1 1-1,-1-1 1,1 1 0,-1 0-1,1 0 1,-1 0 0,0 1-1,0-1 1,1 1 0,-1 0 0,0 0-1,0 0 1,1 0 0,-1 1-1,0 0 1,0-1 0,1 1 0,-1 1-1,1-1 1,-1 0 0,1 1-1,-6 3 1,4-1 1,1 0-1,-1 0 1,1 0 0,0 1-1,0-1 1,0 1 0,1 0-1,0 0 1,0 1 0,0-1-1,0 1 1,1-1 0,0 1-1,0 0 1,1 0-1,-1 0 1,1 0 0,1 0-1,-1 0 1,1 0 0,0 6-1,1-10-64,0 1 0,0-1 0,1 0-1,-1 0 1,0 0 0,1 0 0,-1-1-1,1 1 1,0 0 0,0-1 0,0 1-1,-1-1 1,1 0 0,0 1 0,1-1-1,-1 0 1,0 0 0,0 0 0,0-1-1,1 1 1,-1 0 0,0-1 0,1 0-1,-1 1 1,5-1 0,2 1 25,1-1 0,0 1 0,0-2 1,0 1-1,11-3 0,-14 1-43,-1-1 0,1 1 0,-1-1 0,0 0 0,1 0 0,-2-1 1,1 1-1,0-1 0,-1-1 0,0 1 0,0-1 0,0 0 0,0 0 0,-1 0 0,0-1 0,0 0 0,0 1 0,-1-1 1,0-1-1,0 1 0,0 0 0,-1-1 0,0 1 0,1-8 0,-3 14 0,0 0 0,0 0-1,0 0 1,0 0 0,0 1-1,-1-1 1,1 0 0,0 0-1,0 0 1,0 0 0,0 0-1,-1 0 1,1 0 0,0 1 0,0-1-1,0 0 1,0 0 0,-1 0-1,1 0 1,0 0 0,0 0-1,0 0 1,0 0 0,-1 0 0,1 0-1,0 0 1,0 0 0,0 0-1,-1 0 1,1 0 0,0 0-1,0 0 1,0 0 0,-1 0-1,1-1 1,0 1 0,0 0 0,0 0-1,0 0 1,0 0 0,-1 0-1,1 0 1,0 0 0,0-1-1,0 1 1,0 0 0,0 0 0,0 0-1,0 0 1,-1-1 0,1 1-1,0 0 1,0 0 0,0 0-1,0 0 1,0-1 0,0 1-1,0 0 1,-11 14-125,8-7 70,0 0 0,1 0 0,0 0 0,0 1 0,1-1-1,0 0 1,0 10 0,7 16-3206,-5-31 2663,0 0-1,0 0 1,0 0 0,1 0-1,-1 0 1,0-1 0,1 1 0,-1 0-1,1-1 1,0 1 0,0-1 0,-1 0-1,4 2 1,16 6-7874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40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10954,'0'60'7568,"0"4"-3486,-10 242-2327,9-215-4670,2-89-325,4-2-2120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42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197 193 416,'15'-13'3579,"-1"-1"0,-1 0-1,20-28 1,-28 36-2949,-2 0 0,1 1 0,-1-2 0,0 1 1,0 0-1,0-1 0,-1 1 0,0-1 0,-1 0 0,1 1 0,-1-1 1,0 0-1,-1-13 0,0 20-601,-1-1 1,1 1-1,0-1 0,-1 1 1,1 0-1,0-1 0,-1 1 0,1-1 1,-1 1-1,1 0 0,-1-1 1,1 1-1,-1 0 0,1 0 1,-1-1-1,1 1 0,-1 0 1,1 0-1,-1 0 0,0 0 1,1-1-1,-1 1 0,1 0 0,-1 0 1,1 0-1,-1 0 0,0 1 1,1-1-1,-1 0 0,0 0 1,-18 4 38,13-1-52,1 1-1,-1-1 1,1 1 0,0 1 0,0-1-1,1 1 1,-1 0 0,1 0 0,0 0-1,0 0 1,-4 10 0,-34 71 467,33-67-253,0 0-111,1 1 1,1 0-1,1 0 0,0 0 0,2 0 0,0 1 1,2 0-1,0 0 0,1 0 0,1 0 1,1 0-1,0 0 0,2-1 0,9 36 0,-6-39-137,-1-1-1,0 1 0,-1 0 1,-1 1-1,1 25 0,-5-43 4,0 0 0,0 0 0,0-1 0,0 1 0,0 0 0,0-1-1,0 1 1,1-1 0,-1 1 0,0-1 0,0 1 0,0-1 0,1 1 0,-1-1-1,0 0 1,0 1 0,0-2 0,-25-37-1295,2 0-1,-25-56 1,14 28 1280,35 67 77,0-1-1,0 1 1,-1-1 0,1 1-1,0 0 1,0-1 0,-1 1-1,1-1 1,0 1 0,0-1-1,0 1 1,0-1 0,0 1-1,0-1 1,0 1 0,0-1-1,0 1 1,0-1 0,0 1 0,0-1-1,0 1 1,0-1 0,0 1-1,0-1 1,1 1 0,-1-1-1,0 1 1,0-1 0,1 1-1,-1 0 1,0-1 0,1 1-1,-1-1 1,1 0 0,22-4 586,41 11-584,-48-3 123,5-1-382,1 0 0,0-1 0,40-5-1,-54 3-427,0-1-1,0 0 0,-1 0 1,1-1-1,12-6 0,-14 6-464,0-1-1,-1 0 0,1 0 1,-1 0-1,0-1 1,0 0-1,7-9 1,8-15-5026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17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7687,'0'0'6454,"-1"11"-4916,-8 24-116,-1 0 1,-28 64 0,25-72-1177,2 1 0,1 1 0,1 0 0,1 0 0,1 0 0,-4 59 0,9-63-458,-1-53-1783,-3-16 299,-10-7 480,10 34 1443,0-1 0,1 1 0,1-1 1,-3-36-1,7 53-191,1 0 0,-1 0 1,1 0-1,0 0 0,-1 0 0,1 0 1,0 0-1,-1 0 0,1 0 0,0 0 0,0 1 1,0-1-1,0 0 0,0 1 0,0-1 0,0 0 1,0 1-1,0-1 0,0 1 0,0-1 1,0 1-1,1 0 0,-1 0 0,0-1 0,0 1 1,0 0-1,1 0 0,-1 0 0,0 0 0,2 1 1,49-2 144,-38 2-65,-1-1-112,0 1-1,0 0 1,0 0-1,0 2 1,0 0-1,0 0 1,0 1-1,14 7 1,-23-9 51,0 0-1,1 0 1,-1 1-1,0-1 1,0 1 0,0 1-1,-1-1 1,1 0 0,-1 1-1,0-1 1,0 1-1,0 0 1,0 0 0,-1 0-1,1 1 1,-1-1 0,0 1-1,-1-1 1,1 1-1,-1 0 1,0-1 0,0 1-1,0 0 1,-1 0 0,1 5-1,-7 31 2933,6-37-1884,2-18-746,-1 12-368,4-22 58,5-24-303,6-73 1,-15 122 251,0 0-1,0 0 1,0 0-1,0 0 1,0 0 0,0-1-1,0 1 1,0 0 0,0-1-1,1 1 1,-1-1-1,0 1 1,0-1 0,0 1-1,1-1 1,-1 0 0,0 0-1,1 0 1,-1 0-1,0 0 1,1 0 0,-1 0-1,0 0 1,0 0 0,1-1-1,-1 1 1,2-1-1,40-8 197,-31 2-163,1 0-1,-1 0 1,0-1-1,-1 0 1,13-12-1,7-6-124,-54 72-363,7-21 608,4-6-34,0 0 0,1 0 0,1 1 1,1 0-1,1 1 0,-9 32 0,17-52-108,0-1-1,-1 1 0,1 0 0,0 0 1,0 0-1,0-1 0,0 1 0,0 0 1,0 0-1,0 0 0,0-1 0,0 1 1,0 0-1,1 0 0,-1-1 0,0 1 0,1 0 1,-1 0-1,0-1 0,1 1 0,-1 0 1,1-1-1,-1 1 0,1 0 0,-1-1 1,1 1-1,-1-1 0,1 1 0,0-1 0,-1 1 1,1-1-1,0 1 0,-1-1 0,1 0 1,0 1-1,-1-1 0,1 0 0,0 0 1,0 0-1,0 1 0,-1-1 0,1 0 1,0 0-1,0 0 0,0 0 0,-1 0 0,1 0 1,0-1-1,0 1 0,0 0 0,-1 0 1,1 0-1,0-1 0,-1 1 0,2-1 1,3-1-203,0 1 0,-1-1 0,1 0 0,-1-1 0,1 1 0,-1-1 0,0 0 0,5-4 0,-4 1-690,0 1-1,-1-2 1,1 1 0,-1 0 0,0-1 0,2-7 0,9-18-5264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0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4388,'0'0'8552,"50"0"-7655,-22-3-384,9-2-321,4 3-64,1 2-64,1 0-128,-4 0-673,-5 3-800,-4 8 352,-11-1-385,-8 0-1217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43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8808,'0'0'10170,"-1"9"-8665,-14 104 2111,5-51-2389,-3 91 0,13-91-1456,0-56-44,0-8-33,0-35-295,0-139 740,3 181-126,0 0 0,0-1 1,0 1-1,1-1 1,0 0-1,0 0 0,0 0 1,0-1-1,0 1 1,1-1-1,0 0 0,-1 0 1,1-1-1,0 1 1,0-1-1,1 0 0,-1-1 1,7 2-1,2 0-19,0 0 0,0-2 0,1 1 0,-1-2 0,29-2 0,-41 2 27,1 0 0,-1-1 0,1 1-1,-1-1 1,1 0 0,-1 1-1,0-1 1,1 0 0,-1-1-1,0 1 1,0 0 0,0 0-1,0-1 1,0 0 0,0 1-1,0-1 1,0 0 0,0 0 0,-1 0-1,1 0 1,-1 0 0,0 0-1,0 0 1,1 0 0,-1-1-1,-1 1 1,1-1 0,0 1-1,0 0 1,-1-1 0,1-3-1,-22 25 354,17-12-249,0-1 0,1 1 1,0 0-1,0 0 0,0 0 0,-2 9 0,5-14-102,-1-1 0,1 1 0,0-1-1,0 0 1,-1 1 0,1-1-1,0 1 1,0-1 0,1 1-1,-1-1 1,0 1 0,0-1 0,1 1-1,-1-1 1,1 1 0,-1-1-1,1 0 1,0 1 0,0-1-1,-1 0 1,1 0 0,0 1 0,0-1-1,0 0 1,0 0 0,0 0-1,1 0 1,-1 0 0,0 0-1,0-1 1,1 1 0,-1 0 0,0-1-1,1 1 1,-1-1 0,0 1-1,1-1 1,2 1 0,7 0 23,0 1 0,1-2 0,-1 0 0,0 0 0,1-1-1,-1 0 1,0-1 0,0-1 0,0 1 0,0-2 0,0 0 0,-1 0 0,1-1 0,14-9 0,52-18 39,-84 59-107,-4-7 210,-13 32 253,23-49-425,0-1 1,0 1-1,1 0 1,-1 0-1,1 0 1,-1 0-1,1 0 0,0 0 1,0 0-1,0 0 1,1 0-1,-1-1 1,1 1-1,-1 0 1,3 5-1,-1-6-9,0 0 0,0-1 0,0 1 0,0-1 0,0 1 0,0-1 0,0 0 0,1 0 0,-1 0 0,0 0 0,1 0-1,-1-1 1,1 1 0,-1-1 0,1 1 0,0-1 0,-1 0 0,1 0 0,-1 0 0,1 0 0,3-1 0,26-7-2646,-31 7 2203,0 1 0,0-1 1,0 0-1,0 1 0,0-1 1,0 0-1,0 0 0,0 1 1,0-1-1,0 0 0,-1 0 1,1 0-1,0 0 0,0 0 1,-1 0-1,1 0 0,-1-1 0,1 1 1,0-1-1,-1-14-10139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43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15022,'0'0'9289,"62"11"-23478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5:43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18834,'0'0'6150,"63"14"-6311,-48-14-2849,1-10-7560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03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17713,'0'0'9609,"75"47"-8969,-29-44-511,2-2-33,-1-1-64,-4 0-481,-8 0-832,-8 0-993,-9 0-1121,-6 0-2115,-7-1-3330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04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15855,'0'0'8456,"11"2"-6983,1 0-1274,1 0 0,-1 1 0,0 1 0,-1 0 0,1 1 0,-1 0 0,0 1 0,0 0 0,0 1 0,16 13 0,-22-17-187,-1 1 0,0 0 0,-1-1 0,1 2 0,-1-1 0,1 0 0,-1 0 1,0 1-1,-1 0 0,1 0 0,-1 0 0,0 0 0,0 0 0,-1 0 0,1 0 1,-1 0-1,0 1 0,-1-1 0,1 0 0,-1 1 0,0-1 0,0 1 0,-1-1 0,0 0 1,0 1-1,0-1 0,0 0 0,-1 0 0,-4 9 0,-6 7 209,0-2 0,-2 1 0,0-2 0,-1 0 0,-1-1 0,-19 17 0,-1 2-3662,3 0-5197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04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229 124 12075,'0'0'1810,"7"-9"582,-1 2-1679,0 0 1,0-1 0,-1 1-1,0-2 1,4-10-1,-8 17-592,0 1 0,0-1 0,-1 1 0,1-1 0,-1 1-1,1-1 1,-1 1 0,0-1 0,0 0 0,0 1-1,0-1 1,0 1 0,0-1 0,0 0 0,0 1-1,0-1 1,-1 1 0,1-1 0,-1 1 0,1-1 0,-1 1-1,0-1 1,1 1 0,-1-1 0,0 1 0,0 0-1,0-1 1,0 1 0,0 0 0,0 0 0,0 0 0,-1 0-1,1 0 1,0 0 0,-1 0 0,1 0 0,-1 1-1,1-1 1,-1 0 0,1 1 0,-1-1 0,1 1-1,-1 0 1,1-1 0,-1 1 0,1 0 0,-1 0 0,-2 0-1,-6-1-57,-1 0 0,1 1 0,-1 0 0,0 1-1,1 0 1,-1 1 0,1 0 0,0 0-1,0 1 1,-1 1 0,2 0 0,-1 0 0,0 1-1,1 0 1,0 0 0,0 1 0,1 0 0,-1 1-1,1 0 1,-10 11 0,18-17-81,-1 0 0,0-1 0,0 1 0,0 0 0,1 0 0,-1 0 0,0 0 0,1-1 0,-1 1 0,1 0 0,-1 0 0,1 0 0,-1 0 0,1 0-1,0 0 1,0 0 0,-1 0 0,1 1 0,0-1 0,0 0 0,0 0 0,0 0 0,0 0 0,0 0 0,0 0 0,1 0 0,-1 0 0,0 0 0,1 0 0,-1 0 0,0 0 0,1 0 0,0 0 0,-1 0 0,1 0 0,-1 0 0,1 0 0,0-1 0,-1 1 0,1 0 0,0 0 0,0-1 0,0 1 0,0 0-1,0-1 1,0 1 0,0-1 0,0 0 0,1 1 0,9 4-136,0 0 0,0-1 0,22 4 0,-13-3-31,-20-4 179,20 4-93,-1 1 0,0 1 0,0 1 0,-1 1 0,0 0 0,18 14 0,-35-23 119,0 1 0,0 0 1,1 0-1,-1 0 0,0 0 1,0 0-1,0 0 0,0 0 0,0 0 1,0 0-1,0 0 0,-1 1 1,1-1-1,0 0 0,-1 1 1,1-1-1,-1 0 0,1 1 1,-1-1-1,0 1 0,1-1 0,-1 0 1,0 1-1,0-1 0,0 1 1,0-1-1,0 1 0,0-1 1,-1 1-1,1-1 0,0 0 0,-1 1 1,1-1-1,-1 1 0,0-1 1,1 0-1,-1 0 0,0 1 1,0-1-1,0 0 0,0 0 1,0 0-1,0 0 0,0 0 0,0 0 1,0 0-1,0 0 0,0 0 1,-1-1-1,1 1 0,0 0 1,-3 0-1,-9 6 336,-1-1 1,1 0-1,-29 7 0,38-12-386,-11 4 51,0 0 0,-1-1 0,0-1-1,0-1 1,0 0 0,0-1 0,0 0-1,-18-3 1,34 2-91,-1 0 0,0 0 0,1 0 0,-1 0 0,0 0 0,0 0 0,1-1 0,-1 1 0,1 0 0,-1-1 0,0 1 1,1 0-1,-1-1 0,1 1 0,-1-1 0,1 1 0,-1-1 0,1 1 0,-1-1 0,1 1 0,-1-1 0,1 0 0,0 1 0,-1-1 0,1 1 0,0-1 0,0 0 0,0 1 0,-1-1 0,1 0 0,0 1 0,0-1 0,0 0 0,0 0 0,0 1 0,0-1 0,0 0 0,0 1 0,0-1 0,1 0 0,-1 1 0,0-1 0,0 0 0,1 1 0,-1-1 0,0 0 0,1 1 0,-1-1 0,0 1 0,1-2 1,23-24-4531,7 7-503,10 0-1095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05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40 14734,'0'0'9299,"-9"0"-8973,5 0-295,0 0 0,0 0 0,1 0-1,-1 1 1,0-1 0,1 1 0,-1 0 0,0 0 0,1 0-1,-1 1 1,1-1 0,0 1 0,-1 0 0,1 0 0,0 0 0,0 0-1,0 1 1,1-1 0,-1 1 0,0 0 0,1 0 0,0 0-1,0 0 1,0 0 0,0 0 0,0 0 0,0 1 0,1-1 0,0 1-1,0-1 1,0 1 0,0-1 0,0 1 0,1 0 0,-1 7-1,1-9 13,0 0 0,0 0 0,1 0 0,-1 0 0,0 0 0,1 0-1,0 0 1,-1-1 0,1 1 0,0 0 0,0 0 0,0 0-1,0-1 1,0 1 0,0 0 0,1-1 0,-1 1 0,1-1 0,-1 0-1,1 1 1,-1-1 0,1 0 0,0 0 0,-1 0 0,1 0 0,0 0-1,0 0 1,0-1 0,0 1 0,0 0 0,0-1 0,0 0-1,0 1 1,0-1 0,0 0 0,0 0 0,0 0 0,0 0 0,3-1-1,1 0 54,0 1 0,0-1 0,0-1-1,0 1 1,-1-1 0,1 0-1,-1 0 1,1 0 0,-1-1-1,0 0 1,0 0 0,0 0-1,6-6 1,-6 4-25,0-1 0,-1 0-1,1 0 1,-1 0 0,0 0 0,-1-1 0,0 0-1,0 1 1,0-1 0,-1-1 0,0 1 0,0 0-1,-1 0 1,0-1 0,0 1 0,-1-1 0,0 1-1,-1-11 1,1 19-88,0 0 0,0 0-1,0-1 1,0 1 0,0 0 0,-1-1-1,1 1 1,0 0 0,0-1 0,-1 1-1,1 0 1,-1-1 0,1 1-1,0-1 1,-1 1 0,1 0 0,-1-1-1,1 1 1,-1-1 0,1 1 0,-1-1-1,0 0 1,1 1 0,-1-1-1,0 0 1,1 1 0,-1-1 0,0 0-1,1 0 1,-1 0 0,0 1 0,1-1-1,-1 0 1,0 0 0,0 0 0,1 0-1,-1 0 1,0 0 0,1 0-1,-1-1 1,0 1 0,0 0 0,1 0-1,-1-1 1,0 1 0,1 0 0,-1-1-1,1 1 1,-1 0 0,0-1-1,1 1 1,-1-1 0,1 1 0,-1-1-1,1 1 1,-1-1 0,1 1 0,-1-1-1,1 0 1,0 1 0,-1-1-1,1 0 1,0 1 0,0-1 0,0 0-1,-1 1 1,1-2 0,0 5-216,0 1-1,0-1 1,0 0 0,1 0 0,-1 1-1,1-1 1,0 0 0,0 0 0,0 0 0,0 0-1,1 0 1,-1 0 0,1 0 0,-1 0-1,3 2 1,-1-2-323,0-1-1,0 0 0,0 1 0,0-1 1,0 0-1,0-1 0,1 1 1,-1-1-1,0 1 0,1-1 0,-1 0 1,1 0-1,5 0 0,20 1-6265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05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13229,'0'0'5311,"9"-5"-3458,-8 5-1835,9-5 388,0 1-1,0 0 1,1 0-1,17-3 1,-26 7-376,0-1 0,-1 1 1,1-1-1,0 1 0,0 0 0,-1 0 0,1 0 0,0 0 1,0 0-1,0 0 0,-1 0 0,1 1 0,0-1 0,0 1 1,-1-1-1,1 1 0,0 0 0,-1 0 0,1-1 0,-1 1 1,1 0-1,-1 0 0,1 1 0,-1-1 0,0 0 0,0 0 1,1 1-1,-1-1 0,0 1 0,0-1 0,0 1 0,0-1 1,-1 1-1,1-1 0,0 1 0,-1 0 0,1 0 0,-1-1 1,1 1-1,-1 0 0,0 0 0,0-1 0,0 4 0,1 5 219,-1 1 0,0 0 0,0 0 0,-1 0-1,-1-1 1,0 1 0,0 0 0,-1-1-1,-5 12 1,4-5 283,13-17 360,17-25-138,-18 10-719,0-1 0,-2-1-1,0 1 1,0-1 0,-2 0-1,0-1 1,-1 1 0,-1-1 0,0 1-1,-2-1 1,-1-19 0,2 39-45,-1 1 0,1-1 1,0 1-1,0-1 1,0 1-1,0-1 0,0 0 1,1 0-1,-1 0 0,1 1 1,-1-1-1,1-1 1,0 1-1,0 0 0,-1 0 1,1-1-1,1 1 0,-1-1 1,0 1-1,3 0 1,2 3-132,1-2 0,0 1 0,-1-1 1,1 0-1,9 2 0,-12-4-188,-1 0 0,1 0 0,0-1 0,0 0 0,0 0 0,-1 0 0,1 0 0,0-1 0,6-1 0,-7 1-288,-1-1 0,1 1 0,-1-1-1,1 0 1,-1 0 0,1-1-1,-1 1 1,0-1 0,0 0 0,0 1-1,-1-1 1,1-1 0,0 1-1,-1 0 1,0-1 0,3-6 0,9-21-4850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06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10602,'0'0'7693,"-3"8"-6305,-13 55 835,3 1 0,-7 75 1,-6 37-1501,24-148 246,2-28-931,1 0-1,-1 0 1,0 0-1,1 0 1,-1 0-1,0 0 1,1 0-1,-1 0 0,0 0 1,1 0-1,-1 0 1,0-1-1,1 1 1,-1 0-1,0 0 1,1 0-1,-1 0 1,0-1-1,0 1 1,1 0-1,-1 0 1,0-1-1,0 1 1,1 0-1,-1 0 0,0-1 1,0 1-1,0 0 1,1-1-1,-1 1 1,0 0-1,0 0 1,0-1-1,0 1 1,0-1-1,24-50 704,-19 28-724,0-1 0,-1 0 0,-1 1 1,-2-45-1,-2 82-350,0-11 329,0 1 0,1 0-1,-1-1 1,1 1 0,0-1 0,0 1-1,0 0 1,0-1 0,0 1 0,1-1 0,0 1-1,-1-1 1,1 1 0,1-1 0,-1 1 0,0-1-1,1 0 1,0 0 0,0 0 0,0 0-1,0 0 1,0 0 0,1 0 0,-1-1 0,1 1-1,-1-1 1,1 1 0,0-1 0,5 3-1,-3-4 15,-1 1-1,0-1 1,0 0-1,1 0 0,-1 0 1,1-1-1,-1 0 0,0 0 1,1 0-1,-1 0 0,1-1 1,-1 1-1,0-1 0,1 0 1,-1 0-1,0-1 0,0 1 1,0-1-1,0 0 0,0 0 1,0-1-1,0 1 0,-1-1 1,4-3-1,-2 2-8,-1 0 1,1 0-1,-1 0 0,-1-1 0,1 0 1,0 0-1,-1 0 0,0 0 0,0 0 1,-1-1-1,0 1 0,0-1 0,0 1 1,0-1-1,-1 0 0,0 0 0,1-9 1,-25 45-376,20-26 379,0 0 0,1 1 0,0 0 0,0-1 0,0 1 0,0 0 0,1 0 0,0 0 0,0 0 0,0 0 0,0 0 0,1 0 0,0 0 0,0 1 0,2 8 0,-1-11 3,0-1-1,0 1 0,1-1 0,-1 1 0,0-1 1,1 0-1,0 1 0,0-1 0,-1 0 1,1 0-1,0 0 0,1 0 0,-1-1 1,0 1-1,0-1 0,1 1 0,-1-1 0,1 0 1,0 0-1,-1 0 0,1 0 0,0 0 1,-1 0-1,1-1 0,0 0 0,0 1 0,-1-1 1,1 0-1,0 0 0,3-1 0,-1 1-8,-1 0 1,1 0-1,0 0 0,-1-1 0,1 0 0,0 0 0,-1 0 0,1 0 1,-1-1-1,1 1 0,-1-1 0,0 0 0,0-1 0,0 1 0,0-1 1,0 0-1,0 0 0,-1 0 0,1 0 0,-1-1 0,0 1 0,0-1 1,0 0-1,-1 0 0,1 0 0,-1 0 0,0 0 0,0-1 0,-1 1 0,2-7 1,-1 8-7,-1 0 1,0-1-1,0 1 1,0-1-1,-1 1 1,0-1-1,1 1 1,-1-1-1,0 1 1,0-1-1,-1 0 1,0-3-1,1 6 3,0 1 0,-1-1 0,1 1 0,0-1-1,0 1 1,-1-1 0,1 1 0,0-1-1,-1 1 1,1 0 0,0-1 0,-1 1 0,1 0-1,0-1 1,-1 1 0,1 0 0,-1-1 0,1 1-1,-1 0 1,1 0 0,-1-1 0,1 1 0,-1 0-1,1 0 1,-1 0 0,1 0 0,-1 0 0,1 0-1,-1 0 1,-1 0-1,0 1-1,0-1 1,0 1-1,0 0 0,0 0 1,0 0-1,1 0 1,-1 0-1,0 0 0,1 0 1,-1 0-1,-1 3 1,0-2 14,1 1 0,-1-1 0,1 1 0,0-1 0,0 1 0,0 0 0,1 0 0,-1 0 0,1 0 0,-1 0 0,1 0 0,0 1 0,0-1 0,-1 6 1,2-7-7,0-1 0,0 1 0,0 0 0,0-1 0,1 1 0,-1-1 0,0 1 0,1-1 0,-1 1 0,1-1 0,0 0 0,-1 1 0,1-1 1,0 0-1,0 1 0,0-1 0,0 0 0,0 0 0,0 0 0,0 0 0,0 0 0,0 0 0,1 0 0,-1 0 0,0 0 0,1 0 0,-1-1 1,0 1-1,1-1 0,-1 1 0,1-1 0,-1 1 0,3-1 0,4 2-23,30 7-93,73 26 0,-110-34 143,-1-1 0,1 0 1,-1 0-1,1 0 0,0 0 0,-1 0 0,1 0 0,-1-1 0,1 1 0,0 0 0,-1 0 0,1 0 0,-1 0 0,1-1 0,-1 1 0,1 0 0,-1-1 0,1 1 0,-1 0 1,1-1-1,-1 1 0,1-1 0,-1 1 0,0 0 0,1-1 0,-1 1 0,1-1 0,-1 1 0,0-1 0,0 0 0,1 1 0,-1-1 0,0 1 0,0-1 0,0 1 0,0-1 1,0 0-1,1 1 0,-1-1 0,0 1 0,0-1 0,-1 0 0,1 1 0,0-1 0,0 0 0,0-39 61,0 31-6,-1-32-48,-1 26-31,2 0-1,0-1 1,3-23-1,-2 38-18,-1 1 1,1-1 0,-1 1-1,1 0 1,-1-1-1,1 1 1,-1 0-1,1 0 1,-1-1-1,1 1 1,-1 0-1,1 0 1,-1 0 0,1-1-1,0 1 1,-1 0-1,1 0 1,-1 0-1,1 0 1,-1 0-1,1 0 1,0 0-1,-1 1 1,1-1 0,-1 0-1,1 0 1,-1 0-1,1 0 1,-1 1-1,1-1 1,-1 0-1,1 1 1,-1-1-1,1 0 1,-1 1 0,1-1-1,-1 1 1,1-1-1,-1 0 1,0 1-1,1-1 1,-1 2-1,22 16-1549,-13-7-122,10 9-7581,-11-17 734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07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18225,'0'0'7752,"54"22"-30046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0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10602,'0'0'3139,"73"0"-2146,-39 0-673,-1 0-128,4 0-160,-3 0-704,0 0-2307,-1 0-1954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07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16271,'0'0'8915,"10"6"-7083,2-1-1603,-1 0 0,1-1 0,-1-1 0,1 1 1,0-2-1,1 0 0,-1 0 0,0-1 1,0-1-1,1 0 0,-1 0 0,0-1 0,1-1 1,-1 0-1,18-6 0,-26 6-174,1-1 0,-1 1 0,0-1 0,0 0 0,0 0 0,0-1 0,0 1 0,0-1 0,-1 0 0,6-7-1,-9 10-47,1 0 0,-1 1-1,0-1 1,1 0 0,-1 0 0,0 1-1,1-1 1,-1 0 0,0 0-1,0 0 1,0 0 0,0 1-1,0-1 1,0 0 0,0 0-1,0 0 1,0 0 0,0 1-1,0-1 1,0 0 0,-1 0-1,1 0 1,0 1 0,0-1-1,-2-1 1,1 1-10,-1-1 0,1 1 1,-1 0-1,0 0 0,1 0 1,-1 1-1,0-1 0,0 0 0,0 1 1,0-1-1,1 1 0,-1-1 0,0 1 1,0 0-1,0 0 0,-3 0 0,-2 0-8,0 1-1,0 0 0,0 0 0,0 0 0,0 1 0,0 0 0,1 0 1,-1 1-1,1 0 0,-1 0 0,1 0 0,0 1 0,-10 8 1,12-9 4,0 1 1,0-1 0,0 1 0,0 0 0,0 0 0,1 1-1,0-1 1,0 1 0,0 0 0,1 0 0,-1-1 0,1 2-1,0-1 1,1 0 0,-1 0 0,1 1 0,0-1 0,0 8-1,1-12-104,0 1-1,0-1 0,1 1 0,-1-1 0,0 1 0,1-1 0,0 1 0,-1-1 0,1 0 0,0 1 0,-1-1 0,1 0 0,0 1 0,0-1 0,0 0 0,0 0 0,0 0 0,0 0 0,1 0 0,-1 0 0,0 0 0,0 0 0,1-1 0,-1 1 0,1 0 0,1 0 0,3 1-1550,0 0-1,0 0 0,0-1 1,1 0-1,9 0 0,22 0-12916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08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130 187 13869,'0'0'2200,"4"-11"186,12-34-256,-15 44-2068,-1 0 0,1 0 0,-1 0 0,1 0 0,-1 0 0,0-1 0,1 1 0,-1 0 0,0 0 0,0 0 0,0 0 0,0 0 0,0 0 1,0 0-1,0 0 0,0 0 0,-1-1 0,1 1 0,0 0 0,-1 0 0,1 0 0,-1 0 0,1 0 0,-1 0 0,1 0 0,-1 1 0,0-2 0,-1 1-35,1 1 0,0-1-1,-1 1 1,1 0 0,0-1-1,-1 1 1,1 0 0,-1 0-1,1 0 1,-1 0 0,1 0-1,-1 0 1,1 1 0,0-1 0,-1 0-1,-2 2 1,-4 1-34,0 0 1,1 0-1,-1 1 0,1 0 1,-8 6-1,8-3 1,-1 0 0,1 1 0,0 0 0,0 0 0,-7 14 0,11-18 3,1 0 0,0 0-1,0 0 1,1 0-1,-1 0 1,1 0-1,-1 0 1,2 1 0,-1-1-1,0 1 1,1-1-1,0 0 1,0 1-1,0-1 1,1 7-1,0-9 10,0 0 0,0-1 0,0 1 0,1-1-1,-1 1 1,0-1 0,1 0 0,-1 1 0,1-1 0,-1 0-1,1 0 1,0 0 0,-1 0 0,1-1 0,0 1-1,0 0 1,-1-1 0,1 1 0,0-1 0,0 1-1,0-1 1,0 0 0,0 0 0,0 0 0,0 0 0,0 0-1,2-1 1,57-8 520,-49 5-383,0 0 0,-1-1 0,1-1 0,-1 0 0,-1 0-1,1-1 1,-1 0 0,0-1 0,-1 0 0,0-1 0,0 0 0,0 0 0,-2-1 0,1 0 0,-1 0 0,0-1-1,-1 1 1,-1-2 0,1 1 0,-2-1 0,0 1 0,0-1 0,-1-1 0,0 1 0,0-14 0,-2 25-144,-1 0 1,0 0-1,0-1 1,0 1 0,0 0-1,0 0 1,0-1 0,0 1-1,0 0 1,0 0-1,-1 0 1,1-1 0,0 1-1,-1 0 1,1 0 0,-1 0-1,1 0 1,-1 0-1,0 0 1,0-2 0,0 3-2,0 0 1,1 0 0,-1 0 0,0 0 0,0 0-1,1 0 1,-1-1 0,0 2 0,1-1 0,-1 0-1,0 0 1,0 0 0,1 0 0,-1 0 0,0 1-1,1-1 1,-1 0 0,0 0 0,1 1 0,-1-1-1,0 1 1,1-1 0,-2 1 0,-2 3 7,-1 0 0,1 0 0,0 0 0,0 1 0,0-1 0,-5 9 0,3-1 2,0 0 0,1 1 0,0 0 0,1-1 0,0 2 0,1-1 0,-2 22 1,4-32 9,1 0 1,0 0-1,-1 0 1,1 1 0,1-1-1,-1 0 1,0 0-1,1 0 1,0 0 0,0 0-1,0 0 1,0 0-1,0-1 1,0 1 0,1 0-1,-1-1 1,1 1-1,0 0 1,0-1 0,0 0-1,0 1 1,0-1-1,0 0 1,1 0 0,-1 0-1,1-1 1,-1 1-1,1-1 1,0 1 0,0-1-1,-1 0 1,1 0-1,0 0 1,0 0 0,0-1-1,0 1 1,0-1-1,5 1 1,2-1 53,0 1 0,-1-2-1,1 1 1,0-1 0,0-1 0,0 1 0,-1-2 0,1 1-1,-1-1 1,0-1 0,11-5 0,2-4-28,0-1-1,38-34 1,-54 44-28,-23 45-80,16-38 78,0-1-1,-1 0 1,1 1-1,0-1 1,0 1 0,1 0-1,-1-1 1,0 1-1,1-1 1,0 1 0,-1 0-1,1 0 1,0-1-1,0 1 1,1 0 0,-1-1-1,1 1 1,-1 0-1,1-1 1,0 1 0,0-1-1,0 1 1,0-1-1,2 3 1,0-2 21,0-1 0,0 0 0,0 0 0,0 0 0,0 0 0,0-1 1,1 1-1,-1-1 0,1 0 0,-1 0 0,1 0 0,-1-1 0,1 1 0,0-1 0,-1 1 0,1-1 0,5-1 0,-2 1-19,0-1-1,1 1 0,-1-1 1,0-1-1,0 0 0,0 0 0,0 0 1,0-1-1,0 0 0,0 0 0,-1-1 1,1 1-1,-1-1 0,0-1 0,-1 1 1,1-1-1,-1 0 0,0-1 0,0 1 1,0-1-1,-1 0 0,0 0 0,0 0 1,0-1-1,-1 1 0,0-1 0,0 0 1,-1 0-1,0 0 0,0 0 0,0-1 1,-1 1-1,-1 0 0,1-9 0,-1 16-19,0-1-1,0 0 1,0 1 0,0-1-1,0 0 1,0 1-1,0-1 1,0 0 0,0 1-1,0-1 1,0 0-1,-1 1 1,1-1-1,0 0 1,0 1 0,-1-1-1,1 1 1,0-1-1,-1 1 1,1-1-1,-1 0 1,1 1 0,-1 0-1,1-1 1,-1 1-1,1-1 1,-1 1 0,0 0-1,1-1 1,-1 1-1,0-1 1,-23 6-121,19-2 108,0 0 0,0 0 1,0 0-1,0 0 0,1 1 0,-1 0 1,-3 5-1,5-6 26,1 0-1,-1 0 1,1 0-1,0 1 1,0-1 0,1 1-1,-1 0 1,1-1-1,-1 1 1,1 0 0,1 0-1,-1 0 1,0 0 0,1 0-1,0 0 1,0 0-1,0 0 1,0 0 0,1 0-1,-1 0 1,3 7-1,-1-7 4,1 0-1,0 1 1,-1-1-1,1-1 1,1 1-1,-1 0 0,0-1 1,1 1-1,0-1 1,0 0-1,0-1 0,0 1 1,0-1-1,1 1 1,-1-1-1,1 0 1,5 1-1,52 11-3688,-60-13 3374,1-1-1,-1 1 0,1-1 1,-1 0-1,1 0 0,0 0 1,-1 0-1,1 0 0,-1 0 1,1-1-1,-1 0 0,0 1 1,1-1-1,-1 0 0,1 0 1,-1 0-1,0 0 0,0-1 1,0 1-1,0-1 1,0 1-1,2-3 0,3-14-7666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08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15503,'0'0'8680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09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13036,'0'0'5574,"-19"73"-4101,12-35 0,-1 0-1184,5-2-193,3-2-64,0-6-705,0-6-896,0-5-33,0-5-800,0-6-609,-5-6-480,-11 0-5638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09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10474,'0'0'1948,"1"-10"1063,-1 6-2780,1 0 0,-1 1-1,1-1 1,0 1 0,0-1-1,0 0 1,0 1 0,0 0-1,1-1 1,0 1-1,-1 0 1,1 0 0,0 0-1,1 0 1,-1 0 0,0 0-1,1 1 1,0-1 0,0 1-1,-1 0 1,1-1 0,1 1-1,-1 1 1,0-1 0,0 0-1,1 1 1,-1 0 0,6-2-1,5 1-32,0 1 0,0 0 0,1 0-1,-1 2 1,0 0 0,1 0 0,-1 2 0,0 0-1,0 0 1,0 1 0,-1 1 0,1 0 0,-1 1-1,18 10 1,-17-7-188,1 0-1,-1 0 1,-1 1-1,1 1 1,-2 0-1,0 1 1,0 0 0,-1 1-1,-1 0 1,0 1-1,0 0 1,7 17-1,-15-26 10,1 1-1,-1 0 1,0 0-1,0 0 1,0 0-1,-1 0 1,0 0-1,0 1 1,-1-1-1,0 0 1,0 1-1,0-1 1,-1 0-1,0 0 1,0 1-1,-1-1 1,-2 6-1,1-5 98,-1 0 0,0 0 1,0 0-1,-1 0 0,0-1 0,0 0 0,0 0 0,-1 0 1,0-1-1,0 1 0,-13 6 0,-1 0 134,0-1 0,-1-1 0,-1-1 0,1-1 0,-1-1 0,-1-1 0,0-1 0,-26 3 0,45-8-302,-13 3 161,0-2-1,0 0 0,1-1 1,-19-3-1,33 3-222,-1 0 0,1 0-1,-1 0 1,1-1-1,0 1 1,-1-1 0,1 0-1,0 1 1,-1-1 0,1 0-1,0 0 1,0-1-1,0 1 1,0 0 0,0-1-1,0 1 1,0-1-1,0 0 1,1 0 0,-1 1-1,1-1 1,-1 0 0,1 0-1,0-1 1,0 1-1,0 0 1,0 0 0,0-1-1,0 1 1,0 0-1,1-1 1,-1 1 0,1 0-1,0-1 1,0 1-1,0-5 1,0 5-194,1 0 0,-1 0-1,1 0 1,0 0 0,-1 0-1,1 0 1,0 0 0,0 0 0,0 0-1,1 1 1,-1-1 0,0 0 0,1 1-1,-1-1 1,1 1 0,-1-1 0,1 1-1,0 0 1,0-1 0,-1 1-1,1 0 1,4-1 0,2-1-1130,0 0 0,0 0 0,0 1 0,15-2 0,13 1-2715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09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76 14990,'0'-7'3326,"0"1"-2834,0 2 124,0-1 1,0 0-1,-1 0 0,1 0 1,-1 1-1,0-1 0,-3-8 1,4 12-556,-1 0 0,0 0 1,0 0-1,0 0 0,1 0 1,-1 0-1,0 0 0,-1 0 1,1 0-1,0 0 0,0 0 1,0 1-1,0-1 1,-1 0-1,1 1 0,0-1 1,-1 1-1,1 0 0,0-1 1,-1 1-1,1 0 0,0 0 1,-1 0-1,1 0 0,-1 0 1,1 0-1,0 0 0,-1 0 1,1 1-1,0-1 1,-1 0-1,1 1 0,0-1 1,-1 1-1,1 0 0,-2 0 1,-3 3-38,0-1 0,1 0 1,-1 1-1,1 0 0,0 0 1,0 1-1,1 0 1,-1-1-1,1 1 0,0 1 1,0-1-1,-6 12 0,6-9 30,0 0-1,0 0 0,1 0 0,-1 1 0,2-1 0,-1 1 1,2 0-1,-3 17 0,4-25-47,0-1 0,0 1 0,0 0 0,0 0 0,0-1 0,0 1 0,1 0 0,-1-1 0,0 1 0,0 0 0,1-1-1,-1 1 1,0-1 0,1 1 0,-1 0 0,0-1 0,1 1 0,-1-1 0,1 1 0,-1-1 0,1 1 0,-1-1 0,1 0 0,0 1 0,-1-1 0,1 0 0,-1 1 0,1-1 0,0 0 0,-1 0 0,2 1 0,27-2 271,-21-1-222,1-1-1,-1 1 1,0-2 0,12-5 0,-8 0-34,-1 1 0,0-2-1,0 0 1,-1 0 0,9-13 0,15-15 4,-28 38-331,-7 11 178,-7 26 87,5-25-24,1-4-352,0 0 0,1-1-1,0 1 1,1 1 0,0 9-1,0-16 58,0-1 0,1 1-1,-1-1 1,0 1 0,1 0 0,-1-1-1,1 1 1,-1-1 0,1 0 0,0 1 0,0-1-1,-1 1 1,1-1 0,0 0 0,0 0-1,0 1 1,1-1 0,-1 0 0,0 0-1,0 0 1,1 0 0,-1 0 0,0-1-1,1 1 1,-1 0 0,1-1 0,-1 1-1,1-1 1,-1 1 0,1-1 0,-1 0-1,4 1 1,19-1-7375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11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8040,'0'0'9497,"-5"10"-7965,-5 19-927,0 0 1,2 0 0,1 1 0,1 0-1,-3 54 1,2 108 3382,7-191-3923,4-65 3,-2 42-195,-1 0 1,-1 1 0,-4-33-1,5 59-160,-1-1 269,1-1 0,-1 1-1,1 0 1,0-1 0,0 1 0,1-1-1,-1 1 1,1-1 0,-1 1-1,1-1 1,0 0 0,1 0-1,-1 0 1,0 0 0,1 0 0,4 4-1,0-2 17,0-1-1,0 0 1,0 0-1,1 0 0,-1-1 1,1 0-1,0-1 1,0 1-1,-1-2 0,2 1 1,-1-1-1,0 0 1,0-1-1,0 0 0,0 0 1,0-1-1,16-2 1,-19 1 62,-1 1 1,1 0-1,0-1 1,-1 0 0,1 0-1,-1 0 1,0-1-1,0 1 1,0-1-1,0 0 1,0 0 0,0-1-1,-1 1 1,0-1-1,1 1 1,-2-1-1,1 0 1,0-1 0,-1 1-1,1 0 1,-1-1-1,0 1 1,-1-1-1,1 1 1,-1-1 0,0 0-1,0 0 1,0 0-1,-1 0 1,0-7-1,0 11-61,0 0 0,0 0 0,0 0-1,0 1 1,0-1 0,0 0-1,0 0 1,0 0 0,0 1 0,-1-1-1,1 0 1,0 0 0,-1 1-1,1-1 1,0 0 0,-1 1 0,1-1-1,-1 0 1,1 1 0,-1-1-1,1 0 1,-1 1 0,0-1 0,1 1-1,-1-1 1,0 1 0,1-1 0,-1 1-1,0 0 1,0-1 0,1 1-1,-1 0 1,0 0 0,0 0 0,1-1-1,-1 1 1,0 0 0,0 0-1,0 0 1,0 0 0,1 0 0,-1 0-1,0 0 1,0 1 0,0-1-1,1 0 1,-1 0 0,0 1 0,0-1-1,0 1 1,-3 0-12,0 1-1,0 0 1,0 0-1,0 0 1,1 0-1,-1 0 1,1 1-1,-6 4 1,3 0 19,1-1 1,-1 1-1,1 0 1,0 0-1,1 1 1,0-1-1,0 1 1,1 0-1,0 0 1,0 0-1,1 0 1,0 1-1,0-1 1,1 1-1,0-1 1,1 1-1,0 12 1,0-20-5,1 1 1,-1-1-1,0 0 1,1 0-1,-1 0 1,1 0-1,-1 0 1,1 0-1,-1 0 0,1 0 1,0 0-1,0 0 1,0 0-1,-1 0 1,1 0-1,0 0 1,0-1-1,0 1 1,0 0-1,0-1 0,0 1 1,1-1-1,1 2 1,1-1 8,0 0 1,0-1-1,0 1 1,0-1 0,0 1-1,0-1 1,6-1-1,-1 0 4,0-1 0,0 1 0,-1-2 0,1 1 0,-1-1 0,10-5 0,4-6 109,0-2 0,-1 0-1,-1-2 1,-1 0 0,21-25-1,-39 42 411,-14 15-310,-23 44-336,52-77 30,-16 17 51,1 0 0,0 0 0,0 1 0,0-1 0,1 0 0,-1 1 0,0-1 0,0 1 0,1-1 0,-1 1 0,1-1 0,0 1 0,-1 0-1,1 0 1,0 0 0,0 0 0,0 0 0,-1 0 0,1 1 0,0-1 0,0 1 0,0-1 0,0 1 0,0-1 0,0 1 0,0 0 0,0 0 0,1 0-1,-1 1 1,0-1 0,0 0 0,0 1 0,0-1 0,2 2 0,-2-1 33,0 0 0,-1 0 0,1 1 0,0-1-1,-1 0 1,1 1 0,-1-1 0,0 1 0,1 0 0,-1 0 0,0-1-1,0 1 1,0 0 0,0 0 0,-1 0 0,1 0 0,0 0 0,-1 0-1,1 0 1,-1 0 0,0 0 0,0 0 0,0 0 0,0 0-1,0 1 1,0-1 0,0 0 0,-2 3 0,1 4 109,-1 0 0,0-1 0,-1 1 1,1 0-1,-6 9 0,2-10 53,-7 14 312,14-22-466,-1 0 0,0 0-1,0 0 1,0-1 0,0 1-1,1 0 1,-1 0 0,0 0-1,0 0 1,0-1 0,1 1-1,-1 0 1,0 0 0,0 0-1,1 0 1,-1 0 0,0 0-1,0 0 1,1 0 0,-1 0-1,0-1 1,0 1 0,1 0-1,-1 0 1,0 0 0,1 1-1,-1-1 1,0 0 0,0 0-1,1 0 1,-1 0 0,0 0-1,0 0 1,1 0 0,-1 0-1,0 0 1,0 1 0,0-1-1,1 0 1,-1 0 0,0 0 0,0 1-1,0-1 1,1 0 0,-1 0-1,0 0 1,0 1 0,0-1-1,0 0 1,0 0 0,0 1-1,0-1 1,1 0 0,-1 0-1,0 1 1,0-1 0,0 0-1,0 0 1,0 1 0,0-1-1,0 0 1,0 0 0,0 1-1,0-1 1,0 0 0,-1 0-1,1 1 1,0-1 0,6-4 5,0 0 0,0 0 0,-1-1 0,1 1 0,-1-2 0,0 1 0,-1 0 0,1-1 0,-1 0 0,0 0-1,5-11 1,6-6-45,-7 12-771,-7 15 800,-12 29 652,-5 8-1693,8-9-4118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12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195 107 16367,'0'-1'270,"0"-1"0,0 0 0,0 1 0,0-1 0,-1 1 0,1-1 0,0 0 0,-1 1 0,1-1 0,-1 1 0,0-1 0,1 1 0,-1-1 0,0 1 0,0 0 0,0-1 0,0 1 0,0 0 0,0 0 0,-2-2-1,1 2-157,0 0-1,0 0 0,0 0 0,0 0 1,0 0-1,0 1 0,-1-1 0,1 1 0,0-1 1,0 1-1,-1 0 0,1 0 0,-3 0 1,0 0-99,-1 1 1,0 0-1,1 0 1,-1 0-1,1 1 1,-1 0-1,1 0 1,0 0-1,0 1 1,0 0-1,-6 4 1,4-2 78,1 1-1,-1-1 1,1 2 0,0-1 0,1 1-1,-1 0 1,1 0 0,1 0 0,-1 1-1,1 0 1,1 0 0,-1 0 0,2 0-1,-1 0 1,-2 12 0,5-20-86,0 1 1,0 0 0,0 0-1,1-1 1,-1 1-1,0 0 1,0-1-1,0 1 1,0 0-1,1-1 1,-1 1-1,0 0 1,1-1 0,-1 1-1,0 0 1,1-1-1,-1 1 1,1-1-1,-1 1 1,1-1-1,-1 1 1,1-1 0,-1 1-1,1-1 1,-1 0-1,1 1 1,1 0-1,24 2 175,28-14 90,-39 4-254,0 0 0,-1-1 0,1-1 0,-2 0 0,1-1 0,22-21 0,-29 24 36,0 0 0,0-1 0,0 0 1,-1 0-1,0 0 0,-1 0 1,0-1-1,0 0 0,-1 0 1,0-1-1,-1 1 0,4-15 1,-9 4 181,-9 25 27,-13 28 52,20-23-265,-1 1 1,2 0-1,0 0 1,0 0-1,1 0 0,0 0 1,0 15-1,2-23-33,0 1-1,0-1 0,0 0 1,0 0-1,0 0 0,1 0 1,0 0-1,0 0 0,-1-1 1,2 1-1,-1 0 0,0 0 1,0 0-1,1-1 0,0 1 1,-1-1-1,1 1 0,0-1 1,0 0-1,0 0 0,1 0 1,-1 0-1,0 0 0,1 0 1,0 0-1,-1-1 0,1 0 1,0 1-1,-1-1 1,1 0-1,5 1 0,-2-1 32,0 0 0,0 0 0,0-1 0,-1 0 0,1 0 0,0-1-1,0 1 1,0-1 0,0 0 0,-1-1 0,1 0 0,0 0 0,-1 0 0,1 0 0,-1-1 0,0 0-1,0 0 1,0 0 0,0-1 0,-1 1 0,7-8 0,-2 2-39,-1-1 1,0 0-1,0 0 1,-2-1-1,1 0 0,-1 0 1,-1 0-1,0-1 0,4-13 1,-8 12-201,-8 17-71,-10 15 99,10-9 208,2-1 1,-1 1-1,1 0 1,0 1-1,1-1 1,1 1-1,-1 0 1,2 0-1,0 0 1,0 0-1,0 20 0,1-30-32,2 0-1,-1 0 0,0 1 1,0-1-1,0 0 0,0 0 1,1 0-1,-1 0 0,0 1 0,1-1 1,-1 0-1,1 0 0,0 0 1,-1 0-1,1 0 0,0 0 0,0 0 1,-1 0-1,1-1 0,0 1 1,0 0-1,0 0 0,0-1 1,0 1-1,0 0 0,0-1 0,2 1 1,0 0 19,0 0 1,0-1 0,0 1 0,0-1-1,1 0 1,-1 0 0,0 0-1,0-1 1,0 1 0,5-2 0,1 0 14,1-1 0,-1-1 0,0 1 0,0-1 0,0-1 0,8-6 0,-2 0-21,-1-2 1,-1 0-1,19-23 0,-26 28-71,-1 1 0,0-1 0,0 0-1,0 0 1,-1 0 0,0-1 0,-1 1-1,5-18 1,-8 26 40,0-1 1,0 1-1,0 0 0,1 0 0,-1 0 1,0 0-1,0 0 0,0 0 0,0 0 1,0 0-1,0-1 0,0 1 0,0 0 0,0 0 1,0 0-1,0 0 0,0 0 0,0 0 1,0 0-1,0-1 0,0 1 0,0 0 1,0 0-1,0 0 0,0 0 0,0 0 1,0 0-1,0 0 0,0 0 0,-1-1 1,1 1-1,0 0 0,0 0 0,0 0 1,0 0-1,0 0 0,0 0 0,0 0 0,0 0 1,0 0-1,0 0 0,-1 0 0,1 0 1,0 0-1,0 0 0,0-1 0,0 1 1,0 0-1,0 0 0,0 0 0,0 0 1,-1 0-1,1 0 0,0 0 0,0 0 1,0 0-1,0 0 0,0 0 0,0 0 1,0 1-1,-1-1 0,1 0 0,0 0 1,0 0-1,0 0 0,0 0 0,0 0 0,0 0 1,0 0-1,-11 10-146,-10 15 83,15-15 27,1 0-1,0 0 1,0 1 0,1-1 0,0 1 0,1 0 0,-2 14 0,4 21-2744,2-45 2480,-1 1 1,0-1 0,1 1 0,-1-1 0,1 1 0,-1-1-1,1 1 1,0-1 0,-1 0 0,1 1 0,0-1-1,0 0 1,0 0 0,0 1 0,0-1 0,1 0 0,-1 0-1,0 0 1,0 0 0,1 0 0,-1-1 0,0 1-1,1 0 1,-1-1 0,1 1 0,-1-1 0,1 1 0,-1-1-1,1 0 1,0 1 0,-1-1 0,1 0 0,-1 0 0,1 0-1,1-1 1,25 2-6928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12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163 227 14157,'0'0'7976,"-9"-3"-6898,5 2-1034,0-1-1,0 1 1,0 0-1,0 1 0,0-1 1,0 1-1,0-1 1,0 1-1,0 0 0,0 1 1,0-1-1,0 1 1,0 0-1,0 0 0,0 0 1,0 0-1,0 1 1,1-1-1,-1 1 0,1 0 1,-1 0-1,-4 4 1,1-1 31,5-3-21,-1 0 1,1-1-1,-1 1 0,1 0 0,0 0 1,0 0-1,0 0 0,0 1 1,0-1-1,0 0 0,1 1 0,-1-1 1,1 1-1,-1 0 0,1 0 1,-1 3-1,6-5 134,-1 0 0,1 0 0,-1-1 1,1 1-1,0-1 0,-1 0 0,1 0 0,0-1 0,-1 1 1,1-1-1,3 0 0,-6 0-120,0 0 0,0 0-1,0 0 1,-1 0 0,1-1 0,0 1 0,-1 0 0,1 0-1,-1 0 1,1-1 0,-1 1 0,1 0 0,-1 0 0,0-1-1,0 1 1,0 0 0,0-3 0,0 2-50,1 0-1,-1 0 1,0 0 0,0 0 0,1 0 0,-1 0-1,1 0 1,0 1 0,0-1 0,0 0-1,-1 0 1,3-2 0,11-11-317,-1 0 0,-1-1 0,0-1 0,-1 0 0,-1 0 0,-1-1 0,12-33 0,-4 14 556,-16 36-203,-1 0 0,1-1 0,0 1 0,-1-1 0,1 1 0,-1-1 0,1 1 0,-1-1 0,0 1 0,0-1 0,1 0 0,-1 1 0,0-1 0,0 1 0,-1-3 0,1 3-32,-1 1 0,1 0 0,0-1 0,0 1 0,-1 0 1,1-1-1,-1 1 0,1 0 0,0 0 0,-1-1 0,1 1 0,-1 0 0,1 0 1,0-1-1,-1 1 0,1 0 0,-1 0 0,1 0 0,-1 0 0,1 0 0,-1 0 0,1 0 1,-1 0-1,1 0 0,-1 0 0,1 0 0,-1 0 0,1 0 0,-1 0 0,0 1 1,-3 0 17,1 0 0,-1 1 0,1 0 0,-1-1 0,1 1 0,0 1 0,-1-1 1,1 0-1,0 1 0,-3 3 0,-8 12 170,2 1 1,0 0-1,1 0 0,1 1 1,1 0-1,0 1 0,2 0 1,0 0-1,2 1 0,-6 40 1,4 18 151,3 133 1,5-133-375,-1-79 49,1-17-139,0 0 0,0-1 1,-2 1-1,0 0 0,0 0 0,-2 0 0,-5-18 0,4 11-156,-4-19-112,1-1 0,0-58 0,7 100 367,0 0-1,0 0 1,1-1 0,-1 1 0,0 0 0,1 0 0,-1 0 0,1 1 0,-1-1 0,1 0-1,0 0 1,-1 0 0,1 0 0,0 0 0,0 1 0,-1-1 0,1 0 0,0 1 0,0-1-1,0 0 1,0 1 0,0-1 0,0 1 0,0 0 0,0-1 0,0 1 0,0 0 0,0 0-1,0-1 1,0 1 0,1 0 0,0 0 0,45 0-921,-33 0-137,-4 1-463,0 0 0,-1 1-1,1 0 1,12 4-1,-1-1-3232,-3 0-2680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13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41 16752,'0'0'3411,"-11"-6"-480,1 0-2486,0 1 0,-1 1 0,0 0 0,0 0 0,0 1 0,-22-3 0,30 5-399,0 0 0,0 1 1,1-1-1,-1 1 0,0 0 0,0 0 0,0 0 1,0 1-1,0-1 0,0 1 0,1-1 1,-1 1-1,0 0 0,0 0 0,1 0 1,-1 0-1,0 1 0,1-1 0,-1 1 1,1-1-1,0 1 0,0 0 0,0 0 1,-1 0-1,2 0 0,-1 0 0,0 1 1,0-1-1,1 1 0,-1-1 0,1 1 1,0-1-1,0 1 0,0 0 0,0 0 1,0-1-1,1 1 0,-1 0 0,1 3 1,0-3-101,0 0 1,1 1-1,-1-1 1,1 0 0,0 0-1,0 0 1,0 0-1,0 0 1,1-1 0,-1 1-1,1 0 1,-1-1-1,1 1 1,0-1 0,0 1-1,1-1 1,-1 0-1,0 0 1,1 0 0,-1 0-1,1 0 1,-1 0-1,1-1 1,0 1 0,5 1-1,12 6-626,0-1 0,34 9 0,-34-11 430,73 18-161,-93-25 472,0 1 0,1 0-1,-1 0 1,0 0-1,1 0 1,-1 0 0,0 0-1,0 0 1,1 0-1,-1 0 1,0 0 0,1 1-1,-1-1 1,0 0-1,0 0 1,1 0 0,-1 0-1,0 0 1,0 0-1,1 1 1,-1-1 0,0 0-1,0 0 1,0 0 0,1 1-1,-1-1 1,0 0-1,0 0 1,0 0 0,0 1-1,1-1 1,-1 0-1,0 0 1,0 1 0,0-1-1,0 0 1,0 1-1,0-1 1,0 0 0,0 0-1,0 1 1,0-1-1,0 0 1,0 1 0,0-1-1,-12 11 973,-20 6-572,18-11-527,-40 16 435,17-16-3331,36-6 2798,1 0 0,-1 0 0,1 0 0,-1 0-1,1 0 1,-1 0 0,1 0 0,-1 0 0,1 0 0,-1-1 0,1 1-1,-1 0 1,1 0 0,-1 0 0,1-1 0,0 1 0,-1 0-1,1-1 1,-1 1 0,1 0 0,0-1 0,-1 1 0,1-1-1,0 1 1,-1 0 0,1-1 0,0 1 0,0-1 0,0 1 0,-1-1-1,1 1 1,0-1 0,0 1 0,0-1 0,0 1 0,0-1-1,0 1 1,0-1 0,0 1 0,0-1 0,0 1 0,0-1 0,0 0-1,0-22-5712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08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11371,'0'0'12993,"1"9"-12528,11 234-1714,-11-192-5020,-1-33 670,0-10 1510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14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11627,'0'0'13127,"-5"13"-12342,-15 40-284,3 2 0,1 0 0,4 0 0,1 2-1,-4 79 1,33-167 716,-11 2-1290,-2-1 0,-1 1-1,1-55 1,-4 88 55,-1-1-1,1 0 1,0 1 0,0-1-1,0 0 1,0 1-1,1-1 1,-1 0 0,1 0-1,0 0 1,0 0 0,0-1-1,0 1 1,1 0 0,-1-1-1,1 0 1,-1 1 0,1-1-1,0 0 1,0 0 0,0-1-1,0 1 1,5 2 0,1 0 37,0-1 1,0 0 0,0 0-1,0 0 1,0-1 0,0-1-1,14 1 1,-16-2-2,0 0 0,0 0 0,0-1 0,-1 0 0,1-1 0,0 0 0,0 0 0,-1 0 1,0-1-1,1 0 0,-1 0 0,0 0 0,0-1 0,0 0 0,-1 0 0,0-1 0,0 1 0,0-1 0,0-1 0,0 1 0,-1 0 0,0-1 0,0 0 1,-1 0-1,5-11 0,-7 16-5,2-4 18,-1 0 0,1-1 0,-1 1 0,-1 0 0,1-1-1,2-10 1,-5 15-31,1 1 0,0 0 0,0-1 0,0 1-1,-1 0 1,1-1 0,0 1 0,-1 0 0,1 0-1,0-1 1,-1 1 0,1 0 0,0 0 0,-1 0-1,1-1 1,0 1 0,-1 0 0,1 0 0,0 0-1,-1 0 1,1 0 0,0 0 0,-1 0 0,1 0-1,-1 0 1,1 0 0,0 0 0,-1 0 0,1 0 0,-1 0-1,1 0 1,0 0 0,-1 0 0,1 1 0,0-1-1,-1 0 1,1 0 0,0 0 0,-1 1 0,1-1-1,0 0 1,-1 0 0,1 1 0,0-1 0,0 0-1,-1 1 1,-17 11-39,12-5 95,-1 1-1,2 0 1,-1 0-1,1 0 1,1 1-1,-1 0 0,1 0 1,1 0-1,0 0 1,0 0-1,1 1 1,0-1-1,0 1 1,1 0-1,1 0 1,0-1-1,1 19 1,0-25-46,-1-1 1,1 1 0,-1-1 0,1 1 0,0-1 0,0 1 0,0-1 0,0 0 0,1 1 0,-1-1 0,1 0 0,-1 0 0,1 0 0,0 0 0,0 0 0,0 0 0,0-1 0,0 1 0,0-1 0,0 1 0,1-1 0,-1 0 0,0 0 0,1 0 0,-1 0-1,1 0 1,-1 0 0,1-1 0,-1 1 0,1-1 0,0 0 0,-1 0 0,1 0 0,0 0 0,-1 0 0,1 0 0,-1-1 0,1 1 0,3-2 0,3-1 14,-1 1-1,0-1 1,0 0 0,0-1-1,0 0 1,0 0 0,-1-1-1,0 0 1,0 0 0,11-11 0,-7 4-19,-1 0 1,0-1 0,-1-1 0,-1 0-1,0 0 1,0 0 0,-2-1 0,0 0 0,0 0-1,4-22 1,-10 37-9,0-1 0,0 1 0,0 0 0,0 0 0,0-1-1,0 1 1,0 0 0,0-1 0,0 1 0,0 0 0,0 0 0,0-1 0,0 1-1,0 0 1,0 0 0,0-1 0,0 1 0,-1 0 0,1 0 0,0-1 0,0 1-1,0 0 1,0 0 0,0-1 0,-1 1 0,1 0 0,0 0 0,0 0 0,0 0-1,-1-1 1,1 1 0,0 0 0,0 0 0,-1 0 0,1 0 0,0 0-1,0 0 1,-1 0 0,1-1 0,0 1 0,0 0 0,-1 0 0,1 0 0,0 0-1,-1 0 1,1 0 0,0 0 0,0 0 0,-1 1 0,1-1 0,0 0 0,0 0-1,-1 0 1,1 0 0,0 0 0,0 0 0,-1 0 0,1 1 0,-16 8-140,10-3 147,1 0 0,0 0 0,0 1 0,0-1 0,1 1 0,0 0 0,0 1 0,1-1-1,0 0 1,0 1 0,-2 10 0,2-5 5,1 0 0,0 0 0,1 0 0,0 0 0,1 1 0,1 15-1,0-26-24,0 0-1,0 0 0,0 0 1,0 0-1,1 0 0,-1 0 1,1 0-1,0-1 0,-1 1 0,1 0 1,0-1-1,1 0 0,-1 1 1,0-1-1,1 0 0,-1 0 0,1-1 1,-1 1-1,1 0 0,0-1 1,5 3-1,-6-4-157,0 1 0,0 0 0,1-1 0,-1 1 0,0-1 0,0 0-1,0 0 1,0 0 0,1 0 0,-1 0 0,0 0 0,0 0 0,0-1 0,3 0 0,-4 0-154,1 0-1,-1 1 1,1-1 0,-1 0 0,1 0-1,-1 0 1,0-1 0,1 1 0,-1 0 0,0 0-1,0-1 1,0 1 0,0-1 0,0 1-1,0-1 1,0 1 0,-1-1 0,1 0-1,0-2 1,7-21-6042,0-6-4355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14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7015,'0'0'16143,"23"62"-18225,-10-41-961,1 0-1890,-2 0-960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15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152 136 4740,'0'0'15055,"4"-10"-12338,14-28-587,-16 21-1338,-13 14-175,-13 12-72,18-4-524,0 1 1,0-1 0,0 1-1,0 1 1,1-1 0,0 1-1,1 0 1,-1 0 0,1 0-1,1 1 1,-1-1 0,1 1-1,-3 13 1,2-6 13,1 0 0,0 1 1,2-1-1,-1 1 0,2 0 0,1 22 1,2-27-216,0 1 0,0 0 0,1-1 0,0 0 0,1 0 1,0 0-1,11 15 0,-7-11-28,-1 1 0,10 26 0,-16-36 234,-1-1 0,1 1 0,-1 0 0,-1-1 0,1 1 0,-1 0 0,0 0 0,0-1 0,0 1 0,-1 0 0,0 0 0,-2 6 0,1-9 55,1 1 0,-1 0 0,-1-1 0,1 1 0,0-1 0,-1 0-1,0 1 1,0-1 0,0-1 0,0 1 0,0 0 0,0-1 0,-1 1 0,0-1-1,1 0 1,-1 0 0,0-1 0,0 1 0,-6 1 0,8-2-55,0-1 0,-1 1 0,1-1 0,0 1 1,0-1-1,0 0 0,0 1 0,-1-1 0,1 0 0,0-1 0,0 1 1,0 0-1,0-1 0,-1 1 0,1-1 0,0 1 0,0-1 0,0 0 1,0 0-1,0 0 0,0 0 0,1-1 0,-1 1 0,0 0 0,1-1 1,-1 1-1,0-1 0,1 1 0,0-1 0,-1 0 0,1 0 1,0 0-1,0 0 0,0 0 0,0 0 0,0 0 0,1 0 0,-2-3 1,1-3-104,-1 0 0,1 0 0,1-1 1,0 1-1,0 0 0,0-1 0,1 1 0,0 0 1,1 0-1,0-1 0,0 1 0,1 1 1,0-1-1,0 0 0,1 1 0,0-1 1,0 1-1,0 0 0,8-8 0,10-10-271,1 1 0,1 1 0,42-32 0,3-3 334,-68 57 14,17-15-28,-1-2 0,16-19 0,-29 32 5,0 0 0,0-1 0,-1 1-1,0-1 1,0 0 0,-1 0 0,1 0 0,-1 0 0,0 0 0,-1-1 0,0 1 0,1-12 0,-2 17 15,1 0 1,-1 0 0,-1 0-1,1 0 1,0 0 0,0 0-1,0 0 1,0 0 0,-1 0-1,1 0 1,0 0-1,-1 1 1,1-1 0,-1 0-1,1 0 1,-1 0 0,1 0-1,-1 1 1,0-1 0,1 0-1,-1 1 1,0-1 0,1 0-1,-1 1 1,0-1-1,-2 0 1,1 0-4,0 1-1,0-1 1,0 1 0,-1 0-1,1 0 1,0-1 0,0 2-1,-1-1 1,1 0 0,0 0-1,-3 1 1,-2 1 23,1 0 0,-1 0-1,1 0 1,0 1 0,0 0 0,0 0 0,-8 6 0,10-5 57,-1 0 1,1 0 0,0 1 0,0-1-1,1 1 1,-1 0 0,1 1 0,0-1-1,0 0 1,1 1 0,-1 0 0,1-1-1,1 1 1,-1 0 0,0 8 0,1-11-37,1 0 0,0-1 0,1 1 0,-1 0 0,0-1 0,1 1 0,-1-1 0,1 1 0,0 0 0,0-1 0,0 0 0,0 1 0,0-1 1,0 1-1,1-1 0,-1 0 0,1 0 0,0 0 0,0 0 0,-1 0 0,1 0 0,0-1 0,1 1 0,-1 0 0,0-1 0,0 0 0,1 1 0,-1-1 0,1 0 0,-1 0 0,1-1 0,-1 1 1,1 0-1,0-1 0,4 1 0,3 0 44,0-1 0,1 0 0,-1 0 1,1-1-1,-1 0 0,0-1 0,0 0 1,0-1-1,0 0 0,0 0 0,-1-1 1,1 0-1,-1-1 0,0 0 0,14-10 1,48-23 389,-71 38-449,1 0 0,-1 0 0,0 0 1,1 0-1,-1 0 0,0 0 0,1 0 0,-1 0 1,0 0-1,1 0 0,-1 0 0,0 1 1,0-1-1,1 0 0,-1 0 0,0 0 1,1 0-1,-1 0 0,0 1 0,0-1 1,1 0-1,-1 0 0,0 1 0,0-1 0,0 0 1,1 0-1,-1 1 0,0-1 0,0 0 1,0 0-1,0 1 0,0-1 0,0 0 1,0 1-1,1-1 0,-1 0 0,0 0 1,0 1-1,0-1 0,0 0 0,0 1 0,0-1 1,0 0-1,0 1 0,-1-1 0,1 0 1,0 1-1,0-1 0,0 0 0,0 0 1,0 1-1,0-1 0,-1 0 0,1 1 0,0-1 1,0 0-1,-1 1 0,-7 26 210,6-21-24,1-1-136,-1 0 1,1 0-1,0 0 1,0 0-1,0 0 0,0 1 1,1-1-1,0 0 1,1 0-1,0 7 1,-1-10-63,1-1 1,-1 0 0,1 0-1,-1 0 1,1 0 0,-1 0-1,1 0 1,0 0 0,0 0-1,-1 0 1,1 0 0,0-1-1,0 1 1,0 0 0,0 0-1,0-1 1,0 1 0,2 0 0,0 0 13,0 0 0,-1-1 0,1 1 0,0-1 0,0 0 0,0 1 0,0-1 0,0-1 0,-1 1 0,6-1 0,5-3-58,-1 0 0,0-1 0,0 0 0,0-1 0,-1 0 1,0-1-1,13-10 0,-10 7-115,1 1 1,-1 1-1,21-9 1,-35 17 151,1 0 0,-1-1-1,1 1 1,-1 0 0,1 0 0,-1 0 0,1 0-1,-1 0 1,1 0 0,-1 0 0,1 0 0,-1 0 0,1 1-1,-1-1 1,1 0 0,-1 0 0,1 0 0,-1 1-1,1-1 1,-1 0 0,1 0 0,-1 1 0,0-1 0,1 0-1,-1 1 1,0-1 0,1 0 0,-1 1 0,0-1-1,1 1 1,-1-1 0,0 1 0,0-1 0,1 0 0,-1 1-1,0-1 1,0 1 0,0-1 0,0 1 0,0-1-1,1 1 1,-1 0 0,0-1 0,0 1 0,0-1 0,-1 1-1,1-1 1,0 1 0,0-1 0,0 1 0,0 0-1,-5 42 54,1-19-154,4-23 13,0 0 1,0 0 0,1 0-1,-1 0 1,0 0 0,0 0-1,1-1 1,-1 1-1,0 0 1,1 0 0,-1 0-1,1 0 1,-1-1 0,1 1-1,-1 0 1,1-1 0,-1 1-1,1 0 1,0-1-1,0 1 1,-1-1 0,1 1-1,0-1 1,0 1 0,-1-1-1,1 0 1,0 1 0,1-1-1,34 4-2993,-23-5 1402,0 0 0,0-1 1,18-6-1,32-19-3164,-1-14 5551,-56 37-243,-1-1 0,0 1 0,0-1-1,0-1 1,0 1 0,-1 0 0,0-1 0,0 0 0,-1 0 0,1 0 0,-1-1-1,-1 1 1,1-1 0,-1 1 0,0-1 0,0 0 0,-1 0 0,0-8 0,-19 17-123,7 4 83,0 1-1,0-1 1,0 2-1,1 0 1,0 0-1,0 1 1,1 0-1,1 1 1,-1 0-1,1 0 1,-11 21-1,18-30-394,0 0 0,1 0 0,-1 0 0,1 0 0,-1 0 0,1 0 0,0 0 0,-1 0 0,1 0 0,0 0 0,0 0 0,0 1 0,-1-1 0,1 0 0,1 0 1,-1 0-1,0 0 0,0 1 0,0-1 0,0 0 0,1 0 0,-1 0 0,1 0 0,-1 0 0,1 0 0,-1 0 0,1 0 0,0 1 0,1-1 8,0 0 1,-1 0 0,1 0-1,0 0 1,0 0-1,0-1 1,0 1 0,0-1-1,0 1 1,0-1-1,0 0 1,0 0 0,0 0-1,3 0 1,4-1 10,-1 0 0,1-1-1,-1 1 1,0-2 0,1 1 0,-1-1 0,8-4 0,-6 0-84,0 0 1,-1 0 0,0-1 0,0 0 0,0-1 0,-1 1-1,0-2 1,-1 1 0,0-1 0,-1 0 0,0-1-1,0 0 1,-1 0 0,0 0 0,-1 0 0,-1-1 0,1 1-1,-2-1 1,0 0 0,0 0 0,-1-14 0,-1 26 33,0 0 0,0 0 0,0-1 0,0 1 0,0 0 1,0 0-1,0-1 0,0 1 0,0 0 0,0 0 0,0 0 1,0-1-1,0 1 0,0 0 0,0 0 0,-1 0 0,1-1 1,0 1-1,0 0 0,0 0 0,0 0 0,0-1 0,-1 1 1,1 0-1,0 0 0,0 0 0,0 0 0,-1 0 0,1 0 1,0 0-1,0-1 0,0 1 0,-1 0 0,1 0 0,0 0 1,0 0-1,-1 0 0,1 0 0,0 0 0,0 0 0,-1 0 1,1 0-1,0 0 0,0 0 0,0 0 0,-1 1 0,1-1 1,0 0-1,0 0 0,0 0 0,-1 0 0,1 0 1,0 0-1,0 0 0,0 1 0,-1-1 0,1 0 0,0 0 1,0 0-1,0 0 0,0 1 0,0-1 0,-1 0 0,1 0 1,0 0-1,0 1 0,-13 12-89,5 0 153,1 1 0,0-1-1,1 1 1,0 1 0,1-1 0,1 1-1,1-1 1,0 1 0,0 0 0,2 1 0,0-1-1,0 0 1,4 26 0,-3-39-78,-1 0 0,1 0 0,0 0 0,1 0 0,-1 0 0,0 0 0,1 0 1,-1 1-1,1-1 0,-1 0 0,1-1 0,0 1 0,0 0 0,0 0 0,0 0 0,0 0 0,1-1 0,-1 1 0,0 0 0,1-1 1,-1 1-1,1-1 0,0 0 0,-1 1 0,1-1 0,0 0 0,0 0 0,0 0 0,0 0 0,0-1 0,0 1 0,0 0 0,0-1 1,0 0-1,0 1 0,0-1 0,0 0 0,0 0 0,0 0 0,0 0 0,3-1 0,1 0-604,1 0 0,-1-1 0,0 0 0,0 0 0,0-1 0,0 0 0,0 0 0,0 0 0,-1-1 1,0 0-1,0 0 0,7-6 0,13-18-5931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15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17713,'0'0'6086,"-2"0"-4709,2 13 288,-2 4-447,-3 5-322,0 7-383,0 2-353,-1 7-128,-4 2 0,-3 5-576,-1-1-1218,2-3-2915,1-6-5476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16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13741,'0'0'11179,"0"46"-9482,0-33-992,6 1-673,-6-3-384,0-2-1794,0-6-3460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22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1 12524,'0'0'10201,"-9"9"-9629,-178 203 1671,31-30-2372,156-182-13,-8 8-817,4-8-1371,2-5-3672,2-11-1136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23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6694,'0'0'9898,"44"16"-7176,-21 2-736,7 3-448,-5 1-257,2 0-480,1-1-545,0-5-224,-1-5-64,-2-3-1153,-2-5-1057,-2-3-1506,-3 0-3459</inkml:trace>
  <inkml:trace contextRef="#ctx0" brushRef="#br0" timeOffset="1">415 170 9897,'0'0'2403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24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49 7399,'0'0'15876,"5"-8"-14616,18-23-139,-23 30-1071,0 1-1,0 0 0,0-1 1,0 1-1,0 0 0,0-1 1,0 1-1,0 0 1,0 0-1,0-1 0,-1 1 1,1 0-1,0-1 0,0 1 1,0 0-1,0-1 0,0 1 1,-1 0-1,1 0 0,0-1 1,0 1-1,0 0 1,-1 0-1,1-1 0,0 1 1,0 0-1,-1 0 0,1 0 1,0 0-1,0-1 0,-1 1 1,1 0-1,0 0 1,-1 0-1,1 0 0,0 0 1,-1 0-1,1 0 0,0 0 1,-1 0-1,1 0 0,0 0 1,-1 0-1,1 0 0,0 0 1,-1 0-1,1 0 1,0 0-1,0 0 0,-1 1 1,-22-2-14,22 1 186,-7 0-157,1-1-1,-1 1 0,1 1 1,0 0-1,-1 0 1,1 0-1,0 1 1,0 0-1,-1 0 0,2 1 1,-1-1-1,0 2 1,0-1-1,-10 8 0,26-10-211,0 0 0,0 0-1,0 1 1,12 3 0,-20-4 141,0-1 1,1 1 0,-1 0-1,0 0 1,0-1 0,0 1-1,1 0 1,-1 0 0,0 0-1,0 1 1,-1-1 0,1 0-1,0 0 1,0 0-1,0 1 1,-1-1 0,1 0-1,-1 1 1,1-1 0,-1 0-1,0 1 1,1-1 0,-1 1-1,0-1 1,0 1 0,0-1-1,0 1 1,0-1-1,0 1 1,0-1 0,-1 0-1,1 1 1,0-1 0,-1 1-1,1-1 1,-1 0 0,0 1-1,-1 1 1,-2 7-29,-1 0-1,-1 0 1,-10 15 0,14-23 33,-26 31 156,22-27-105,0 0 1,1 1-1,0-1 0,0 1 0,0 0 1,-5 13-1,9-19-49,1-1-1,0 1 1,0-1-1,0 1 1,0-1-1,0 1 1,0 0 0,0-1-1,0 1 1,0-1-1,0 1 1,0 0-1,0-1 1,0 1-1,0-1 1,1 1 0,-1-1-1,0 1 1,0-1-1,1 1 1,-1 0-1,0-1 1,1 0 0,-1 1-1,0-1 1,1 1-1,-1-1 1,1 1-1,-1-1 1,1 1 0,23 8 73,27-4-251,-34-5-839,6 1-2523,-1-3-4516,-7-2-1153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24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12748,'0'0'13741,"10"-3"-13677,1 0-120,0-1 1,0 0-1,-1-1 0,1 0 1,-1 0-1,17-13 0,-27 18 50,0 0 1,-1 0-1,1 0 0,0 1 0,0-1 0,0 0 0,0 0 0,0 0 0,0 0 0,0 1 0,0-1 0,0 0 0,0 0 0,0 0 0,0 0 1,0 1-1,0-1 0,0 0 0,0 0 0,0 0 0,1 0 0,-1 0 0,0 1 0,0-1 0,0 0 0,0 0 0,0 0 0,0 0 0,0 0 0,0 1 1,1-1-1,-1 0 0,0 0 0,0 0 0,0 0 0,0 0 0,0 0 0,1 0 0,-1 0 0,0 0 0,0 0 0,0 0 0,0 0 0,1 0 1,-1 1-1,0-1 0,0 0 0,0 0 0,0 0 0,1-1 0,-1 1 0,0 0 0,0 0 0,0 0 0,0 0 0,0 0 0,1 0 0,-1 0 0,0 0 1,0 0-1,0 0 0,0 0 0,0 0 0,1 0 0,-1-1 0,0 1 0,0 0 0,0 0 0,-5 25-68,-13 29 129,17-52-70,-4 11 5,-6 23-225,13-37-394,-1 1 0,0-1 0,1 0 0,-1 1 0,0-1 1,0 0-1,1 0 0,-1 0 0,0 0 0,0 0 0,0 0 0,0 0 1,0-1-1,0-1 0,10-15-8110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24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11755,'0'0'11227,"9"1"-11174,68 13 219,-75-12-282,-1 0 0,1 0 0,-1 0 0,0 0-1,1 1 1,-1-1 0,0 0 0,-1 0 0,1 1 0,0-1-1,-1 1 1,1-1 0,-1 0 0,0 1 0,0-1 0,0 1-1,0-1 1,0 4 0,1 9 49,-1-14-25,17 104-177,-16-96 476,-1 0 1,0 0-1,0 0 0,-1 0 0,0 0 1,0 0-1,-1 0 0,0-1 0,-6 16 1,6-22-148,1 0-1,-1 0 1,0 0 0,0 0 0,0 0 0,0 0 0,0-1 0,0 1-1,0-1 1,0 0 0,-1 1 0,1-1 0,0 0 0,-1 0-1,1 0 1,-1-1 0,0 1 0,1-1 0,-1 1 0,1-1 0,-1 0-1,0 0 1,1 0 0,-1 0 0,0-1 0,1 1 0,-4-2-1,2 2-251,1-1-1,0 1 1,0-1-1,0 0 1,0 0-1,0 0 1,0-1-1,0 1 1,0-1-1,0 0 0,0 0 1,1 0-1,-1 0 1,1 0-1,0 0 1,-1-1-1,1 1 1,0-1-1,0 0 1,1 1-1,-1-1 0,-1-3 1,3 5-896,0 0 720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08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1826,'0'0'17969,"6"7"-16864,-2-3-978,1 0 1,0 0-1,0-1 0,0 1 1,0-1-1,0 0 1,1 0-1,0-1 1,-1 0-1,1 0 1,6 1-1,6 1 80,1-1 1,35 2-1,-26-4-782,69 0 1618,-51-8-3969,-7-10-5955,-33 13 1429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25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10 16303,'0'0'3673,"8"-2"-1954,27-5-795,-35 7-899,1 0 0,-1 0-1,1 0 1,-1 0 0,1 0 0,-1 1 0,1-1 0,-1 0 0,1 1 0,-1-1 0,0 0-1,1 0 1,-1 1 0,1-1 0,-1 1 0,0-1 0,1 0 0,-1 1 0,0-1 0,0 1 0,1-1-1,-1 1 1,0-1 0,0 1 0,0-1 0,0 1 0,1-1 0,-1 1 0,0-1 0,0 1-1,0-1 1,0 1 0,0-1 0,0 1 0,0-1 0,0 1 0,-1-1 0,1 1 0,0-1-1,0 1 1,0-1 0,0 1 0,-1 0 0,-6 22 428,1-13-370,0 0 1,-1-1-1,0 0 0,0 0 1,-1 0-1,0-1 0,-12 9 1,-68 47 1064,61-48-801,16-10-222,0 0 0,1 1 0,0 0 0,-17 16-1,27-22-123,-1-1-1,1 1 0,-1-1 0,1 1 0,-1-1 0,1 1 0,0 0 0,-1-1 0,1 1 0,-1-1 0,1 1 0,0 0 0,0-1 0,-1 1 0,1 0 0,0-1 0,0 1 0,0 0 0,0 0 0,0-1 0,0 1 0,0 0 0,0-1 0,0 1 0,0 0 0,0-1 0,1 1 0,-1 0 0,1 1 0,19 8 69,41-4 68,-52-6-141,82 3-1562,-30-4-5356,-28-1-2585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26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1 15054,'0'0'3945,"-9"8"-2402,-160 195 1610,50-54-1726,113-147-3281,6-11-2090,0 5 2354,0-16-3876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26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8648,'0'0'10506,"62"47"-8584,-37-34-417,6 0-480,8 0-416,-3-2-481,6-1-96,-3-1-512,-3 4-1026,-8-1-1120,-5 1-2403,-9 1-4356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27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18 12364,'0'0'13767,"-10"-4"-13388,6 2-310,0 0-1,-1 0 1,1 0-1,-1 1 1,1-1-1,-1 1 0,0 0 1,0 1-1,1-1 1,-1 1-1,0 0 1,0 0-1,0 1 0,1 0 1,-1-1-1,0 1 1,1 1-1,-1-1 1,1 1-1,-1 0 0,-5 3 1,3-2 18,-25 16 140,30-18-222,1 0 1,0 0-1,0 0 0,-1 0 1,1 0-1,0 0 1,0 0-1,0 1 0,0-1 1,0 0-1,1 1 1,-1-1-1,0 1 0,1-1 1,-1 1-1,1-1 0,-1 1 1,1-1-1,-1 2 1,8-1-47,-1-1 0,0-1 0,1 1 0,-1-1 0,13-1 0,-12 1-210,-5 0 215,0 0-1,0 0 1,0 0 0,0 0-1,0 0 1,0 0 0,0 1-1,0-1 1,0 1 0,0-1-1,0 1 1,0 0-1,0 0 1,-1 0 0,1 0-1,0 0 1,0 0 0,-1 0-1,1 1 1,-1-1 0,1 0-1,-1 1 1,2 2 0,-2-1 29,0-1 1,0 1 0,0 0 0,-1 0-1,1-1 1,-1 1 0,0 0 0,0 0-1,0 0 1,0-1 0,0 1 0,-1 0 0,1 0-1,-3 5 1,-1 5 119,-1-1 0,-1 0 0,0 1-1,0-2 1,-1 1 0,-10 11 0,11-16-23,3-3-48,0 0-1,-1 0 1,2 0-1,-1 0 1,0 0-1,1 1 1,-3 8-1,4-13-38,1 1 0,0-1 1,0 1-1,0-1 0,0 1 0,0-1 0,0 1 1,0-1-1,1 1 0,-1-1 0,0 1 0,0 0 0,0-1 1,0 1-1,1-1 0,-1 0 0,0 1 0,1-1 0,-1 1 1,0-1-1,1 1 0,-1-1 0,0 0 0,1 1 1,-1-1-1,1 0 0,0 1 0,29 5 68,-30-6-70,56-3-1817,-49 3 283,1-2 0,-1 1 0,0-1 0,0 0 0,11-5 0,4-5-7697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27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15855,'0'0'6753,"8"0"-6107,-5 0-600,0 0 0,1 1 1,-1-1-1,0 0 0,0 1 0,0-1 0,0 1 1,0 0-1,0 0 0,0 1 0,4 1 0,-5-1-26,-1 0-1,0-1 0,1 1 0,-1 0 0,0 0 1,0 0-1,1 0 0,-2 0 0,1 0 0,0 0 1,0 0-1,-1 1 0,1-1 0,-1 0 0,0 0 1,1 1-1,-1-1 0,0 0 0,0 0 1,-1 1-1,1 1 0,-1 0 40,0-1 1,0 1-1,0-1 1,-1 1-1,1-1 1,-1 0-1,0 0 1,0 0-1,0 0 1,0 0-1,0 0 1,-1 0-1,1-1 1,-1 1-1,0-1 1,0 0-1,0 1 1,0-1-1,0-1 1,0 1-1,0 0 1,-5 1-1,3-1 25,0 1 1,0-1-1,0 1 0,1 1 0,0-1 0,-1 1 0,1-1 1,1 1-1,-6 7 0,9-11-80,0 1 0,1-1 0,-1 1 0,1 0 0,-1-1 0,1 0 0,-1 1 0,1-1 0,0 1 0,-1-1 0,1 0 0,-1 1 1,1-1-1,0 0 0,-1 1 0,1-1 0,0 0 0,-1 0 0,1 0 0,0 0 0,-1 0 0,1 0 0,0 0 0,-1 0 0,1 0 0,0 0 0,0 0 0,-1 0 0,2-1 0,30 2-54,-29-1-5,47-3-2352,-18-6-2286,-8-3-1852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28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12812,'0'0'5600,"4"9"-4564,4 9-619,0 1 0,-1 0 0,-1 0-1,0 1 1,-2 0 0,0 0 0,-2 0 0,0 1 0,-1 27 0,-3-42-278,0 0 0,0 0 1,-1 0-1,1-1 0,-1 1 0,-1-1 0,1 0 0,-1 0 1,0 0-1,0 0 0,0 0 0,-1-1 0,-7 6 0,2-1-717,0-2 0,-1 1 0,0-1-1,-1-1 1,-18 8 0,20-11-3037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30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13068,'-1'1'5157,"6"2"-3363,13-3-513,6 0 449,15 0-449,4 0-672,3 0-321,0 0-224,3 0-32,-6 5-128,-6 4-1121,-5 2-673,-6-1-1025,-6-6-1825,5-2-4421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29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1 11787,'5'3'5415,"-7"6"-3345,-10 7-656,-27 18-405,-43 30 0,46-39-932,2 3-1,-38 38 1,69-63-38,1-1-1,0 1 1,0-1 0,0 1 0,0 0 0,0 0-1,0 0 1,1 0 0,0 0 0,-2 6 0,3-8-30,0 0 0,0 0 1,0 0-1,0 0 0,0 0 0,1 0 1,-1 0-1,0 0 0,1 0 0,-1 0 1,0 0-1,1 0 0,-1 0 1,1-1-1,0 1 0,-1 0 0,1 0 1,0 0-1,-1-1 0,1 1 0,0 0 1,0-1-1,0 1 0,0-1 1,0 1-1,-1-1 0,1 1 0,0-1 1,0 0-1,0 1 0,0-1 0,0 0 1,0 0-1,0 0 0,0 0 1,0 1-1,2-2 0,56 10 376,81-1-1,22 3-2594,-149-9 2,-7-2-1510,-1 0-3660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31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11531,'0'0'9801,"48"18"-8776,-18-11-288,7-1-321,4-1-288,7-2 0,-2-3-416,-6-1-2498,5-15-6567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32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11979,'3'2'4228,"1"-2"-2562,5 0-481,3 0-320,6 1-225,8-1-287,8 0-289,7 0-449,8 0-1761,1-2-1793,1-6-1026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08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15535,'0'0'6406,"-3"10"-5387,1-2-829,-2 8 110,1 0-1,0 0 0,1 0 1,0 1-1,2 29 0,1-44-289,-1-1-1,1 1 0,0-1 1,0 1-1,0-1 0,0 0 0,0 1 1,0-1-1,0 0 0,0 0 1,1 0-1,-1 0 0,0 0 1,1 0-1,-1 0 0,1 0 1,-1-1-1,1 1 0,-1 0 0,1-1 1,-1 1-1,1-1 0,0 0 1,-1 0-1,1 1 0,0-1 1,-1 0-1,1 0 0,0-1 1,2 1-1,4 0 62,1-1 0,-1 0 0,0 0 0,1-1 1,7-3-1,5-3-131,-1-2 0,0 0 0,26-19 0,-6 4 134,-40 25-49,0 0 0,1 0 0,-1 0 0,0 0 0,1 0 0,-1 0 0,0 0 0,1 0 0,-1 0-1,1 0 1,-1 0 0,0 0 0,1 0 0,-1 0 0,0 0 0,1 0 0,-1 1 0,0-1 0,1 0 0,-1 0 0,0 0 0,0 0 0,1 1 0,-1-1-1,0 0 1,0 0 0,1 1 0,-1-1 0,0 0 0,0 1 0,0-1 0,1 0 0,-1 1 0,0-1 0,0 0 0,0 1 0,0-1 0,0 0 0,0 1 0,0-1-1,0 0 1,0 1 0,0-1 0,0 0 0,0 1 0,0-1 0,0 0 0,0 1 0,0-1 0,0 0 0,0 1 0,0 34 384,1-6-1661,2-27-2223,2-2-3017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33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12364,'0'0'2370,"50"1"-1377,-27-1-865,5 0-96,6 0-1121,5-6-4164</inkml:trace>
  <inkml:trace contextRef="#ctx0" brushRef="#br0" timeOffset="1">506 30 10602,'0'0'2434,"62"1"-2274,-28-2-63,5-7-770,5-2-1345,4-1-6310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33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12172,'0'0'5317,"57"4"-5157,-34-6-160,7-1-833,-2-1-1601,-9 0 544,1-2-673,-11 0-6085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34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0 8456,'0'0'15449,"-6"11"-14878,-1 1-522,-1-1 0,-1 0-1,0 0 1,0-1 0,-1 0-1,0 0 1,-1-1 0,-22 14-1,-136 77 1089,169-100-1127,0 0-1,0 0 1,0 0-1,0 0 0,1 0 1,-1 0-1,0 0 1,0 0-1,0 0 0,0 0 1,1 0-1,-1 0 1,0 0-1,0 0 1,0 0-1,0 0 0,0 1 1,0-1-1,1 0 1,-1 0-1,0 0 0,0 0 1,0 0-1,0 0 1,0 0-1,0 0 0,0 1 1,1-1-1,-1 0 1,0 0-1,0 0 1,0 0-1,0 0 0,0 1 1,0-1-1,0 0 1,0 0-1,0 0 0,0 0 1,0 0-1,0 1 1,0-1-1,0 0 1,0 0-1,0 0 0,0 0 1,0 1-1,0-1 1,0 0-1,0 0 0,0 0 1,0 0-1,0 0 1,0 0-1,0 1 0,-1-1 1,1 0-1,0 0 1,0 0-1,0 0 1,0 0-1,28 4 230,41-3 37,-64-1-200,54-3 173,-36 2-333,0 0 1,0 1-1,34 5 0,-55-3-741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34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9449,'0'0'16245,"10"1"-15087,159 8 959,-50-15-3721,-119 1-5320,-4-1-577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3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0 10730,'0'0'14499,"-5"8"-14205,-13 18-56,-2-1-1,0-1 1,-1-1 0,-40 33 0,29-28 27,2 1 1,-40 50 0,59-56-1399,11-20-1778,5-14 271,8-30-5330,-12 17 2642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35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10762,'0'0'14067,"3"7"-13314,4 4-524,0-1 0,1 0 0,1 0 0,-1-1 0,2 0 0,-1 0 0,1-1 0,0 0 0,13 6 0,10 13-179,15 10-1065,-15-24-4747,-23-14-115,-3-5-4747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38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14 12107,'0'0'312,"0"0"-1,0-1 1,1 1-1,-1-1 1,0 1-1,0-1 1,0 1-1,0 0 1,0-1-1,0 1 1,0-1-1,0 1 1,0-1-1,0 1 1,0 0-1,0-1 1,0 1-1,-1-1 0,1 1 1,0-1-1,0 1 1,0 0-1,-1-1 1,1 1-1,0 0 1,0-1-1,-1 1 1,1 0-1,0-1 1,-1 1-1,1 0 1,0-1-1,-1 1 1,1 0-1,0 0 1,-1 0-1,1-1 1,-1 1-1,-23 2 3865,-37 22-5021,46-17 2380,12-7-1530,1 1 0,0-1 0,0 1-1,-1 0 1,1 0 0,0 0 0,0 0 0,0 1 0,0-1 0,0 1 0,1-1 0,-1 1-1,0-1 1,1 1 0,-3 2 0,4-1-4,-1 0 0,1-1 0,0 1 0,-1-1 0,1 1 0,0 0 0,1-1 1,-1 1-1,0 0 0,1-1 0,0 4 0,1 4-1,-1 0 35,0 1 0,-1 0 0,0 0 0,0-1 0,-2 1 0,1 0 1,-1-1-1,-1 1 0,0-1 0,0 0 0,-7 15 0,10-25-21,0 1 0,0-1-1,1 1 1,-1-1 0,0 1-1,0-1 1,1 0 0,-1 1-1,0-1 1,1 1 0,-1-1-1,0 0 1,1 1 0,-1-1 0,0 0-1,1 1 1,-1-1 0,1 0-1,-1 0 1,1 0 0,-1 1-1,1-1 1,-1 0 0,1 0-1,-1 0 1,1 0 0,-1 0-1,1 0 1,-1 0 0,1 0-1,-1 0 1,1 0 0,37 5 149,38-7-708,-54-6-6235,-10-1-1527,-5 0 289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38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13036,'0'0'11868,"0"9"-10956,-3 72 1128,3-81-2029,1 1 0,-1-1 0,1 1 0,-1-1 0,1 0 0,0 1 0,-1-1 0,1 0 0,0 1 0,-1-1 0,1 0 0,0 0 0,-1 1 0,1-1 0,0 0 0,-1 0 0,1 0 0,0 0 0,0 0 0,-1 0 0,1 0 0,0 0 0,-1 0 0,1 0 0,0-1 0,-1 1 0,1 0 0,0 0 0,-1-1 0,1 1 0,0 0 0,-1-1 0,1 1 0,0-1 0,28-11 100,0-10-39,-22 16-88,0 1-1,0-1 1,1 1 0,0 0-1,0 1 1,14-6-1,-21 11 9,-1-1 0,1 0 0,-1 1 0,1-1 0,-1 0 0,1 1-1,-1-1 1,0 1 0,1-1 0,-1 0 0,0 1 0,1-1 0,-1 1-1,0-1 1,0 1 0,1 0 0,-1-1 0,0 1 0,0-1 0,0 1 0,0-1-1,0 1 1,0 0 0,0-1 0,0 1 0,0-1 0,0 1 0,0-1-1,0 1 1,0-1 0,0 1 0,-1 0 0,1-1 0,0 1 0,-1 0-1,-4 25 52,-3-5-9,5-15-60,1-1 1,0 1-1,0 0 1,0 0-1,1 0 1,-2 9-1,17-18-6438,-6-6 677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6:3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8 3683,'0'0'21391,"9"0"-21177,14 1-131,-5 0-37,-1-1 1,1 0 0,-1-1 0,1-1-1,18-5 1,-34 53-36,0-1 664,8 50 1,-7-71-613,-2-20 100,0 1 0,-1-1-1,0 1 1,0-1 0,0 1 0,0-1-1,-1 1 1,0-1 0,0 0 0,0 1-1,0-1 1,-1 0 0,0 0 0,0 0-1,0 0 1,0 0 0,0 0-1,-1 0 1,0-1 0,-5 6 0,3-5-84,-1 1 0,0-1 0,0-1 0,0 1 1,0-1-1,-1 0 0,1-1 0,-1 0 0,0 0 1,0 0-1,0-1 0,-12 2 0,-58-2-265,51-1-6525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27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12812,'0'0'12124,"-3"10"-12023,-12 44 37,14-48-111,0 0 0,0-1 0,0 1 1,1 0-1,0 0 0,0 0 1,0-1-1,1 1 0,0 0 0,1 5 1,-1-10-8,0 1 0,0-1 0,0 0 0,0 0 0,0 1 0,0-1 0,0 0 1,0 0-1,0 0 0,1-1 0,-1 1 0,0 0 0,1 0 0,-1-1 0,0 1 0,1 0 1,-1-1-1,1 0 0,-1 1 0,1-1 0,-1 0 0,1 0 0,-1 0 0,1 0 0,-1 0 0,1 0 1,-1 0-1,1 0 0,-1 0 0,1-1 0,-1 1 0,1-1 0,-1 1 0,3-2 0,3-1 89,0 0 0,0 0 0,0 0-1,0-1 1,9-7 0,57-65 996,-73 76-1102,0 0 1,0 0-1,0-1 1,0 1 0,1 0-1,-1 0 1,0 0-1,0 0 1,0-1-1,0 1 1,1 0-1,-1 0 1,0 0-1,0 0 1,1 0 0,-1 0-1,0 0 1,0 0-1,0 0 1,1 0-1,-1 0 1,0 0-1,0 0 1,1 0-1,-1 0 1,0 0 0,0 0-1,0 0 1,1 0-1,-1 0 1,0 0-1,0 0 1,0 0-1,1 0 1,-1 0 0,0 1-1,0-1 1,0 0-1,1 0 1,-1 0-1,0 0 1,4 14 148,-2 31 100,-2-17-170,1-26-167,-1-1 0,0 0 0,1 1 1,-1-1-1,1 1 0,-1-1 0,1 0 0,0 1 0,-1-1 0,1 0 1,0 0-1,0 1 0,0-1 0,0 0 0,0 0 0,0 0 0,0 0 1,0 0-1,1-1 0,-1 1 0,0 0 0,1 0 0,-1-1 0,3 2 1,36 0-4676,-33-2 3783,13-1-5963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09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15022,'0'0'3913,"-12"8"-3037,-2 4-669,0 0 0,1 1 0,0 0 1,1 1-1,1 0 0,0 1 0,1 1 1,0-1-1,2 1 0,-8 18 0,8-14-55,2 0-1,0 0 1,-6 38-1,11-53-120,0 0-1,0 1 0,1-1 1,0 0-1,1 1 0,-1-1 1,1 0-1,0 1 1,0-1-1,0 0 0,1 0 1,0 0-1,0 0 0,0 0 1,0 0-1,1-1 1,0 1-1,0-1 0,0 0 1,5 5-1,1-2-125,-1 0 0,1-1 0,0 0 0,1-1 0,-1 0 0,1 0 0,0-1-1,1 0 1,14 3 0,-9-3-3047,1-2 0,30 3-1,-21-5-5265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31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31 150 320,'0'0'240,"1"1"1,0-1-1,0 1 0,0-1 0,0 1 0,0-1 0,0 1 0,0-1 0,-1 0 0,1 0 0,0 1 1,0-1-1,0 0 0,0 0 0,0 0 0,0 0 0,0 0 0,0 0 0,0-1 0,0 1 0,0 0 1,0 0-1,0-1 0,0 1 0,0 0 0,0-1 0,0 1 0,-1-1 0,1 1 0,0-1 0,0 0 1,0 1-1,-1-1 0,1 0 0,0 0 0,0 0 0,26-26 2973,-21 20-2196,-1 0 1,0-1-1,0 1 1,-1-1-1,0 0 1,0 0-1,-1-1 0,0 1 1,0-1-1,-1 1 1,2-13-1,-4 20-977,0 1-1,0 0 1,0-1 0,0 1 0,0 0-1,0-1 1,0 1 0,0 0 0,0-1-1,0 1 1,0 0 0,0-1 0,-1 1-1,1 0 1,0-1 0,0 1 0,0 0-1,0 0 1,-1-1 0,1 1 0,0 0-1,0 0 1,0-1 0,-1 1 0,1 0-1,0 0 1,0 0 0,-1-1 0,1 1-1,0 0 1,0 0 0,-1 0 0,1 0-1,0 0 1,-1-1 0,1 1 0,0 0-1,-1 0 1,1 0 0,0 0 0,-1 0-1,-16 7 372,-13 18-473,15-4 60,1 1 1,-13 27-1,22-40-1,1 1 1,0 0-1,1 0 0,0 0 0,0 1 1,1-1-1,-1 21 0,3-30 1,0 0 1,0 0-1,0 0 0,0 0 0,0 0 1,1 0-1,-1 0 0,0-1 0,1 1 1,-1 0-1,0 0 0,1 0 0,-1 0 1,1-1-1,0 1 0,-1 0 0,1 0 1,0-1-1,-1 1 0,1-1 0,0 1 1,-1 0-1,1-1 0,0 1 0,0-1 0,0 0 1,0 1-1,0-1 0,0 0 0,-1 0 1,3 1-1,40 2 60,-39-4-61,-1 1 0,1-1 1,-1 1-1,1 0 1,-1 1-1,1-1 0,-1 0 1,1 1-1,-1 0 1,1 0-1,-1 0 1,1 0-1,-1 1 0,5 2 1,-6-1-3,-1-1 0,1 1 0,-1 0 1,0-1-1,0 1 0,0 0 0,-1 0 0,1 0 1,-1 0-1,1-1 0,-1 1 0,0 0 0,0 0 0,0 0 1,0 0-1,-1 0 0,1 0 0,-1 0 0,0-1 1,0 1-1,0 0 0,0 0 0,0-1 0,-1 1 1,1-1-1,-4 5 0,3-4 12,1 0 0,-1-1 1,0 1-1,0-1 0,0 0 0,0 1 1,0-1-1,-1 0 0,1 0 0,-1 0 1,1-1-1,-1 1 0,0-1 0,1 1 1,-1-1-1,0 0 0,0 0 1,0 0-1,0 0 0,0-1 0,0 1 1,0-1-1,0 0 0,0 0 0,-5 0 1,7-1-14,0 0 1,0 0-1,0 0 1,0 0-1,0 0 1,0 0-1,0 0 1,0 0 0,0 0-1,0-1 1,0 1-1,1 0 1,-1-1-1,1 1 1,-1 0 0,1-1-1,-1 1 1,1-1-1,0 1 1,-1-1-1,1 1 1,0-1-1,0 1 1,0-1 0,1-2-1,5-38-344,-2 34 328,0 0 0,0 1 0,1 0 0,0 0 0,0 0 0,0 1-1,1 0 1,10-9 0,63-44 100,-30 24 33,-34 23-44,-11 10-24,0 0 1,0 0 0,0-1-1,-1 0 1,1 0 0,-1 0-1,0 0 1,0 0 0,0 0-1,0-1 1,0 0 0,-1 0 0,0 1-1,1-1 1,-1-1 0,-1 1-1,1 0 1,1-8 0,-3 12-33,-1-1 0,1 1 0,0-1 0,-1 1 1,1-1-1,-1 1 0,1 0 0,-1-1 1,1 1-1,-1 0 0,1-1 0,-1 1 0,1 0 1,-1-1-1,1 1 0,-1 0 0,0 0 0,1 0 1,-1 0-1,1-1 0,-1 1 0,0 0 1,1 0-1,-1 0 0,0 0 0,1 0 0,-1 1 1,1-1-1,-1 0 0,0 0 0,1 0 0,-1 1 1,-24 6-180,22-3 155,0-1 0,0 1-1,0-1 1,0 1 0,0 0-1,1 0 1,-1 0 0,1 1-1,0-1 1,1 0 0,-1 1-1,1-1 1,0 1 0,0 0-1,0-1 1,1 1 0,-1 7-1,2-11 13,-1 0-1,1-1 0,-1 1 1,1 0-1,-1 0 0,1 0 1,-1-1-1,1 1 1,0 0-1,-1-1 0,1 1 1,0-1-1,0 1 0,0-1 1,-1 1-1,1-1 1,0 0-1,0 1 0,0-1 1,0 0-1,0 0 1,0 1-1,0-1 0,0 0 1,0 0-1,-1 0 0,1 0 1,2-1-1,38 1 110,-31 0-105,105 0 793,-114-2-631,1-1 0,-1 1 0,0-1 0,0 1 1,0-1-1,-1 1 0,1-1 0,0 0 0,-1 1 0,0-1 1,0 0-1,0 1 0,0-1 0,-1-5 0,1 6-107,0-15-8,1-15 112,8 27-508,9 13-598,-10-3-407,-1 0-1,1-1 1,0 0-1,0 0 1,9 2-1,6-2-5054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31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143 148 12556,'0'0'3726,"-10"2"-2119,3 0-1373,0 0-1,0 1 1,1-1-1,-1 1 1,1 1 0,0-1-1,0 1 1,0 0 0,0 1-1,0-1 1,1 1 0,0 0-1,0 0 1,0 1-1,1 0 1,-7 10 0,10-15-190,-2 4 231,0 0 0,0 0-1,0 0 1,1 0 0,-1 1 0,1-1 0,0 1-1,1-1 1,-1 1 0,1 0 0,1 0 0,-1-1 0,1 10-1,0-14-247,1 0-1,0 0 0,0 0 0,0 0 0,0 0 1,0 0-1,0 0 0,0 0 0,0 0 0,0-1 1,0 1-1,0 0 0,1-1 0,-1 1 0,0-1 0,0 1 1,1-1-1,-1 0 0,0 0 0,1 1 0,-1-1 1,0 0-1,1 0 0,-1 0 0,0 0 0,3-1 1,39-4 579,-35 2-571,0-1 0,0 0 1,0-1-1,0 0 0,-1 0 1,0-1-1,0 0 1,0 0-1,-1 0 0,0-1 1,0 0-1,-1 0 0,1-1 1,-2 1-1,1-1 0,-1 0 1,0-1-1,-1 1 1,0-1-1,0 1 0,-1-1 1,0 0-1,1-16 0,-3 25-33,0 0-1,0-1 0,0 1 1,-1 0-1,1 0 0,0-1 1,0 1-1,0 0 0,-1 0 0,1-1 1,0 1-1,0 0 0,-1 0 1,1 0-1,0-1 0,0 1 1,-1 0-1,1 0 0,0 0 0,-1 0 1,1 0-1,0 0 0,-1-1 1,1 1-1,0 0 0,-1 0 1,1 0-1,0 0 0,-1 0 0,1 0 1,0 0-1,0 1 0,-1-1 1,1 0-1,0 0 0,-1 0 1,1 0-1,0 0 0,-1 0 1,1 1-1,0-1 0,0 0 0,-1 0 1,1 0-1,0 1 0,0-1 1,-1 0-1,1 0 0,0 1 1,-16 10-52,11-4-65,1 0-1,0 0 0,0 1 0,1-1 0,-1 1 1,2 0-1,-1 0 0,1 0 0,0 1 0,1-1 1,0 0-1,0 17 0,1-23-47,0-1 0,1 0 0,-1 1 0,1-1 0,-1 0 0,1 0 0,-1 1 0,1-1 0,0 0 0,-1 0 0,1 0 0,0 0 0,0 0 0,0 0 0,0 0 0,0 0 0,0 0 0,0 0 0,0-1 0,0 1 0,1 0 0,-1-1 1,0 1-1,0-1 0,1 1 0,-1-1 0,0 0 0,1 1 0,-1-1 0,0 0 0,1 0 0,-1 0 0,0 0 0,1 0 0,-1 0 0,0 0 0,1-1 0,-1 1 0,2-1 0,4 0-613,0 0 1,-1-1 0,1 0-1,-1 0 1,1 0-1,10-6 1,-3-1-539,-1-1-1,1 0 1,-2-1 0,22-24 0,0-15 2886,-32 46-667,0-1-1,0 0 1,0 0 0,-1 0 0,0 0 0,0 0-1,0 0 1,0-7 0,-1 11-796,0 1 1,1 0-1,-1-1 1,0 1-1,0-1 1,0 1-1,-1 0 1,1-1-1,0 1 0,0-1 1,0 1-1,0-1 1,0 1-1,0 0 1,-1-1-1,1 1 1,0 0-1,0-1 0,0 1 1,-1 0-1,1-1 1,0 1-1,-1 0 1,1-1-1,0 1 1,-1 0-1,1 0 0,0-1 1,-1 1-1,1 0 1,0 0-1,-1 0 1,1 0-1,-1-1 1,1 1-1,0 0 1,-1 0-1,1 0 0,-1 0 1,1 0-1,-1 0 1,1 0-1,0 0 1,-1 0-1,1 0 1,-1 0-1,1 1 0,0-1 1,-1 0-1,1 0 1,-1 0-1,1 0 1,0 1-1,-1-1 1,1 0-1,0 0 0,-1 1 1,1-1-1,0 0 1,-1 1-1,-22 18 1126,18-12-1183,1 0-1,-1 0 0,1 0 0,0 0 0,1 1 0,-1 0 0,2-1 0,-1 1 0,1 1 0,0-1 0,1 0 0,0 0 0,0 1 0,1-1 0,1 16 0,-1-23-52,0 1 0,0 0 0,1-1 0,-1 1 0,0 0 0,1-1 0,-1 1 0,1-1 0,0 1 0,0-1 0,-1 1 0,1-1 0,0 1 0,0-1 0,0 0 0,0 0 0,1 1 0,-1-1 0,0 0 0,0 0 0,1 0 0,-1 0 0,2 0 0,0 0 2,0 0-1,0 0 1,0-1-1,0 1 1,0-1-1,0 0 1,0 0-1,0 0 1,0 0-1,0 0 1,6-2 0,0 0-5,-1-1 0,0 1 0,0-2 0,0 1 0,0-1 0,-1 0 0,1-1 0,8-6 0,-2-3 43,0-1 1,0-1 0,-2 0-1,1-1 1,-2 0-1,-1 0 1,0-1 0,-1-1-1,-1 0 1,-1 0-1,9-35 1,-16 53-16,1 1-1,-1 0 1,0 0-1,0-1 1,0 1-1,0 0 1,0 0-1,0-1 1,0 1 0,1 0-1,-1 0 1,0-1-1,0 1 1,0 0-1,0 0 1,0-1-1,0 1 1,0 0 0,0 0-1,0-1 1,0 1-1,-1 0 1,1-1-1,0 1 1,0 0-1,0 0 1,0-1 0,0 1-1,0 0 1,0 0-1,-1 0 1,1-1-1,0 1 1,0 0-1,0 0 1,-1 0 0,1-1-1,0 1 1,0 0-1,-1 0 1,1 0-1,0 0 1,0 0-1,0 0 1,-1 0 0,1-1-1,0 1 1,-1 0-1,1 0 1,0 0-1,0 0 1,-1 0-1,1 0 1,0 0 0,0 0-1,-1 0 1,1 0-1,0 1 1,0-1-1,-1 0 1,1 0-1,0 0 1,0 0 0,-1 0-1,1 0 1,0 0-1,0 1 1,-1-1-1,1 0 1,-17 13 484,6 0-424,1 1 0,0-1 0,1 2 0,1-1 0,0 1 0,1 0 0,1 1 0,0 0 0,1 0 0,1 0 0,0 0 0,1 1 0,1-1 0,0 34 0,2-48-150,0 0 1,0 0 0,0 0 0,0 0 0,0 0 0,0 0 0,1 0 0,-1-1 0,1 1 0,-1 0 0,1 0 0,0 0 0,-1 0 0,1-1 0,0 1 0,0 0-1,0-1 1,1 1 0,-1-1 0,0 1 0,0-1 0,1 0 0,-1 0 0,1 1 0,0-1 0,-1 0 0,1 0 0,0 0 0,-1-1 0,1 1 0,0 0 0,0-1-1,0 1 1,-1-1 0,1 1 0,0-1 0,0 0 0,0 0 0,0 0 0,0 0 0,0 0 0,2-1 0,1 0-573,0 0-1,0 0 1,-1 0 0,1-1-1,0 0 1,-1 0-1,5-3 1,-4 3-635,-1-1 0,0 0 0,0 0 0,0 0 0,0-1 0,5-6 0,12-20-8929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32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33 7847,'0'0'6380,"-2"7"-2745,1-3-3369,0-2-86,0 0 0,0 0 0,0 0 0,1 0 0,-1 1 0,1-1 0,-1 0 0,1 0 0,0 0 0,0 1 0,0-1 0,0 0 0,0 0 0,1 0 0,-1 1 0,0-1 0,1 0 0,0 0 0,-1 0 0,1 0 0,0 0 0,0 0 0,0 0 0,1 0 0,-1 0 0,0-1 0,1 1 0,-1 0 0,1-1 0,-1 1 0,1-1 0,0 1 0,0-1 0,0 0 0,0 0 0,0 0 0,4 2 0,1-1 12,1 0 0,0-1 1,0 1-1,0-1 1,0-1-1,0 0 1,0 0-1,0 0 0,0-1 1,0 0-1,0-1 1,7-2-1,-8 2-137,-1 0 0,0 0 0,-1 0 0,1-1-1,0 0 1,-1 0 0,0 0 0,1-1 0,-1 0 0,0 0 0,-1 0-1,1-1 1,-1 1 0,0-1 0,6-10 0,-9 14-33,0 0 1,-1 0 0,1 0-1,0 0 1,0 0 0,-1 0-1,1 0 1,-1-1-1,1 1 1,-1 0 0,0 0-1,1-1 1,-1 1-1,0 0 1,0 0 0,0-1-1,0 1 1,0 0 0,0-1-1,0 1 1,-1 0-1,1 0 1,0-1 0,-1 1-1,1 0 1,-1 0-1,1-1 1,-1 1 0,1 0-1,-1 0 1,0 0 0,0 0-1,1 0 1,-1 0-1,0 0 1,0 0 0,0 0-1,0 1 1,0-1-1,0 0 1,-1 1 0,1-1-1,0 0 1,0 1 0,0 0-1,-1-1 1,1 1-1,0 0 1,0-1 0,-1 1-1,-1 0 1,-2-1 7,-1 1-1,1 0 1,-1 0 0,1 0-1,-1 0 1,1 1 0,-1 0-1,1 0 1,0 0 0,-1 1-1,-7 3 1,5 1 4,-1 0 1,1 0-1,0 0 1,0 1-1,1 1 0,0-1 1,0 1-1,-6 9 1,9-12-1,1 0 0,0 0 1,0 0-1,0 1 0,1-1 1,-1 1-1,1-1 1,0 1-1,1 0 0,0-1 1,0 1-1,0 0 0,1 0 1,-1 0-1,2 9 0,0-12-28,0 0 0,0-1 0,1 1 0,-1-1 0,1 1-1,-1-1 1,1 0 0,0 0 0,0 0 0,0 1-1,0-2 1,0 1 0,1 0 0,-1 0 0,0-1 0,1 1-1,-1-1 1,1 0 0,0 0 0,-1 0 0,1 0 0,0 0-1,0-1 1,0 1 0,5-1 0,10 3-498,0-2 1,32 0 0,-41-2-71,39-3-4280,3-11-4852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32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16688,'0'0'8744,"71"42"-8007,-27-39-577,9-1-128,-5-2-64,-4 0-673,-1 0-1665,-15 0-1089,-9-8-3107,-13-1-5670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32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12780,'0'0'8264,"55"23"-6823,-13-20-992,8-3-353,5 0-96,0 0-1602,-2-5-2402,-5-5-4035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33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14029,'0'0'2194,"11"0"-320,-3 0-1548,123 5 2517,-115-3-2935,-1 0 0,0 0 1,0 1-1,0 1 0,0 1 0,-1 0 0,16 8 0,-28-12 95,0 0 0,-1 0 0,1 0 0,0 0 0,-1 1 0,1-1-1,-1 0 1,0 1 0,1-1 0,-1 1 0,0 0 0,0-1-1,0 1 1,0 0 0,0 0 0,0-1 0,-1 1 0,1 0 0,0 0-1,-1 0 1,0 0 0,1 0 0,-1 0 0,0 0 0,0 0-1,0 0 1,0 0 0,-1 0 0,1 0 0,0 0 0,-1 0 0,1 0-1,-1 0 1,0-1 0,0 1 0,0 0 0,0 0 0,0 0-1,-1 1 1,-6 9 475,0-1 0,-1-1 0,0 1 0,-15 12 0,18-17-264,-24 23-51,-1 0 1,-51 34 0,76-60-3335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36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20 6374,'1'-5'2296,"1"-10"9175,-6 21-4593,-12 17-7237,-22 26 699,-7 11-234,-2-2-1,-3-2 1,-68 58 0,99-102-992,18-12 777,1 0-1,0 0 1,-1 0-1,1 0 1,0 0 0,-1 0-1,1 0 1,-1 0-1,1 0 1,0 0-1,-1-1 1,1 1 0,0 0-1,0 0 1,-1 0-1,1 0 1,0 0 0,-1-1-1,1 1 1,0 0-1,0 0 1,-1-1-1,1 1 1,0 0 0,0 0-1,-1-1 1,1 1-1,0 0 1,0 0-1,0-1 1,-1 0 0,1-39-7029,4 7 1794,0-2-1206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36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8776,'0'0'14926,"51"42"-13772,-26-12-386,0 1-223,3-3-353,4 0-128,-2-5-32,4-3-64,-1-4-1505,-6-6-1154,-4-6-1793,-5-4-4132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36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17328,'0'0'5547,"0"8"-4495,-1 5-653,-1 52 297,2-63-677,0 1 0,0 0-1,0 0 1,1 0 0,-1 0 0,1 0 0,-1-1 0,1 1 0,0 0 0,0-1 0,0 1 0,1 0 0,-1-1 0,0 1 0,1-1 0,0 0 0,3 4 0,-3-5 2,1 0 0,-1 0 1,1 0-1,-1-1 1,1 1-1,0-1 0,-1 1 1,1-1-1,0 0 1,-1 0-1,1 0 1,0 0-1,-1-1 0,1 1 1,-1-1-1,1 1 1,0-1-1,-1 0 0,1 0 1,-1 0-1,0-1 1,1 1-1,-1 0 0,4-4 1,6-4 21,-1-1 0,0 0 0,12-14 0,-13 14-40,2-5 27,-9 11 71,-1 1 0,1 0 0,-1 0 0,1 0 0,0 0 0,0 0 0,7-3 0,-10 32 630,-16 84 502,16-109-1234,0 0-1,1 0 1,-1 0 0,0-1-1,1 1 1,-1 0-1,0 0 1,1-1-1,-1 1 1,1 0-1,-1 0 1,1-1-1,0 1 1,-1-1 0,1 1-1,0 0 1,-1-1-1,1 1 1,0-1-1,0 0 1,-1 1-1,1-1 1,0 0-1,0 1 1,0-1 0,0 0-1,-1 0 1,1 0-1,0 0 1,0 1-1,0-1 1,0 0-1,1-1 1,19-5-5037,-12-6-1165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38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4164,'1'-2'12297,"9"-11"-10650,-4 8-1024,55-45 2464,-57 46-2965,0 1 1,1 1-1,0-1 0,-1 1 1,1 0-1,0 0 0,0 0 1,1 1-1,-1-1 1,0 1-1,0 0 0,7 1 1,-11 0-77,0 1 0,0-1-1,0 1 1,0 0 0,0 0 0,0-1 0,0 1 0,0 0 0,0 0-1,0 0 1,0 0 0,-1 0 0,1 0 0,0 0 0,-1 1 0,1-1-1,-1 0 1,1 0 0,-1 0 0,1 1 0,-1-1 0,0 0 0,0 0-1,0 1 1,0-1 0,1 0 0,-2 3 0,3 45 1046,-3-40-932,-2 46 1815,3-55-1933,9-16-16617,-2 7 7558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10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18706,'0'0'6192,"-8"12"-5733,-86 122 529,73-106-1327,-1-1 0,-2-1 0,-32 29 0,54-54-2085,2-14-7884,0-4-1949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38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73 9385,'0'0'12065,"9"3"-11900,25 7 91,-32-10-223,0 0 0,0 0 0,0 0 0,0 0 0,0 0 0,0-1-1,0 1 1,0-1 0,0 0 0,-1 1 0,1-1 0,0 0 0,0 0 0,-1 0-1,1 0 1,0 0 0,-1 0 0,0-1 0,1 1 0,-1-1 0,0 1-1,1-1 1,-1 1 0,0-1 0,0 0 0,0 1 0,0-1 0,-1 0 0,1 0-1,1-3 1,-1 4 50,-1-1-1,1 1 1,0-1 0,-1 1-1,1-1 1,-1 1 0,1 0-1,-1-1 1,0 0-1,0 1 1,0-1 0,1 1-1,-1-1 1,-1 1-1,1-1 1,0 1 0,0-1-1,-1 1 1,1-1-1,0 1 1,-1-1 0,0 1-1,1-1 1,-1 1-1,0 0 1,0-1 0,0 1-1,1 0 1,-1 0 0,-1 0-1,1-1 1,0 1-1,-2-1 1,0 1-45,0 1 0,0 0 0,0 0 0,0 0 0,0 0 0,0 0 0,1 0 0,-1 1 0,0-1 0,0 1 0,0 0 0,0 0 0,1 0 0,-1 1 0,0-1 0,1 0 0,-1 1 0,1 0 0,0-1 0,0 1 0,-1 0 0,1 0 0,0 0 0,0 1 0,1-1 0,-1 0 0,0 1 0,1-1 0,0 1 0,-1 0 0,1-1 0,-1 6 0,-2 3 16,0 0 1,0 0-1,1 0 0,1 1 0,0-1 0,-1 24 1,3-33-68,0-1 0,0 1 0,0-1 0,0 1 0,1-1 0,-1 1 0,0-1 0,1 1 0,-1-1 0,1 1 0,0-1 0,-1 0 0,1 1 0,0-1 0,0 0 0,0 0 0,0 0 0,0 1 0,0-1 1,0 0-1,0 0 0,0-1 0,1 1 0,-1 0 0,2 1 0,1-1-148,0 1 0,1-1 0,-1 0 0,0 0-1,0 0 1,1-1 0,-1 0 0,0 0 0,6 0 0,1-1-1194,0-1-1,1 0 1,-2 0 0,1-1-1,0-1 1,19-8 0,-1-7-4806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39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55 151 6566,'0'0'8451,"-1"-8"-4784,-4-23-912,5 31-2711,0-1 0,0 1 0,0 0 0,0-1 0,0 1 0,0 0 0,0-1-1,-1 1 1,1 0 0,0-1 0,0 1 0,0 0 0,-1-1 0,1 1 0,0 0 0,0 0 0,0-1 0,-1 1 0,1 0 0,0 0 0,-1 0 0,1-1 0,0 1-1,-1 0 1,1 0 0,0 0 0,-1 0 0,1-1 0,0 1 0,-1 0 0,1 0 0,0 0 0,-1 0 0,1 0 0,0 0 0,-1 0 0,1 0 0,0 0 0,-1 0-1,1 0 1,0 1 0,-1-1 0,1 0 0,0 0 0,-1 0 0,1 0 0,0 0 0,-1 1 0,1-1 0,0 0 0,0 0 0,-1 1 0,1-1 0,0 0 0,0 0-1,-1 1 1,1-1 0,0 1 0,-12 13 466,8-5-412,0-1 0,1 0 0,1 0 0,-1 1 0,1 0 0,1-1 1,0 1-1,0 0 0,0 0 0,1 0 0,1 0 0,1 14 0,-1-21-92,0-1-1,0 1 0,0-1 0,0 0 0,0 1 0,0-1 0,1 0 0,-1 0 0,0 0 1,1 0-1,-1 0 0,1 0 0,-1 0 0,1 0 0,-1-1 0,1 1 0,-1 0 0,1-1 1,0 0-1,-1 1 0,1-1 0,0 0 0,-1 0 0,1 0 0,0 0 0,0 0 0,-1 0 1,4-1-1,0 1 12,0-1 0,-1 0 0,1 0 0,-1-1 1,1 1-1,-1-1 0,1 0 0,-1 0 1,6-4-1,2-4 12,-1-1 0,-1 0 0,0 0 1,0-1-1,-1-1 0,-1 1 0,0-2 0,-1 1 1,0-1-1,-1 0 0,0 0 0,-2-1 0,1 1 1,-2-1-1,0 0 0,2-29 0,-20 75 543,7-17-514,-2 8-41,2 0-1,0 1 1,2 0 0,0 0 0,2 0-1,0 1 1,0 31 0,4-54-95,0 1 0,0-1 0,0 0-1,0 1 1,1-1 0,-1 1 0,0-1 0,0 0 0,1 1 0,-1-1 0,1 0 0,0 1 0,-1-1 0,1 0 0,0 0 0,-1 0 0,1 1 0,0-1 0,0 0 0,0 0 0,0 0 0,0 0 0,3 1 0,-2-1-491,0 0 0,0-1 1,0 1-1,1-1 0,-1 1 0,0-1 0,1 0 1,-1 0-1,0 0 0,1 0 0,-1 0 0,0 0 1,1-1-1,3-1 0,16-6-10850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39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14446,'0'0'4900,"-50"9"-2561,50-2-642,0 2-512,11-1-128,15 2-192,4-1-288,9-2-353,5-3-128,4-3 0,-5-1-96,-4 0-577,-11 0-1088,-9-3-737,-8-3-481,-11-2-2274,0 3-3940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39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14958,'0'0'4837,"56"2"-2691,-22-2-961,5-2-737,0-2-384,3-2-96,-3-3-1665,-5-2-2627,-9-1-8360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55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24 5061,'0'0'6230,"-8"-3"-2819,-1 1-2572,6 2-545,0 0-1,0-1 1,0 0-1,0 0 1,1 0-1,-1 0 1,0 0-1,0 0 1,0-1-1,1 1 1,-1-1-1,-2-5 5526,15 9-4632,8 3-1045,19 6 17,1-2 0,0-1-1,0-2 1,1-1 0,-1-2-1,44-3 1,-80 0-181,-8 75-26,4-61 33,0 0 0,1-1 0,0 1 0,1 0 0,1 0 0,0 0 0,1 0 0,0 0 0,1-1 0,6 15 0,-6-21 47,0 0 1,-1 0-1,1 0 0,-1 0 1,0 0-1,-1 0 0,0 1 1,0-1-1,-1 1 0,1-1 0,-2 0 1,1 1-1,-1-1 0,0 1 1,-1-1-1,1 0 0,-1 0 1,-1 0-1,0 0 0,0 0 1,0 0-1,-5 7 0,2-7 23,0 0 0,0 0 1,-1 0-1,0-1 0,0 0 0,-1-1 0,1 0 0,-1 0 0,0 0 0,0-1 0,-1 0 0,1-1 0,-1 0 1,0 0-1,0-1 0,0 0 0,-15 1 0,-6 1 207,0-2 1,-1-1-1,1-2 0,0 0 1,0-3-1,-58-12 0,106 13-10821,-14 3 8178,11 0-6465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8:02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7143,'0'0'14408,"2"10"-13890,2 21 838,1 50 0,-2-30 1137,17-80-1431,33-70-987,-53 145-300,1-28 162,-13 45 789,40-86-310,-5-4-365,-20 21-44,1 1 0,1 0 0,-1 0 0,1 0 0,0 0 0,0 1 0,7-5 0,-11 9-11,-1 1-1,1-1 1,-1 0 0,1 1 0,-1-1 0,1 1-1,-1-1 1,0 1 0,1-1 0,-1 1-1,1-1 1,-1 1 0,0-1 0,0 1 0,1-1-1,-1 1 1,0 0 0,0-1 0,0 1 0,1-1-1,-1 1 1,0 0 0,0-1 0,0 1-1,0 0 1,0-1 0,0 1 0,-1-1 0,1 1-1,0 0 1,0 0 0,-1 27-123,-6 0 150,6-23-17,-1-1 0,1 0 0,0 1 0,0 0 0,0-1 0,0 1 0,1-1 0,0 1 0,0 0 0,0-1 0,1 1 1,0 4-1,15-2-3138,-4-11-4221,-2-11-2470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8:04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9097,'0'0'12080,"-3"10"-11599,2-6-432,-12 39 1133,1 2 0,3-1 1,-6 67-1,16-110-1163,1-1 0,0 0 1,-1 0-1,1 1 0,-1-1 0,1 0 1,0 0-1,-1-1 0,1 1 0,0 0 1,-1 0-1,1-1 0,-1 1 1,1-1-1,-1 0 0,1 1 0,2-3 1,13-9 55,0-1 0,0 0 0,-1-2 0,25-30 0,-12 14-66,-12 12 4,-13 14-13,0-1 0,0 1 1,0 1-1,1-1 0,0 1 1,0-1-1,0 2 0,0-1 1,11-5-1,-16 9-2,1 0-1,0 0 1,-1 0-1,1 0 1,-1 1-1,1-1 0,-1 0 1,1 0-1,0 1 1,-1-1-1,1 0 1,-1 1-1,1-1 1,-1 0-1,1 1 1,-1-1-1,0 1 1,1-1-1,-1 1 1,1-1-1,-1 1 1,0-1-1,1 1 1,-1-1-1,0 1 1,0-1-1,0 1 1,1-1-1,-1 1 1,0 0-1,0-1 1,0 1-1,0 0 1,0-1-1,0 1 1,0-1-1,0 1 1,0 0-1,0 0 1,0 34 258,0-29-193,-20 153 465,21-158-618,-1-1 0,0 1-1,1-1 1,-1 1 0,0-1 0,1 0-1,-1 1 1,1-1 0,-1 0-1,1 1 1,-1-1 0,1 0-1,-1 0 1,1 1 0,0-1-1,-1 0 1,1 0 0,-1 0-1,1 0 1,-1 0 0,1 0-1,0 0 1,-1 0 0,1 0-1,-1 0 1,2 0 0,29-5-9510,-24-6-2320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8:05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83 7271,'11'-27'4399,"-8"21"-2771,-1 0 1,1 0-1,-1 0 0,0 0 0,0-1 0,1-12 646,-32 40-2301,25-18 56,1 0 0,-1 0 0,1 0-1,0 0 1,0 1 0,0-1 0,0 1-1,1 0 1,-1 0 0,1 0 0,0 0-1,0 0 1,1 0 0,-1 1 0,1-1-1,0 1 1,0-1 0,0 1 0,1-1-1,0 1 1,0-1 0,0 1 0,0-1-1,1 1 1,1 7 0,19 43 323,-16-45-130,-1 1 0,0-1 0,0 1 0,2 14 0,-3-6-4,0 0 0,-1 0-1,-1 0 1,-3 29-1,2-44-189,-1 1-1,1 0 1,-1-1 0,-1 1-1,1-1 1,0 1-1,-1-1 1,0 0 0,0 0-1,-1 0 1,1 0-1,-1 0 1,0 0 0,1-1-1,-2 1 1,1-1-1,0 0 1,-1 0 0,1 0-1,-1 0 1,0-1-1,0 1 1,0-1 0,-7 2-1,10-3-13,-1 0-1,1-1 1,-1 1-1,1 0 0,-1-1 1,0 0-1,1 1 1,-1-1-1,1 0 1,-1 0-1,0 0 0,1 0 1,-1 0-1,0 0 1,1-1-1,-1 1 1,1 0-1,-1-1 1,1 0-1,-1 1 0,1-1 1,-1 0-1,1 1 1,-1-1-1,1 0 1,-2-2-1,1 1-15,1 0-1,-1-1 0,1 1 1,-1-1-1,1 0 0,0 1 1,0-1-1,0 0 1,1 0-1,-1 0 0,0 0 1,1 0-1,0-4 1,-1-1-29,2 0 1,-1-1 0,1 1 0,0 0 0,0 0 0,1 0-1,0 1 1,1-1 0,0 0 0,5-9 0,9-4-10,1 0 0,0 1 0,2 1 0,0 1 0,28-18 0,-26 19 6,1-1 0,-2-1-1,-1 0 1,30-37 0,-36 24-24,-18 21-1,-14 12-11,10 4 42,1 1 0,0-1-1,0 1 1,1 1 0,0-1 0,0 1-1,0 1 1,1-1 0,0 1 0,0-1 0,1 1-1,0 1 1,-6 15 0,10-23 28,0 0 0,0 0 0,0 0 0,0 0 0,0 1 0,0-1 0,0 0 0,1 0 0,-1 0 0,0 0 0,1 0 0,-1 0 0,1 0 0,-1 0 0,1 0 0,-1-1 0,1 1 0,0 0 0,-1 0 0,1 0 0,0 0 0,0-1 0,-1 1 1,1 0-1,0-1 0,0 1 0,0-1 0,0 1 0,0-1 0,0 1 0,0-1 0,0 0 0,0 1 0,0-1 0,0 0 0,0 0 0,0 0 0,0 0 0,1 0 0,54 2 88,-42-2-81,192 5 1771,-205-10-1509,0 0 0,0 0 0,0 0 0,-1-1 0,0 1 0,0-9 0,-1 12-150,3-23-35,-1 18-75,-1 1-1,1-1 1,-1 1-1,0-1 1,-1 0-1,1 1 1,-1 0-1,-1-1 1,1 1-1,-1 0 1,-4-10-1,8 52-3478,-1-33 2942,1 0-1,-1 0 0,1 0 0,0 0 1,0 0-1,0 0 0,0 0 0,5 3 1,14 9-5871,-1-7-1480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8:06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12 14542,'0'0'9321,"-7"11"-8681,6-9-572,-28 45 734,28-45-760,0 0-1,0 0 1,0 1 0,0-1 0,0 0 0,0 1 0,1-1 0,-1 0 0,1 1-1,0-1 1,0 1 0,-1-1 0,2 0 0,-1 1 0,0-1 0,0 1 0,1-1 0,-1 0-1,1 1 1,0-1 0,0 0 0,0 1 0,0-1 0,1 2 0,1-2-7,-1 0 1,0-1 0,1 1-1,-1-1 1,1 1 0,0-1-1,-1 0 1,1 0-1,0 0 1,0-1 0,-1 1-1,1-1 1,0 1 0,0-1-1,0 0 1,0 0 0,0 0-1,0-1 1,-1 1-1,1-1 1,0 1 0,4-3-1,-2 2 2,1-1-1,-1 0 0,0 0 0,0 0 0,0-1 0,0 0 0,0 0 0,0 0 1,-1 0-1,8-8 0,-7 5-4,-1 0 1,1 0-1,-1-1 1,0 1-1,-1-1 0,0 0 1,0 0-1,0 0 1,-1 0-1,0-1 1,0 1-1,1-13 1,-3 20-22,0-1 1,0 1 0,0 0-1,0 0 1,0 0 0,0 0 0,0 0-1,0-1 1,0 1 0,0 0-1,0 0 1,0 0 0,0 0 0,0-1-1,0 1 1,0 0 0,0 0-1,0 0 1,0 0 0,0-1 0,0 1-1,0 0 1,0 0 0,0 0 0,0 0-1,0 0 1,0-1 0,0 1-1,-1 0 1,1 0 0,0 0 0,0 0-1,0 0 1,0 0 0,0-1-1,0 1 1,-1 0 0,1 0 0,0 0-1,0 0 1,0 0 0,0 0-1,-1 0 1,1 0 0,0 0 0,0 0-1,0 0 1,0 0 0,-1 0-1,1 0 1,0 0 0,0 0 0,0 0-1,0 0 1,-1 0 0,1 0-1,0 0 1,-11 11 54,-7 16-235,16-23 20,0 1 0,0 0 0,1 0-1,-1 0 1,1 1 0,0-1 0,0 0 0,1 0 0,0 0-1,-1 1 1,2-1 0,-1 0 0,2 6 0,-2-9-168,1 0 0,-1 0 0,1-1 1,0 1-1,0-1 0,0 1 1,0-1-1,0 1 0,0-1 0,0 1 1,0-1-1,0 0 0,1 0 1,-1 1-1,0-1 0,3 1 0,-2-1-360,1 0-1,-1 0 0,1 0 1,-1-1-1,1 1 0,0-1 1,-1 1-1,1-1 0,-1 0 1,1 0-1,0 0 0,-1-1 1,6 0-1,16-6-8755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8:06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76 127 13229,'0'0'8007,"-8"7"-7110,1 0-813,1 1 0,-1 0 0,1 0 0,1 1 0,0 0 0,0 0 0,0 0 1,1 0-1,1 1 0,-1-1 0,2 1 0,-1 0 0,1 0 0,1 0 0,-1 20 0,2-29-82,0 0 0,0 0-1,0 0 1,0 0 0,0 0 0,0 0-1,0 0 1,0 0 0,0 0 0,1 0-1,-1 0 1,0 0 0,1-1 0,-1 1-1,1 0 1,-1 0 0,1 0 0,-1 0-1,1-1 1,-1 1 0,1 0 0,0 0-1,-1-1 1,1 1 0,0-1 0,0 1-1,-1-1 1,3 2 0,-1-2 32,0 0 1,0 0 0,-1 0-1,1 0 1,0 0-1,0 0 1,0 0 0,0 0-1,0-1 1,0 1-1,-1-1 1,1 0 0,3-1-1,2-1 84,0-1-1,1-1 0,-1 1 0,-1-1 0,13-11 1,-7 2-5,-1-1 0,0 0 0,-1-1 0,-1 0 1,0 0-1,-1-1 0,-1 0 0,-1 0 0,0-1 0,-1 0 1,-1 0-1,-1 0 0,-1-1 0,1-23 0,-3 42-86,0 0 0,0-1 0,0 1-1,0 0 1,0 0 0,0 0 0,0 0 0,0 0-1,0-1 1,0 1 0,0 0 0,0 0-1,0 0 1,0 0 0,0-1 0,0 1 0,0 0-1,0 0 1,0 0 0,0 0 0,0 0 0,0-1-1,0 1 1,0 0 0,0 0 0,0 0-1,-1 0 1,1 0 0,0 0 0,0 0 0,0-1-1,0 1 1,0 0 0,0 0 0,-1 0-1,1 0 1,0 0 0,0 0 0,0 0 0,0 0-1,0 0 1,-1 0 0,1 0 0,0 0 0,0 0-1,0 0 1,0 0 0,0 0 0,-1 0-1,1 0 1,0 0 0,0 0 0,0 0 0,0 0-1,0 0 1,-1 0 0,1 0 0,0 0-1,0 0 1,0 0 0,-12 11 315,-8 15-423,11-7 158,1 0 0,1 0-1,0 0 1,2 1 0,0 0 0,1 1-1,1-1 1,1 0 0,0 1-1,3 29 1,-1-48-136,1-1-1,-1 0 1,0 1 0,1-1 0,-1 0-1,1 1 1,-1-1 0,1 0 0,0 0-1,-1 1 1,1-1 0,0 0 0,0 0-1,0 0 1,0 0 0,0 0 0,0 0-1,0 0 1,0-1 0,1 1 0,-1 0-1,2 1 1,-1-2-380,-1 0 1,0 1-1,0-1 1,1 0-1,-1 0 0,0 0 1,1 0-1,-1 0 1,0 0-1,1 0 0,-1 0 1,0 0-1,0 0 1,1-1-1,-1 1 1,2-1-1,9-8-6314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10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8776,'0'0'17169,"55"4"-16817,-30 14-192,3 1-64,6-1-32,-1 3-192,1-5-2595,1-2-4195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8:07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6534,'0'0'13949,"10"4"-12742,-3-1-1040,0 0 0,1-1 0,0 0 0,-1 0 1,1-1-1,0 0 0,0 0 0,11-1 0,-17 0-64,1-1 0,0 1-1,-1-1 1,1 1 0,-1-1-1,1 0 1,-1 0 0,1 0-1,-1 0 1,0 0 0,0-1-1,1 1 1,-1-1 0,0 0-1,0 1 1,0-1 0,-1 0-1,1 0 1,0 0 0,-1 0-1,1-1 1,-1 1 0,0 0 0,0-1-1,0 1 1,0 0 0,0-1-1,0 1 1,-1-1 0,1 0-1,-1 1 1,0-1 0,1 1-1,-2-4 1,2 5-79,-1 0 1,0 0-1,0 1 0,1-1 0,-1 0 1,0 0-1,0 0 0,0 1 0,0-1 1,0 0-1,0 0 0,-1 0 0,1 1 1,0-1-1,0 0 0,-1 0 0,1 1 1,0-1-1,-1 0 0,1 0 0,0 1 1,-1-1-1,1 0 0,-1 1 0,1-1 1,-1 1-1,0-1 0,1 1 1,-1-1-1,0 1 0,1-1 0,-1 1 1,0-1-1,1 1 0,-1 0 0,0-1 1,0 1-1,0 0 0,1 0 0,-1 0 1,0 0-1,0 0 0,0-1 0,1 1 1,-1 1-1,0-1 0,0 0 0,0 0 1,1 0-1,-1 0 0,0 0 0,0 1 1,1-1-1,-1 0 0,0 1 1,0-1-1,1 1 0,-1-1 0,0 1 1,-5 2-45,0 0 0,1 0 1,0 1-1,0 0 1,0 0-1,-8 7 1,-37 56 309,48-63-234,-1 1-1,1-1 1,-1 1 0,1 0 0,1-1-1,-1 1 1,1 0 0,-1 0 0,2 0-1,-1 0 1,0 1 0,1-1-1,0 0 1,1 6 0,0-8-64,0 0-1,1 0 1,0 0 0,-1 0-1,1 0 1,0-1-1,0 1 1,0-1 0,1 0-1,-1 1 1,1-1 0,-1 0-1,1 0 1,0-1 0,-1 1-1,1-1 1,0 1 0,0-1-1,0 0 1,1 0-1,-1 0 1,0 0 0,0-1-1,0 1 1,7-1 0,9 3-1445,1-2 1,34-2-1,-14-5-4211,-1-10-4778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8:07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9065,'0'0'15855,"60"1"-14670,-24-6-545,3 4-480,5-2-95,4 1-33,-6 2-64,-8-1-609,-2 1-1089,-15 0-672,-2-1-1057,-15-3-1602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8:08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8360,'0'0'9353,"16"49"-7047,16-41-544,11-4-449,10-4-480,3 0-513,6 0-192,-5-8-96,-6-3-1185,-6-1-1570,-14-1-1441,-8-2-1921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8:08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8232,'0'0'9630,"11"1"-8231,4-1-980,71 6 1066,-80-6-1411,-1 1-1,0 0 0,1 0 1,-1 1-1,0-1 0,0 1 1,0 0-1,0 0 0,0 1 0,-1-1 1,1 1-1,-1 0 0,8 7 1,-11-7 3,1-1 0,-1 1 1,0 0-1,0 0 0,0-1 1,0 1-1,-1 0 0,1 0 1,-1 0-1,1 0 0,-1 0 1,0 0-1,0 0 0,-1 0 1,1 0-1,-1 0 0,1 0 1,-1 0-1,0 0 0,0 0 1,0 0-1,-1-1 0,-2 6 1,-4 6 206,0 0 1,-20 25 0,26-37-310,-29 39-5,-31 37 32,17-33-3513,20-25-1844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8:43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1 9769,'0'0'10383,"-7"9"-8717,-246 322 3678,245-317-5374,7-12-144,0 1 0,0 0 0,-1 0 1,1-1-1,-1 1 0,1-1 0,-1 1 0,0-1 0,0 0 0,0 0 0,-1 0 0,-4 4 1,7-49-9719,0 17 4425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8:44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11211,'0'0'11920,"10"4"-10398,14 9-771,-2 1 1,1 1-1,21 19 1,7 5-390,-38-30-496,0 0 0,0-1 0,1 0 0,0-1 0,17 7 0,18-6-9893,-39-8 2734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8:44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14638,'0'0'8477,"-1"8"-6475,-4 23-716,3-17-947,-1-1 0,2 1 1,0 0-1,0 0 0,3 22 0,-2-35-329,1-1 1,-1 1-1,1-1 1,-1 1 0,1 0-1,-1-1 1,1 1 0,0-1-1,-1 1 1,1-1-1,0 0 1,-1 1 0,1-1-1,0 0 1,0 1-1,-1-1 1,1 0 0,0 0-1,0 0 1,-1 0 0,1 0-1,0 1 1,0-1-1,0-1 1,-1 1 0,1 0-1,0 0 1,0 0 0,0-1-1,25-5 366,-14-3-315,0 1 1,-1-2 0,0 1 0,0-1 0,9-13-1,-9 10-8,1 1 0,0 0 0,19-13-1,-31 25-43,0 0-1,0-1 0,0 1 1,1 0-1,-1 0 0,0 0 1,0-1-1,0 1 0,1 0 1,-1 0-1,0 0 0,0 0 1,1 0-1,-1 0 0,0 0 1,1 0-1,-1 0 0,0-1 1,0 1-1,1 0 0,-1 0 1,0 0-1,0 0 0,1 0 0,-1 1 1,0-1-1,0 0 0,1 0 1,-1 0-1,0 0 0,1 0 1,-1 0-1,0 0 0,0 0 1,0 1-1,1-1 0,-1 0 1,0 0-1,0 0 0,0 1 1,1-1-1,-1 0 0,0 0 1,0 0-1,0 1 0,0-1 1,1 0-1,-1 0 0,0 1 1,0-1-1,0 0 0,0 0 1,0 1-1,0-1 0,0 0 0,0 1 1,0-1-1,-2 28 241,-12 27 23,12-50-235,0 0-1,0 1 1,1-1 0,-1 0 0,1 1-1,1-1 1,-1 12 0,1-17-30,0 1-1,0-1 1,0 1 0,0 0 0,0-1 0,0 1 0,0-1-1,1 1 1,-1-1 0,0 1 0,1-1 0,-1 1 0,0-1-1,1 1 1,-1-1 0,0 1 0,1-1 0,-1 1 0,1-1 0,-1 0-1,1 1 1,-1-1 0,1 0 0,-1 1 0,1-1 0,-1 0-1,1 0 1,0 1 0,1-1 6,0 0 0,0 0 0,0-1 0,1 1 0,-1 0 1,0-1-1,0 1 0,0-1 0,0 0 0,0 0 0,0 0 0,3-2 0,7-5-18,0 0-1,0-2 1,0 1-1,-1-1 1,15-19 0,15-13-16,-40 47 17,0 0 1,-1-1 0,0 1-1,0 0 1,0 0 0,-1-1-1,0 6 1,-8 13-47,-3 13 102,9-11-2835,3-25 2626,0 0 1,0 1-1,0-1 0,0 0 1,0 0-1,0 1 1,0-1-1,1 0 1,-1 0-1,0 0 1,0 0-1,0 1 1,0-1-1,0 0 0,0 0 1,1 0-1,-1 0 1,0 1-1,0-1 1,0 0-1,0 0 1,1 0-1,-1 0 1,0 0-1,0 0 0,0 0 1,1 0-1,-1 0 1,0 0-1,0 0 1,1 0-1,-1 0 1,0 0-1,0 0 0,0 0 1,1 0-1,-1 0 1,0 0-1,0 0 1,0 0-1,1 0 1,1 0-1288,8 0-5666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8:44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50 14286,'0'0'11787,"8"3"-11205,2 1-396,-1-1 0,1 0 0,0-1 0,19 2 0,-27-3-166,0-1 0,-1 0 0,1 0 0,-1 1 0,1-1 0,0 0 0,-1 0 1,1-1-1,-1 1 0,1 0 0,-1 0 0,1-1 0,0 1 0,-1-1 0,0 1 0,1-1 0,-1 0 1,1 0-1,-1 0 0,0 1 0,1-1 0,-1 0 0,0-1 0,0 1 0,0 0 0,0 0 1,0 0-1,0-1 0,0 1 0,0 0 0,0-1 0,-1 1 0,1-1 0,-1 1 0,1-1 0,-1 1 1,1-1-1,-1 0 0,0 1 0,0-1 0,0 1 0,0-1 0,0 0 0,0 1 0,0-1 1,0 1-1,-2-4 0,2 4 4,-1-1-1,0 1 1,0 0 0,0-1 0,0 1 0,0 0 0,0 0 0,0-1 0,0 1 0,0 0 0,-1 0-1,1 0 1,0 0 0,-1 1 0,1-1 0,-1 0 0,1 1 0,-1-1 0,1 1 0,-1-1 0,1 1-1,-1 0 1,0-1 0,1 1 0,-1 0 0,1 0 0,-1 0 0,0 0 0,1 1 0,-1-1 0,1 0-1,-1 1 1,-1 0 0,-3 0 3,-1 0 1,1 0-1,0 1 0,0 0 0,0 0 1,0 0-1,-8 5 0,7-1-16,-1 1 1,1-1-1,0 2 0,0-1 0,-9 15 1,13-19-10,1 1 1,0-1-1,0 0 1,0 1-1,0-1 0,1 1 1,0 0-1,-1 0 1,1-1-1,1 1 1,-1 0-1,0 0 1,1 0-1,0 0 1,0 0-1,0 0 1,2 6-1,-2-8-50,2 0 1,-1-1-1,0 1 0,0-1 1,0 1-1,1-1 0,-1 0 0,1 0 1,-1 1-1,1-1 0,-1 0 1,1 0-1,0 0 0,-1-1 0,1 1 1,0 0-1,0-1 0,0 1 1,-1-1-1,1 1 0,0-1 0,0 0 1,0 0-1,0 0 0,0 0 1,0 0-1,2-1 0,5 1-1382,0-1-1,0 0 1,0-1-1,13-4 1,11-7-6642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8:45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116 161 18578,'0'0'5333,"-11"0"-3470,8-1-1801,-1 1 1,0 0-1,0 0 1,0 0 0,0 1-1,1-1 1,-1 1-1,0 0 1,0 0 0,1 1-1,-1-1 1,1 1-1,-1-1 1,1 1 0,0 0-1,0 0 1,-1 1-1,1-1 1,1 1-1,-1-1 1,0 1 0,1 0-1,-1 0 1,1 0-1,0 0 1,0 1 0,0-1-1,-2 6 1,2-5-5,0 1 0,1-1 0,-1 1 0,1-1-1,0 1 1,0 0 0,0 0 0,1 0 0,-1-1 0,1 1 0,0 0 0,1 5 0,0-9-36,-1 1 0,0-1 0,1 0 0,-1 0 0,1 0 0,0 0 0,-1 1 0,1-1 0,0 0-1,0 0 1,-1 0 0,1 0 0,0-1 0,0 1 0,0 0 0,0 0 0,0 0 0,2 0 0,0 0 7,-1 0-1,1 0 1,-1-1 0,1 0-1,-1 1 1,1-1 0,-1 0-1,1 0 1,0 0 0,-1 0-1,1-1 1,3 0 0,3-2 7,-1 0 1,0-1-1,0 0 1,0 0-1,-1-1 1,0 1-1,0-2 1,0 1-1,0-1 1,-1 0-1,0 0 1,9-12-1,3-5 32,-2-1 0,21-38 0,11-49 503,-44 101-239,-6 14 222,0 3-504,-11 23 53,2 1 1,1 0-1,2 1 1,1 0-1,1 0 1,-2 46-1,8-76-154,0 1 0,0 0 0,0-1 1,0 1-1,1-1 0,-1 1 0,1-1 0,-1 1 0,1-1 1,0 0-1,0 1 0,0-1 0,0 0 0,1 1 0,-1-1 1,1 0-1,-1 0 0,1 0 0,0 0 0,3 2 0,19 6-3368,9-10-4992,-6-5-5671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8:46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9033,'0'0'5146,"-7"2"-1767,-24 6-358,31-8-2928,0 0-1,1 0 0,-1 0 1,0 0-1,0 1 0,0-1 1,1 0-1,-1 0 0,0 0 1,0 1-1,0-1 0,1 0 1,-1 0-1,0 0 0,0 1 1,0-1-1,0 0 0,0 0 1,0 1-1,0-1 0,1 0 1,-1 0-1,0 1 0,0-1 1,0 0-1,0 0 0,0 1 1,0-1-1,0 0 0,0 0 0,0 1 1,0-1-1,0 0 0,-1 0 1,1 1-1,0-1 0,0 0 1,0 0-1,0 1 0,0-1 1,0 0-1,-1 0 0,1 1 1,0-1-1,0 0 0,0 0 1,0 0-1,-1 0 0,1 1 1,0-1-1,0 0 0,-1 0 1,1 0-1,0 0 0,21 6 516,184 7 1819,-76-8-7048,-127-5 2245,-16 0-6822,-7 0 1217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10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10346,'0'0'16575,"10"-7"-16238,11-8-262,-1-1-1,0-1 1,-1-1 0,27-34-1,-51 125-613,-11 13-83,13-29-7724,3-49 2265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8:4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9129,'0'0'10986,"77"32"-8968,-35-32-673,11 0-448,0 0-449,-5-4-287,-4-1-129,-10 0-1153,-6-2-2435,-14 0-6437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01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12492,'0'0'12027,"6"12"-11573,2 6-343,-1 1 1,-1 0 0,-1 1-1,0-1 1,-2 1-1,0 0 1,-1 0-1,-1 21 1,0-14-166,-1 8-178,-1-13-9124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01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8776,'0'0'14814,"8"7"-13404,-4-3-1281,1-1 1,0 1-1,0-1 0,0 1 1,0-1-1,1-1 1,0 1-1,-1-1 1,1 0-1,0 0 1,0-1-1,0 0 1,0 0-1,0 0 0,11-1 1,15 1-263,47 0-223,-41-8-2674,-8-10-3818,-24 11 1702,-6 0-1223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01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8 10698,'0'0'13512,"10"-1"-12947,4 0-423,-3-1-40,1 0-1,1 1 1,-1 1 0,0 0 0,0 0-1,0 1 1,13 4 0,-24-5-90,1 1-1,-1 0 1,0 0 0,0 0 0,0 0-1,1 0 1,-1 0 0,0 1 0,0-1-1,-1 0 1,1 0 0,0 1 0,0-1-1,-1 1 1,1-1 0,0 1 0,-1-1-1,0 1 1,1-1 0,-1 1 0,0-1-1,0 1 1,0-1 0,0 1 0,0-1-1,0 1 1,0 0 0,0-1-1,-1 1 1,1-1 0,0 1 0,-1-1-1,0 1 1,1-1 0,-1 0 0,-1 3-1,-1 2 55,0 1-1,-1-1 0,0 0 1,0 0-1,0 0 0,-8 7 1,-4 3 44,-2 0 1,0-2 0,-1 0 0,0-1-1,-1-1 1,-1-1 0,-37 15 0,75-30-174,1 0 1,0 1 0,-1 1 0,1 1-1,21 0 1,-37 2 59,0-1 1,0 1-1,0 0 1,-1 0-1,1 0 1,0 0-1,0 0 1,-1 0-1,1 0 0,-1 0 1,1 1-1,-1-1 1,0 1-1,1-1 1,-1 1-1,0-1 1,0 1-1,0 0 0,0 0 1,0-1-1,1 5 1,-2-5 4,1 1 1,-1 0 0,1 0-1,0-1 1,0 1 0,0 0 0,0-1-1,0 1 1,0-1 0,0 1-1,1-1 1,-1 0 0,0 1-1,1-1 1,-1 0 0,1 0-1,0 0 1,-1 0 0,1 0-1,0-1 1,-1 1 0,1 0-1,0-1 1,0 1 0,0-1-1,1 1 1,5-2 49,0 1 1,0-1-1,0 0 1,-1-1-1,1 0 1,-1 0-1,9-4 0,-12 4-159,0 1 0,0-1-1,0 0 1,0 0 0,-1-1-1,1 1 1,-1-1 0,1 0-1,-1 0 1,0 0 0,0 0 0,0 0-1,-1-1 1,4-4 0,-5-11-5851,-1 5-240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02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94 11082,'0'0'5083,"5"-9"-2361,26-42 967,-30 51-3583,-1-1 0,1 1 1,-1-1-1,0 1 0,1-1 0,-1 1 1,0-1-1,0 1 0,1-1 0,-1 0 0,0 1 1,0-1-1,0 0 0,0 1 0,1-1 1,-1 1-1,0-1 0,0 0 0,0 1 0,-1-1 1,1 0-1,0 1 0,0-1 0,0 0 1,0 1-1,-1-1 0,1 1 0,0-1 0,0 0 1,-1 1-1,1-1 0,-1 1 0,1-1 1,0 1-1,-1-1 0,1 1 0,-1 0 0,1-1 1,-1 1-1,1-1 0,-1 1 0,0 0 1,1 0-1,-1-1 0,1 1 0,-1 0 0,0 0 1,1 0-1,-1-1 0,1 1 0,-2 0 1,-39-4 415,33 3-114,-2 0-187,-90-1 1122,92 2-1307,0 1 1,-1 0-1,1 1 0,0-1 1,0 2-1,0-1 0,0 1 1,1 0-1,-14 8 0,20-10-36,0-1-1,0 1 0,1 0 0,-1 0 1,0-1-1,0 1 0,0 0 0,1 0 1,-1 0-1,0 0 0,1 0 1,-1 0-1,1 0 0,-1 1 0,1-1 1,-1 0-1,1 0 0,0 0 0,0 0 1,0 0-1,-1 1 0,1-1 0,0 0 1,0 0-1,1 0 0,-1 1 1,0-1-1,0 0 0,1 0 0,-1 0 1,0 0-1,1 0 0,-1 1 0,1-1 1,-1 0-1,1 0 0,0 0 0,0 0 1,-1-1-1,2 2 0,40 40 11,-33-34 0,-2-2-9,-1 1 0,0-1 0,0 1 1,-1 0-1,0 1 0,0-1 1,-1 1-1,0 0 0,0 0 1,-1 0-1,0 0 0,0 1 0,-1-1 1,0 1-1,-1 0 0,0 0 1,0-1-1,-1 1 0,0 0 0,0 0 1,-3 15-1,-5 9 24,0-1 0,-2-1 1,-2 0-1,-21 42 0,18-39 7,11-27-5,1-1 0,0 1 0,1 0-1,0 0 1,0 0 0,0 1-1,1-1 1,0 0 0,1 1-1,-1 7 1,2-14-21,0 0-1,0 0 1,0-1-1,0 1 1,0-1-1,0 1 0,0-1 1,0 1-1,0-1 1,0 1-1,0-1 1,1 0-1,-1 0 1,0 1-1,0-1 1,0 0-1,0 0 1,0 0-1,2-1 1,31 1 70,-27 0-80,57 1 575,-32 0-1670,-1 0-5308,-18-1 22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03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57 5157,'0'-1'79,"35"-31"6442,-21 8 4720,-32 45-9036,-167 176-1891,178-190 324,-12 10-2862,14-19-422,5-13-526,4-5-1494,2-2-1062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04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9513,'0'0'12508,"0"10"-11494,-1-1-765,1 0 0,1-1 0,0 1 0,0 0 0,0-1 0,1 1 0,0-1 0,1 1 0,0-1 0,6 11 0,17 29 438,-14-25-622,0 0-1,2-1 0,1-1 0,26 31 1,-40-51-152,1 0 1,-1 0-1,0 0 1,1 0-1,-1-1 1,1 1-1,-1 0 1,1-1 0,0 1-1,-1-1 1,1 0-1,-1 1 1,3-1-1,14 1-6951,-15-1 4503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05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4612,'0'0'9049,"1"-4"-8809,4-9-137,2-1 6769,-2 17-874,-4 19-5465,-13 117 2110,38-160-1955,44-84-858,-70 105 167,0-1 0,0 1 0,0-1 1,1 1-1,-1-1 0,0 1 0,0-1 0,1 1 1,-1-1-1,0 1 0,1 0 0,-1-1 1,1 1-1,-1 0 0,0-1 0,1 1 1,-1 0-1,1-1 0,-1 1 0,1 0 0,-1 0 1,1 0-1,-1 0 0,1-1 0,-1 1 1,1 0-1,-1 0 0,1 0 0,-1 0 1,1 0-1,-1 0 0,1 0 0,-1 0 0,1 0 1,-1 1-1,1-1 0,-1 0 0,1 0 1,-1 0-1,1 0 0,-1 1 0,1-1 1,-1 0-1,1 1 0,-1-1 0,0 0 1,1 1-1,-1-1 0,1 0 0,-1 1 0,0-1 1,0 1-1,1 0 0,13 25-114,-13-17 127,1 0 0,-1 0 0,0 0 1,-2 12-1,1-10-3,0-10-22,0-1-1,0 0 1,0 0-1,0 1 1,0-1-1,0 0 0,0 1 1,1-1-1,-1 0 1,0 0-1,0 0 1,0 1-1,0-1 1,0 0-1,0 0 0,0 1 1,1-1-1,-1 0 1,0 0-1,0 0 1,0 1-1,0-1 0,1 0 1,-1 0-1,0 0 1,0 0-1,1 0 1,-1 0-1,0 1 1,0-1-1,0 0 0,1 0 1,-1 0-1,0 0 1,0 0-1,1 0 1,-1 0-1,0 0 0,0 0 1,1 0-1,-1 0 1,0 0-1,0 0 1,1 0-1,-1 0 1,0 0-1,0 0 0,1-1 1,-1 1-1,0 0 1,0 0-1,1 0 1,-1 0-1,0 0 0,0-1 1,0 1-1,0 0 1,1 0-1,-1 0 1,0-1-1,0 1 1,0 0-1,0 0 0,0 0 1,1-1-1,-1 1 1,0 0-1,13-15-5924,-11 6-957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06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26 8584,'-18'15'6694,"18"-15"-6595,0 0 0,0 0 0,0 1 0,0-1 1,0 0-1,0 0 0,0 0 0,0 1 0,0-1 0,0 0 1,0 0-1,0 1 0,0-1 0,0 0 0,0 0 0,0 0 1,0 1-1,0-1 0,0 0 0,0 0 0,0 0 1,1 1-1,-1-1 0,0 0 0,0 0 0,0 0 0,0 0 1,1 1-1,-1-1 0,0 0 0,0 0 0,0 0 0,0 0 1,1 0-1,-1 0 0,0 0 0,0 0 0,1 1 0,-1-1 1,0 0-1,0 0 0,0 0 0,1 0 0,42 1 3453,-28-1-3411,58-3 745,-1-4 0,137-29 1,-206 34-5328,-14 2-2997,9 0 6958,-9 0-5114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06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 9289,'0'0'9406,"10"0"-7153,126-1 2450,-135 1-4692,-1 0 0,1 0 0,-1-1-1,1 1 1,-1 0 0,0 0 0,1 0 0,-1 0 0,1 0 0,-1 0 0,1 0-1,-1 0 1,1 0 0,-1 0 0,1 0 0,-1 0 0,1 1 0,-1-1 0,0 0-1,1 0 1,-1 0 0,1 1 0,-1-1 0,0 0 0,1 0 0,-1 1 0,0-1-1,1 0 1,-1 1 0,0-1 0,1 0 0,-1 1 0,0-1 0,0 1 0,1-1-1,-1 0 1,0 1 0,0-1 0,0 1 0,0-1 0,1 1 0,-1-1 0,0 1-1,0-1 1,0 0 0,0 1 0,0-1 0,0 1 0,0-1 0,0 1 0,-1-1-1,1 1 1,0-1 0,0 1 0,0-1 0,0 0 0,-1 1 0,1-1 0,0 1-1,0-1 1,-1 0 0,1 1 0,0-1 0,-1 0 0,1 1 0,0-1 0,-1 0-1,0 1 1,-25 24 419,-14 1-117,-2-2 0,-70 30 0,104-48-68,10-2-53,23 0 58,37-4-83,69-12-491,-115 9-1126,0 0 1,0-2-1,18-6 0,-34 10 1157,1 1 0,-1 0 0,1 0 0,-1 0 0,0 0 0,1-1 0,-1 1 0,1 0 0,-1 0 0,0-1 0,1 1 0,-1 0 0,0-1 0,1 1 0,-1-1 0,0 1 0,0 0 0,1-1 0,-1 1 0,0-1 0,0 1 0,0 0 0,0-1 0,0 1 0,1-1 0,-1 1 0,0-1 0,0 1 0,0-1 0,0 1 0,0 0 0,0-2 0,0 2 140,0-8-8778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11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14798,'0'0'11563,"-5"48"-11019,1-20-255,4 6-225,0-2-32,0 0-32,0-3-224,9-4-1154,-3-4-1697,2-7-1057,-2-6-2946</inkml:trace>
  <inkml:trace contextRef="#ctx0" brushRef="#br0" timeOffset="1">0 106 12268,'0'0'8360,"64"0"-7688,-30 0-416,3 0-192,2 0-160,0 0-2370,-2-10-6695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07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55 6246,'0'0'12951,"0"-8"-10565,1-2-1650,0-26 4107,-27 68-3909,18-26-874,0 1 0,0-1 1,1 1-1,0 1 0,0-1 0,1 1 1,0 0-1,0 1 0,1-1 0,0 1 1,0 0-1,1 1 0,1-1 0,-1 1 1,2-1-1,-1 1 0,1 0 0,1 0 1,-1 0-1,2 12 0,-6 74 490,-26 140 0,24-207-504,-2 16 9,12-44-45,0 0-1,-1-1 0,1 1 0,0-1 1,0 1-1,-1-1 0,1 0 1,0 1-1,0-1 0,0 0 0,-1 0 1,1 0-1,0-1 0,2 1 1,-1 0 10,50-3 66,78-14-1,-56 6-2695,-71 10 1908,10-2-2025,-9-2-4275,-5-1-280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07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27 12075,'0'0'9487,"-8"-2"-7154,-23-8-438,27 6 1021,11 1-2278,12 1-642,31-1 75,-25 2-321,0 0 0,0 1 0,38 5 0,-62-4 231,0-1 0,0 1 0,-1 0-1,1 0 1,0-1 0,0 1 0,0 0 0,-1 0 0,1 0 0,0 0 0,-1 0-1,1 0 1,0 0 0,-1 0 0,0 0 0,1 0 0,-1 0 0,0 0 0,1 1 0,-1-1-1,0 0 1,0 0 0,0 0 0,0 0 0,0 1 0,0-1 0,0 0 0,0 0-1,-1 0 1,1 0 0,-1 2 0,-11 49 35,8-37-34,0 2 18,1-1-1,1 1 1,1-1 0,0 22 0,2-30 0,0 0 0,0-1 0,0 1 0,1 0 0,0-1 0,1 1 0,0-1 1,0 0-1,0 0 0,1 0 0,5 7 0,-1-3-13,0 1-1,-1 0 1,-1 0 0,0 1-1,7 21 1,-11-29 23,-1 0 0,0 0 0,0-1-1,0 1 1,-1 0 0,1 0 0,-1 0 0,0 0 0,-1 0 0,1 0 0,-1 0-1,0 0 1,0 0 0,-1 0 0,1-1 0,-1 1 0,0-1 0,0 1 0,-4 4-1,4-6 117,-1-1 0,0 1 0,0-1 0,0 0 0,0 0-1,-1 0 1,1 0 0,0 0 0,-1-1 0,1 1-1,-1-1 1,0 0 0,1 0 0,-1-1 0,0 1 0,0-1-1,1 0 1,-1 0 0,0 0 0,0 0 0,-5-1-1,-5-1 76,1 0-1,0-1 0,0-1 0,-21-7 0,12 2-222,14 7-241,0-1 0,1 0 0,-1 0 0,1-1 0,0 0 0,-12-8 0,23 9-5416,21-7-196,-23 9 4302,23-7-7048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08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17328,'0'0'6924,"-5"9"-5194,0 1-1513,1 1-1,1-1 1,-1 1-1,2 0 1,-1 0-1,2 0 1,-1 0 0,1 0-1,1 0 1,0 0-1,1 0 1,0 1 0,5 19-1,21 33-38,-25-60-528,0 0-1,1 1 1,0-1 0,0 0-1,0-1 1,0 1-1,0-1 1,1 1-1,0-1 1,0 0 0,-1 0-1,6 2 1,-4-6-5168,-8-6 722,-9-6-879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08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56 7623,'0'0'4068,"-48"-23"-352,34 17-1058,7 3 2627,23 3-4484,9 0-64,12 0-65,7 0-255,4 0-257,7 0-128,-9 0-385,-2-3-2145,-10-6-2755,-11-3-11275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09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8360,'0'0'16901,"-5"12"-16265,-12 19-334,-1-1 0,-1-1 0,-2 0 0,-31 32 0,-27 38 494,74-92-1942,7-9-585,16-30-7580,-10 6-2220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09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16367,'0'0'8232,"-19"60"-6726,35-40-513,2 1-481,6 0-256,5 0-192,4-3-64,3 0 32,-3-2-128,5 1-768,-5-2-1379,-8-3-1472,-4-5-3204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10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11147,'0'0'13420,"51"24"-12843,-26-21-353,0 1-192,-2-4-32,-4 0-32,-7 0-833,-4 0-832,-8-8-1538,0-2-4004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1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10025,'0'0'13362,"9"4"-12497,1 1-649,-6-4-146,0 0-1,-1 1 0,1-1 0,-1 1 0,1 0 0,-1 0 1,0 1-1,0-1 0,0 1 0,5 4 0,-7-5-1,0-1 1,0 1-1,0 0 0,0 0 0,0-1 0,0 1 0,-1 0 0,1 0 1,-1 0-1,1 0 0,-1 0 0,0 0 0,0 0 0,0-1 1,0 1-1,0 0 0,0 0 0,0 0 0,0 0 0,-1 0 0,1 0 1,-1 0-1,0 0 0,1-1 0,-1 1 0,0 0 0,0 0 1,-2 2-1,-4 6 83,-1 0 0,1 0 1,-15 12-1,10-10 155,-5 7-18,0 1 0,-23 34-1,36-48-232,1 0 0,0 0 1,0 0-1,0 1 0,0-1 0,1 1 0,0-1 1,1 1-1,-1 0 0,1 0 0,1-1 0,-1 1 0,1 0 1,0 0-1,2 8 0,-1-13-3,0-1-1,0 0 1,0 1 0,0-1-1,0 0 1,1 0 0,-1 0 0,0 0-1,1 0 1,-1 0 0,1 0-1,-1 0 1,1-1 0,0 1-1,-1 0 1,1-1 0,0 0-1,-1 1 1,1-1 0,0 0 0,0 0-1,-1 0 1,1 0 0,3 0-1,45-3 488,-45 2-578,86-15-365,-34-1-3979,-37 3-3219,-9 6 123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11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10826,'0'0'17323,"-1"8"-16495,-10 85 271,11-92-1093,0 0 0,1 0 0,-1 0-1,1-1 1,-1 1 0,1 0-1,-1 0 1,1 0 0,-1-1-1,1 1 1,0 0 0,-1-1 0,1 1-1,0 0 1,0-1 0,0 1-1,-1-1 1,1 1 0,0-1 0,0 0-1,0 1 1,0-1 0,0 0-1,0 0 1,0 1 0,0-1-1,0 0 1,-1 0 0,1 0 0,0 0-1,0 0 1,0 0 0,0-1-1,0 1 1,0 0 0,1-1-1,38-9 105,-30 5-89,0-2 0,0 1 0,-1-1-1,-1-1 1,1 0 0,9-11 0,8-7-7,-31 58-169,0-16-601,-9 30 1783,17-27-5853,-3-18 4134,1 0 1,0 0-1,-1 0 0,1-1 1,0 1-1,-1 0 0,1-1 1,0 1-1,0-1 0,-1 1 1,1 0-1,0-1 0,0 0 1,0 1-1,0-1 0,0 0 1,0 1-1,1-1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11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13741,'0'0'9673,"72"2"-8552,-35-3-128,4-4-352,-2-2-353,0 3-224,-7-1-64,-7 0-384,-4 1-1250,-9 1-768,-6 2-1442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17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8648,'0'0'9951,"1"8"-9284,0 7-211,-1 0 0,-1 0 0,0 0-1,-1 0 1,-1-1 0,-7 27 0,-41 96 1079,9-26-1067,41-108-463,-9 25 29,2 0 1,1 0-1,1 1 0,-4 51 1,10-80-34,0 0 0,0 1 1,0-1-1,0 0 1,0 0-1,0 0 0,0 0 1,0 0-1,0 1 0,0-1 1,1 0-1,-1 0 1,0 0-1,0 0 0,0 0 1,0 1-1,0-1 0,0 0 1,0 0-1,1 0 1,-1 0-1,0 0 0,0 0 1,0 0-1,0 0 0,0 0 1,1 0-1,-1 0 1,0 1-1,0-1 0,0 0 1,0 0-1,1 0 0,-1 0 1,0 0-1,0 0 1,0 0-1,0 0 0,0 0 1,1-1-1,-1 1 0,0 0 1,0 0-1,0 0 1,0 0-1,1 0 0,-1 0 1,0 0-1,0 0 0,0 0 1,0 0-1,0-1 1,0 1-1,0 0 0,1 0 1,-1 0-1,0 0 0,0 0 1,0 0-1,0-1 1,0 1-1,0 0 0,0 0 1,0 0-1,0 0 0,0 0 1,0-1-1,9-10 44,-2-1-332,-1-1 0,0-1 0,-2 1 0,1-1 0,-2 0 0,0 0 0,2-21 0,0-104-1236,-5 111 1654,-1 32 664,0-2-764,1-1-1,-1 1 0,1-1 1,-1 1-1,1-1 0,0 1 0,0-1 1,-1 1-1,1-1 0,0 1 1,0-1-1,0 1 0,1-1 1,-1 1-1,0-1 0,1 1 0,-1-1 1,1 1-1,-1-1 0,1 1 1,-1-1-1,1 0 0,0 1 0,0-1 1,0 0-1,0 1 0,0-1 1,0 0-1,0 0 0,2 1 1,3 1 102,1 0 1,-1-1 0,1 1 0,-1-2-1,1 1 1,0-1 0,0 0 0,0 0-1,-1-1 1,1 0 0,7-1 0,-11 1-214,1 0 0,-1-1 0,0 0 0,0 0 0,1 0 1,-1 0-1,0 0 0,0-1 0,0 1 0,4-4 0,-5 3-228,-1 1 0,1-1 0,-1 1 0,1-1 0,-1 1 0,0-1 0,0 0 0,0 0 0,0 0 0,0 1 1,0-1-1,-1 0 0,1 0 0,0 0 0,-1 0 0,0-1 0,1 1 0,-1-2 0,0-17-6435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11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5541,'0'0'17809,"-58"64"-17072,33-31-65,-3 3-255,8-3-225,-4 0-128,6-8-32,7-4 0,1-5-160,6-6-993,-1-8-737,-4-2-864,4-6-2019,-1-12-6213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11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13581,'0'0'7458,"10"-1"-5772,3 0-1365,4-1 476,0 1-1,1 0 1,33 4 0,-50-3-786,0 0 1,0 0 0,0 0-1,0 1 1,1-1 0,-1 0-1,0 1 1,0-1 0,0 1-1,0-1 1,0 1 0,0-1-1,0 1 1,-1 0 0,1-1-1,0 1 1,0 0 0,0 0 0,-1 0-1,1 0 1,0 0 0,-1 0-1,1 0 1,-1 0 0,1 0-1,-1 0 1,1 0 0,-1 0-1,0 0 1,0 0 0,1 0-1,-1 0 1,0 0 0,0 1-1,0-1 1,0 0 0,0 0-1,0 0 1,-1 0 0,1 0-1,0 0 1,-1 0 0,1 1-1,0-1 1,-1 0 0,1 0-1,-1 0 1,0 0 0,1-1-1,-2 2 1,-1 4 97,-1-1-1,0 1 1,0-1 0,0 0-1,0 0 1,-11 8 0,-2-3 150,-19 13 197,34-22-418,1 0 0,0 0 0,-1 0 0,1 0 0,-1 1 0,1-1 0,0 0 0,0 0 0,0 1 0,0-1 0,0 1 0,0-1 0,0 1 1,0-1-1,0 4 0,1-4-34,1 0 1,-1-1-1,1 1 1,-1 0 0,1-1-1,0 1 1,-1 0-1,1-1 1,0 1 0,0-1-1,-1 1 1,1-1-1,0 0 1,0 1 0,0-1-1,0 0 1,-1 1 0,1-1-1,0 0 1,0 0-1,0 0 1,0 0 0,0 0-1,0 0 1,1 0-1,30 1 37,-27-1-36,19 0-144,61-1-2485,-30-12-3635,-26 2-440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12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11915,'0'0'10282,"4"10"-9284,2 5-733,0 1 0,-1 1-1,-1-1 1,-1 1-1,0-1 1,1 29 0,-4 7-3687,-11-53-11029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1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8712,'0'0'14062,"68"-13"-13390,-40 13-544,2 0-96,2 0-192,-2 0-1569,-7 0-2435,2-1-4421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13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1 208 13741,'0'0'10901,"9"-7"-10736,8-7-141,-1 0 1,-1-1-1,-1-1 0,0 0 0,15-24 0,-9 10 5,14-26-64,-46 123 478,7-49-316,1-4-30,0 1 0,1 0 0,1-1 0,0 1 0,1 0 0,0 0 0,2 16 0,0-29-127,-1 0 1,1-1 0,-1 1 0,1-1 0,0 1 0,-1-1 0,1 1 0,0-1 0,0 1-1,0-1 1,0 0 0,0 0 0,1 1 0,-1-1 0,0 0 0,0 0 0,1 0 0,-1 0-1,1-1 1,-1 1 0,1 0 0,-1 0 0,1-1 0,-1 1 0,3-1 0,27 2-7462,-12-7-2065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14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22 9833,'-13'-8'4736,"-3"-2"2457,16 7-4465,10 3-1471,64 9-883,40 1-225,-106-10-136,33-1 13,-40 1-19,0 0 0,0 0-1,0 0 1,0 0 0,0 0-1,0 0 1,0-1 0,0 1-1,0 0 1,0-1 0,0 1-1,0-1 1,0 1 0,0-1-1,-1 1 1,1-1 0,0 1-1,0-1 1,0 0-1,-1 1 1,1-1 0,0 0-1,-1 0 1,1 0 0,-1 0-1,1 1 1,-1-1 0,1 0-1,-1 0 1,1-2 0,-1 3 41,-17 10-128,13-4 89,0 0 1,0 1-1,1-1 1,0 1-1,1 0 1,-1 0-1,1 0 1,0 0-1,1 0 1,0 0-1,0 1 1,0-1-1,1 0 1,1 14 0,1-10 6,0 1 1,0-1 0,1 0 0,1 0-1,0 0 1,0-1 0,1 1 0,10 16-1,3 0 7,26 57 0,-40-76 1,-1 1-1,0 0 1,0 0 0,-1 0 0,0 0 0,0 1-1,-1-1 1,0 1 0,-1-1 0,0 0 0,-2 13-1,1-19 115,0 0-1,0 0 0,0 0 0,-1 0 0,1-1 0,-1 1 1,0 0-1,0-1 0,0 1 0,0-1 0,0 0 1,0 0-1,-1 1 0,1-2 0,-1 1 0,1 0 1,-1 0-1,0-1 0,0 1 0,0-1 0,0 0 1,0 0-1,0 0 0,0-1 0,-6 2 0,-9 1 52,0-2 0,0 1-1,-23-3 1,29 1-112,-70-13 1187,50 4-3307,28 6-2468,11 2-3401,14 1-2001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20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54 5317,'-30'-14'9889,"27"12"-4843,13 2-2286,6 0-3041,52-1 661,0-3 1,0-3-1,79-18 0,-154 33-336,0 0-1,1 1 0,0 1 1,0-1-1,1 1 1,1 0-1,-7 19 0,4 86 480,6 0 1,20 181-1,-17-281-442,2 0 1,0 0-1,0-1 1,1 0-1,14 26 1,8 23-16,-27-63-62,0 0 1,1 0 0,-1 1-1,0-1 1,0 0-1,1 1 1,-1-1-1,0 0 1,0 0-1,0 1 1,1-1-1,-1 0 1,0 1 0,0-1-1,0 1 1,0-1-1,0 0 1,0 1-1,0-1 1,0 0-1,0 1 1,0-1-1,0 1 1,0-1 0,0 0-1,0 1 1,0-1-1,0 0 1,0 1-1,0-1 1,0 0-1,-1 1 1,1-1-1,0 0 1,0 1 0,0-1-1,-1 0 1,1 1-1,0-1 1,0 0-1,-1 0 1,1 1-1,0-1 1,-1 0-1,1 0 1,0 0 0,-1 1-1,1-1 1,0 0-1,-1 0 1,1 0-1,0 0 1,-1 0-1,1 0 1,0 0-1,-1 0 1,1 0 0,-1 0-1,1 0 1,0 0-1,-1 0 1,1 0-1,-1 0 1,-7 1-50,-89 13 136,-93 16 570,189-30-730,23-2-2889,-6 2-3308,-12 0-824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46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53 6150,'0'0'10746,"8"-7"-8472,3-4-1389,10-8-42,5 4 3787,-25 14-3637,-3 5-75,-263 308-718,235-275-197,18-17-3537,25-39-2722,-5-5-193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47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14286,'0'0'9689,"0"8"-8285,0-4-1250,0 0 0,1 0 0,0 0 0,-1 0 0,1 0 0,1 0 0,-1-1 0,1 1 0,-1 0 0,1-1 0,0 1 0,5 6 0,0-2 49,0 1 1,1-2 0,1 1 0,10 8 0,157 99-188,-143-95-3936,-1-1-3322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48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33 5669,'-30'-3'7154,"22"2"5165,16 1-8463,11 0-3799,-17 0-279,25 0 339,-10 1-142,0-1-1,0 0 0,-1-1 1,1-1-1,0 0 0,-1-2 1,1 0-1,-1 0 0,17-8 1,-74 16-10177,20 0 6172,-1-2-983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48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8296,'0'0'15353,"1"11"-14552,0 0-693,0 5 246,0-1 0,0 1 1,-2-1-1,0 1 0,0-1 0,-2 0 0,-6 25 0,-18 16 128,9-18-21,-14 41 0,32-78-439,-1-1 0,1 1 0,-1 0 0,1 0 0,-1 0 0,1 0 0,0 0 0,0 0 1,-1 0-1,1 0 0,0 1 0,0-1 0,0 0 0,0 0 0,0 0 0,0 0 0,1 0 0,-1 0 0,0 0 0,0 0 0,1 0 0,-1 0 0,1 0 0,-1 0 0,1 0 0,-1 0 0,1-1 0,-1 1 0,1 0 0,0 0 0,0 0 0,-1-1 0,1 1 0,0 0 0,0-1 0,0 1 0,0-1 0,0 1 0,0-1 0,-1 1 0,2-1 0,5 1 160,-1 0-1,0 0 0,1-1 1,-1 0-1,0 0 0,7-2 0,3 1-138,113-15-1063,-123 15-1933,-5-5-4552,-1 0-1351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11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7527,'0'0'11083,"57"4"-9578,-34 5-352,3 4-384,5 2-513,2 3-192,4 0-704,-3-2-2948,-4-1-5284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50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7911,'0'0'14975,"0"8"-14436,0 132 2125,0-139-2638,0-1 0,1 1 0,-1-1 1,1 1-1,-1-1 0,0 1 0,1-1 1,-1 1-1,1-1 0,-1 1 0,1-1 1,-1 0-1,1 1 0,0-1 1,-1 0-1,1 1 0,-1-1 0,1 0 1,0 0-1,-1 0 0,1 1 0,0-1 1,-1 0-1,1 0 0,0 0 0,-1 0 1,1 0-1,0 0 0,-1 0 0,1-1 1,0 1-1,-1 0 0,1 0 0,-1 0 1,1-1-1,0 1 0,-1 0 0,1-1 1,-1 1-1,1 0 0,-1-1 0,2 0 1,28-14 408,-15 3-405,-1-1 0,0-1 0,0 0 0,-1-1 0,-1 0 0,-1-1 0,14-23 0,-25 38-67,-1 35-118,-10 18 195,8-44-11,0 0 0,1 0 1,0 1-1,1-1 1,0 1-1,0-1 0,1 1 1,0-1-1,0 1 1,3 15-1,-3-24-86,1 1 0,-1 0 0,1 0 0,-1-1 1,1 1-1,-1 0 0,1 0 0,-1-1 0,1 1 0,-1-1 0,1 1 0,0 0 1,-1-1-1,1 0 0,0 1 0,0-1 0,-1 1 0,1-1 0,0 0 0,0 1 1,0-1-1,-1 0 0,1 0 0,0 0 0,0 0 0,0 1 0,0-1 0,-1 0 1,1-1-1,0 1 0,0 0 0,0 0 0,0 0 0,0 0 0,-1-1 1,3 0-1,-2 1-531,0 0 0,0-1-1,0 1 1,0-1 0,0 1 0,0-1 0,-1 0 0,1 1 0,0-1 0,0 0 0,0 0 0,-1 1 0,1-1 0,0 0 0,-1 0 0,1 0 0,0-2 0,3-10-11200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51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4452,'0'0'19912,"8"2"-18588,17 3-999,1-1-1,-1-2 1,1 0-1,0-2 1,0 0-1,0-2 1,31-6-1,78-3-678,-139 16-4142,-7 0-841,2-5-1176,2-1-4879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7:52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 4740,'0'0'14259,"7"-2"-12876,4-1-922,0-1 0,1 2 0,-1 0-1,1 0 1,-1 1 0,1 0 0,0 1 0,11 2 0,-22-2-444,0 1 0,0-1 0,0 1 0,0 0-1,-1-1 1,1 1 0,0 0 0,0 0 0,-1-1 0,1 1 0,0 0 0,-1 0 0,1 0 0,-1 0 0,1 0-1,-1 0 1,0 0 0,1 0 0,-1 0 0,0 0 0,0 0 0,1 0 0,-1 0 0,0 0 0,0 0 0,0 0-1,-1 1 1,1 0 0,-7 33 320,0-20-288,-2-1 1,0 1-1,-1-2 0,0 1 0,-1-1 0,-1-1 0,0 0 0,0-1 0,-27 19 0,38-33-281,10-12-131,16-15-168,-20 26 526,-1 0 37,0 0-1,0 1 1,1-1 0,-1 1-1,1 0 1,0 0-1,0 0 1,0 0 0,0 1-1,0 0 1,1 0 0,-1 1-1,11-3 1,-15 5-2,-1-1 0,1 0 0,0 1 0,-1-1 0,1 1 0,0-1-1,-1 1 1,1-1 0,-1 1 0,1 0 0,-1-1 0,1 1 0,-1-1 0,0 1 0,1 0 0,-1 0 0,0-1 0,1 1 0,-1 0 0,0-1 0,0 1 0,0 0 0,0 0 0,0 0 0,0-1 0,0 1-1,0 1 1,0-1 2,0 1-1,0-1 0,0 0 0,0 1 0,1-1 0,-1 0 0,0 0 1,1 1-1,-1-1 0,1 0 0,-1 1 0,1-1 0,0 0 1,-1 0-1,1 0 0,0 0 0,0 0 0,0 0 0,0 0 1,0 0-1,0 0 0,0 0 0,0 0 0,0-1 0,0 1 0,0 0 1,1-1-1,-1 1 0,0-1 0,2 1 0,2-1 52,-1 0 0,0 0 0,0 0-1,1-1 1,-1 0 0,0 0 0,0 0 0,0 0 0,0-1-1,0 1 1,0-1 0,0 0 0,-1 0 0,5-4-1,-6 5-57,0 0-1,-1-1 1,1 0 0,0 1-1,-1-1 1,0 0-1,1 0 1,-1 0-1,0 0 1,0 0-1,0 0 1,0 0-1,0 0 1,0 0-1,-1 0 1,1 0 0,-1-1-1,1 1 1,-1 0-1,0 0 1,0-1-1,0 1 1,0 0-1,-1-1 1,1 1-1,-1 0 1,1 0-1,-2-4 1,-4 2-509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51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2018,'0'0'1153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53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43 5605,'0'0'10298,"-6"1"-9775,-26 3 1842,20 4 706,12-8-3040,0 0 1,0 0 0,0 0-1,0 1 1,0-1-1,-1 0 1,1 0-1,0 1 1,0-1 0,0 0-1,0 1 1,0-1-1,0 0 1,0 0-1,0 1 1,0-1 0,0 0-1,0 0 1,0 1-1,0-1 1,1 0-1,-1 0 1,0 1 0,0-1-1,0 0 1,0 0-1,0 1 1,0-1-1,1 0 1,-1 0 0,0 0-1,0 1 1,0-1-1,1 0 1,-1 0 0,0 0-1,0 0 1,0 0-1,1 1 1,-1-1-1,0 0 1,0 0 0,1 0-1,-1 0 1,0 0-1,0 0 1,1 0-1,-1 0 1,0 0 0,0 0-1,1 0 1,-1 0-1,0 0 1,1 0-1,-1 0 1,0 0 0,0 0-1,1 0 1,-1 0-1,0-1 1,23 3 287,0 0-85,-1-1 0,1-1 0,-1-1 0,28-4 0,-26 1-26,0 2 0,31 1 0,16-1-186,138-11 117,-62 6-128,-124-2 348,-21 8-317,1-1 1,-1 1 0,0 0-1,1 0 1,-1 0-1,1 0 1,-1 0-1,1 1 1,0-1 0,-1 1-1,5-1 1,-6 1 192,-25-6-10432,11-1 1160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53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8392,'9'-13'13001,"-10"36"-9130,0-3-4002,-2 36 597,1-39-388,1 1 1,1-1 0,0 1 0,5 25 0,-1-39-557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54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7655,'0'0'14772,"10"-2"-13598,22 1-125,44 4 0,5 0-2982,-79-3 1380,-2 0 438,0 0 1,1 0-1,-1 0 0,0 0 0,0 0 1,0 1-1,0-1 0,1 0 0,-1 0 1,0 0-1,0 0 0,0 0 0,1-1 1,-1 1-1,0 0 0,0 0 0,0 0 1,0 0-1,1 0 0,-1 0 0,0 0 0,0 0 1,0 0-1,0 0 0,0 0 0,1-1 1,-1 1-1,0 0 0,0 0 0,0 0 1,0 0-1,0 0 0,0 0 0,0-1 1,0 1-1,1 0 0,-1 0 0,0 0 1,0 0-1,0-1 0,0 1 0,0 0 1,0 0-1,0 0 0,0-1 0,0 1 1,0 0-1,0 0 0,0-8-5912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9:54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8296,'0'0'16917,"0"0"-16874,0 0 0,0 1 0,0-1 0,0 0-1,0 1 1,0-1 0,0 0 0,0 1 0,0-1 0,0 0-1,0 0 1,1 1 0,-1-1 0,0 0 0,0 1 0,0-1-1,0 0 1,1 0 0,-1 1 0,0-1 0,0 0 0,0 0-1,1 0 1,-1 1 0,0-1 0,0 0 0,1 0 0,-1 0-1,0 0 1,0 0 0,1 1 0,-1-1 0,0 0 0,1 0-1,-1 0 1,0 0 0,0 0 0,1 0 0,-1 0 0,0 0-1,1 0 1,7-4 42,-1-1 0,1 1 0,-1-1 0,0 0 0,0-1 0,-1 0 0,1 0-1,6-10 1,2 2-27,57-65 449,-76 86-463,0-1 0,1 2-1,0-1 1,0 0 0,0 0-1,1 1 1,0 0 0,-1 14-1,1-8-119,1 1 0,1-1-1,0 1 1,2 20-1,8-15-2667,4-14-6609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56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66 10602,'0'0'3555,"-9"4"-1425,-26 12-507,23-3 377,20-5-1280,17-1-189,-9-6-280,1-1-1,-1-1 1,0 0-1,31-7 0,-42 7-239,1-1 0,-1 0 0,1 1 0,-1-2 0,0 1-1,0-1 1,0 0 0,0 0 0,0 0 0,-1 0-1,1-1 1,-1 0 0,0 0 0,0 0 0,0-1-1,-1 1 1,5-8 0,-7 12-5,-1-1 0,1 0 0,0 0-1,-1 0 1,1 1 0,-1-1 0,1 0 0,-1 0 0,1 0 0,-1 0 0,0 0-1,1 0 1,-1 0 0,0 0 0,0 0 0,0 0 0,0 0 0,0 0-1,0 0 1,0 0 0,0 0 0,0 0 0,0-1 0,-1 1 0,1 0-1,0 1 1,-1-1 0,1 0 0,-1 0 0,1 0 0,-1 0 0,1 0-1,-1 0 1,0 0 0,1 1 0,-1-1 0,0 0 0,0 0 0,1 1-1,-1-1 1,0 1 0,0-1 0,0 1 0,0-1 0,0 1 0,0-1 0,-1 1-1,-1-1-6,1 1 0,-1 0 0,0 0 0,1 0 0,-1 0 0,0 1 0,1-1 0,-1 1 0,0-1 0,1 1 0,-1 0 0,1 0 0,-1 0 0,1 0 0,0 0 0,-1 1 0,1-1 0,-2 3 0,-1 0 26,0 0 0,0 1 1,1 0-1,-1 0 0,1 0 1,1 0-1,-1 1 0,1-1 1,0 1-1,0 0 1,0 0-1,1 0 0,0 0 1,0 1-1,-1 11 0,3-17-21,1 1 0,0-1 0,-1 0 0,1 0 0,0 0 0,0 0 0,0 0 0,0 0 0,0 0 0,0 0 0,0 0 0,0 0 0,0 0 0,0-1 0,1 1 0,-1-1 0,0 1 0,0 0 0,1-1 0,-1 0 0,0 1 0,1-1 0,-1 0 0,0 0 0,1 0 0,-1 0 0,1 0 0,-1 0 0,0 0 0,3-1 0,47-2 193,-31-3-183,-1 0 1,0-1-1,0-1 1,0 0-1,-1-2 1,-1 0-1,18-14 1,-4 5 45,-41 43 586,-4-1-355,9-15-162,-1-1-1,1 2 1,1-1 0,0 0 0,0 1 0,0 0 0,1 0 0,0 0-1,1 0 1,-2 14 0,5-22-126,-1-1-1,1 1 1,0 0 0,-1 0-1,1-1 1,0 1 0,-1-1-1,1 1 1,0 0 0,-1-1-1,1 0 1,0 1 0,0-1-1,0 1 1,0-1 0,0 0-1,-1 0 1,1 1 0,0-1-1,0 0 1,0 0 0,0 0-1,0 0 1,0 0 0,0 0-1,0 0 1,0 0 0,-1 0-1,3-1 1,31-4 109,-23 1-129,0-1 0,-1 0-1,1 0 1,16-13 0,29-14-244,-78 81 352,21-49-89,1 0 1,0 1-1,-1-1 0,1 1 1,0-1-1,0 0 0,0 1 0,0-1 1,-1 1-1,1-1 0,0 0 1,0 1-1,0-1 0,0 1 1,0-1-1,0 0 0,0 1 0,0-1 1,0 1-1,0-1 0,0 1 1,0-1-1,0 0 0,1 1 1,-1-1-1,0 1 0,0-1 1,0 0-1,1 1 0,-1-1 0,0 0 1,0 1-1,1-1 0,-1 0 1,0 1-1,1-1 0,-1 0 1,0 1-1,1-1 0,-1 0 0,0 0 1,1 0-1,0 1 0,24-4 91,29-19 7,-13 0-121,-29 14-56,1 1-1,0 0 1,1 1-1,-1 0 0,18-4 1,-30 12 95,-1 0 0,0 0 1,0 0-1,0-1 0,-1 1 1,1 0-1,0 0 0,-1 0 1,1-1-1,-1 1 0,0 0 0,1-1 1,-3 4-1,-9 29 824,10-15-2396,2-19 1308,0 0 1,0 0 0,0 1-1,0-1 1,0 0 0,0 1-1,0-1 1,0 0 0,0 1-1,1-1 1,-1 0-1,0 0 1,0 1 0,0-1-1,0 0 1,0 1 0,1-1-1,-1 0 1,0 0 0,0 1-1,0-1 1,1 0 0,-1 0-1,0 0 1,0 1 0,1-1-1,-1 0 1,0 0 0,0 0-1,1 0 1,-1 0-1,0 0 1,1 1 0,-1-1-1,1 0 1,5 0-8232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57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14 15054,'0'0'1356,"-4"10"48,-31 121 3323,-5 86-2046,18-92-821,100-312-1257,-68 159-797,6-17-1603,33-65-1,-44 100 1620,1-1 0,1 1 0,0 0 0,0 0 0,1 1 0,0 0 0,0 1 0,1-1 0,0 2-1,1-1 1,14-8 0,-23 15 188,1 0-1,-1 0 0,0 0 1,1 0-1,-1 0 1,0 1-1,1-1 1,-1 1-1,1-1 0,-1 1 1,1-1-1,0 1 1,-1 0-1,1 0 0,-1 0 1,1 0-1,-1 0 1,1 0-1,0 0 0,-1 0 1,1 1-1,-1-1 1,1 1-1,-1-1 1,1 1-1,-1-1 0,1 1 1,-1 0-1,0 0 1,1 0-1,-1 0 0,0 0 1,0 0-1,0 0 1,1 0-1,-1 0 0,0 1 1,-1-1-1,1 0 1,0 1-1,0-1 1,0 0-1,-1 1 0,1-1 1,-1 1-1,1-1 1,-1 4-1,1-1 147,0 0 0,-1 0 0,0 0 0,0 0 0,0 1 0,0-1 0,0 0 0,-1 0 0,0 0 0,0 0 0,0 0 1,-1 0-1,1 0 0,-1-1 0,0 1 0,0 0 0,0-1 0,-3 4 0,-1-1 34,0-1 1,0 0-1,-1-1 0,1 1 1,-1-1-1,0-1 1,0 1-1,-1-1 0,1-1 1,-1 1-1,1-1 1,-1 0-1,0-1 0,1 0 1,-1 0-1,0-1 1,-8 0-1,15 0-302,1 0 0,0 0 0,-1 0-1,1-1 1,0 1 0,-1 0 0,1 0 0,0 0 0,-1 0 0,1 0-1,0-1 1,-1 1 0,1 0 0,0 0 0,-1 0 0,1-1-1,0 1 1,0 0 0,0-1 0,-1 1 0,1 0 0,0 0 0,0-1-1,0 1 1,-1 0 0,1-1 0,0 1 0,0-1 0,0 1 0,0 0-1,0-1 1,0 1 0,0 0 0,0-1 0,0 1 0,0 0-1,0-1 1,0 1 0,0 0 0,0-1 0,0 1 0,1-1 0,7-16-9426,9 4-1982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12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55 208 9065,'0'0'6278,"10"-2"-3177,-5 0-2697,5 0 196,-1 0 0,0 0-1,1 1 1,16-1-1,-24 2-557,-1 0 0,1 0 0,0 0-1,-1 0 1,1 1 0,-1-1 0,1 0-1,-1 1 1,1-1 0,-1 1 0,1-1 0,-1 1-1,0 0 1,1-1 0,-1 1 0,0 0-1,1 0 1,-1 0 0,0 0 0,0 0 0,0 0-1,0 1 1,0-1 0,0 0 0,0 0-1,0 1 1,-1-1 0,1 0 0,0 1 0,-1-1-1,1 1 1,-1-1 0,0 1 0,1-1 0,-1 1-1,0 0 1,0-1 0,0 1 0,0-1-1,0 1 1,-1 1 0,0 1 73,0-1 0,0 1 0,0-1 0,-1 1 0,0-1 0,0 1 0,0-1 0,0 0 0,0 0 0,-1 0 0,1 0 0,-1 0 0,0-1 0,0 1 0,-3 2 0,-55 35 1461,48-32-1330,4-3-62,-29 20 262,37-24-444,0 0-1,0 0 1,0-1-1,0 1 1,0 0-1,0 0 1,0 0 0,0 0-1,0 0 1,1 0-1,-1 0 1,0 1-1,1-1 1,-1 0-1,1 0 1,-1 0-1,1 1 1,0-1-1,-1 0 1,1 0-1,0 1 1,0-1-1,0 0 1,0 1-1,0-1 1,0 0-1,1 2 1,0-2-4,0 1 0,0-1 1,0 0-1,0 0 0,1 0 0,-1 0 1,1 0-1,-1 0 0,0 0 0,1 0 0,-1-1 1,1 1-1,0 0 0,-1-1 0,1 1 1,-1-1-1,1 0 0,0 0 0,3 1 1,38 0-1280,-34-1 584,0 0-645,0 0 1,0 0-1,0-1 0,0-1 1,17-4-1,12-11-7563</inkml:trace>
  <inkml:trace contextRef="#ctx0" brushRef="#br0" timeOffset="1">470 0 17232,'0'0'7656,"-25"47"-7496,12-17-128,1 7 32,3-2 0,0 0-64,6-4-32,-3-5-545,6-5-384,0-6-192,0-5-512,0-8-1346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57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21973,'0'0'8520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05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59 7751,'0'0'12871,"2"-8"-11131,5-25-191,-7 33-1466,0-1 1,0 0 0,0 0 0,-1 0-1,1 1 1,0-1 0,0 0-1,-1 0 1,1 1 0,0-1 0,-1 0-1,1 1 1,-1-1 0,1 0-1,-1 1 1,1-1 0,-1 1 0,0-1-1,1 1 1,-1-1 0,1 1 0,-1-1-1,0 1 1,1 0 0,-1-1-1,0 1 1,0 0 0,1 0 0,-1-1-1,0 1 1,0 0 0,0 0 0,1 0-1,-1 0 1,0 0 0,0 0-1,0 0 1,1 0 0,-1 0 0,-1 1-1,-30 1 296,25 1-385,1-1 0,-1 1 1,1 0-1,-1 0 0,1 0 0,0 1 0,1 0 0,-1 0 0,1 1 1,-1-1-1,1 1 0,1 1 0,-1-1 0,1 1 0,0-1 0,0 1 0,0 0 1,1 0-1,-3 9 0,6-14 2,0 0 0,0 1 1,1-1-1,-1 0 0,0 0 0,1 0 0,-1 0 1,1 0-1,0 0 0,-1 0 0,1 0 1,0 0-1,-1 0 0,1-1 0,0 1 1,0 0-1,0 0 0,0-1 0,0 1 1,0 0-1,0-1 0,0 1 0,0-1 1,0 1-1,0-1 0,0 0 0,0 0 1,0 1-1,0-1 0,1 0 0,-1 0 1,0 0-1,2 0 0,49 4 15,-45-4-17,-6 0 6,11 0-39,0 0 0,0 2 1,-1-1-1,1 1 0,18 6 1,-28-7 36,-1-1 1,1 1 0,0 0-1,0 0 1,0 0 0,-1 0-1,1 0 1,-1 1 0,1-1 0,-1 0-1,1 1 1,-1-1 0,0 1-1,0-1 1,1 1 0,-1 0-1,0-1 1,-1 1 0,1 0 0,0 0-1,0 0 1,-1 0 0,1 0-1,-1-1 1,0 1 0,1 0-1,-1 0 1,0 0 0,0 0 0,0 0-1,-1 0 1,1 0 0,0 0-1,-1 0 1,1 0 0,-1 0 0,0 0-1,1 0 1,-1-1 0,0 1-1,0 0 1,-2 2 0,-3 5 64,1-1 1,-1 0-1,0 0 0,-1-1 1,0 1-1,0-1 1,0-1-1,-13 9 1,1-2 103,-1 0 0,-31 13 1,48-24-164,-1 0 1,0 0 0,0-1-1,1 0 1,-1 0 0,0 0-1,0 0 1,0-1-1,0 1 1,0-1 0,-1 0-1,1 0 1,-6-2 0,9 2-46,0 0 1,1 0 0,-1-1-1,0 1 1,1-1 0,-1 1-1,0 0 1,1-1 0,-1 1-1,1-1 1,-1 1 0,0-1-1,1 0 1,-1 1 0,1-1-1,0 0 1,-1 1 0,1-1-1,0 0 1,-1 1 0,1-1-1,0 0 1,0 0 0,-1 1-1,1-2 1,0-1-173,0 0 1,1 1-1,-1-1 1,1 0-1,-1 1 1,1-1-1,0 1 1,0-1-1,0 1 1,0-1-1,3-3 1,59-81-9029,-36 51 3646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05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15887,'0'0'4153,"-1"9"-2701,-1 54 1221,-2 10-1986,3 0 1,12 99-1,-31-223-5891,-35-54 5049,54 105 203,1 0 1,0-1-1,-1 1 1,1-1-1,0 1 0,-1-1 1,1 1-1,0-1 1,0 1-1,0-1 1,-1 1-1,1-1 1,0 1-1,0-1 1,0 1-1,0-1 1,0 1-1,0-1 0,0 1 1,0-1-1,0 0 1,0 1-1,1-1 1,-1 1-1,0-1 1,0 1-1,0-1 1,1 1-1,-1-1 0,0 1 1,0 0-1,1-1 1,-1 1-1,0-1 1,1 0-1,23-2 563,43 14-1445,-52-7 274,57 2-7037,-39-6 636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06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73 246 4837,'0'0'17611,"-9"7"-17152,3-2-358,0 0 0,1 1 0,0-1 0,0 1 0,1 0 0,0 0 0,0 0 0,0 1 0,0 0-1,1-1 1,1 1 0,-1 0 0,1 0 0,0 1 0,0-1 0,1 0 0,0 1 0,0-1 0,1 1 0,0-1 0,2 12 0,-2-17-92,1-1 1,-1 1-1,1 0 1,-1-1-1,1 1 1,0-1 0,0 1-1,0-1 1,0 1-1,0-1 1,0 0-1,0 1 1,1-1-1,-1 0 1,0 0-1,1 0 1,-1 0-1,1 0 1,-1 0 0,1 0-1,-1-1 1,1 1-1,0 0 1,-1-1-1,1 0 1,0 1-1,-1-1 1,1 0-1,0 0 1,0 0-1,-1 0 1,1 0-1,0 0 1,0 0 0,-1 0-1,1-1 1,0 1-1,-1-1 1,1 0-1,0 1 1,-1-1-1,3-1 1,3-1 17,0 0 1,-1-1-1,1 1 0,-1-1 1,0-1-1,0 1 1,0-1-1,9-10 0,-8 5-31,1 0-1,-2-1 1,1 1-1,-1-2 1,-1 1-1,0-1 1,-1 1-1,0-1 1,0-1-1,-2 1 1,1 0-1,0-17 1,-3 28 3,0 1 0,0 0 1,0-1-1,0 1 1,0-1-1,0 1 0,1 0 1,-1-1-1,-1 1 0,1-1 1,0 1-1,0 0 1,0-1-1,0 1 0,0-1 1,0 1-1,0 0 0,0-1 1,-1 1-1,1 0 1,0-1-1,0 1 0,-1 0 1,1-1-1,0 1 1,0 0-1,-1-1 0,1 1 1,0 0-1,-1 0 0,1 0 1,0-1-1,-1 1 1,1 0-1,0 0 0,-1-1 1,-13 10-64,-9 21 60,19-23 29,1 0 0,0 1 1,1-1-1,0 1 0,0-1 0,1 1 1,0 0-1,0 0 0,1-1 0,1 14 1,-1-20-23,0 1 0,1-1 1,-1 0-1,1 1 1,-1-1-1,1 0 1,0 0-1,-1 0 0,1 1 1,0-1-1,0 0 1,0 0-1,0 0 1,0 0-1,0-1 0,0 1 1,0 0-1,0 0 1,0 0-1,1-1 1,-1 1-1,0-1 0,0 1 1,1-1-1,-1 1 1,0-1-1,1 0 1,-1 0-1,0 0 1,1 0-1,-1 0 0,1 0 1,-1 0-1,0 0 1,1 0-1,1-1 1,2 0 8,0 0 0,0 1 1,0-2-1,0 1 0,-1-1 1,1 1-1,0-1 1,-1-1-1,5-2 0,2-5-37,0 0-1,0-1 0,-2 0 0,1-1 0,-1 0 0,-1-1 0,0 1 0,7-17 0,42-115-252,-45 109 261,-3 6 143,-1 5 174,-10 47-107,-7 22-127,3 0 1,2 0-1,1 0 0,7 86 0,-2-120-55,0-1 0,1 1-1,0-1 1,1 1 0,0-1-1,1 0 1,0-1 0,9 14-1,-10-25 80,-2-12-182,-1-15-424,-6 5-223,-1 1 0,-1 1 0,-1-1 0,-19-39 0,-24-33 1338,51 94-542,0 1 0,0 0 0,0 0 0,-1 0 0,1 0 0,0-1 0,0 1 0,0 0 0,0 0 0,0 0 0,0-1 0,-1 1 0,1 0 0,0 0 0,0 0 0,0-1 1,0 1-1,0 0 0,0 0 0,0-1 0,0 1 0,0 0 0,0 0 0,0 0 0,0-1 0,0 1 0,0 0 0,0 0 0,0-1 0,0 1 0,0 0 0,1 0 0,-1 0 0,0-1 0,0 1 0,0 0 0,0 0 0,0 0 0,0-1 0,1 1 0,-1 0 0,0 0 0,0 0 0,0 0 0,1 0 0,-1-1 0,0 1 0,0 0 0,0 0 0,1 0 0,-1 0 0,0 0 0,0 0 0,1 0 0,-1 0 0,21 4 866,34 18-2520,-47-18 1128,36 13-7667,-26-10-1318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06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12043,'0'0'13101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33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81 3876,'5'-6'1382,"0"-1"1,0 1-1,0 0 1,1 1-1,0 0 1,7-6-1,-8 7-644,-1 1-371,-1 0 1,1 0-1,0 0 1,0 0-1,0 1 1,0 0-1,0 0 0,1 0 1,-1 0-1,1 1 1,-1-1-1,1 1 1,0 1-1,-1-1 1,1 0-1,0 1 0,0 0 1,8 1-1,-10 0-340,-1 0 0,1 0 0,0 0-1,-1 1 1,1-1 0,-1 1-1,1-1 1,-1 1 0,0 0 0,0 0-1,0 0 1,0 0 0,0 0 0,0 1-1,-1-1 1,1 1 0,-1-1-1,1 1 1,-1-1 0,0 1 0,0 0-1,0-1 1,0 1 0,-1 0 0,1 0-1,-1 0 1,0 0 0,1 0-1,-1 0 1,-1-1 0,1 5 0,-1-2 31,1 0 1,-1 0-1,0 0 1,0 0 0,0 0-1,-1 0 1,0 0-1,0-1 1,0 1 0,-1 0-1,1-1 1,-1 0-1,-7 8 1,-5 5 256,0-2 1,-20 16-1,-23 23-128,44-36-173,0 2-1,1-1 0,-21 43 0,30-54-7,0 0 0,1 0-1,0 0 1,1 1 0,0-1 0,0 1 0,0 0-1,1-1 1,1 1 0,0 0 0,0 0-1,0 0 1,4 16 0,-2-22 23,-1 1 1,1-1-1,0 0 0,1 0 1,-1 0-1,0 0 0,1 0 1,0-1-1,-1 1 0,1-1 1,0 0-1,0 0 0,1 0 1,-1 0-1,0 0 1,1-1-1,-1 1 0,1-1 1,-1 0-1,1 0 0,0 0 1,-1-1-1,1 1 0,4-1 1,1 1 96,0 0 0,-1-1 1,1 0-1,0 0 0,0-1 0,-1 0 1,1-1-1,-1 0 0,12-4 0,-12 2-27,0 0-1,0-1 0,0 0 1,-1-1-1,0 0 0,0 0 1,0-1-1,-1 1 0,8-11 0,-13 15-57,1 0 0,-1 1 0,0-1-1,0 0 1,1 0 0,-1 0-1,0 0 1,-1 0 0,1 0-1,0 0 1,-1 0 0,1-1 0,-1 1-1,1 0 1,-1 0 0,0-1-1,0 1 1,0 0 0,0 0 0,-1 0-1,1-1 1,0 1 0,-1 0-1,0 0 1,1 0 0,-1 0-1,0 0 1,0 0 0,0 0 0,0 0-1,-1 0 1,1 0 0,0 1-1,-1-1 1,0 0 0,1 1-1,-1-1 1,0 1 0,1 0 0,-1-1-1,0 1 1,-4-1 0,-1-2-49,-1 1 1,0 1-1,0-1 0,0 1 1,-1 0-1,-13 0 0,18 1-8,0 1 0,0 0 0,0-1 0,1 1 0,-1 1 0,0-1 0,0 1 0,0-1 0,1 1 0,-1 0 0,0 1 0,1-1 0,-1 1 0,1-1 0,-1 1 0,-4 4 0,8-6-29,-1 0-1,1 0 1,-1 1 0,1-1-1,0 0 1,-1 0-1,1 1 1,0-1 0,0 1-1,-1-1 1,1 0-1,0 1 1,0-1 0,-1 1-1,1-1 1,0 0 0,0 1-1,0-1 1,0 1-1,0-1 1,0 1 0,0-1-1,-1 1 1,1-1-1,1 0 1,-1 1 0,0-1-1,0 1 1,0-1 0,0 1-1,0-1 1,0 1-1,0-1 1,1 0 0,-1 2-1,18 4-1515,26-6-2776,-9-6-1824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13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87 15759,'0'0'1996,"0"-14"-154,-4-47 1265,-29 237-2792,23-107 516,-3-2 0,-28 86 0,56-202 7,15-98 0,-23 112-704,3-25-89,6-113 1,-16 176-57,0 0 1,0 0 0,0 0-1,1 0 1,0 0-1,-1 0 1,1 0 0,0 0-1,0-1 1,1 1 0,-1 0-1,1 0 1,-1-1 0,1 1-1,0-1 1,0 0 0,0 1-1,0-1 1,0 0 0,1 0-1,-1 0 1,0 0-1,1-1 1,0 1 0,-1-1-1,1 0 1,0 1 0,0-1-1,0 0 1,0-1 0,0 1-1,4 0 1,-5-1 11,0 0 1,0 1 0,-1-1-1,1 1 1,0-1-1,0 1 1,0 0-1,0-1 1,-1 1-1,1 0 1,0 0 0,-1 0-1,1 1 1,-1-1-1,1 0 1,-1 1-1,1-1 1,-1 0-1,0 1 1,0 0 0,0-1-1,0 1 1,0 0-1,0-1 1,0 1-1,-1 0 1,2 3-1,13 17 20,-14-22-19,0 1-1,0-1 1,1 0 0,-1 0 0,0 0 0,0 0 0,0 0 0,0 0-1,0 0 1,1 0 0,-1 0 0,0 0 0,0 0 0,0-1 0,0 1-1,0 0 1,0-1 0,0 1 0,0-1 0,0 0 0,0 1 0,0-1-1,0 0 1,0 1 0,1-3 0,19-12 18,-2-2-1,0 0 1,-1-1-1,-1-1 1,18-23-1,-35 42-19,0 0 0,0-1 0,0 1-1,0 0 1,0 0 0,0 0 0,0 0-1,0-1 1,0 1 0,0 0-1,0 0 1,0 0 0,0-1 0,0 1-1,0 0 1,0 0 0,0 0-1,1 0 1,-1 0 0,0-1 0,0 1-1,0 0 1,0 0 0,0 0-1,1 0 1,-1 0 0,0 0 0,0 0-1,0-1 1,0 1 0,1 0-1,-1 0 1,0 0 0,0 0 0,0 0-1,1 0 1,-1 0 0,0 0 0,0 0-1,0 0 1,1 0 0,-1 0-1,0 0 1,0 0 0,0 0 0,0 0-1,1 1 1,-1-1 0,0 0-1,0 0 1,0 0 0,0 0 0,1 0-1,-1 0 1,0 0 0,0 0-1,0 1 1,0-1 0,0 0 0,1 0-1,-1 0 1,0 0 0,0 1-1,0-1 1,2 21-36,-7 27 21,-16 57 352,9-49 72,2 0 0,-5 103 0,20-130 1,1-13-1582,4-9-4589,-9-16-4884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13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87 6887,'7'-7'5002,"1"-6"-3476,24-29 2210,-6 18 1513,-26 24-5210,0 0 0,0 0 0,0 0 0,1 0 0,-1 0 0,0 0 0,0 0 0,0 0 0,1 0 0,-1 0 0,0 0 0,0 0 0,0 0 0,1 0 0,-1 0 0,0 0 0,0 0 0,0 0 0,0 0 0,1 0 0,-1 0 0,0 1 0,0-1 0,0 0 0,0 0 0,1 0 0,-1 0 0,0 0 0,0 1 0,0-1 0,0 0 0,0 0 0,0 0 0,0 0 1,0 1-1,0-1 0,1 0 0,-1 0 0,0 0 0,0 1 0,0-1 0,0 0 0,0 0 0,0 0 0,0 1 0,0-1 0,0 0 0,0 0 0,-1 0 0,1 1 0,0-1 0,0 0 0,0 0 0,0 0 0,0 0 0,0 1 0,0-1 0,0 0 0,0 0 0,-1 0 0,1 0 0,0 1 0,0-1 0,0 0 0,-1 0 0,-3 17 87,-19 36 325,-2-1-1,-2 0 1,-35 49 0,1-2-263,18-28-1997,56-113-5183,-1 4 3264,9-5-895,0-5-1249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14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83 5830,'6'-9'3251,"-5"7"-2606,25-46 2767,-24 45-2876,-1 1 1,0 0-1,1 0 1,-1 0-1,1 1 1,0-1-1,0 0 1,-1 0-1,1 1 1,0-1-1,4-1 1,-5 4-469,-1-1 1,1 0 0,0 1-1,-1-1 1,1 1-1,0 0 1,-1-1-1,1 1 1,-1-1-1,1 1 1,-1 0 0,1-1-1,-1 1 1,1 0-1,-1 0 1,0 0-1,1-1 1,-1 1-1,0 0 1,0 0 0,1 0-1,-1-1 1,0 1-1,0 0 1,0 0-1,0 0 1,0 1-1,2 33 120,-1-33-42,0 96 317,-1-47 536,7 53-1,-5-87-804,1-1 0,1 0-1,0-1 1,1 1-1,1-1 1,0 0-1,13 22 1,-9-24-172,-8-19-799,-14-26-1506,-8 8-1168,-1 1-1,-36-32 1,11 15 2875,1 1 6595,52 37-1655,32-2-4036,-21 4-252,68-7-2040,-30-6-5479,-29 2 1304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14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14830,'0'0'5477,"6"60"-4035,-6-24-225,-6 5-160,1 3-577,1 0-384,1-1-96,3-5 64,0-5-416,0-4-545,0-11-224,0-6-1057,0-9-1826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1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13869,'0'0'6278,"59"9"-5253,-26-1-801,6 1-192,-2-5-2690,6 0-4869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15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15631,'0'0'4297,"9"-6"-2978,6-2-1070,1 1-1,-1 0 1,1 1 0,0 1 0,0 1-1,1 0 1,0 1 0,-1 1 0,31-1-1,-25 3-223,-1 0-1,1 1 1,-1 1 0,1 1-1,-1 1 1,32 10-1,-45-11-20,-1 0 1,-1 0-1,1 1 1,0-1-1,-1 2 0,0-1 1,0 1-1,0-1 0,-1 2 1,1-1-1,-1 1 1,0-1-1,-1 1 0,0 1 1,0-1-1,0 1 0,0-1 1,-1 1-1,0 0 1,-1 0-1,0 1 0,2 9 1,-1-6 221,-2-1 0,1 1 0,-2 0 0,1 0 0,-2 0 1,1 0-1,-1 0 0,-1-1 0,0 1 0,-1 0 0,0-1 0,0 1 1,-1-1-1,0 0 0,-1 0 0,0-1 0,-11 16 0,7-15-13,1 0-1,-1 0 0,-1-1 1,0-1-1,0 1 0,-1-2 0,0 1 1,0-2-1,-1 1 0,0-2 0,0 1 1,0-2-1,0 1 0,-18 2 1,14-4-202,-1-1 1,1 0 0,0-1-1,0-1 1,-1-1-1,1 0 1,-25-5 0,35 4-224,0 1 0,0-1 1,0 0-1,1-1 0,-1 1 0,1-1 1,0 0-1,0 0 0,0-1 0,-6-5 1,8 6-149,1 0 0,0 1 1,-1-1-1,2 0 0,-1-1 1,0 1-1,0 0 0,1 0 0,0-1 1,0 1-1,0-1 0,0 1 1,0-1-1,1 1 0,-1-1 1,1 1-1,0-1 0,1-6 1,5-8-4627,16 1-2066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15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15983,'0'0'8873,"69"16"-7400,-14-16-961,9-4-416,3-4-96,-5 1-32,1 2-800,-15 4-1090,-9 1-929,-16 0-128,-12 3-1056,-11 5-1379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15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3203,'0'0'19314,"73"17"-17840,-20-17-802,4-5-447,-4 1-161,2 0-128,-9 4-1410,-9 0-1729,-5 0-3876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17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1 271 12524,'0'0'8093,"11"-5"-6945,32-21-952,-1-2 0,-1-2 0,-2-1 0,-1-2 0,-1-2 0,39-48 0,-99 135 697,3 1 0,-16 61 0,31-61 19,10-28-2117,-5-24 845,1 0 0,-1-1-1,1 1 1,-1 0 0,1 0 0,-1-1-1,1 1 1,0 0 0,-1 0 0,1-1 0,0 1-1,0-1 1,0 1 0,-1-1 0,1 1-1,0-1 1,0 1 0,0-1 0,0 0 0,1 1-1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17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10025,'0'0'8627,"14"1"-6593,14 0-1117,0-1 1,0-2-1,0-1 0,44-10 0,136-25-189,-67 29-3757,-130 14 1075,-20-2-13778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17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16111,'0'0'7276,"0"9"-5786,-1 16-641,0-2-221,1 0 0,3 31 0,-2-52-622,0-1 1,-1 0-1,1 1 0,0-1 0,0 0 0,0 0 1,0 1-1,0-1 0,0 0 0,0 0 0,1 0 1,-1 0-1,0-1 0,0 1 0,1 0 0,-1 0 1,1-1-1,-1 1 0,1-1 0,-1 1 0,1-1 1,-1 0-1,1 0 0,-1 0 0,1 1 0,-1-1 1,1-1-1,-1 1 0,1 0 0,2-1 0,49-9 176,24-29-139,-63 30-93,1 1 0,0 0 0,0 2 0,1-1 0,19-4 1,-35 11 52,1 0 1,-1-1 0,1 1-1,-1 0 1,1 0-1,0 0 1,-1 0 0,1 0-1,-1 0 1,1 0 0,0 0-1,-1 0 1,1 0 0,-1 0-1,1 1 1,0-1 0,-1 0-1,1 0 1,-1 0 0,1 1-1,-1-1 1,1 0 0,-1 1-1,1-1 1,-1 0-1,1 1 1,-1-1 0,0 1-1,1-1 1,0 2 0,-1 20 317,-20 33 292,15-44-598,3-5-168,1-1-1,-1 0 1,1 0 0,0 1-1,0-1 1,0 7 0,11-14-8607,3-13-2253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20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10346,'-6'4'9211,"22"-1"-6598,28 0-1566,291-9 784,-333 8-4991,-9 3 1103,-10 2-1252,-7-5-2195,-4-2-1798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20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6118,'0'0'14958,"8"8"-13885,6 4-778,-1-2-1,2 1 1,0-2 0,24 13-1,-35-20-281,0-1 0,0 1 0,-1 1 0,1-1 0,-1 0-1,1 1 1,-1 0 0,0-1 0,0 1 0,0 1 0,0-1 0,-1 0-1,1 1 1,-1-1 0,0 1 0,0 0 0,0-1 0,1 6 0,-2-5 15,-1 0 1,0 0 0,0 0 0,0 0 0,0-1-1,0 1 1,-1 0 0,1 0 0,-1 0 0,0-1-1,0 1 1,-1 0 0,1-1 0,-1 1-1,0-1 1,0 0 0,0 1 0,0-1 0,0 0-1,-4 3 1,-16 17 295,-2 0-1,-1-2 1,0-1-1,-34 20 1,2 0 508,42-23-391,15-16-434,0-1 0,0 1 0,0-1 0,0 0 0,0 1 0,0-1 0,0 0-1,0 1 1,1-1 0,-1 0 0,0 1 0,0-1 0,0 0 0,1 1 0,-1-1-1,0 0 1,0 1 0,1-1 0,-1 0 0,0 0 0,1 0 0,-1 1 0,0-1-1,1 0 1,-1 0 0,0 0 0,1 0 0,-1 1 0,0-1 0,1 0 0,-1 0-1,1 0 1,44 2 174,-36-2-122,145-10 195,-102 5-272,92 1 1,-142 4-30,-1 0-1,0 0 1,1 0-1,-1 1 1,0-1 0,1 0-1,-1 0 1,0 1 0,1-1-1,-1 1 1,0-1 0,0 1-1,1-1 1,-1 1 0,0 0-1,0 0 1,0 0 0,0 0-1,0-1 1,0 1 0,0 0-1,0 1 1,0-1-1,-1 0 1,2 2 0,1 13-10386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22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46 4132,'0'0'5861,"9"-7"-2220,45-32 2130,-57 46-566,-19 28-4143,-23 18-460,-67 60 0,21-22-2671,91-91 1917,0 0 0,0 0-1,0 1 1,0-1-1,0 0 1,0 0 0,-1 1-1,1-1 1,0 0-1,0 0 1,0 0 0,0 1-1,0-1 1,-1 0-1,1 0 1,0 0-1,0 0 1,0 1 0,-1-1-1,1 0 1,0 0-1,0 0 1,0 0 0,-1 0-1,1 0 1,0 0-1,0 0 1,-1 0-1,1 0 1,0 0 0,0 1-1,-1-1 1,1-1-1,0 1 1,0 0 0,-1 0-1,1 0 1,0 0-1,0 0 1,-1 0 0,1 0-1,0 0 1,0 0-1,0 0 1,-1 0-1,1-1 1,0 1 0,0 0-1,0 0 1,-1 0-1,0-13-6241,1 12 6388,0-19-7457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22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11851,'0'0'10218,"62"41"-9353,-37-22-225,3-1-95,-2 4-321,3-1-160,-3 0 0,-1-1-64,0-3-865,-6-2-736,4-5-1346,-7-6-2850,2-4-5766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12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14894,'0'0'7815,"81"0"-9480,-37 0-2211,2 0-3971</inkml:trace>
  <inkml:trace contextRef="#ctx0" brushRef="#br0" timeOffset="1">420 23 13485,'0'0'3907,"73"-12"-4899,-40 1-2884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23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44 143 5605,'0'0'14286,"-37"64"-12941,32-43-384,3-1-256,2-1-353,0-3-320,0-2 32,5-4-480,2-4-513,2-6-641,-3 0-1184,-5-4-3588</inkml:trace>
  <inkml:trace contextRef="#ctx0" brushRef="#br0" timeOffset="1">34 13 17072,'0'0'9865,"5"-13"-18064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23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9321,'0'0'16656,"67"0"-16432,-28 0-160,-2 0 0,2 0-256,-3 1-1506,-8-1-1601,-5 0-3011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23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0 10602,'0'0'10853,"-3"8"-9401,-7 12-819,0 0 0,-1-1 1,-1 0-1,-21 26 0,-69 73 101,77-90-641,22-24-35,-17 16-565,19-20 393,1 0-1,0 0 0,0 1 0,-1-1 1,1 0-1,0 0 0,-1 0 0,1 0 0,0 0 1,0 1-1,-1-1 0,1 0 0,0 0 1,-1 0-1,1 0 0,0 0 0,-1 0 1,1 0-1,0 0 0,-1 0 0,1 0 0,0 0 1,-1 0-1,1 0 0,0-1 0,-1 1 1,1 0-1,0 0 0,-1 0 0,1 0 1,0 0-1,0-1 0,-1 1 0,1 0 0,0 0 1,0-1-1,-1 1 0,1 0 0,0 0 1,0-1-1,0 1 0,-1 0 0,1 0 1,0-1-1,0 1 0,0 0 0,0-1 0,0 1 1,0 0-1,0-1 0,0 1 0,0 0 1,0-1-1,0 1 0,0 0 0,0-1 0,0 1 1,0 0-1,0-1 0,0 1 0,0 0 1,0-1-1,0 1 0,0 0 0,1-1 1,-1-17-6303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24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12908,'0'0'7554,"11"0"-6107,-2-1-1134,1 1 0,-1 1 1,1 0-1,-1 0 0,0 1 1,1 0-1,-1 1 0,0 0 1,0 0-1,-1 1 0,1 0 1,12 9-1,-1 0-178,-1 2 0,0 0 0,-1 1 0,17 20 0,8 11-2860,-32-38-820,-2-6-1644,5-3-6165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25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9929,'0'0'13544,"-8"0"-13272,4 0-246,1 0 1,0 0-1,0 0 0,0 0 1,0 1-1,0 0 0,0 0 1,0 0-1,0 0 0,0 0 1,0 0-1,0 1 0,0-1 1,1 1-1,-6 4 1,4-2 76,0 1 0,0-1 0,1 1 0,-1 0 0,1 0 0,0 0 0,0 1 0,1-1 0,-3 8 0,3-9-37,1 0 0,-1 0 1,1 0-1,0 0 0,1 0 0,-1 0 0,1 0 1,-1 0-1,1 0 0,1 5 0,-1-7-52,1-1-1,-1 0 1,1 1 0,-1-1-1,1 0 1,0 0 0,-1 0 0,1 0-1,0 0 1,0 1 0,0-1-1,0-1 1,0 1 0,0 0-1,0 0 1,0 0 0,0 0 0,0-1-1,1 1 1,-1-1 0,0 1-1,0-1 1,1 1 0,-1-1-1,0 0 1,1 1 0,-1-1-1,0 0 1,1 0 0,-1 0 0,0 0-1,2 0 1,4-1 13,1 0 0,-1 0 0,0-1-1,0 0 1,0 0 0,0-1 0,0 1 0,-1-2 0,1 1 0,-1-1 0,0 0-1,0 0 1,0 0 0,-1-1 0,1 0 0,-1 0 0,0 0 0,0-1-1,-1 0 1,0 0 0,0 0 0,0 0 0,-1-1 0,0 1 0,0-1 0,0 0-1,-1 0 1,0 0 0,1-14 0,-11 27-239,-1 6 152,6-7 66,1-1 1,1 1-1,-1 0 0,1-1 1,0 1-1,0 0 0,0 0 1,0 0-1,1 0 1,0 0-1,0 0 0,1 7 1,0-9-141,0-1 0,0 0 1,-1 0-1,1 0 0,0 0 0,1 0 1,-1-1-1,0 1 0,1 0 0,-1 0 1,0-1-1,1 1 0,0-1 1,-1 1-1,1-1 0,0 0 0,0 0 1,0 0-1,0 0 0,0 0 0,0 0 1,0 0-1,0-1 0,0 1 0,1-1 1,-1 1-1,0-1 0,0 0 1,3 0-1,15 1-3886,-1-1-3155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26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14029,'0'0'12177,"1"9"-11899,4 301 1740,-6-186-4554,3-107-801,4-8-2513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26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3235,'0'0'17521,"5"47"-16144,-5-10-160,0 6-448,0 8-97,0 2-63,0 3-225,0-3-255,2-3-65,0-6-32,3-5-353,6-10-1504,3-8-1923,-5-8-3267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27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13068,'0'0'7015,"2"59"-5830,-2-33-448,-2 8-353,-3-1-256,0-2-96,-1 0-576,5-7-289,-3-4-576,4-9-321,-5-9-6502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2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15791,'0'0'6470,"34"33"-10250,-17-36-3202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28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13741,'0'0'9097,"46"26"-8361,-9-26-287,-1-6-353,3-3-64,-4 1-352,-5 3-1378,-10 0-1729,-10 4-3268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13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12812,'0'0'9513,"18"4"-9353,-6-7-576,4-6-3172,2-4-6821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28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12300,'0'0'9000,"59"-4"-7847,-27-2-672,1-1-385,3 3-64,-8 2-705,-3 0-1217,-8 0-2177,1 0-4550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29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15214,'0'0'9396,"7"-10"-8456,113-147-65,-120 157-876,0 0 1,0 0-1,0 0 1,0 0-1,0 0 0,0 0 1,0 1-1,0-1 0,0 0 1,0 0-1,0 0 1,0 0-1,0 0 0,0 0 1,0 0-1,0 0 1,0 1-1,0-1 0,1 0 1,-1 0-1,0 0 1,0 0-1,0 0 0,0 0 1,0 0-1,0 0 0,0 0 1,0 0-1,0 0 1,0 0-1,0 1 0,0-1 1,1 0-1,-1 0 1,0 0-1,0 0 0,0 0 1,0 0-1,0 0 0,0 0 1,0 0-1,0 0 1,1 0-1,-1 0 0,0 0 1,0 0-1,0 0 1,0 0-1,0 0 0,0 0 1,0 0-1,0 0 0,1 0 1,-1 0-1,0-1 1,-2 21-77,-6 24-42,4-30-167,1 0 0,1 0 0,0 0-1,1 1 1,0-1 0,2 1 0,1 15-1,4-18-2862,3-5-2553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30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10826,'3'-20'9759,"4"43"-7691,4 46-2054,-10-66 18,-1 1 0,1 0 1,-1 0-1,1-1 0,0 1 1,0-1-1,1 1 0,-1-1 1,1 1-1,0-1 0,0 0 1,0 0-1,0 0 0,0 0 1,6 5-1,-5-6 0,-1-1 1,1 1-1,0-1 0,0 0 1,0 0-1,0 0 0,0 0 1,0 0-1,0-1 0,0 1 1,0-1-1,0 0 0,0 0 0,0 0 1,0-1-1,1 1 0,-1-1 1,0 1-1,0-1 0,3-2 1,8-2 37,0-2 1,-1 1 0,0-2 0,-1 0 0,0 0 0,0-1 0,18-18-1,17-12 26,-47 72-369,-5-19 8,-4 32 748,8-45-641,1 0 0,0 0 1,0 0-1,1 0 0,-1 0 1,0-1-1,0 1 0,0 0 0,1 0 1,-1 0-1,0 0 0,1 0 1,-1 0-1,1 0 0,-1 0 0,1-1 1,-1 1-1,1 0 0,0 0 1,-1-1-1,1 1 0,0 0 0,-1-1 1,1 1-1,0-1 0,0 1 0,0-1 1,0 1-1,0-1 0,-1 0 1,1 1-1,0-1 0,0 0 0,0 0 1,0 0-1,0 0 0,0 1 1,0-1-1,2-1 0,12 1-6824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43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13229,'0'-1'4113,"7"-6"-2787,9 1-500,1 1 0,-1 0-1,1 1 1,34-2 0,75 0-296,-99 6-480,-3-2-89,-16 1-139,-1 0 1,0 0-1,1 1 1,-1 0-1,0 1 0,1-1 1,-1 1-1,0 1 0,14 3 1,-21-4 71,1-1 0,-1 0 0,1 1 0,-1-1 0,0 0 1,1 1-1,-1-1 0,0 1 0,1-1 0,-1 1 0,0-1 0,1 1 1,-1-1-1,0 1 0,0-1 0,0 1 0,0-1 0,0 1 0,1-1 1,-1 1-1,0-1 0,0 1 0,0-1 0,0 1 0,0 0 0,-1-1 1,1 1-1,0-1 0,0 1 0,0-1 0,0 1 0,-1-1 0,1 1 1,0-1-1,0 1 0,-1-1 0,1 1 0,0-1 0,-1 0 0,1 1 1,0-1-1,-1 0 0,1 1 0,-1-1 0,1 0 0,-1 1 0,1-1 1,-1 0-1,1 0 0,-1 1 0,1-1 0,-1 0 0,1 0 0,-1 0 1,0 0-1,-32 13-5833,1-6-585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44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8168,'0'0'11109,"5"7"-9887,-4-4-1122,1 0 0,0 0-1,0 0 1,1-1-1,-1 1 1,0-1-1,1 1 1,0-1 0,-1 0-1,1 0 1,0-1-1,5 4 1,1-2 123,0-1-1,-1 1 1,1-1-1,18 1 1,-3-1 100,49 6 253,-70-7-559,1 0-1,0-1 0,-1 1 0,1 1 0,-1-1 1,1 0-1,-1 1 0,0 0 0,1 0 0,-1 0 1,0 0-1,0 0 0,0 0 0,5 6 0,-7-5-7,0-1-1,0 0 1,-1 0-1,1 0 1,0 1-1,-1-1 1,1 0-1,-1 1 1,0-1-1,0 0 1,0 1-1,0-1 1,0 1-1,0-1 1,0 0-1,-1 1 1,0-1-1,1 0 1,-1 0-1,0 1 1,0-1-1,0 0 1,0 0-1,0 0 1,-4 4-1,-3 4 61,0 0 1,-1 0-1,-14 12 0,15-15-49,-40 35 226,28-26-36,1 1 0,-31 35 0,49-51-201,0 0 0,1 0 0,-1 0 0,0 0 0,0 0 1,1 0-1,-1 0 0,1 0 0,-1 0 0,1 0 0,-1 1 0,1-1 0,0 0 1,-1 0-1,1 0 0,0 1 0,0-1 0,0 0 0,0 0 0,0 3 1,1-4-3,-1 1 0,1 0 1,-1 0-1,1 0 0,0-1 1,-1 1-1,1 0 1,0-1-1,-1 1 0,1-1 1,0 1-1,0-1 0,0 1 1,0-1-1,-1 0 1,1 1-1,0-1 0,0 0 1,0 1-1,2-1 0,6 1 32,1 0-1,0-1 1,0 0-1,10-2 1,-13 1-23,39-4-363,71-18 0,-47 5-3271,-24 7-1781,-16 3-2688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44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1 13485,'0'0'3865,"-3"10"-2072,-9 19-1136,-1-1 0,-1 0 0,-1-1 0,-2 0 0,-1-1 0,-34 38 0,20-25-567,3 1 0,-27 47 0,56-87-160,0 0 0,0 0 0,0 1 0,0-1 1,0 0-1,0 0 0,0 0 0,0 0 0,0 0 0,0 1 0,0-1 0,0 0 0,0 0 0,0 0 0,0 0 1,0 0-1,-1 1 0,1-1 0,0 0 0,0 0 0,0 0 0,0 0 0,0 0 0,0 0 0,0 0 0,0 1 1,-1-1-1,1 0 0,0 0 0,0 0 0,0 0 0,0 0 0,0 0 0,0 0 0,-1 0 0,1 0 1,0 0-1,0 0 0,0 0 0,0 0 0,0 0 0,-1 0 0,1 0 0,0 0 0,0 0 0,0 0 0,0 0 1,0 0-1,-1 0 0,1 0 0,0 0 0,0 0 0,0 0 0,0 0 0,0 0 0,-1-1 0,1 1 0,0 0 1,0 0-1,0 0 0,0 0 0,0 0 0,-3-11-4926,2 7 4264,-4-16-7062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44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14990,'0'0'7495,"46"22"-5893,-25-5-417,5 1-544,3-1-289,1 2-192,3 0-96,5-2-32,-5 2-352,-3 0-1474,-1 1-1313,-5-6-1890,-6-1-4067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51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13 14189,'0'-1'103,"0"1"-1,0-1 0,0 1 0,0-1 0,0 1 0,0-1 1,-1 1-1,1 0 0,0-1 0,0 1 0,0-1 0,0 1 0,-1-1 1,1 1-1,0-1 0,-1 1 0,1 0 0,0-1 0,-1 1 1,1 0-1,0-1 0,-1 1 0,1 0 0,0 0 0,-1-1 1,1 1-1,-1 0 0,1 0 0,-1 0 0,1-1 0,-1 1 0,1 0 1,-1 0-1,1 0 0,-1 0 0,1 0 0,-1 0 0,1 0 1,-1 0-1,1 0 0,0 0 0,-1 0 0,1 0 0,-1 1 1,1-1-1,-1 0 0,1 0 0,-1 0 0,1 1 0,-1-1 1,1 0-1,0 0 0,-1 1 0,1-1 0,0 0 0,-1 1 0,-25 20 1074,16-8-1073,1 1 0,1 1 1,0 0-1,1 0 0,1 1 0,-7 23 0,1 6 449,-5 50 0,12-67-343,2 1 1,1 0 0,1 0-1,1 1 1,9 54 0,-6-72-386,0-1 0,0 1 0,1-1-1,1 1 1,0-1 0,0-1 0,9 14 0,-8-17-463,0 0 0,0 0 0,0 0 0,1-1 0,0 0 0,0 0 0,0 0 0,1-1 0,0 0 0,13 5 0,7 0-4433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51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6246,'0'0'20980,"-14"46"-20724,12-22-192,-2 1-32,-1-2-32,5-4 32,0-4-288,0-4-897,0-6-1089,0-27-12364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52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17969,'0'0'5958,"9"21"-14735,0-18-4643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13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9513,'0'0'8584,"-18"51"-6246,11-27-704,-3 6-385,4 2-352,3 1-417,3 0-319,5-3-65,6-2-32,1-5-1442,2-4-1184,-3-8-1314,-9-3-1281</inkml:trace>
  <inkml:trace contextRef="#ctx0" brushRef="#br0" timeOffset="1">1 119 9353,'0'0'11114,"67"-13"-10857,-28 13-129,9 7-96,1 2 0,-1-1-1249,-4-2-2595,-1-5-3139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52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17296,'0'0'10442,"69"21"-10346,-32-30-32,0 1-128,-3 0-1057,-4 2-1281,-7 2-1346,-7-1-3074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53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6 9801,'8'-6'10693,"-20"29"-7761,-23 36-1994,-24 25 515,-39 63-690,91-131 575,3-5-4054,2-8-1633,4-11-253,-1-2 2471,2-13-2988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53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11179,'0'0'12497,"11"8"-11547,208 132 1474,-203-128-2894,7 3-1457,-5-7-2323,-4-5-2412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54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34 9993,'0'0'14649,"-9"-6"-13741,-30-17-433,37 22-466,1 1 0,-1-1 0,0 1 0,0-1 0,0 1 1,0 0-1,0 0 0,0 0 0,0 0 0,0 0 0,0 1 1,0-1-1,0 1 0,0-1 0,0 1 0,0-1 0,1 1 1,-1 0-1,0 0 0,0 0 0,1 0 0,-1 0 0,1 1 1,-1-1-1,-1 3 0,-31 38 133,31-38-85,-1 2 44,1-1-1,-1 1 1,1 0 0,1 0-1,-1 0 1,1 0-1,0 0 1,0 0-1,1 1 1,0-1-1,-1 13 1,3-18-89,-1 0-1,0 0 1,1 0 0,-1 0-1,1 0 1,-1-1 0,1 1 0,0 0-1,-1 0 1,1-1 0,0 1-1,0 0 1,-1-1 0,1 1 0,0 0-1,0-1 1,0 1 0,0-1-1,0 0 1,-1 1 0,1-1-1,0 0 1,0 0 0,0 1 0,0-1-1,0 0 1,0 0 0,0 0-1,0 0 1,0 0 0,0 0 0,0 0-1,0-1 1,0 1 0,1-1-1,41-8 401,-30 3-378,-1 0 1,0-1 0,0-1 0,-1 0-1,18-16 1,-23 19-57,-1 0 1,1-1-1,-1 0 0,0 0 0,-1 0 0,0 0 0,0-1 1,0 1-1,0-1 0,-1 0 0,4-15 0,-9 16-153,-5 11 89,-6 10 22,7-4-16,0-1 0,0 1 1,2 0-1,-1 0 0,1 0 1,1 1-1,0-1 1,0 1-1,1 0 0,1 0 1,0 13-1,0-24-123,1 0 1,0 0-1,0 0 1,0 0-1,0 0 0,1 0 1,-1 0-1,0 0 1,0 0-1,1 0 1,-1 0-1,0-1 0,1 1 1,-1 0-1,1 0 1,-1 0-1,1 0 0,0 0 1,-1-1-1,1 1 1,0 0-1,-1-1 0,1 1 1,0 0-1,0-1 1,0 1-1,0-1 0,-1 1 1,1-1-1,0 0 1,0 1-1,0-1 1,0 0-1,0 0 0,0 1 1,0-1-1,0 0 1,0 0-1,1 0 0,12 0-5920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54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8552,'0'0'8824,"10"11"-6939,7 6-942,14 15 834,49 65 0,-72-86-1642,-1 0 0,0 0 0,0 1 0,-2 0 0,1 0 0,-1 1 0,-1-1 1,-1 1-1,1 0 0,-2 0 0,2 19 0,-4-9 166,-1 1 1,0-1 0,-2 0-1,-10 41 1,9-51-292,0 0 1,-1-1-1,-1 0 1,0 0-1,0 0 0,-1-1 1,0 0-1,-1 0 0,-19 19 1,24-27-250,-1 1 1,0-1-1,0 0 0,0-1 1,0 1-1,-9 4 0,-15-1-3973,10-6-1233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55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14318,'0'0'3667,"7"-7"-2247,-2 3-1293,0 0-1,0 0 1,0 0-1,1 1 1,-1 0 0,1 0-1,0 1 1,0 0-1,0 0 1,0 0 0,0 0-1,0 1 1,0 0-1,0 0 1,1 1 0,-1 0-1,0 0 1,1 0-1,-1 1 1,0 0 0,0 0-1,0 1 1,0 0-1,0 0 1,0 0 0,0 0-1,7 5 1,-10-5-40,0 1 0,0-1 0,0 0 0,-1 1 0,1 0 0,-1-1-1,1 1 1,-1 0 0,0 0 0,0 0 0,-1 1 0,1-1 0,-1 0 0,1 1 0,-1-1 0,0 1 0,0-1 0,-1 1 0,1-1 0,-1 1 0,1 0 0,-1-1 0,0 1 0,-1 0 0,1-1 0,-1 1 0,1-1 0,-1 1 0,0-1 0,-1 1 0,1-1 0,0 1 0,-1-1-1,-2 3 1,-7 14 433,-1-1-1,-1 0 1,0-1-1,-23 23 0,18-21-282,18-19-220,-30 40 432,30-40-445,-1 0-1,1 0 0,-1-1 1,1 1-1,0 0 1,-1 0-1,1 0 0,0-1 1,-1 1-1,1 0 1,0 0-1,0 0 0,0 0 1,0 0-1,0 0 0,0-1 1,0 1-1,0 0 1,0 0-1,0 0 0,1 0 1,-1 0-1,0 0 1,0-1-1,1 1 0,-1 0 1,1 0-1,-1 0 0,1-1 1,-1 1-1,1 0 1,-1-1-1,1 1 0,0 0 1,-1-1-1,1 1 1,0-1-1,-1 1 0,1-1 1,0 1-1,0-1 0,0 0 1,-1 1-1,1-1 1,0 0-1,0 0 0,0 0 1,0 1-1,1-1 1,18 3-202,1-2-1,32 0 1,10-7-3366,-15-4-1945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07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14798,'0'0'3523,"-4"13"-2604,-7 20-190,2 1 0,1 0 0,2 0 0,-2 43 1,6-42-388,1-20-142,0 1 0,0 0 0,2 0 0,0 0 0,5 26 0,-6-41-155,1 1 0,-1-1-1,1 0 1,-1 0-1,1 1 1,-1-1-1,1 0 1,-1 0-1,1 1 1,0-1 0,0 0-1,0 0 1,0 0-1,0 0 1,0 0-1,0 0 1,0-1 0,0 1-1,0 0 1,0 0-1,0-1 1,1 1-1,-1-1 1,0 1 0,0-1-1,1 1 1,1-1-1,0 0 59,0 0-1,0 0 0,-1-1 0,1 1 1,0-1-1,0 0 0,0 0 1,-1 0-1,1 0 0,0-1 0,-1 1 1,4-3-1,5-3 122,-1-2 1,1 1-1,-2-2 1,14-14-1,0-7-185,-1 0 1,-2-2-1,-1-1 0,-1 0 1,-2-1-1,-2-1 1,11-39-1,-38 134-11554,11-40 4452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07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96 119 11435,'0'0'13949,"-1"-8"-13244,1 7-680,0-1 1,0 0-1,0 1 1,0-1-1,-1 1 1,1-1 0,0 1-1,-1 0 1,0-1-1,1 1 1,-1-1-1,0 1 1,1 0-1,-1-1 1,0 1-1,0 0 1,0 0 0,0 0-1,0 0 1,0 0-1,0 0 1,-1 0-1,1 0 1,0 0-1,-1 0 1,-1 0-1,1 1-20,-1 0 0,1 1-1,0-1 1,0 1 0,-1-1-1,1 1 1,0 0-1,0 0 1,0 0 0,0 0-1,0 0 1,0 0 0,0 1-1,1-1 1,-1 1-1,0-1 1,1 1 0,-1 0-1,1-1 1,-1 1 0,1 0-1,0 0 1,-1 2-1,-1 1 14,-1-1 0,2 1-1,-1-1 1,0 1-1,1 0 1,0 0-1,0 0 1,1 0-1,-1 0 1,1 0-1,0 1 1,1-1-1,-1 10 1,2-14-9,-1 0 0,1 0 0,0 1 1,0-1-1,0 0 0,0 0 0,0-1 0,0 1 0,0 0 0,0 0 1,0 0-1,0-1 0,0 1 0,1-1 0,-1 1 0,0-1 0,1 1 0,-1-1 1,0 0-1,1 1 0,-1-1 0,0 0 0,1 0 0,-1 0 0,0 0 1,1 0-1,-1 0 0,3-1 0,42-5 244,-22-2-246,0-1 0,-1-1 0,0-1 0,40-26 0,-43 24-15,-17 15 1357,-4-13-1193,0-81-108,1 91-133,33 32-780,-29-28 747,1 0 0,0 0 1,0 0-1,0 0 0,0-1 1,0 0-1,1 0 0,-1 0 1,1 0-1,-1-1 0,1 0 1,0-1-1,-1 1 0,1-1 1,0 0-1,8-1 0,-9 0 85,-1 0-1,0 0 0,1 0 1,-1-1-1,0 0 1,0 0-1,0 0 1,0 0-1,-1-1 1,1 1-1,0-1 1,-1 0-1,0 0 1,0 0-1,0-1 0,0 1 1,0-1-1,-1 1 1,1-1-1,-1 0 1,2-5-1,-5 14 577,-8 24-332,2 1-1,-6 58 1,13-83-456,2 6-2168,8-10-4512,-1-3-954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0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13613,'0'0'11787,"6"43"-32703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08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13196,'0'0'11377,"-8"5"-11110,4-2-237,0 0 1,1 1-1,-1-1 1,0 1 0,1-1-1,0 1 1,0 0 0,0 0-1,0 1 1,1-1 0,0 1-1,0-1 1,0 1-1,0 0 1,1-1 0,-1 1-1,1 0 1,1 0 0,-1 0-1,1 0 1,-1 0 0,2 10-1,-1-15-27,0 1 0,0 0 1,0 0-1,0-1 0,0 1 0,0 0 0,0 0 0,0-1 0,1 1 0,-1 0 1,0-1-1,0 1 0,1 0 0,-1-1 0,0 1 0,1 0 0,-1-1 0,1 1 1,-1-1-1,1 1 0,-1 0 0,1-1 0,-1 1 0,1-1 0,-1 0 1,1 1-1,0-1 0,-1 1 0,1-1 0,0 0 0,0 1 0,27-5 186,-20 1-253,-1 0 0,0-1 0,1 1-1,-2-2 1,9-5 0,59-69-710,-81 125 2664,5-39-1822,-1-1 1,1 1-1,1-1 1,-1 1-1,1 0 0,1-1 1,-1 1-1,1 0 1,0 0-1,2 11 1,-1-17-78,-1 0 0,1 0 1,0 0-1,-1-1 1,1 1-1,0 0 1,0-1-1,0 1 0,0 0 1,0-1-1,0 0 1,0 1-1,-1-1 1,2 1-1,-1-1 0,0 0 1,0 0-1,0 1 1,0-1-1,0 0 1,0 0-1,2 0 0,30-1-815,-26 1 415,4-1-808,-1-1 0,0 0-1,0 0 1,0-1 0,0 0 0,13-7 0,3-2-5067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1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 1666,'0'0'18705,"-58"19"-18448,24 5 800,1 4 0,-1 4-97,1 2-543,4-1-225,1 1-160,8-6 0,1-4 0,8-8-128,6-3-801,3-10-640,2-10-7560,0-10-3331</inkml:trace>
  <inkml:trace contextRef="#ctx0" brushRef="#br0" timeOffset="1">23 40 13933,'0'0'9481,"57"37"-7879,-31-23-385,3 6-673,-1-2-448,0 3-64,1 1-64,-8 3-1569,-9-5-1794,-1-3-2082,-6-4-3684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08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13869,'0'0'3491,"8"-2"-901,-4 0-2361,5 0 328,-1 0 0,0 1 0,1 0 0,-1 0-1,11 1 1,-17 0-478,0 0-1,0 0 1,0 0-1,0 1 0,0-1 1,0 0-1,0 1 1,-1 0-1,1-1 1,0 1-1,0 0 1,0 0-1,-1 0 1,1 0-1,-1 0 1,1 1-1,-1-1 1,1 0-1,-1 1 1,0-1-1,1 1 1,-1-1-1,0 1 1,0 0-1,0 0 1,0-1-1,-1 1 1,1 0-1,0 0 1,-1 0-1,1 0 1,-1 2-1,0 3 122,0 0 0,0 0 0,-1-1 0,0 1 1,0 0-1,-1 0 0,1-1 0,-1 1 0,-1-1 0,0 0 0,0 1 0,0-1 0,0-1 0,-1 1 0,-4 5 1,3-5-170,1 1 0,0-1 0,0 1 1,1-1-1,0 1 0,0 0 0,0 0 1,1 1-1,0-1 0,1 0 0,-1 10 1,2-16-41,0 0 0,1 0 0,0 0 0,-1 0 0,1 0 0,0 0 0,-1 0 0,1 0 0,0 0 0,0 0 0,0-1 0,0 1 0,0 0 0,0-1 0,0 1 0,0 0 0,0-1 0,0 1 0,0-1 0,1 0 0,-1 1 0,0-1 0,0 0 0,0 0 0,0 0 0,1 1 0,-1-1 0,0 0 0,2-1 0,48 1-5580,-40 0-270,-5-1-979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09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55 6246,'0'0'14061,"-33"-46"-11659,33 41-544,10 2-769,11 3-672,1 0-257,2 0-128,3 0-32,3 2-32,0 4-1249,4 0-1538,-1-2-2914,6-1-7400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0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12556,'0'4'5413,"9"-2"-3683,9-1-417,8-1 0,8 0-544,1 0-449,6 0-256,-4 0-32,-3 0-256,-8 0-993,-11 4-1281,-10 0-2275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0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7335,'0'0'10666,"53"22"-8776,-14-22-225,9 0-768,-4 0-416,9 0-417,-3-4-192,-10 0-1570,-6-1-2946,-4-3-7208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1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0 215 8488,'0'0'13901,"9"0"-12780,3-2-941,0-1-1,1 0 1,-1 0-1,0-1 0,-1-1 1,1 0-1,-1 0 1,0-1-1,0-1 1,0 0-1,-1 0 0,10-10 1,-1 2-54,-1-2 1,-1 0-1,0-1 0,-1-1 1,23-35-1,-80 136 417,35-68-473,1 0 0,0 0-1,1 1 1,0 0-1,1 0 1,-1 21-1,5-33-296,-1-1-1,1 1 0,0-1 0,0 1 0,0-1 0,0 0 0,0 0 0,1 1 1,-1-1-1,1 0 0,-1 0 0,1 0 0,0 0 0,0 0 0,0-1 0,0 1 0,0-1 1,0 1-1,0-1 0,1 0 0,-1 1 0,0-1 0,1-1 0,-1 1 0,1 0 1,-1 0-1,1-1 0,-1 1 0,1-1 0,-1 0 0,5 0 0,8 0-6210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1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8648,'0'0'12012,"7"1"-10587,25 3-578,0-1 1,0-2-1,1-1 0,51-8 0,-1 1-460,322 0-1668,-405 7 991,0-1-1,0 1 1,0-1 0,0 1 0,0-1 0,0 0 0,0 1 0,0-1 0,0 1 0,0-1-1,0 1 1,0-1 0,0 1 0,-1-1 0,1 1 0,0-1 0,0 1 0,-1-1-1,1 1 1,0-1 0,-1 1 0,1-1 0,0 1 0,-1 0 0,0-1 0,-9-8-5262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2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11851,'0'0'9006,"-3"8"-8002,-1 2-656,1 1 0,0 0 0,0 0 0,1 0 0,1 1 0,0-1 0,0 0 0,1 0 0,2 13 0,-1-23-335,0 0 0,0-1 0,0 1 0,0 0 1,0-1-1,0 1 0,0-1 0,0 1 0,0-1 0,1 1 0,-1-1 0,0 0 0,0 0 0,1 1 0,-1-1 0,0 0 0,0 0 0,1 0 0,-1 0 0,1-1 0,28-2 322,-21 0-308,-1 0 0,0 0 0,-1-1 0,1 0 0,0-1 0,9-8 0,24-13 1188,-48 55-137,-1-14-869,4-8-197,1 0 0,0 0 0,0 0 0,0 0 0,1 0 0,0 1 0,-1 9 0,29-18-4502,-22-1 2864,1-1 0,0 1 0,-1-1 0,1 0 0,-1 0 0,7-6 1,8-9-10600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2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12332,'0'0'14445,"49"20"-13516,-33-16-256,0 0-385,2-1-224,0-1-32,-1-2-352,-1 0-929,-3 0-1506,1-4-2081,-9-6-5222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3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15791,'0'0'11146,"11"-5"-10147,17-10-864,-1-1-1,-1-1 1,-1-2 0,-1 0 0,0-2 0,-1 0-1,28-36 1,-65 100-183,-14 64 0,25-39-1814,3-48-2340,0-10-1964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3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6887,'0'0'15524,"11"0"-14473,157-4 173,-35-1-1439,-132 5 124,0 0 0,0 0 0,0 0 0,0 0-1,0 0 1,0 1 0,0-1 0,0 0 0,0 1 0,0-1 0,0 0-1,-1 1 1,1-1 0,0 1 0,0 0 0,0-1 0,-1 1 0,2 1-1,-2-2-14,0 1-1,1-1 1,-1 0-1,0 1 1,0-1-1,0 1 1,0-1-1,0 0 1,0 1-1,0-1 1,0 1-1,0-1 1,0 0-1,0 1 1,0-1-1,-1 1 1,1-1-1,0 0 1,0 1 0,0-1-1,0 0 1,-1 1-1,1-1 1,0 0-1,0 1 1,-1-1-1,1 0 1,0 1-1,-1-1 1,1 0-1,0 0 1,-1 1-1,1-1 1,0 0-1,-1 0 1,1 0-1,-1 0 1,1 1-1,0-1 1,-1 0-1,1 0 1,-1 0-1,1 0 1,0 0-1,-1 0 1,0 0-1,-20 4-5018,-3 0-1238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14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18129,'0'0'5899,"-2"9"-5579,1-3-253,-2 6 25,1-1-1,0 1 0,1 0 0,1-1 0,0 1 0,1 13 0,0-24-73,0 0-1,0 1 1,0-1 0,1 0-1,-1 1 1,0-1 0,1 0-1,-1 0 1,1 0 0,-1 0-1,1-1 1,-1 1 0,1 0-1,0-1 1,-1 1 0,1-1-1,0 1 1,-1-1 0,1 0-1,0 0 1,0 1-1,-1-1 1,1 0 0,0-1-1,3 1 1,47-6 244,-39 2-249,0 0-1,-1-2 1,0 1 0,0-1 0,14-10 0,33-16 193,-59 31-188,1 1 0,-1 0 0,0 0 0,0 0 0,1 0 1,-1 0-1,0 0 0,1-1 0,-1 1 0,0 0 0,0 0 1,1 0-1,-1 0 0,0 0 0,1 0 0,-1 0 0,0 0 0,0 0 1,1 0-1,-1 0 0,0 1 0,1-1 0,-1 0 0,0 0 1,0 0-1,1 0 0,-1 0 0,0 0 0,0 1 0,1-1 1,-1 0-1,0 0 0,0 0 0,0 1 0,1-1 0,-1 0 0,0 0 1,0 1-1,0-1 0,0 0 0,0 0 0,0 1 0,1-1 1,-1 0-1,0 1 0,-1 18 223,-11 21-167,12-39-61,-4 11-160,-8 24-283,8-12-4710,12-23-6498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4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9321,'0'0'7239,"-4"8"-5643,3-6-1564,0-1 62,0 1 0,0 0 0,0 0 0,0 0 0,0 0 0,1 0 0,-1 0 0,1 0 0,-1 0 0,1 0 0,0 0 0,0 0 0,0 3 0,1-4 2,0 1 1,0 0-1,0-1 1,0 1-1,0 0 1,1-1-1,-1 0 1,0 1-1,1-1 1,0 0-1,-1 0 1,1 0-1,-1 0 1,1 0-1,0 0 1,0 0-1,0 0 1,0-1-1,3 2 1,3 1 17,1 0 1,-1 1 0,0 0-1,0 0 1,-1 1 0,1 0 0,-1 1-1,0 0 1,-1 0 0,1 0-1,-1 1 1,6 7 0,-10-10-106,0-1-1,0 1 1,-1 0 0,1 0 0,-1-1 0,1 1 0,-1 0-1,-1 0 1,1 0 0,0 0 0,-1 0 0,0 0 0,0 0-1,0 0 1,0 0 0,-1 1 0,1-1 0,-1 0 0,0-1 0,-1 1-1,1 0 1,-1 0 0,1 0 0,-1-1 0,0 1 0,0-1-1,-1 1 1,1-1 0,-4 3 0,-6 7 135,0 0 0,-27 20 0,25-22 536,1 1 0,-21 22 0,82-35 190,-7-6-826,-1-2 1,40-14 0,23-14-5128,-63 22-1125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4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5349,'0'0'19378,"6"46"-20563,-3-40-801,-3-1-1185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5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14350,'0'0'6662,"58"8"-10634,-44-8-2114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5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10730,'0'0'14542,"67"6"-14382,-39-6-160,-1 0 0,-6 0-609,-3 0-768,-6 4-1025,-7-1-1282</inkml:trace>
  <inkml:trace contextRef="#ctx0" brushRef="#br0" timeOffset="1">43 91 9577,'0'0'8584,"59"3"-8552,-44-3-448,1 0-2435,6-5-3139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12043,'0'0'11494,"10"-9"-11238,9-8-212,3-1-5,-2 0 1,0-2 0,20-26 0,-41 161-1748,1-104-1308,5-4-3060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6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8776,'0'0'16539,"4"9"-16395,13 29-70,-16-37-62,1 1-1,0 0 0,0-1 1,0 1-1,0-1 0,0 1 1,0-1-1,1 0 0,-1 0 1,0 0-1,1 0 0,-1 0 1,1-1-1,-1 1 0,0-1 1,1 0-1,0 1 0,-1-1 1,1 0-1,-1-1 0,1 1 1,-1 0-1,5-2 0,5 1 38,-5 1-55,0-1 1,0 0-1,-1 0 1,1-1 0,0 0-1,-1 0 1,1 0-1,9-7 1,29-8-405,-44 19 446,0-1 1,0 1 0,0 0 0,-1 0-1,1 0 1,0 0 0,-1-1 0,0 1-1,1 0 1,-1 0 0,0 0 0,0 0-1,0 0 1,0 0 0,-1 3-1,1-4-4,0 0-120,3 18 356,8-14-4003,-8-5-1556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8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6854,'-4'17'9449,"1"5"-7174,-3 3-290,1 0-735,5 1-289,0-3-257,0-2-351,0-3-289,0-4 0,0-1-32,5-2-321,1-2-639,-6-6-258,2-3-864,-2-11-8968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9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16271,'0'0'7175,"44"-5"-10442,-24 5-512,-11 0-3076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9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16592,'0'0'8776,"62"14"-9192,-42-14-1122,-10 0-544,-1 4-1121,-5 4-2562,-4 0-1026</inkml:trace>
  <inkml:trace contextRef="#ctx0" brushRef="#br0" timeOffset="1">0 157 13773,'0'0'8712,"59"-6"-8584,-29 0-128,1 0-608,0 2-1314,0 0-1025,-6-3-2530,0 3-3107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19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11307,'0'0'12438,"9"-9"-11626,16-17-690,-2-1 1,0-1 0,-2-1 0,17-31-1,-44 75-324,2 1-1,0 0 0,0 1 0,2-1 0,0 1 0,0 29 0,8-49-9235,2-9-1607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1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0 15214,'0'0'3043,"19"54"-672,-10-23-386,2 6-479,3 3-545,-5 7-257,-4 2-415,-5 3-129,-7-1 32,-19 0 160,-10-2-159,-12-2-129,-3 1 0,-6-2-801,3-4-2210,8-2-2114,-1-7-12747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20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8680,'0'0'13522,"4"9"-12700,11 28-368,-14-35-440,0 0-1,0-1 0,0 1 1,0 0-1,0-1 0,0 1 1,0 0-1,1-1 1,-1 0-1,1 1 0,-1-1 1,1 0-1,-1 0 1,1 0-1,0 0 0,0 0 1,0 0-1,-1 0 0,1 0 1,0-1-1,0 1 1,0-1-1,0 0 0,0 1 1,0-1-1,0 0 0,0 0 1,2-1-1,5 0 64,0 0-1,0-1 0,-1-1 0,17-6 1,-4 2-14,-20 8-149,0 0 1,-1 0-1,1 0 0,0 0 0,-1 0 1,1 0-1,-1 1 0,1-1 0,-1 0 1,0 0-1,0 0 0,1 1 0,-1-1 1,0 0-1,0 0 0,0 1 1,0-1-1,0 0 0,-1 0 0,1 1 1,-1 0-1,1 0-174,0 0-1,-1 0 1,1-1 0,0 1-1,0 0 1,0 0 0,0-1 0,0 1-1,0 0 1,0 0 0,1-1-1,-1 1 1,1 0 0,-1 0-1,1-1 1,0 1 0,0-1 0,0 1-1,-1-1 1,2 1 0,1 2-1,2-4-7469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21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11211,'0'0'8130,"-10"7"-6977,1-1-972,0 1-1,0 0 1,0 1-1,1 0 1,0 1-1,1-1 1,0 1-1,0 1 1,1 0-1,-9 17 1,5 1 111,1 0 1,1 1-1,2 0 1,1 0-1,1 1 0,1-1 1,2 1-1,3 42 1,-2-66-334,1-1 0,0 0 0,0 1 1,0-1-1,1 0 0,0 0 0,0 0 0,0 0 1,1 0-1,-1-1 0,1 1 0,0-1 1,1 1-1,-1-1 0,1 0 0,0-1 0,5 5 1,-6-5-534,1 0 0,0-1 0,1 1 0,-1-1 0,0 0 0,1 0 1,-1-1-1,1 1 0,0-1 0,-1 0 0,1 0 0,6 0 0,12-1-5293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21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0 12716,'0'0'8878,"-8"11"-7987,-239 330 1997,237-325-2286,6-6-3529,7-10-1712,7-14 104,5-11-2228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21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12236,'0'0'12139,"41"56"-11626,-22-35-385,1 2-96,1-1 0,2 0-801,0 0-961,4-6-768,-1 0-1634,-6-7-2658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22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25 226 15278,'0'0'6919,"0"58"-5734,0-36-384,0 0-513,0-1-224,0-4-32,0-2-96,0-3-801,0-5-448,0-6-705</inkml:trace>
  <inkml:trace contextRef="#ctx0" brushRef="#br0" timeOffset="1">0 0 15791,'0'0'11018,"35"0"-15278,-20 1-1601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2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8040,'0'0'11242,"55"-34"-9384,-32 25-385,9 5-384,-4 0-544,7 4-449,-1 0-64,5 0-96,-6 0-1473,-9 0-1058,-1 0-2594,-9-2-4868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23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1 16143,'0'0'6855,"-4"7"-5953,-109 157 1347,-13 20-1904,119-168-1133,6-28-16014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23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13965,'0'0'11243,"48"16"-9866,-23-4-480,3 3-481,4 1-223,0-1-161,-4 3 0,1 1-32,-5 0-321,-1 1-576,2 1-896,-12-2-962,-6-6-1345,2-8-3811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2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62 3555,'0'0'19603,"-10"-4"-18359,-33-14-310,40 18-889,1-1 1,0 1-1,-1 0 0,1 0 1,-1 0-1,1 1 0,-1-1 1,1 1-1,-1-1 0,1 1 1,0 0-1,-1 0 1,1 0-1,0 0 0,0 0 1,-1 0-1,1 0 0,0 1 1,0 0-1,1-1 0,-1 1 1,0 0-1,0 0 0,-2 3 1,1 0 12,0-1 1,0 1-1,0-1 1,0 1-1,1 0 1,0 0-1,0 0 1,0 0-1,-1 7 1,3-10-37,-1-1 1,1 1-1,0 0 0,-1 0 0,1 0 1,0 0-1,0 0 0,1 0 1,-1-1-1,0 1 0,1 0 0,-1 0 1,1 0-1,-1 0 0,1-1 1,0 1-1,0 0 0,0-1 1,0 1-1,0-1 0,0 1 0,0-1 1,0 1-1,1-1 0,-1 0 1,0 1-1,1-1 0,3 2 0,-1-2 1,0 0 0,0 0-1,0 0 1,0 0-1,0-1 1,0 1-1,0-1 1,1 0-1,-1-1 1,0 1-1,0-1 1,7-1-1,-3-1-4,0 0-1,-1 0 0,1 0 0,-1-1 0,0 0 0,0-1 0,0 0 0,0 0 0,-1 0 0,0-1 0,0 0 0,6-8 0,-5 6-5,0 0-1,-1-1 1,0 0-1,0-1 1,-1 1 0,-1-1-1,1 0 1,4-19-1,-11 25-26,-7 9 7,-7 10 20,10-4 19,1-1 0,0 1 0,1 0-1,0 1 1,1-1 0,-2 14-1,4-20-324,0 0 0,1 0 0,0 0 0,0 0-1,0 0 1,1 0 0,1 9 0,-1-12-157,-1 0 0,1 0 0,0 0 0,0 0 0,0 0 0,0 0 0,0-1 0,0 1 0,1 0 1,-1-1-1,0 1 0,1-1 0,-1 1 0,1-1 0,0 0 0,-1 0 0,1 1 0,0-1 0,2 1 0,15 3-8181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24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9033,'0'0'8327,"34"57"-5156,-17-28-993,5 1-512,-5 6-929,-1 0-321,-7 7-224,-4 1-96,-5 0 1,-10 3 127,-15 1-32,-7 0-96,-3-4-64,-2-4-416,-2-5-1955,0-11-1568,5-7-3076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18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11275,'0'0'11915,"35"-15"-20115,-6 17-3139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30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0 13196,'0'0'11697,"-7"8"-11142,-257 265 1735,254-262-1507,-4 2-4509,14-13 3556,-1 0 1,1 0 0,0 0-1,-1-1 1,1 1-1,-1 0 1,1 0 0,0-1-1,-1 1 1,1 0-1,0-1 1,-1 1 0,1 0-1,0-1 1,0 1-1,-1 0 1,1-1 0,0 1-1,0-1 1,0 1-1,0-1 1,-1 1-1,1 0 1,0-1 0,0 1-1,0-1 1,0 1-1,0-1 1,0 1 0,0-1-1,0 1 1,0-1-1,0 1 1,1 0 0,-1-1-1,0 1 1,0-1-1,1 0 1,-1-23-7091,0-5-3123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25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13100,'0'0'2606,"6"-8"735,-1 1-2586,-3 4-547,0 0 0,0 0 1,0 0-1,0 0 1,1 0-1,-1 0 1,1 1-1,0 0 0,0-1 1,0 1-1,0 0 1,0 0-1,0 1 0,1-1 1,-1 1-1,0-1 1,5 0-1,1 0 98,0 1-1,0 0 1,1 0-1,-1 1 1,0 0 0,0 1-1,0 0 1,0 0-1,0 1 1,0 0 0,9 4-1,-14-4-269,0 0-1,-1 0 0,1 0 0,-1 0 0,1 1 0,-1-1 1,0 1-1,0 0 0,0 0 0,0 0 0,-1 0 1,1 1-1,-1-1 0,0 1 0,0-1 0,0 1 1,0 0-1,-1 0 0,0 0 0,1 0 0,-1 0 1,-1 0-1,1 0 0,-1 0 0,1 0 0,-2 7 1,1-6-10,0 1 1,-1-1-1,0 1 1,0-1-1,0 0 1,-1 0-1,1 0 1,-1 0-1,-1 0 1,1 0-1,-1 0 1,-3 4-1,-46 49 613,44-52-577,1 1 0,-1 1 1,1 0-1,1 0 1,-1 0-1,2 1 0,-1-1 1,1 2-1,-5 10 1,10-19-64,-1 0 0,1 0 0,0 0 0,0-1 0,0 1 0,0 0 0,0 0 0,0 0 0,0 0 0,0 0 0,0-1 1,0 1-1,1 0 0,-1 0 0,0 0 0,0-1 0,1 1 0,-1 0 0,1 0 0,-1-1 0,0 1 0,1 0 1,-1 0-1,1-1 0,0 1 0,-1-1 0,1 1 0,0-1 0,-1 1 0,1-1 0,0 1 0,-1-1 0,1 1 1,0-1-1,0 0 0,0 1 0,-1-1 0,1 0 0,0 0 0,1 0 0,41 5-235,-34-5 114,117 1-5953,-80-2 160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33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14 7303,'0'0'10111,"-8"-4"-8168,6 3-1864,1 0 0,-1 0 0,0 0 1,1 0-1,-1 0 0,0 0 0,0 1 0,0-1 0,0 1 0,0 0 0,0-1 1,1 1-1,-1 0 0,0 0 0,0 0 0,-4 1 0,4 0-16,0 1-1,0 0 1,0 0-1,0 0 1,1 0-1,-1 0 1,1 1-1,-1-1 1,1 0-1,0 1 1,0-1-1,0 1 1,0-1-1,0 1 1,0 0-1,0 4 1,-5 26 174,2 0 0,1 0 0,1 0 1,5 55-1,-1-38-126,-2-37-97,0 0 0,1 0-1,1-1 1,0 1 0,1 0 0,1-1 0,0 0 0,0 1 0,8 13 0,-11-25 5,-1 0 1,1 0-1,0 0 1,0 0 0,0 0-1,0 0 1,0-1 0,0 1-1,1 0 1,-1-1-1,0 1 1,0-1 0,0 1-1,1-1 1,-1 1-1,0-1 1,0 0 0,1 0-1,-1 1 1,0-1-1,1 0 1,-1 0 0,0-1-1,0 1 1,1 0-1,-1 0 1,0 0 0,1-1-1,-1 1 1,0-1 0,0 1-1,0-1 1,1 0-1,-1 1 1,0-1 0,0 0-1,1-1 1,40-32 1172,14-31-997,-4-2 0,-2-3 0,74-137 0,-128 214-1979,-41 83-8321,29-62 3635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34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124 107 11371,'0'0'5376,"2"-9"-3150,6-28-716,-8 37-1464,0-1-1,0 0 1,1 0-1,-1 1 1,-1-1-1,1 0 1,0 1-1,0-1 1,0 0-1,0 0 1,0 1-1,-1-1 1,1 0-1,0 1 1,-1-1 0,1 0-1,0 1 1,-1-1-1,1 1 1,-1-1-1,1 1 1,-1-1-1,1 1 1,-1-1-1,1 1 1,-1-1-1,0 1 1,1-1-1,-1 1 1,0 0-1,1 0 1,-1-1-1,0 1 1,1 0-1,-1 0 1,0 0-1,0 0 1,1-1-1,-1 1 1,0 0-1,1 0 1,-1 1-1,0-1 1,0 0-1,1 0 1,-1 0-1,-1 1 1,-33 9 65,29-6-87,0 1 1,0 0-1,1 0 1,-1 0-1,1 0 1,0 1-1,1 0 0,0 0 1,0 1-1,0-1 1,0 1-1,1 0 1,0 0-1,1 0 1,-1 0-1,2 0 0,-1 1 1,0 7-1,2-15-17,0 1-1,0 0 0,0-1 0,0 1 1,0 0-1,0-1 0,0 1 0,0-1 0,0 1 1,0 0-1,1-1 0,-1 1 0,0-1 1,1 1-1,-1 0 0,0-1 0,1 1 1,-1-1-1,1 1 0,-1-1 0,0 0 1,1 1-1,-1-1 0,1 1 0,0-1 1,-1 0-1,1 1 0,-1-1 0,1 0 0,0 1 1,27 0 256,27-13 124,-28 3-351,-4 1-42,1 1 0,-1 1 0,1 1 0,0 2 0,25-2 0,-45 6 3696,-7-17-3558,-10-68-52,13 83-160,6 4-251,2 0 201,1 1 0,0-1 1,0-1-1,0 0 0,0 0 0,0-1 0,0 0 0,0 0 0,1-1 1,-1 0-1,0-1 0,12-2 0,-13 2 80,0 0 0,0-1 1,0 0-1,0 0 0,-1-1 1,1 0-1,-1-1 0,1 1 0,-1-2 1,0 1-1,-1-1 0,1 0 0,-1 0 1,7-8-1,-22 25 162,1 0 1,0 0-1,1 0 1,1 1-1,-1 0 1,2 1-1,0-1 1,1 1-1,0 0 1,1 0-1,0 0 1,0 17 0,3-30-136,0-1 1,-1 1-1,1 0 1,0-1-1,0 1 1,0 0-1,0 0 1,0-1-1,0 1 1,0 0-1,0-1 1,0 1-1,0 0 1,0-1 0,1 1-1,-1 0 1,0-1-1,0 1 1,1 0-1,-1-1 1,0 1-1,1-1 1,-1 1-1,1 0 1,-1-1-1,1 1 1,-1-1 0,1 1-1,-1-1 1,1 0-1,-1 1 1,1-1-1,-1 1 1,1-1-1,0 0 1,-1 0-1,1 1 1,0-1-1,-1 0 1,1 0 0,0 0-1,-1 0 1,1 0-1,0 0 1,0 0-1,-1 0 1,1 0-1,0 0 1,-1 0-1,1 0 1,0 0-1,-1-1 1,1 1 0,0 0-1,-1 0 1,1-1-1,0 0 1,2 0-538,0-1 0,0 0-1,-1 1 1,1-1 0,-1-1 0,0 1 0,1 0 0,-1-1 0,0 1 0,0-1 0,2-3 0,7-19-6012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34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11339,'0'0'9961,"-3"47"-11594,6-38-2179,6-2-3267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35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11 13453,'0'0'2797,"-8"-1"-421,3 1-2191,0-1 0,0 0 0,1 1 0,-1 0 0,0 0 0,0 0 1,0 1-1,0-1 0,1 1 0,-1 1 0,0-1 0,1 1 1,-1-1-1,1 1 0,-1 0 0,1 1 0,0-1 0,0 1 0,0 0 1,0 0-1,-6 6 0,4-1 220,0 0 0,1 0 0,0 1 0,-7 13 0,11-19-348,-1 0 1,1 0 0,0 0 0,0 0 0,0 0-1,0 1 1,1-1 0,-1 0 0,1 0 0,0 1-1,0-1 1,0 0 0,0 0 0,0 0 0,1 1-1,0-1 1,0 0 0,1 4 0,0-5-50,-1-1 0,1 0 1,0 1-1,0-1 0,0 0 0,0 0 1,0 0-1,0 0 0,1-1 0,-1 1 1,0 0-1,0-1 0,1 0 1,-1 1-1,0-1 0,1 0 0,-1 0 1,0 0-1,0-1 0,1 1 1,3-2-1,50-12 87,-41 7-401,-1-1 0,0-1-1,-1 0 1,1-1-1,-2 0 1,0-1-1,0 0 1,-1-1 0,11-14-1,-21 24 414,-2 7 88,0-1 0,0 0 0,0 0 0,0 0 0,-1 0-1,0 0 1,0 0 0,0-1 0,0 1 0,-5 5 0,5-7-135,0 1 0,0-1 0,0 0 0,0 1 0,1 0 1,-1-1-1,1 1 0,0 0 0,0 0 0,0 0 0,0 0 0,0 0 0,0 0 0,1 0 0,-1 0 0,1 0 0,0 0 1,0 0-1,0 0 0,1 5 0,2-7-40,-1 0 1,0-1-1,1 1 0,-1-1 1,0 0-1,1 0 1,-1 0-1,0 0 0,1 0 1,-1 0-1,0 0 1,1-1-1,-1 1 1,0-1-1,0 0 0,4-1 1,13-7-364,-2 0 0,1-1 0,-1-1 0,0 0 0,-1-1 0,23-24 0,27-18-545,-66 54 903,0 0 0,0 0 0,0 0 0,0 0-1,0-1 1,1 1 0,-1 0 0,0 0 0,0 0 0,0 0-1,0-1 1,1 1 0,-1 0 0,0 0 0,0 0-1,0 0 1,0 0 0,1 0 0,-1 0 0,0 0 0,0 0-1,0 0 1,1-1 0,-1 1 0,0 0 0,0 0-1,1 0 1,-1 0 0,0 0 0,0 1 0,0-1 0,1 0-1,-1 0 1,0 0 0,0 0 0,0 0 0,1 0-1,-1 0 1,0 0 0,0 0 0,0 0 0,0 1 0,1-1-1,-1 0 1,0 0 0,0 0 0,0 0 0,0 1 0,0-1-1,1 0 1,-1 0 0,0 0 0,0 0 0,0 1-1,-2 16 681,-10 20 406,9-31-891,0 0 1,1 0-1,0 0 0,0 1 1,0-1-1,1 1 0,0-1 1,-1 9-1,3-14-218,-1 1-1,0-1 0,0 0 1,1 0-1,-1 0 1,1 0-1,-1 0 1,1 1-1,-1-1 0,1 0 1,0 0-1,-1 0 1,1-1-1,0 1 0,0 0 1,0 0-1,0 0 1,1 1-1,1-1-191,0 1 0,1-1-1,-1 1 1,0-1 0,0 0 0,1-1-1,-1 1 1,1 0 0,3-1 0,4 0-2554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3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10154,'0'0'11717,"0"-8"-11124,0 5-545,0 1 1,0 0-1,0-1 1,1 1-1,-1 0 1,1-1-1,-1 1 1,1 0-1,0 0 1,0 0-1,0 0 1,0-1-1,0 1 1,0 1-1,1-1 1,-1 0-1,1 0 1,2-2-1,0 1 18,1 0 1,0 1-1,-1-1 0,1 1 0,0 0 0,1 1 0,-1-1 0,10-1 0,-2 0-13,0 1 1,0 1-1,1 0 1,-1 0-1,16 3 0,-28-2-38,-1 1 1,1-1-1,-1 1 0,1-1 0,0 1 0,-1-1 0,1 1 1,-1-1-1,1 1 0,-1 0 0,0-1 0,1 1 0,-1 0 1,0-1-1,1 1 0,-1 0 0,0 0 0,0 0 0,1-1 1,-1 1-1,0 0 0,0 0 0,0-1 0,0 1 0,0 0 1,0 0-1,-1 0 0,1-1 0,0 1 0,0 0 0,0 0 1,-1-1-1,1 1 0,0 0 0,-1 0 0,-11 36 1047,10-32-945,1-3-184,-11 38 218,11-21-2857,7-17-6785,2-4-1090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36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13 7399,'0'0'11889,"8"-3"-10768,-2 1-901,-1 0 1,1 1-1,0-1 1,0 1-1,0 1 1,0-1-1,8 1 1,-13 0-151,1 0 1,0 0 0,-1 1 0,1-1 0,0 0 0,-1 1 0,1-1 0,0 1 0,-1 0-1,1 0 1,-1-1 0,1 1 0,-1 0 0,0 0 0,1 0 0,-1 0 0,0 1 0,0-1-1,0 0 1,0 1 0,0-1 0,0 0 0,0 1 0,0-1 0,0 1 0,-1-1-1,1 1 1,0 0 0,-1-1 0,0 1 0,1 0 0,-1-1 0,0 1 0,0 0 0,0-1-1,0 1 1,0 2 0,-1 4 128,-1-1-1,1 1 0,-1 0 0,-1 0 1,1-1-1,-1 1 0,-1-1 1,0 0-1,0 0 0,0 0 1,0 0-1,-1-1 0,0 0 1,-11 11-1,8-10-148,2 1 0,-1 0 0,1 0 0,0 1 0,1-1 0,0 1 0,0 1 0,1-1 0,-4 11 0,8-19-50,1 0-1,-1-1 0,0 1 1,0 0-1,0-1 0,1 1 0,-1-1 1,0 1-1,1 0 0,-1-1 1,0 1-1,1-1 0,-1 1 0,1-1 1,-1 1-1,1-1 0,-1 1 1,1-1-1,-1 1 0,1-1 0,0 0 1,-1 1-1,1-1 0,-1 0 1,1 0-1,0 1 0,-1-1 0,1 0 1,0 0-1,-1 0 0,1 0 1,0 0-1,-1 0 0,1 0 0,0 0 1,0 0-1,-1 0 0,1 0 1,0-1-1,33-1 30,-34 2-30,15-3-426,1 0-1,-1-2 0,0 0 0,0-1 0,16-8 0,34-23-8306,-48 24 1591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36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13004,'0'0'7591,"43"-6"-6982,-10 1-161,5 2-319,-3 0-129,2 1-32,-1 0-1506,-5 0-1249,-4-1-3683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38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16592,'0'5'1505,"5"-3"-800,17 1 192,11-1-129,11-2 193,11 0-192,4 0-449,3-3-288,-6-2 0,-6 1-192,-11 4-1505,-22 0-1378,-11 0-2531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38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12011,'0'0'5734,"63"21"-4325,-18-21-160,6 0-288,2 0-576,0 0-353,0-2-64,-10-5-2339,-10-1-5572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30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12812,'0'0'7346,"4"8"-5569,9 12-593,0 0 0,1 0-1,25 25 1,-15-21-993,2-1 0,0-1 1,1-1-1,32 17 0,-25-12-1187,3 2-3516,-11-16-5579,-12-10 498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41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0 291 10922,'0'0'8782,"12"-7"-7576,20-14-735,-1-2 0,55-51 0,-70 57-438,1-1 0,-2 0 0,0-1 0,-2 0 0,0-1 1,16-34-1,-41 87 270,2 2 0,1-1 0,1 1-1,3 0 1,0 0 0,2 1 0,3 48 0,0-82-318,0 0-1,0 0 0,0 1 0,0-1 1,0 0-1,1 0 0,-1 1 1,1-1-1,0 0 0,0 0 0,0 0 1,0 0-1,0 0 0,0 0 1,0 0-1,0 0 0,1 0 0,1 2 1,-1-3-449,0 0 1,-1 0 0,1 0-1,0 0 1,0 0-1,-1-1 1,1 1 0,0 0-1,0-1 1,0 0-1,0 1 1,0-1 0,0 0-1,2 0 1,2 0-8330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42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9513,'0'0'11018,"44"32"-9608,-6-32-193,15-3-609,0-7-447,7-2-129,-3-1 0,-6 1-192,-7 3-705,-10 2-192,-11 6-577,-9 1-608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2:4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13421,'0'0'8269,"2"9"-6657,-1-3-1418,1 1 0,-1-1 0,2 0 0,-1 1 0,1-1 0,0 0 0,0-1 0,0 1 0,8 9 0,-9-12-177,0-1 0,1 1 0,-1-1 0,1 0 0,-1 0 0,1 0 0,0 0 0,0-1 0,0 1 0,0-1 0,0 1 0,0-1 0,0 0 0,0 0 0,1-1-1,-1 1 1,0-1 0,1 1 0,-1-1 0,0 0 0,1 0 0,-1-1 0,0 1 0,0-1 0,7-1 0,1-3-54,0 0 0,0 0 0,-1-1 0,0-1 0,0 1 0,0-2 0,13-12 0,-15 12-78,1 0 0,1 0-1,-1 1 1,1 1 0,0 0 0,1 0 0,15-6 0,-26 12 119,1 0 0,-1 0 0,1 0 0,0 0 0,-1 0-1,1 0 1,-1 0 0,1 0 0,-1 1 0,1-1 0,-1 0 0,1 0 0,-1 1 0,1-1 0,-1 0 0,1 0 0,-1 1 0,1-1 0,-1 1 0,0-1 0,1 0 0,-1 1-1,0-1 1,1 1 0,-1-1 0,0 1 0,1-1 0,-1 1 0,0-1 0,0 1 0,0-1 0,1 1 0,-1-1 0,0 1 0,0-1 0,0 1 0,0 0 0,0-1 0,0 1-1,0-1 1,0 1 0,0-1 0,-1 1 0,1 0 0,-3 30 481,-1-18-229,0 0-1,-1 0 1,-8 15 0,8-19-93,0 0 1,1 0 0,1 1 0,-1-1-1,1 1 1,1 0 0,-3 20 0,5-30-172,0 0 0,0 0-1,0 0 1,0 0 0,0 1 0,0-1 0,0 0 0,0 0 0,1 0 0,-1 1 0,0-1 0,0 0 0,0 0 0,0 0 0,0 0 0,0 1-1,0-1 1,0 0 0,0 0 0,1 0 0,-1 0 0,0 0 0,0 0 0,0 1 0,0-1 0,0 0 0,1 0 0,-1 0 0,0 0-1,0 0 1,0 0 0,0 0 0,1 0 0,-1 0 0,0 0 0,0 0 0,0 0 0,0 0 0,1 0 0,-1 0 0,0 0 0,0 0 0,0 0-1,1 0 1,-1 0 0,13-5-1126,7-11-3542,-5-6-3695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39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0 316 3812,'38'-38'10615,"33"-31"-5887,49-64-6672,-79 74 3791,-30 42-968,-14 30-37,-4 12-807,-5 70 372,11-87-367,1 1 1,0-1-1,1 0 1,0 0-1,0 0 1,1 0-1,0 0 1,0 0-1,6 12 1,-7-17-14,1-1 0,0 0 1,-1 0-1,1 0 0,0 0 1,1 0-1,-1 0 0,0 0 1,0-1-1,1 1 0,4 1 0,13 2-1008,-3-12-3282,-9-7-2324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41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9865,'0'-2'247,"0"-1"0,0 0 0,1 0-1,-1 1 1,1-1 0,-1 0 0,1 1-1,0-1 1,0 0 0,0 1 0,1 0-1,-1-1 1,1 1 0,-1 0-1,1-1 1,0 1 0,-1 0 0,1 0-1,3-2 1,0 1 75,1-1 0,-1 1 0,1 0 0,-1 0 0,1 1 0,0 0-1,0 0 1,8-1 0,11-2 259,0 2-1,0 1 0,32 2 1,-51 0-501,1 1-49,0 0-1,0 0 1,-1 0 0,1 1-1,0 0 1,0 1-1,-1-1 1,11 7 0,-16-8 0,1-1 0,-1 1 1,0-1-1,0 1 0,0-1 0,0 1 1,0 0-1,0 0 0,0 0 1,0 0-1,0-1 0,0 1 0,-1 0 1,1 0-1,0 1 0,-1-1 1,1 0-1,-1 0 0,1 0 1,-1 0-1,1 0 0,-1 1 0,0-1 1,1 0-1,-1 0 0,0 1 1,0-1-1,0 0 0,0 0 0,0 1 1,-1-1-1,1 0 0,0 0 1,0 1-1,-1-1 0,1 0 0,-1 0 1,1 0-1,-1 1 0,1-1 1,-1 0-1,0 0 0,0 0 0,1 0 1,-1 0-1,0-1 0,0 1 1,0 0-1,0 0 0,0 0 0,0-1 1,0 1-1,0 0 0,-2 0 1,-47 26 1031,42-24-964,1 1 0,0-1 0,-1 1-1,2 0 1,-1 1 0,0 0 0,1 0 0,0 0 0,0 1 0,-6 6 0,12-10-98,-1-1-1,0 0 1,0 1 0,0-1-1,1 1 1,-1-1 0,1 1-1,-1-1 1,1 1 0,0-1 0,-1 1-1,1-1 1,0 1 0,0 0-1,0-1 1,0 1 0,0-1-1,1 1 1,-1 0 0,0-1 0,1 1-1,-1-1 1,1 1 0,-1-1-1,1 0 1,1 3 0,1-1 11,-1 0 1,1 1-1,1-1 1,-1 0 0,0-1-1,1 1 1,-1-1-1,1 1 1,6 2 0,7 3-220,0-2 0,0 0 0,30 7 0,33-6-5335,-49-7-1365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42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133 120 6246,'0'0'3966,"-2"-8"-1670,0 3-1879,1 0 0,-1 0 0,1 0 0,0 0 0,1 0 1,-1-1-1,1-8 0,1 11-262,-1 1 1,1-1-1,-1 1 1,1 0-1,0-1 1,0 1-1,1 0 1,-1-1-1,0 1 1,1 0-1,-1 0 1,1 0 0,-1 0-1,1 0 1,0 1-1,0-1 1,0 0-1,0 1 1,0-1-1,1 1 1,1-1-1,1-1 96,1 1 0,-1 0 0,0 0-1,1 0 1,-1 1 0,1-1 0,-1 1 0,1 1-1,9-1 1,-14 1-207,1 0-1,0 0 1,-1 0-1,1 0 1,0 1-1,-1-1 1,1 0-1,0 1 1,-1-1-1,1 1 1,-1 0-1,1 0 1,-1-1-1,1 1 1,-1 0-1,0 0 1,1 0-1,-1 1 1,0-1-1,0 0 1,0 0-1,0 1 1,0-1-1,0 0 1,0 1-1,0-1 1,0 1-1,-1-1 1,1 1-1,-1 0 1,1-1-1,-1 1 1,0 0-1,1 2 1,-1 2-6,0 1 0,0 0 0,-1-1 0,0 1 0,0-1 0,0 1 0,-1-1 0,0 0 0,0 1 0,-1-1 0,0 0 0,0 0 0,0-1 0,-1 1 0,0-1 0,-5 7 0,-10 8-5,0 0 0,-39 28 0,-13 15 22,62-54 10,1 0-1,0 1 1,1 0-1,-7 14 1,13-23-55,0 0-1,0 1 1,0-1 0,0 1 0,0-1 0,1 1 0,-1-1 0,1 1 0,-1 0 0,1-1 0,-1 1 0,1-1 0,0 1 0,0 0 0,0 0 0,0-1 0,0 1 0,0 0 0,1-1 0,-1 1 0,0 0 0,1-1 0,-1 1 0,1-1 0,0 1 0,-1-1 0,1 1 0,0-1 0,0 1 0,0-1 0,0 0 0,0 1 0,0-1 0,1 0 0,-1 0 0,0 0 0,1 0 0,-1 0 0,0 0 0,3 1 0,11 2 25,1 0 0,-1-1 1,1 0-1,-1-1 0,1-1 0,-1-1 0,1 0 1,0-1-1,-1 0 0,1-2 0,-1 1 1,1-2-1,-1 0 0,24-11 0,-35 14-12,0-1-1,-1 0 0,0 1 1,1-1-1,-1-1 1,0 1-1,0 0 0,0-1 1,0 1-1,-1-1 1,1 0-1,-1 0 0,0 0 1,0 0-1,3-6 0,-4 8 11,-1 1-1,0-1 0,0 0 1,0 0-1,1 0 0,-1 0 0,0 0 1,0 0-1,0 0 0,-1 0 0,1 0 1,0 0-1,0 1 0,0-1 1,-1 0-1,1 0 0,0 0 0,-1 0 1,1 0-1,-1 1 0,1-1 0,-1 0 1,0-1-1,-1 0 18,0 1 1,-1-1-1,1 1 1,0 0-1,0-1 1,-1 1-1,1 0 0,-1 0 1,1 1-1,-1-1 1,1 0-1,-5 1 1,-1-2-74,0 1 1,-1 0-1,1 1 0,-1 0 1,1 1-1,0-1 1,-1 2-1,1-1 1,-11 4-1,-18 13-5768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43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10250,'0'0'8066,"1"-8"-6400,-1 2-1395,0 5-214,-1-1-1,1 1 0,0 0 1,0-1-1,0 1 1,0-1-1,0 1 1,1-1-1,-1 1 0,0 0 1,1-1-1,-1 1 1,0 0-1,1-1 0,0 1 1,-1 0-1,1-1 1,0 1-1,0 0 0,0 0 1,0 0-1,0 0 1,0 0-1,0 0 1,0 0-1,0 0 0,0 0 1,0 1-1,1-1 1,-1 0-1,0 1 0,0-1 1,1 1-1,-1-1 1,1 1-1,-1 0 0,0-1 1,3 1-1,3 0 148,0 0-1,0 0 0,0 0 1,0 1-1,0 0 0,0 1 1,7 2-1,-13-4-174,1 1 1,-1-1-1,0 1 1,0-1-1,0 1 0,0 0 1,0 0-1,0 0 1,0-1-1,0 1 0,-1 0 1,1 0-1,0 0 0,0 0 1,-1 0-1,1 0 1,0 1-1,-1-1 0,1 2 1,-1-1-5,1 0 0,-1 0 0,0 0 0,-1 0 0,1 1 0,0-1 0,-1 0 0,1 0 1,-1 0-1,1 0 0,-1 0 0,0 0 0,0 0 0,0 0 0,-2 3 0,-15 21 425,11-18-387,1 1-1,0 0 1,1 0-1,-7 16 1,11-23-62,0-1 1,1 1-1,-1 0 0,1-1 1,-1 1-1,1 0 0,0 0 0,0 0 1,0-1-1,0 1 0,0 0 1,0 0-1,0 0 0,1-1 1,-1 1-1,1 0 0,-1 0 1,1-1-1,-1 1 0,1 0 0,0-1 1,0 1-1,0-1 0,0 1 1,0-1-1,0 0 0,1 1 1,-1-1-1,0 0 0,1 0 1,-1 0-1,3 2 0,2 0-176,0 0-1,0 0 1,1 0 0,-1-1-1,1 0 1,0 0 0,-1-1-1,14 2 1,29-1-4669,-15-2-2373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4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18 5157,'0'0'5061,"-48"4"-3075,32-4 672,4 0 3780,21 0-5669,15-1-353,10-5 193,5-1 31,7 3-351,0 1-193,-2 2-64,-3 1-64,-9 0-1089,-11 4-1378,-10 4-1408,-11-1-2307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49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6502,'0'0'13421,"57"32"-12877,-15-35-416,4-8-128,0-4-1857,2-5-2371,-9-4-1570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49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12075,'0'0'5120,"9"4"-4090,5 2-671,-1 0 0,1 2-1,-1 0 1,0 0 0,0 1-1,-1 1 1,-1 0-1,15 16 1,-23-22-318,1 0 1,-1 0-1,0 1 1,0-1-1,-1 1 0,1-1 1,-1 1-1,0 0 0,0 0 1,-1 0-1,0 0 0,1 1 1,-2-1-1,1 0 0,-1 0 1,1 1-1,-1-1 0,-1 0 1,1 1-1,-1-1 0,0 0 1,0 0-1,-1 0 0,1 0 1,-1 0-1,0 0 0,-1 0 1,1 0-1,-6 7 0,-7 9-13,-1 1-1,-1-2 0,-22 21 0,-5-6-9221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30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5125,'0'0'19624,"-9"3"-19197,3 0-369,1 0 1,-1 0-1,1 0 1,-1 0-1,1 1 1,0 0-1,0 0 1,1 1-1,-1-1 1,1 1-1,0 0 1,0 0-1,1 0 1,-1 0-1,1 1 1,0 0-1,1-1 1,0 1-1,-1 0 1,2 0-1,-1 1 1,1-1-1,-1 12 1,2-17-51,-1-1 1,1 1-1,0 0 0,1-1 1,-1 1-1,0 0 1,0-1-1,0 1 1,0 0-1,0-1 0,1 1 1,-1-1-1,0 1 1,0 0-1,1-1 0,-1 1 1,1-1-1,-1 1 1,0-1-1,1 1 1,-1-1-1,1 1 0,-1-1 1,1 0-1,-1 1 1,1-1-1,-1 0 0,1 1 1,0-1-1,-1 0 1,1 0-1,0 1 0,25-4 425,22-20 15,-5-22-240,-42 44-261,-1 31-353,-31 345 716,13-288 709,17-82-917,0-1-1,0 0 1,-1 0 0,1 0 0,-1 0-1,0 0 1,0 0 0,0-1 0,-1 1 0,1 0-1,-1-1 1,0 0 0,0 0 0,0 0-1,0 0 1,-1 0 0,-6 4 0,8-7-67,-1 0 0,1 1 1,0-1-1,-1 0 0,1 0 0,0 0 1,-1 0-1,1-1 0,0 1 1,0-1-1,-1 1 0,1-1 0,0 0 1,0 0-1,0 0 0,0 0 1,0 0-1,0 0 0,0-1 0,0 1 1,0 0-1,0-1 0,1 0 1,-1 1-1,1-1 0,-1 0 0,1 0 1,0 0-1,0 0 0,-1 0 1,1 0-1,1 0 0,-2-4 0,-4-8 195,0-1 0,1 0 0,-4-23 0,5 25-250,2 0 1,0-1-1,0 1 0,2-1 1,-1 1-1,2-1 0,3-22 1,-3 30 9,0 1 0,1-1 0,0 1 0,0 0 1,0-1-1,1 1 0,0 0 0,0 0 0,0 1 1,0-1-1,1 1 0,0-1 0,0 1 1,0 0-1,0 1 0,1-1 0,-1 1 0,1 0 1,0 0-1,10-4 0,8-2-690,1 2 0,41-9 1,28-8-7697,-51 7-797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4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74 5285,'0'0'9534,"3"-9"-7243,5-27-380,-8 35-1820,0 0 0,0 0 0,0 0 0,0 0 0,0 0 1,0 0-1,0 0 0,0 0 0,0 0 0,0 0 0,-1 0 0,1 0 1,0 0-1,-1 0 0,1 0 0,-1 1 0,1-1 0,-1 0 1,1 0-1,-1 0 0,0 0 0,1 1 0,-1-1 0,0 0 0,0 1 1,0-1-1,1 1 0,-1-1 0,0 1 0,0-1 0,0 1 0,0-1 1,0 1-1,0 0 0,0-1 0,0 1 0,0 0 0,0 0 0,0 0 1,0 0-1,-2 0 0,-38 3 383,34-1-470,0 0 0,0 1-1,0 0 1,1 0-1,-1 1 1,1 0-1,0 0 1,0 1-1,0-1 1,0 1 0,1 0-1,0 1 1,0 0-1,0-1 1,1 1-1,0 1 1,0-1-1,0 1 1,1-1 0,0 1-1,1 0 1,-1 0-1,-1 8 1,4-13-5,1 0 1,-1 0-1,0-1 0,1 1 1,-1-1-1,1 1 0,-1 0 1,1-1-1,0 1 1,-1-1-1,1 1 0,0-1 1,0 1-1,0-1 1,0 0-1,0 0 0,1 1 1,-1-1-1,0 0 0,1 0 1,-1 0-1,1 0 1,-1 0-1,1-1 0,-1 1 1,1 0-1,2 0 1,55 16 77,-41-13-73,33 7 2,-28-6-6,0 1 0,0 0 0,26 12-1,-47-17-1,-1-1 1,1 1-1,-1-1 0,0 1 1,1 0-1,-1-1 0,0 1 0,0 0 1,0 0-1,0 0 0,1 0 1,-1 0-1,0 0 0,-1 0 0,1 0 1,0 0-1,0 1 0,0-1 0,-1 0 1,1 0-1,-1 1 0,1-1 1,-1 1-1,1-1 0,-1 0 0,1 3 1,-2-2 8,0 0 1,1 0 0,-1 1-1,0-1 1,0 0 0,0 0-1,0-1 1,0 1 0,-1 0-1,1 0 1,-1 0 0,1-1-1,-1 1 1,1-1 0,-3 2-1,-9 6 162,1 0 1,-1-1-1,-26 11 0,19-10-37,-3 2 103,-1-1 0,0-1 0,0-1 0,-1-1 1,-27 5-1,52-12-247,0 0 1,0 0-1,-1 0 1,1 0-1,0 0 1,0 0-1,0 0 1,-1 0-1,1 0 1,0 0-1,0 0 1,0 0-1,0 0 1,-1 0 0,1 0-1,0 0 1,0 0-1,0 0 1,0-1-1,-1 1 1,1 0-1,0 0 1,0 0-1,0 0 1,0 0-1,-1 0 1,1 0-1,0-1 1,0 1-1,0 0 1,0 0-1,0 0 1,0 0-1,0-1 1,0 1-1,-1 0 1,1 0-1,0 0 1,0 0-1,0-1 1,0 1-1,0 0 1,0 0 0,0 0-1,0-1 1,5-11-1336,11-9-2378,9-10-802,2-4-1703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50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5445,'0'0'14056,"3"8"-12849,4 16-752,-1 0 1,-1 0 0,-1 1-1,-1 0 1,-1 47 0,-1-34-434,1 0 1,8 39 0,-18-98-9511,-6-4 4209,-9-7 3019,-14-15 3421,24 31-397,13 16-397,-1-1 0,0 1 0,1-1 0,-1 1 0,1-1 0,-1 0 0,1 1 0,-1-1 0,1 0 0,0 0 0,-1 1 0,1-1-1,0 0 1,-1 0 0,1 1 0,0-1 0,0 0 0,0 0 0,0 0 0,0 0 0,0 1 0,0-1 0,0 0 0,0 0 0,0 0 0,1 0 0,-1 0-167,1 0-1,0 1 1,0-1 0,0 0-1,0 1 1,0-1-1,0 1 1,0 0 0,0-1-1,0 1 1,0 0 0,0 0-1,0-1 1,0 1-1,0 0 1,0 0 0,2 0-1,64 10-1059,-46-6 1586,47 1-3123,-23-8-5995,-25-3 1922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50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10218,'0'0'12102,"-8"8"-11157,3-2-846,-1-1 0,1 1 0,0-1 0,1 1 0,-1 1 0,1-1 0,0 1 0,1-1 1,0 1-1,0 0 0,0 0 0,1 1 0,0-1 0,0 1 0,-1 11 0,3-19-98,0 1 0,0 0 0,0 0 0,1 0 1,-1-1-1,0 1 0,0 0 0,1 0 0,-1 0 0,0-1 0,1 1 0,-1 0 0,0 0 0,1-1 0,-1 1 0,1-1 1,0 1-1,-1 0 0,1-1 0,-1 1 0,1-1 0,0 1 0,-1-1 0,1 1 0,0-1 0,0 0 0,-1 1 0,1-1 0,1 0 1,32 2 67,-24-3-220,1-1 1,-1 0-1,1-1 0,9-4 1,20-14-825,-32 16 971,0 0-1,0 1 1,0-1 0,1 1 0,0 1 0,-1 0 0,1 0 0,0 1 0,1 0 0,12-1 0,-21 7 223,0 0 0,0 0 0,0 0 0,-1 0 0,0 0 0,0 0 0,0 0 0,-1 4 0,1-4-1,0 8 156,3 16 310,-2-27-677,-1 0 0,1-1 1,0 1-1,0 0 0,0 0 0,0 0 0,0-1 0,0 1 0,0-1 0,0 1 0,0-1 0,0 1 0,0-1 0,0 1 0,0-1 0,0 0 0,1 0 0,-1 0 1,0 0-1,0 0 0,0 0 0,0 0 0,2 0 0,7 0-117,0-1 1,0-1-1,0 1 1,0-2-1,16-4 0,48-25-4943,-52 21 1263,1 2-1,38-12 0,-50 19 3118,-1-1-896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51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123 134 11179,'0'0'3822,"-10"2"-865,1 0-2531,0 1 0,0 1 0,1-1-1,-1 1 1,1 1 0,-9 5-1,14-8-217,-1 0 0,1 1-1,0-1 1,0 1 0,1 0-1,-1-1 1,1 1-1,-1 1 1,1-1 0,0 0-1,0 1 1,0-1 0,0 1-1,1-1 1,-1 1-1,1 0 1,0-1 0,0 1-1,1 0 1,-1 6 0,1-9-196,0 0 1,0-1 0,0 1 0,0-1-1,0 1 1,0 0 0,1-1 0,-1 1-1,0 0 1,0-1 0,1 1 0,-1-1-1,0 1 1,1-1 0,-1 1 0,1-1-1,-1 1 1,0-1 0,1 1-1,-1-1 1,1 1 0,-1-1 0,1 0-1,0 1 1,-1-1 0,1 0 0,-1 1-1,2-1 1,25 2 172,-20-3-156,0 0 1,0-1-1,0 0 1,-1 0-1,11-4 1,-1-4-113,0 0-1,0-1 1,-1 0-1,-1-2 1,0 0-1,-1 0 1,0-1 0,-1-1-1,0 0 1,-1-1-1,-1 0 1,-1 0 0,0-1-1,-1 0 1,6-19-1,-64 95 757,36-38-514,-21 42 0,32-57-140,1 1-1,-1-1 1,1 1-1,0 0 0,0 0 1,1 0-1,0 0 1,0 0-1,1 1 0,0-1 1,1 8-1,-1-13-86,1-1 0,0 1-1,0-1 1,-1 1 0,1-1-1,0 0 1,0 0 0,0 1-1,0-1 1,1 0 0,-1 0-1,0 0 1,0 0 0,1 0-1,-1 0 1,0-1 0,1 1 0,-1 0-1,1-1 1,-1 1 0,1-1-1,-1 1 1,1-1 0,0 0-1,-1 0 1,1 0 0,2 0-1,44 0-8278,-30-5 1092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51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32 12588,'0'0'5739,"-9"3"-3764,-45 24 515,51-25-2359,0 0 1,1-1-1,-1 1 1,0 1-1,1-1 1,0 0-1,0 1 0,0-1 1,0 1-1,0-1 1,0 1-1,0 0 1,1 0-1,0 0 1,-1 0-1,1 0 1,0 0-1,0 0 1,0 7-1,1-9-123,1-1 0,-1 1-1,1 0 1,-1-1 0,1 1-1,0 0 1,-1-1 0,1 1-1,0-1 1,0 1-1,-1-1 1,1 1 0,0-1-1,0 0 1,-1 1 0,1-1-1,0 0 1,0 0 0,0 1-1,0-1 1,0 0 0,0 0-1,-1 0 1,1 0 0,0 0-1,2 0 1,34 0 59,-28-1-143,70 0-1673,4 0 4966,-83-6-489,1-20-2349,-1-4-340,0 25-50,-1 1 0,1-1 0,1 0 0,-1 1 0,1-1 1,0 1-1,2-9 0,1 13-110,0-1 0,0 1 0,1 0 1,-1 0-1,0 0 0,0 0 0,1 1 1,-1 0-1,0 0 0,1 0 0,-1 0 0,8 2 1,2-1-606,82 7-5411,-63-4 1710,-4-1-2001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52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126 293 8904,'0'0'14451,"-10"1"-13436,1 2-713,0-1 1,0 1 0,0 0-1,1 1 1,-17 9 0,22-11-238,0 0 0,0 0 0,0 0 0,0 0 1,0 1-1,0-1 0,0 1 0,1 0 1,-1 0-1,1 0 0,0 0 0,0 0 1,0 1-1,0-1 0,1 0 0,-1 1 1,1-1-1,0 1 0,0 0 0,0-1 1,0 6-1,2-8-54,-1-1 0,0 0 1,1 1-1,-1-1 0,1 0 0,-1 0 1,1 0-1,-1 1 0,1-1 1,-1 0-1,1 0 0,-1 0 0,1 0 1,-1 0-1,1 0 0,-1 0 1,1 0-1,-1 0 0,1 0 0,-1 0 1,1 0-1,-1 0 0,1 0 1,-1 0-1,1-1 0,-1 1 0,1 0 1,-1 0-1,1-1 0,0 1 1,16-8 81,-7-3-2,-8 9-104,0-1 0,0 1 1,0 0-1,0 0 0,0 1 0,0-1 1,1 0-1,-1 1 0,1-1 0,-1 1 1,1 0-1,4-2 0,-2 1 25,0-1 1,0 1-1,-1-1 0,1-1 0,-1 1 0,1 0 1,-1-1-1,-1 0 0,1 0 0,0 0 0,5-9 1,31-58 22,-31 52-19,3 0-28,-2 0 0,-1-1 0,0 0 0,-2-1 0,0 0 0,-1 0 1,-1 0-1,2-28 0,-8 54-6,0 0 0,0 0-1,-1 0 1,1 0 0,-1 0 0,-1 0 0,1-1 0,-4 6 0,-5 13 58,8-15-35,-39 111 358,38-104-314,0 0 0,2 0 0,-1 1-1,2-1 1,0 1 0,1 15 0,1-28-93,-1-1-1,0 1 1,1-1 0,-1 1 0,1-1-1,0 1 1,0-1 0,0 1-1,0-1 1,0 0 0,1 0-1,-1 0 1,1 0 0,2 3-1,-3-3-397,1-1-1,-1 0 0,1 0 0,-1 0 0,1 0 0,0 0 0,-1 0 0,1-1 1,0 1-1,0 0 0,0-1 0,3 1 0,9 0-6780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53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141 164 5669,'0'0'12620,"-8"-3"-10751,-1 0-1285,5 1-366,1 1-1,0 0 0,0 0 0,-1 0 0,1 0 0,-1 1 1,1-1-1,-1 1 0,1 0 0,-4 0 0,4 1-102,0 0 1,0 0-1,0 1 0,0-1 0,0 1 0,1-1 1,-1 1-1,1 0 0,-1 0 0,1 1 0,0-1 1,0 0-1,0 1 0,0-1 0,-2 5 0,-27 42 29,30-48-118,0 0-25,1 0 1,-1 0 0,0 1 0,0-1-1,0 0 1,1 0 0,-1 1-1,1-1 1,-1 0 0,1 1-1,-1-1 1,1 1 0,0-1 0,0 1-1,0-1 1,0 0 0,0 1-1,0-1 1,0 1 0,0-1-1,1 3 1,0-4 6,0 1-1,-1-1 1,1 1-1,0-1 1,0 0-1,0 1 1,0-1 0,0 0-1,0 0 1,0 0-1,0 0 1,0 0-1,0 0 1,0 0-1,0 0 1,0 0 0,0 0-1,0 0 1,0-1-1,-1 1 1,1 0-1,2-1 1,55-27 197,-33 10-166,-1-1 0,42-43 1,-65 61-40,-1 11-92,-5 9 7,-3-2 95,3-7 12,1-1 0,0 1 0,1 0 1,0 0-1,0 0 0,1 1 0,-1 15 0,3-25-24,-1-1-1,1 1 0,0 0 0,0 0 1,0-1-1,1 1 0,-1 0 1,0 0-1,0-1 0,0 1 0,0 0 1,1-1-1,-1 1 0,0 0 0,1-1 1,-1 1-1,0 0 0,1-1 1,-1 1-1,1-1 0,-1 1 0,1-1 1,0 1-1,-1-1 0,1 1 1,-1-1-1,1 1 0,0-1 0,-1 0 1,1 1-1,0-1 0,1 1 0,0-1-100,0 0-1,1 0 0,-1 0 0,1-1 0,-1 1 0,0 0 0,1-1 0,-1 1 0,0-1 0,4-1 0,3-2-723,-1 0-1,0-1 1,0 1-1,13-12 1,-11 6-361,0-1-1,-1 0 1,0 0-1,-1-1 1,0-1 0,-1 1-1,0-1 1,4-14 0,13-43-517,-7 0 3316,-17 71-1415,0-1-1,0 0 1,-1 0 0,1 0-1,0 0 1,0 0 0,0 0-1,0 0 1,0 0 0,-1 0-1,1 0 1,0 0 0,0 0-1,0 0 1,0 0 0,-1 0-1,1 0 1,0 0 0,0 0-1,0 0 1,0 0 0,0 0-1,-1 0 1,1 0 0,0 0-1,0 0 1,0 0 0,-1-1 978,1 1-979,0 0 1,0 0 0,0-1-1,0 1 1,0 0 0,0 0-1,0 0 1,0 0 0,0 0-1,-1-1 1,1 1 0,0 0-1,0 0 1,0 0 0,-19 24 2217,-20 37-1196,33-50-780,1-2-171,0-1 1,1 1-1,0 0 1,0 0-1,1 0 0,0 1 1,0-1-1,-1 16 1,4-24-263,1 0 0,-1 0 1,0 0-1,1 0 1,-1 0-1,0 0 1,1 0-1,-1 0 1,1 0-1,0 0 1,-1 0-1,1 0 0,0 0 1,0 0-1,0 0 1,-1 0-1,1-1 1,0 1-1,0 0 1,0-1-1,0 1 1,0-1-1,0 1 0,0-1 1,1 1-1,-1-1 1,0 0-1,0 0 1,0 1-1,0-1 1,0 0-1,2 0 1,47 1 139,-35-2-120,95 1-815,-109 0 802,-1 0 0,0 0 0,0 0-1,0 0 1,0 0 0,0 0-1,0 0 1,0 0 0,1 0 0,-1 0-1,0 0 1,0 0 0,0 0-1,0 0 1,0 0 0,0 0-1,1 0 1,-1 0 0,0 0 0,0 0-1,0 0 1,0 0 0,0 0-1,0 0 1,0 0 0,1 0 0,-1 0-1,0 0 1,0 0 0,0 0-1,0 0 1,0 1 0,0-1 0,0 0-1,0 0 1,0 0 0,1 0-1,-1 0 1,0 0 0,0 0-1,0 1 1,0-1 0,0 0 0,0 0-1,0 0 1,0 0 0,0 0-1,0 0 1,0 0 0,0 1 0,0-1-1,0 0 1,0 0 0,0 0-1,0 0 1,0 0 0,0 0 0,0 1-1,0-1 1,0 0 0,0 0-1,-10 8 709,-13 7 343,9-9-887,-1 1 0,0-2 0,1 0 0,-2-1 0,1-1-1,0 0 1,-30 2 0,44-5-1381,14-6-5365,-4 2 4589,12-3-2336,1-2-1234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53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35 9353,'0'0'16495,"-7"10"-15763,-24 29-342,30-38-380,0 0 1,1 0 0,-1-1-1,0 1 1,1 0-1,-1 0 1,1 0 0,-1 0-1,1 0 1,0 0 0,-1 0-1,1 0 1,0 1 0,0-1-1,-1 0 1,1 0 0,0 0-1,0 0 1,0 0 0,0 0-1,1 0 1,-1 0 0,1 2-1,-1-2-3,1 0-1,0 0 1,0-1-1,-1 1 0,1 0 1,0-1-1,0 1 0,0-1 1,0 1-1,0-1 0,0 1 1,0-1-1,0 0 1,0 1-1,0-1 0,0 0 1,0 0-1,2 0 0,46-4 125,-39 1-169,0 0 1,0-1 0,-1 0-1,0 0 1,0-1-1,0-1 1,0 0 0,-1 0-1,0 0 1,0-1 0,0 0-1,11-15 1,-23 28 42,0 0 0,1 1 0,0-1 0,1 1 0,-1-1 0,1 1 0,0 0 0,1 0-1,-1 0 1,2 0 0,-1 0 0,1 0 0,0 11 0,1-16 0,0-1 0,0 1 0,0-1 0,0 1 0,0-1 0,0 1 0,0-1 0,1 0 0,-1 0 0,0 1 0,1-1 0,-1 0 0,1 0 0,-1-1 0,1 1-1,0 0 1,-1 0 0,1-1 0,0 1 0,-1-1 0,1 0 0,0 1 0,0-1 0,0 0 0,-1 0 0,1 0 0,0 0 0,2 0 0,2 0 10,0-1-1,0 1 1,0-1 0,-1 0 0,1 0-1,0 0 1,8-4 0,-8 2-2,0-1-1,0 0 1,-1 0 0,0-1 0,0 0 0,0 1 0,0-2-1,-1 1 1,0 0 0,0-1 0,0 0 0,-1 0-1,0 0 1,0 0 0,0-1 0,-1 1 0,0-1-1,0 1 1,1-12 0,-6 13-4,-5 10-10,-3 13-7,10-16 13,0-1 1,1 1-1,-1 0 0,1-1 1,0 1-1,-1 0 0,1-1 1,0 1-1,0 0 0,0-1 0,0 1 1,0 0-1,1-1 0,-1 1 1,0 0-1,1-1 0,0 1 1,-1-1-1,1 1 0,0-1 0,-1 1 1,1-1-1,0 1 0,0-1 1,0 0-1,0 0 0,1 1 1,-1-1-1,0 0 0,0 0 0,1 0 1,-1 0-1,1 0 0,1 0 1,0 0 3,0 0 0,-1-1 0,1 1 0,0-1 1,0 0-1,0 0 0,-1 0 0,1 0 1,0-1-1,0 1 0,0-1 0,-1 0 0,1 1 1,0-1-1,-1 0 0,1-1 0,-1 1 0,1 0 1,-1-1-1,4-2 0,-5 3-67,1-1 0,0 1-1,-1 0 1,1-1 0,-1 0 0,1 1-1,-1-1 1,0 0 0,0 0 0,0 0-1,0 0 1,0 0 0,0 0 0,0 0-1,-1 0 1,1 0 0,-1 0 0,1 0-1,-1-1 1,0 1 0,0 0-1,0 0 1,0 0 0,0 0 0,-1-3-1,0 3-451,1 0 0,-1 0-1,0 0 1,0 0 0,0 0-1,0 1 1,0-1-1,0 0 1,0 0 0,0 1-1,-1-1 1,1 1 0,-1-1-1,1 1 1,-1 0 0,-2-2-1,-7-4-6237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54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14798,'0'0'16624,"37"-6"-27034,-35-4-4068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58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5 310 6534,'0'0'8707,"0"-8"-6881,-1 6-1957,-2-25 2042,4 22-710,5 20-750,16 63 555,-4 1-1,14 130 1,-1 1-718,-29-201-198,1 0 1,-1-1-1,1 1 0,1-1 1,4 10-1,-7-17-41,-1 0 0,1 0 0,0 0 1,-1 0-1,1 0 0,0 0 0,-1 0 0,1 0 0,0-1 1,0 1-1,0 0 0,0-1 0,0 1 0,0-1 0,0 1 1,0-1-1,0 1 0,0-1 0,0 1 0,2-1 0,-2 0 1,0-1 0,1 1 0,-1-1 0,0 1 0,0-1 0,1 1 0,-1-1 0,0 0 0,0 0 0,0 0 0,0 0-1,0 0 1,0 0 0,0 0 0,0 0 0,0 0 0,-1 0 0,1 0 0,0 0 0,-1-1 0,1 1 0,0-2-1,12-25 55,-1-2-1,-1 0 0,-2 0 0,-1 0 1,-1-1-1,3-43 0,1-190-697,-11 229 285,-8-54 0,6 78 241,1 0 0,-2 1 0,0-1 0,0 1 0,-1 0 0,0 0 0,-1 0 0,0 0 0,-8-11 0,13 20 65,-1 1 0,1 0 0,0-1 0,0 1 0,0 0 0,-1-1 0,1 1 0,0 0 0,-1-1 0,1 1 0,0 0 0,-1 0-1,1-1 1,0 1 0,-1 0 0,1 0 0,0 0 0,-1-1 0,1 1 0,-1 0 0,1 0 0,-1 0 0,1 0 0,0 0 0,-1 0 0,1 0-1,-1 0 1,1 0 0,0 0 0,-1 0 0,1 0 0,-1 0 0,1 0 0,0 1 0,-1-1 0,1 0 0,-1 0 0,1 0 0,0 0 0,-1 1 0,1-1-1,0 0 1,-1 0 0,1 1 0,0-1 0,-1 0 0,1 1 0,0-1 0,0 0 0,-1 1 0,1-1 0,0 1 0,0-1 0,0 0 0,0 1 0,0-1-1,-1 1 1,1-1 0,0 0 0,0 1 0,0-1 0,0 1 0,0 0 0,0 0 11,0 0-1,0 0 1,0 0 0,0 0-1,0 0 1,0 0 0,0 1 0,0-1-1,0 0 1,1 0 0,-1 0-1,0 0 1,1 0 0,-1 0 0,1 0-1,-1 0 1,1 0 0,-1 0-1,1 0 1,0 0 0,-1 0 0,1 0-1,0-1 1,0 1 0,0 0-1,0 0 1,0-1 0,0 1 0,0-1-1,1 1 1,11 3 64,0-1 0,0 0 0,0-1-1,1-1 1,-1 0 0,0-1 0,16-1 0,19 1-38,59 5 15,242-2-66,-317-7-1,-1-2 1,0-2-1,0 0 1,-1-3-1,42-18 1,22-8-39,141-35-806,-145 46 603,-89 26 299,1 0-1,-1 0 0,0 0 0,1-1 0,-1 1 0,0 0 0,0-1 0,0 1 0,0-1 1,1 0-1,-1 1 0,0-1 0,0 0 0,0 1 0,0-1 0,0 0 0,0 0 0,0-2 1,-1 4-21,-1 0 1,0-1 0,0 1 0,0 0-1,1 0 1,-1 0 0,0-1 0,1 1 0,-1 0-1,1 0 1,-1 0 0,1 0 0,-1 0-1,1 0 1,0 0 0,0 0 0,-1 0 0,1 0-1,0 0 1,0 2 0,-13 64 321,5-29-65,1 1-1,1 0 1,3 0-1,1 41 1,2-78-280,0 1 0,0 0 1,1 0-1,-1-1 0,1 1 0,-1-1 0,1 1 1,0-1-1,0 1 0,0-1 0,1 1 1,-1-1-1,0 0 0,1 0 0,0 1 1,-1-1-1,1 0 0,0-1 0,0 1 0,0 0 1,0 0-1,0-1 0,1 1 0,-1-1 1,0 0-1,1 0 0,-1 0 0,1 0 1,-1 0-1,1 0 0,0-1 0,-1 1 0,4-1 1,-11-21-8944,-5 5-1351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33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5029,'0'5'8616,"0"-2"-6022,2-2-832,10-1 224,11 1 0,7 1-321,1-1-383,6-1-546,-4 0-544,1 0-127,-4 4-98,-7 0-735,-2 0-1346,-8 0-1153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59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23 8712,'0'-1'463,"0"0"0,0 0 0,0 0 0,0-1 0,0 1 0,0 0 0,0 0 0,-1 0 0,1 0 0,0 0 0,-1 0 0,1-1 0,0 1 0,-1 0 0,0 0 0,1 0 0,-1 0 0,1 0 0,-2-1 0,-5 8 4403,4 8-5043,-6 55 1954,-6 57 339,14-110-1937,1 0 1,0 1 0,1-1-1,1 0 1,6 23-1,-8-36-151,1-1 0,-1 1-1,1-1 1,0 0 0,0 1-1,0-1 1,0 0 0,0 0-1,0 1 1,1-1 0,-1 0-1,1 0 1,0 0 0,-1-1-1,1 1 1,0 0 0,0-1-1,0 1 1,0-1 0,1 0-1,-1 1 1,0-1 0,0 0-1,1 0 1,-1-1 0,1 1-1,-1 0 1,1-1 0,2 1-1,-1-2 44,0 1 0,0-1 0,1 0 0,-1 0-1,0 0 1,0 0 0,0-1 0,0 1 0,0-1 0,-1 0-1,1-1 1,-1 1 0,1 0 0,-1-1 0,0 0 0,6-6-1,12-17-6,-1-1 1,-2-1-1,0 0 0,-2-2 0,-1 0 0,19-56 0,-25 64 60,-9 31-1303,-12 39-5302,11-44 5187,-5 17-4482,-3 3-2301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3:59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83 12716,'0'0'3096,"3"-8"-341,1 0-1905,0 1-63,-1 0-1,1-1 1,-2 1 0,1-1 0,-1 0 0,3-14 0,-29 41-536,-7 10-37,24-24-12,0 0 1,0 1 0,1 0 0,0 0 0,0 1 0,0 0-1,1 0 1,0 0 0,1 1 0,-7 13 0,11-20-190,0-1 1,0 1 0,0-1-1,0 0 1,0 1-1,0-1 1,0 1 0,0-1-1,0 1 1,0-1-1,1 0 1,-1 1-1,0-1 1,0 0 0,0 1-1,1-1 1,-1 0-1,0 1 1,0-1 0,1 0-1,-1 1 1,0-1-1,1 0 1,-1 0 0,1 1-1,-1-1 1,0 0-1,1 0 1,-1 0-1,0 0 1,1 1 0,-1-1-1,1 0 1,-1 0-1,1 0 1,26 1 222,23-8-59,-14-4-161,-22 7-14,-1 0 0,1 0 0,0 2-1,0-1 1,19 1 0,-27 7 386,-6-5-378,0 0 0,0 0-1,0 1 1,0-1 0,0 0 0,1 1-1,-1-1 1,0 0 0,0 0 0,0 1-1,1-1 1,-1 0 0,0 0 0,0 0-1,1 1 1,-1-1 0,0 0 0,0 0-1,1 0 1,-1 0 0,0 0-1,1 1 1,-1-1 0,0 0 0,1 0-1,-1 0 1,0 0 0,1 0 0,-1 0-1,0 0 1,0 0 0,1 0 0,-1 0-1,0 0 1,1-1 0,-1 1 0,0 0-1,1 0 1,-1 0 0,0 0-1,0 0 1,1 0 0,-1-1 0,0 1-1,1 0 1,-1 0 0,0-1 0,0 1-1,0 0 1,1 0 0,-1-1 0,0 1-1,0 0 1,0 0 0,0-1 0,1 1-1,-1 0 1,0-1 0,0 1-1,0 0 1,0 0 0,0-1 0,0 1-1,0 0 1,0-1 0,0 0 0,19-87 38,-19 87-154,0 1 0,1 0 0,-1 0 0,0 0 0,0-1 0,0 1 0,0 0 0,1 0 0,-1 0 0,0 0 0,0 0 0,0 0 0,1-1 0,-1 1 0,0 0 0,0 0 0,1 0 0,-1 0 0,0 0 0,0 0 1,1 0-1,-1 0 0,0 0 0,0 0 0,1 0 0,-1 0 0,0 0 0,0 0 0,0 0 0,1 1 0,-1-1 0,0 0 0,0 0 0,1 0 0,-1 0 0,0 0 0,0 0 0,0 1 0,1-1 0,-1 0 0,0 0 0,0 0 0,0 0 0,0 1 0,0-1 0,1 0 1,-1 0-1,0 1 0,0-1 0,0 0 0,0 0 0,0 0 0,0 1 0,0-1 0,0 0 0,0 0 0,0 1 0,6 9-4726,-5-5-2111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00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11211,'0'0'12951,"1"7"-11948,-1 31-227,-9 75-1,8-107-778,0 20-531,1-19-1577,1-17-1031,2-10-1982,-1-8-2510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00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13933,'0'0'8520,"41"49"-14541,-27-30 191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00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9801,'0'0'13026,"-3"8"-11884,1-2-1022,-2 3 272,0 1 1,0 0-1,1 0 1,1 0-1,0 1 1,-2 18-1,5-28-383,-1 0 0,1-1 0,0 1 0,0 0 0,0 0 0,-1 0 0,1 0 0,0-1 0,0 1 0,0-1 0,0 1 0,0 0 0,0-1 0,1 0 0,-1 1 0,0-1 0,0 0 0,0 1 0,0-1 0,0 0 0,1 0-1,-1 0 1,0 0 0,0 0 0,0 0 0,0 0 0,1-1 0,-1 1 0,0 0 0,2-1 0,38-9 161,-5-17-105,-35 26-103,3 32 193,-2-29-275,1-1 0,-1 1-1,0-1 1,0 0 0,1 0 0,-1 0-1,1 0 1,-1 0 0,1 0 0,-1-1-1,1 1 1,-1-1 0,1 0 0,0 0 0,-1 0-1,1 0 1,0 0 0,-1 0 0,1-1-1,-1 1 1,6-3 0,-4 2-941,0-1-1,0 0 1,0 0 0,0 0 0,0 0 0,0-1-1,-1 1 1,1-1 0,-1 0 0,0 0-1,5-6 1,1-7-3306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01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5509,'0'0'5120,"8"-8"-2483,26-25 187,-31 31-2471,-1 1 0,1-1 0,-1 1 0,1-1 0,0 1-1,0 0 1,0 0 0,0 1 0,0-1 0,0 1 0,0-1 0,0 1 0,0 0 0,0 0 0,0 0 0,0 0 0,4 2 0,-5-2-260,0 0 0,-1 1 0,1-1 0,0 0 1,-1 1-1,1 0 0,0-1 0,-1 1 0,1 0 1,-1 0-1,1 0 0,-1 0 0,1 0 1,-1 0-1,0 0 0,0 0 0,1 1 0,-1-1 1,0 0-1,0 1 0,0-1 0,0 1 1,-1-1-1,1 1 0,0 2 0,0 0 26,-1 0-1,0 0 1,0 1-1,0-1 1,-1 0-1,1 0 1,-1 0-1,0 0 0,0 0 1,-1 0-1,1 0 1,-1 0-1,0 0 1,-3 5-1,-3 1 286,1 0-1,-2-1 0,-13 13 0,14-15-130,0 1 1,0 0-1,1 0 0,0 1 0,-7 10 0,14-18-262,0 0-1,-1-1 1,1 1-1,0-1 1,-1 1 0,1 0-1,0-1 1,0 1-1,0 0 1,-1-1 0,1 1-1,0 0 1,0-1-1,0 1 1,0 0 0,0-1-1,0 1 1,0 0-1,1-1 1,-1 1 0,0 0-1,0-1 1,0 1-1,1 0 1,-1-1 0,0 1-1,1-1 1,-1 1-1,1 0 1,21 9 162,39-8-420,-50-2 8,-3 0-342,0 0-1,-1-1 0,1 0 0,0 0 0,12-4 1,-17 4-297,1 0 1,-1-1 0,0 1 0,0-1 0,0 0 0,0 0-1,0 0 1,-1 0 0,5-4 0,0-5-6639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01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13581,'0'0'13100,"74"3"-12363,-35-7-481,3 0-192,-1-1 32,-4 1-96,-7-1-864,-7-5-2532,-1 0-4227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02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105 386 4644,'0'0'5120,"-11"3"-1741,7-2-2817,-43 11 2126,44-11-2270,0 0 0,1-1 0,-1 2 0,0-1 0,1 0 0,-1 0 0,1 1 0,-1-1 0,1 1 0,0 0 1,0 0-1,0 0 0,0 0 0,0 0 0,0 0 0,-2 4 0,4-6-381,0 1 0,0-1 0,0 0 0,1 1 0,-1-1 0,0 0 0,0 1 0,0-1 1,0 0-1,1 0 0,-1 1 0,0-1 0,0 0 0,1 0 0,-1 1 0,0-1 1,1 0-1,-1 0 0,0 0 0,1 1 0,-1-1 0,0 0 0,1 0 0,-1 0 0,0 0 1,1 0-1,-1 0 0,0 0 0,1 0 0,-1 0 0,0 0 0,1 0 0,-1 0 0,0 0 1,1 0-1,-1 0 0,0 0 0,1 0 0,17-1 384,-4-2-288,0 0 0,-1-1 1,1 0-1,-1-1 0,0-1 0,0 0 1,19-13-1,82-62-87,-104 74-16,132-113-368,-80 49-2517,-54 59 1196,0 0 0,-1-1 0,0 0 0,6-15 0,-3-1-4523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03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13421,'0'0'9582,"14"-7"-9101,26-12-406,1 3 1,0 1-1,1 2 1,1 2-1,0 2 1,58-5-1,-100 14-75,0 0-1,0 0 1,0 0 0,0 0-1,0 1 1,0-1-1,0 0 1,0 0 0,0 1-1,0-1 1,0 1-1,0-1 1,-1 1 0,1-1-1,0 1 1,0-1 0,0 1-1,-1 0 1,1-1-1,0 1 1,-1 0 0,1 0-1,-1-1 1,1 1 0,-1 0-1,1 0 1,-1 0-1,1 0 1,-1 0 0,0 0-1,0 0 1,1 0-1,-1 0 1,0 0 0,0 0-1,0 0 1,0 0 0,0-1-1,0 1 1,0 0-1,-1 0 1,1 2 0,-13 47 31,11-43-9,-19 53 59,-21 71 937,38-117-1484,1 0 0,1 0-1,0 0 1,1 0 0,1 0-1,0 1 1,2 15 0,4-20-3640,7-9-2956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03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4933,'0'0'11114,"5"-7"-9560,-4 4-1440,1 0-1,0 0 1,0 0 0,1 0 0,-1 1 0,0-1 0,1 1 0,0-1 0,-1 1 0,1 0-1,0 0 1,0 1 0,0-1 0,0 0 0,1 1 0,-1 0 0,0 0 0,0 0-1,1 0 1,-1 0 0,1 1 0,-1 0 0,1-1 0,-1 1 0,1 0 0,3 1 0,5-1 133,1 1 0,-1 0 1,1 1-1,-1 0 0,1 1 1,-1 0-1,15 7 1,-24-9-232,-1 0 1,1 0 0,-1 0-1,1 0 1,-1 1 0,0-1-1,1 1 1,-1 0 0,0 0 0,0 0-1,0 0 1,-1 0 0,1 0-1,0 0 1,-1 1 0,1-1 0,-1 0-1,0 1 1,0-1 0,0 1-1,0 0 1,0-1 0,-1 1-1,1 0 1,-1-1 0,1 1 0,-1 0-1,0 0 1,0 0 0,-1-1-1,1 1 1,0 0 0,-1-1-1,0 1 1,1 0 0,-1-1 0,0 1-1,-1-1 1,1 1 0,-2 2-1,-5 8 151,-1 0 0,-1-1-1,0 0 1,0-1 0,-1 0-1,-20 16 1,-28 30 385,51-48-423,0 0-1,1 1 1,0 1-1,-7 14 1,12-22-83,0 1-1,1 0 1,0 0 0,-1 0 0,1 1-1,0-1 1,1 0 0,-1 0 0,1 0-1,0 1 1,0-1 0,0 0-1,1 0 1,-1 1 0,1-1 0,2 6-1,-1-8-33,-1 0 0,1 1-1,0-1 1,0 0-1,0 0 1,0 0 0,0-1-1,1 1 1,-1 0 0,0-1-1,1 1 1,0-1-1,-1 0 1,1 0 0,0 0-1,-1 0 1,1 0-1,0-1 1,0 1 0,0-1-1,-1 0 1,1 0-1,5 0 1,2 0 8,-1 0-1,1-1 0,0 0 1,-1 0-1,19-6 0,-19 3-6,0 0-1,0 0 0,0-1 0,-1-1 0,0 1 0,0-1 0,10-10 1,-15 13-2,0 1 0,-1 0 0,1-1 1,-1 0-1,0 1 0,0-1 1,0 0-1,0 0 0,0-1 0,-1 1 1,0 0-1,1 0 0,-1-1 0,0 1 1,-1-1-1,1 1 0,0-1 1,-1 1-1,0-1 0,0 1 0,0-1 1,0 1-1,-1-1 0,0-3 0,-1 5-9,1 0-1,-1 0 0,0 1 1,0-1-1,0 1 0,0-1 0,0 1 1,0 0-1,0-1 0,0 1 0,-1 0 1,1 1-1,0-1 0,-1 0 0,1 1 1,0-1-1,-1 1 0,1 0 1,-1-1-1,1 1 0,-1 0 0,-3 1 1,1-1-29,1 0 1,-1 0-1,1 1 1,-1-1-1,1 1 1,-1 0-1,1 0 1,0 0 0,-1 1-1,1 0 1,-6 3-1,-4 14-1210,10-8-1642,7-3-5150,6-7-2722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33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12492,'0'0'10378,"72"22"-8489,-34-22-896,1 0-800,8 0-193,-2-1-417,-3-3-1729,-3-1-2370,-5-3-4773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04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1 346 7335,'0'0'11878,"9"-6"-10116,82-43-72,110-68-156,-183 105-1437,0-1 0,-2-1 1,1 0-1,-2-1 0,0-1 0,0-1 1,-2 0-1,16-25 0,-20 28-97,-9 23-256,-1 10 203,1 14 19,8 60 0,-6-79 49,1 0 0,1-1 0,0 0 0,1 0 1,0 0-1,1 0 0,9 14 0,18 21-473,-7-20-3760,-13-16-2856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05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4837,'0'0'18230,"13"8"-17381,72 40-131,93 35 0,-159-75-707,0 0 1,-1 1-1,0 1 0,-1 1 0,0 1 1,0 0-1,-2 1 0,27 27 0,-23-23-583,-7-10-2397,-4-10-5629,-6-9 3099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05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11531,'0'0'5269,"8"0"-3828,5 2-1156,1 0 0,-1 1 0,0 0 0,0 1-1,0 0 1,-1 1 0,1 0 0,-1 1 0,0 1 0,-1 0 0,0 0-1,0 1 1,19 18 0,-28-23-261,1 1 0,-1-1-1,0 1 1,0 0 0,0 0 0,-1-1 0,0 1 0,1 0-1,-1 0 1,0 0 0,-1 0 0,1 1 0,-1-1 0,0 0-1,0 0 1,0 0 0,0 0 0,-1 0 0,0 1-1,0-1 1,0 0 0,0 0 0,0-1 0,-1 1 0,-3 6-1,-5 8 341,0 0 0,-1-1 0,-24 28 0,30-39-272,-108 123 1048,62-78-5098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06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41 3555,'10'-5'6663,"10"-3"-5334,0 1 1,0 1 0,0 1-1,28-3 1,-39 7-1003,-1 0 1,1 1 0,0 0 0,-1 1-1,1 0 1,14 3 0,-19-3-257,-1 0-1,0 0 1,1 1 0,-1-1 0,0 1 0,0 0 0,0 0 0,0 0 0,-1 0-1,1 0 1,0 0 0,-1 1 0,0-1 0,1 1 0,-1 0 0,0 0-1,2 4 1,-2-2 4,-1 0 1,1-1-1,-1 1 0,0 0 0,-1 0 0,1-1 0,-1 1 1,0 0-1,0 0 0,0 0 0,-1 0 0,0-1 0,0 1 1,0 0-1,0 0 0,-1-1 0,0 1 0,0-1 0,0 0 1,-1 1-1,1-1 0,-1 0 0,-4 5 0,-9 11 289,-1-1 0,-1-1 0,-23 19 0,28-25-223,-27 22 220,18-15-199,-1 0 0,2 1 1,1 1-1,0 2 0,-29 42 0,47-61-131,0 0 0,0 0-1,1-1 1,-1 1-1,1 0 1,0 1 0,0-1-1,1 0 1,-1 0-1,0 6 1,2-9-22,-1 1 1,0-1-1,0 1 0,1-1 0,-1 1 1,0-1-1,1 1 0,0-1 1,-1 0-1,1 1 0,0-1 1,-1 0-1,1 1 0,0-1 0,0 0 1,0 0-1,0 0 0,1 0 1,-1 0-1,0 0 0,0 0 0,1 0 1,-1 0-1,0-1 0,1 1 1,-1-1-1,0 1 0,1-1 1,-1 1-1,3-1 0,18 4 34,0-2 0,0 0 0,0-2 0,0 0 0,0-1 0,0-2 1,0 0-1,0-1 0,-1-2 0,1 0 0,-1-1 0,-1-1 0,1-1 0,25-15 0,-40 20-4,0 0 0,-1 0 0,1-1 0,-1 0 0,0 0 0,8-10 0,-13 14-14,1 0 1,0 1-1,-1-1 0,1 0 1,0 0-1,-1 0 0,1 0 1,-1 0-1,0 0 0,1 0 0,-1 0 1,0 0-1,0 0 0,1 0 1,-1-1-1,0 1 0,0 0 1,0 0-1,0 0 0,-1 0 1,1 0-1,0 0 0,0 0 1,-1 0-1,1 0 0,0 0 1,-1 0-1,1 0 0,-1 0 1,0 0-1,1 0 0,-1 0 0,0 0 1,1 0-1,-1 1 0,0-1 1,0 0-1,0 1 0,0-1 1,1 0-1,-1 1 0,0-1 1,0 1-1,0-1 0,0 1 1,0 0-1,-1-1 0,1 1 1,0 0-1,-1 0 0,-14-4 55,1 0 0,-1 1-1,0 1 1,0 1 0,0 0 0,-22 2 0,31-1-206,0 1 1,0 0-1,0 1 1,0 0-1,1 0 1,-1 0-1,-10 6 1,14-6-142,0 0 0,1-1 0,-1 1 1,1 0-1,-1 0 0,1 1 0,0-1 0,0 0 1,0 1-1,0-1 0,1 1 0,-1 0 0,1-1 1,-1 1-1,1 0 0,0 0 0,-1 5 1,2 5-5415,6-6-5054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11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4 129 769,'0'0'19218,"0"13"-18156,-3 376 2264,3-386-3307,0 0 0,0-1 0,0 1-1,0-1 1,1 1 0,-1-1 0,1 1 0,0-1 0,0 1-1,0-1 1,0 0 0,0 1 0,0-1 0,0 0 0,1 0-1,-1 0 1,1 0 0,0 0 0,3 3 0,-4-4 32,1-1 0,-1 1 0,1-1 0,0 0 0,-1 1 0,1-1 1,0 0-1,-1 0 0,1 0 0,-1 0 0,1 0 0,0-1 0,-1 1 0,1 0 1,0-1-1,-1 1 0,1-1 0,-1 0 0,1 1 0,-1-1 0,1 0 0,-1 0 1,0 0-1,0 0 0,1 0 0,-1 0 0,0 0 0,0-1 0,0 1 0,0 0 1,1-2-1,47-55 297,-2-1-1,-3-3 1,-3-1 0,-2-2 0,41-96 0,-66 119-276,7-13-5,-25 63-1293,1-1 0,1 0 0,-1 1 1,-2 14-1,-10 29-8255,5-33 417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12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90 512,'0'0'4575,"7"-9"-4142,3-6-596,13-17 4086,4-1 4259,-35 53-3840,0 0-3832,-128 217 2917,-12 22-4040,146-252-3633,8-15 1881,9-17-607,4-12-2483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12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5862,'0'0'13938,"6"12"-13532,0 3-358,-1 1 0,0 0 0,-1 0 0,-1 0 0,0 0 0,-1 1 0,0 22 0,-5 67 7,1-41-61,9 108 0,0-144-589,0-14-1404,2-10-4237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12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9577,'0'0'9577,"50"11"-8648,-25-7-545,3 0-256,0-1-31,-1 2-97,5-2-673,-4 1-736,0-3-1442,-3-1-1377,-2 0-1313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13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12236,'0'0'7281,"-6"11"-6880,-8 20 46,2 1 1,1 0-1,-8 38 1,-18 117 636,25-119-1172,9-45 97,1-1 0,1 29-1,1-41-7,0-9 2,0-1 1,0 1-1,0-1 1,0 0-1,0 1 0,0-1 1,1 1-1,-1-1 1,0 1-1,0-1 1,0 0-1,1 1 0,-1-1 1,0 1-1,0-1 1,1 0-1,-1 1 1,0-1-1,1 0 0,-1 1 1,0-1-1,1 0 1,-1 0-1,0 1 1,1-1-1,-1 0 0,1 0 1,-1 0-1,0 0 1,1 1-1,-1-1 1,1 0-1,-1 0 0,1 0 1,-1 0-1,1 0 1,-1 0-1,0 0 1,1 0-1,-1 0 0,1 0 1,-1 0-1,1-1 1,-1 1-1,0 0 0,1 0 1,-1 0-1,1-1 1,-1 1-1,0 0 1,1 0-1,-1-1 0,1 1 1,-1 0-1,0-1 1,0 1-1,1-1 1,23-17 283,125-190-63,-33 41-160,-114 165-166,23-27 379,-24 28-385,0 0 1,0 0 0,0-1-1,0 2 1,0-1-1,0 0 1,0 0-1,0 0 1,1 0-1,-1 1 1,0-1 0,1 1-1,-1-1 1,0 1-1,1-1 1,-1 1-1,1 0 1,-1 0-1,1 0 1,-1 0 0,3 0-1,-3 2-570,0 0 0,-1 0-1,1 0 1,0 0 0,-1 0 0,1 0-1,-1 0 1,1 0 0,-1 0-1,0 0 1,0 0 0,0 1 0,0-1-1,-1 0 1,1 0 0,0 0 0,-1 2-1,-7 7-5994</inkml:trace>
  <inkml:trace contextRef="#ctx0" brushRef="#br0" timeOffset="1">200 295 6342,'0'0'7399,"-3"58"-4901,8-38-544,5-2-384,6 2-129,6-1-704,-3 2-481,8 0-224,-1-2-544,-1-4-1506,-7-3-2114,-2-9-4004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14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6758,'0'0'13421,"-14"45"-12300,28-30 96,14-2 225,10-2-225,11-3-320,4-5-321,2-3-255,2 0-225,-9-5-32,-8-2-481,-11 3-928,-12 0-673,-8 2-737,-9 0-1312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26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1 13357,'0'0'4553,"-9"5"-2898,-49 39-538,2 3 1,2 2-1,-63 72 0,106-109-840,-10 13 657,6-10-4513,22-48-5462,0 7 1028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14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11243,'0'0'10602,"67"32"-8488,-25-32-417,3 0-640,8 0-704,-5 0-289,-1-2-64,-2 2-833,-10-1-1473,-9-3-1698,-13 1-4901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17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8616,'3'-2'909,"0"-1"-1,0 1 0,0 0 1,1 0-1,-1 0 0,1 0 1,-1 0-1,1 1 0,7-2 1,43-3 2297,-42 6-2992,1 1-1,-1 0 0,0 1 1,0 1-1,0 0 1,15 6-1,-25-9-189,0 1 0,-1 0 1,1 0-1,0 0 0,0 0 0,-1 0 1,1 0-1,0 0 0,-1 0 0,1 1 1,-1-1-1,0 1 0,1-1 0,-1 1 1,0-1-1,0 1 0,0 0 0,0 0 0,0-1 1,-1 1-1,1 0 0,0 2 0,-1-1 52,1 0-1,-2 0 1,1 0-1,0 0 0,-1 0 1,1 0-1,-1-1 0,0 1 1,0 0-1,0 0 1,0-1-1,-1 1 0,-2 3 1,-6 9 294,-1-1 0,-1-1 1,0 0-1,-15 12 0,16-15-279,-14 12 160,10-9-152,0 0 1,-20 25 0,32-36-92,1 1 0,0 0 0,0 0 1,0-1-1,0 1 0,1 0 1,-1 1-1,1-1 0,0 0 0,0 0 1,0 1-1,0-1 0,0 0 0,1 1 1,0-1-1,-1 0 0,1 1 0,1-1 1,-1 1-1,0-1 0,2 5 1,-1-6-1,0 0 1,1 0-1,-1 0 1,1 0-1,-1 0 1,1 0-1,0-1 1,0 1-1,0-1 1,0 1-1,0-1 1,0 0-1,0 1 1,0-1-1,1 0 1,-1-1-1,0 1 1,1 0-1,-1-1 1,0 1-1,1-1 1,2 1-1,64 1 176,-53-3-147,-3 1-10,-1 0-1,0-2 1,1 1 0,-1-2-1,0 1 1,0-2 0,-1 0 0,1 0-1,-1-1 1,0 0 0,0-1-1,0 0 1,16-14 0,-26 20 5,0-1 0,0 0 0,0 1 0,0-1 0,0 0-1,0 0 1,-1 0 0,1 0 0,0 0 0,0 0 0,-1 0 0,1 0 0,-1 0 0,1 0 0,-1 0 0,1 0 0,-1 0 0,0 0 0,1 0 0,-1 0 0,0-1 0,0 1 0,0 0 0,0 0 0,0 0 0,0-1 0,-1 0 0,0 1 2,0-1 0,0 1 0,0-1 1,0 1-1,0 0 0,0 0 0,-1-1 0,1 1 1,-1 0-1,1 0 0,-1 0 0,1 1 1,-1-1-1,1 0 0,-4 0 0,-6-3-2,0 2 0,0-1 0,0 1-1,-13 0 1,15 1-37,-1 1 1,1 1-1,0-1 0,-1 2 0,-9 1 0,18-2-20,-1-1-1,0 0 1,0 1-1,0 0 1,0-1-1,0 1 0,1 0 1,-1 0-1,0 0 1,0 0-1,1 0 1,-1 0-1,1 1 1,-1-1-1,1 0 0,0 1 1,-1-1-1,1 1 1,0 0-1,0-1 1,0 1-1,0 0 1,1-1-1,-1 1 0,0 0 1,1 0-1,-1 0 1,1 0-1,-1 3 1,3-4-252,-1 0 1,1 0-1,-1 0 1,1 0-1,0 0 1,0-1 0,-1 1-1,1-1 1,0 1-1,0-1 1,0 0-1,-1 1 1,1-1-1,0 0 1,0 0 0,0 0-1,0-1 1,0 1-1,2-1 1,2 1-1023,24-1-4942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19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0 243 5637,'0'0'15391,"12"-5"-14409,15-6-687,0-2 0,-1-1 0,-1 0 0,0-2 0,-1-1 0,-1-2 0,-1 0 0,0-1 0,-1-1 0,-2 0 0,20-29 0,-32 48-194,0 13-133,3 25-101,-8-25 175,-1-9-74,35 104 280,-32-96-571,1-1 1,-1 0 0,2 0-1,-1-1 1,1 1 0,0-1 0,1-1-1,13 13 1,-19-18-229,1-1 1,-1 0-1,1 0 0,-1 0 1,1 0-1,-1-1 1,1 1-1,0 0 0,-1-1 1,1 1-1,0-1 1,0 0-1,1 1 0,4-1-8017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19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7911,'0'0'10811,"9"3"-9210,11 2-1130,1 0 0,1-2 0,-1 0-1,0-2 1,1 0 0,-1-1 0,27-4-1,163-30-338,-176 27-42,31-6-375,57-11-1083,-44 7-2825,-72 14 1049,-6-1-1479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24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22 6887,'10'-10'-128,"4"-1"7594,-10 13-794,-8 16-5959,-6 3-400,0 0-1,-2 0 1,0-1 0,-1-1 0,-17 20 0,-86 86 625,26-30-737,90-95-258,-1 0-1,1 1 1,0-1-1,0 0 1,0 1 0,0-1-1,0 0 1,-1 0 0,1 1-1,0-1 1,0 0-1,0 0 1,-1 0 0,1 1-1,0-1 1,0 0 0,-1 0-1,1 0 1,0 0-1,-1 0 1,1 1 0,0-1-1,0 0 1,-1 0 0,1 0-1,0 0 1,-1 0-1,1 0 1,0 0 0,-1 0-1,1 0 1,0 0 0,0 0-1,-1 0 1,1 0-1,0-1 1,-1 1 0,1 0-1,0 0 1,0 0 0,-1 0-1,1 0 1,-4-17-2324,5-27-3114,-1 41 4729,5-33-4551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24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5285,'0'0'15754,"8"3"-14788,0 1-727,1 0-1,-1 1 1,0 1 0,-1-1 0,1 1 0,-1 0-1,0 1 1,-1-1 0,0 2 0,6 7-1,5 4-99,-15-16-282,22 23 647,39 35 1,-10-27-2622,-48-31 1006,0-1-1,1 0 1,-1 0-1,1 0 1,-1-1-1,1 0 1,10 1-1,-1-2-6596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8:04:24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49 7143,'0'0'18364,"-10"-1"-18119,6 1-243,1-1 0,-1 1-1,1 0 1,-1 0-1,1 0 1,-1 0-1,1 1 1,0 0 0,-1-1-1,1 1 1,0 0-1,-6 3 1,5-1-5,0-1 1,1 1-1,-1 1 1,1-1-1,-1 0 0,1 1 1,0 0-1,1 0 1,-1 0-1,1 0 0,-4 7 1,0 0 98,1 0 0,0 0 0,1 0 0,0 0 0,1 1 0,0 0 0,1-1 0,-2 18 1,4-28-87,0 0 0,0-1 1,0 1-1,0 0 0,0 0 1,0-1-1,0 1 1,1 0-1,-1 0 0,0-1 1,0 1-1,1 0 1,-1 0-1,0-1 0,1 1 1,-1 0-1,0-1 0,1 1 1,-1-1-1,1 1 1,-1 0-1,1-1 0,-1 1 1,1-1-1,0 0 1,-1 1-1,1-1 0,0 1 1,-1-1-1,1 0 0,0 1 1,-1-1-1,2 0 1,1 0 24,-1 1 0,1-2 0,0 1 0,-1 0 0,1 0 0,-1-1 1,1 1-1,-1-1 0,1 0 0,2-1 0,5-3 82,1 0 0,-2 0-1,19-14 1,-11 4-128,-1 0 1,-1-1-1,-1 0 0,0-2 1,-1 1-1,0-2 0,-2 1 1,0-2-1,11-29 0,-33 77-255,3-10 272,0 0 0,2 0 1,0 1-1,-5 30 0,11-46-103,-1 7 126,0 1-1,0-1 1,2 1-1,1 14 1,10 3-1925,-11-27 1461,1 1-1,-1-1 1,1 1-1,-1-1 0,1 0 1,0 1-1,0-1 0,0 0 1,-1 0-1,1 0 0,0 0 1,0-1-1,3 2 0,18 1-9093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19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765 150 4132,'0'-4'516,"0"1"1,-1-1-1,1 0 1,-1 1-1,0-1 1,0 0-1,0 1 1,-1-1-1,1 1 1,-1 0-1,1-1 1,-1 1-1,0 0 1,-1 0-1,1 0 1,-4-3-1,0 0-62,0 1 0,-1 0 0,0 0 1,1 1-1,-2 0 0,1 0 0,-10-3 0,-11-2-7,-1 1 1,-1 1-1,-31-4 0,54 10-257,-17-2-127,-1 1-1,1 1 0,-1 1 1,0 1-1,1 1 0,-1 1 1,1 1-1,0 1 0,0 2 1,1 0-1,0 1 1,-29 15-1,40-16-1,0-1 1,0 2-1,1 0 1,0 0-1,0 1 0,1 0 1,1 0-1,-1 1 1,1 1-1,1 0 1,0 0-1,0 1 0,1-1 1,1 1-1,0 1 1,1 0-1,0-1 1,1 1-1,0 1 0,1-1 1,1 1-1,0-1 1,0 20-1,1-21-36,1 1 1,1-1-1,0 1 1,1-1-1,0 0 0,1 1 1,0-1-1,6 15 1,-5-20-13,1 1 1,-1-1 0,1 0 0,0 0 0,1 0-1,-1-1 1,1 1 0,1-2 0,-1 1 0,1-1-1,0 0 1,0 0 0,9 4 0,5 1 15,1 0 0,0-2 0,1 0 0,0-2 0,0 0 0,0-2 0,36 3 0,-11-4-5,0-3 0,83-10 0,-90 5 118,0-3 0,-1-1 1,0-3-1,0 0 0,-1-3 0,-1-1 0,0-2 1,-1-2-1,-2-1 0,37-28 0,-62 41-67,-1-1 0,0 0 0,0 0 1,-1-1-1,0 0 0,-1 0 0,0-1 0,-1 0 0,0 0 0,-1 0 0,7-22 0,-10 28-25,-1 0-1,0 0 1,0-1-1,0 1 0,-1 0 1,0 0-1,0-1 1,0 1-1,0 0 1,-1 0-1,0-1 1,0 1-1,-1 0 1,1 0-1,-1 0 1,0 0-1,0 1 0,-1-1 1,0 0-1,1 1 1,-2 0-1,1-1 1,0 1-1,-1 1 1,0-1-1,1 0 1,-2 1-1,1 0 1,0 0-1,-6-3 0,-18-8-178,-1 1 0,-1 1-1,0 2 1,-1 1 0,-60-10-1,47 10-2559,0-1-1,-47-19 0,47 10-4485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20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545 54 9993,'-1'-2'199,"0"-1"-1,0 0 0,0 1 0,0-1 0,0 1 0,-1 0 0,1-1 0,-1 1 0,0 0 1,1 0-1,-1 0 0,0 0 0,0 0 0,0 1 0,-1-1 0,1 0 0,0 1 0,-1 0 1,1 0-1,-1-1 0,1 1 0,-1 1 0,0-1 0,1 0 0,-1 1 0,-3-1 0,-8-2 295,-1 1-1,1 1 1,-24 0-1,27 2-486,-1 1 0,1 0 0,-1 1 0,1 0 0,0 1 0,0 0 0,1 1 0,-1 0 0,1 1 0,0 0 0,1 1 0,-1 0 0,-15 15 0,-3 5-7,1 1 0,-43 58-1,52-61 218,1 1 0,1 1-1,-24 55 1,34-69-116,2 0 0,-1 1 0,2 0 0,0 0 1,0 1-1,2-1 0,-1 0 0,2 1 1,0-1-1,4 26 0,-3-35-57,0 1 0,1-1 0,-1 0 1,1 1-1,1-1 0,-1 0 0,1 0 0,0 0 0,0-1 1,0 1-1,1-1 0,-1 1 0,1-1 0,7 5 0,-4-3-6,1-1-1,0 0 0,0-1 0,1 0 0,-1 0 0,1 0 1,0-1-1,9 2 0,8 0 21,-1-2 1,1 0 0,0-1-1,0-2 1,37-4 0,-19-3 289,-1-1 1,1-3 0,-2-1 0,0-3 0,0-1-1,-2-2 1,0-1 0,-1-3 0,-1-1 0,-1-1 0,-1-3-1,45-42 1,-68 56-248,-1 0-1,-1-1 1,0 0-1,0 0 1,-2-2-1,0 1 1,-1-1 0,0 0-1,-1-1 1,-1 0-1,-1 0 1,0 0-1,-1-1 1,-1 1-1,-1-1 1,0-33-1,-2 49-132,0-1 0,0 1 0,0 0-1,-1-1 1,1 1 0,-1-1 0,1 1-1,-1-1 1,0 1 0,0 0 0,0 0-1,-1-1 1,1 1 0,0 0 0,-1 0-1,1 0 1,-1 0 0,0 1 0,0-1-1,1 0 1,-1 1 0,0-1-1,0 1 1,-1 0 0,1-1 0,0 1-1,0 0 1,-1 0 0,1 1 0,0-1-1,-1 0 1,-3 0 0,-9-1-1283,-1 0 0,0 2 0,0-1 0,-20 4 1,-6-2-6031,4-2-4457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27.39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716 355 8648,'1'-8'1527,"2"-6"-1044,-1 1 838,0-1-1,-1 0 0,0 1 0,-1-16 1,-1 25-1106,1 0 1,-1-1-1,0 1 0,0 0 1,0 0-1,-1 0 1,1 0-1,-1 0 1,0 0-1,0 1 1,0-1-1,-1 1 1,1-1-1,-1 1 1,0 0-1,0 0 1,0 0-1,-6-5 1,-6 0-223,-1 0 1,1 0 0,-1 2 0,0 0 0,-1 1 0,0 0 0,1 2 0,-1 0 0,-21-1 0,-13 1-199,-91 6 1,128-2 273,1 1 1,-1 1 0,1 0-1,0 0 1,0 2 0,0-1-1,1 2 1,0 0-1,0 0 1,0 1 0,1 0-1,-1 1 1,2 1 0,-1-1-1,1 2 1,1-1 0,0 1-1,-12 17 1,11-12-72,1 0 1,1 0 0,0 0-1,1 1 1,1 1 0,0-1-1,1 1 1,1 0 0,0 0-1,1 0 1,1 0-1,1 1 1,1-1 0,1 19-1,1-28 3,-1 1-1,2 0 1,-1-1 0,1 0-1,1 1 1,-1-1-1,1 0 1,1-1-1,-1 1 1,1-1-1,1 0 1,0 0-1,-1 0 1,2-1-1,-1 0 1,1 0 0,0-1-1,0 0 1,1 0-1,11 6 1,-1-1 23,1-2 0,1 1 0,0-2-1,0-1 1,0 0 0,1-2 0,32 4 0,-10-6 24,-1-1-1,1-3 1,-1-2 0,0-1-1,0-2 1,0-2 0,-1-2-1,0-2 1,-1-1 0,-1-2-1,0-2 1,51-32-1,-83 46 46,0 0-1,-1-1 0,0 0 0,0 0 1,0 0-1,-1-1 0,0 0 0,0 0 1,0 0-1,-1 0 0,1-1 0,-2 0 0,1 0 1,-1 0-1,0 0 0,0-1 0,-1 1 1,0-1-1,-1 1 0,1-1 0,-1 0 1,-1 0-1,1 0 0,-2 1 0,1-1 1,-1 0-1,0 0 0,0 0 0,-1 1 1,0-1-1,-1 1 0,1 0 0,-2-1 0,1 1 1,-5-7-1,-10-11-105,-2 2-1,0-1 1,-1 2 0,-2 1-1,-26-20 1,-130-79-3783,156 107 46,-41-17 0,29 18-505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26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13004,'0'0'7570,"4"8"-6454,4 5-666,1 0 1,0-1 0,0 0-1,2 0 1,-1-1-1,1 0 1,18 12-1,-4-4-181,1-2-1,54 27 0,-26-11-532,-33-17-2605,-21-16 2675,0 0 0,0 0 1,0 0-1,0 0 0,0 0 0,1 1 1,-1-1-1,0 0 0,0 0 0,0 0 1,0 0-1,1 0 0,-1 0 1,0 0-1,0 0 0,0 0 0,1 0 1,-1 0-1,0 1 0,0-1 1,0 0-1,1 0 0,-1 0 0,0-1 1,0 1-1,0 0 0,1 0 0,-1 0 1,0 0-1,0 0 0,0 0 1,0 0-1,1 0 0,-1 0 0,0 0 1,0 0-1,0-1 0,0 1 0,1 0 1,-1 0-1,0 0 0,0 0 1,0 0-1,0-1 0,4-9-10883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28.30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609 202 2626,'0'0'3412,"2"-10"-1165,-1 8-2302,1-5 735,0 0 0,0 0 0,-1 0 0,0 0 0,0 0 0,-1-1 0,0-10 0,-1 16-443,0-1-1,0 0 1,0 0 0,0 0-1,0 1 1,0-1-1,-1 0 1,1 1 0,-1-1-1,0 1 1,0 0-1,0-1 1,0 1-1,0 0 1,0 0 0,0 1-1,-1-1 1,1 0-1,-1 1 1,1-1 0,-1 1-1,0 0 1,0 0-1,1 0 1,-5-1-1,-20-4-34,1 2 0,-1 1 0,1 0 0,-1 2 0,-36 4-1,16-2-194,30 0-11,0 0 1,1 2 0,0 0-1,-1 0 1,1 2 0,0 0-1,1 1 1,0 1 0,0 0-1,0 1 1,1 0 0,0 1-1,0 1 1,-15 14-1,22-17 37,0-1-1,0 1 0,1 0 1,0 0-1,1 0 0,0 1 1,0 0-1,0 0 0,1 1 1,0-1-1,1 1 0,0 0 0,0 0 1,1 0-1,0 0 0,1 0 1,0 0-1,0 1 0,1-1 1,0 0-1,0 1 0,1-1 0,1 0 1,0 0-1,0 0 0,7 17 1,-4-14-2,1-1 0,1 0 0,0 0 1,1-1-1,0 0 0,0 0 0,1-1 1,1 0-1,-1-1 0,21 14 0,2-1 8,0-2-1,50 22 1,-48-26-17,1-1 0,0-2 1,1-1-1,0-2 0,39 4 1,-57-11 91,0 0 0,0-2 0,0 0 0,0-1 0,0-1 0,-1-1 0,1 0 1,0-1-1,-1-1 0,0-1 0,0 0 0,24-13 0,-15 3 179,0-1-1,-1-1 1,-1-1-1,-1-1 1,38-44-1,-49 51-224,-1-1-1,0-1 0,-1 1 0,-1-2 1,0 1-1,-1-2 0,-1 1 1,-1-1-1,0 0 0,-1 0 0,4-24 1,-9 36-58,1 0 0,-1 0 1,0 0-1,0 1 0,-1-1 0,0 0 1,0 0-1,0 0 0,0 0 0,-1 1 1,1-1-1,-1 1 0,0-1 0,-1 1 1,-3-7-1,1 5-58,-1 1-1,1-1 1,-1 1 0,0 0-1,0 0 1,0 0 0,-1 1 0,1 0-1,-9-3 1,-14-5-558,0 2-1,-2 1 1,-59-10-1,58 12-97,-62-17-2591,84 21 2216,1-1 0,-1-1-1,1 1 1,-9-8 0,-9-11-4409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34.6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615 272 4484,'0'0'91,"3"-8"299,29-97 2385,-28 92-1784,-2-1 0,0 0-1,0 0 1,-2 0 0,1 0 0,-4-21-1,3 33-815,-1 0-1,0 1 1,0-1-1,0 0 0,-1 0 1,1 0-1,0 1 1,-1-1-1,1 1 1,-1-1-1,1 1 1,-1-1-1,0 1 1,0 0-1,0 0 0,0 0 1,1 0-1,-1 0 1,0 0-1,0 1 1,-1-1-1,1 1 1,0-1-1,-3 1 0,-57-7 694,56 6-801,-43-1 194,-1 2 0,0 2-1,-55 10 1,86-9-242,0 1 0,0 0 0,1 2 0,-1 0 0,1 1 0,1 1 0,-1 1 0,2 0 0,-1 1 0,1 1-1,-16 14 1,26-19 19,0 0 0,0 0 0,1 0 0,0 1-1,0 0 1,1 0 0,-1 1 0,2-1 0,-1 1-1,1 0 1,0 0 0,1 0 0,-1 0 0,2 0-1,-1 1 1,1-1 0,1 0 0,-1 1 0,1-1-1,1 1 1,0-1 0,1 10 0,1-5 9,1-1 1,0 1-1,1 0 0,1-1 1,-1 0-1,2 0 0,0-1 1,0 1-1,1-2 0,0 1 1,1-1-1,0 0 0,14 10 1,1-1-8,1-1 0,0-2 0,2 0 0,0-2 0,0-1 0,1-1 0,58 15 0,-37-15-20,1-2 0,0-3 1,0-1-1,54-3 0,-90-3-2,0-1 0,1 0 0,-1-2 0,0 0-1,0 0 1,0-1 0,-1-1 0,1 0 0,23-14-1,-17 8 126,-2-2 0,1-1 0,-2 0 0,0-1 0,24-28 0,2-12 292,-3-1 0,-3-1 0,33-69 0,-66 120-409,-1 0-1,0-1 1,0 1-1,-1-1 1,1 0-1,-2 0 1,3-12-1,-4 17-2,0-1-1,0 1 1,0 0-1,0-1 1,-1 1-1,1 0 1,-1 0-1,1-1 0,-1 1 1,0 0-1,0 0 1,0 0-1,0 0 1,0 0-1,-1 0 1,1 0-1,-1 1 1,1-1-1,-1 0 0,1 1 1,-1-1-1,0 1 1,0-1-1,0 1 1,0 0-1,0 0 1,-3-1-1,-21-9-145,0 1-1,-1 1 1,-1 1-1,1 2 1,-53-6 0,-33 5-3177,3 6-3873,97 1 6022,-26 0-3840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36.3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976 185 10346,'-2'-8'1639,"0"1"-1339,0 1 1,0 0 0,-1 0-1,0 0 1,0 0-1,0 0 1,-1 1 0,0-1-1,0 1 1,0 0 0,0 0-1,-1 0 1,0 1 0,0 0-1,0 0 1,-1 0-1,1 0 1,-8-2 0,-5-2-132,-1 0 0,-1 2 0,1 0 0,-1 1-1,0 1 1,-40-3 0,26 6 66,0 1-1,0 1 0,-49 9 0,53-4-128,0 2 0,1 1 0,0 1 0,1 2 0,0 0 0,0 2 0,-33 24 0,27-15-116,1 2-1,2 2 1,1 0-1,1 2 0,-26 33 1,49-54 1,0-1 1,0 1-1,1 1 0,0-1 1,0 1-1,1 0 0,0 0 1,1 0-1,0 1 1,0-1-1,1 1 0,-1 13 1,3-17 5,0 0 1,1 0 0,-1 0 0,1 0 0,1 0 0,-1 0-1,1 0 1,0 0 0,0-1 0,1 1 0,0-1-1,0 1 1,0-1 0,0 0 0,1-1 0,0 1 0,0 0-1,0-1 1,1 0 0,0 0 0,5 3 0,7 4 21,0 0 0,1-1 0,0-2 0,1 0 1,0 0-1,0-2 0,1 0 0,-1-2 0,1 0 1,33 2-1,3-3 24,0-2 1,93-12-1,-79 2-34,102-27-1,-132 25 254,-1-2-1,-1-1 0,73-40 1,-100 48-69,-1-1 0,0 0 1,-1-1-1,0 0 0,0 0 0,-1-1 1,0 0-1,0-1 0,-1 0 1,-1 0-1,1 0 0,-2-1 1,1 0-1,3-12 0,-6 14-61,0 0 0,-1 0 0,0 0 0,-1 0 0,0-1 0,0 1 0,-1 0 0,0-1 0,-1 1 0,0 0 0,0-1 0,-1 1 0,0 0 0,-1 0 0,0 0 0,0 0 0,-1 1 0,-7-13 0,2 7-107,-1 1-1,0 0 0,-1 0 1,0 1-1,-1 0 1,0 1-1,0 1 0,-2 0 1,1 0-1,-1 1 0,0 1 1,-21-9-1,14 9-553,-1 0 1,0 2-1,-25-5 0,15 6-2719,-55-2-1,45 7-3953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22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11243,'0'0'14723,"1"10"-14766,0 311-21,-1-300-699,2-29-11,-1-1-1163,0 54-2207,-2-2-94,-4-21-732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22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14061,'0'7'5093,"57"5"-3652,-18-12-255,1-3-450,12-5-351,-3 1-225,-1 3-96,-7 1-32,-8 3-64,-6 0-673,-8 0-320,-3 0-768,-9 0-962,-7-3-1249,0-6-1441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22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7 134 7944,'0'0'12032,"-2"-8"-10489,1 6-1476,0 0-1,1 1 1,-1-1 0,1 0-1,-1 0 1,1 0-1,0 1 1,0-1 0,-1 0-1,1 0 1,1 0 0,-1 0-1,0 0 1,0 1 0,1-1-1,-1 0 1,2-2-1,0 2 53,0 0 0,0 0-1,1 0 1,-1 0 0,1 1-1,0-1 1,-1 1-1,1 0 1,0-1 0,0 1-1,0 0 1,0 1 0,0-1-1,3 0 1,223-39 3017,-76 23-7516,-103 12 462,-26 2-2558,-7-2-3886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23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10570,'0'0'5077,"0"11"-2355,-1 37-668,-1-21-1354,1 0 1,2 0-1,0 0 1,2 0-1,9 38 1,-12-64-701,1 1 0,-1-1 0,1 1 0,-1-1 0,1 1 0,0-1 1,0 1-1,-1-1 0,1 0 0,0 0 0,0 1 0,1-1 0,-1 0 0,0 0 0,0 0 0,0 0 0,1 0 0,-1 0 1,0-1-1,1 1 0,-1 0 0,1-1 0,-1 1 0,1-1 0,2 1 0,-1-1 36,-1 0 1,1-1-1,0 1 0,0-1 1,-1 0-1,1 1 0,0-1 1,-1 0-1,1-1 0,-1 1 1,1 0-1,-1-1 0,3-2 1,6-4 97,-1-2 1,0 1 0,0-2 0,13-17 0,-21 25-126,15-20 144,23-40 0,-37 67-164,-1 16 257,0 21 186,-6 39-69,5-80-428,-1 0-1,0 1 0,0-1 1,1 1-1,-1-1 0,0 0 0,1 1 1,-1-1-1,1 0 0,-1 1 1,0-1-1,1 0 0,-1 0 1,1 1-1,-1-1 0,1 0 0,-1 0 1,1 0-1,-1 0 0,1 0 1,-1 1-1,1-1 0,-1 0 1,1 0-1,-1 0 0,0 0 0,1 0 1,-1-1-1,1 1 0,-1 0 1,1 0-1,-1 0 0,1 0 1,-1 0-1,1-1 0,0 1 0,20-8-7149,-9-5-3344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24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155 320 8072,'0'0'950,"2"-9"374,-1 3-1579,2-5 1759,0 1 0,-1-1 0,-1 0 0,1-21 0,-2 30-1270,0 1-1,0-1 1,0 1 0,-1-1 0,1 1-1,0 0 1,-1-1 0,1 1 0,-1-1 0,0 1-1,1 0 1,-1-1 0,0 1 0,0 0-1,0 0 1,0-1 0,0 1 0,0 0 0,-2-2-1,1 3-171,0-1 0,0 1 0,0-1 0,0 1 0,0 0 0,0 0 0,0-1 0,0 2 0,0-1 0,0 0 0,0 0 0,0 1 0,0-1 0,0 1 0,0-1 0,0 1 0,0 0 0,1 0 0,-4 2 0,-3 2-61,1 0-1,-1 0 1,2 1-1,-1 0 1,1 1-1,-1-1 1,2 1-1,-1 0 1,1 1-1,0-1 1,1 1-1,-7 14 1,6-12-11,1 1 0,0 0 1,0 0-1,1 0 0,1 0 0,-1 1 1,2-1-1,0 1 0,0 18 0,1-28 14,1-1-1,-1 1 1,0-1-1,1 1 1,0-1-1,-1 0 1,1 1-1,-1-1 1,1 0-1,0 1 1,0-1-1,0 0 1,0 0-1,0 0 1,0 0-1,0 0 0,0 0 1,1 0-1,-1 0 1,0 0-1,0-1 1,1 1-1,-1 0 1,1-1-1,-1 1 1,0-1-1,1 1 1,-1-1-1,1 0 1,-1 0-1,1 0 1,-1 0-1,1 0 0,1 0 1,3 0 28,-1-1 0,1 1 0,0-1 1,-1 0-1,1-1 0,-1 1 0,1-1 0,6-3 1,3-5 84,0 1 0,-1-2 1,-1 0-1,1-1 1,-2 0-1,0 0 0,0-2 1,-1 1-1,-1-2 1,0 1-1,-1-1 0,14-32 1,-12 21 217,-1 1 0,-1-2 0,-1 1 0,-2-1 0,-1 0 0,0 0 0,0-43 0,-8 67-132,-5 12-191,-5 13-120,-7 30 119,-14 61 0,30-93 52,0 1 0,0 0 1,2 0-1,1 0 0,1 0 0,2 24 0,-2-43-56,1-1-1,-1 1 0,0 0 1,1-1-1,-1 1 0,1 0 0,0-1 1,-1 1-1,1-1 0,0 1 0,0-1 1,0 1-1,0-1 0,0 0 1,1 0-1,-1 1 0,0-1 0,0 0 1,1 0-1,-1 0 0,1 0 1,-1-1-1,1 1 0,-1 0 0,1-1 1,0 1-1,-1-1 0,1 1 1,0-1-1,-1 0 0,1 1 0,0-1 1,-1 0-1,1 0 0,0 0 0,0-1 1,2 1-1,1-1 35,0 0-1,0 0 1,0 0-1,0-1 1,0 0 0,0 0-1,-1 0 1,1 0 0,-1-1-1,1 1 1,5-6-1,3-6 10,0 0 0,0-1-1,-1-1 1,-1 0 0,-1 0-1,-1-1 1,0 0 0,-1-1-1,11-35 1,-24 70-304,-1 0 262,1 1-1,0 0 1,1 0 0,1 0 0,1 1-1,0-1 1,2 21 0,0-38-1,0 1-1,1 0 1,0-1 0,-1 1 0,1 0 0,0-1-1,0 1 1,0 0 0,0-1 0,0 0 0,0 1 0,0-1-1,1 1 1,-1-1 0,0 0 0,1 0 0,-1 0 0,1 0-1,-1 0 1,1 0 0,0 0 0,-1-1 0,1 1-1,0 0 1,-1-1 0,1 0 0,0 1 0,0-1 0,0 0-1,-1 0 1,1 0 0,0 0 0,0 0 0,0 0-1,-1-1 1,1 1 0,0 0 0,3-2 0,2 0 27,0 0 1,0 0-1,0-1 1,0 1-1,0-2 1,-1 1-1,1-1 1,9-7-1,-8 3-21,1-1 0,-1 0 0,-1 0-1,0-1 1,0 0 0,-1 0 0,0 0-1,0-1 1,-2 0 0,1 0 0,-1-1-1,-1 1 1,0-1 0,0 0 0,-2 0-1,1 0 1,-1-21 0,-1 32-17,0 1 0,0 0 0,0 0 0,0 0 0,0-1 0,0 1 0,1 0 0,-1 0 0,0-1 1,0 1-1,0 0 0,0 0 0,0-1 0,0 1 0,0 0 0,-1 0 0,1-1 0,0 1 0,0 0 0,0 0 0,0-1 0,0 1 0,0 0 1,0 0-1,0 0 0,-1-1 0,1 1 0,0 0 0,0 0 0,0 0 0,0-1 0,-1 1 0,1 0 0,0 0 0,0 0 0,0 0 1,-1 0-1,1 0 0,0-1 0,0 1 0,-1 0 0,1 0 0,0 0 0,0 0 0,-1 0 0,-9 10-196,-9 18 42,14-17 197,1 1 1,0-1 0,0 1-1,1 0 1,1 0 0,0 0 0,1 0-1,0 0 1,1 13 0,0-21-25,0-1 1,0 1-1,1-1 1,0 0-1,0 0 1,0 1-1,0-1 1,0 0-1,0 0 1,1 0-1,0 0 1,-1 0 0,1 0-1,0-1 1,1 1-1,-1 0 1,0-1-1,1 0 1,-1 0-1,1 0 1,0 0-1,0 0 1,0 0-1,0 0 1,0-1-1,0 0 1,0 1-1,0-1 1,0-1 0,1 1-1,-1 0 1,0-1-1,1 1 1,-1-1-1,0 0 1,6-1-1,-4 2-150,0-1-1,0 0 1,0-1 0,0 1-1,0-1 1,0 0-1,0 0 1,-1-1 0,1 1-1,0-1 1,0 0-1,7-5 1,-9 5-287,-1-1-1,1 0 1,-1 0 0,0 1-1,0-1 1,0 0 0,-1-1-1,1 1 1,-1 0 0,1 0-1,-1-1 1,0 1 0,-1-1-1,1 1 1,0-1 0,-1 1-1,0-1 1,0 1 0,0-6-1,0-29-5945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24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3043,'0'0'20595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25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27 7783,'0'0'15257,"-9"-5"-13714,5 2-1389,1 1-95,1 0-1,-1 0 0,1 0 0,-1 1 0,0-1 0,0 1 0,0 0 0,0 0 1,0 0-1,0 0 0,0 0 0,0 1 0,0-1 0,0 1 0,0 0 1,-1 0-1,1 0 0,0 0 0,0 1 0,0-1 0,0 1 0,0 0 0,0 0 1,0 0-1,-3 2 0,-13 6 110,-30 18 68,47-26-233,-1 1 1,1-1 0,0 1-1,0 0 1,-1 0 0,1 0-1,1 0 1,-1 0 0,0 1 0,0-1-1,1 0 1,-1 1 0,1-1-1,-2 6 1,3-7-7,0-1 0,1 1 1,-1-1-1,0 1 0,1 0 0,-1-1 0,0 1 1,1-1-1,-1 1 0,1-1 0,-1 1 0,1-1 1,-1 1-1,1-1 0,-1 1 0,1-1 0,0 0 1,-1 1-1,1-1 0,-1 0 0,1 0 0,0 1 1,-1-1-1,1 0 0,0 0 0,0 0 0,-1 0 1,2 0-1,29 4 52,-23-3-49,10 2 48,-4-2-150,0 1 0,1 0 0,-2 1 0,1 1 0,0 0 0,-1 1 0,0 0 0,0 1 0,20 12 0,-32-17 129,1 1-1,0-1 0,-1 1 1,1 0-1,-1-1 0,0 1 1,1 0-1,-1 0 1,0 0-1,0 0 0,0 0 1,-1 0-1,1 0 0,0 1 1,-1-1-1,1 0 0,-1 0 1,0 1-1,0-1 0,0 0 1,0 0-1,0 1 0,0-1 1,-1 0-1,1 0 1,-1 1-1,1-1 0,-1 0 1,0 0-1,0 0 0,0 0 1,0 0-1,0 0 0,-1 0 1,1 0-1,0-1 0,-1 1 1,1 0-1,-1-1 0,-3 3 1,-1 2 103,0-1 0,0 0 1,0 0-1,-1-1 1,0 0-1,0 0 0,0 0 1,0-1-1,0 0 0,-13 3 1,15-5-202,0 0 0,-1 0 0,1-1 0,0 0 0,0 0-1,0 0 1,-1-1 0,1 1 0,0-1 0,-9-4 0,12 5-164,1-1 1,-1 0-1,1 0 0,-1 0 0,1 0 0,0 0 1,-1 0-1,1 0 0,0 0 0,0 0 0,0-1 0,0 1 1,0-1-1,0 1 0,-1-2 0,2 1-348,-1-1 0,0 1 0,1 0 0,-1-1 0,1 1 0,0 0 0,0-1 0,0 1 1,0-1-1,0 1 0,1-1 0,-1 1 0,1-3 0,7-14-6288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30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22 6566,'18'-22'12425,"-18"23"-12270,1-1 0,-1 0 0,0 0-1,1 0 1,-1 1 0,0-1-1,1 0 1,-1 0 0,0 1-1,0-1 1,1 0 0,-1 1 0,0-1-1,0 0 1,1 1 0,-1-1-1,0 0 1,0 1 0,0-1-1,0 0 1,0 1 0,0-1 0,1 1-1,-1-1 1,0 0 0,0 1-1,0-1 1,0 1 0,0-1-1,-1 0 1,1 1 0,0-1 0,0 1-1,0 0 1,-10 57 1234,0-26-1057,5-20-170,1 0 0,1 0 0,0 1 0,-3 24 0,31-43 634,-5-8-629,-2 0 1,0-1-1,32-34 1,3-4-171,-53 53-4,0 0-1,0 0 0,0 0 1,1-1-1,-1 1 0,0 0 1,0 0-1,0 0 0,0 0 1,0-1-1,0 1 1,1 0-1,-1 0 0,0 0 1,0 0-1,0 0 0,1 0 1,-1 0-1,0-1 0,0 1 1,0 0-1,0 0 0,1 0 1,-1 0-1,0 0 1,0 0-1,1 0 0,-1 0 1,0 0-1,0 0 0,0 0 1,1 0-1,-1 0 0,0 0 1,0 0-1,0 0 0,1 0 1,-1 0-1,0 1 1,0-1-1,0 0 0,0 0 1,1 0-1,-1 0 0,0 0 1,0 0-1,0 1 0,0-1 1,1 0-1,-1 0 0,0 0 1,0 16-146,-9 18 175,5-23 18,1-4-24,0 0-1,0 0 1,1 0-1,0 1 1,1-1 0,-2 10-1,6-16 37,0-1 0,0 0 0,0 0 0,0 0 0,0 0 0,-1 0 0,1-1 0,0 1 0,0-1-1,5-2 1,12-5 71,-1-1-1,27-17 1,-27 14-160,0 2 0,29-12 0,-48 22 26,1 0 1,-1 0 0,0 0-1,0 0 1,0 0-1,0 0 1,1 0 0,-1 0-1,0 0 1,0 0 0,0 0-1,1 0 1,-1 0-1,0 0 1,0 0 0,0 0-1,1 0 1,-1 0 0,0 0-1,0 0 1,0 0 0,0 0-1,1 0 1,-1 0-1,0 0 1,0 1 0,0-1-1,0 0 1,0 0 0,1 0-1,-1 0 1,0 0 0,0 1-1,0-1 1,0 0-1,0 0 1,0 0 0,0 0-1,0 1 1,0-1 0,0 0-1,0 0 1,1 0-1,-1 1 1,0-1 0,0 0-1,0 0 1,0 0 0,0 0-1,-1 1 1,1-1 0,-3 17-41,-7 13 246,1-18-36,7-10-123,1-1 1,0 0 0,0 1-1,0-1 1,0 0 0,0 1-1,0-1 1,0 1 0,1 0-1,-1-1 1,0 1 0,1 0 0,-1 3-1,17-5-4662,-7 0-1601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25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12011,'0'0'3839,"8"-2"-204,4-2-2503,0 0 0,0-1 0,0 0 0,18-13 1,-26 16-1055,0 0 0,-1-1 0,1 1 0,-1-1 1,0 0-1,0 0 0,0-1 0,0 1 0,-1 0 1,1-1-1,-1 1 0,0-1 0,0 0 1,0 0-1,-1 0 0,1 0 0,-1 0 0,0 0 1,0-1-1,0-7 0,-1 12-72,0-1 0,0 0 1,-1 0-1,1 0 0,0 0 0,0 0 1,-1 0-1,1 0 0,-1 1 0,1-1 1,-1 0-1,1 0 0,-1 1 0,0-1 1,1 0-1,-1 1 0,0-1 0,1 0 0,-1 1 1,0-1-1,0 1 0,0 0 0,0-1 1,1 1-1,-1-1 0,0 1 0,0 0 1,0 0-1,0 0 0,0-1 0,0 1 1,0 0-1,0 0 0,0 0 0,0 0 0,1 1 1,-1-1-1,0 0 0,0 0 0,0 1 1,0-1-1,0 0 0,0 1 0,0-1 1,0 1-1,-3 0-31,0 0 1,0 1 0,0-1-1,0 1 1,0 0-1,1 0 1,-1 0 0,1 0-1,-5 5 1,1 2 5,0 1 1,1 1 0,0-1-1,0 1 1,-6 20-1,10-27 23,0 1-1,1 0 0,0 0 1,0 0-1,0 0 0,0 0 1,1 0-1,0 0 1,0 0-1,0 0 0,0 0 1,1 0-1,0 0 0,0 0 1,0 0-1,3 6 0,-1-8 9,-1-1 0,1 1-1,-1-1 1,1 0 0,0 0-1,0 0 1,0 0 0,0 0-1,0-1 1,1 1 0,-1-1-1,0 0 1,1 0 0,-1 0-1,1 0 1,-1-1 0,1 1-1,-1-1 1,1 0 0,-1 0 0,1-1-1,5 0 1,5 0 27,0-1 0,0-1 0,0 0 1,18-7-1,10-7-95,-2-2 0,0-2 0,66-46 0,-104 92-249,-14 10 692,9-29-277,0-1-1,1 1 1,0-1-1,0 1 0,0 0 1,1-1-1,0 1 1,0 0-1,1 0 1,0 0-1,0 0 1,1 11-1,-1-17-100,1 1 0,0 0 0,-1-1 0,1 1 1,0-1-1,0 0 0,-1 1 0,1-1 0,0 1 0,0-1 0,-1 0 1,1 0-1,0 0 0,0 1 0,0-1 0,0 0 0,-1 0 0,1 0 0,0 0 1,0 0-1,0 0 0,0 0 0,-1-1 0,1 1 0,1-1 0,23-6 154,41-33-18,-56 33-205,-1 0 0,1 1 0,1 0 0,-1 0 0,1 1 0,0 0 0,0 1 0,15-3 0,-25 7 57,-1 0-1,1 1 1,0-1-1,0 1 1,0-1-1,-1 1 0,1-1 1,0 1-1,-1 0 1,1-1-1,-1 1 1,1 0-1,0 0 1,-1-1-1,0 1 0,1 0 1,-1 0-1,1 0 1,-1-1-1,0 1 1,0 0-1,1 0 0,-1 0 1,0 0-1,0 0 1,0 0-1,0-1 1,0 1-1,0 0 1,0 0-1,-1 1 0,1 42 477,0-34-415,0-9-53,-1 0 1,1 0-1,1 0 1,-1 0-1,0 1 1,0-1-1,0 0 1,1 0 0,-1 0-1,0 0 1,1 0-1,-1 0 1,1 0-1,-1 0 1,1 0-1,0 0 1,-1 0-1,1-1 1,0 1-1,-1 0 1,1 0-1,0-1 1,0 1 0,0 0-1,0-1 1,0 1-1,0-1 1,1 1-1,1 0 19,0 0 0,1-1 1,-1 1-1,0-1 0,0 0 0,1 0 0,-1 0 0,0 0 0,6-2 0,6-1 16,0-1 0,-1-1 0,19-8-1,-16 5-99,-7 2-79,1 1 0,0 0-1,0 1 1,1 0 0,-1 1-1,1 0 1,21-2 0,-32 5 142,-1 0 1,1 0-1,0 1 1,0-1-1,0 0 0,-1 0 1,1 1-1,0-1 1,-1 0-1,1 1 0,0-1 1,-1 0-1,1 1 1,0-1-1,-1 1 1,1 0-1,-1-1 0,1 1 1,-1-1-1,1 1 1,-1 0-1,1-1 1,-1 1-1,0 0 0,1-1 1,-1 1-1,0 0 1,1 0-1,-1 0 1,0-1-1,0 1 0,0 0 1,0 0-1,0-1 1,0 1-1,0 0 1,0 0-1,0 0 0,0-1 1,-1 1-1,1 0 1,0 1-1,-13 46 257,5-20-4991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26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15471,'0'0'5311,"0"9"-3410,-14 185 2186,0 21-5590,15-223-3734,1-6 2701,-5-13-4036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26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14125,'0'0'12204,"65"-57"-11499,-15 36-257,3 2-224,7-1-160,0 0-32,-2 5 0,-6 4-32,-8 7-672,-7 4-1090,-14 0-1249,-10 13-608,-13 3-2819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26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12107,'0'0'11435,"55"3"-9513,-27-7-961,6-5-769,3 0-160,-1-1-32,3 0-833,-11 2-1024,4 0-1699,-15 1-1793,-4 1-3299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27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52 12780,'0'0'12802,"-4"-2"-12899,4 1 91,-1 0-1,0 1 0,0-1 0,0 0 0,0 1 0,0 0 0,0-1 1,0 1-1,-1-1 0,1 1 0,0 0 0,0 0 0,0 0 0,0 0 1,0 0-1,0 0 0,-1 0 0,1 0 0,0 0 0,0 0 0,0 1 1,0-1-1,0 0 0,0 1 0,0-1 0,0 1 0,0-1 0,0 1 1,0-1-1,0 1 0,0 0 0,-1 1 0,-2 2-5,0 0 0,1 0 0,-1 1 0,1 0 0,0-1 0,0 1 0,-3 9 0,1-3 17,1 1 0,0 0 0,0 0 0,1 0 0,1 0 0,0 1 0,0 14 0,2-26-1,1 1 1,-1 0 0,0-1 0,1 1 0,-1 0 0,1-1 0,0 1-1,0-1 1,-1 1 0,1-1 0,0 0 0,0 1 0,0-1 0,0 0-1,0 0 1,1 1 0,-1-1 0,0 0 0,1 0 0,-1 0 0,0-1-1,1 1 1,-1 0 0,1 0 0,0-1 0,-1 1 0,1-1 0,-1 1-1,1-1 1,0 0 0,-1 0 0,1 0 0,0 0 0,-1 0 0,1 0-1,2 0 1,2-1 22,0 1 0,0-1 0,0 0 0,0-1 0,-1 0-1,1 1 1,0-2 0,-1 1 0,8-5 0,0-3 0,0 0 0,0 0-1,-1-2 1,-1 0 0,0 0 0,11-17 0,-17 23 59,0-1 0,-1 1 1,0-1-1,-1 0 1,1-1-1,-1 1 1,-1-1-1,1 1 0,-1-1 1,-1 0-1,1 0 1,-1 0-1,-1 0 1,0-13-1,0 20-88,0 1 0,-1 0 0,1 0-1,-1 0 1,1-1 0,-1 1 0,1 0 0,-1 0 0,1 0 0,-1 0 0,1 0-1,-1 0 1,1 0 0,-1 0 0,1 0 0,-1 0 0,1 0 0,-1 0-1,1 0 1,-1 0 0,1 0 0,-1 1 0,1-1 0,0 0 0,-1 0 0,1 1-1,-1-1 1,1 0 0,-1 1 0,-3 3 9,0 1 0,0 0 0,0-1-1,1 1 1,-1 1 0,1-1 0,0 0 0,1 1 0,0-1 0,-4 13 0,2-5 20,1 0 1,0 1 0,-2 26 0,4-35-20,1 0 0,0-1 0,0 1 0,0-1 0,1 1 0,0-1 0,-1 1 0,2-1 0,-1 1 0,0-1 0,1 0 0,0 0 0,0 0 0,0 0 0,4 6 0,-3-8-48,0 0 1,0 0-1,0 0 1,0 0 0,0 0-1,1-1 1,-1 0 0,0 1-1,1-1 1,-1-1-1,1 1 1,0 0 0,-1-1-1,1 0 1,-1 1-1,1-2 1,0 1 0,-1 0-1,1-1 1,5-1-1,-2 1-318,-1-1-1,1 0 0,-1 0 0,1 0 0,-1-1 0,0 0 0,0-1 0,0 1 0,8-7 0,-6 4-989,0-1-1,0 0 1,-1-1-1,0 0 1,9-13-1,5-18-5618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27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39 16432,'-3'8'1355,"-5"18"15,1 0 0,0 0 0,2 1 0,-3 53 0,7-43-564,6 57 0,-3-83-786,0 0 1,1 0 0,0 0 0,1-1-1,1 1 1,10 18 0,-14-27-22,1 1 1,-1-1 0,1 1 0,0-1 0,0 0 0,0 0 0,0 0 0,0 0 0,1 0 0,-1 0 0,0-1 0,1 1 0,4 1-1,-5-3-8,-1 1-1,1-1 0,0 0 0,-1 0 0,1 0 0,0 0 1,-1 0-1,1-1 0,0 1 0,-1 0 0,1-1 0,-1 1 1,1-1-1,0 0 0,-1 0 0,1 1 0,-1-1 0,0 0 1,1 0-1,-1 0 0,0 0 0,0-1 0,1 1 0,-1 0 1,2-3-1,6-8-473,-1 0 0,0-1 1,0 0-1,-1 0 0,-1-1 0,0 0 1,7-27-1,18-113-2602,-14 60 2553,-12 68 709,-4 19 192,0-1 0,0 1 0,1 0 0,0 0-1,0 0 1,1 0 0,3-7 0,-3 43 1510,-8 67 164,1-55-1072,4 76 0,1-106-1013,1 0 0,-1 1 0,2-2 0,-1 1 0,2 0 0,-1 0 0,1-1 0,1 0 0,0 0 0,1 0 0,9 13 0,7-1-2758,-5-14-3337,3-7-6979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29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11755,'1'-9'2707,"0"-5"-2325,2-27 6127,-1 38-3730,-2 28-2456,-1 16-338,1 45 16,0-80-3,1 0-1,0 0 1,0 0-1,1 0 1,0-1 0,0 1-1,0 0 1,0-1 0,1 1-1,0-1 1,5 6-1,-7-9 10,1 0 0,-1 0-1,1 0 1,-1-1-1,1 1 1,0-1-1,0 1 1,0-1-1,0 0 1,0 0-1,0 0 1,0 0 0,0 0-1,1 0 1,-1 0-1,0-1 1,1 1-1,-1-1 1,0 0-1,1 1 1,-1-1 0,4-1-1,-2 0 80,1 0 1,-1 0-1,0-1 1,1 1-1,-1-1 0,0 0 1,0-1-1,0 1 1,0-1-1,6-5 0,4-5 155,0-2 0,-1 1 0,-1-2 1,13-19-1,18-47 443,-26 46-520,-16 34-222,-1 20-514,-16 100 572,16-117 3,0-1 0,0 1 0,0-1 0,0 1 0,0 0 0,0-1 0,0 1 0,0-1 0,1 1 0,-1-1 0,0 1 0,0-1-1,0 1 1,0-1 0,1 1 0,-1-1 0,0 1 0,1-1 0,-1 1 0,0-1 0,1 1 0,-1-1 0,1 0 0,-1 1-1,0-1 1,1 0 0,-1 1 0,1-1 0,-1 0 0,1 0 0,-1 1 0,1-1 0,-1 0 0,1 0 0,0 0 0,24-5 236,22-24 185,-4-6-321,-24 19-116,0 0-1,1 2 0,26-15 0,-46 29 2,1-1 0,0 1 0,-1-1 0,1 1 0,0-1 0,0 1 1,-1 0-1,1-1 0,0 1 0,0 0 0,0 0 0,-1 0 0,1-1 0,0 1 0,0 0 0,0 0 0,-1 0 0,1 0 0,0 0 0,0 1 0,0-1 0,0 0 0,-1 0 0,1 0 0,0 1 0,0-1 0,-1 0 0,1 1 0,0-1 0,-1 1 0,1-1 0,0 1 0,-1-1 0,1 1 1,0-1-1,-1 1 0,1 0 0,-1-1 0,1 1 0,-1 0 0,0-1 0,1 1 0,-1 0 0,0 0 0,1-1 0,-1 1 0,0 0 0,0 0 0,0 1 0,1 51-173,-2-35 253,-3 11-21,3-25-34,0 1 1,0-1-1,1 1 1,0 0-1,0-1 1,0 1-1,0 0 1,0-1-1,2 5 0,-1-8-4,-1-1 0,0 1 0,1-1-1,-1 0 1,1 1 0,-1-1 0,1 0 0,-1 1-1,1-1 1,0 0 0,-1 0 0,1 1-1,-1-1 1,1 0 0,-1 0 0,1 0-1,0 0 1,-1 0 0,1 0 0,-1 0-1,1 0 1,0 0 0,-1 0 0,1 0-1,-1-1 1,1 1 0,0 0 0,-1 0-1,1 0 1,-1-1 0,1 1 0,-1 0-1,1-1 1,18-10 233,19-28 158,-4 4-2674,-9 19-5851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30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7495,'0'0'11040,"-4"13"-9513,-20 55-159,4 2 0,3 0 1,3 1-1,3 1 1,-2 82-1,13-153-1355,0 0 0,0 0 0,0 0 0,0 0 1,0-1-1,0 1 0,1 0 0,-1 0 0,0 0 0,0 0 0,1 0 0,-1-1 0,1 1 0,-1 0 0,0 0 1,1 0-1,0-1 0,-1 1 0,1 0 0,-1-1 0,1 1 0,0-1 0,0 1 0,-1-1 0,2 2 0,-1-2 1,-1 0 0,1 0 0,-1 0 0,0 0 0,1 0 0,-1 0 0,1 0 0,-1 0 0,1 0 0,-1-1 0,1 1 0,-1 0 0,1 0 0,-1 0 0,0 0 0,1-1 0,-1 1 0,1 0 0,-1 0 0,0-1 0,1 1 0,-1 0 0,0-1 0,1 1 0,-1 0 0,0-1 0,1 1 0,-1 0 0,0-1 0,0 1 0,0-1 0,1 1 0,-1-1 0,0 1 0,0 0 0,0-1 0,0 1 0,0-1 0,0 1 0,0-1 0,0 1 0,0-1 0,0 0 0,1-9-140,0 0 1,-1 0-1,0 0 1,0 0-1,-1 1 1,-1-1-1,0 0 1,0 0 0,-1 1-1,0-1 1,-8-16-1,11 26 81,0 0-1,0 0 0,0 0 1,0 1-1,-1-1 1,1 0-1,0 0 1,0 0-1,0 0 0,0 0 1,0 0-1,0 0 1,0 0-1,0 0 0,0 0 1,0 1-1,-1-1 1,1 0-1,0 0 1,0 0-1,0 0 0,0 0 1,0 0-1,0 0 1,0 0-1,-1 0 0,16 17-25,-6-13 75,0-1 1,0 0-1,0 0 1,1-1 0,-1 0-1,1-1 1,0 0-1,-1 0 1,1-1-1,0 0 1,-1-1 0,18-3-1,-21 3 13,-1 0 0,0 0 0,1 0 1,-1-1-1,0 0 0,0 0 0,0 0 0,0-1 0,0 0 0,0 1 0,-1-2 0,1 1 0,-1 0 1,0-1-1,0 0 0,0 0 0,-1 0 0,1-1 0,-1 1 0,0-1 0,0 0 0,-1 1 0,4-10 0,-5 12 5,0 1-1,-1 0 1,0 0 0,1-1-1,-1 1 1,0 0-1,0-1 1,0 1-1,1 0 1,-2-1-1,1 1 1,0 0-1,0-1 1,0 1-1,0 0 1,-1-1-1,1 1 1,-1 0-1,1 0 1,-1 0 0,-1-3-1,1 4-21,1-1-1,-1 1 1,0-1 0,0 1-1,0 0 1,0 0 0,0-1 0,0 1-1,0 0 1,0 0 0,0 0-1,0 0 1,0 0 0,0 0-1,0 0 1,0 0 0,0 1-1,0-1 1,0 0 0,0 0-1,-1 2 1,-3 0-18,0 0 1,1 0-1,0 1 0,-1-1 1,1 1-1,0 1 0,0-1 1,1 0-1,-1 1 0,-3 5 1,5-7 20,0 0 1,1 0-1,-1 1 0,1-1 1,-1 1-1,1-1 1,0 1-1,0-1 1,0 1-1,0 0 0,1-1 1,-1 1-1,1 0 1,0 0-1,0 0 1,0-1-1,0 1 0,0 0 1,0 0-1,1 0 1,0 3-1,1-4 9,0 0-1,-1-1 1,1 1 0,0 0-1,0 0 1,0-1-1,1 0 1,-1 1-1,0-1 1,0 0 0,1 0-1,-1 0 1,1 0-1,-1 0 1,1-1-1,-1 1 1,1-1-1,-1 0 1,1 1 0,0-1-1,-1-1 1,4 1-1,53 0 122,-36-2-252,1 2-1,-1 1 0,0 0 1,1 2-1,-1 1 0,35 10 1,-58-14 179,0 0 0,0 1 0,1-1 0,-1 0 0,0 0 0,0 0 0,1 0 0,-1 0 0,0 0 0,0 1 0,1-1 0,-1 0 0,0 0 0,1 0 0,-1 0 0,0 0 0,1 0 0,-1 0 0,0 0 0,0 0 0,1 0 0,-1-1 0,0 1 0,1 0 0,-1 0 0,0 0 0,0 0 0,1 0 0,-1 0 0,0-1 0,0 1 0,1 0 0,-1 0 0,0 0 0,0-1 0,0 1 0,1 0 0,-1 0 0,0-1 0,0 1 0,0 0 0,0 0 0,1-1 0,-4-16 988,-13-17-540,-69-90-273,85 124-313,0 0 0,0-1 0,-1 1 0,1 0 1,0 0-1,0-1 0,0 1 0,-1 0 0,1-1 1,0 1-1,0 0 0,0-1 0,0 1 1,0 0-1,0-1 0,0 1 0,0 0 0,0-1 1,0 1-1,0-1 0,0 1 0,0 0 0,0-1 1,0 1-1,0 0 0,0-1 0,1 1 0,-1 0 1,0-1-1,0 1 0,0 0 0,1 0 1,-1-1-1,0 1 0,1 0 0,15-6-2743,32 6-3064,-33 1 3074,18-2-3531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30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3 13261,'0'0'5365,"-12"-1"-2707,2 0-2274,0 1-1,-1 0 1,1 1 0,0 0-1,0 0 1,0 1-1,0 0 1,0 1 0,1 0-1,-1 1 1,1 0-1,-1 0 1,-13 9 0,19-10-346,1-1 0,-1 1 0,0-1 0,1 1 0,-1 0 1,1 0-1,0 1 0,0-1 0,0 1 0,0-1 0,1 1 1,0 0-1,-1 0 0,1 0 0,1 0 0,-1 1 0,1-1 1,-1 0-1,0 5 0,3-7-47,0-1 0,-1 0 1,1 0-1,0 0 0,0 0 1,0 0-1,0 0 0,0-1 0,0 1 1,0 0-1,0 0 0,0-1 0,0 1 1,0 0-1,0-1 0,0 1 1,1-1-1,-1 0 0,0 1 0,0-1 1,1 0-1,-1 0 0,0 0 0,1 0 1,1 0-1,40 4-220,-39-4 172,20 0-170,-13-1-123,1 1 0,-1 1-1,1 0 1,-1 0 0,0 1 0,0 0 0,1 1-1,18 8 1,-29-11 395,-1 1 0,1-1 0,0 1 0,0-1 0,0 1 0,0 0 0,-1 0 0,1-1-1,0 1 1,-1 0 0,1 0 0,-1 0 0,1 0 0,-1 0 0,1 0 0,-1 0 0,0 0 0,1 0 0,-1 0-1,0 0 1,0 0 0,0 0 0,1 0 0,-1 0 0,0 0 0,0 0 0,-1 0 0,1 0 0,0 0 0,0 0-1,-1 0 1,1 0 0,0 0 0,-1 0 0,1 0 0,-1 0 0,1 0 0,-1-1 0,1 1 0,-1 0 0,0 0 0,1 0-1,-1-1 1,0 1 0,0 0 0,-1 0 0,-39 31 1784,-19-3-1460,18-21-3578,41-8 3027,1 0 0,0 0 0,-1 0 0,1 0 0,0 0 0,-1 0 0,1 0 0,-1 0 1,1 0-1,0 0 0,-1 0 0,1-1 0,0 1 0,-1 0 0,1 0 0,0 0 0,-1 0 0,1-1 0,0 1 0,-1 0 0,1 0 0,0-1 0,0 1 1,-1 0-1,1 0 0,0-1 0,0 1 0,0 0 0,-1-1 0,1 1 0,0 0 0,0-1 0,0 1 0,0 0 0,0-1 0,0 1 0,0-1 0,-1 1 0,1 0 1,0-1-1,0 1 0,0 0 0,1-1 0,-1 1 0,0-1 0,0-1-487,-1-13-8161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31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178 386 16592,'0'0'1425,"-9"1"-69,1 1-1164,0 0 0,0 1 0,0 0 0,0 1-1,0-1 1,1 2 0,-1-1 0,1 1 0,0 0 0,0 0 0,1 1 0,0 0-1,0 0 1,0 1 0,1-1 0,0 1 0,-5 9 0,5-8-53,0-1 1,0 1 0,1 0-1,0 0 1,1 0-1,0 0 1,0 1-1,0-1 1,1 1 0,1 0-1,0 0 1,0 0-1,0 11 1,2-18-129,-1-1 1,1 1-1,0-1 0,0 0 1,0 1-1,0-1 1,0 0-1,0 1 1,0-1-1,0 0 0,0 0 1,0 0-1,1 0 1,-1 0-1,0 0 1,1 0-1,-1-1 0,1 1 1,-1 0-1,1-1 1,-1 1-1,1-1 0,0 1 1,-1-1-1,1 0 1,-1 0-1,1 0 1,2 0-1,3 0 41,0 0-1,0 0 1,0 0-1,-1-1 1,14-4-1,-9 1-22,-1 0-1,0-1 0,-1-1 1,1 0-1,-1 0 0,-1-1 1,1 0-1,-1 0 0,0-1 1,8-11-1,4-5 23,-2 0 0,23-41 0,-27 40 47,-2-1 0,-1 0 1,-1-1-1,-1 0 0,6-29 1,-11 39-119,-1-1 0,-1 0 0,-1 0 0,0 0 0,-1 0 0,-1 0 0,-1 0 0,0 0 0,-6-19 0,8 34-6,-1 0 0,0 0 0,0 0 0,-1 0 0,1 0 0,0 0 0,-1 0 1,0 1-1,0-1 0,0 0 0,0 1 0,0-1 0,0 1 0,-1 0 0,-3-3 1,4 4 8,0 0 1,0 0-1,-1 1 1,1-1 0,0 0-1,0 1 1,0 0-1,0-1 1,-1 1 0,1 0-1,0 0 1,0 0 0,-1 1-1,1-1 1,0 0-1,0 1 1,-3 0 0,-2 2 1,0 1 1,0-1 0,0 1-1,1 0 1,-1 1 0,1 0-1,1 0 1,-1 0 0,1 0-1,-1 1 1,-4 8 0,2-3 56,1-1 1,0 1 0,0 1 0,2-1 0,-1 1-1,1 0 1,-4 17 0,8-26-46,1 1 1,-1 0 0,1 0-1,-1-1 1,1 1-1,0 0 1,0 0 0,1 0-1,-1-1 1,1 1-1,0 0 1,0-1-1,0 1 1,0 0 0,1-1-1,-1 0 1,1 1-1,0-1 1,0 0 0,0 0-1,1 0 1,-1 0-1,1 0 1,0 0 0,-1-1-1,1 1 1,0-1-1,7 4 1,9 3-332,0 0 0,1-1 1,30 7-1,-35-11 139,0 0 0,0 1 0,-1 0-1,1 1 1,-2 1 0,1 0 0,-1 1 0,17 13 0,-27-18 292,-1-1-1,0 1 1,0 0-1,0 0 1,-1 0 0,1 0-1,-1 0 1,1 0-1,-1 1 1,0-1 0,0 0-1,-1 1 1,1-1-1,-1 1 1,1-1-1,-1 0 1,0 1 0,0-1-1,-1 5 1,0-1-130,0-1 1,-1 1-1,0-1 1,0 0-1,0 0 1,0 0-1,-1 0 1,0 0-1,-4 5 1,-2-5-7239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31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75 1185,'18'-9'14801,"-14"-1"-6475,-14 1-4661,-9 1-4123,8 6 548,-1 0-1,1 0 1,0 1-1,0 1 1,-1-1-1,1 2 1,0 0-1,0 0 0,-1 1 1,1 0-1,1 1 1,-18 7-1,21-7-72,-1 0 0,1 1 0,-1 0 0,1 1 0,0-1 0,1 1 0,-1 1 0,1-1 0,0 1 0,1 0 0,-1 1 0,1-1 0,0 1 0,1 0 0,0 0 0,0 1-1,-6 14 1,10-21-15,-1 0 0,1 1-1,-1-1 1,1 0-1,0 1 1,-1-1 0,1 0-1,0 1 1,0-1-1,0 1 1,0-1 0,0 0-1,0 1 1,1-1-1,-1 1 1,0-1 0,1 0-1,-1 1 1,1-1-1,-1 0 1,1 0-1,0 1 1,-1-1 0,1 0-1,0 0 1,1 2-1,1-1 13,-1-1-1,1 1 0,-1-1 0,1 0 0,0 0 1,0 0-1,-1 0 0,1 0 0,0-1 0,0 1 1,0-1-1,3 1 0,10-1 53,0-1 1,0 0-1,27-6 1,-24 3-20,0-1 1,0-1-1,-1-1 0,1 0 1,-2-1-1,1-1 0,-1-1 1,-1-1-1,1 0 0,-2-1 1,0 0-1,0-2 0,-1 1 1,18-25-1,-31 36 15,1 0 0,-1 0 0,0 0 0,0 0 0,0 0 0,0 0 0,0 0 0,-1 0 1,1-1-1,0 1 0,-1-4 0,0 5-45,0 1 1,0 0 0,0-1-1,0 1 1,0-1 0,0 1-1,0-1 1,-1 1-1,1 0 1,0-1 0,0 1-1,0-1 1,-1 1 0,1 0-1,0-1 1,-1 1 0,1 0-1,0-1 1,-1 1-1,1 0 1,0 0 0,-1-1-1,1 1 1,0 0 0,-1 0-1,1 0 1,-1-1 0,1 1-1,-1 0 1,1 0-1,-1 0 1,1 0 0,0 0-1,-1 0 1,-3 0-17,1 1 1,0-1-1,0 1 0,-1 0 1,1 0-1,0 0 1,0 0-1,0 1 0,0-1 1,0 1-1,1 0 0,-1 0 1,0 0-1,-2 3 1,-2 1-12,1 0 1,0 1 0,0 0 0,1 0-1,-1 1 1,2-1 0,-1 1 0,-3 9 0,7-15 10,0 0 1,0 0 0,1 1 0,-1-1 0,1 0-1,-1 1 1,1-1 0,0 0 0,-1 1 0,1-1 0,0 1-1,1-1 1,-1 0 0,0 1 0,1-1 0,-1 0-1,1 1 1,0-1 0,0 0 0,0 0 0,0 1-1,0-1 1,0 0 0,1 0 0,-1 0 0,1 0-1,-1-1 1,1 1 0,0 0 0,0-1 0,0 1 0,-1-1-1,5 2 1,-5-2-128,40 20 600,-17-15-2787,-24-6 1936,1 0 0,0 0-1,0 0 1,0 0 0,-1 0 0,1 0-1,0-1 1,0 1 0,0 0-1,-1 0 1,1 0 0,0-1-1,-1 1 1,1 0 0,0-1-1,0 1 1,-1-1 0,1 1-1,-1-1 1,1 1 0,0-2-1,6-10-7987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31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60 17969,'0'0'3288,"2"8"-1718,-1-5-1473,0 0-1,0 0 1,0 0 0,0 0-1,1 0 1,-1 0 0,1 0-1,0 0 1,0-1 0,0 1-1,0-1 1,0 1 0,1-1 0,-1 0-1,1 0 1,-1 0 0,1 0-1,0 0 1,0-1 0,0 1-1,0-1 1,0 0 0,0 0-1,0 0 1,0 0 0,1-1-1,-1 1 1,0-1 0,0 0-1,1 0 1,-1 0 0,0 0 0,0 0-1,1-1 1,3-1 0,-5 2-104,-1 0 1,1-1 0,-1 1 0,1-1 0,-1 1 0,1-1 0,-1 0-1,0 0 1,0 0 0,1 1 0,-1-1 0,0 0 0,0-1 0,0 1 0,0 0-1,0 0 1,0 0 0,0-1 0,0 1 0,-1 0 0,1-1 0,0 1 0,-1 0-1,1-1 1,-1 1 0,0-1 0,1 1 0,-1-1 0,0 1 0,0-1-1,0 1 1,0-1 0,0 1 0,0-1 0,-1 0 0,1-1 0,-1-1-30,0 0 0,1 0 0,-1 0 0,-1 0 0,1 0 0,-1 0 0,1 0 0,-1 1 0,0-1 0,0 1 0,-1-1 1,-3-3-1,4 4-82,-1 1 0,1-1 0,-1 1 1,0 0-1,0 0 0,0 1 1,0-1-1,-1 0 0,1 1 1,0 0-1,-1 0 0,1 0 1,0 0-1,-1 0 0,1 1 1,-1 0-1,1-1 0,-7 2 0,8-1 113,0 1-1,-1 0 0,1 0 0,0 0 1,-1 0-1,1 0 0,0 0 0,0 0 0,0 1 1,0-1-1,0 1 0,0 0 0,0 0 1,1-1-1,-1 1 0,1 0 0,-1 0 0,1 0 1,0 1-1,0-1 0,-1 0 0,2 0 1,-1 1-1,0-1 0,-1 5 0,0 2 193,0-1 0,1 1 1,0-1-1,0 1 0,1-1 0,0 1 0,0-1 0,1 1 0,0-1 0,0 1 0,1-1 0,6 16 0,-6-19-146,0-1-1,1 1 1,0-1-1,-1 0 0,1 0 1,1-1-1,-1 1 0,1-1 1,-1 1-1,1-1 0,0 0 1,0 0-1,0-1 0,1 1 1,-1-1-1,1 0 0,-1 0 1,1-1-1,0 1 0,-1-1 1,1 0-1,0 0 0,9 0 1,-3 0-16,0-2 1,0 1 0,1-1-1,-1-1 1,0 0-1,0 0 1,0-1-1,-1-1 1,1 0-1,-1 0 1,1-1-1,-1 0 1,10-8 0,-7 5 6,0-2 1,-1 0-1,-1 0 1,1-1 0,-2-1-1,1 0 1,-2 0 0,16-25-1,-12 11 11,-21 33 78,-22 44 308,27-42-258,0-1 0,1 1 0,0 0-1,1 0 1,0 0 0,0 0 0,1 0 0,1 17 0,0-23-181,-1 0-1,0-1 1,1 1-1,0-1 0,0 1 1,0-1-1,0 1 1,0-1-1,0 0 1,1 1-1,-1-1 1,1 0-1,-1 0 0,1 0 1,0 0-1,0 0 1,0 0-1,0-1 1,0 1-1,0-1 1,0 1-1,1-1 1,-1 0-1,1 0 0,-1 0 1,0 0-1,1 0 1,0 0-1,-1-1 1,1 0-1,-1 1 1,1-1-1,4 0 0,-5 0-152,-1 0-1,1-1 1,-1 1-1,1 0 1,-1-1-1,0 1 0,1-1 1,-1 1-1,0-1 1,0 0-1,1 1 1,-1-1-1,0 0 0,0 0 1,0 0-1,0 0 1,0 0-1,0 0 0,0 0 1,0 0-1,0 0 1,-1-1-1,1 1 1,0 0-1,-1-1 0,1 1 1,0-2-1,7-42-7881,-7 5-1911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31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16528,'0'0'4708,"5"51"-4612,9-29-224,0-1-1890,6-1-2530,-1-2-2114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3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91 226 15919,'0'0'4767,"-10"5"-3112,5-3-1443,0 1 0,0 0-1,0 0 1,0 0 0,1 1 0,-1-1-1,1 1 1,0 0 0,0 0 0,0 1-1,1-1 1,-1 1 0,1 0 0,0 0-1,1 0 1,-1 0 0,1 0 0,0 1-1,0-1 1,0 1 0,1-1 0,0 1 0,0 6-1,0-8-178,1-1 0,0 0-1,-1 1 1,2-1 0,-1 0-1,0 1 1,1-1 0,-1 0-1,1 1 1,0-1-1,0 0 1,0 0 0,1 0-1,-1 0 1,1 0 0,2 4-1,-1-4-16,0-1 0,-1-1 0,1 1 1,0 0-1,0-1 0,0 1 0,0-1 0,1 0 0,-1 0 0,0 0 0,0-1 0,1 1 0,-1-1 0,1 0 0,-1 1 0,6-2 0,-1 0-41,1 0 1,-1-1-1,0 1 1,-1-2-1,1 1 1,0-1-1,-1 0 1,1-1-1,-1 0 1,0 0-1,0 0 1,0-1 0,-1 0-1,0-1 1,0 1-1,0-1 1,-1 0-1,9-12 1,0-2-122,0-1-1,-1 0 1,-1-1 0,17-45 0,-20 45 17,0-1 0,-2 0 0,-1-1 0,-1 1 0,4-38 0,-9 60 139,0 1 1,0 0 0,0-1-1,0 1 1,0 0-1,0 0 1,0-1-1,0 1 1,0 0 0,0-1-1,0 1 1,0 0-1,0 0 1,0-1-1,0 1 1,0 0 0,0-1-1,0 1 1,-1 0-1,1 0 1,0-1-1,0 1 1,0 0 0,0 0-1,-1 0 1,1-1-1,0 1 1,0 0-1,0 0 1,-1 0 0,1-1-1,0 1 1,0 0-1,-1 0 1,1 0-1,0 0 1,0 0 0,-1 0-1,-10 6 211,-7 17-48,6-3 2,1 0 1,1 1-1,1 0 0,1 0 1,1 1-1,1 0 0,1 0 1,1 0-1,1 1 0,1 0 1,0-1-1,4 40 0,-1-52-149,0-1 0,1 0 0,0 0 0,0 0-1,1-1 1,6 14 0,14 11-2275,-21-31 1582,0-1 0,0 1 0,0 0 0,0-1 0,1 1 0,-1-1-1,0 0 1,1 0 0,-1 0 0,1 0 0,4 1 0,11-1-8889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32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20371,'0'0'7613,"4"8"-7010,-3-4-618,1-1 0,-1 1 1,1-1-1,0 0 0,1 0 0,-1 0 0,0 0 0,1 0 0,0 0 1,0 0-1,0-1 0,0 0 0,0 1 0,0-1 0,0 0 0,1-1 1,-1 1-1,1 0 0,-1-1 0,1 0 0,0 0 0,0 0 1,-1 0-1,1-1 0,0 0 0,0 1 0,0-1 0,0 0 0,-1-1 1,1 1-1,6-2 0,-9 1-13,0 1-1,-1 0 1,1 0 0,0-1 0,0 1 0,-1 0-1,1-1 1,0 1 0,-1-1 0,1 1-1,0-1 1,-1 1 0,1-1 0,-1 1-1,1-1 1,-1 0 0,1 1 0,-1-1-1,1 0 1,-1 1 0,0-1 0,1 0-1,-1 0 1,0 0 0,0 1 0,1-1 0,-1 0-1,0 0 1,0 0 0,0 1 0,0-1-1,0 0 1,0 0 0,0 0 0,-1 1-1,1-1 1,0 0 0,0 0 0,0 0-1,-1 1 1,1-1 0,-1 0 0,0-1-1,0 0-15,0 0 0,0-1 0,-1 1 0,1 0 0,-1 0 0,1 0 0,-1 0 0,0 0 0,1 1 0,-1-1 0,0 0 0,-4-1 0,4 1 16,-1 1 0,0 0 0,1 1 0,-1-1 0,0 0 0,0 1 0,1-1 0,-1 1 0,0 0 0,0 0 0,0 0 0,0 0 1,1 1-1,-1-1 0,0 1 0,0-1 0,1 1 0,-1 0 0,0 0 0,1 1 0,-1-1 0,1 0 0,-1 1 0,1-1 0,0 1 0,0 0 0,-3 2 0,3-1 81,-1 0-1,1 0 0,0 0 0,1 0 1,-1 0-1,0 1 0,1-1 1,0 1-1,0-1 0,0 1 1,0-1-1,0 1 0,1-1 1,0 1-1,-1 0 0,1-1 1,1 1-1,-1-1 0,0 1 1,1 0-1,1 3 0,-1-4-24,0-1 0,1 1-1,-1-1 1,1 0 0,0 1 0,-1-1-1,1 0 1,0 0 0,0 0 0,0 0-1,1-1 1,-1 1 0,0-1-1,0 1 1,1-1 0,-1 0 0,1 0-1,0 0 1,-1 0 0,1 0 0,0-1-1,-1 1 1,6 0 0,8 1 22,0-1 1,28-1 0,-43 0-52,19-2-246,0-1 0,-1-1 0,0-1 0,0 0 0,0-2 0,-1 0 0,1-1 0,-2 0 0,1-2 0,25-18 0,-49 34 784,-1 0 0,1 0 0,1 0 0,-1 1 0,1 0 0,0 0 0,1 1 0,0-1 0,-5 12 0,9-18-527,0-1 0,0 1-1,1-1 1,-1 1 0,0-1-1,0 1 1,0-1 0,1 1-1,-1-1 1,0 1 0,1-1-1,-1 0 1,0 1 0,1-1-1,-1 1 1,0-1 0,1 0-1,-1 1 1,1-1 0,-1 0-1,1 0 1,-1 1 0,0-1 0,1 0-1,-1 0 1,1 0 0,0 0-1,-1 1 1,1-1 0,-1 0-1,1 0 1,-1 0 0,1 0-1,-1 0 1,1 0 0,-1 0-1,1-1 1,30 1 196,-24 0-134,14-1-586,-1-1 0,0-1 1,28-8-1,-28 5-852,1 2 1,-1 1 0,29-2 0,-48 5 1357,-1 0 1,1 0 0,-1 0-1,1 0 1,-1 0 0,1 0-1,-1 0 1,1 0-1,-1 0 1,1 0 0,-1 1-1,1-1 1,-1 0 0,0 0-1,1 1 1,-1-1 0,1 0-1,-1 0 1,0 1-1,1-1 1,-1 0 0,0 1-1,1-1 1,-1 1 0,0-1-1,1 0 1,-1 1 0,0-1-1,0 1 1,0-1 0,1 1-1,-1-1 1,0 0-1,0 1 1,0-1 0,0 2-1,-5 22 519,-19 21-199,12-33-1631,3-6-2663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3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67 11371,'0'0'1014,"9"-10"913,25-31 737,-28 28 381,-15 10-1508,-14 10-409,22-7-1040,-23 12 128,0 2 1,1 0 0,1 2 0,0 0 0,2 1 0,-1 1 0,-33 41 0,53-58-215,-35 46 107,34-44-114,0 0 0,1-1 0,-1 1 0,1 0 0,-1 0 0,1 0 0,0 0 0,1 0 0,-1 0 0,0 0 0,1 0 0,0 1 0,-1-1 0,1 0 0,1 5 1,0-7 4,0 0 0,0 0 1,0 0-1,0 0 0,0 0 1,0-1-1,0 1 0,0 0 1,0-1-1,0 1 0,1-1 1,-1 1-1,0-1 0,0 0 1,1 0-1,-1 1 0,0-1 1,1 0-1,-1 0 0,0 0 1,1 0-1,0-1 1,41 0 129,-32 1-92,27-2-1,-10 0 82,1 1 0,46 5 0,-67-3-88,0 0 0,0 1 0,-1 0 0,1 0 0,-1 1 0,1 0 0,-1 0 0,0 1 0,0 0 0,-1 0 0,1 0 0,-1 1 0,0 0 0,8 8 0,-13-11 39,1-1 0,0 1 0,-1 0-1,1 0 1,-1 0 0,0 1 0,0-1 0,0 0-1,0 0 1,0 0 0,0 1 0,-1-1-1,1 1 1,-1-1 0,1 0 0,-1 1 0,0-1-1,0 1 1,0-1 0,-1 1 0,0 3 0,0-2 63,-1 0 1,1 0-1,-1-1 1,0 1 0,-1 0-1,1-1 1,0 1 0,-1-1-1,0 0 1,0 0-1,-5 4 1,-2 1 53,-1 0 0,1-1 0,-1 0 0,-1-1-1,1-1 1,-1 1 0,-13 3 0,16-7-173,-1 0 0,1 0 0,0-1 0,-1 0 0,-17-1 0,26 0-94,-1 0 0,1 0 0,0 0 0,-1 0 0,1 0 0,0 0 0,0-1 0,-1 1 0,1-1 0,0 1 0,0-1 0,0 1 0,-1-1 0,1 0 0,0 1 1,0-1-1,0 0 0,0 0 0,0 0 0,0 0 0,1 0 0,-1 0 0,0 0 0,0 0 0,1 0 0,-1 0 0,1 0 0,-1-1 0,1 1 0,-1 0 0,1 0 1,0-1-1,-1 1 0,1 0 0,0 0 0,0-1 0,0 1 0,0 0 0,0-1 0,0 1 0,1 0 0,-1 0 0,0-1 0,1 1 0,-1 0 0,0 0 0,1-1 1,0 1-1,-1 0 0,1 0 0,1-1 0,4-8-1282,1 0 0,0 1 1,0 0-1,1 1 0,0 0 1,0 0-1,1 1 0,12-9 1,-19 15 1140,40-29-6618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33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0 284 13741,'0'0'8328,"0"50"-7239,0-24-224,0-1-577,0-4-256,0-4-32,9-5-1153,0-11-897,2-1-769,-2-9-1761,-2-12-2403</inkml:trace>
  <inkml:trace contextRef="#ctx0" brushRef="#br0" timeOffset="1">27 63 10698,'0'0'4100,"-11"-50"-929,6 41-673,0 5-320,5 12-2402,3 4-160,12 2-1314,0 1-864,3-4-2691,9 0-5926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34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72 350 14253,'0'0'3385,"-8"10"-2109,7-9-1270,-42 61 1381,40-57-1271,1-1 0,-1 1 0,1 1 0,0-1 0,0 0 0,1 0 0,0 1 0,0-1 0,0 1 0,0-1 0,1 1 0,0-1 0,0 1 0,1 5 1,0-9-112,-1 0 1,1-1-1,0 1 1,-1-1-1,1 1 0,0-1 1,0 1-1,0-1 1,0 1-1,0-1 1,1 0-1,-1 0 1,0 0-1,1 0 1,-1 0-1,0 0 1,1 0-1,-1 0 1,1 0-1,-1-1 1,1 1-1,0 0 1,-1-1-1,1 0 1,0 1-1,-1-1 1,1 0-1,0 0 1,0 0-1,-1 0 1,1 0-1,0 0 1,-1 0-1,1-1 1,0 1-1,-1-1 1,1 1-1,0-1 1,1-1-1,6 0 34,-1-1 0,-1-1 0,1 1-1,0-1 1,-1 0 0,12-10 0,-5 1-15,-1 0 0,0-1 0,-2 0 1,1-1-1,-2 0 0,0-1 0,-1-1 0,0 1 1,-2-1-1,9-24 0,-8 15-1,-2 0 0,0 0 0,-1 0 0,-2-1 0,-1 0 0,-1-42 0,-2 64-30,1 0 1,-1 1 0,0-1 0,0 0-1,0 1 1,-1-1 0,0 1-1,0-1 1,0 1 0,0 0 0,0 0-1,-1 0 1,-5-6 0,7 9-4,0 0-1,0-1 1,-1 2 0,1-1 0,0 0 0,-1 0 0,1 0-1,0 1 1,-1-1 0,1 0 0,-1 1 0,1-1 0,-1 1-1,1 0 1,-1 0 0,0-1 0,1 1 0,-3 0 0,2 1-9,-1-1 1,1 1 0,0 0-1,-1 0 1,1 0 0,0 0 0,-1 0-1,1 0 1,0 1 0,0-1 0,0 1-1,0 0 1,0-1 0,-3 5 0,-13 17 213,1 0 0,1 1 1,1 1-1,1 0 0,1 1 1,1 1-1,2 0 1,1 1-1,-12 56 0,20-82-188,1 0-1,-1 1 1,1-1-1,0 0 1,-1 1 0,1-1-1,0 0 1,0 1-1,0-1 1,1 0-1,-1 1 1,1-1-1,-1 0 1,1 1-1,0-1 1,0 0-1,0 0 1,0 0-1,0 0 1,0 0-1,0 0 1,1 0-1,-1 0 1,1 0 0,0-1-1,-1 1 1,1-1-1,0 1 1,0-1-1,0 1 1,0-1-1,0 0 1,0 0-1,0 0 1,1 0-1,-1-1 1,0 1-1,0 0 1,1-1-1,-1 0 1,1 0-1,-1 1 1,0-1-1,4-1 1,10 1-144,0-1 0,0-1 0,0-1 0,-1 0 0,19-6 0,-13 2-817,-1 1 0,1 1 0,0 1 0,0 0 0,1 2 0,37 1 0,-57 1 827,1 0 1,-1 0 0,0 1 0,1 0 0,-1-1 0,0 1-1,0 0 1,0 0 0,1 0 0,-1 0 0,0 1 0,0-1-1,0 0 1,-1 1 0,1-1 0,0 1 0,-1 0 0,1 0-1,-1 0 1,1 0 0,-1 0 0,0 0 0,0 0 0,0 0-1,0 0 1,0 0 0,1 4 0,0 3-229,-1 0 0,0 0 1,0 0-1,-1 0 0,0 0 0,-2 10 0,-2 11-3387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35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177 232 13421,'0'0'9582,"-9"-7"-8963,4 3-529,4 2-77,0 1-1,0 0 1,-1-1-1,1 1 0,-1 0 1,1-1-1,0 1 1,-1 0-1,0 0 1,1 0-1,-1 1 0,0-1 1,1 0-1,-1 1 1,0-1-1,0 1 1,0-1-1,1 1 0,-1 0 1,0 0-1,0 0 1,0 0-1,0 0 1,0 0-1,1 0 0,-1 1 1,0-1-1,0 1 1,0-1-1,1 1 1,-1 0-1,0-1 0,1 1 1,-1 0-1,1 0 1,-3 2-1,-8 8-37,0 1-1,1 0 0,0 1 1,-13 20-1,20-27 24,0 1-1,1-1 1,-1 1-1,2-1 1,-1 1-1,1 0 1,0 0-1,0 0 1,1 1-1,0-1 1,0 0 0,0 13-1,1-20 1,1 1 0,-1 0-1,0 0 1,0-1 0,0 1-1,0 0 1,0-1 0,1 1 0,-1 0-1,0-1 1,1 1 0,-1 0 0,1-1-1,-1 1 1,0-1 0,1 1 0,-1-1-1,1 1 1,-1-1 0,1 1 0,0-1-1,-1 1 1,1-1 0,0 0 0,-1 1-1,1-1 1,-1 0 0,1 0-1,0 1 1,0-1 0,28-3 64,-21 0-7,1 0 0,-1-1 0,-1 0 0,14-8 0,3-7-27,-2-1 1,0-1-1,-1-1 1,-1-1-1,24-34 1,-32 39 45,-1 1 0,-1-2 0,-1 1 0,0-2 1,-2 1-1,0-1 0,-1 0 0,6-34 0,-12 54-73,0-1 0,0 1 0,1-1 0,-1 1 0,0 0 0,0-1 0,0 1 0,0-1 0,0 1 0,0-1 0,0 1 0,0-1 0,0 1 0,0-1 0,0 1 0,0 0 0,0-1 0,0 1 0,0-1 0,0 1 0,-1-1 0,1 1 0,0 0 0,0-1 0,-1 1 0,1-1 0,0 1 0,0 0 0,-1-1 0,1 1 0,0 0 0,-1-1 0,1 1 0,0 0 0,-1 0 0,1-1 0,-1 1 0,1 0 0,0 0 0,-1 0 0,1 0 0,-1-1 0,1 1 0,-1 0 0,1 0 0,-1 0 0,-20 13-213,13-2 211,0 0 1,0 0 0,1 1 0,1-1-1,0 2 1,1-1 0,0 1 0,1 0-1,-4 19 1,0 3 101,3 0-1,-3 52 1,8-81-68,0 1 1,0-1 0,0 1 0,1-1 0,0 0 0,0 1 0,0-1-1,1 0 1,0 1 0,5 9 0,-5-13-5,-1-1 0,1 0 0,0 0 0,0 0-1,0 0 1,0 0 0,1 0 0,-1 0 0,0-1 0,1 1 0,-1-1 0,1 0 0,0 0 0,-1 0 0,1 0 0,0 0-1,0 0 1,0-1 0,-1 1 0,1-1 0,0 0 0,0 0 0,0 0 0,0 0 0,0 0 0,4-2 0,2 0 47,0-1-1,0 1 1,0-2 0,-1 0 0,1 0 0,-1 0 0,0-1 0,0 0 0,0-1 0,-1 1 0,0-2 0,0 1 0,-1-1 0,1 0-1,9-15 1,-6 8-218,0-1-1,-1-1 1,0 0-1,-2 0 1,0 0-1,0-1 1,5-25-1,-21 77-509,5-25 690,1 1 0,0 0 0,1 0 0,1 0 0,-1 0 0,1 1 0,1-1 0,0 0 0,2 12 0,-1-22-16,0 1 0,0 0 0,-1-1 0,1 1 0,0-1 0,0 0 0,1 1 0,-1-1 0,0 0 0,0 1 0,1-1 0,-1 0 0,1 0 1,-1 0-1,1 0 0,-1-1 0,1 1 0,-1 0 0,1-1 0,0 1 0,-1-1 0,1 1 0,0-1 0,0 0 0,-1 1 0,1-1 0,0 0 0,0-1 0,0 1 0,-1 0 0,4-1 0,2 0 72,0 0 0,0 0-1,-1 0 1,1-1 0,0 0 0,11-6-1,-4-1-66,-1 0 0,0-1 0,-1 0 0,0-1 0,-1 0 0,19-24 0,-24 28-59,-1-1 0,1 0 1,-1 0-1,0-1 0,-1 0 0,0 0 1,-1 0-1,1 0 0,-2 0 0,1-1 1,-2 1-1,2-14 0,-3 22 28,1 1-1,-1 0 1,0-1 0,0 1-1,0-1 1,0 1 0,0-1-1,0 1 1,0-1 0,0 1-1,0 0 1,0-1 0,-1 1-1,1-1 1,0 1-1,0 0 1,0-1 0,0 1-1,-1-1 1,1 1 0,0 0-1,0-1 1,-1 1 0,1 0-1,0-1 1,0 1 0,-1 0-1,1-1 1,0 1-1,-1 0 1,1 0 0,-1-1-1,1 1 1,0 0 0,-1 0-1,1 0 1,-1 0 0,1 0-1,-1 0 1,1-1 0,0 1-1,-1 0 1,1 0-1,-1 0 1,1 0 0,-1 0-1,1 1 1,0-1 0,-1 0-1,1 0 1,-1 0 0,1 0-1,-1 0 1,1 1 0,0-1-1,-1 0 1,1 0-1,0 0 1,-1 1 0,1-1-1,0 0 1,-1 1 0,1-1-1,0 0 1,0 1 0,-1-1-1,1 1 1,-24 25-244,17-12 377,1 1 0,0 0 0,1 0 0,0 0 0,2 0 0,-1 1 0,2 0 0,0-1 1,1 1-1,2 29 0,-1-43-112,0 1 0,1 0 0,0 0 0,-1 0-1,1-1 1,0 1 0,0 0 0,0-1 0,0 1 0,1-1 0,-1 1 0,1-1 0,0 0 0,-1 1 0,1-1 0,0 0 0,0 0 0,0 0 0,5 3 0,-2-3 23,0 1 0,0-1 1,0 0-1,0 0 0,0-1 0,1 1 1,-1-1-1,0 0 0,1-1 0,5 1 1,-1-1-86,0 0 0,1-1 1,-1 0-1,0-1 0,0 0 0,0 0 1,0-1-1,-1 0 0,1-1 1,-1 0-1,9-6 0,-15 9-246,-1-1 1,1 0-1,-1 0 0,0-1 0,0 1 0,0 0 0,0-1 1,-1 1-1,1-1 0,-1 1 0,1-1 0,-1 0 0,0 0 1,0 1-1,0-1 0,0 0 0,0 0 0,-1 0 0,0 0 1,1 0-1,-1 0 0,0 0 0,0 0 0,-1-4 0,-2-26-7097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35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15919,'0'0'3395,"15"48"-5765,-7-42-6438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36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2 119 14061,'0'0'9444,"4"12"-8547,6 31-630,-2 0 0,-3 1 0,2 73-1,-4-4-169,-2-156 533,0 5-444,-4-46-1,2 73-188,-1 0 0,0 0-1,0 0 1,-1 0-1,-1 1 1,0-1 0,0 1-1,-12-20 1,28 55-682,-11-22 682,0 1 1,0-1-1,0 0 0,1 0 0,-1 0 1,1 0-1,0-1 0,0 1 0,0 0 1,0-1-1,0 1 0,3 2 0,-1-2 5,0 0-1,0-1 1,0 1 0,0-1-1,0 1 1,0-1-1,1 0 1,-1-1-1,1 1 1,-1-1-1,1 0 1,0 0-1,-1 0 1,1-1-1,0 0 1,0 0-1,-1 0 1,8-1-1,-6-1 18,0 0-1,0 0 0,0 0 0,0-1 1,-1 0-1,0 0 0,1 0 1,-1-1-1,0 0 0,-1 0 0,1 0 1,6-8-1,-2 1 66,0-1-1,-1 0 1,0 0 0,-1-1-1,-1 0 1,0 0 0,0-1-1,-2 1 1,1-1 0,-2 0-1,3-23 1,-9-18 432,3 54-514,0 0 0,0-1-1,0 1 1,-1 0 0,1 0-1,-1 0 1,1 0 0,-1 0-1,1 0 1,-1 0 0,1 0 0,-1 0-1,0 0 1,0 0 0,1 1-1,-1-1 1,0 0 0,-1-1 0,1 2-14,0 0 0,0 0 0,0 0 0,0 0 0,0 1 0,0-1 1,0 0-1,0 0 0,0 1 0,0-1 0,0 0 0,0 1 0,0-1 1,0 1-1,0-1 0,0 1 0,0-1 0,0 1 0,1 0 0,-1 0 1,0-1-1,1 1 0,-1 0 0,0 0 0,0 1 0,-5 6-37,0 0 0,1 1 0,0 0 1,0 0-1,1 0 0,-5 18 0,-16 65-13,22-79 50,-6 21 38,2 1 1,2 0 0,-3 60 0,8-93-25,0 0 1,0-1 0,0 1 0,0-1 0,0 1 0,1 0-1,-1-1 1,0 1 0,1-1 0,-1 1 0,1-1 0,-1 1-1,1-1 1,0 1 0,0-1 0,0 0 0,0 1 0,0-1-1,0 0 1,0 0 0,0 0 0,0 0 0,0 0 0,1 0-1,1 2 1,0-3 11,0 1 0,-1-1 0,1 1 0,-1-1 0,1 0-1,0 0 1,-1 0 0,1 0 0,0-1 0,-1 1 0,1-1 0,0 1-1,-1-1 1,3-1 0,6-3-12,0 0 0,0-1 0,0 0 0,-1 0 0,16-14 0,3-9-343,-22 20 205,1 1 0,0 1-1,16-13 1,-23 21 80,-1-1 0,1 0 0,-1 1 1,0-1-1,1 0 0,-1 1 0,1-1 0,-1 1 0,0-1 1,1 1-1,-1-1 0,0 1 0,1-1 0,-1 1 0,0-1 1,0 1-1,0-1 0,0 1 0,1-1 0,-1 1 0,0 0 1,0-1-1,0 1 0,0-1 0,0 1 0,0-1 0,0 1 1,0 0-1,-1-1 0,1 1 0,0 0 0,-1 25-447,-1-10-576,-3 37-2401,4-17-4181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31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63 8360,'0'0'9961,"2"-9"-7836,9-26-470,-11 35-1606,0-1 0,0 1 1,1-1-1,-1 1 0,0-1 1,0 0-1,0 1 0,0-1 1,0 1-1,0-1 0,0 1 0,-1-1 1,1 0-1,0 1 0,0-1 1,0 1-1,0-1 0,-1 1 0,1-1 1,0 1-1,-1-1 0,1 1 1,0-1-1,-1 1 0,1-1 0,0 1 1,-1 0-1,1-1 0,-1 1 1,1 0-1,-1-1 0,1 1 0,-1 0 1,1 0-1,-1-1 0,1 1 1,-1 0-1,0 0 0,1 0 0,-2-1 1,-24 0 149,21 1-86,-5 1-89,-1 0 0,0 0 1,1 1-1,-1 0 0,1 1 1,0 1-1,0-1 0,0 1 1,0 1-1,1 0 1,-11 7-1,16-9 41,0-1 0,-1 2 0,1-1 0,1 0 0,-1 1 0,0-1-1,1 1 1,0 0 0,0 1 0,0-1 0,0 0 0,1 1 0,0-1 0,-1 1 0,2 0 0,-1 0 0,1 0 0,-1 0 0,1 0 0,1 0 0,-1 0 0,1 0 0,0 0-1,0 0 1,1 8 0,0-12-42,0 1 0,0 0 0,0 0 0,0-1 0,1 1-1,-1-1 1,1 1 0,-1-1 0,1 1 0,-1-1 0,1 0 0,0 0-1,-1 0 1,1 0 0,0 0 0,0 0 0,0-1 0,0 1-1,0 0 1,0-1 0,0 0 0,0 1 0,0-1 0,0 0 0,0 0-1,0 0 1,0 0 0,3-1 0,6 1 113,0-1 0,1 0 0,20-5 0,-15 1-90,-1-1 0,1-1 0,-2-1-1,1 0 1,-1-1 0,0 0 0,-1-2 0,0 1 0,-1-2 0,0 0 0,-1 0 0,0-1 0,-1-1 0,18-27-1,-55 77-273,20-29 224,0 0-1,1 0 1,0 0 0,0 1 0,0 0 0,1 0 0,0 0 0,1 1 0,0-1 0,0 1 0,-2 17 0,5-24-21,0-1 1,0 1-1,1-1 0,-1 1 1,0 0-1,1-1 0,0 1 1,-1-1-1,1 1 0,0-1 1,0 0-1,0 1 0,0-1 1,0 0-1,0 1 1,0-1-1,0 0 0,0 0 1,1 0-1,-1 0 0,0 0 1,1 0-1,-1-1 0,1 1 1,-1 0-1,1-1 0,-1 1 1,1-1-1,-1 1 1,1-1-1,0 0 0,-1 0 1,3 0-1,6 2-1039,1-1 1,-1-1 0,0 0-1,11-2 1,13-4-5279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37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11627,'0'0'7436,"9"-1"-6549,4 1-593,-4 0 276,0-1 1,0 0-1,1 0 1,16-5-1,-24 6-426,0-1 0,0 0 0,0 0 0,0 0 0,0 0 0,0 0-1,-1 0 1,1 0 0,0 0 0,0-1 0,-1 1 0,1-1 0,-1 1-1,0-1 1,1 0 0,-1 1 0,0-1 0,0 0 0,0 0 0,0 0 0,0 0-1,-1 0 1,1 0 0,0 0 0,-1 0 0,0 0 0,1 0 0,-1-5-1,0 6-112,0 0 0,0 1 0,0-1 0,0 0 0,-1 0 0,1 0 0,0 0 0,-1 0 0,1 0 0,0 0 0,-1 0 0,1 0 0,-1 1 0,1-1 1,-1 0-1,1 0 0,-1 1 0,0-1 0,1 0 0,-1 1 0,0-1 0,0 0 0,0 1 0,1-1 0,-1 1 0,0 0 0,0-1 0,0 1 0,0-1 0,0 1 0,0 0 0,0 0 0,0 0 0,1 0 0,-1 0 0,0 0 0,0 0 0,0 0 0,0 0 0,0 0 0,0 0 0,0 0 0,0 1 0,0-1 0,0 0 0,0 1 0,0-1 0,-1 2 0,-2-1-65,0 0 1,-1 1-1,1 0 1,0 0 0,1 0-1,-1 1 1,0-1-1,1 1 1,-6 5 0,3 0 16,1 1 1,0 0-1,1 0 0,0 0 1,1 0-1,0 1 1,0-1-1,0 1 1,2 0-1,-2 13 1,2-20 18,1 0 0,0 0 0,-1 0 0,1 0 0,0 0 0,0 0 0,1 1 0,-1-1 0,1 0 1,0 0-1,-1 0 0,1 0 0,1-1 0,-1 1 0,0 0 0,1 0 0,-1-1 0,1 1 0,0 0 0,0-1 1,0 0-1,0 1 0,0-1 0,1 0 0,-1 0 0,0 0 0,1-1 0,0 1 0,-1-1 0,1 1 0,0-1 0,0 0 1,0 0-1,0 0 0,6 1 0,-1-1-118,1-1 0,0 1 0,0-2 1,0 1-1,0-1 0,0-1 0,0 1 0,8-4 0,38-20-4927,-21 3-2420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38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119 107 13933,'0'0'3652,"0"-7"-1965,0-26-267,0 33-1368,0-1 0,0 0 0,1 1 0,-1-1 0,0 1 0,0-1 0,0 0 0,-1 1 0,1-1 0,0 1 0,0-1 0,0 0 0,0 1 0,0-1 0,-1 1 0,1-1 0,0 1 0,-1-1 0,1 1 0,0-1 0,-1 1 0,1-1 0,-1 1 0,1-1 1,0 1-1,-1-1 0,1 1 0,-1 0 0,1-1 0,-1 1 0,0 0 0,-18 6 412,-14 22-506,25-18 70,2 0 1,-1 0 0,2 0-1,-1 1 1,1 0-1,1 0 1,0 0 0,0 1-1,2 0 1,-1-1-1,1 1 1,1 0 0,0 14-1,0-25-20,1 1-1,0-1 1,0 0-1,0 0 0,0 1 1,0-1-1,1 0 1,-1 1-1,0-1 0,0 0 1,1 0-1,-1 1 1,1-1-1,-1 0 1,1 0-1,0 0 0,-1 0 1,1 0-1,0 0 1,0 0-1,0 0 0,0 0 1,0 0-1,0 0 1,0-1-1,0 1 1,0 0-1,0 0 0,0-1 1,0 1-1,1-1 1,-1 0-1,0 1 0,0-1 1,1 0-1,-1 1 1,0-1-1,0 0 1,1 0-1,-1 0 0,0 0 1,1 0-1,-1-1 1,0 1-1,0 0 0,1 0 1,-1-1-1,2 0 1,3-1 139,1 0 1,-1-1 0,0 0-1,0 0 1,0 0 0,0-1-1,0 1 1,6-7 0,-4 3 63,1-1 1,-2 0-1,1 0 1,-1-1-1,0 0 1,-1 0 0,0 0-1,0-1 1,-1 0-1,0 0 1,-1-1-1,0 1 1,-1-1 0,0 0-1,-1 0 1,0 0-1,-1 0 1,1-20-1,-2 30-225,-1 1 0,1-1 0,0 0 0,0 1 0,-1-1 0,1 0-1,0 1 1,-1-1 0,1 1 0,0-1 0,-1 1 0,1-1 0,-1 1 0,1-1 0,-1 1-1,1-1 1,-1 1 0,0 0 0,1-1 0,-1 1 0,1 0 0,-1 0 0,0-1-1,1 1 1,-1 0 0,0 0 0,1 0 0,-1 0 0,0 0 0,1 0 0,-1 0-1,0 0 1,1 0 0,-1 0 0,0 0 0,1 0 0,-1 0 0,0 1 0,1-1 0,-1 0-1,1 0 1,-1 1 0,0-1 0,1 0 0,-1 1 0,1-1 0,-1 1 0,1-1-1,-1 1 1,1-1 0,-1 1 0,1-1 0,0 1 0,-1-1 0,1 1 0,0-1-1,-1 1 1,1 0 0,0-1 0,0 1 0,-1 0 0,-22 66-3507,21-61 2996,1-1 0,0 1 1,0-1-1,1 1 0,-1 0 0,1-1 0,0 1 0,1 0 0,-1-1 1,3 9-1,-1-13 340,0-1 0,0 0 0,0 1-1,-1-1 1,1 0 0,0 0 0,0 0 0,0-1 0,0 1 0,0 0 0,0-1 0,0 0 0,0 1 0,0-1 0,0 0 0,-1 0 0,4-1 0,59-44-3026,-18 11 2699,3 10 4576,-48 29-3758,0 1 0,1 0 0,-1 0 0,-1 0 0,1 0-1,-1 0 1,0 0 0,0 0 0,-1 5 0,1-5 9,0-5-304,0 1-1,-1-1 1,1 1 0,0-1-1,0 0 1,0 1-1,0-1 1,0 0 0,0 1-1,0-1 1,0 1 0,0-1-1,0 0 1,0 1-1,0-1 1,0 0 0,0 1-1,0-1 1,0 1-1,0-1 1,0 0 0,0 1-1,1-1 1,-1 0 0,0 1-1,0-1 1,0 0-1,1 1 1,-1-1 0,0 0-1,0 1 1,1-1 0,-1 0-1,0 0 1,1 0-1,-1 1 1,0-1 0,1 0-1,-1 0 1,0 0 0,1 0-1,-1 1 1,1-1-1,-1 0 1,0 0 0,1 0-1,0 0 1,16-17 975,14-32 406,-28 42-1734,0 0 1,0-1-1,0 1 1,-1-1-1,0 1 0,-1-1 1,0 0-1,1-13 0,-16 53-8696,14-9 6732,0-17 689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39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3 107 416,'4'-15'2587,"1"-5"5014,-1 9 4655,-3 18-8956,-1 12-3980,-9 194 1630,18-326-571,-9 95-426,1 12-3,0 0 0,-1 0-1,0 0 1,0 0-1,0 0 1,-1 0 0,0 0-1,0 0 1,-1 0-1,0 0 1,0 0-1,0 0 1,-5-7 0,7 16-35,0 0 0,-1 0 1,1-1-1,0 1 1,0 0-1,1 0 1,-1-1-1,1 1 0,-1 0 1,1 0-1,0-1 1,2 5-1,-1-4 92,1-1-1,0 1 1,0-1-1,0 0 1,0 0 0,0 0-1,0 0 1,0-1-1,1 1 1,-1-1-1,0 0 1,1 0 0,0 0-1,-1 0 1,1-1-1,-1 1 1,1-1 0,0 0-1,-1 0 1,1 0-1,0-1 1,-1 1 0,1-1-1,-1 0 1,1 0-1,-1 0 1,7-3 0,1-1 10,-1 0-1,1 0 1,-1-1 0,0 0 0,0-1 0,-1 0 0,11-11 0,-16 15 4,0-1-1,-1 1 0,0-1 1,0 0-1,0 0 0,0 0 1,0-1-1,-1 1 0,0 0 1,0-1-1,0 0 0,0 1 1,-1-1-1,0 0 1,1-9-1,-3 14-49,-1 0 1,1 1-1,0-1 1,-1 0-1,1 1 0,-1-1 1,1 1-1,0-1 1,-1 1-1,1-1 1,0 1-1,0 0 0,-1 0 1,1 0-1,0 0 1,-1 1-1,-7 9 57,0 0-1,1 0 1,0 1-1,1 0 1,1 0-1,0 1 1,0 0-1,2 0 1,-1 0-1,2 1 1,-1-1-1,0 19 1,4-30-30,0 0 0,0 0 1,0 1-1,1-1 0,-1 0 0,1 0 1,0 0-1,-1 0 0,1 0 0,0 0 1,0 0-1,0 0 0,1 0 0,-1 0 1,0-1-1,1 1 0,-1 0 0,1-1 1,-1 1-1,1-1 0,2 2 1,1 0 48,0-1 1,-1 0 0,1 1-1,0-2 1,1 1 0,-1 0-1,0-1 1,10 1 0,-5-1-589,0-1 0,0 0 0,0 0 1,14-3-1,-18 2-639,-1 0 1,1-1-1,-1 1 0,0-1 1,1 0-1,-1 0 1,7-5-1,8-9-7644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0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13869,'0'0'1815,"0"9"-779,-16 259 1767,0 20 1168,19-271-3781,5-23 206,4-27 123,-6 3-529,-2-1-1,-1 0 0,-2 1 1,-1-1-1,-1 0 0,-9-52 1,11 94-989,-1-4 971,1 1 0,0-1 0,0 0-1,0 0 1,1 0 0,3 9 0,-4-13 47,0 1 1,1-1-1,0 0 1,-1 0-1,1 0 1,1 0 0,-1 0-1,0 0 1,1 0-1,-1-1 1,1 1-1,0-1 1,0 0-1,0 0 1,0 0-1,0 0 1,0-1-1,0 1 1,1-1 0,-1 0-1,1 0 1,-1 0-1,1 0 1,-1 0-1,1-1 1,0 0-1,-1 0 1,1 0-1,-1 0 1,1 0-1,0-1 1,-1 1 0,1-1-1,-1 0 1,1 0-1,-1-1 1,0 1-1,1-1 1,-1 1-1,0-1 1,0 0-1,0 0 1,0 0-1,-1-1 1,1 1 0,0-1-1,-1 0 1,0 1-1,4-6 1,-1 0 108,-1-1-1,1 0 1,-1 0 0,-1 0 0,4-11 0,1-13 487,-16 61-519,2 1 0,1 0 1,1 1-1,1 50 0,3-77-125,0 0-1,1 0 1,-1 0 0,1 0 0,0 0-1,0 0 1,0-1 0,0 1 0,0 0-1,1-1 1,-1 1 0,1-1 0,0 1-1,3 3 1,-4-6-87,-1 1-1,1-1 1,-1 1-1,1-1 1,-1 1-1,1-1 1,0 0-1,-1 1 1,1-1-1,0 0 1,-1 1-1,1-1 1,0 0-1,-1 0 1,1 0-1,0 0 1,0 0-1,-1 0 1,1 0-1,0 0 1,-1 0 0,3 0-1,-2-1-190,-1 1 1,1-1-1,0 0 0,0 1 1,0-1-1,0 0 0,0 0 1,-1 0-1,1 0 0,0 0 1,-1 1-1,1-1 0,-1-1 0,1 1 1,-1 0-1,1 0 0,-1 0 1,0 0-1,1-2 0,4-23-7609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0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17232,'0'0'3716,"3"63"-3684,8-42 32,7-4-1281,-2 0-1250,-2-4-1761,2-2-896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0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9161,'0'0'6214,"-9"8"-4223,4-4-1847,0 0 80,0 0 0,0 0 1,1 0-1,0 1 0,-1 0 0,1 0 0,1 0 1,-1 0-1,1 1 0,0 0 0,0-1 0,0 1 1,1 0-1,0 0 0,-2 11 0,5-16-285,-1 0 0,1 0 0,-1-1 0,1 1 0,0 0 0,-1-1 0,1 1 1,0-1-1,0 1 0,-1-1 0,1 1 0,0-1 0,0 0 0,0 1 0,0-1 0,0 0 0,0 1 0,-1-1 0,1 0 0,0 0 0,0 0 0,0 0 0,0 0 0,0 0 0,1-1 0,35 1-2141,-30 0 1382,-1 0 640,0 0 1,0 0-1,0 1 0,0 0 0,0 0 0,0 0 0,0 1 0,0 0 0,-1 0 0,1 0 1,5 4-1,-9-5 336,0 1 0,0-1 0,-1 1 0,1 0 0,-1 0 1,1-1-1,-1 1 0,0 0 0,0 0 0,0 0 0,0 0 1,0 1-1,0-1 0,0 0 0,-1 0 0,1 1 0,-1-1 1,0 0-1,0 0 0,0 1 0,0-1 0,0 0 0,0 1 1,0-1-1,-1 0 0,1 1 0,-1-1 0,0 0 0,1 0 1,-1 0-1,0 0 0,-2 4 0,-1-1 190,0 1-1,0-1 1,-1 1-1,1-1 1,-1 0-1,0-1 1,0 1-1,-1-1 1,1 0-1,-1-1 1,0 1 0,0-1-1,0 0 1,-1 0-1,1-1 1,-1 0-1,1 0 1,-1-1-1,0 0 1,0 0-1,-7 0 1,13-1-429,0 0 0,0 0 1,0 0-1,0-1 0,0 1 0,0 0 0,1 0 1,-1-1-1,0 1 0,0-1 0,0 1 1,1-1-1,-1 1 0,0-1 0,1 1 0,-1-1 1,0 0-1,1 1 0,-1-1 0,1 0 1,-1 0-1,1 1 0,-1-1 0,1 0 0,0 0 1,-1 0-1,1 1 0,0-1 0,0 0 1,-1 0-1,1 0 0,0 0 0,0 0 0,0 0 1,0 1-1,0-1 0,0 0 0,1 0 1,-1 0-1,0 0 0,0 0 0,1 0 0,-1 1 1,1-2-1,0-3-945,0 0 0,1 0-1,0 0 1,0 0 0,0 1 0,5-8 0,13-10-4919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1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74 220 9769,'0'0'12172,"-8"11"-11516,5-7-658,-8 10 456,1 0 0,-15 27 0,23-36-338,-1 0 1,1 0 0,0 0-1,0 0 1,1 0-1,-1 1 1,1-1-1,0 0 1,1 1-1,-1-1 1,1 1 0,0-1-1,1 1 1,-1-1-1,3 10 1,-2-13-101,0 0 1,1-1-1,-1 1 0,0 0 1,1-1-1,0 1 0,-1-1 1,1 1-1,0-1 1,0 0-1,0 0 0,0 0 1,0 0-1,0 0 0,0 0 1,0 0-1,0-1 0,0 1 1,0-1-1,0 1 1,1-1-1,-1 0 0,0 0 1,0 0-1,1 0 0,-1 0 1,0-1-1,4 0 1,3 0 18,-1-1 0,0 0 0,1 0 0,-1 0 0,0-1 0,11-6 0,-4-1-49,-1 0 0,1-1 0,-2-1 0,0 0 0,0-1 0,-1 0 0,0-1 0,-1-1 0,-1 0 0,9-16 0,-13 20-6,-1 0-1,0 0 0,0 0 0,-1 0 1,0-1-1,-1 0 0,-1 0 1,0 0-1,0 0 0,-1 0 0,0 0 1,-2 0-1,1 0 0,-1 0 0,-5-22 1,6 32 8,-1 0 0,1 1 0,-1-1-1,0 0 1,1 1 0,-1-1 0,0 1 0,0-1 0,0 0 0,0 1 0,0 0 0,0-1 0,0 1 0,-1 0 0,1 0 0,0-1 0,-1 1 0,1 0 0,-1 0 0,1 0 0,-1 1 0,0-1 0,1 0 0,-1 1 0,0-1 0,0 1 0,1-1 0,-1 1-1,0 0 1,0 0 0,1 0 0,-1 0 0,0 0 0,0 0 0,-3 1 0,1 0 4,0 0-1,0 1 0,1-1 1,-1 1-1,1 0 1,-1 0-1,1 0 0,-1 0 1,1 0-1,0 1 0,0 0 1,0 0-1,1-1 1,-1 2-1,-2 3 0,-1 2 55,0 0 0,1 1 0,1 0 0,0 0 0,0 0 0,1 0 0,0 0 0,0 1 0,2 0 0,-1-1-1,1 1 1,1 0 0,0 0 0,1 11 0,-1-20-40,1-1 0,-1 1 0,0-1 0,1 1 0,-1-1-1,1 1 1,0-1 0,0 0 0,-1 1 0,1-1 0,0 0 0,0 1 0,0-1 0,0 0-1,1 0 1,-1 0 0,0 0 0,0 0 0,1 0 0,-1 0 0,3 1 0,0-1 5,0 0 0,0 1 0,0-1 0,0-1 0,0 1 0,0-1 0,0 1 0,6-2 0,0 1-321,1-1 1,-1-1-1,0 0 1,0 0-1,20-8 1,-8-3-1252,-18 10 1393,-1 1-1,1 0 1,0-1-1,0 2 1,0-1-1,0 0 1,0 1-1,0 0 1,6-2-1,-10 7 284,0-1 1,0 0-1,0 0 0,-1 0 1,1 0-1,-1 0 0,0 0 1,0 0-1,-2 5 0,-4 5 197,3-4-104,-1-1 0,1 1 0,1 0 0,0 1 0,0-1 0,0 0 0,2 1 0,-2 11 0,4-20-182,0 1 0,0-1 1,0 0-1,0 0 1,0 0-1,1 0 0,-1 0 1,0 0-1,1 0 1,-1 0-1,1-1 0,-1 1 1,1 0-1,-1-1 1,1 1-1,0-1 0,-1 0 1,1 1-1,0-1 1,-1 0-1,1 0 0,-1 0 1,1 0-1,0-1 0,-1 1 1,3-1-1,51-3 239,-38 1-526,-1-1 0,0-1 0,0 0 0,0-1 0,-1-1 0,0 0 0,0-1 0,19-14 0,-32 20 344,0 0 0,-1 0 0,1 0 0,0 0 0,-1-1-1,0 1 1,1 0 0,-1-1 0,0 0 0,0 1 0,0-1 0,-1 1 0,1-1 0,-1 0 0,1 0 0,-1 1 0,0-1 0,0 0 0,0 0 0,-1 1 0,1-1 0,0 0 0,-1 0 0,0 1 0,0-1 0,0 1 0,0-1 0,0 0 0,0 1 0,-1 0 0,1-1 0,-1 1 0,1 0 0,-1 0 0,0 0 0,0 0-1,0 0 1,0 0 0,0 1 0,-1-1 0,1 1 0,0-1 0,-1 1 0,1 0 0,-1 0 0,0 0 0,-2-1 0,2 2-40,-1 0 0,1-1 0,0 1 0,0 1 0,0-1 1,0 0-1,0 1 0,0-1 0,0 1 0,0 0 0,0 0 0,0 0 0,0 1 0,0-1 0,1 1 0,-1-1 0,1 1 0,-1 0 0,1 0 0,-1 0 0,1 0 1,0 1-1,0-1 0,0 0 0,0 1 0,1 0 0,-2 2 0,0 2 35,0-1 0,0 1 0,1 0 0,0 0-1,1 0 1,0 0 0,0 0 0,0 0 0,1 0 0,0 0 0,1 9 0,-1-13-70,1-1 0,-1 0 1,1 1-1,0-1 0,0 0 1,-1 1-1,1-1 0,1 0 1,-1 0-1,0 0 0,0 0 1,1 0-1,0 0 0,-1 0 1,1 0-1,0-1 0,0 1 1,-1-1-1,4 2 0,0 0 44,1 0-1,0 0 1,-1-1 0,1 0-1,0 0 1,0 0-1,9 0 1,7 1-689,-1-2-1,0 0 1,32-4 0,-21-4-2902,2-6-2243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3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1 299 12011,'0'0'9946,"6"11"-9300,-2-3-529,0 0 0,0 1 0,-1-1 0,0 1 1,0 0-1,-1 0 0,0 0 0,-1 0 0,0 0 0,0 0 1,-1 0-1,0 0 0,-1 0 0,0 0 0,0 1 0,-1-2 1,0 1-1,-7 17 0,16-45 279,-1-1 1,-1 1 0,-1-1-1,3-28 1,1-4-277,22 96-723,-27-39 632,1-1 1,-1 1-1,1-1 1,0 0-1,1 0 0,-1 0 1,0-1-1,1 1 1,0-1-1,0 0 0,0-1 1,0 1-1,1-1 1,-1 0-1,0 0 0,1 0 1,0-1-1,-1 0 1,1 0-1,0-1 0,-1 0 1,1 1-1,0-2 1,0 1-1,-1-1 0,1 0 1,0 0-1,-1 0 1,1-1-1,5-2 0,-4 1 10,-1 0-1,0 0 0,0-1 0,1 1 0,-2-1 0,1 0 0,-1-1 0,1 0 0,-1 0 0,0 0 0,-1 0 0,1-1 0,-1 1 0,0-1 0,-1 0 0,1 0 1,-1-1-1,0 1 0,-1-1 0,0 0 0,0 1 0,0-1 0,-1 0 0,1-10 0,-1 16-37,-1-1 0,0 0-1,0 1 1,0-1 0,0 0-1,0 1 1,0-1 0,0 0 0,0 1-1,-1-1 1,1 1 0,-1-1 0,1 0-1,-1 1 1,1-1 0,-1 1 0,0-1-1,0 1 1,0 0 0,0-1 0,0 1-1,0 0 1,0 0 0,0 0 0,0 0-1,-3-2 1,2 3-20,0 0 0,0 0 1,1 0-1,-1 0 0,0 1 0,0-1 0,0 0 0,1 1 1,-1 0-1,0-1 0,1 1 0,-1 0 0,1 0 0,-1 0 0,1 0 1,-1 0-1,1 0 0,-1 0 0,1 0 0,0 1 0,0-1 1,0 1-1,0-1 0,0 1 0,-1 1 0,-8 11-3,0 0 1,1 1-1,1 0 0,0 1 0,1 0 0,1 0 0,1 0 1,0 1-1,1 0 0,-3 30 0,6-46 23,1 0 1,0 0-1,0 1 1,0-1-1,0 0 1,1 1-1,-1-1 1,0 0-1,0 0 1,1 1-1,-1-1 1,1 0-1,-1 0 1,1 0-1,0 0 1,-1 0-1,1 0 1,0 0-1,0 0 1,0 0-1,0 0 1,0 0-1,0 0 1,0 0-1,0 0 1,0-1-1,0 1 1,0-1-1,0 1 1,0-1-1,1 1 1,-1-1-1,0 1 1,0-1-1,1 0 1,-1 0-1,0 0 1,0 0-1,1 0 1,-1 0-1,0 0 1,1 0-1,-1 0 1,0-1-1,0 1 1,1 0-1,0-2 1,8 0 36,-1 0 1,0-1 0,0-1 0,-1 0 0,11-6-1,2-3-13,-2 0 0,0-2 0,-1 0 0,0-1 1,-1-1-1,-1 0 0,0-2 0,23-36 0,-28 37 42,-1 1-1,-1-2 1,-1 1 0,0-1 0,-1 0 0,-1-1 0,-1 1 0,-1-1-1,-1 0 1,2-34 0,-5 53-65,0-1 0,0 1 0,1 0 0,-1 0 0,0 0 0,-1-1 0,1 1 0,0 0-1,0 0 1,0 0 0,-1-1 0,1 1 0,0 0 0,-1 0 0,1 0 0,-1 0 0,0 0 0,1 0 0,-1 0-1,0 0 1,0 0 0,1 0 0,-1 0 0,0 0 0,0 0 0,0 1 0,0-1 0,0 0 0,0 1 0,0-1 0,0 1-1,-1-1 1,1 1 0,0-1 0,0 1 0,0 0 0,0 0 0,-1 0 0,1-1 0,0 1 0,0 0 0,-1 1 0,-1-1-1,-1 1-19,0 0-1,0 0 0,0 0 0,0 1 0,1-1 1,-1 1-1,0 0 0,1 0 0,0 1 0,-1-1 1,1 1-1,-4 3 0,-6 9-5,1-1 0,1 2 1,1-1-1,0 2 0,0-1 0,-7 21 0,12-25 10,1-1-1,0 1 0,1 0 0,1 0 0,0 0 0,0 0 0,1 1 0,1-1 0,0 0 0,2 20 0,-1-28-58,0-1 0,0 1 1,0-1-1,1 1 0,-1-1 0,1 0 0,0 0 0,0 0 1,0 0-1,0 0 0,1 0 0,-1 0 0,1-1 0,-1 1 1,1-1-1,0 0 0,0 0 0,0 0 0,0 0 0,1 0 1,-1-1-1,0 1 0,1-1 0,-1 0 0,5 1 0,43 7-3494,-3-9-3571,-14-1-2850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3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15919,'0'0'10570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4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16 11499,'0'0'13010,"-2"11"-12957,-5 24-155,1 1 1,2 0 0,1 45-1,3-79 10,0-1 0,0 0 0,0 0 0,0 1 0,0-1 0,0 0 0,1 0 0,-1 1 0,0-1 0,1 0 0,-1 0-1,1 0 1,-1 0 0,1 0 0,0 0 0,-1 0 0,1 0 0,0 0 0,0 0 0,0 0 0,0 0 0,0 0 0,0 0 0,0-1 0,0 1 0,0 0 0,0-1 0,0 1-1,0-1 1,0 0 0,1 1 0,-1-1 0,0 0 0,0 1 0,1-1 0,-1 0 0,0 0 0,0 0 0,1 0 0,-1 0 0,0-1 0,2 1 0,1-1-200,1 0 0,-1 0 0,0 0 0,0-1 0,1 0 0,-1 1 0,0-2 0,0 1 1,-1 0-1,7-6 0,-1 0-358,-1-1-1,0 0 1,0-1 0,-1 0 0,-1 0-1,1 0 1,-2-1 0,6-13 0,-6 11 1400,0-1 1,-1 1-1,-1-1 1,-1 0 0,0 0-1,1-24 1,-27 86 1000,-47 179-1712,60-160-7931,11-74 6857,-1-1 0,0 1 0,0-1 0,-1 1 0,0-1 0,-3-9-1,-4-2 2332,0 1-1,-19-29 0,18 32 1435,0-1-1,1 0 1,-10-27 0,58 41-253,45 16-1551,-63-10-2272,-1 0 0,27 1 0,-18-4-4142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18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14574,'0'0'1847,"-3"10"-689,-22 62-293,-62 206 2867,84-267-3652,0 0 0,1 0 0,1 0 0,0 0 0,1 1 0,1 16 0,-1-27-70,0 0-1,1 0 0,-1 0 1,1 0-1,-1-1 1,1 1-1,0 0 1,-1 0-1,1-1 0,0 1 1,0 0-1,-1-1 1,1 1-1,0-1 1,0 1-1,0-1 0,0 1 1,0-1-1,0 0 1,0 1-1,-1-1 1,1 0-1,0 0 0,0 0 1,0 1-1,0-1 1,0 0-1,0 0 1,2-1-1,32-2 297,-33 3-281,15-5-304,0 0-1,0-1 1,-1 0-1,1-2 1,-1 0-1,29-20 1,21-10 473,-73 58 1712,-19 14-540,17-23-1130,0 0 1,1 1 0,0 0 0,1 0 0,0 1-1,1-1 1,0 1 0,-5 20 0,11-32-247,0-1-1,0 1 1,0-1 0,0 0-1,0 1 1,1-1 0,-1 1-1,0-1 1,0 1 0,0-1 0,0 0-1,1 1 1,-1-1 0,0 0-1,0 1 1,1-1 0,-1 0-1,0 1 1,0-1 0,1 0 0,-1 1-1,1-1 1,-1 0 0,0 0-1,1 1 1,-1-1 0,0 0-1,1 0 1,-1 0 0,1 0-1,-1 0 1,1 1 0,-1-1 0,0 0-1,1 0 1,-1 0 0,1 0-1,-1 0 1,1 0 0,-1 0-1,0-1 1,1 1 0,-1 0 0,1 0-1,-1 0 1,1 0 0,-1 0-1,0-1 1,1 1 0,-1 0-1,1-1 1,24-9-2006,-5-9-2142,3-6-3503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32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13357,'0'0'8488,"-7"47"-7207,36-43 96,10-4-288,10 0-736,-1-3-225,7-6-160,-6 1-449,-8 5-1120,-7 2-513,-13 1 256,-10 0-416,-10 5-353,-1 4 577,-7-1-1601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5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117 106 14894,'0'0'3347,"-10"3"-2146,3-1-1025,-3 1-76,-1 0-1,0 1 1,-18 10 0,27-13-71,-1 0 1,1 1 0,-1 0 0,1-1 0,-1 1-1,1 0 1,0 0 0,0 0 0,0 1 0,0-1 0,1 0-1,-1 1 1,0-1 0,1 1 0,0-1 0,0 1-1,-1 0 1,2 0 0,-1 0 0,0-1 0,0 1-1,1 5 1,0-7-3,1 0 0,-1-1 0,1 1 0,-1 0 0,1-1 0,0 1 0,-1 0 0,1-1 0,0 1 0,0-1 0,0 1 0,-1-1 0,1 1 0,0-1 0,0 1 0,0-1 0,0 0 0,0 0 0,0 1 0,0-1 0,0 0 0,0 0-1,-1 0 1,1 0 0,0 0 0,0 0 0,0 0 0,0-1 0,0 1 0,1-1 0,35-5 707,-26 1-691,0-1 0,-1 0 1,0-1-1,0 1 1,0-2-1,-1 0 0,0 0 1,-1 0-1,0-1 0,0 0 1,-1-1-1,0 0 1,-1 0-1,0 0 0,5-13 1,-10 23-34,-1-1 0,0 1 0,0-1 0,1 1 0,-1-1 0,0 0 0,0 1 0,0-1 1,0 1-1,0-1 0,0 1 0,0-1 0,0 0 0,0 1 0,0-1 0,0 1 0,0-1 0,0 1 0,-1-1 1,1 0-1,0 1 0,0-1 0,-1 1 0,1-1 0,-1 0 0,-11 4 102,-15 20-70,19-11 6,-1 0 0,1 1 1,-9 20-1,15-29 35,0 1 1,0-1 0,1 0 0,-1 1-1,1-1 1,0 1 0,0-1-1,1 1 1,-1 0 0,1-1 0,0 1-1,1 0 1,-1-1 0,1 1 0,1 6-1,-1-10-53,0 0 0,0 1 1,1-1-1,-1 0 0,1 0 0,-1 0 0,1 0 0,-1 0 0,1 0 0,-1 0 0,1-1 0,0 1 1,-1-1-1,1 1 0,0-1 0,0 1 0,-1-1 0,1 0 0,0 0 0,0 0 0,-1 0 0,1 0 0,0 0 1,3-1-1,43-10 739,-36 5-765,0-1 0,0 0 0,-1 0 0,0-2 0,-1 1 1,0-1-1,0-1 0,-1 1 0,0-2 0,0 1 0,-2-1 1,1-1-1,-1 1 0,-1-1 0,0 0 0,-1-1 0,7-23 0,-11 36-27,-1-1-1,0 1 0,0 0 0,0-1 0,1 1 0,-1-1 0,0 1 0,0-1 0,0 1 1,0 0-1,0-1 0,0 1 0,0-1 0,0 1 0,0-1 0,0 1 0,0-1 0,0 1 1,0 0-1,-1-1 0,1 1 0,0-1 0,0 1 0,0-1 0,0 1 0,-1 0 0,1-1 1,0 1-1,-1 0 0,1-1 0,0 1 0,0 0 0,-1-1 0,0 1 0,-13 8-342,-12 24 170,20-22 324,0 0 0,0 0 0,1 0 0,1 1 0,0 0 0,1 0 1,0 0-1,0 1 0,-1 19 0,4-30-114,0 0 0,1 0 0,-1-1 0,1 1 0,-1 0 0,0 0 0,1 0 0,0 0 0,-1-1 0,1 1 0,0 0 0,-1 0 0,1-1 0,0 1 0,0 0 0,-1-1 0,1 1 0,0-1 0,0 1 0,0-1 0,0 0 0,0 1 0,0-1 0,0 0 0,-1 0 0,1 1 0,0-1 0,0 0 0,0 0 0,0 0 1,0 0-1,0 0 0,0-1 0,0 1 0,0 0 0,0 0 0,2-1 0,41-10 590,-30 4-571,0-1-1,-1 0 1,0-1-1,0-1 1,-1 0-1,0-1 1,0 0-1,-1 0 1,-1-1-1,17-26 1,-27 38-68,-33 73-181,30-66 229,0 1 0,0 0-1,0 0 1,1 0 0,1 0 0,-1 0 0,1 0 0,1 0 0,-1 0 0,1 0 0,2 15 0,-1-22-44,0 0 1,-1 0 0,1 0 0,0 0-1,0-1 1,-1 1 0,1 0 0,0 0-1,0-1 1,0 1 0,0 0 0,0-1-1,0 1 1,0-1 0,0 1 0,0-1-1,0 0 1,1 1 0,-1-1 0,0 0 0,0 0-1,0 0 1,0 0 0,0 0 0,1 0-1,-1 0 1,0 0 0,0 0 0,0-1-1,0 1 1,0 0 0,0-1 0,0 1-1,1-1 1,-1 1 0,-1-1 0,1 0-1,2 0 1,3-2-487,-1 0 0,1-1 0,-1 1 0,0-1 0,9-7 0,-5 0-1214,-1 1-1,1-2 1,-2 1 0,0-1-1,8-17 1,1-8-3992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13645,'0'0'4260,"-3"13"-3219,-21 84 1008,5 0-1,3 2 1,-3 143-1,22-284-2603,2-1 0,2 1 0,21-72 0,-15 87 529,-12 26 31,-1 0-1,1 1 1,-1-1-1,1 1 1,0-1 0,-1 1-1,1 0 1,0-1-1,0 1 1,-1 0-1,1-1 1,0 1-1,0 0 1,-1 0-1,1 0 1,0 0 0,0 0-1,0 0 1,-1 0-1,1 0 1,1 0-1,2 2 40,1-1 0,-1 1 0,0 1 0,0-1 0,0 1 0,0-1-1,-1 1 1,6 6 0,-5-6-6,0 1-1,0-1 0,0 0 1,0 0-1,1 0 1,-1 0-1,1-1 0,-1 0 1,8 3-1,-8-5 19,0 1 1,0-1-1,0 0 1,0 0-1,0 0 0,0-1 1,0 1-1,0-1 0,0 0 1,0 0-1,-1-1 1,1 1-1,0-1 0,-1 0 1,1 0-1,-1 0 0,1 0 1,-1 0-1,0-1 1,0 0-1,0 1 0,5-7 1,-4 4-16,-1-1-1,1 1 1,-1-1 0,0 0 0,0 0 0,-1 0 0,0 0-1,0-1 1,0 1 0,-1-1 0,0 1 0,0-1 0,0-8-1,-1 14-45,0 1 0,0 0 0,0-1 0,0 1-1,0 0 1,0-1 0,0 1 0,0-1-1,0 1 1,0 0 0,0-1 0,0 1-1,0 0 1,0-1 0,0 1 0,0 0 0,0-1-1,-1 1 1,1 0 0,0-1 0,0 1-1,0 0 1,-1-1 0,1 1 0,0 0-1,0 0 1,-1-1 0,1 1 0,0 0 0,0 0-1,-1-1 1,1 1 0,0 0 0,-1 0-1,-11 7-210,-8 20 7,16-17 294,0 0 1,0 1-1,1-1 1,0 1-1,0 0 0,2 0 1,-1 0-1,1 18 1,1-28-71,0 1 0,1-1 0,-1 1 0,1-1 0,0 1 0,-1-1 0,1 1 0,0-1 0,0 0 0,-1 1 0,1-1 0,0 0 0,1 0 0,-1 0 0,0 1 0,0-1 0,0-1 0,1 1 0,-1 0 0,0 0 0,1 0 0,-1-1 0,1 1 0,-1 0 0,1-1 0,-1 0 0,1 1 0,-1-1 0,1 0 0,-1 0 0,1 0 0,2 0 0,58 1-176,-53-2-195,-8 1 109,1 0 0,-1 0 0,0 0 0,1 0 0,-1-1 0,0 1 0,1 0 0,-1-1 0,0 1 0,1-1 0,-1 1 0,0-1 0,0 0-1,2-1 1,3-12-6179,-5-3-2852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20147,'0'0'6374,"52"37"-10826,-43-23 160,-1-1-3267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6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9833,'0'0'10730,"-5"10"-9518,-2 5-943,2-1 0,0 1 0,0 1 0,1-1 0,1 1 0,1-1 0,-1 20 0,3 243-34,-1-273-112,0 1 1,0-1-1,0 0 1,0 0-1,-1 0 1,0 0 0,0 0-1,0 0 1,0-1-1,-1 1 1,0-1 0,0 1-1,0-1 1,-1 0-1,-6 6 1,8-8-24,0 0 1,0 0-1,-1-1 1,1 1-1,-1 0 1,1-1-1,-1 0 1,0 1-1,1-1 1,-1 0-1,0 0 0,0-1 1,0 1-1,0 0 1,0-1-1,0 0 1,0 0-1,0 0 1,0 0-1,0 0 1,0-1-1,0 1 1,0-1-1,0 0 1,1 0-1,-1 0 1,0 0-1,0 0 0,-3-3 1,2 1-70,1 0 0,-1-1 0,1 1 1,0-1-1,0 0 0,0 0 0,1 0 0,-1 0 0,1-1 1,0 1-1,0-1 0,0 1 0,1-1 0,0 0 0,0 1 1,0-1-1,0-8 0,-1 2-60,2 1-1,0-1 1,0 0-1,1 0 1,0 1-1,1-1 1,3-12 0,-2 16 19,0 0 0,0 1 0,0-1 0,1 1 0,0-1 0,0 1 0,1 0 0,-1 1 0,1-1 0,1 1 0,-1 0 0,9-6 0,8-3-156,-1 0 0,32-13-1,16-9-4660,-68 35 4232,6-4-1252,-7-1-2347,-3 0-2559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6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15182,'0'0'6631,"73"-18"-8073,-34 25-1601,3-4-7302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7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19 7239,'0'0'16063,"0"13"-15385,-21 259 849,21-272-1503,0 1 1,0 0 0,0-1-1,0 1 1,0-1-1,0 1 1,0 0 0,0-1-1,0 1 1,0-1-1,0 1 1,1 0 0,-1-1-1,0 1 1,0-1 0,1 1-1,-1-1 1,0 1-1,1-1 1,-1 1 0,1-1-1,-1 1 1,0-1-1,1 0 1,-1 1 0,1-1-1,-1 0 1,1 1-1,0-1 1,-1 0 0,1 0-1,-1 1 1,1-1-1,-1 0 1,1 0 0,0 0-1,-1 0 1,1 0-1,-1 0 1,1 0 0,0 0-1,-1 0 1,1 0-1,-1 0 1,1 0 0,0 0-1,-1-1 1,1 1 0,-1 0-1,1 0 1,-1-1-1,1 1 1,-1 0 0,1-1-1,30-18 790,4-10-655,-2-1-1,-1-2 0,-2-2 1,-1 0-1,47-76 0,-62 82-1337,-32 34-10379,1 6 1789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7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15182,'0'0'2499,"19"44"-930,-8-28-896,5-3-385,1-4-160,5-2-192,2-7-1345,-2 0-1346,-1-4-2306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8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8 321 10314,'0'0'4500,"3"7"-3560,-2-4-850,0-1 0,0 0 1,0 0-1,0 0 0,0 0 1,0-1-1,1 1 1,-1 0-1,1 0 0,-1-1 1,1 1-1,0-1 0,-1 1 1,1-1-1,0 0 1,0 1-1,0-1 0,0 0 1,0 0-1,3 0 0,-2-1-7,-1 0-1,1 0 0,-1 0 0,1-1 0,-1 1 1,1-1-1,-1 1 0,0-1 0,1 0 0,-1 0 0,0 0 1,0-1-1,0 1 0,0 0 0,0-1 0,0 1 1,0-1-1,0 0 0,0 1 0,-1-1 0,1 0 1,-1 0-1,3-4 0,-1 0-5,0 1 0,0-1 0,-1 0 1,1 0-1,-1 0 0,-1 0 0,1 0 0,-1 0 0,0-1 0,-1 1 1,1-8-1,-1 13-60,0-1 0,0 0 0,1 1 0,-1-1 0,0 0 0,-1 1 0,1-1 0,0 1 0,0-1 0,-1 0 0,1 1 0,-1-1 0,1 1 0,-1-1 0,0 1 0,0-1 0,0 1 0,0 0 0,1-1 0,-2 1 0,1 0 0,0 0 0,0-1 0,0 1 0,-1 0 0,1 0 0,0 0 0,-1 1 0,1-1 0,-1 0 0,1 0 0,-1 1 0,1-1 0,-1 1 0,1 0 0,-1-1 0,0 1 0,1 0 0,-1 0 0,0 0 0,1 0 0,-1 0 0,0 0 0,1 0 0,-4 2 0,2-1-20,0 0 0,0 1 0,0 0 1,0-1-1,0 1 0,0 1 0,1-1 0,-1 0 0,1 1 0,-1-1 0,1 1 0,0 0 0,0-1 0,0 1 0,0 0 0,0 0 1,1 1-1,0-1 0,-2 4 0,-2 7 73,1-1 1,0 1 0,-2 17-1,4-24-8,1-1 0,0 0 0,1 1 0,0-1 0,0 0 0,0 1 0,0-1 0,3 9 0,-2-13-51,0 0-1,0 0 1,0 0 0,0 0 0,0-1 0,1 1-1,-1 0 1,1-1 0,-1 1 0,1-1 0,-1 1-1,1-1 1,0 0 0,0 1 0,0-1-1,0 0 1,0 0 0,0-1 0,0 1 0,0 0-1,0-1 1,0 1 0,0-1 0,1 1 0,-1-1-1,0 0 1,3 0 0,7 0-28,-1 0 0,0-1 0,0-1-1,0 1 1,0-2 0,0 1 0,-1-1 0,1-1 0,-1 0 0,1-1 0,-1 0 0,-1 0-1,1-1 1,15-12 0,-17 11 9,0 1 0,-1-1 0,0-1 0,0 1 0,0-1-1,-1-1 1,0 1 0,-1-1 0,0 0 0,0 0 0,-1-1 0,0 1-1,-1-1 1,0 0 0,0 0 0,1-14 0,-4 23 10,0 1-1,1-1 1,-1 0 0,0 0 0,0 0-1,0 0 1,0 0 0,0 1 0,0-1 0,0 0-1,0 0 1,0 0 0,-1 0 0,1 1-1,0-1 1,0 0 0,-1 0 0,1 0-1,-1 1 1,1-1 0,0 0 0,-1 1 0,1-1-1,-1 0 1,0 0 0,0 1 3,0 0 1,0 0 0,0 0-1,0 0 1,0 0 0,0 0-1,1 0 1,-1 1-1,0-1 1,0 0 0,0 0-1,0 1 1,1-1 0,-1 1-1,0-1 1,0 1-1,1-1 1,-1 1 0,0 0-1,-31 35 243,26-27-100,2 0 0,-1 1 0,1-1 0,1 1 0,0 0 0,0 0 0,-1 15 0,3-23-112,1 0 0,0 1 0,-1-1 0,1 0 1,0 0-1,1 1 0,-1-1 0,0 0 0,0 0 1,1 0-1,0 1 0,-1-1 0,1 0 0,0 0 1,0 0-1,0 0 0,0 0 0,0 0 0,1 0 0,-1-1 1,1 1-1,-1 0 0,1-1 0,0 1 0,-1-1 1,1 1-1,0-1 0,0 0 0,0 0 0,0 0 1,0 0-1,0 0 0,0 0 0,0-1 0,1 1 1,-1-1-1,0 1 0,0-1 0,3 0 0,4 0 45,-1 0 1,1-1-1,0 0 0,-1 0 0,1-1 0,-1 0 0,1 0 0,-1-1 0,0-1 1,0 1-1,0-1 0,-1 0 0,1-1 0,-1 0 0,0 0 0,0-1 0,-1 1 0,1-2 1,-1 1-1,6-9 0,7-10-72,0-1 1,-1 0-1,-2-2 1,16-35-1,-27 54-45,0-2 0,-1 1-1,0-1 1,0 1-1,-1-1 1,-1 0 0,1 0-1,-2 0 1,0-1-1,0-14 1,-1 26 28,0-1-1,0 1 1,-1 0-1,1-1 1,0 1-1,0 0 1,0 0 0,-1-1-1,1 1 1,0 0-1,0 0 1,0-1-1,-1 1 1,1 0 0,0 0-1,-1 0 1,1-1-1,0 1 1,0 0-1,-1 0 1,1 0 0,0 0-1,-1 0 1,1 0-1,0 0 1,-1 0-1,1 0 1,0 0 0,-1 0-1,1 0 1,0 0-1,-1 0 1,1 0-1,0 0 1,-1 0 0,1 0-1,0 0 1,0 0-1,-1 1 1,1-1-1,0 0 1,-1 0 0,1 0-1,0 0 1,0 1-1,-1-1 1,1 0-1,0 0 1,0 1 0,0-1-1,-1 0 1,1 0-1,0 1 1,0-1-1,0 0 1,0 1 0,0-1-1,0 0 1,-1 1-1,-13 16-184,5 0 220,1 1 1,0-1-1,2 1 1,0 0-1,0 1 1,2 0-1,0-1 1,2 2-1,0-1 1,1 0-1,1 0 1,3 35-1,-1-44-13,0 0-1,0-1 1,1 0-1,0 1 0,0-1 1,8 13-1,-9-18-136,0 0 0,0 1-1,1-2 1,0 1 0,0 0-1,0 0 1,0-1 0,0 0-1,1 1 1,-1-1 0,1 0-1,0-1 1,0 1 0,0-1 0,7 3-1,-11-5 123,1 0 0,-1 0 0,0 0-1,1 0 1,-1-1 0,1 1 0,-1 0 0,0 0 0,0 0-1,1-1 1,-1 1 0,0 0 0,1-1 0,-1 1-1,0 0 1,0-1 0,1 1 0,-1 0 0,0-1 0,0 1-1,0 0 1,0-1 0,0 1 0,1-1 0,-1 1-1,0 0 1,0-1 0,0 1 0,0-1 0,0 1 0,0 0-1,0-1 1,0 1 0,0-1 0,0 1 0,-1 0-1,1-1 1,0 1 0,0 0 0,0-1 0,0 1 0,-1 0-1,1-1 1,-7-21-278,-4 3-791,-2 0 0,-1 2 0,0 0 0,-1 0 0,-1 1 0,-22-18 0,-39-40 2410,76 73-1146,-1 0-1,1 0 1,0-1-1,0 1 0,1 0 1,-1 0-1,0 0 1,0-1-1,1 1 0,-1-1 1,0 1-1,1 0 1,0-1-1,-1 1 0,1-1 1,0 1-1,-1-4 1,2 5-129,-1-1 0,0 0 0,1 0 0,-1 1 0,1-1 0,-1 0 0,1 1 0,-1-1 0,1 0 0,-1 1 0,1-1 0,0 1 0,-1-1 0,1 1 0,0-1 0,-1 1 0,1 0 0,0-1 0,0 1 0,-1 0 0,1-1 0,0 1 0,1 0 0,7-2-14,0 1-1,0 0 0,0 1 1,14 1-1,-10-1-48,77 8-195,-52-2-2368,-3 0-3782,-21-5-3079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8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16720,'0'0'4900,"51"13"-3490,-21-12-738,-2-1-543,4 0-97,-9 0-801,-5-3-1537,-7-5-2563,-8-4-3811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49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15375,'0'0'7772,"11"0"-6304,5 0-1074,-1 0-1,0-2 1,1 0-1,28-7 1,-35 6-421,1 1 1,-2-2-1,1 1 1,0-1-1,-1 0 1,1-1-1,-1 0 1,-1 0 0,1-1-1,13-12 1,-20 16 1,0 1 1,1-1 0,-1 1 0,0-1 0,0 0 0,0 1 0,0-1 0,0 0 0,0 0 0,0 0 0,-1 1 0,1-1 0,0 0 0,-1 0-1,0 0 1,0 0 0,1 0 0,-1-3 0,-1 4 10,1 0-1,-1-1 1,1 1 0,-1 0-1,1 0 1,-1-1 0,0 1-1,1 0 1,-1 0 0,0 0-1,0 0 1,0 0 0,0 0-1,0 0 1,0 0 0,0 1-1,0-1 1,-1 0 0,1 1-1,-2-2 1,-1 1-7,0-1 1,0 1-1,-1 0 0,1 0 1,0 1-1,-1-1 0,1 1 1,0 0-1,-1 0 1,1 0-1,0 1 0,-1-1 1,1 1-1,0 0 0,-7 3 1,3 0 50,1 1 0,0 0 0,0 0 0,0 1 0,0-1 1,1 2-1,0-1 0,0 1 0,-9 13 0,12-16 2,0 1 0,0-1 0,0 1 0,1 0 0,0 0 0,0 0-1,0 0 1,0 0 0,1 0 0,0 0 0,0 1 0,0-1 0,1 0 0,-1 1-1,1-1 1,1 0 0,0 9 0,1-12-21,-1-1 0,0 1 0,1 0 0,-1-1 0,1 1 0,-1-1 0,1 1 0,0-1 0,0 0 0,0 1 0,0-1 0,-1 0 0,1-1 0,1 1 0,-1 0 0,0 0 0,0-1 0,0 1 0,0-1 0,0 0 0,1 0 0,-1 0 0,0 0 1,2 0-1,59-3 87,-46-1-331,0-1 1,0 0-1,0-1 1,0-1-1,-1 0 1,22-14-1,47-20 195,-118 111 3770,26-48-2991,11-14 27,0-8-707,-1-1 0,0 1 0,1-1 0,-1 0 0,0 0 0,0 0 0,0-1 0,0 1 0,5-4 0,21-12-56,-20 11-97,0 1 0,0-1 0,0 1 0,1 1 0,0 0 0,0 0 1,0 1-1,20-4 0,-29 8 77,-1-1 0,1 0 0,-1 0 0,1 1 0,-1-1 0,1 1 0,-1-1-1,1 0 1,-1 1 0,1-1 0,-1 1 0,1-1 0,-1 1 0,0-1 0,1 1 0,-1 0 0,0-1 0,1 1 0,-1-1 0,0 1 0,0 0 0,0-1 0,0 1 0,0 0 0,1-1 0,-1 1 0,0-1-1,0 1 1,-1 0 0,1-1 0,0 1 0,0 0 0,0-1 0,0 1 0,0 0 0,-1-1 0,1 1 0,0-1 0,-1 1 0,1-1 0,0 1 0,-1 0 0,0 0 0,-13 32 99,13-31-104,-8 20-136,-7 17-121,2-23-7266,7-15-2583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3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9065,'0'0'13805,"82"13"-13549,-38-12-128,-4 0-96,-1-1-641,-5 0-3170,-7 0-4677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51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11563,'0'0'9444,"1"13"-9316,4 171 64,-5-183-191,-1 0 0,1 0-1,0 0 1,0 0 0,0 0 0,0 0 0,1 0 0,-1 0-1,0 0 1,0 0 0,1 0 0,-1 0 0,0 0 0,1 0 0,-1 0-1,1-1 1,-1 1 0,1 0 0,-1 0 0,1 0 0,0-1 0,-1 1-1,1 0 1,0-1 0,0 1 0,0-1 0,-1 1 0,1-1-1,2 2 1,-1-2 22,0 0-1,0 0 1,0-1-1,0 1 0,0 0 1,0-1-1,0 1 1,-1-1-1,1 1 0,0-1 1,0 0-1,0 0 1,2-2-1,9-5 117,-2-1-1,21-20 1,-31 28-157,3-3 13,0 1 0,0-1 1,0 1-1,0 0 1,0 0-1,0 0 1,1 1-1,0 0 0,-1 0 1,9-3-1,-11 5 32,-1 0 0,1 0 0,-1 0 0,1 0 0,-1 0 0,1 0-1,-1 1 1,1-1 0,-1 0 0,1 1 0,-1 0 0,1-1 0,-1 1 0,0 0 0,1-1-1,-1 1 1,0 0 0,0 0 0,1 0 0,-1 0 0,0 0 0,0 0 0,0 1 0,0-1-1,-1 0 1,1 0 0,0 1 0,0-1 0,-1 1 0,1-1 0,-1 0 0,1 1 0,-1-1-1,1 1 1,-1-1 0,0 1 0,0 0 0,0 1 0,2 4 147,-1 0 0,1 0-1,-1 0 1,-1 0 0,1 0 0,-1 0 0,-1 1 0,1-1 0,-4 14 0,3-19-59,-1 1 0,1 0 0,-1-1 0,1 0 0,-1 1 0,0-1 1,0 0-1,0 0 0,0 0 0,0 0 0,0 0 0,-1 0 0,1 0 0,-1-1 1,1 0-1,-1 1 0,0-1 0,1 0 0,-1 0 0,0 0 0,0-1 0,0 1 1,0-1-1,0 1 0,0-1 0,-3 0 0,-2 1-120,-51 1 675,57-2-783,-1 0 0,1 0 0,-1 0-1,1 0 1,-1-1 0,1 1 0,0-1 0,-1 0 0,1 0 0,0 0 0,-1 0 0,1 0 0,0 0-1,0 0 1,0-1 0,0 1 0,0-1 0,-3-2 0,5 3-76,1 1 0,-1 0 0,0-1 0,0 1-1,0 0 1,0-1 0,0 1 0,1 0 0,-1 0 0,0-1 0,0 1 0,1 0 0,-1 0-1,0-1 1,0 1 0,1 0 0,-1 0 0,0 0 0,1-1 0,-1 1 0,0 0 0,1 0-1,-1 0 1,0 0 0,1 0 0,-1 0 0,0 0 0,1 0 0,-1 0 0,1 0 0,-1 0-1,0 0 1,1 0 0,-1 0 0,0 0 0,1 0 0,-1 0 0,1 0 0,20 0-1877,-18 0 1263,21 0-2998,4-3-1084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51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15278,'0'0'6652,"7"-3"-6294,-3 1-329,0 1-1,0-1 1,0 0 0,0 0 0,-1 0 0,1 0 0,-1-1 0,1 1 0,-1-1-1,0 0 1,0 0 0,0 0 0,-1 0 0,1-1 0,-1 1 0,1-1-1,-1 0 1,0 1 0,-1-1 0,1 0 0,-1 0 0,0 0 0,1 0 0,-2 0-1,1-1 1,0-3 0,-1 7-16,0 0 0,0 1 0,0-1 0,0 1 0,0-1 0,0 0-1,-1 1 1,1-1 0,0 1 0,0-1 0,0 1 0,-1-1 0,1 0 0,0 1 0,-1-1 0,1 1-1,0-1 1,-1 1 0,1 0 0,-1-1 0,1 1 0,-1-1 0,1 1 0,-1 0 0,1-1 0,-1 1-1,1 0 1,-1 0 0,1-1 0,-1 1 0,1 0 0,-1 0 0,0 0 0,1 0 0,-1 0 0,1 0-1,-1 0 1,0 0 0,1 0 0,-1 0 0,1 0 0,-1 0 0,0 0 0,1 0 0,-1 1 0,1-1-1,-1 0 1,1 0 0,-1 1 0,1-1 0,-1 0 0,1 1 0,-1-1 0,1 0 0,-1 1 0,0 0-1,-2 1-27,0-1 0,0 1-1,0 0 1,0 0 0,1 1-1,-1-1 1,1 0 0,-1 1-1,-2 3 1,3-1-5,0 0 0,-1 0 0,2 0-1,-1 0 1,1 0 0,-1 0 0,1 1 0,1-1-1,-1 0 1,1 1 0,0-1 0,0 1 0,1-1 0,-1 0-1,4 10 1,-4-13 18,1 0-1,0 0 0,0 0 1,0-1-1,0 1 1,0 0-1,0-1 0,0 1 1,1-1-1,-1 1 1,1-1-1,-1 0 0,1 0 1,-1 1-1,1-1 1,0 0-1,-1-1 1,3 2-1,0-1 13,-1 0 0,0-1 0,1 1 1,-1-1-1,1 0 0,-1 0 0,1 0 0,-1 0 1,0-1-1,1 1 0,-1-1 0,1 0 0,5-2 0,-3-1 18,1 0 0,0 0-1,-1-1 1,0 0-1,0 0 1,-1 0-1,1-1 1,-1 0-1,0 0 1,-1 0-1,1 0 1,5-14-1,-3 9 224,-1-1 0,-1 1 0,0-1 0,4-15 0,-15 76-174,4-39-69,0 0 1,1 0-1,0-1 1,0 1-1,1 0 1,0 0-1,1 0 1,0 0-1,1-1 1,3 14 0,-4-21-10,-1-1 0,1 1 1,0-1-1,0 0 1,-1 1-1,1-1 1,0 0-1,0 0 1,0 1-1,0-1 1,1 0-1,-1 0 1,0 0-1,0 0 1,1 0-1,-1-1 1,1 1-1,-1 0 1,0-1-1,1 1 1,-1-1-1,1 1 1,0-1-1,-1 0 0,1 1 1,-1-1-1,1 0 1,-1 0-1,1 0 1,0 0-1,-1-1 1,1 1-1,2-1 1,-1 0-134,1 0 0,-1-1 1,0 1-1,0-1 0,0 0 1,-1 0-1,1 0 0,0 0 0,-1 0 1,1 0-1,-1-1 0,0 1 1,1-1-1,2-5 0,0 0-1005,-1 0 1,0 0-1,-1 0 0,0-1 0,3-11 0,-1-18-4797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52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15278,'0'0'6535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53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64 6598,'0'0'1831,"-2"7"-3400,-2 1 1562,3-6 20,0 1 0,0 0 0,0-1 0,0 1 0,0 0 0,0-1 0,1 1 0,-1 0 0,1 5 619,0-47 9180,3 4-4647,-1-1-2563,-14 122-2933,1 122 433,11-208-101,0 1 1,0 0-1,0-1 1,0 1 0,0-1-1,0 1 1,0-1-1,0 1 1,0 0 0,0-1-1,0 1 1,0-1-1,0 1 1,0 0 0,0-1-1,1 1 1,-1-1-1,0 1 1,1-1 0,-1 1-1,0-1 1,1 1-1,-1-1 1,0 1 0,1-1-1,-1 0 1,1 1-1,-1-1 1,1 0 0,-1 1-1,1-1 1,-1 0-1,1 1 1,-1-1 0,1 0-1,-1 0 1,2 1-1,21-12 216,18-30 120,-25 23-346,-2-1 0,-1 0 0,0-1 0,10-24 0,-17 31-3,0-1-1,-1 1 1,0-1-1,-1 0 1,-1 0-1,-1-1 1,3-27-1,-39 123-702,24-53 776,1 1 1,1 0-1,2 1 1,1 0-1,-1 36 0,6-65-55,0-1-1,0 1 1,0 0-1,0-1 1,0 1-1,0-1 1,1 1 0,-1-1-1,0 1 1,0-1-1,1 1 1,-1 0-1,0-1 1,1 1-1,-1-1 1,0 0-1,1 1 1,-1-1-1,1 1 1,-1-1-1,1 0 1,-1 1-1,1-1 1,-1 0-1,1 1 1,-1-1-1,1 0 1,-1 0-1,1 0 1,-1 1-1,1-1 1,0 0-1,-1 0 1,1 0-1,-1 0 1,1 0 0,0 0-1,-1 0 1,1 0-1,-1 0 1,1 0-1,0-1 1,-1 1-1,1 0 1,-1 0-1,1-1 1,-1 1-1,1 0 1,-1 0-1,1-1 1,0 0-1,31-17 354,16-32-168,-39 39-192,0 1-1,1 0 1,0 0-1,0 1 0,22-14 1,-32 23-6,0 0 1,0 0-1,1 0 0,-1 0 1,0 0-1,0-1 0,1 1 1,-1 0-1,0 0 0,0 0 1,1 0-1,-1 0 1,0 0-1,1 0 0,-1 0 1,0 0-1,0 0 0,1 0 1,-1 0-1,0 1 0,0-1 1,1 0-1,-1 0 1,0 0-1,0 0 0,1 0 1,-1 0-1,0 1 0,0-1 1,1 0-1,-1 0 0,0 0 1,0 1-1,0-1 1,0 0-1,1 0 0,-1 1 1,0-1-1,0 0 0,0 1 1,4 17-21,-3 27 489,-2-36-214,2-9-196,1 0 0,-1-1 0,0 1 0,0-1 0,0 0 0,0 1 0,0-1 0,0 0 0,0 1-1,0-1 1,0 0 0,0 0 0,0 0 0,1-2 0,-2 3-49,45-49 221,-43 47-237,-1 0 0,1 1 0,0-1 0,0 0 0,0 1 0,0 0 0,0-1 0,1 1 1,-1 0-1,0 0 0,0 0 0,1 1 0,-1-1 0,1 0 0,-1 1 0,0 0 0,1-1 0,-1 1 1,1 0-1,-1 0 0,1 1 0,-1-1 0,1 0 0,3 2 0,-5-2 3,0 1 1,1 0-1,-1 0 0,0 0 0,0 0 1,0 0-1,0 0 0,0 0 0,0 0 0,0 0 1,0 1-1,-1-1 0,1 0 0,0 0 1,-1 1-1,1-1 0,-1 0 0,1 1 0,-1-1 1,0 1-1,1 1 0,-2 36 244,0-35-483,1 0 0,0 0-1,-1 1 1,2-1 0,-1 0 0,0 1-1,2 6 1,-1-11 30,-1 0-1,1 0 1,-1 0-1,1 0 1,0 0-1,-1 0 1,1 0-1,-1 0 1,1-1-1,-1 1 1,1 0-1,-1 0 1,0-1-1,1 1 1,-1 0-1,1-1 1,-1 1 0,0 0-1,1-1 1,-1 1-1,0-1 1,1 1-1,-1-1 1,0 1-1,1 0 1,-1-1-1,0 1 1,0-1-1,0 1 1,0-1-1,1 0 1,-1 0 0,11-20-4721,0 1-980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53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13 12011,'0'0'7116,"-9"3"-6021,0 1-773,0 0 0,0 0 1,1 1-1,-1 0 1,-13 12-1,19-15-228,0 0 0,1 1 0,-1-1 1,1 1-1,0 0 0,-1-1 0,1 1 0,0 0 0,1 0 1,-1 1-1,0-1 0,1 0 0,0 1 0,0-1 0,0 0 1,0 1-1,1-1 0,-1 1 0,1 0 0,0-1 0,0 1 1,1 5-1,-1-8-88,1 0-1,-1 0 1,1-1 0,0 1 0,-1 0 0,1-1 0,0 1 0,0-1 0,0 1 0,0-1 0,-1 0-1,1 1 1,0-1 0,0 0 0,0 1 0,0-1 0,0 0 0,0 0 0,0 0 0,0 0-1,0 0 1,0 0 0,0 0 0,0 0 0,0 0 0,27-3 86,-21 1-121,0 0 0,0-1 0,0 0 0,0 0 0,-1-1-1,0 0 1,1 0 0,-1 0 0,-1-1 0,1 0 0,6-7 0,-8 8 4,1 0 1,-2-1-1,1 0 1,0 1 0,-1-1-1,0 0 1,0-1 0,-1 1-1,1-1 1,-1 1-1,0-1 1,-1 1 0,1-1-1,0-10 1,-20 42-371,-12 43 390,28-63-146,0 0-1,1 1 0,-1-1 1,1 1-1,0-1 0,1 1 1,0-1-1,0 1 0,1 8 0,-1-15 72,0 1-1,0-1 0,0 0 0,0 1 1,0-1-1,0 0 0,0 1 0,0-1 1,1 0-1,-1 0 0,0 1 0,0-1 1,0 0-1,0 1 0,1-1 0,-1 0 1,0 0-1,0 1 0,0-1 0,1 0 1,-1 0-1,0 0 0,1 1 0,-1-1 1,0 0-1,0 0 0,1 0 0,-1 0 1,0 0-1,1 1 0,-1-1 0,0 0 1,1 0-1,-1 0 0,0 0 0,1 0 1,-1 0-1,1 0 0,14-9-2441,10-15-1950,-7-2 591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54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43 6374,'0'0'4004,"0"-8"-289,2-24-859,-4 30-252,-4 7-2064,-5 8-582,-8 24 1268,2 0 0,-22 65 0,39-100-1205,-1 0 0,0-1 0,0 1 0,1-1-1,-1 1 1,1 0 0,-1 0 0,1-1 0,0 1 0,0 0 0,-1 0-1,1-1 1,1 1 0,-1 0 0,0 0 0,0-1 0,1 1 0,-1 0-1,1 0 1,-1-1 0,2 3 0,-1-4-30,0 1 0,0-1 0,0 1 0,0-1 0,0 0 0,0 1 0,0-1 0,1 0 0,-1 0 0,0 0 0,0 0 0,0 0 0,0 0 0,1 0 0,-1 0 0,0-1 1,0 1-1,0 0 0,0-1 0,0 1 0,0-1 0,2 0 0,11-6-241,0-1 0,-1 0 0,14-11 0,-26 18 981,-5 45-432,-34 56 1158,34-99-1462,0 0-1,-1 0 0,1 0 1,0-1-1,-1 1 0,1-1 1,0 0-1,-1-1 0,1 1 1,-1-1-1,1 1 0,0-1 1,0-1-1,-1 1 0,-3-2 1,-3-10-1044,-17-16-4141,5 21-3102,25 14 5745,8-2 396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54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12396,'0'0'6331,"-7"11"-4820,-6 18-792,0 0 1,2 1-1,1 0 0,1 1 1,2 0-1,1 0 0,-3 61 1,9-91-716,0 1 0,-1-1 0,1 0-1,0 1 1,0-1 0,1 1 0,-1-1 0,0 0 0,0 1 0,1-1 0,-1 0 0,1 0 0,-1 1 0,1-1 0,-1 0 0,1 0 0,0 0 0,0 0 0,-1 1 0,1-1 0,0 0 0,0 0 0,0-1 0,0 1 0,2 2 0,-1-3 6,0 0 1,0 1-1,0-1 1,0 0-1,0 0 1,0 0-1,0 0 1,0 0-1,0 0 1,0-1-1,0 1 1,0-1-1,0 1 1,0-1-1,2-1 1,6-3-47,-1 0 1,0-1-1,0 0 1,0 0 0,10-11-1,87-98-1405,-106 115 1449,0 0-1,0 0 1,1-1-1,-1 1 1,0 0 0,0 0-1,0 0 1,0-1 0,1 1-1,-1 0 1,0 0 0,0 0-1,0 0 1,1 0-1,-1 0 1,0-1 0,0 1-1,1 0 1,-1 0 0,0 0-1,0 0 1,1 0 0,-1 0-1,0 0 1,0 0-1,1 0 1,-1 0 0,0 0-1,0 0 1,1 0 0,-1 0-1,0 0 1,0 0 0,0 0-1,1 0 1,-1 1-1,0-1 1,0 0 0,1 0-1,-1 0 1,0 0 0,0 0-1,0 1 1,1-1 0,-1 0-1,0 0 1,0 0-1,0 1 1,0-1 0,0 0-1,1 0 1,-1 0 0,0 1-1,0-1 1,0 0-1,0 1 1,3 24 351,-8 28 11,1-43-259,-6 35 578,10-44-747,4-3-389,0 0 0,0 0 0,0 0 0,0 0 0,0-1 0,-1 1 0,1-1 0,-1 0 1,0-1-1,0 1 0,0 0 0,0-1 0,-1 1 0,4-7 0,2-1-1647,11-13-3276,-1-1-1052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55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6 5958,'0'0'11205,"-8"11"-9096,0-2-1765,-36 46 2285,40-51-2357,1 1 0,0 0 0,0 0 1,0 0-1,1 0 0,0 0 1,0 0-1,0 1 0,0-1 1,0 9-1,2-13-269,0-1-1,1 1 1,-1 0 0,0-1 0,1 1-1,-1-1 1,0 1 0,1-1 0,-1 0-1,1 1 1,-1-1 0,1 1 0,-1-1-1,1 0 1,-1 1 0,1-1 0,0 0-1,-1 0 1,1 0 0,-1 1 0,1-1-1,0 0 1,-1 0 0,1 0-1,0 0 1,-1 0 0,1 0 0,-1 0-1,1 0 1,0 0 0,-1 0 0,1 0-1,-1-1 1,1 1 0,0 0 0,-1 0-1,1-1 1,27-7-75,38-35-1105,-49 31 340,0 0-1,36-16 1,-52 27 849,-1 1 0,1-1 0,-1 1 0,1-1 0,-1 1 0,1 0 0,-1-1 0,1 1 0,0 0 0,-1-1 0,1 1 0,0 0 0,-1 0 0,1 0 0,0-1 0,-1 1 0,1 0 0,0 0 0,0 0 0,-1 0 0,1 0 0,0 0 0,-1 1 0,1-1 0,0 0 0,-1 0 0,1 0 0,0 1 0,-1-1 0,1 0 0,-1 1 0,1-1 0,0 0 0,-1 1 0,1-1 0,-1 1-1,1-1 1,-1 1 0,1-1 0,-1 1 0,0-1 0,1 1 0,-1 0 0,0-1 0,1 1 0,-1 0 0,0-1 0,0 1 0,1 0 0,-1-1 0,0 1 0,0 0 0,0-1 0,0 1 0,0 0 0,0-1 0,0 1 0,0 1 0,-1-1 37,1 0 1,0-1-1,0 1 0,0 0 0,0 0 1,0 0-1,0-1 0,0 1 0,1 0 1,-1 0-1,0-1 0,0 1 0,1 0 1,-1-1-1,0 1 0,1 0 0,-1-1 1,0 1-1,1 0 0,-1-1 0,1 1 1,-1-1-1,1 1 0,0 0 0,-1-1 1,1 0-1,0 1 0,-1-1 0,1 1 1,0-1-1,-1 0 0,1 1 0,0-1 1,0 0-1,-1 0 0,1 0 0,1 1 1,46-11 535,-43 8-770,0 0 1,0 0-1,1 1 1,-1 0-1,1 1 1,-1-1-1,10 1 1,-13 0 157,0 1 1,0 0 0,0-1-1,0 1 1,0 0 0,-1 0-1,1 0 1,0 0 0,-1 0-1,1 1 1,-1-1 0,0 0-1,1 1 1,-1-1 0,0 1-1,0-1 1,1 1 0,-1 0 0,-1-1-1,1 1 1,0 0 0,0 0-1,-1 0 1,1 0 0,-1-1-1,1 5 1,4 14 161,-1 1 0,-1-1 0,-1 1 0,-1 0 0,-1-1 0,-1 1 0,-4 26 0,3-33 96,-1-1 1,0 1-1,-1-1 0,-1 0 0,0 0 0,-1 0 0,0-1 1,-1 0-1,0 0 0,-1-1 0,-17 20 0,25-31-236,0 0-1,0 0 0,0 1 1,0-1-1,-1 0 0,1 0 0,0 0 1,0 1-1,0-1 0,0 0 1,-1 0-1,1 0 0,0 0 0,0 1 1,0-1-1,-1 0 0,1 0 1,0 0-1,0 0 0,-1 0 0,1 0 1,0 0-1,0 0 0,-1 0 1,1 0-1,0 0 0,0 0 1,-1 0-1,1 0 0,0 0 0,0 0 1,-1 0-1,1 0 0,0 0 1,0 0-1,-1 0 0,1 0 0,0 0 1,0 0-1,-1 0 0,1-1 1,0 1-1,0 0 0,0 0 1,-1 0-1,1 0 0,0-1 0,0 1 1,-5-19-463,6-31-448,-1 46 834,2-14-263,1 0 1,0 1-1,1-1 0,1 1 1,1 0-1,0 1 1,1-1-1,14-21 1,87-123 254,-66 104 222,-42 57-126,0 0 0,0 0 0,0-1 0,0 1 0,0 0 0,0 0 1,0 0-1,1 0 0,-1 0 0,0 0 0,0 0 0,0 0 0,0 0 0,0 0 0,0 0 1,0 0-1,1 0 0,-1 0 0,0 0 0,0 0 0,0 0 0,0-1 0,0 1 0,0 1 1,1-1-1,-1 0 0,0 0 0,0 0 0,0 0 0,0 0 0,0 0 0,0 0 1,1 0-1,-1 0 0,0 0 0,0 0 0,0 0 0,0 0 0,0 0 0,0 0 0,0 0 1,0 0-1,0 1 0,1-1 0,-1 0 0,0 0 0,0 0 0,0 0 0,0 0 0,0 0 1,0 0-1,0 1 0,0-1 0,0 0 0,0 0 0,0 0 0,0 0 0,0 0 0,0 0 1,0 1-1,0-1 0,0 0 0,0 0 0,0 0 0,0 0 0,0 0 0,0 0 0,0 1 1,2 18 470,-1 22 476,-1-40-937,0 13 293,-1-5-157,1 0 0,1 0 0,-1 0 0,1 0 0,3 10 0,-4-18-167,0 1 0,1-1 1,-1 0-1,1 1 1,-1-1-1,1 0 0,0 0 1,-1 1-1,1-1 0,0 0 1,0 0-1,0 0 0,0 0 1,0 0-1,0 0 1,0 0-1,0 0 0,0 0 1,1-1-1,-1 1 0,0 0 1,0-1-1,1 1 1,-1-1-1,1 1 0,-1-1 1,0 0-1,1 0 0,-1 0 1,1 1-1,-1-1 1,0-1-1,1 1 0,-1 0 1,1 0-1,-1 0 0,1-1 1,-1 1-1,2-1 0,-1 0-390,-1 0-1,1 0 1,0 0-1,0 0 0,-1 0 1,1-1-1,-1 1 0,1 0 1,-1-1-1,1 1 0,-1-1 1,0 0-1,0 1 0,0-1 1,0 0-1,0 0 0,0 0 1,0 1-1,-1-1 0,1 0 1,0 0-1,-1-4 0,1 5-107,7-24-8728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55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14157,'0'0'2851,"-11"60"-2755,16-44-160,6 2-865,5-3-1409,0-4-1185,-2-2-2659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56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6726,'0'0'7373,"2"11"-5724,4 20-688,16 97 3632,-19-108-3835,-2 0 0,0 0-1,-1 0 1,-5 32-1,4-46-700,-1-1-1,1 1 0,-2-1 0,1 0 0,0 0 1,-1 0-1,0 0 0,0 0 0,-1-1 1,1 1-1,-1-1 0,0 0 0,-9 7 0,11-9-35,-1 0 0,0 1 0,-1-1 0,1 0-1,0-1 1,-1 1 0,1-1 0,0 1-1,-1-1 1,0 0 0,1 0 0,-1-1 0,0 1-1,1-1 1,-1 0 0,0 0 0,0 0 0,1 0-1,-1-1 1,0 1 0,1-1 0,-5-1 0,6 0-13,0 1 0,-1-1 0,1 1 0,0-1 0,0 0 0,0 0 0,0 0 0,1 0 0,-1 0 0,0 0 0,1 0 0,0-1 0,-1 1 0,1 0 0,0-1 1,0 0-1,0 1 0,1-1 0,-1 1 0,1-1 0,-1 0 0,1 1 0,0-1 0,0 0 0,0 1 0,0-1 0,0 0 0,2-3 0,-1-3-43,0 1 0,1 0 0,0-1-1,0 1 1,1 0 0,0 0 0,8-13 0,7-4-146,0 1 1,37-35-1,-33 36-53,0 0 0,20-30 0,-41 52 178,-1 0 0,1 0 0,0 0 0,0 0 0,-1-1 0,1 1 0,-1 0 0,1 0 0,-1 0 0,1-1 0,-1 1 0,0 0 0,1 0 0,-1-1 1,0 1-1,0 0 0,0-1 0,0 0 0,0 1 1,-1 1 0,1-1 0,0 1 0,-1 0 0,1-1 0,-1 1 1,1 0-1,-1-1 0,1 1 0,0 0 0,-1 0 0,1-1 0,-1 1 1,1 0-1,-1 0 0,1 0 0,-1 0 0,1 0 0,-1 0 0,1-1 0,-1 1 1,1 0-1,-1 0 0,1 1 0,-1-1 0,1 0 0,-1 0 0,1 0 0,-2 0 1,0 1-56,-1 0 1,0 0 0,1 0 0,-1 0 0,0 0 0,1 1 0,0-1 0,-1 1-1,1-1 1,0 1 0,0 0 0,0 0 0,0 0 0,0 0 0,0 0 0,-2 5-1,-1 7-733,6-6-4138,2-6 235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3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1666,'0'0'421,"58"0"13213,7 0-5659,80-5-3818,68-16-7922,-128 4 4949,-70 14-493,-10 1-4126,-25 0-6516,-3 2 4100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57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13325,'0'0'9619,"5"12"-8487,0 4-905,0 1 0,-1-1 1,-1 1-1,0 0 0,-1 0 0,-1 0 0,-1 0 1,-2 21-1,-3 47 114,5-85-335,0 0-1,0 1 1,0-1-1,0 0 1,0 0-1,0 1 1,0-1-1,1 0 1,-1 0-1,0 0 1,0 1-1,0-1 1,0 0-1,0 0 0,1 0 1,-1 1-1,0-1 1,0 0-1,0 0 1,1 0-1,-1 0 1,0 0-1,0 0 1,0 1-1,1-1 1,-1 0-1,0 0 1,0 0-1,1 0 1,-1 0-1,0 0 0,0 0 1,0 0-1,1 0 1,-1 0-1,0 0 1,0 0-1,1 0 1,-1 0-1,0 0 1,0 0-1,1 0 1,-1-1-1,0 1 1,0 0-1,0 0 1,1 0-1,-1 0 1,0 0-1,0 0 0,0-1 1,1 1-1,-1 0 1,0 0-1,14-10 351,17-20-169,-1-2 0,-2-1 0,-1-1-1,-1-1 1,26-49 0,-43 62-2576,-12 20-5,-7 9-275,-6 7-3769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57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12588,'0'0'5029,"25"49"-3172,-16-34-928,1 2-352,6-4-225,-3 0-256,3-5-64,-1-1-864,3-7-610,3 0-1761,-3-16-2338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58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9 320 9257,'0'0'2114,"-1"10"-96,-2 1-1862,2-5 256,0 0 0,0 0 0,0 1 1,0-1-1,1 0 0,0 1 0,1 6 0,0-12-319,-1 1 1,1-1-1,-1 1 1,1-1-1,0 1 1,-1-1-1,1 1 0,0-1 1,0 0-1,0 0 1,0 1-1,0-1 1,0 0-1,1 0 1,-1 0-1,0 0 0,0 0 1,1-1-1,-1 1 1,1 0-1,-1-1 1,1 1-1,-1-1 0,1 1 1,-1-1-1,1 1 1,-1-1-1,1 0 1,0 0-1,-1 0 1,1 0-1,-1 0 0,1 0 1,-1-1-1,1 1 1,0 0-1,1-2 1,4 0 13,0 0 0,0-1 1,0 0-1,-1 0 1,0-1-1,0 0 0,0 0 1,0-1-1,0 1 0,-1-1 1,0 0-1,0-1 1,0 1-1,-1-1 0,1 0 1,-1 0-1,-1 0 1,1-1-1,-1 1 0,-1-1 1,1 0-1,-1 0 0,0 0 1,0 0-1,0-13 1,-1 19-115,-1 1 0,0-1-1,0 0 1,0 1 0,0-1 0,0 1 0,0-1 0,0 0 0,-1 1 0,1-1 0,0 1 0,0-1 0,0 0 0,-1 1 0,1-1 0,0 1 0,0-1 0,-1 1 0,1-1 0,-1 1 0,1-1 0,0 1-1,-1 0 1,1-1 0,-1 1 0,1-1 0,-1 1 0,1 0 0,-1 0 0,1-1 0,-1 1 0,1 0 0,-1 0 0,0-1 0,1 1 0,-1 0 0,1 0 0,-1 0 0,0 0 0,1 0 0,-1 0 0,1 0 0,-1 0-1,0 0 1,1 0 0,-1 1 0,1-1 0,-1 0 0,1 0 0,-1 0 0,0 1 0,-1 0-24,0 0-1,0 0 1,0 0-1,0 0 1,0 0-1,0 0 1,0 1 0,1-1-1,-1 1 1,1-1-1,-1 1 1,1 0-1,-1-1 1,0 3-1,-3 7 73,0 1 0,1 0 0,0 0 0,1 0 0,0 0 0,1 0 0,0 1 0,1-1 0,1 1 0,0-1 0,2 18 0,-1-28-23,-1 0 0,1-1 0,0 1 0,0-1 0,0 1 1,0-1-1,0 0 0,0 1 0,1-1 0,-1 0 0,0 0 1,1 0-1,-1 0 0,1 0 0,-1 0 0,1 0 0,-1-1 1,1 1-1,0 0 0,-1-1 0,1 1 0,0-1 0,0 0 0,-1 0 1,1 1-1,0-1 0,0 0 0,-1-1 0,1 1 0,0 0 1,0 0-1,-1-1 0,1 1 0,0-1 0,2-1 0,4 1 81,0-2 0,-1 1 0,1-1 0,-1 0-1,1-1 1,9-6 0,2-4-51,-2-2 0,1 0 0,22-28-1,-33 36-88,0-2-1,0 1 1,-1-1-1,0 0 1,-1 0-1,0 0 0,-1-1 1,0 0-1,3-12 1,-7 23 23,0 0 0,0 0 0,0 0 1,-1 0-1,1 0 0,0 0 0,0 0 0,0 0 1,0 0-1,0 0 0,0 0 0,0 0 0,0 0 1,-1 0-1,1-1 0,0 1 0,0 0 0,0 0 1,0 0-1,0 0 0,0 0 0,0 0 1,0 0-1,0 0 0,-1 0 0,1 0 0,0 0 1,0 0-1,0-1 0,0 1 0,0 0 0,0 0 1,0 0-1,0 0 0,0 0 0,0 0 0,0 0 1,0-1-1,0 1 0,0 0 0,0 0 1,0 0-1,0 0 0,0 0 0,0 0 0,-11 17-119,-11 29 345,20-39-87,0 0-1,0 0 0,0 1 1,1-1-1,0 0 0,1 1 1,0-1-1,0 1 0,0-1 1,2 10-1,-1-16-96,0-1-1,0 1 1,0 0-1,-1 0 1,1 0-1,0 0 0,0-1 1,0 1-1,0-1 1,0 1-1,0 0 1,1-1-1,-1 0 1,0 1-1,0-1 1,0 0-1,0 1 0,0-1 1,1 0-1,-1 0 1,0 0-1,0 0 1,0 0-1,1 0 1,-1-1-1,0 1 1,0 0-1,0 0 1,0-1-1,0 1 0,1-1 1,0 0-1,36-19 1013,-20 4-928,-1-2 1,-1 0 0,0 0-1,-1-2 1,23-42-1,-17 22-168,-1-2-1,16-54 1,-26 51-666,-28 72-139,7-1 944,0 1 0,3 1 0,0 0-1,1 0 1,2 1 0,1-1 0,2 1 0,0 45 0,2-69-110,1-1 1,-1 1-1,1 0 0,0 0 1,0-1-1,1 1 0,-1-1 1,1 1-1,0-1 0,0 1 1,1-1-1,-1 0 0,1 0 1,0 0-1,0-1 0,0 1 1,0-1-1,1 1 0,-1-1 1,1 0-1,0 0 0,0-1 1,0 1-1,0-1 0,1 0 1,-1 0-1,1 0 0,-1-1 1,1 1-1,0-1 0,-1 0 1,1-1-1,0 1 1,5-1-1,-9-2-10,-1 1 0,1-1 0,-1 0 0,1 0 0,-1 1 0,0-1 0,0 0 0,0 0 0,1 0-1,-2 1 1,1-1 0,0 0 0,0 0 0,-1 0 0,0-3 0,-5-7-513,-1-1-1,0 1 0,0 0 1,-1 1-1,-1-1 0,-19-18 1,5 4 43,-37-34 227,13 28 3995,64 32-403,83 6-3728,-87-3-683,20 3-1147,-16-9-7722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2:5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17104,'0'0'7655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0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197 145 14734,'0'0'4377,"-10"-3"-2946,7 2-1352,-1 0-52,0-1 0,0 1-1,0 0 1,0 0 0,0 1 0,0-1-1,0 1 1,0 0 0,-1 0 0,1 0-1,0 0 1,0 1 0,0 0-1,0 0 1,0 0 0,0 0 0,0 0-1,0 1 1,1 0 0,-1 0 0,0 0-1,-4 4 1,-5 5-59,2 1 0,0 0 0,-11 15 0,18-22 40,1 0 1,-1 1-1,1-1 1,1 0-1,-1 1 1,1 0-1,0-1 0,0 1 1,0 0-1,1 0 1,-1 9-1,2-14 5,0-1 0,0 1-1,1-1 1,-1 1 0,0-1-1,0 0 1,1 1-1,-1-1 1,0 1 0,1-1-1,-1 0 1,0 1 0,1-1-1,-1 0 1,1 0-1,-1 1 1,1-1 0,-1 0-1,0 0 1,1 0 0,-1 1-1,1-1 1,-1 0-1,1 0 1,-1 0 0,1 0-1,-1 0 1,1 0 0,-1 0-1,1 0 1,-1 0 0,1 0-1,-1 0 1,1 0-1,-1-1 1,1 1 0,-1 0-1,1 0 1,-1 0 0,0-1-1,1 1 1,-1 0-1,1-1 1,-1 1 0,25-12 561,-9-1-338,-1-1 0,0-1-1,0 0 1,-2-1 0,0-1 0,-1 0 0,-1 0 0,0-1 0,-1-1-1,14-38 1,-22 52-80,-1-1-1,1 1 0,-1-1 1,0 1-1,-1 0 0,1-1 1,-1 0-1,0 1 0,-1-9 1,0 14-157,1 0-1,0-1 1,-1 1 0,1 0 0,0 0 0,-1-1-1,1 1 1,0 0 0,-1 0 0,1 0 0,-1-1-1,1 1 1,0 0 0,-1 0 0,1 0 0,-1 0 0,1 0-1,0 0 1,-1 0 0,1 0 0,-1 0 0,1 0-1,0 0 1,-1 0 0,1 0 0,-1 1 0,1-1-1,0 0 1,-1 0 0,1 0 0,0 0 0,-1 1 0,1-1-1,0 0 1,-1 0 0,1 1 0,0-1 0,-1 0-1,1 1 1,0-1 0,0 0 0,0 1 0,-1-1-1,1 0 1,0 1 0,0-1 0,0 0 0,0 1 0,-1 0-1,-13 17-178,6 0 154,0 1 0,1-1 0,2 1 1,-1 1-1,2-1 0,1 1 0,1 0 1,0 0-1,1-1 0,3 24 1,-2-40 29,0-1 0,0 0 1,0 0-1,0 1 1,1-1-1,-1 0 1,1 0-1,0 0 0,-1 0 1,1 1-1,0-1 1,0 0-1,0 0 1,1-1-1,-1 1 0,0 0 1,1 0-1,-1-1 1,1 1-1,0-1 1,-1 1-1,1-1 0,0 0 1,0 1-1,0-1 1,0 0-1,0 0 1,0-1-1,0 1 0,1 0 1,-1-1-1,0 1 1,0-1-1,0 0 1,1 1-1,-1-1 0,0 0 1,0 0-1,1-1 1,-1 1-1,0 0 1,0-1-1,0 0 0,4 0 1,3-2 50,1 0 1,-1 0 0,0-1-1,0 0 1,0 0-1,-1-1 1,1 0-1,14-13 1,-15 11-34,0 0 1,-1 0-1,-1-1 0,1 0 1,-1 0-1,0 0 0,-1-1 1,0 0-1,0 0 0,-1-1 1,-1 1-1,1-1 1,-1 0-1,-1 0 0,2-15 1,-4 24-24,1 1 0,-1 0 1,0-1-1,0 1 0,0-1 1,0 1-1,0 0 0,0-1 1,-1 1-1,1-1 0,0 1 1,0-1-1,0 1 0,0 0 1,0-1-1,-1 1 0,1-1 1,0 1-1,0 0 0,0-1 1,-1 1-1,1 0 0,0-1 1,-1 1-1,1 0 0,0 0 1,-1-1-1,1 1 0,0 0 1,-1 0-1,1 0 0,-1-1 1,1 1-1,0 0 0,-1 0 1,1 0-1,-1 0 0,1 0 1,0 0-1,-1 0 0,1 0 1,-1 0-1,1 0 0,-1 0 1,1 0-1,0 0 0,-1 0 1,1 0-1,-1 0 0,1 0 1,0 1-1,-1-1 0,1 0 1,-1 0-1,1 1 0,0-1 1,-1 0-1,1 0 0,-1 1 0,-21 18-177,15-10 220,0 0 0,1 0 0,-1 1-1,2 0 1,0 0 0,0 0 0,1 1 0,0 0 0,1 0 0,0 0 0,0 0 0,1 0 0,0 16 0,2-26-35,1 0 0,-1 0 0,1 0 0,-1 0 0,1 0 0,0 0 0,-1 0-1,1-1 1,0 1 0,-1 0 0,1 0 0,0-1 0,0 1 0,0 0 0,0-1 0,0 1 0,0-1 0,0 1 0,0-1 0,0 0 0,0 1 0,0-1 0,0 0 0,0 0 0,0 0-1,0 1 1,0-1 0,0 0 0,0 0 0,0-1 0,1 1 0,-1 0 0,0 0 0,0-1 0,0 1 0,1-1 0,44-13 286,-34 7-264,0 0 0,0-1 0,-1 0 0,0-1 0,0 0 0,-1-1 0,-1 0 0,1-1 0,-2 1 0,1-2 0,-2 1 0,1-1 0,-2-1 0,0 1 0,8-23 0,-16 34-287,-5 8 127,-8 11 13,8-7 148,0 1 1,1 0-1,0 0 1,1 1-1,0-1 0,1 1 1,1 1-1,0-1 1,0 0-1,1 1 0,1-1 1,1 15-1,0-27-23,0 0 0,1 0 0,-1 0-1,0 0 1,1 0 0,-1 0 0,1 0 0,0-1 0,-1 1-1,1 0 1,0 0 0,-1-1 0,1 1 0,0 0 0,0-1-1,0 1 1,-1 0 0,1-1 0,0 1 0,0-1 0,0 0-1,0 1 1,0-1 0,0 0 0,0 0 0,0 1 0,0-1 0,0 0-1,0 0 1,0 0 0,0 0 0,0 0 0,0-1 0,0 1-1,2-1 1,38-10 260,-33 7-244,0-1 0,-1 0 0,0-1 0,0 0 0,0 0 0,-1 0 0,0-1 0,0 0 0,0 0 0,7-14 0,2-6-15,19-51-1,-26 57-14,-11 30-163,-6 10 156,1 1 0,1-1 1,1 2-1,1-1 0,1 1 0,-3 30 0,7-51 21,0 1-1,0-1 0,0 0 1,0 1-1,0-1 1,0 1-1,0-1 0,0 0 1,0 1-1,0-1 0,0 1 1,0-1-1,0 0 1,1 1-1,-1-1 0,0 0 1,0 1-1,0-1 1,1 0-1,-1 1 0,0-1 1,0 0-1,1 1 0,-1-1 1,0 0-1,1 0 1,-1 1-1,0-1 0,1 0 1,-1 0-1,0 0 1,1 1-1,-1-1 0,1 0 1,-1 0-1,0 0 0,1 0 1,-1 0-1,1 0 1,20-7 242,16-21-684,-22 9-2041,-1-2 1,0 0 0,-2 0-1,-1-1 1,0 0 0,11-39-1,-16 46 991,13-32-4163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1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83 833,'0'0'7185,"2"-9"-1921,0-5-4380,2-8 5930,-2 45-3675,-2 368-961,0-406-2175,-1-1 1,0 1 0,-1 0-1,-1 0 1,-1 1-1,0-1 1,-1 1-1,0-1 1,-1 1-1,-1 1 1,0-1 0,-1 1-1,0 1 1,-1-1-1,0 2 1,-1-1-1,-11-10 1,21 22-6,0 1-1,0-1 1,0 0-1,0 0 1,0 0 0,0 0-1,0 0 1,0 1-1,0-1 1,0 0 0,0 0-1,0 0 1,0 0 0,0 1-1,0-1 1,0 0-1,-1 0 1,1 0 0,0 0-1,0 0 1,0 0-1,0 1 1,0-1 0,0 0-1,0 0 1,0 0 0,0 0-1,-1 0 1,1 0-1,0 0 1,0 1 0,0-1-1,0 0 1,0 0-1,0 0 1,-1 0 0,1 0-1,0 0 1,0 0 0,0 0-1,0 0 1,0 0-1,-1 0 1,1 0 0,0 0-1,0 0 1,9 17-110,-5-14-107,0 1 1,0-1-1,1 0 1,-1 1 0,1-2-1,-1 1 1,1-1-1,0 1 1,0-1-1,0-1 1,0 1 0,1-1-1,-1 0 1,0 0-1,1 0 1,-1-1-1,0 0 1,1 0 0,-1 0-1,0-1 1,1 1-1,-1-1 1,0-1-1,1 1 1,-1-1 0,7-3-1,-1 0-356,0-1 1,0-1-1,-1 0 0,0 0 1,0-1-1,-1 0 0,0-1 0,0 0 1,-1 0-1,11-15 0,-12 13 517,1-1 0,-1 0-1,-1 0 1,0 0 0,7-25 0,-7-7 8671,-6 55-8344,-2 0 0,0 1 0,-6 20 1,-4 20 767,11-40-712,-6 85 1461,7-91-1727,0 0-1,1-1 0,-1 1 0,1 0 0,1 0 0,-1-1 0,1 1 1,-1 0-1,2-1 0,-1 0 0,1 1 0,-1-1 0,7 7 0,-8-11-22,0 1 0,0-1 0,1 0 0,-1 0 0,0 0 0,1 0 0,-1 0 0,1 0 0,-1-1 0,1 1 0,0-1-1,-1 1 1,1-1 0,0 1 0,-1-1 0,1 0 0,0 0 0,-1 1 0,1-1 0,0-1 0,0 1 0,-1 0 0,1 0-1,0-1 1,-1 1 0,1-1 0,0 1 0,-1-1 0,1 1 0,-1-1 0,1 0 0,-1 0 0,1 0 0,-1 0 0,0 0-1,0 0 1,1-1 0,1-1 0,4-5 56,0 1-1,0-2 0,-1 1 1,10-17-1,-11 15-68,0 0 0,-1 0 0,0 0-1,-1 0 1,0-1 0,-1 0 0,0 1 0,-1-1-1,0 0 1,0-15 0,-18 47-535,11-5 523,2 0 1,0 0 0,1 1 0,0-1 0,1 1 0,1 0 0,1 0 0,1 17-1,-1-33-13,0 0 0,0 0-1,0 0 1,1 0 0,-1 0-1,0 0 1,0 0 0,1 1-1,-1-1 1,1 0 0,-1 0-1,1 0 1,-1 0 0,1 0-1,-1-1 1,1 1 0,0 0-1,0 0 1,-1 0 0,1 0-1,0-1 1,0 1 0,0 0-1,0-1 1,0 1 0,0-1-1,0 1 1,0-1 0,0 0-1,0 1 1,0-1-1,0 0 1,0 0 0,0 1-1,0-1 1,0 0 0,1 0-1,-1 0 1,0 0 0,0-1-1,0 1 1,0 0 0,0 0-1,2-1 1,0 0-313,0 0-1,-1 0 1,1 0 0,0-1-1,-1 1 1,1-1 0,-1 0-1,1 1 1,-1-1-1,0 0 1,0 0 0,0-1-1,0 1 1,0 0 0,0-1-1,1-2 1,12-49-8947,-10 20 2146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1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48 10442,'0'0'11371,"-23"-47"-7912,23 51-3619,4 9 96,6 2-801,5 0-1121,-1 1-1377,5-3-2178,1 0-3204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2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73 235 5894,'0'0'11029,"-7"8"-9390,-36 57 793,39-59-2187,1-1 0,1 1 0,-1 1-1,1-1 1,0 0 0,0 1 0,1-1 0,-1 1 0,2-1-1,-1 1 1,1 10 0,0-15-233,1-1 0,-1 1 0,1-1-1,0 1 1,-1-1 0,1 1 0,0-1 0,0 1 0,0-1-1,0 0 1,0 0 0,0 1 0,1-1 0,-1 0 0,0 0 0,1 0-1,-1 0 1,0 0 0,1-1 0,-1 1 0,1 0 0,0-1-1,-1 1 1,1-1 0,-1 1 0,1-1 0,0 0 0,-1 0-1,1 1 1,0-1 0,-1 0 0,1-1 0,0 1 0,-1 0 0,3-1-1,3 0 16,-1 0 0,0 0 0,0 0-1,0-1 1,1 0 0,-2 0 0,1-1 0,7-3-1,-2-3-25,0 0 0,0-1 0,-1 0 0,-1-1-1,1 0 1,-2 0 0,0-1 0,0 0 0,-1-1 0,0 1 0,8-26-1,-9 22 12,-1 1-1,-1 0 0,-1-1 0,0 0 0,0 0 1,-2 0-1,0 0 0,-1 0 0,-1-1 1,-3-19-1,4 34-12,0 0 1,-1-1-1,0 1 1,1-1-1,-1 1 1,0 0-1,0 0 1,0-1 0,0 1-1,-1 0 1,1 0-1,0 0 1,-1 0-1,0 0 1,1 1-1,-1-1 1,0 0-1,0 1 1,0-1-1,0 1 1,0 0 0,0 0-1,0-1 1,-1 1-1,-4-1 1,4 2-8,0 0 1,0-1-1,1 2 0,-1-1 1,0 0-1,0 0 1,0 1-1,0 0 1,0-1-1,0 1 1,0 0-1,1 1 0,-1-1 1,0 0-1,1 1 1,-1-1-1,1 1 1,-1 0-1,1 0 0,-3 3 1,-60 68 264,59-65-225,1-1-1,0 2 0,0-1 1,1 0-1,0 1 0,0 0 1,1 0-1,-2 11 0,4-18-32,1-1 0,0 1 0,0-1 0,0 1 0,0 0-1,0-1 1,1 1 0,-1-1 0,0 1 0,1-1 0,-1 1 0,1-1 0,0 1 0,-1-1-1,1 0 1,0 1 0,0-1 0,0 0 0,0 1 0,0-1 0,0 0 0,0 0 0,0 0-1,0 0 1,1 0 0,-1 0 0,0 0 0,1-1 0,-1 1 0,1 0 0,-1-1 0,1 1-1,-1-1 1,1 1 0,-1-1 0,1 0 0,-1 0 0,1 0 0,1 0 0,12 2-71,0-1-1,0-1 1,21-2 0,-13 1-161,18 0-726,-22 0 627,0 1 1,36 4-1,-53-4 354,0 1-1,-1 0 1,1-1-1,0 1 1,-1 0-1,1 0 1,-1 0-1,0 0 0,1 0 1,-1 1-1,0-1 1,1 0-1,-1 1 1,0-1-1,0 1 1,0-1-1,0 1 0,0-1 1,-1 1-1,1 0 1,0-1-1,-1 1 1,1 0-1,-1-1 1,0 1-1,1 0 0,-1 0 1,0 0-1,0 2 1,-5 63-429,2-40-5008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2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0 171 13325,'0'0'4639,"6"-10"-2963,0 1-1346,0 1 0,0-1 0,1 1 0,0 1 0,0 0 0,1 0-1,11-9 1,-14 13-195,1-1 0,-1 1-1,1 0 1,0 0 0,-1 0-1,1 1 1,0 0 0,0 0-1,1 0 1,-1 1 0,0 0-1,0 0 1,1 1-1,-1 0 1,12 1 0,-17 0-130,0-1 1,0 1-1,0 0 1,0 0 0,0 0-1,0 0 1,-1 0-1,1 0 1,0 0-1,-1 0 1,1 0 0,-1 0-1,1 0 1,-1 0-1,1 0 1,-1 0-1,0 1 1,1-1 0,-1 0-1,0 0 1,0 0-1,0 1 1,0-1-1,0 0 1,-1 2-1,-2 35 230,-6-5-132,7-26-113,0 0 0,0 0 0,0 1 0,1-1 0,-1 8 0,3-14 10,-1 0 0,0 0 0,0-1 1,1 1-1,-1 0 0,0 0 1,1-1-1,-1 1 0,1 0 1,-1-1-1,1 1 0,-1-1 0,1 1 1,-1 0-1,1-1 0,0 1 1,-1-1-1,1 1 0,0-1 1,-1 0-1,1 1 0,0-1 1,0 0-1,-1 1 0,1-1 0,0 0 1,0 0-1,-1 0 0,1 0 1,0 0-1,0 0 0,0 0 1,0 0-1,-1 0 0,1 0 0,0 0 1,0 0-1,0-1 0,38-7 373,-23 1-247,0 0 0,-1-1 0,0-1 0,27-20 0,-34 23-87,-1 0 0,1-1 0,-1 1-1,0-2 1,-1 1 0,0-1 0,0 0 0,0 0-1,-1-1 1,5-10 0,-10 17-26,1 0-1,0 1 1,0-1-1,-1 0 1,1 0 0,-1 0-1,0 0 1,1 1 0,-1-1-1,0 0 1,0 0-1,0 0 1,0 0 0,-1 0-1,1 0 1,0 0 0,-1 0-1,0 1 1,1-1 0,-1 0-1,0 0 1,0 1-1,0-1 1,0 0 0,0 1-1,0-1 1,0 1 0,-2-2-1,0 1-21,0 1 0,1-1 0,-1 1-1,0 0 1,0-1 0,0 1 0,0 1 0,-1-1-1,1 0 1,0 1 0,0 0 0,0 0-1,0 0 1,-1 0 0,-5 1 0,8-1-2,0 0 1,0 1-1,0-1 1,0 0 0,0 1-1,-1-1 1,1 1-1,0-1 1,0 1-1,0-1 1,0 1 0,0 0-1,0 0 1,1-1-1,-1 1 1,0 0 0,0 0-1,0 0 1,1 0-1,-1 0 1,1 0-1,-1 0 1,0 0 0,1 0-1,0 0 1,-1 0-1,1 1 1,0-1-1,0 0 1,-1 0 0,1 0-1,0 0 1,0 1-1,0-1 1,0 0-1,1 0 1,-1 2 0,0-1-71,1 1-1,-1-1 1,1 0 0,0 0 0,-1 0 0,1 0 0,0 0 0,0 0 0,0 0 0,0 0 0,1 0 0,-1 0 0,0-1 0,1 1 0,-1 0 0,1-1 0,0 1 0,-1-1 0,1 0 0,2 2 0,5 0-706,0-1 0,0 1 0,0-1 0,0-1 0,0 0 0,11 0 0,31-3-6538,-17-5 1410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3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7111,'0'0'12171,"-9"0"-10708,5 0-1347,0 0 0,1 0 1,-1 0-1,0 1 0,1-1 0,-1 1 1,0 0-1,1 0 0,-1 1 0,1-1 1,0 1-1,-1-1 0,1 1 0,0 0 1,0 0-1,0 1 0,0-1 0,1 1 1,-1-1-1,1 1 0,-1 0 0,1 0 1,0 0-1,0 0 0,0 0 0,0 1 1,1-1-1,-1 0 0,1 1 0,0-1 0,0 1 1,0 0-1,1-1 0,-1 1 0,1 0 1,0-1-1,0 1 0,0 0 0,1 4 1,0-7-87,0 1-1,0-1 1,0 0 0,0 1 0,1-1 0,-1 0 0,0 0 0,1 0-1,-1 0 1,1 0 0,-1 0 0,1 0 0,-1 0 0,1-1 0,0 1-1,-1 0 1,1-1 0,0 0 0,0 1 0,-1-1 0,1 0-1,0 0 1,0 0 0,-1 0 0,1 0 0,0 0 0,0-1 0,2 0-1,54-10 611,8-26-395,-55 29-252,0 2-1,0-1 0,0 1 1,1 1-1,0 0 1,16-4-1,-27 10 2,-1 0-1,1 0 0,0 0 1,-1 0-1,1 0 0,-1 1 1,0-1-1,1 0 1,-1 0-1,0 1 0,0-1 1,0 0-1,0 1 0,0-1 1,0 0-1,0 0 1,0 1-1,-1 1 0,1-1 39,-1 0 0,1-1-1,0 1 1,0 0 0,0 0-1,0-1 1,0 1 0,0 0-1,0 0 1,1-1 0,-1 1-1,1 0 1,-1-1-1,1 1 1,-1 0 0,1-1-1,0 1 1,0-1 0,1 3-1,6-5 29,0 0 0,0 0 0,0 0 0,0-1 0,0 0-1,0 0 1,-1-1 0,1 0 0,-1-1 0,0 0 0,8-5-1,-6 4-205,0 0 0,1 0-1,0 1 1,0 0 0,13-3-1,-23 8 127,1 0 0,0 0 0,-1 0 0,1 0 0,0 1 0,-1-1 0,0 0 0,1 0 0,-1 0 0,0 1 0,1-1 0,-1 0 0,0 0 0,0 1 0,0-1-1,0 0 1,0 0 0,0 1 0,-1 1 0,-1 29-2787,1-26-1741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40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12940,'0'0'10613,"10"1"-9508,9 0-804,0 1 0,-1 1 0,1 1 0,-1 1 0,27 10 0,-37-11-278,0-1-1,-1 1 0,0 0 1,0 1-1,0 0 0,0 0 0,7 8 1,-11-10-22,0 0-1,-1 0 1,1 0 0,-1 1-1,0-1 1,0 1 0,0 0 0,0 0-1,-1-1 1,0 1 0,0 0 0,0 0-1,0 0 1,0 0 0,0 8 0,-2-7 8,0 0 1,0 0 0,0 0 0,-1 0 0,0 0-1,0 0 1,0 0 0,0-1 0,-1 1 0,1-1-1,-1 1 1,-1-1 0,1 0 0,0 0 0,-1-1-1,-5 5 1,-11 9 30,-42 27 0,49-35-36,-43 23 34,41-24 85,0 0 0,1 1-1,0 0 1,0 1 0,1 1 0,-14 14-1,26-25-118,1 1-1,-1-1 0,1 1 1,-1-1-1,1 1 0,-1-1 1,1 1-1,0-1 0,-1 1 1,1 0-1,0-1 0,0 1 1,0-1-1,-1 1 0,1 0 1,0-1-1,0 1 0,0 0 1,0-1-1,0 1 0,0 0 1,0-1-1,0 1 0,0 0 1,0-1-1,1 1 0,-1 0 1,0-1-1,0 1 0,1 0 1,-1-1-1,0 1 0,1-1 1,-1 1-1,0-1 0,1 1 1,-1-1-1,1 1 0,-1-1 1,1 1-1,-1-1 0,1 0 1,0 1-1,-1-1 1,1 0-1,-1 1 0,1-1 1,0 0-1,-1 0 0,1 1 1,0-1-1,-1 0 0,2 0 1,41 7 193,-39-6-158,162 2 453,-128-5-414,1 2 0,0 1 0,-1 2 0,1 2 0,69 17 1,-97-16-749,2-1 2934,-8-7-5221,-3-5-5946,1-12-2067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3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100 249 14606,'0'0'2904,"0"-9"-182,1-27-282,-1 35-2392,1 0 1,-1 0-1,0 1 0,0-1 0,0 0 1,0 0-1,0 0 0,0 0 1,0 0-1,-1 0 0,1 0 0,0 0 1,0 1-1,-1-1 0,1 0 0,-1 0 1,1 0-1,0 1 0,-1-1 1,0 0-1,1 0 0,-1 1 0,1-1 1,-1 0-1,0 1 0,1-1 0,-1 1 1,0-1-1,0 1 0,1-1 0,-1 1 1,0 0-1,0-1 0,0 1 1,0 0-1,0 0 0,1-1 0,-1 1 1,0 0-1,0 0 0,0 0 0,0 0 1,0 0-1,0 0 0,0 1 1,0-1-1,1 0 0,-1 0 0,0 0 1,-1 1-1,-2 0-60,1 1-1,-1-1 1,0 1-1,1 0 1,-1-1 0,1 2-1,0-1 1,-1 0 0,-3 5-1,3-3-1,1 0-1,0 0 1,0 0-1,0 1 0,1 0 1,-1-1-1,1 1 1,0 0-1,0 0 0,1 0 1,0 0-1,0 0 1,0 0-1,0 7 0,1-11 15,0-1 0,0 1 0,1 0 0,-1-1-1,1 1 1,-1-1 0,0 1 0,1 0 0,-1-1-1,1 0 1,-1 1 0,1-1 0,-1 1 0,1-1-1,0 1 1,-1-1 0,1 0 0,-1 1 0,1-1-1,0 0 1,-1 0 0,1 0 0,0 1 0,-1-1-1,1 0 1,0 0 0,-1 0 0,1 0 0,0 0-1,0 0 1,-1 0 0,1-1 0,0 1 0,0 0-1,31-5 137,-18-1-93,1 0 1,-1-1 0,0-1 0,0 0 0,-1-1 0,0 0 0,0-1 0,12-13 0,-1 0 673,0-2 0,35-50 0,-34 33 117,-3 9-355,-24 76-570,-11 60 1,7-59-1845,-3 63-1,9-106 1779,0 0 0,0-1-1,1 1 1,-1-1-1,0 1 1,0-1-1,0 1 1,1-1 0,-1 1-1,0-1 1,1 1-1,-1-1 1,0 1-1,1-1 1,-1 0 0,0 1-1,1-1 1,-1 0-1,1 1 1,-1-1-1,1 0 1,-1 1-1,1-1 1,-1 0 0,1 0-1,-1 0 1,1 1-1,-1-1 1,1 0-1,0 0 1,-1 0 0,1 0-1,-1 0 1,1 0-1,-1 0 1,1 0-1,-1 0 1,1 0 0,0-1-1,-1 1 1,1 0-1,-1 0 1,1 0-1,-1-1 1,1 1 0,-1 0-1,1-1 1,-1 1-1,0 0 1,2-1-1,11-14-5874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4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11723,'0'0'9946,"-4"9"-8825,1-3-911,0 0 0,1 1 0,0-1 1,0 1-1,1 0 0,-2 11 1,3-16-187,0-1 0,0 1 1,0 0-1,0 0 0,0-1 1,1 1-1,-1 0 0,1 0 1,-1-1-1,1 1 0,0 0 1,-1-1-1,1 1 0,0-1 1,0 1-1,0-1 0,0 1 1,0-1-1,1 0 0,-1 1 1,0-1-1,1 0 0,-1 0 1,1 0-1,-1 0 0,1 0 1,-1 0-1,1-1 0,0 1 1,-1-1-1,1 1 0,0-1 1,0 1-1,-1-1 0,1 0 1,0 0-1,2 0 0,0 1 16,-1-1 0,0-1 0,1 1-1,-1 0 1,0-1 0,1 0 0,-1 1-1,0-1 1,1 0 0,-1-1 0,0 1-1,4-3 1,-6 3-43,0 0 0,1 1 0,-1-1 0,0 0 0,0 0 0,0 0 0,0 0 1,0 0-1,0 0 0,-1 0 0,1-1 0,0 1 0,0 0 0,-1 0 0,1-1 0,-1 1 0,1 0 0,-1-1 0,0 1 0,1 0 0,-1-1 0,0 1 0,0-1 0,0 1 0,0-1 0,0 1 1,0 0-1,0-1 0,-1 1 0,1-1 0,-1 1 0,1 0 0,-1-2 0,0 2-16,0 0 0,0 0 0,1 0 0,-1 0 0,0 1 1,0-1-1,0 0 0,0 0 0,0 1 0,0-1 0,0 1 0,0-1 0,-1 1 1,1-1-1,0 1 0,0 0 0,0 0 0,0-1 0,-1 1 0,1 0 0,0 0 0,0 0 1,-1 0-1,1 0 0,0 1 0,0-1 0,0 0 0,0 0 0,-1 1 0,1-1 0,0 1 1,0-1-1,0 1 0,-2 1 0,-1 0-20,-1 0 0,1 0 0,-1 0 1,1 1-1,0 0 0,0 0 0,-5 5 0,-18 36-86,26-41 132,0-1 1,0 1-1,0-1 1,0 1-1,0-1 0,1 1 1,-1-1-1,1 1 1,0 0-1,0-1 1,0 1-1,0 0 1,0-1-1,1 1 1,-1 0-1,1-1 0,-1 1 1,2 2-1,0-4 10,-1 1 0,1-1 0,-1 0 0,1 0 0,0 0 0,0 0 0,-1 0-1,1 0 1,0 0 0,0-1 0,0 1 0,0-1 0,0 1 0,0-1 0,0 0 0,0 0-1,0 0 1,0 0 0,3 0 0,43-6 254,-21-4-236,-1 0 1,0-2-1,0-1 1,38-27 0,-16 11 170,-48 29-151,1-1 0,-1 1-1,1-1 1,-1 1 0,0-1-1,1 1 1,-1 0 0,1-1-1,0 1 1,-1 0 0,1 0-1,-1-1 1,1 1 0,-1 0-1,1 0 1,0 0 0,-1 0-1,1-1 1,-1 1 0,1 0-1,0 0 1,-1 0 0,1 0-1,0 1 1,-1-1 0,1 0 0,-1 0-1,1 0 1,-1 0 0,1 1-1,0-1 1,-1 0 0,1 1-1,0-1 1,0 21 1047,-1 2-477,3-22-580,-1 0 1,1-1-1,-1 1 1,0 0-1,1-1 0,-1 1 1,1-1-1,-1 0 1,1 0-1,0 0 0,-1 0 1,1-1-1,2 0 1,1 1 97,8-2-57,1 0 0,-1-1 0,1 0 0,13-6-1,-15 5-309,1 0-1,0 0 1,-1 1-1,28-1 0,-39 5 211,-1 0 0,0 0 0,1 0 0,-1 0 0,0 0 0,0 1-1,0-1 1,1 0 0,-1 1 0,-1-1 0,1 1 0,0-1 0,0 1-1,-1-1 1,1 1 0,-1 0 0,1-1 0,-1 1 0,1 0 0,-1 0 0,0-1-1,0 1 1,0 0 0,0 0 0,0-1 0,-1 3 0,-2 26-2095,3-29 1568,0 1 0,0-1 0,0 0 0,-1 0-1,1 0 1,-1-1 0,1 1 0,0 0 0,-1 0 0,0 0 0,1 0 0,-1 0 0,1 0 0,-1-1 0,0 1-1,0 0 1,-1 1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5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10474,'0'0'7330,"12"3"-6268,-7-2-960,1 0 1,0 0-1,0 0 1,-1-1-1,1 0 1,0 0-1,0 0 0,0-1 1,-1 0-1,1 0 1,0 0-1,-1-1 1,1 0-1,-1 0 1,1 0-1,-1-1 0,0 0 1,0 0-1,0 0 1,5-5-1,-3 3 25,-1 1 1,0-1-1,-1-1 0,0 1 0,1-1 0,-2 0 0,1 0 0,-1 0 1,0-1-1,0 1 0,0-1 0,-1 0 0,0 0 0,-1-1 0,0 1 1,0 0-1,0-1 0,-1 1 0,0-1 0,0 0 0,-1-8 1,0 14-121,-1 1 1,1 0-1,0 0 1,-1 0-1,1-1 1,-1 1-1,1 0 1,-1 0 0,0 0-1,1 0 1,-1 0-1,0 0 1,0 0-1,0 0 1,0 1-1,1-1 1,-1 0 0,0 0-1,-1 1 1,1-1-1,0 1 1,0-1-1,0 1 1,0-1-1,0 1 1,0-1 0,-1 1-1,1 0 1,0 0-1,0 0 1,-1 0-1,1 0 1,0 0 0,0 0-1,0 0 1,-1 0-1,1 1 1,0-1-1,-2 1 1,-2 0-60,0 0 1,0 1 0,1-1-1,-1 1 1,0 0 0,1 0-1,0 0 1,-8 6-1,0 5-25,0 0 0,1 1-1,1 0 1,0 1-1,1 0 1,1 0 0,0 1-1,1 0 1,1 1-1,0-1 1,1 1 0,1 0-1,1 0 1,0 1-1,0 18 1,3-34 79,0-1 0,0 1 1,0 0-1,0 0 0,0 0 1,0 0-1,0 0 0,1-1 0,-1 1 1,1 0-1,0 0 0,-1-1 1,1 1-1,0 0 0,0-1 0,0 1 1,0 0-1,0-1 0,0 0 1,3 3-1,-3-3 12,1-1 1,-1 1-1,1-1 1,-1 1-1,1-1 0,0 1 1,-1-1-1,1 0 1,-1 0-1,1 0 1,0 0-1,-1 0 0,1 0 1,0-1-1,-1 1 1,1 0-1,-1-1 1,3 0-1,5-3 63,-1 0 0,1-1-1,-1 0 1,-1 0 0,1 0 0,12-13-1,-6 3-12,0-1-1,-1-1 0,18-31 0,7-9 127,-38 57-194,0 0-1,0-1 0,0 1 1,0 0-1,1 0 0,-1 0 0,0 0 1,0 0-1,0 0 0,0-1 0,1 1 1,-1 0-1,0 0 0,0 0 0,0 0 1,1 0-1,-1 0 0,0 0 0,0 0 1,1 0-1,-1 0 0,0 0 1,0 0-1,0 0 0,1 0 0,-1 0 1,0 0-1,0 0 0,0 0 0,1 1 1,-1-1-1,0 0 0,0 0 0,0 0 1,1 0-1,-1 0 0,0 0 0,0 1 1,0-1-1,0 0 0,0 0 1,1 0-1,-1 0 0,0 1 0,0-1 1,0 0-1,0 0 0,0 0 0,0 1 1,0-1-1,0 0 0,0 0 0,0 0 1,0 1-1,0-1 0,0 0 0,0 0 1,0 1-1,0-1 0,0 0 1,0 0-1,0 0 0,0 1 0,0-1 1,0 0-1,3 20 4,-3-17 15,1 9 8,0 0 0,1 0-1,1 1 1,0-1 0,1-1-1,5 13 1,-8-21-12,0-1-1,1 0 1,-1 0 0,0 0-1,1 0 1,-1 0-1,1 0 1,0 0 0,0-1-1,-1 1 1,1-1 0,0 1-1,1-1 1,-1 0 0,0 0-1,0 0 1,0 0 0,1 0-1,-1 0 1,0 0-1,1-1 1,-1 1 0,1-1-1,-1 0 1,1 0 0,-1 0-1,1 0 1,-1 0 0,1 0-1,-1-1 1,0 1-1,1-1 1,-1 0 0,0 0-1,1 0 1,-1 0 0,3-2-1,8-4 46,0 0-1,-1-2 0,0 1 1,0-2-1,-1 0 0,11-12 0,34-28-33,-56 49-26,1 1 1,-1-1-1,1 0 0,-1 1 1,1-1-1,-1 1 1,1-1-1,0 1 1,-1-1-1,1 1 1,0-1-1,0 1 0,-1 0 1,1-1-1,0 1 1,0 0-1,0 0 1,-1 0-1,1-1 1,0 1-1,0 0 0,0 0 1,0 0-1,0 0 1,-1 0-1,1 1 1,0-1-1,0 0 0,0 0 1,-1 0-1,1 1 1,0-1-1,0 1 1,-1-1-1,1 0 1,0 1-1,0-1 0,-1 1 1,1-1-1,-1 1 1,1 0-1,0-1 1,-1 1-1,1 0 1,-1-1-1,0 1 0,1 0 1,-1-1-1,1 1 1,-1 0-1,0 0 1,1 1-1,1 7 54,0 0 1,-1 0-1,0 0 0,0 13 1,1 9-55,-2-30 0,0-1 0,0 1 0,0-1 0,0 1 0,1-1 0,-1 1 0,0-1 0,0 1 0,0-1 0,1 1 0,-1-1 0,0 0 0,0 1 0,1-1 0,-1 1 0,0-1 0,1 0 0,-1 1 0,1-1 0,-1 0 0,0 1 0,1-1 0,-1 0 0,1 0 0,-1 1 0,1-1 0,-1 0 0,1 0 0,-1 0 0,1 0 0,-1 0 0,1 1 0,0-1 0,18-10-1664,18-29-4258,-32 34 4564,16-20-3500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6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6470,'0'0'12097,"-5"8"-11013,-8 18-527,1-1 0,1 2-1,1-1 1,2 2 0,0-1 0,2 1 0,-2 31 0,2-7-401,3 1-1,3 0 0,6 58 0,-4-77-167,-1-17 747,5-44 405,11-63-1424,3 0-1,48-125 0,-68 213 268,29-57-423,-28 56 382,1 1 0,-1 0 0,1-1 0,-1 1 0,1 0 0,0 0 0,0 0 0,0 0 0,1 0 0,-1 1 0,0-1-1,0 1 1,1-1 0,-1 1 0,1 0 0,0 0 0,-1 0 0,1 0 0,0 0 0,4 0 0,-6 1 27,-1 0-1,1 0 1,-1 0 0,1 0 0,-1 1-1,1-1 1,-1 0 0,1 0-1,-1 0 1,1 0 0,-1 1-1,1-1 1,-1 0 0,0 1-1,1-1 1,-1 0 0,0 1-1,1-1 1,-1 0 0,0 1 0,1-1-1,-1 0 1,0 1 0,1-1-1,-1 1 1,0-1 0,0 1-1,0-1 1,0 1 0,1-1-1,-1 1 1,0 0 0,-1 23-224,-14 22 337,3-29 204,0 0 0,0 0 0,-2-2 0,0 1 0,-1-2 0,-26 22 0,95-94-11433,-30 34 7143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6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7783,'0'0'14975,"1"10"-14404,-5 79 332,0-42-728,7-30-3247,6-30-2675,-3-3-712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6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22 128 7303,'0'0'11664,"-3"8"-9993,-1 2-991,0 1 0,1 0-1,1 0 1,0 0 0,-2 18 0,26-34-141,0-16-251,-20 18-294,0 0-1,1 1 0,-1-1 1,1 0-1,0 1 0,0 0 1,-1-1-1,1 1 0,1 0 0,-1 0 1,0 1-1,0-1 0,1 1 1,-1 0-1,5-1 0,-5 14 215,-3-9 246,0-11-11,-1-21-275,0 17-130,1 0 0,0-1 1,4-21-1,-2 33-81,1 1 0,-1 0 0,1 1 1,-1-1-1,1 0 0,-1 1 0,1-1 0,-1 1 0,0 0 1,1 0-1,1 1 0,11 2-143,-14-4 176,1 0-1,-1 0 0,1 0 0,-1 0 0,1 0 0,-1 0 1,1 0-1,-1-1 0,1 1 0,-1 0 0,0-1 0,1 1 1,-1-1-1,0 0 0,1 1 0,-1-1 0,0 0 0,0 0 1,0 0-1,0 0 0,1 0 0,-1 0 0,0 0 0,-1 0 1,3-3-1,-2 0-824,1 1 0,-1-1 1,0 0-1,0 0 0,-1 0 1,1-1-1,-1 1 0,0-7 0,0-5-4498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7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13613,'0'0'9000,"44"6"-17936,-35 3 1153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7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17296,'0'0'6503,"-30"68"-5735,21-43-223,4 3 63,3-2-319,2-3-161,0-3-96,0-5-64,5-6-961,2-3-1025,4-5-384,-4-1-513,-3 0-2562,1-10-1954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7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67 11627,'0'0'6406,"1"-9"-3667,2-26-631,-3 34-2039,0 0 0,0 0 0,0 0 0,0 0 0,-1 0 0,1 0 0,0 0-1,-1 0 1,1 0 0,0 0 0,-1 1 0,1-1 0,-1 0 0,1 0 0,-1 0-1,0 1 1,1-1 0,-1 0 0,0 1 0,0-1 0,1 0 0,-1 1 0,0-1 0,0 1-1,0 0 1,0-1 0,1 1 0,-1-1 0,0 1 0,0 0 0,0 0 0,0 0 0,0 0-1,0-1 1,0 1 0,0 0 0,0 1 0,0-1 0,0 0 0,0 0 0,0 0-1,0 0 1,0 1 0,0-1 0,0 1 0,-42 12-211,35-8 116,0 1 0,0 0 0,1 0 0,0 0 0,-8 11 0,12-14-9,0 0 0,0 1 1,0-1-1,1 1 1,0 0-1,0 0 1,0 0-1,0 0 0,1 0 1,-1 0-1,1 1 1,0-1-1,0 7 1,1-10-17,1 0 1,-1 0 0,1 0-1,0 0 1,-1 0 0,1-1 0,0 1-1,0 0 1,0 0 0,0-1 0,-1 1-1,1-1 1,0 1 0,0 0-1,0-1 1,1 0 0,-1 1 0,0-1-1,0 0 1,0 1 0,0-1-1,0 0 1,0 0 0,0 0 0,0 0-1,1 0 1,-1 0 0,0 0 0,2-1-1,44-3-999,-40 3 721,4 0 118,1 0 0,-1 1 0,0 0 0,0 0 0,12 3 1,-21-3 242,-1 0 0,1 1 1,0-1-1,-1 0 0,1 1 1,-1 0-1,1-1 1,-1 1-1,0 0 0,1 0 1,-1-1-1,0 1 0,1 0 1,-1 0-1,0 0 1,0 1-1,0-1 0,0 0 1,0 0-1,0 1 0,0-1 1,0 0-1,-1 1 1,1-1-1,0 1 0,-1-1 1,1 1-1,-1-1 0,0 1 1,1 0-1,-1-1 1,0 1-1,0-1 0,0 1 1,0 0-1,0-1 0,-1 1 1,1-1-1,0 1 1,-1-1-1,1 1 0,-1-1 1,1 1-1,-1-1 0,-1 3 1,-1 1 116,0-1 0,-1 1 0,1-1 0,-1 0 0,0 0 0,0 0 0,0 0 0,-1-1 0,1 0 0,-8 4 0,9-4-303,-1-1-1,0 1 1,0-1-1,0 0 1,0-1-1,0 1 1,-1-1-1,1 0 1,0 0-1,-1 0 1,1 0-1,0-1 1,-7 0 0,7-5-3247,3-8-2562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8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95 193 3171,'0'0'13757,"-10"8"-13138,4-4-444,-1 0 1,1 1-1,0 0 0,1 0 0,-1 0 0,1 1 1,0 0-1,1 0 0,-1 0 0,1 0 0,0 1 1,1 0-1,-1 0 0,1 0 0,1 0 0,0 0 1,0 1-1,0-1 0,1 0 0,-1 1 0,1 12 1,1-19-160,0 0 0,1 0 0,-1 0 1,0 0-1,0 0 0,1 1 0,-1-1 1,0 0-1,1 0 0,-1 0 0,1-1 1,-1 1-1,1 0 0,0 0 0,-1 0 1,1 0-1,0 0 0,0-1 0,-1 1 1,1 0-1,0-1 0,0 1 0,0 0 1,0-1-1,0 1 0,0-1 0,0 0 1,1 1-1,2 0 23,-1-1 0,0 1 0,1-1-1,-1 0 1,1 0 0,-1-1 0,1 1 0,-1-1 0,5 0 0,3-2 61,0-1 0,0 0 0,-1 0 1,18-11-1,-9 2-64,0-1 1,0-1-1,-2-1 0,0 0 1,0-1-1,-2-1 1,0 0-1,-1-2 0,-1 1 1,20-43-1,-30 55 79,0-1-1,-1 1 1,0-1-1,0 0 1,-1 1-1,0-1 1,0 0 0,-1 0-1,0 0 1,-2-11-1,2 18-105,0 0-1,0 1 1,0-1-1,0 0 1,0 0-1,0 0 1,-1 0-1,1 1 1,0-1-1,-1 0 1,1 0-1,-1 0 1,1 1-1,-1-1 1,1 0-1,-1 1 1,1-1-1,-1 0 0,0 1 1,1-1-1,-1 1 1,0-1-1,1 1 1,-1-1-1,0 1 1,0 0-1,0-1 1,1 1-1,-1 0 1,0 0-1,0-1 1,0 1-1,0 0 1,0 0-1,1 0 1,-1 0-1,0 0 1,0 0-1,0 0 1,0 1-1,0-1 1,1 0-1,-1 0 1,0 1-1,-1 0 1,-2 0-15,1 0 1,-1 1-1,1 0 1,-1 0 0,1 0-1,0 0 1,0 0-1,0 1 1,-3 3-1,-7 9 8,1 1 1,1 1-1,0 0 0,1 1 0,1 0 0,1 0 0,1 1 0,0 0 0,1 0 0,1 0 0,1 1 0,-2 28 0,6-46-25,0-1 0,1 0 0,-1 1 0,0-1 0,0 0-1,1 0 1,-1 1 0,1-1 0,-1 0 0,1 0 0,0 0 0,-1 0 0,1 0 0,0 0 0,0 0-1,0 0 1,0 0 0,0 0 0,0 0 0,0 0 0,0-1 0,0 1 0,0 0 0,0-1-1,0 1 1,1-1 0,-1 1 0,0-1 0,0 1 0,1-1 0,-1 0 0,0 0 0,0 0 0,1 0-1,-1 0 1,0 0 0,1 0 0,-1 0 0,0 0 0,1-1 0,-1 1 0,0 0 0,2-1-1,5-1-764,0 0-1,0 0 0,0-1 0,0 0 0,11-6 1,14-12-5373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41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54 8008,'9'-14'2472,"14"-22"9246,-22 33-9181,-3 4-729,-14 17-1526,-46 55 192,-3-2-1,-137 114 0,198-187-2778,5-11 640,5-14-1694,2-4-1328,-1-4-1805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8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27 178 9801,'0'0'7244,"10"-11"-6160,-2 2-923,44-56 1597,-49 61-1618,-1 1 1,1-1 0,-1 0 0,0 1-1,0-1 1,-1 0 0,1 0 0,-1 0-1,0-1 1,0 1 0,0 0 0,0 0 0,-1-1-1,0 1 1,0 0 0,0-1 0,-1-7-1,0 11-105,1 1 0,-1-1 0,0 0 0,0 0 0,0 0 0,1 1 0,-1-1 0,0 0 0,0 1 0,0-1 0,0 1 0,0-1 0,0 1 0,0-1 0,0 1 0,-1 0 0,1-1 0,0 1 0,0 0 0,0 0 0,0 0 0,0 0 0,0 0 0,-1 0 0,1 0 0,0 1 0,0-1 0,0 0 0,-1 1 0,-33 12 63,30-9-36,1 0 1,-1 1-1,1 0 0,0 0 1,0 0-1,1 0 0,0 1 0,0 0 1,0-1-1,0 1 0,1 0 0,0 0 1,0 0-1,1 1 0,0-1 1,0 0-1,0 10 0,1-15-48,0 0 0,0 0 0,0 0 1,0-1-1,0 1 0,0 0 0,0-1 0,1 1 0,-1 0 0,0 0 0,1-1 0,-1 1 0,0 0 1,1-1-1,-1 1 0,1-1 0,-1 1 0,1 0 0,-1-1 0,1 1 0,0-1 0,-1 0 1,1 1-1,0-1 0,-1 1 0,1-1 0,0 0 0,0 1 0,29 1 278,29-16-27,-1-16-231,-47 23-164,0 0 0,1 1 0,0 1 0,0 0 1,0 0-1,24-4 0,-35 9 139,0 0 0,0 1 0,0-1 0,-1 1 0,1-1 0,0 1 0,0-1 0,-1 1 0,1-1 0,0 1 0,-1 0 0,1-1 0,-1 1 0,1 0 0,-1-1 0,1 1 0,-1 0 0,1 0 0,-1 0 0,0 0 0,0-1 0,1 1 0,-1 0 0,0 0 0,0 0 0,0 0 0,0 0 0,0 0 0,0 0 0,0-1 0,0 1 0,-1 2 1,0 36 717,1-36-716,-1 6 59,0-6 24,1 1-1,-1 0 0,1 0 0,0 0 1,0 0-1,1 0 0,-1 0 1,2 6-1,-1-10-71,-1 1 0,0-1 0,1 1 0,-1-1 1,0 1-1,1-1 0,-1 1 0,1-1 0,-1 1 0,1-1 0,-1 0 1,1 1-1,-1-1 0,1 1 0,-1-1 0,1 0 0,0 0 0,-1 1 1,1-1-1,-1 0 0,1 0 0,1 0 0,23-5 384,20-19-192,18-8-246,-59 30 11,0 1 0,0 0 0,0 0 0,0 0 0,0 0 0,1 1 0,-1 0 0,0 0 0,0 0 0,0 0 0,1 0 0,-1 1 0,8 2 0,2 8-57,5 3-1177,-5-15-5398,-4-7-3698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64 104 13997,'-4'9'1404,"-8"20"-740,1 1 0,2 1 0,1 0 0,1 0 0,2 1 0,1-1 0,0 64 0,4-94-662,0 0 0,0 0-1,0 0 1,0 1 0,0-1 0,0 0 0,1 0 0,-1 0-1,0 0 1,0 0 0,1 0 0,-1 0 0,1 0 0,-1 0-1,1 0 1,-1 0 0,1 0 0,-1-1 0,2 2 0,-1-1-8,-1-1 1,1 0-1,0 0 1,-1 1-1,1-1 1,0 0-1,-1 0 1,1 0-1,0 0 1,-1 0-1,1 0 1,0 0 0,0 0-1,-1 0 1,1 0-1,0-1 1,-1 1-1,1 0 1,-1 0-1,1-1 1,0 1-1,0-1 1,3-1-68,0-1 0,0 0 0,0 0 0,-1 0 0,1 0 0,-1 0 0,4-6 0,14-20-1263,-2-1-1,-1-1 1,-1-1-1,15-43 1,7-33 537,-7 0 6890,-35 115-4548,-9 25-853,-12 47-1074,10-12 427,-7 101-1,17-65-3954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09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67 7911,'0'0'5350,"-18"-47"-2692,18 38-960,0 2-1026,9 4-576,5 3-96,6 0-32,3 0-32,2 4-833,3 5-2049,4-1-1058,3-2-5990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10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177 161 10410,'0'0'6128,"-8"-7"-4126,1 1-1723,0 1 0,0 0 0,-1 0 0,0 1 0,1 0 0,-13-4 0,17 7-252,0 0 0,1 1 0,-1-1 0,0 0 0,1 1 0,-1 0 0,0 0 0,0 0-1,1 0 1,-1 0 0,0 0 0,1 1 0,-1-1 0,0 1 0,1 0 0,-1 0 0,0 0-1,1 0 1,-1 0 0,1 0 0,0 1 0,-1-1 0,1 1 0,0 0 0,0-1 0,0 1 0,0 0-1,0 0 1,-2 5 0,0-2-1,1 1 0,0-1 0,0 1 1,0-1-1,1 1 0,0 0 0,0 0 0,0 0 0,1 1 0,0-1 0,0 0 0,1 0 0,0 1 1,0-1-1,0 0 0,1 0 0,2 10 0,-2-14-11,0-1-1,1 1 1,0 0-1,-1-1 1,1 0 0,0 1-1,0-1 1,-1 0 0,1 0-1,0 0 1,0 0-1,0 0 1,1 0 0,-1-1-1,0 1 1,0-1 0,0 1-1,0-1 1,1 0-1,-1 0 1,0 0 0,0 0-1,0 0 1,1-1-1,-1 1 1,0-1 0,0 1-1,0-1 1,3-1 0,4 0 19,0-1 1,-1 0-1,1-1 1,-1 1-1,15-11 1,-8 3-91,-1-1-1,0-1 1,-1 0-1,0-1 1,17-25 0,-24 30 84,-1 1 1,1-2 0,-2 1-1,1 0 1,-1-1 0,0 0-1,-1 0 1,0 0-1,-1-1 1,0 1 0,0-15-1,-2 25-22,0 0 0,0-1 0,0 1 0,0 0 0,0-1 0,0 1 0,0 0-1,0 0 1,0-1 0,0 1 0,0 0 0,0-1 0,-1 1 0,1 0 0,0 0 0,0-1 0,0 1 0,0 0-1,-1 0 1,1 0 0,0-1 0,0 1 0,-1 0 0,1 0 0,0 0 0,0 0 0,-1-1 0,1 1-1,0 0 1,0 0 0,-1 0 0,1 0 0,0 0 0,-1 0 0,1 0 0,0 0 0,-1 0 0,1 0 0,0 0-1,0 0 1,-1 0 0,1 0 0,0 0 0,-1 0 0,1 0 0,0 0 0,0 0 0,-1 1 0,1-1 0,0 0-1,0 0 1,-1 0 0,1 0 0,0 1 0,0-1 0,-1 0 0,1 1 0,-17 12 30,9 1 23,0 0 0,0 0 1,1 0-1,1 1 0,0 0 0,2 0 0,-1 0 0,2 1 0,0 0 1,1-1-1,0 1 0,2 29 0,0-44-42,-1 0 1,1 0-1,1 0 0,-1-1 0,0 1 1,0 0-1,0 0 0,0 0 0,1 0 1,-1-1-1,0 1 0,1 0 1,-1 0-1,0 0 0,1-1 0,-1 1 1,1 0-1,0-1 0,-1 1 0,1 0 1,-1-1-1,1 1 0,0-1 1,-1 1-1,1-1 0,0 1 0,0-1 1,1 1-1,0-1 31,0 1 1,0-1-1,0 0 1,0 0-1,0 0 0,0 0 1,0-1-1,0 1 0,0-1 1,0 1-1,4-2 1,1-1 108,0 0 0,0-1-1,0 0 1,-1 0 0,10-7 0,1-6-54,-1 0 1,-1 0-1,25-38 0,-34 46-98,0-1 0,-1 1 0,0-1 1,0-1-1,-1 1 0,-1 0 0,0-1 0,0 0 1,-1 0-1,1-14 0,-14 58-526,1-8 455,4-2 27,3-16 74,0 1-1,1-1 1,0 1-1,1 0 1,0 0 0,0 0-1,1 0 1,-1-1-1,2 1 1,1 15-1,-1-22-22,0-1-1,-1 1 1,1 0 0,0-1-1,0 1 1,-1-1-1,1 1 1,0-1-1,0 1 1,0-1-1,0 1 1,0-1-1,0 0 1,0 0-1,0 1 1,0-1-1,0 0 1,0 0-1,0 0 1,0 0-1,0 0 1,0 0 0,0 0-1,0-1 1,0 1-1,0 0 1,-1 0-1,1-1 1,0 1-1,0-1 1,0 1-1,0-1 1,0 1-1,0-1 1,-1 1-1,2-2 1,33-21 437,-21 11-504,0-1-1,-1 0 1,-1-1-1,0 0 1,-1-1 0,0 0-1,12-26 1,-32 65-1891,1 0 0,-9 44 0,13-17-5866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11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4837,'0'0'14851,"-6"10"-14141,-3 6-396,0 1 0,2 0 0,0 1 0,1 0 0,-7 36 0,5-9 247,-13 74 1286,-12 234 0,42-526-4232,-5 106 1252,-3 56 808,-1 2 123,0 1 0,0 0 0,1 0 0,0 0 1,1-1-1,0 1 0,0 1 0,0-1 0,6-10 1,-8 18 193,1 0 1,-1-1 0,1 1-1,-1 0 1,0 0 0,1 0 0,-1 0-1,1-1 1,-1 1 0,1 0 0,-1 0-1,1 0 1,-1 0 0,1 0-1,-1 0 1,1 0 0,-1 1 0,1-1-1,-1 0 1,1 0 0,-1 0 0,1 0-1,-1 1 1,1-1 0,-1 0-1,0 0 1,1 1 0,-1-1 0,1 0-1,-1 1 1,0-1 0,1 0-1,-1 1 1,1 0 0,16 20 303,-7-9-87,-8-11-159,0 1 0,0-1 0,0 0 0,0 0 0,0 0 0,0 0 0,0 0 0,0 0 0,0 0 0,0-1 0,0 1 0,1-1 0,-1 0 0,0 0 0,0 1 0,0-1 0,1-1 0,-1 1-1,0 0 1,0 0 0,5-2 0,-3 0 16,0 0-1,0 0 1,0-1-1,0 1 1,-1-1 0,1 0-1,-1 0 1,1 0-1,-1 0 1,3-5-1,6-8 321,0-1 1,-2-1-1,14-30 0,-22 45-297,-12 35 539,1 1-1,2 1 0,-5 63 0,12-96-628,0-1-1,0 1 1,0-1-1,0 1 0,-1-1 1,1 1-1,0-1 1,0 1-1,0 0 0,0-1 1,0 1-1,1-1 0,-1 1 1,0-1-1,0 1 1,0-1-1,0 1 0,1-1 1,-1 1-1,0-1 0,0 1 1,1-1-1,-1 1 1,0-1-1,1 1 0,-1-1 1,0 0-1,1 1 1,-1-1-1,1 1 0,-1-1 1,1 0-1,-1 0 0,1 1 1,-1-1-1,1 0 1,-1 0-1,1 0 0,-1 1 1,1-1-1,-1 0 1,1 0-1,-1 0 0,1 0 1,0 0-1,-1 0 0,1 0 1,-1 0-1,1 0 1,-1-1-1,1 1 0,-1 0 1,1 0-1,-1 0 0,1-1 1,-1 1-1,1 0 1,-1 0-1,1-1 0,-1 1 1,1 0-1,-1-1 1,0 1-1,1-2 0,28-25-1633,-22 15-88,-1 0 0,-1 0 0,0 0 0,0-1 0,-2 1 0,1-1 0,-2 0 0,1 0 0,-2 0 0,1-25-1,-7-33-3281,-3 37 7585,8 32-2115,-1 0 1,1 0-1,-1 1 0,0-1 1,1 0-1,-1 1 0,0-1 0,0 0 1,0 1-1,0-1 0,-1 1 1,1 0-1,0-1 0,0 1 1,-1 0-1,-2-2 0,4 3-382,-1 1-1,1-1 0,-1 0 1,1 1-1,-1-1 0,1 0 1,-1 1-1,1-1 0,-1 1 1,1-1-1,-1 1 0,1-1 1,0 1-1,-1-1 0,1 1 1,0-1-1,0 1 0,-1 0 1,1-1-1,0 1 0,0-1 1,0 1-1,0 0 0,0-1 1,0 1-1,0 0 0,0-1 1,0 1-1,0-1 0,0 1 1,0 0-1,0-1 0,0 1 1,0-1-1,1 1 0,-1 0 1,1 0-1,4 28-45,12 0 465,-14-25-1420,-1-1-1,1 1 1,0-1-1,0 0 1,0 0-1,0 0 1,1-1-1,-1 1 1,1-1-1,-1 1 1,1-1-1,8 3 1,8 0 1287,4-4 5239,-23-1-5485,0 1 1,0-1 0,0 0-1,0 1 1,0-1 0,0 1-1,0-1 1,0 1-1,0 0 1,0-1 0,-1 1-1,1 0 1,0-1 0,0 1-1,-1 0 1,1 0-1,0 0 1,-1 0 0,1 0-1,-1 0 1,1 0-1,-1 0 1,1 0 0,-1 0-1,0 0 1,0 0 0,1 1-1,6 38 1925,-6-28-1274,3 10 66,4 21-160,-1 1 0,-3-1-1,-1 1 1,-5 64 0,0-102-492,0 1 0,0-1 0,-1 0-1,1 0 1,-2 0 0,1-1 0,0 1 0,-1-1 0,0 0 0,-1 0 0,1 0 0,-1 0 0,0-1 0,0 0-1,0 0 1,0 0 0,-1 0 0,0-1 0,1 0 0,-1 0 0,0-1 0,-1 0 0,1 0 0,0 0 0,-1-1 0,1 0-1,-1 0 1,1 0 0,-9-1 0,13 0-166,1 0 0,-1-1-1,1 1 1,0 0 0,-1-1 0,1 1-1,-1-1 1,1 1 0,0-1-1,-1 1 1,1-1 0,0 0 0,0 0-1,0 0 1,0 0 0,0 0 0,0 0-1,0 0 1,0 0 0,0 0 0,0 0-1,0-1 1,1 1 0,-2-2-1,1-1-22,0 1 0,0-1 0,1 1 0,-1-1 0,1 0 0,0 1 0,0-1 0,0 1 0,1-8 0,2 0-190,-1 0 0,2 0-1,-1 0 1,1 0 0,10-16 0,67-90-3725,-34 52-448,-10 13-1107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11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14478,'0'0'5488,"-6"9"-4517,-10 20-417,2 1 0,1 0 0,2 1 0,1 0 0,1 1 0,2 0 0,1 0 0,-3 51 0,9-81-503,0-1-1,0 1 0,-1-1 1,1 1-1,0-1 0,1 1 1,-1-1-1,0 1 0,0-1 1,1 0-1,-1 1 0,0-1 1,1 1-1,0-1 0,-1 0 1,1 1-1,0-1 0,1 2 1,-1-3-8,-1 1 1,1-1-1,0 0 1,0 1-1,-1-1 1,1 0-1,0 1 1,0-1-1,0 0 1,0 0-1,-1 0 1,1 0-1,0 0 1,0 0-1,0 0 1,0 0-1,-1 0 1,1 0-1,0-1 1,0 1-1,0 0 1,1-1 0,4-2 101,0-1 1,0 0 0,0 0 0,0 0 0,-1 0 0,6-6 0,10-12-106,-1 0 0,-1-2 0,-1 0 0,-1-1 0,-1 0 0,-1-2 0,-1 1 0,-2-2 0,10-31 0,-21 56-117,0-1 0,0 1 0,0 0-1,-1-1 1,1 1 0,-1-1 0,0 1-1,0 0 1,-1-1 0,0-3 0,1 7 0,0-1 1,0 1 0,0 0-1,0-1 1,0 1 0,0 0-1,0 0 1,-1 0 0,1-1-1,0 1 1,0 0-1,0 0 1,-1-1 0,1 1-1,0 0 1,0 0 0,0 0-1,-1 0 1,1-1 0,0 1-1,0 0 1,-1 0 0,1 0-1,0 0 1,0 0 0,-1 0-1,1 0 1,0 0 0,-1 0-1,1 0 1,0 0 0,0 0-1,-1 0 1,1 0-1,0 0 1,0 0 0,-1 0-1,1 0 1,-18 16-4328,3 4-988,-3 1-2376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11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9385,'0'0'7943,"21"52"-6213,-10-43-321,-4-2-384,2-3-672,-2 1-289,7-2-801,-11-3-1986,12 0-3394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1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12 297 14318,'0'0'4260,"-3"8"-3225,1-3-820,0 0 1,1 1-1,0-1 0,0 0 0,0 1 1,0-1-1,1 10 0,1-13-175,-1 0 0,0-1 0,1 1 0,0 0 0,-1 0 0,1 0 0,0-1 0,0 1 0,0 0 0,0-1 0,0 1 0,1-1 1,-1 1-1,0-1 0,1 0 0,-1 0 0,1 1 0,-1-1 0,1 0 0,-1 0 0,1 0 0,0-1 0,0 1 0,-1 0 0,1-1 0,0 1 0,0-1 0,0 1 0,0-1 0,2 0 0,1 1-2,-1-1 0,1 1 0,0-1 0,-1-1 0,1 1 1,-1 0-1,1-1 0,0 0 0,-1 0 0,0-1 0,1 1 0,-1-1 0,0 0 0,0 0 0,0 0 0,0-1 1,0 1-1,0-1 0,-1 0 0,1 0 0,-1 0 0,0-1 0,5-5 0,-3 2 27,-1 1 0,0-1 0,0 0-1,0 0 1,-1-1 0,0 1 0,-1-1-1,1 1 1,-1-1 0,-1 0 0,0 0 0,1-14-1,-2 22-71,0-1-1,0 1 1,1-1 0,-1 1-1,0-1 1,0 1-1,0-1 1,0 1-1,0-1 1,0 1-1,0-1 1,-1 1-1,1-1 1,0 1 0,0-1-1,0 1 1,0-1-1,-1 1 1,1-1-1,0 1 1,0 0-1,-1-1 1,1 1-1,0-1 1,-1 1-1,1 0 1,0-1 0,-1 1-1,1 0 1,-1-1-1,1 1 1,-1 0-1,1 0 1,0 0-1,-1-1 1,1 1-1,-1 0 1,1 0 0,-1 0-1,1 0 1,-1 0-1,1 0 1,-1 0-1,1 0 1,-1 0-1,1 0 1,-1 0-1,1 0 1,-1 0 0,1 0-1,-1 0 1,1 1-1,-1-1 1,1 0-1,-1 0 1,1 0-1,0 1 1,-1-1-1,1 0 1,-1 1-1,1-1 1,-1 1 0,-23 22-495,19-16 589,0 1 0,1 0-1,0 0 1,1 0 0,0 1 0,0 0 0,0-1 0,1 1 0,1 0-1,-2 17 1,3-25-75,0-1 0,0 1-1,0 0 1,0 0-1,0 0 1,1-1 0,-1 1-1,0 0 1,0 0-1,0-1 1,1 1 0,-1 0-1,0-1 1,1 1 0,-1 0-1,1-1 1,-1 1-1,0 0 1,1-1 0,0 1-1,-1-1 1,1 1-1,-1-1 1,1 1 0,0-1-1,-1 1 1,1-1 0,0 0-1,-1 1 1,1-1-1,1 1 1,29-4 187,-21 0-170,-1-1 0,0 0 0,0 0 0,13-9 0,15-17-147,-1-1 1,42-49-1,-72 79-413,-5 14 364,-7 31 589,2-19 223,4-24-581,-1 1 1,1-1-1,0 0 0,0 1 1,0-1-1,0 0 0,0 0 1,0 1-1,1-1 1,-1 0-1,0 0 0,0 1 1,1-1-1,-1 0 1,1 0-1,0 0 0,-1 0 1,1 1-1,0-1 1,-1 0-1,1 0 0,0 0 1,2 1-1,-2-1-21,0-1-1,1 0 0,-1 0 1,0 1-1,1-1 0,-1 0 1,1 0-1,-1 0 0,0 0 1,1-1-1,-1 1 0,0 0 1,1-1-1,-1 1 1,0 0-1,0-1 0,1 0 1,0 0-1,8-4 61,-1-1 1,1-1-1,-2 1 0,11-10 0,8-10-56,0-1 0,34-46 0,-52 60-223,0 0 1,0-1 0,-1 0 0,-1 0 0,-1-1 0,0 0 0,0-1 0,3-21-1,-9 37 153,0 0 0,0 0-1,0 0 1,0 1 0,0-1-1,0 0 1,0 0 0,0 0 0,-1 0-1,1 0 1,0 0 0,0 0-1,0 0 1,0 0 0,0 0-1,0 0 1,-1 0 0,1 0-1,0 0 1,0 0 0,0 0-1,0 0 1,0 0 0,-1 0-1,1 0 1,0 0 0,0 0-1,0 0 1,0 0 0,0 0-1,0 0 1,-1 0 0,1 0 0,0 0-1,0 0 1,0 0 0,0 0-1,0 0 1,0 0 0,0-1-1,0 1 1,-1 0 0,1 0-1,0 0 1,0 0 0,-16 24-171,-17 36 537,14-19 447,-17 53 1,32-82-735,1 1 1,0-1-1,1 1 1,0 0-1,1-1 1,0 1-1,1 0 1,0 0-1,4 16 1,-4-28-55,0 0-1,0-1 1,0 1 0,0 0-1,1-1 1,-1 1 0,0 0-1,1-1 1,-1 1 0,0-1-1,1 1 1,-1-1 0,1 1-1,-1-1 1,0 1 0,1-1-1,0 1 1,-1-1 0,1 1-1,-1-1 1,1 0 0,-1 1-1,1-1 1,0 0 0,-1 0-1,1 1 1,0-1 0,-1 0-1,1 0 1,0 0 0,-1 0-1,1 0 1,0 0 0,-1 0-1,1 0 1,0 0 0,-1 0-1,1 0 1,0-1 0,-1 1-1,1 0 1,0 0 0,-1-1-1,1 1 1,-1 0 0,1-1-1,0 1 1,0-1 0,1 0-16,0-1 0,0 1 1,0-1-1,0 1 0,0-1 1,0 1-1,0-1 0,-1 0 0,1 0 1,-1 0-1,1 0 0,1-4 1,-2 0-30,1-1 0,-1 0 0,-1 0 1,1 0-1,-1 0 0,-1 1 0,1-1 1,-1 0-1,0 0 0,0 0 0,-1 1 1,0-1-1,0 1 0,-7-13 0,4 10-106,0-1 1,0 1-1,-1 0 0,0 1 0,-1-1 0,0 1 0,-1 1 0,1-1 1,-11-6-1,9 6-101,18 10 155,9 3 205,9 1-117,-14-3-192,-1 0-1,2-1 1,-1 0 0,0-1-1,0 0 1,0-1 0,18-2-1,-28-9-4944,-3 9 3690,0-10-5625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12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16464,'0'0'7591,"53"-16"-7655,-39 22-1410,-2-3-2145,-3-1-5862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13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2 244 12684,'0'0'6828,"0"12"-6059,0 15-400,-2 54 481,3-53 48,-1-28-832,0 0 1,0 0-1,0 0 1,0 0 0,1 0-1,-1 0 1,0 0-1,0 0 1,0 0 0,0 0-1,0 0 1,0 0-1,0 0 1,0 0-1,1 0 1,-1 1 0,0-1-1,0 0 1,0 0-1,0 0 1,0 0 0,8-38 75,-4 20 259,0-1 0,-1 1 0,0-23-1,-1 42-427,0 0-1,1 0 1,-1 0 0,0 1-1,0-1 1,0 0 0,0 1-1,0-1 1,-1 1-1,1 0 1,0-1 0,-1 1-1,2 2 1,9 7-6,-9-8 33,1-1 0,0 1 0,0-1 0,0 0 0,0 0 0,0-1 0,0 1-1,0-1 1,1 0 0,-1 0 0,0-1 0,1 1 0,7-1 0,-10 0 17,1 0 0,0 0 0,-1-1 0,1 1 0,0-1 0,-1 0 0,1 0 0,-1 0 0,1 0 0,-1 0 0,1 0 0,-1-1 0,0 1 0,0-1 0,1 1 0,-1-1 0,0 0 0,-1 0 0,1 0 0,0 0 0,-1 0 0,4-5 0,-1-2 92,0 0 0,0 0 1,-1 0-1,0 0 1,0-1-1,-1 1 1,0-1-1,-1 0 0,1-18 1,-2 28-116,0 0 0,0 0 1,0 0-1,0 0 0,0-1 1,0 1-1,0 0 0,0 0 0,0 0 1,0 0-1,0 0 0,0-1 1,0 1-1,0 0 0,0 0 0,0 0 1,0 0-1,0 0 0,0-1 0,0 1 1,0 0-1,0 0 0,0 0 1,0 0-1,0 0 0,0-1 0,-1 1 1,1 0-1,0 0 0,0 0 1,0 0-1,0 0 0,0 0 0,0 0 1,0-1-1,-1 1 0,1 0 1,0 0-1,0 0 0,0 0 0,0 0 1,0 0-1,-1 0 0,1 0 0,0 0 1,0 0-1,0 0 0,0 0 1,-1 0-1,1 0 0,0 0 0,0 0 1,0 0-1,-9 8-412,-6 15 24,9-7 364,0-5 20,1 2 0,1-1 0,0 1-1,1-1 1,-3 24 0,6-36 11,0 0 0,0 1-1,-1-1 1,1 0 0,0 1 0,1-1-1,-1 0 1,0 0 0,0 1 0,0-1 0,0 0-1,0 1 1,0-1 0,0 0 0,0 0-1,0 1 1,0-1 0,1 0 0,-1 0-1,0 1 1,0-1 0,0 0 0,1 0-1,-1 0 1,0 0 0,0 1 0,0-1 0,1 0-1,-1 0 1,0 0 0,0 0 0,1 0-1,-1 1 1,0-1 0,1 0 0,-1 0-1,0 0 1,0 0 0,1 0 0,-1 0-1,16-6 76,13-14 95,-10 3-132,-1-1 0,0 0 0,-1-1 1,22-32-1,-32 40-18,-1 0 0,0 0 0,-1 0 0,0 0 0,0-1 0,-1 0 0,-1 0 0,0 0 0,-1 0 0,0-1 0,0-15 0,-2 28-24,0 0 0,0-1 0,0 1-1,0 0 1,0-1 0,1 1 0,-1 0 0,0 0-1,0-1 1,0 1 0,-1 0 0,1-1 0,0 1 0,0 0-1,0 0 1,0-1 0,0 1 0,0 0 0,0-1-1,0 1 1,-1 0 0,1 0 0,0-1 0,0 1-1,0 0 1,0 0 0,-1 0 0,1-1 0,0 1 0,0 0-1,-1 0 1,1 0 0,0 0 0,0-1 0,-1 1-1,1 0 1,0 0 0,-1 0 0,1 0 0,-13 7-303,-7 19-366,7 3 36,0 0 0,2 2 0,-7 32 0,10 3-6845,8-55 236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4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9001,'0'0'15075,"7"6"-13895,93 91 1366,6 7-3327,-31-43-8031,-57-51 1461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14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16624,'0'0'5317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15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30 124 4036,'0'0'14184,"10"3"-13148,-7-2-915,0 0 0,1 0 1,-1-1-1,0 1 0,1-1 1,-1 1-1,1-1 0,-1 0 1,0-1-1,1 1 0,-1 0 1,1-1-1,-1 0 0,0 0 1,0 0-1,1 0 0,-1 0 1,0-1-1,0 1 0,0-1 1,0 0-1,0 0 1,-1 0-1,1 0 0,3-5 1,-1 3 69,38-40 531,-41 42-691,0 0 0,0 0 0,-1 0 0,1 0 0,-1-1 0,1 1 0,-1 0 0,0-1 0,0 1-1,0-1 1,0 1 0,-1-1 0,1 1 0,0-1 0,-1 0 0,0 1 0,0-1 0,0 0 0,0-2 0,-2 4-30,0 0 0,0 0 0,0 0 0,0 1 1,0-1-1,0 1 0,-1 0 0,1-1 0,0 1 0,0 0 1,0 0-1,0 0 0,0 1 0,-3 0 0,-2-1-2,-2 0-8,1 1 1,-1 1-1,1-1 1,0 1-1,0 1 1,0-1 0,0 2-1,0-1 1,1 1-1,-9 5 1,12-7 96,0 0 0,1 1 0,-1-1 1,1 1-1,-1 0 0,1 0 0,0 1 0,0-1 0,0 1 1,0-1-1,1 1 0,0 0 0,-1 0 0,1 0 1,1 0-1,-1 0 0,1 1 0,-1-1 0,1 0 0,0 1 1,0 4-1,2-8-82,-1 0 0,0-1 0,1 1 0,-1 0 0,0-1 0,1 1 1,-1 0-1,1-1 0,-1 1 0,1-1 0,-1 1 0,1-1 0,0 1 0,-1-1 0,1 1 0,0-1 1,-1 0-1,1 1 0,0-1 0,-1 0 0,1 1 0,0-1 0,0 0 0,-1 0 0,1 0 1,0 0-1,0 0 0,0 0 0,-1 0 0,1 0 0,0 0 0,0 0 0,-1 0 0,1-1 1,0 1-1,1-1 0,-1 1-4,0 0 1,0-1-1,0 1 0,0 0 1,0 0-1,0-1 1,0 1-1,0 0 1,0 0-1,0 0 0,0 0 1,0 1-1,0-1 1,0 0-1,0 0 1,0 1-1,0-1 0,0 0 1,0 1-1,0-1 1,0 1-1,0-1 1,0 1-1,0 0 0,0-1 1,-1 1-1,1 0 1,0-1-1,0 1 1,-1 0-1,1 0 0,-1 0 1,1 0-1,-1 0 1,1 0-1,-1 0 1,1 0-1,-1 0 0,0 0 1,1 2-1,-2 5-325,1 9-982,11-13-17304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16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1 242 12396,'0'0'5642,"8"3"-4505,-1 0-1031,0-2 0,0 1 0,0-1 0,0 0 0,1 0 0,-1-1 0,0 0-1,1 0 1,-1 0 0,0-1 0,0-1 0,0 1 0,0-1 0,0 0 0,0-1 0,0 1-1,7-5 1,11-6 125,0-2 0,-1 0 0,39-33 0,-57 43-90,1-1 0,-1 1 0,0-1 0,-1-1 0,1 1 0,-1-1 0,-1 0 0,1 0 0,-1-1 0,0 1 0,-1-1 0,0 0 0,0 0 0,0 0 0,-1 0 0,2-16 0,-5 24-138,1-1 0,0 1 1,0-1-1,0 1 0,-1-1 0,1 1 1,0 0-1,-1-1 0,1 1 0,0 0 1,-1-1-1,1 1 0,0 0 0,-1-1 1,1 1-1,-1 0 0,1 0 1,-1 0-1,1-1 0,-1 1 0,1 0 1,0 0-1,-1 0 0,1 0 0,-1 0 1,1 0-1,-1 0 0,1 0 0,-1 0 1,1 0-1,-1 0 0,1 0 1,-1 0-1,1 0 0,-1 0 0,1 1 1,-1-1-1,1 0 0,0 0 0,-1 0 1,1 1-1,-1-1 0,1 0 0,0 1 1,-1-1-1,0 1 0,-22 12-146,8 2 75,0-1-1,-23 34 1,-14 14 1432,52-62-1049,3-1-283,-1 0 0,1 0 0,0 0-1,-1-1 1,1 1 0,-1-1 0,1 1 0,-1-1 0,0 0 0,0 0 0,0 0 0,2-3-1,2 0 3,83-64-2020,-89 68 1748,0 1 0,0 0 0,0-1-1,0 1 1,0 0 0,0 0 0,-1 0-1,1-1 1,0 1 0,0 0 0,0 0-1,0-1 1,-1 1 0,1 0 0,0 0-1,0 0 1,0 0 0,-1-1 0,1 1-1,0 0 1,0 0 0,-1 0 0,1 0-1,0 0 1,0 0 0,-1 0 0,1 0-1,0-1 1,0 1 0,-1 0 0,1 0-1,0 0 1,-1 0 0,1 1 0,0-1-1,0 0 1,-1 0 0,1 0 0,0 0 0,0 0-1,-1 0 1,1 0 0,0 0 0,0 0-1,-1 1 1,1-1 0,-1 0-1788,-5 0-2629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16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36 10122,'0'0'12657,"5"10"-12086,-1-3-413,-2-4-104,0 0-1,-1 0 1,1 0-1,-1 1 1,1-1-1,-1 0 1,0 1-1,0-1 1,-1 0-1,1 1 1,-1-1-1,1 1 1,-1-1-1,0 1 1,-1-1-1,1 1 0,0-1 1,-1 1-1,-1 3 1,-19 34 1106,15-32-868,1 0 0,1 0 1,0 0-1,-5 17 0,8-26-288,1 0 0,0 0 0,0 1 0,0-1 1,0 0-1,0 0 0,0 0 0,0 0 0,0 0 0,0 1 0,0-1 0,0 0 0,0 0 0,0 0 0,0 0 1,0 0-1,0 1 0,0-1 0,0 0 0,0 0 0,0 0 0,0 0 0,0 0 0,1 0 0,-1 1 1,0-1-1,0 0 0,0 0 0,0 0 0,0 0 0,0 0 0,0 0 0,0 0 0,1 0 0,-1 0 1,0 1-1,0-1 0,0 0 0,0 0 0,0 0 0,0 0 0,1 0 0,-1 0 0,0 0 0,0 0 0,0 0 1,0 0-1,0 0 0,0 0 0,1 0 0,-1 0 0,0 0 0,0 0 0,12-5 102,11-10 32,-1-7-98,0-1 0,-1-1 1,29-45-1,4-4-9,-52 119-223,-6-23 450,-1 0 0,-13 40 0,-5 23 254,24-72-1134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46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33 11819,'9'-2'8809,"-2"-3"-4287,-7 5-4489,0-1 0,1 0 0,-1 1 0,0-1 0,1 0 0,-1 1-1,0-1 1,0 0 0,0 1 0,1-1 0,-1 0 0,0 1 0,0-1 0,0 0 0,0 0 0,0 1-1,-1-1 1,1 0 0,0 1 0,0-1 0,0 0 0,0 1 0,-1-1 0,1 0 0,0 1 0,-1-1 0,1 0-1,-1 1 1,1-1 0,0 1 0,-1-1 0,1 1 0,-1-1 0,0 1 0,1-1 0,-1 1 0,1 0-1,-1-1 1,0 1 0,1 0 0,-1-1 0,0 1 0,1 0 0,-1 0 0,0 0 0,1-1 0,-1 1-1,0 0 1,1 0 0,-1 0 0,0 0 0,0 0 0,0 1 0,-18-1-238,32 2 420,5-1-1935,-6 2-3574,-8 0-1080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48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16816,'0'0'1281,"0"68"-704,0-34-161,3 4-224,4 4-128,7-3 0,-6-2-64,-1-4 0,1-8-352,-2-6-385,-1-7-95,-5-5-802,0-5-192,-9-2-2626,-7-2-192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48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155 303 2242,'-12'-12'1543,"-6"-6"-748,-49-52 3320,59 61-3153,0-1 0,1 0 0,1 0-1,-1 0 1,2 0 0,-7-16 0,11 23-786,0 0 1,0 0-1,1 0 0,-1 0 1,1 0-1,0 0 1,0 0-1,0 0 0,0 0 1,1 0-1,-1 0 0,1 1 1,0-1-1,0 0 0,0 0 1,0 0-1,0 0 1,0 1-1,1-1 0,-1 1 1,1-1-1,0 1 0,0-1 1,0 1-1,0 0 0,0 0 1,0 0-1,1 0 1,-1 1-1,1-1 0,-1 0 1,1 1-1,0 0 0,4-2 1,7-3-111,0 1 1,0 1-1,1 0 1,-1 1-1,27-2 0,-24 3-53,-1 1 0,1 1 0,0 1 0,-1 0-1,1 1 1,-1 1 0,0 0 0,22 8-1,-32-9-1,-1 0-1,1 1 0,-1 0 0,1 0 0,-1 0 0,0 1 0,0 0 1,-1 0-1,1 0 0,-1 0 0,0 1 0,0 0 0,0 0 1,-1 0-1,0 0 0,0 0 0,0 1 0,0 0 0,-1-1 1,0 1-1,0 0 0,-1 0 0,1 0 0,-1 0 0,0 12 1,-1-9 276,-1-1 0,0 1 0,0 0 0,-1 0 0,0-1 0,-1 1 0,0-1 0,0 1 0,-1-1 0,0 0 0,0 0 0,-1-1 0,0 0 0,0 1 0,-1-1 0,-9 9 0,-7 4 123,0 0-1,0-1 1,-42 26 0,59-41-451,-1-1 0,0 0 0,0 0 1,0 0-1,0 0 0,0-1 0,0 0 1,-1 0-1,1-1 0,-10 1 0,15-2-85,1 0-1,-1 0 1,1-1-1,0 1 1,0 0-1,-1 0 1,1-1-1,0 1 1,-1 0-1,1-1 1,0 1-1,0-1 1,-1 1-1,1 0 1,0-1-1,0 1 1,0-1-1,0 1 1,0 0-1,0-1 1,0 1-1,0-1 1,-1 1-1,1 0 1,1-1-1,-1 1 1,0-1-1,0 1 1,0-1-1,0 1 1,0 0-1,0-1 1,0 1-1,1-1 1,-1 1-1,0 0 1,0-1-1,0 1 1,1 0-1,-1-1 1,11-18-3843,11 4-734,1 1-1111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49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58 17745,'0'0'5456,"-8"-4"-4565,-27-12-261,34 15-622,0 1-1,-1 0 1,1 0 0,0-1-1,0 1 1,0 0 0,0 0-1,0 0 1,-1 0 0,1 0-1,0 1 1,0-1 0,0 0-1,0 0 1,0 1 0,-1-1-1,1 1 1,0-1 0,0 1-1,0-1 1,0 1 0,0 0-1,1-1 1,-1 1 0,0 0-1,0 0 1,0 0 0,1-1-1,-1 1 1,0 0 0,1 0-1,-1 0 1,0 2 0,-14 37 5,14-35-15,-1 3 20,0 0-1,1 0 0,0 0 1,0 0-1,1 0 0,1 11 1,-1-18-15,0 0 1,0 0-1,0 0 1,0 0-1,0 0 0,0 1 1,1-1-1,-1 0 1,0 0-1,1 0 1,-1 0-1,1 0 1,-1 0-1,1 0 1,0-1-1,-1 1 0,1 0 1,0 0-1,-1 0 1,1 0-1,0-1 1,0 1-1,0 0 1,0-1-1,0 1 1,0-1-1,0 1 0,0-1 1,0 1-1,0-1 1,0 0-1,0 0 1,0 1-1,0-1 1,0 0-1,0 0 1,0 0-1,1 0 1,-1 0-1,0 0 0,0-1 1,0 1-1,0 0 1,0 0-1,0-1 1,0 1-1,0-1 1,0 1-1,0-1 1,0 1-1,0-1 0,0 0 1,0 1-1,-1-1 1,2-1-1,6-4 40,-1 0-1,-1 0 1,1-1-1,-1 0 1,0 0-1,-1-1 1,1 1-1,-2-1 0,9-17 1,-7 14-68,-1-1 0,0 0 0,-1 0-1,4-17 1,-10 69-197,0-27 210,1-1-1,1 0 0,0 0 0,0 0 1,1 0-1,1 0 0,0 0 1,4 12-1,-6-23 14,1 0 1,-1 1-1,1-1 1,0 0-1,-1 0 0,1 0 1,0 0-1,0-1 1,-1 1-1,1 0 1,0 0-1,0 0 0,0-1 1,0 1-1,0 0 1,0-1-1,0 1 1,0-1-1,0 1 0,1-1 1,-1 0-1,0 1 1,0-1-1,0 0 1,0 0-1,1 0 0,-1 0 1,0 0-1,0 0 1,0 0-1,1 0 1,-1 0-1,0-1 0,0 1 1,0 0-1,0-1 1,0 1-1,1-1 1,-1 1-1,0-1 0,0 0 1,0 1-1,-1-1 1,1 0-1,0 0 1,1-1-1,6-4 63,-2-1 1,1 0 0,-1 0-1,8-10 1,17-35 41,-24 40-99,0-1-1,0 1 0,1 1 0,1-1 1,15-15-1,-23 27-15,-1-1 0,0 1 0,1-1 0,-1 1 0,1 0 0,-1-1 0,1 1 1,-1-1-1,1 1 0,-1 0 0,1 0 0,-1-1 0,1 1 0,0 0 0,-1 0 0,1 0 1,-1-1-1,1 1 0,0 0 0,-1 0 0,1 0 0,-1 0 0,1 0 0,0 0 0,-1 0 1,1 0-1,0 1 0,-1-1 0,1 0 0,-1 0 0,1 0 0,0 1 0,8 20 70,-6 37 351,-3-51-388,0 94 397,1-106-229,1-1 0,-1 1 0,1-1 0,1 1 0,-1 0 0,1 0-1,4-6 1,2-4-61,-4 4-120,35-58 101,-38 66-123,0 0 0,1 0 1,-1 0-1,1 0 0,-1 1 1,1-1-1,0 1 0,0-1 1,0 1-1,0 0 0,0 0 1,1 0-1,-1 1 0,1-1 1,-1 1-1,1 0 0,4-1 1,-6 2 7,0 1 1,-1-1-1,1 1 1,0 0-1,-1 0 1,1 0 0,-1 0-1,0 0 1,1 0-1,-1 0 1,0 0-1,1 0 1,-1 1 0,0-1-1,0 0 1,0 1-1,0-1 1,0 1-1,-1 0 1,1-1 0,0 1-1,-1-1 1,1 1-1,-1 0 1,1-1-1,-1 3 1,12 53 152,-11-53-165,4 16 7,1-16 126,9-25 176,-7 9-266,-3 4-43,1 0-1,0 1 0,1-1 1,10-8-1,-15 14 3,-1 1-1,1 0 1,-1 0 0,1 0-1,-1 0 1,1 0 0,0 0-1,-1 1 1,1-1 0,0 0-1,0 1 1,0 0 0,2-1-1,-3 1 3,0 0-1,0 1 1,0-1-1,0 0 1,0 0-1,0 1 1,0-1-1,-1 1 1,1-1-1,0 1 1,0-1-1,0 1 1,-1 0-1,1-1 1,0 1-1,-1 0 1,1-1-1,0 1 1,-1 0-1,1 0 1,-1 0-1,1 0 1,-1 0-1,0-1 1,1 1-1,-1 0 1,1 2-1,4 33 54,-5-32-302,1 1 1,-1 0-1,1-1 0,0 1 0,0-1 1,0 1-1,1-1 0,1 6 1,-2-10 66,-1 0 1,0 0 0,0 1 0,0-1 0,0 0 0,0 0 0,1 0 0,-1 1 0,0-1 0,0 0 0,0 0-1,1 0 1,-1 1 0,0-1 0,0 0 0,0 0 0,1 0 0,-1 0 0,0 0 0,1 1 0,-1-1 0,0 0-1,0 0 1,1 0 0,-1 0 0,0 0 0,0 0 0,1 0 0,-1 0 0,0 0 0,1 0 0,-1 0 0,0 0-1,0 0 1,1 0 0,-1-1 0,0 1 0,0 0 0,1 0 0,-1 0 0,0 0 0,0 0 0,1-1 0,-1 1-1,0 0 1,0 0 0,0 0 0,1-1 0,-1 1 0,0 0 0,0 0 0,0 0 0,0-1 0,0 1 0,1 0-1,-1-1 1,0 1 0,0 0 0,0-1 0,4-13-7586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0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18 380 14061,'0'0'8985,"-2"9"-7843,1-8-1275,-13 65 1316,14-63-1257,0 0 0,0-1-1,0 1 1,0 0-1,0-1 1,0 1-1,1 0 1,-1-1-1,1 1 1,0-1-1,1 4 1,-1-5-87,0 0-1,-1 0 1,1-1 0,0 1 0,0 0-1,-1-1 1,1 1 0,0 0 0,0-1-1,0 1 1,0-1 0,0 0 0,0 1-1,-1-1 1,1 0 0,0 1 0,0-1-1,0 0 1,0 0 0,0 0 0,0 0-1,0 0 1,0 0 0,0 0 0,0 0-1,0 0 1,0 0 0,0-1 0,0 1 0,2-1-1,-1 0-180,0-1-1,0 1 0,0 0 0,0-1 1,0 1-1,-1-1 0,1 0 1,-1 0-1,1 0 0,-1 1 0,1-1 1,-1-1-1,0 1 0,0 0 1,0 0-1,0 0 0,1-4 0,10-42-3999,1-51 53,-8-1 4752,0-9 4496,11 2 3587,-13 123-3838,0 101-4105,-5-27 428,3 84 832,0-165-1839,1-1 1,0 1-1,0-1 1,7 16-1,-9-22-15,1 0-1,0 0 1,0 0-1,0 0 1,0 0-1,0 0 1,0 0-1,1 0 0,-1 0 1,1-1-1,-1 1 1,1 0-1,0-1 1,-1 0-1,1 1 1,0-1-1,0 0 1,0 0-1,0 0 0,0 0 1,0 0-1,0 0 1,3 0-1,-4-2 13,0 0 0,0 0 0,0-1 0,0 1 0,0 0 0,-1 0 1,1-1-1,-1 1 0,1 0 0,-1-1 0,1 1 0,-1 0 0,0-1 0,1 1 0,-1-1 0,0 1 0,0-1 0,0 1 0,0-1 0,-1 1 0,1 0 0,0-2 0,-4-38-259,0 31-25,0 0 0,-1 0 0,0 0 0,0 1 0,-1-1 0,0 1 0,-9-10 0,-23-37-649,38 55 969,0 0 1,0 0 0,0 0-1,0 0 1,0-1-1,0 1 1,0 0 0,1 0-1,-1 0 1,1 0 0,-1 0-1,1 0 1,-1 0 0,1 0-1,-1 0 1,1 1-1,0-1 1,-1 0 0,1 0-1,0 0 1,0 1 0,0-1-1,-1 0 1,1 1 0,0-1-1,0 1 1,0-1-1,0 1 1,0-1 0,2 1-1,40-19 112,-36 16-48,12-4-340,29-13 451,-24 1-5177,-23 13-1445,-6 0-4186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0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16912,'0'0'3171,"61"-37"-10025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42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28 238 16976,'0'0'10506,"-21"54"-10442,18-37-64,3 0-64,0-2-673,0-5-768,0-2-897,-4-16-8104</inkml:trace>
  <inkml:trace contextRef="#ctx0" brushRef="#br0" timeOffset="1">35 0 18097,'0'0'8424,"0"19"-17424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1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11915,'0'0'7015,"-1"60"-6150,8-30-65,2 0-319,-2 1-321,0-5-128,3-5-32,-1-3 64,-5-6-1057,1-7-961,-1-5-1825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1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17392,'0'0'6759,"28"-11"-10955,-12 11 288,-4-2-2850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13581,'0'0'10175,"-10"8"-9668,1-2-451,-47 38 161,52-42-224,1 1-1,0 0 1,0 0 0,1 0-1,-1 0 1,1 1-1,-1-1 1,1 1 0,0-1-1,0 1 1,1 0-1,-1 0 1,1 0 0,0 0-1,-1 6 1,2-9-12,0 0 0,1 0 0,-1 0 0,0 0 0,1 0 0,0 0 0,-1 0 0,1 0 0,-1 0 0,1 0 0,0 0 0,0 0 0,-1 0 0,1 0 0,0-1 1,0 1-1,0 0 0,0-1 0,0 1 0,0 0 0,0-1 0,0 1 0,0-1 0,1 0 0,-1 1 0,0-1 0,0 0 0,0 0 0,0 0 0,2 0 0,41 3-167,-37-2 122,23-2-223,-17 0 175,0 1 1,0 0-1,0 1 0,0 1 1,14 2-1,-25-3 130,1 0 0,-1 0 0,1 0 0,-1 0 0,0 0 0,1 0 0,-1 1 0,0-1 0,0 1-1,0-1 1,0 1 0,0 0 0,0 0 0,-1 0 0,1 0 0,-1 0 0,1 0 0,-1 0 0,0 0 0,1 1 0,-1-1 0,0 1 0,-1-1 0,1 1 0,0-1 0,-1 1 0,0-1-1,1 1 1,-1 0 0,0 3 0,-1-3 140,0 0-1,0 0 0,0 0 1,0-1-1,0 1 0,0 0 1,-1-1-1,0 1 0,1-1 1,-1 1-1,0-1 0,0 0 1,0 0-1,0 0 0,-1 0 1,1 0-1,0 0 0,-1-1 1,0 1-1,1-1 0,-1 0 1,0 0-1,1 0 0,-1 0 1,-5 1-1,-6 2 272,0 0 1,0-1-1,-27 3 0,-16-6-306,57 0-168,0 0-1,-1 0 1,1 0-1,0 0 0,0 0 1,0 0-1,0 0 1,0 0-1,-1 0 1,1 0-1,0 0 0,0 0 1,0 0-1,0 0 1,0 0-1,-1 0 1,1 0-1,0 0 1,0 0-1,0 0 0,0 0 1,0-1-1,0 1 1,-1 0-1,1 0 1,0 0-1,0 0 0,0 0 1,0 0-1,0 0 1,0-1-1,0 1 1,0 0-1,0 0 1,0 0-1,0 0 0,-1 0 1,1-1-1,0 1 1,0 0-1,0 0 1,0 0-1,0 0 1,0-1-1,0 1 0,0 0 1,1 0-1,-1 0 1,0 0-1,0 0 1,0-1-1,0 1 0,0 0 1,8-10-2325,10-4-1966,3 3-1584,6-3-2210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2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6502,'0'0'15348,"3"14"-14857,27 127 1131,-23-96-1193,1 0 1,3 0-1,2-1 1,26 61-1,-38-103-426,0 1 1,0-1-1,0 0 0,0 0 0,1 0 1,-1 0-1,1 0 0,0 0 0,-1 0 1,1 0-1,0 0 0,0-1 0,0 1 1,0-1-1,0 1 0,1-1 1,2 1-1,-5-4-216,-1 0 0,1 0 1,0 0-1,-1 0 0,0 0 0,1 0 1,-1 0-1,0 0 0,0 0 1,0 0-1,0 0 0,-2-2 0,-15-18-2563,-1 0 0,-2 1 0,-39-33 0,14 22 2189,0 7 4479,43 20-1329,11 0-1597,23-5-1127,-18 6 546,25-11-312,37-15-802,-25 5-4258,-12 4-3346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3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10890,'0'0'14254,"9"-5"-14030,-4 2-201,20-9 18,-25 12-39,1 0 1,0 0-1,-1 0 1,1 0-1,0 0 1,-1 0-1,1 0 1,0 1-1,-1-1 1,1 0-1,0 0 1,-1 1-1,1-1 1,-1 0-1,1 1 1,-1-1-1,1 1 1,-1-1-1,1 1 1,-1-1-1,1 1 1,-1-1-1,1 1 1,-1-1-1,0 1 0,1-1 1,-1 1-1,0 0 1,0-1-1,1 1 1,-1 0-1,0-1 1,0 1-1,0 0 1,0-1-1,0 1 1,0 0-1,0-1 1,0 1-1,0 0 1,0-1-1,-1 2 1,-2 133 319,-2-34-340,5-100 13,0 0-1,0-1 1,0 1-1,0 0 1,0 0 0,0-1-1,0 1 1,0 0-1,0 0 1,0 0 0,1-1-1,-1 1 1,0 0-1,0-1 1,1 1-1,-1 0 1,1 0 0,-1-1-1,0 1 1,1-1-1,-1 1 1,1 0 0,0-1-1,-1 1 1,1-1-1,-1 1 1,1-1-1,0 0 1,-1 1 0,1-1-1,1 1 1,0-1 11,0 0 1,0 0 0,0 0-1,0 0 1,0-1-1,0 1 1,0-1 0,0 1-1,0-1 1,0 1-1,0-1 1,2-1 0,4-3 153,1-1 1,-1 1-1,0-1 1,10-9-1,-1-3 125,-1-1-1,0 0 0,-2-1 0,19-32 0,-28 42-169,0-1-1,0 1 1,-1 0-1,0-1 1,-1 0-1,0 0 1,0 0-1,-2 0 1,1-1-1,-1 1 1,-1 0-1,-1-14 1,1 24-105,0-1 0,-1 0 0,0 1 0,1-1 1,-1 1-1,0-1 0,0 1 0,0-1 0,1 1 0,-2-1 0,1 1 1,0 0-1,0-1 0,0 1 0,-1 0 0,1 0 0,0 0 1,-1 0-1,1 0 0,-1 0 0,1 1 0,-1-1 0,0 0 0,1 1 1,-1-1-1,0 1 0,1 0 0,-1-1 0,0 1 0,0 0 0,1 0 1,-1 0-1,0 0 0,1 1 0,-4 0 0,3-1-86,-1 0 1,1 1-1,0-1 0,0 1 0,-1-1 1,1 1-1,0 0 0,0 0 1,0 0-1,0 0 0,0 1 0,0-1 1,0 0-1,1 1 0,-1-1 0,0 1 1,1 0-1,-1 0 0,1-1 0,0 1 1,-1 0-1,1 0 0,0 0 1,0 0-1,0 1 0,0-1 0,1 0 1,-1 3-1,0-4-108,1 1 0,0-1 0,0 1 0,-1-1 0,1 1 0,0-1 0,1 1 0,-1 0 0,0-1 1,0 1-1,1-1 0,-1 1 0,1-1 0,-1 1 0,1-1 0,-1 0 0,1 1 0,0-1 0,0 0 0,0 1 0,0-1 0,0 0 0,0 0 1,0 0-1,0 0 0,0 0 0,3 2 0,0-2-621,0 1 0,1-1 0,0 0-1,-1 0 1,1 0 0,0-1 0,-1 0 0,8 0 0,20 0-4667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3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7 10698,'0'0'5734,"-5"10"-3033,-3 2-2050,2 0 0,-1 1 1,2 0-1,0 0 0,0 0 0,1 0 1,1 1-1,-4 23 0,7-37-641,0 1-1,0-1 1,0 1-1,0-1 0,0 1 1,1-1-1,-1 1 1,0-1-1,0 1 1,0-1-1,0 1 0,0-1 1,1 1-1,-1-1 1,0 1-1,0-1 1,1 1-1,-1-1 1,0 0-1,1 1 0,-1-1 1,1 0-1,-1 1 1,0-1-1,1 0 1,-1 1-1,1-1 0,-1 0 1,1 0-1,-1 1 1,1-1-1,-1 0 1,1 0-1,-1 0 0,1 0 1,-1 0-1,1 0 1,-1 0-1,1 0 1,-1 0-1,1 0 0,-1 0 1,1 0-1,-1 0 1,1 0-1,-1 0 1,1-1-1,-1 1 0,1 0 1,-1 0-1,1-1 1,-1 1-1,1 0 1,-1 0-1,1-1 0,27-18 291,14-35 144,-35 44-430,-1 1 0,1 0-1,1 0 1,0 0 0,0 1 0,1 0-1,0 0 1,0 1 0,11-6 0,-19 12-18,-1 1 0,1-1 0,0 1 0,0 0 0,0-1 0,-1 1 0,1 0 0,0 0 0,0 0 0,0 0 0,0 0 0,0 0 0,-1 0 0,1 0 1,0 0-1,0 0 0,0 0 0,0 0 0,0 0 0,-1 1 0,1-1 0,0 0 0,0 1 0,0-1 0,-1 1 0,1-1 0,0 1 0,-1-1 0,1 1 0,0-1 1,-1 1-1,1 0 0,-1-1 0,1 1 0,-1 0 0,1 0 0,-1-1 0,1 1 0,-1 0 0,0 0 0,0 0 0,1-1 0,-1 1 0,0 0 0,0 0 0,0 0 0,0 0 1,0 1-1,1 54 304,-1-41-210,-1 2-33,0-12-46,0 0-1,1 0 0,0 1 0,0-1 1,0 0-1,0 0 0,1 1 0,2 6 1,-3-12-5,1 0-1,0 0 1,-1 0 0,1 0 0,-1 0 0,1 0 0,-1 0 0,1 0 0,0 0 0,-1-1 0,1 1-1,-1 0 1,1 0 0,-1 0 0,1-1 0,0 1 0,-1 0 0,1 0 0,-1-1 0,1 1 0,-1-1-1,0 1 1,1 0 0,-1-1 0,1 1 0,-1-1 0,0 1 0,1-1 0,-1 1 0,0-1 0,1 0-1,12-17 170,-5 4-102,32-43 46,-38 55-128,1-1-1,-1 1 1,0 0-1,1-1 1,0 1-1,-1 0 1,1 1-1,0-1 1,0 0-1,0 1 1,0 0-1,0-1 1,0 1-1,0 0 1,1 1-1,-1-1 1,4 0-1,-6 1-4,1 0 1,-1 1-1,0-1 0,0 0 0,0 0 1,0 1-1,1-1 0,-1 1 1,0-1-1,0 1 0,0-1 0,0 1 1,0 0-1,0-1 0,0 1 1,0 0-1,-1 0 0,1 0 1,0-1-1,0 1 0,-1 0 0,1 0 1,0 0-1,0 3 0,11 34 444,-3-7-2891,-9-29 1943,1-1 0,0 1-1,-1-1 1,1 0 0,0 1 0,0-1-1,0 0 1,0 1 0,0-1-1,0 0 1,0 0 0,0 0-1,0 0 1,3 1 0,3-1-9230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3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0 0 5061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4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147 136 12268,'0'0'4292,"-10"0"-1447,5-1-2679,0 1-1,0-1 0,1 1 1,-1 0-1,0 1 1,0-1-1,0 1 1,0 0-1,1 0 1,-1 0-1,0 1 1,1 0-1,-1 0 1,1 0-1,0 0 1,0 1-1,0-1 1,0 1-1,0 0 1,0 1-1,1-1 1,-1 0-1,1 1 1,0 0-1,0 0 1,1 0-1,-1 0 1,1 0-1,-4 9 1,3-4-145,0 1 0,1 0-1,0-1 1,1 1 0,0 0 0,0 0 0,2 16 0,-1-24-19,0 0 0,0 0 0,0 0 0,1 0 0,-1 0 0,0 0-1,1 0 1,0 0 0,-1 0 0,1 0 0,0-1 0,0 1 0,0 0 0,0 0 0,0-1 0,1 1-1,-1-1 1,0 1 0,1-1 0,-1 1 0,1-1 0,0 0 0,-1 0 0,1 0 0,0 0-1,0 0 1,-1 0 0,1 0 0,0-1 0,0 1 0,0-1 0,0 1 0,0-1 0,0 0 0,0 1-1,0-1 1,0 0 0,0-1 0,0 1 0,0 0 0,0 0 0,0-1 0,2 0 0,6-2 33,-1-1 1,1 0 0,-1-1 0,0 0 0,0 0-1,-1 0 1,0-1 0,0-1 0,0 0-1,-1 0 1,10-11 0,8-12 24,33-50 0,-53 74-50,41-69 39,-42 68-23,-1 0 1,0 0-1,0-1 0,0 1 0,-1-1 0,0 0 0,-1 0 0,2-12 0,-23 59 38,8-11 2,1 0-1,1 1 1,1 0-1,2 0 1,1 1 0,-2 42-1,7-71-60,1 0 1,0 0-1,0 0 0,0 0 0,0-1 0,-1 1 1,1 0-1,1 0 0,-1 0 0,0 0 0,0 0 1,0 0-1,0 0 0,1 0 0,-1 0 0,0 0 1,1-1-1,-1 1 0,1 0 0,-1 0 0,1 0 1,-1-1-1,1 1 0,-1 0 0,1-1 0,0 1 1,0 0-1,-1-1 0,1 1 0,0-1 0,0 1 1,-1-1-1,1 1 0,0-1 0,0 0 0,0 1 0,0-1 1,0 0-1,0 0 0,0 0 0,0 0 0,0 0 1,-1 0-1,1 0 0,0 0 0,0 0 0,0 0 1,0 0-1,0 0 0,0-1 0,0 1 0,0 0 1,0-1-1,-1 1 0,1-1 0,0 1 0,1-1 1,4-3 38,1 0 0,-1 0 0,1 0 0,-1-1 0,9-9 0,-1-2 10,0 0 0,-1 0 0,18-33 0,-26 40-40,0 0-1,0-1 1,-2 1 0,1-1-1,-1 0 1,0 0 0,-1 0-1,0-1 1,0-13-1,-2 23-14,0 1-1,0 0 0,1 0 1,-1 0-1,0-1 0,0 1 1,0 0-1,0 0 0,0-1 0,0 1 1,0 0-1,0 0 0,0 0 1,0-1-1,-1 1 0,1 0 1,0 0-1,0 0 0,0-1 0,0 1 1,0 0-1,0 0 0,0 0 1,0-1-1,-1 1 0,1 0 1,0 0-1,0 0 0,0 0 0,0-1 1,-1 1-1,1 0 0,0 0 1,0 0-1,0 0 0,0 0 1,-1 0-1,1 0 0,0 0 0,0 0 1,-1 0-1,1 0 0,0-1 1,0 1-1,0 0 0,-1 0 1,1 1-1,-12 7-128,-7 15 21,13-11 118,1 1 0,0 0 0,1-1 0,0 1 1,1 0-1,0 1 0,1-1 0,1 0 0,0 15 0,2-27-1,-1 0 0,1 0 0,-1 0 0,1 0 0,-1 0 0,1 0 0,0 0 0,-1 0 0,1 0 0,0 0 0,0-1 0,0 1 0,0 0 1,0 0-1,0-1 0,0 1 0,0-1 0,0 1 0,0-1 0,0 1 0,0-1 0,0 0 0,0 1 0,0-1 0,0 0 0,0 0 0,1 0 0,-1 0 0,0 0 0,0 0 0,0 0 0,0 0 0,0-1 0,3 0 0,39-10 154,16-14-90,-39 15-86,0 1 0,1 1 0,-1 1 0,2 0 0,-1 2 0,0 1 0,1 0 1,25 0-1,-36 4 15,-5 0 1234,-9-4 364,-16-14-1376,-1-4-225,8 9-198,0-1 1,0 1-1,-17-31 1,29 44 107,0 0 0,0-1 0,0 1 0,-1 0 0,1-1 1,0 1-1,0 0 0,0-1 0,0 1 0,0 0 0,0-1 0,0 1 1,0 0-1,0 0 0,0-1 0,0 1 0,0 0 0,0-1 0,1 1 0,-1 0 1,0-1-1,0 1 0,0 0 0,0-1 0,0 1 0,1 0 0,-1 0 1,0-1-1,0 1 0,0 0 0,1 0 0,-1 0 0,0-1 0,1 1 1,-1 0-1,0 0 0,0 0 0,1 0 0,-1-1 0,0 1 0,1 0 1,-1 0-1,0 0 0,1 0 0,19-4-3504,-9 3 1135,20-7-4757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5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44 229 13132,'-4'7'1250,"0"1"-1163,-2 1 100,2 1 0,-1-1 1,1 0-1,0 1 0,1 0 0,0 0 0,1 0 0,0 0 0,1 1 1,-1 14-1,2-25-165,0 1 1,0 0 0,0 0-1,0-1 1,0 1 0,1 0 0,-1-1-1,0 1 1,0 0 0,1-1-1,-1 1 1,0 0 0,1-1 0,-1 1-1,0 0 1,1-1 0,-1 1-1,1-1 1,-1 1 0,1-1 0,-1 1-1,1-1 1,0 1 0,-1-1-1,1 0 1,0 1 0,-1-1-1,1 0 1,1 1 0,22-7 711,18-25 269,-23 10-928,0-2 1,-2 0-1,-1 0 1,24-46-1,-32 52 42,0 0-1,-1-1 1,-1 1-1,0-1 0,-2-1 1,0 1-1,-1-1 1,1-23-1,-6 40 333,-4 9-377,-4 11-139,0 17 53,1 1 0,2-1-1,2 1 1,1 1 0,1 52 0,2-86 44,1-1 0,0 1 0,0-1 0,0 0-1,0 1 1,1-1 0,-1 1 0,1-1 0,0 1 0,-1-1 0,1 0 0,0 0 0,0 1 0,0-1 0,1 0 0,-1 0 0,0 0 0,1 0 0,0 0 0,-1 0 0,1-1 0,2 3 0,-1-3 27,0 0 0,0 0 0,0 0-1,0 0 1,0-1 0,-1 1 0,1-1 0,0 1 0,0-1 0,0 0 0,0 0-1,0-1 1,0 1 0,0-1 0,5-1 0,4-2 95,0 0 1,0-1-1,-1 0 1,1-1-1,-1 0 0,-1-1 1,16-13-1,-9 5-26,-1-1-1,28-34 0,-39 42-15,1 1 1,-1-1-1,-1 0 0,1-1 1,-1 1-1,-1-1 0,0 0 0,0 0 1,3-16-1,-6 25-94,0 0-1,0-1 0,0 1 1,1-1-1,-1 1 1,0-1-1,0 1 1,0-1-1,0 1 1,0-1-1,0 1 1,0-1-1,0 1 1,0-1-1,-1 1 1,1-1-1,0 1 1,0-1-1,0 1 1,0 0-1,-1-1 1,1 1-1,0-1 1,-1 1-1,1 0 1,0-1-1,-1 1 1,1-1-1,0 1 1,-1 0-1,1 0 1,0-1-1,-1 1 0,1 0 1,-1 0-1,1-1 1,-1 1-1,1 0 1,-1 0-1,1 0 1,-1 0-1,1 0 1,-1 0-1,1 0 1,0 0-1,-1 0 1,1 0-1,-1 0 1,1 0-1,-1 0 1,1 0-1,-1 0 1,1 0-1,-1 0 1,0 1-1,-26 16 47,16-6-33,1 0 0,0 1 0,0 1 0,2-1-1,0 1 1,0 1 0,1-1 0,0 1 0,2 1 0,0-1 0,-7 29 0,12-41-44,0-1 0,0 0 0,0 0 0,0 0 0,0 0 0,0 0 0,0 0 0,0 0 0,0 0 0,0 0 0,1 0 0,-1 0 0,0 0 0,1 0 0,-1 0 0,1 0 0,-1 0 0,1 0 0,-1 0 0,1 0 0,0-1 0,0 1 0,-1 0 0,1 0 0,0-1 0,0 1 0,0 0 0,0-1 0,0 1 0,-1-1 0,1 1 0,0-1 0,0 0 0,0 1 0,1-1 0,-1 0 0,0 0 0,0 0 0,0 0 0,0 0 0,0 0 0,0 0 0,0 0 0,0 0 0,0 0 0,0 0 0,1-1 0,5 0-454,-1 0 0,0-1 0,1 0 0,-1 0-1,0 0 1,10-6 0,18-16-3732,-1-7-3497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15022,'-12'10'1783,"-4"4"-1137,-9 5 1361,2 2 1,0 0-1,-32 41 0,60-63-1990,0 0-1,-1 1 1,1-2 0,-1 1 0,1 0-1,-1-1 1,6-3 0,3-3-45,2 1 0,-1 0-1,1 1 1,0 1 0,0 0 0,0 1 0,1 1 0,0 0 0,0 1 0,0 0 0,20 2 0,-35 0 41,0-1 1,0 1-1,0 0 0,0 0 0,0 0 1,0 0-1,0 0 0,0 0 0,0 0 1,0 0-1,1 1 0,-1-1 0,0 0 1,0 1-1,0-1 0,-1 1 0,1-1 1,0 1-1,0-1 0,0 1 0,0-1 1,0 1-1,-1 0 0,1 0 0,0-1 0,0 1 1,-1 0-1,1 0 0,-1 0 0,1 0 1,-1 0-1,1 0 0,-1 0 0,1 0 1,-1 0-1,0 0 0,0 0 0,1 0 1,-1 0-1,0 0 0,0 0 0,0 0 1,0 0-1,0 0 0,-1 0 0,1 0 1,0 0-1,0 0 0,-1 0 0,1 0 0,0 0 1,-1 0-1,1 0 0,-1 0 0,0 0 1,0 1-1,-3 4 115,1-1 0,-1 1 0,0-1-1,0 0 1,-1 0 0,0-1 0,-8 7 0,6-6-343,-65 37 1218,33-28-1937,36-13 417,-1-1 1,1 0-1,0 1 1,-1-1 0,1 0-1,-1 0 1,1-1-1,-6-1 1,5 0-4961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43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16143,'0'0'7047,"-9"51"-5926,5-26-160,-6 1-481,1 3-319,3-1-161,5-1 64,-3-5-64,2-2 32,2-6-32,0-3-513,0-8-544,6-5-3043,-1-17 1314,0-10-3492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6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39 8104,'0'0'5253,"0"-8"-2237,0-23 191,0 59 115,-13 154-2723,1-2-563,12-177-38,0-1 1,0 1-1,0-1 1,0 1-1,0-1 0,1 1 1,0-1-1,-1 1 1,1-1-1,0 1 1,0-1-1,0 0 0,0 0 1,1 1-1,-1-1 1,3 3-1,-3-5 32,0 1 0,1 0 0,-1-1-1,0 1 1,1-1 0,-1 1 0,1-1-1,-1 0 1,1 0 0,-1 1 0,0-1 0,1 0-1,-1 0 1,1-1 0,-1 1 0,1 0 0,-1 0-1,1-1 1,-1 1 0,0-1 0,1 1 0,-1-1-1,0 1 1,1-1 0,-1 0 0,0 0 0,0 0-1,0 0 1,1 0 0,0-2 0,9-6 291,0-1 1,-1 0 0,-1-1-1,0 0 1,0-1 0,-1 0-1,6-13 1,45-97 951,-58 119-1222,41-114 1622,-27 75-2412,-11 32-1105,-5 17-2896,0-2 3232,-1 0 0,0 1 0,0-1 1,0 0-1,-5 7 0,-9 13-7065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7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0 178 10122,'0'0'4628,"9"1"-2178,129-9 2328,-137 8-4746,1 1 0,-1-1 0,0 1 0,0 0 0,1-1 0,-1 1 0,0 0 0,0 0 0,0-1-1,0 1 1,0 0 0,0 0 0,0 0 0,0 0 0,-1 1 0,1-1 0,0 0 0,0 0 0,-1 0 0,1 1 0,-1-1 0,1 0 0,-1 1 0,0-1 0,0 0-1,1 2 1,-1 0 50,1-1 0,0 0-1,-1 0 1,0 0-1,0 0 1,0 1-1,0-1 1,0 0 0,0 0-1,0 0 1,-1 1-1,1-1 1,-1 0-1,1 0 1,-3 4 0,3-7-58,-1 1 1,0-1-1,0 1 1,1-1-1,-1 0 1,0 1-1,1-1 1,-1 0-1,1 1 1,-1-1-1,1 0 1,-1 0-1,1 1 1,-1-1-1,1 0 1,0 0-1,-1 0 1,1 0 0,0 0-1,0 1 1,0-1-1,0 0 1,-1 0-1,1 0 1,1-2-1,-8-30 262,-15-50 755,28 87-1101,0 0 1,0-1-1,0 0 1,1-1-1,9 4 0,-12-5 67,1 0 0,0-1 0,-1 1 0,1-1-1,0 0 1,0 0 0,0 0 0,-1-1 0,1 0-1,0 0 1,-1 0 0,1-1 0,-1 1-1,1-1 1,-1 0 0,1 0 0,-1-1 0,0 1-1,0-1 1,-1 0 0,5-3 0,0-3 12,-1 1-1,1-2 1,-1 1 0,-1-1-1,0 0 1,0 0 0,6-18-1,-7 141-172,-5-27 581,0-86-454,0 0 0,0 1 0,0-1 0,0 0 0,0 0 0,0 1 0,0-1 1,0 0-1,0 0 0,0 1 0,0-1 0,0 0 0,0 0 0,1 0 0,-1 1 1,0-1-1,0 0 0,0 0 0,0 0 0,1 1 0,-1-1 0,0 0 0,0 0 1,0 0-1,1 0 0,-1 0 0,0 1 0,0-1 0,0 0 0,1 0 0,-1 0 1,0 0-1,0 0 0,1 0 0,-1 0 0,0 0 0,0 0 0,1 0 0,-1 0 1,0 0-1,0 0 0,0 0 0,1 0 0,-1 0 0,0 0 0,0 0 0,1 0 1,-1-1-1,0 1 0,0 0 0,0 0 0,1 0 0,-1 0 0,0 0 0,0-1 1,0 1-1,1 0 0,-1 0 0,0 0 0,0-1 0,13-13-5044,-8-5-1559,-1-6-5072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15791,'0'0'7527,"22"48"-16367,-17-37-193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7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71 10346,'0'13'2130,"-18"184"5504,3-41-2024,15-158-5600,-2-56 126,6-80-1,-3 121-150,2-1-1,0 1 1,1 0 0,1 0 0,0 0-1,1 1 1,1 0 0,1 0 0,10-15-1,-15 25 3,1 1-1,1 0 0,-1 0 0,1 1 1,0-1-1,0 1 0,10-7 0,-12 10 3,-1-1 0,0 1 0,1-1 0,-1 1 0,1 0 0,0 0 0,-1 1 0,1-1 0,0 0 0,-1 1 0,1 0 0,0 0 0,0-1 0,0 2 0,-1-1 0,1 0 0,0 0 0,0 1 0,-1 0 0,1-1 0,2 2 0,-3-1 8,-1 0 1,0 0-1,-1 0 1,1 0-1,0 0 0,0 0 1,0 0-1,0 0 0,-1 0 1,1 0-1,-1 0 1,1 1-1,-1-1 0,1 0 1,-1 0-1,0 1 0,1-1 1,-1 0-1,0 1 1,0-1-1,0 0 0,0 1 1,0-1-1,0 0 0,0 0 1,-1 1-1,1-1 0,0 0 1,-1 0-1,0 3 1,-19 36 83,6-23-77,0 0-1,-2 0 1,0-1-1,0-1 1,-21 13-1,31-28-4328,6-9-1049,0 6 4658,3-19-7307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9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15375,'0'0'4767,"-7"11"-3486,-11 23-552,2 0-1,1 1 1,2 1 0,-9 39 0,7-17-383,4 1 0,-6 65 0,17-117-409,-2 31 1115,5-32-323,6-21-376,-1-14-404,-1 1 0,-2-2-1,-1 1 1,-1 0 0,-1-1 0,-3-31 0,1 46-397,0 23 427,0-1 1,0 1-1,1 0 0,0 0 1,0-1-1,0 1 0,1-1 1,1 1-1,3 7 0,-5-12 25,1-1-1,0 1 1,0-1-1,0 0 1,1 1-1,-1-1 1,0 0-1,1-1 1,-1 1-1,1 0 1,0-1-1,0 0 1,-1 1-1,1-1 1,0 0-1,0 0 1,0-1-1,0 1 1,0-1-1,0 1 1,1-1-1,-1 0 1,0 0-1,0 0 1,0-1-1,4 0 1,-3 1 7,-1-1 1,1 0 0,-1 0-1,1 0 1,-1 0-1,1 0 1,-1-1-1,0 1 1,0-1 0,0 0-1,0 0 1,0 0-1,0-1 1,0 1 0,-1-1-1,1 1 1,-1-1-1,1 0 1,-1 0-1,3-6 1,-1 2 11,-1 1-1,-1-1 1,1 0 0,-1 0-1,0 0 1,-1-1 0,1 1-1,-2 0 1,1-12 0,-20 51-104,7-4 158,8-19 0,-1 0 1,1 0 0,1 0 0,-1 1-1,2-1 1,-1 1 0,1 0 0,1 0-1,0 0 1,0 0 0,1 14-1,0-24-71,1 0-1,-1 1 0,0-1 0,0 1 0,0-1 0,0 1 0,1-1 0,-1 0 0,0 1 0,0-1 0,1 0 1,-1 1-1,0-1 0,1 0 0,-1 1 0,0-1 0,1 0 0,-1 1 0,0-1 0,1 0 0,-1 0 0,1 0 1,-1 1-1,1-1 0,-1 0 0,0 0 0,1 0 0,-1 0 0,1 0 0,-1 0 0,1 0 0,-1 0 1,1 0-1,20-7 172,13-17 44,30-37-96,-49 44-203,1 1-1,0 1 1,1 0 0,1 1 0,0 1 0,25-13 0,-43 26 69,1 0-1,-1-1 1,1 1-1,-1 0 1,0-1 0,1 1-1,-1 0 1,1 0-1,-1 0 1,1 0 0,-1 0-1,1-1 1,-1 1-1,1 0 1,-1 0 0,1 0-1,-1 0 1,1 0 0,-1 0-1,1 1 1,-1-1-1,1 0 1,-1 0 0,0 0-1,1 0 1,-1 0-1,1 1 1,-1-1 0,1 0-1,-1 0 1,0 1-1,1-1 1,-1 0 0,1 1-1,-1-1 1,0 0 0,0 1-1,1-1 1,-1 1-1,0-1 1,1 1 0,-2 26-69,-17 30 139,13-47-46,2-4 83,0 0 1,0 0 0,1 0 0,-1 0 0,1 1 0,0-1 0,1 1 0,0-1-1,0 1 1,0-1 0,1 8 0,0-14-85,1 0-1,-1 0 1,1 1 0,-1-1 0,1 0-1,-1 0 1,1 0 0,-1 1 0,1-1-1,-1 0 1,1 0 0,0 0 0,-1 0-1,1 0 1,-1 0 0,1 0 0,-1-1-1,1 1 1,-1 0 0,1 0 0,-1 0-1,1 0 1,-1-1 0,1 1 0,-1 0-1,1 0 1,-1-1 0,1 1 0,-1-1-1,1 1 1,-1-1 0,17-9 160,-4-2-157,0 0 0,-1 0-1,0-2 1,16-22 0,-23 29-17,-1-1-1,1 1 1,-1-1 0,-1 0-1,0 0 1,0 0 0,0-1-1,-1 1 1,0-1 0,-1 1-1,1-11 1,-2 19 1,0-1 0,0 1 0,0 0-1,0-1 1,0 1 0,0 0 0,0-1 0,0 1 0,-1 0-1,1 0 1,0-1 0,0 1 0,0 0 0,0-1 0,-1 1-1,1 0 1,0 0 0,0-1 0,-1 1 0,1 0 0,0 0 0,0 0-1,-1-1 1,1 1 0,0 0 0,-1 0 0,1 0 0,0 0-1,0 0 1,-1 0 0,1-1 0,0 1 0,-1 0 0,1 0-1,0 0 1,-1 0 0,1 0 0,0 0 0,-1 0 0,1 0 0,0 1-1,-1-1 1,1 0 0,0 0 0,-1 0 0,1 0 0,0 0-1,-1 0 1,1 1 0,0-1 0,0 0 0,-1 0 0,1 0-1,0 1 1,0-1 0,0 0 0,-1 0 0,1 1 0,0-1-1,0 0 1,0 1 0,-1-1 0,1 0 0,0 1 0,-8 7 43,8-8-43,0 0 0,0 0 1,0 0-1,0 0 0,1 0 0,-1 0 0,0 0 1,0 0-1,0 0 0,0 0 0,0 0 0,0 0 0,0 0 1,0 0-1,0 0 0,0 0 0,0 0 0,0 0 1,0 0-1,0 0 0,0 0 0,0 0 0,0 0 1,0 0-1,0 0 0,0 0 0,1 0 0,-1 1 0,46-45 59,-42 41-70,-1-1 1,-1 1-1,1-1 1,0 1-1,-1-1 1,0 0-1,0 0 1,0 0-1,0 0 1,-1-1-1,1 1 1,0-7-1,-12 34-310,4-13 408,5-14 240,6-15-339,-2 10-253,-10 16 102,-2 4 150,0 0 1,1 0-1,1 1 0,0 0 1,0 0-1,1 1 1,1-1-1,0 1 1,1 1-1,0-1 1,-3 23-1,8-35 11,-1 0 0,0 0 1,1 0-1,-1 0 0,1 0 0,0 0 1,-1 0-1,1 0 0,0 0 0,0 0 0,0 0 1,0 0-1,-1 0 0,1-1 0,0 1 1,0 0-1,0-1 0,1 1 0,-1-1 1,0 1-1,0-1 0,0 0 0,0 1 1,0-1-1,1 0 0,-1 0 0,0 0 0,0 1 1,0-1-1,1-1 0,-1 1 0,0 0 1,0 0-1,0 0 0,3-1 0,46-10-14,-33 3-78,-1-1 0,0-1-1,26-21 1,24-14 77,-66 45 31,0 0 0,0 0 0,1-1 0,-1 1 1,0 0-1,1 0 0,-1 0 0,0 0 0,1 0 1,-1 0-1,0-1 0,1 1 0,-1 0 1,0 0-1,1 0 0,-1 0 0,0 0 0,1 0 1,-1 0-1,0 1 0,1-1 0,-1 0 0,0 0 1,1 0-1,-1 0 0,0 0 0,1 0 1,-1 1-1,0-1 0,0 0 0,1 0 0,-1 0 1,0 1-1,0-1 0,1 0 0,-1 0 1,0 1-1,0-1 0,1 1 0,3 19 365,-6 36-68,1-41-262,1-14-48,-1 0 0,1 0-1,0-1 1,0 1 0,0 0-1,0 0 1,0 0 0,0-1-1,0 1 1,1 0 0,-1 0-1,0-1 1,0 1 0,1 0-1,-1 0 1,0-1 0,1 1-1,-1 0 1,1-1 0,-1 1-1,0 0 1,1-1 0,0 1 0,-1-1-1,1 1 1,-1-1 0,1 1-1,0-1 1,-1 0 0,2 1-1,0-1 7,0 0 1,-1 0-1,1 0 0,0 0 0,-1 0 0,1-1 0,-1 1 0,1-1 0,0 1 1,-1-1-1,1 0 0,-1 0 0,3-1 0,53-46-136,-47 40-97,-2 0 19,-2 2 21,-1 1-1,0-1 1,1 1 0,0 1-1,0-1 1,1 1 0,-1 0-1,1 1 1,0 0 0,0 0-1,0 0 1,9-2-1,-15 6 190,0 0 0,0 0 0,0-1 0,0 1 0,0 0 0,-1 0 0,1 0 0,0 0 0,-1 0 0,1 0 0,0 0 0,-1 0 0,1 0 0,-1 0 0,0 0 0,1 1 0,-1-1 0,0 0 0,0 0 0,0 0 0,0 1 0,0-1 0,0 0 0,0 0 0,0 0 0,0 1 0,0-1 0,-1 0 0,1 0 0,0 0 0,-1 2 0,-11 43 344,11-44-454,0 0-1,0 0 1,0 0 0,0 1 0,0-1 0,-1 0 0,1 0 0,-1 0 0,0-1 0,1 1 0,-1 0-1,0-1 1,-4 3 0,4-3-459,0 0 0,1-1 0,-1 1 0,0-1 0,0 0 1,0 1-1,0-1 0,0 0 0,0 0 0,0-1 0,0 1 0,-3-1 0,-18-5-9690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3:59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24 19635,'-3'-9'1505,"3"4"-448,0 2-993,0 0-1281,3-1-3908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02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189 121 16912,'0'0'2562,"-4"9"-939,-90 173-41,4-6-2737,224-416-6174,-82 122 6463,-24 52 1938,2 2 4199,-37 123-2020,-19 45-2498,7-40-610,4 2 0,2 0-1,-7 123 1,17-187-2180,-3-8 830,-5-10-781,-29-52-2606,-2 2 4284,6 10 4376,45 54 40,37 0-3044,-24 0-747,0-1 1,0 0-1,0-2 1,0 0 0,-1-2-1,38-16 1,-19 7-256,-15 13-65,-24 3 4,-1 1-1,1-1 0,-1 0 0,1 1 1,0-1-1,-1 0 0,1 1 1,-1-1-1,1 1 0,-1-1 0,0 0 1,1 1-1,-1-1 0,1 1 1,-1 0-1,0-1 0,1 1 0,-1-1 1,0 1-1,0 0 0,1-1 1,-1 2-1,1 3 33,-1 0 0,0 0 1,0 0-1,-1 0 0,1 0 1,-3 9-1,2-9 34,-13 43 294,11-39-292,0 0 1,0 0-1,1 0 0,0 0 1,0 17-1,2-26-65,0 0-1,0 1 0,0-1 1,0 0-1,0 1 0,0-1 1,0 0-1,0 1 1,0-1-1,0 0 0,1 0 1,-1 1-1,0-1 1,0 0-1,0 1 0,1-1 1,-1 0-1,0 0 0,0 0 1,0 1-1,1-1 1,-1 0-1,0 0 0,1 0 1,-1 0-1,0 1 1,0-1-1,1 0 0,-1 0 1,0 0-1,1 0 0,-1 0 1,0 0-1,1 0 1,-1 0-1,0 0 0,1 0 1,-1 0-1,0 0 1,1 0-1,-1 0 0,0 0 1,0 0-1,1 0 0,-1 0 1,0-1-1,1 1 1,-1 0-1,0 0 0,0 0 1,1 0-1,-1-1 1,18-9 143,-2-3-102,-1-1 1,0 0-1,14-19 0,-17 18-19,1 2 0,0-1 0,1 2 1,20-15-1,-34 27-21,0-1-1,1 1 1,-1 0 0,0 0 0,1-1 0,-1 1 0,0 0 0,1 0-1,-1 0 1,0 0 0,1-1 0,-1 1 0,0 0 0,1 0-1,-1 0 1,1 0 0,-1 0 0,0 0 0,1 0 0,-1 0 0,0 0-1,1 0 1,-1 0 0,1 0 0,-1 1 0,0-1 0,1 0 0,-1 0-1,0 0 1,1 0 0,-1 1 0,0-1 0,1 0 0,-1 0 0,0 1-1,0-1 1,1 0 0,-1 0 0,0 1 0,0-1 0,1 0 0,-1 1-1,0-1 1,0 0 0,0 1 0,0-1 0,0 0 0,1 1 0,-1 0-1,2 30 313,-12 33 151,4-44-668,-3 10 268,6-11-6218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02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15150,'-2'12'1911,"-30"163"5939,19-123-6585,3 0-1,-8 106 0,18-155-1259,0-1-1,0 1 0,0-1 1,1 1-1,-1-1 0,1 0 0,-1 1 1,1-1-1,0 0 0,0 1 0,0-1 1,0 0-1,1 2 0,-1-3-11,0 0-1,0 0 1,-1 0-1,1-1 1,0 1 0,0 0-1,0 0 1,0-1-1,0 1 1,0-1 0,0 1-1,0-1 1,1 0-1,-1 1 1,0-1 0,0 0-1,0 0 1,0 0-1,3 0 1,-1 0-166,1-1 1,-1 0-1,1 0 0,-1 0 1,1 0-1,-1-1 1,1 1-1,-1-1 0,0 0 1,0 0-1,0 0 0,0 0 1,0-1-1,-1 1 0,5-5 1,19-32-6709,-15 16 528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03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48 16784,'0'0'8397,"-5"11"-8194,2-5-207,-5 9 284,0 0 0,2 0 0,0 1 0,0-1 0,-4 28 0,10-42-263,-1-1 0,1 1 0,0 0 0,0 0 0,0-1 0,0 1 0,0 0-1,0-1 1,0 1 0,0 0 0,1 0 0,-1-1 0,0 1 0,0 0 0,1-1 0,-1 1-1,0 0 1,1-1 0,-1 1 0,0-1 0,1 1 0,-1 0 0,1-1 0,-1 1 0,1-1-1,-1 0 1,1 1 0,-1-1 0,2 1 0,21-2 312,-17 0-272,0-2 1,-1 1-1,1-1 0,0 0 1,9-7-1,-4 0-22,-1 0 1,0 0-1,-1-1 0,0-1 1,-1 1-1,0-1 0,-1-1 1,0 0-1,-1 0 0,-1 0 1,0 0-1,6-26 0,-53 146 632,38-93-665,1 0 0,0 1 0,1-1 0,1 1-1,0 17 1,1-32-54,0 1 0,0 0 0,0 0 0,0 0-1,0 0 1,0-1 0,0 1 0,1 0 0,-1 0 0,0 0-1,1-1 1,-1 1 0,0 0 0,1-1 0,-1 1 0,1 0 0,-1-1-1,1 1 1,-1 0 0,1-1 0,-1 1 0,1-1 0,0 1 0,-1-1-1,1 1 1,0-1 0,0 0 0,-1 1 0,1-1 0,0 0-1,0 1 1,-1-1 0,1 0 0,0 0 0,0 0 0,0 0 0,0 0-1,-1 0 1,1 0 0,0 0 0,0 0 0,0 0 0,-1 0-1,1-1 1,0 1 0,0 0 0,-1-1 0,3 0 0,0 0-894,1 0 1,0-1-1,0 0 0,-1 1 1,1-1-1,-1-1 1,0 1-1,1 0 0,2-4 1,8-12-7901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03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13325,'0'0'8141,"3"-2"-7159,27-19 3678,-29 21-4612,9-34 182,9-1-300,-16 29 68,1 1-1,-1-1 1,-1 1 0,1-1-1,-1 0 1,0 0-1,0 0 1,-1 0 0,1 0-1,-1-8 1,-1 13 290,0 4-252,0 0-1,0 0 1,0 0-1,-1 1 1,1-1-1,-1 0 1,0 0-1,0 0 1,0 0-1,-3 4 1,0 2 6,-15 47 10,9-30 300,0 0 0,2 1-1,1 0 1,1 1 0,1 0-1,-1 45 1,6-70-334,1 0 0,-1 0 1,1 0-1,0 0 0,0-1 0,0 1 1,1 0-1,-1 0 0,1-1 0,-1 1 1,1-1-1,0 1 0,0-1 0,0 0 1,0 0-1,0 0 0,1 0 1,-1 0-1,1 0 0,-1-1 0,1 1 1,-1-1-1,1 0 0,0 1 0,0-1 1,0 0-1,0-1 0,0 1 0,0-1 1,5 1-1,-3 0-197,0-1-1,0 0 1,0 0 0,0 0 0,0 0-1,-1-1 1,1 0 0,8-2 0,-11 2-200,1 0 0,0-1 0,0 1 0,0 0 0,-1-1 0,1 0 0,0 1 0,-1-1 0,0 0 0,1 0 0,-1-1 0,0 1 0,3-5 0,1-3-2341,0-2-1,-1 1 1,-1 0-1,7-22 1,-4 1-2917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43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16207,'0'0'7079,"-7"50"-9898,19-38-224,-1-2-2530,-4-1-6086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04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4708,'0'0'11777,"-4"11"-10304,0 0-1244,0-1 374,-1 1 0,2-1 1,-1 1-1,2 0 0,-1 0 1,2 0-1,-1 0 1,2 0-1,0 15 0,0-25-561,0 0 0,1 0 0,0 0-1,-1 0 1,1 0 0,0 0 0,-1 0-1,1 0 1,0 0 0,0 0 0,0 0-1,0-1 1,-1 1 0,1 0 0,0-1 0,1 1-1,-1-1 1,0 1 0,0-1 0,0 1-1,0-1 1,0 0 0,0 0 0,0 1-1,1-1 1,-1 0 0,0 0 0,0 0 0,0 0-1,1 0 1,-1-1 0,0 1 0,0 0-1,0 0 1,0-1 0,0 1 0,2-1-1,2-1 42,1 1 0,-1-1 0,0 0 0,1-1 0,-1 1 0,7-5 0,19-20-113,-1 0 1,26-33-1,-50 53 33,-6 8-7,0-1-1,1 0 1,-1 0-1,0 0 1,0 0-1,0 0 1,0 0-1,0 0 1,0 0-1,0 0 0,0 0 1,0 1-1,0-1 1,0 0-1,0 0 1,0 0-1,0 0 1,0 0-1,1 0 1,-1 0-1,0 0 1,0 0-1,0 0 1,0 0-1,0 0 1,0 0-1,0 0 1,0 0-1,0 0 1,1 0-1,-1 0 1,0 0-1,0 0 0,0 0 1,0 0-1,0 0 1,0 0-1,0 0 1,0 0-1,0 0 1,1 0-1,-1 0 1,0 0-1,0 0 1,0 0-1,0 0 1,0 0-1,0 0 1,0-1-1,0 1 1,0 0-1,0 0 1,0 0-1,0 0 1,0 0-1,1 0 0,-1 0 1,0 0-1,0 0 1,0-1-1,-4 16-38,-11 30 237,10-32-160,-1 12 161,0 0-1,2 0 1,1 1-1,1 0 0,1-1 1,1 1-1,7 48 0,-1 62-280,-6-132 132,-1 1 1,1-1 0,-1 0 0,0 0 0,-1 0-1,1-1 1,-1 1 0,1 0 0,-1 0 0,0-1 0,0 1-1,-1-1 1,1 0 0,-1 1 0,0-1 0,0-1 0,0 1-1,0 0 1,0-1 0,0 1 0,-1-1 0,1 0-1,-1 0 1,0 0 0,0-1 0,1 1 0,-1-1 0,0 0-1,0 0 1,0 0 0,-1-1 0,1 1 0,0-1 0,-4 0-1,6-1-5,1 1-1,-1 0 1,0-1-1,1 1 1,-1-1-1,1 0 1,-1 1-1,1-1 1,-1 0-1,1 0 1,0 0-1,-1 0 1,1 0-1,0 0 1,0-1-1,0 1 1,0 0-1,0 0 0,0-1 1,0 1-1,0-1 1,0 1-1,1-1 1,-1 1-1,1-1 1,-1 1-1,1-1 1,0 0-1,-1 1 1,1-1-1,0 0 1,0-2-1,0-60 12,0 62-41,1-11-111,2 0 0,-1 1 0,2-1 0,0 1 0,0 0-1,1 0 1,0 0 0,1 1 0,12-18 0,11-10-361,40-44 1,-25 31 247,-31 37 171,-8 10 9,1-1 1,-1 1-1,0-1 0,-1-1 0,0 1 0,0 0 0,0-1 1,-1 0-1,1 0 0,-2 0 0,1 0 0,-1-1 1,0 1-1,1-10 0,-3 17 24,-1-1 0,1 1 0,0 0 0,0 0 1,0-1-1,0 1 0,-1 0 0,1 0 0,0 0 0,0-1 0,0 1 1,-1 0-1,1 0 0,0 0 0,0 0 0,-1 0 0,1-1 1,0 1-1,0 0 0,-1 0 0,1 0 0,0 0 0,0 0 0,-1 0 1,1 0-1,0 0 0,0 0 0,-1 0 0,1 0 0,0 0 0,-1 0 1,1 0-1,0 0 0,0 0 0,-1 0 0,1 0 0,0 1 0,0-1 1,-1 0-1,1 0 0,0 0 0,0 0 0,-1 0 0,1 1 0,0-1 1,0 0-1,0 0 0,0 0 0,-1 1 0,1-1 0,0 0 1,0 1-1,-14 9-88,9-5-36,0 0-1,1 0 1,0 0-1,0 0 1,0 1-1,0 0 1,1-1-1,0 1 1,0 0-1,1 1 1,0-1-1,0 0 1,-2 11 0,6-17-602,-1 0 0,1 0-1,-1 0 1,0 0 0,1 0 0,-1 0 0,1 0 0,-1-1 0,1 1 0,-1 0 0,0-1 0,1 1 0,-1-1 0,0 1 0,2-2 0,9-6-6680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05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61 8008,'0'0'11237,"1"-8"-8194,3-39 1494,-4 47-4493,-1-1 1,1 1-1,-1 0 0,1-1 0,0 1 0,-1-1 0,1 1 0,-1 0 0,1-1 0,-1 1 1,1 0-1,-1 0 0,0-1 0,1 1 0,-1 0 0,1 0 0,-1 0 0,0 0 0,1 0 1,-1 0-1,1 0 0,-1 0 0,0 0 0,1 0 0,-1 0 0,1 0 0,-1 0 0,1 0 0,-1 0 1,0 1-1,1-1 0,-1 0 0,1 1 0,-1-1 0,0 1 0,-24 9-105,13-3 87,0 0-1,1 2 1,-15 12-1,23-18-24,0 0 0,0 0 1,0 0-1,1 0 0,-1 0 0,1 1 1,0-1-1,0 1 0,0-1 0,0 1 1,1 0-1,-1 0 0,1 0 0,0 0 0,0 0 1,0 5-1,2-8-39,-1 0 0,1 0 0,-1 0 0,1 0 0,-1 0 0,1 0 0,0 0 0,0 0 0,0 0 0,-1 0 0,1 0 0,0 0 0,0 0 0,0-1 0,0 1 0,0 0 0,1-1 0,-1 1 0,0-1 0,0 1 0,0-1 0,0 1 0,2-1 0,40 11-859,-27-7 597,-13-3 268,5 1-76,1 1 0,-1 0-1,0 0 1,14 9 0,-21-12 140,0 1 0,0-1-1,0 1 1,0 0 0,0 0 0,0-1-1,0 1 1,0 0 0,0 0-1,0 0 1,-1 0 0,1 0 0,0 0-1,-1 0 1,1 0 0,-1 1-1,1-1 1,-1 0 0,1 0 0,-1 0-1,0 1 1,0-1 0,1 0-1,-1 0 1,0 0 0,0 1 0,0-1-1,-1 0 1,1 0 0,0 1-1,0-1 1,-1 0 0,1 0 0,0 0-1,-1 1 1,1-1 0,-1 0-1,0 0 1,1 0 0,-1 0 0,0 0-1,0 0 1,0 0 0,0 1-1,-5 4 80,0-1 0,0 1-1,-1-1 1,1-1 0,-1 1 0,0-1-1,0 0 1,0 0 0,-1-1-1,1 0 1,-1 0 0,0-1-1,0 0 1,-11 1 0,18-3-158,1 0 1,-1 0 0,0 0-1,1 0 1,-1 0 0,0-1 0,0 1-1,1 0 1,-1 0 0,1-1-1,-1 1 1,0 0 0,1-1-1,-1 1 1,1 0 0,-1-1 0,0 1-1,1-1 1,-1 1 0,1-1-1,0 1 1,-1-1 0,1 0-1,-1 1 1,1-1 0,0 1 0,0-1-1,-1 0 1,1 1 0,0-1-1,0 0 1,0 0 0,0 1-1,-1-1 1,1 0 0,0 1 0,0-2-1,3-29-5837,-3 30 5739,5-23-7046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05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53 101 10346,'0'0'3886,"8"-1"-421,1-2-1864,1 0 0,0 0 0,-1-1 0,18-10 0,-24 13-1362,0-1 0,0 0 0,-1 0 0,1 0 0,0 0 0,-1-1 1,1 1-1,-1-1 0,0 1 0,0-1 0,0 0 0,0 0 0,-1 0 1,1 0-1,-1 0 0,1 0 0,-1 0 0,0-1 0,0 1 0,-1 0 1,2-6-1,-3 8-231,1 1 0,0-1 0,0 1 1,-1-1-1,1 1 0,0-1 0,-1 1 0,1-1 1,-1 1-1,1-1 0,0 1 0,-1 0 1,1-1-1,-1 1 0,1 0 0,-1 0 0,1-1 1,-1 1-1,1 0 0,-1 0 0,1 0 1,-1-1-1,0 1 0,1 0 0,-1 0 0,1 0 1,-1 0-1,1 0 0,-1 0 0,0 0 1,1 0-1,-1 1 0,1-1 0,-1 0 0,1 0 1,-1 0-1,1 0 0,-1 1 0,1-1 1,-1 0-1,1 1 0,-1 0 0,-27 11-153,18-6 132,1 0 1,0 1-1,1 0 1,0 1 0,0-1-1,0 1 1,1 1-1,0 0 1,1 0-1,0 0 1,1 1-1,-1-1 1,2 1-1,0 1 1,0-1 0,0 1-1,-2 16 1,6-25 14,0 1 1,0-1-1,1 0 1,-1 0-1,1 1 1,-1-1-1,1 0 1,0 0-1,0 0 1,-1 0-1,2 0 1,-1 0-1,0 0 1,0 0-1,1 0 1,-1 0-1,1-1 1,-1 1-1,1-1 1,0 1-1,0-1 1,-1 0-1,1 1 1,0-1 0,0 0-1,0 0 1,1 0-1,-1-1 1,0 1-1,0 0 1,4 0-1,8 2 8,1-1 1,-1 0-1,25 0 1,-34-2-21,11 1-133,59-1-2054,-26-5-3508,-11-7-4016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07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4356,'0'0'18055,"6"-4"-16972,-3 1-962,1 0 108,1-1 0,0 1 0,0 0 1,0 0-1,0 0 0,0 1 0,1 0 0,9-3 1,-14 5-224,0 0 0,-1 1 1,1-1-1,0 0 1,0 1-1,-1-1 0,1 1 1,-1-1-1,1 0 1,0 1-1,-1-1 0,1 1 1,-1 0-1,1-1 1,-1 1-1,1-1 1,-1 1-1,1 0 0,-1-1 1,0 1-1,1 0 1,-1 0-1,0-1 0,0 1 1,1 0-1,-1 0 1,0-1-1,0 1 0,0 0 1,0 0-1,0 0 1,0-1-1,0 2 0,-1 32 139,1-31-118,-3 24 86,-2 0 1,-13 41-1,12-51-159,1 1 0,1 0 0,0 0 0,1 0 0,1 0 0,1 0 0,0 0 0,4 30 0,-3-48 40,0 1 0,0-1 0,0 1 0,1 0 0,-1-1 1,0 1-1,0-1 0,1 1 0,-1-1 0,0 1 0,1-1 1,-1 1-1,1-1 0,-1 1 0,0-1 0,1 0 0,-1 1 1,1-1-1,-1 1 0,1-1 0,-1 0 0,1 0 0,0 1 0,-1-1 1,1 0-1,-1 0 0,1 0 0,0 0 0,-1 1 0,1-1 1,-1 0-1,1 0 0,0 0 0,-1 0 0,1 0 0,-1-1 1,1 1-1,0 0 0,-1 0 0,1 0 0,-1 0 0,2-1 1,22-13-22,-12 2 53,0 0-1,-1-1 1,0-1 0,-1 0 0,-1 0-1,14-28 1,-8 9 42,-1-1 0,11-40 0,-23 93-117,-1 0 0,2 0 1,1 0-1,0 0 0,8 20 0,-11-37 68,0-1 0,-1 1 0,1-1 0,0 0 0,0 1 0,0-1 0,0 0 0,0 0 0,0 0 0,0 0 0,0 0 0,0 0 0,0 0 0,1 0 0,-1 0 0,0-1 0,1 1 0,-1 0 0,0-1 0,1 1 0,-1-1 0,1 0 0,-1 1 0,1-1 1,-1 0-1,1 0 0,-1 0 0,1 0 0,0 0 0,-1 0 0,1 0 0,-1-1 0,0 1 0,1 0 0,-1-1 0,1 0 0,-1 1 0,1-1 0,-1 0 0,0 1 0,0-1 0,1 0 0,-1 0 0,0 0 0,0 0 0,2-2 0,5-5 167,1 0 1,-2 0-1,1 0 0,11-18 0,-3 4-99,-2-1 0,0-1 0,-1-1 0,-1 0 0,-2 0 0,11-36 0,-28 90 19,1 1 0,1 0 0,2 0 0,1 1-1,3 39 1,-1-68-104,0-1 0,0 1-1,1 0 1,-1-1 0,0 1 0,1-1-1,-1 1 1,1-1 0,0 1-1,-1-1 1,1 0 0,0 1-1,0-1 1,0 0 0,0 0 0,0 1-1,0-1 1,0 0 0,0 0-1,0 0 1,1 0 0,-1 0-1,0-1 1,1 1 0,-1 0-1,0-1 1,1 1 0,-1-1 0,1 1-1,-1-1 1,1 1 0,-1-1-1,1 0 1,0 0 0,-1 0-1,1 0 1,-1 0 0,1 0 0,-1-1-1,1 1 1,-1 0 0,1-1-1,-1 1 1,3-2 0,2 1-305,-1-1 0,1-1 0,-1 1 0,1-1 0,-1 0 0,0 0 0,0 0 0,0-1 0,-1 0 0,7-6 0,7-16-5778,-3-2-6250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09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14 101 11627,'-5'-19'7932,"1"15"-5307,1 14-1117,2 3-1519,0 87-42,1-94 99,1 0 0,0 0 0,0 0 0,0 0 0,0 0 0,1-1-1,0 1 1,0-1 0,1 1 0,-1-1 0,1 0 0,0 0 0,1 0-1,3 5 1,-5-9 16,-1 1-1,1-1 0,-1 0 0,1 1 0,0-1 0,0 0 1,-1 0-1,1 0 0,0 0 0,0-1 0,0 1 1,0 0-1,0-1 0,0 1 0,0-1 0,0 0 1,1 0-1,-1 0 0,0 0 0,0 0 0,3-1 1,-2 0 43,1 0 1,-1 0 0,1-1 0,-1 0 0,0 1-1,0-1 1,0 0 0,0-1 0,0 1 0,0-1 0,3-3-1,2-3 69,-1-1 0,0 0 0,0-1 0,-1 1 0,0-1-1,5-16 1,-6 14-99,-1 0 0,0-1 0,-1 0-1,-1 1 1,0-1 0,0-21-1,-13 85-581,11-44 492,0 1-1,0-1 0,1 1 1,0-1-1,0 0 0,0 1 1,3 5-1,-4-10 16,1-1-1,0 1 1,0-1 0,0 0 0,0 1-1,0-1 1,0 0 0,1 0 0,-1 0 0,0 0-1,0 0 1,1 0 0,-1 0 0,1 0-1,-1 0 1,1-1 0,-1 1 0,1-1-1,0 1 1,-1-1 0,1 1 0,-1-1-1,1 0 1,0 0 0,-1 0 0,1 0-1,0 0 1,-1 0 0,1-1 0,0 1 0,-1 0-1,1-1 1,1 0 0,5-2 19,-1 0-1,0 0 1,0 0 0,0-1 0,-1 0-1,1-1 1,-1 0 0,0 0 0,-1 0-1,1 0 1,-1-1 0,0 0 0,6-9-1,-4 5 12,0 0-1,0 0 0,-2-1 0,1 0 1,-1 0-1,-1 0 0,6-22 0,-9 32-32,-1 1 1,0 0-1,0-1 0,1 1 0,-1-1 0,0 1 0,0-1 0,0 1 0,1-1 0,-1 1 0,0-1 1,0 1-1,0-1 0,0 1 0,0-1 0,0 1 0,0-1 0,0 1 0,0-1 0,0 1 0,-1-1 1,1 1-1,0-1 0,0 1 0,0-1 0,0 1 0,-1 0 0,1-1 0,0 1 0,-1-1 0,1 1 1,0 0-1,-1-1 0,1 1 0,0-1 0,-1 1 0,1 0 0,-1 0 0,1-1 0,0 1 0,-1 0 1,1 0-1,-1-1 0,1 1 0,-1 0 0,1 0 0,-1 0 0,1 0 0,-1 0 0,1 0 0,-1 0 1,1 0-1,-1 0 0,1 0 0,-1 0 0,1 0 0,-1 0 0,1 0 0,-1 1 0,1-1 0,-1 0 1,1 0-1,-1 0 0,1 1 0,-1-1 0,-28 22-249,22-13 237,0 0 0,1 1 0,0 0 0,0 0 1,1 0-1,0 1 0,1 0 0,1 0 0,-1 0 0,2 0 0,-1 0 0,2 1 0,-1-1 0,1 17 0,2-28 15,-1 1 1,0-1-1,1 1 1,-1-1-1,0 1 1,1-1-1,-1 1 1,1-1-1,-1 0 1,1 1-1,-1-1 1,1 0-1,-1 1 0,1-1 1,-1 0-1,1 0 1,-1 1-1,1-1 1,0 0-1,-1 0 1,1 0-1,-1 0 1,1 0-1,0 0 0,-1 0 1,1 0-1,-1 0 1,1 0-1,0 0 1,-1 0-1,1 0 1,-1-1-1,1 1 1,-1 0-1,1 0 0,-1-1 1,2 1-1,22-10 58,39-36-111,6-3-499,-64 46 515,0 0 0,0 1-1,0 0 1,0 0 0,1 0 0,-1 0-1,1 1 1,-1 0 0,1 0-1,-1 1 1,1-1 0,6 2 0,-11-1 39,0 0 0,0 0 0,1 1 1,-1-1-1,0 0 0,0 1 0,0-1 0,1 1 0,-1-1 1,0 1-1,0 0 0,0-1 0,0 1 0,0 0 1,0 0-1,0 0 0,-1 0 0,1 0 0,0 0 1,0 0-1,-1 0 0,1 0 0,0 2 0,8 32 348,-8-31-302,-1-1 0,1 1 0,0 0-1,-1-1 1,2 1 0,-1-1 0,0 1 0,4 4 0,-2-11 33,1-1 0,0 1 0,-1-1 0,0 0 0,1 0 0,-2-1 0,4-4 0,0 0 2,32-30-333,-36 37 236,0 1-1,0-1 1,0 1-1,0-1 1,1 1-1,-1 0 1,0 0-1,1 0 1,-1 0 0,0 0-1,1 1 1,-1-1-1,1 1 1,-1-1-1,1 1 1,0 0-1,-1 0 1,1 0-1,2 1 1,-3 0 12,-1 0 0,0 0 0,0 1-1,1-1 1,-1 0 0,0 0 0,0 1 0,0-1 0,0 1 0,0-1 0,0 1 0,-1 0 0,1-1 0,-1 1 0,1 0 0,-1-1 0,1 1-1,-1 0 1,0-1 0,0 1 0,0 0 0,0 0 0,0 1 0,6 23 142,-4-26-125,-1-1 0,1 1 0,-1-1 0,1 1 0,-1-1 0,0 1 0,1-1 0,-1 0 0,0 0 0,1 0 0,-1 0 0,0 0 0,0 0 0,0 0 0,0 0 0,0 0 0,0-1 0,1-1 0,2-1-6,4-3-116,0 0 0,0 1 0,0 0 0,1 1 0,-1 0 0,12-4 0,-18 8 107,0 0 1,0 0 0,-1 0 0,1 1 0,0-1 0,0 1 0,0 0-1,-1-1 1,1 1 0,0 0 0,0 0 0,0 0 0,0 0-1,0 1 1,0-1 0,-1 0 0,1 1 0,0-1 0,0 1 0,0 0-1,-1-1 1,1 1 0,0 0 0,-1 0 0,1 0 0,-1 1 0,1-1-1,-1 0 1,0 0 0,1 1 0,-1-1 0,0 1 0,0-1 0,0 1-1,0-1 1,0 1 0,0 0 0,0-1 0,0 4 0,3 9 221,9 23 228,-12-36-437,-1 0-1,1-1 1,-1 1-1,1 0 1,-1-1-1,1 1 1,-1-1-1,1 1 1,0-1-1,-1 1 1,1-1-1,0 0 1,-1 1-1,1-1 1,0 0-1,-1 1 1,1-1-1,0 0 1,0 0-1,-1 0 1,1 1-1,0-1 1,0 0-1,0 0 1,-1 0-1,1 0 1,0-1-1,0 1 1,-1 0-1,1 0 1,0 0-1,0-1 1,-1 1-1,1 0 1,0-1-1,0 1 1,-1 0-1,1-1 1,-1 1-1,1-1 1,0 1-1,-1-1 1,2-1-1,27-24 240,27-23-164,-52 46-129,0 1 0,0-1-1,1 1 1,-1-1 0,1 1 0,-1 0-1,1 1 1,0-1 0,0 1 0,0 0 0,9-1-1,-13 3 47,0-1-1,-1 0 0,1 1 0,0-1 1,0 1-1,0-1 0,0 1 0,0 0 1,-1-1-1,1 1 0,0 0 0,0-1 1,-1 1-1,1 0 0,-1 0 0,1 0 1,-1-1-1,1 1 0,-1 0 0,1 0 1,-1 0-1,0 0 0,1 0 0,-1 0 1,0 0-1,0 0 0,0 0 0,0 0 1,0 0-1,0 2 0,0 42-1974,0-33-2929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09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83 11819,'-4'-23'6274,"4"23"-6175,0 0-1,-1-1 0,1 1 0,0 0 0,0 0 0,0 0 0,-1 0 0,1-1 0,0 1 0,0 0 0,-1 0 0,1 0 1,0 0-1,-1 0 0,1 0 0,0 0 0,0 0 0,-1 0 0,1 0 0,0 0 0,0 0 0,-1 0 0,1 0 0,0 0 1,-1 0-1,1 0 0,0 0 0,0 0 0,-1 0 0,1 1 0,0-1 0,0 0 0,-1 0 0,1 0 0,0 0 0,0 1 1,0-1-1,-1 0 0,1 0 0,-2 3 14,0 0 0,0-1 0,0 1 0,0 0 0,0 0 0,1 0 0,-1 0 0,1 1 0,0-1 0,-1 4 0,0 1-88,0-1 0,1 1 0,0 0 0,1-1 0,0 1 0,0 10 0,0-16-11,1-1 1,-1 0-1,0 0 0,0 1 1,1-1-1,-1 0 0,1 1 1,-1-1-1,1 0 0,-1 0 1,1 0-1,0 0 0,0 0 1,-1 0-1,1 0 0,0 0 1,0 0-1,0 0 0,0 0 1,0 0-1,0 0 0,0-1 1,1 1-1,-1-1 1,0 1-1,0-1 0,0 1 1,1-1-1,-1 1 0,0-1 1,1 0-1,-1 0 0,0 0 1,1 0-1,-1 0 0,0 0 1,0 0-1,1 0 0,-1 0 1,0-1-1,1 1 0,-1 0 1,0-1-1,2 0 0,3-2 110,0 0 0,0-1-1,-1 1 1,1-1-1,-1 0 1,0 0 0,0-1-1,0 1 1,-1-1-1,1 0 1,3-7 0,43-64 109,-47 69-201,5-11 65,1 4-292,-7 35-120,-2-7 292,4 59 56,-4-68-8,0 1 0,0-1 0,0 1 0,1-1 0,0 0 0,0 1 0,0-1 0,1 0 0,-1 0 0,5 5 0,-6-9-15,0 0 0,0 1 0,0-2 0,0 1 0,0 0-1,0 0 1,0 0 0,1 0 0,-1-1 0,0 1 0,0 0 0,0-1-1,1 1 1,-1-1 0,0 0 0,1 1 0,-1-1 0,1 0-1,-1 0 1,0 0 0,1 0 0,-1 0 0,0 0 0,3 0 0,-1-1 20,0-1 0,0 1 1,0 0-1,-1-1 1,1 1-1,0-1 0,-1 0 1,1 0-1,-1 0 1,4-3-1,4-7-198,-1 1 0,0-2 0,11-17 0,-20 29 108,7-10-1302,-1 0 0,0 0 0,-1-1 0,0 0 0,4-15 0,-3-1-4472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0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14189,'0'0'2413,"0"8"-534,-1 71 1698,8 180 1708,1-231-5195,-4-25-36,-2-17-91,-3 4-18,-1-1 0,0 1-1,-1 0 1,0 0 0,0 0 0,-1 0 0,-1 0 0,1 1 0,-2-1-1,1 1 1,-9-11 0,13 19-121,11 20-454,-6-16 634,-1 0 0,1 0-1,0 0 1,0 0 0,0 0 0,0-1 0,0 0-1,1 0 1,-1 0 0,0 0 0,1-1 0,0 1-1,-1-1 1,1 0 0,0-1 0,0 1 0,0-1 0,-1 0-1,1 0 1,0-1 0,0 1 0,0-1 0,-1 0-1,1 0 1,8-4 0,-7 2 18,1 0-1,-1 0 0,0 0 1,0-1-1,-1 0 1,1 0-1,-1-1 1,0 1-1,0-1 1,-1 0-1,1 0 1,-1-1-1,0 1 1,0-1-1,-1 0 1,0 0-1,4-10 1,-11 51 171,-1 45 1,5-77-160,-1-1-2,1 0-1,0 1 0,0-1 1,0 0-1,0 0 0,0 1 1,0-1-1,1 0 0,-1 0 1,1 1-1,0-1 0,-1 0 0,1 0 1,0 0-1,0 0 0,0 0 1,1 0-1,0 2 0,0-3-15,0-1-1,0 1 1,-1-1-1,1 1 1,0-1-1,0 0 1,-1 0-1,1 1 1,0-1-1,0-1 0,0 1 1,-1 0-1,1 0 1,0-1-1,0 1 1,-1-1-1,1 1 1,0-1-1,-1 0 1,1 1-1,0-1 1,-1 0-1,3-2 1,53-38 139,-51 35-274,1 0 0,-1 0 1,1 1-1,0 0 1,1 0-1,-1 0 0,1 1 1,0 1-1,0-1 1,1 1-1,-1 1 0,0-1 1,11 0-1,-18 3 117,1 1 1,-1 0-1,0-1 0,1 1 0,-1 0 0,0 0 0,0 0 1,0 0-1,1 0 0,-1 0 0,0 0 0,0 0 0,0 0 0,-1 0 1,1 1-1,0-1 0,0 0 0,-1 1 0,1-1 0,-1 1 1,1-1-1,-1 1 0,1-1 0,-1 1 0,0-1 0,0 1 1,0-1-1,0 4 0,3 51 917,-3-49-784,-1-6-98,1 0-1,0 0 1,0 0-1,0 0 1,0 0-1,0 0 0,0 0 1,0 0-1,0 0 1,1-1-1,-1 1 1,0 0-1,1 0 1,-1 0-1,0 0 1,1 0-1,-1 0 1,1 0-1,-1-1 0,1 1 1,0 0-1,-1 0 1,1-1-1,1 2 1,-1-2-7,0 0 0,0 0 0,0 0 0,0 0 0,0 0 0,0 0 0,0 0 0,0-1 0,0 1 0,0 0 0,0-1 0,0 1 0,0-1 0,0 1 0,0-1 0,0 1 0,0-1 0,-1 1 0,2-2 0,47-48 350,-35 35-408,-7 8 23,-5 4-53,0 0 0,1 0 0,-1 1 0,1-1 0,0 1 0,0-1 0,0 1 0,0 0 0,0 0 0,0 1 0,0-1 0,1 1 0,-1-1 0,1 1 0,-1 0 0,1 0 0,-1 1 0,1-1 0,7 0 0,-10 2 66,-1-1-1,1 1 0,0 0 1,0-1-1,-1 1 0,1 0 0,0-1 1,-1 1-1,1 0 0,-1 0 1,1-1-1,-1 1 0,1 0 1,-1 0-1,0 0 0,1 0 1,-1 0-1,0 0 0,0 0 1,0-1-1,0 1 0,0 0 0,0 2 1,0 29-1487,0-23-2874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1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14542,'0'0'10762,"2"51"-9769,3-26-641,-5 1-224,0-2-128,9-2 0,-7-5-192,5-2-833,-2-6-1217,4-7-1121,-4-2-2339,1-9-6949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2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139 274 9833,'0'0'11926,"-9"-7"-10874,-29-19-764,37 26-289,0-1 0,0 1 0,0-1 0,0 1 0,0-1 0,0 1 1,0 0-1,0 0 0,0-1 0,0 1 0,0 0 0,0 0 0,-1 0 0,1 0 0,0 0 0,0 1 0,0-1 0,0 0 0,0 0 0,0 1 0,0-1 0,0 1 0,0-1 0,0 1 0,0-1 0,0 1 0,0-1 0,0 1 1,0 0-1,-1 1 0,-17 27-91,17-23 80,-4 6-5,0 0-1,1 0 1,0 1 0,1 0 0,1-1 0,0 2-1,1-1 1,-1 22 0,3-35 16,0 1 0,0-1 0,0 1 0,0 0-1,0-1 1,0 1 0,0-1 0,0 1 0,0-1 0,0 1 0,0-1 0,0 0 0,0 1 0,1-1 0,-1 1 0,0-1-1,0 1 1,1-1 0,-1 1 0,0-1 0,1 0 0,-1 1 0,0-1 0,1 0 0,-1 1 0,1-1 0,-1 0 0,1 1-1,-1-1 1,0 0 0,1 0 0,-1 0 0,2 1 0,18-6 131,19-22 514,-20 6-426,-1 0 0,-1-1 0,-1-1 0,-2-1 0,0 0 0,-1-1 0,-2-1-1,0 0 1,-2 0 0,-1-1 0,8-46 0,-28 145-95,0-10-91,-7 115 0,19-176-91,-1 0-1,1 0 1,0 0-1,0 0 1,0 0-1,-1 0 0,1 1 1,0-1-1,1 0 1,-1 0-1,0 0 1,0 0-1,0 0 1,1 0-1,-1 0 1,0 0-1,1 0 1,-1 0-1,1 0 0,-1 0 1,1 0-1,0 0 1,-1 0-1,1 0 1,0-1-1,0 1 1,0 0-1,-1 0 1,1-1-1,0 1 1,0-1-1,0 1 0,0 0 1,0-1-1,0 0 1,0 1-1,0-1 1,0 0-1,1 0 1,-1 1-1,0-1 1,0 0-1,0 0 1,0 0-1,0 0 0,0 0 1,0-1-1,1 1 1,-1 0-1,0 0 1,0-1-1,0 1 1,0-1-1,0 1 1,1-2-1,5-1-612,-1 0 0,0-1-1,1 0 1,-2-1 0,1 1 0,-1-1-1,6-6 1,0-2-1536,0 0 1,-2-1-1,1 0 1,-2-1-1,12-26 1,-8 0 4194,-7-1 8897,-5 42-10773,0-1-1,-1 1 1,1 0-1,0 0 0,0-1 1,0 1-1,0 0 1,-1 0-1,1 0 0,0-1 1,0 1-1,-1 0 1,1 0-1,0 0 0,0 0 1,-1 0-1,1-1 1,0 1-1,0 0 0,-1 0 1,1 0-1,0 0 1,-1 0-1,1 0 0,0 0 1,-1 0-1,1 0 1,0 0-1,0 0 0,-1 0 1,1 0-1,0 0 1,-1 0-1,1 0 0,0 1 1,0-1-1,-1 0 1,1 0-1,0 0 0,0 0 1,-1 0-1,1 1 1,0-1-1,0 0 0,-1 0 1,1 1-1,0-1 1,-15 10 494,8-2-387,1 0 1,0 0 0,0 1 0,1 0 0,0 0 0,0 0 0,1 0 0,0 1-1,1 0 1,0 0 0,1 0 0,0 0 0,0 0 0,0 14 0,2-23-214,1 0 1,-1 0-1,0 0 1,0 0-1,0 0 1,1 0-1,-1-1 1,0 1-1,1 0 1,-1 0-1,1 0 1,-1-1-1,1 1 1,-1 0-1,1 0 1,-1-1-1,1 1 1,0-1-1,-1 1 1,1 0-1,0-1 1,0 1-1,-1-1 1,1 0-1,0 1 1,0-1-1,0 0 1,0 1-1,0-1 1,-1 0-1,1 0 1,0 0 0,0 0-1,0 1 1,0-1-1,0-1 1,0 1-1,0 0 1,0 0-1,0 0 1,-1 0-1,1-1 1,0 1-1,0 0 1,0-1-1,1 0 1,4-1 7,0 0-1,0 0 1,-1-1 0,1 1 0,9-7 0,7-11-1748,0 0 0,34-42 1,2-1-5089,-54 63 6794,-4 11 707,-4 11 659,-20 34 714,19-46-1742,0-1 1,1 1-1,0 0 1,1 0-1,0 0 1,0 1-1,1-1 1,-1 16-1,5-26-577,2 1 211,0 0-1,0 0 1,0 0 0,-1 0 0,1 0-1,0 1 1,5 3 0,-6 1 167,-1 0 0,0 0 0,-1 0 0,1 1 0,-1-1 0,0 0 0,-1 1 0,0 11 0,-6 53 918,4-55-765,-1 4 152,0-1 0,-1 1 0,-1-1 0,-14 34 0,25-109 1272,109-393-2045,-109 424 325,-4 12 20,1 0 1,1 0 0,-1 0 0,2 0-1,0 1 1,1-1 0,0 1 0,9-13-1,-15 26 4,0-1 0,-1 0 0,1 1 0,0-1 0,0 1 0,0-1 0,1 0 0,-1 1 0,0-1 0,0 0 0,0 1 0,0-1 0,0 1 0,0-1 0,0 0 0,1 1 0,-1-1 0,0 0 0,0 1 0,1-1 0,-1 0 0,0 0 0,0 1 0,1-1-1,-1 0 1,0 0 0,1 1 0,-1-1 0,0 0 0,0 0 0,1 0 0,-1 0 0,1 0 0,-1 1 0,0-1 0,1 0 0,-1 0 0,0 0 0,1 0 0,-1 0 0,1 0 0,-1 0 0,0 0 0,1 0 0,-1 0 0,0 0 0,1-1 0,-1 1 0,0 0 0,1 0 0,-1 0 0,0 0 0,1-1 0,-1 1-1,0 0 1,1 0 0,-1 0 0,0-1 0,1 1 0,-1 0 0,0-1 0,0 1 0,0 0 0,1-1 0,-1 1 0,-1 31-41,-2-20 108,0-1 0,-1 1-1,0-1 1,-11 19 0,-6 17 582,21-46-641,0 1 0,0-1 0,0 1 0,0-1 0,0 1 0,0-1 0,0 1 0,0-1 0,0 0 0,0 1 0,1-1 0,-1 1 0,0-1 1,0 1-1,1-1 0,-1 0 0,0 1 0,0-1 0,1 0 0,-1 1 0,0-1 0,1 0 0,-1 0 0,1 1 0,-1-1 0,0 0 0,1 0 0,-1 1 0,1-1 0,-1 0 0,1 0 0,-1 0 0,0 0 0,1 0 0,-1 0 0,1 0 0,-1 0 0,1 0 0,-1 0 0,1 0 0,-1 0 0,1 0 0,-1 0 0,1 0 0,-1 0 0,0-1 0,1 1 0,0 0 0,68-14-1141,-53 10 768,0 1 1,0 0-1,17-1 0,-25 4 289,0-1 0,0 2-1,0-1 1,0 1 0,1 0 0,8 3-1,-15-3 135,-1 0 0,1-1 0,-1 1 0,1 0 0,-1 0-1,0 0 1,1 0 0,-1 0 0,0 0 0,0 0 0,1 0-1,-1 0 1,0 1 0,0-1 0,-1 0 0,1 1 0,0-1-1,0 1 1,-1-1 0,1 1 0,-1-1 0,1 1 0,-1 0-1,0-1 1,1 1 0,-1-1 0,0 1 0,0 0 0,0-1-1,0 1 1,-1 0 0,1-1 0,0 1 0,-1-1 0,1 1-1,-1-1 1,1 1 0,-2 2 0,-1 1 176,0 1 0,0-1 1,0-1-1,-1 1 0,0 0 0,0-1 0,0 1 1,0-1-1,0 0 0,-1-1 0,0 1 1,0-1-1,-9 5 0,3-2 168,1-1-1,-2 0 1,1-1 0,0 0-1,-22 4 1,26-7-675,-42 2 1237,30-12-3835,18 8 2333,1 0 0,-1 0 0,0 0 0,0 0 0,1 0 1,-1 0-1,1-1 0,-1 1 0,1 0 0,-1 0 0,1-1 0,0 1 0,0 0 1,0-1-1,-1 1 0,2-2 0,-1-12-10594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3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110 178 15535,'0'-2'341,"0"0"1,0 1 0,0-1-1,0 0 1,-1 1 0,1-1 0,0 0-1,-1 1 1,1-1 0,-1 1-1,0-1 1,1 1 0,-1-1-1,0 1 1,0-1 0,-2-1-1,2 2-260,0 1-1,0-1 1,0 1-1,0-1 1,0 1-1,0-1 1,-1 1-1,1-1 1,0 1-1,0 0 1,-1 0-1,1 0 1,0 0-1,-1 0 1,1 0-1,0 0 1,0 0-1,-1 0 1,1 1-1,0-1 1,0 1-1,0-1 0,-1 0 1,-1 2-1,-1 1-60,0 0 1,0 0-1,0 0 0,1 0 0,-1 0 0,1 1 0,0 0 0,0 0 0,0 0 0,1 0 0,-1 0 0,1 0 0,0 1 0,0-1 0,0 1 0,-1 7 1,-1 2-7,1-1 0,0 1 0,1 0 0,-1 23-1,2-36-3,1 1-1,0-1 0,0 0 0,0 1 0,-1-1 0,1 1 0,1-1 0,-1 0 0,0 1 0,0-1 0,0 1 0,1-1 0,-1 0 0,1 1 0,-1-1 0,1 0 0,-1 0 0,1 1 0,0-1 0,0 0 0,-1 0 0,1 0 0,0 0 0,0 0 0,0 0 0,0 0 0,1 0 0,-1 0 0,0 0 0,0-1 0,0 1 0,1 0 0,-1-1 0,0 1 0,1-1 0,-1 0 0,0 1 1,1-1-1,-1 0 0,1 0 0,-1 0 0,0 0 0,1 0 0,-1 0 0,1 0 0,-1 0 0,0-1 0,1 1 0,-1 0 0,0-1 0,1 1 0,-1-1 0,0 0 0,2 0 0,6-3 127,0-1-1,-1 0 1,0 0 0,0 0-1,0-1 1,-1 0 0,1-1-1,-2 0 1,1 0 0,7-10-1,4-7-9,-1-1-1,15-27 0,-24 37-53,-1 0 1,0-1-1,-1 1 0,0-1 0,-2-1 0,0 1 0,4-28 0,-11 26 65,-7 17-145,9 2-2,-1 0 0,0 0 0,0 1 0,1-1 0,-1 0 0,1 1 0,-1-1 0,1 1 0,0 0 0,0-1 0,-1 1 0,1 0 0,0 2 0,-8 21 17,1 0 0,2 1-1,1 0 1,0 0 0,2 0-1,1 1 1,2 34 0,0-59 0,0 0 0,0 0 0,-1 1 0,1-1 0,0 0 0,1 0 0,-1 0 0,0 0 1,1 0-1,-1 0 0,1 0 0,-1 0 0,1 0 0,0 0 0,0 0 0,0 0 0,0 0 1,0 0-1,1-1 0,-1 1 0,1 0 0,-1-1 0,1 1 0,-1-1 0,1 0 0,0 1 1,-1-1-1,1 0 0,0 0 0,0 0 0,0 0 0,0-1 0,0 1 0,0 0 0,0-1 1,0 1-1,0-1 0,1 0 0,-1 0 0,0 0 0,0 0 0,0 0 0,0 0 0,0-1 0,0 1 1,3-1-1,4-1 22,0-1 1,0 0-1,0-1 1,0 0 0,0 0-1,-1 0 1,1-1-1,-1-1 1,8-7 0,-3 2-95,-1-2 0,0 0 0,-1 0 1,0-1-1,-1 0 0,0-1 0,13-30 1,-28 66 88,1-8 30,1 1 0,0-1 0,1 1-1,-1 17 1,3-30-47,1 0 0,-1 0 0,0 0 0,1 0-1,-1 0 1,0 0 0,1 0 0,-1 0 0,1 0 0,0 0-1,-1-1 1,1 1 0,0 0 0,-1 0 0,1-1-1,0 1 1,0-1 0,-1 1 0,1 0 0,0-1 0,0 1-1,0-1 1,0 0 0,0 1 0,0-1 0,0 0-1,0 0 1,0 1 0,0-1 0,0 0 0,0 0 0,0 0-1,0 0 1,0 0 0,0-1 0,0 1 0,0 0-1,0 0 1,0-1 0,0 1 0,0 0 0,1-1 0,4-1 21,0 1 0,0-1 0,-1 0 1,1 0-1,0-1 0,5-3 0,5-5 14,-1-1-1,-1 0 0,15-16 0,-25 24-29,0-1 0,-1 1 0,1-1 0,-1 0 1,0 0-1,0 0 0,0 0 0,-1 0 0,1-1 1,-1 1-1,-1-1 0,1 0 0,-1 1 0,1-9 0,-2 14-14,0-1 0,-1 1 0,1-1 0,0 1 0,0 0 0,-1-1 0,1 1 0,0 0 0,0-1 0,-1 1-1,1 0 1,0-1 0,-1 1 0,1 0 0,0 0 0,-1-1 0,1 1 0,-1 0 0,1 0 0,0-1 0,-1 1-1,1 0 1,-1 0 0,1 0 0,-1 0 0,1 0 0,0 0 0,-1 0 0,1 0 0,-1 0 0,1 0-1,-1 0 1,1 0 0,-1 0 0,1 0 0,0 0 0,-1 1 0,1-1 0,-1 0 0,1 0 0,0 0 0,-1 1-1,1-1 1,-1 0 0,1 0 0,0 1 0,0-1 0,-1 0 0,1 1 0,-1 0 0,-21 14-142,18-10 141,0 1 1,0 0-1,0 0 1,0 0-1,1 1 1,0-1-1,1 1 1,-1 0-1,1-1 1,0 1-1,1 0 1,-1 12-1,1-16 20,1 0-1,0-1 1,0 1 0,0-1-1,1 1 1,-1 0-1,0-1 1,1 1 0,0-1-1,0 1 1,0-1 0,0 1-1,0-1 1,0 0-1,0 1 1,1-1 0,-1 0-1,1 0 1,0 0 0,-1 0-1,1 0 1,0 0-1,0-1 1,0 1 0,1-1-1,-1 1 1,0-1 0,1 0-1,-1 0 1,0 0-1,1 0 1,-1 0 0,1 0-1,0-1 1,4 1-1,3 0 6,0 0-1,-1-1 0,1 0 0,0 0 0,-1-1 0,1 0 0,10-3 0,18-15-1997,-34 16 1235,0 0 0,-1 0 0,1 0 0,-1 0 0,0-1 0,0 0 0,4-5 0,6-16-6092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43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11435,'0'0'11499,"60"11"-11339,-46-11-96,6 0-224,-8 0-1250,-5-5-1600,-3 0-2788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3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34 15727,'0'0'4516,"-49"-29"-2658,57 29-4773,3-4-4644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4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59 221 3299,'0'0'18647,"-4"13"-17723,-10 33-403,2 0 0,2 1 0,2 1 0,-2 82 0,30-161 434,-9 2-904,-2 1-1,-1-2 1,-1 1-1,-2-1 1,-1 0-1,-1 0 1,-1 0-1,-2 0 1,-1 0-1,-6-35 1,-3 34-461,5 29-30,3 19 254,2-10 167,0 0 0,0 1 1,1-1-1,0 0 0,1 0 1,0 0-1,0 0 0,0 0 1,1 0-1,5 10 0,-6-15 38,-1 0 1,1 0-1,0 0 1,0 0-1,-1-1 0,1 1 1,0 0-1,1-1 0,-1 0 1,0 1-1,0-1 0,0 0 1,1 0-1,-1-1 0,0 1 1,1 0-1,-1-1 1,1 1-1,-1-1 0,1 0 1,-1 0-1,1 0 0,-1 0 1,1 0-1,-1-1 0,1 1 1,-1-1-1,0 1 0,1-1 1,-1 0-1,0 0 1,1 0-1,-1 0 0,0-1 1,4-2-1,5-2 90,0-2 0,-1 0 0,1 0 1,-1 0-1,-1-2 0,0 1 0,0-1 0,-1 0 0,7-12 0,10-18 162,22-49-1,-39 74-146,-14 31-204,0-1 0,1 2-1,1-1 1,-2 20 0,-4 14 60,8-46 19,-11 47 19,1 0-1,3 0 1,-4 83-1,12-133-134,1 1 0,0-1 0,0 0 0,0 0 0,0 1 0,0-1 0,0 0 0,1 0 0,-1 1 0,0-1 0,0 0 0,1 0 0,-1 0 0,1 0 0,-1 1 0,1-1 0,0 0 0,0 0 0,-1 0 0,1 0 0,0 0 0,0 0 0,0-1 0,0 1 0,0 0 0,0 0 0,0-1 0,0 1 0,0 0 0,0-1 0,0 1 0,0-1 0,3 1 0,-2-1-228,0 0 0,0 0 0,0-1 0,-1 1 0,1 0 0,0-1 0,0 1 0,0-1 0,-1 0 0,1 0 0,0 0 0,-1 0 0,1 0 0,0 0 0,-1 0 0,1 0 0,-1 0 0,0-1 0,1 1 0,-1-1 0,2-2 0,13-20-8277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4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11 211 5477,'0'0'15877,"3"8"-14244,11 25-234,-14-32-1350,1-1-1,-1 1 1,0 0 0,1-1 0,-1 1 0,1 0-1,-1-1 1,1 1 0,-1 0 0,1-1 0,-1 1-1,1-1 1,0 1 0,-1-1 0,1 1 0,0-1-1,-1 0 1,1 1 0,0-1 0,0 0 0,-1 1-1,1-1 1,0 0 0,0 0 0,-1 0 0,1 0-1,0 0 1,0 0 0,0 0 0,-1 0 0,1 0-1,0 0 1,0 0 0,0 0 0,-1-1 0,1 1-1,0 0 1,0 0 0,-1-1 0,1 1 0,0-1-1,-1 1 1,1-1 0,0 1 0,-1-1 0,2 0-1,21-24 291,-21 21-338,0 0 1,0 0-1,0 0 1,0 0 0,-1 0-1,1 0 1,-1 0 0,0 0-1,0-1 1,-1 1 0,1-6-1,-1 9-7,0 0 0,0 0 0,0 0 0,-1 0 0,1 1 0,0-1-1,0 0 1,-1 0 0,1 0 0,0 1 0,-1-1 0,1 0 0,0 0 0,-1 1 0,1-1 0,-1 0-1,0 1 1,1-1 0,-1 0 0,1 1 0,-1-1 0,0 1 0,0-1 0,-1 0-8,0 1 0,0 0 0,1-1 0,-1 1 0,0 0 0,0 0 0,1 0 1,-1 0-1,0 1 0,1-1 0,-1 0 0,0 1 0,1-1 0,-1 1 0,0-1 0,-2 2 1,1 0 1,-1 0 1,1 0-1,0 0 1,0 0-1,0 1 1,0-1-1,0 1 1,0 0-1,0 0 1,1 0-1,0 0 1,-1 0-1,1 1 1,1-1-1,-1 0 1,0 1-1,-1 5 1,1-1-8,-1 0 0,2 0 0,-1 1 0,1-1 0,0 1 1,1-1-1,1 9 0,-1-16 19,0 0 0,0 0 0,0 0 0,0-1 0,1 1 1,-1 0-1,0 0 0,1-1 0,-1 1 0,0 0 0,1 0 0,-1-1 0,1 1 0,-1-1 0,1 1 1,0 0-1,-1-1 0,1 1 0,0-1 0,-1 1 0,1-1 0,0 0 0,-1 1 0,1-1 1,0 0-1,1 1 0,29 2 5,31-12-12,-61 9 6,93-11-763,-97 7 846,1 0-1,0 1 1,0-1-1,0 0 1,0 0-1,1-1 0,-2-4 1,-1-5-43,0-1 1,1 1 0,0-1-1,1 0 1,1 0 0,1-25-1,2 37-121,-1 1-1,2-1 0,-1 1 0,0 0 1,0-1-1,1 1 0,-1 0 1,1 0-1,0 0 0,-1 1 0,1-1 1,0 1-1,0 0 0,0-1 0,5 0 1,11-7-1600,-5 1-784,-1-1-1,0 0 1,-1-1 0,14-13-1,1-6-4718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5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13901,'0'0'5477,"-5"13"-3982,-56 191 3002,51-162-3772,2 1 1,1 0-1,0 53 1,7-94-709,0 0 1,0-1-1,0 1 0,0 0 0,0-1 1,0 1-1,1 0 0,-1 0 1,1-1-1,-1 1 0,1-1 0,-1 1 1,1 0-1,0-1 0,1 2 0,-1-2 0,0-1-1,0 0 1,0 1-1,0-1 1,0 0-1,0 0 0,0 0 1,0 0-1,0 0 1,0 0-1,0 0 1,0 0-1,0 0 0,0 0 1,0-1-1,0 1 1,0 0-1,0-1 1,0 1-1,0-1 0,0 1 1,0-1-1,0 0 1,0 1-1,-1-1 1,1 0-1,0 1 0,0-2 1,18-16 42,0-1 0,-2-1 0,0-1 0,-2 0-1,0-1 1,17-33 0,-23 40-33,-1 2-190,0-1 1,-1 1-1,0-1 1,-1 0 0,-1-1-1,0 1 1,-1-1 0,0 0-1,1-22 1,-5 37-33,0 0 0,0-1 0,0 1 0,0-1 1,-1 1-1,1 0 0,0-1 0,0 1 0,-1-1 0,1 1 0,0 0 0,-1 0 0,1-1 0,0 1 1,-1 0-1,1-1 0,-1 1 0,1 0 0,0 0 0,-1 0 0,1-1 0,-1 1 0,1 0 0,0 0 1,-1 0-1,1 0 0,-1 0 0,1 0 0,-1 0 0,1 0 0,-1 0 0,1 0 0,-1 0 1,1 0-1,0 0 0,-1 0 0,1 1 0,-1-1 0,1 0 0,0 0 0,-1 0 0,1 1 0,-1-1 1,1 0-1,-1 1 0,-12 9-7379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10282,'0'0'12427,"49"35"-11594,-31-35-512,3 0-353,-3 0-897,1-4-1249,-6-2-1570,-1-5-2658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5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8712,'0'0'14595,"3"11"-13927,-3-9-619,9 47 330,-8-46-349,-1-1 1,1 1 0,0 0 0,0-1 0,0 1-1,0-1 1,0 1 0,0-1 0,1 1 0,-1-1-1,1 0 1,-1 0 0,1 0 0,0 0 0,0 0-1,0 0 1,4 2 0,-2-3-5,0 0 0,0-1 0,0 1 0,0-1 0,0 0 0,1 0-1,-1 0 1,0-1 0,0 0 0,0 1 0,0-1 0,0-1 0,0 1 0,5-3 0,54-34 114,-39 23-130,24-18-197,-27 18 161,1 0-1,1 2 0,0 0 0,32-12 1,-56 52 1670,-25 22-802,22-44-619,0 1-1,0 0 0,1 0 0,0 0 0,0 1 1,0-1-1,1 1 0,0-1 0,-2 14 0,5-20-199,1 0 0,0 0 0,-1 0 0,1 0 0,0 0 0,0 0 0,-1-1 0,1 1 0,0 0 0,-1-1 1,1 1-1,-1-1 0,1 0 0,0 0 0,1-1 0,19-12-175,-1-2 0,32-29 0,-33 27-182,0 0 0,31-18 0,-51 36 332,0-1-1,1 1 0,-1 0 1,0 0-1,1 0 1,-1 0-1,0 0 0,0-1 1,1 1-1,-1 0 1,0 0-1,1 0 0,-1 0 1,0 0-1,1 0 0,-1 0 1,0 0-1,1 0 1,-1 0-1,0 0 0,1 1 1,-1-1-1,0 0 1,1 0-1,-1 0 0,0 0 1,0 0-1,1 1 1,-1-1-1,0 0 0,0 0 1,1 0-1,-1 1 1,0-1-1,0 0 0,1 0 1,-1 1-1,0-1 0,0 0 1,0 0-1,0 1 1,0-1-1,1 0 0,-1 1 1,0 0-1,4 24 195,-10 28 532,6-52-721,-2 7 165,0-1 0,0 2 0,0-1 0,0 14 0,26-28-798,68-59-12641,-62 44 6155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6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144 253 15535,'0'0'5963,"-9"-1"-3449,4-1-2316,1 1-1,0 0 1,-1 0-1,1 1 1,-1-1-1,1 1 1,-1 0-1,1 1 1,-1-1-1,1 1 1,-1-1-1,1 1 1,-1 1-1,1-1 1,0 1-1,0-1 1,0 1-1,0 0 1,0 1-1,0-1 1,0 1-1,1-1 1,-1 1 0,-3 5-1,4-5-97,0 0 1,1 0-1,0 0 0,-1 1 0,1 0 1,0-1-1,1 1 0,-1 0 0,1 0 1,-1 0-1,0 7 0,2-10-92,0 0-1,0 0 1,0 1-1,0-1 1,0 0 0,1 1-1,-1-1 1,0 0-1,1 0 1,-1 0-1,1 1 1,-1-1-1,1 0 1,0 0 0,-1 0-1,1 0 1,0 0-1,0 0 1,0 0-1,0 0 1,0 0-1,0-1 1,0 1 0,0 0-1,0 0 1,0-1-1,0 1 1,0-1-1,1 1 1,-1-1-1,0 0 1,0 1 0,1-1-1,-1 0 1,0 0-1,0 0 1,1 0-1,-1 0 1,2 0-1,5 0-47,0 0-1,0 0 0,-1-1 1,1 0-1,0 0 0,-1-1 1,1 0-1,-1 0 0,1-1 1,-1 0-1,0 0 1,0-1-1,-1 0 0,1 0 1,11-10-1,2-4-218,-2 0 0,-1-2 0,22-30 0,-8 10 280,-39 83-5,8-43-16,-3 9 98,0 1-1,1 0 0,0-1 1,-1 11-1,3-18-80,0-1 1,0 1-1,0-1 0,0 1 0,0-1 1,0 0-1,0 1 0,0-1 1,1 1-1,-1-1 0,0 1 0,1-1 1,-1 0-1,1 1 0,-1-1 0,1 0 1,0 0-1,0 1 0,0-1 1,-1 0-1,1 0 0,0 0 0,0 0 1,1 0-1,-1 0 0,0 0 1,0-1-1,0 1 0,1 0 0,-1-1 1,0 1-1,0 0 0,1-1 1,-1 0-1,1 1 0,1-1 0,7 0 42,0 0-1,0-1 1,0 0-1,0-1 1,0 0-1,-1-1 1,1 0 0,-1 0-1,0-1 1,0 0-1,0-1 1,0 0-1,-1 0 1,9-7-1,4-4-64,0-1 1,-1-1-1,-1-1 0,19-24 0,-31 34 8,1 0 0,-1-1 1,0-1-1,-1 1 0,0-1 0,-1 0 0,0 0 0,-1 0 0,6-25 0,-10 36-6,0-1 0,1 1-1,-1-1 1,0 0-1,0 1 1,0-1-1,0 1 1,0-1-1,0 0 1,0 1 0,0-1-1,0 0 1,0 1-1,-1-1 1,1 1-1,0-1 1,0 0-1,0 1 1,-1-1 0,1 1-1,0-1 1,-1 1-1,1-1 1,-1 1-1,1-1 1,0 1-1,-1-1 1,1 1 0,-1 0-1,1-1 1,-1 1-1,1 0 1,-1-1-1,0 1 1,1 0-1,-1 0 1,1-1-1,-1 1 1,0 0 0,1 0-1,-1 0 1,1 0-1,-1 0 1,0 0-1,1 0 1,-1 0-1,1 0 1,-1 0 0,0 0-1,0 1 1,-3-1-18,1 1 0,0 0 1,0 0-1,0 1 0,-1-1 1,1 1-1,1-1 0,-7 5 1,-6 7 16,0 0 0,1 1 0,-21 27 0,30-34 30,0-1 0,1 1 0,0 0 0,1 0 0,-1 1 0,1-1 0,0 1 0,1-1-1,0 1 1,0 0 0,1 0 0,-1 11 0,2-18-21,0 1-1,1-1 1,-1 0-1,0 1 1,0-1-1,1 0 0,-1 1 1,1-1-1,-1 0 1,1 0-1,-1 0 1,1 1-1,0-1 1,0 0-1,0 0 1,-1 0-1,1 0 1,0 0-1,0 0 1,0-1-1,1 1 1,-1 0-1,0 0 1,2 0-1,1 1 19,1 0-1,0 0 1,-1-1-1,1 0 1,0 0-1,0 0 1,6-1-1,3 1 40,1-1-1,0-1 1,28-5 0,-32 2-71,-1 1-1,1-1 1,-1-1-1,0 0 1,-1 0 0,1-1-1,8-7 1,-14 11 10,0-1 0,0 0 0,0 0 0,-1-1-1,1 1 1,-1-1 0,0 0 0,0 0 0,0 0 0,-1 0 0,0 0-1,1 0 1,-1-1 0,-1 1 0,1-1 0,-1 1 0,1-1 0,-1-5-1,-1 9 11,0 0-1,0 1 1,0-1-1,-1 1 0,1-1 1,0 0-1,-1 1 0,1-1 1,0 1-1,-1-1 0,1 1 1,-1-1-1,1 1 1,-1-1-1,1 1 0,-1 0 1,1-1-1,-1 1 0,1 0 1,-1-1-1,0 1 0,1 0 1,-1 0-1,1 0 1,-1-1-1,0 1 0,1 0 1,-1 0-1,0 0 0,1 0 1,-1 0-1,0 0 0,1 0 1,-1 0-1,0 0 1,1 1-1,-1-1 0,1 0 1,-2 1-1,-28 9-122,25-7 110,0 0-1,0 1 1,0 0-1,1 0 1,0 0-1,0 1 1,0 0-1,1-1 1,-1 1-1,1 1 1,0-1-1,0 0 1,-1 6-1,3-8-19,0-1 1,0 0-1,1 1 0,-1-1 0,1 0 0,-1 1 0,1-1 0,0 1 1,0-1-1,0 1 0,0-1 0,1 1 0,-1-1 0,1 0 0,-1 1 1,1-1-1,0 0 0,0 1 0,0-1 0,0 0 0,0 0 0,1 0 1,-1 0-1,1 0 0,-1 0 0,1 0 0,0 0 0,-1-1 0,1 1 0,0-1 1,0 1-1,0-1 0,0 0 0,3 2 0,1-1-527,1 1 0,-1-1 1,1 0-1,0 0 0,-1-1 0,1 1 0,13-1 0,19 0-5162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7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12812,'0'0'2039,"-9"2"-661,3 0-1306,-1 1 0,1-1 0,-1 1 0,1 0 0,0 1 0,0-1 0,1 1 0,-1 1 0,1-1 0,0 1 0,0 0 1,0 0-1,1 0 0,0 0 0,-7 12 0,-4 8 51,1 1 0,1 0 0,-15 44 1,24-58 5,0 1 0,1-1 0,0 1-1,1 0 1,0 1 0,2-1 0,-1 0 0,1 0 0,1 0 0,3 16 0,-3-26-103,-1-1 0,1 1-1,0-1 1,0 1 0,0-1 0,1 0 0,-1 1-1,1-1 1,-1 0 0,1 0 0,0 0 0,-1 0-1,1 0 1,0 0 0,0-1 0,1 1 0,-1-1-1,0 1 1,0-1 0,1 0 0,-1 0 0,1 0-1,-1 0 1,1 0 0,-1-1 0,1 1 0,0-1-1,-1 1 1,1-1 0,0 0 0,-1 0 0,1 0-1,0-1 1,-1 1 0,1-1 0,-1 1 0,5-2-1,3-1 64,0 0 0,0 0-1,0-1 1,-1 0-1,1-1 1,-1 0-1,0 0 1,10-8 0,-8 4 14,0-1 1,-1 0-1,9-12 1,-16 19-24,-1 0 0,0 1 0,0-1 1,0 0-1,-1 0 0,1 0 0,-1 0 0,1 0 0,-1 0 1,0 0-1,0-1 0,0 1 0,-1 0 0,1-1 1,-1 1-1,0 0 0,0-1 0,0 1 0,-1-4 1,1 6-49,-1 0 0,0 0 0,1 1 1,-1-1-1,0 0 0,0 0 0,0 1 0,1-1 1,-1 1-1,0-1 0,0 1 0,0-1 1,0 1-1,0-1 0,0 1 0,0 0 1,0-1-1,0 1 0,0 0 0,0 0 1,0 0-1,0 0 0,-2 0 0,-30 1-24,28-1 22,1 1-30,0 0 0,-1 0 0,1 0 1,0 0-1,0 0 0,0 1 0,-7 3 0,9-4-16,1 0 0,-1 0-1,1 0 1,-1 0 0,1 0-1,0 0 1,-1 0 0,1 0-1,0 1 1,0-1 0,0 0-1,0 1 1,0-1 0,0 1-1,0-1 1,0 1 0,1 0 0,-1-1-1,1 1 1,-1 0 0,0 3-1,4-5 8,0 0-1,0 0 0,0-1 0,0 1 1,-1 0-1,1-1 0,0 0 1,0 1-1,-1-1 0,5-2 1,2-3 1,0 0 1,-1 0-1,1-1 1,-1 0 0,9-11-1,-9 9-5,1 0 0,0 1 0,19-13 0,-28 21 13,1 0 0,-1-1-1,1 1 1,-1 0 0,1 0-1,-1 0 1,0 0 0,1 0-1,-1 0 1,1 0 0,-1 0-1,1 0 1,-1 0-1,1 0 1,-1 0 0,1 0-1,-1 0 1,0 0 0,1 0-1,-1 0 1,1 1 0,-1-1-1,1 0 1,-1 0 0,0 1-1,1-1 1,-1 0 0,0 0-1,1 1 1,-1-1-1,0 0 1,1 1 0,-1-1-1,0 1 1,0-1 0,1 0-1,-1 1 1,0-1 0,0 1-1,0-1 1,0 0 0,0 1-1,1-1 1,-1 1 0,0-1-1,0 1 1,0-1-1,0 1 1,0 0 0,3 31 22,-3-23 21,3 139 426,-4-90-398,1-58-125,0 0 0,0 0 0,0 0 0,0 1 0,0-1 0,0 0 0,0 0 0,0 0 0,0 0 0,0 0 1,0 0-1,0 1 0,0-1 0,0 0 0,0 0 0,1 0 0,-1 0 0,0 0 0,0 0 0,0 0 0,0 1 1,0-1-1,0 0 0,0 0 0,0 0 0,0 0 0,0 0 0,1 0 0,-1 0 0,0 0 0,0 0 0,0 0 0,0 0 1,0 0-1,0 0 0,1 1 0,-1-1 0,0 0 0,0 0 0,0 0 0,0 0 0,0 0 0,0 0 0,1 0 0,-1 0 1,0 0-1,0-1 0,0 1 0,0 0 0,0 0 0,0 0 0,1 0 0,-1 0 0,0 0 0,0 0 0,0 0 1,0 0-1,0 0 0,0 0 0,0 0 0,0-1 0,0 1 0,1 0 0,-1 0 0,0 0 0,0 0 0,0 0 0,0 0 1,7-10-4502,-2-9-1264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7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14157,'0'0'4164,"10"3"-3374,-5-1-686,-1 0-43,-1 0 0,1-1-1,0 0 1,-1 0-1,1 0 1,0 0 0,0 0-1,0-1 1,0 0 0,0 0-1,0 0 1,0 0 0,0 0-1,0-1 1,0 0 0,0 0-1,-1 0 1,1 0-1,0-1 1,6-3 0,-2 0-33,0 0 0,-1-1 1,1 0-1,-1-1 1,-1 0-1,9-10 0,-12 13 34,-1 1 0,1-1 0,-1 1 0,0-1 0,-1 0 0,1 0 0,0 0 0,-1 0 0,0 0 0,0 0 0,0 0-1,-1 0 1,1 0 0,-1 0 0,0-1 0,0 1 0,-1-6 0,0 10-35,1-1-1,0 1 1,0-1-1,0 1 1,0-1-1,-1 1 1,1-1 0,0 1-1,-1-1 1,1 1-1,0-1 1,-1 1-1,1 0 1,0-1-1,-1 1 1,1 0 0,-1-1-1,1 1 1,-1 0-1,1-1 1,-1 1-1,1 0 1,-1 0 0,1 0-1,-1 0 1,1-1-1,-1 1 1,1 0-1,-1 0 1,1 0 0,-1 0-1,1 0 1,-1 0-1,1 0 1,-1 0-1,0 1 1,1-1 0,-1 0-1,1 0 1,-1 1-1,-20 12 17,14-3-72,1 2 1,0-1 0,1 1 0,0 0 0,1 0-1,0 1 1,1-1 0,-2 19 0,0 6-24,0 61 0,5-97-32,0 0 1,0 0-1,0 0 0,0 0 1,-1 1-1,2-1 0,-1 0 1,0 0-1,0 0 0,0 0 1,0 0-1,1 0 0,-1 0 1,0 0-1,1 0 0,-1 0 1,1 0-1,-1 0 1,1 0-1,0 0 0,-1 0 1,1-1-1,0 1 0,0 0 1,-1 0-1,1-1 0,0 1 1,0 0-1,0-1 0,0 1 1,0-1-1,0 1 0,0-1 1,0 0-1,0 1 0,0-1 1,0 0-1,0 0 0,0 0 1,0 0-1,1 0 0,-1 0 1,0 0-1,0 0 0,0 0 1,0 0-1,0 0 0,0-1 1,2 0-1,2-1-473,0 0-1,0 0 0,-1 0 1,1-1-1,0 1 1,-1-1-1,0-1 1,1 1-1,4-5 0,17-23-3579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8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53 8072,'0'0'4035,"0"-9"-629,1-25-640,-5 25 795,-5 15-2814,-6 12-929,4-2 170,0 0-1,2 1 1,0 0-1,1 1 1,-10 31-1,18-49 11,0 1 0,0-1 0,0 1 0,0-1-1,0 1 1,0-1 0,0 0 0,0 1 0,0-1 0,0 1-1,0-1 1,0 0 0,0 1 0,1-1 0,-1 0-1,0 1 1,0-1 0,0 0 0,1 1 0,-1-1-1,0 0 1,0 1 0,1-1 0,-1 0 0,0 1-1,1-1 1,-1 0 0,0 0 0,1 0 0,-1 1-1,1-1 1,-1 0 0,0 0 0,1 0 0,-1 0-1,1 0 1,23 3 31,23-7-281,-15-1-333,0 1-1,38 1 1,-69 2 597,0 1 0,1 0 0,-1 0 0,0 0 0,0 0 0,0 1 0,0-1 0,1 0 0,-1 0 0,0 1 0,0-1 0,0 1 0,0-1 0,0 1 0,0-1 0,0 1 0,0 0 1,0-1-1,0 1 0,0 0 0,0 0 0,-1 0 0,1 0 0,0-1 0,0 1 0,0 2 0,-1-1 111,1-1 0,-1 1 0,0 0 0,0 0 0,0 0 0,0 0 0,0 0 0,0 0 0,0 0 0,-1 0 0,1 0 0,-1 0 0,1-1 0,-2 4 0,-1 2 170,-1 0-1,1-1 1,-1 1-1,-1 0 0,1-1 1,-10 10-1,-40 25 246,51-39-687,0 0-1,0 0 1,0-1-1,0 1 1,0-1 0,0 0-1,0 0 1,-1 0-1,1 0 1,0 0 0,-1-1-1,1 0 1,0 1-1,-1-1 1,1-1 0,0 1-1,-5-1 1,8 0-121,-1 1 0,1-1 0,-1 0 0,1 0 0,0 1 0,-1-1 0,1 0 0,0 0 0,-1 0 0,1 0 0,0 1 0,0-1 0,0 0 0,0 0 0,0 0 0,0 0 1,0 0-1,0 0 0,0 1 0,1-2 0,-1-2-1065,0-15-4420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19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13068,'0'0'10586,"11"2"-9518,0-1-999,0 0 0,1 0-1,-1-1 1,0 0 0,1-1-1,-1-1 1,0 0 0,0 0 0,0-1-1,0 0 1,-1-1 0,1 0 0,-1-1-1,0 0 1,11-8 0,-20 12-54,1 1-1,-1-1 1,0 0 0,0 0 0,0 0 0,0 0 0,0 0 0,0 0-1,0 0 1,0-1 0,0 1 0,-1 0 0,1 0 0,0-1 0,-1 1-1,1-2 1,-1 2-9,0 1-1,0 0 0,0-1 1,0 1-1,-1-1 0,1 1 1,0-1-1,0 1 0,-1 0 1,1-1-1,0 1 0,0-1 1,-1 1-1,1 0 0,0-1 1,-1 1-1,1 0 0,0 0 1,-1-1-1,1 1 0,-1 0 1,1 0-1,0-1 0,-1 1 1,1 0-1,-1 0 0,1 0 1,-1 0-1,1 0 0,-1 0 1,0 0-1,-2-1-9,0 1 0,0 0 0,0 0 0,0 0 0,0 1 0,-1-1 0,1 1 0,0-1 0,0 1 0,0 0 0,0 0 0,0 1 0,1-1 0,-4 2 0,-10 9 34,0 1 0,1 0 0,-16 17 0,25-24 11,1 1 0,0 0 0,0-1 0,0 2 0,1-1 0,0 0 0,0 1 0,1 0 0,0 0 0,-2 10 0,5-17-39,-1 0 0,1 0 0,0 0 0,0 0 0,0-1 1,0 1-1,0 0 0,1 0 0,-1 0 0,0 0 0,0 0 0,1 0 0,-1 0 0,0 0 0,1-1 0,-1 1 1,1 0-1,-1 0 0,1 0 0,-1-1 0,1 1 0,0 0 0,-1-1 0,1 1 0,0 0 0,-1-1 1,1 1-1,0-1 0,0 1 0,0-1 0,-1 0 0,1 1 0,0-1 0,0 0 0,0 1 0,0-1 0,0 0 1,0 0-1,0 0 0,1 0 0,45-1 166,-40 0-150,14-2-415,-1-1-1,0-1 0,0-1 0,37-16 1,73-43-1218,-125 64 3067,-7 8-422,-18 23 152,-13 24-15,33-54-1165,-1 1 0,1-1 0,0 1 0,0-1-1,0 1 1,0-1 0,0 1 0,0-1 0,0 1 0,0-1 0,0 1 0,0-1-1,0 1 1,0-1 0,0 1 0,0-1 0,1 1 0,-1-1 0,0 1 0,0-1-1,1 0 1,-1 1 0,0-1 0,0 1 0,1-1 0,-1 0 0,0 1 0,1-1-1,-1 0 1,1 1 0,-1-1 0,0 0 0,1 0 0,0 1 0,23 4 153,26-9-50,-29-3-543,0 0 1,-1-1 0,0-1-1,0-1 1,-1 0 0,31-25-1,-35 25 654,-20 14-81,0 1 0,0-1 0,0 1 0,0 0 1,1 0-1,0 0 0,0 0 0,0 1 0,1 0 0,-1 0 0,2 0 0,-1 0 0,0 0 0,1 1 0,1-1 0,-2 7 0,3-12-151,0 0 1,1 0-1,-1 0 1,1-1-1,-1 1 1,1 0-1,-1 0 1,1-1-1,0 1 1,-1 0-1,1-1 0,0 1 1,0-1-1,-1 1 1,1-1-1,0 1 1,0-1-1,0 1 1,0-1-1,0 0 1,-1 0-1,1 1 1,0-1-1,0 0 0,0 0 1,0 0-1,0 0 1,0 0-1,1 0 1,38 0-936,-31 0 1028,-9 0 281,9-4 784,-9 4-1215,1 0 1,0 0-1,0 0 1,-1 0-1,1 0 1,0 0-1,-1 0 1,1 0-1,0-1 0,0 1 1,-1 0-1,1-1 1,-1 1-1,1 0 1,0-1-1,-1 1 1,1-1-1,-1 1 0,1-1 1,-1 1-1,2-2 1,5-10-10183,-4 3 1729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44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16303,'0'0'10250,"55"-4"-10154,-34 1-64,0 3-32,2-1-128,-3 0-1441,-1 1-1474,-6 0-1441,-6-1-3844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8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111 262 12780,'0'0'4073,"-6"9"-3032,-3 5-735,1 1-1,0 1 1,2-1-1,-1 1 1,2 0-1,0 1 1,1-1-1,1 1 1,0 0-1,1 0 1,1 0 0,1 23-1,0-39-298,1 0 1,-1 0-1,0 0 0,0 0 1,1 0-1,-1-1 0,1 1 1,-1 0-1,0 0 0,1 0 1,0-1-1,-1 1 0,1 0 0,-1 0 1,1-1-1,0 1 0,0-1 1,-1 1-1,1 0 0,0-1 1,0 0-1,0 1 0,-1-1 1,1 1-1,0-1 0,0 0 1,0 0-1,0 1 0,0-1 1,0 0-1,0 0 0,0 0 0,0 0 1,-1 0-1,1 0 0,0 0 1,0-1-1,0 1 0,2-1 1,0 1 30,1-1 1,0-1 0,0 1-1,-1-1 1,1 1 0,-1-1-1,1 0 1,5-4 0,2-5-4,0-1 1,0 0-1,-1 0 1,0-1-1,-1 0 1,-1-1-1,0 0 1,0 0-1,-2-1 1,0 0-1,6-21 1,-6 13 47,-2 1 1,0-1-1,-1 0 1,-1 0-1,-1 0 1,-1 0-1,-4-32 1,2 47-37,1 1 1,-1 0-1,-1-1 1,1 1-1,-1 0 1,-1 1-1,1-1 1,-1 1-1,0-1 1,-8-8-1,11 13-54,-1 1 0,1-1 0,-1 0 1,0 0-1,1 1 0,-1-1 0,0 1 0,0 0 0,0-1 0,0 1 0,0 0 0,-1 0 0,1 0 1,0 1-1,0-1 0,-1 0 0,1 1 0,0-1 0,-1 1 0,1 0 0,-1 0 0,1 0 0,0 0 1,-1 1-1,1-1 0,0 0 0,-1 1 0,1 0 0,0-1 0,-1 1 0,1 0 0,0 0 1,0 0-1,0 1 0,0-1 0,-3 3 0,-2 3-25,0 0 0,0 1 0,1 0 0,0 0 0,0 0-1,1 1 1,0-1 0,-7 20 0,-25 81 24,34-98 11,-10 48 37,13-57-41,-1-1 0,1 1 0,0-1 0,-1 1 0,1 0 0,0-1 0,0 1 0,0 0 0,0-1 0,0 1 0,0 0 1,1-1-1,-1 1 0,1 0 0,-1-1 0,1 1 0,-1-1 0,1 1 0,0-1 0,0 1 0,0-1 0,0 1 0,0-1 0,0 0 0,0 0 1,0 1-1,0-1 0,1 0 0,-1 0 0,2 1 0,8-1-13,-1-1 1,1 0-1,-1 0 0,1-1 1,-1-1-1,0 1 1,1-2-1,-1 1 0,0-2 1,-1 1-1,15-8 0,-11 5-137,1 1 0,-1 0 0,1 1-1,0 1 1,0 0 0,14-1-1,-26 4 152,0 0 0,0 0 0,0 0 0,0 0 0,0 0 0,0 0 0,0 1 0,0-1 0,0 1 0,0-1 0,0 1 0,0 0 0,0-1 0,0 1 0,0 0 0,0 0 0,-1 1 0,1-1 0,0 0 0,-1 1 0,1-1 0,-1 0 0,0 1 0,1 0 0,0 1 0,0 3 35,0 0 0,0 0 0,-1-1 0,0 2 0,0-1 0,0 0 0,0 7 0,-1-7-32,0 9-51,-1-12-190,0 1 0,1 0 0,0-1 0,0 1 0,0 0 0,1 0 0,-1-1 0,1 1 0,2 6-1,-3-10 12,0 0-1,1 0 1,-1 0-1,1-1 0,-1 1 1,0 0-1,1 0 1,-1 0-1,0-1 0,1 1 1,-1 0-1,0 0 1,0-1-1,1 1 0,-1 0 1,0-1-1,0 1 0,1 0 1,-1-1-1,0 1 1,0 0-1,0-1 0,0 1 1,1-1-1,-1 1 1,0 0-1,0-1 0,0 1 1,0-1-1,0 1 1,0 0-1,0-2 0,5-20-6295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8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12876,'0'0'6438,"3"57"-5861,-3-21-129,-3 6 1,-1-1-321,1 1-64,1-4-32,2-6 0,0-5-513,0-10-768,0-10-1537,9-8-7048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9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49 12716,'0'0'6865,"6"1"-6689,-4 0-129,1-1 0,-1 0 0,0 1 0,1-1 0,-1 0 0,0 0 0,1-1 0,-1 1 0,0 0 0,0-1 0,1 1 0,2-2 0,-3 0 67,-1 1-1,0 0 0,0 0 0,0-1 1,0 1-1,0-1 0,0 1 0,-1-1 0,1 1 1,0-1-1,-1 0 0,1 1 0,-1-1 0,0 0 1,1 0-1,-1 1 0,0-1 0,0 0 0,0 1 1,0-1-1,-1-2 0,1 4-94,0-1-1,0 1 1,0 0 0,0-1 0,0 1-1,0-1 1,0 1 0,0 0 0,0-1-1,0 1 1,0-1 0,0 1 0,-1 0-1,1-1 1,0 1 0,0 0-1,0-1 1,-1 1 0,1 0 0,0 0-1,-1-1 1,1 1 0,0 0 0,0-1-1,-1 1 1,1 0 0,0 0 0,-1 0-1,1 0 1,-1-1 0,1 1 0,0 0-1,-1 0 1,1 0 0,0 0 0,-1 0-1,1 0 1,-1 0 0,1 0-1,0 0 1,-1 0 0,1 0 0,-1 0-1,1 0 1,0 0 0,-1 0 0,1 1-1,-1-1 1,1 0 0,0 0 0,-1 0-1,1 0 1,0 1 0,-1-1 0,1 0-1,0 0 1,0 1 0,-1-1-1,1 0 1,0 1 0,0-1 0,-1 0-1,1 1 1,0-1 0,0 1 0,-21 21-87,15-7 65,1 0 0,1 0-1,0 0 1,1 1 0,0 0 0,1-1 0,1 1-1,1 0 1,2 22 0,-2-37-8,0 1-1,1 0 1,-1 0-1,0-1 1,1 1 0,0 0-1,-1-1 1,1 1-1,0-1 1,0 1 0,0-1-1,0 1 1,0-1-1,0 1 1,0-1 0,1 0-1,-1 0 1,0 0-1,1 0 1,-1 0 0,1 0-1,-1 0 1,1 0-1,0 0 1,-1-1 0,1 1-1,0-1 1,-1 1-1,1-1 1,0 0 0,0 1-1,0-1 1,-1 0-1,1 0 1,0 0 0,0-1-1,-1 1 1,1 0-1,2-1 1,3-1-398,0 1 0,0-1 0,-1 0 0,1 0 0,-1-1 0,1 0 0,-1 0 0,11-8 0,16-18-3253,-3-4-1420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19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93 261 10890,'0'0'6620,"-8"4"-5221,2-1-1245,0 0 1,1 1-1,-1 0 1,1-1-1,0 2 1,0-1-1,1 1 1,-1-1 0,1 1-1,0 0 1,0 1-1,1-1 1,-1 1-1,1 0 1,1-1 0,-1 1-1,1 1 1,0-1-1,0 0 1,-1 13-1,2-17-146,1 0-1,-1 0 1,1 0 0,0 0-1,0 0 1,0 1-1,0-1 1,0 0-1,1 0 1,-1 0-1,1 0 1,-1 0-1,1 0 1,0 0 0,0 0-1,0 0 1,0 0-1,0-1 1,0 1-1,0 0 1,0-1-1,1 1 1,-1 0 0,4 2-1,-3-3 7,1-1-1,-1 1 1,1 0-1,-1-1 1,1 1-1,-1-1 1,1 0-1,-1 0 1,1 0-1,-1 0 1,1-1-1,0 1 1,-1 0-1,1-1 1,-1 0-1,0 0 1,1 0-1,-1 0 1,0 0-1,1 0 1,1-2-1,7-4-1,0 0 0,-1-1-1,0 0 1,-1-1 0,1 0 0,-2-1-1,1 0 1,-2 0 0,1 0-1,-1-1 1,-1 0 0,8-19 0,-7 15 161,-1-1 1,-1 1 0,0-1 0,-1 0-1,-1-1 1,0 1 0,-2-1-1,1 1 1,-3-22 0,1 37-148,0 0 0,0 0 1,0 0-1,0-1 0,0 1 0,0 0 0,0 0 1,0 0-1,-1 0 0,1 0 0,-1 0 0,1 0 1,-1 0-1,1 0 0,-1 0 0,1 0 0,-1 0 1,0 0-1,1 0 0,-1 0 0,0 1 1,0-1-1,-1-1 0,0 2-26,1 0 1,0 0-1,0 0 0,0 0 0,0 0 1,0 0-1,0 0 0,0 0 0,0 1 1,-1-1-1,1 0 0,0 1 1,0-1-1,0 1 0,0-1 0,0 1 1,1 0-1,-1-1 0,-1 2 0,-4 3-46,0 0 0,1 0 0,0 1 0,0 0 0,-7 10 0,-3 9 23,2 0 0,-15 37 0,23-49 100,1 0 1,0 1-1,1-1 0,0 1 0,1-1 1,1 1-1,0 15 0,1-28-73,0-1 0,0 1 0,1 0 0,-1 0-1,0 0 1,1 0 0,-1 0 0,1-1 0,-1 1-1,1 0 1,-1 0 0,1-1 0,-1 1-1,1 0 1,0-1 0,-1 1 0,1 0 0,0-1-1,0 1 1,-1-1 0,1 1 0,0-1 0,0 0-1,0 1 1,0-1 0,0 0 0,-1 0 0,1 1-1,0-1 1,0 0 0,0 0 0,0 0-1,0 0 1,0 0 0,0 0 0,0-1 0,0 1-1,0 0 1,-1 0 0,1-1 0,0 1 0,2-1-1,39-17 69,-4-11-776,31-21-1603,-66 48 2191,1 0-1,0 0 1,0 0 0,0 0-1,0 1 1,1-1 0,-1 1-1,0 0 1,1 0 0,-1 1-1,0 0 1,1-1 0,-1 1-1,9 1 1,-12 0 107,0 0 0,0-1 0,0 1 0,0 0 0,0 0 1,0 0-1,0 0 0,0-1 0,-1 1 0,1 0 0,0 1 0,0-1 1,-1 0-1,1 0 0,-1 0 0,1 0 0,-1 0 0,0 1 0,1-1 1,-1 0-1,0 0 0,0 1 0,0-1 0,0 1 0,2 39 127,-2-34-116,-6 74-1139,30-132-2765,27-80-6028,-21 41 7539,-7 15 5388,-5 1 6284,-22 100-3094,-2 30-5454,1-10-430,0-3-165,3 1-1,1-1 0,5 53 1,-4-95-172,0 0-1,0 0 1,0 1 0,0-1-1,0 0 1,0 0 0,1 0-1,-1 0 1,0 1 0,1-1-1,-1 0 1,1 0 0,-1 0-1,1 0 1,0 0 0,-1 0-1,1 0 1,0 0 0,0-1-1,0 1 1,-1 0 0,1 0-1,0 0 1,0-1 0,0 1-1,0-1 1,0 1 0,2 0-1,5-8-3322,-11-16-2524,-7 3-568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0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63 142 6022,'0'0'5637,"-57"-36"-2370,52 30-576,5-1-802,3 2-960,11-1-480,15-1-65,3-3-224,7-1-128,1-5-672,3-1-2756,-3-4-8519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0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25 12876,'0'0'4372,"-3"8"-3261,-1 6-673,0 0 0,1 1 0,0-1-1,2 1 1,-1 24 0,2-36-376,0 0-1,0 0 0,1 0 1,-1 0-1,1 0 1,0 0-1,0 0 0,0 0 1,0-1-1,0 1 0,1 0 1,-1 0-1,1-1 1,0 1-1,2 3 0,-2-5-51,0 0-1,1 1 1,-1-1-1,0 0 1,0 0-1,1-1 1,-1 1-1,1 0 1,-1-1-1,0 1 1,1-1-1,-1 0 1,1 0-1,-1 0 1,1 0-1,-1 0 0,1-1 1,-1 1-1,1-1 1,-1 1-1,0-1 1,5-2-1,1 0 51,-1-1 0,1 0 0,-1 0-1,0 0 1,0-1 0,-1 0 0,1-1-1,-1 1 1,0-1 0,0-1 0,7-9-1,6-12 205,24-45 0,-30 49-174,-8 21-112,-2 14-35,-1 22 2,-2-25 104,1 13-6,-1-9 2,0 0 0,1 1 1,1-1-1,0 0 0,0 0 1,1 0-1,8 19 0,-11-30-35,1 0-1,0 0 1,0 0-1,-1 0 1,1 0-1,0 0 1,0 0 0,0 0-1,0-1 1,0 1-1,0 0 1,0-1-1,0 1 1,0-1-1,0 1 1,1-1-1,-1 1 1,0-1-1,0 0 1,0 1 0,1-1-1,-1 0 1,0 0-1,0 0 1,1 0-1,-1 0 1,0 0-1,0-1 1,1 1-1,-1 0 1,0 0-1,0-1 1,0 1 0,0-1-1,1 1 1,-1-1-1,1-1 1,42-31-466,-39 28 197,56-54-5485,-28 26-246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1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141 263 7751,'0'0'15765,"-10"2"-15301,-1 1-432,1 0 0,-1 0 1,1 1-1,0 1 0,0 0 0,-13 8 0,20-11-41,0-1-1,0 1 1,0 0-1,0 1 0,0-1 1,0 0-1,1 1 1,0 0-1,-1-1 1,1 1-1,0 0 0,0 0 1,0 0-1,1 1 1,-1-1-1,1 0 1,0 0-1,0 1 0,0-1 1,0 1-1,0-1 1,1 1-1,-1 0 1,1-1-1,0 1 0,1-1 1,0 6-1,-1-8 14,1-1 0,-1 1-1,1 0 1,0 0 0,0-1-1,-1 1 1,1-1 0,0 1-1,0 0 1,0-1 0,0 0-1,0 1 1,0-1 0,0 1-1,0-1 1,0 0 0,0 0-1,0 0 1,0 1 0,0-1-1,0 0 1,0 0 0,0 0-1,0-1 1,0 1 0,0 0-1,0 0 1,0 0 0,1-1-1,31-8 160,-17 2-170,-2-1 1,1-1 0,-1 0 0,0-1 0,-1 0 0,0-1-1,20-23 1,-5 3-63,46-70 1,-72 98 70,6-8 212,0 0-1,0-1 0,-1 0 0,-1 0 1,0-1-1,-1 0 0,0 0 1,-1 0-1,-1 0 0,3-19 1,-21 42 709,6 4-897,0-1 0,0 1 0,1 0 0,1 1 0,1-1 0,0 2 0,1-1 0,0 0 0,1 1-1,1 0 1,1 0 0,0 0 0,1 30 0,1-43-67,0 1 0,0-1-1,0 1 1,1-1 0,0 0 0,-1 0-1,1 1 1,1-1 0,-1 0-1,0 0 1,1 0 0,-1 0 0,1 0-1,0 0 1,0-1 0,0 1 0,1-1-1,-1 1 1,0-1 0,1 0 0,0 0-1,-1 0 1,7 3 0,-5-3-504,0 0-1,0-1 1,0 0 0,0 0 0,0 0 0,1 0 0,-1-1 0,0 0 0,0 0 0,1 0-1,-1 0 1,6-2 0,18-6-7537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1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72 10410,'3'-8'2893,"1"-1"-1753,-3 6-704,1 0-1,-1 0 1,1 0 0,-1-1 0,0 1-1,-1 0 1,1-1 0,0 1 0,-1 0-1,0-1 1,0-5 0,0 8-335,-1 0 0,1 1 0,-1-1 0,1 0 0,-1 1 0,0-1 0,1 1 0,-1-1 0,0 1-1,1-1 1,-1 1 0,0-1 0,1 1 0,-1 0 0,0-1 0,0 1 0,0 0 0,1 0 0,-1 0 0,0-1 0,0 1 0,0 0 0,1 0 0,-1 0 0,0 0 0,0 1 0,0-1 0,0 0 0,1 0 0,-1 0 0,0 1-1,0-1 1,0 1 0,-31 8 423,21-3-447,0 1 1,0 0-1,1 0 1,0 1-1,0 1 1,0 0 0,1 0-1,1 1 1,0 0-1,0 1 1,1-1-1,-6 13 1,2-2 94,0 0 0,2 0-1,1 1 1,1 0 0,-9 43 0,14-53 3,0 1 0,1 0-1,0 0 1,2 20 0,-1-30-166,0 0 1,0-1-1,1 1 0,-1-1 0,1 1 1,0-1-1,0 0 0,0 1 1,0-1-1,0 0 0,0 0 1,1 1-1,-1-1 0,1 0 0,-1 0 1,1-1-1,0 1 0,0 0 1,0 0-1,0-1 0,0 0 1,0 1-1,0-1 0,1 0 1,-1 0-1,0 0 0,1 0 0,-1 0 1,5 0-1,2 0 19,0-1 1,1 0-1,-1 0 1,0-1-1,0 0 0,0-1 1,0 0-1,0 0 1,0-1-1,-1 0 0,1-1 1,-1 1-1,0-2 1,0 1-1,0-1 0,9-8 1,-10 8-5,0-1 0,0 0 0,0 0 0,-1-1 0,0 0 0,0 0 0,-1 0 0,0-1 0,0 0 0,-1 0 0,0 0 0,0 0 0,-1-1 0,0 1 0,0-1 1,1-13-1,-3 21-16,-1 0 1,0 0 0,0 0 0,0 0 0,0 0 0,0 0-1,0 0 1,0 0 0,0 0 0,0-1 0,-1 1 0,1 0-1,0 0 1,-1 0 0,1 0 0,0 0 0,-1 0 0,0 0-1,1 1 1,-1-1 0,1 0 0,-1 0 0,0 0 0,0 0-1,1 1 1,-1-1 0,0 0 0,0 1 0,0-1 0,-1 0-1,-1 0-5,0 1-1,1 0 1,-1-1 0,0 1-1,1 0 1,-1 0-1,0 0 1,1 1-1,-1-1 1,0 1-1,1 0 1,-4 0-1,-3 3-22,-1 0 0,0 0 0,1 1 0,0 0 0,-14 10 0,17-10 8,0 0 0,-1 1 0,2-1-1,-1 1 1,1 1 0,0-1 0,0 1-1,1 0 1,0 0 0,0 0 0,0 1-1,1-1 1,1 1 0,-1 0 0,1 0-1,-2 11 1,5-18 9,-1-1 1,0 1-1,0 0 0,1-1 1,-1 1-1,0-1 0,1 1 0,-1-1 1,1 1-1,-1 0 0,1-1 0,-1 1 1,1-1-1,-1 0 0,1 1 1,0-1-1,-1 0 0,1 1 0,-1-1 1,1 0-1,0 1 0,-1-1 0,1 0 1,0 0-1,-1 0 0,1 0 1,0 0-1,0 0 0,-1 0 0,1 0 1,0 0-1,-1 0 0,1 0 1,0 0-1,1-1 0,28-5 58,-9-3-37,-1 0-1,0-2 0,-1-1 0,0 0 0,-1-1 0,27-26 0,-20 18-294,1 1 1,29-18-1,-58 81 240,-3-14 325,-2 1 1,-1-2-1,-15 33 0,62-113-9320,-23 20 2727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14446,'0'0'7553,"0"12"-6480,-10 123 1587,-3 36-1641,29-228-752,-16 55-278,4-20-74,-2 0 1,0 0-1,-2 0 0,0 0 1,-1 1-1,-8-43 0,1 49-66,6 19-612,2-2 688,0 0 1,1-1-1,-1 1 0,1 0 1,-1-1-1,1 1 0,0 0 1,0-1-1,-1 1 0,1-1 1,0 0-1,0 1 0,1-1 1,-1 0-1,0 1 0,0-1 1,1 0-1,1 1 0,5 2-481,0 0 0,0-1-1,0 0 1,1-1-1,-1 0 1,1 0-1,0-1 1,-1 0 0,1 0-1,0-1 1,15-1-1,24-7-4868,-19-3 108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3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148 290 11339,'-8'3'3384,"-5"2"-2134,0 0-1,0 1 1,0 0-1,1 1 0,-20 15 1,28-19-1094,0 0 0,1 0 0,-1 0 0,1 1 0,0-1 0,1 1 0,-1 0 0,0 0 1,1 0-1,0 0 0,0 0 0,0 1 0,1-1 0,-1 1 0,1-1 0,0 1 0,0-1 0,1 1 0,-1 0 1,1-1-1,0 1 0,0 0 0,2 5 0,-2-9-148,1 0 1,-1 0 0,1 0-1,-1-1 1,1 1-1,0 0 1,-1 0 0,1-1-1,0 1 1,0-1-1,-1 1 1,1 0 0,0-1-1,0 1 1,0-1-1,0 0 1,0 1-1,0-1 1,0 0 0,0 0-1,0 1 1,0-1-1,0 0 1,0 0 0,0 0-1,0 0 1,0 0-1,0 0 1,0-1-1,0 1 1,0 0 0,0 0-1,0-1 1,0 1-1,1-1 1,36-13 130,-19 1-211,-1 0-1,-1-1 0,0-1 0,24-27 0,31-28-887,-72 70 953,0 0 0,1-1-1,-1 1 1,0-1-1,1 1 1,-1 0-1,0-1 1,1 1-1,-1 0 1,1-1 0,-1 1-1,0 0 1,1 0-1,-1 0 1,1-1-1,-1 1 1,1 0-1,-1 0 1,1 0 0,-1 0-1,1 0 1,-1 0-1,1 0 1,-1 0-1,1 0 1,-1 0-1,1 0 1,-1 0-1,1 0 1,-1 0 0,1 0-1,-1 0 1,1 1-1,-1-1 1,0 0-1,1 0 1,-1 1-1,1-1 1,-1 0 0,0 1-1,1-1 1,-1 0-1,1 1 1,-1-1-1,0 1 1,5 30 63,-15 41 214,-4-32-50,-3 1 0,-32 56 0,20-41-116,33-58-18,-3 2-57,0-1 1,0 1-1,0-1 0,1 1 1,-1-1-1,0 1 0,0-1 1,0 1-1,0-1 0,0 0 1,0 0-1,0 0 0,0 0 1,0 1-1,-1-1 0,1 0 1,0 0-1,0-1 0,-1 1 1,1 0-1,-1 0 0,1 0 1,0-2-1,15-58 398,-16 60-347,-1 1-58,1 0 1,-1 1-1,0-2 0,1 1 1,-1 0-1,0 0 1,1 0-1,-1 0 0,1 0 1,-1 0-1,1-1 0,-1 1 1,0 0-1,1 0 0,-1-1 1,1 1-1,-1-1 1,1 1-1,-1 0 0,1-1 1,0 1-1,-1-1 0,1 1 1,0-1-1,-1 1 0,1-1 1,0 1-1,-1-1 1,1 1-1,0-1 0,-1 0 1,3-25 194,23-36-350,-18 47 187,13-36-94,-2 1-98,2 1 0,2 1-1,2 1 1,55-78 0,-75 120 121,1-1 1,0 1-1,0 0 1,1 1-1,-1-1 1,1 1-1,8-4 1,-13 7 12,-1 1 0,1-1 0,0 1 1,0 0-1,0-1 0,-1 1 1,1 0-1,0 0 0,0-1 0,0 1 1,0 0-1,0 0 0,0 0 1,0 0-1,-1 0 0,1 1 0,0-1 1,0 0-1,0 0 0,0 1 0,0-1 1,-1 0-1,1 1 0,1 0 1,-1 0 0,0 0 0,0 1 1,0-1-1,0 1 1,-1 0-1,1-1 0,-1 1 1,1-1-1,-1 1 0,1 0 1,-1 0-1,0-1 1,0 1-1,1 0 0,-1 0 1,-1-1-1,1 4 1,-1 1 3,0-1 1,0 1 0,0 0 0,0-1 0,-1 0 0,0 1 0,-1-1 0,1 0 0,-1 0 0,-6 9 0,-44 48 191,5-5 190,82-63-714,-14 0-4,0 1 0,0 1-1,1 0 1,-1 1-1,33 1 1,-52 2 330,1 0 1,-1 0-1,1 0 0,-1 1 0,1-1 1,-1 0-1,1 1 0,-1-1 1,1 1-1,-1 0 0,1-1 1,-1 1-1,0 0 0,1 0 1,-1 0-1,0 0 0,0 0 0,0 0 1,0 0-1,0 0 0,0 1 1,2 1-1,-2 0 41,1 1-1,-1-1 0,0 0 1,0 1-1,0-1 1,-1 1-1,1-1 1,-1 1-1,1 6 1,-2-2 162,1 0 1,-1 0 0,0 0-1,-1-1 1,1 1-1,-2 0 1,1 0-1,-5 9 1,-2-3 367,1-1 0,-2 1 0,0-1 0,0-1 1,-16 15-1,22-24-500,1 0 0,-1 0 0,0 0 0,0 0 0,0 0 0,0-1 0,0 0 0,0 0 0,-1 0 0,1 0 0,-1-1 0,1 0 0,-1 0 0,0 0 0,1 0 0,-1-1 0,0 0 0,1 0 0,-1 0 0,0 0 0,0-1 0,1 0 0,-6-1 0,8 1-245,0 0 0,0 0 0,0 0 1,0-1-1,0 1 0,0 0 1,1-1-1,-1 0 0,0 1 1,1-1-1,-1 0 0,1 0 0,0 1 1,-1-1-1,1 0 0,0-1 1,0 1-1,0 0 0,0 0 1,0-4-1,0 3-550,0-1-1,1 1 1,0-1 0,-1 1 0,1 0-1,0-1 1,1 1 0,-1-1 0,1 1-1,-1 0 1,1-1 0,0 1 0,0 0 0,2-4-1,10-13-6167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44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15375,'0'0'10479,"9"-6"-9460,12-6-905,-1-1 0,-1-1 0,0-1 0,-1 0 0,-1-2 0,0 0 0,-1-1 0,25-37-1,-56 113-406,13-50 125,-8 22 251,-9 47 0,15-30-3455,14-52-9648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3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17521,'4'0'734,"1"1"0,-1-1 0,0 1 0,0-1 0,0 0 0,1-1 0,-1 1 0,0-1 0,0 0 0,4-1 1,45-23 1088,-43 19-1791,-1-1 0,0 0 0,-1 0 0,0 0 0,0-1-1,0 0 1,11-18 0,-18 25 17,0-1-1,1 0 0,-1 0 1,0 0-1,-1 0 0,1 0 1,0 0-1,0 0 0,-1 0 1,1 0-1,-1 0 0,0 0 1,0 0-1,0 0 0,0-1 1,0-2-1,-1 4-29,1 1 0,0-1 0,-1 0 1,1 0-1,-1 1 0,1-1 0,-1 0 0,0 1 1,1-1-1,-1 0 0,0 1 0,1-1 0,-1 1 0,0-1 1,0 1-1,1-1 0,-1 1 0,0 0 0,0-1 0,0 1 1,0 0-1,0 0 0,1 0 0,-1-1 0,0 1 0,-1 0 1,-2 0-14,-1 1 0,1-1 1,0 1-1,0 0 1,0 0-1,0 0 1,0 0-1,0 1 1,0-1-1,0 1 0,0 0 1,1 0-1,-1 1 1,-6 4-1,3-1-11,1 1 0,-1 0 0,1 0 0,0 0 0,0 0 0,1 1 0,0 0 0,1 0 0,0 1-1,0-1 1,0 1 0,1 0 0,1 0 0,0 0 0,0 0 0,0 0 0,1 1 0,1-1 0,0 19 0,1-25 9,0-1 1,0 1 0,1 0-1,-1-1 1,1 1 0,-1-1-1,1 1 1,0-1-1,0 0 1,0 0 0,0 0-1,1 0 1,-1 0 0,0 0-1,1-1 1,-1 1 0,1-1-1,0 1 1,-1-1-1,1 0 1,0 0 0,0 0-1,0-1 1,0 1 0,0-1-1,4 1 1,6 0-38,-1 0 1,0 0 0,1-1-1,-1-1 1,14-2-1,-19 1-387,1 1-1,-1-1 1,0-1-1,-1 1 1,1-1-1,11-7 1,-15 8-269,-1 1 0,1-1 0,-1 0 0,0 0 0,0 0 0,0 0 1,0-1-1,0 1 0,0-1 0,0 1 0,-1-1 0,2-2 0,2-15-9625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3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13421,'0'0'9353,"87"-30"-8393,-40 18-639,14 2-225,-5-3-1121,1 0-3844,-1-3-10697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5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15535,'0'0'3875,"0"11"-2738,0 273 3390,0-283-4498,0 0 0,0 1 0,-1-1-1,1 0 1,0 0 0,1 0-1,-1 1 1,0-1 0,0 0-1,0 0 1,1 0 0,-1 0 0,0 1-1,1-1 1,-1 0 0,1 0-1,0 0 1,-1 0 0,2 1 0,-1-2 4,0 0 0,-1 0 0,1 0 0,0 0 1,-1 0-1,1 0 0,0 0 0,-1-1 0,1 1 1,-1 0-1,1 0 0,0-1 0,-1 1 0,1 0 1,-1-1-1,1 1 0,-1-1 0,1 1 0,-1-1 1,1 1-1,-1-1 0,1 1 0,0-2 0,26-42 929,71-166-465,-98 209-498,0 0 0,0 1 0,0-1 0,0 0 0,1 0 0,-1 1 0,0-1 1,1 0-1,-1 1 0,0-1 0,1 0 0,-1 1 0,1-1 0,-1 1 0,1-1 0,-1 0 1,1 1-1,-1-1 0,1 1 0,0 0 0,-1-1 0,1 1 0,0-1 0,0 1 0,-1 0 0,1 0 1,0-1-1,0 1 0,0 1-3,0-1 0,0 1 0,0 0-1,0 0 1,-1 0 0,1-1 0,0 1 0,-1 0 0,1 0 0,0 0 0,-1 0 0,0 0 0,1 0-1,-1 0 1,1 0 0,-1 2 0,12 61-132,-11-55 128,3 22 13,-2-17 1,0 0 1,0 0-1,1-1 0,5 15 1,-7-27-6,-1 0-1,0 0 1,1 0 0,-1-1-1,1 1 1,-1 0 0,1 0-1,-1 0 1,1-1 0,-1 1-1,1 0 1,0-1 0,-1 1-1,1-1 1,0 1 0,-1 0-1,1-1 1,0 0 0,0 1-1,0-1 1,-1 1 0,1-1 0,0 0-1,0 0 1,0 1 0,0-1-1,0 0 1,1 0 0,0-1 9,0 1 0,1-1 0,-1 1 0,0-1 0,0 0 1,0 0-1,0 0 0,0 0 0,0 0 0,0 0 0,2-3 0,4-3 42,0 0-1,-1-1 1,12-16-1,-4 4-29,-2 0 0,-1-1 0,0 0 0,-2 0 0,0-2 0,-2 1-1,0-1 1,5-30 0,-17 93-207,-14 195-14,21-221-456,5-16-863,9-20-1332,0-43-5393,-11 24 2008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5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10090,'0'0'7174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6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109 425 6694,'0'0'13432,"-8"-3"-12648,6 2-759,-1 0 0,1 0-1,0 1 1,-1-1 0,1 1-1,0-1 1,-1 1 0,1 0-1,-1 0 1,1 0 0,0 0-1,-1 0 1,1 0 0,-1 1-1,1-1 1,0 1 0,0 0-1,-1 0 1,1 0 0,-3 1-1,1 1 13,1 1-1,-1-1 1,1 1-1,0-1 1,0 1 0,1 0-1,-1 0 1,1 1-1,0-1 1,0 0-1,0 1 1,-1 5-1,0-2 168,0 0 0,1 0-1,1 0 1,-1 0-1,1 0 1,0 11 0,1-18-183,0 0 1,0 1 0,0-1 0,0 0 0,1 0 0,-1 1 0,0-1 0,0 0 0,1 0 0,-1 1 0,1-1 0,-1 0-1,1 0 1,0 0 0,-1 0 0,1 0 0,0 0 0,0 0 0,0 0 0,-1 0 0,1 0 0,0 0 0,0 0-1,1-1 1,-1 1 0,0 0 0,0-1 0,0 1 0,0-1 0,0 1 0,1-1 0,-1 1 0,0-1 0,0 0 0,1 0-1,-1 0 1,0 0 0,1 0 0,-1 0 0,0 0 0,1 0 0,-1 0 0,0-1 0,0 1 0,1 0 0,-1-1-1,2 0 1,4-2 20,1 0 1,-1-1-1,0 0 0,0 0 0,0 0 0,0-1 0,-1 0 0,1-1 0,-1 1 0,-1-1 0,7-9 0,9-11 18,23-38 0,-20 25 83,-1-1 0,-3-1 0,-1-1 0,22-72 0,-58 176-26,4 0-1,2 1 0,2 0 1,1 96-1,8-157-106,0 0-1,0 0 0,0 0 1,0 0-1,1 0 0,-1 0 1,0 0-1,1 0 0,0 0 0,-1 0 1,1 0-1,0 0 0,0 0 1,0 0-1,1 0 0,-1-1 1,0 1-1,1 0 0,-1-1 1,1 1-1,-1-1 0,1 0 1,-1 1-1,1-1 0,0 0 1,0 0-1,0 0 0,0 0 1,0-1-1,0 1 0,0 0 1,2 0-1,-1-1 6,1 0 0,-1 0-1,0 0 1,1-1 0,-1 1 0,0-1-1,1 0 1,-1 1 0,0-2 0,0 1 0,0 0-1,0 0 1,0-1 0,0 0 0,0 0-1,0 0 1,-1 0 0,1 0 0,2-4-1,9-10 17,-1 0-1,-1-2 1,-1 1-1,0-2 1,-1 1-1,-1-2 1,8-24-1,2-17 97,13-65-1,-23 81 102,-2-1-1,2-82 1,-9 128-226,0 0 0,0 0 0,-1 1 0,1-1 0,0 0 0,0 0-1,-1 0 1,1 1 0,0-1 0,-1 0 0,1 0 0,0 0 0,0 0 0,-1 0-1,1 0 1,0 0 0,-1 0 0,1 0 0,0 0 0,-1 0 0,1 0 0,0 0-1,-1 0 1,1 0 0,0 0 0,-1 0 0,1 0 0,0 0 0,0 0 0,-1 0-1,1 0 1,0-1 0,-1 1 0,1 0 0,0 0 0,0 0 0,-1-1 0,1 1-1,0 0 1,0 0 0,0-1 0,-1 1 0,1 0 0,0 0 0,0-1 0,0 1-1,0 0 1,0-1 0,-1 1 0,1 0 0,0 0 0,0-1 0,0 1 0,0 0-1,0-1 1,0 1 0,0 0 0,0-1 0,0 1 0,0 0 0,0-1 0,1 1-1,-17 22 9,2 6-15,1 2 0,2-1-1,1 1 1,2 1 0,0 0-1,2 0 1,2 0 0,1 1-1,1 46 1,2-74-14,0 1 0,0-1 0,1 0 0,0 1 0,0-1 1,0 0-1,0 1 0,1-1 0,-1 0 0,1 0 0,0 0 0,0 0 0,1 0 0,-1-1 0,1 1 1,0-1-1,0 1 0,0-1 0,0 0 0,1 0 0,-1-1 0,1 1 0,0-1 0,-1 1 0,1-1 1,0 0-1,1-1 0,-1 1 0,0-1 0,0 0 0,1 0 0,-1 0 0,0 0 0,1-1 0,-1 0 1,9 0-1,-12 0-190,-30-19-442,9 3 496,2-1 0,0 0 1,-20-28-1,30 35 206,1 0 0,0 0 1,1 0-1,0-1 0,1 0 0,0 0 1,0 0-1,1-1 0,-2-12 0,6 23-34,0 1 0,0-1 0,0 0-1,0 0 1,0 0 0,0 0-1,0 0 1,0 0 0,0 0 0,1 0-1,-1 0 1,0 0 0,1 0-1,-1 0 1,0 0 0,1 1-1,-1-1 1,1 0 0,-1 0 0,1 0-1,0 1 1,-1-1 0,1 0-1,0 1 1,0-1 0,-1 1 0,3-2-1,32-6 93,-21 7-136,0 2 0,0 0 1,17 3-1,47 20-2061,-31 1-4621,-34-13-215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6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1 491 16015,'0'0'1452,"13"-3"-149,318-105 5923,-76 21-5703,85-4-821,120-38-955,-440 122 229,-4 2 17,1 0 0,-1-1-1,0-1 1,0-1 0,-1 0-1,26-18 1,-78 47-9970,21-17 1606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7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55 16015,'0'0'2974,"-9"9"-1581,9-9-1386,-5 4 81,1 0-1,0 0 0,0 1 1,0-1-1,0 1 1,1 0-1,0 0 0,0 0 1,0 1-1,1-1 0,0 1 1,0-1-1,0 1 1,1 0-1,0 0 0,0-1 1,0 11-1,0-9-88,2 0-1,-1 0 0,1 0 1,0 0-1,0 0 1,4 10-1,-5-15 6,1-1-1,-1 0 1,1 0-1,0 0 1,-1 0-1,1 0 1,0 0-1,0 0 1,0 0-1,0 0 1,0 0-1,0 0 1,0-1-1,0 1 1,0 0-1,0-1 1,0 1-1,0-1 0,0 1 1,0-1-1,1 0 1,-1 1-1,0-1 1,0 0-1,1 0 1,-1 0-1,0 0 1,0 0-1,1 0 1,-1 0-1,0 0 1,0 0-1,1-1 1,-1 1-1,0 0 1,0-1-1,0 1 1,1-1-1,-1 1 1,0-1-1,0 0 1,0 0-1,0 1 1,0-1-1,1-2 1,4-1 86,0-1 0,-1 0 0,0-1 1,0 1-1,0-1 0,-1 0 0,0 0 1,6-12-1,25-57 461,-30 63-457,27-74 765,-47 152-880,11-52 97,0 1 0,1 0 1,0 0-1,1 1 0,1-1 1,1 25-1,0-40-67,0 0 0,0 1 0,1-1-1,-1 0 1,0 1 0,1-1 0,-1 0 0,0 1 0,1-1 0,-1 0 0,0 0 0,1 1 0,-1-1-1,1 0 1,-1 0 0,1 0 0,-1 0 0,0 1 0,1-1 0,-1 0 0,1 0 0,-1 0-1,1 0 1,-1 0 0,1 0 0,-1 0 0,0 0 0,1 0 0,-1 0 0,1-1 0,-1 1-1,1 0 1,-1 0 0,0 0 0,1-1 0,-1 1 0,1 0 0,-1 0 0,0-1 0,1 1-1,0-1 1,18-10 157,0-4-122,31-35 1,-40 39-42,0 0 0,1 0 0,0 1-1,1 0 1,0 1 0,1 0 0,26-13 0,-39 22 2,1-1 0,-1 1 0,1 0 0,0 0 0,-1 0 0,1 0 0,0-1 0,-1 1 0,1 0 0,-1 0 0,1 0 0,0 0 0,-1 1 0,1-1 0,-1 0 0,1 0 0,0 0 0,-1 0 0,1 1 0,-1-1-1,1 0 1,0 0 0,-1 1 0,1-1 0,-1 1 0,1-1 0,-1 0 0,0 1 0,1-1 0,-1 1 0,1-1 0,-1 1 0,1 0 0,6 27 386,-9 38 370,1-60-715,-8 71 691,23-82-364,-3-5-301,-1 0 0,-1 0 0,0-1 1,15-21-1,13-16 37,-27 36-132,-7 8 2,0 0 0,0 0 0,0 0 1,0 1-1,1-1 0,-1 1 0,1 0 0,0 0 0,0 0 0,0 1 1,0-1-1,1 1 0,8-3 0,-12 8 9,0 0 0,0 0 0,0 0 0,0 0 0,0 0 0,-1 0 0,0 0 0,1 0 0,-1 1 0,0-1 0,0 0 0,-1 0 0,0 3 0,1 2 4,-9 57-9761,19-83 4548,3-2-2200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7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42 14894,'0'0'6379,"-10"4"-5225,-2 3-833,1 0 0,-1 1 0,1 0 0,0 0 0,1 1 0,-14 15 1,18-17-160,-1 0 0,2 0 1,-1 1-1,1 0 0,0 0 1,1 1-1,0-1 0,0 1 1,1 0-1,0 0 0,-3 15 1,6-24-155,0 1 1,0 0-1,-1 0 1,1 0 0,0 0-1,0 0 1,0 0 0,0 0-1,0 0 1,1 0-1,-1 0 1,0 0 0,0-1-1,0 1 1,1 0 0,-1 0-1,1 0 1,-1 0 0,1 0-1,-1-1 1,1 1-1,-1 0 1,1 0 0,0-1-1,-1 1 1,1-1 0,0 1-1,-1 0 1,1-1-1,0 1 1,0-1 0,0 0-1,-1 1 1,1-1 0,0 0-1,0 1 1,0-1-1,0 0 1,0 0 0,0 0-1,0 0 1,0 0 0,0 0-1,0 0 1,0 0 0,-1 0-1,1 0 1,0 0-1,0-1 1,0 1 0,0 0-1,0-1 1,1 0 0,5-1 45,0 0 0,0-1 0,0 1 0,-1-2 0,11-6 0,-1-2-23,0 0 1,-1-2-1,0 0 1,-1-1 0,-1 0-1,0-1 1,-2 0 0,1-1-1,-2 0 1,0-1-1,-1 0 1,9-28 0,-46 91 277,22-33-414,1 0-1,1 1 0,0-1 0,1 1 1,0 0-1,0-1 0,2 1 1,-1 1-1,2 23 0,1-35-186,-1 0-1,1-1 1,-1 1 0,1-1-1,0 1 1,0-1-1,0 1 1,0-1-1,0 1 1,0-1 0,0 0-1,0 0 1,0 1-1,1-1 1,-1 0-1,0 0 1,1 0 0,-1-1-1,1 1 1,-1 0-1,1 0 1,-1-1 0,1 1-1,0-1 1,-1 1-1,1-1 1,0 0-1,-1 0 1,1 1 0,0-1-1,0-1 1,-1 1-1,1 0 1,0 0-1,-1 0 1,1-1 0,0 1-1,-1-1 1,1 0-1,-1 1 1,1-1-1,-1 0 1,1 0 0,1-1-1,10-11-4527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8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15855,'0'0'9049,"-1"8"-8537,-7 35 176,-2 0-1,-2-1 1,-24 59-1,2-10 316,34-89-992,0-1-1,0 1 1,0-1-1,0 1 1,0-1-1,0 1 1,0-1 0,0 1-1,0-1 1,1 1-1,-1-1 1,1 0-1,-1 1 1,1-1 0,0 1-1,-1-1 1,1 0-1,0 0 1,0 1-1,0-1 1,0 0 0,0 0-1,0 0 1,0 0-1,0 0 1,0 0-1,0 0 1,1-1 0,-1 1-1,0 0 1,1-1-1,-1 1 1,1-1 0,-1 1-1,0-1 1,1 0-1,-1 1 1,1-1-1,-1 0 1,1 0 0,-1 0-1,1 0 1,-1 0-1,1-1 1,-1 1-1,1 0 1,-1-1 0,0 1-1,1-1 1,-1 1-1,1-1 1,0-1-1,40-49 164,-36 42-289,1 1 0,-1-1 0,1 1 1,1 0-1,0 0 0,0 1 0,0 0 1,13-7-1,-21 13 104,1 1 0,0-1 0,0 1 0,0-1 0,0 1 0,-1 0 0,1-1 1,0 1-1,0 0 0,0 0 0,0 0 0,0-1 0,0 1 0,0 0 0,0 0 0,0 0 0,0 1 0,-1-1 0,1 0 0,0 0 0,0 0 1,0 1-1,0-1 0,0 0 0,0 1 0,-1-1 0,1 1 0,0-1 0,0 1 0,-1 0 0,1-1 0,0 1 0,0 0 0,1 2 6,-1 0 1,0-1-1,0 1 0,0 0 0,0 0 0,0-1 0,0 1 0,-1 0 0,1 0 0,-1 0 0,0 3 0,0 1 82,0 0 0,0 0-1,-1 0 1,0 0 0,0 0-1,-1 0 1,1-1 0,-1 1 0,-6 10-1,1-7 387,-1 0-1,0-1 1,0 0-1,-14 10 1,19-16-406,0-1-1,0 0 1,0 0 0,-1 0-1,1 0 1,0-1 0,-1 1-1,1-1 1,-1 0 0,1 0 0,-1 0-1,0 0 1,1-1 0,-1 0-1,0 0 1,0 1 0,1-2-1,-7 0 1,9 1-130,0 0-1,0-1 1,1 1 0,-1 0-1,0-1 1,1 1-1,-1-1 1,0 1 0,1-1-1,-1 1 1,1-1 0,-1 1-1,0-1 1,1 1-1,0-1 1,-1 0 0,1 1-1,-1-1 1,1 0 0,0 0-1,-1 1 1,1-1-1,0 0 1,-1-1 0,0-22-5156,1 17 2630,0-10-5089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9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15375,'-1'10'544,"-27"147"4836,17-107-3816,2 1 1,-4 85 0,12-136-1550,1 1 1,0 0-1,0 0 1,0 0 0,0-1-1,0 1 1,0 0-1,0 0 1,0 0 0,1-1-1,-1 1 1,0 0-1,0 0 1,1-1 0,-1 1-1,0 0 1,1 0-1,-1-1 1,1 1 0,-1 0-1,1-1 1,-1 1-1,1-1 1,0 1 0,-1-1-1,1 1 1,-1-1-1,1 1 1,1 0 0,-1-1 19,0 0 0,1 0 1,-1 0-1,1 0 0,-1-1 0,1 1 1,-1 0-1,0 0 0,1-1 1,-1 1-1,1-1 0,-1 1 1,0-1-1,3-1 0,3-2 90,-1-1 0,1 0 0,-1 0 0,11-11 0,41-67 110,-7 10 16,-50 73-246,-1 0 0,0 0-1,1 1 1,-1-1 0,0 0 0,1 1-1,-1-1 1,0 0 0,1 1-1,-1-1 1,0 1 0,1-1 0,-1 0-1,0 1 1,0-1 0,0 1-1,1-1 1,-1 1 0,0-1 0,0 1-1,0-1 1,0 1 0,0-1 0,0 1-1,0-1 1,0 1 0,0-1-1,0 1 1,0-1 0,0 0 0,-1 1-1,1-1 1,0 1 0,0 25 123,-4 2-92,0-1 0,-2-1 0,-1 1 1,-14 31-1,56-71-1843,-7-3-7837,-22 9 1877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4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9993,'0'0'14841,"1"8"-14633,5 43 198,-5-50-386,-1 0 1,1-1-1,-1 1 1,1 0-1,-1-1 0,1 1 1,-1-1-1,1 1 0,0-1 1,-1 1-1,1-1 0,0 1 1,-1-1-1,1 0 0,0 1 1,0-1-1,-1 0 0,1 0 1,0 1-1,0-1 1,0 0-1,-1 0 0,1 0 1,0 0-1,0 0 0,0 0 1,-1 0-1,1 0 0,0-1 1,0 1-1,0 0 0,-1 0 1,1-1-1,0 1 1,0 0-1,-1-1 0,1 1 1,0-1-1,0 0 0,32-16 415,-5-5-300,-22 17-131,-1 1 0,0-1 1,1 1-1,0 0 0,0 1 0,0-1 1,0 1-1,1 1 0,-1-1 0,10-2 1,-15 6-6,-1-1 1,1 1-1,0-1 0,-1 1 1,1-1-1,-1 1 1,1-1-1,0 1 1,-1 0-1,0-1 0,1 1 1,-1 0-1,1-1 1,-1 1-1,0 0 0,1 0 1,-1-1-1,0 1 1,0 0-1,1 0 1,-1-1-1,0 1 0,0 0 1,0 0-1,0 0 1,0 0-1,0-1 1,0 1-1,-1 0 0,1 1 1,-2 27 269,-30 63 78,32-92-420,0 0 0,0 0 1,0-1-1,1 1 0,-1 0 0,0 0 1,0 0-1,0 0 0,0 0 1,0 0-1,0 0 0,0 0 1,1 0-1,-1 0 0,0 0 1,0 0-1,0 0 0,0 0 0,0 0 1,0 0-1,1 0 0,-1 0 1,0 0-1,0 0 0,0 0 1,0 0-1,0 0 0,0 0 0,0 0 1,1 0-1,-1 1 0,0-1 1,0 0-1,0 0 0,0 0 1,0 0-1,0 0 0,0 0 0,0 0 1,0 0-1,0 0 0,0 1 1,0-1-1,1 0 0,-1 0 1,0 0-1,0 0 0,0 0 1,0 0-1,0 0 0,0 1 0,0-1 1,0 0-1,0 0 0,0 0 1,0 0-1,0 0 0,0 0 1,0 1-1,-1-1 0,9-8-6714,-6-7-7995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2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70 113 9577,'0'0'3134,"2"-9"-502,7-30 304,-9 22 245,-10 18-1876,-9 17-800,12-8-489,1 0 1,0 0-1,1 0 1,0 1-1,1 0 1,0 0-1,0 0 0,1 0 1,1 1-1,0-1 1,0 1-1,1 20 1,1-31-14,0 0 1,0 0-1,0-1 1,1 1-1,-1 0 1,0 0-1,1 0 1,-1-1-1,1 1 1,-1 0 0,1-1-1,-1 1 1,1 0-1,-1-1 1,1 1-1,0-1 1,-1 1-1,1-1 1,0 1-1,-1-1 1,1 0-1,0 1 1,0-1 0,-1 0-1,1 1 1,0-1-1,0 0 1,0 0-1,-1 0 1,1 0-1,0 0 1,0 0-1,0 0 1,0 0-1,-1 0 1,1 0 0,0 0-1,0 0 1,0-1-1,-1 1 1,3-1-1,36-13 313,-12-4-222,-2 0 0,43-42 0,23-16 19,-90 75-111,-1 1 0,0 0 0,0-1 0,1 1 0,-1 0 0,0 0 0,1-1 0,-1 1 0,1 0 0,-1 0 0,0-1 0,1 1 0,-1 0 0,1 0 0,-1 0 0,0 0 0,1 0 0,-1 0 0,1 0 0,-1 0 0,1 0 0,-1 0 0,0 0 0,1 0 0,-1 0 0,1 0 0,-1 0 0,0 0 0,1 0 0,-1 1 0,1-1 0,-1 0 0,0 0 0,1 0 0,-1 1 0,0-1 0,1 0 0,0 1 0,3 20 175,-11 34 150,6-50-311,-2 8-3,-4 27-9,7-39-1,0-1 0,0 1 0,0 0 0,0-1-1,0 1 1,0-1 0,0 1 0,1-1 0,-1 1 0,0-1-1,0 1 1,1-1 0,-1 1 0,0-1 0,0 1 0,1-1-1,-1 1 1,1-1 0,-1 1 0,0-1 0,1 0 0,-1 1-1,1-1 1,-1 0 0,1 1 0,-1-1 0,1 0 0,-1 0-1,1 1 1,-1-1 0,1 0 0,-1 0 0,1 0 0,-1 0-1,1 0 1,0 0 0,-1 0 0,1 0 0,-1 0-1,1 0 1,-1 0 0,1 0 0,-1 0 0,1 0 0,0-1-1,-1 1 1,1 0 0,-1 0 0,1-1 0,-1 1 0,1 0-1,-1 0 1,0-1 0,1 1 0,-1-1 0,1 1 0,-1-1-1,16-10-845,0-1-1,-2 0 0,1-1 0,-2 0 0,24-31 0,-20 25-995,25-35-7359,-27 33 3795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30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106 167 8008,'0'0'6021,"-6"11"-3800,-4 4-1461,0 1 1086,0 0 1,-15 34-1,66-74 247,-28 14-2106,-9 5-196,1 1 0,0 0 0,0 0 1,0 0-1,0 1 0,0 0 0,1 0 1,0 0-1,-1 1 0,1 0 0,0 0 0,0 0 1,12-1-1,-17 6 204,0 0-1,-1 0 1,1 1 0,-1-1-1,0 0 1,0 1 0,0-1-1,0 0 1,-1 6-1,-5 17 149,-1 0-1,-1 0 0,-1-1 1,-1 0-1,-2 0 0,-18 29 1,29-53-131,-15 25 366,-1 0 0,-32 36 0,26-34-257,92-124-589,-3-3 1,61-127-1,-79 137 478,-35 70 713,-13 30-186,-13 34-94,11-40-391,-8 20 471,1 1 0,1 0 1,1 0-1,1 1 1,-4 45-1,10-72-517,1 0 0,-1 1 1,0-1-1,1 0 0,-1 1 0,0-1 1,1 0-1,-1 0 0,1 0 1,-1 1-1,0-1 0,1 0 0,-1 0 1,1 0-1,-1 0 0,1 0 0,-1 0 1,1 0-1,-1 0 0,1 0 0,-1 0 1,1 0-1,-1 0 0,0 0 0,1 0 1,-1 0-1,1 0 0,-1-1 0,1 1 1,-1 0-1,0 0 0,1-1 1,-1 1-1,1 0 0,-1 0 0,0-1 1,1 1-1,-1 0 0,1-1 0,17-10 80,-8 0-362,-1 0-1,0 0 1,-1 0-1,0-1 1,-1-1-1,0 1 0,-1-1 1,-1 0-1,5-17 1,-3 8-190,-1 0 1,-2-1-1,0 1 1,1-46-1,-5 68 463,0-1 0,0 1-1,0 0 1,0-1 0,0 1-1,0-1 1,0 1 0,0 0-1,0-1 1,0 1-1,0-1 1,0 1 0,0 0-1,0-1 1,0 1 0,0 0-1,0-1 1,0 1-1,-1-1 1,1 1 0,0 0-1,0-1 1,0 1 0,-1 0-1,1-1 1,0 1 0,0 0-1,-1 0 1,1-1-1,0 1 1,-1 0 0,1 0-1,0-1 1,-1 1 0,1 0-1,0 0 1,-1 0 0,1 0-1,-1 0 1,1 0-1,0-1 1,-1 1 0,1 0-1,-1 0 1,1 0 0,0 0-1,-1 0 1,1 1 0,-1-1-1,1 0 1,-21 12-1996,11-7-4393,0-2-2038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30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15567,'0'0'13047,"-1"9"-13181,-34 175 75,-15 110 204,49-286-129,0 0 0,0 0 1,-1 0-1,0-1 1,0 1-1,-1-1 0,0 1 1,-5 8-1,6-13 26,0 0 0,0-1 0,0 1 1,0-1-1,0 1 0,-1-1 0,1 0 0,-1 1 0,1-1 0,-1-1 0,0 1 0,0 0 0,0-1 1,0 1-1,0-1 0,0 0 0,0 0 0,-1 0 0,1-1 0,0 1 0,-1-1 0,-4 1 0,7-1-3,0-1-1,0 1 0,0 0 0,0 0 1,0 0-1,0-1 0,1 1 0,-1 0 1,0-1-1,0 1 0,0-1 0,0 1 1,1-1-1,-1 1 0,0-1 0,1 0 1,-1 1-1,0-1 0,1 0 0,-1 0 1,1 1-1,-1-1 0,1 0 0,-1 0 1,1-1-1,-8-32 359,12-37-278,0 51-120,2 1 1,0-1-1,2 2 0,0-1 0,1 1 1,0 0-1,2 1 0,13-19 1,19-18-905,49-49 1,-60 60-2183,-21 9-2677,-10 5-2751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31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13581,'0'0'9577,"50"-7"-9449,-27 16-160,-7 3-1762,-5-4-4259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31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19859,'0'0'544,"56"-6"1058,-15 1-321,7 1-993,0-3-672,1 0-2082,-5-5-5029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3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17 9129,'0'0'7383,"-7"-3"-6182,3 1-1118,2 1-40,0-1 0,0 1 1,0 0-1,0 0 0,-1 0 1,1 0-1,0 0 0,-1 1 1,1-1-1,0 1 0,-1-1 1,1 1-1,-1 0 0,1 0 1,-1 0-1,1 0 0,-1 0 1,1 1-1,0-1 0,-1 1 1,1 0-1,-1-1 0,1 1 1,0 0-1,0 0 0,0 1 1,0-1-1,0 0 0,0 1 1,0-1-1,0 1 0,0 0 1,0-1-1,1 1 0,-1 0 1,1 0-1,-2 2 0,1 0-58,-1-1-1,1 0 1,-1 0-1,1 1 1,0-1-1,1 1 1,-1 0-1,0-1 1,1 1-1,0 0 1,0 0-1,-1 8 1,3-10 6,0 0 1,-1 0 0,1 0-1,0 0 1,1 0 0,-1 0-1,0 0 1,0-1-1,1 1 1,-1 0 0,1-1-1,-1 1 1,1-1 0,0 1-1,0-1 1,0 0-1,0 1 1,0-1 0,0 0-1,0-1 1,0 1-1,0 0 1,0 0 0,3 0-1,6 2-19,-2 1-1,1 0 0,0 0 0,-1 1 1,0 1-1,9 6 0,-16-10 41,1 0-1,-1 0 1,0 0-1,-1 1 1,1-1 0,0 1-1,-1-1 1,1 1-1,-1-1 1,0 1 0,0 0-1,0 0 1,0 0 0,0 0-1,-1-1 1,1 1-1,-1 0 1,0 0 0,0 0-1,0 0 1,0 0-1,0 0 1,-1 0 0,1 0-1,-1 0 1,-1 3-1,0-2 129,0 0-1,-1-1 0,1 1 0,-1-1 0,0 0 1,0 1-1,0-1 0,0-1 0,-1 1 0,1 0 0,-1-1 1,1 0-1,-1 0 0,0 0 0,0 0 0,0 0 0,0-1 1,0 0-1,-1 0 0,1 0 0,0 0 0,0-1 1,-1 1-1,1-1 0,0 0 0,-1-1 0,-5 0 0,10 1-204,0-1 0,-1 1 0,1 0 0,0-1 0,-1 1 0,1 0 0,0-1 0,0 1 0,-1 0 0,1-1 0,0 1 0,0-1 0,0 1 0,0-1-1,-1 1 1,1 0 0,0-1 0,0 1 0,0-1 0,0 1 0,0-1 0,0 1 0,0-1 0,0 1 0,0-1 0,1 1 0,-1-1 0,0 1-1,0 0 1,0-1 0,0 1 0,1-1 0,-1 1 0,0 0 0,0-1 0,1 1 0,-1 0 0,0-1 0,1 1 0,-1 0 0,0-1 0,1 1 0,-1 0-1,1 0 1,-1-1 0,0 1 0,1 0 0,0 0 0,18-18-3318,-1 3 73,2-3-1073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33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92 7847,'0'0'6924,"-3"10"-6134,2-4-776,-3 5 377,1 0 1,1 0 0,0 0 0,1 0 0,0 0-1,0 0 1,2 1 0,1 15 0,-2-26-377,0-1 1,1 1 0,-1 0-1,0-1 1,1 1 0,-1-1-1,0 1 1,1-1 0,-1 0-1,1 1 1,-1-1-1,1 1 1,-1-1 0,1 0-1,-1 1 1,1-1 0,0 0-1,-1 0 1,1 1 0,-1-1-1,1 0 1,0 0 0,-1 0-1,1 0 1,-1 0 0,1 0-1,0 0 1,-1 0-1,1 0 1,-1 0 0,1 0-1,0 0 1,-1 0 0,1-1-1,0 1 1,-1 0 0,1 0-1,-1-1 1,1 1 0,-1 0-1,1-1 1,-1 1 0,1 0-1,-1-1 1,1 1-1,-1-1 1,1 0 0,23-20 776,15-31-200,-31 39-582,1 0 0,0 1 0,1 0-1,1 1 1,15-14 0,-25 24-15,0 1 1,0-1-1,-1 1 1,1-1-1,0 1 1,0 0-1,-1-1 1,1 1-1,0 0 0,0 0 1,0 0-1,0-1 1,-1 1-1,1 0 1,0 0-1,0 0 1,0 0-1,0 1 1,0-1-1,-1 0 1,1 0-1,0 0 1,0 1-1,0-1 0,-1 0 1,1 1-1,0-1 1,0 1-1,-1-1 1,1 1-1,0-1 1,-1 1-1,1-1 1,0 1-1,-1 0 1,1-1-1,-1 1 1,1 0-1,-1-1 0,0 1 1,1 0-1,-1 0 1,0 0-1,1-1 1,-1 1-1,0 0 1,0 0-1,1 1 1,11 56 155,-9-39-139,-3-19-7,0 1-1,0-1 1,1 1-1,-1-1 1,0 1-1,0-1 1,0 1 0,1-1-1,-1 1 1,0-1-1,0 1 1,1-1-1,-1 0 1,0 1-1,1-1 1,-1 0-1,1 1 1,-1-1 0,0 0-1,1 1 1,-1-1-1,1 0 1,-1 0-1,1 1 1,-1-1-1,1 0 1,-1 0 0,1 0-1,-1 0 1,1 0-1,-1 0 1,1 0-1,-1 0 1,1 0-1,-1 0 1,1 0-1,-1 0 1,1 0 0,-1 0-1,1 0 1,-1 0-1,1-1 1,-1 1-1,1 0 1,-1 0-1,0-1 1,1 1 0,-1 0-1,1-1 1,-1 1-1,0 0 1,1-1-1,-1 1 1,0 0-1,1-1 1,-1 1-1,0-1 1,1 0 0,25-29 305,-22 25-270,0-1-19,6-8-81,1 0 1,1 0 0,0 1 0,1 1-1,0 0 1,0 1 0,20-13 0,-32 23 48,0 1 1,1-1 0,-1 0 0,0 1 0,0-1 0,0 1 0,1-1-1,-1 1 1,0 0 0,0-1 0,1 1 0,-1 0 0,0 0 0,1 0 0,-1 0-1,0 0 1,1 0 0,-1 0 0,0 1 0,0-1 0,1 0 0,-1 1-1,0-1 1,0 1 0,1-1 0,-1 1 0,0 0 0,0-1 0,0 1-1,0 0 1,0 0 0,0 0 0,0 0 0,0 0 0,0 0 0,-1 0 0,1 0-1,0 0 1,-1 0 0,1 0 0,-1 0 0,1 1 0,-1-1 0,1 0-1,-1 0 1,0 1 0,1-1 0,-1 3 0,2 9 119,0 0 0,-1 1 0,-2 25-1,1-24-68,-1 42 322,1-33-121,1-55-2675,-1-1-2776,0-7-3139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33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12876,'0'0'1986,"-16"49"-2050,26-40-1986,5 0-993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33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191 268 7399,'0'0'4895,"-2"-11"-1163,1 5-3342,2 4-205,-1-1 0,0 0-1,0 1 1,-1-1 0,1 0-1,-1 1 1,1-1-1,-1 1 1,0-1 0,0 1-1,0 0 1,0-1 0,0 1-1,0 0 1,-1-1 0,1 1-1,-1 0 1,0 0 0,0 0-1,1 1 1,-1-1 0,0 0-1,-1 1 1,1-1 0,0 1-1,0 0 1,-1-1 0,1 1-1,0 0 1,-1 0 0,-4 0-1,3 0-131,-1 1 0,0-1 0,1 1-1,-1 0 1,1 1 0,-1-1 0,1 1 0,-1 0 0,1 0-1,-1 1 1,1-1 0,0 1 0,0 0 0,0 0 0,0 0-1,0 1 1,-5 3 0,4-1-73,0 0-1,1 0 0,0 0 1,0 1-1,0-1 1,1 1-1,0 0 1,0 0-1,0 1 1,1-1-1,-3 10 1,2-5 18,0 1 0,1 0 1,1-1-1,0 1 0,0 0 0,1 12 1,1-22 11,-1 0 0,0 0 0,0 0 0,1 0 0,-1 0 0,1 0 0,0 0 0,-1 0 0,1 0 0,0 0 0,0-1 0,0 1 0,1 0 0,-1-1 0,0 1 0,1-1 0,2 3 0,-2-3 4,0 0-1,0-1 0,0 1 0,0-1 0,0 1 1,0-1-1,0 0 0,0 0 0,0 1 0,0-2 1,1 1-1,-1 0 0,0 0 0,0-1 0,0 1 1,0-1-1,0 1 0,0-1 0,0 0 1,0 0-1,2-1 0,5-4 41,0 1-1,-1-1 1,1-1 0,-1 1 0,0-2-1,-1 1 1,0-1 0,0 0 0,0 0-1,7-13 1,3-9 56,27-58 0,-41 82-88,6-13 119,0-1 0,-1 0-1,-1 0 1,-1-1 0,-1 0 0,-1 0-1,2-29 1,-6 50-132,1 0-1,-1-1 1,0 1 0,0 0-1,0 0 1,0 0-1,0 0 1,0 0 0,0-1-1,0 1 1,0 0 0,0 0-1,0 0 1,0 0-1,0-1 1,0 1 0,0 0-1,0 0 1,0 0 0,0 0-1,0-1 1,0 1-1,0 0 1,0 0 0,0 0-1,0 0 1,0 0 0,0-1-1,0 1 1,-1 0 0,1 0-1,0 0 1,0 0-1,0 0 1,0 0 0,0-1-1,0 1 1,-1 0 0,1 0-1,0 0 1,0 0-1,0 0 1,0 0 0,0 0-1,-1 0 1,1 0 0,0 0-1,0 0 1,0 0-1,0 0 1,-1 0 0,1 0-1,0 0 1,0 0 0,0 0-1,0 0 1,-1 0-1,1 0 1,-9 11 31,-7 19-237,7 1 167,1-1-1,2 1 1,1 0-1,1 0 1,2 1-1,2 53 1,1-80-75,-1 0 1,1-1-1,-1 1 0,1-1 1,1 1-1,-1-1 1,1 1-1,-1-1 0,1 0 1,0 1-1,1-1 1,-1 0-1,1-1 0,0 1 1,0 0-1,0-1 1,5 5-1,-5-6-321,0 0-1,1 0 1,-1 0-1,0 0 1,1-1 0,0 1-1,-1-1 1,1 0-1,0 0 1,0 0-1,0-1 1,0 1 0,5-1-1,13 0-4943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34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11627,'0'0'11115,"-7"55"-10923,7-16-128,0 1 0,0 1 0,0-1 64,0-3 0,2-1-96,3-5-32,-5-5-1729,0-5-1955,0-6-3299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46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12876,'0'0'12663,"5"7"-12220,-2 1-384,0 0-1,0-1 1,-1 1 0,0 0 0,0 0-1,-1 0 1,0 1 0,0-1-1,-1 0 1,0 0 0,0 1 0,-1-1-1,0 0 1,-4 12 0,-4 14-29,3-16-49,1 0 0,1 1 0,1-1 1,-1 23-1,3-41-149,1 1 0,0-1 0,0 1 0,0-1 1,0 1-1,0-1 0,0 0 0,0 1 0,0-1 1,0 1-1,1-1 0,-1 1 0,0-1 0,0 1 0,0-1 1,0 0-1,1 1 0,-1-1 0,0 1 0,0-1 1,1 0-1,-1 1 0,0-1 0,1 0 0,-1 1 0,0-1 1,1 0-1,-1 0 0,1 1 0,-1-1 0,0 0 1,1 0-1,-1 0 0,1 1 0,-1-1 0,0 0 0,1 0 1,0 0-1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34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16111,'0'0'8328,"-2"34"-13421,8-48-3171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35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0 10826,'0'0'7832,"-4"10"-7144,-31 86-63,20-49-162,-3 0-1,-28 51 1,42-93 422,5-15-543,12-32-534,-5 15 27,0-2 178,-2-1 1,0 0-1,2-52 0,-26 190-408,18 28 449,0-136-53,0 0 0,0 0 0,1 0 0,-1-1-1,0 1 1,0 0 0,0 0 0,0 0 0,0 0 0,1 0 0,-1 0 0,0-1 0,0 1 0,0 0 0,1 0 0,-1 0 0,0 0 0,0 0 0,0 0 0,1 0 0,-1 0 0,0 0-1,0 0 1,0 0 0,1 0 0,-1 0 0,0 0 0,0 0 0,0 0 0,0 0 0,1 0 0,-1 0 0,0 0 0,0 0 0,0 1 0,1-1 0,-1 0 0,0 0 0,0 0-1,0 0 1,0 0 0,0 0 0,1 1 0,-1-1 0,0 0 0,0 0 0,0 0 0,0 0 0,0 1 0,0-1 0,0 0 0,0 0 0,1 0 0,-1 1 0,0-1 0,0 0 0,0 0-1,10-16 207,-7 7-217,-1 0-1,0-1 0,0 1 1,-1 0-1,0-1 0,0 1 1,-1-1-1,0 1 0,-1 0 1,0-1-1,-1 1 0,0 0 1,0-1-1,-1 1 0,0 0 1,-1 1-1,1-1 0,-2 1 0,1-1 1,-1 1-1,-1 1 0,1-1 1,-1 1-1,-1 0 0,1 0 1,-1 0-1,0 1 0,-1 0 1,-15-8-1,22 13-2,0 0-1,0 1 1,0-1-1,0 1 1,0-1-1,0 1 1,0-1-1,0 1 1,0 0-1,0 0 1,0-1-1,-1 1 1,1 0-1,0 0 1,0 0-1,0 0 1,0 1-1,0-1 1,-1 0-1,0 1 1,1-1-1,0 1 0,1 0 0,-1-1 0,0 1 0,1-1 0,-1 1-1,1 0 1,-1 0 0,1-1 0,0 1 0,-1 0 0,1 0 0,0 0 0,-1-1 0,1 1 0,0 0 0,0 0 0,0 0 0,0 0 0,0 1 0,0 2-13,0 1 0,0-1 0,1 0 0,0 1 0,0-1 0,0 0-1,0 0 1,1 0 0,3 7 0,6 4 42,-1-1 0,2-1-1,0 0 1,1-1-1,0 0 1,0-1 0,2 0-1,18 11 1,-8-7 2,1-1 1,1-1-1,0-1 1,34 9-1,-263-85-12785,121 34 12360,7 0 3697,74 30-3128,-1 0 0,0 0-1,1 0 1,-1-1-1,1 1 1,-1 0-1,0 0 1,1 0 0,-1-1-1,1 1 1,-1 0-1,1-1 1,-1 1 0,1-1-1,-1 1 1,1 0-1,0-1 1,-1 1-1,1-1 1,-1 1 0,1-1-1,0 0 1,-1 1-1,1-1 1,0 1 0,0-1-1,0 1 1,-1-2-1,17-6 1389,51 0-2111,-47 6 1063,149-20-708,-97 10-3894,-38 6-645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35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486 9 5990,'-15'-2'2445,"-16"-1"-1729,-48 0 1,66 3-565,0 1 0,1 0 0,-1 1-1,0 1 1,1 0 0,-1 1 0,-22 9-1,19-3 131,0 0-1,0 2 1,1-1-1,0 2 1,2 0-1,-1 1 0,1 0 1,1 1-1,1 0 1,0 1-1,1 0 1,0 1-1,2 0 0,-13 34 1,13-29-30,1 0 0,1 1 1,2 0-1,0 0 1,1 1-1,1-1 0,1 1 1,1-1-1,1 1 0,2 0 1,8 40-1,-8-54-243,0 0 0,1 1 0,0-1 0,1-1 0,0 1 0,0 0 0,1-1 0,0 0 0,1-1 0,0 0 0,1 0 0,-1 0 0,1-1 0,1 0 0,-1 0 0,1-1 0,1 0 0,17 8 0,-15-9 3,-1-1 1,1-1-1,0 0 1,0 0 0,0-1-1,0-1 1,0 0-1,0-1 1,0 0-1,1-1 1,-1 0 0,0-1-1,0 0 1,0-1-1,-1 0 1,21-9-1,-8 0 112,0 0-1,-1-2 0,-1-1 1,0 0-1,-1-2 0,0-1 1,-1 0-1,-2-1 0,0-2 1,-1 1-1,15-25 0,-20 27 100,-1 1 0,-1-2-1,0 0 1,-2 0 0,0 0-1,-1-1 1,-1 0 0,-1-1 0,-1 1-1,-1-1 1,-1 0 0,0 0 0,-2 0-1,-3-35 1,2 50-236,0-1 1,-1 1-1,0-1 1,0 1-1,0 0 1,-1 0-1,0 0 1,-1 0-1,1 0 1,-1 1-1,0-1 1,0 1-1,-1 0 1,1 1-1,-1-1 1,0 1-1,0 0 1,-1 0-1,1 0 1,-1 1-1,-10-5 1,1 2-1043,-1 0-1,-1 1 1,1 1 0,-1 1-1,0 0 1,0 1 0,-21 0-1,-11 2-5819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38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14414,'0'0'2498,"8"65"-2722,3-38 480,3 2-128,6-3 32,3-1 97,7-3-161,-11 1-64,4-4 32,-2 0-32,-3-4-288,-7 1-481,-2-2-769,-6 2-800,-3-4-320,0-2-1154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38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10570,'0'0'10752,"9"-7"-9792,133-92 1187,-37 32-4230,-104 66 509,-9 15-3498,-10 5 214,-8 3-3390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3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8 432 12876,'0'0'2947,"10"-12"-1746,179-242 1858,-187 251-3302,1 0 1,-1 0-1,0 0 0,0-1 1,0 1-1,0 0 1,0-1-1,-1 0 0,0 1 1,0-1-1,0 0 0,0 1 1,0-1-1,-1 0 1,0 0-1,0 0 0,0 0 1,0 1-1,-2-8 0,-11 55 254,-1 14 514,-27 69 0,-6 26 1297,124-350-4619,-37 34 1407,-35 136 2217,-2 0-1,0-29 0,-6 63 2426,-4 12-3290,-10 94 249,12-65-221,-3 0 0,-1-1-1,-19 53 1,27-99-220,1 1 1,0 0-1,-1-1 0,0 1 0,1-1 0,-1 1 0,0-1 0,0 0 0,0 1 0,0-1 0,0 0 0,0 1 0,0-1 0,-1 0 0,1 0 0,0 0 0,-1 0 0,1 0 1,0 0-1,-1-1 0,1 1 0,-1 0 0,-2 0 0,1-1-15,1 0 0,0 0-1,-1-1 1,1 1 0,0-1 0,0 1 0,0-1 0,-1 0 0,1 0 0,0 0-1,0 0 1,0 0 0,0 0 0,0 0 0,-1-3 0,-10-7-272,1-1 0,0 0 0,-17-26 0,20 27 1269,-3-2-683,0-4 4033,12 17-4006,0-1 0,1 1-1,-1-1 1,1 0 0,-1 1-1,1 0 1,-1-1 0,1 1-1,-1-1 1,1 1 0,0 0-1,-1-1 1,1 1 0,-1 0 0,1-1-1,0 1 1,-1 0 0,1 0-1,0 0 1,-1 0 0,1 0-1,0 0 1,-1 0 0,1 0-1,0 0 1,-1 0 0,1 0-1,0 0 1,-1 0 0,1 0-1,1 1 1,28 0 284,0-2 0,0-1-1,1-1 1,-1-1 0,-1-2 0,43-14 0,-70 19-422,59-23-2391,-25 4-3335,-20 8-1359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39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 1 11115,'-17'1'167,"1"2"1,0 0 0,0 1-1,1 0 1,-1 1 0,1 1-1,0 1 1,0 0 0,1 1-1,0 0 1,0 1 0,1 1-1,1 0 1,-1 1 0,1 0-1,-17 22 1,13-14-81,1 1 0,1 0 0,1 1 0,1 0-1,0 1 1,2 1 0,1 0 0,0 0 0,2 0 0,-6 37 0,9-32 36,1 0 1,2 1-1,1-1 0,1 0 1,1 1-1,2-1 1,1 0-1,1 0 1,1-1-1,18 43 0,-20-57-128,2-1 0,-1 0 0,2-1 0,-1 1 0,1-2 0,1 1 0,0-1 0,1 0 0,0-1 0,16 12 0,-16-15 16,0 0 1,0-1-1,1 0 1,0 0-1,0-1 1,0-1-1,0 0 1,1-1-1,-1 0 1,1 0-1,-1-1 1,1-1-1,20-1 1,-18-1 18,0 0 1,0-1-1,0 0 1,-1-1 0,0-1-1,1 0 1,-2-1-1,1 0 1,15-10 0,-9 3 90,-1-1 0,0 0 0,-2-2 1,1 0-1,18-23 0,-14 10 377,0 0-1,-2-1 0,-1-1 1,-2-1-1,-1-1 0,-1 0 1,11-43-1,-20 60-267,-2 0 1,0-1-1,-1 0 0,0 0 0,-1 1 1,-1-1-1,-4-27 0,3 34-160,-2 1-1,1-1 0,-1 0 1,0 1-1,-1-1 0,0 1 1,-1 0-1,0 0 1,0 1-1,-1 0 0,0-1 1,0 2-1,-1-1 1,-8-6-1,-8-5-239,-1 1 1,-1 1 0,0 1-1,-42-19 1,27 17-4127,-41-11 1,46 18-3563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40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16047,'0'0'4837,"0"81"-4965,0-27-193,0 5-1056,0 0 448,3-8-1569,6-8-1986,-7-9-2659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40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5958,'0'0'5552,"9"-7"-4127,-2 3-1229,0 0 1,1 0 0,0 0-1,-1 1 1,1 0-1,1 0 1,-1 1 0,0 0-1,0 1 1,1 0-1,-1 0 1,1 0-1,-1 1 1,1 1 0,-1-1-1,10 3 1,3 2 189,-1 1 1,1 1-1,-1 0 1,-1 2-1,24 13 1,-31-15-306,-1 0 0,1 1 0,-1 1 0,0 0 0,-1 0-1,0 1 1,-1 0 0,0 1 0,9 12 0,-15-17 51,1 0-1,-1 0 1,0 0 0,-1 1-1,0-1 1,0 1 0,0-1-1,-1 1 1,0 0 0,0-1-1,0 1 1,-1 0 0,0 0-1,0 0 1,-3 12-1,0-10 87,0 1 0,0-1 0,-1 0 0,0 0 0,-1 0 0,0-1 0,0 1 0,-1-1 0,0 0 0,-7 6 0,-4 3 109,0-1 0,-2-1 0,0 0 0,0-2 0,-1 0 0,-1-1 0,0-1 0,-30 10 0,50-20-333,-4 1-23,0 0 1,-1 0-1,1 0 1,0-1-1,0 0 1,-1 0-1,1 0 0,-1-1 1,1 0-1,-9 0 1,13 0-51,1-1-1,-1 1 1,1 0 0,-1-1 0,1 1-1,0 0 1,-1-1 0,1 1 0,0-1-1,-1 1 1,1-1 0,0 1 0,0-1 0,-1 1-1,1-1 1,0 1 0,0-1 0,0 1-1,0-1 1,0 1 0,-1-1 0,1 1-1,0-1 1,0 1 0,0-1 0,1 1 0,-1-1-1,0 1 1,0-1 0,0 1 0,0-1-1,0 1 1,1-1 0,-1 1 0,0-1-1,0 1 1,1-1 0,-1 1 0,0-1 0,1 0-1,13-20-2469,43-33-5191,-21 24 1600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41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18866,'0'0'4068,"-1"51"-3268,-3-18-127,-1 2-192,5-1-193,0-2-192,0-7-96,3-7 32,10-9-1121,1-9-929,0 0-96,0-20-801,-5-7-3042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46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14253,'0'0'5157,"52"-11"-2915,-13-5-416,9-1-128,1-3-577,4 0-545,-5 4-415,-7 4-129,-9 3-32,-9 5-129,-9 4-671,-11 0-642,-3 6-4195,-10 1-160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41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6342,'0'0'9582,"8"9"-9453,-4-5-206,35 34 996,-38-36-797,1-1 1,0 1 0,1-1-1,-1 1 1,0-1-1,0 0 1,0 0 0,1 0-1,-1 0 1,1 0-1,-1-1 1,0 1 0,1-1-1,-1 0 1,1 1-1,0-1 1,-1 0 0,1-1-1,-1 1 1,1 0-1,-1-1 1,4 0 0,-3-1-30,-1 0-1,0 0 1,0-1 0,0 1 0,0 0 0,0-1 0,0 1 0,-1-1 0,1 0 0,-1 1 0,0-1 0,0 0-1,0 0 1,0 0 0,0 0 0,0-3 0,-1 5-18,1-1 0,-1 1 1,1 0-1,-1-1 0,0 1 0,1 0 1,-1-1-1,0 1 0,0 0 0,0-1 1,0 1-1,0-1 0,0 1 0,-1 0 0,1-1 1,0 1-1,-1 0 0,1-1 0,-1 1 1,1 0-1,-1 0 0,1-1 0,-1 1 1,0 0-1,0 0 0,0 0 0,0 0 1,0 0-1,0 0 0,0 0 0,0 0 0,0 1 1,-2-2-1,1 1-44,-1 1 1,0 0-1,1 0 1,-1 0 0,0 0-1,1 1 1,-1-1-1,0 0 1,1 1-1,-1 0 1,1 0-1,-1 0 1,1 0-1,-1 0 1,1 0-1,0 1 1,-1-1-1,1 1 1,-2 2-1,0 0-9,0 1-1,0-1 1,0 1-1,1 0 1,-1 0-1,1 0 1,1 1-1,-4 7 1,1 2 54,0 0 0,2 1 0,-1-1 1,2 1-1,-2 30 0,4-43-71,0 0-1,0-1 1,0 1-1,0 0 1,0 0-1,1 0 1,-1 0-1,1 0 1,0 0 0,0-1-1,0 1 1,0 0-1,0-1 1,0 1-1,1-1 1,0 1-1,-1-1 1,1 0-1,0 1 1,0-1 0,0 0-1,0 0 1,1-1-1,-1 1 1,0 0-1,1-1 1,-1 1-1,1-1 1,0 0-1,-1 0 1,1 0-1,0 0 1,0 0 0,0-1-1,-1 1 1,1-1-1,0 0 1,0 0-1,0 0 1,0 0-1,0 0 1,0-1-1,0 1 1,-1-1 0,1 0-1,3-1 1,-3 1-146,-1 0 0,1-1 1,-1 1-1,0-1 0,1 1 1,-1-1-1,0 0 0,0 0 1,0 0-1,0 0 1,0-1-1,1-2 0,0 0-711,0-1 0,-1 1 1,1-1-1,-1 0 0,-1 0 0,1 0 0,-1 0 0,1-12 0,-1 5-847,-1 0-1,0-1 1,-1 1 0,-1 0-1,0 0 1,-5-18 0,0 13 1648,0 1 0,-1 0 0,-20-31 1,-7 0 4179,-3 12 3598,35 35-6541,5 8-5996,3-1-5125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41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15118,'0'0'8681,"-8"5"-8361,-26 17-108,33-21-208,-1-1 0,1 1 1,0 0-1,-1 0 0,1 0 0,0 0 1,0 0-1,0 0 0,0 0 0,0 1 0,0-1 1,0 0-1,0 1 0,0-1 0,1 0 0,-1 1 1,0-1-1,1 1 0,-1-1 0,1 1 0,0-1 1,-1 1-1,1-1 0,0 1 0,0 0 1,0-1-1,0 1 0,0-1 0,1 1 0,-1-1 1,1 4-1,3-4-101,0 0 0,1 0 0,-1 0 0,0 0 0,0-1 0,1 1 1,-1-1-1,0 0 0,1-1 0,6 0 0,2 0-369,-7 1 425,0 1 0,-1 0 0,1 0 0,-1 1 0,1 0 1,-1 0-1,0 0 0,0 0 0,0 1 0,0 0 0,0 0 0,0 0 1,-1 1-1,1-1 0,-1 1 0,0 0 0,0 0 0,-1 1 0,5 6 1,-4-5 182,0-1 1,-1 1 0,0 0 0,0-1 0,0 1 0,-1 1 0,0-1 0,0 0 0,-1 0 0,1 1 0,-1-1 0,-1 1 0,1-1 0,-1 1 0,0-1 0,-1 1 0,-1 7 0,1-11-35,-1 0 0,1 0-1,-1 0 1,0 0 0,0-1-1,0 1 1,0-1 0,-1 1 0,1-1-1,-1 0 1,1 0 0,-1 0 0,0 0-1,0 0 1,0 0 0,0-1 0,0 0-1,0 1 1,0-1 0,-1 0 0,1-1-1,-4 2 1,4-2-175,1 0 0,-1 1 0,0-1 0,1 0 0,-1 0 0,0 0 0,1-1 0,-1 1 0,0-1 0,1 1 0,-1-1 0,-4-2 0,6 3-142,-1-1-1,1 0 1,0 0-1,-1 0 1,1-1-1,0 1 1,0 0 0,-1 0-1,1-1 1,0 1-1,0 0 1,1-1 0,-1 1-1,0-1 1,0 1-1,1-1 1,-1 0 0,1 1-1,-1-1 1,1 0-1,0-1 1,-1-3-1361,0 1-1,1 0 1,0 0 0,0-1 0,1 1-1,1-10 1,10-9-7110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42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102 176 12844,'0'0'4020,"5"-8"-347,3-5-2167,-1 0 1,11-29-1,-16 38-1338,0-1-1,-1 0 1,1 1-1,-1-1 1,0 0 0,-1 0-1,1 0 1,-1 0 0,0 0-1,0 0 1,0 0 0,-1 1-1,1-1 1,-1 0 0,-3-9-1,3 13-147,0 0 0,0 0 0,1 0-1,-1 0 1,0 1 0,0-1 0,0 0 0,0 0-1,0 0 1,0 1 0,0-1 0,-1 1-1,1-1 1,0 1 0,0-1 0,0 1 0,-1-1-1,1 1 1,0 0 0,0 0 0,-1 0 0,1 0-1,0 0 1,0 0 0,-1 0 0,1 0-1,0 0 1,0 1 0,-1-1 0,1 0 0,0 1-1,-2 0 1,-1 1-39,1-1-1,-1 1 1,1 0 0,-1 0-1,1 0 1,0 0-1,0 1 1,0-1 0,-4 5-1,-2 5 3,1 0-1,1 0 1,0 1-1,1 0 0,0 0 1,1 0-1,0 1 1,1 0-1,1 0 0,0 0 1,1 0-1,1 0 1,0 1-1,0-1 1,2 0-1,1 15 0,0-25-2,-1-1 0,0 0-1,1 0 1,-1 0-1,1 0 1,0 0 0,0 0-1,0 0 1,1-1 0,-1 1-1,1-1 1,-1 0-1,1 1 1,0-1 0,0-1-1,0 1 1,0 0-1,0-1 1,0 1 0,0-1-1,0 0 1,1 0 0,-1 0-1,0 0 1,1-1-1,-1 1 1,1-1 0,-1 0-1,1 0 1,-1 0-1,6-2 1,1 2-542,0-2 0,0 1 0,0-1 0,13-5 0,-16 4-612,0 0 0,0 0 0,0 0 0,0-1 0,7-5 0,21-22-13175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42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13 16207,'0'0'3529,"-2"13"-2819,-7 47 73,2 1 1,4 0-1,4 88 1,-1-147-766,0-1 0,0 1 0,0-1 0,0 1 0,0-1 0,0 1 1,1-1-1,-1 1 0,0-1 0,1 1 0,-1-1 0,1 0 0,0 1 1,-1-1-1,1 0 0,0 1 0,0-1 0,0 0 0,0 0 0,0 0 1,0 0-1,0 0 0,0 0 0,0 0 0,1 0 0,-1 0 0,0 0 0,0-1 1,1 1-1,-1-1 0,1 1 0,-1-1 0,1 1 0,-1-1 0,0 0 1,1 0-1,-1 1 0,1-1 0,-1 0 0,1 0 0,-1-1 0,1 1 1,2-1-1,1 0 181,0-1 1,1-1 0,-1 1-1,0-1 1,0 0 0,0 0 0,-1 0-1,1 0 1,-1-1 0,5-4-1,18-20 53,-2 0-1,-1-2 1,-2 0-1,0-1 1,-2-2-1,-2 0 1,-1-1-1,14-39 1,-25 41-399,-8 24-1259,-8 18-1397,-19 32-7372,12-17 2210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43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1 176 10154,'0'0'2674,"10"3"-314,-6-2-2130,0 1 57,1 0 0,0 0-1,0-1 1,-1 1 0,1-1 0,0-1 0,0 1-1,0-1 1,0 1 0,0-2 0,0 1-1,0 0 1,0-1 0,0 0 0,0 0 0,0-1-1,0 1 1,-1-1 0,1 0 0,-1 0-1,9-6 1,-6 3 30,-1-1 0,0-1-1,0 1 1,0-1 0,4-8-1,-8 12-194,0 0-1,-1 0 1,1 0-1,-1 0 1,0 0 0,0 0-1,0-1 1,-1 1-1,1 0 1,-1 0-1,0-1 1,0 1-1,0-1 1,0 1 0,0 0-1,-2-5 1,2 7-112,0 0 0,0 1 0,-1-1 0,1 0 0,0 0 1,-1 1-1,1-1 0,0 0 0,-1 0 0,1 1 0,-1-1 1,1 0-1,-1 1 0,1-1 0,-1 1 0,0-1 0,1 1 1,-1-1-1,0 1 0,1-1 0,-1 1 0,0 0 0,0-1 1,1 1-1,-1 0 0,0 0 0,0 0 0,0-1 0,1 1 1,-1 0-1,0 0 0,0 0 0,0 0 0,1 0 0,-1 1 1,0-1-1,0 0 0,0 0 0,1 0 0,-1 1 0,0-1 1,0 0-1,1 1 0,-1-1 0,-1 1 0,-1 1-37,0 0-1,0 0 0,0 0 1,0 0-1,0 0 0,0 0 1,0 1-1,-3 4 1,3-3 11,0 1 1,0-1 0,1 1 0,-1 0 0,1-1 0,0 1 0,1 0 0,-1 1 0,1-1 0,0 0 0,0 0 0,1 0 0,-1 1-1,1-1 1,0 0 0,2 11 0,-1-14 11,1-1 0,-1 0 0,0 1 0,0-1 0,1 0 0,-1 0 0,1 0 0,-1 0 0,1 0 0,-1 0 0,1 0 0,-1 0 0,1-1 0,0 1 0,0 0 0,-1-1 0,1 0 0,0 1 0,0-1 0,0 0 0,-1 0 0,1 0 0,0 0 0,2-1 0,47-4-670,-47 4 585,10-4-48,0 1 0,0 0 0,0 1 1,1 1-1,-1 1 0,1 0 0,0 0 0,-1 1 1,23 4-1,-36-4 179,0-1 0,0 1 0,0 0 0,0-1 0,0 1 0,0-1 1,0 1-1,0-1 0,0 1 0,-1-1 0,1 0 0,0 1 0,0-1 0,0 0 0,-1 0 0,1 1 1,0-1-1,-1 0 0,1 0 0,-1 0 0,1 0 0,0-2 0,16-31 226,-11 20-250,-5 13-27,-1-1-1,1 1 0,0-1 1,-1 1-1,1-1 1,0 1-1,0 0 0,0-1 1,0 1-1,0 0 1,0 0-1,0-1 0,1 1 1,-1 0-1,0 0 1,1 1-1,-1-1 0,1 0 1,-1 0-1,1 1 0,-1-1 1,1 0-1,-1 1 1,1 0-1,-1-1 0,1 1 1,0 0-1,-1 0 1,3 0-1,-1 1-9,-1 0 0,1 1 0,-1-1 1,0 1-1,1-1 0,-1 1 0,0 0 0,0 0 0,0 0 1,0 0-1,-1 0 0,1 0 0,-1 0 0,1 1 0,-1-1 1,2 4-1,3 6 53,-4-8-25,0 0 0,0 0 0,0 0 0,1 0 0,-1 0 1,1 0-1,5 5 0,-6-8-2,0 0 0,0 0 0,0 0 0,0 0-1,0 0 1,0 0 0,0-1 0,0 1 0,0-1 0,1 0 0,-1 1 0,0-1 0,0 0 0,1 0 0,-1 0 0,0 0 0,0-1-1,0 1 1,4-2 0,8-3-59,-1 0 0,-1-1 1,1 0-1,-1-1 0,0-1 0,0 0 0,-1 0 0,19-19 0,41-28-1878,-70 54 1939,-1 1-1,0 0 1,1-1-1,-1 1 0,1 0 1,-1-1-1,1 1 0,-1 0 1,1 0-1,-1 0 1,1-1-1,-1 1 0,1 0 1,-1 0-1,1 0 0,-1 0 1,1 0-1,0 0 1,-1 0-1,1 0 0,-1 0 1,1 0-1,-1 0 0,1 0 1,-1 1-1,1-1 1,-1 0-1,1 0 0,-1 1 1,1-1-1,-1 0 1,1 0-1,-1 1 0,1-1 1,-1 1-1,0-1 0,1 0 1,-1 1-1,0-1 1,1 1-1,-1-1 0,0 1 1,0-1-1,1 1 0,-1-1 1,0 1-1,0-1 1,0 1-1,0-1 0,1 1 1,-1-1-1,0 1 0,0-1 1,0 1-1,0 0 1,0 48 963,1-8 432,0-40-1378,-1-1 0,1 1 0,0-1 0,0 1 0,0-1 0,-1 0 1,1 1-1,0-1 0,0 0 0,0 0 0,0 1 0,0-1 0,0 0 0,0 0 0,-1 0 0,1 0 1,0 0-1,0-1 0,0 1 0,0 0 0,0 0 0,0 0 0,0-1 0,-1 1 0,1-1 1,0 1-1,0 0 0,0-1 0,-1 1 0,1-1 0,0 0 0,-1 1 0,2-2 0,24-17 299,7-15-249,-28 26-277,2 1 0,-1 0 0,1 1 0,-1-1 0,2 1-1,-1 1 1,15-9 0,-22 14 182,1 1 0,-1-1 0,1 1 0,-1-1-1,0 1 1,1-1 0,-1 1 0,0-1-1,0 1 1,1 0 0,-1-1 0,0 1 0,0-1-1,0 1 1,0 0 0,0-1 0,0 1-1,0-1 1,0 1 0,0 0 0,0-1 0,0 1-1,0-1 1,0 1 0,0 0 0,0-1-1,-1 1 1,1-1 0,0 1 0,0-1 0,-1 2-1,-6 23 171,0-5-81,3-9 92,0 1 0,0 0-1,1 1 1,0-1 0,0 14 0,3-26-143,0 1 1,0-1-1,0 1 0,0-1 1,0 0-1,0 1 0,1-1 1,-1 1-1,0-1 1,0 0-1,0 1 0,1-1 1,-1 0-1,0 1 0,0-1 1,1 0-1,-1 1 0,0-1 1,0 0-1,1 1 0,-1-1 1,1 0-1,-1 0 0,0 0 1,1 1-1,-1-1 1,0 0-1,1 0 0,-1 0 1,1 0-1,-1 0 0,1 0 1,-1 0-1,0 0 0,1 0 1,-1 0-1,1 0 0,-1 0 1,0 0-1,1 0 0,-1 0 1,1 0-1,-1 0 1,0 0-1,1-1 0,-1 1 1,1 0-1,-1 0 0,0 0 1,1-1-1,-1 1 0,0 0 1,1-1-1,-1 1 0,0-1 1,23-14 551,41-56-413,-46 49-504,38-37 0,-56 59 342,1 0-1,-1-1 1,0 1-1,0 0 1,0 0-1,0 0 1,0 0-1,0 0 1,0 0-1,0 0 1,1 0-1,-1 0 1,0 0-1,0 0 1,0 0-1,0 0 1,0 0-1,1 0 1,-1 0-1,0 0 1,0 0-1,0 0 1,0 0-1,0 0 1,0 0-1,1 0 1,-1 0-1,0 0 1,0 0-1,0 0 1,0 0-1,0 0 1,0 0-1,1 0 1,-1 0-1,0 0 1,0 0-1,0 0 1,0 1-1,0-1 1,0 0-1,0 0 1,0 0 0,0 0-1,1 0 1,-1 0-1,0 0 1,0 1-1,0-1 1,0 0-1,0 0 1,0 0-1,0 0 1,0 0-1,0 1 1,0-1-1,0 0 1,0 0-1,0 0 1,0 0-1,0 0 1,0 18 84,-6 28 332,5-36-428,0-7 36,0 1 91,1 1 1,-1-1 0,1 0 0,0 1 0,0-1-1,0 1 1,2 5 0,-2-9-92,0 0 0,1-1-1,-1 1 1,0-1 0,0 1 0,1-1-1,-1 1 1,1-1 0,-1 1 0,0-1-1,1 1 1,-1-1 0,1 0 0,-1 1-1,1-1 1,-1 0 0,1 1 0,-1-1-1,1 0 1,-1 1 0,1-1 0,1 0 0,22-5 95,9-18-4606,-25 17 1839,5-5-3808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44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13677,'-2'1'271,"0"0"0,-1 0 0,1 0 0,0 0-1,0 1 1,0-1 0,0 0 0,0 1 0,0 0 0,0-1 0,0 1 0,0 0 0,1 0 0,-1 0-1,1 0 1,0 0 0,-1 0 0,1 0 0,0 1 0,0-1 0,0 0 0,1 1 0,-1-1 0,0 4-1,-17 70 2161,16-68-1646,-13 58 1162,9-40-1415,0-1-1,2 1 1,-2 36-1,6-61-526,0-1-1,0 0 1,0 0-1,0 0 1,1 1-1,-1-1 1,0 0-1,0 0 0,0 0 1,0 0-1,0 1 1,1-1-1,-1 0 1,0 0-1,0 0 1,0 0-1,0 0 1,1 1-1,-1-1 1,0 0-1,0 0 1,0 0-1,1 0 1,-1 0-1,0 0 0,0 0 1,0 0-1,1 0 1,-1 0-1,0 0 1,0 0-1,1 0 1,-1 0-1,0 0 1,0 0-1,0 0 1,1 0-1,-1 0 1,0 0-1,0 0 1,0 0-1,1-1 0,-1 1 1,0 0-1,0 0 1,0 0-1,0 0 1,1 0-1,-1-1 1,0 1-1,0 0 1,0 0-1,0 0 1,1-1-1,10-8 108,-4 1-307,0 0 0,-1-1 0,0 0 0,-1 0 0,0-1 0,-1 0 0,1 1 0,-2-2 0,0 1 0,0 0 0,0-1 0,-2 1 0,1-1 0,-1 1 0,-1-1 0,-1-20 0,1 31 186,0-1 0,0 1 0,0-1 0,0 1 0,0 0 0,0-1 0,0 1 0,-1-1 0,1 1 0,0 0 0,0-1 0,0 1 1,0 0-1,-1-1 0,1 1 0,0-1 0,0 1 0,-1 0 0,1 0 0,0-1 0,-1 1 0,1 0 0,0 0 0,-1-1 0,1 1 0,0 0 0,-1 0 0,1 0 0,0-1 0,-1 1 1,1 0-1,-1 0 0,1 0 0,0 0 0,-1 0 0,1 0 0,-1 0 0,1 0 0,0 0 0,-1 0 0,1 0 0,-1 0 0,1 0 0,0 0 0,-1 0 0,1 1 0,-1-1 1,1 0-1,0 0 0,-1 0 0,1 1 0,0-1 0,-1 0 0,1 0 0,0 1 0,-1-1 0,1 0 0,0 1 0,0-1 0,-1 0 0,1 1 0,0-1 0,0 0 0,0 1 0,0-1 1,-1 1-1,1 0 0,-18 24 40,16-20 34,0 0 1,0 1-1,0-1 0,0 1 0,1-1 0,0 1 0,0 0 1,1 0-1,-1-1 0,1 1 0,0 0 0,1 0 0,0 0 1,0-1-1,0 1 0,3 8 0,-2-10-34,0-1 0,0 1 0,1-1-1,-1 0 1,1 0 0,-1 0 0,1 0 0,0-1 0,0 1 0,1-1-1,-1 0 1,0 0 0,1 0 0,-1 0 0,1 0 0,0-1 0,-1 0-1,1 1 1,0-2 0,0 1 0,0 0 0,0-1 0,0 1 0,7-2-1,-2 2 6,-1-2 0,1 1 0,-1-2 0,0 1 0,1-1 0,-1 0 0,0 0 0,0-1 0,13-6-1,-1-3-53,0 0 0,20-18 0,13-8-52,-53 38 67,1 0-1,-1 0 0,0 0 0,0 0 1,0-1-1,1 1 0,-1 0 0,0 0 1,0 0-1,0 0 0,1 0 1,-1 0-1,0 0 0,0 0 0,1 0 1,-1 0-1,0 0 0,0 0 0,1 0 1,-1 0-1,0 0 0,0 0 0,0 0 1,1 0-1,-1 0 0,0 0 1,0 0-1,0 0 0,1 1 0,-1-1 1,0 0-1,0 0 0,0 0 0,1 0 1,-1 0-1,0 1 0,0-1 1,0 0-1,1 1 0,3 13 73,-3 28 389,-1-24-201,0-16-241,0 0-1,0 0 0,1 0 0,-1 0 0,1 0 1,-1 0-1,1 0 0,0 0 0,0 0 0,0 0 0,0-1 1,0 1-1,0 0 0,0-1 0,1 1 0,-1 0 1,0-1-1,1 0 0,0 1 0,-1-1 0,1 0 0,0 0 1,-1 0-1,1 0 0,0 0 0,0 0 0,0 0 0,0-1 1,0 1-1,0-1 0,0 1 0,0-1 0,0 0 1,0 0-1,0 0 0,0 0 0,1 0 0,-1 0 0,0-1 1,0 1-1,2-1 0,13-3-222,-1 0 0,0-2 0,0 1-1,17-10 1,-16 7-532,-2 1 456,0 1-1,0 1 1,0 0-1,1 0 0,0 2 1,0 0-1,20-1 1,-35 4 324,0 0 0,1 1 1,-1-1-1,1 0 0,-1 1 1,0-1-1,1 1 1,-1-1-1,0 1 0,0 0 1,0 0-1,1 0 0,-1-1 1,0 1-1,0 0 1,0 0-1,0 0 0,0 1 1,-1-1-1,1 0 0,0 0 1,0 0-1,-1 1 0,1-1 1,0 2-1,13 45 727,0-5 90,-6-32-790,1 0-1,0-1 1,1 0 0,0 0-1,12 8 1,-9-7-186,0 1 1,19 22-1,-17-15-5,-1 1-1,0 1 0,-2 0 1,-1 1-1,12 29 1,-21-44 130,1 1 0,-1-1 0,-1 1 1,0 0-1,0 0 0,0-1 1,-1 1-1,0 0 0,-1 10 0,0-14 40,0 1 0,-1-1-1,1 0 1,-1 1-1,0-1 1,0 0-1,0 0 1,0 0 0,-1 0-1,0 0 1,1-1-1,-1 1 1,-1-1-1,1 0 1,0 0-1,-8 5 1,8-6 34,1 0 0,0 0 0,-1-1 0,1 1 0,-1-1 0,1 0 0,-1 0 0,0 0 0,1 0 0,-1 0 0,0-1 0,0 1 0,1-1 0,-1 0 1,0 0-1,0 0 0,0 0 0,0 0 0,1 0 0,-1-1 0,0 0 0,-5-1 0,4-1-46,0 1 1,1-1-1,-1 0 1,1 0 0,-1 0-1,1 0 1,0 0-1,0-1 1,0 0-1,1 1 1,-1-1-1,-3-8 1,-3-10-486,1-1-1,0 0 1,2 0 0,-4-28 0,8 45 407,1 0 1,0 1-1,1-1 1,-1 0-1,1-1 1,0 1-1,1 0 0,0-6 1,0 9 14,0 1 0,1-1 0,-1 0 0,0 1 0,1-1 1,0 1-1,0 0 0,-1-1 0,1 1 0,0 0 0,1 0 0,-1 0 0,0 0 0,1 1 0,-1-1 1,1 1-1,-1-1 0,5-1 0,43-25-3900,-17 6-3013,0-3-7777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45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17136,'0'0'1799,"-2"3"-614,-4 12-958,0 0-1,1 0 0,0 1 0,2-1 0,0 1 0,-2 28 1,4 102-324,2-127 169,-2-17-57,1-1 1,0 0-1,0 1 0,-1-1 1,1 1-1,0-1 0,1 0 0,-1 1 1,0-1-1,0 0 0,0 1 0,1-1 1,-1 0-1,1 1 0,-1-1 0,1 0 1,0 0-1,-1 1 0,1-1 1,0 0-1,0 0 0,0 0 0,0 0 1,0 0-1,0 0 0,0 0 0,0 0 1,0-1-1,0 1 0,1 0 0,-1-1 1,0 1-1,0-1 0,1 1 1,-1-1-1,0 1 0,3-1 0,-1 0 155,0-1 0,0 0-1,0 0 1,0 0 0,0 0-1,0-1 1,0 1 0,-1-1-1,1 1 1,-1-1 0,1 0-1,-1 0 1,1 0 0,-1-1-1,0 1 1,2-4 0,55-71 1826,49-87 1,-108 163-2000,1 0 1,-1 0-1,0 1 0,1-1 1,-1 0-1,1 0 0,-1 0 1,1 1-1,-1-1 0,1 0 1,-1 1-1,1-1 0,0 0 0,-1 1 1,1-1-1,0 1 0,0-1 1,-1 1-1,1-1 0,0 1 1,0 0-1,0-1 0,1 1 1,2 17-1552,-8 35-7558,-1-35 1787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45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12844,'0'0'4837,"32"62"-4645,-21-42-96,3-1-96,2-6-1025,5-4-1473,0-8-1058,4-1-3042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46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5 13741,'0'0'7298,"-9"-2"-5926,5 2-1352,1-1 0,-1 0 0,1 1 0,-1 0 1,0 0-1,1 0 0,-1 0 0,1 1 0,-1-1 1,1 1-1,-1 0 0,1 0 0,-1 0 0,1 0 1,0 1-1,-1-1 0,1 1 0,0 0 1,0 0-1,0 0 0,0 0 0,1 1 0,-1-1 1,1 1-1,-1 0 0,1 0 0,-2 3 0,-4 3-13,2 2 0,-1-1 0,1 1 0,1 0-1,0 0 1,1 0 0,0 1 0,0-1 0,1 1-1,-2 20 1,5-31-4,0 0-1,0 0 1,0 0-1,0 0 1,0 0-1,0-1 1,0 1-1,0 0 1,0 0-1,0 0 1,1 0 0,-1 0-1,0-1 1,1 1-1,-1 0 1,1 0-1,-1-1 1,1 1-1,-1 0 1,1-1-1,-1 1 1,1 0-1,0-1 1,-1 1-1,1-1 1,0 1 0,0-1-1,-1 1 1,1-1-1,0 0 1,1 1-1,0-1 15,1 1-1,0-1 0,-1 0 0,1 0 1,-1-1-1,1 1 0,-1 0 1,1-1-1,-1 0 0,5-1 0,4-3 51,0 0 1,0-1-1,16-11 0,-5-1-57,-1-2 1,0 0 0,21-28-1,-40 108 1005,-14-4-380,14-56-576,0 0 1,1 0-1,-1 0 1,0-1-1,0 1 1,1-1-1,-1 1 1,0-1-1,0 0 1,0 0-1,0 0 1,0 0-1,4-3 1,41-34 143,-35 27-254,0 0 0,0 1 0,1 0 0,0 1 0,1 1 0,0 0 0,0 1-1,27-9 1,-40 16 47,0 0 0,0 0 0,0 0 0,0 1 0,0-1 0,0 0 0,0 1 0,-1-1 0,1 1 0,0-1 0,0 1 0,0-1 0,-1 1 0,1-1 0,0 1 0,0 0-1,-1 0 1,1-1 0,-1 1 0,1 0 0,-1 0 0,1 0 0,-1-1 0,1 1 0,-1 0 0,0 0 0,1 0 0,-1 0 0,0 0 0,0 0 0,0 0 0,0 0 0,0 0-1,0 0 1,0 0 0,0 0 0,0 0 0,0 0 0,-1 1 0,-2 51 545,2-44-578,-10 65 923,11-73-866,0-1 0,1 1 0,-1-1 0,0 0 0,1 1 0,-1-1 0,1 0 0,-1 1 0,0-1 0,1 0 0,-1 1 0,1-1 0,-1 0 0,1 0 0,-1 0 0,1 1 0,-1-1 0,1 0 0,-1 0 0,1 0 0,-1 0 0,1 0 0,-1 0 0,1 0 0,0 0 0,-1 0 0,1 0 0,-1 0 0,1-1 0,-1 1 0,1 0 0,-1 0 0,1 0 0,-1-1 0,0 1 0,1 0 0,-1-1 0,1 1-1,-1 0 1,1-1 0,-1 1 0,0 0 0,1-2 0,23-12 425,-10 0-417,37-29 125,-47 40-255,0 1 0,0-1-1,0 1 1,0 0 0,0 0 0,0 1-1,1-1 1,-1 1 0,1 0-1,-1 0 1,8-1 0,-11 3 48,0 0-1,0-1 1,-1 1 0,1 0-1,0-1 1,0 1 0,-1 0-1,1 0 1,-1-1 0,1 1-1,-1 0 1,1 0 0,-1 0-1,1 0 1,-1 0 0,0 0-1,0 0 1,1 0 0,-1 0-1,0 0 1,0 0 0,0 0-1,0 0 1,0 0 0,0 0-1,-1 1 1,2 19-1714,-2-2-3329,1-10-2383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4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18546,'0'0'6053,"-4"10"-6063,-1 2 36,-2 4-9,1-1 0,0 1 0,1 0 0,1 1 0,-3 24 0,7-40-14,0-1 1,0 1-1,1-1 1,-1 1-1,0 0 1,0-1-1,1 1 1,-1-1-1,1 1 1,-1-1-1,1 1 1,-1-1-1,0 0 1,1 1-1,-1-1 1,1 1-1,0-1 1,-1 0 0,1 1-1,-1-1 1,1 0-1,-1 0 1,1 0-1,0 1 1,-1-1-1,1 0 1,0 0-1,-1 0 1,1 0-1,0 0 1,-1 0-1,1 0 1,-1 0-1,1 0 1,0-1-1,-1 1 1,1 0-1,0 0 1,-1-1-1,1 1 1,-1 0-1,1 0 1,-1-1-1,1 1 1,0-1-1,30-14 289,20-27-342,37-25-247,-88 67 329,1 0-1,-1-1 0,1 1 0,-1-1 1,1 1-1,-1 0 0,1-1 0,-1 1 0,1 0 1,0 0-1,-1 0 0,1-1 0,0 1 1,-1 0-1,1 0 0,-1 0 0,1 0 0,0 0 1,-1 0-1,1 0 0,0 0 0,-1 0 1,1 1-1,-1-1 0,1 0 0,0 0 0,-1 0 1,1 1-1,-1-1 0,1 0 0,-1 1 1,1-1-1,-1 0 0,1 1 0,-1-1 0,1 1 1,-1-1-1,1 1 0,-1-1 0,0 1 0,1-1 1,-1 1-1,0-1 0,1 1 0,-1 0 1,0-1-1,0 1 0,0-1 0,1 1 0,-1 0 1,0-1-1,0 1 0,0 0 0,0-1 1,0 1-1,0-1 0,0 1 0,-1 0 0,1-1 1,0 2-1,-5 56 355,2-34-1257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47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16752,'0'0'8653,"0"8"-8268,-2 28-148,-2-1 0,-2 1 0,-1-1 0,-12 36 0,18-70-218,1 0-1,-1 0 1,1 1 0,-1-1-1,1 0 1,-1 0 0,1 1 0,0-1-1,0 0 1,0 0 0,0 1-1,0-1 1,0 0 0,0 0 0,0 1-1,0-1 1,1 0 0,0 3-1,0-4 0,-1 0-1,1 0 0,0 0 0,-1 0 1,1 0-1,0 0 0,-1 0 0,1 0 1,0 0-1,-1 0 0,1 0 0,0 0 1,-1 0-1,1-1 0,0 1 0,-1 0 1,1 0-1,0-1 0,-1 1 0,1-1 1,-1 1-1,1 0 0,-1-1 0,1 0 1,46-42 594,-39 35-602,1 0 18,29-30 126,54-39 0,-92 77-154,1-1-1,-1 1 0,0-1 0,1 1 0,-1-1 0,1 1 0,0 0 0,-1-1 1,1 1-1,-1-1 0,1 1 0,0 0 0,-1 0 0,1-1 0,0 1 0,-1 0 0,1 0 1,0 0-1,-1 0 0,1 0 0,0 0 0,-1 0 0,1 0 0,0 0 0,-1 0 0,1 0 1,0 0-1,0 0 0,-1 0 0,1 1 0,-1-1 0,1 0 0,0 1 0,-1-1 1,2 1-1,-1 1 7,-1-1 1,1 1-1,0 0 1,-1 0-1,0 0 1,1 0 0,-1-1-1,0 1 1,0 0-1,0 0 1,0 0-1,-1 3 1,0 6 30,-1 0 1,0 0-1,-8 21 0,-6-1-320,-9 24 607,18-15-6370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49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15887,'0'0'3833,"1"9"-3134,-1 36-311,-2-25-292,2 1 1,0-1-1,2 0 1,0 0-1,5 22 1,-6-41-94,-1 0 1,0-1 0,0 1-1,1 0 1,-1-1 0,0 1-1,1 0 1,-1-1 0,1 1-1,-1 0 1,0-1 0,1 1 0,0-1-1,-1 1 1,1-1 0,-1 1-1,1-1 1,-1 0 0,1 1-1,0-1 1,0 0 0,-1 1 0,1-1-1,0 0 1,-1 0 0,1 1-1,0-1 1,0 0 0,1 0-1,22-11 247,14-27 173,-37 38-422,84-119 1414,-85 119-1401,0 0 0,0-1 0,1 1 1,-1 0-1,0 0 0,0-1 0,0 1 0,0 0 0,0 0 0,1-1 1,-1 1-1,0 0 0,0 0 0,0 0 0,1-1 0,-1 1 0,0 0 1,0 0-1,0 0 0,1 0 0,-1 0 0,0-1 0,1 1 0,-1 0 1,0 0-1,0 0 0,1 0 0,-1 0 0,0 0 0,0 0 0,1 0 1,-1 0-1,0 0 0,1 0 0,-1 0 0,0 0 0,0 0 0,1 0 1,-1 1-1,0-1 0,0 0 0,1 0 0,-1 0 0,0 0 0,1 1 1,4 16 287,-4 30-52,-1-42-166,0 16-28,-1-8-42,2 0 0,-1 1 0,4 15 0,-4-29-4,0 1 1,0-1 0,0 1-1,0-1 1,0 1 0,0-1-1,0 1 1,0-1 0,0 0-1,1 1 1,-1-1 0,0 1-1,0-1 1,1 1 0,-1-1-1,0 0 1,0 1 0,1-1-1,-1 0 1,1 1 0,-1-1-1,0 0 1,1 1 0,-1-1-1,1 0 1,-1 0 0,0 0-1,1 1 1,-1-1 0,1 0-1,-1 0 1,1 0 0,-1 0-1,1 0 1,-1 0 0,1 0-1,-1 0 1,1 0 0,-1 0-1,1 0 1,-1 0 0,0 0-1,1 0 1,-1 0 0,1-1-1,-1 1 1,1 0 0,-1 0-1,1-1 1,-1 1 0,0 0-1,1 0 1,-1-1 0,0 1-1,1 0 1,0-1 0,24-25 1080,-22 22-1077,9-10 47,4-5-14,1 0 0,23-19-1,-35 34-60,0 0-1,0 1 0,0-1 0,1 1 0,-1 0 0,1 0 1,0 1-1,-1 0 0,1 0 0,0 0 0,0 0 0,1 1 1,-1 0-1,8 0 0,-13 1 10,0 0 0,0 1 0,0-1 0,0 0 0,0 0 0,0 1 0,0-1 0,0 1 0,0-1 0,0 0 0,0 1 0,0 0 0,-1-1 0,1 1 0,0 0 0,0-1 0,-1 1 0,1 0 0,0 0 0,-1-1 0,1 1 0,-1 0 0,1 0 1,-1 0-1,1 1 0,5 35 39,-6-29-6,0 1 0,-1 0 0,0 0 0,0-1 0,-1 1 0,-4 10 0,2-7-988,4-12 853,0 0 0,0 0 0,0 0 0,0 0 0,0-1 0,0 1 0,0 0 0,0 0 0,0 0 0,0 0 0,0-1 0,0 1 0,1 0 0,-1 0 0,0 0 0,0 0 0,0 0 0,0-1 0,0 1 0,0 0 0,0 0 0,1 0 0,-1 0 0,0 0 0,0 0 0,0 0 0,0 0 0,0 0 0,1 0 0,-1-1 0,0 1 0,0 0 0,0 0 0,0 0 0,1 0 0,-1 0 0,0 0 0,0 0 0,0 0 0,0 0 0,1 0 0,-1 0 0,0 0 0,0 0 0,0 1 0,0-1 0,0 0 0,1 0 0,-1 0 0,0 0 0,0 0 0,0 0 0,0 0 0,0 0 0,1 0 0,-1 1 0,0-1 0,0 0 0,0 0 0,0 0 0,0 0 0,0 0 0,0 1 0,0-1 0,0 0 0,0 0 0,1 0 0,-1 1-1,7-10-7243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49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47 6534,'0'0'15850,"-7"-4"-14857,6 3-967,-2 0-3,0-1-1,1 1 1,-1-1 0,0 1-1,0 0 1,0 0-1,0 0 1,0 1 0,-1-1-1,1 1 1,0 0-1,0-1 1,0 1 0,0 1-1,0-1 1,-1 0-1,1 1 1,0 0 0,0-1-1,0 1 1,0 0-1,0 1 1,0-1 0,1 0-1,-5 3 1,-2 3-34,0 1 0,1-1 1,0 1-1,0 1 0,1 0 1,0 0-1,0 0 0,1 1 1,0-1-1,1 2 0,0-1 1,1 0-1,0 1 0,1 0 1,0 0-1,-2 11 0,5-21 12,0 1 1,0-1-1,0 0 0,0 0 0,0 0 0,0 0 1,0 1-1,0-1 0,0 0 0,1 0 1,-1 0-1,1 0 0,-1 0 0,0 0 0,1 0 1,0 0-1,-1 0 0,1 0 0,0 0 1,-1 0-1,1 0 0,0 0 0,0 0 0,0-1 1,0 1-1,1 1 0,0-1 12,1-1 0,-1 1-1,0 0 1,1-1 0,-1 1 0,1-1 0,-1 0-1,1 0 1,-1 0 0,1 0 0,4-1-1,2 0 27,-1-1 0,1-1 0,-1 1 0,1-1 0,-1-1 0,10-5 0,2-4-128,0-1-1,-1-1 0,0 0 0,-2-2 0,0 0 1,-1-1-1,0 0 0,-2-1 0,0-1 0,18-36 1,-87 157 1514,50-90-1408,-1 2 101,0 1 1,1 0-1,0 0 0,-4 25 1,8-38-116,1-1 1,0 1 0,0-1 0,0 0 0,0 1 0,0-1 0,0 1-1,0-1 1,0 0 0,0 1 0,0-1 0,0 1 0,0-1 0,0 1-1,0-1 1,1 0 0,-1 1 0,0-1 0,0 0 0,0 1-1,0-1 1,1 1 0,-1-1 0,0 0 0,0 0 0,1 1 0,-1-1-1,0 0 1,1 1 0,-1-1 0,0 0 0,1 0 0,-1 0 0,0 1-1,1-1 1,-1 0 0,1 0 0,-1 0 0,1 0 0,21-5 164,19-20-255,-3-10-640,-31 26 642,1 1 0,0 1-1,0 0 1,0 0-1,1 0 1,0 1 0,1 1-1,18-10 1,-27 16 81,-1-1 0,1 0-1,-1 0 1,1 1 0,-1-1 0,1 0 0,-1 1 0,1-1 0,-1 0 0,1 1-1,-1-1 1,1 1 0,-1-1 0,0 1 0,1-1 0,-1 1 0,0-1 0,1 1-1,-1-1 1,0 1 0,0 0 0,1-1 0,-1 1 0,0-1 0,0 1 0,0 0-1,0-1 1,0 1 0,0-1 0,0 1 0,0 0 0,0-1 0,0 1 0,0-1-1,-1 1 1,1 0 0,-2 27 440,-2-16-283,0 0 0,0-1 0,-9 18 0,-6 12 1012,23-47-1000,1 0 1,-1 1-1,1-1 0,0 1 0,8-7 0,8-8-163,-5 2-89,-10 10 58,-1 1 1,2 0-1,-1 0 0,1 0 0,0 1 1,0 0-1,1 0 0,-1 1 0,1 0 0,0 1 1,10-4-1,-18 8 18,1 1 1,0 0-1,0 0 1,0 0-1,-1-1 1,1 1-1,-1 0 1,1 0-1,0 0 1,-1 0-1,0 0 1,1 0-1,-1 0 0,0 1 1,1-1-1,-1 0 1,0 0-1,0 0 1,0 0-1,0 0 1,0 0-1,0 0 1,0 1-1,-1 1 1,0 33-2076,-2-24-1104,-4-8-2044,0-1-7562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51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1 296 12332,'0'80'5872,"0"-80"-5849,0 1 0,0 0 0,1-1 1,-1 1-1,0-1 0,0 1 0,1-1 0,-1 1 1,1-1-1,-1 0 0,0 1 0,1-1 0,-1 1 0,1-1 1,-1 0-1,1 1 0,-1-1 0,1 0 0,0 1 1,-1-1-1,1 0 0,-1 0 0,1 0 0,0 0 0,-1 0 1,1 1-1,-1-1 0,1 0 0,0 0 0,-1 0 1,1-1-1,-1 1 0,1 0 0,0 0 0,-1 0 0,1 0 1,0-1-1,26-6 719,-6-4-566,0-1 1,-2-1 0,37-31-1,-12 9 132,-43 36-233,-1-1 1,0 0-1,1 1 0,-1-1 1,0 1-1,1-1 0,-1 1 1,0-1-1,0 1 0,1-1 1,-1 1-1,0-1 0,0 1 1,0-1-1,0 1 0,0-1 1,0 1-1,0 0 0,0-1 1,0 1-1,0-1 0,0 1 1,0-1-1,0 1 0,0-1 1,0 1-1,-1-1 0,1 1 1,0-1-1,0 1 0,-1-1 1,1 1-1,0 0 0,-7 29-28,7-28 68,-2 3-89,-2 31 17,4-35-22,0 0 0,0-1 0,0 1 1,1 0-1,-1-1 0,0 1 0,0 0 1,1-1-1,-1 1 0,1-1 0,-1 1 1,0 0-1,1-1 0,-1 1 0,1-1 1,-1 1-1,1-1 0,-1 0 0,1 1 1,0-1-1,-1 0 0,1 1 0,-1-1 1,1 0-1,0 1 0,-1-1 0,1 0 1,0 0-1,-1 0 0,1 0 0,0 0 1,-1 0-1,1 0 0,0 0 0,0 0 1,-1 0-1,1 0 0,0 0 0,-1 0 1,1 0-1,0-1 0,-1 1 0,1 0 1,-1-1-1,1 1 0,0 0 0,0-1 1,14-7 71,0-1 1,0-1-1,-1 0 1,0 0-1,-1-2 1,0 1-1,-1-2 1,12-14-1,8-7-235,-39 85-552,1-36 778,2 0-1,0 1 1,1 0 0,0-1-1,0 25 1,3-40-78,0 0 0,0 1 1,0-1-1,0 0 0,0 1 1,0-1-1,0 0 0,0 1 0,0-1 1,0 0-1,0 1 0,0-1 1,1 0-1,-1 1 0,0-1 1,0 0-1,0 0 0,0 1 0,1-1 1,-1 0-1,0 0 0,0 1 1,1-1-1,-1 0 0,0 0 1,0 0-1,1 1 0,-1-1 0,0 0 1,1 0-1,-1 0 0,0 0 1,1 0-1,-1 0 0,0 0 0,1 1 1,-1-1-1,0 0 0,1 0 1,-1 0-1,19-6 274,16-16 121,-15 4-612,-1-1-1,-1-1 0,0 0 0,-2-2 1,20-31-1,-34 72-524,-7 15 938,-2-2-172,0-8 392,2 1 0,1-1 1,-2 32-1,7-55-411,-1-1 0,0 0-1,0 0 1,0 1 0,1-1 0,-1 0 0,0 1-1,0-1 1,1 0 0,-1 0 0,0 1 0,1-1-1,-1 0 1,0 0 0,1 0 0,-1 0 0,0 1-1,1-1 1,-1 0 0,0 0 0,1 0 0,-1 0-1,0 0 1,1 0 0,-1 0 0,1 0 0,-1 0-1,0 0 1,1 0 0,-1 0 0,0 0-1,1 0 1,-1-1 0,0 1 0,1 0 0,-1 0-1,0 0 1,1 0 0,-1-1 0,0 1 0,1 0-1,-1 0 1,0-1 0,0 1 0,1 0 0,-1-1 0,18-11 351,5-8-299,-2-2 1,-1 0-1,0-2 0,-2 0 1,0-1-1,15-31 0,71-170 167,-117 259-147,2 2 1,1-1-1,2 2 1,2-1-1,0 1 1,3 0-1,1 0 1,2 0-1,1 0 0,8 47 1,-10-113 811,2 23-956,-1 0-1,0 1 1,0-1-1,-1 0 0,0 1 1,-3-12-1,-4-2-856,-1-1-1,-1 1 1,0 1-1,-27-36 1,-4 2 1624,40 52-55,31 2-475,35 5 142,7 1-392,-22-5-3922,-55-9-7754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51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15791,'-9'0'3331,"4"0"-3139,1 3 481,4 2-481,4-1-288,6 0-1473,-1-3-4902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52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122 167 13901,'0'0'11574,"-9"-3"-11329,7 2-247,-1-1-1,1 1 0,0 1 0,-1-1 1,1 0-1,-1 1 0,1-1 0,-1 1 1,1-1-1,-1 1 0,1 0 0,-1 0 1,0 1-1,1-1 0,-1 0 0,1 1 1,-1 0-1,1-1 0,0 1 0,-1 0 1,1 0-1,0 0 0,-1 1 0,1-1 1,0 0-1,0 1 0,0 0 0,0-1 1,0 1-1,1 0 0,-1 0 0,0 0 1,1 0-1,-2 3 0,-1 0 3,0-1-1,1 1 1,0 0-1,0 0 1,0 1 0,1-1-1,-1 1 1,1-1-1,0 1 1,1 0-1,-2 8 1,4-14 5,-1 1-1,1-1 1,0 1 0,-1-1 0,1 1 0,-1-1-1,1 1 1,0-1 0,-1 0 0,1 1-1,0-1 1,0 0 0,-1 0 0,1 0-1,0 1 1,0-1 0,-1 0 0,1 0 0,0 0-1,0 0 1,0 0 0,-1 0 0,1 0-1,0-1 1,0 1 0,-1 0 0,1 0-1,0-1 1,0 1 0,-1 0 0,2-1 0,27-8 242,-7-2-115,0-1 0,-1 0 0,0-2 0,-1-1 0,-1 0 0,-1-1 0,0-1 0,-1-1 0,0 0 0,-2-2 0,0 1-1,-1-2 1,12-24 0,-40 74-32,2 0 0,1 0 0,2 2 0,0-1 0,3 1 0,-6 55 0,11-85-237,1 0 0,0 1 0,0-1 1,0 0-1,0 1 0,1-1 0,-1 0 1,0 0-1,1 1 0,-1-1 0,0 0 1,1 0-1,-1 0 0,1 0 0,0 1 1,-1-1-1,3 1 0,13 3-4651,-1-4-929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52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11211,'0'0'12048,"-7"9"-10782,-1-1-1020,5-5-208,0-1 0,0 1 1,1 0-1,-1 0 0,1 0 1,-1 1-1,1-1 0,0 1 0,1-1 1,-4 8-1,5-11-84,0 0 0,0 0 0,0 0 1,0 0-1,0 0 0,0 0 0,-1 0 1,1 0-1,0 0 0,0 0 0,0 0 0,0 0 1,0 0-1,0 0 0,0 0 0,0 0 1,-1 0-1,1 0 0,0 0 0,0 0 0,0 0 1,0 0-1,0 0 0,0 0 0,0 0 1,0 0 32,0-1 1,0 0 0,0 0 0,0 0-1,0 0 1,0 0 0,0 0 0,0 0 0,0 0-1,0 1 1,0-1 0,-1 0 0,1 0-1,0 0 1,-1 0 0,1 0 0,-1 1-1,1-1 1,-1 0 0,1 0 0,-1 1-1,1-1 1,-1 0 0,1 1 0,-1-1 0,0 1-1,0-1 1,1 1 0,-1-1 0,0 1-1,0-1 1,0 1 0,1 0 0,-1-1-1,0 1 1,0 0 0,0 0 0,0-1-1,0 1 1,0 0 0,1 0 0,-1 0 0,0 0-1,0 0 1,0 1 0,0-1 0,0 0-1,0 0 1,0 0 0,1 1 0,-1-1-1,0 1 1,0-1 0,0 1 0,-1 0 7,1 1 0,-1-1 0,1 1 0,0 0 1,-1-1-1,1 1 0,0 0 0,0 0 0,0 0 1,1 0-1,-1-1 0,0 1 0,1 0 0,-1 0 0,1 0 1,0 0-1,0 1 0,0-1 0,0 0 0,0 0 1,0 0-1,0 0 0,1 0 0,-1 0 0,1 0 0,-1 0 1,1 0-1,0 0 0,0 0 0,-1-1 0,2 1 1,-1 0-1,0 0 0,0-1 0,0 1 0,1-1 0,-1 1 1,1-1-1,-1 0 0,3 2 0,2-1-4,1 0 1,0 0-1,-1-1 0,1 0 0,0 0 0,0 0 0,0-1 1,-1 0-1,1 0 0,0-1 0,0 0 0,0 0 0,-1-1 0,1 0 1,-1 0-1,8-4 0,10-4-235,-1-2 1,40-28-1,-54 34 458,-10 23 3782,-7 7-3609,7-23-372,0 1 1,0 0-1,0 0 0,0 0 1,1 0-1,-1 0 1,1 0-1,-1 0 0,1 0 1,0 0-1,-1 0 0,1 0 1,1 0-1,-1 0 1,0 0-1,0 0 0,1 0 1,-1 0-1,1 0 1,1 4-1,-1-5-3,0 0 0,0 0 1,0 0-1,1 0 0,-1-1 0,0 1 0,1 0 0,-1 0 0,1-1 1,-1 1-1,1-1 0,-1 1 0,1-1 0,-1 0 0,1 0 1,0 0-1,-1 1 0,1-1 0,-1-1 0,3 1 0,11-2-207,0-1 0,-1-1 0,1 0-1,16-7 1,-29 10 112,4-1-6,3-2-94,0 0 0,0 1 1,0 0-1,1 1 1,-1 0-1,1 0 1,0 1-1,0 0 0,-1 1 1,11 0-1,-19 1 226,0 0-1,-1 0 0,1 1 0,0-1 0,-1 0 1,1 0-1,-1 0 0,0 0 0,1 1 0,-1-1 1,0 0-1,0 1 0,0-1 0,0 0 1,0 0-1,0 1 0,0-1 0,-1 2 0,-3 26 849,0-17-799,3-10-39,0 1-1,1-1 1,-1 1 0,0-1-1,1 1 1,-1 0 0,1-1-1,0 1 1,0 0 0,0 2-1,1-4-35,-1 0-1,1 0 0,0-1 0,-1 1 0,1 0 1,0-1-1,0 1 0,0-1 0,0 1 1,0-1-1,0 1 0,-1-1 0,1 0 0,0 1 1,0-1-1,0 0 0,0 0 0,0 1 0,0-1 1,1 0-1,-1 0 0,0 0 0,0 0 0,0-1 1,0 1-1,0 0 0,0 0 0,0-1 0,0 1 1,0 0-1,1-2 0,16-3-46,-1 0 0,1-2 0,-2 0 0,29-16 0,-32 15-91,1 0 1,1 1-1,-1 1 0,1 0 0,0 1 1,1 0-1,17-2 0,-32 7 130,-1 0 0,0 0 0,1 0 0,-1 0 0,1 0 0,-1 0 0,1 0 0,-1 0 0,0 0 0,1 1 0,-1-1 0,1 0 0,-1 0 0,1 0 0,-1 0-1,0 1 1,1-1 0,-1 0 0,0 0 0,1 1 0,-1-1 0,1 0 0,-1 0 0,0 1 0,0-1 0,1 1 0,-1-1 0,0 0 0,0 1 0,1-1 0,-1 0 0,0 1 0,0-1 0,0 1 0,0 0-1,-1 20 362,-16 20-330,14-36-361,-4 6-616,1-6-3218,1-4-4579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53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78 140 11050,'0'0'1890,"-11"-1"64,-31-5 101,41 6-1998,-1 0-1,1-1 1,0 1-1,0 0 1,0 0-1,0-1 1,0 1-1,0-1 1,0 1-1,0-1 1,0 1-1,0-1 1,0 0-1,0 0 0,0 1 1,1-1-1,-1 0 1,0 0-1,1 0 1,-1 0-1,0 0 1,1 0-1,-1 0 1,1 0-1,-1 0 1,1 0-1,0 0 1,-1 0-1,1 0 1,0 0-1,0 0 1,0 0-1,0 0 1,0-1-1,0 1 0,0 0 1,0 0-1,0 0 1,0 0-1,1 0 1,-1 0-1,0 0 1,1 0-1,-1 0 1,1 0-1,-1 0 1,2-2-1,1-2-3,0 0 0,0 0-1,0 0 1,1 1 0,0-1 0,6-5 0,-2 4 42,0 0 1,0 1 0,1 0 0,-1 0-1,1 1 1,1 0 0,-1 0 0,0 1 0,1 1-1,0-1 1,-1 2 0,1-1 0,0 1-1,0 1 1,0 0 0,14 1 0,-21 0-86,-1 0 0,0 0 1,1 0-1,-1 0 0,0 0 0,0 1 1,0-1-1,0 1 0,0-1 0,0 1 1,0 0-1,0 0 0,0 0 1,-1 0-1,1 0 0,-1 0 0,0 0 1,0 0-1,1 0 0,-1 1 0,-1-1 1,1 1-1,0-1 0,-1 0 0,1 1 1,-1 0-1,1-1 0,-1 1 1,0-1-1,-1 3 0,2 12 89,-1 0 1,-1 0-1,-3 18 0,-17 61 268,15-78-342,1 0 0,1-1 0,0 2 0,1-1 0,2 0 1,-1 0-1,2 1 0,2 20 0,-1-37-11,-1 0 0,1-1 0,-1 1 0,1-1 0,0 1 1,0-1-1,-1 1 0,1-1 0,0 1 0,0-1 0,1 0 0,-1 1 1,0-1-1,0 0 0,1 0 0,-1 0 0,0 0 0,1 0 0,-1 0 1,1-1-1,-1 1 0,1 0 0,0-1 0,-1 1 0,1-1 0,-1 1 1,1-1-1,0 0 0,0 0 0,-1 0 0,1 0 0,0 0 0,-1 0 1,1 0-1,0-1 0,-1 1 0,1 0 0,0-1 0,1-1 0,6 0 139,1-1 1,-2 0-1,1-1 0,0 0 0,12-8 0,48-41 200,-56 41-527,1 0 0,0 1 0,1 1 0,1 0 0,-1 1 1,2 0-1,-1 2 0,19-7 0,-27 13-798,2 1-2342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54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540 1 15407,'-36'26'388,"1"1"1,1 3 0,-57 63-1,-73 115 2669,128-160-2554,7-10-519,2 1 0,1 1 0,-31 67 0,56-106-112,1 0 0,-1 1 0,0-1 0,1 1 0,-1-1 0,1 0 0,0 1 0,-1-1 0,1 1 0,0-1 0,0 1 1,0 0-1,0-1 0,0 1 0,0-1 0,1 2 0,0-3-14,0 0-1,-1 0 1,1 0 0,0 0-1,0 0 1,-1 0-1,1 0 1,0 0 0,0 0-1,0 0 1,-1 0 0,1-1-1,0 1 1,0 0 0,-1-1-1,1 1 1,0-1 0,-1 1-1,1 0 1,0-1 0,-1 1-1,1-1 1,-1 0 0,1 1-1,-1-1 1,1 1 0,-1-1-1,1 0 1,-1 0-1,1 0 1,19-25-3541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54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3 14734,'0'0'950,"-8"0"-176,-22 0 952,27 0-895,5 0-38,23 0 277,6-1-104,-20 0-628,0 0 1,-1 1-1,1 0 0,0 1 1,16 3-1,-25-3-291,1 0 1,-1 0-1,0-1 0,0 1 1,0 1-1,0-1 0,0 0 1,0 0-1,0 1 0,0-1 1,-1 1-1,1-1 0,0 1 1,-1 0-1,0 0 0,1 0 1,-1 0-1,0 0 0,0 0 1,0 0-1,0 0 0,0 0 1,0 0-1,-1 1 0,1-1 1,-1 0-1,0 0 0,1 1 1,-1-1-1,-1 5 0,1 1 89,-1 1 0,-1-1 1,1 1-1,-1-1 0,-1 0 0,0 0 0,0 0 0,0 0 0,-1-1 0,-7 11 0,-8 11 138,-29 33-1,11-16-96,26-31-140,-25 36 94,34-49-130,1 1 0,-1 0-1,1-1 1,0 1 0,0 0 0,0 0 0,0 0 0,0 0 0,1 0-1,-1 0 1,1 0 0,0 0 0,0 0 0,0 0 0,1 5 0,1-7 7,-1 0 1,1 0 0,0 0 0,0 0-1,0 0 1,0 0 0,0-1 0,0 1 0,0-1-1,0 0 1,0 1 0,0-1 0,0 0-1,0 0 1,1 0 0,-1-1 0,0 1 0,3-1-1,2 0 34,14 0-187,0-1 0,41-10 0,-28 2-2672,-3-4-3562,-7 1-6241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55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17873,'0'0'4420,"73"4"-3299,-38-4-416,6 0-577,-2 0-192,0 0-1698,-6-7-3747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34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11499,'0'0'16213,"10"0"-15632,78 1 186,-33 1-787,75-7-1,-111 1-1849,-32 3-16343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56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11563,'0'0'4409,"-6"12"-3955,-18 46 63,3 0 0,2 2 0,3 0 0,3 1 0,-11 115 0,24-174-501,-1 0 1,1 0 0,0 0-1,0 0 1,0 0-1,1 1 1,-1-1-1,0 0 1,1-1-1,-1 1 1,1 0 0,0 0-1,0 0 1,-1 0-1,1 0 1,1-1-1,1 4 1,-2-5 2,0 1 0,0 0-1,0 0 1,0-1 0,0 1 0,0-1 0,1 1-1,-1-1 1,0 0 0,0 1 0,1-1 0,-1 0-1,0 0 1,0 0 0,1 0 0,-1 0-1,0 0 1,1 0 0,-1 0 0,2-1 0,3-1 89,1 0 0,-1-1 0,0 0-1,0 0 1,-1 0 0,1-1 0,-1 0 0,0 0 0,7-6 0,8-11 41,0 0-1,-1-2 1,-1 0-1,-2-1 1,0-1 0,-1 0-1,-2-1 1,-1-1-1,0 0 1,-3 0 0,12-46-1,-18 41 414,-5 21-95,-9 19 15,2 9-509,0 0 0,2 0 0,0 1 0,0 0 0,-6 36 0,3-16-14,0-4 82,1 0-1,2 0 1,2 0-1,-2 69 1,7-102-37,0 0 0,0 0-1,0 0 1,0 0 0,1 0 0,-1 0 0,0 0 0,0-1-1,1 1 1,-1 0 0,1 0 0,-1 0 0,1 0 0,-1 0-1,1-1 1,-1 1 0,1 0 0,0-1 0,-1 1-1,1 0 1,0-1 0,0 1 0,0-1 0,-1 1 0,1-1-1,0 1 1,0-1 0,0 0 0,0 1 0,0-1 0,0 0-1,0 0 1,0 0 0,0 0 0,0 0 0,0 0 0,0 0-1,-1 0 1,1 0 0,0 0 0,0 0 0,0-1 0,0 1-1,0 0 1,2-1 0,2-1 50,1 0 0,0 0 1,0-1-1,-1 1 0,1-1 0,5-4 0,13-14-67,0-1-1,-2 0 0,0-2 1,25-36-1,-25 32 82,-19 29-209,-4 11 183,-4 14 335,-9 7-34,6-18-299,2 0 0,0 1 0,1-1 0,0 1 0,2 0 0,-4 27 0,7-42-41,0-1 0,0 0 0,1 1 0,-1-1-1,0 0 1,0 0 0,0 1 0,1-1 0,-1 0 0,0 0 0,0 1 0,1-1-1,-1 0 1,0 0 0,1 0 0,-1 0 0,0 0 0,1 1 0,-1-1 0,0 0-1,1 0 1,-1 0 0,0 0 0,1 0 0,-1 0 0,0 0 0,1 0 0,-1 0-1,0 0 1,1 0 0,-1 0 0,0 0 0,1 0 0,-1-1 0,0 1 0,1 0 0,-1 0-1,0 0 1,0 0 0,1-1 0,-1 1 0,0 0 0,1 0 0,-1 0 0,0-1-1,0 1 1,0 0 0,1-1 0,16-10 288,5-7-179,-2-2 0,26-29 0,-25 26-115,41-36 1,-61 58-17,0 0 0,0 0 0,0 0-1,0 0 1,0 1 0,0-1-1,0 1 1,0-1 0,0 0 0,0 1-1,0 0 1,0-1 0,0 1-1,0 0 1,1-1 0,-1 1 0,0 0-1,0 0 1,0 0 0,1 0 0,1 1-1,-2-1 17,-1 1 0,1-1-1,0 1 1,0 0 0,-1-1-1,1 1 1,0 0 0,-1 0-1,1 0 1,0 0 0,-1-1-1,1 1 1,-1 0-1,0 0 1,1 0 0,-1 0-1,0 0 1,0 0 0,1 0-1,-1 1 1,1 11-37,0-1 1,-1 1-1,-3 18 0,2-9-460,-3 7-5361,-1-25-866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56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3651,'0'0'-704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57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13549,'0'0'7388,"-9"2"-6550,3 1-799,0 0 0,0 0 0,0 0 0,1 1 0,-1 0 0,1 0 0,0 0 0,0 0 0,0 1 0,1 0 0,-1 0 0,1 0 0,1 1 0,-1-1 0,1 1 0,0 0 0,0 0 0,0 0 0,-1 8 0,0-3 0,0 0 1,1 1 0,0 0-1,1 0 1,1 0 0,-1 15-1,2-26-34,0 0 0,0-1-1,1 1 1,-1 0-1,0-1 1,0 1 0,1-1-1,-1 1 1,0 0 0,1-1-1,-1 1 1,0-1-1,1 1 1,-1-1 0,1 1-1,-1-1 1,1 1 0,-1-1-1,1 0 1,-1 1-1,1-1 1,-1 0 0,1 1-1,0-1 1,-1 0 0,1 0-1,0 1 1,-1-1 0,1 0-1,-1 0 1,1 0-1,0 0 1,-1 0 0,1 0-1,0 0 1,-1 0 0,1 0-1,0 0 1,-1-1-1,1 1 1,0 0 0,-1 0-1,1-1 1,0 1 0,-1 0-1,1-1 1,32-14 322,-21 6-177,0-1 0,-1 0 0,0-1-1,-1 0 1,0-1 0,-1 0 0,0 0 0,-1-1 0,-1 0 0,0-1 0,6-16 0,-21 60 200,1-10-609,2 0 0,0 0 0,1 0 0,1 1 0,1-1 0,0 32 0,2-51 166,0-1 0,0 1-1,0-1 1,0 1 0,0-1-1,1 1 1,-1-1 0,0 1 0,0-1-1,0 1 1,0-1 0,1 1 0,-1-1-1,0 1 1,0-1 0,1 0-1,-1 1 1,0-1 0,1 1 0,-1-1-1,0 0 1,1 1 0,-1-1 0,0 0-1,1 1 1,-1-1 0,1 0-1,-1 0 1,1 0 0,-1 1 0,1-1-1,-1 0 1,1 0 0,-1 0-1,1 0 1,20-9-2365,13-24-2066,-10-2-553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57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10090,'0'0'8370,"-6"11"-7649,-20 44 172,3 1 0,2 2-1,-21 94 1,42-151-876,-2 5 67,1 1-1,0 0 1,0 0 0,0-1-1,1 15 1,1-21-79,-1 1-1,0 0 1,0 0 0,0 0 0,1-1 0,-1 1-1,0 0 1,1 0 0,-1-1 0,0 1 0,1 0-1,-1 0 1,1-1 0,-1 1 0,1-1 0,0 1-1,-1-1 1,1 1 0,-1-1 0,1 1 0,1 0-1,0-1 18,0 1 1,-1-1-1,1 0 0,0 0 0,0 0 0,-1 0 0,1 0 0,0 0 0,0 0 0,-1-1 0,1 1 0,0-1 1,-1 1-1,4-2 0,5-3 21,0-1 0,-1 0 0,1 0 0,-1-1 1,14-14-1,-18 16-71,0-1 0,1 1 0,0 0 0,0 0 0,1 1 0,-1-1 0,1 1 0,0 1 0,0-1 0,0 1 0,1 1 0,-1-1 1,1 1-1,8-1 0,-15 3 60,0 1 0,0 0 1,-1-1-1,1 1 0,0 0 0,0-1 1,-1 1-1,1 0 0,-1 0 1,1-1-1,-1 1 0,1 0 1,-1 0-1,1 0 0,-1 0 1,0 0-1,1 0 0,-1 0 1,0 0-1,0 0 0,0 0 0,0 0 1,0 0-1,0 0 0,0 0 1,0 0-1,0 0 0,0 0 1,-1 0-1,1 1 0,-8 33 355,0-24-289,-1 0 0,0-1 0,-1 0 1,0-1-1,-1 0 0,0-1 1,0 0-1,-1 0 0,0-1 0,0-1 1,0 0-1,-1-1 0,0 0 1,0-1-1,0 0 0,-22 3 1,35-7-212,-1 0 1,1 0 0,0 0 0,-1 0 0,1 0 0,0 0 0,0 0 0,-1 0 0,1 0 0,0 0 0,-1 0 0,1 0-1,0-1 1,-1 1 0,1 0 0,0 0 0,0 0 0,-1 0 0,1 0 0,0-1 0,0 1 0,-1 0 0,1 0 0,0 0-1,0-1 1,0 1 0,-1 0 0,1 0 0,0 0 0,0-1 0,0 1 0,0 0 0,0-1 0,0 1 0,-1 0 0,1 0-1,0-1 1,0 1 0,0 0 0,0-1 0,0 1 0,0 0 0,0 0 0,0-1 0,0 1 0,0 0 0,0-1 0,0 1-1,1 0 1,-1 0 0,0-1 0,0 1 0,0 0 0,0-1 0,0 1 0,0 0 0,1 0 0,-1 0 0,0-1 0,0 1-1,0 0 1,1 0 0,-1 0 0,0-1 0,1 1 0,13-17-4384,3 1-1152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58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11115,'0'0'11643,"-4"8"-11382,-18 47 599,-27 110 0,20-62-231,22-81-492,1 0 0,-4 32 0,10-53-130,0-1-1,0 1 1,0-1-1,0 1 1,0-1-1,0 1 1,0-1-1,0 1 1,0-1-1,0 1 1,0-1-1,0 0 1,1 1-1,-1-1 1,0 1 0,0-1-1,0 1 1,1-1-1,-1 1 1,0-1-1,1 0 1,-1 1-1,0-1 1,1 0-1,-1 1 1,0-1-1,1 0 1,-1 1-1,1-1 1,-1 0 0,1 0-1,-1 0 1,0 1-1,1-1 1,-1 0-1,1 0 1,-1 0-1,1 0 1,-1 0-1,1 0 1,-1 0-1,1 0 1,-1 0-1,1 0 1,-1 0-1,1 0 1,-1 0 0,1 0-1,-1-1 1,1 1-1,-1 0 1,1 0-1,-1-1 1,0 1-1,1 0 1,-1 0-1,1-1 1,-1 1-1,0 0 1,1-1-1,-1 0 1,29-18 325,6-14-171,-28 25-196,0 1 1,1-1 0,0 1 0,1 1 0,0-1 0,0 2 0,17-10 0,-26 15 28,1 0 1,-1 0-1,1 0 1,-1 0-1,1 0 1,-1 0 0,1 0-1,-1 0 1,1 0-1,-1 0 1,1 0-1,-1 0 1,1 0-1,-1 0 1,1 1 0,-1-1-1,0 0 1,1 0-1,-1 1 1,1-1-1,-1 0 1,1 0-1,-1 1 1,0-1 0,1 0-1,-1 1 1,0-1-1,1 1 1,-1-1-1,0 0 1,0 1-1,1-1 1,-1 1 0,0-1-1,0 1 1,0-1-1,0 1 1,1-1-1,-1 1 1,0-1-1,0 1 1,0-1 0,0 1-1,0 0 1,0 29 334,0-23-168,-9 72 295,4-55-447,5-24-80,0 0-1,0 0 1,-1 1 0,1-1 0,0 0 0,0 0 0,0 1 0,0-1 0,0 0-1,0 0 1,0 1 0,-1-1 0,1 0 0,0 0 0,0 1 0,0-1 0,0 0-1,0 0 1,0 1 0,0-1 0,0 0 0,0 0 0,0 1 0,1-1-1,-1 0 1,0 1 0,0-1 0,0 0 0,0 0 0,0 0 0,0 1 0,0-1-1,1 0 1,-1 0 0,0 1 0,0-1 0,0 0 0,1 0 0,-1 0 0,0 0-1,0 1 1,0-1 0,1 0 0,-1 0 0,0 0 0,0 0 0,1 0 0,-1 0-1,0 0 1,0 0 0,1 0 0,-1 0 0,0 0 0,0 0 0,1 0 0,-1 0-1,0 0 1,1 0 0,-1 0 0,13-11-7166,-4-5-1069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59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80 144 16464,'0'0'1548,"-8"3"245,2 0-1536,0 0 1,0 1-1,0-1 0,0 1 0,1 1 0,0-1 0,-6 7 0,9-9-173,0 0 0,0 0 0,0 1 0,1-1 0,-1 1 0,1-1 0,-1 1 0,1 0 0,0 0 0,0-1 0,0 1 0,0 0 0,1 0-1,-1 0 1,1 0 0,-1 0 0,1 0 0,0 0 0,1 0 0,-1 0 0,0 0 0,2 5 0,-1-7-75,0 0 0,0 0-1,0 1 1,0-1 0,0 0-1,1 0 1,-1 0 0,0-1 0,1 1-1,-1 0 1,0 0 0,1-1-1,-1 1 1,1-1 0,-1 1-1,1-1 1,-1 0 0,1 1 0,-1-1-1,1 0 1,-1 0 0,1 0-1,2-1 1,38-2-100,-29-2-31,0 1 1,-1-2 0,0 0 0,0-1-1,0 0 1,-1 0 0,0-1-1,20-19 1,37-25-181,-66 91 1002,-8-7-382,5-26-217,-1 0 0,1 0 0,0 0 0,0 0 0,1 0 0,0 0 0,0 1 0,1 5 0,0-11-88,-1-1-1,1 1 1,-1-1-1,1 1 1,-1-1-1,1 0 1,-1 1-1,1-1 1,0 0-1,-1 1 1,1-1-1,0 0 1,-1 0-1,1 0 1,0 0-1,-1 1 1,1-1-1,0 0 1,0 0-1,-1 0 1,1 0-1,0-1 1,-1 1-1,1 0 1,0 0-1,0-1 1,21-4 226,-5-4-533,0-1-1,0-1 1,-1 0-1,0-1 1,25-26-1,-5 5-757,-9 9 251,23-18-303,-50 42 1105,0 0 1,0 0 0,0 0 0,0 0 0,0 0 0,1 0 0,-1 0 0,0 0 0,0 0 0,0 0 0,0 0 0,0 0 0,0 0 0,1 0-1,-1 0 1,0 0 0,0 0 0,0 0 0,0 0 0,0 0 0,0 0 0,1 0 0,-1 0 0,0 0 0,0 0 0,0 0 0,0 0 0,0 0-1,0 0 1,0 0 0,1 0 0,-1 0 0,0 1 0,0-1 0,0 0 0,0 0 0,0 0 0,0 0 0,0 0 0,0 0 0,0 0-1,0 0 1,0 1 0,1-1 0,-1 0 0,0 0 0,0 0 0,0 0 0,0 0 0,0 0 0,0 1 0,0-1 0,0 0 0,0 0 0,0 0-1,0 0 1,0 0 0,0 0 0,0 1 0,-1-1 0,1 0 0,0 0 0,-2 16 276,-8 14 225,5-11-308,1 0 0,1 0 0,1 1 1,0-1-1,2 1 0,0-1 0,1 0 0,5 31 1,1 43-160,-7-84-7,0 0-1,0 0 0,-1 1 0,0-1 0,0 0 0,-1 0 1,-1 0-1,1 0 0,-1 0 0,-1-1 0,0 1 1,0-1-1,0 0 0,-1 0 0,-1-1 0,1 1 0,-10 9 1,14-16-8,1-1 1,-1 1 0,1 0-1,-1-1 1,1 1 0,-1 0 0,1-1-1,-1 1 1,0-1 0,1 1-1,-1-1 1,0 1 0,1-1 0,-1 0-1,0 1 1,0-1 0,1 0 0,-1 0-1,0 1 1,0-1 0,0 0-1,1 0 1,-1 0 0,0 0 0,0 0-1,0 0 1,1 0 0,-1 0-1,0 0 1,0-1 0,-1 1 0,1-2-13,1 1 0,-1 0 0,0-1 0,1 1 0,-1-1 0,1 1 0,-1-1 0,1 1 0,0-1 0,0 1 0,0-1 1,0 1-1,0-1 0,0 1 0,0-2 0,13-60-332,13 4 32,3 2-1,50-73 1,1-4-287,-64 105 708,0-2 0,11-35 0,-49 120 1054,15-41-1027,0 1 1,1-1-1,1 1 0,1 0 1,0 1-1,0-1 0,2 1 1,0-1-1,0 1 0,1 20 1,2-35-150,-1 1-1,0 0 1,0 0 0,1-1 0,-1 1-1,0 0 1,1-1 0,-1 1 0,1 0-1,-1-1 1,1 1 0,-1-1 0,1 1-1,-1-1 1,1 1 0,0-1 0,-1 1 0,1-1-1,0 1 1,-1-1 0,1 0 0,0 1-1,-1-1 1,1 0 0,0 0 0,0 0-1,0 0 1,-1 1 0,1-1 0,0 0-1,0 0 1,-1 0 0,1-1 0,0 1 0,0 0-1,-1 0 1,1 0 0,0-1 0,0 1-1,-1 0 1,1 0 0,0-1 0,-1 1-1,2-1 1,31-18-181,-26 13-363,-1 0 1,0-1-1,0 1 1,0-1-1,4-9 1,19-41-8018,-16 20-378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59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10698,'0'0'96,"-28"46"-1377,22-32-2723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4:59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175 119 13004,'0'11'1522,"-3"42"382,-2 1 1,-2-1-1,-20 70 1,23-107-1137,-2 0 0,0-1-1,-16 27 1,19-37-651,0 0 0,0 0-1,0-1 1,0 1-1,-1-1 1,0 0 0,0 0-1,0 0 1,0 0-1,-1-1 1,1 0-1,-1 0 1,0 0 0,-9 4-1,13-7-103,0 0 0,0 0-1,0 0 1,0 0 0,0 0 0,0 0-1,0-1 1,0 1 0,0 0 0,0 0-1,0-1 1,1 1 0,-1 0 0,0-1-1,0 1 1,0-1 0,0 1 0,1-1-1,-1 0 1,0 1 0,1-1 0,-1 0-1,0 1 1,1-1 0,-1 0 0,1 0-1,-1 0 1,1 0 0,-1 1-1,1-1 1,0 0 0,-1 0 0,1 0-1,0 0 1,0 0 0,0 0 0,0 0-1,0 0 1,0 0 0,0-1 0,-1-50-222,1 40 141,1-3 4,1-1 1,0 1-1,1 0 0,1 0 1,0 0-1,1 1 1,1-1-1,11-20 1,73-113-1540,-44 78-1027,-14 18-1614,-5 1-4116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00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13997,'-6'9'2205,"-6"10"-1125,1 1 0,1 0 0,-13 35 0,19-42-650,0 1 0,0-1 0,2 1 0,-1-1 0,2 1-1,0 0 1,0 0 0,3 17 0,-2-30-398,0 0 1,0 0-1,0 1 0,0-1 0,0 0 1,1 1-1,-1-1 0,0 0 0,1 0 1,-1 0-1,1 1 0,0-1 1,-1 0-1,1 0 0,0 0 0,0 0 1,0 0-1,-1 0 0,1 0 0,0 0 1,0-1-1,1 1 0,-1 0 0,0 0 1,0-1-1,0 1 0,0-1 0,0 1 1,1-1-1,-1 0 0,0 1 1,1-1-1,-1 0 0,0 0 0,0 0 1,1 0-1,-1 0 0,0 0 0,1 0 1,-1 0-1,0 0 0,0-1 0,1 1 1,-1 0-1,0-1 0,0 1 1,2-2-1,3 0 154,0-1 0,0 0 0,0-1 0,0 1 0,0-1 0,-1 0 1,9-9-1,8-13-43,0-1 1,-2-2 0,21-38 0,16-24-773,-52 88-1996,-6 16 1375,-8 18-1051,-2-12-1223,-6-2-3581</inkml:trace>
  <inkml:trace contextRef="#ctx0" brushRef="#br0" timeOffset="1">163 398 16784,'0'0'6278,"57"12"-9834,-41-31-1664,2-4-2532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00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38 334 14958,'0'0'6214,"-5"18"-5029,4-18-1186,-1 0 0,1 0 0,0 0 0,0 0 0,0 0 0,-1 0 0,1 0 0,0 0 0,0 1 0,0-1 0,0 0 0,-1 1 0,1-1 0,0 1 0,0-1 0,0 1 0,0 0 0,0-1 0,0 1 0,0 0 0,0 0 0,1 0 0,-1 0 0,0 0 0,-1 1 0,-1 31-276,3-28 356,-1-1-28,1 1 0,0-1 0,0 0 0,1 0 0,0 0 0,-1 0 0,1 1 0,0-1 0,1 0-1,-1 0 1,1-1 0,0 1 0,2 4 0,-2-6-3,0 0 0,0-1 0,1 1 0,-1 0 0,0-1 0,1 0 0,-1 1-1,1-1 1,-1 0 0,1 0 0,-1-1 0,1 1 0,0 0 0,-1-1 0,1 0 0,0 0-1,0 1 1,-1-2 0,1 1 0,0 0 0,4-1 0,-2 0-39,1-1-1,-1 1 1,0-1 0,1 0-1,-1 0 1,0 0 0,0-1-1,0 0 1,-1 0 0,1 0-1,-1-1 1,1 1 0,-1-1-1,0 0 1,5-8 0,6-7-116,-1-2-1,15-27 1,-14 22 189,-3 12-407,-18 36 93,1-6 303,-1 36 1050,7-51-1104,-1-1-1,0 0 1,1 0 0,-1 0 0,0 1-1,1-1 1,-1 0 0,1 0 0,-1 0 0,0 0-1,1 0 1,-1 0 0,1 0 0,-1 0 0,0 0-1,1 0 1,-1 0 0,1 0 0,-1 0-1,0 0 1,1 0 0,-1 0 0,1 0 0,-1 0-1,0-1 1,1 1 0,-1 0 0,0 0 0,1 0-1,-1-1 1,0 1 0,1 0 0,-1 0-1,0-1 1,1 1 0,-1-1 0,16-9 499,13-19-590,-1 0 0,-1-2 0,-2-1 0,-2-2 0,-1 0-1,-1-1 1,18-43 0,-9 1-411,-68 228 1499,22-93-173,-16 101-1,28-118-674,4-40-91,0-15 74,0-7-272,0-1 1,-7-35-1,6 52 8,0-1 0,-1 1 1,1-1-1,-1 1 0,0 0 0,-1-1 1,1 1-1,-1 0 0,0 0 0,0 1 0,0-1 1,-1 1-1,0-1 0,0 1 0,-6-5 0,9 8 113,1 1 0,0-1 0,0 1-1,-1 0 1,1-1 0,0 1 0,-1 0-1,1-1 1,-1 1 0,1 0-1,0-1 1,-1 1 0,1 0 0,-1 0-1,1-1 1,-1 1 0,1 0 0,-1 0-1,1 0 1,0 0 0,-1 0 0,1 0-1,-1 0 1,1 0 0,-1 0 0,1 0-1,-1 0 1,1 0 0,-1 0-1,1 0 1,-1 0 0,1 0 0,-1 1-1,1-1 1,-1 0 0,1 0 0,-1 1-1,1-1 1,0 0 0,-1 0 0,1 1-1,0-1 1,-1 0 0,1 1 0,0-1-1,-1 1 1,1-1 0,0 1 0,0-1-1,-1 0 1,1 1 0,0-1-1,0 1 1,0-1 0,0 1 0,0-1-1,-1 1 1,1 0 0,0 0 7,1 1 1,-1-1-1,0 0 0,0 0 1,0 0-1,1 1 0,-1-1 1,1 0-1,-1 0 0,1 0 1,-1 0-1,1 1 0,0-1 1,0 0-1,-1 0 0,1 0 1,0-1-1,0 1 0,0 0 1,0 0-1,0 0 0,0-1 1,0 1-1,2 1 0,7 1-557,1 0 0,-1-1 0,0 0 0,0-1 0,1 0 0,15 0-1,-14-2-1820,0 1 1,0-2-1,-1 0 0,1 0 0,17-7 0,-2 0-4225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34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4068,'0'0'19901,"10"1"-18091,169-3 2116,-50-1-5498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01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1 10570,'0'0'11841,"-8"2"-11660,-25 7 11,33-9-188,-1 0 0,0 0 0,0 0 0,1 0 0,-1 1 0,0-1 0,0 0-1,1 0 1,-1 1 0,0-1 0,1 1 0,-1-1 0,1 0 0,-1 1 0,1-1 0,-1 1 0,0-1-1,1 1 1,0 0 0,-1-1 0,1 1 0,-1-1 0,1 1 0,0 0 0,-1-1 0,1 1 0,0 0-1,0 0 1,-1-1 0,1 1 0,0 0 0,0-1 0,0 1 0,0 0 0,0 0 0,0-1 0,0 1-1,0 0 1,0 0 0,1-1 0,-1 1 0,0 0 0,0-1 0,1 1 0,-1 0 0,0-1 0,1 1-1,-1 0 1,1-1 0,-1 1 0,0-1 0,1 1 0,0-1 0,-1 1 0,1 0 0,34 24-242,-32-24 172,6 5 131,0 0 0,0 1 0,-1 0 0,1 0 0,-1 1 0,12 15 0,-18-21 30,-1 0 1,1 0-1,-1 0 0,1 0 0,-1 0 0,0 0 0,0 1 1,0-1-1,0 0 0,-1 1 0,1-1 0,-1 0 1,1 1-1,-1-1 0,0 1 0,0-1 0,0 0 0,0 1 1,0-1-1,-1 1 0,1-1 0,-1 1 0,1-1 1,-1 0-1,0 0 0,0 1 0,0-1 0,0 0 0,-1 0 1,1 0-1,0 0 0,-1 0 0,0 0 0,1 0 1,-1-1-1,-3 3 0,-7 6 196,-1-1-1,-1 0 1,1-1-1,-1 0 1,-1-1 0,1-1-1,-26 7 1,27-9-631,0-2 1,0 1-1,-26 0 1,30-3-865,-1-1 0,1 0 0,-1 0 0,1-1 0,-19-5 0,-12-12-9350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01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1229 33 14125,'0'0'8072,"51"-10"-6759,-26 9-960,-5 1-353,1 0-225,-9 3-1889,-6-1-4580</inkml:trace>
  <inkml:trace contextRef="#ctx0" brushRef="#br0" timeOffset="1">1 54 19571,'0'0'2626,"37"-48"-2530,-3 45-64,5 3-288,3 0-2050,-1-2-3716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02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15375,'0'0'2493,"-3"11"-1810,-8 26-181,3 1 0,1 0-1,-3 57 1,2 159 2125,13-338-2197,-2 58-454,-2 0-1,-2-48 1,-2 64-586,0 23 329,1 25 137,1-36 139,1 0 0,0 0 1,0 0-1,-1 0 0,2 0 1,-1 0-1,0 0 1,0 0-1,0 0 0,1 0 1,-1 0-1,1 0 0,0-1 1,0 1-1,-1 0 0,1 0 1,0-1-1,1 1 1,-1 0-1,0-1 0,0 1 1,1-1-1,-1 1 0,1-1 1,-1 0-1,1 0 1,-1 0-1,1 1 0,0-2 1,-1 1-1,1 0 0,0 0 1,0 0-1,0-1 0,0 1 1,0-1-1,0 0 1,0 1-1,0-1 0,0 0 1,4-1-1,-1 1 27,0-2 1,0 1-1,0 0 0,0-1 0,0 0 0,0 0 1,0-1-1,0 1 0,-1-1 0,1 0 1,-1 0-1,0-1 0,0 1 0,7-9 0,-5 6-7,0-1-1,-1 0 1,0 0-1,0-1 0,-1 1 1,0-1-1,0 0 0,0-1 1,-1 1-1,-1 0 1,1-1-1,1-13 0,-23 55-927,10-12 933,0 1 0,1 0-1,1 0 1,1 0-1,1 1 1,1 0-1,2 0 1,-1 33 0,3-55-29,0 0 1,0-1-1,0 1 1,0-1-1,0 1 1,1 0 0,-1-1-1,0 1 1,1 0-1,-1-1 1,0 1-1,1-1 1,-1 1-1,0-1 1,1 1 0,-1-1-1,1 1 1,-1-1-1,1 1 1,-1-1-1,1 0 1,0 1 0,-1-1-1,1 0 1,-1 1-1,1-1 1,0 0-1,1 0 1,25 1-1201,24-16-2847,-21-2 90,-1-4-1127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02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46 10442,'0'0'2706,"0"-8"642,0 6-3113,-1-26 2215,-8 20-1196,-11 16-373,4 7-833,1 1 0,0 0 0,1 0 0,1 2 0,1 0 0,0 0 0,1 1 1,1 0-1,1 1 0,-7 21 0,15-40-60,1 0 0,-1 1 0,1-1 0,-1 1-1,1-1 1,0 1 0,0-1 0,-1 1 0,1-1 0,0 1 0,0-1 0,0 1 0,1-1 0,-1 1 0,0-1 0,0 1 0,1-1 0,-1 1 0,1-1 0,0 0 0,0 2 0,0-2-21,0 0-1,0 0 1,0 0 0,1-1 0,-1 1-1,0 0 1,0-1 0,1 1 0,-1-1-1,0 1 1,1-1 0,-1 0 0,0 0-1,1 1 1,-1-1 0,1 0 0,-1 0-1,3-1 1,9-1-314,1 0 0,0-1 1,24-10-1,-13 6 90,-15 4 254,0 0 1,0 1-1,0 0 1,1 1 0,-1 1-1,0-1 1,1 2 0,19 2-1,-29-3 48,0 1 1,0-1-1,0 0 0,0 1 0,0-1 1,0 1-1,-1 0 0,1-1 0,0 1 1,0 0-1,-1-1 0,1 1 0,0 0 1,-1 0-1,1 0 0,-1 0 0,1-1 0,-1 1 1,1 0-1,-1 0 0,0 0 0,1 0 1,-1 0-1,0 0 0,0 0 0,0 0 1,0 0-1,0 0 0,0 0 0,0 0 1,0 0-1,0 0 0,0 0 0,-1 0 0,1 0 1,0 0-1,-1 0 0,1 0 0,-1 0 1,1 0-1,-1 0 0,1 0 0,-1-1 1,1 1-1,-2 1 0,-29 35 1317,9-19-665,-2 0-1,-39 22 1,51-33-651,0-1 1,0-1-1,0 0 1,-1 0-1,1-1 1,-1-1-1,-25 4 0,38-8-110,0 1-1,-1 0 1,1 0-1,0-1 0,-1 1 1,1 0-1,0-1 0,0 1 1,-1 0-1,1-1 1,0 1-1,0 0 0,0-1 1,-1 1-1,1 0 0,0-1 1,0 1-1,0 0 0,0-1 1,0 1-1,0-1 1,0 1-1,0 0 0,0-1 1,0 1-1,0-1 0,0 1 1,0 0-1,0-1 0,0 1 1,0-1-1,1 1 1,-1 0-1,0-1 0,0 1 1,0 0-1,1-1 0,-1 1 1,0 0-1,1-1 1,7-18-1482,39-49-4983,-18 22 1452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03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13677,'0'0'4799,"-2"9"-3993,-10 47-145,3 2 0,3-1 0,2 1 1,2 0-1,11 98 0,-7-131-923,1 0 1,1-1-1,2 0 0,14 41 1,-18-74-7259,-6-15 2286,-7-8-3953</inkml:trace>
  <inkml:trace contextRef="#ctx0" brushRef="#br0" timeOffset="1">6 281 5093,'0'0'5317,"-5"-47"-3043,10 43-224,16 4-384,4 2-866,12 12-383,8 3-225,4-3-96,-3-6-1313,0-6-4324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07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29 10314,'0'0'288,"1"-1"0,0 0 0,-1 1 1,1-1-1,-1 0 0,1 0 0,-1 0 1,0 1-1,1-1 0,-1 0 0,0 0 1,0 0-1,0 0 0,1 0 0,-1 0 1,0 0-1,0 0 0,0 1 0,0-1 1,0 0-1,-1 0 0,1 0 0,0 0 1,-1-1-1,1 1-140,-1 1 0,0-1-1,0 1 1,1-1 0,-1 1 0,0-1 0,0 1 0,0-1-1,0 1 1,0 0 0,0 0 0,1-1 0,-1 1 0,0 0-1,0 0 1,0 0 0,0 0 0,-2 0 0,-3 1-67,0-1 1,1 1-1,-1 0 1,0 1 0,1 0-1,-9 3 1,11-4-83,-59 35 62,57-33-79,0 1 1,0-1-1,0 1 0,1 0 0,-1 0 0,1 1 1,0-1-1,1 1 0,-6 9 0,9-14-44,1 1-1,0-1 0,0 1 0,-1 0 1,1-1-1,0 1 0,0-1 0,0 0 1,0 1-1,-1-1 0,1 0 1,0 0-1,0 1 0,0-1 0,0 0 1,0 0-1,0 0 0,0 0 0,0 0 1,0 0-1,1-1 0,36 2 233,-31-1-268,6 1 78,0 1 0,0 0 0,0 0 0,0 2 0,-1 0 0,0 0 0,17 8-1,-25-10 28,0 1-1,0-1 1,0 1-1,-1-1 1,1 1-1,0 0 0,-1 0 1,0 1-1,0-1 1,0 1-1,3 4 0,-5-5 27,0-1-1,0 0 0,0 1 0,-1-1 1,1 0-1,-1 1 0,1-1 0,-1 1 0,0-1 1,0 1-1,0-1 0,0 1 0,0-1 0,-1 1 1,1-1-1,-1 1 0,0-1 0,1 1 0,-1-1 1,0 0-1,-3 5 0,-1 0 175,0 0 1,0-1-1,0 1 0,-1-1 1,0 0-1,-1 0 1,-11 7-1,-55 34 725,56-37-800,10-6-117,3-1-31,0 0-1,0-1 1,0 0-1,-1 0 1,1 0-1,0 0 0,-1-1 1,-6 2-1,10-4-217,1-1 0,0 1 0,-1 0-1,1 0 1,0-1 0,0 1 0,0 0 0,0-1 0,0 1-1,0 0 1,0-1 0,0 1 0,1 0 0,0-2-1,9-29-5135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07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19538,'0'0'1538,"-19"55"-1122,4-17 801,8 5 289,0 3-705,2-1-353,1-3-64,4-4-319,0-6-1,4-3-96,3-5-897,0-5-609,-2-3-320,-5-5 193,0-5-1154,-7-3-8872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08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1 470 5701,'0'0'13918,"12"-8"-13166,-1 1-615,-4 3-85,0-1 0,0 1 0,0 0 0,1 1 0,0 0 0,-1 0 0,1 0 0,0 1 0,16-2 0,49-2 55,7 0-1641,-3-8-3910,-76 14 5417,1 0-1,-1-1 0,1 1 1,-1 0-1,0-1 0,1 0 1,-1 1-1,0-1 0,1 0 1,-1 0-1,0 0 1,0 0-1,0 0 0,1 0 1,-1 0-1,1-1 0,-2 1 123,0 1 0,0-1 0,0 1 0,1-1 0,-1 1 0,0-1 0,0 1 0,0-1 0,0 1 0,0-1 0,0 1 0,0-1 0,0 1 0,0-1 0,0 1 0,0-1 0,-1 1 0,1-1 0,0 1 0,0-1 0,0 1 0,-1-1 0,1 1 0,0-1 0,-1 1 0,1-1 0,0 1 0,-1-1 0,-1 0 39,1 0-1,0 1 1,0-1-1,0 0 1,-1 1 0,1-1-1,0 1 1,-1-1 0,1 1-1,-1-1 1,1 1 0,0 0-1,-1 0 1,1 0 0,-1 0-1,1 0 1,-1 0-1,1 0 1,0 0 0,-1 1-1,1-1 1,-1 1 0,1-1-1,0 1 1,-1-1 0,1 1-1,0 0 1,0-1 0,0 1-1,-3 2 1,-2 4 118,0 1-1,0 0 1,1 1 0,0-1 0,0 1 0,1 0-1,0 0 1,1 0 0,-1 1 0,2-1 0,0 1-1,0-1 1,0 1 0,1 0 0,1 0 0,0 0-1,1 12 1,0-21-245,-1 0 1,1 0-1,-1 0 0,1-1 1,-1 1-1,1 0 0,0 0 1,-1 0-1,1-1 0,0 1 1,0 0-1,0-1 0,0 1 1,-1 0-1,1-1 0,0 1 1,0-1-1,0 0 0,0 1 0,0-1 1,0 0-1,0 0 0,0 1 1,1-1-1,-1 0 0,0 0 1,0 0-1,0 0 0,0 0 1,0-1-1,0 1 0,0 0 1,0 0-1,0-1 0,0 1 1,0 0-1,2-2 0,39-17 276,-29 9-166,-1 0 0,0-1 0,-1 0 0,0-1 0,0 0 0,-1-1 0,-1 0 0,-1-1 0,1 0 0,-2 0 0,0-1 0,5-17 0,-17 51-57,-3 5-66,2 0 0,0 0-1,1 0 1,2 0 0,1 1-1,0 40 1,2-65-24,0 1 1,0 0-1,1-1 0,-1 1 1,0 0-1,0-1 1,0 1-1,1 0 0,-1-1 1,0 1-1,0-1 0,1 1 1,-1-1-1,1 1 0,-1 0 1,0-1-1,1 0 0,-1 1 1,1-1-1,-1 1 0,1-1 1,0 1-1,-1-1 0,1 0 1,-1 0-1,1 1 0,0-1 1,-1 0-1,1 0 0,-1 0 1,1 1-1,0-1 1,-1 0-1,1 0 0,0 0 1,-1 0-1,1 0 0,0 0 1,-1-1-1,1 1 0,0 0 1,-1 0-1,1 0 0,0 0 1,-1-1-1,1 1 0,-1 0 1,1-1-1,-1 1 0,1-1 1,0 0-1,30-22-1423,-16 2-554,0 0 0,-2-1 0,0 0 0,-1-1 1,-2-1-1,15-46 0,4-43-319,-6-1 3602,-8 34 2137,-11 62-3104,4-13 4504,-5 20-443,-7 32-3191,-27 126-536,13-75-17,4 1 1,2 1 0,-1 85 0,20-178-1489,1-20 378,-7 27 310,3-85-677,-4 87 853,0-1 1,-1 0-1,-1 1 0,1-1 1,-2 1-1,-6-19 0,18 99 159,-8-67-143,0 0 0,0 0 1,0 0-1,1 0 1,0 0-1,-1 0 1,1 0-1,0-1 1,0 1-1,0 0 1,1-1-1,-1 0 1,1 1-1,-1-1 1,1 0-1,0-1 1,0 1-1,0 0 1,0-1-1,0 1 1,0-1-1,0 0 0,0 0 1,1 0-1,-1-1 1,0 1-1,1-1 1,3 0-1,-2 0 14,0-1-1,0 0 0,-1-1 1,1 1-1,0-1 0,0 0 1,-1 0-1,1-1 0,-1 1 1,0-1-1,1 0 0,-1 0 1,-1 0-1,1-1 0,0 1 1,-1-1-1,6-8 0,34-56 338,-54 146 361,3-30-351,-1 72 1,9-120-374,0 1-1,0-1 1,0 1-1,-1-1 1,1 1 0,0-1-1,0 1 1,0 0-1,1-1 1,-1 1 0,0-1-1,0 1 1,0-1 0,0 1-1,0-1 1,1 1-1,-1-1 1,0 1 0,1-1-1,-1 1 1,0-1-1,1 1 1,-1-1 0,0 0-1,1 1 1,-1-1-1,1 1 1,-1-1 0,0 0-1,1 0 1,-1 1 0,2-1-1,16-7 198,14-25-538,-26 21-807,1 1 0,-1-1 0,-1 0-1,8-22 1,-2-24-7176,-7 13-2391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08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15407,'0'0'3971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09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7 17553,'0'0'8525,"-9"-2"-8365,5 0-160,0 1 0,0 1 0,1-1-1,-1 1 1,0-1 0,0 1 0,0 0 0,0 1-1,1-1 1,-1 1 0,0-1 0,0 1 0,1 0-1,-1 1 1,0-1 0,1 0 0,-1 1 0,1 0 0,0 0-1,-1 0 1,1 0 0,0 1 0,0-1 0,1 1-1,-1 0 1,0 0 0,-3 5 0,1-3-77,3-2 11,-1-1 0,1 0 1,0 1-1,0-1 1,0 1-1,0 0 1,0 0-1,1 0 0,-1 0 1,1 0-1,-1 0 1,1 0-1,0 0 1,1 0-1,-2 5 0,4-6-2,0-1 0,0 0 0,-1 0 0,1 0 0,0 0 0,0 0 0,0-1 0,0 1 0,0 0 0,0-1 0,1 1 0,-1-1 0,0 0-1,4 0 1,3 1 6,4 2 4,1 1 0,0 1 0,-1-1 0,0 2 0,20 11 0,-29-15 90,0 0 0,-1 1 0,0 0 0,1-1 0,-1 1 0,0 0 0,-1 1 0,1-1 0,0 0 0,3 7 0,-5-8 49,0 1 0,-1-1 0,1 0 0,0 0 0,-1 1 1,0-1-1,1 0 0,-1 0 0,0 1 0,0-1 0,-1 0 0,1 1 0,0-1 0,-1 0 0,1 0 1,-1 1-1,0-1 0,0 0 0,0 0 0,0 0 0,-1 3 0,-2-1 86,-1 0-1,1 0 1,-1 0-1,1-1 1,-1 0-1,0 1 1,0-2-1,-1 1 1,1 0-1,0-1 1,-1 0-1,0-1 1,1 1-1,-1-1 1,-9 1-1,10-1-316,0-1-1,0 0 1,0 0-1,0 0 1,0 0-1,0-1 0,0 0 1,-9-2-1,12 2-162,1 0 0,-1 1 0,0-1 1,1 0-1,-1 0 0,0 0 0,1 0 0,-1 0 0,1-1 0,0 1 0,-1 0 0,1-1 0,0 1 0,0-1 0,0 1 0,0-1 0,0 0 1,0 1-1,0-1 0,1 0 0,-1 0 0,0-3 0,1-9-5453,4 2-2722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36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24 6246,'5'-12'7101,"-1"0"-1486,-2 16 22,-4 24-4972,-1 0 0,-1-1 0,-11 36 0,8-33-493,0 0 1,-3 54-1,9 13-482,2-104-432,0 1-1,0 0 1,1 0 0,0 0-1,1 0 1,-1 0 0,4-5-1,5-12-1181,51-124-8811,-31 76 10313,-2 0 8642,-26 84 504,-2 71-6707,-15 164-3132,2-286-11281,5 12 5643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09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7271,'0'0'11622,"-1"9"-10352,-7 300 3931,8-242-4508,0-54-687,0 10 228,5 45-1,-4-63-313,0 1 0,0-1 0,0 0 0,1 0 0,0 1 0,0-1 0,0 0 0,0-1 0,1 1 1,0 0-1,0-1 0,0 0 0,8 8 0,6-5-2556,-17-7 2272,1-1 1,0 1 0,-1 0 0,1-1-1,0 1 1,-1-1 0,1 0 0,-1 1-1,1-1 1,-1 0 0,0 1 0,1-1-1,-1 0 1,0 1 0,1-1 0,-1 0-1,0 1 1,0-1 0,1 0 0,-1 0-1,0 1 1,0-1 0,0 0 0,0 0-1,0 0 1,-1-1 0,1-18-7831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10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85 384,'0'0'19122,"61"-45"-18609,-22 39-257,5-4-128,-2 1-993,-5-5-5188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12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12396,'0'0'6246,"0"16"-5253,0 4-289,0 3-223,-2 5-225,-2-1-128,4-2 32,0-3 0,0-3-64,0-5-64,0-5-32,0-2-192,0-6-576,0-7-3941,0-11-704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12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12620,'0'0'11179,"-11"45"-11372,17-28-992,6-2-1153,2-5-1730,-1-6-1569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13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11883,'0'0'9070,"-8"8"-7858,2-3-1028,2 1-21,-1-1 1,0 0-1,0-1 0,-1 1 1,1-1-1,-1 0 0,0 0 1,0-1-1,0 0 0,-11 4 1,16-7-148,24 1-2766,-16 1 2718,1 0-1,-1 0 0,1 0 0,-1 1 0,0 1 1,0-1-1,0 1 0,0 0 0,-1 0 1,0 1-1,0 0 0,10 10 0,-14-13 66,-1 0-1,1 0 0,0 0 1,-1 1-1,1-1 0,-1 1 0,0-1 1,0 1-1,0-1 0,0 1 0,0 0 1,0 0-1,-1-1 0,1 1 1,-1 0-1,0 0 0,0 0 0,0-1 1,0 1-1,-1 0 0,1 0 1,-1 0-1,1-1 0,-1 1 0,0 0 1,0-1-1,0 1 0,0-1 1,-1 1-1,1-1 0,-1 1 0,0-1 1,1 0-1,-1 0 0,0 0 0,0 0 1,-3 2-1,-52 38 1390,55-40-1393,-1 0 0,0-1 0,1 1 1,-1-1-1,0 1 0,0-1 1,0 0-1,0 0 0,0-1 0,0 1 1,0 0-1,0-1 0,0 0 1,0 0-1,-1 0 0,1 0 0,0 0 1,0-1-1,-5-1 0,7 2-102,1-1-1,-1 0 1,0 0-1,1 0 1,-1 0-1,1 0 0,0 0 1,-1 0-1,1 0 1,0 0-1,-1-1 1,1 1-1,0 0 1,0 0-1,0 0 1,0 0-1,0 0 0,0 0 1,1 0-1,-1 0 1,0 0-1,0-1 1,1 0-1,9-25-1892,-4 17 612,2 0 1,-1 0 0,1 1 0,1 0-1,0 1 1,0 0 0,15-10-1,10-7-4208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13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44 283 2210,'0'0'15748,"-5"10"-15283,1-1-383,-1 0 284,0 0 0,1 0 0,0 1 1,0-1-1,1 1 0,1 0 0,-1 0 1,2 0-1,-1 0 0,1 12 0,1-21-336,1 0-1,-1 0 1,1 0 0,-1 1-1,1-1 1,0 0-1,0 0 1,-1 0 0,1 0-1,0-1 1,0 1-1,0 0 1,0 0-1,0 0 1,0-1 0,0 1-1,0 0 1,0-1-1,1 1 1,-1-1-1,0 0 1,0 1 0,0-1-1,1 0 1,-1 1-1,0-1 1,1 0-1,-1 0 1,0 0 0,0 0-1,1-1 1,-1 1-1,0 0 1,0 0 0,1-1-1,-1 1 1,1-1-1,6-1 84,-1 0-1,0 0 1,1-1-1,-1 0 1,7-3-1,1-4 7,0 0-1,0-1 1,-1 0 0,0-1-1,-1-1 1,-1 0-1,0-1 1,0 0-1,-2-1 1,0 0-1,0-1 1,-2 0 0,0 0-1,0-1 1,-2 0-1,0 0 1,-1-1-1,-1 0 1,0 1-1,-2-1 1,0-1 0,-1 1-1,-1-20 1,0 36-107,1 1 0,-1 0 1,0-1-1,0 1 0,0 0 1,-1-1-1,1 1 1,0 0-1,0 0 0,-1-1 1,1 1-1,-1 0 0,1 0 1,-1 0-1,1-1 0,-1 1 1,0 0-1,1 0 0,-1 0 1,0 0-1,0 0 0,0 0 1,0 0-1,0 1 0,0-1 1,0 0-1,0 0 1,0 1-1,0-1 0,-1 1 1,1-1-1,0 1 0,0-1 1,-1 1-1,1 0 0,0 0 1,0-1-1,-1 1 0,1 0 1,0 0-1,-1 0 0,1 1 1,0-1-1,0 0 1,-1 0-1,1 1 0,0-1 1,-2 1-1,-2 2-36,0-1 1,0 1 0,0 0-1,1 0 1,-1 0-1,1 0 1,0 1-1,0 0 1,0 0-1,-4 5 1,-29 52 8,35-57-2,0-1-1,1 1 1,-1 0-1,1 0 1,-1-1-1,1 1 1,0 0 0,1 0-1,-1 0 1,1 1-1,0-1 1,0 0-1,0 0 1,0 0 0,2 6-1,0-8-16,1 1 0,-1-1 0,1 0 0,-1 0 0,1-1 0,0 1 0,0 0 0,0-1 0,0 0 0,0 0 0,0 0 0,6 2 0,12 5-207,-14-5 219,-1 1 0,0 0 0,0 1 0,0-1 0,0 1-1,-1 0 1,0 1 0,0 0 0,0-1 0,-1 1 0,0 1 0,0-1 0,0 1 0,-1-1 0,0 1 0,0 0 0,-1 0 0,2 9 0,0 2-368,-1 0 1,2 36 0,-4 6-3266,-1-57 3414,0 11-7211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14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7 284 9833,'0'0'11515,"0"9"-10890,-1 2-454,-1-1-45,0 0 0,1 0 0,1 1 0,0-1 0,0 0 0,1 1 1,3 11-1,-4-21-119,1 0 0,0 0 1,-1 0-1,1 0 1,0 0-1,0-1 1,0 1-1,0 0 0,0 0 1,0-1-1,0 1 1,0-1-1,0 1 1,0-1-1,0 1 0,0-1 1,0 0-1,0 1 1,0-1-1,1 0 1,-1 0-1,0 0 0,0 0 1,0 0-1,0 0 1,1 0-1,-1 0 0,0 0 1,0-1-1,0 1 1,2-1-1,1 0 65,0 0 0,1-1-1,-1 0 1,0 0 0,0 0 0,0 0-1,4-4 1,5-4 96,-1-2-1,0 0 1,-1 0 0,0-1-1,-1 0 1,-1-1-1,0 0 1,-1-1 0,11-26-1,-18 40 276,-2 8-405,0 0-1,0 0 0,0 0 0,-1 0 0,-3 8 1,-4 23-27,-3 109-219,11-146 165,1-1 0,0 1-1,0 0 1,0 0 0,-1 0 0,1 0 0,0 0 0,0 0-1,0 0 1,0 0 0,1 0 0,-1 0 0,0-1-1,0 1 1,1 0 0,-1 0 0,0 0 0,1 0-1,-1 0 1,1-1 0,-1 1 0,1 0 0,-1 0-1,1-1 1,-1 1 0,1 0 0,0-1 0,0 1-1,-1-1 1,1 1 0,0-1 0,0 1 0,-1-1 0,1 1-1,0-1 1,0 0 0,0 1 0,0-1 0,0 0-1,0 0 1,0 0 0,0 0 0,-1 0 0,1 0-1,0 0 1,0 0 0,0 0 0,0 0 0,0 0-1,0-1 1,0 1 0,0 0 0,-1-1 0,1 1-1,0 0 1,0-1 0,0 1 0,-1-1 0,1 0 0,0 1-1,1-2 1,5-3-278,0 0 1,0 0-1,-1 0 1,0-1-1,10-11 0,3-8-1451,-2-2 0,0 0 0,-2 0 0,23-57 0,-25 47 1729,-2 0 0,-1 0 0,7-64 0,-15 68 1489,-4 22 356,-5 19 1735,-8 23-3098,3 1 0,0 1 0,2 0 0,1 0 0,2 1 0,2 0 0,-3 43 1,8-76-433,0 0 1,0 0 0,1-1 0,-1 1-1,0 0 1,0 0 0,1 0-1,-1 0 1,1 0 0,-1-1 0,1 1-1,-1 0 1,1 0 0,-1-1 0,1 1-1,-1 0 1,1-1 0,0 1 0,-1-1-1,1 1 1,0 0 0,0-1 0,0 0-1,-1 1 1,1-1 0,0 1 0,0-1-1,0 0 1,0 0 0,0 0 0,0 1-1,-1-1 1,1 0 0,0 0 0,0 0-1,0 0 1,0 0 0,0-1 0,0 1-1,0 0 1,0 0 0,-1-1 0,1 1-1,0 0 1,0-1 0,1 0 0,52-20 181,-42 16-363,-7 2 131,0 2 0,1-1 1,-1 1-1,1-1 1,-1 1-1,1 1 1,-1-1-1,1 1 1,0 0-1,-1 1 1,10 1-1,-13-2 81,0 1 0,-1-1-1,1 1 1,0 0 0,-1 0-1,1 0 1,-1 0 0,1 0 0,-1 0-1,1 0 1,-1 1 0,0-1 0,0 0-1,1 1 1,-1-1 0,0 1-1,0-1 1,0 1 0,-1 0 0,1-1-1,0 1 1,-1 0 0,1-1 0,-1 1-1,1 0 1,-1 0 0,0 0-1,0 0 1,0-1 0,0 1 0,0 0-1,0 0 1,0 0 0,-1-1 0,1 1-1,-1 0 1,1 0 0,-2 2-1,0 0 127,0 0 0,0-1 0,0 1 0,-1-1-1,1 0 1,-1 1 0,0-1 0,0 0-1,0-1 1,0 1 0,0 0 0,-1-1-1,1 0 1,-1 0 0,0 0 0,1 0-1,-1 0 1,0-1 0,-6 2 0,-5 1 213,1 1 0,-1-2 0,-30 3 0,-8-6-330,42-4-2662,13 2 1988,0 0-1,1 0 1,-1 0 0,1 1-1,-1-1 1,1 1 0,-1 0-1,1-1 1,0 1 0,0 0-1,0 1 1,-1-1-1,1 0 1,4 1 0,9-5-3192,6-3-1882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15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92 173 12043,'0'0'10432,"5"-8"-10101,12-22-351,-10 6 293,-6 24-238,-1-1-1,0 1 1,0 0-1,0-1 1,0 1-1,0-1 0,0 1 1,0 0-1,0-1 1,0 1-1,0-1 0,0 1 1,-1 0-1,1-1 1,0 1-1,0-1 1,0 1-1,0 0 0,-1-1 1,1 1-1,0 0 1,0-1-1,-1 1 0,1 0 1,0-1-1,0 1 1,-1 0-1,1 0 1,0-1-1,-1 1 0,1 0 1,-1 0-1,1 0 1,0-1-1,-1 1 0,1 0 1,0 0-1,-1 0 1,-4 0-21,0 0 1,0 0 0,1 1 0,-1-1-1,0 1 1,1 0 0,-1 1 0,1-1-1,-1 1 1,1 0 0,0 0-1,-1 0 1,1 1 0,0-1 0,1 1-1,-1 0 1,0 0 0,1 0-1,0 1 1,-1-1 0,2 1 0,-1 0-1,0 0 1,1 0 0,-1 0-1,1 0 1,0 1 0,1-1 0,-1 1-1,1-1 1,0 1 0,-1 7 0,2-11-14,0 0 1,0 0 0,0 0 0,0-1 0,0 1-1,1 0 1,-1 0 0,0 0 0,1 0 0,-1-1 0,1 1-1,-1 0 1,1 0 0,-1-1 0,1 1 0,-1 0 0,1-1-1,0 1 1,-1 0 0,1-1 0,0 1 0,-1-1-1,1 1 1,0-1 0,0 0 0,0 1 0,0-1 0,-1 0-1,1 0 1,0 1 0,0-1 0,0 0 0,0 0-1,0 0 1,0 0 0,1 0 0,43 0 152,-32-1-135,5 1 22,0 0-98,0 0 1,0 1-1,23 5 0,-34-4 109,0 0-1,0 0 1,0 1-1,0 0 1,0 0-1,-1 1 1,0 0-1,0 0 1,0 0-1,0 1 1,6 7-1,-10-19 2604,0-27-1984,-4 16-627,0-1 0,-2 1 0,0 1 0,-1-1 0,-1 1 0,-15-34 0,-5-14-742,26 65 632,0 0-1,0 0 1,0 0-1,0 0 0,0 0 1,0 0-1,0-1 1,0 1-1,0 0 0,0 0 1,0 0-1,0 0 1,0 0-1,0-1 0,0 1 1,0 0-1,0 0 1,0 0-1,0 0 0,0-1 1,0 1-1,0 0 1,0 0-1,0 0 0,0 0 1,0 0-1,0 0 1,0-1-1,0 1 0,0 0 1,0 0-1,1 0 1,-1 0-1,0 0 0,0 0 1,0 0-1,0-1 1,0 1-1,0 0 0,1 0 1,-1 0-1,0 0 1,0 0-1,0 0 0,0 0 1,0 0-1,1 0 1,-1 0-1,0 0 0,0 0 1,0 0-1,0 0 1,0 0-1,1 0 0,13 4-1493,11 9-1212,-24-13 2530,10 6-3441,-5-1-2003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15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13100,'0'0'3972,"51"-12"-3684,-15 5 1762,8 0-832,9 2-962,0-2-545,-5 0-2849,-2 2-6728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16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21 12204,'0'0'10538,"1"9"-10159,3 81 645,1-10-611,-3-1 0,-17 145 0,66-363 1557,-1 6-2883,-35 91 472,1-6-257,35-71 1,-51 118 696,1 0 1,-1-1 0,1 1 0,-1 0 0,1 0 0,0 0 0,-1 0-1,1 0 1,0 0 0,0 0 0,0 0 0,0 0 0,0 0-1,0 0 1,0 0 0,0 0 0,0 1 0,0-1 0,1 1-1,-1-1 1,0 0 0,0 1 0,0 0 0,3-1 0,-3 2-1,0-1 0,0 1 1,0-1-1,0 1 1,0 0-1,0-1 0,0 1 1,0 0-1,0 0 0,0 0 1,0 0-1,0 0 1,-1 0-1,1 0 0,0 0 1,-1 0-1,1 0 0,0 0 1,0 2-1,2 5 11,-1 0 0,1 0 0,-1 0 0,-1 1 0,1-1 0,-1 12 0,-2-13 16,-1 1 0,0 0 0,0-1 0,-1 1 0,0-1 0,0 0 0,-1 0-1,0 0 1,0 0 0,-1-1 0,1 0 0,-1 0 0,-10 10 0,0-2 179,1-1 0,-2 0 0,0-1 0,-23 14 0,35-24-207,0 0 1,0 0-1,0 0 0,0-1 0,0 1 1,-1-1-1,1 0 0,-6 1 1,9-2-165,0 0 0,0 0 1,0 0-1,0-1 0,0 1 1,0 0-1,0 0 1,0 0-1,0-1 0,0 1 1,0 0-1,0-1 0,0 1 1,0-1-1,0 0 0,0 1 1,1-1-1,-1 1 0,0-1 1,0 0-1,1 0 1,-1 1-1,0-1 0,1 0 1,-1 0-1,1 0 0,-1 0 1,1 0-1,-1 0 0,1 0 1,0 0-1,0 0 1,-1 0-1,1 0 0,0 0 1,0 0-1,0 0 0,0 0 1,0-2-1,0-21-6715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37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8680,'0'0'17772,"8"-7"-16993,-2 3-666,0 0 1,0 0-1,1 0 1,-1 1-1,1 0 0,0 0 1,-1 1-1,1 0 1,11-2-1,82-5 846,98 6-344,183-14-878,-337 9 923,-27 4-2527,-29 2-15552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16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17969,'0'0'2066,"-3"8"-934,-5 29 55,1-1 1,2 1 0,-1 43 0,6-80-1181,0 0 1,0 0-1,0 0 1,0 0-1,0 0 0,0 0 1,0 1-1,0-1 1,0 0-1,0 0 1,0 0-1,0 0 1,0 0-1,0 0 0,0 0 1,0 0-1,0 1 1,0-1-1,0 0 1,0 0-1,0 0 0,0 0 1,0 0-1,0 0 1,0 0-1,0 0 1,0 0-1,0 1 1,0-1-1,0 0 0,0 0 1,0 0-1,1 0 1,-1 0-1,0 0 1,0 0-1,0 0 0,0 0 1,0 0-1,0 0 1,0 0-1,0 0 1,0 0-1,0 0 1,1 0-1,-1 0 0,0 1 1,0-1-1,0 0 1,0 0-1,0 0 1,0 0-1,0 0 0,0 0 1,1-1-1,-1 1 1,0 0-1,0 0 1,0 0-1,0 0 1,0 0-1,0 0 0,0 0 1,0 0-1,0 0 1,1 0-1,-1 0 1,7-9 383,7-14-39,-10 7-313,-1 1-1,-1 0 1,0-1-1,0-24 1,-2-2-183,0 35-71,-1 14-126,1 2 325,0-1-2,0 0 0,0 0 0,1 0 0,-1 0-1,2 0 1,-1 0 0,4 10 0,-3-16 30,-1 1 0,0-1 1,1 0-1,0 0 0,0 0 1,-1 0-1,1 0 0,0 0 1,0-1-1,1 1 0,-1-1 0,0 1 1,1-1-1,-1 0 0,0 0 1,1 0-1,-1 0 0,1-1 0,0 1 1,-1 0-1,1-1 0,-1 0 1,1 0-1,0 0 0,-1 0 0,5 0 1,-2-1 25,-1 0 0,1 1 1,0-2-1,-1 1 0,1 0 1,-1-1-1,1 0 0,-1 0 1,0 0-1,1-1 0,-1 0 0,-1 1 1,1-1-1,0-1 0,-1 1 1,1 0-1,-1-1 0,0 0 1,0 0-1,0 0 0,-1 0 1,0 0-1,1 0 0,-1-1 0,-1 1 1,1-1-1,-1 1 0,0-1 1,0 0-1,0 1 0,0-1 1,-1 0-1,0-8 0,-15 45-475,5-16 388,7-9 66,0 0-1,1 0 0,-1 0 0,1 0 0,1 0 0,-1 0 0,1 0 0,1 1 0,-1-1 0,1 1 0,1 9 0,1-16 18,0 0 1,0-1 0,-1 1-1,1-1 1,0 0 0,0 1 0,0-1-1,0 0 1,0 0 0,0 0-1,0 0 1,0-1 0,0 1-1,0-1 1,-1 1 0,1-1 0,3-1-1,4-2 25,-1-1 0,1-1 0,-1 0 0,0 0 0,-1 0 0,1-1 0,-1 0 0,11-15 0,-6 6-40,-1-1 1,0 0-1,12-27 1,-34 109-639,8-50 658,1-1 1,0 1 0,1-1 0,1 16 0,0-29-37,0-1 1,0 1-1,0 0 0,0 0 1,0-1-1,0 1 0,1 0 0,-1-1 1,0 1-1,0 0 0,1-1 1,-1 1-1,0 0 0,1-1 1,-1 1-1,1 0 0,-1-1 0,0 1 1,1-1-1,0 1 0,-1-1 1,1 1-1,-1-1 0,1 0 0,-1 1 1,1-1-1,0 0 0,-1 1 1,1-1-1,1 1 0,27 0 17,-21-2-364,-1-1 1,0 0-1,0 0 0,1 0 1,10-6-1,14-16-4188,-6-7-3369,-11 4-1094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17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15407,'0'0'4265,"-3"12"-3299,-17 61 1957,-11 85 0,16-55-1853,-2 115 0,17-515-8324,0 297 7256,-1-1 0,1 1 0,0 0 0,0 0 1,0-1-1,0 1 0,0 0 0,0 0 1,0-1-1,0 1 0,0 0 0,0 0 1,1-1-1,-1 1 0,0 0 0,0 0 0,0-1 1,0 1-1,0 0 0,0 0 0,0 0 1,1-1-1,-1 1 0,0 0 0,0 0 1,0 0-1,0-1 0,1 1 0,-1 0 0,0 0 1,0 0-1,0 0 0,1 0 0,-1 0 1,0 0-1,0-1 0,1 1 0,-1 0 1,1 0-1,10 6 243,14 16 316,-23-20-490,2 2 27,-1 0 1,1-1 0,1 1-1,-1-1 1,0 0 0,1 0-1,-1-1 1,1 1 0,0-1-1,0 0 1,0 0 0,0-1-1,0 0 1,1 0 0,-1 0-1,0 0 1,1-1 0,-1 0-1,0 0 1,1 0 0,-1 0-1,0-1 1,0 0 0,1 0-1,-1-1 1,0 0 0,0 1-1,0-2 1,0 1 0,-1 0-1,1-1 1,-1 0-1,1 0 1,-1-1 0,0 1-1,0-1 1,0 1 0,-1-1-1,0-1 1,1 1 0,-1 0-1,-1-1 1,1 0 0,-1 1-1,1-1 1,-1 0 0,-1 0-1,1 0 1,-1 0 0,0-1-1,1-5 1,-5 7-332,-5 10 100,-6 10 29,9-8 130,0 0 0,1 0-1,1 0 1,-1 1 0,1-1 0,1 1-1,0 0 1,0 0 0,1 0-1,-1 16 1,2-24-17,0 0 0,0 0 0,1 0 0,-1 0 0,1 0 0,-1 0 0,1 1 0,-1-1 0,1-1-1,-1 1 1,1 0 0,0 0 0,-1 0 0,1 0 0,0 0 0,0-1 0,0 1 0,0 0 0,0-1 0,0 1 0,0 0 0,0-1 0,0 1-1,0-1 1,0 0 0,0 1 0,0-1 0,0 0 0,0 0 0,0 0 0,0 1 0,1-1 0,-1 0 0,0-1 0,0 1 0,0 0 0,0 0 0,0 0-1,0-1 1,2 0 0,4 0 42,1 0 0,-1-1 1,1 0-1,-1 0 0,7-4 0,45-30 15,-50 28-105,0 2 1,1-1-1,0 1 1,0 1-1,0-1 1,1 2-1,-1 0 1,1 0-1,0 1 1,19-4-1,-29 8 43,0-1 1,0 1-1,-1-1 1,1 1-1,0-1 0,0 1 1,-1 0-1,1-1 0,0 1 1,-1 0-1,1-1 1,-1 1-1,1 0 0,-1 0 1,1 0-1,-1-1 0,1 1 1,-1 0-1,0 0 0,0 0 1,1 0-1,-1 0 1,0 0-1,0 0 0,0 0 1,0 0-1,0 0 0,0-1 1,0 1-1,0 0 1,-1 2-1,-3 34 598,-8-4-123,10-28-366,0 0 0,0 0 0,0 0 0,1 0 0,-1 1 1,0 8-1,2-13-102,0-1 1,1 1 0,-1-1-1,0 0 1,0 1 0,1-1-1,-1 0 1,0 1 0,1-1-1,-1 1 1,0-1 0,1 0-1,-1 0 1,0 1 0,1-1 0,-1 0-1,1 0 1,-1 1 0,1-1-1,-1 0 1,1 0 0,-1 0-1,0 0 1,1 0 0,-1 0-1,1 0 1,-1 0 0,1 0-1,-1 0 1,1 0 0,-1 0-1,1 0 1,-1 0 0,1 0-1,-1 0 1,1-1 0,-1 1-1,0 0 1,1 0 0,-1 0-1,1-1 1,21-8 208,47-40-299,-57 38-155,1 1-1,0 0 1,1 1 0,0 1-1,0 0 1,18-6 0,-31 13 229,0 1 1,0 0-1,0-1 0,0 1 1,0 0-1,0 0 1,0 0-1,0 0 1,-1-1-1,1 1 0,0 0 1,0 1-1,0-1 1,0 0-1,0 0 1,0 0-1,0 1 0,0-1 1,0 0-1,0 1 1,0-1-1,-1 0 1,1 1-1,0 0 0,0-1 1,-1 1-1,1-1 1,0 1-1,0 1 1,0 0-12,0 0 0,0 0 1,0 0-1,0 0 1,-1 0-1,1 1 0,-1-1 1,1 0-1,-1 1 1,0-1-1,0 5 0,-1 3-31,0 0 0,-1 1 0,0-1-1,-6 16 1,4-11-384,-15 32-3335,19-46 3522,-1 1 0,0 0 0,0-1 0,0 1 0,0-1 0,0 1 0,0-1 0,0 1 0,0-1-1,-1 0 1,1 0 0,0 0 0,-1 0 0,1 0 0,-1 0 0,1 0 0,-1 0 0,0 0 0,1-1 0,-1 1 0,-3 0 0,-9-1-7497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1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15567,'0'0'3971,"51"5"-3746,-6 1 159,6 1-320,2-7-2274,0 0-9385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19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1 2691,'0'0'14093,"-9"5"-13479,-7 6-607,1 0 0,1 1 1,0 0-1,1 1 0,0 1 1,1 0-1,1 1 1,0 0-1,1 1 0,-10 20 1,-1 4 320,3 1 0,1 1 0,-16 59 0,25-70 50,-7 51 1,14-75-357,0 1-1,1-1 1,0 0 0,0 1 0,0-1 0,1 0 0,0 1-1,1-1 1,0 0 0,0 0 0,0 0 0,1 0 0,3 7-1,-3-11-38,0 0 0,-1 0 0,1 0 0,0-1 0,0 1 0,0-1-1,1 0 1,-1 0 0,1 0 0,-1 0 0,1 0 0,-1-1 0,1 0-1,0 0 1,0 0 0,0 0 0,0 0 0,0-1 0,0 0-1,-1 1 1,1-2 0,5 1 0,3-1-315,-1-1 0,1 0 1,-1-1-1,0 0 0,0 0 0,15-7 0,33-24-2673,-5-6-1453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20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43 9705,'0'0'4292,"-2"11"-3213,-5 66 979,5 152-1,2-24-1838,-7-156 253,4-39 552,1-33-294,3-58-1331,14-97-1,-10 141 464,3-1-1,0 1 1,3 1 0,26-65-1,-32 93 162,-1 0 0,1 0 0,1 0 0,-1 0 0,1 1 0,1 0-1,-1 0 1,1 1 0,8-6 0,-13 10-14,0 1 1,-1-1-1,1 1 0,0 0 1,0 0-1,0 0 0,0 0 1,0 0-1,1 1 0,-1-1 1,0 0-1,0 1 0,0 0 1,1-1-1,-1 1 0,0 0 1,0 0-1,1 1 0,-1-1 1,0 0-1,0 1 0,1-1 1,-1 1-1,0 0 0,0-1 1,0 1-1,0 0 0,0 0 1,0 1-1,0-1 0,0 0 1,-1 1-1,1-1 0,0 1 1,-1-1-1,1 1 0,-1 0 1,0 0-1,1 0 0,-1 0 1,0-1-1,1 5 0,1 0 7,-1 0 0,1 0 0,-2 0 0,1 1 0,-1-1 0,0 0 1,0 1-1,0-1 0,-1 1 0,0-1 0,-1 1 0,1-1 0,-1 1 0,0-1 0,-1 1 0,0-1 0,0 0 0,0 0 0,0 0 0,-1 0 0,0 0 0,-1-1 0,1 1 0,-6 6 0,2-3-8,1-1-1,-1 0 0,-1 0 1,1 0-1,-1-1 1,-1 0-1,1-1 1,-1 0-1,0 0 1,-1-1-1,1 0 0,-1-1 1,0 0-1,-13 4 1,5-8-2240,10-7-2690,6-11-4164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20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81 16944,'0'0'4303,"-8"2"-4741,2 0 269,0 0 1,1 1-1,-1 0 0,1 0 0,-1 0 1,1 0-1,0 1 0,1 0 0,-1 0 0,1 0 1,-1 1-1,1-1 0,1 1 0,-1 0 1,1 0-1,-1 1 0,-3 8 0,1-3 181,0-1 0,0 1 0,1 1-1,0-1 1,1 1 0,1 0 0,0 0-1,0 0 1,-1 17 0,4-29-5,0 1 1,0-1-1,0 1 0,0 0 1,0-1-1,0 1 1,1-1-1,-1 1 0,0 0 1,0-1-1,0 1 0,1-1 1,-1 1-1,0-1 0,0 1 1,1-1-1,-1 1 1,0-1-1,1 1 0,-1-1 1,1 1-1,-1-1 0,1 1 1,-1-1-1,1 0 1,-1 1-1,1-1 0,-1 0 1,1 0-1,-1 1 0,1-1 1,-1 0-1,2 0 1,25-4 182,23-22 36,-33 12-468,-1-2 0,0 0-1,-1 0 1,-1-1 0,0-1-1,-2-1 1,0 0-1,11-22 1,-15 22 1040,0 1 1,9-34-1,-17 38 708,-10 30-1016,-12 33-372,17-36-144,0-1-1,1 1 1,1 0 0,0 0 0,0 0 0,1 1 0,1-1-1,1 0 1,0 16 0,0-28-90,1 0 0,-1 0-1,1 0 1,-1-1 0,1 1-1,-1 0 1,1 0 0,-1 0 0,1 0-1,0-1 1,0 1 0,-1 0-1,1-1 1,0 1 0,0 0 0,0-1-1,0 1 1,0-1 0,-1 1-1,1-1 1,0 0 0,0 1 0,0-1-1,0 0 1,0 0 0,0 0-1,1 0 1,-1 0 0,0 0-1,0 0 1,0 0 0,0 0 0,0 0-1,0 0 1,0-1 0,1 0-1,13-2-4127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21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19 10794,'0'0'8654,"-8"-5"-7741,7 5-910,-1-1 8,-1-1 0,0 0 0,0 1 0,0 0 0,0-1 0,0 1 0,0 0 0,0 1-1,0-1 1,0 0 0,0 1 0,-1 0 0,1 0 0,0 0 0,0 0 0,0 0 0,-1 1 0,1-1 0,0 1 0,0 0 0,0 0-1,0 0 1,0 1 0,0-1 0,0 0 0,1 1 0,-1 0 0,-4 4 0,0-1-27,2 1 1,-1 0-1,1 0 1,0 1-1,0 0 1,0 0-1,1 0 1,0 0-1,1 1 0,-4 9 1,6-15 11,0 0-1,1 1 1,-1-1 0,1 1 0,-1-1-1,1 0 1,0 1 0,0-1 0,0 1 0,0-1-1,0 1 1,1-1 0,-1 0 0,1 1-1,0-1 1,-1 0 0,1 1 0,0-1-1,0 0 1,0 0 0,1 0 0,-1 0-1,1 0 1,-1 0 0,1 0 0,-1 0-1,1 0 1,0-1 0,0 1 0,0-1-1,0 0 1,0 1 0,0-1 0,0 0 0,1 0-1,-1 0 1,0 0 0,3 0 0,46 7 66,-42-8-55,-1 1 0,1 0 0,0 1 1,0 0-1,11 4 0,-18-5 9,0 0 0,0 0 0,-1 0 0,1 0 0,0 0 1,0 1-1,-1-1 0,1 1 0,-1-1 0,1 1 0,-1-1 0,0 1 0,0 0 0,0 0 0,0-1 0,0 1 0,0 0 0,0 0 0,0 0 0,-1 0 0,1 0 0,-1 1 1,1-1-1,-1 0 0,0 0 0,0 4 0,0-1 92,0 1-1,-1-1 1,0 0 0,0 0 0,0 1 0,0-1-1,-1 0 1,0 0 0,0 0 0,0 0 0,0-1-1,-1 1 1,0-1 0,0 1 0,0-1 0,-1 0-1,1 0 1,-1 0 0,0-1 0,0 1 0,0-1-1,-1 0 1,1 0 0,-1 0 0,0-1 0,1 0-1,-1 0 1,0 0 0,-1 0 0,-6 1 0,10-2-177,0-1 1,-1 1-1,1-1 1,0 1-1,-1-1 1,1 0-1,0 0 1,-1 0 0,1 0-1,0 0 1,-5-1-1,6 0-136,1 1 1,-1-1-1,0 1 0,1-1 1,0 1-1,-1-1 0,1 1 1,-1-1-1,1 1 0,0-1 1,-1 0-1,1 1 0,0-1 0,-1 0 1,1 1-1,0-1 0,0 0 1,0 1-1,0-1 0,0 0 1,0 1-1,0-1 0,0 0 1,0 0-1,0 1 0,0-1 0,0 0 1,0 1-1,1-1 0,-1 0 1,0 1-1,0-1 0,1 0 1,-1 1-1,0-1 0,1 1 0,-1-1 1,1 1-1,-1-1 0,1 1 1,-1-1-1,1 1 0,0-1 1,15-18-7211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22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48 109 9833,'0'-11'2296,"0"-86"5989,-5 126-5334,-9 51-3185,2 21 270,-4 94 147,15-194-176,1 1 0,0 0 0,0-1 0,0 1 0,1 0 0,-1-1 0,0 1 0,1-1 0,-1 1 0,1 0 0,-1-1 0,1 1 0,0-1 0,0 1 0,0 1 1,0-3-11,-1 0 0,1 1 0,-1-1 0,1 0 0,-1 0 0,1 1 0,-1-1 0,1 0 0,-1 0 0,1 0 0,0 1 0,-1-1 0,1 0 0,-1 0 0,1 0 0,-1 0 0,1 0 0,0 0 0,-1 0 0,1 0 0,-1-1 0,1 1 0,-1 0 0,1 0 0,-1 0 0,1-1 0,0 1 0,2-2-54,-1 0 0,0 1 0,1-1-1,-1 0 1,0 0 0,0 0 0,0-1 0,-1 1-1,1 0 1,0-1 0,-1 1 0,0-1 0,0 1-1,1-1 1,-1-3 0,1 0-88,-1-1 0,0 0 0,-1 1 0,0-1 0,0 1 0,0-1 0,-1 1 0,0-1 0,0 1 0,-1-1 0,0 1 0,0-1 0,0 1 0,-1 0 0,0 0-1,0 1 1,-7-11 0,9 15-132,22 24-193,-12-18 514,0 0 0,1-1 0,-1 0 0,1-1 0,0 0 0,0-1 0,0 0 0,1 0 0,-1-1 0,19-1 0,-25 0 11,0 0 0,0 0 0,0 0 0,-1-1 0,1 1 0,0-1 0,0 0 0,-1 0 0,1 0 0,-1-1 0,1 0 0,-1 1-1,0-1 1,1 0 0,-1 0 0,0-1 0,0 1 0,0-1 0,-1 0 0,1 1 0,-1-1 0,1 0 0,-1 0 0,0-1 0,0 1 0,0 0 0,-1-1-1,1 1 1,-1-1 0,0 0 0,1-6 0,-1 9-57,-1 1 0,0-1 0,0 1 0,0-1 1,0 1-1,0-1 0,0 1 0,0-1 0,0 0 0,0 1 0,0-1 0,0 1 0,0-1 0,0 1 0,0-1 0,-1 1 0,1-1 0,0 1 0,0-1 0,-1 1 1,1-1-1,0 1 0,-1-1 0,1 1 0,0 0 0,-1-1 0,1 1 0,-1 0 0,1-1 0,0 1 0,-1 0 0,1-1 0,-1 1 0,1 0 0,-1 0 0,1-1 1,-1 1-1,1 0 0,-1 0 0,0 0 0,1 0 0,-1 0 0,1 0 0,-1 0 0,1 0 0,-1 0 0,1 0 0,-1 0 0,1 0 0,-2 1 0,0-1-44,-1 1-1,1-1 0,0 1 0,0 0 0,-1 0 0,1 0 1,0 0-1,0 0 0,0 1 0,-3 2 0,-1 2 10,1 0-1,0 0 0,0 1 0,1-1 1,-1 1-1,2 1 0,-1-1 0,1 0 1,0 1-1,0-1 0,1 1 0,0 0 1,-1 14-1,3-21 42,1 0 1,-1 0-1,1 0 0,-1 0 1,1 0-1,0 0 0,0 0 1,-1 0-1,1 0 1,0-1-1,0 1 0,0 0 1,0-1-1,0 1 0,0 0 1,0-1-1,0 1 1,0-1-1,0 0 0,0 1 1,0-1-1,0 0 0,0 0 1,1 1-1,-1-1 1,0 0-1,0 0 0,0 0 1,0 0-1,0-1 0,1 1 1,1-1-1,42-5 204,0-12-104,-37 14-106,-1 0 1,1 1 0,0 0 0,1 0 0,-1 1 0,1 0 0,-1 1-1,1-1 1,-1 2 0,10-1 0,-17 1 14,-1 0 0,0 0 0,0 0 1,0 0-1,1 1 0,-1-1 0,0 0 1,0 0-1,0 0 0,0 0 0,1 0 0,-1 0 1,0 1-1,0-1 0,0 0 0,0 0 0,0 0 1,1 1-1,-1-1 0,0 0 0,0 0 0,0 0 1,0 1-1,0-1 0,0 0 0,0 0 0,0 0 1,0 1-1,0-1 0,0 0 0,0 0 0,0 1 1,0-1-1,0 0 0,0 0 0,0 0 1,0 1-1,0-1 0,0 0 0,0 0 0,0 1 1,-1-1-1,1 0 0,0 0 0,0 0 0,0 0 1,0 1-1,0-1 0,-1 0 0,1 0 0,0 0 1,0 0-1,-1 1 0,1-1 2,-1 0 0,1 0-1,-1 0 1,1 0 0,-1 0 0,1 0-1,-1 0 1,1 0 0,0 0 0,-1 0 0,1 0-1,-1 0 1,1-1 0,-1 1 0,1 0 0,-1 0-1,1 0 1,0-1 0,-1 1 0,1 0 0,-1 0-1,1-1 1,0 1 0,-1 0 0,1-1-1,0 1 1,-1-1 0,1 1 0,0 0 0,0-1-1,-1 1 1,1-1 0,0 1 0,0-1 0,0 1-1,0 0 1,0-1 0,-1 1 0,1-1-1,0 1 1,0-1 0,0 1 0,0-1 0,0 1-1,1-1 1,-11-41 185,8 30-355,0 1 0,-1 0-1,-1 0 1,-4-12 0,13 26-236,0 0 0,1-1 0,0 0 0,-1 0 0,1 0 0,0-1 0,7 2 0,12 0-5690,-17-3 1223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22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14446,'0'0'3907,"69"18"-2529,-25-15-866,8-2-416,-3-1-864,-6-7-5510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23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13581,'0'0'7143,"-11"53"-5894,6-22-673,0 7-448,5 0-63,-2-4-33,2-4-193,0-9-255,2-6-225,8-13-287,1-2-1,0-13 64,1-12-2498,-3-5-1666,1-3-224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20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12172,'0'0'7142,"-7"9"-6672,1-1-333,-39 52 683,43-57-739,-1 1-1,1-1 1,0 1 0,1-1-1,-1 1 1,1 0 0,-1 0-1,1 0 1,0 0-1,1 0 1,-1 0 0,1 0-1,-1 0 1,1 0-1,0 0 1,2 7 0,0-10-24,0 0 0,0-1 0,0 1 0,0-1 0,1 1 0,-1-1 0,0 0 0,0 0 0,0 0 0,1 0 0,-1 0 0,0 0 0,0 0 0,0-1 0,4-1 0,10-3 138,-1-1 0,0-1 0,27-17-1,-31 17-202,1 0-1,0 1 1,-1 0-1,2 1 0,-1 1 1,1 0-1,14-3 0,-26 7 16,0 0-1,-1 0 0,1 0 0,-1 1 0,1-1 0,0 0 0,-1 1 1,1-1-1,-1 1 0,1-1 0,-1 1 0,1-1 0,-1 1 0,1-1 0,-1 1 1,0-1-1,1 1 0,-1-1 0,1 1 0,-1 0 0,0-1 0,0 1 1,0-1-1,1 1 0,-1 0 0,0-1 0,0 1 0,0 0 0,0 0 0,0-1 1,0 1-1,0 0 0,0-1 0,0 1 0,0 0 0,-1-1 0,1 1 1,0 0-1,-1 0 0,-4 28 587,1-17-411,-2 15 153,12-22-212,12-9-11,49-32 186,-55 28-486,0 0 0,1 1 0,0 0 0,0 1 0,1 1 0,-1 0 0,24-4 0,-37 8 181,1 1 0,-1 0 1,0 0-1,1 0 0,-1 0 0,0 0 1,1 0-1,-1 0 0,1 0 1,-1 0-1,0 1 0,1-1 0,-1 0 1,0 0-1,1 0 0,-1 0 0,0 0 1,1 1-1,-1-1 0,0 0 0,1 0 1,-1 0-1,0 1 0,0-1 1,1 0-1,-1 1 0,0-1 0,0 0 1,1 0-1,-1 1 0,0-1 0,0 0 1,0 1-1,0-1 0,1 1 1,-3 17 20,-14 19 481,7-23-294,6-10-107,0 1 0,0 0-1,0 0 1,0 0 0,1 0 0,0 0 0,0 1-1,1-1 1,-1 1 0,0 7 0,30-13 109,14-17-2791,-5-8-6227,-20 10 290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38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0 14029,'0'0'11563,"-3"11"-11392,-1 0-100,0 0 1,-1 0-1,-1-1 1,0 1-1,0-1 0,-14 18 1,-59 57 339,-9 11-190,75-82 134,4-9-2295,4-10-6389,5-11 669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2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4933,'0'0'8733,"2"9"-7142,-1 19-776,-1-1-1,0 1 0,-6 28 1,-1 51 1420,6-106-2206,1 0 0,0 0 0,0 0 0,0-1 0,0 1 0,0 0 0,0 0 0,1-1 0,-1 1 0,0 0 0,0 0-1,0-1 1,1 1 0,-1 0 0,0 0 0,1-1 0,-1 1 0,1 0 0,-1-1 0,1 1 0,-1-1 0,1 1 0,-1 0 0,1-1 0,-1 1 0,1-1-1,0 0 1,-1 1 0,1-1 0,0 1 0,0-1 0,-1 0 0,1 0 0,0 1 0,0-1 0,-1 0 0,1 0 0,0 0 0,0 0 0,-1 0 0,1 0-1,0 0 1,0 0 0,0 0 0,-1 0 0,1-1 0,0 1 0,0 0 0,-1 0 0,1-1 0,0 1 0,-1 0 0,1-1 0,0 1 0,-1-1 0,1 1-1,1-2 1,45-30 1128,-42 28-1301,35-28 886,54-31 0,-94 63-723,1 0-1,-1-1 1,1 1-1,-1 0 1,0 0 0,1-1-1,-1 1 1,1 0-1,-1 0 1,1 0 0,-1 0-1,1 0 1,-1-1-1,1 1 1,-1 0 0,1 0-1,-1 0 1,1 0-1,-1 1 1,1-1 0,-1 0-1,0 0 1,1 0 0,-1 0-1,1 0 1,-1 1-1,1-1 1,-1 0 0,1 0-1,-1 1 1,0-1-1,1 0 1,0 1 0,5 19 207,-6 38-215,-1-43 101,1-15-106,4 28-261,-4-27 220,0-1-1,0 1 1,0-1-1,0 1 1,0-1 0,1 1-1,-1-1 1,0 1-1,0-1 1,1 1-1,-1-1 1,0 0-1,1 1 1,-1-1-1,0 1 1,1-1-1,-1 0 1,0 0 0,1 1-1,-1-1 1,1 0-1,-1 0 1,1 1-1,-1-1 1,1 0-1,-1 0 1,1 0-1,-1 0 1,1 0-1,-1 0 1,1 1-1,-1-1 1,1 0 0,-1-1-1,1 1 1,-1 0-1,1 0 1,-1 0-1,1 0 1,-1 0-1,1 0 1,-1-1-1,1 1 1,-1 0-1,0 0 1,1-1-1,-1 1 1,1 0 0,-1-1-1,0 1 1,1 0-1,-1-1 1,0 1-1,1-1 1,10-21-5218,-8 6 27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24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19955,'0'0'3171,"46"15"-5926,-30-11-4548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24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94 196 13421,'-1'-8'3315,"0"5"-3284,0-8 785,-2 0 0,0-1 0,-6-16 0,8 26-732,1 0 0,-1 0 0,0 0 1,1 0-1,-1 1 0,0-1 0,0 0 1,0 0-1,-1 1 0,1-1 0,0 1 1,-1-1-1,1 1 0,-1 0 0,1-1 1,-1 1-1,1 0 0,-1 0 0,0 0 1,0 0-1,1 1 0,-1-1 0,0 0 1,0 1-1,0-1 0,0 1 0,0-1 1,0 1-1,0 0 0,0 0 0,0 0 1,-3 1-1,3 0-93,0 0 1,1 0 0,-1 1-1,1-1 1,-1 1-1,1-1 1,0 1 0,0 0-1,0-1 1,0 1-1,0 0 1,0 0-1,0 0 1,0 0 0,1 0-1,-1 0 1,1 0-1,-1 0 1,1 0-1,0 0 1,0 3 0,-1-4 7,1 1 0,-1-1 1,1 1-1,0-1 1,0 1-1,0-1 1,0 1-1,0-1 0,0 1 1,0-1-1,1 1 1,-1-1-1,0 1 0,1-1 1,-1 1-1,1-1 1,0 1-1,-1-1 1,1 0-1,0 0 0,0 1 1,0-1-1,0 0 1,0 0-1,0 0 0,0 0 1,0 0-1,1 0 1,0 1-1,5-2 29,0 0 0,0 0 0,1-1 0,-1 0 0,0 0 0,-1 0 0,1-1 0,0 0 0,0-1 0,-1 1 0,1-1 0,-1 0 0,0-1 0,0 0 0,0 0 0,0 0 0,-1-1 0,9-8 0,1-1-22,0-2-1,-1 0 1,-1 0 0,-1-1-1,12-20 1,-89 173 337,53-109-344,2 1 1,1 0 0,1 0 0,-6 42 0,14-69 5,-1 1 1,1-1-1,0 0 1,0 1 0,-1-1-1,1 1 1,0-1 0,0 1-1,0-1 1,1 1-1,-1-1 1,0 0 0,0 1-1,1-1 1,-1 1 0,1-1-1,-1 0 1,1 1-1,0-1 1,0 0 0,-1 0-1,1 0 1,0 1 0,0-1-1,0 0 1,0 0 0,0 0-1,0 0 1,1-1-1,-1 1 1,0 0 0,0 0-1,1-1 1,-1 1 0,0-1-1,1 1 1,-1-1-1,1 1 1,-1-1 0,0 0-1,1 0 1,-1 0 0,1 0-1,-1 0 1,1 0-1,-1 0 1,1 0 0,-1 0-1,0-1 1,1 1 0,-1-1-1,1 1 1,0-2-1,7 0 53,-1-1-1,0-1 1,0 1-1,0-1 1,-1-1-1,0 0 1,12-9-1,-8 4-44,0-1 1,-1 0-1,0-1 1,-1 0-1,0 0 1,-1-1-1,0 0 1,-1-1-1,0 0 1,-2 0-1,1 0 1,-2-1-1,0 0 1,0 1 0,-2-1-1,2-25 1,-4 40-8,0 0 0,0-1 0,0 1 0,0 0 1,0 0-1,0-1 0,0 1 0,0 0 1,0 0-1,0-1 0,-1 1 0,1 0 1,0 0-1,0-1 0,0 1 0,0 0 1,0 0-1,-1 0 0,1-1 0,0 1 1,0 0-1,0 0 0,-1 0 0,1 0 0,0 0 1,0-1-1,-1 1 0,1 0 0,0 0 1,0 0-1,-1 0 0,1 0 0,0 0 1,0 0-1,-1 0 0,1 0 0,0 0 1,0 0-1,-1 0 0,1 0 0,0 0 1,0 0-1,-1 0 0,1 0 0,0 0 0,0 0 1,-1 1-1,1-1 0,0 0 0,0 0 1,-1 0-1,1 0 0,0 0 0,0 1 1,0-1-1,-1 0 0,1 1 0,-14 10-79,9-6 54,1 0 1,-1 1 0,1 0 0,0 0-1,1 0 1,0 0 0,0 1-1,0-1 1,1 1 0,0 0-1,0-1 1,0 1 0,0 11 0,2-16 18,1-1 0,-1 0 0,1 0 0,-1 1 0,1-1 0,0 0 0,-1 0 0,1 0 0,0 0 0,0 0 0,0 0 0,0 0 0,0 0 0,0 0 0,0 0 0,0 0 0,0-1 0,0 1 0,0 0 0,1-1 0,-1 1 0,0-1 0,0 1 0,1-1 0,-1 0 0,0 0 0,1 1 0,-1-1-1,3 0 2,53 4-100,-37-4-32,3 3 118,0 1 0,-1 1 0,1 1 0,-1 1 0,0 0 0,-1 2 0,1 1 0,24 15 0,-44-35 3474,-4-16-2897,-5-7-619,-21-57 0,3 12-1682,22 55 51,6 16-2383,5 4-1622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25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8200,'4'11'5723,"30"122"874,-7-20-4589,-26-107-1966,1-1 1,0 1-1,0-1 0,0 0 1,1 0-1,0 0 0,6 8 1,-9-12-11,1 0 1,0 0 0,0 0 0,0 0-1,0-1 1,0 1 0,1 0 0,-1 0 0,0-1-1,0 1 1,0-1 0,1 1 0,-1-1 0,0 1-1,1-1 1,-1 0 0,0 1 0,1-1 0,-1 0-1,0 0 1,1 0 0,-1 0 0,1-1 0,-1 1-1,0 0 1,1 0 0,-1-1 0,0 1 0,0-1-1,1 1 1,-1-1 0,0 0 0,0 1 0,0-1-1,1 0 1,-1 0 0,0 0 0,1-1 0,12-13 352,0-1 0,-2-1 0,0 1 0,0-2 0,-2 0 1,11-22-1,-4 7-268,110-219-1537,-151 295-5760,5-15-577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26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73 396 14638,'0'0'3480,"4"-9"-1067,-3 6-2219,2-2 119,-1-1 1,1 0 0,-1 0 0,0 1-1,0-1 1,-1-1 0,0 1 0,0 0-1,0 0 1,-1 0 0,0-1 0,0 1-1,-2-10 1,2 16-310,-1-1 0,1 0-1,0 0 1,-1 0 0,0 1 0,1-1-1,-1 0 1,1 0 0,-1 1 0,0-1-1,1 1 1,-1-1 0,0 0 0,0 1 0,0-1-1,1 1 1,-1 0 0,0-1 0,0 1-1,0 0 1,0 0 0,0-1 0,0 1-1,0 0 1,0 0 0,0 0 0,1 0-1,-1 0 1,0 0 0,0 0 0,0 0-1,0 1 1,0-1 0,0 0 0,0 1 0,0-1-1,1 0 1,-1 1 0,0-1 0,0 1-1,0-1 1,1 1 0,-1-1 0,-1 2-1,-2 1-44,0 0 0,0 0 0,1 0 0,-1 1-1,1-1 1,-1 1 0,-2 4 0,2-1 12,0 1 0,1-1 0,0 1 1,0 0-1,1 0 0,0 1 0,0-1 0,1 0 1,-1 11-1,2-18 25,1 0 1,-1 0 0,1 0-1,-1 0 1,1 0-1,-1 0 1,1 0 0,-1 0-1,1 0 1,0 0 0,0 0-1,-1-1 1,1 1-1,0 0 1,0-1 0,0 1-1,0 0 1,0-1-1,0 1 1,0-1 0,0 1-1,0-1 1,0 0 0,0 0-1,0 1 1,0-1-1,0 0 1,0 0 0,1 0-1,-1 0 1,0 0 0,0 0-1,0 0 1,0-1-1,0 1 1,2-1 0,43-9-433,52-33 175,-96 42 299,-1 0 0,1 0-1,0 0 1,-1-1 0,1 1 0,-1 0 0,0-1 0,1 1 0,-1-1 0,0 1 0,0-1 0,0 0 0,0 0 0,0 1 0,-1-1 0,1 0 0,0 0 0,-1 0 0,1 0 0,-1 0 0,0 0 0,0 0 0,0 0 0,0 0 0,0-3 0,-12-58 592,4 20-432,8 41-238,1 1 1,-1-1 0,1 0-1,-1 1 1,1-1 0,0 0 0,0 1-1,0-1 1,0 1 0,0-1 0,0 1-1,1 0 1,-1-1 0,0 1-1,1 0 1,-1 0 0,2-1 0,35-23-555,-20 15 400,-4-1 130,0 0 0,0-1-1,19-21 1,-28 29 72,-1-1 0,0 0-1,-1 0 1,1 0 0,-1 0-1,0-1 1,-1 1-1,1-1 1,-1 0 0,0 0-1,0 0 1,-1 0 0,2-12-1,-19 35-578,1 8 564,2 0 0,1 1 0,1 0 0,1 1 0,1 0 1,2 0-1,0 1 0,2 0 0,-2 37 0,7-63 12,0-1 1,0 0-1,0 0 1,0 0-1,0 1 0,0-1 1,1 0-1,-1 0 1,0 0-1,1 1 1,-1-1-1,1 0 0,-1 0 1,1 0-1,-1 0 1,1 0-1,0 0 1,0 0-1,-1 0 0,1 0 1,0 0-1,0-1 1,0 1-1,0 0 1,0 0-1,0-1 0,0 1 1,0-1-1,0 1 1,1-1-1,-1 1 1,0-1-1,0 0 1,0 1-1,0-1 0,1 0 1,-1 0-1,0 0 1,0 0-1,1 0 1,-1 0-1,2-1 0,1 0 26,1 1-1,0-2 0,-1 1 0,0 0 0,1-1 1,-1 0-1,0 0 0,0 0 0,1 0 0,3-5 1,6-4 47,-1-1 1,-1 0 0,0-1-1,-1 0 1,0-1-1,-1 0 1,0-1 0,-2 0-1,0-1 1,11-28-1,-19 44-59,0 0 0,0 0-1,0 0 1,0 0 0,0 0-1,0 0 1,0 0 0,0 1-1,0-1 1,0 0 0,0 0-1,0 0 1,0 0 0,0 0-1,0 0 1,-1 0 0,1 0-1,0 0 1,0 0 0,0 0-1,0 0 1,0 0-1,0 0 1,0 0 0,0 0-1,0 0 1,0 0 0,0 0-1,-1 0 1,1 0 0,0 0-1,0 0 1,0 0 0,0 0-1,0 0 1,0 0 0,0 0-1,0 0 1,0 0 0,0 0-1,-1 0 1,1 0-1,0 0 1,0 0 0,0 0-1,0 0 1,0 0 0,0 0-1,0-1 1,0 1 0,0 0-1,0 0 1,-11 13 175,-10 19-213,9-11 49,2 1 1,0 0-1,2 1 0,0 0 0,-6 34 1,14-56-64,0-1 0,0 1 1,0-1-1,0 1 0,0-1 1,0 1-1,0-1 0,0 0 0,0 1 1,0-1-1,0 1 0,0-1 1,1 1-1,-1-1 0,0 0 1,0 1-1,1-1 0,-1 1 0,0-1 1,0 0-1,1 1 0,-1-1 1,0 0-1,1 0 0,-1 1 1,0-1-1,1 0 0,-1 0 0,1 1 1,-1-1-1,1 0 0,-1 0 1,0 0-1,1 0 0,-1 0 1,1 0-1,-1 0 0,1 0 1,-1 0-1,1 0 0,-1 0 0,0 0 1,1 0-1,-1 0 0,1 0 1,-1 0-1,1 0 0,-1 0 1,0-1-1,1 1 0,-1 0 0,1 0 1,-1 0-1,0-1 0,1 1 1,26-14-3054,-5-6-1852,1-5-3192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26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6470,'0'0'16592,"-11"2"-15994,5-1-519,-1 0 0,1 1 0,0 0 0,0 0 0,-1 0 0,1 1 0,1 0 0,-1 0 0,0 0 0,1 1 0,0 0 0,-1 0 0,2 0 0,-6 7 0,1-3 84,5-4-133,0 0 0,1 1 0,-1-1 0,1 0 0,0 1 0,-4 8 1,10-12-127,0 1 0,0-2 0,0 1 1,0 0-1,0-1 0,1 1 1,-1-1-1,0 0 0,1 0 1,4-1-1,-5 1-47,3 0 60,57 3-288,-59-2 396,0-1 0,-1 1 1,1 0-1,-1 0 0,1 0 0,-1 0 1,1 1-1,-1-1 0,0 1 1,1 0-1,-1 0 0,0 0 0,0 0 1,3 4-1,-5-5 31,0 0 0,-1 0 0,1 0 0,0 0 0,-1 0 0,1 0 0,-1 1 0,1-1 0,-1 0-1,1 0 1,-1 1 0,0-1 0,0 0 0,0 0 0,1 1 0,-1-1 0,0 0 0,-1 1 0,1-1 0,0 0 0,0 0 0,-1 1 0,0 1 0,0 0 19,-1 0 1,0 0-1,0 0 1,0 0-1,0-1 1,0 1-1,0-1 1,-1 1-1,-3 1 1,-5 5 21,-2-1 1,1-1 0,-16 7-1,27-13-97,-35 11-727,36-12 550,-1 0 0,0 0 0,1 0 0,-1 0 0,0 0 0,1 0 0,-1 0 0,0 0 0,1 0 0,-1 0 0,0 0 0,1-1 0,-1 1 0,0 0 0,1 0 0,-1-1 0,1 1 0,-1 0-1,0-1 1,1 1 0,-1-1 0,1 1 0,-1 0 0,1-1 0,0 1 0,-1-1 0,1 0 0,-1 1 0,1-1 0,0 1 0,-1-1 0,1 1 0,0-1 0,0 0 0,-1 1 0,1-1 0,0 0 0,0 1 0,0-1 0,0 0 0,0 1 0,0-1 0,0 0 0,0 1 0,0-1 0,0 0 0,1 1 0,-1-2 0,5-19-7954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27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71 18930,'0'0'363,"-9"11"897,2-4-1080,-33 42 1870,37-44-1875,0-1-1,0 1 1,0 0-1,1 0 1,0 0-1,0 1 0,0-1 1,1 0-1,-1 1 1,1-1-1,0 7 1,1-11-169,0 0 1,0 0-1,0-1 0,0 1 1,0 0-1,0-1 1,0 1-1,1 0 0,-1-1 1,0 1-1,0 0 0,1-1 1,-1 1-1,0 0 1,1-1-1,-1 1 0,1-1 1,-1 1-1,1-1 1,-1 1-1,1-1 0,-1 1 1,1-1-1,-1 1 0,1-1 1,0 0-1,-1 1 1,1-1-1,0 0 0,0 1 1,28-2 48,-20-1-161,0-1-1,-1 0 1,0 0 0,13-7 0,-2-4-148,-1 0 0,0-1 0,-1-1 0,21-25 0,22-21 740,-67 109 549,4-34-992,1-8-17,1 1-1,0 0 1,0-1-1,1 1 1,-1 0-1,1-1 0,1 8 1,-1-12-18,1 0 1,-1 1 0,1-1-1,0 0 1,-1 0-1,1 0 1,0 0 0,0 0-1,-1 0 1,1 0-1,0 0 1,0-1 0,0 1-1,0 0 1,0 0-1,0-1 1,1 1 0,-1-1-1,0 1 1,0-1-1,0 1 1,0-1 0,1 0-1,-1 1 1,0-1-1,0 0 1,1 0-1,-1 0 1,0 0 0,1 0-1,-1 0 1,0-1-1,0 1 1,1 0 0,-1-1-1,0 1 1,0 0-1,2-2 1,15-5-198,-1 0 0,0-1-1,0-1 1,-1-1 0,-1-1 0,1 0-1,-2 0 1,15-15 0,5-2-761,-22 18 626,-7 5 231,0 1 0,0 0 1,1 0-1,0 1 0,11-7 0,-16 11 94,-1-1 0,0 0 0,1 0 0,-1 0 0,1 1 0,-1-1 0,0 0-1,1 0 1,-1 1 0,1-1 0,-1 0 0,0 1 0,1-1 0,-1 1 0,0-1 0,0 0 0,1 1 0,-1-1 0,0 1 0,0-1 0,0 0 0,0 1-1,1-1 1,-1 1 0,0-1 0,0 1 0,0-1 0,0 1 0,0-1 0,0 1 0,0-1 0,0 1 0,0-1 0,-1 1 0,1-1 0,0 1-1,0-1 1,0 0 0,0 1 0,-1-1 0,1 1 0,-5 24 344,0-8-85,0 0 32,1 0-1,0 0 1,-1 19 0,5-31-265,0 1 1,0-1 0,1 1 0,-1-1 0,1 1-1,0-1 1,1 0 0,-1 1 0,1-1-1,0 0 1,0 0 0,1 0 0,6 9-1,5 7-241,0 0 0,-1 1-1,-1 1 1,-1 0-1,11 35 1,-19-50 328,-1 0 0,1 0 1,-2 1-1,1-1 0,-1 1 0,0-1 1,-1 1-1,0-1 0,0 1 0,-1 0 1,0-1-1,-1 0 0,0 1 0,0-1 1,-1 0-1,0 0 0,0 0 0,-1 0 0,-7 12 1,9-17-47,0 0 0,0-1 1,0 1-1,0-1 0,0 0 1,-1 0-1,1 1 0,-1-2 1,1 1-1,-1 0 0,0 0 1,1-1-1,-1 0 0,0 1 1,0-1-1,0 0 0,0 0 1,0-1-1,-1 1 0,1-1 1,0 1-1,0-1 0,0 0 1,0 0-1,-1-1 0,1 1 1,0-1-1,0 1 0,0-1 1,0 0-1,0 0 0,0 0 1,0-1-1,0 1 0,1-1 1,-1 1-1,0-1 0,1 0 1,-1 0-1,1 0 0,0-1 1,0 1-1,-1 0 0,2-1 1,-1 1-1,0-1 0,0 0 1,1 0-1,-2-4 0,-2-9-70,0-1 0,1-1 0,1 1 0,1-1 0,0 1 0,2-1 0,0 1 0,1-1 0,0 0 0,6-23 0,-4 25-49,1 1 0,1 1 1,0-1-1,1 1 0,0 0 0,1 0 0,1 0 0,0 1 0,1 0 1,0 1-1,1 0 0,12-11 0,-10 12-286,1 2-1,1 0 1,18-10 0,2-1-3151,-3-2-4215,-10 3-5568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27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11915,'0'0'2114,"23"74"128,-6-26 33,5 9-482,-1 4 193,-2 2-128,3 5-417,-12 3-576,-10 0 32,0 2-160,-26 2-449,-10 0-160,-19-1-64,-3-6-833,-18-10-2209,-2-16-4165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49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5221,'0'0'18060,"4"11"-17414,5 26-445,-2-1 0,5 65 0,-10-20-2369,-2-79 1828,0-1-1,-1 1 1,1 0-1,0 0 0,-1 0 1,1 0-1,-1 0 0,0-1 1,0 1-1,1 0 0,-1 0 1,-2 2-1,-13 6-6169,0-9 19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49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13677,'0'0'2413,"2"-10"-208,-1 5-1969,-1 1 1,1 0 0,0-1-1,0 1 1,0 0 0,1 0-1,0-1 1,0 1 0,0 0-1,0 1 1,0-1 0,1 0-1,0 1 1,-1-1 0,2 1-1,-1 0 1,0 0 0,0 0-1,1 0 1,0 1 0,-1 0-1,1-1 1,5-1 0,8-3 214,1 1 0,0 1 0,0 0 0,1 2 0,37-4 0,-49 7-425,-1-1 0,1 1 0,0 0 0,0 1 0,0-1 0,0 1-1,0 1 1,0-1 0,-1 1 0,1 1 0,0-1 0,-1 1 0,0 0 0,0 0 0,0 1-1,0 0 1,0 0 0,-1 0 0,6 6 0,-9-7-15,0 0 0,0 0 1,0 0-1,0 0 0,0 0 0,-1 0 1,0 0-1,0 1 0,0-1 0,0 0 0,0 1 1,0-1-1,-1 1 0,0-1 0,0 1 0,0-1 1,0 1-1,0-1 0,-1 1 0,1-1 0,-1 1 1,0-1-1,0 1 0,0-1 0,-1 0 0,-2 5 1,-1 1 55,-1-1 0,0-1 0,0 1 1,0-1-1,-1 0 0,0 0 0,0-1 0,-11 7 1,18-13-74,-1 1 1,1 0-1,-1-1 0,1 1 1,-1-1-1,1 1 1,-1 0-1,1-1 1,0 1-1,-1 0 1,1 0-1,0-1 1,-1 1-1,1 0 1,0 0-1,0-1 1,0 1-1,0 0 0,0 0 1,0 0-1,0-1 1,0 1-1,0 0 1,0 0-1,0-1 1,1 1-1,-1 0 1,0 0-1,0-1 1,1 1-1,-1 0 1,0 0-1,1-1 0,-1 1 1,1-1-1,-1 1 1,1 0-1,0 0 1,27 26-83,-23-22 93,5 4-8,-1 1 1,0 0 0,0 0-1,-2 1 1,1 0 0,-1 0-1,8 19 1,-12-24 7,-1 0 0,1 1 0,-1-1-1,-1 1 1,1-1 0,-1 1 0,0 0 0,-1 0 0,0 0 0,0-1-1,0 1 1,-1 0 0,0 0 0,0 0 0,-1-1 0,-3 11 0,3-12 119,-1 0 1,0-1 0,0 1-1,0-1 1,0 1 0,-1-1-1,0 0 1,0 0-1,0-1 1,0 1 0,-1-1-1,1 0 1,-1 0 0,0 0-1,0-1 1,0 0 0,0 0-1,0 0 1,-1 0 0,1-1-1,0 0 1,-1 0 0,-5 0-1,3 0 1,0-1-1,0 0 0,0 0 1,-1-1-1,1 0 1,0 0-1,0-1 1,0 0-1,1 0 0,-1-1 1,0 0-1,1 0 1,0-1-1,-13-8 1,12 7-185,1-1 1,0 1 0,0-1 0,1-1 0,-1 1 0,1-1 0,1 0 0,-1 0-1,1-1 1,0 0 0,1 1 0,-6-16 0,10 22-64,0 0 0,0 1 0,0-1 0,0 0 0,0 1 0,1-1 0,-1 0 0,0 1 0,0-1 0,1 0 0,-1 1 0,0-1 0,1 1 0,-1-1 0,1 0 0,-1 1 0,1-1 0,-1 1 0,1-1 0,-1 1 0,1 0 0,-1-1 0,1 1 0,-1 0 0,1-1 0,0 1 0,-1 0 0,1-1 0,0 1 0,-1 0 0,1 0 0,0 0 0,0 0 0,-1 0 0,1 0 0,0 0 0,-1 0 0,2 0 0,37-1-5301,-26 1 2641,11-1-4323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38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16464,'0'0'6790,"58"29"-5477,-29-9-736,-1 2-353,6 2-128,-1 2-64,3-1-256,-3 1-1506,-4-4-1409,-3-4-1697,-3-1-1827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1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1 212 12492,'0'0'10196,"9"3"-9326,5 1-605,0-1 0,0 0 0,0-1-1,0-1 1,1-1 0,-1 0 0,0 0 0,0-1-1,26-6 1,151-17 11,235-1 0,-133 13-812,196-13 53,121-9 790,361-5 1648,0 35-229,-613 5-1836,2 3 308,227-3 160,-544-7-737,-26-3-215,-16 9 567,-1-1 1,0 1 0,0 0 0,0-1-1,0 1 1,0-1 0,0 1 0,0-1 0,0 1-1,0-1 1,0 1 0,0-1 0,0 1-1,0-1 1,0 1 0,0 0 0,-1-1 0,1 1-1,0-1 1,0 1 0,0-1 0,-1 1-1,1 0 1,0-1 0,0 1 0,-1 0 0,1-1-1,0 1 1,-1 0 0,1-1 0,-1 1-1,1 0 1,0 0 0,-1-1 0,1 1 0,-1 0-1,-27-15-3651,-13-4-2616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1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9 7175,'0'-1'313,"0"1"0,0 0-1,0-1 1,0 1 0,0-1 0,0 1 0,-1 0 0,1-1 0,0 1 0,0 0 0,-1-1-1,1 1 1,0 0 0,0-1 0,-1 1 0,1 0 0,0 0 0,-1-1 0,1 1 0,0 0-1,-1 0 1,1 0 0,0-1 0,-1 1 0,1 0 0,-1 0 0,1 0 0,0 0 0,-1 0-1,0 0 1,-9 8 1887,-5 20-2296,2 57 871,3 0 1,4 0-1,7 118 0,0-131-342,22 276 1132,0-52-738,-21-150-73,10 143 814,-8-284-1263,2-15-514,3-15-2065,-4 4-2344,1-4-3640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1 505 7687,'0'0'10100,"10"-5"-9251,17-4-408,0 2 0,0 1 0,1 1 0,0 2 0,35-1-1,22-3-63,708-118-327,-377 54-324,450-56 1957,5 49-1071,-567 63-94,1134-28 1820,-1426 43-2284,65 5 319,-72-5-341,0 1-1,0 0 0,0 0 0,0 1 0,0-1 1,-1 1-1,1 0 0,0 1 0,-1-1 0,1 1 1,-1-1-1,4 5 0,1 7-11,1 2 11,-8-17-2738,-4-9-3296,-7-13-1898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3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14926,'0'0'2285,"-4"13"-1217,-13 41 595,3 1 1,-12 90 0,-47 724 2003,67-769-6266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3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5830,'0'0'9171,"3"8"-7137,-2-6-1892,-1 0 0,1 1 0,0-1 1,0 0-1,0 0 0,0 0 0,0 0 0,0 0 1,1 0-1,-1 0 0,1 0 0,-1 0 0,1-1 1,0 1-1,0-1 0,0 1 0,0-1 0,0 0 0,0 1 1,0-1-1,0 0 0,0-1 0,0 1 0,1 0 1,-1 0-1,0-1 0,0 0 0,1 1 0,-1-1 1,1 0-1,-1 0 0,5-1 0,1 1 169,0-1 0,0 0 0,0 0 0,0-1 0,0 0-1,-1 0 1,1-1 0,0 0 0,-1-1 0,0 1 0,0-1 0,0-1-1,6-4 1,-9 6-231,-1 0-1,1 0 1,-1-1 0,0 1-1,0-1 1,0 1-1,0-1 1,-1 0 0,1 0-1,-1 0 1,0 0-1,-1 0 1,1-1 0,-1 1-1,1-1 1,-1 1-1,-1-1 1,1 1 0,-1-1-1,1 0 1,-1 1-1,-1-1 1,1 1 0,-2-8-1,1 10-62,1-1-1,-1 1 1,0 0-1,-1-1 1,1 1-1,0 0 1,-1 0-1,1 0 1,-1 0-1,1 0 1,-1 0-1,0 0 1,0 1 0,0-1-1,0 0 1,0 1-1,0 0 1,-1 0-1,1-1 1,0 1-1,-1 1 1,1-1-1,0 0 1,-1 0-1,1 1 1,-1 0-1,1-1 1,-1 1-1,0 0 1,1 0-1,-5 1 1,2-1-28,0 1 1,0-1-1,0 1 0,0 0 0,0 1 1,0-1-1,1 1 0,-1 0 1,0 0-1,1 0 0,-1 1 1,1 0-1,0-1 0,0 2 1,-5 3-1,1 2 2,1 1 0,0 0 1,0 0-1,1 0 0,0 0 0,1 1 0,1 0 1,-1 0-1,2 0 0,-1 1 0,1 0 0,1-1 1,0 1-1,1 0 0,1 0 0,0 18 0,1-26-16,0-1-1,0 0 1,0 0-1,1 0 0,-1 0 1,1 0-1,0 0 1,0 0-1,0 0 0,0-1 1,0 1-1,1-1 1,-1 1-1,1-1 0,0 0 1,0 0-1,-1 0 1,1 0-1,0-1 0,0 1 1,1-1-1,-1 0 0,0 0 1,0 0-1,1 0 1,-1-1-1,0 1 0,6-1 1,10 3-1135,0-2 1,0 0-1,33-4 0,-39 1-816,0 0 0,1-1 0,-1 0-1,16-7 1,6-5-5914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4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131 212 13485,'0'0'2455,"-4"-8"140,3 8-2549,-2-6 443,0 1 1,0-1-1,0 1 1,-1 0-1,-8-8 1,11 11-449,0 1 1,-1 0-1,1 0 1,0 0-1,0 1 1,-1-1-1,1 0 0,0 0 1,-1 1-1,1-1 1,-1 1-1,1-1 1,-1 1-1,1 0 1,-1-1-1,1 1 0,-1 0 1,1 0-1,-1 0 1,0 0-1,1 0 1,-1 0-1,1 1 0,-1-1 1,1 1-1,-1-1 1,1 1-1,-1-1 1,1 1-1,0 0 1,-1 0-1,1-1 0,0 1 1,0 0-1,-1 0 1,0 2-1,-4 4-33,1 1-1,0-1 1,1 1-1,0 0 1,0 1-1,0-1 0,1 1 1,1-1-1,-1 1 1,2 0-1,-1 0 1,1 0-1,0 0 1,1 14-1,0-23 14,0 1-1,1 0 0,-1 0 1,0 0-1,0-1 0,1 1 0,-1 0 1,1 0-1,-1-1 0,0 1 1,1 0-1,-1-1 0,1 1 1,0-1-1,-1 1 0,1 0 1,-1-1-1,1 1 0,0-1 1,-1 0-1,1 1 0,0-1 0,0 1 1,-1-1-1,1 0 0,0 0 1,0 1-1,0-1 0,-1 0 1,1 0-1,0 0 0,0 0 1,0 0-1,0 0 0,-1 0 1,1 0-1,0 0 0,0-1 0,0 1 1,-1 0-1,1 0 0,0-1 1,1 0-1,36-17 1158,-24 8-979,0-2 0,-1 0 0,-1-1 0,0 0 0,-1-1 0,0 0 0,-1 0 0,0-1 0,-2-1 0,0 0 0,0 0 0,-2 0 0,0-1 0,0 0 0,-2 0 0,0 0 0,2-32 0,-6 49-198,-1 0 0,1-1 0,0 1 1,-1 0-1,1 0 0,0 0 0,-1 0 1,1 0-1,0 0 0,-1 0 0,1 0 0,0 0 1,0 0-1,-1 0 0,1 0 0,0 0 1,-1 1-1,1-1 0,0 0 0,-1 0 1,1 0-1,0 0 0,0 0 0,-1 1 1,1-1-1,0 0 0,0 0 0,-1 0 1,1 1-1,0-1 0,0 0 0,0 0 0,-1 1 1,1-1-1,0 0 0,0 1 0,0-1 1,0 0-1,0 1 0,0-1 0,-1 0 1,1 1-1,0-1 0,0 1 0,-12 16-94,5 0 82,0 1 0,2 0 0,0 0-1,0 0 1,2 0 0,0 1 0,2-1 0,0 1-1,2 25 1,-1-42 12,0 0-1,0 0 0,0-1 1,1 1-1,-1 0 1,1 0-1,-1-1 1,1 1-1,0 0 1,-1-1-1,1 1 0,0-1 1,0 1-1,0-1 1,0 0-1,0 1 1,1-1-1,-1 0 1,0 0-1,1 0 0,-1 1 1,1-2-1,-1 1 1,4 2-1,-2-2 9,1-1 1,-1 1-1,1 0 0,-1-1 1,1 0-1,0 0 0,-1 0 0,1 0 1,0-1-1,-1 0 0,6-1 1,2-1 14,0-1 0,0 0 0,-1-1 0,0 0 0,0 0 0,0-1 0,9-8 0,9-13 9,-20 18-29,0 2 1,0-1-1,0 1 1,1 0-1,0 1 1,10-6-1,-19 12-10,1 0-1,0 1 0,-1-1 1,1 0-1,-1 0 1,1 0-1,-1 1 0,1-1 1,-1 0-1,1 1 1,-1-1-1,1 0 0,-1 1 1,1-1-1,-1 0 1,1 1-1,-1-1 0,0 1 1,1-1-1,-1 1 1,0-1-1,0 1 1,1-1-1,-1 1 0,0-1 1,0 1-1,0 0 1,1-1-1,-1 1 0,0-1 1,0 1-1,0 0 1,0-1-1,0 1 0,0-1 1,0 1-1,0-1 1,-1 1-1,1 1 0,0 34 105,0-30-92,0-2 7,0 0 1,0 0-1,0-1 1,1 1-1,-1 0 1,1-1-1,0 1 1,0 0-1,0-1 1,1 1-1,-1-1 1,1 0-1,0 1 1,0-1-1,0 0 1,0 0-1,5 4 0,-5-5 15,1 0 0,0 0 0,0-1 0,0 0 0,-1 1-1,1-1 1,0 0 0,0 0 0,1-1 0,-1 1-1,0-1 1,0 1 0,0-1 0,0 0 0,1 0-1,-1 0 1,0-1 0,0 1 0,0-1 0,0 0-1,5-1 1,2-2 27,0-1 0,-1 0 0,1 0-1,-1-1 1,0 0 0,9-8 0,-11 7-167,1 1 0,0 0 0,1 1 0,0 0 0,0 0 0,0 1 0,11-4 0,-13 30-2929,-12-7-1201,5-14 3775,-1-1-1,1 1 0,-1-1 1,1 1-1,-1-1 0,0 0 1,1 1-1,-1-1 0,0 0 1,0 1-1,1-1 0,-1 0 1,0 0-1,1 0 1,-1 0-1,0 0 0,0 0 1,1 0-1,-1 0 0,0 0 1,0 0-1,-1 0 0,-3-2-5628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4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17 137 7687,'0'0'2723,"-13"-57"864,10 31-768,3 5-385,0 4-448,0 6-352,0 7-513,3 4-1826,4 8-993,1 4-1921,-3 0-3716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5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85 324 14862,'0'0'8531,"-6"8"-8488,2-4-44,1 0 0,0 1 1,0-1-1,0 1 1,1-1-1,0 1 1,0 0-1,0 0 1,0 0-1,1 0 1,-1 0-1,2 1 1,-1-1-1,0 0 1,1 1-1,0-1 0,0 0 1,1 1-1,0 6 1,14 53-200,-8-39 12,-2 0 0,0 1 0,-1-1 0,-2 1 0,-1 0 0,-3 37 0,2-60 291,0-1 0,-1 0 0,1 0 0,-1 0 0,0 0 0,0 1 0,0-1 0,-1 0 0,1-1 0,-1 1 0,1 0 0,-1 0 0,0-1 0,0 1 0,0-1 0,-1 1 0,1-1 0,0 0 0,-1 0 0,0 0 0,1 0 0,-1-1 0,0 1 0,0-1 0,0 1 1,0-1-1,0 0 0,0 0 0,-6 1 0,8-3-40,0 1 0,-1 0 0,1 0 0,0-1 0,0 1 0,0-1 0,0 1 0,0-1 1,0 1-1,0-1 0,1 0 0,-1 1 0,0-1 0,0 0 0,0 0 0,1 0 0,-1 0 0,0 1 1,1-1-1,-1 0 0,1 0 0,-1 0 0,1 0 0,-1 0 0,1-1 0,0 1 0,-1 0 0,1 0 1,0 0-1,0 0 0,0 0 0,0-2 0,-1-47 264,2 37-243,3-24-294,2 0 0,2 0 0,1 1 1,2 0-1,25-57 0,-14 36-416,-1 0 34,4-16 147,4 2 0,52-94 0,-76 158 622,-2 9-39,-2 18 63,-10 33 201,-5 1-186,-21 96 950,32-127-1058,0-1 0,1 1 0,1 0 0,3 37 0,-2-60-105,0 1-1,0-1 1,0 1-1,0-1 0,0 1 1,0-1-1,0 1 1,0-1-1,0 1 1,0-1-1,0 0 1,1 1-1,-1-1 1,0 1-1,0-1 1,0 1-1,1-1 1,-1 1-1,0-1 1,0 0-1,1 1 1,-1-1-1,0 1 1,1-1-1,-1 0 1,1 1-1,-1-1 0,0 0 1,1 0-1,-1 1 1,1-1-1,-1 0 1,1 0-1,-1 0 1,1 1-1,-1-1 1,1 0-1,-1 0 1,1 0-1,-1 0 1,1 0-1,-1 0 1,1 0-1,-1 0 1,1 0-1,-1 0 1,0 0-1,1-1 1,-1 1-1,1 0 1,-1 0-1,1 0 0,-1-1 1,1 1-1,-1 0 1,0 0-1,1-1 1,-1 1-1,1 0 1,-1-1-1,0 1 1,1-1-1,-1 1 1,0 0-1,1-1 1,21-27 47,-15 12-170,-2 1 0,7-29 0,-8 30 68,0 0 1,0 0-1,11-22 1,-15 35 51,1 1 1,-1 0 0,0 0 0,0-1-1,0 1 1,0 0 0,1-1-1,-1 1 1,0 0 0,0 0-1,0-1 1,1 1 0,-1 0-1,0 0 1,1 0 0,-1-1-1,0 1 1,0 0 0,1 0 0,-1 0-1,0 0 1,1 0 0,-1 0-1,0 0 1,1-1 0,-1 1-1,0 0 1,1 0 0,-1 0-1,0 0 1,1 0 0,-1 0-1,0 1 1,1-1 0,-1 0 0,0 0-1,1 0 1,-1 0 0,0 0-1,1 0 1,-1 1 0,0-1-1,0 0 1,1 0 0,-1 0-1,0 1 1,0-1 0,1 0-1,-1 0 1,0 1 0,14 18 118,-7-8-28,-1-7-47,-1 0 1,0 0-1,1-1 0,0 0 0,-1 0 0,1 0 0,1-1 0,-1 0 0,0 0 0,0 0 0,1-1 0,-1 0 1,1 0-1,-1-1 0,1 1 0,11-2 0,-14 0 14,0 1 0,0 0 0,0-1 0,0 0 0,0 0-1,0 0 1,0 0 0,0 0 0,-1-1 0,1 0 0,0 0 0,-1 0 0,0 0 0,1 0 0,-1-1 0,0 0-1,0 1 1,0-1 0,-1 0 0,1 0 0,-1-1 0,0 1 0,1-1 0,-1 1 0,-1-1 0,1 1-1,-1-1 1,2-5 0,-2 9-39,-1-1 1,0 0-1,1 1 0,-1-1 0,0 1 0,0-1 1,0 0-1,1 1 0,-1-1 0,0 0 0,0 1 0,0-1 1,0 0-1,0 1 0,0-1 0,0 0 0,0 0 0,0 1 1,0-1-1,-1 1 0,1-1 0,0 0 0,0 1 0,-1-1 1,1 0-1,0 1 0,-1-1 0,1 1 0,-1-1 1,1 1-1,-1-1 0,1 1 0,-1-1 0,1 1 0,-1-1 1,1 1-1,-1 0 0,1-1 0,-1 1 0,0 0 0,1-1 1,-1 1-1,0 0 0,1 0 0,-1 0 0,0 0 1,1 0-1,-1 0 0,0 0 0,1 0 0,-1 0 0,0 0 1,-2 0-21,0 1 0,0 0 1,0 0-1,0 0 0,0 1 1,1-1-1,-1 0 0,1 1 1,-1 0-1,-4 3 0,2 0 4,1 1-1,-1-1 1,1 1-1,0 0 1,0 0-1,0 0 1,1 0-1,0 1 1,0-1-1,1 1 1,0 0-1,0 0 1,0 0-1,0 10 1,2-14-67,0 0 1,0 0 0,0 1-1,0-1 1,0 0-1,1 0 1,0 0-1,-1 0 1,1 0 0,0 0-1,1 0 1,-1 0-1,0 0 1,1 0-1,0-1 1,-1 1-1,1 0 1,0-1 0,1 0-1,-1 1 1,0-1-1,1 0 1,-1 0-1,1 0 1,-1-1-1,1 1 1,0-1 0,0 1-1,0-1 1,0 0-1,0 0 1,0 0-1,5 1 1,44 3-4395,-16-8-1723,14-8-10561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6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13 10570,'0'1'10311,"-1"11"-9395,-4 13 516,2-10-994,0 0 0,1 0 0,1 0 0,0 1 0,2 22 0,0-35-420,-1 0 1,1 0 0,-1 0-1,1 0 1,0 0 0,1 0-1,-1 0 1,0 0 0,1-1-1,-1 1 1,1 0 0,0-1-1,0 1 1,0-1 0,0 0-1,1 0 1,-1 0 0,0 0 0,1 0-1,0 0 1,-1-1 0,1 1-1,0-1 1,0 0 0,0 0-1,0 0 1,0 0 0,0 0-1,0-1 1,0 1 0,0-1-1,6 0 1,0 0 73,0-1 1,0 0-1,0 0 0,0-1 0,0 0 1,0-1-1,-1 0 0,1 0 0,-1-1 1,0 0-1,0 0 0,0-1 0,0 0 1,-1-1-1,8-7 0,-7 6-54,0 0 0,-1 0 0,0-1 0,0 0 0,-1 0 0,0-1 0,-1 0 0,0 0 0,0 0-1,-1 0 1,0-1 0,0 0 0,2-11 0,-8 15 75,-6 18-137,-8 22-70,12-17 79,0-1 0,-3 32 0,7-42 14,-1 0 0,1 0-1,0 0 1,1 0 0,-1 0 0,1 0 0,0 0 0,1 0 0,-1 0-1,1 0 1,3 6 0,-3-10 29,-1 0 0,0 0 0,1 0 0,0 0 0,-1 0 0,1 0 0,0-1 0,0 1 1,0-1-1,0 1 0,0-1 0,0 0 0,1 0 0,-1 0 0,0 0 0,1 0 0,-1 0 0,0-1 0,1 1 0,-1-1 0,1 0 0,-1 1 0,1-1 0,-1 0 0,1 0 0,-1-1 0,1 1 0,-1-1 0,1 1 0,-1-1 0,0 0 0,1 0 0,-1 0 0,0 0 0,3-2 0,3-1 126,-1 0 0,1-1 0,-1 1-1,-1-2 1,1 1 0,-1-1-1,0 0 1,0 0 0,5-8 0,-4 3-111,-2 0 1,0 0 0,0 0 0,-1 0 0,0-1 0,-1 0 0,0 0-1,-1 0 1,-1 0 0,1 0 0,-2 0 0,0 0 0,-2-17 0,-2 13-313,-3 14-2044,6 3 1926,0 0 0,0 0-1,0 0 1,0 0 0,0 0 0,0 0 0,0 0 0,0 1-1,1-1 1,-1 0 0,0 1 0,1-1 0,-1 0 0,1 1-1,-1 2 1,-2 14-4113,2 2-1500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6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57 14318,'0'0'9715,"-8"-1"-9640,5 1-63,1-1-1,-1 1 1,1 0 0,-1 0-1,1 0 1,-1 0 0,1 0-1,-1 0 1,0 1-1,1-1 1,-1 1 0,1 0-1,-3 1 1,3-1 26,1 0-1,-1 1 1,1-1 0,0 1 0,-1 0-1,1-1 1,0 1 0,0 0-1,0 0 1,0 0 0,0 0 0,1 0-1,-1 0 1,0 0 0,1 0-1,-1 0 1,1 0 0,0 0 0,0 0-1,0 0 1,0 0 0,0 3-1,1-4-24,-1 0 0,0-1 0,0 1 0,0-1-1,1 1 1,-1-1 0,0 1 0,1 0 0,-1-1 0,0 1-1,1-1 1,-1 1 0,1-1 0,-1 0 0,1 1-1,-1-1 1,1 1 0,-1-1 0,1 0 0,-1 1-1,1-1 1,-1 0 0,1 0 0,0 0 0,-1 1 0,1-1-1,0 0 1,-1 0 0,1 0 0,-1 0 0,1 0-1,0 0 1,-1 0 0,1 0 0,0 0 0,-1 0-1,1-1 1,-1 1 0,1 0 0,0 0 0,-1 0-1,1-1 1,-1 1 0,2-1 0,27-13 334,-24 10-325,0 0-1,0-1 1,-1 0 0,0 0-1,0 0 1,0 0 0,-1 0-1,1-1 1,-1 1 0,-1-1-1,1 0 1,-1 0 0,0 0-1,0 0 1,-1-1 0,1-5-1,-5 11-142,-6 9 15,-4 10-8,9-11-16,1 0 0,0 1 1,0 0-1,1-1 0,0 1 1,0 0-1,1 0 1,0 0-1,1 0 0,-1 0 1,1 0-1,1 0 0,1 11 1,-1-18-26,-1 0 0,1 0 1,0 0-1,0 0 0,-1 0 1,1 0-1,0 0 0,0 0 1,0 0-1,0 0 0,0-1 1,0 1-1,0 0 0,1-1 1,-1 1-1,0-1 0,0 1 1,0-1-1,1 1 0,-1-1 1,0 0-1,0 0 0,1 1 1,-1-1-1,0 0 0,1 0 1,-1-1-1,0 1 0,1 0 1,-1 0-1,0 0 0,0-1 1,1 1-1,-1-1 0,2 0 1,2-1-749,0 0 0,0 0 0,0-1 0,-1 1 0,1-1 1,-1 0-1,7-6 0,13-16-7761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34 310 17104,'0'0'5894,"-20"55"-4773,12-34-449,6-3-415,-2-3-225,4-2 0,0-4-96,0-9-801,0-13-3075,6-11-256,-6-11-3555</inkml:trace>
  <inkml:trace contextRef="#ctx0" brushRef="#br0" timeOffset="1">14 0 15407,'0'0'10089,"15"38"-16751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6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13581,'0'0'2904,"-8"7"-785,1-1-1765,0 0 0,0 0 0,1 1 0,0 0-1,0 0 1,1 0 0,0 1 0,0-1 0,1 2-1,0-1 1,0 0 0,1 1 0,0-1 0,0 1-1,1 0 1,0 0 0,-1 14 0,3-20-334,0 0-1,0-1 1,0 1 0,0 0-1,0-1 1,0 1 0,1 0-1,-1-1 1,1 1 0,0-1 0,0 1-1,0-1 1,0 1 0,0-1-1,1 1 1,-1-1 0,1 0-1,-1 0 1,1 0 0,2 2-1,-1-2-22,0 0 0,0-1 1,0 0-1,0 1 0,1-1 0,-1-1 0,0 1 0,0 0 0,1-1 0,-1 1 0,0-1 0,1 0 0,-1 0 0,0-1 0,1 1 0,3-1 0,33-15-1128,-36 13 968,0 1 1,0 0 0,0 0-1,0 0 1,0 1 0,0 0-1,1 0 1,-1 0 0,7-1-1,-10 3 208,0 0-1,-1 0 0,1 0 1,0 0-1,0 0 0,-1 0 0,1 0 1,-1 0-1,1 0 0,-1 0 1,1 0-1,-1 0 0,1 0 1,-1 0-1,0 1 0,0-1 0,0 0 1,1 0-1,-1 0 0,-1 0 1,1 1-1,0-1 0,0 0 1,-1 2-1,-2 36 1720,-5 17 473,8-56-2207,0 0 0,0 1 1,0-1-1,1 0 0,-1 0 0,0 0 0,0 1 0,0-1 0,0 0 1,1 0-1,-1 0 0,0 0 0,0 0 0,0 0 0,1 1 0,-1-1 1,0 0-1,0 0 0,1 0 0,-1 0 0,0 0 0,0 0 1,0 0-1,1 0 0,-1 0 0,0 0 0,0 0 0,1 0 0,-1 0 1,0 0-1,0 0 0,1 0 0,-1-1 0,0 1 0,0 0 0,0 0 1,1 0-1,-1 0 0,0 0 0,0 0 0,0-1 0,1 1 0,-1 0 1,0 0-1,0 0 0,0 0 0,0-1 0,0 1 0,0 0 0,1 0 1,-1-1-1,0 1 0,0 0 0,0-1 0,11-9 538,-4-6-553,0-1 0,-1 1 0,-1-2 0,0 1 0,-1 0 0,-1-1 0,-1 0 0,0 1 0,-2-30 0,0 46-410,-1 1 302,1 1 1,0-1-1,-1 1 1,1-1-1,0 1 1,0 0-1,-1-1 1,1 1-1,0-1 1,0 1-1,0 0 1,0-1-1,0 1 1,0 0-1,0-1 1,0 1-1,0-1 1,0 1-1,0 0 1,0-1-1,0 1 1,1 0-1,-1-1 1,0 1-1,0-1 1,1 1-1,-1-1 1,0 1-1,1-1 1,-1 1-1,0-1 1,1 1-1,0 0 1,13 17-2918,-10-15 1982,0-1-1,0 0 1,0 0 0,1 0 0,-1 0 0,0-1 0,1 1 0,0-1 0,-1 0 0,1-1 0,7 1 0,13 0-6564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7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13 15214,'0'0'7010,"-9"-4"-4784,3 2-2001,0 1 0,0-1 1,-1 1-1,1 0 0,-1 0 0,1 0 1,0 1-1,-1 0 0,-10 2 0,14-1-220,1-1 0,0 1-1,-1 0 1,1 0 0,-1 0 0,1 0-1,0 0 1,0 1 0,0-1-1,0 1 1,0 0 0,0-1-1,0 1 1,0 0 0,1 0 0,-1 0-1,1 0 1,-1 0 0,1 0-1,0 1 1,0-1 0,0 0-1,0 1 1,0-1 0,1 0 0,-1 1-1,1-1 1,-1 1 0,1 0-1,0-1 1,0 1 0,1 3-1,-1-4-45,1 0-1,-1 0 0,1 0 0,-1 0 0,1 0 1,0 0-1,0-1 0,0 1 0,0 0 0,0-1 0,1 1 1,-1-1-1,0 1 0,1-1 0,-1 0 0,1 1 1,-1-1-1,1 0 0,0 0 0,-1 0 0,1 0 1,2 0-1,52 21-1248,-31-13 995,-22-8 332,0 0-1,-1 0 1,1 1-1,-1-1 1,1 1-1,-1-1 1,0 1 0,0 0-1,1 0 1,1 2-1,-4-3-4,0-1 0,1 1 0,-1-1 0,0 1-1,1-1 1,-1 1 0,0 0 0,0-1 0,0 1 0,0-1-1,1 1 1,-1 0 0,0-1 0,0 1 0,0 0-1,0-1 1,0 1 0,-1-1 0,1 1 0,0 0 0,0-1-1,0 1 1,0-1 0,-1 1 0,1 0 0,0-1-1,-1 2 1,-2 0 72,0 1 0,0-1 0,0 1-1,0-1 1,-1 0 0,1 0 0,-1-1 0,1 1-1,-1-1 1,1 1 0,-1-1 0,-4 0-1,2 1-361,-32 5 446,23-11-3383,15 3 2848,0 1 1,-1-1 0,1 1 0,-1-1 0,1 1-1,0-1 1,0 1 0,-1-1 0,1 1 0,0-1-1,0 0 1,0 1 0,-1-1 0,1 1 0,0-1 0,0 0-1,0 1 1,0-1 0,0 1 0,0-1 0,0 0-1,0 1 1,1-1 0,-1 0 0,4-14-7897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7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62 188 12300,'0'0'9828,"-9"10"-8814,5-5-900,-1 0 27,0 0 0,1 0 1,0 0-1,0 0 0,0 1 0,1-1 0,0 1 1,0 0-1,0 0 0,1 0 0,0 1 0,0-1 0,1 0 1,-1 1-1,2-1 0,-2 10 0,2-15-131,1 0 0,-1 0 0,0 0 0,0 0 0,1 0-1,-1 0 1,0 0 0,1 0 0,-1 0 0,1 0 0,-1 0 0,1 0-1,0 0 1,-1-1 0,1 1 0,0 0 0,-1 0 0,1-1 0,0 1-1,0 0 1,0-1 0,0 1 0,0-1 0,0 1 0,0-1 0,0 1-1,1-1 1,2 1 14,-1-1-1,1 1 0,-1-1 1,1 0-1,-1 0 0,0 0 1,1-1-1,6-1 1,-1 0-6,-1-1 0,1 0 0,-1 0 0,0-1 1,0 0-1,10-6 0,-9 1-33,0 0 0,0 0 0,-1 0 0,0-1 0,-1 0 0,0-1 0,-1 0-1,0 0 1,0 0 0,-1 0 0,-1-1 0,0 0 0,0 0 0,-2 0 0,1-1 0,-1 1 0,-1-1 0,0 1 0,-1-1-1,-1 1 1,1-1 0,-4-12 0,4 23 23,0 1-1,-1-1 1,1 1 0,0 0-1,-1-1 1,0 1 0,1-1-1,-1 1 1,0 0 0,1-1-1,-1 1 1,0 0-1,0 0 1,0 0 0,0-1-1,0 1 1,0 0 0,-1 0-1,1 1 1,0-1 0,0 0-1,-1 0 1,1 1-1,-2-2 1,0 2-5,1 0-1,-1-1 1,0 1 0,1 0 0,-1 1-1,1-1 1,-1 0 0,1 1-1,-1 0 1,1-1 0,0 1-1,-1 0 1,-2 2 0,-5 2 2,-1 2 1,1-1-1,0 1 1,-15 15-1,16-13 60,2-1-1,-1 1 0,1 0 0,1 0 0,-10 16 0,15-23-58,0-1 0,0 1 0,0 0 1,1-1-1,-1 1 0,0 0 0,1-1 1,-1 1-1,1 0 0,-1 0 0,1-1 0,0 1 1,-1 0-1,1 0 0,0 0 0,1 0 0,-1-1 1,0 1-1,0 0 0,1 0 0,-1 0 0,1-1 1,-1 1-1,1 0 0,0-1 0,0 1 0,0 0 1,0-1-1,0 1 0,0-1 0,0 0 0,0 1 1,1-1-1,-1 0 0,0 1 0,1-1 1,-1 0-1,1 0 0,-1 0 0,1-1 0,0 1 1,3 1-1,42 11-467,-33-11 76,-1 2 0,0-1-1,0 2 1,19 9-1,-30-13 361,1 1 1,0-1-1,0 1 0,-1 0 0,1 0 0,-1 1 0,0-1 0,0 0 1,0 1-1,0-1 0,0 1 0,0 0 0,-1 0 0,1 0 0,-1 0 0,0 0 1,1 0-1,-2 0 0,1 0 0,0 0 0,-1 0 0,1 0 0,-1 7 1,0-10-33,3 23-1374,4-19-5233,-1-4 802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8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13 16143,'0'0'8029,"8"4"-7757,27 11-117,-35-15-146,0 1 1,1-1-1,-1 0 0,1 0 0,-1 1 1,0-1-1,1 0 0,-1 0 0,1 1 0,-1-1 1,1 0-1,-1 0 0,1 0 0,-1 0 1,1 0-1,-1 0 0,1 0 0,-1 0 0,1 0 1,0 0-1,-1 0 0,1 0 0,-1 0 0,1 0 1,-1 0-1,1-1 0,-1 1 0,0 0 1,1 0-1,-1-1 0,1 1 0,-1 0 0,1 0 1,-1-1-1,0 1 0,1-1 0,-1 1 0,0 0 1,1-1-1,-1 1 0,0-1 0,1 1 1,-1-1-1,0 1 0,0-1 0,0 1 0,1-1 1,-1 1-1,0-1 0,0 1 0,0-1 1,0 1-1,0-1 0,0 0 22,0 0-1,0 0 1,0 0 0,0 0-1,-1 0 1,1 0-1,0 0 1,-1 0 0,1 0-1,0 0 1,-1 0 0,1 0-1,-1 0 1,1 0 0,-1 1-1,0-1 1,1 0 0,-1 0-1,0 1 1,0-1 0,1 0-1,-1 1 1,-1-1-1,0 0-22,0 1 0,-1 0 0,1 0 0,0 0 0,0 0 0,0 0 0,-1 0 0,1 1 0,0-1 0,0 1 0,0-1 0,0 1 0,0 0 0,0 0 0,0 0 0,0 0 0,0 0 0,0 0 0,0 1 0,0-1-1,1 1 1,-1-1 0,1 1 0,-1-1 0,1 1 0,0 0 0,-1 0 0,1 0 0,0 0 0,0 0 0,0 0 0,1 0 0,-1 0 0,0 0 0,1 0 0,-1 0 0,1 1 0,0-1 0,0 0 0,0 0 0,0 0 0,0 1 0,0-1-1,1 0 1,-1 0 0,1 0 0,-1 1 0,1-1 0,0 0 0,2 3 0,-2-3 4,1 0 1,-1 0-1,1-1 0,0 1 1,0-1-1,-1 1 0,1-1 1,0 0-1,1 1 0,-1-1 1,0 0-1,0 0 0,0-1 0,1 1 1,-1 0-1,0-1 0,1 1 1,-1-1-1,0 0 0,1 0 1,-1 0-1,1 0 0,-1 0 1,0 0-1,1-1 0,-1 1 0,3-2 1,1 1-26,0 0 0,-1-1 0,1 1 0,0-1 0,-1-1 0,0 1 1,0-1-1,0 0 0,0 0 0,6-4 0,5-8-26,-9 15 37,-11 27 318,3-23-162,0-1 1,0 0-1,1 1 1,-1-1 0,1 0-1,0 1 1,-1-1 0,1 0-1,1 1 1,-1-1-1,2 7 1,1-9-103,1-1-1,-1 1 0,0-1 1,1 1-1,-1-1 1,1 0-1,-1-1 1,1 1-1,-1 0 1,0-1-1,1 0 1,-1 0-1,4-1 1,28-18-22,-31 17-43,0 1 1,0-1-1,0 1 1,0-1 0,1 1-1,-1 0 1,1 1-1,-1-1 1,1 1-1,7-2 1,-8 46 1304,1-41-1258,1-1 0,0 0 0,-1-1 1,1 1-1,0-1 0,0 0 0,0 0 0,7-2 0,6-4-7265,-18-7-4530,-1 3 610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8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10378,'0'0'13485</inkml:trace>
  <inkml:trace contextRef="#ctx0" brushRef="#br0" timeOffset="1">121 167 11435,'0'0'14990,"56"5"-13068,-31-5-1121,0 0-705,3 0-385,1-5-2017,-5-3-2434,-6-1-5638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9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12139,'0'0'6876,"0"10"-6006,-1 2-594,-2 202 1621,3-212-1879,0 0-1,0 1 0,0-1 1,0 0-1,1 1 0,-1-1 1,1 0-1,-1 0 0,1 1 1,0-1-1,0 0 0,0 0 1,0 0-1,0 0 0,1 0 1,-1 0-1,1 0 0,-1-1 1,1 1-1,-1 0 0,1-1 1,0 0-1,0 1 0,0-1 1,0 0-1,0 0 0,0 0 1,0 0-1,0 0 0,0 0 1,1 0-1,-1-1 0,0 0 1,1 1-1,-1-1 0,0 0 1,0 0-1,1 0 0,-1 0 1,0 0-1,1-1 0,-1 1 1,4-2-1,2 0 71,1-1 0,-1 0 0,1-1 0,-1 1-1,0-2 1,0 1 0,-1-1 0,1 0 0,-1-1 0,6-6 0,52-70 2298,-70 196-1836,5-113-531,0 1 0,0-1 1,0 0-1,0 1 0,1-1 0,-1 0 0,0 1 1,1-1-1,-1 0 0,1 0 0,0 0 0,-1 1 0,1-1 1,0 0-1,0 0 0,-1 0 0,1 0 0,0 0 1,0 0-1,0 0 0,0-1 0,0 1 0,0 0 1,1 0-1,-1-1 0,0 1 0,0-1 0,1 1 1,-1-1-1,0 1 0,0-1 0,1 0 0,-1 0 1,0 0-1,1 0 0,-1 0 0,0 0 0,1 0 1,-1 0-1,0 0 0,1 0 0,-1-1 0,0 1 1,0-1-1,1 1 0,1-2 0,1 1-142,1 0 1,0-1-1,-1 0 0,1 0 0,-1 0 0,0 0 1,0-1-1,0 1 0,0-1 0,0 0 1,0-1-1,5-5 0,-8 7-415,0-1 0,0 1 0,0 0 0,0 0 0,0 0 0,0-1 0,-1 1 0,1 0 0,-1-1 1,1 1-1,-1-1 0,0-3 0,0-13-5495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5:59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14862,'0'0'7847,"63"33"-18192,-36-22-834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6:00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55 228 11499,'0'0'5178,"-8"11"-4382,5-8-772,-30 50 674,32-50-643,-1 0 1,1 0 0,-1 0-1,1 0 1,0 0 0,0 0 0,1 1-1,-1-1 1,1 0 0,-1 1-1,1-1 1,0 0 0,0 0 0,0 1-1,1-1 1,-1 0 0,1 1 0,0-1-1,2 6 1,-1-8-37,-1 1-1,1-1 1,-1 0 0,1 1 0,0-1-1,0 0 1,0 0 0,-1 0 0,1-1-1,0 1 1,0 0 0,0-1 0,0 1-1,0-1 1,0 0 0,1 1 0,-1-1-1,0 0 1,0 0 0,0 0 0,0-1-1,0 1 1,4-2 0,0 1 82,1 0 0,-1-1 1,0 0-1,1 0 0,-1-1 0,10-5 0,-5 0 14,0 0 0,0-1 0,-1-1-1,0 0 1,0 0 0,-1-1 0,-1 0 0,0 0-1,0-1 1,-1 0 0,-1 0 0,0-1-1,0 0 1,-2 0 0,1 0 0,-2-1 0,0 0-1,0 1 1,-2-1 0,1 0 0,-2-20-1,0 30-45,0 0 1,-1 0-1,1 1 0,-1-1 0,0 0 0,0 0 0,-1 0 0,1 0 0,-1 1 0,0-1 0,0 1 0,0-1 0,0 1 0,0 0 0,-1 0 1,0 0-1,-5-5 0,6 7-60,0 0 0,0 0 1,0 0-1,0 0 0,0 0 1,-1 0-1,1 0 1,0 1-1,-1-1 0,1 1 1,0 0-1,-1 0 0,1 0 1,0 0-1,-1 0 0,1 0 1,0 1-1,-1-1 1,1 1-1,0-1 0,-1 1 1,1 0-1,0 0 0,0 0 1,0 0-1,0 1 0,0-1 1,0 0-1,0 1 0,0-1 1,-1 3-1,-5 2 73,1 0 0,0 1 0,1 0 1,-1 1-1,2-1 0,-1 1 0,1 0 0,0 1 0,0-1 0,1 1 0,0 0 0,1 0 0,0 0 0,0 0 0,-2 19 0,5-26-80,1-1-1,-1 0 0,0 0 0,1 0 0,-1 1 0,1-1 0,-1 0 0,1 0 0,0 0 0,-1 0 0,1 0 0,0 0 0,0 0 0,0 0 0,0-1 0,0 1 0,0 0 0,0 0 0,0-1 1,0 1-1,0 0 0,0-1 0,0 1 0,0-1 0,0 0 0,1 1 0,-1-1 0,0 0 0,0 0 0,1 0 0,-1 0 0,1 0 0,51 1-32,-40-1-37,-3-1-187,0 1-1,1 1 1,-1 0 0,0 0-1,0 1 1,0 1-1,17 5 1,-23-6 177,-1 0 1,0-1-1,0 1 1,-1 0-1,1 1 1,0-1-1,-1 0 0,1 1 1,-1-1-1,0 1 1,0 0-1,0 0 1,0 0-1,0 0 1,-1 0-1,1 0 1,-1 1-1,0-1 0,0 0 1,0 1-1,0-1 1,-1 1-1,1-1 1,-1 1-1,0-1 1,0 4-1,0 49-984,3-57-3922,12-13 2836,1-8-2817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6:00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9545,'0'0'15038,"-3"14"-14568,2-8-424,-15 63 832,3 1 0,-5 95 0,18-163-868,0-1 0,-1 1-1,1-1 1,0 1 0,0-1 0,1 1 0,-1-1 0,0 1 0,0-1-1,1 1 1,-1-1 0,1 1 0,-1-1 0,1 0 0,0 1-1,-1-1 1,1 0 0,0 0 0,0 1 0,0-1 0,0 0-1,0 0 1,0 0 0,0 0 0,0 0 0,1 0 0,-1 0 0,0-1-1,2 2 1,0-2 50,0 1-1,1-1 0,-1 0 1,0 0-1,0 0 0,0-1 0,0 1 1,1-1-1,-1 0 0,0 0 1,0 0-1,0 0 0,3-2 1,11-5 128,0-2 0,0 0 1,21-18-1,-3-1-123,36-37-1,-59 53-132,0 0 1,0-1-1,-2-1 0,0 0 0,15-29 0,-19 16-2148,-6 28 1987,0-1-1,0 0 1,0 1-1,0-1 0,0 1 1,0-1-1,0 1 0,0-1 1,0 1-1,0-1 0,-1 1 1,1 0-1,0-1 0,0 1 1,-1-1-1,1 1 0,0-1 1,0 1-1,-1 0 0,1-1 1,-1 1-1,1 0 0,0-1 1,-1 1-1,1 0 0,-1-1 1,1 1-1,-1 0 0,1 0 1,-1 0-1,1-1 0,-1 1 1,1 0-1,-1 0 0,1 0 1,-1 0-1,1 0 1,-1 0-1,1 0 0,-1 0 1,1 0-1,-1 0 0,1 0 1,-2 1-1,-18 4-9571</inkml:trace>
  <inkml:trace contextRef="#ctx0" brushRef="#br0" timeOffset="1">157 330 6598,'0'0'6631,"55"20"-7400,-36-20-5958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6:01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87 385 20179,'0'0'2904,"-17"-27"-5061,15 26 2189,0 1-1,0-1 0,0 1 0,0-1 0,0 1 0,0 0 0,0 0 0,0 0 0,0 0 0,0 0 0,0 1 0,0-1 0,0 0 0,0 1 0,0 0 0,0-1 1,1 1-1,-1 0 0,0 0 0,0 0 0,1 0 0,-1 0 0,0 1 0,1-1 0,-1 0 0,1 1 0,0-1 0,-1 1 0,1-1 0,0 1 0,0 0 0,0 0 1,0-1-1,0 1 0,1 0 0,-1 0 0,0 3 0,-2 3 64,2 0 1,-1 0-1,1 0 1,0 0-1,0 1 0,1-1 1,1 0-1,0 10 1,0-17-86,-1 0-1,1 0 1,0 0 0,-1 0 0,1 0 0,0 0 0,0 0 0,-1 0-1,1 0 1,0 0 0,0 0 0,0-1 0,0 1 0,0 0 0,0-1-1,0 1 1,0-1 0,1 1 0,-1-1 0,0 0 0,0 1 0,0-1-1,0 0 1,1 0 0,-1 0 0,0 0 0,0 0 0,1 0 0,-1 0-1,0 0 1,2-1 0,1 1 20,1-1 0,0 1 0,-1-1 0,1 0 0,-1 0 0,1-1 0,5-2 0,-1-2-50,-1 0 0,0 0 0,0-1 1,0 0-1,-1-1 0,0 0 0,0 0 0,-1 0 0,0 0 1,-1-1-1,0 0 0,0-1 0,6-16 0,-19 45 4,4-9 201,0 0-1,0 0 1,1 0-1,0 0 1,1 0-1,0 1 1,1-1-1,0 18 1,1-27-168,0 0 1,1 0-1,-1 0 0,1 0 1,-1 1-1,1-1 1,-1 0-1,1 0 1,-1 0-1,1 0 1,0 0-1,0-1 1,0 1-1,0 0 1,-1 0-1,1 0 1,0-1-1,0 1 1,0 0-1,0-1 1,1 1-1,-1-1 1,0 1-1,0-1 1,0 0-1,0 1 0,1-1 1,-1 0-1,0 0 1,0 0-1,0 0 1,1 0-1,-1 0 1,0 0-1,0 0 1,0 0-1,1-1 1,1 0-1,3 0 46,-1 0 0,1-1 0,-1 0-1,1 0 1,-1 0 0,10-6 0,5-7-50,0 0 0,-2-2-1,0 0 1,-1-1 0,0-1 0,-2 0 0,0-1 0,-1-1 0,-1-1 0,-1 1 0,-1-2 0,-1 0 0,-2 0 0,0 0 0,-1-1 0,-1-1 0,-1 1 0,-1-1 0,-2 1 0,0-27 0,-1 50 11,-1 1 1,0-1-1,0 1 0,0-1 1,0 1-1,0-1 1,0 1-1,1-1 0,-1 1 1,0-1-1,0 1 1,-1 0-1,1-1 0,0 1 1,0-1-1,0 1 0,0-1 1,0 1-1,0-1 1,-1 1-1,1-1 0,0 1 1,0 0-1,-1-1 1,1 1-1,0-1 0,0 1 1,-1 0-1,1-1 1,-1 1-1,1 0 0,0-1 1,-1 1-1,0 0 0,-11 13 120,-9 31-244,5 13 187,2 1 0,2 1 0,-4 78 0,10-84-35,2 54-105,18-159-81,-13 30 43,-1-1 0,-6-37 0,5 51 79,0 0 1,-1 0-1,0 1 0,-1-1 1,0 1-1,-1 0 0,1-1 1,-1 2-1,-10-15 1,14 22 10,0 0 0,0 0 0,0-1 1,0 1-1,0 0 0,0 0 1,0-1-1,-1 1 0,1 0 0,0 0 1,0 0-1,0-1 0,0 1 0,0 0 1,-1 0-1,1 0 0,0 0 1,0-1-1,0 1 0,-1 0 0,1 0 1,0 0-1,0 0 0,-1 0 1,1 0-1,0 0 0,0 0 0,0 0 1,-1 0-1,1 0 0,0 0 1,0 0-1,-1 0 0,1 0 0,0 0 1,0 0-1,-1 0 0,1 0 1,0 0-1,0 0 0,-1 0 0,1 0 1,0 0-1,0 0 0,-1 1 0,0 13-96,10 22 9,-3-30 83,0 0 0,1-1 0,-1 0 1,1 0-1,0-1 0,0 0 0,0 0 1,1 0-1,0-1 0,-1 0 0,1-1 1,0 0-1,0 0 0,14 1 0,-16-2-1,-1 0 0,1-1 0,0 0 0,-1-1-1,1 1 1,0-1 0,-1 0 0,1 0-1,-1-1 1,7-2 0,-9 2 18,0 1 1,-1-1-1,1 1 0,-1-1 1,1 0-1,-1 0 0,0 0 1,0 0-1,0 0 0,0-1 1,0 1-1,0-1 0,-1 1 0,1-1 1,-1 0-1,1 0 0,-1 1 1,0-1-1,1-5 0,-2 7 27,1 0-1,-1-1 0,1 1 0,-1 0 0,0-1 1,0 1-1,1 0 0,-1-1 0,0 1 0,0 0 0,0-1 1,-1 1-1,1-1 0,0 1 0,0 0 0,-1 0 1,1-1-1,-1 1 0,1 0 0,-2-2 0,2 3-27,-1-1 0,0 1 0,0 0 0,1-1-1,-1 1 1,0 0 0,0 0 0,0 0 0,1 0-1,-1 0 1,0 0 0,0 0 0,0 0 0,1 0 0,-1 0-1,0 1 1,0-1 0,1 0 0,-1 0 0,0 1-1,0-1 1,1 0 0,-1 1 0,0 0 0,-5 2 10,0 1 1,1 0-1,-1 0 1,1 1-1,0 0 0,-6 7 1,7-6 76,0 0 0,1-1 0,0 1-1,0 0 1,1 1 0,-1-1 0,1 0 0,1 1 0,-1-1 0,1 1 0,-1 11-1,3-17-84,-1 0-1,1 0 0,-1 0 0,1 0 0,-1 0 1,1 0-1,-1 0 0,1 0 0,0 0 0,0-1 1,-1 1-1,1 0 0,0 0 0,0-1 0,0 1 0,0-1 1,0 1-1,0-1 0,0 1 0,0-1 0,0 0 1,0 1-1,0-1 0,0 0 0,0 0 0,0 0 1,0 0-1,0 0 0,0 0 0,1 0 0,1 0 1,38-3 184,-28 0-231,-1-1 1,1 0-1,-1-1 1,-1 0 0,1-1-1,11-8 1,-12 7-93,-1 1 0,1 0 0,0 1 0,1 1 0,-1-1 0,23-4 0,-34 9 131,1 0 1,-1 0 0,0 0-1,1 0 1,-1 0-1,0 0 1,1 0-1,-1 0 1,1 0 0,-1 0-1,0 0 1,1 0-1,-1 0 1,0 1-1,1-1 1,-1 0 0,0 0-1,1 0 1,-1 0-1,0 1 1,1-1-1,-1 0 1,0 0 0,1 1-1,-1-1 1,0 0-1,0 1 1,0-1-1,1 0 1,-1 1-1,0-1 1,0 0 0,0 1-1,0-1 1,1 0-1,-1 1 1,-2 20 221,-12 19 77,10-30-187,-14 31 401,17-39-493,1 0 1,-1 0-1,1 1 0,-1-1 1,1 0-1,-1 0 1,1 0-1,0 1 1,0-1-1,0 0 1,1 0-1,-1 0 0,0 1 1,1-1-1,0 0 1,0 2-1,0-3-11,0 0 0,0-1 0,0 1 0,1-1 0,-1 1 1,0-1-1,0 0 0,0 1 0,0-1 0,1 0 0,-1 0 0,0 0 0,0 0 0,1 0 0,-1 0 0,0 0 0,0 0 0,0 0 0,1-1 0,-1 1 0,1-1 0,28-9 72,-5-4-490,23-12-855,-16 17-3735,-42 9 585,-6 0-1325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39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19731,'0'0'6053,"-20"52"-5412,20-33-417,-3 2-192,1-1 0,2-3-32,0-1-64,0-3-352,0-3-225,0-3-160,-4-5-672,3-2-961,-8-5-1666,3-12-2338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6:02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12 18770,'-7'-7'1409,"3"2"929,15 5-2402,7 8 32,6 4-929,7 0-3139,0 0-3619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6:02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21524,'0'0'7848,"-16"59"-7752,16-28-64,0 1-96,0 2-929,5 0-1025,4 1-1121,2-1-833,-4 1-1921,-2-3 736</inkml:trace>
  <inkml:trace contextRef="#ctx0" brushRef="#br0" timeOffset="1">40 431 7591,'0'0'13837,"0"53"-11338,0-46-610,0-1-832,0 1-704,3-2-257,4-1-64,-1-4-1281,-1 0-3620,2-10-9352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7:48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3070 137 6502,'-1'0'59,"1"1"0,0-1 0,-1 1 0,1 0 0,-1-1-1,1 1 1,-1-1 0,1 1 0,-1-1 0,1 1 0,-1-1 0,1 0-1,-1 1 1,0-1 0,1 0 0,-1 1 0,0-1 0,1 0 0,-1 0 0,0 0-1,1 1 1,-1-1 0,0 0 0,0 0 0,1 0 0,-1 0 0,0 0 0,1 0-1,-1-1 1,0 1 0,1 0 0,-1 0 0,0-1 0,-1 1 234,0 0 1,1 0 0,-1 0-1,0-1 1,1 1 0,-1-1-1,1 1 1,-1-1-1,1 0 1,-1 1 0,1-1-1,-1 0 1,1 0 0,-3-2-1,2-1-163,-1-1-1,-1 1 0,1 0 1,-1 0-1,1 0 1,-1 0-1,0 0 0,0 1 1,-1 0-1,1 0 1,-1 0-1,0 1 1,1-1-1,-1 1 0,0 0 1,0 0-1,-1 1 1,-7-2-1,-10 0 0,1 1 0,-1 0 0,-28 3 0,-19-1-66,-817-48-122,697 40 194,-138-4 184,277 12-250,-189 5 253,189-1-230,-1 2 0,-82 22 0,-3 7-76,-103 30 15,200-52-65,1 2-1,0 2 1,-63 38-1,84-43 24,2 1 0,-1 0 1,2 2-1,0 0 0,1 0 0,0 2 0,1 0 0,1 0 0,1 1 0,0 0 0,1 1 0,1 0 0,1 1 0,1 0 0,1 0 0,0 0 0,2 1 1,0 0-1,2 0 0,-1 32 0,4-10-183,3-1 1,2 1-1,1-1 1,2-1-1,19 55 1,-8-41 260,3 0 1,2-2-1,41 66 0,-55-102-20,1-1 0,0-1 0,1 0 0,1 0 0,0-1 0,1-1 0,0 0 0,21 11 0,-11-9-3,1-1 0,1-1 1,0-1-1,53 14 0,7-7 0,0-5 0,154 7 0,-150-15-24,-30-2-16,875 26 56,-866-35-47,-1-4 1,88-22-1,131-51 73,-170 44-34,243-43-1,-231 70-47,65-9 48,-174 16-64,-1 0 0,0-2-1,0 0 1,-1-1 0,0-1-1,0-1 1,19-12 0,-28 14 33,0-1 0,-1 0 1,0-1-1,0 0 0,-1 0 1,0-1-1,0 0 0,-1-1 1,-1 1-1,0-1 0,0 0 1,-1-1-1,-1 0 0,6-21 1,-5 11 22,0 0 1,-2 0 0,-1-1 0,-1 1-1,0-1 1,-2 1 0,-4-31 0,2 39-27,0 0 1,-1 0 0,0 1 0,-1 0-1,0 0 1,-1 0 0,-1 1 0,0 0-1,-9-12 1,2 6 49,-1 1 0,0 0-1,-2 1 1,-34-26 0,-2 7 175,-1 2-1,-117-50 1,78 43 16,-149-43-1,178 67-765,0 3 0,-1 2 0,-95-3 0,52 14-1895,-3 3-1602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7:57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1790 299 7111,'0'0'2648,"0"-4"-1976,1 2-607,-1 1-1,1-1 0,-1 1 1,1-1-1,-1 0 0,0 1 1,0-1-1,0 0 0,0 0 1,0 1-1,-1-1 0,1 0 1,0 1-1,-1-1 1,1 1-1,-1-1 0,0 0 1,1 1-1,-1-1 0,0 1 1,0 0-1,0-1 0,0 1 1,-1-2-1,-3 0 200,0-1-1,0 1 1,0 1-1,0-1 1,-1 1 0,-9-4-1,-71-33 1813,71 30-1983,-1 1 0,0 1 0,-1 0 0,1 1-1,-1 1 1,0 0 0,-35-3 0,-405 5 800,447 4-879,-77 6 177,1 4-1,-155 41 1,187-36-189,0 3 0,1 2 0,1 3 0,2 1 0,0 3 0,2 2 0,-77 63 0,115-86 13,1 2 1,1-1 0,-1 1-1,1 0 1,1 1-1,0 0 1,0 0 0,1 0-1,0 1 1,1 0 0,-6 16-1,5-5-21,1 0 0,1 1-1,1-1 1,1 1-1,0 25 1,1 6 1,2-1-1,2 1 1,17 88-1,-15-122-3,0-1-1,2 1 1,0-1-1,1-1 1,1 1-1,0-1 1,2-1-1,0 0 1,1-1-1,0 0 1,1 0-1,1-1 1,17 13-1,14 5 9,1-2-1,2-2 1,1-2-1,1-2 1,1-3-1,58 18 1,-67-28-27,0-2 1,0-2 0,1-2-1,0-1 1,0-3 0,0-1-1,0-2 1,0-3 0,0-1-1,81-20 1,8-13-72,-2-6 0,135-65 0,-205 82-112,-2-2 0,-1-3 0,68-49 0,-91 55 308,-1-2 0,-1-2 0,-2 0 0,-1-2 0,49-70 0,-58 70 55,-1 0 0,-1-1 1,-2-1-1,22-67 0,-31 76-54,-1-1 0,-1-1-1,-1 1 1,-2-1 0,0 1-1,-2-1 1,-5-44 0,1 51-60,0 1 1,-2 0 0,0 1-1,-1-1 1,-1 1-1,-1 0 1,0 1 0,-2 0-1,0 1 1,-14-17-1,4 7-56,-2 2 0,0 0 0,-2 2-1,0 1 1,-35-22 0,47 34 3,-1 1 0,0 1 1,-1 1-1,0 0 0,0 0 1,0 2-1,-1 0 0,0 1 0,1 0 1,-1 1-1,0 1 0,-22 1 1,2 3-357,0 2 0,0 1 1,0 2-1,-43 16 0,60-18-1545,-1-1-1,-37 6 1,17-10-3481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29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13 114 5862,'0'0'1473,"-3"-9"-1206,-6-28 325,9 36-527,0 0 0,0 0 0,-1 0 0,1 0 0,0 0 0,0 0-1,1 0 1,-1 0 0,0 0 0,0 0 0,0 0 0,1 0 0,-1 0 0,0 1-1,1-1 1,-1 0 0,1 0 0,-1 0 0,1 0 0,-1 1 0,1-1-1,0 0 1,-1 1 0,1-1 0,0 0 0,0 1 0,-1-1 0,1 1 0,0-1-1,0 1 1,0-1 0,0 1 0,-1 0 0,1-1 0,0 1 0,0 0 0,0 0-1,0 0 1,0 0 0,0 0 0,0 0 0,0 0 0,2 0 0,1 0 44,0 0 1,0 1 0,0 0-1,0-1 1,0 1 0,0 1-1,7 2 1,7 4 73,0-1 0,0 0 0,1-1 0,0-1 0,0-1 0,0-1 0,0 0 0,25-1 0,20-1 128,74-10 0,-91 4-31,788-47 1239,-125 63-345,-650-19-1074,-57 8-21,-1-1 1,1 1-1,-1-1 0,1 0 1,0 0-1,-1 0 0,1 0 1,-1 0-1,0-1 0,0 1 1,1-1-1,-1 0 1,0 0-1,0 1 0,0-1 1,-1 0-1,1-1 0,0 1 1,2-4-1,-11 7-3295,0 2-2707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37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5381,'0'0'3587,"10"1"-3021,103 2 328,169-17 0,-108 2-525,416-11 1142,-575 22-1289,-6 2 55,0-1 1,0-1 0,-1 0 0,1 0 0,0 0 0,0-1-1,-1-1 1,0 1 0,10-6 0,-31 6 711,-14 4-5583,24-2 1894,-6 0-1367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42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79 4132,'-80'12'3566,"79"-12"-3027,25-1 1244,403-26-391,-132 11-1241,63-2 368,49-4 793,-373 18-1037,-21 2-609,-16 1-1999,-12 1-693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45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8 8232,'2'-3'2789,"3"-1"4493,-5 9-3589,1 10-3978,7 261 3251,-7-197-2638,0-3-85,8 174 416,-8-177-1508,-1-72 647,0-1 1,-1 0-1,1 1 0,0-1 0,-1 0 0,1 1 0,0-1 0,0 0 0,-1 1 0,1-1 1,-1 0-1,1 0 0,0 1 0,-1-1 0,1 0 0,0 0 0,-1 0 0,1 1 0,-1-1 1,1 0-1,-1 0 0,1 0 0,-1 0 0,1 0 0,0 0 0,-1 0 0,1 0 1,-1 0-1,1 0 0,-1 0 0,1 0 0,-1 0 0,1 0 0,0-1 0,-1 1 0,1 0 1,-1 0-1,1 0 0,0-1 0,-1 1 0,1 0 0,0-1 0,-1 1 0,-16-13-5499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4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14157,'0'-11'1490,"0"4"-1234,0 0 0,0 0 0,1 0 0,0 0 0,1 0 0,0 0 0,0 0 0,0 0 0,1 1 0,0-1 0,0 1 0,1 0 0,0 0 0,0 0 0,0 0 0,1 0 0,-1 1 0,1 0 0,1 0 0,-1 1 0,1-1 0,11-6 0,7-1-75,0 1-1,0 2 1,1 0 0,1 1-1,-1 2 1,1 0-1,27-1 1,185-2 63,-215 9-209,5 0-32,1 1-1,-1 1 1,28 7 0,-50-8-4,1 0 1,-1 1-1,0 0 0,1 0 1,-1 0-1,0 1 1,0-1-1,-1 2 1,1-1-1,-1 0 1,1 1-1,-1 0 1,0 1-1,0-1 1,-1 1-1,1 0 0,-1 0 1,7 11-1,-10-13 53,0 0 0,0 1 0,0-1 0,0 0 0,-1 1 0,1-1-1,-1 0 1,0 1 0,0-1 0,0 1 0,0-1 0,0 1 0,-1-1 0,0 0 0,0 1-1,0-1 1,0 0 0,0 0 0,-1 1 0,1-1 0,-1 0 0,0 0 0,0-1-1,0 1 1,0 0 0,0-1 0,-1 1 0,1-1 0,-4 3 0,-8 6 404,0-1 0,-1 0 0,0-1 1,-21 10-1,29-16-343,-47 20 1197,-111 32 1,112-44-6559,84-11 823,4-2-1992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48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38 6022,'0'0'7975,"7"-7"-5482,20-23-347,-58 68-1419,2 1 1,1 1-1,2 2 0,2 0 0,-30 74 0,18-22-364,-43 177-1,71-240-315,1 0 0,2 1 1,1-1-1,1 1 0,2 0 0,4 44 1,-1-69-28,-1 0 1,2-1-1,-1 0 1,1 1-1,0-1 1,0 0-1,0 0 1,1 0-1,0-1 1,0 1 0,1-1-1,0 0 1,-1 0-1,2-1 1,-1 0-1,0 1 1,1-2-1,0 1 1,0-1-1,0 0 1,0 0-1,1 0 1,-1-1-1,1 0 1,-1 0-1,13 1 1,-6-1-288,-1 0 0,1-1 0,-1 0 0,1-1 1,0-1-1,15-2 0,-19 2-561,-1-1 1,1 0 0,0-1-1,-1 0 1,1 0 0,-1-1-1,0 0 1,11-8-1,13-16-9982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40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14734,'0'0'8552,"34"28"-9993,-18-21-1506,-4-4-3267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48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1 10922,'0'0'11601,"-7"10"-11030,-103 173 653,78-122-1188,-3-2-1,-3-1 1,-70 82-1,56-86-2581,52-62-4426,12-17 742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48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 7111,'0'0'11408,"-1"12"-10367,-25 165 2624,-9 95-3198,35-201-1022,-1 7 1253,-1-55-4779,-10-44-7592,3 0 9717,-21-33 1,-32-39 5047,42 64-462,10 15-1004,-19-31 5665,28 44-7138,0 0 0,1 0 0,-1-1 0,1 1 0,0 0 0,-1 0 0,1 0 0,0 0 0,0 0 0,0 0 0,-1-1 0,1 1 0,0 0 0,1 0 0,-1 0 0,0-1 0,0 1 0,0 0 0,1 0 0,-1 0 0,1 0 1,-1 0-1,1 0 0,-1 0 0,1 0 0,-1 0 0,1 0 0,0 0 0,0 0 0,-1 0 0,1 0 0,0 1 0,0-1 0,0 0 0,0 0 0,2 0 0,10-4-56,-1 0 0,1 1 0,0 0 0,1 1 0,-1 0 0,0 1 0,15 0 0,35 1-1368,-2 4-3644,-57-3 4400,30 3-6276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49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10922,'0'0'13058,"9"11"-12247,-2-1-751,0 1-1,-1 0 0,0 0 0,0 0 0,-1 1 0,-1 0 1,0 0-1,-1 0 0,0 1 0,0-1 0,0 18 0,-6 294 21,-1-31-1553,10-250-745,9-19-3390,-8-22 665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49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17168,'0'0'5926,"7"65"-5125,-7-29-449,0 1-256,-3 5-128,3-2-545,0-1-191,0-5-257,0-5-737,0-7-416,-4-7-416,1-7-738,-4-8-1889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50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17136,'0'0'4570,"11"-7"-2894,3 1-1207,0 0-1,0 1 1,1 1-1,-1 0 1,1 0 0,0 2-1,0 0 1,27 0-1,-9 1-120,83 2 4,-104 0-359,-1 0 1,1 1-1,-1 1 0,1 0 1,-1 0-1,0 1 0,16 8 0,-25-12-4,0 1-1,0 1 1,1-1-1,-1 0 1,-1 0-1,1 1 1,0-1-1,0 1 1,0 0-1,-1-1 1,1 1-1,-1 0 1,1 0-1,-1 0 1,0 0-1,0 0 1,0 0 0,0 0-1,0 1 1,0-1-1,-1 0 1,1 1-1,-1-1 1,1 0-1,-1 1 1,0-1-1,0 0 1,0 1-1,0-1 1,-1 1-1,1-1 1,-1 0-1,1 0 1,-1 1-1,0-1 1,0 0-1,0 0 1,0 0-1,0 1 1,0-1-1,0 0 1,-1-1-1,1 1 1,-3 2-1,-8 9 50,1 0 0,-2-1 1,0 0-1,-22 15 0,32-25-37,-34 23 24,25-18-22,1 1-1,-1 0 0,1 0 1,-14 16-1,24-23-34,0 0 0,0 0 0,0 0 0,1 0 0,-1 0 0,0 0 0,1 0 0,-1 0 0,0 0 0,1 1 1,0-1-1,-1 0 0,1 0 0,0 0 0,0 1 0,-1-1 0,1 0 0,0 0 0,0 1 0,0-1 0,0 0 0,1 0 0,-1 1 0,0-1 0,1 0 0,-1 0 0,0 0 0,1 1 0,-1-1 0,1 0 0,0 0 0,-1 0 0,1 0 0,0 0 0,0 0 0,0 0 0,0 0 0,-1 0 1,1-1-1,0 1 0,1 0 0,-1-1 0,0 1 0,0 0 0,0-1 0,0 1 0,0-1 0,1 0 0,0 1 0,12 4-169,0 0 0,0-1 0,22 4 0,-15-3 57,-20-5 147,15 5-143,1 0 1,-1 1 0,-1 1 0,20 10 0,-33-16 141,1 0 0,-1 0 0,0 1 0,0-1 0,0 1 0,0-1 0,0 1 0,0 0 0,0-1 0,0 1 0,-1 0 0,1 0 0,-1 0 0,1 1 0,-1-1 1,0 0-1,0 0 0,0 1 0,0-1 0,0 1 0,0-1 0,-1 1 0,1-1 0,-1 1 0,0-1 0,0 1 0,0-1 0,0 1 0,0 0 0,0-1 0,-1 1 0,1-1 0,-1 1 0,0-1 0,0 0 0,0 1 0,0-1 0,-2 4 0,-2 0 205,0 0 0,0 0 0,-1 0 0,0-1 0,0 0 0,0-1 0,0 1 1,-1-1-1,1 0 0,-1-1 0,0 1 0,-1-1 0,-9 2 0,-7 3 434,0-2-1,-48 5 0,65-10-555,-12 2 22,-1-1 0,0-1-1,1-1 1,-1 0 0,-39-7 0,58 7-203,-1-1-1,1 1 0,-1 0 0,1-1 0,0 1 0,-1-1 0,1 0 0,0 1 1,-1-1-1,1 0 0,0 0 0,0 0 0,0 0 0,0 0 0,0 0 1,0 0-1,0 0 0,0 0 0,0 0 0,0-1 0,1 1 0,-1 0 0,0-1 1,1 1-1,-1 0 0,1-1 0,0 1 0,-1-1 0,1 1 0,0-1 1,0 1-1,0-1 0,0 1 0,0 0 0,0-1 0,0 1 0,1-1 1,-1 1-1,0-1 0,1 1 0,-1 0 0,1-1 0,0 1 0,-1 0 0,1-1 1,0 1-1,1-1 0,2-6-1444,1 1 1,0 1-1,0-1 1,1 1-1,0 0 1,11-10-1,14-4-7764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50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11659,'0'0'4853,"4"10"-3412,6 11-532,0-1 0,2-1 0,0 0 0,1-1-1,1 0 1,1-1 0,19 17 0,-14-13-684,0 0 0,-1 2 0,-2 0 0,0 1 0,15 29 0,-26-38-252,0 0-1,-1 0 1,0 0-1,-1 0 1,-1 1-1,-1-1 1,0 1-1,-1 0 1,0 0-1,-3 24 1,-1-19-137,-2 0 0,0 0 1,0 0-1,-2-1 0,-1 0 1,-19 36-1,-9 2-1043,-4-1-1,-1-3 1,-87 88 0,119-131 950,-69 71-2524,8-11-2242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51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14350,'0'0'3779,"0"61"-3202,0-17 223,0 9-63,-9 6-352,8 2-257,-5 0-96,3-4 0,1-7-321,-1-8-543,3-10-546,0-9-543,0-13-642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51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0 161 17713,'0'0'2584,"3"-9"-1079,-2 4-1384,2 0 1,-1 1 0,0-1-1,1 0 1,0 0-1,0 1 1,0 0-1,1 0 1,-1 0-1,1 0 1,0 0-1,0 1 1,0-1-1,1 1 1,-1 0-1,1 1 1,0-1-1,0 1 1,0 0-1,9-3 1,27-10 36,1 1 0,0 2 0,0 2 0,1 2 0,1 2 1,-1 2-1,62 2 0,-93 2-163,1 2-1,-1-1 1,0 2 0,1 0-1,-1 0 1,0 1 0,0 0-1,-1 1 1,1 1-1,-1 0 1,18 12 0,-25-14 31,1-1 0,-1 0 1,0 1-1,0 0 0,-1 0 1,1 0-1,-1 1 0,0-1 1,0 1-1,0 0 1,-1 0-1,1-1 0,-1 2 1,0-1-1,-1 0 0,1 0 1,-1 1-1,0-1 0,-1 0 1,1 1-1,-1-1 0,0 1 1,0-1-1,-1 1 0,0-1 1,0 1-1,0-1 0,0 0 1,-3 6-1,2-5 19,-1-1 0,0 0 0,0 0 0,0 0 1,0 0-1,-1 0 0,0-1 0,0 1 0,0-1 0,-1 0 0,1 0 0,-1-1 1,0 0-1,0 1 0,-7 2 0,-10 4 133,1-2 0,-40 11 0,11-4-3781,6 3-4497,38-14 818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52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69 5157,'14'-14'4376,"-10"10"-3219,0 0-1,0-1 0,0 1 1,0-1-1,-1 0 1,0 0-1,0 0 0,0 0 1,2-7-1,-15 13 1070,-2 6-2149,0 1-1,0 1 0,1 0 1,1 0-1,0 1 0,0 0 1,0 1-1,-10 17 0,-2 4 414,-33 66-1,37-59-41,2 0-1,-22 82 1,32-97-352,2 0 1,0 1-1,2 0 1,0-1-1,2 1 0,4 38 1,-3-56-80,1 0 1,1-1-1,-1 1 1,1-1-1,0 0 1,1 0-1,-1 0 1,1 0-1,0 0 1,1-1-1,-1 1 1,1-1-1,0-1 1,1 1-1,-1-1 1,1 1-1,0-2 1,0 1-1,0-1 1,0 1-1,0-2 1,13 5-1,-6-3-521,0 0-1,0-1 1,1 0-1,24 1 1,-27-3-857,0-1 1,0-1 0,0 0 0,0 0-1,18-5 1,7-10-8575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53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13132,'0'0'10362,"-2"8"-9764,-11 168 1175,15-52-3519,-2-122 1180,0 9-1798,-4-6-2329,-13-4-3347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40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7175,'0'0'21140,"64"4"-20596,-39-4-448,-2 0-96,-2 0 0,-3 1-352,-2 5-833,-4 1-385,-9 2-544,-1-1-480,-2-2-1025</inkml:trace>
  <inkml:trace contextRef="#ctx0" brushRef="#br0" timeOffset="1">4 107 12812,'0'0'12556,"60"9"-12236,-32-12-320,-3-2-544,2-1-1442,-3-1-1441,1 2-3204,-5 0-6469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54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17649,'0'0'4014,"13"-4"-2524,10-1-1102,0 2 1,0 0-1,0 1 1,0 1 0,1 1-1,-1 2 1,0 0 0,0 1-1,36 10 1,-53-11-337,39 19-319,-44-21 248,0 1-1,0-1 1,-1 1-1,1 0 0,0-1 1,0 1-1,-1 0 1,1 0-1,0-1 0,-1 1 1,1 0-1,-1 0 1,1 0-1,-1 0 0,0 0 1,1 0-1,-1 0 1,0 0-1,1 0 0,-1 0 1,0 0-1,0 0 1,0 0-1,0 0 1,0 0-1,0 0 0,0 0 1,0 0-1,-1 0 1,1 0-1,0 0 0,-1 0 1,1 0-1,0 0 1,-1-1-1,1 1 0,-1 0 1,0 0-1,1 0 1,-1 0-1,0-1 0,-1 2 1,-1 5-64,-1 0-1,1 0 1,0 0 0,0 0 0,0 0 0,1 1-1,1-1 1,-1 1 0,1-1 0,0 1 0,1 0-1,0-1 1,0 1 0,1 0 0,0 0-1,2 9 1,0-14 38,-1 1 0,1-1 0,0 0 0,0 0-1,0 0 1,0-1 0,0 1 0,1-1 0,-1 1 0,1-1-1,0 0 1,0-1 0,0 1 0,0-1 0,0 1 0,0-1-1,7 1 1,-5-1-63,1 1 0,-1 0-1,0 1 1,0-1 0,0 1 0,0 0-1,7 6 1,-11-8 102,-1 1 0,0-1 0,0 1 0,0-1 0,0 1 1,0 0-1,0-1 0,-1 1 0,1 0 0,-1 0 0,1-1 0,-1 1 0,1 0 0,-1 0 0,0 0 0,0-1 1,0 1-1,0 0 0,0 0 0,-1 0 0,1 0 0,0-1 0,-1 1 0,1 0 0,-1 0 0,0-1 0,1 1 0,-1 0 1,0-1-1,0 1 0,-2 1 0,-2 4 353,1 0 0,-2-1 0,1 0 0,-1 0 0,0 0 0,0-1 0,0 0 0,-1 0 0,1 0 0,-2-1 0,1 0 0,0 0 0,-1-1 0,1 0 1,-1-1-1,0 1 0,-11 1 0,-10 1 157,0 0 0,-1-2 0,-39-1 1,29-6-38,39 4-621,-1 0-1,1 0 1,0-1 0,-1 1-1,1 0 1,0-1 0,0 1-1,0 0 1,-1-1-1,1 1 1,0-1 0,0 0-1,0 1 1,0-1 0,0 0-1,0 0 1,0 0 0,0 0-1,0 0 1,0 0 0,1 0-1,-1 0 1,0 0 0,1 0-1,-1 0 1,0 0 0,0-3-1,16 2-10804,-9-4 2209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54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4708,'0'0'11841,"13"7"-10672,11 6-522,1 1-1,-2 2 1,0 0-1,-1 2 1,0 0-1,31 36 1,-41-41-528,-1 1 0,0 0 0,-1 1 0,0 0 1,-2 1-1,1 0 0,-2 0 0,0 1 0,-2 0 1,1 0-1,-2 0 0,4 29 0,-7-29-58,-1 1 1,0 0-1,-1-1 0,-1 1 0,-1-1 0,-1 0 1,0 1-1,-1-1 0,-1-1 0,0 1 0,-11 17 0,2-8 6,-1 0-1,-2-2 0,0 0 0,-2-1 1,-39 36-1,30-33-467,-1-1-1,-56 34 1,54-41-3868,-43 19-1,23-17-7100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57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21 6726,'0'0'4330,"-9"1"-1848,-2-1-2868,-9 2 7948,42-3-6020,42-3-1853,200-10 2724,-176 11-6762,-1 2-5992,-93 1 4485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57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14157,'0'0'4453,"44"9"-2756,7-9 193,15 0-993,6-5-705,6-5-160,-4 2-32,-1 0-737,-13 0-1377,-10-1-2562,-15 1-2563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58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13613,'0'0'5990,"0"46"-5574,-11-7 193,6 8-385,0 10-192,1 0-32,4 1 32,0-5 0,0-7-1089,0-4-545,0-13-191,-9-11-1667,-3-6-2369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58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12236,'0'0'3203,"0"-9"-1196,0 6-1924,0 1-1,0-1 1,1 0 0,-1 1 0,1-1 0,-1 1-1,1-1 1,0 1 0,0-1 0,0 1-1,0 0 1,1-1 0,-1 1 0,1 0 0,-1 0-1,1 0 1,0 0 0,3-3 0,1 1 83,1-1 1,1 1-1,-1 1 1,0-1-1,1 1 1,12-3-1,18-4 210,0 1-1,1 2 0,0 1 0,0 3 0,0 1 1,58 4-1,-89-1-374,0 0 0,-1 0 0,1 1 0,0 0 0,-1 0 0,1 1 0,-1 0-1,0 0 1,0 1 0,0-1 0,8 7 0,-12-7-4,0 0 0,0 0-1,0 0 1,0 0 0,0 0 0,0 0-1,-1 1 1,0 0 0,0-1-1,0 1 1,0 0 0,0 0 0,-1 0-1,0 0 1,0 0 0,0 0 0,0 0-1,0 0 1,-1 1 0,0-1-1,0 0 1,-1 6 0,1-7 6,-1-1 0,1 0 0,-1 1 0,0-1 0,1 0 0,-1 0 0,0 0 0,-1 0 0,1 0 0,0 0 0,-1 0 0,1 0 0,-1 0 0,1 0 0,-1-1 0,0 1 0,-3 2 0,0-1 14,-1 0 0,1 0 0,-1 0 0,0-1 0,0 0 0,-9 2 0,-7 1 59,0-2-1,-40 1 1,33-3-62,-4 0-31,-1-1 0,-41-5 0,60 0-883,12 2-1010,11 0-1990,17 1-2090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59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0 13357,'0'0'9577,"-9"6"-9460,-11 8-22,1 1-1,1 0 1,0 2-1,1 0 1,1 1-1,-17 24 1,6-5 335,1 2 1,-31 65 0,49-87-357,1 1 0,0-1 0,1 1 0,1 0 1,1 0-1,1 1 0,0-1 0,2 1 0,0 30 0,1-42-102,1 0 0,0 0 0,0 1 0,1-1 0,0 0 0,0 0 0,1-1 0,0 1 0,0-1 0,0 1 0,1-1 0,0 0 0,0 0 0,1 0 0,0-1 0,0 0 0,0 0 0,0 0 0,1 0 0,0-1 0,0 0 0,0 0 0,0 0 0,1-1 0,-1 0 0,1 0 0,10 2 0,-3-2-707,0 0-1,0 0 1,0-1-1,21-1 1,25-7-5031,-13-12-2642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59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15375,'0'0'8167,"9"78"-7750,-11-39-289,-1 3-96,1 1 0,0-2-96,2-2-737,0-4-929,0-6 97,-4-8-769,3-8-2723,-8-9-1089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8:59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15663,'0'0'2082,"9"-7"-91,-1 1-1724,0 1 1,0 0-1,0 1 0,1 0 1,0 1-1,-1-1 0,1 1 1,1 1-1,-1 0 0,0 0 1,1 1-1,9 0 0,-3 1-195,0 0 0,0 1 0,0 1 1,0 1-1,19 5 0,-30-7-68,-1 0 0,0 1 0,0 0 0,0 0 0,0 0 0,0 0 0,0 1 0,-1 0 1,1-1-1,5 7 0,-8-7-4,1 0 0,-1 0 0,0 0 0,0 0 0,0 0 1,0 1-1,0-1 0,0 0 0,-1 0 0,1 1 0,-1-1 0,1 1 1,-1-1-1,0 0 0,0 1 0,0-1 0,0 1 0,-1-1 0,1 0 0,-1 1 1,0 2-1,-3 2 43,0-1 0,0 1 0,0-1 1,-1 0-1,0-1 0,0 1 0,0-1 0,-1 0 1,1 0-1,-1 0 0,0-1 0,-1 0 1,-7 4-1,-24 18 142,37-25-192,1-1 0,-1 1 1,0 0-1,0-1 0,1 1 1,-1 0-1,0 0 0,1-1 1,-1 1-1,1 0 0,-1 0 1,1 0-1,-1 0 0,1 0 1,0-1-1,0 1 0,-1 0 1,1 0-1,0 0 0,0 0 1,0 0-1,0 0 0,0 0 1,0 0-1,0 0 0,0 0 1,0 0-1,0 0 0,1 0 1,-1 0-1,0 0 0,1 0 1,-1 0-1,1 0 0,-1-1 1,1 1-1,-1 0 0,1 0 1,0 0-1,-1-1 0,1 1 1,1 1-1,41 27-174,-27-19 195,-11-8-41,0 1-1,0 1 1,0-1 0,0 1 0,0 0-1,-1 0 1,1 1 0,-1-1-1,-1 1 1,1 0 0,0 0-1,-1 0 1,0 0 0,-1 1-1,1-1 1,-1 1 0,0-1 0,0 1-1,0 0 1,-1 0 0,0 0-1,0 0 1,-1 0 0,0 0-1,-1 12 1,1-16 60,0 0 1,-1 1-1,1-1 0,-1 0 1,0 0-1,1 0 0,-1 1 1,0-1-1,-1 0 0,1 0 1,0 0-1,0-1 0,-1 1 1,1 0-1,-1 0 0,0-1 1,1 1-1,-1-1 0,-3 3 1,0-2 141,0 1 0,-1-1 1,1 1-1,-1-2 0,1 1 0,-1 0 1,-9 0-1,-7 0 260,-1-1 0,1-1 0,-23-3 0,45 3-438,-12-1-35,1-1-1,0 0 1,-1-1-1,1 0 1,0 0-1,1-1 0,-1-1 1,-19-10-1,30 14-31,0 1 0,0 0 0,0 0 0,-1 0 0,1 0 0,0 0 0,0 0 0,0-1-1,0 1 1,0 0 0,0 0 0,0 0 0,0 0 0,0 0 0,0-1 0,0 1 0,0 0 0,0 0-1,0 0 1,0 0 0,0 0 0,0-1 0,0 1 0,0 0 0,0 0 0,0 0 0,0 0 0,0 0 0,0 0-1,0-1 1,1 1 0,-1 0 0,0 0 0,0 0 0,0 0 0,0 0 0,0 0 0,0 0 0,0-1-1,1 1 1,-1 0 0,0 0 0,0 0 0,0 0 0,0 0 0,0 0 0,0 0 0,1 0 0,-1 0-1,0 0 1,0 0 0,0 0 0,0 0 0,0 0 0,1 0 0,-1 0 0,0 0 0,0 0 0,0 0-1,0 0 1,0 0 0,1 0 0,-1 0 0,0 0 0,0 0 0,0 0 0,0 1 0,0-1 0,16-2-2715,-14 2 1924,19-1-4750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00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15407,'0'0'7810,"-2"12"-7068,-17 470 3310,41-309-4221,-20-158-3565,-2-36 83,0-6-2072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40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0 183 15567,'0'0'10372,"11"-8"-9309,15-12-812,0-2 1,-2 0 0,-1-2 0,0 0 0,26-39-1,-63 130-646,12-49 186,0 0-1,1 0 0,1 20 1,0-17-1622,1-13-2194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00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1 15118,'0'0'9049,"4"8"-7912,-1-2-1030,-1-1 0,0 1 0,0-1 0,-1 1 0,0-1 0,0 1 0,0 0 0,0 0 0,-1 0 0,0 0 0,0-1 0,-1 1 0,0 0 0,0 0 0,0-1 0,-1 1 0,1 0 0,-1-1 0,-1 0 0,1 1 0,-4 4 0,-18 42 97,-1-1 0,-4-2 0,-1 0 0,-40 48 0,67-94-261,1 0 0,-1 0 0,0 0 0,0-1 0,0 1 0,0-1 0,0 0 0,0 0 0,0 0 0,-1 0 0,1 0 0,-1-1 0,-4 2 0,7-3-47,0 0 0,0 0-1,0 0 1,0 0 0,0 0 0,0 0 0,1 0-1,-1-1 1,0 1 0,0 0 0,0 0 0,0-1 0,1 1-1,-1 0 1,0-1 0,0 1 0,0-1 0,1 1 0,-1-1-1,0 1 1,1-1 0,-1 0 0,-1-1-185,1 0 1,0 0-1,0 0 1,0 0-1,0-1 0,1 1 1,-1 0-1,1 0 1,-1 0-1,1-1 1,0 1-1,-1-3 1,2-32-4245,7-9-1745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00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11627,'0'0'8307,"2"8"-7234,5 20-518,-2 0 0,-1 0 0,-1 1 0,-2 46 1,5 43-407,-4-98-267,-1-2-95,1-1 1,1 1-1,0-1 0,1 0 1,1 0-1,14 32 0,-11-43-3447,-8-17-3095,-10-6-222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01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13485,'0'0'7719,"44"-3"-6117,0 10-193,6-3-993,5 0-320,-4-1-128,-1-1-1473,-11-2-2787,-11 0-3524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01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59 8264,'0'0'1591,"3"-7"576,12-25 492,-14 31-2506,0-1 1,0 1-1,0 0 1,0-1-1,0 1 1,0 0-1,0 0 1,0 0 0,1 0-1,-1 0 1,0 0-1,1 0 1,-1 1-1,1-1 1,-1 0-1,1 1 1,-1-1 0,1 1-1,0-1 1,-1 1-1,1 0 1,-1 0-1,1 0 1,0 0-1,-1 0 1,1 0 0,0 0-1,1 1 1,2 0-46,1 0 0,-1 1 0,0 0 0,0 0 0,0 0 1,8 5-1,7 7 8,-1 1-1,-1 1 1,0 0 0,-1 1 0,-1 1-1,0 1 1,-1 0 0,-2 1 0,0 0-1,-1 1 1,-1 0 0,-1 1 0,0 0-1,-2 1 1,-1 0 0,-1 1 0,-1-1-1,3 33 1,-8-42-81,-1 1-1,-1 0 1,0-1-1,-1 0 1,0 1-1,-1-1 1,-1 0-1,0-1 0,-1 1 1,0-1-1,-1 0 1,-1-1-1,0 0 1,-1 0-1,0 0 1,0-1-1,-1-1 1,-22 19-1,7-9-247,0-2 0,0 0-1,-2-1 1,-31 14 0,23-15-1671,-41 13-1,41-20-2978,14-6-2162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02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12332,'0'0'8872,"-6"83"-8231,6-36-289,0 5-192,0 5-64,6 0-32,3-2-64,-4-4-192,0-3-993,-5-8-609,0-14-1953,-5-11-1634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03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15086,'0'0'4581,"5"-8"-3759,-2 4-779,-1 0 0,1 1 0,0 0 0,0 0 0,0-1 0,1 2 0,-1-1 0,1 0 0,-1 1 1,1 0-1,0-1 0,0 1 0,0 1 0,8-3 0,7-1 151,0 1 0,31-3 0,24-1-42,1 3 0,0 4 0,92 9 0,-157-7-167,-1 1-1,0 0 1,0 1-1,0 0 1,0 0-1,0 1 1,-1 0-1,0 0 1,10 7-1,-16-9 15,1-1-1,-1 1 1,0 0-1,0 0 0,0 0 1,0 0-1,-1 0 1,1 0-1,-1 1 0,1-1 1,-1 0-1,0 1 1,1-1-1,-1 1 0,-1-1 1,1 1-1,0 0 1,-1-1-1,1 1 1,-1 0-1,0 0 0,0-1 1,0 1-1,0 0 1,0 0-1,-1-1 0,1 1 1,-1 0-1,0-1 1,1 1-1,-1-1 1,-1 1-1,1-1 0,0 1 1,-1-1-1,-1 3 1,-2 1 74,0 0 1,0 0-1,-1 0 1,0-1-1,0 0 1,0 0-1,-1-1 1,0 1-1,0-2 1,0 1-1,0-1 1,-15 5-1,-11 2 236,-51 10-1,80-19-300,-33 6-323,-32 7 668,26-11-6707,51-3-1637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05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 4 12748,'-3'-1'165,"0"0"-1,-1 1 1,1-1-1,0 1 1,-1 0-1,1 0 1,0 0-1,0 0 1,-1 1-1,-2 0 1,-4 2-100,1 1-1,0 0 1,0 1 0,1 0 0,-1 0 0,1 0 0,0 1-1,1 0 1,-11 12 0,-7 8 73,-25 35-1,25-28 480,1 2-1,2 0 1,-32 72-1,46-87-433,0-1 0,2 2 1,0-1-1,1 1 0,1-1 0,1 1 0,1 0 0,1 1 1,2 31-1,0-48-166,1 0 0,-1 0 0,1 0 0,-1 0 0,1 0 0,1 0 0,-1 0 0,1-1 0,0 1 0,0-1 0,0 0 0,0 0 0,1 0 0,-1-1 0,1 1 0,0-1 0,1 1 0,-1-1 0,0-1 0,1 1 0,0-1 0,-1 1 0,1-1 0,0-1 0,0 1 0,0-1 0,7 1 0,-1 1-452,-1-1 0,1-1 0,0 0 0,0-1 0,-1 0 0,1 0 0,0-1 0,0-1 0,-1 0 0,1 0 0,-1-1 0,16-6 0,15-15-4236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06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1 14478,'0'0'6571,"-6"9"-6597,-39 54 242,-4-1 0,-1-3 0,-100 89 0,137-137 250,7-6-5001,14-15-637,-3 4 4404,18-21-4640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06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13229,'0'0'6133,"0"12"-5610,-7 85 231,-3 146 361,22-189-745,4-29-706,-16-25 245,1 1 0,-1-1 1,1 0-1,0 1 0,0-1 0,-1 1 0,1-1 1,0 0-1,-1 0 0,1 1 0,0-1 0,0 0 0,0 0 1,-1 0-1,1 0 0,0 0 0,0 0 0,0 0 0,-1 0 1,1 0-1,0 0 0,0-1 0,-1 1 0,1 0 0,0 0 1,0-1-1,-1 1 0,2-1 0,-1 0-211,-1 0-1,1 0 1,-1 1 0,0-1 0,1 0-1,-1 0 1,0 0 0,0 0-1,0 0 1,0 1 0,0-1-1,1 0 1,-1 0 0,-1 0-1,1 0 1,0 0 0,0 0-1,0 0 1,-1-1 0,1 1-384,-4-17-4882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06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50 6694,'0'0'5349,"-48"-8"-2722,44 8 352,22 0-2307,10 0 674,11 0-578,9 0-255,3 0-321,1 0-64,-5-5-64,-4 0 0,-1-2-865,-13-3-2017,-6-5-3044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41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12684,'0'0'9529,"0"9"-8200,1-6-1263,-1 2 104,0 1 0,1-1 0,-1 1 0,1-1 0,1 1 0,-1-1 0,1 0 0,2 6 0,-3-9-125,1-1 1,-1 1 0,0 0-1,1-1 1,-1 1 0,1-1-1,-1 0 1,1 0 0,0 1-1,0-1 1,-1 0 0,1 0-1,0-1 1,0 1 0,0 0-1,0-1 1,0 1 0,0-1-1,0 1 1,0-1 0,0 0-1,0 0 1,0 0 0,1 0-1,-1-1 1,0 1 0,0 0-1,0-1 1,0 1-1,3-2 1,6-2 63,-1-1 0,1 1 0,-1-2 0,0 1 0,0-1 0,-1-1-1,18-15 1,-15 12 51,1 0 0,28-16 0,-41 26-138,0 0-1,1 0 1,-1 1 0,0-1 0,1 0 0,-1 0 0,0 0 0,1 1 0,-1-1-1,0 0 1,0 0 0,0 1 0,1-1 0,-1 0 0,0 0 0,0 1 0,0-1-1,1 0 1,-1 1 0,0-1 0,0 0 0,0 1 0,0-1 0,0 1-1,0-1 1,0 0 0,0 1 0,0-1 0,0 0 0,0 1 0,0-1 0,0 0-1,0 1 1,0-1 0,0 0 0,-1 1 0,1-1 0,0 0 0,0 1-1,0-1 1,-3 19-37,0-6 43,-1 8 65,0 1 1,-1 34 0,5-55-209,0 0 0,0 0 0,0-1-1,0 1 1,0 0 0,0 0 0,0 0-1,0 0 1,1-1 0,-1 1 0,0 0 0,0 0-1,1-1 1,-1 1 0,1 0 0,-1-1-1,1 1 1,-1 0 0,1-1 0,-1 1 0,1 0-1,-1-1 1,1 1 0,0-1 0,-1 1-1,1-1 1,0 0 0,-1 1 0,1-1 0,0 1-1,0-1 1,-1 0 0,1 0 0,0 0 0,0 1-1,0-1 1,-1 0 0,1 0 0,0 0-1,0 0 1,0 0 0,-1 0 0,1-1 0,0 1-1,0 0 1,0 0 0,1-1 0,5-9-6281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07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12332,'0'0'1281,"48"0"-384,-18 12 608,4 16-288,3 8-160,0 11-224,-3 8-513,-2 7-191,-11 2-33,-14 3 32,-7 4-64,-21 3 0,-27 6 32,-28 6-32,-20-2-288,-20-2-2883,-14-8-5445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15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111 241 13132,'0'0'1511,"-5"8"-721,-5 9-387,1 0-1,0 0 0,2 1 1,0 0-1,1 1 1,1-1-1,-4 22 0,-9 68 348,-7 203 0,25-305-726,0 1 0,0 0 0,1 0 0,-1 0 1,2 0-1,-1 0 0,1 0 0,0-1 0,0 1 0,1-1 0,-1 0 0,2 1 0,-1-1 0,1 0 0,-1-1 0,2 1 0,-1-1 0,1 0 0,-1 0 0,2 0 0,-1 0 0,0-1 0,1 0 0,0 0 0,0-1 0,0 1 0,0-1 0,0-1 0,13 5 0,8 1 57,1-1 1,-1-1-1,1-1 1,37 1-1,118-4 5,-103-3-29,844-54 31,-10-88-406,-729 109 372,0 8-1,269-3 1,-397 30 94,218-11 641,-243 6-733,0-1 1,-1-2 0,0-1 0,-1-1 0,0-2-1,46-23 1,-75 34-51,0 0 0,1-1 0,-1 0 1,0 1-1,0-1 0,0 0 0,0 0 0,0 1 0,0-1 0,0 0 0,0 0 1,-1 0-1,1 0 0,0 0 0,0 0 0,-1 0 0,1-1 0,-1 1 0,1 0 0,-1 0 1,0 0-1,1-1 0,-1 1 0,0 0 0,0 0 0,0-1 0,1 1 0,-2 0 1,1 0-1,0-1 0,0 1 0,0 0 0,0 0 0,-1-1 0,1 1 0,-1 0 0,1 0 1,-1 0-1,0-2 0,-5-6-34,1 1-1,-1 0 1,-1 1 0,-10-12-1,-10-11 108,20 18-74,1-1 1,1 1 0,-1-1 0,2 0-1,0 0 1,1-1 0,0 1 0,-2-24-1,3-13 0,3-53-1,1 31 5,-2-79 1219,5 135-951,4 15-284,-3 11-1884,-10 5-3481,-3-10-2353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16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0 226 12620,'0'0'6006,"11"6"-4426,-4-2-1417,0 0-1,0-1 1,1 0 0,-1 0 0,1-1 0,0 1 0,0-2-1,-1 1 1,1-1 0,1-1 0,-1 1 0,0-1-1,0-1 1,0 0 0,0 0 0,0 0 0,11-4 0,24-9 77,0-1 0,-1-2 1,48-28-1,-63 30-197,-2-1-1,0-1 1,-1-1-1,-1-1 1,39-42 0,-62 61-46,0-1 1,0 0 0,1 1 0,-1-1-1,1 0 1,-1 0 0,0 1 0,1-1-1,-1 1 1,1-1 0,-1 0 0,1 1-1,0-1 1,-1 1 0,1-1 0,0 1-1,-1 0 1,1-1 0,0 1 0,-1 0-1,1-1 1,0 1 0,0 0 0,-1 0-1,1 0 1,0-1 0,0 1-1,0 0 1,0 0 0,-1 23-443,-1 3 493,1-15-28,0 1-1,1-1 1,1 0 0,0 0-1,0 0 1,1 0-1,0-1 1,1 1-1,10 19 1,-10-24-287,0 0 1,0 0-1,1 0 0,0 0 1,0-1-1,10 8 0,-9-8-598,0-1-1,0-1 1,0 1-1,1-1 1,-1 0-1,1 0 1,11 2-1,13 0-8054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16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1 369 2723,'0'0'13623,"12"-10"-13463,222-166 1296,-44 38-296,-179 129-1018,-7 5-115,0 0-1,0 1 1,1 0-1,-1 0 0,1 0 1,0 0-1,-1 1 1,1-1-1,1 1 0,-1 1 1,9-3-1,-13 4-24,0 0 0,0 0-1,0 0 1,-1 0 0,1 1-1,0-1 1,0 0 0,-1 0-1,1 1 1,0-1 0,0 1-1,-1-1 1,1 1 0,0-1-1,-1 1 1,1-1 0,0 1-1,-1-1 1,1 1 0,-1 0 0,1-1-1,-1 1 1,1 0 0,-1-1-1,0 1 1,1 0 0,-1 0-1,1 1 1,5 29 301,-3-18-121,2 12-74,1 0 0,1-1 0,1 0 0,2 0 0,0-1 0,1 0 0,2-1 0,27 39 0,-37-57-206,1-1 1,-1 1-1,1-1 1,0 0 0,0 0-1,0-1 1,0 1-1,0-1 1,9 4-1,-9-5-520,0 0-1,0 0 0,0-1 0,0 1 0,0-1 0,0 0 0,7 0 0,14-5-7944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17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292 136 13677,'3'-9'1457,"0"3"-1164,16-47 1669,-18 50-1710,0-1 0,0 0 1,0 0-1,0 1 0,-1-1 0,0 0 1,0 0-1,0 0 0,0 1 1,0-1-1,-1 0 0,1 0 1,-3-4-1,2 7-236,0 0-1,0 0 1,0 0 0,0 0 0,0 0-1,-1 1 1,1-1 0,0 0-1,-1 1 1,1-1 0,0 1-1,-1 0 1,1-1 0,0 1-1,-1 0 1,1 0 0,-1 0-1,1 0 1,-1 0 0,1 0-1,-1 0 1,1 0 0,0 1-1,-1-1 1,1 1 0,0-1 0,-3 2-1,-37 16 96,21-4-80,1 1 0,1 0 1,1 2-1,-31 35 0,39-39-14,-1 0-1,1 0 1,1 1-1,1 0 0,0 0 1,0 1-1,1 0 1,-4 22-1,9-35-24,0 1 0,1 0 0,-1 0 1,1 0-1,0 0 0,0 0 0,0 0 0,0 0 0,0 0 0,1 0 0,0 0 0,-1 0 0,1-1 0,0 1 0,0 0 0,0 0 1,1-1-1,-1 1 0,1-1 0,-1 1 0,1-1 0,0 0 0,0 1 0,0-1 0,0 0 0,1 0 0,-1-1 0,0 1 0,1 0 0,2 1 1,9 3-59,-1-1 0,1 0 0,0-1 0,0 0 0,18 1 0,36 13-382,-66-18 433,0 1-1,1 0 0,-1 1 1,0-1-1,0 0 0,0 1 1,0-1-1,-1 1 0,1-1 1,0 1-1,-1 0 0,1 0 1,-1 0-1,1 0 0,-1 0 1,0 0-1,0 0 0,1 3 1,-2-4 46,0 0 0,0 0 0,0 0 0,0 0 0,0 1 0,0-1 0,0 0 0,-1 0 0,1 0 0,0 0 0,-1 0 0,1 0 0,-1 0 0,1 0 0,-1 0 0,0 0 0,1 0 0,-1 0 0,0 0 0,0 0 0,1-1 0,-1 1 0,0 0 0,0-1 0,0 1 0,0 0 0,0-1 0,0 1 0,0-1 0,0 0 0,0 1 0,-1-1 0,1 0 0,0 0 0,0 1 0,0-1 0,-3 0 0,-19 4 327,-2-1 1,1-1-1,0 0 0,0-2 0,-1-1 1,1-1-1,0-1 0,-33-9 0,58 10-3612,-1 2 3113,0 0-1,0 0 1,0 0-1,0 0 1,0 0-1,0-1 1,0 1-1,0 0 1,0 0-1,-1 0 1,1 0-1,0-1-848,21 0-2107,29 0-1172,-13 1 633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18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13229,'0'0'6293,"-10"2"-5689,5 0-523,-1-1 0,1 1-1,0 0 1,0 0 0,0 1 0,0 0 0,1-1 0,-1 1 0,1 1 0,-1-1 0,1 1 0,0 0 0,1 0 0,-1 0 0,1 0 0,-1 1 0,1-1-1,0 1 1,1 0 0,-1 0 0,1 0 0,0 0 0,1 0 0,-2 6 0,1-8-69,1 1 0,0-1 0,1 0 0,-1 0 0,1 1 0,-1-1 0,1 1 0,0-1 0,0 0 0,0 1 0,1-1 0,-1 1 0,1-1 1,0 0-1,0 0 0,0 1 0,0-1 0,1 0 0,-1 0 0,1 0 0,0 0 0,-1 0 0,1-1 0,1 1 0,3 3 0,-3-3 7,1-1 0,0-1-1,0 1 1,-1 0 0,1-1 0,0 0-1,0 0 1,1 0 0,-1 0 0,0-1-1,0 0 1,0 0 0,0 0 0,0 0 0,1 0-1,-1-1 1,0 0 0,0 0 0,0 0-1,0 0 1,6-3 0,-1-1 9,1 0 0,-1 0 0,0-1 0,0 0 0,-1 0 0,0-1 0,0 0 0,0-1 0,-1 0 0,0 0 0,0 0 0,-1-1 0,-1 0 0,1 0 0,4-11 0,-13 26-40,2-1-1,-1 1 0,0-1 0,1 1 0,0-1 0,1 1 0,-1 8 0,1-12 14,0-1 0,0 1 0,1 0 0,-1-1 0,0 1 0,1-1 0,-1 1 1,1-1-1,-1 0 0,1 1 0,0-1 0,-1 1 0,1-1 0,0 0 0,0 0 0,0 1 0,0-1 0,0 0 0,0 0 0,1 0 0,-1 0 0,0 0 0,1-1 0,-1 1 0,0 0 0,1-1 0,-1 1 0,1 0 0,-1-1 0,1 0 0,-1 1 0,1-1 0,-1 0 0,1 0 0,-1 0 0,1 0 0,2 0 0,7-1 12,1 0 0,-1-1-1,0-1 1,0 0-1,0 0 1,-1-1-1,1 0 1,-1-1 0,0 0-1,0-1 1,0 0-1,16-15 1,10-3 5,-36 24-18,0 0 0,0-1 1,1 1-1,-1 0 0,0-1 0,1 1 1,-1 0-1,0 0 0,1-1 0,-1 1 1,1 0-1,-1 0 0,0 0 0,1 0 1,-1 0-1,1-1 0,-1 1 0,0 0 0,1 0 1,-1 0-1,1 0 0,-1 0 0,0 0 1,1 0-1,-1 0 0,1 1 0,-1-1 1,0 0-1,1 0 0,-1 0 0,1 0 1,-1 0-1,0 1 0,1-1 0,0 1 1,2 15 105,-3-15-103,0 1 1,0-1-1,0 1 1,0-1-1,0 0 1,0 1-1,1-1 1,-1 1-1,0-1 0,1 0 1,-1 1-1,1-1 1,0 0-1,-1 0 1,1 1-1,0-1 1,0 0-1,-1 0 0,1 0 1,0 0-1,0 0 1,0 0-1,1 0 1,-1 0-1,0 0 1,2 1-1,3-1 25,1 0 0,-1 0 0,1 0 0,-1-1-1,0 0 1,1 0 0,-1-1 0,1 1 0,-1-1 0,1-1 0,6-2-1,6-3-9,0-1 0,21-12-1,-24 11-44,1 1-1,29-11 0,-45 19 36,-1 1 0,0-1-1,1 0 1,-1 0 0,0 1 0,0-1-1,1 0 1,-1 1 0,0-1-1,0 0 1,0 1 0,0-1-1,1 0 1,-1 1 0,0-1 0,0 0-1,0 1 1,0-1 0,0 1-1,0-1 1,0 0 0,0 1 0,0-1-1,0 1 1,0-1 0,0 0-1,0 1 1,0-1 0,0 0-1,0 1 1,-1-1 0,1 0 0,0 1-1,0-1 1,-1 1 0,-3 16 483,-5-2-156,-1 11 395,10-25-721,0 0 0,0-1 0,1 1 0,-1 0 0,1-1-1,-1 1 1,0 0 0,1-1 0,-1 1 0,1-1-1,0 1 1,-1-1 0,1 1 0,-1-1 0,1 1-1,0-1 1,-1 1 0,1-1 0,0 0 0,0 1 0,-1-1-1,1 0 1,0 0 0,0 0 0,-1 0 0,1 0-1,0 0 1,0 1 0,-1-2 0,1 1 0,0 0-1,0 0 1,-1 0 0,1 0 0,1-1 0,7 1 18,1-2 0,-1 1 1,0-1-1,0-1 1,0 0-1,12-5 0,-12 4-64,-1 1 0,1 0 0,0 1-1,0 0 1,0 0 0,12-1-1,-38 42-608,17-36-8,-1 1-2385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19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8648,'-1'3'6093,"-5"18"-5209,3 81 4431,3-71-4715,0-29-577,0 0 0,0-1 0,0 1 0,0 0 0,0 0 0,1 0 0,-1 0-1,1 0 1,0 0 0,-1-1 0,1 1 0,0 0 0,0-1 0,0 1 0,0 0 0,0-1 0,0 1-1,1-1 1,-1 0 0,0 1 0,1-1 0,-1 0 0,1 0 0,0 0 0,-1 0 0,1 0-1,0 0 1,0 0 0,-1 0 0,1-1 0,0 1 0,0-1 0,0 0 0,0 1 0,0-1-1,0 0 1,-1 0 0,1 0 0,0 0 0,0-1 0,0 1 0,0 0 0,2-1 0,6-1 131,1 0 0,-1-1 0,-1 0 1,1-1-1,0 0 0,17-10 1,-26 14-151,56-39 129,-53 36-117,0-1 0,0 1-1,0-1 1,0 0-1,-1 0 1,1 0 0,-1-1-1,0 1 1,0-1 0,3-8-1,-39 44 423,12-5-160,1 0-1,1 2 1,2 0-1,1 1 1,1 1 0,1 0-1,2 1 1,-9 35-1,13-29-253,7-26-3,-1 0 0,0-1 0,-1 1 0,0-1 1,0 0-1,-1 1 0,0-2 0,-1 1 0,0 0 0,-12 15 1,16-24-12,0 0 0,0 0 1,0 0-1,0 1 0,0-1 1,0 0-1,-1 0 0,1-1 1,0 1-1,-1 0 0,1 0 1,0-1-1,-1 1 0,1 0 1,-1-1-1,1 0 0,-1 1 1,1-1-1,-1 0 0,1 0 1,-1 0-1,0 0 1,1 0-1,-1 0 0,1 0 1,-1 0-1,1-1 0,-1 1 1,1-1-1,-1 1 0,1-1 1,-1 1-1,1-1 0,0 0 1,-1 0-1,1 0 0,0 0 1,0 0-1,-1 0 0,1 0 1,0 0-1,0 0 0,0 0 1,0-1-1,1 1 0,-1 0 1,-1-3-1,-2-3-18,1 0 0,0 0 0,0-1 0,0 1 0,1-1 0,0 1 0,-1-17 0,2 14-81,1 0 1,0 0-1,1 0 0,0 0 0,1 0 1,0 0-1,0 0 0,1 0 0,0 0 1,1 1-1,0 0 0,0-1 0,1 2 1,12-17-1,-8 14-158,1 0 0,1 0 0,0 1 0,0 1 0,1 0 0,0 0 0,1 1 0,-1 1 0,25-11 0,71-24-6084,-53 19-1138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14862,'0'0'5013,"-6"9"-4260,-4 7-178,1 1 1,-13 32-1,18-40-482,1 0 0,0 0-1,0 1 1,1-1-1,1 1 1,0-1 0,0 1-1,0 0 1,2 10 0,0-19-88,0 0 0,0 0 0,0 0 0,0 0 0,0 0 0,0 0 0,0-1 0,0 1 0,1 0 0,-1-1 0,0 1-1,0-1 1,1 1 0,-1-1 0,0 0 0,1 1 0,-1-1 0,0 0 0,1 0 0,-1 0 0,0 0 0,1 0 0,2-1 0,36-2 116,-27-1-137,-1 0 1,1-1-1,-1-1 1,0 0-1,-1 0 0,1-1 1,13-11-1,9-5 547,-34 26-486,0-1 0,1 0 1,-1 0-1,1 0 1,0 0-1,0 1 0,0-1 1,0 0-1,0 0 0,0-1 1,0 1-1,1 0 1,-1 0-1,1 0 0,-1-1 1,1 1-1,-1-1 0,1 1 1,3 1-1,2-3-57,0 0-1,1 0 1,-1-1-1,0 0 1,0 0 0,1-1-1,-1 0 1,0 0-1,-1-1 1,1 1-1,12-8 1,-9 5-60,0 0 0,1 1 0,20-6-1,-30 10 77,-1 0 0,1 0-1,-1 1 1,1-1 0,-1 0-1,0 0 1,1 0-1,-1 0 1,1 0 0,-1 1-1,0-1 1,1 0-1,-1 0 1,0 1 0,1-1-1,-1 0 1,0 0 0,1 1-1,-1-1 1,0 0-1,0 1 1,1-1 0,-1 1-1,0-1 1,0 0-1,0 1 1,1-1 0,-1 0-1,0 1 1,0-1 0,0 1-1,0-1 1,0 1-1,4 25 339,-4-22-340,0-1-1,1 1 1,-1-1 0,1 0-1,0 1 1,0-1-1,0 0 1,0 0-1,3 5 1,11-8-13839,-7-4 7153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0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4676,'0'0'18311,"9"6"-18172,29 17-22,-36-22-130,0-1 0,0 0-1,0 0 1,0 1 0,1-2-1,-1 1 1,0 0 0,0 0-1,0-1 1,0 1 0,0-1-1,0 0 1,0 1-1,0-1 1,0 0 0,0 0-1,0 0 1,0 0 0,-1-1-1,1 1 1,0 0 0,-1-1-1,1 0 1,-1 1 0,0-1-1,1 0 1,-1 1 0,0-1-1,0 0 1,0 0 0,0 0-1,-1 0 1,1 0 0,0 0-1,0-4 1,-2 6-13,1-1 0,0 1 1,-1-1-1,1 1 0,-1-1 0,1 1 0,-1 0 1,1-1-1,-1 1 0,0-1 0,1 1 1,-1 0-1,0 0 0,1-1 0,-1 1 0,1 0 1,-1 0-1,0 0 0,1 0 0,-1 0 0,0 0 1,1 0-1,-1 0 0,0 0 0,0 0 1,1 0-1,-1 0 0,1 0 0,-1 1 0,0-1 1,1 0-1,-1 0 0,0 1 0,1-1 1,-1 0-1,1 1 0,-1-1 0,1 1 0,-2 0 1,-26 14-220,23-12 252,1 1 0,0 1 0,0-1 0,0 0 1,0 1-1,1 0 0,-1 0 0,1 0 0,0 0 0,1 0 0,-1 1 0,1-1 1,0 1-1,1 0 0,-1 0 0,1-1 0,1 1 0,-1 0 0,1 0 0,0 10 0,1-14-72,0 0-1,0 0 0,0 0 0,0-1 1,0 1-1,0 0 0,1 0 1,-1-1-1,1 1 0,-1-1 0,1 1 1,0-1-1,-1 0 0,1 1 0,0-1 1,0 0-1,0 0 0,0 0 0,0-1 1,0 1-1,0 0 0,0-1 0,0 1 1,1-1-1,-1 0 0,0 0 0,0 0 1,0 0-1,4 0 0,1 0-601,1 0-1,-1-1 0,1 0 1,-1 0-1,1 0 0,-1-1 1,10-4-1,17-15-3373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1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13581,'0'0'1468,"-8"7"-593,2-2-731,0 0-1,1 0 0,0 0 0,-1 1 1,2-1-1,-1 1 0,1 1 0,0-1 1,0 0-1,1 1 0,0 0 0,0 0 1,0 0-1,1 0 0,0 0 0,1 0 1,-2 13-1,3-11-207,0 1 0,1-1 0,0 1 0,1-1 0,0 0 0,0 1 0,1-1 0,1 0 1,-1-1-1,1 1 0,0 0 0,7 8 0,16 37-861,-26-49 1002,0-1 0,0 1 0,0 0 0,-1-1 0,0 1 1,0 0-1,0-1 0,0 1 0,-1 0 0,-1 5 0,2-9 67,3-3-124,0 1-1,1-1 1,-1 0-1,-1 0 1,1 0-1,0 0 1,0-1-1,-1 1 0,1-1 1,2-4-1,6-3-104,83-60-529,-93 69 1334,-3 9 532,1-4-967,-1 0 1,1 0 0,1 0 0,-1 0-1,1 0 1,-1 0 0,1 0 0,1 5 0,-1-8-278,1 0 0,-1 0 0,1 0 1,-1 0-1,1 0 0,0 0 1,-1 0-1,1 0 0,0 0 1,0 0-1,0 0 0,0-1 1,0 1-1,0 0 0,0-1 1,0 1-1,0 0 0,0-1 0,0 1 1,0-1-1,1 0 0,-1 1 1,0-1-1,0 0 0,0 0 1,1 0-1,-1 0 0,0 0 1,0 0-1,0 0 0,3-1 1,4 1 7,0-1 1,0-1 0,0 0 0,0 0 0,0 0 0,-1-1 0,1 0-1,-1 0 1,1-1 0,-1 0 0,-1-1 0,1 1 0,0-1 0,-1-1-1,0 1 1,0-1 0,-1 0 0,8-11 0,-12 17 399,-11 39 1472,8-35-1860,0 1-1,0 0 1,1 0 0,-1 0 0,1 0-1,0 8 1,1-6-218,2 18 568,-2-24-534,0-1 0,1 1 0,-1 0 1,0-1-1,1 1 0,-1 0 0,1-1 1,-1 1-1,1-1 0,0 1 0,-1-1 1,1 1-1,-1-1 0,1 1 0,0-1 1,-1 1-1,1-1 0,0 0 0,0 1 1,-1-1-1,1 0 0,0 0 0,0 0 1,-1 0-1,1 0 0,0 1 0,0-1 1,1-1-1,4-1-4206,-1-8-3757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4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 75 10186,'0'0'6731,"0"-9"-4024,0-43 1254,0 51-3851,-1 0 0,1 0 0,-1 0 0,1 0 1,-1 1-1,0-1 0,1 0 0,-1 0 0,0 1 0,0-1 0,0 0 0,0 1 1,1-1-1,-1 1 0,0 0 0,0-1 0,0 1 0,0-1 0,0 1 0,0 0 1,0 0-1,0 0 0,0 0 0,0 0 0,0 0 0,0 0 0,0 0 0,0 0 1,-1 0-1,-36 2-207,35-2 221,-9 3-40,-1 0 1,1 0-1,0 1 0,0 1 0,0 0 1,1 1-1,-1 0 0,2 1 0,-1 0 0,1 0 1,0 2-1,0-1 0,1 1 0,0 0 1,0 1-1,1 0 0,-9 15 0,15-20-70,0-1 0,1 1 0,0 0 0,-1 0-1,2 0 1,-1 0 0,0 0 0,1 0 0,0 0 0,0 0-1,1 0 1,0 0 0,-1 0 0,2 0 0,2 8 0,3 8 62,2 0 0,15 26 0,3 10 29,-17-29-59,-2 1-1,-1 0 0,-2 0 0,4 54 0,-7-17 48,-8 73-1,0-77-6,-4 0-1,-21 74 1,-47 116 617,48-161-424,26-76-276,0 0-1,1 0 1,0 0 0,2 0-1,-1 16 1,3-30 1,-1 1 0,0-1 1,0 0-1,1 1 0,-1-1 0,1 0 1,0 0-1,-1 1 0,1-1 0,0 0 0,-1 0 1,1 0-1,0 0 0,0 0 0,0 0 1,0 0-1,0 0 0,0 0 0,1 0 0,-1-1 1,0 1-1,0 0 0,0-1 0,1 1 1,-1-1-1,0 0 0,1 1 0,-1-1 0,0 0 1,1 0-1,-1 0 0,2 0 0,55 2 350,-43-3-292,-13 1-83,113-5 156,-57-5-2340,-7-11-5025,-25 3-1749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1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5958,'0'0'16111,"35"51"-17488,-14-29-1794,-5-3-2307,-3-5-1696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1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14253,'0'0'4426,"-9"8"-3139,2-2-1103,-33 32 964,38-35-1146,-1 0 1,1 0-1,0 0 1,0 0-1,0 0 1,1 0-1,-1 0 1,1 1-1,-1-1 1,1 1-1,0-1 1,1 1-1,-1 0 1,1-1-1,-1 5 1,2-6-86,-1-1 0,1 1 1,-1-1-1,1 1 1,0-1-1,0 1 1,-1-1-1,1 0 1,0 1-1,0-1 1,0 0-1,1 0 1,-1 0-1,0 0 1,0 0-1,1 0 1,-1 0-1,0 0 1,1 0-1,-1-1 1,1 1-1,-1-1 1,1 1-1,-1-1 1,1 1-1,0-1 1,-1 0-1,1 0 1,2 0-1,60 1-2229,-48-1 1734,-8-1-169,22 3 3646,-30-2-2810,1 0 0,-1 0 0,1 1 0,-1-1 0,0 0-1,1 0 1,-1 1 0,1-1 0,-1 0 0,0 1 0,1-1 0,-1 0 0,1 1 0,-1-1 0,0 0-1,0 1 1,1-1 0,-1 1 0,0-1 0,0 1 0,1-1 0,-1 1 0,0-1 0,0 1 0,0-1-1,0 1 1,0-1 0,0 1 0,0-1 0,0 1 0,0-1 0,0 1 0,0-1 0,0 1 0,0-1-1,0 1 1,0-1 0,-1 1 0,1-1 0,0 1 0,0-1 0,0 1 0,-1-1 0,1 0 0,0 1-1,-1-1 1,1 1 0,0-1 0,-1 0 0,1 1 0,-1-1 0,-8 9 15,-1 0-1,1-1 1,-1 0 0,-1-1 0,1-1-1,-1 1 1,-1-1 0,1-1 0,-1 0 0,0-1-1,0 0 1,0-1 0,0 0 0,-1-1-1,-12 0 1,25-2-197,0 0-1,0-1 1,-1 1-1,1-1 1,0 1 0,0 0-1,0-1 1,0 1-1,0-1 1,0 1-1,0-1 1,0 1 0,0-1-1,0 1 1,0 0-1,0-1 1,0 1 0,0-1-1,0 1 1,0-1-1,0 1 1,1 0-1,-1-1 1,0 1 0,0-1-1,0 1 1,1 0-1,-1-1 1,1 0-1,43-34-8041,-12 12 1937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2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85 322 13805,'0'0'7591,"-8"-1"-6673,4 0-818,0 1 0,0-1 0,0 1 0,0 0 0,0 0 0,0 1 0,0-1-1,0 1 1,0 0 0,1 0 0,-7 3 0,8-3-74,0 0-1,1 0 1,-1 0 0,1 1 0,-1-1-1,1 0 1,-1 1 0,1-1 0,0 1-1,0-1 1,0 1 0,0 0 0,0 0-1,0-1 1,0 1 0,1 0 0,-1 0-1,0 0 1,1 0 0,0 0 0,-1 0-1,1 0 1,0 0 0,0 0 0,0 0-1,0 0 1,0 0 0,1 0 0,-1-1-1,2 5 1,-1-5-22,0 1 0,0 0 0,1-1 0,-1 1 0,0-1-1,1 0 1,-1 1 0,1-1 0,0 0 0,-1 0 0,1 0 0,0 0 0,-1 0 0,1 0 0,0-1-1,0 1 1,0 0 0,0-1 0,0 0 0,0 1 0,0-1 0,0 0 0,0 0 0,0 0 0,0 0 0,4-1-1,3 1 27,1-1-1,-1 0 0,1-1 0,14-3 0,-11-1-32,-1 0 0,1-1 0,-1 0 0,-1-1 0,1 0 0,-1-1 0,-1 0 0,0-1 0,0 0 0,-1-1 0,12-17 0,-11 15 4,-1 0 0,-1-1 0,-1 0 0,0-1 0,-1 1-1,0-1 1,-1-1 0,-1 1 0,5-30 0,-8 41-3,-1 0-1,0 0 0,0 0 1,0 0-1,0 0 1,-1 0-1,1 0 1,-1 1-1,0-1 0,0 0 1,0 0-1,-1 1 1,1-1-1,-1 1 1,0-1-1,0 1 0,0-1 1,0 1-1,-1 0 1,0 0-1,1 0 1,-6-3-1,4 4-12,0-1 0,0 1-1,0 1 1,0-1 0,-1 1 0,1 0 0,-1 0-1,1 0 1,-1 0 0,1 1 0,-1 0 0,1 0 0,-1 0-1,0 0 1,1 1 0,-1-1 0,1 1 0,0 1-1,-6 1 1,4-1 39,0 1 0,0 0 0,0 1 0,1-1-1,-1 1 1,1 0 0,0 0 0,0 1 0,0-1 0,1 1-1,-1 0 1,1 0 0,1 1 0,-1-1 0,1 1 0,-4 9-1,5-12-15,1 0-1,-1 0 0,1 0 0,0 1 1,0-1-1,1 0 0,-1 0 0,1 1 1,-1-1-1,1 0 0,0 1 0,0-1 1,1 0-1,-1 1 0,1-1 0,-1 0 0,1 0 1,0 1-1,1-1 0,-1 0 0,0 0 1,1 0-1,0 0 0,-1-1 0,1 1 1,0 0-1,0-1 0,1 1 0,-1-1 1,1 0-1,-1 1 0,1-1 0,5 3 0,3 0-63,0 0-1,1-1 0,0 0 0,0 0 0,0-2 0,20 3 0,-20-3-89,1 0-1,-1 0 1,0 2 0,1-1 0,19 10 0,-30-12 166,0 0 0,-1 0 0,1 1 0,0-1 0,-1 0 1,1 1-1,-1-1 0,0 0 0,1 1 0,-1 0 0,0-1 1,0 1-1,0 0 0,0-1 0,0 1 0,-1 0 0,1 0 1,0 0-1,-1 0 0,1 0 0,-1 0 0,0 0 0,0 0 1,0 0-1,0 0 0,0 0 0,0 0 0,-1 4 0,-2 4 177,0 0 0,0 0 0,-1 0-1,-7 14 1,-4 9-420,6 7-3370,9-32-1596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2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18417,'0'0'2947,"9"51"-1954,-3-21-320,-3 3-545,6 6-96,-4 2-769,-3-2-928,-2-6-1987,0-5-4580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3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12492,'0'0'10826,"0"7"-13581,12-31-3939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3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9321,'0'0'10346,"1"9"-9482,-1 1-660,-1 0-1,0 0 0,0-1 0,-1 1 0,-1 0 0,1-1 0,-2 1 0,1-1 0,-8 14 0,-55 89 211,39-70-216,-41 72 416,68-113-638,0-1 0,0 0 0,0 0 0,1 0 0,-1 0 0,0 0 0,0 0 0,0 1 1,0-1-1,0 0 0,1 0 0,-1 0 0,0 0 0,0 0 0,0 0 0,0 0 0,1 0 0,-1 0 0,0 0 0,0 0 0,0 0 1,0 1-1,1-1 0,-1 0 0,0 0 0,0-1 0,0 1 0,0 0 0,1 0 0,-1 0 0,0 0 0,0 0 0,0 0 0,1 0 1,-1 0-1,0 0 0,0 0 0,0 0 0,0 0 0,0 0 0,1-1 0,-1 1 0,0 0 0,0 0 0,0 0 0,0 0 0,0 0 1,0-1-1,0 1 0,0 0 0,1 0 0,-1 0 0,0-1 0,23-23-1806,-1-2 1,-1 0 0,-1-2-1,-1 0 1,18-39-1,-13 26 1223,-10 17 845,41-66 6661,-67 118-4077,-3 24-3101,13-42 480,-4 20-58,0 0-1,3 0 1,0 0-1,3 38 1,17 121-1182,-24-207-3036,-14-20 2214,0 0 1546,-8-37-63,5 13 1591,5 22 3397,18 39-3280,26 15-919,-18-10-914,1 0 1,-1 0-1,1 0 1,0-1 0,0-1-1,0 1 1,1-1-1,9 1 1,16 0-4751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4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13036,'0'0'2248,"-9"12"-1132,4-7-1126,-33 49 2025,36-50-1816,0 0-1,0 0 1,0-1 0,1 1-1,-1 0 1,1 1-1,0-1 1,0 0-1,0 0 1,1 0-1,0 0 1,-1 1-1,1-1 1,1 0 0,-1 0-1,2 6 1,-1-8-187,0-1 1,0 1-1,0 0 1,0 0 0,1-1-1,-1 1 1,1-1-1,-1 1 1,1-1 0,0 0-1,-1 0 1,1 1-1,0-1 1,0 0 0,0-1-1,0 1 1,0 0 0,0 0-1,0-1 1,0 1-1,0-1 1,0 0 0,3 0-1,56 1 95,-52-2-63,4 0-155,-1-1 1,1 0-1,-1-1 0,0 0 0,0-1 0,-1 0 0,1-1 0,-1-1 0,17-10 0,-5 1-31,0-2 1,-2-1-1,24-23 0,-44 39 372,-9 15 400,5-8-594,0 0 0,1 0 0,0 1 0,0-1 1,0 0-1,1 1 0,-1-1 0,1 1 1,1-1-1,-1 7 0,1-10-89,0 0 0,0 0 1,1-1-1,-1 1 0,1 0 1,-1-1-1,1 1 0,0 0 0,0-1 1,-1 1-1,1-1 0,0 1 0,0-1 1,1 1-1,-1-1 0,0 0 0,0 0 1,1 1-1,-1-1 0,1 0 1,-1 0-1,1 0 0,-1-1 0,1 1 1,-1 0-1,1-1 0,0 1 0,-1-1 1,1 1-1,0-1 0,0 0 0,-1 1 1,1-1-1,0 0 0,2-1 1,65 0-6878,-30-7 1245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4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172 136 13100,'-9'1'1170,"-7"3"-513,0 1-1,0 0 1,-24 12 0,34-14-334,1-1-1,-1 1 0,1 0 0,0 0 1,0 1-1,1-1 0,-1 1 0,1 0 0,-1 1 1,1-1-1,0 1 0,1-1 0,-1 1 0,1 1 1,-4 6-1,7-11-323,0 0 1,0 0-1,0-1 1,0 1-1,0 0 1,0 0-1,0 0 1,1-1-1,-1 1 1,0 0-1,0 0 1,1 0-1,-1-1 1,0 1-1,1 0 1,-1-1-1,1 1 1,-1 0-1,1-1 1,-1 1-1,1 0 1,-1-1-1,1 1 1,0-1-1,-1 1 1,1-1-1,0 0 1,-1 1-1,1-1 1,0 0-1,0 1 1,-1-1-1,1 0 1,0 0-1,0 1 1,0-1-1,-1 0 1,1 0-1,0 0 1,0 0-1,1-1 1,42 2 196,-38-1-152,8-1-91,0-1 0,-1-1 0,1 0 0,-1-1 0,0 0 0,0-1 0,0-1 0,-1 0 0,0 0 0,0-1 0,0-1 1,19-16-1,-16 10 78,0 0 1,0-1-1,-1 0 1,-1-1-1,-1-1 1,0 0 0,17-35-1,-23 32 1017,-14 23 696,-19 29-655,22-24-1011,1 0-1,0 0 1,1 1 0,0-1-1,0 1 1,1 0-1,0-1 1,0 1 0,1 0-1,0 0 1,1 0 0,0 0-1,0 0 1,1 0 0,3 12-1,-3-14-181,1-1-1,1 1 1,-1-1-1,1 0 1,0 0-1,0 0 0,1 0 1,0-1-1,5 6 1,-4-5-432,0-1 0,1 0 0,0 0 0,0-1 0,0 0 0,0 0 1,0 0-1,1-1 0,9 3 0,22 4-7061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4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13581,'0'0'8840,"41"55"-7911,-52-16-513,6 1-319,-5-1-65,2 0 0,-2-5-385,-1-1-928,-6-8-1345,-6-6-1058,-9-10-1345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5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13997,'10'-9'1404,"6"-3"-512,0 0-1,1 1 1,1 1-1,-1 0 1,2 1-1,-1 1 1,1 1-1,25-6 1,-9 7 103,1 2-1,57 1 1,-92 2-1017,0 1 0,0 0 0,0 0 0,1-1 0,-1 1 0,0 0 0,0 0 0,1 0 0,-1 1 0,0-1 0,0 0 0,1 0 0,-1 1 0,0-1 0,0 0 0,0 1 0,0-1 0,1 1 0,-1 0 0,0-1 0,0 1 0,0 0 0,0 0 0,0 0 0,-1 0-1,1-1 1,0 1 0,0 0 0,0 0 0,-1 1 0,1-1 0,-1 0 0,1 0 0,-1 0 0,1 0 0,-1 0 0,0 1 0,1-1 0,-1 0 0,0 0 0,0 1 0,0-1 0,0 0 0,0 0 0,0 1 0,0-1 0,0 0 0,-1 0 0,1 1 0,0-1 0,-1 0 0,1 0 0,-1 0 0,0 0 0,1 0 0,-1 0 0,-1 2 0,-6 12-219,-1 0-1,-1-1 1,-16 19 0,13-17 241,8-9-9,0 1 1,0 0-1,0 0 1,1 1-1,-4 11 1,7-18-25,0 0 1,1 0-1,-1 0 1,1 0-1,-1 0 1,1 0-1,0 1 1,0-1 0,0 0-1,0 0 1,0 0-1,0 0 1,0 0-1,1 1 1,-1-1-1,1 0 1,0 0-1,-1 0 1,1 0-1,0 0 1,0-1 0,0 1-1,1 0 1,-1 0-1,0-1 1,1 1-1,-1 0 1,1-1-1,2 2 1,6 3-206,0-1 0,1-1 1,0 0-1,15 4 0,-19-7 121,1 1 0,-1 0 0,0 1 0,0-1-1,0 1 1,0 0 0,-1 1 0,1 0 0,-1 0 0,0 0-1,0 1 1,9 9 0,-14-13 193,0 1-1,0 0 1,0-1-1,0 1 1,0 0-1,-1 0 1,1 0-1,-1-1 1,1 1-1,-1 0 1,0 0-1,0 0 1,0 0-1,0 0 1,0 0-1,0 0 1,0 0-1,-1 0 1,1-1-1,-1 1 1,1 0-1,-1 0 1,0 0-1,1-1 1,-1 1-1,0 0 1,0-1-1,-1 1 1,1-1 0,0 1-1,0-1 1,-1 1-1,1-1 1,-1 0-1,1 0 1,-1 0-1,1 0 1,-1 0-1,0 0 1,-2 1-1,-8 4 423,0 1 0,-1-2-1,0 0 1,-14 4 0,26-9-504,-18 6 382,-1 0 0,0-2 0,0 0 0,0-1 0,0-1 0,0-1 0,-1-1 0,-24-3 0,45 4-446,-1-1 0,0 0 0,1 0 0,-1 0 0,1 0 0,-1 0 0,0 0 0,1 0 0,-1 0 0,1-1 0,-1 1 0,0 0 0,1 0 0,-1 0 0,1-1 0,-1 1 0,1 0 0,-1 0 0,1-1 0,-1 1 0,1-1 0,-1 1 0,1 0 0,0-1 0,-1 1 0,1-1 0,0 1 0,-1-1 0,1 1 0,0-1 0,-1 1 0,1-1 0,0 1 0,0-1 0,0 0 0,-1 1 0,1-1 0,0 1 0,0-1 0,0 0 0,0 1 0,0-1 0,0 1 0,0-1 0,0 1 0,1-1 0,-1 0 0,0 1 0,0-1 0,0 1 0,1-2 0,22-19-7303,-1 8-341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43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43 5285,'0'0'18786,"14"-3"-17959,73-13-321,0 4-1,99 0 0,-185 12-512,0 0 0,0 1-1,0-1 1,-1 0-1,1 0 1,0 0 0,0 1-1,-1-1 1,1 0 0,0 1-1,-1-1 1,1 0 0,0 1-1,-1-1 1,1 1-1,-1-1 1,1 1 0,0-1-1,-1 1 1,1 0 0,-1-1-1,0 1 1,1 0-1,-1-1 1,1 1 0,-1 0-1,0-1 1,0 1 0,1 0-1,-1 0 1,0 0-1,0-1 1,0 1 0,0 0-1,0 0 1,0-1 0,0 1-1,0 0 1,0 0-1,0-1 1,-1 1 0,1 0-1,0 0 1,0-1 0,-1 2-1,-13 38 13,13-38-7,-29 67 53,-31 112-1,51-144 48,2 1 1,2 0-1,1 1 0,0 73 1,8-86-68,2 0 0,0-1 0,1 1 0,17 41 0,11 43 22,-28-84 298,-2-1 0,0 1 0,-2 0 0,-1 0 0,-1 0 0,-1 0 0,-4 26 0,4-45-253,-1 1 1,0-1-1,0 0 0,0 0 1,-1 0-1,0 0 1,0 0-1,-1-1 0,0 1 1,0-1-1,0 0 1,-1 0-1,0-1 0,0 1 1,0-1-1,-1 0 1,0 0-1,0-1 0,0 0 1,0 0-1,-1 0 1,1-1-1,-1 0 0,0 0 1,0-1-1,0 0 1,-1 0-1,1-1 0,-8 1 1,-1 0-67,0 0 0,0-2 0,0 0-1,0-1 1,-27-4 0,36 3-76,0 0 1,0 0-1,0 0 0,0-1 1,0 0-1,1 0 0,0 0 0,-1-1 1,1 0-1,0-1 0,1 1 1,-1-1-1,1 0 0,-9-11 0,13 14-235,0 0-1,-1 0 0,1 0 0,0 0 1,0-1-1,0 1 0,1 0 0,-1-1 0,1 1 1,-1 0-1,1-1 0,-1-4 0,2 3-835,-1 1-1,0 0 1,1-1-1,0 1 1,-1 0-1,1 0 0,1-1 1,-1 1-1,2-4 1,12-17-13064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6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15214,'0'0'2569,"-1"9"-2527,-9 25 594,1 1 0,2 0 0,2 0 0,1 0 1,1 43-1,3-75-527,0-1-1,0 1 1,0 0 0,0 0 0,0 0 0,1 0 0,-1-1 0,1 1-1,0 0 1,0 0 0,0-1 0,0 1 0,3 4 0,-2-6-9,-1 0 0,1 0 1,0 0-1,-1 0 1,1 0-1,0 0 0,0-1 1,0 1-1,-1-1 1,1 0-1,0 1 0,0-1 1,0 0-1,0 0 1,0 0-1,0 0 0,0 0 1,0-1-1,-1 1 1,1-1-1,0 1 0,3-2 1,9-3 48,-1 0 0,0-1-1,0 0 1,0-1 0,-1 0 0,0-1 0,0 0 0,10-11 0,84-83-27,-78 69 20,28-38-1,-55 66-4610,-9 10-4570,5-3 7910,-14 6-11454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7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81 192,'0'0'18508,"-1"9"-17958,2 29 630,-1-36-1082,1 0 1,-1-1-1,1 1 0,0 0 1,0-1-1,-1 1 0,1-1 1,0 1-1,1 0 0,-1-1 1,0 0-1,0 1 0,1-1 0,-1 0 1,0 0-1,1 0 0,0 0 1,-1 0-1,1 0 0,-1 0 1,1 0-1,3 0 0,42 11 61,-38-10-171,19 3-1477,1 0 0,0-3 0,35 0 0,-53-2 531,1 0-1,0-1 0,-1-1 1,0 0-1,1 0 0,-1-1 1,0-1-1,0 0 0,0 0 0,18-12 1,-5-10-82,-7-10 3625,-16 33-2039,0-1 1,0 0-1,0 1 1,-1-1-1,1 0 1,-1 0-1,0 1 0,0-1 1,0 0-1,-1 0 1,1 0-1,-1 1 1,0-1-1,0 0 1,0 1-1,-1-1 1,-2-5-1,3 8-471,0 0 1,1 0-1,-1 0 0,0 0 0,0 0 1,0 0-1,0 0 0,-1 0 1,1 1-1,0-1 0,0 0 0,0 1 1,-1-1-1,1 1 0,0-1 1,-1 1-1,1-1 0,0 1 0,-1 0 1,1 0-1,0 0 0,-1 0 0,1 0 1,0 0-1,-1 0 0,1 0 1,-1 0-1,1 1 0,0-1 0,-1 1 1,1-1-1,0 1 0,0-1 0,-1 1 1,1 0-1,0-1 0,0 1 1,0 0-1,0 0 0,0 0 0,0 0 1,0 0-1,0 0 0,-1 2 1,-2 2-4,0-1 0,0 1 0,1-1 1,-1 1-1,1 0 0,0 1 1,0-1-1,1 0 0,-3 9 1,4-10-26,0-1 0,0 1 0,0 0 0,1 0 0,0 0 0,-1 0 1,2 0-1,-1 0 0,0 0 0,1 0 0,-1 0 0,1 0 0,0 0 1,0-1-1,1 1 0,-1 0 0,1-1 0,0 1 0,0-1 0,3 5 1,-1-5 5,0 0 1,0 0 0,0-1 0,0 1 0,0-1 0,0 0 0,1 0 0,-1-1-1,1 1 1,0-1 0,-1 0 0,1 0 0,0-1 0,0 1 0,-1-1 0,10 0-1,-3-1-9,1 0 0,-1 0 0,1-1 0,-1-1-1,1 0 1,-1 0 0,0-1 0,12-7 0,-18 9-5,1-1 1,-1 0 0,1 0 0,-1-1 0,0 1-1,0-1 1,-1-1 0,1 1 0,-1 0 0,0-1-1,0 0 1,0 0 0,-1 0 0,0-1-1,0 1 1,0-1 0,2-6 0,-5 12-35,-1 0 0,1 1 0,0-1 1,0 0-1,0 0 0,0 0 0,-1 0 1,1 1-1,0-1 0,0 0 0,0 0 0,-1 0 1,1 0-1,0 0 0,0 0 0,-1 0 0,1 0 1,0 0-1,0 1 0,-1-1 0,1 0 0,0 0 1,0 0-1,0 0 0,-1 0 0,1 0 1,0-1-1,0 1 0,-1 0 0,1 0 0,0 0 1,0 0-1,-1 0 0,1 0 0,0 0 0,0 0 1,0-1-1,-1 1 0,1 0 0,0 0 0,0 0 1,0 0-1,0-1 0,-1 1 0,1 0 1,0 0-1,0 0 0,0-1 0,0 1 0,0 0 1,0 0-1,0-1 0,-1 1 0,1 0 0,0 0 1,0-1-1,0 1 0,0 0 0,0 0 0,0 0 1,0-1-1,1 1 0,-18 19 147,17-18-148,0 0 0,0 0 0,0 0-1,-1-1 1,1 1 0,0 0 0,1 0 0,-1 0-1,0 0 1,0 0 0,0 0 0,0 0 0,1 0-1,-1 0 1,1 0 0,-1-1 0,0 1-1,1 0 1,-1 0 0,1 0 0,0-1 0,-1 1-1,1 0 1,0-1 0,-1 1 0,1 0 0,0-1-1,0 1 1,-1-1 0,1 1 0,0-1-1,0 0 1,0 1 0,0-1 0,0 0 0,0 1-1,0-1 1,-1 0 0,1 0 0,0 0 0,1 0-1,50 1 235,-35-2-202,-3 0-189,1-1 0,-1 0-1,1-1 1,-1-1 0,0 0 0,18-9 0,9-2 136,-52 45 342,10-27-288,-16 30 303,16-32-306,1 1-1,-1-1 1,1 1-1,-1-1 1,1 1-1,-1 0 1,1-1-1,0 1 1,0-1-1,-1 1 1,1 0-1,1-1 0,-1 1 1,0 0-1,0-1 1,0 1-1,1-1 1,-1 1-1,2 1 1,3-1-91,0-1 0,0-1 0,0 1 0,0 0 0,0-1 0,0 0 0,0-1 0,0 1 0,0-1 0,0 0 0,6-1 0,26-18-6477,-21 6-150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7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8840,'0'0'14158,"-5"11"-13059,4-9-1050,-5 12 273,1 1 0,0-1 0,1 1 1,-4 26-1,7-39-298,1 1 1,-1-1 0,1 1 0,0 0-1,0-1 1,0 1 0,0 0-1,0 0 1,0-1 0,1 1 0,0-1-1,-1 1 1,1 0 0,0-1-1,0 1 1,0-1 0,1 0 0,-1 1-1,1-1 1,-1 0 0,1 0-1,0 0 1,-1 0 0,1 0 0,0 0-1,0 0 1,1-1 0,-1 1-1,0-1 1,1 0 0,-1 1 0,0-1-1,1 0 1,-1 0 0,1-1-1,0 1 1,-1 0 0,1-1 0,4 1-1,-1-1-43,0 0-1,0 0 0,0 0 1,0-1-1,1 0 0,-1 0 1,0 0-1,0-1 0,-1 0 1,1 0-1,9-5 1,-1-1-176,-1-1 1,0 0 0,12-12-1,12-9 317,-36 91 887,2-38-1939,-1-11-2955,-1-8-1539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8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7655,'0'0'13250,"0"11"-12689,-2 14-6,-2 63 1243,4-81-1746,0 0 0,1 0-1,-1 0 1,2 0 0,-1 0 0,1 0 0,0 0 0,0 0 0,4 8 0,-4-13-35,0 0 0,0 0 1,0 0-1,0 0 0,0 0 0,0-1 1,1 0-1,-1 1 0,1-1 0,-1 0 1,0 0-1,1 0 0,0 0 1,-1 0-1,1-1 0,0 1 0,-1-1 1,1 0-1,0 0 0,-1 0 0,1 0 1,0 0-1,-1 0 0,1-1 1,0 1-1,-1-1 0,1 0 0,0 0 1,-1 0-1,3-2 0,9-2 12,-1-1-1,0-1 1,0 0-1,12-11 1,1-4-76,-22 18 56,1-1 0,0 0 0,0 1 0,0 0 0,1 0 0,11-5 0,-15 10-12,0 0 0,-1 1 1,1-1-1,-1 1 0,1 0 0,-1-1 1,1 1-1,-1 0 0,0 0 1,0 0-1,0 0 0,0 0 0,0 0 1,0 3-1,14 20 92,-13-23-63,1-1-1,-1 0 1,1 0 0,0 0 0,0 0 0,-1 0 0,1 0-1,0-1 1,0 0 0,0 1 0,0-1 0,0 0 0,-1 0 0,1 0-1,0-1 1,0 1 0,0-1 0,0 0 0,-1 0 0,4-1-1,53-25 201,-29 6-202,-23 16-53,0 0 0,1 0 1,-1 0-1,1 1 0,0 0 0,0 0 0,0 1 0,0 0 1,1 0-1,13-2 0,-21 7 33,0 1 0,0-1-1,0 1 1,0-1 0,0 1 0,-1-1 0,1 1 0,-1-1-1,0 1 1,0 0 0,0-1 0,0 1 0,0-1 0,-1 4-1,1 0 9,0 1 149,-1-2-269,1 0 0,0 0 0,1-1 0,-1 1 0,1 0 0,0-1 0,0 1 0,1 4 0,-1-8-55,-1-1 0,0 1 0,1 0 1,-1-1-1,1 1 0,-1-1 0,1 1 1,-1-1-1,1 1 0,0-1 0,-1 1 0,1-1 1,-1 1-1,1-1 0,0 0 0,-1 0 0,1 1 1,0-1-1,-1 0 0,1 0 0,0 0 0,1 1 1,26-10-7321,-9-5-1427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29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12460,'0'0'4804,"-11"0"-3597,-8 1-701,0 1 0,1 1-1,0 0 1,-28 10 0,39-11-368,1 0 1,0 1-1,0 0 0,0 0 0,1 0 0,-1 1 0,1 0 1,-9 7-1,13-9-122,-1 1 1,0-1-1,0 0 1,1 1 0,-1-1-1,1 0 1,0 1-1,0 0 1,0-1-1,0 1 1,0 0-1,0-1 1,1 1 0,0 0-1,-1 0 1,1 0-1,0-1 1,0 1-1,0 0 1,1 0-1,0 3 1,0-4-6,0 0 0,0 0 0,0 0 0,1 0 0,-1 0 0,0-1-1,1 1 1,0 0 0,-1-1 0,1 1 0,0-1 0,-1 0 0,1 0 0,0 0 0,0 0 0,0 0 0,0 0-1,0 0 1,1 0 0,-1-1 0,0 1 0,0-1 0,0 0 0,1 1 0,3-1 0,6 1-3,-1-1-1,1 0 1,20-3 0,-22 0-30,1 0 1,-1-1-1,0-1 0,0 0 1,0 0-1,-1-1 0,0 0 1,0 0-1,0-1 0,-1-1 1,0 1-1,0-1 0,-1-1 1,0 1-1,0-1 0,7-14 1,-14 23 30,1 0 0,-1-1 0,0 1 0,0 0 1,0 0-1,0 0 0,1 0 0,-1-1 0,0 1 0,0 0 1,0 0-1,0 0 0,0-1 0,0 1 0,0 0 0,1 0 1,-1-1-1,0 1 0,0 0 0,0 0 0,0-1 0,0 1 1,0 0-1,0 0 0,0 0 0,0-1 0,0 1 1,0 0-1,-1 0 0,1-1 0,0 1 0,0 0 0,0 0 1,0 0-1,0-1 0,0 1 0,0 0 0,-1 0 0,1 0 1,0-1-1,0 1 0,0 0 0,0 0 0,-1 0 0,1 0 1,-12 5 178,-12 13-110,19-15 3,1 1 0,0 0 0,0 0 0,1 1 0,-1-1 0,1 1 0,0 0 0,0 0 0,1 0 0,-1 0 0,1 0 0,0 1 0,1-1 0,-1 1 0,1-1 0,0 1 0,0 8 0,1-13-73,1 0 0,-1 0 0,1-1 0,-1 1 0,1 0 0,-1 0 0,1-1 1,-1 1-1,1 0 0,0-1 0,-1 1 0,1-1 0,0 1 0,-1-1 0,1 1 0,0-1 1,0 0-1,0 1 0,0-1 0,-1 0 0,1 1 0,0-1 0,0 0 0,0 0 0,0 0 0,1 0 1,29 1 148,-24-1-106,14-2-285,0-1 1,0-1-1,0 0 1,0-2-1,-1 0 1,0-1-1,32-17 1,24-8 174,-76 32 91,1-1 1,-1 1-1,1 0 1,-1 0-1,0 0 1,1-1 0,-1 1-1,0 0 1,1 0-1,-1 0 1,1 0-1,-1 0 1,0 0 0,1 0-1,-1 0 1,1 0-1,-1 0 1,1 0-1,-1 0 1,0 0-1,1 0 1,-1 0 0,1 0-1,-1 1 1,0-1-1,1 0 1,-1 0-1,0 0 1,1 1 0,-1-1-1,0 0 1,1 0-1,-1 1 1,0-1-1,0 0 1,1 1 0,0 16 1150,-1-16-1146,-1-1 1,1 1 0,0 0-1,-1 0 1,1 0 0,0 0 0,0 0-1,0 0 1,0 0 0,0 0-1,0 0 1,0-1 0,0 1 0,0 0-1,1 0 1,-1 0 0,0 0-1,0 0 1,1 0 0,-1-1 0,1 1-1,-1 0 1,1 0 0,-1 0 0,1-1-1,-1 1 1,1 0 0,0-1-1,-1 1 1,1 0 0,0-1 0,0 1-1,-1-1 1,1 1 0,0-1-1,0 0 1,0 1 0,0-1 0,-1 0-1,3 1 1,13-2 28,0 0 0,1-1 0,-1-1 1,0-1-1,20-6 0,46-10-986,-81 20 923,0 0 0,0-1 1,-1 1-1,1 0 0,0 0 0,0 0 1,0 0-1,0 0 0,0 0 0,0 0 1,0 0-1,-1 1 0,1-1 0,0 0 1,0 0-1,0 1 0,0-1 0,-1 0 1,1 1-1,0-1 0,0 1 0,-1-1 1,1 1-1,0 0 0,-1-1 0,1 1 1,0-1-1,-1 1 0,2 1 0,-1 25-2920,-1-14-3782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30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148 126 6983,'8'-30'9453,"-11"7"-4974,3 23-4416,0-1 1,-1 0 0,1 1 0,-1-1-1,1 0 1,-1 1 0,0-1 0,1 1-1,-1-1 1,1 1 0,-1-1 0,0 1-1,0-1 1,1 1 0,-1 0-1,0-1 1,0 1 0,1 0 0,-1 0-1,0 0 1,0 0 0,-1-1 0,-1 2-57,0-1 0,0 0 0,0 1 1,0-1-1,0 1 0,0 0 0,0 0 1,1 0-1,-5 3 0,-2 1-3,0 0 0,1 1 0,-1 0 0,1 1 0,-13 14 0,18-19-23,0 1-1,1 0 1,-1 0 0,1 0-1,0 0 1,0 1 0,0-1-1,0 0 1,0 1 0,1 0-1,-1-1 1,1 1 0,0 0-1,1 0 1,-1-1 0,0 1-1,1 0 1,0 0 0,0 4-1,2-5-46,0-1-1,0 0 0,0 0 0,0 0 1,0 0-1,0-1 0,1 1 0,-1-1 1,0 1-1,1-1 0,0 0 0,-1 0 1,6 2-1,8 4-2,-10-3 90,0-1 0,-1 2 0,0-1 0,0 0 0,0 1 1,-1 0-1,1 0 0,-1 0 0,0 1 0,-1-1 0,1 1 0,-1 0 1,0 0-1,-1 0 0,1 0 0,-1 1 0,-1-1 0,1 1 1,-1-1-1,0 1 0,0 0 0,-1-1 0,0 1 0,0 0 1,-1-1-1,-2 12 0,3-15 34,-1 0 0,0 1 1,0-1-1,0 0 0,-1 0 1,1 0-1,-1 0 0,1 0 1,-1 0-1,0-1 0,0 1 1,0-1-1,-1 1 0,1-1 0,-1 0 1,1 1-1,-1-1 0,0-1 1,0 1-1,0 0 0,0-1 1,0 1-1,-5 1 0,6-3-19,0 1 1,0 0-1,0-1 0,0 1 0,-1-1 1,1 0-1,0 0 0,0 0 0,-1 0 1,1 0-1,0 0 0,0-1 0,-1 1 0,1-1 1,0 1-1,0-1 0,0 0 0,0 0 1,0 0-1,0 0 0,0 0 0,0 0 1,0-1-1,1 1 0,-1-1 0,0 1 1,1-1-1,-1 1 0,1-1 0,0 0 0,-1 0 1,1 0-1,0 0 0,0 0 0,-1-3 1,0-2-153,-1 0 0,1 0 1,1 0-1,-1 0 1,1-1-1,1 1 0,-1 0 1,1-1-1,0 1 1,1 0-1,0-1 0,0 1 1,1 0-1,-1 0 0,2 0 1,-1 0-1,1 0 1,0 0-1,0 1 0,5-8 1,-1 4 152,1 0 0,0 0 1,1 1-1,0 0 0,0 1 0,1 0 1,0 0-1,0 1 0,1 0 0,22-10 1,13-3 180,-25 12-187,0-1 1,0-1-1,-1 0 1,0-2-1,-1 0 1,-1-1-1,27-24 1,-44 36-22,0 0 0,0 0 0,0 0 0,0 0 0,0 0 0,0-1 0,0 1 0,-1 0 0,1 0 0,0-1 1,-1 1-1,1-1 0,-1 1 0,1 0 0,-1-1 0,0 1 0,0-3 0,0 4-5,0-1-1,0 1 0,-1 0 1,1-1-1,0 1 0,-1-1 1,1 1-1,-1 0 1,1-1-1,0 1 0,-1 0 1,1-1-1,-1 1 0,1 0 1,-1-1-1,1 1 1,-1 0-1,1 0 0,-1 0 1,0 0-1,1 0 0,-1-1 1,1 1-1,-1 0 1,1 0-1,-1 0 0,1 0 1,-2 1-1,-2-1 4,-1 1 0,1-1 0,0 1 0,0 1-1,-1-1 1,1 0 0,0 1 0,0 0 0,0 0 0,-4 3 0,-5 6 80,0 0 0,0 1 0,1 0 0,-19 26 0,28-33-25,-1 0 0,1 0 0,0 0 0,0 0 0,0 0 0,1 1 0,0 0 0,0-1 0,0 1 0,1 0 0,0 0 0,0 0 0,1 0 0,-1-1 0,1 1 0,0 0 0,2 10 0,0-13-56,-1-1 0,1 1 0,-1-1-1,1 0 1,0 1 0,0-1 0,0 0-1,0 0 1,0 0 0,0-1 0,1 1-1,-1-1 1,1 1 0,-1-1-1,1 0 1,-1 0 0,1 0 0,0 0-1,0 0 1,-1 0 0,1-1 0,0 1-1,0-1 1,0 0 0,3 0 0,4 0-657,-1 1 0,0-1 1,0-1-1,1 0 0,-1 0 1,16-5-1,4-8-4213,-1-7-1901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31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29 8712,'0'0'10122,"-7"8"-9418,4-5-721,0 1-1,0 0 0,0 0 0,0 0 0,1 0 0,0 0 0,-1 0 1,2 1-1,-1-1 0,0 1 0,1 0 0,0-1 0,0 1 0,0 0 1,1 0-1,0-1 0,0 1 0,0 0 0,0 0 0,1 0 0,0-1 1,0 1-1,0 0 0,0-1 0,3 6 0,7 15-168,-4-14 192,-1 0 0,-1 1-1,0 0 1,-1 0 0,0 1 0,-1-1 0,0 1-1,-1-1 1,1 26 0,-4-35 53,0 1 0,-1-1-1,1 1 1,-1-1 0,1 0 0,-1 1 0,0-1-1,0 0 1,-1 0 0,1 0 0,0-1 0,-1 1 0,0 0-1,0-1 1,0 0 0,0 0 0,0 0 0,0 0-1,0 0 1,-7 2 0,1 0 403,0 0 0,0-1 0,-1 0 0,1 0-1,-1-1 1,-16 1 0,25-3-437,0 0 1,1 1-1,-1-1 0,0 0 0,0 0 0,0 0 0,0 0 1,0 0-1,0-1 0,0 1 0,0 0 0,1 0 0,-1 0 1,0-1-1,0 1 0,0-1 0,1 1 0,-1 0 1,0-1-1,0 1 0,1-1 0,-1 0 0,0 1 0,1-1 1,-1 0-1,0 1 0,1-1 0,-1 0 0,1 0 0,-1 1 1,1-1-1,0 0 0,-1 0 0,1 0 0,0 1 1,0-1-1,-1 0 0,1 0 0,0 0 0,0 0 0,0 0 1,0 0-1,0 0 0,0 0 0,0 1 0,1-1 0,-1 0 1,0 0-1,0 0 0,1 0 0,-1 0 0,0 1 1,1-1-1,-1 0 0,1-1 0,2-4-39,0 0-1,1-1 0,-1 1 1,1 0-1,0 1 1,5-6-1,24-21-119,2 1-1,52-34 1,-52 40 144,0-2-1,59-60 1,-90 83-4,-1 0 1,0-1-1,0 1 0,0-1 0,0 0 0,-1 0 0,2-6 0,-4 11-9,1-1 0,-1 0 0,0 0 0,0 1 0,0-1 0,0 0 0,0 1 0,1-1 0,-1 0 0,-1 0 0,1 1 1,0-1-1,0 0 0,0 1 0,0-1 0,0 0 0,-1 1 0,1-1 0,0 0 0,-1 1 0,1-1 0,0 0 0,-1 0 0,0 1-13,0-1 0,-1 1 0,1-1 0,0 1 0,0 0 0,0-1 0,0 1 0,-1 0 0,1 0 0,0 0 0,0 0 0,0 0 0,-1 0 1,1 0-1,0 0 0,0 1 0,0-1 0,0 0 0,-2 1 0,-4 2 6,1 0 0,0 0 0,0 1 0,0-1 0,0 1 0,1 1-1,-1-1 1,1 1 0,0 0 0,0 0 0,-4 7 0,6-9 37,0 1-1,0 0 1,0 0 0,1 0-1,-1 0 1,1 0-1,0 0 1,0 1-1,1-1 1,-1 1-1,1-1 1,0 1 0,0 0-1,1-1 1,-1 1-1,1 0 1,0 5-1,1-8-21,0-1 0,0 0 0,0 1 0,-1-1 0,1 0 0,0 0 0,0 0 0,1 0 0,-1 0-1,0 0 1,0 0 0,0 0 0,1 0 0,-1 0 0,0-1 0,1 1 0,-1 0 0,1-1 0,-1 1-1,1-1 1,-1 0 0,1 0 0,-1 1 0,1-1 0,2 0 0,47 0 172,-42-1-156,7-1-71,0-1 0,-1 0 0,1-1 0,-1-1 0,0 0 0,15-7 0,-13 4 3,0 1-1,0 2 1,32-8 0,-48 14 89,0-1 0,-1 0-1,1 1 1,0-1 0,-1 0 0,1 1 0,0-1 0,-1 1 0,1-1 0,-1 1 0,1-1-1,-1 1 1,1-1 0,-1 1 0,0-1 0,1 1 0,-1 0 0,0-1 0,1 1 0,-1 0-1,0-1 1,0 1 0,0 0 0,1-1 0,-1 1 0,0 0 0,0 0 0,0-1-1,0 1 1,0 0 0,0-1 0,0 1 0,-1 0 0,1 0 0,0 0 0,-4 42 1399,2-26-781,3-16-665,-1-1 0,1 1 0,0 0 0,0 0 1,-1-1-1,1 1 0,0 0 0,0-1 0,0 1 0,0-1 1,0 1-1,0-1 0,0 0 0,0 1 0,0-1 1,0 0-1,0 0 0,0 1 0,0-1 0,0 0 0,0 0 1,0 0-1,0 0 0,0 0 0,0-1 0,0 1 1,2-1-1,34-5-4622,-16-3-365,-1-3-2924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31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28 15086,'0'0'7143,"-8"-6"-6673,6 4-465,0 0 1,0 0 0,0 0-1,0 1 1,0-1-1,-1 1 1,1-1 0,0 1-1,-1 0 1,1 0-1,-1 0 1,1 0 0,-1 0-1,1 1 1,-1-1-1,0 1 1,1 0 0,-1 0-1,0 0 1,1 0-1,-1 0 1,0 0 0,1 1-1,-1-1 1,1 1-1,-1 0 1,0 0 0,1 0-1,0 0 1,-1 0-1,1 0 1,0 1 0,-1-1-1,1 1 1,0 0-1,0-1 1,0 1 0,1 0-1,-1 0 1,-2 4-1,3-5-5,-35 43 381,35-43-401,1-1 1,-1 1-1,0 0 1,1 0 0,-1 0-1,0 0 1,1 0 0,0 0-1,-1 0 1,1 0-1,-1 0 1,1 0 0,0 0-1,0 0 1,0 0 0,0 0-1,-1 0 1,1 0-1,1 0 1,-1 0 0,0 0-1,0 0 1,0 0 0,0 0-1,1 0 1,-1 0-1,1 0 1,-1 0 0,0 0-1,1 0 1,0 0 0,-1 0-1,1 0 1,0 0-1,-1-1 1,1 1 0,0 0-1,0 0 1,-1-1 0,1 1-1,0-1 1,0 1-1,0-1 1,0 1 0,0-1-1,0 1 1,2-1 0,15 5-996,0-2 0,0-1 0,32 1 0,-31-3 1225,0 2 0,1 0 0,20 5 0,-40-7-137,1 0-1,-1 0 0,1 0 0,-1 0 0,0 0 1,1 0-1,-1 0 0,1 0 0,-1 1 0,0-1 0,1 0 1,-1 0-1,0 0 0,1 1 0,-1-1 0,0 0 1,1 0-1,-1 1 0,0-1 0,1 0 0,-1 1 1,0-1-1,0 0 0,1 1 0,-1-1 0,0 0 0,0 1 1,0-1-1,0 0 0,0 1 0,1-1 0,-1 1 1,0-1-1,0 0 0,0 2 0,-10 11 885,-21 6-541,14-11-444,0 0-1,-1-2 0,0 0 0,0-1 1,0 0-1,-1-2 0,-27 3 1,43-6-275,3 0 188,0 0 1,-1 0-1,1 0 1,0 0-1,-1 0 0,1 0 1,0 0-1,-1 0 1,1 0-1,-1 0 1,1 0-1,0 0 1,-1 0-1,1 0 1,0 0-1,-1 0 1,1-1-1,0 1 1,-1 0-1,1 0 1,0 0-1,-1 0 1,1-1-1,0 1 0,0 0 1,-1 0-1,1-1 1,0 1-1,0 0 1,0-1-1,-1 1 1,1 0-1,0 0 1,0-1-1,0 1 1,0 0-1,-1-1 1,1-12-5033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32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1 259 16592,'0'0'5146,"8"0"-4580,-5 0-497,12 0 36,1 0 0,-1-2 1,26-5-1,-38 7-129,0 0 0,-1-1 1,1 1-1,-1-1 0,1 0 1,-1 0-1,1 0 0,-1 0 1,1 0-1,-1 0 0,0-1 1,0 1-1,0-1 0,1 0 1,-2 1-1,1-1 0,0 0 1,0 0-1,-1 0 0,1-1 1,-1 1-1,1 0 0,-1 0 1,0-1-1,0 1 0,0-1 1,0 1-1,-1-1 0,1 0 1,0 1-1,-1-1 0,0 1 0,0-4 1,0 5 6,-1 0 1,0 1-1,1-1 0,-1 0 1,0 1-1,1-1 0,-1 1 1,0-1-1,0 1 0,0-1 1,0 1-1,1-1 0,-1 1 1,0 0-1,0-1 0,0 1 1,0 0-1,0 0 0,0 0 1,0 0-1,0 0 1,0 0-1,0 0 0,0 0 1,0 0-1,0 0 0,1 0 1,-1 1-1,-2 0 0,-29 6-38,26-4 146,1 1 1,0-1 0,0 1 0,1-1-1,-1 1 1,1 1 0,0-1 0,0 1 0,0-1-1,1 1 1,0 0 0,0 1 0,0-1 0,-3 8-1,5-11-65,0 0-1,0 0 0,1-1 1,-1 1-1,1 0 1,0 0-1,-1 0 0,1-1 1,0 1-1,0 0 1,0 0-1,0 0 0,0 0 1,0 0-1,1-1 1,-1 1-1,1 0 0,-1 0 1,1-1-1,0 1 1,0 0-1,-1 0 0,1-1 1,0 1-1,0-1 1,1 1-1,-1-1 0,0 0 1,0 1-1,1-1 1,-1 0-1,1 0 0,-1 0 1,1 0-1,0 0 1,-1 0-1,1 0 0,0-1 1,-1 1-1,1 0 1,0-1-1,0 0 0,0 1 1,0-1-1,-1 0 1,1 0-1,0 0 0,3 0 1,2 0-42,-1 0 1,0 0-1,0-1 1,0 1-1,0-1 1,0 0-1,0-1 1,0 0-1,-1 0 1,1 0-1,0 0 1,-1-1-1,0 0 1,1 0-1,-1-1 1,0 1-1,-1-1 1,1 0-1,-1 0 1,1-1-1,-1 1 1,-1-1-1,1 0 1,-1 0-1,0 0 1,0-1-1,0 1 1,-1-1-1,1 0 1,0-5-1,-2 3 83,-6 19 85,-7 28 131,12-36-269,0 0 0,-1 1 0,1-1 0,0 0 0,1 1 1,-1-1-1,0 0 0,1 1 0,0-1 0,0 0 0,0 0 0,0 0 0,0 0 0,1 0 0,0 0 0,-1 0 0,1 0 0,0-1 0,4 5 1,-3-5-61,0 0 0,0 0 1,0 0-1,1 0 1,-1-1-1,1 1 0,0-1 1,-1 0-1,1 0 1,0 0-1,-1-1 0,1 1 1,0-1-1,0 0 1,0 0-1,-1 0 1,7-2-1,-1 0-262,-1 0-1,0-1 1,0 0-1,0-1 1,0 1 0,-1-2-1,1 1 1,-1-1-1,0 0 1,-1 0-1,1-1 1,-1 0 0,0 0-1,0 0 1,-1-1-1,0 0 1,7-13 0,3-4-1170,-1-2 1,-1 0-1,17-53 0,-18 28-12,-10 18 4053,-2 33-2462,0 0-1,0 0 0,0-1 0,0 1 0,0 0 0,0 0 1,0 0-1,0-1 0,0 1 0,0 0 0,0 0 0,0 0 1,0-1-1,0 1 0,0 0 0,0 0 0,0 0 0,-1 0 1,1-1-1,0 1 0,0 0 0,0 0 0,0 0 0,0 0 1,0 0-1,0-1 0,-1 1 0,1 0 0,0 0 0,0 0 1,0 0-1,0 0 0,-1 0 0,1 0 0,0 0 0,0-1 1,0 1-1,-1 0 0,1 0 0,0 0 0,0 0 0,0 0 1,0 0-1,-1 0 0,1 0 0,0 0 0,0 0 0,-1 1 1,-11 6 1318,-8 12-1058,13-8-202,1 0-1,1 1 0,0-1 1,0 1-1,1 0 0,0 1 0,1-1 1,1 1-1,-2 22 0,3-14-124,0 1-1,2-1 1,0 1 0,9 41-1,-10-62 4,0 1-1,0-1 0,0 0 0,0 0 0,1 0 1,-1 0-1,0 0 0,1 0 0,-1 0 0,1 0 1,-1 0-1,1 0 0,-1 0 0,1 0 0,0 0 1,-1 0-1,1-1 0,0 1 0,1 1 0,-1-2-8,-1-1 0,1 1-1,0 0 1,-1 0-1,1-1 1,-1 1-1,1-1 1,-1 1-1,1 0 1,-1-1-1,1 1 1,-1-1-1,0 1 1,1-1-1,-1 1 1,1-1-1,-1 0 1,0 1-1,0-1 1,1 1-1,-1-1 1,0 0-1,0 0 1,15-53 524,-13 47-668,3-59-364,-4 42 53,0 21 446,0 10 260,1-2-264,-1-1 0,1 0 0,-1 0-1,1-1 1,0 1 0,1 0 0,-1-1 0,1 1-1,-1-1 1,1 0 0,0 0 0,0 0-1,1 0 1,-1 0 0,0-1 0,1 1 0,0-1-1,-1 0 1,1 0 0,0-1 0,0 1 0,0-1-1,0 0 1,6 1 0,4 2 24,1-1 0,0-1 0,0-1 0,-1 0 0,26-1-1,-36-1-27,1 1 0,-1-1 0,0 0 0,0 0 0,1-1 0,-1 1-1,0-1 1,0 0 0,-1 0 0,1-1 0,0 1 0,-1-1 0,1 1-1,-1-1 1,0 0 0,0 0 0,0-1 0,0 1 0,-1-1-1,1 1 1,-1-1 0,0 0 0,0 0 0,0 0 0,-1 0 0,1 0-1,-1 0 1,0-1 0,0 1 0,0-9 0,-1 13 10,0-1 0,0 1-1,0-1 1,0 1 0,0 0 0,-1-1 0,1 1 0,0 0 0,0-1 0,-1 1 0,1 0 0,0-1-1,0 1 1,-1 0 0,1-1 0,0 1 0,-1 0 0,1 0 0,0 0 0,-1-1 0,1 1 0,-1 0-1,1 0 1,0 0 0,-1 0 0,1 0 0,-1-1 0,1 1 0,0 0 0,-1 0 0,1 0 0,-1 0-1,1 0 1,0 1 0,-1-1 0,1 0 0,-1 0 0,1 0 0,-1 0 0,-17 9 824,16-7-737,0 1-1,0 0 0,0 0 0,0 1 0,1-1 0,-1 0 0,1 1 0,0-1 1,0 0-1,0 1 0,0-1 0,1 1 0,-1 0 0,1-1 0,0 1 0,0-1 1,0 1-1,1 0 0,-1-1 0,3 7 0,-2-7-95,0-1 0,0 1-1,1 0 1,-1-1 0,1 0 0,-1 1 0,1-1-1,0 0 1,0 0 0,0 0 0,0 0-1,0 0 1,1-1 0,-1 1 0,1-1 0,-1 1-1,1-1 1,-1 0 0,1 0 0,0 0-1,-1 0 1,1-1 0,0 1 0,0-1 0,0 1-1,3-1 1,-2 0-194,-1 0-1,1 0 0,0 0 1,-1 0-1,1 0 1,-1-1-1,1 0 1,-1 0-1,1 0 0,5-2 1,4-12-3765,-7-10-3390,-6 0-4125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32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3299,'0'0'7079,"-52"0"-6278,47 0 1441,3 0-1057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39:2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5958,'0'0'9892,"8"-2"-9246,5-1-424,-2 0 314,-1 1 1,1-1-1,-1-1 0,0 0 1,0-1-1,15-8 1,-22 11-474,0 0 0,0 0 1,0 0-1,0-1 0,0 1 0,-1-1 1,1 1-1,-1-1 0,1 0 1,-1 0-1,0 0 0,0 0 1,-1 0-1,1-1 0,-1 1 0,1 0 1,-1-1-1,0 1 0,0-1 1,0-5-1,-2 8-26,1 1 0,-1-1-1,1 1 1,-1-1 0,0 1 0,1-1 0,-1 1 0,0 0-1,0-1 1,1 1 0,-1 0 0,0-1 0,0 1 0,0 0-1,1 0 1,-1 0 0,0 0 0,0 0 0,0 0 0,0 0-1,1 0 1,-1 0 0,0 0 0,0 0 0,0 0 0,1 1-1,-1-1 1,0 0 0,-1 1 0,-24 8 321,19-4-265,1 0 1,0 0-1,0 1 0,0-1 1,1 1-1,0 0 1,0 1-1,0-1 0,1 1 1,0 0-1,1 0 1,-1 1-1,1-1 1,1 1-1,-1-1 0,1 1 1,1 0-1,-1 0 1,0 16-1,2-23-103,1-1-1,-1 1 1,0 0-1,0-1 1,0 1-1,1 0 1,-1 0-1,0-1 1,0 1-1,1-1 1,-1 1-1,1 0 1,-1-1-1,1 1 1,-1-1-1,1 1 1,-1-1-1,1 1 1,-1-1-1,1 1 1,0-1-1,-1 0 1,1 1-1,0-1 1,-1 0-1,1 1 1,1-1-1,29 4-817,29-11-2112,-25-9-2628,-1-5-4778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44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12908,'0'0'11638,"-2"12"-11110,0 3-875,-4 24 1433,-1 56-1,7-81-1418,0 1 1,2-1-1,3 16 0,-4-24-367,0 0 0,1-1 0,0 1 0,0-1 0,0 0 0,1 0 0,0 0 0,0 0 0,4 5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33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18 19410,'0'0'7042,"6"-5"-7069,14-7 44,-25 25-100,-11 24-256,16-36 317,-1 0 0,1 1 0,0-1-1,0 0 1,0 0 0,0 1 0,0-1 0,0 0 0,0 0 0,0 0 0,1 1 0,-1-1 0,0 0 0,1 0 0,-1 0 0,0 0 0,1 1 0,0-1 0,-1 0 0,1 0 0,0 0-1,-1 0 1,1 0 0,0-1 0,0 1 0,0 0 0,0 0 0,0 0 0,0-1 0,2 2 0,11 5 0,-7-4-204,0 0 1,-1 1-1,1 0 1,-1 0-1,11 9 1,-14-10 170,-1 0 0,1 0 0,-1 0 0,0 1 0,-1-1 0,1 1 0,0-1 0,-1 1 0,0 0 0,0-1 0,0 1 0,0 0 0,-1 0 0,1 5 1,1 20 306,-1-1 1,-4 50 0,2-69-102,0 1-1,-1-1 1,0 1 0,-1-1-1,1 0 1,-2 0 0,0 0-1,0 0 1,0-1 0,-1 1-1,0-1 1,-7 7 0,10-12-91,0-1 0,0 1 0,0-1 0,0 0 0,-1 0 1,1 0-1,-1 0 0,1 0 0,-1-1 0,0 1 0,0-1 0,1 0 0,-1 1 0,0-1 1,0-1-1,0 1 0,0 0 0,-1-1 0,1 1 0,0-1 0,0 0 0,0 0 1,0-1-1,0 1 0,0 0 0,-1-1 0,1 0 0,-4-1 0,3-1-37,-1 1-1,1-1 1,0 0-1,0-1 0,0 1 1,0-1-1,1 1 1,-1-1-1,1 0 1,0 0-1,0-1 0,0 1 1,1-1-1,-1 1 1,1-1-1,-2-7 0,2 6-63,-1-1-1,1 0 0,1 1 0,-1-1 1,1 0-1,0 0 0,1 0 1,0 0-1,0-1 0,0 1 0,1 0 1,0 0-1,1 0 0,1-7 0,-1 10 29,0 0 0,1 0-1,-1 0 1,1 0-1,0 0 1,0 1 0,0-1-1,0 1 1,1 0-1,-1 0 1,1 0 0,0 0-1,0 1 1,0-1-1,0 1 1,0 0 0,1 1-1,-1-1 1,0 1-1,1-1 1,-1 1 0,7 0-1,36-7-1152,32-6-6722,-33 1-4369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34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52 9001,'0'0'10078,"-8"-2"-9416,4 0-592,0 1-1,-1 0 1,1 1-1,0-1 0,-1 1 1,1 0-1,-1 0 1,1 0-1,-1 1 0,1 0 1,0 0-1,-1 0 1,1 0-1,0 0 0,0 1 1,-1 0-1,1 0 1,1 0-1,-1 0 0,0 1 1,0-1-1,1 1 1,0 0-1,-1 0 0,1 1 1,0-1-1,1 0 0,-1 1 1,1 0-1,-3 5 1,3-7-14,1-1 0,0 1-1,0 0 1,0 0 0,0 0 0,1 0 0,-1 0 0,0 0 0,1 1 0,0-1 0,-1 0 0,1 0 0,0 0 0,0 0 0,0 1-1,0-1 1,1 0 0,-1 0 0,1 0 0,-1 0 0,1 0 0,1 3 0,-1-4-16,0 1 0,1 0 0,0-1 0,-1 1-1,1-1 1,0 0 0,0 0 0,0 0 0,-1 0 0,1 0 0,0 0 0,1 0 0,-1 0 0,0-1 0,0 1 0,0-1-1,0 0 1,3 1 0,2-1 1,1 0 0,-1 0-1,0 0 1,1-1 0,-1 0-1,1 0 1,-1-1 0,0 0-1,0-1 1,0 1-1,0-1 1,6-4 0,-7 3-46,0 1 0,-1-1 0,1-1-1,-1 1 1,0-1 0,-1 0 0,1 0 0,-1-1 0,0 1 0,0-1 0,-1 0 0,1 0 0,-1 0 0,-1 0 0,1-1-1,-1 1 1,0-1 0,0 0 0,-1 1 0,1-11 0,-2 17-9,0-1 0,0 1 1,0-1-1,0 1 0,0-1 0,-1 1 0,1-1 0,0 1 1,0-1-1,0 1 0,-1-1 0,1 1 0,0-1 0,0 1 1,-1-1-1,1 1 0,0 0 0,-1-1 0,1 1 0,0 0 0,-1-1 1,1 1-1,-1 0 0,1-1 0,-1 1 0,1 0 0,-1 0 1,1 0-1,-1-1 0,1 1 0,-1 0 0,1 0 0,-1 0 1,1 0-1,-1 0 0,1 0 0,-1 0 0,1 0 0,-1 0 1,1 0-1,-1 0 0,1 0 0,-1 0 0,1 1 0,-1-1 1,1 0-1,-1 0 0,1 0 0,0 1 0,-1-1 0,0 1 1,-25 16-127,22-13 145,0 1 1,1 0-1,0 0 1,0 0 0,0 0-1,0 1 1,1-1-1,0 1 1,0-1 0,0 1-1,1 0 1,0 0 0,0 0-1,0 0 1,1 0-1,0 0 1,1 6 0,-1-9 8,1 1 1,0-1 0,0 0-1,0 1 1,0-1-1,0 0 1,1 0 0,0 0-1,-1 0 1,1 0 0,0 0-1,0-1 1,1 1 0,-1-1-1,1 1 1,-1-1 0,1 0-1,0 0 1,0 0 0,0 0-1,0 0 1,0-1 0,0 0-1,0 1 1,0-1-1,1 0 1,-1 0 0,0-1-1,1 1 1,3-1 0,5 1 11,1 0 0,-1-1 1,0-1-1,1 0 0,-1-1 1,0 0-1,0-1 0,0 0 1,0-1-1,-1 0 0,1-1 1,-1-1-1,13-7 0,-15 7 57,-1 1 1,0-1-1,0 0 0,0-1 0,-1 0 0,0 0 1,-1-1-1,1 0 0,-2 0 0,1 0 1,-1-1-1,0 1 0,-1-1 0,0-1 0,0 1 1,4-18-1,-8 27-79,0 0 0,0-1 0,0 1 0,0-1 0,0 1 0,0-1 0,0 1 0,0 0 1,0-1-1,0 1 0,0-1 0,0 1 0,0-1 0,0 1 0,0 0 0,0-1 0,0 1 0,-1-1 0,1 1 0,0 0 1,0-1-1,0 1 0,-1 0 0,1-1 0,0 1 0,-1 0 0,1-1 0,0 1 0,-1 0 0,1 0 0,0-1 1,-1 1-1,1 0 0,0 0 0,-1 0 0,1-1 0,-1 1 0,1 0 0,-1 0 0,1 0 0,0 0 0,-1 0 0,1 0 1,-1 0-1,1 0 0,-1 0 0,1 0 0,0 0 0,-1 0 0,1 0 0,-1 0 0,1 1 0,0-1 0,-1 0 1,1 0-1,-1 0 0,1 1 0,0-1 0,-1 0 0,1 0 0,0 1 0,-1-1 0,1 1 0,-3 0 6,1 0 0,0 0-1,-1 1 1,1-1 0,0 1 0,0-1-1,0 1 1,0 0 0,0 0-1,-2 2 1,3-2 15,0 0-1,0 0 0,0 0 1,0 1-1,0-1 1,0 0-1,0 0 1,1 1-1,-1-1 1,1 1-1,-1-1 1,1 0-1,0 1 0,0-1 1,0 1-1,1-1 1,-1 0-1,0 1 1,1-1-1,0 0 1,-1 1-1,1-1 0,2 3 1,-1-2-1,0-1-1,0 0 1,1 0-1,-1 1 1,1-2 0,-1 1-1,1 0 1,0 0-1,0-1 1,0 0 0,0 1-1,0-1 1,0 0-1,0 0 1,4 0 0,3 1 11,1-1 0,-1 0 0,0-1 0,1 0 0,-1 0 0,0-1 0,0-1 0,1 0 1,-1 0-1,10-4 0,25-20 87,-43 25-127,0 0 0,0-1 0,0 1 0,0-1 0,-1 0 0,1 0 0,0 0 0,-1 0 0,1 0 0,-1 0-1,0 0 1,0 0 0,0 0 0,0-1 0,0 1 0,0 0 0,-1-1 0,1-3 0,-1 6-7,0 0-1,0-1 1,0 1-1,-1 0 1,1 0-1,0-1 1,0 1-1,-1 0 0,1 0 1,0-1-1,-1 1 1,1 0-1,0 0 1,-1 0-1,1-1 1,0 1-1,-1 0 1,1 0-1,0 0 0,-1 0 1,1 0-1,0 0 1,-1 0-1,1 0 1,-1 0-1,1 0 1,0 0-1,-1 0 1,1 0-1,0 0 0,-1 0 1,1 0-1,0 0 1,-1 1-1,1-1 1,0 0-1,-1 0 1,1 0-1,0 1 0,-1-1 1,1 0-1,0 0 1,-1 1-1,1-1 1,0 0-1,0 0 1,0 1-1,-1-1 1,1 1-1,-18 13-128,17-11 96,-1-1 0,0 1 0,1-1 0,0 1 0,-1 0 0,1 0 0,0 0 0,0 0 0,1 0 0,-1 0 0,1 0 0,-1 0 1,1 0-1,0 0 0,0 0 0,0 0 0,1 0 0,-1 0 0,1 0 0,0 0 0,-1 0 0,1 0 0,2 4 0,-1-4-246,0-1 0,0 1-1,0 0 1,1-1 0,-1 0-1,0 1 1,1-1 0,0 0-1,0 0 1,-1 0 0,1-1-1,0 1 1,0-1 0,1 1-1,-1-1 1,0 0 0,0 0 0,1 0-1,-1-1 1,6 1 0,25 0-4973,2-2-3710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34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23 7271,'0'0'10399,"-10"-3"-7660,-64-14-441,69 16-2150,0 1 0,0-1 0,0 1 0,0 0 0,0 0 0,0 0 0,0 1 0,0-1 0,0 1 0,0 1 0,0-1 0,0 1 0,1 0-1,-1 0 1,-5 3 0,10-5-209,-1 1 0,1-1-1,-1 1 1,1-1 0,0 1-1,-1-1 1,1 1 0,0-1-1,-1 1 1,1 0 0,0-1-1,0 1 1,-1 0-1,1-1 1,0 1 0,0-1-1,0 1 1,0 0 0,0-1-1,0 1 1,0 0 0,0-1-1,0 1 1,0 0 0,0-1-1,0 1 1,1 0 0,-1-1-1,0 1 1,0-1-1,1 1 1,-1 0 0,1-1-1,-1 1 1,0-1 0,1 1-1,-1-1 1,1 1 0,-1-1-1,1 1 1,-1-1 0,1 0-1,-1 1 1,1-1 0,0 0-1,-1 1 1,1-1 0,-1 0-1,1 0 1,0 0-1,0 1 1,41 16-1255,-35-14 1157,22 8-187,0 0 0,-1 3 0,0 0 0,35 26 0,-62-40 394,-1 0 1,1 0-1,-1 0 1,1 1-1,0-1 1,-1 0-1,1 1 0,-1-1 1,0 1-1,1-1 1,-1 0-1,1 1 0,-1-1 1,1 1-1,-1-1 1,0 1-1,1-1 1,-1 1-1,0 0 0,0-1 1,0 1-1,1-1 1,-1 1-1,0-1 0,0 1 1,0 0-1,0-1 1,0 1-1,0 0 1,0-1-1,0 1 0,0-1 1,0 1-1,0 0 1,0-1-1,-1 1 0,1-1 1,0 1-1,0-1 1,-1 2-1,-1-1 42,0 1 1,0-1-1,0 0 0,0 0 0,-1 0 0,1 0 0,0 0 1,-1 0-1,1 0 0,-4 0 0,-64 6 344,61-7-445,-36-3-1154,43 3 833,0-1 0,0 1 0,1-1 0,-1 1 0,0-1 0,1 0 0,-1 0 0,1 0 0,-1 0 0,1 0 0,0 0 0,-1 0 0,1-1 0,0 1 0,0 0 0,0-1 0,0 1 0,0-1 0,0 1 0,0-1 0,0 0 0,1 1 0,-2-3 0,0-23-9443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34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18289,'0'0'1031,"-2"12"-466,-4 23 113,3 0 0,0 1 0,3 0 0,1-1 0,1 1 0,2-1 0,12 50 0,-12-74-1184,-2 0 0,0-1 0,0 1 0,0 15 0,-10-31-2350,-2-6 1453,0 0 1,2-1-1,-1 0 0,-6-14 0,-28-59-297,35 68 2049,6 13 96,-1 0 0,1-1 1,1 1-1,-1-1 0,0 1 1,1-1-1,0 0 0,0 0 1,0-8-1,1 12-304,0 0-1,1 0 0,-1 0 1,0 0-1,0 1 1,1-1-1,-1 0 0,0 0 1,1 0-1,-1 1 1,1-1-1,-1 0 0,1 1 1,0-1-1,-1 1 1,1-1-1,-1 0 0,1 1 1,0-1-1,0 1 1,0-1-1,2 0-97,-1 0-1,1 1 1,0-1 0,-1 0 0,1 1 0,-1 0-1,1 0 1,0 0 0,5 0 0,5 3-228,0-1 0,0 2 0,0 0 1,0 0-1,22 12 0,3 1-3575,-2-4-2379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35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45 15567,'-8'0'918,"-1"0"-382,1 0 0,0 1 0,0 0 0,0 0 0,0 1 0,0 0-1,-14 6 1,19-7-417,1 0-1,-1 0 0,1 1 1,0 0-1,-1-1 0,1 1 0,0 0 1,0 0-1,0 0 0,0 0 0,0 1 1,1-1-1,-1 0 0,1 1 1,-1-1-1,1 1 0,0-1 0,0 1 1,0 0-1,0-1 0,1 1 1,-1 0-1,1 0 0,0 0 0,-1 0 1,1-1-1,1 1 0,-1 0 1,0 0-1,1 3 0,0-5-104,-1 1-1,0 0 0,1 0 1,0 0-1,-1-1 0,1 1 1,0 0-1,0 0 1,0-1-1,0 1 0,0-1 1,1 1-1,-1-1 0,0 0 1,1 1-1,-1-1 1,1 0-1,-1 0 0,1 0 1,2 1-1,0 0-7,1 0 0,0 0 0,0 0 0,0-1 0,0 0 0,0 0 0,9 0 0,-5 0-152,-1-1 1,1-1-1,0 1 1,-1-1-1,1-1 1,-1 0-1,1 0 1,-1 0-1,10-5 1,-12 3 82,1 0 0,-1-1-1,1 0 1,-2 0 0,1-1 0,0 1 0,-1-1 0,0 0 0,7-12 0,-9 13 69,-1 1 1,1-1 0,-1 0 0,0 0-1,-1 0 1,1 0 0,-1 0 0,0 0-1,0 0 1,0 0 0,-1 0 0,0-1-1,0 1 1,0 0 0,-2-9 0,1 13 2,1 1 1,0-1 0,0 1-1,-1-1 1,1 1 0,0-1-1,-1 1 1,1-1 0,-1 1-1,1-1 1,-1 1 0,1 0 0,0-1-1,-1 1 1,0 0 0,1-1-1,-1 1 1,1 0 0,-1 0-1,1-1 1,-1 1 0,0 0-1,1 0 1,-1 0 0,1 0 0,-1 0-1,0 0 1,1 0 0,-1 0-1,1 0 1,-1 0 0,0 0-1,1 0 1,-1 0 0,1 1-1,-1-1 1,0 0 0,1 0 0,-1 1-1,1-1 1,-1 0 0,1 1-1,-1 0 1,-23 15 316,20-12-210,0 0-1,1 1 1,0-1 0,0 0-1,0 1 1,1 0-1,0 0 1,0 0 0,0 0-1,0 0 1,1 0-1,0 0 1,-1 8 0,2-11-104,0 0 0,0 0 0,0 0 0,1 0 0,-1 0 0,1 0 1,0 0-1,-1 0 0,1 0 0,0 0 0,0 0 0,0 0 0,0 0 1,1 0-1,-1-1 0,0 1 0,1 0 0,-1-1 0,1 0 0,0 1 1,-1-1-1,1 0 0,0 0 0,0 1 0,0-2 0,0 1 0,0 0 0,0 0 1,0-1-1,0 1 0,0-1 0,0 1 0,0-1 0,0 0 0,4 0 1,3 1-32,0-1 0,0-1 1,0 1-1,0-1 1,0-1-1,0 0 1,-1 0-1,1 0 1,0-1-1,12-7 1,-17 8 11,0 1 0,0-1 0,0-1 0,0 1 0,-1-1 1,1 1-1,-1-1 0,0 0 0,1 0 0,-1 0 0,-1-1 0,1 1 1,0-1-1,-1 0 0,0 1 0,0-1 0,0 0 0,0 0 0,0 0 1,-1-1-1,0 1 0,0 0 0,1-8 0,-6 8 157,-5 10-27,-6 9 21,13-10-103,0 0 1,0-1-1,0 1 1,1 0-1,0 0 1,0 0 0,0 0-1,1 0 1,0 9-1,-1-13-33,1 1 0,1-1 0,-1 1 0,0-1 0,0 1 0,0-1 0,1 0 0,-1 1 0,1-1 0,-1 1 0,1-1 0,0 0 0,-1 1 0,1-1 0,0 0 0,0 1 0,0-1-1,0 0 1,0 0 0,0 0 0,0 0 0,0 0 0,1 0 0,-1-1 0,0 1 0,1 0 0,-1 0 0,0-1 0,1 1 0,-1-1 0,1 1 0,-1-1 0,1 0 0,2 1 0,2-1-5,1 0 0,-1-1 1,1 0-1,-1 0 0,1 0 1,-1 0-1,0-1 0,0 0 1,0-1-1,0 1 0,11-7 1,-14 7-15,0 0 0,0-1-1,0 1 1,0-1 0,0 1 0,-1-1 0,1 0 0,-1 0 0,0 0 0,0 0 0,0 0 0,0-1 0,0 1 0,-1-1 0,1 1 0,-1-1 0,0 1 0,0-1 0,0 0 0,-1 0 0,1-5 0,-1 9 15,0 1 0,0-1 0,0 0 1,0 0-1,0 0 0,0 0 0,-1 0 1,1 1-1,0-1 0,0 0 0,0 0 0,0 0 1,0 0-1,0 0 0,0 0 0,0 0 1,-1 1-1,1-1 0,0 0 0,0 0 1,0 0-1,0 0 0,0 0 0,0 0 0,-1 0 1,1 0-1,0 0 0,0 0 0,0 0 1,0 0-1,-1 0 0,1 0 0,0 0 0,0 0 1,0 0-1,0 0 0,0 0 0,-1 0 1,1 0-1,0 0 0,0 0 0,0 0 1,0 0-1,0 0 0,-1 0 0,1 0 0,0-1 1,0 1-1,0 0 0,0 0 0,0 0 1,0 0-1,0 0 0,0 0 0,-1 0 1,1-1-1,0 1 0,0 0 0,0 0 0,0 0 1,0 0-1,0 0 0,0-1 0,0 1 1,0 0-1,0 0 0,0 0 0,0 0 0,0-1 1,-8 11 67,7-6-57,1-1 1,-1 1-1,1 0 0,0 0 1,-1 0-1,2 0 0,-1 0 1,0 0-1,1 0 0,0-1 1,0 1-1,0 0 0,0 0 1,0-1-1,1 1 0,0-1 1,0 1-1,0-1 0,0 0 1,0 1-1,1-1 0,-1 0 1,1-1-1,0 1 0,3 2 1,-3-3-396,-1 0 1,1-1 0,-1 1-1,1-1 1,0 0 0,0 1 0,-1-1-1,1-1 1,0 1 0,0 0-1,0-1 1,6 1 0,10-1-5899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36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40 9929,'0'0'13667,"-9"-6"-13448,2 1-166,0 1 1,1 0 0,-2 1-1,1 0 1,0 0 0,-1 0 0,1 1-1,-1 0 1,0 0 0,0 1 0,0 0-1,0 1 1,0-1 0,-8 2 0,16-1-63,-1 0 0,1 0 0,-1 0 0,1 0 0,-1 0 0,1 0 0,0 1 0,-1-1 0,1 0 0,-1 0 0,1 0 0,0 1 0,-1-1 0,1 0 0,0 0 0,-1 1 0,1-1 0,0 0 0,-1 1 1,1-1-1,0 0 0,-1 1 0,1-1 0,0 1 0,0-1 0,0 0 0,-1 1 0,1-1 0,0 1 0,0-1 0,0 1 0,0-1 0,0 0 0,0 1 0,0-1 0,0 1 0,0-1 0,0 1 0,0-1 0,0 1 0,0-1 1,0 1-1,0-1 0,1 0 0,-1 1 0,0-1 0,0 1 0,0-1 0,1 0 0,-1 1 0,0-1 0,1 0 0,-1 1 0,1-1 0,18 21-700,15-6 150,-26-12 548,-1 0-1,0 0 1,1 0 0,-1 1-1,0 0 1,-1 1 0,1-1-1,-1 1 1,9 9 0,-14-13 56,0 0 0,0 0 0,-1 0 0,1 0 0,0 1 0,0-1 1,-1 0-1,1 1 0,-1-1 0,1 0 0,-1 1 0,0-1 0,0 1 0,1-1 0,-1 0 0,0 1 0,0-1 1,0 1-1,-1-1 0,1 0 0,0 1 0,0-1 0,-1 1 0,0 1 0,-1 0 0,1 0 0,-1-1-1,0 1 1,0-1 0,0 1-1,-1-1 1,1 0 0,0 0 0,-1 0-1,-5 3 1,0 0 23,-1-1 1,0 0-1,-1 0 1,1-1-1,-1 0 0,-11 2 1,20-5-193,-48 4 869,28-10-1605,21 6 735,0 0 0,-1-1 0,1 1 1,0-1-1,-1 1 0,1 0 0,0-1 1,0 1-1,0-1 0,-1 1 1,1 0-1,0-1 0,0 1 0,0-1 1,0 1-1,0-1 0,0 1 0,0-1 1,0 1-1,0-1 0,0 1 1,0-1-1,0 1 0,0 0 0,1-1 1,-1 1-1,0-1 0,0 1 1,0-1-1,1 1 0,-1 0 0,0-1 1,0 1-1,1 0 0,-1-1 0,0 1 1,1 0-1,0-1 0,15-13-6772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36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112 360 9961,'0'0'9567,"-11"0"-8628,9 0-943,-52 7 1835,52-7-1753,0 0 0,0 1 0,0-1-1,0 1 1,-1-1 0,1 1 0,0 0-1,0 0 1,0 0 0,0 0 0,1 0 0,-1 1-1,0-1 1,0 0 0,1 1 0,-1 0-1,1-1 1,-1 1 0,1 0 0,0 0-1,-1-1 1,1 1 0,0 0 0,0 0 0,-1 4-1,3-5-65,0 0 0,0 0 0,-1 0 1,1 0-1,0 0 0,0 0 0,0 0 0,0 0 0,0-1 0,0 1 0,0 0 0,0-1 0,1 1 0,-1-1 0,0 1 0,0-1 0,0 0 0,1 1 0,-1-1 0,0 0 0,1 0 0,-1 0 0,0 0 0,0 0 0,1 0 1,-1 0-1,0 0 0,2-1 0,44-2 210,-37 1-229,1-1 0,0 0 0,-1-1 1,0 0-1,0-1 0,0 0 1,0-1-1,-1 0 0,0 0 0,0-1 1,-1 0-1,0 0 0,0-1 0,0-1 1,-1 1-1,0-1 0,9-16 1,-10 15-39,-1 0 0,0 0 1,0 0-1,-1-1 1,0 0-1,-1 0 0,0 0 1,-1 0-1,0 0 1,-1-1-1,0 1 1,-1-1-1,0 1 0,0 0 1,-2-1-1,1 1 1,-5-14-1,4 20 40,-1 0-1,0 0 1,0 1-1,0-1 1,-1 1-1,1 0 1,-1 0-1,0 0 1,0 0-1,-1 1 1,1-1 0,-1 1-1,1 0 1,-1 0-1,0 1 1,0 0-1,0 0 1,-1 0-1,1 0 1,0 1-1,-1 0 1,-10-1-1,11 1 33,-1 0-1,1 0 0,-1 1 0,1 0 0,-1 0 0,1 0 0,-1 1 0,1 0 1,0 0-1,-1 0 0,1 0 0,0 1 0,-1 0 0,1 0 0,0 1 0,1-1 0,-1 1 1,0 0-1,1 1 0,-1-1 0,1 1 0,-7 7 0,10-9-27,0 1 0,-1-1 0,1 0 1,0 1-1,1-1 0,-1 1 0,0-1 0,1 1 0,-1-1 0,1 1 0,0 0 1,0-1-1,0 1 0,0-1 0,0 1 0,1 0 0,-1-1 0,1 1 0,0-1 1,-1 1-1,1-1 0,0 0 0,1 1 0,-1-1 0,0 0 0,1 0 0,-1 0 0,1 0 1,-1 0-1,1 0 0,0 0 0,0 0 0,0-1 0,0 1 0,4 2 0,10 7-289,0-1 0,1 0-1,32 13 1,-29-14-268,-5-2 258,-3-2 140,-1 1 0,1 0 1,-1 0-1,-1 1 0,19 16 0,-27-22 192,0 1 0,-1 0 0,1 0 0,-1 1 0,1-1 0,-1 0 0,0 0 0,0 1 0,0-1 0,0 0 0,0 1 0,0-1 0,-1 1 0,1 0 0,-1-1 0,0 1 0,1-1 0,-1 1 0,-1-1 0,1 1 0,0 0 0,-1-1 0,1 1 0,-1-1 0,0 1 0,1-1 0,-1 1 0,0-1 0,-1 0 0,1 1 0,0-1 0,-1 0 0,1 0 0,-4 3 0,-7 10-204,-17 23 589,21-14-4292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37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 16592,'0'0'6683,"3"5"-6693,12 7 24,-10-11-10,-12-11-28,6 9 16,0 0-1,0 0 1,0 0-1,0 0 0,0 0 1,0 0-1,-1 1 1,1-1-1,0 1 0,0-1 1,-1 0-1,1 1 1,-1 0-1,1-1 0,0 1 1,-1 0-1,1 0 1,-1 0-1,1 0 1,-1 0-1,1 0 0,0 0 1,-1 0-1,1 1 1,-1-1-1,1 1 0,0-1 1,-1 1-1,1-1 1,0 1-1,-1 0 0,1-1 1,-1 2-1,-1 0 2,0 0 0,0 1 0,0-1-1,0 1 1,0-1 0,1 1 0,-1 0-1,1 0 1,0 0 0,0 0 0,-3 5-1,4-5 29,0-1 0,0 1 0,0 0 1,0 0-1,1 0 0,-1 0 0,1 0 0,-1 0 0,1 0 0,0 0 0,0 0 0,1 0 0,-1-1 0,0 1 0,1 0 0,0 0 0,0 0 0,0 0 0,0 0 0,0-1 0,0 1 0,1 0 0,0-1 1,2 4-1,0-2 5,0-1 0,0 1 1,0-1-1,1 0 1,0 0-1,-1 0 1,1-1-1,0 0 0,0 0 1,1 0-1,-1 0 1,10 1-1,-5-1 11,0-1 0,1 0 1,-1-1-1,0 0 0,1 0 0,17-4 0,-23 3-16,0 0 0,0 0 0,0-1 0,0 1 0,0-1 1,0 0-1,-1-1 0,1 1 0,-1-1 0,1 0 0,-1 0 0,7-7 0,-3-2 720,-12 13 45,-15 22-375,18-21-384,0 0 0,0 0 0,0 0 0,0 0 1,0 1-1,0-1 0,1 0 0,-1 1 0,1-1 0,-1 0 0,1 1 0,0-1 0,0 1 0,0-1 0,0 1 0,1-1 0,-1 0 0,0 1 1,1-1-1,0 0 0,1 4 0,0-5-7,-1 1 1,1 0 0,0 0-1,0 0 1,0-1 0,0 1-1,0-1 1,1 0 0,-1 0-1,0 1 1,1-1 0,-1-1-1,1 1 1,-1 0 0,1-1-1,-1 1 1,1-1 0,-1 0-1,5 0 1,3 1-155,1 0 0,0-1-1,-1-1 1,1 0 0,0 0-1,-1-1 1,0 0 0,1-1 0,-1 0-1,0-1 1,0 0 0,12-7-1,-20 10-110,-6 4 209,1-1 1,0 1-1,0 0 1,0 0-1,1 0 1,-1 0-1,1 0 1,0 1-1,0-1 1,0 1-1,0-1 1,0 1-1,1 0 1,-2 4-1,-5 19-4836,4-17 161,1-4-6025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37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18642,'0'0'384,"-18"47"545,11-17 672,2 5-576,2 2-768,3 2-161,0 4-801,10-1-1537,4-5-3908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39:37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15310,'0'0'6022,"7"47"-5894,2-40-1505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44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12684,'0'0'5733,"54"2"-3394,-15-2-482,10 0-95,6 0-609,3-2-640,1-3-353,-3 2-128,-6-2-32,-13 4-417,-10-2-992,-11 3-993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21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0 322 9577,'0'0'3390,"10"1"-2717,556 2 2060,-275-36-2136,-27 3-148,597-99 544,-710 103-973,1 6-1,210 0 1,-274 20-12,19 2 89,208-25 1,-314 23-332,0 0 1,0 0 0,0 0-1,-1-1 1,1 1 0,0 0-1,-1-1 1,1 1 0,0-1-1,-1 1 1,1-1 0,0 1 0,-1-1-1,1 1 1,-1-1 0,1 1-1,-1-1 1,1 0 0,-1 1-1,1-1 1,-1 0 0,0 1-1,1-1 1,-1 0 0,0 0-1,0 1 1,1-1 0,-1 0-1,0 0 1,0 0 0,0 1-1,0-2 1,1-3-1522,3-18-4998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2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95 141 9929,'0'0'1218,"5"-9"234,22-44 2204,-39 103-1269,-18 37-1836,4 0 0,4 2 0,-14 126 0,37-194-644,6-24-348,10-30-188,-9 6 169,0-1 0,-3 0 0,0 1 0,1-33 0,-2-117-1236,-4 134 1544,2 16 1194,5 58 143,0 6-1170,-3-23 10,0-1 1,1 0 0,0 0-1,1-1 1,0 1 0,1-1-1,1-1 1,0 1-1,18 19 1,-25-30-4,0 0 1,0 0-1,0 0 1,0 0-1,1 0 1,-1 0-1,0-1 0,0 1 1,1 0-1,-1-1 1,1 1-1,-1-1 0,0 0 1,1 1-1,-1-1 1,1 0-1,-1 0 1,1 0-1,-1 0 0,1 0 1,-1 0-1,0 0 1,3-1-1,-1 0 86,-1-1 1,1 1-1,-1 0 0,1-1 0,-1 0 0,1 0 1,-1 1-1,0-2 0,0 1 0,0 0 1,2-3-1,6-9 542,-1 0-1,-1 0 1,10-23 0,-11 23-410,115-263 1677,-121 275-1896,-4 26-405,-8 22-376,2-12-2447,-5 42-1,11-35-2637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23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15278,'0'0'1250,"-20"58"-578,8-24-95,1-1-161,6-3-352,5-8-32,0-2-736,5-10-1026,9-9-768,-5-1-705,2-15-1986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23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2210,'0'0'7799,"0"10"-4772,0 4-2296,1 34 1731,-1-47-2412,0-1 1,0 1 0,1 0 0,-1 0-1,0-1 1,0 1 0,1 0-1,-1-1 1,0 1 0,1 0 0,-1-1-1,1 1 1,-1 0 0,0-1-1,1 1 1,0-1 0,-1 1 0,1-1-1,-1 1 1,1-1 0,0 1-1,-1-1 1,1 0 0,0 1 0,-1-1-1,1 0 1,0 0 0,1 1-1,26-5 668,-21 1-549,0 1-1,0-2 0,-1 1 0,1-1 0,6-5 0,-8 4-70,0 1 0,0-1 0,0 0-1,-1 0 1,0-1 0,0 1 0,0-1 0,-1 0-1,0 0 1,0 0 0,-1 0 0,1-1-1,-1 1 1,-1-1 0,1 1 0,-1-1 0,0 0-1,0-10 1,-2 17-92,1-1 0,0 0 0,0 1 0,-1-1 0,1 1-1,0-1 1,-1 1 0,1-1 0,-1 1 0,1-1 0,-1 1 0,1-1 0,-1 1 0,1-1 0,-1 1-1,1 0 1,-1-1 0,1 1 0,-1 0 0,0-1 0,1 1 0,-1 0 0,0 0 0,1 0-1,-1-1 1,1 1 0,-1 0 0,0 0 0,1 0 0,-1 0 0,0 0 0,1 0 0,-1 1-1,0-1 1,1 0 0,-1 0 0,0 0 0,1 1 0,-1-1 0,0 0 0,1 1 0,-1-1 0,1 0-1,-1 1 1,1-1 0,-1 1 0,1-1 0,-1 1 0,1-1 0,-1 1 0,-28 24-8,20-13 20,1 0 1,1 1-1,-1-1 0,2 2 1,0-1-1,1 1 0,0 0 1,1 0-1,0 0 0,1 1 0,1-1 1,0 1-1,1 28 0,1-42-22,0 1-1,0-1 0,0 1 1,1 0-1,-1-1 0,0 1 1,0-1-1,1 1 0,-1-1 1,1 1-1,0-1 0,-1 1 1,1-1-1,0 1 0,0-1 1,0 0-1,0 1 0,0-1 1,0 0-1,0 0 0,1 0 1,-1 0-1,0 0 0,2 1 1,-1-2 7,0 1 0,1-1 0,-1 1 0,0-1 0,1 0 1,-1 0-1,0 0 0,0 0 0,1 0 0,-1 0 0,0-1 1,0 1-1,1-1 0,3-1 0,3-2 21,0-1-1,0 0 1,0 0 0,0-1-1,-1 0 1,12-10-1,-7 2-597,-1 1-1,-1-2 1,0 1-1,14-25 1,-15 19-1595,0 0 1,-2 0-1,9-31 0,-6 1-3414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23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8232,'0'0'5306,"-2"11"-3768,-7 72 263,1-12-1193,-2 0-1,-23 78 1,27-128-317,7-24 24,12-34 98,-10 29-407,9-38 135,10-60-1,-20 97-122,-2 9-7,0-1-1,0 1 1,0 0 0,1-1-1,-1 1 1,0 0-1,0-1 1,1 1 0,-1 0-1,0-1 1,1 1-1,-1 0 1,0-1 0,1 1-1,-1 0 1,1 0-1,-1 0 1,0-1 0,1 1-1,-1 0 1,1 0-1,-1 0 1,1 0-1,-1 0 1,0 0 0,1 0-1,-1 0 1,1 0-1,-1 0 1,1 0 0,-1 0-1,1 0 1,-1 0-1,0 0 1,1 0 0,-1 0-1,1 1 1,-1-1-1,0 0 1,1 0 0,-1 1-1,1-1 1,-1 0-1,0 0 1,1 1-1,-1 0 1,31 19 246,-9-6-94,-11-9-118,1-2-1,0 1 1,23 2-1,-31-5-19,1-1 0,-1 1 0,1-1-1,-1 0 1,0 0 0,1 0 0,-1-1 0,1 0-1,-1 0 1,0 0 0,0 0 0,1-1 0,-1 1 0,4-3-1,-15 84 1135,7-77-1139,0-1 1,0 0 0,0 0 0,0 0-1,0 1 1,1-1 0,-1 0-1,1 0 1,-1 0 0,1 0-1,0 0 1,0 0 0,0 0-1,0 0 1,0 0 0,0 0-1,0 0 1,1 0 0,-1-1 0,1 1-1,-1-1 1,1 1 0,0-1-1,-1 0 1,1 1 0,0-1-1,0 0 1,3 1 0,-1-1 35,1 0 1,0 0-1,0-1 1,0 1-1,0-1 1,0 0-1,0-1 1,0 1-1,0-1 1,0 0-1,-1 0 1,8-3-1,0-1 31,1-1 0,-1 0 0,0 0 0,12-10-1,-16 10-91,0 0-1,1 1 1,0 0-1,-1 0 1,2 1-1,-1 0 1,0 1-1,19-4 1,-27 7-6,0 1 0,0-1-1,0 1 1,0-1 0,0 1 0,0 0 0,0-1 0,-1 1 0,1 0 0,0 0 0,0 0 0,-1-1 0,1 1 0,-1 0 0,1 0-1,-1 0 1,1 0 0,-1 0 0,1 0 0,-1 0 0,0 0 0,0 0 0,1 0 0,-1 0 0,0 1 0,0-1 0,0 0-1,0 0 1,0 0 0,-1 2 0,0 48 235,1-41-174,-2 82-1304,2-91-647,-7-9-5001,3 3 4286,-15-16-8210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24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15631,'0'0'961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25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12908,'0'0'2744,"11"1"-2103,33-2 91,0-1 1,-1-2 0,73-16-1,-8 1-160,153-9-200,0 10 0,418 27-1,-617-5-337,170 5 85,-183-9 19,1-3 0,77-13-1,-119 14-132,78-20 520,-82 21-563,1 0-1,-1-1 1,1 0-1,-1 0 1,0 0-1,1-1 1,-1 0-1,0 1 1,-1-1-1,1-1 0,-1 1 1,1 0-1,-1-1 1,5-7-1,-7-6-2310,-10-1-2733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39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13261,'0'0'4318,"-7"11"-3608,0 6-489,0 1-1,0 0 0,2-1 0,0 2 0,1-1 1,1 0-1,-1 27 0,-1 554 1787,7-329-2162,-4-251-706,1-13-7460,1-24 1365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39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14990,'0'0'865,"0"-10"672,1 6-1398,-1 0-1,0 0 1,1 0-1,-1 0 1,1 1-1,0-1 0,1 0 1,-1 1-1,1-1 1,-1 1-1,1-1 1,0 1-1,0 0 0,1-1 1,-1 1-1,1 0 1,-1 1-1,1-1 1,0 0-1,0 1 0,0 0 1,0-1-1,1 1 1,-1 0-1,1 1 1,-1-1-1,1 1 0,6-2 1,10-3 212,-1 1 0,1 0-1,0 2 1,34-1 0,88 5 219,-82 1-454,127 7 14,133-2-607,-252-20 404,-20 1 81,-47 12-9,0 0 0,-1 0-1,1 0 1,0 0-1,0 0 1,-1 0-1,1 0 1,0 1-1,0-1 1,0 0-1,-1 0 1,1 1 0,0-1-1,-1 0 1,1 1-1,0-1 1,-1 1-1,1-1 1,0 1-1,-1-1 1,1 1-1,-1-1 1,1 1-1,-1-1 1,1 1 0,-1 0-1,1-1 1,-1 1-1,0 0 1,1-1-1,-1 1 1,0 0-1,0 0 1,1 0-1,-1-1 1,0 1 0,0 0-1,0 1 1,0 38-39,-1-24 83,-8 251 667,1-150-523,6-1 0,17 169 0,2-122-146,-14-54-3728,-3-106 3259,1 1 1,-2-1 0,1 1 0,0-1 0,-1 0 0,1 1 0,-1-1 0,0 0 0,0 0 0,0 1 0,-1-1 0,-2 5 0,-10 8-4266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39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17521,'0'0'2402,"93"-12"-64,-25-5-288,11-4-737,6 0-288,4 0-512,-10 3-353,-1 2-96,-10 7-64,-3 2-96,-12 5-417,2-1-672,-4 2-1313,-3-4-1794,-4-3-4100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45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11371,'0'0'14504,"4"9"-14130,27 73-97,-29-80-246,0 0 0,-1 0 0,1 0 0,0 0 0,0 0 0,0 0 0,0-1 0,1 1 0,-1-1 0,0 1 0,1-1 0,-1 0 0,1 0 0,0 0 0,-1 0 0,1-1 0,-1 1 0,1-1 0,0 1 0,0-1 0,-1 0 0,1 0 0,0 0 0,0 0 0,-1-1 0,1 1 0,2-2 0,9 1 91,-1-2 1,0 0-1,1-1 0,12-5 0,-4-3-70,-17 9-22,0 0 1,-1 0-1,1 1 0,0 0 0,0 0 0,0 0 1,9-2-1,0 64 66,-2-45-833,2-11-5658,-1-3-3337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43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0 343 16560,'0'0'6203,"12"-9"-5328,42-45-446,-3-3 0,80-111 0,-97 121-312,-33 47-117,-1-1 0,0 1-1,0 0 1,0-1 0,0 1-1,0-1 1,0 1 0,1 0-1,-1-1 1,0 1 0,0 0-1,0-1 1,1 1 0,-1 0-1,0 0 1,0-1 0,1 1-1,-1 0 1,0 0 0,1-1-1,-1 1 1,0 0 0,1 0-1,-1 0 1,1 0 0,-1-1-1,0 1 1,1 0 0,-1 0 0,0 0-1,1 0 1,-1 0 0,1 0-1,-1 0 1,0 0 0,1 0-1,-1 0 1,1 0 0,-1 0-1,0 1 1,1-1 0,0 0-1,2 21 36,-10 38 69,6-55-95,-5 31 1,2 1 1,1 0 0,2 0 0,1 0-1,5 37 1,-4-69-93,0 0 0,0 1 0,1-1 0,-1 0 1,1 0-1,0 0 0,0 0 0,4 5 0,-5-8-169,0 0 0,0 0-1,0 0 1,0 0 0,0 0 0,0 0 0,0 0 0,1 0-1,-1 0 1,0 0 0,1-1 0,-1 1 0,1-1-1,-1 1 1,1-1 0,-1 1 0,3-1 0,13 0-6406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4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52 9961,'0'0'3705,"-1"-7"-1580,-1-25 334,0 20 249,1 28-1602,1 50-439,-17 704 1009,14-739-1663,1-20-3,0-1 0,1 1 0,1-1 0,-1 0 0,2 1 0,-1-1 0,2 1-1,-1-1 1,7 20 0,-8-29-85,1 0-1,-1 0 1,1 0 0,-1 0-1,1 0 1,-1-1 0,1 1-1,0 0 1,-1 0-1,1-1 1,0 1 0,0 0-1,0-1 1,-1 1 0,1-1-1,0 1 1,0-1-1,0 1 1,0-1 0,0 0-1,0 1 1,0-1 0,0 0-1,0 0 1,0 0-1,0 0 1,0 0 0,0 0-1,0 0 1,0 0 0,0 0-1,0 0 1,0-1-1,0 1 1,0 0 0,0-1-1,0 1 1,0-1 0,0 1-1,1-1 1,1-1-621,0-1 0,0 1 0,-1 0 0,1-1 0,-1 0 0,1 0 0,-1 1 0,0-1 0,0 0 0,2-5 0,12-31-7792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40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13965,'0'0'2397,"2"-8"-1014,-1 6-1289,1-1 1,-1 0-1,0 0 1,1 1-1,-1-1 1,1 1-1,0-1 1,0 1 0,0 0-1,0 0 1,0 0-1,0 0 1,1 0-1,-1 0 1,1 0-1,4-2 1,3 0 194,0 1 0,0 0 1,0 0-1,20-2 0,79-6 763,153 5-1,26-3-847,-224-3-173,-51 8-25,0 1-1,0 1 1,21-2-1,-33 6-11,0 1 1,0-1 0,0 0-1,-1 1 1,1-1-1,-1 1 1,1-1-1,-1 0 1,0 1-1,0-1 1,0 1 0,0-1-1,0 1 1,-1 2-1,1 1 24,-9 246 610,5 136 255,10-342-603,1-1 1,18 59 0,-11-51-772,7 55-1,-18-87-946,-2 0-1,0 0 1,-4 27 0,3-46 1060,0 0-1,0 1 1,-1-1-1,1 0 1,-1 1-1,1-1 1,-1 0 0,0 0-1,0 0 1,0 0-1,0 0 1,-1 0-1,1 0 1,0 0 0,-1 0-1,0-1 1,-2 4-1,-16 5-4345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41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10122,'0'0'10794,"89"13"-8360,-18-28-961,19-8-576,11-6-192,5 1-545,-3 7-96,-4 8-608,-16 7-2019,-19 6-2530,-15 0-6181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43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7431,'0'0'10912,"0"-8"-9636,0 5-1215,0 1 1,0 0 0,0 0-1,1-1 1,-1 1 0,0 0-1,1 0 1,0-1 0,0 1-1,-1 0 1,1 0 0,0 0-1,1 0 1,-1 0 0,0 0-1,1 0 1,2-2 0,0 1 49,0 1 1,0-1 0,0 1-1,1 0 1,0 0 0,-1 1-1,1-1 1,0 1 0,-1 0-1,6-1 1,-8 2-79,18-4 387,0 1 0,0 1 0,38 1 0,-53 1-375,-1 1-1,1-1 1,0 1-1,0 0 1,-1 1-1,1-1 1,0 1-1,-1 0 1,7 4-1,-9-4-37,0-1-1,0 1 1,0 0 0,0 0-1,0 0 1,0 0 0,-1 0-1,1 0 1,-1 0 0,0 1-1,1-1 1,-1 0 0,0 1-1,0-1 1,-1 1 0,1 0-1,-1-1 1,1 5 0,-1 3 29,0 0 1,-1 0 0,0-1 0,0 1 0,-1-1-1,-1 1 1,1-1 0,-2 0 0,1 0 0,-1 0-1,-1 0 1,1-1 0,-1 1 0,-1-1 0,0 0 0,0-1-1,-12 12 1,-12 10 541,-2-1-1,-59 40 1,83-62-299,8-6-267,0 0 0,1 0 0,-1 0 1,0 0-1,1 0 0,-1 0 0,0 0 0,1 0 0,-1 1 0,0-1 0,1 0 0,-1 0 0,0 0 0,1 0 1,-1 1-1,0-1 0,0 0 0,1 0 0,-1 0 0,0 1 0,0-1 0,1 0 0,-1 1 0,0-1 1,0 0-1,0 1 0,1-1 0,-1 0 0,0 1 0,0-1 0,0 0 0,0 1 0,0-1 0,0 0 0,0 1 1,0-1-1,0 0 0,0 1 0,0-1 0,0 0 0,0 1 0,0-1 0,0 0 0,0 1 0,0-1 1,-1 0-1,1 1 0,0-1 0,0 0 0,0 1 0,0-1 0,-1 0 0,1 0 0,0 1 0,0-1 0,-1 0 1,1 0-1,0 1 0,-1-1 0,46 0-92,-32 0 155,139-5-552,-50-4-3701,-45 2-2020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41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1441,'0'0'21349,"0"11"-20687,0 282 1363,5 133-2118,-3-401 560,1 3-3657,-1-16-2184,-3-34-708,-3-14-1247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42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15535,'0'0'3085,"4"-8"-1691,-2 4-1301,-1 1 1,1 0-1,-1 0 1,1 0-1,0 0 1,1 1-1,-1-1 1,0 1-1,1-1 1,-1 1-1,1 0 1,5-4-1,-2 3 5,1 0-1,-1 1 1,1 0 0,0 0-1,0 0 1,0 1 0,9-1-1,246-10 1032,-187 13-1354,0-4 0,136-23 0,-209 26 214,-1-1 1,0 1-1,1-1 1,-1 1-1,1 0 0,-1-1 1,1 1-1,-1 0 1,0 0-1,1 0 0,-1 0 1,1 0-1,-1 0 1,1 1-1,-1-1 1,1 0-1,-1 1 0,0-1 1,3 2-1,-3 0 7,-1 0 0,1 0 0,0 0 0,-1 0-1,1 0 1,-1 0 0,0 0 0,1 0 0,-1 0-1,0 0 1,0 0 0,-1 3 0,1 3 131,-2 116 660,6 160 190,-1-241-945,2 0 1,2-1 0,2 1 0,22 61-1,-19-72-123,3 3 1,-2 0 1,-2 0 0,-1 1 0,-1 0 0,-3 1 0,4 54 0,-10-88-264,0-1-1,0 1 1,0-1 0,0 1 0,-1-1-1,1 1 1,-1-1 0,0 1-1,0-1 1,0 1 0,0-1-1,-2 4 1,-17 11-6815,-4-5-2814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42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18514,'0'0'1633,"89"4"1186,-15-16-929,16-1-833,11 0-225,4 0-383,-4 5-417,-13 7-449,-19 1-2081,-21 0-2595,-23-5-8167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44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11307,'0'0'10815,"8"-3"-9389,20-3-817,1 1 1,-1 2-1,1 0 0,0 2 1,40 4-1,-66-3-601,0 0 0,0 0 1,0 1-1,0-1 0,0 1 0,0-1 0,0 1 0,0 0 0,-1 0 0,1 1 0,0-1 0,-1 0 0,1 1 0,0 0 0,-1 0 0,0-1 0,1 1 0,-1 1 0,0-1 0,0 0 0,0 0 0,2 5 0,-3-4 4,0-1 0,-1 1 0,1 0 0,-1 0 0,1-1 0,-1 1 0,0 0 0,0 0 0,0-1 0,-1 1 0,1 0 0,-1 0 0,0-1 0,1 1 0,-1 0 0,0-1 0,0 1 0,-1-1 0,1 1 0,0-1 0,-1 0 0,0 0 0,1 1 0,-1-1 0,-3 2 0,-2 3 61,-1 0 1,0 0 0,-1-1-1,-15 10 1,-15 11 321,72-16-507,-18-7 8,-1 0 0,1 1 0,-1 1 1,-1 0-1,1 1 0,19 14 0,-29-17 70,1-1-1,-1 1 1,1 0 0,-1 0 0,-1 1-1,1-1 1,0 1 0,-1 0 0,0 0-1,0 0 1,-1 0 0,0 1-1,1-1 1,-2 1 0,1-1 0,-1 1-1,1 0 1,-2-1 0,1 1 0,0 6-1,-1-9 105,0 0-1,0 0 0,0 1 0,-1-1 0,1 0 0,-1 0 0,1 0 0,-1 0 1,0 0-1,0 0 0,0 0 0,-1 0 0,1 0 0,-1-1 0,1 1 0,-1 0 0,0-1 1,-5 5-1,3-4 94,0-1 0,-1 1 0,0-1 0,0 0 0,0 0 0,0 0 0,0-1 0,0 1 0,0-1 0,-10 0 0,-9 2 328,-1-1 0,1-2 0,-38-3 0,41 0-1032,0-1 1,-26-8-1,45 12-115,-1-2-1298,3 0-2114,0-3-2952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55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1 313 15791,'0'0'6806,"7"-11"-6266,45-60-169,3 3 1,91-86 0,-146 154-359,0-1-1,1 0 0,-1 1 1,1-1-1,0 1 0,-1-1 1,1 1-1,-1-1 0,1 1 1,0-1-1,-1 1 0,1-1 1,0 1-1,0 0 0,-1-1 1,1 1-1,0 0 0,0 0 1,-1 0-1,1-1 0,0 1 1,0 0-1,1 0 1,1 15 214,-14 29 210,-19 35 186,18-51-577,1-1 0,2 1 0,0 1 0,2 0 0,1 0 0,-2 40 0,7-68-105,1 0 0,0 0 0,0 0 0,0-1 0,0 1 0,0 0 0,0 0 0,0 0 0,1 0 0,-1 0 0,0 0 0,0-1 0,1 1 0,-1 0 0,0 0 0,1 0 0,-1 0 1,1-1-1,-1 1 0,1 0 0,-1-1 0,1 1 0,0 0 0,-1-1 0,1 1 0,0-1 0,-1 1 0,1-1 0,0 1 0,0-1 0,-1 1 0,1-1 0,0 0 0,0 1 0,0-1 0,1 0 0,1 0-428,-1 0 1,0-1-1,1 1 0,-1-1 1,1 1-1,-1-1 0,0 0 1,1 0-1,-1 0 1,0 0-1,0-1 0,0 1 1,3-3-1,22-20-7708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50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13421,'0'0'10297,"9"1"-9309,115 6 389,-72-6-2121,53 8-1,-76 0-1691,-20 1-1090,-12 5-3901,-9-3 34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55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17777,'0'0'4068,"1"54"-3716,-1-18-224,-5 4 32,-2 3-128,2-2-96,-1-6-833,1-4-736,3-10-33,-1-5-736,-2-7-769,-6-5-1569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56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8456,'2'-9'5515,"-1"4"-5159,1-1 0,0 1 0,1 0-1,-1 0 1,1 0 0,0 0 0,0 0 0,0 0 0,1 1 0,0-1 0,0 1 0,0 0 0,0 1 0,1-1 0,-1 1 0,1-1 0,0 1 0,9-4 0,2 1-68,0 0-1,1 1 1,-1 1-1,1 0 1,0 2-1,29-2 1,-36 3-195,0 1 1,0 0-1,0 0 1,-1 1-1,1 1 0,0-1 1,-1 2-1,1-1 1,-1 1-1,0 1 0,0 0 1,0 0-1,9 6 1,-15-8-68,0 0 0,-1 0 1,1 0-1,-1 0 1,1 1-1,-1-1 0,0 1 1,0 0-1,0 0 0,0 0 1,0-1-1,-1 2 0,1-1 1,-1 0-1,0 0 0,0 0 1,0 1-1,0-1 0,-1 0 1,1 1-1,-1-1 0,0 1 1,0-1-1,0 0 1,0 1-1,-1-1 0,1 0 1,-1 1-1,0-1 0,0 0 1,0 1-1,-1-1 0,1 0 1,-1 0-1,1 0 0,-1 0 1,0-1-1,0 1 0,-4 3 1,-9 11 287,-1 0 0,-1-1 1,-1-1-1,-33 22 0,26-19-115,23-16-169,0-1 0,-1 0 0,1 1 0,1-1 0,-1 1 0,0 0 0,0-1 0,0 1 0,1 0 0,-1 0 0,1 0 0,0 0 0,0 0 0,-1 1 0,1-1 0,1 0 0,-2 4 0,2-4-30,1 0-1,0 1 1,0-1 0,-1 0-1,2 0 1,-1 0 0,0 0-1,0 0 1,1-1 0,-1 1-1,0 0 1,1 0 0,0-1-1,-1 1 1,1-1 0,0 0-1,0 1 1,4 1 0,-4-1-37,15 10-613,-1-1 0,34 17 0,-43-25-651,-1-1 1,1 0-1,-1 0 1,1 0 0,0-1-1,0 0 1,10 1-1,6-2-5233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56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10154,'0'0'11248,"-6"10"-10485,4-8-699,-23 37 497,24-37-528,-1 0 0,1 0 0,0 0 0,0 0 0,1 0 0,-1 0 0,0 0 0,1 1 0,-1-1 0,1 0 0,0 0 0,0 1 0,0-1 0,0 0 0,0 0 0,0 1 0,1-1 0,-1 0 1,1 0-1,0 4 0,1-5-21,-1 0 0,0-1 0,0 1 0,0 0 1,0 0-1,0-1 0,1 1 0,-1-1 1,0 1-1,1-1 0,-1 0 0,0 1 1,1-1-1,-1 0 0,0 0 0,1 0 0,-1 0 1,1 0-1,-1 0 0,0 0 0,1 0 1,-1-1-1,0 1 0,2-1 0,32-12 473,0-10-266,-29 18-225,1 1 0,-1-1 0,1 1 0,0 0 1,0 1-1,0-1 0,1 1 0,-1 1 0,16-4 0,-23 6 0,1 0-1,-1 0 1,1 0 0,-1 0 0,1 0-1,-1 0 1,1 0 0,-1 0 0,1 0-1,-1 1 1,1-1 0,-1 0 0,1 0 0,-1 1-1,1-1 1,-1 0 0,1 0 0,-1 1-1,1-1 1,-1 0 0,0 1 0,1-1-1,-1 1 1,0-1 0,1 1 0,-1-1-1,0 0 1,0 1 0,1-1 0,-1 1 0,0-1-1,0 2 1,2 21 52,-3-22-45,1 0-1,0 1 1,-1-1-1,1 0 1,0 0 0,0 1-1,0-1 1,0 0-1,0 1 1,0-1-1,1 0 1,-1 0-1,0 1 1,1-1 0,-1 0-1,0 0 1,1 0-1,0 1 1,-1-1-1,1 0 1,0 0-1,-1 0 1,1 0-1,0 0 1,0 0 0,0 0-1,2 1 1,3-1-191,0-1 0,0 1 1,0-1-1,0 0 0,0 0 1,0-1-1,0 0 0,0 0 1,0-1-1,0 1 0,9-5 1,61-33-6643,-57 29 3624,15-10-4282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56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75 167 6086,'0'0'15903,"-7"1"-15823,4 0-76,-1 0 1,1 0 0,-1 0-1,1 0 1,0 1-1,0-1 1,-1 1 0,1 0-1,0 0 1,0 0-1,1 0 1,-1 1 0,0-1-1,1 1 1,0-1 0,-1 1-1,1 0 1,0 0-1,0 0 1,1 0 0,-1 0-1,1 1 1,-1-1-1,1 0 1,0 1 0,0-1-1,1 1 1,-2 6-1,2-10 14,0 1-1,0 0 1,1 0-1,-1 0 1,0 0-1,0 0 0,0-1 1,1 1-1,-1 0 1,1 0-1,-1 0 1,0-1-1,1 1 1,-1 0-1,1 0 0,-1-1 1,1 1-1,0-1 1,-1 1-1,1 0 1,0-1-1,-1 1 1,1-1-1,0 1 1,0-1-1,1 1 0,29 4 263,-21-6-210,-1 0 0,1 0 0,0-1-1,13-4 1,-4-2 37,-1 0 1,0-1-1,-1-1 1,0-1-1,0-1 1,-1 0-1,-1-1 1,0 0-1,0-2 0,-2 1 1,0-2-1,0 0 1,-2 0-1,0-1 1,14-30-1,-20 26 401,-15 27-98,-19 29 7,16-16-57,2 0 1,-10 21 0,18-35-292,1-1-1,0 1 0,0 0 1,0 1-1,1-1 1,0 0-1,0 0 0,0 1 1,1-1-1,0 0 1,0 1-1,0-1 0,0 0 1,2 9-1,0-11-55,0-1 0,-1 1-1,1-1 1,0 1 0,0-1-1,0 0 1,0 0 0,0 0-1,1 0 1,-1 0 0,1 0-1,-1-1 1,1 1 0,0-1-1,-1 0 1,1 1 0,0-1-1,0-1 1,0 1 0,0 0-1,0-1 1,5 1 0,9 1-214,1-1 0,27-2 0,-35 0-166,31-7-3639,-19-5-2221,6-8-10685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57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6726,'0'0'10677,"9"3"-9369,4 1-830,0 0 0,-1-1 1,2-1-1,-1 0 0,0-1 0,0 0 1,0-1-1,26-3 0,-30 2-340,-1 0 0,1-1 0,0 0 0,-1 0 0,0-1 0,0 0 0,0 0 0,0-1 1,0 0-1,-1-1 0,1 0 0,-1 0 0,0 0 0,-1-1 0,11-11 0,-15 16-107,-1-1-1,0 1 1,1-1 0,-1 0-1,0 1 1,0-1 0,0 0 0,-1 0-1,1 1 1,0-1 0,-1 0-1,1 0 1,-1 0 0,1 0 0,-1 0-1,0 0 1,0 0 0,0 0-1,0 0 1,-1-3 0,1 3-10,-1 1-1,0 0 1,0-1 0,0 1-1,0 0 1,0 0 0,0-1 0,0 1-1,0 0 1,-1 0 0,1 1 0,0-1-1,-1 0 1,1 0 0,-1 0-1,1 1 1,0-1 0,-1 1 0,0-1-1,-1 1 1,-3-1-18,0 0 0,0 0 0,-1 0 0,1 1 0,0 0 0,-1 1 0,1-1 0,0 1 0,0 1 0,-1-1 0,-9 4 0,5 2-17,0-1 1,0 1-1,1 1 1,0 0-1,0 0 1,-10 13 0,15-17 15,0 1 1,1 1-1,-1-1 1,1 1-1,1 0 1,-1 0-1,1 0 1,0 0-1,0 0 1,1 1-1,0 0 1,0-1-1,-1 9 1,3-14 6,0 1 0,0-1 0,0 1 0,1-1 0,-1 0 0,0 1 0,1-1 0,-1 0 0,1 1 0,-1-1 0,1 0 0,-1 0 0,1 1 0,0-1 0,0 0 0,0 0 0,0 0 0,-1 0 0,1 0 0,1 0 0,-1 0 0,0 0 0,0-1 0,0 1 0,0 0 0,1-1 0,-1 1 0,0 0 0,0-1 0,1 0 0,2 1 0,50 4 210,-44-5-171,15 1-99,93-3-650,-40-11-5647,-28-2-3523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59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34 1089,'-6'-8'513,"4"0"-546,-1-1-319,-2 1-737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1:59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79 7591,'0'0'2136,"2"-11"672,1-2-1549,4-17 413,8 6 2609,-16 61-2516,2-17-1630,-17 91 113,10-75-145,-5 74 0,11-109-98,0 0 1,0 0-1,0 0 1,0 0-1,0 0 1,0 0-1,0 0 1,1 0-1,-1 0 1,0 0-1,1 0 1,-1 0-1,0 0 1,1 0-1,-1 0 1,1 0-1,-1 0 1,1 0-1,0-1 0,-1 1 1,1 0-1,0 0 1,0-1-1,0 1 1,-1-1-1,1 1 1,0 0-1,0-1 1,0 0-1,2 2 1,0-2 30,0 0 0,0 0 0,0 1 0,0-2 0,0 1 0,0 0 0,0-1 0,0 1 0,0-1 0,5-2 0,4-1 122,-2-1 0,1 0 0,0-1 0,18-13 0,-12 5-39,-1 0 1,-1-1-1,0-1 0,0 0 1,-2-1-1,0 0 0,-1-1 1,-1-1-1,0 0 0,-2 0 1,0-1-1,-1 0 0,7-32 1,-60 169 462,38-97-586,1 1 0,1 0 0,0 0 0,2 0 0,0 0 0,2 1 0,1 28 0,0-48 10,1-1-1,-1 1 1,1 0 0,-1 0 0,1 0 0,0 0 0,0 0 0,0-1 0,0 1 0,0 0 0,0-1 0,1 1 0,-1-1 0,0 1-1,1-1 1,-1 0 0,1 0 0,0 0 0,-1 1 0,1-1 0,0-1 0,0 1 0,-1 0 0,1 0 0,0-1 0,0 1 0,0-1-1,0 1 1,0-1 0,0 0 0,0 0 0,0 0 0,0 0 0,0 0 0,0 0 0,0-1 0,0 1 0,3-2 0,3 1 208,1-1 1,-1-1 0,0 1-1,0-2 1,0 1 0,0-1-1,12-8 1,-10 5-33,-1-1 1,0 1-1,-1-2 0,0 1 0,0-1 0,-1-1 0,0 1 1,0-1-1,-1 0 0,-1-1 0,6-13 0,-5 7-23,-1-1 0,-1 1 0,0-1 0,-1 0 0,-1 0 0,-1-29 0,0 45-155,-1 1-1,0-1 1,0 0 0,-1 1-1,1-1 1,0 0-1,0 1 1,-1-1 0,1 1-1,-1-1 1,1 1-1,-1-1 1,0 1 0,-1-3-1,1 4-17,1-1-1,0 1 1,-1 0-1,1-1 1,-1 1-1,1 0 1,-1 0-1,1-1 1,-1 1-1,1 0 1,-1 0-1,0 0 1,1 0-1,-1-1 1,1 1-1,-1 0 1,1 0-1,-1 0 1,0 0-1,1 1 1,-1-1-1,1 0 1,-1 0-1,1 0 1,-1 0-1,0 1 1,-2 0-91,1 1 1,0-1-1,-1 1 1,1-1-1,0 1 0,0 0 1,0 0-1,0 0 1,1 0-1,-1 0 1,1 1-1,-1-1 1,1 0-1,-2 6 0,-13 56-3845,13-19-5547,3-28-85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00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37 17777,'0'0'4708,"-8"-3"-3170,4 1-1494,1 0 0,-1 1 0,0 0 0,0-1 0,1 1 0,-1 0 0,0 1 0,0-1 1,0 1-1,0 0 0,0 0 0,0 0 0,0 0 0,0 1 0,0 0 0,0 0 0,0 0 0,0 0 0,1 0 1,-1 1-1,0-1 0,1 1 0,-1 0 0,1 0 0,0 1 0,-5 3 0,4-1-54,0-1 0,0 1 0,0 0 0,1 0 0,0 0 0,0 0 0,0 0 0,1 1 1,0 0-1,0-1 0,0 1 0,1 0 0,0 0 0,-1 7 0,2-11 21,1-1-1,-1 0 1,1 0 0,0 0 0,-1 0 0,1 0 0,0 0 0,0 0-1,0 0 1,0 0 0,-1 0 0,1 0 0,0 0 0,1-1 0,-1 1-1,0 0 1,0-1 0,0 1 0,0-1 0,0 1 0,1-1-1,-1 0 1,0 1 0,0-1 0,1 0 0,-1 0 0,0 0 0,0 0-1,1 0 1,-1 0 0,0 0 0,3-1 0,47-6 629,-42 4-584,0-1 0,0 0 0,-1 0 0,1-1 0,-1 0 0,0 0 0,0-1 0,11-11 0,-15 13 22,0 0 1,0 0-1,-1 0 0,1-1 0,-1 1 1,0-1-1,0 0 0,-1 0 0,1 0 1,-1 0-1,0 0 0,0-1 0,-1 1 1,0-1-1,2-10 0,-3 16-78,0-1 0,0 1-1,-1 0 1,1 0 0,0 0-1,0-1 1,0 1-1,0 0 1,0 0 0,0 0-1,0-1 1,0 1 0,-1 0-1,1 0 1,0 0 0,0-1-1,0 1 1,0 0 0,-1 0-1,1 0 1,0 0 0,0 0-1,0 0 1,-1-1-1,1 1 1,0 0 0,0 0-1,0 0 1,-1 0 0,1 0-1,0 0 1,0 0 0,0 0-1,-1 0 1,1 0 0,0 0-1,0 0 1,-1 0 0,1 0-1,0 0 1,0 0-1,-1 0 1,1 0 0,0 1-1,0-1 1,0 0 0,-1 0-1,1 0 1,0 0 0,0 0-1,0 1 1,0-1 0,-1 0-1,1 0 1,0 0 0,0 0-1,0 1 1,0-1-1,0 0 1,-1 1 0,-12 10-176,7-3 104,0 1 0,0-1 0,1 1 0,0 0 0,0 0 1,1 0-1,1 1 0,-1-1 0,1 1 0,1 0 0,0 0 0,-1 19 1,3-28-21,0-1 0,0 1 0,0 0 0,0 0 0,0 0 0,0 0 0,1 0 0,-1 0 1,0 0-1,1-1 0,-1 1 0,1 0 0,-1 0 0,1-1 0,-1 1 0,1 0 0,-1 0 1,1-1-1,0 1 0,-1-1 0,1 1 0,0 0 0,-1-1 0,1 1 0,0-1 0,0 0 1,1 1-1,29 2-2371,-24-3 1584,0-1 1,-1 0-1,1-1 0,-1 0 1,0 0-1,1 0 0,8-5 1,12-14-4743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00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15407,'0'0'2690,"-3"9"-635,-9 25 864,-16 67 0,24-79-2582,1 0 0,-1 34 1,3-55-336,1 0 0,0 0 0,0 0 0,0 1 0,0-1 0,0 0 0,0 0 0,0 0 0,1 0 0,-1 1 0,0-1 0,1 0 0,-1 0 0,1 0 0,-1 0 0,1 0 0,-1 0 0,1 0 0,0 0 0,-1 0 0,1 0 0,0-1 0,0 1 0,0 0 0,0 0 0,0-1 0,0 1 0,0 0 0,0-1 0,0 1 0,0-1 0,0 1 0,0-1 0,0 0 0,0 1 0,0-1 0,1 0 0,-1 0 0,0 0 0,0 0 0,0 0 0,0 0 0,1 0 0,-1 0 0,0 0 0,0-1 0,0 1 0,0 0 0,2-2 0,9-2-81,-1 0 1,1-1-1,20-13 0,-10 7-497,-22 10 571,1 1 0,-1 0-1,1-1 1,-1 1-1,1 0 1,-1-1 0,1 1-1,0 0 1,-1 0-1,1 0 1,-1-1-1,1 1 1,0 0 0,-1 0-1,1 0 1,0 0-1,-1 0 1,1 0 0,-1 0-1,1 1 1,0-1-1,-1 0 1,1 0-1,-1 0 1,1 1 0,0-1-1,-1 0 1,1 0-1,-1 1 1,1-1 0,-1 1-1,1-1 1,-1 0-1,1 1 1,-1-1-1,0 1 1,1-1 0,-1 1-1,1-1 1,-1 2-1,1 1 65,-1 0 0,1-1 0,-1 1 0,0 0 0,0 0 0,0 0 0,-1 0 0,1 0 0,-2 5 0,-23 61 1047,18-54-427,2-6-3702,9-26-3014,3-7-2217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00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12236,'0'0'14349,"-7"67"-12907,7-29-642,-3 4-351,-4 2-321,1 4-96,1 0 32,0-6-448,5-7-1186,0-11-1345,0-13-1569,5-11-4516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50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1057,'0'0'20884,"46"47"-19667,-3-45-384,1-1-353,2-1-288,-5 0-160,-2 0-1185,-6 0-3075,-8 0-6470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0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24 122 9545,'0'0'10784,"1"8"-10010,-1-7-759,8 32 701,-8-32-660,1 0 0,0 0-1,0 0 1,-1-1 0,1 1-1,0 0 1,0 0 0,0-1 0,0 1-1,0 0 1,0-1 0,0 1-1,0-1 1,0 1 0,0-1-1,0 1 1,1-1 0,-1 0-1,0 0 1,0 0 0,0 0-1,0 1 1,1-2 0,-1 1-1,0 0 1,0 0 0,0 0-1,0 0 1,0-1 0,1 1 0,-1 0-1,0-1 1,0 1 0,0-1-1,0 0 1,1 0 0,3-3 32,0 0 1,0 0 0,-1 0 0,1-1 0,-1 1 0,0-1-1,0 0 1,0-1 0,-1 1 0,0-1 0,0 1 0,-1-1-1,1 0 1,-1 0 0,0 0 0,-1 0 0,1 0 0,-1-1-1,-1 1 1,1 0 0,-1-1 0,0 1 0,0 0 0,-3-13-1,3 18-90,-1 0 1,1 0-1,-1-1 0,0 1 0,1 0 0,-1 0 0,0 0 0,0 0 0,1 0 0,-1 0 0,0 0 0,0 1 0,0-1 0,0 0 0,0 0 1,0 1-1,-1-1 0,1 0 0,0 1 0,0-1 0,0 1 0,-1 0 0,1-1 0,0 1 0,0 0 0,-1 0 0,1 0 0,0 0 1,0 0-1,-1 0 0,1 0 0,0 0 0,-1 0 0,1 1 0,0-1 0,0 1 0,0-1 0,-1 0 0,1 1 0,0 0 0,0-1 0,0 1 1,0 0-1,0 0 0,0 0 0,-1 1 0,-4 2-20,1 0 0,0 0 0,0 1 0,0 0 0,0 0 0,1 0 0,-6 8-1,5-2 13,-1-1-1,1 1 0,1 0 1,0 0-1,1 0 0,0 0 1,0 1-1,2-1 0,-1 1 1,1 0-1,1 19 0,1-29 8,-1 1 0,0-1 0,0 0 0,1 0-1,-1 0 1,1 0 0,0 0 0,0 0 0,-1 0-1,1 0 1,1 0 0,-1 0 0,0 0 0,0-1 0,1 1-1,-1 0 1,1-1 0,-1 1 0,1-1 0,0 1-1,-1-1 1,1 0 0,3 1 0,-1 0 18,0-1 1,1 1-1,-1-1 1,1 0-1,-1-1 1,1 1 0,0-1-1,-1 0 1,1 0-1,7-2 1,2 0 67,1-1 0,0-1 0,-1-1 0,0 0 0,25-12 0,-26 10-47,-1-1 0,1 0 0,-1 0 0,0-1 1,-1-1-1,0 0 0,-1 0 0,0-1 0,0 0 0,-1-1 0,-1 0 1,13-23-1,-33 54-48,5-8-21,0 1 0,0-1 0,-7 22 0,12-29 39,1 1 0,0-1 0,0 1 0,0 0 0,1-1 0,0 1 0,0 7 0,0-11 0,0 0 0,0 1 1,1-1-1,-1 0 0,1 0 0,-1 0 1,1 0-1,-1 0 0,1 1 1,0-1-1,-1 0 0,1 0 1,0-1-1,0 1 0,0 0 1,-1 0-1,1 0 0,0 0 0,0-1 1,0 1-1,1-1 0,-1 1 1,0 0-1,0-1 0,0 0 1,0 1-1,0-1 0,1 0 1,-1 0-1,0 1 0,0-1 0,2 0 1,10-1 71,0 1 0,0-2-1,0 0 1,-1 0 0,1-1 0,-1-1 0,0 0 0,1-1 0,-2 0 0,1-1 0,-1 0 0,21-15-1,-12 8 38,1 2-1,33-14 1,-54 25-116,1 0 0,-1 0 1,0 0-1,1 0 0,-1 0 1,0 1-1,0-1 0,1 0 0,-1 0 1,0 0-1,1 1 0,-1-1 1,0 0-1,0 0 0,1 1 1,-1-1-1,0 0 0,0 1 0,0-1 1,0 0-1,1 1 0,-1-1 1,0 0-1,0 1 0,0-1 1,0 0-1,0 1 0,0-1 1,0 0-1,0 1 0,0-1 0,0 0 1,0 1-1,0-1 0,0 0 1,0 1-1,0-1 0,0 0 1,0 1-1,-1-1 0,1 0 0,0 1 1,0-1-1,0 0 0,-1 1 1,1-1-1,0 0 0,0 0 1,-1 1-1,-8 28-27,6-21 48,2-4 1,-1 0 0,1 1 0,0-1 0,0 1 0,1-1 0,0 1 0,-1-1 0,2 9 0,-1-12-16,0-1 0,1 1-1,-1-1 1,0 1 0,0 0-1,0-1 1,1 1 0,-1-1-1,0 1 1,1-1 0,-1 0-1,1 1 1,-1-1 0,0 1 0,1-1-1,-1 0 1,1 1 0,-1-1-1,1 0 1,-1 1 0,1-1-1,-1 0 1,1 0 0,0 1-1,-1-1 1,2 0 0,0 0 8,0 0 1,0 0 0,1-1 0,-1 1-1,0 0 1,0-1 0,0 0 0,0 0-1,0 1 1,0-1 0,3-2-1,10-6-871,-1-1 0,24-20 0,-26 20-2018,-9 8 1450,-11 2-11289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02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17617,'0'0'7174,"60"-27"-7206,-41 31 0,10 6-1505,-10 2-2371,-5 3-4932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02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54 160 5349,'0'0'15572,"7"2"-14227,-1-2-1173,0 0 0,0 0 0,0 0-1,0-1 1,0 0 0,0 0-1,0 0 1,0-1 0,0 0 0,-1 0-1,1 0 1,-1-1 0,1 0-1,-1 0 1,0 0 0,0-1 0,0 1-1,-1-1 1,1-1 0,-1 1-1,0 0 1,0-1 0,-1 0 0,1 0-1,-1 0 1,0 0 0,0-1-1,-1 1 1,3-8 0,-5 12-165,0 1 0,0-1 0,0 0 0,-1 0 0,1 1 0,0-1 0,0 0 0,0 0 0,-1 1 1,1-1-1,0 0 0,-1 1 0,1-1 0,-1 0 0,1 1 0,-1-1 0,1 0 0,-1 1 0,1-1 0,-1 1 0,1-1 0,-1 1 0,0 0 0,1-1 0,-1 1 0,0-1 0,0 1 1,1 0-1,-1 0 0,0-1 0,0 1 0,1 0 0,-1 0 0,0 0 0,0 0 0,1 0 0,-1 0 0,0 0 0,0 0 0,1 0 0,-2 1 0,-37 3-122,29 0 109,0 0-1,1 1 1,0 0-1,0 1 0,0 0 1,1 0-1,0 1 1,-12 12-1,15-15 13,0 1 1,0 0-1,1 0 1,0 1-1,0-1 1,0 1-1,1 0 1,-1 0-1,1 0 1,1 0-1,-1 1 0,1-1 1,1 1-1,-2 8 1,3-13 1,1-1-1,0 0 1,0 0 0,-1 0 0,1 0 0,0 0-1,0 0 1,0 0 0,0 0 0,1 0 0,-1-1-1,0 1 1,0 0 0,0-1 0,1 1 0,-1-1-1,0 1 1,1-1 0,-1 1 0,0-1 0,1 0-1,-1 0 1,0 0 0,1 0 0,-1 0 0,0 0-1,1 0 1,-1 0 0,2-1 0,49-2 164,40-17-109,-72 14-91,1 1 0,1 1 0,41-3 0,-62 7 33,0 0-1,0 0 0,0 0 1,0 1-1,0-1 0,-1 0 0,1 1 1,0-1-1,0 1 0,0-1 0,-1 1 1,1-1-1,0 1 0,-1-1 0,1 1 1,0 0-1,-1-1 0,1 1 0,-1 0 1,1-1-1,-1 1 0,1 0 0,-1 0 1,0 0-1,1 0 0,-1-1 0,0 1 1,0 0-1,1 0 0,-1 0 0,0 0 1,0 0-1,0 0 0,0 0 0,0-1 1,0 1-1,-1 0 0,1 1 0,-3 7 460,0-24 348,3-168 458,0 182-1321,0 1-1,0-1 0,0 0 0,1 0 1,-1 1-1,0-1 0,0 0 0,0 1 1,1-1-1,-1 0 0,0 1 0,1-1 1,-1 1-1,1-1 0,-1 1 0,0-1 1,1 1-1,-1-1 0,1 1 0,0-1 1,-1 1-1,1-1 0,-1 1 1,1 0-1,0-1 0,-1 1 0,1 0 1,0 0-1,-1-1 0,1 1 0,0 0 1,-1 0-1,1 0 0,0 0 0,-1 0 1,1 0-1,0 0 0,0 0 0,-1 0 1,1 0-1,1 1 0,39 9-5282,-23-5 1428,7-2-7411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02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16367,'0'0'9348,"4"12"-8371,4 18-737,-2 0 0,-2 1 1,0-1-1,-2 51 0,-2 89-1510,-3-168-3458,-13-13 1165,-4-9-2875,-4-7-2862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03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2466,'0'0'21653,"69"-51"-20276,-21 43-96,10 1-480,3-2-128,0 1-353,-4-2-224,-4 0-64,-12 2-288,-13 3-833,-10 5-1538,-9 0-2786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03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14 115 18610,'0'0'2348,"-1"-9"97,-4-27-848,4 35-943,-1 6-286,-2 19-199,4 32-68,0-55-93,1 0 0,-1 0 0,1 0 1,0 0-1,-1 0 0,1 0 1,0 0-1,0 0 0,-1-1 1,1 1-1,0 0 0,0-1 0,0 1 1,0-1-1,0 1 0,0-1 1,0 1-1,0-1 0,0 1 1,0-1-1,1 0 0,-1 0 0,0 1 1,0-1-1,0 0 0,0 0 1,0 0-1,1-1 0,-1 1 1,0 0-1,0 0 0,0 0 0,0-1 1,0 1-1,0-1 0,0 1 1,0-1-1,1 0 0,42-20 298,-33 12-254,-1 0 1,0-1-1,16-19 0,-11 11 263,-24 27-319,0 1 1,1 0-1,0 0 0,0 0 1,1 1-1,1 1 1,0-1-1,0 1 1,2 0-1,-1 0 0,-5 24 1,10-36 8,0 1 0,0 0 0,0 0 0,0 0 0,0 0 0,0 0 0,1 0 0,-1 0 0,0 0 0,0-1 0,1 1 0,-1 0 0,0 0 0,1 0-1,-1 0 1,1-1 0,-1 1 0,1 0 0,-1-1 0,1 1 0,0 0 0,-1-1 0,1 1 0,0 0 0,0-1 0,-1 1 0,2 0 0,30 4 242,-21-5-164,0-1 0,0-1 0,0 0 0,11-3 0,2-5-22,0 0 0,26-15 0,18-9-68,-66 33-47,-21 36-116,17-51 778,7-12-634,-2 17 32,1 0 1,0 0 0,1 1 0,0 0 0,0-1 0,9-10 0,-11 17-40,1 1 1,-1 0 0,0 0-1,1 0 1,0 0 0,-1 1-1,1 0 1,0-1 0,0 1-1,1 1 1,-1-1 0,0 1 0,1-1-1,-1 1 1,1 0 0,-1 1-1,1-1 1,7 1 0,-9 0-399,24-4-1396,-26 4 1463,-1-1 1,1 1-1,-1 0 0,1 0 1,-1-1-1,1 1 1,-1-1-1,1 1 0,-1-1 1,0 1-1,1 0 0,-1-1 1,0 1-1,1-1 0,-1 0 1,0 1-1,1-1 0,-1 1 1,0-1-1,0 1 0,0-1 1,0 0-1,0 1 1,1-1-1,-1 0 0,0-12-11129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04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19538,'0'0'1794,"52"-3"1185,-15 0-769,7 1-897,2 2-992,-5 0-289,-7 0-481,-8 0-2113,-10 0-4869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16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91 5637,'0'0'8269,"8"-9"-6064,-6 6-2063,41-42 2467,-39 41-2312,0 1 0,0-1 1,0 1-1,0 1 0,1-1 0,-1 0 0,1 1 1,0 0-1,0 0 0,0 1 0,0-1 0,6 0 1,-11 2-292,0 0 1,1 0 0,-1 0-1,1 0 1,-1 0 0,0 0-1,1 0 1,-1 0 0,1 0-1,-1 0 1,1 0 0,-1 1-1,0-1 1,1 0 0,-1 0-1,0 0 1,1 1 0,-1-1-1,0 0 1,1 0 0,-1 1-1,0-1 1,1 0 0,-1 1-1,0-1 1,0 0 0,1 1-1,-1-1 1,0 0 0,0 1-1,0-1 1,0 0 0,1 2-1,-2 17 54,-13 20 59,-4-7-4,-3-1-1,-39 48 0,-13 20-46,72-98-47,-1 1-1,1-1 1,0 1-1,1 0 1,-1 0-1,0-1 0,0 1 1,1 0-1,-1 0 1,1 0-1,0 0 1,-1 0-1,1 2 1,0-3 6,0-1 1,0 1-1,1 0 0,-1-1 1,0 1-1,0-1 1,1 1-1,-1-1 1,0 1-1,1 0 1,-1-1-1,1 1 1,-1-1-1,1 1 1,-1-1-1,1 0 0,-1 1 1,1-1-1,-1 1 1,1-1-1,0 0 1,-1 0-1,1 1 1,-1-1-1,2 0 1,4 1 178,1 0 0,0 0 0,0-1 0,-1 0 0,1-1 0,7 0 0,-3 0-86,20-3 159,1-1 0,54-15 0,-64 13-1067,-1-1 0,30-16 0,-49 23 388,-1 1 233,0 0 0,-1-1 0,1 1 0,0 0 0,0 0 0,-1-1 0,1 1 0,0-1 0,-1 1 0,1 0 0,-1-1 0,1 1 0,-1-1 0,1 0 0,-1 1 0,1-1 0,-1 1 0,1-1 0,-1 0 0,0 1 0,1-1 0,-1 0 0,0 1 0,0-1 0,1 0 0,-1 0 0,0 1 0,0-1 0,0 0 0,0 0 0,0-1 0,-4-9-5631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16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10922,'0'0'11595,"60"5"-10506,-21-10-832,1 0-386,1-3-2145,2 0-3171,-4-1-3844</inkml:trace>
  <inkml:trace contextRef="#ctx0" brushRef="#br0" timeOffset="1">544 20 16015,'0'0'6374,"-2"49"-5189,2-36-832,5-2-289,4-5-1602,7-6-2273,-3 0-3941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17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14253,'0'0'9257,"4"59"-8616,-8-28-449,-1 4-128,0-1-1217,-4-3-1377,0-5-2147,-2-5-191,1-9 31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51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13677,'0'0'8942,"-8"6"-8462,-5 5-282,0 2 0,0-1-1,2 2 1,-1 0 0,2 0-1,0 1 1,0 0 0,2 1 0,0 0-1,0 0 1,-6 25 0,2-5 92,2 0 0,1 1 0,2 1 0,-3 62-1,9-86-259,1 0-1,0 0 0,1 0 1,1 0-1,0 0 0,1 0 0,1 0 1,8 21-1,-9-29-146,0 0 0,0 0 1,1 0-1,0 0 0,0-1 1,1 1-1,-1-1 0,1 0 0,0-1 1,1 1-1,-1-1 0,1 0 0,0 0 1,0-1-1,0 0 0,0 0 0,1 0 1,-1-1-1,11 3 0,27 1-3449,0-6-2183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17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13421,'0'0'3619,"4"-9"-715,-3 6-2771,0 0 0,0 0 0,1 0 1,-1 0-1,1 1 0,-1-1 0,1 0 0,0 1 0,0-1 0,0 1 0,1 0 0,-1 0 0,1 0 0,-1 0 1,1 0-1,-1 0 0,1 0 0,0 1 0,0 0 0,0-1 0,0 1 0,0 0 0,0 1 0,0-1 0,0 0 1,0 1-1,1 0 0,3 0 0,1-1-36,1 1 0,-1 1 0,1-1 0,0 1 1,-1 1-1,1 0 0,-1 0 0,0 1 0,0 0 0,14 6 0,-19-7-93,0 0 0,0 0 0,0 0 0,0 1 0,-1-1-1,1 1 1,-1-1 0,1 1 0,-1 0 0,0 0 0,0 0-1,0 0 1,-1 0 0,1 0 0,-1 1 0,1-1 0,-1 0-1,0 1 1,-1-1 0,1 1 0,0 0 0,-1-1 0,0 1-1,0-1 1,0 1 0,0-1 0,-1 1 0,-1 5 0,1-5 87,0 0 1,-1 1-1,0-1 1,0 0 0,0 0-1,0 0 1,-1 0-1,0 0 1,1 0 0,-1-1-1,-1 1 1,1-1-1,0 0 1,-1 0 0,0 0-1,0-1 1,1 1-1,-8 2 1,10-5-92,30 0-1094,-24 0 1079,-1 0-1,0 0 1,0 1 0,0-1 0,0 1 0,0 0 0,0 0 0,0 0 0,0 0 0,0 1 0,-1-1 0,1 1 0,0 0-1,-1 1 1,0-1 0,1 0 0,-1 1 0,0 0 0,0 0 0,0 0 0,-1 0 0,1 0 0,-1 0 0,0 1 0,1-1 0,-2 1-1,1-1 1,0 1 0,-1 0 0,1 0 0,-1 0 0,0 0 0,-1 0 0,1 7 0,0-5 106,-1 0 1,0 0 0,0 0-1,-1 1 1,0-1 0,0 0-1,-1 0 1,0 0 0,0 0-1,0 0 1,0-1 0,-1 1-1,0-1 1,0 1 0,-1-1-1,1 0 1,-1 0-1,0 0 1,-1-1 0,1 0-1,-1 0 1,-8 6 0,5-5 293,0-1 0,-1 0 0,0-1 0,1 0 0,-1-1 0,-15 3 0,19-4-359,1 0 0,0 0 0,-1-1 0,1 0 0,-1 0 0,1 0 0,0-1 0,-1 1 0,1-1 1,-1 0-1,1 0 0,0-1 0,0 1 0,0-1 0,-7-3 0,10 4-156,0 0 0,0 0 0,0 1 0,1-1-1,-1 0 1,0 0 0,0 0 0,1 0 0,-1 0 0,0 0 0,1 0 0,-1 0-1,1 0 1,0 0 0,-1 0 0,1-1 0,0 1 0,-1-2 0,1 2-265,0-1 0,1 1 1,-1 0-1,0 0 1,1-1-1,-1 1 1,1 0-1,-1 0 1,1-1-1,-1 1 0,1 0 1,0 0-1,0 0 1,-1 0-1,1 0 1,0 0-1,0 0 0,0 0 1,0 0-1,0 0 1,0 1-1,1-1 1,1 0-1,17-10-7671</inkml:trace>
  <inkml:trace contextRef="#ctx0" brushRef="#br0" timeOffset="1">496 343 15310,'0'0'11339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18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11018,'0'0'12748,"39"71"-12139,-38-28-449,-1 3-64,0-3-96,0-5-192,6-9-416,-6-5-353,5-10-128,-5-12-1025,0-12-6246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18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8808,'0'0'10923,"11"-46"-9642,7 40-320,6 0-417,10 1-384,5 0-63,5 0-1,1 0-96,1 1 32,-8 3 0,1 0-673,-10 0-1793,-5-1-3780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18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13068,'0'0'7752,"51"-26"-5830,-25 22-737,-1 1-577,2 1-480,1 0-96,-1 1-288,1-3-1153,-10-4-1442,-2-4-3203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19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6438,'0'0'17793,"1"0"-17775,-1-1 0,0 1 0,0 0 0,0 0 0,0 0 0,1 0-1,-1 0 1,0-1 0,0 1 0,0 0 0,1 0 0,-1 0 0,0 0 0,0 0 0,0 0 0,1 0 0,-1 0 0,0 0 0,0 0 0,1 0-1,-1 0 1,0 0 0,0 0 0,0 0 0,1 0 0,-1 0 0,0 0 0,0 0 0,0 0 0,1 0 0,-1 0 0,0 0 0,0 0 0,0 1-1,1-1 1,-1 0 0,0 0 0,0 0 0,0 0 0,0 0 0,1 1 0,-1-1 0,0 0 0,0 0 0,0 0 0,0 1 0,0-1 0,0 0-1,0 0 1,0 0 0,1 1 0,-1-1 0,2 10 142,0 0 0,-1 0 1,0 0-1,0 0 0,-1 0 0,-1 0 0,-1 10 0,1 14-74,0-12-55,0-16-22,0 0 1,1 0-1,-1 0 1,2 0-1,-1 0 1,1-1-1,2 12 1,-3-17-1,1 1 1,-1-1-1,1 0 1,-1 0-1,1 1 1,-1-1-1,1 0 1,-1 0-1,1 0 1,-1 0-1,1 0 1,0 0-1,-1 0 1,1 0-1,-1 0 1,1 0-1,-1 0 1,1 0-1,0 0 1,-1 0-1,1 0 1,-1-1-1,1 1 1,-1 0-1,1 0 1,-1-1 0,1 1-1,-1 0 1,1-1-1,-1 1 1,0 0-1,1-1 1,-1 1-1,1-1 1,-1 1-1,0-1 1,0 1-1,1-1 1,-1 1-1,0-1 1,0 1-1,1-1 1,-1 0-1,16-22 389,-9 10-353,0-2 0,-2 1-1,1-1 1,-2 1 0,0-1-1,-1-1 1,0 1 0,-1 0-1,-1-1 1,0-15-1,-4 30-74,-3 10-34,-5 12-18,4 2 104,0 1 1,1 0-1,2 0 0,0 0 0,2 0 0,0 27 0,2-51-16,0 0-1,0 1 1,0-1 0,0 0-1,0 0 1,0 0-1,0 1 1,0-1 0,0 0-1,0 0 1,0 0-1,0 1 1,0-1 0,0 0-1,0 0 1,0 0-1,0 0 1,0 1 0,0-1-1,0 0 1,0 0-1,1 0 1,-1 0 0,0 1-1,0-1 1,0 0-1,0 0 1,0 0 0,0 0-1,1 0 1,-1 0-1,0 1 1,0-1 0,0 0-1,0 0 1,1 0-1,-1 0 1,0 0 0,0 0-1,0 0 1,0 0-1,1 0 1,-1 0 0,0 0-1,0 0 1,0 0-1,1 0 1,-1 0 0,0 0-1,0 0 1,0 0-1,1 0 1,11-9 453,9-15 237,-15 13-634,-1 0 0,0 0 1,0 0-1,-1-1 0,0 0 0,-1 1 0,-1-2 0,0 1 1,0 0-1,-1 0 0,-1 0 0,0-1 0,-2-14 0,2 26-66,0 1-1,-1 0 1,1 0-1,0 0 0,0-1 1,0 1-1,0 0 1,0 0-1,0 0 0,-1 0 1,1-1-1,0 1 1,0 0-1,0 0 1,0 0-1,-1 0 0,1 0 1,0 0-1,0 0 1,0-1-1,-1 1 1,1 0-1,0 0 0,0 0 1,-1 0-1,1 0 1,0 0-1,0 0 0,0 0 1,-1 0-1,1 0 1,0 0-1,0 0 1,-1 0-1,1 0 0,0 1 1,0-1-1,0 0 1,-1 0-1,1 0 1,0 0-1,0 0 0,0 0 1,0 0-1,-1 1 1,1-1-1,0 0 0,0 0 1,0 0-1,0 0 1,0 1-1,-1-1 1,1 0-1,0 0 0,0 0 1,0 1-1,0-1 1,0 0-1,0 0 1,0 1-1,-9 11-153,-7 24 124,2 0 0,-17 67 0,36-108 18,0-1 0,0 0 0,-1 0 0,0-1 0,4-7 0,-2-2-74,-1 0 1,-1 0-1,0-1 0,-1 1 1,-1-1-1,0 0 0,-1 0 1,-1 0-1,-3-22 0,1 37 104,-1 1 0,0-1 0,0 1-1,1 0 1,-1-1 0,0 1 0,0 0 0,0 1-1,0-1 1,0 1 0,-6-1 0,6 22-142,0 0 1,1 25 0,-4 30 167,-3 0 355,25-109 83,-6 15-417,0-7-44,-1 0 0,-2-1-1,0 1 1,-2-1 0,-1-1-1,-1 1 1,0-31 0,-4 69-93,-1 0 0,0 1 0,-1-1 0,-1 0 0,-6 18 1,-9 27 87,14-34-219,1 0 0,1 0 0,0 26 0,2-48 68,1-1 0,0 1-1,0 0 1,0-1 0,0 1 0,1 0-1,-1-1 1,0 1 0,0 0-1,0-1 1,0 1 0,1-1 0,-1 1-1,0 0 1,1-1 0,-1 1 0,0-1-1,1 1 1,-1-1 0,1 1-1,-1-1 1,1 1 0,-1-1 0,1 1-1,-1-1 1,1 0 0,-1 1 0,1-1-1,0 0 1,-1 0 0,2 1-1,13 0-5877,-8-1 343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0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10890,'2'-7'768,"-1"2"229,1 0 0,-1 0 0,1 0 0,0 1 0,0-1 0,0 1 0,5-6 1,-5 42 2034,-20 170-614,18-201-2410,0 0 0,0 0 0,0 0 0,0 0 0,-1 0 0,2 0 1,-1 0-1,0 0 0,0 0 0,0 0 0,0 0 0,1 0 0,-1 0 0,0 0 0,1 0 0,-1 0 0,1 0 0,-1 0 0,1 0 0,-1-1 0,1 1 0,0 0 0,-1 0 1,1-1-1,0 1 0,0 0 0,0-1 0,-1 1 0,1-1 0,0 1 0,0-1 0,0 1 0,0-1 0,0 0 0,0 1 0,0-1 0,0 0 0,0 0 0,0 0 1,0 0-1,0 0 0,0 0 0,0 0 0,0 0 0,1 0 0,2-1 50,-1 0 0,1 0 0,-1 0 0,1-1 0,-1 0 0,0 1 0,0-1 0,1 0 1,-1 0-1,0-1 0,4-3 0,19-28 134,-1-2 0,25-46 0,-50 81-149,-6 11-1,1 1-1,0 0 1,0 0-1,1 0 1,1 0-1,-1 1 1,2 0-1,-2 16 1,4-28-30,1 1 0,-1-1 0,0 0 0,1 1 0,-1-1 0,1 0 0,-1 1 0,1-1 0,-1 0 0,1 0 0,-1 1 0,1-1 0,-1 0 0,1 0 1,-1 0-1,1 0 0,-1 0 0,1 0 0,-1 0 0,1 0 0,0 0 0,-1 0 0,1 0 0,-1 0 0,1 0 0,-1 0 0,1-1 0,-1 1 0,1 0 0,-1 0 0,1 0 1,-1-1-1,1 1 0,0-1 0,21-8 420,50-48 63,-17 11-504,-54 45-2,0 0 1,1 1 0,-1-1 0,0 0-1,0 0 1,0 1 0,1-1 0,-1 1-1,0-1 1,0 1 0,1-1 0,-1 1-1,1 0 1,-1 0 0,0-1 0,1 1-1,-1 0 1,2 1 0,-2-1 3,0 0 0,-1 1-1,1-1 1,0 1 0,-1-1 0,1 1 0,0-1-1,-1 1 1,1-1 0,-1 1 0,1 0 0,-1-1-1,1 1 1,-1 0 0,1 0 0,-1-1 0,1 1-1,-1 0 1,0 0 0,0 0 0,1 1 0,0 7-18,0 0 0,-1 0 0,1 1 0,-3 13 0,1-4 76,-4 33-50,2-19 316,5-34-286,0-1 0,-1 1 1,1-1-1,-1 0 1,1 0-1,-1 0 1,0 0-1,0 0 1,0 0-1,0 0 1,0 0-1,0 0 1,0 0-1,0-5 1,52-142-614,-43 136-191,-4 5-944,-3 1-3747,-3 3-19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0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15375,'0'0'6117,"48"-32"-6117,-18 32-64,2 0-1729,-2 0-3781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78 132 13773,'0'0'5136,"4"-11"-3231,-1 4-1654,1-1-1,0 1 0,0 0 0,1 0 1,0 1-1,0-1 0,0 1 1,1 0-1,0 0 0,0 1 0,1 0 1,0 0-1,0 0 0,0 1 0,0 0 1,14-6-1,-14 7-127,0 1 0,0-1-1,0 1 1,1 0 0,-1 1 0,0 0 0,1 0-1,10 0 1,-17 1-120,-1 1 0,1-1 0,0 0 0,-1 1 0,1-1 1,-1 0-1,1 1 0,-1-1 0,1 1 0,-1-1 0,1 1 0,-1-1 0,1 1 0,-1-1 0,0 1 0,1 0 0,-1-1 0,0 1 0,0-1 0,1 1 1,-1 0-1,0-1 0,0 1 0,0 0 0,0-1 0,0 1 0,0 0 0,0-1 0,0 1 0,0 0 0,0-1 0,0 1 0,0 0 0,0-1 0,-1 1 1,1 0-1,-9 27 241,2-15-163,-2 0 0,1-1 1,-2 0-1,1 0 0,-2-1 1,-15 14-1,-79 57 68,72-58 8,22-15-91,9-7-48,0 0 1,0 0-1,-1-1 0,1 1 1,-1 0-1,1-1 0,-1 1 1,0-1-1,1 0 0,-1 0 1,0 0-1,-4 1 1,32-29-244,-21 24 196,-1 0 0,0 1-1,1-1 1,0 1 0,-1 0-1,1 0 1,0 0 0,0 1-1,0-1 1,0 1 0,0 0-1,1 0 1,-1 1 0,0-1-1,0 1 1,1 0 0,-1 0-1,0 0 1,8 2 0,-8 0 37,0-1 0,0 1 0,0 1 0,0-1 0,0 0 0,-1 1 0,1 0 1,-1 0-1,1 0 0,-1 1 0,0-1 0,0 0 0,-1 1 0,1 0 0,-1 0 1,0 0-1,0 0 0,2 6 0,-2-7 66,-1 0-1,1 1 1,-1-1-1,1 0 1,0 0 0,0 0-1,0 0 1,1 0 0,-1-1-1,1 1 1,-1-1-1,1 1 1,0-1 0,0 0-1,0 0 1,0 0 0,0-1-1,0 1 1,1-1 0,-1 1-1,1-1 1,-1 0-1,1-1 1,-1 1 0,1-1-1,-1 1 1,7-1 0,-4-1 61,-1 0 1,1 0-1,-1-1 0,0 0 1,1 0-1,-1 0 1,0 0-1,0-1 1,-1 0-1,1 0 1,0 0-1,-1 0 1,0-1-1,0 0 1,0 0-1,0 0 1,5-8-1,-8 11-145,-1 0 0,1 1 1,0-1-1,-1 0 0,1 0 0,0 1 0,-1-1 0,1 0 0,-1 0 1,1 0-1,-1 0 0,0 0 0,1 0 0,-1 0 0,0 0 1,1 0-1,-1 0 0,0 0 0,0 0 0,0 0 0,0 0 0,0 0 1,0 0-1,-1 0 0,1 0 0,0 0 0,-1-1 0,-23-8-2699,0 3-696,6-2-4074,2-3-8862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2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5862,'0'0'18695,"2"9"-18066,4 13-391,-2-1-1,-1 1 0,-1-1 0,0 1 0,-2 0 0,-2 23 0,-23 143 67,7-71-239,17-72-545,1-45 435,0-1 1,0 1-1,0 0 1,0 0-1,0 0 1,0-1 0,0 1-1,0 0 1,0 0-1,0 0 1,0-1-1,0 1 1,0 0 0,0 0-1,0 0 1,1 0-1,-1-1 1,0 1-1,0 0 1,0 0 0,0 0-1,0 0 1,0 0-1,1-1 1,-1 1-1,0 0 1,0 0 0,0 0-1,0 0 1,1 0-1,-1 0 1,0 0-1,0 0 1,0 0-1,0 0 1,1-1 0,-1 1-1,0 0 1,0 0-1,0 0 1,1 0-1,-1 0 1,0 1 0,0-1-1,0 0 1,1 0-1,-1 0 1,0 0-1,0 0 1,0 0 0,0 0-1,1 0 1,-1 0-1,0 0 1,0 0-1,0 1 1,0-1 0,1 0-1,-1 0 1,0 0-1,0 0 1,0 0-1,0 1 1,0-1 0,0 0-1,0 0 1,0 0-1,1 0 1,-1 1-1,10-16-1590,-2-16-2171,-1-6-2013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14830,'0'0'6913,"10"-5"-6277,15-3-326,0 1 1,1 2-1,0 0 1,0 1-1,37 0 1,-26 3-268,190-4-81,-224 6 51,1-1-1,0 1 1,0-1 0,0 1 0,-1 0-1,1 0 1,0 1 0,-1-1-1,1 1 1,-1 0 0,1 0-1,-1 0 1,0 0 0,0 1 0,0-1-1,0 1 1,0 0 0,-1 0-1,1 0 1,-1 0 0,0 0 0,0 0-1,0 1 1,0-1 0,0 1-1,1 6 1,3 9 166,-1 0 0,-1 0 0,-1 0 0,1 23 0,-1-15-147,33 285-1190,-35-312 1011,-1 1-1,0-1 1,0 1 0,1 0-1,-1-1 1,0 1 0,0 0-1,0-1 1,0 1-1,0 0 1,0-1 0,0 1-1,0 0 1,0-1 0,0 1-1,0 0 1,0-1 0,0 1-1,-1 0 1,1-1-1,0 1 1,-1 0 0,1-1-1,0 1 1,-1-1 0,1 1-1,0-1 1,-1 1 0,1-1-1,-1 1 1,1-1 0,-1 1-1,1-1 1,-1 1-1,0-1 1,1 0 0,-1 1-1,1-1 1,-1 0 0,0 0-1,1 1 1,-1-1 0,0 0-1,1 0 1,-1 0-1,0 0 1,0 0 0,-18 2-6761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52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0 9737,'-12'18'10414,"-8"7"-5042,-110 121-3589,70-81-1547,-13 14-132,26-26-2809,46-75-12339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3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13933,'0'0'8296,"56"-16"-6887,1-10-63,16-7-225,10-1-481,7-1-255,2 6-193,-10 4-160,-12 8 0,-15 8-577,-12 7-928,-19 2-1218,-11 0-159,-13 6-2756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3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0 222 12107,'0'0'7015,"12"-4"-5216,10-7-1292,-1-1 0,0-1 1,0-1-1,-1 0 0,-1-2 0,23-23 0,-17 13-411,-16 15 43,0 2 0,1-1-1,0 1 1,0 1 0,1 0 0,14-9 0,-24 17-136,-1 0-1,1 0 1,-1 0 0,1 0 0,-1 0-1,1 0 1,-1 0 0,1 0 0,-1 0-1,1 0 1,-1 0 0,0 1 0,1-1 0,-1 0-1,1 0 1,-1 0 0,1 1 0,-1-1-1,0 0 1,1 1 0,-1-1 0,0 0-1,1 1 1,-1-1 0,0 0 0,1 1 0,-1-1-1,0 1 1,0-1 0,1 0 0,-1 1-1,0-1 1,0 1 0,0-1 0,0 1-1,0-1 1,0 1 0,1-1 0,-1 1-1,0-1 1,0 1 0,-1-1 0,1 1 0,0 0-1,1 28 113,-1-25-45,-2 38 522,-12 70-1,2-35-1957,7 0-6618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4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11307,'0'0'12908,"-13"48"-12332,8-11-351,5 2-161,-2 2-32,2-4-64,0-4-833,0-4-673,5-9-415,-3-7 31,0-8-352,-2-18-6823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4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15471,'0'0'4900,"7"0"-4104,101 6 290,-84-2-1014,0-2 0,1 0 0,-1-2-1,1-1 1,-1-1 0,0-1-1,44-11 1,-49 7-95,0 0-1,27-16 1,-41 21 40,0-1-1,-1 0 1,1-1 0,-1 1 0,0-1-1,0 0 1,0 0 0,0 0 0,-1 0 0,1-1-1,-1 0 1,0 1 0,-1-1 0,3-6-1,-31 59 577,11-13-445,3 0 0,0 1 0,3 0-1,1 1 1,1 0 0,2 0 0,2 1 0,1-1 0,5 45 0,-1-70-131,0-1 0,2 0 0,-1 0 0,1-1 0,1 1 0,0-1 0,0 0 0,1 0 0,1-1 1,13 17-1,21 34-2490,-33-34-136,-8-26 2398,0 1-1,0 0 1,0-1 0,1 1-1,-1-1 1,0 1-1,0 0 1,0-1 0,-1 1-1,1-1 1,0 1 0,0 0-1,0-1 1,0 1-1,0-1 1,-1 1 0,1 0-1,0-1 1,-1 1-1,1-1 1,0 1 0,-1-1-1,0 1 1,-14 2-4524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4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11659,'0'0'7719,"64"24"-6726,-14-31-288,6-8-385,1 1-128,1 1-128,-6 4-31,-8 5-1123,-10 2-2177,-11 2-4324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5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10666,'0'0'8323,"12"-8"-6300,-4 2-1673,-1 1 1,1 0-1,0 0 0,0 1 1,0 0-1,0 1 0,1 0 1,0 0-1,-1 0 0,1 1 1,0 1-1,0 0 0,0 0 1,0 0-1,15 2 0,-22-1-326,0 1 1,0-1-1,-1 1 0,1-1 1,0 1-1,-1-1 0,1 1 1,-1 0-1,1 0 0,-1 0 0,1 0 1,-1 0-1,1 0 0,-1 0 1,0 1-1,0-1 0,0 0 0,0 1 1,0-1-1,0 1 0,0-1 1,1 4-1,-1-1 21,0-1 0,0 1 0,0 0 0,-1 0 0,0 0 0,0 0 0,0 0 0,0 0 0,0 0 0,-2 4 0,0 3 24,-1 0 0,-1 0 0,0 0 0,0 0 0,-1 0 0,-6 10 1,-12 10 55,-49 55 1,72-86-130,0 1 0,-1-1 0,1 0 0,0 0 1,0 0-1,0 1 0,0-1 0,0 0 1,0 0-1,0 0 0,0 1 0,0-1 1,0 0-1,0 0 0,0 1 0,0-1 1,0 0-1,0 0 0,0 0 0,0 1 0,0-1 1,0 0-1,0 0 0,0 0 0,1 1 1,-1-1-1,0 0 0,0 0 0,0 0 1,0 0-1,0 1 0,0-1 0,1 0 1,-1 0-1,0 0 0,0 0 0,0 0 0,1 0 1,-1 0-1,0 1 0,0-1 0,0 0 1,0 0-1,1 0 0,-1 0 0,0 0 1,0 0-1,1 0 0,-1 0 0,0 0 1,0 0-1,0 0 0,1 0 0,-1 0 0,0 0 1,0 0-1,1 0 0,26 2-12,31-6-11,-24-2-1062,46-15-1,-25-2-3108,-8-7-4832,-24 6-3195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5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570 57 8136,'-11'-7'2594,"1"0"-2201,-1 1 0,1 0 0,-2 1 0,1 0 0,0 0 0,-1 2 0,0-1 0,0 2 1,0-1-1,0 2 0,-1-1 0,1 2 0,0 0 0,-1 0 0,-18 3 0,18 2-356,0 0 0,1 0 0,-1 1 0,1 1 0,0 0 0,1 1 0,-1 0 0,-10 11 0,-77 81 348,98-100-383,-17 21 217,1-1 0,0 2 0,2 0 0,-19 37 0,29-48-173,0 0 1,0 0-1,1 1 1,1 0-1,0 0 0,0 0 1,2 0-1,-1 0 1,1 1-1,1-1 0,0 0 1,3 16-1,-1-19-28,1 0 1,0-1-1,1 1 0,-1-1 1,2 1-1,-1-1 0,1-1 0,0 1 1,1-1-1,0 0 0,0 0 1,1 0-1,-1-1 0,1 0 1,1 0-1,-1-1 0,12 6 0,-3-2 45,0 0-1,0-2 1,1 0-1,0 0 1,0-2-1,0 0 1,1-1-1,20 2 1,-18-5 177,1-1 0,-1-1 0,1 0 0,-1-2 0,0 0 0,0-1 0,0-1 0,0-1 0,-1-1 0,0 0 0,0-2 0,22-13 0,-19 8 33,0 0-1,-2-2 1,0-1-1,0 0 1,-2-1-1,0-1 1,-1-1-1,-1 0 1,17-30-1,-25 37-126,-1 0-1,-1-1 1,0 0 0,-1 0-1,0 0 1,-1 0 0,-1-1-1,0 1 1,-1-1 0,-1 0 0,0-16-1,-1 23-130,0 0 1,-1 0-1,-1 0 0,1 0 0,-1 0 0,-1 1 0,1-1 1,-1 1-1,-1 0 0,1-1 0,-1 2 0,0-1 0,-1 0 1,0 1-1,0 0 0,0 0 0,0 0 0,-1 0 1,0 1-1,-1 0 0,-12-8 0,10 8-176,-1 0-1,1 1 1,-1 0 0,1 0 0,-1 1-1,0 0 1,0 1 0,-1 0-1,1 1 1,0 0 0,-1 1-1,1-1 1,0 2 0,-1 0-1,1 0 1,0 1 0,0 0-1,-19 7 1,19-5-434,1 1 1,0 0-1,0 0 0,0 1 1,0 0-1,1 1 0,0 0 0,0 0 1,1 0-1,0 1 0,-11 16 0,-7 15-6537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6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17 9289,'-2'-16'11922,"-3"36"-9685,-5 42-2976,4-24 840,2 0-1,1 1 1,2 0-1,6 49 0,-5-85-155,1 0 0,0 0 0,0-1 0,1 1-1,-1-1 1,1 1 0,-1-1 0,1 0 0,0 1-1,-1-1 1,1 0 0,3 2 0,11 2-2566,-16-7 2316,1 1-1,0 0 0,0-1 0,-1 1 0,1-1 0,0 1 1,-1-1-1,1 1 0,-1-1 0,1 1 0,0-1 0,-1 1 0,1-1 1,-1 0-1,0 1 0,1-1 0,-1 0 0,1 0 0,-1 1 0,0-1 1,0 0-1,1-1 0,3-17-8369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6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10634,'0'0'5120,"8"0"-3316,163 12 1568,-117-6-3149,0-2 0,67-4 0,-115 0-263,-1-1 0,1 0-1,0 0 1,-1-1 0,1 0 0,0 0 0,6-3-1,-10 4 57,-1 0 0,1 0 0,0 0 0,-1 0 0,1 0 0,-1-1-1,1 1 1,-1 0 0,0-1 0,1 1 0,-1-1 0,0 0 0,0 1-1,0-1 1,0 0 0,0 0 0,-1 1 0,1-1 0,0 0-1,-1 0 1,1 0 0,-1 0 0,0-3 0,0 4 171,-9 44-321,3 17-172,2 1-1,3-1 1,2 1 0,17 102-1,-13-115-4261,-3-16-1733,-2-11-2304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7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12908,'0'0'5413,"46"12"-4484,-7-10 96,8 0-288,1-2-449,5 0-160,-5-12-32,2-4-32,-8-3-864,-5-4-1603,-7-2-4964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53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11339,'0'0'9289,"11"49"-8008,1-25-128,6-3-320,3-1-481,4-1-224,3-6-32,6 2-32,-4-4 0,-2 2-736,-3-3-2179,-4-4-3299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28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90 116 2723,'0'0'17488,"-5"-8"-15160,3 6-2232,1 0 1,0 1 0,0-1 0,0 1 0,0-1-1,0 0 1,0 0 0,1 0 0,-1 1-1,0-1 1,1 0 0,0 0 0,-1 0 0,1 0-1,0 0 1,0 0 0,0 0 0,1-4-1,1 3 6,0 1 0,0-1-1,0 1 1,0 0 0,1-1-1,-1 1 1,1 0-1,0 0 1,-1 1 0,1-1-1,0 1 1,0-1-1,0 1 1,0 0 0,4-1-1,-2 0-31,79-26 1218,-77 26-1206,0 0 0,-1 1 1,1 0-1,0 0 0,0 0 1,0 1-1,0 0 1,0 1-1,0 0 0,11 2 1,-17-2-76,1 0 1,-1 0 0,0 0-1,0 0 1,1 0 0,-1 1-1,0-1 1,0 0 0,0 1-1,0-1 1,0 1 0,0-1-1,-1 1 1,1-1 0,0 1-1,-1-1 1,1 1 0,-1 0-1,0-1 1,1 1 0,-1 0-1,0 0 1,0-1 0,0 1-1,0 0 1,-1-1 0,1 1-1,0 0 1,-1-1 0,0 3-1,0 3 54,-1 0 0,1 0 0,-2 0 0,1 0 0,-7 12 0,0-4-18,-1 0-1,0 0 1,-1-1 0,-1-1 0,0 0-1,-1 0 1,-1-1 0,1-1-1,-24 14 1,48-28-71,-1 0 1,1 1-1,0 0 0,0 1 0,0 0 1,-1 1-1,14 1 0,-9-1-33,-10 0 16,-1 1-1,1-1 1,0 1 0,-1 0-1,1 0 1,-1 0 0,1 1-1,-1-1 1,0 1 0,1 0-1,-1 0 1,0 1-1,0-1 1,-1 1 0,1 0-1,0 0 1,-1 0 0,0 1-1,0-1 1,3 5 0,-5-6 66,1 0 1,-1 0 0,0 1-1,0-1 1,-1 0 0,1 1-1,0-1 1,-1 1 0,1-1-1,-1 1 1,0 0 0,0-1 0,0 1-1,0-1 1,-1 1 0,1-1-1,-1 1 1,1-1 0,-1 1-1,0-1 1,0 0 0,0 1 0,0-1-1,0 0 1,0 0 0,-1 1-1,1-1 1,-1 0 0,0-1-1,1 1 1,-1 0 0,0 0 0,0-1-1,0 1 1,0-1 0,-1 1-1,-3 0 1,-8 6 187,-1 0 0,0-2 0,0 0 0,-1 0 0,0-1-1,1-2 1,-2 1 0,1-2 0,0 0 0,-1-1 0,1 0 0,-1-2 0,1 0 0,-29-5 0,41 5-254,0 0 1,1 0-1,-1 0 1,1-1 0,-1 1-1,1-1 1,0 0-1,0 0 1,0 0 0,0-1-1,0 1 1,0-1-1,0 1 1,1-1 0,-3-3-1,4 4-159,0 0-1,0 0 1,0 0-1,0 0 1,1 1-1,-1-1 1,0 0-1,1 0 1,0 0-1,-1 0 1,1 0-1,0-3 1,1 2-311,-1 0 0,0 1 1,1-1-1,0 1 0,0-1 1,0 1-1,0 0 0,0-1 1,0 1-1,0 0 0,3-4 1,16-16-8412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31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16752,'0'0'3651,"69"4"-3074,-25-11-129,9-5-416,0-1 0,-3 1-1089,-9 3-1057,-10 1-2018,-15 4-1281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31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12396,'0'0'6822,"55"19"-5509,-14-19-63,9 0-706,3 0-384,5 0-128,-1 0-961,-6-2-1921,-10-2-3620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32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9097,'0'0'3678,"13"-9"-1511,2-1-1668,1 0-1,0 1 0,0 1 1,1 0-1,0 2 1,0-1-1,1 2 0,0 1 1,0 0-1,29-2 1,-45 6-490,0 0 1,0 0-1,0 0 1,0 0-1,1 0 1,-1 1-1,0-1 1,0 1-1,0 0 1,0 0-1,0 0 1,0 0-1,0 0 1,0 0-1,-1 0 0,1 0 1,0 1-1,-1-1 1,1 1-1,-1-1 1,3 4-1,-2-2 59,0 1-1,-1-1 0,1 1 0,-1 0 1,0 0-1,0-1 0,0 1 0,0 0 0,-1 0 1,0 0-1,0 5 0,0 4 122,-2 0 0,0 1 0,0-1 0,-1 0 0,-1 0 0,-6 17 0,-10 13-176,-2 0-1,-2-1 1,-2-1 0,-54 66 0,80-106-78,-19 19-1374,5-11-4691,6-7-6789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34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263 113 10154,'0'0'2717,"0"-10"-278,0 7-2413,0 0 158,1 1 0,-1-1 1,0 0-1,0 0 1,0 1-1,0-1 1,0 0-1,0 0 0,-1 1 1,0-1-1,1 0 1,-1 0-1,0 1 1,0-1-1,-1 1 0,1-1 1,0 1-1,-1 0 1,1-1-1,-1 1 1,0 0-1,0 0 1,0 0-1,0 0 0,0 0 1,0 1-1,-1-1 1,1 1-1,-1-1 1,1 1-1,-1 0 0,1 0 1,-1 0-1,1 0 1,-1 0-1,-5 0 1,1 1-139,0-1 0,1 1 0,-1 1 0,0-1 0,0 1 0,1 0 0,-1 1 0,1 0 0,-1 0 0,1 0 0,0 1 0,-1 0 1,1 0-1,1 0 0,-1 1 0,0 0 0,1 0 0,0 0 0,0 1 0,0 0 0,0 0 0,1 0 0,0 0 0,0 1 0,0 0 0,-3 8 0,-2 4 26,2-1-1,0 1 0,1 0 0,1 1 0,0-1 1,1 1-1,2 0 0,-2 25 0,4-40-62,0 1 0,0-1 0,0 0 0,0 0 0,1 1 1,0-1-1,-1 0 0,1 0 0,1 0 0,-1 0 0,1 0 0,0 0 0,-1 0 0,2 0 0,-1-1 0,0 1 0,1-1 0,0 0 1,-1 0-1,7 6 0,-4-7 2,-1 1 1,1-1 0,-1 0-1,1 0 1,0 0 0,0 0-1,0-1 1,0 0 0,0 0-1,0-1 1,1 1 0,-1-1-1,0 0 1,0 0 0,0-1-1,0 0 1,6-1-1,0-1 42,0 0 0,0 0 0,-1-2 0,1 1 0,-1-1 0,0-1 0,0 0 0,-1 0 0,0-1 0,0 0 0,0-1 0,-1 0-1,0 0 1,-1-1 0,0 1 0,7-12 0,-7 10 136,-1-1 0,0 0 1,0 0-1,-1-1 0,-1 1 0,0-1 0,0 0 0,-2-1 0,1 1 1,-1 0-1,-1-1 0,0 1 0,-1-1 0,-2-17 0,1 25-202,0 1-1,0-1 0,-1 0 1,0 1-1,0-1 0,0 1 0,0 0 1,0 0-1,-1 0 0,0 0 1,0 0-1,0 0 0,-1 1 0,1-1 1,-1 1-1,1 0 0,-1 0 1,0 1-1,-1-1 0,1 1 0,0 0 1,-1 0-1,1 0 0,-1 0 1,1 1-1,-1 0 0,0 0 1,1 0-1,-1 1 0,0-1 0,0 1 1,0 0-1,0 1 0,1-1 1,-1 1-1,-8 2 0,11-2-136,0 0-1,0 0 1,0 0 0,0 0-1,0 1 1,1-1 0,-1 1-1,0-1 1,1 1 0,-1 0-1,1-1 1,-1 1 0,1 0-1,0 0 1,0 0-1,0 0 1,0 0 0,0 0-1,0 1 1,0 1 0,0 1-711,0 0 0,0 0 0,0 0 0,1 0 0,0 0 0,0 0 0,1 0 0,0 8 0,7 8-5593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34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62 9513,'0'-7'1441,"1"-6"-1678,0-26 6678,0 36-3298,-1 25-2219,-1 130 1084,-25 174-1,23-294-1976,2-20-3,0 0 1,-1 1-1,-5 17 0,-7-73 292,-10-65-724,11 60 302,-6-56 0,19 103 87,0 0 1,-1-1-1,1 1 1,0 0-1,0-1 1,0 1-1,0 0 1,0-1-1,0 1 1,0 0-1,0-1 1,1 1-1,-1 0 1,0 0-1,1-1 1,-1 1-1,1 0 1,0 0-1,-1-1 1,1 1-1,0 0 1,0 0-1,-1 0 1,1 0-1,0 0 1,0 0-1,0 0 1,0 1-1,3-2 1,0 0-43,0 2 0,0-1 0,0 0-1,0 1 1,1 0 0,-1 0 0,0 0 0,4 1 0,14 0-414,7-1-1066,22 1-2473,-45-2 2920,0 1 0,0-1 1,0-1-1,0 1 0,0-1 0,6-3 1,17-11-5568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35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84 3748,'2'-10'3827,"0"-6"-2379,3-18 255,2 10 6085,-26 76-7058,2 1 0,2 1 1,2 0-1,-5 63 0,-1 226-495,37-404 2653,33-222-1884,-50 280-1011,0-1 1,0 0 0,0 1 0,0-1 0,1 1 0,0 0-1,-1-1 1,1 1 0,0 0 0,1 0 0,-1 0 0,0 1-1,1-1 1,0 0 0,-1 1 0,1 0 0,3-3 0,-4 4-2,0 1 0,0-1 1,0 1-1,0-1 0,0 1 0,-1 0 1,1-1-1,0 1 0,0 0 0,0 0 1,0 0-1,0 1 0,0-1 0,0 0 1,0 1-1,0-1 0,-1 1 1,1 0-1,0 0 0,0-1 0,-1 1 1,1 0-1,0 1 0,-1-1 0,1 0 1,-1 0-1,1 1 0,-1-1 1,0 0-1,0 1 0,0 0 0,0-1 1,2 4-1,1 2 29,0 1 0,-1-1 0,0 1 0,0 0 0,-1 1 0,0-1-1,0 0 1,-1 0 0,0 1 0,0-1 0,-1 1 0,-1 11 0,20-41 1057,-12 12-1090,1-1-1,-1 1 1,16-13-1,-20 19-11,0 1 0,1-1 0,-1 1-1,1-1 1,-1 1 0,1 0 0,0 0-1,0 1 1,0-1 0,0 1 0,0 0-1,0 0 1,7-1 0,-10 3 25,0-1-1,0 1 1,0-1 0,0 1 0,0-1 0,0 1 0,0 0-1,0 0 1,-1-1 0,1 1 0,0 0 0,0 0 0,-1 0-1,1 0 1,-1 0 0,1 0 0,-1 0 0,1 0 0,-1 0-1,1 0 1,-1 0 0,0 0 0,0 0 0,1 0 0,-1 0 0,0 0-1,0 0 1,0 0 0,0 1 0,-1 0 0,1 48 598,-1-35-477,3 0 141,4-12-651,12-18-3001,-10 6 753,5-6-3615,-1-1-4298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35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0 275 11179,'0'0'13378,"3"9"-12615,-2-5-718,0 0 0,1 0 0,-1-1-1,1 1 1,0-1 0,0 0 0,0 1 0,0-1 0,0 0 0,1 0 0,0 0-1,-1-1 1,5 4 0,-2-3-23,0 0 0,-1-1 0,1 0 0,0 0 0,0 0 0,0-1-1,0 0 1,0 0 0,1 0 0,-1 0 0,0-1 0,6 0 0,-6 0-7,0 0 0,0 0 1,0 0-1,0-1 0,0 0 0,0 0 1,0 0-1,0-1 0,0 0 1,0 0-1,-1 0 0,1 0 0,6-5 1,-8 5-1,-1-1 1,1 1 0,-1-1 0,0 0-1,0 1 1,0-1 0,0 0 0,-1 0-1,1 0 1,-1 0 0,1-1 0,-1 1-1,0 0 1,-1-1 0,1 1 0,0 0-1,-1-1 1,0 1 0,0-1 0,0-5-1,-1 8-21,1-1 0,0 1-1,0 0 1,-1 0 0,1 0 0,-1-1-1,1 1 1,-1 0 0,1 0-1,-1 0 1,0 0 0,0 0-1,1 0 1,-1 0 0,0 0 0,0 1-1,0-1 1,0 0 0,0 0-1,0 1 1,0-1 0,0 0-1,0 1 1,-1 0 0,1-1 0,0 1-1,0-1 1,0 1 0,-1 0-1,1 0 1,0 0 0,0 0-1,0 0 1,-1 0 0,1 0 0,0 0-1,0 0 1,-2 1 0,-2 0-54,1-1 0,-1 1 0,1 0 1,-1 0-1,1 1 0,0-1 0,0 1 0,-1 0 1,-5 4-1,4 0 33,0 0 0,0 0 0,0 1 0,1 0 0,0 0 0,0 0 0,1 1 0,-7 15 0,8-18 39,1 1-1,0 0 0,0 0 0,0 0 1,1 0-1,0 1 0,0-1 0,1 0 0,0 0 1,0 1-1,0-1 0,1 0 0,1 7 0,-1-11-2,0 0 0,0 0 0,0-1-1,0 1 1,1 0 0,-1 0-1,0-1 1,1 1 0,0-1 0,-1 1-1,1-1 1,0 0 0,-1 0 0,1 1-1,0-1 1,0-1 0,0 1-1,0 0 1,0 0 0,0-1 0,1 1-1,-1-1 1,0 0 0,0 1-1,0-1 1,0 0 0,0 0 0,1 0-1,-1-1 1,3 0 0,3 0 16,0 0 1,-1 0 0,1-1-1,-1 0 1,0-1-1,1 1 1,8-6 0,1-3-8,-1-2 1,0 1 0,-1-2 0,0 0 0,-1-1 0,17-23 0,-2-3-5,35-63 0,-52 84-4,-2 0 1,0-1 0,-2 0-1,0 0 1,8-34 0,-16 54-5,0 1-1,0 0 1,0 0 0,0-1 0,0 1 0,0 0 0,1 0 0,-1-1-1,0 1 1,0 0 0,0 0 0,0-1 0,0 1 0,0 0 0,0-1-1,0 1 1,0 0 0,0 0 0,0-1 0,0 1 0,0 0 0,-1 0-1,1-1 1,0 1 0,0 0 0,0 0 0,0-1 0,0 1 0,-1 0-1,1 0 1,0 0 0,0-1 0,0 1 0,0 0 0,-1 0 0,1 0-1,0 0 1,0-1 0,-1 1 0,1 0 0,0 0 0,-1 0 0,-11 7 160,-12 19-34,17-12-68,1 1 0,0-1 0,0 1 0,2 1 0,0-1 0,1 0 0,0 1 0,1 0 0,1 0 0,0-1 0,3 26 1,0-30-41,-1 0 1,2 0 0,0 0 0,0-1 0,1 1 0,0-1 0,0 0 0,2 0 0,-1-1 0,1 1-1,0-1 1,1 0 0,0-1 0,0 0 0,1 0 0,0 0 0,11 7 0,7-1-94,-32-27-340,-33-36-485,11 20 609,-2 2 0,0 0 0,-1 3 0,-63-38-1,93 61 344,0 1 0,1 0 0,-1 0 0,0-1 0,1 1 0,-1 0 0,1-1 0,-1 1 0,1 0-1,-1-1 1,1 1 0,-1-1 0,1 1 0,-1-1 0,1 1 0,-1-1 0,1 1 0,0-1 0,-1 0-1,1 1 1,0-1 0,0 1 0,-1-1 0,1 0 0,0 1 0,0-1 0,0-1 0,16-4 469,44 4-656,-47 3 325,58-1-553,-19 1 317,54-7 0,-55-3-3784,-4-6-3740,-18 2-7479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37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8488,'0'-6'9283,"8"40"-7951,-7-33-1338,-1 1 0,1-1-1,0 1 1,0 0 0,-1-1 0,1 0-1,0 1 1,0-1 0,0 0-1,1 1 1,-1-1 0,0 0-1,0 0 1,1 0 0,-1 0 0,0 0-1,1 0 1,-1-1 0,1 1-1,0 0 1,-1-1 0,1 1-1,-1-1 1,4 1 0,-1-1 37,-1-1 1,0 1-1,0-1 1,1 0-1,-1 0 0,0 0 1,0 0-1,5-4 1,20-4-30,-27 9-13,0 0 1,0 0 0,0 0-1,0 0 1,0 1 0,0-1-1,0 0 1,0 1-1,0-1 1,0 1 0,0-1-1,0 1 1,-1-1 0,1 1-1,0 0 1,0-1 0,0 1-1,-1 0 1,1-1 0,0 1-1,-1 0 1,1 0 0,-1 0-1,1 0 1,-1 0 0,1 1-1,4 10-156,15 26-288,-1-22-4101,-8-14-1818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38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113 166 8008,'0'0'2503,"3"-8"684,0 1-2169,9-24 1438,-9 7 2105,-4 23-4475,1 1 1,0-1 0,-1 1 0,1-1 0,0 1 0,-1 0 0,1-1 0,0 1-1,-1-1 1,1 1 0,-1 0 0,1 0 0,-1-1 0,1 1 0,-1 0 0,1 0-1,-1-1 1,1 1 0,-1 0 0,1 0 0,-1 0 0,1 0 0,-1 0 0,1 0 0,-1 0-1,1 0 1,-1 0 0,0 0 0,1 0 0,-1 0 0,1 0 0,-1 1 0,1-1-1,-1 0 1,1 0 0,-1 1 0,0-1 0,-22 10 493,15-2-558,0-1-1,0 1 1,1 0 0,0 0 0,1 1 0,0 0 0,0 0 0,0 1 0,2 0 0,-1 0 0,1 0 0,0 0 0,1 0 0,0 1 0,1 0 0,0-1 0,0 15 0,2-23-20,0-1 1,0 0 0,0 1 0,0-1-1,0 1 1,1-1 0,-1 1-1,0-1 1,1 0 0,-1 1 0,1-1-1,-1 0 1,1 1 0,0-1-1,-1 0 1,1 0 0,0 0 0,0 0-1,0 0 1,0 0 0,0 0 0,0 0-1,0 0 1,0 0 0,1 0-1,-1 0 1,0-1 0,0 1 0,1-1-1,-1 1 1,0-1 0,1 1 0,-1-1-1,1 0 1,-1 0 0,1 1-1,-1-1 1,0 0 0,1 0 0,-1 0-1,1-1 1,-1 1 0,0 0-1,1-1 1,-1 1 0,1 0 0,0-2-1,7 0 29,-1-1-1,0 0 0,0 0 0,-1-1 0,1 0 0,13-9 0,-4-1 98,0 0-1,-1-2 0,-1 1 0,0-2 1,-1 0-1,-1-1 0,-1 0 1,0-1-1,-2 0 0,0-1 1,-1 0-1,13-43 0,-23 49 190,-8 23-338,-10 23-109,-1 11 122,-14 48 0,29-76 2,1 1-1,0-1 1,1 1 0,1 0 0,1 0 0,1 32 0,0-47 6,0 0-1,0 1 1,0-1-1,0 0 1,1 1-1,-1-1 1,0 0 0,1 1-1,-1-1 1,1 0-1,-1 0 1,1 1 0,0-1-1,0 0 1,-1 0-1,1 0 1,0 0 0,0 0-1,0 0 1,0 0-1,0-1 1,0 1 0,0 0-1,3 1 1,-2-2 16,0 1 0,0-1 0,1 1 0,-1-1 0,0 0 0,1 0 1,-1 0-1,0 0 0,1-1 0,-1 1 0,0-1 0,0 1 0,3-2 0,3-1 63,0 0-1,-1 0 1,0-1-1,0 0 1,0-1-1,0 0 1,7-7-1,-4 3-37,-1-2 0,-1 1 0,0-1 0,0 0 0,-1-1-1,7-16 1,-10 20-24,-1 0 0,0 1-1,-1-2 1,0 1 0,0 0-1,-1 0 1,0-1 0,0 1-1,-1 0 1,0-1 0,-2-11-1,2 20-18,0-1-1,0 1 1,0 0-1,0-1 0,0 1 1,0 0-1,0 0 1,0-1-1,0 1 1,0 0-1,0-1 1,0 1-1,0 0 1,0 0-1,-1-1 1,1 1-1,0 0 0,0 0 1,0-1-1,0 1 1,-1 0-1,1 0 1,0 0-1,0-1 1,-1 1-1,1 0 1,0 0-1,0 0 1,-1 0-1,1-1 0,0 1 1,0 0-1,-1 0 1,1 0-1,0 0 1,-1 0-1,1 0 1,0 0-1,0 0 1,-1 0-1,1 0 0,-1 0 1,-12 11-132,-7 16 20,15-19 103,2-1 0,-1 1 1,1 0-1,0 0 0,-3 16 0,5-23 9,1 1 0,0-1 0,0 1 0,0-1 0,0 1 0,0-1 0,0 1 0,0-1 0,0 1 0,0-1 0,1 0-1,-1 1 1,1-1 0,-1 1 0,1-1 0,-1 0 0,1 1 0,0-1 0,0 0 0,0 0 0,-1 0 0,1 0 0,0 0-1,1 0 1,-1 0 0,0 0 0,0 0 0,0 0 0,0 0 0,1 0 0,-1-1 0,0 1 0,1-1 0,-1 1 0,0-1-1,1 1 1,-1-1 0,1 0 0,-1 0 0,3 0 0,30 2 45,0-1 0,66-9-1,18 1-789,-118 7 709,-2-1 136,-1 1 0,1 0 0,0-1 0,-1 0 0,1 1 0,0-1 0,0 0 0,0 0 0,0 0 0,0 0 0,0-1 0,0 1 0,-3-3 0,-6-9 71,0-1 0,0-1-1,2 0 1,-14-26 0,23 40-209,1 1 0,-1-1 0,0 1 1,0-1-1,0 1 0,1-1 0,-1 1 0,0-1 0,0 1 1,1-1-1,-1 1 0,0-1 0,1 1 0,-1 0 1,1-1-1,-1 1 0,1 0 0,-1-1 0,1 1 0,-1 0 1,1-1-1,-1 1 0,1 0 0,-1 0 0,1 0 1,-1 0-1,1-1 0,-1 1 0,1 0 0,-1 0 0,1 0 1,0 0-1,-1 0 0,1 0 0,-1 0 0,1 1 0,-1-1 1,1 0-1,-1 0 0,1 0 0,0 1 0,37 1-2124,-32-2 1287,30 2-4355,4-2-4713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54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10122,'16'-18'10153,"6"-5"-5017,113-101-2974,-135 124-2151,0 0 1,0-1 0,0 1 0,0 0-1,0 0 1,0 0 0,0 0-1,1 0 1,-1 0 0,0 0-1,0 0 1,0 0 0,0-1-1,0 1 1,0 0 0,1 0-1,-1 0 1,0 0 0,0 0 0,0 0-1,0 0 1,0 0 0,1 0-1,-1 0 1,0 0 0,0 0-1,0 0 1,0 0 0,0 0-1,1 0 1,-1 0 0,0 0-1,0 0 1,0 0 0,0 0 0,0 1-1,0-1 1,1 0 0,-1 0-1,0 0 1,0 0 0,0 0-1,0 0 1,0 0 0,0 0-1,0 0 1,0 1 0,1-1 0,-1 0-1,0 0 1,0 0 0,0 0-1,0 0 1,0 0 0,0 1-1,0-1 1,0 0 0,1 15 111,-6 15-59,-7 7 86,7-27-120,1 1 0,1 0 0,0 1 0,1-1 0,-2 22 1,19-30-3159,-4-4-3316,0-5-2503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39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77 13837,'0'0'2803,"-1"-10"63,-7-32-122,8 41-2656,-1-1 0,1 1-1,0 0 1,-1 0 0,1 0-1,-1-1 1,0 1 0,1 0-1,-1 0 1,0 0 0,0 0-1,0 0 1,0 0 0,0 0-1,0 0 1,0 1 0,0-1-1,0 0 1,0 0 0,0 1-1,0-1 1,0 1 0,-1-1-1,1 1 1,0 0 0,-1-1-1,1 1 1,0 0 0,0 0-1,-1 0 1,1 0 0,0 0-1,-1 0 1,1 0 0,0 0-1,-3 1 1,1 0-68,-1 0 0,0 1 0,0-1 0,1 1 0,-1 0 0,1 0 0,-1 0 0,1 0 0,-6 5 0,-3 7 4,1-1 1,0 2 0,1-1-1,1 1 1,0 1 0,1 0-1,1 0 1,0 0 0,1 1 0,1 0-1,1 0 1,0 1 0,1-1-1,1 1 1,0 30 0,3-46-2,-1 0 0,1 0 1,-1 0-1,1 0 0,-1-1 1,1 1-1,0 0 0,0 0 1,0-1-1,0 1 0,0-1 1,0 1-1,1-1 1,-1 1-1,0-1 0,1 0 1,-1 0-1,1 0 0,-1 1 1,1-2-1,0 1 0,-1 0 1,1 0-1,0 0 0,0-1 1,-1 1-1,1-1 0,0 1 1,0-1-1,0 0 0,0 0 1,0 0-1,0 0 0,0 0 1,-1 0-1,1 0 1,0-1-1,3 0 0,4 0 156,-1-1-1,1 0 1,0-1-1,-1 1 1,1-2-1,-1 1 0,8-6 1,-2 0-95,0 0 0,-1-1-1,0-1 1,-1-1 0,0 1 0,-1-2 0,0 1 0,10-17-1,-15 19-42,0 0-1,-1 0 1,0 0-1,0-1 1,-1 0-1,-1 0 1,0 0 0,0 0-1,-1 0 1,-1-1-1,0 1 1,0-19-1,-1 28-81,0 1 0,0-1 1,0 1-1,0 0 0,0-1 0,0 1 0,0-1 1,0 1-1,-1 0 0,1-1 0,-1 1 0,1 0 1,-1-1-1,1 1 0,-1 0 0,0 0 0,1 0 0,-1-1 1,0 1-1,0 0 0,0 0 0,0 0 0,0 0 1,0 0-1,0 1 0,0-1 0,-1 0 0,1 0 1,0 1-1,0-1 0,-1 1 0,1-1 0,0 1 0,-1-1 1,1 1-1,0 0 0,-1 0 0,1 0 0,-1 0 1,1 0-1,0 0 0,-1 0 0,1 0 0,0 0 1,-1 1-1,1-1 0,-1 0 0,1 1 0,0 0 0,-2 0 1,-3 2-599,-1 0 0,1 0 0,0 1 0,0-1 0,1 1 0,-1 1 0,1-1 1,-9 10-1,-6 11-3392,2-3-2124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39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39 13613,'0'0'400,"-3"11"663,1-4-943,0 1 393,0-1 0,0 1-1,1 0 1,0 0 0,1-1 0,0 13 0,0-18-419,0 1 1,1-1 0,-1 0 0,1 0-1,0 0 1,0 0 0,0 0 0,0 0 0,0 0-1,0 0 1,0 0 0,0 0 0,1-1-1,-1 1 1,1 0 0,-1-1 0,1 1-1,0-1 1,0 0 0,0 0 0,-1 1-1,1-1 1,0 0 0,0-1 0,1 1-1,-1 0 1,0 0 0,0-1 0,0 0-1,0 1 1,5-1 0,3 1 90,0-1-1,1 0 1,-1-1-1,0 0 1,0 0-1,0-1 1,0 0-1,0-1 1,0 0-1,-1-1 1,19-9 0,-22 9-171,1 0 1,-1 0 0,0 0 0,-1-1 0,1 1 0,-1-1 0,0-1 0,0 1-1,0-1 1,-1 0 0,1 0 0,-2 0 0,1-1 0,-1 1 0,0-1 0,0 0-1,2-10 1,-4 17-17,-1 0 0,0 0-1,0-1 1,0 1 0,0 0-1,0 0 1,1-1 0,-1 1 0,0 0-1,0 0 1,0 0 0,0-1-1,0 1 1,0 0 0,0 0-1,0-1 1,0 1 0,0 0-1,0 0 1,0-1 0,0 1 0,0 0-1,0 0 1,0-1 0,0 1-1,0 0 1,0 0 0,-1-1-1,1 1 1,0 0 0,0 0 0,0 0-1,0-1 1,0 1 0,-1 0-1,1 0 1,0 0 0,0 0-1,0-1 1,0 1 0,-1 0-1,1 0 1,0 0 0,0 0 0,-1 0-1,1 0 1,0 0 0,0 0-1,-1-1 1,-13 10-25,-12 19 175,1 23 59,23-48-174,1 0-1,0 0 0,0 0 1,1 0-1,-1 0 1,0 0-1,1 0 0,0 0 1,0 0-1,0 1 1,0-1-1,0 0 0,1 0 1,-1 0-1,3 6 1,-2-8-10,0 0 0,0 0 1,1 0-1,-1 0 1,0 0-1,1-1 0,-1 1 1,1 0-1,-1-1 0,1 1 1,-1-1-1,1 1 0,-1-1 1,1 0-1,-1 0 1,1 1-1,0-1 0,-1 0 1,1-1-1,-1 1 0,1 0 1,0 0-1,-1-1 1,1 1-1,1-1 0,40-14 592,-27 3-572,0 0 0,0-1-1,-1-1 1,-1 0 0,0-1-1,-1 0 1,-1-1 0,17-30 0,-47 107-273,16-55 255,0-1 0,0 1 0,0 0 0,1 0-1,0-1 1,0 1 0,0 0 0,1 9 0,0-14-11,0 0 0,0 0 0,1 0 0,-1 0 1,0 0-1,0 0 0,1 0 0,-1 0 0,1 0 0,-1 0 0,1 0 0,-1-1 0,1 1 0,0 0 1,-1 0-1,1-1 0,0 1 0,-1 0 0,1-1 0,0 1 0,1 0 0,0 0 5,0-1-1,0 1 1,0-1-1,0 0 1,0 1-1,0-1 1,0 0-1,0 0 1,0-1-1,0 1 0,0 0 1,0-1-1,0 1 1,3-2-1,4-2-36,-1 0-1,0 0 1,-1-1-1,1 0 1,-1 0-1,0-1 1,0 0-1,0 0 1,-1-1-1,0 0 1,0 0-1,-1 0 1,0-1-1,7-13 1,-60 99-1167,40-45 1679,6-15-1379,2-18 747,0 1 0,0-1-1,0 0 1,0 0 0,0 1 0,0-1 0,0 0 0,0 0 0,0 1 0,0-1 0,0 0 0,0 0 0,0 1 0,1-1 0,-1 0-1,0 0 1,0 1 0,0-1 0,0 0 0,0 0 0,1 0 0,-1 1 0,0-1 0,0 0 0,0 0 0,1 0 0,-1 0-1,0 0 1,0 1 0,0-1 0,1 0 0,-1 0 0,0 0 0,0 0 0,1 0 0,-1 0 0,0 0 0,1 0 0,11-2-5687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0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13773,'7'-8'1200,"1"1"0,0 0 0,0 0 0,1 1 0,0 0 0,10-4-1,-11 5-719,0 1-1,1 1 1,-1-1-1,1 1 0,0 1 1,0 0-1,0 0 1,1 1-1,-1 0 0,0 0 1,17 2-1,-25-1-466,0 0 0,0 0 0,1 0 0,-1 1-1,0-1 1,0 1 0,0-1 0,0 1 0,0-1 0,1 1 0,-1-1 0,0 1-1,0 0 1,-1 0 0,1-1 0,0 1 0,0 0 0,0 0 0,0 0-1,-1 0 1,1 0 0,0 0 0,-1 0 0,1 1 0,-1-1 0,1 1 0,0 1 3,-1 0 1,0 0 0,1 0-1,-1 0 1,-1 0 0,1 1 0,0-1-1,-1 0 1,1 0 0,-2 4-1,-1 2 34,0-1 0,-1 1 0,0-1 0,0 0 0,-1 0 0,-8 10 0,-6 5 13,-1-2 0,-2 0 0,0-1 1,-1-1-1,-28 17 0,100-37 412,240-24-1660,-289 25 1061,0-1 0,0 1-1,-1 0 1,1 0 0,0 0 0,0 0 0,-1-1 0,1 1-1,0 0 1,0 0 0,0-1 0,0 1 0,-1 0-1,1 0 1,0-1 0,0 1 0,0 0 0,0 0 0,0-1-1,0 1 1,0 0 0,-1-1 0,1 1 0,0 0-1,0-1 1,0 1 0,0 0 0,0 0 0,0-1 0,1 1-1,-1 0 1,0-1 0,0 1 0,0 0 0,0 0-1,0-1 1,0 1 0,0 0 0,1-1 0,-1 1 0,0 0-1,0 0 1,0 0 0,1-1 0,-1 1 0,0 0-1,0 0 1,1 0 0,-1-1 0,0 1 0,0 0 0,1 0-1,-1 0 1,0 0 0,1 0 0,-1 0 0,0 0 0,0 0-1,1 0 1,-1-1 0,0 1 0,1 0 0,-1 1-1,1-1 1,-17-10-6250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1 352 12684,'0'0'4068,"55"12"-2210,-20-8-33,4 0-704,0-2-736,-2-2-321,-12 0-1538,-6 0-1600,-15-11-4742</inkml:trace>
  <inkml:trace contextRef="#ctx0" brushRef="#br0" timeOffset="1">96 0 7944,'0'0'11210,"62"50"-11146,-28-32-1729,0 0-3973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1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13004,'0'9'2483,"-12"193"5092,11-201-7575,1-1 0,0 1 1,0 0-1,0 0 0,0 0 1,0-1-1,0 1 1,1 0-1,-1 0 0,0 0 1,0-1-1,1 1 0,-1 0 1,0 0-1,1-1 0,-1 1 1,0 0-1,1-1 0,-1 1 1,1 0-1,0-1 0,-1 1 1,1-1-1,-1 1 0,1-1 1,0 1-1,-1-1 0,1 1 1,0-1-1,1 1 0,0-1 15,0 0-1,0 0 0,0 0 1,1 0-1,-1 0 0,0 0 1,0-1-1,0 1 0,0-1 1,0 1-1,3-3 1,4 0 37,-2-1 0,1 0 0,0-1 1,-1 0-1,7-6 0,7-11-2,-1-1-1,20-29 1,-10 11-55,-30 41 14,0 0 0,0 0-1,0-1 1,1 1-1,-1 0 1,0-1-1,0 1 1,0 0-1,0 0 1,0-1 0,0 1-1,1 0 1,-1 0-1,0 0 1,0-1-1,0 1 1,1 0-1,-1 0 1,0 0 0,0 0-1,1-1 1,-1 1-1,0 0 1,0 0-1,1 0 1,-1 0-1,0 0 1,0 0 0,1 0-1,-1 0 1,0 0-1,1 0 1,-1 0-1,0 0 1,0 0-1,1 0 1,-1 0-1,0 0 1,0 0 0,1 0-1,-1 0 1,0 0-1,1 0 1,-1 0-1,0 1 1,3 16 362,-10 43 311,4-41-378,3-18-279,-1 0-1,1 0 0,0 0 0,-1 0 1,1 0-1,0 1 0,0-1 0,0 0 1,0 0-1,0 0 0,0 0 0,0 0 1,0 0-1,1 0 0,-1 0 0,0 0 1,1 0-1,-1 0 0,0 1 0,1-2 1,-1 1-1,1 0 0,0 0 0,-1 0 1,1 0-1,0 0 0,0 0 0,-1-1 1,1 1-1,0 0 0,0-1 0,0 1 1,0 0-1,0-1 0,0 1 0,0-1 1,0 0-1,0 1 0,0-1 0,0 0 1,2 1-1,0-2 17,1 1 0,0-1 0,0 0 0,-1-1 0,1 1 0,-1 0 0,1-1 0,-1 0 0,1 0 0,-1 0 0,4-4 0,49-40 25,-41 31-141,2 1 0,0 0-1,25-14 1,-42 28 69,0 0-1,1 0 1,-1 0-1,0-1 1,0 1-1,0 0 1,0 0-1,1 0 1,-1 0-1,0 0 1,0 0-1,1 0 1,-1 0-1,0 0 1,0 0-1,0 0 1,1 0-1,-1 0 1,0 0-1,0 0 1,1 0-1,-1 0 1,0 0-1,0 0 1,0 0-1,1 0 1,-1 0-1,0 0 1,0 0-1,0 0 1,1 0-1,-1 1 1,0-1-1,0 0 1,0 0-1,0 0 1,1 0-1,-1 0 1,0 1-1,0-1 1,0 0-1,0 0 1,0 0-1,0 1 1,1-1-1,-1 0 1,0 0-1,0 0 1,0 1-1,0-1 1,0 0-1,0 0 1,0 1 0,-2 20 18,-11 22 206,13-42-226,-7 16 112,4-10-11,0-1 1,0 1-1,1-1 1,0 1-1,0 0 1,1 0-1,0 0 1,0 0-1,0 0 0,1 11 1,2-17-137,1-1 0,-1 1 0,0-1 0,0 1 0,0-1 0,0 0 0,0 0 0,0 0 0,0 0 0,0-1-1,0 1 1,1-1 0,-1 1 0,0-1 0,3-1 0,43-32-7062,-23 12 42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1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23 13741,'0'0'3598,"-10"0"-1025,1 1-2178,0-1 0,0 1 0,0 1 0,0 0 0,0 0 0,0 1 0,-12 5 0,17-6-320,0-1 0,0 1 1,0 1-1,1-1 0,-1 0 0,1 1 1,0 0-1,0 0 0,0 0 0,0 0 1,0 0-1,0 0 0,1 1 0,0 0 1,0-1-1,0 1 0,0 0 0,0 0 1,1 0-1,0 0 0,-2 7 0,3-9-50,-1-1 1,1 1-1,0-1 0,-1 1 0,1-1 0,0 1 0,0 0 0,0-1 0,1 1 0,-1-1 0,0 1 0,1-1 0,-1 1 0,0-1 1,1 1-1,0-1 0,-1 1 0,1-1 0,0 0 0,0 1 0,0-1 0,0 0 0,0 0 0,0 1 0,0-1 0,0 0 0,0 0 1,1 0-1,-1 0 0,3 1 0,0-1 24,-1 0 1,1-1-1,0 1 0,0-1 1,0 0-1,0 1 1,0-2-1,0 1 1,0 0-1,0-1 1,-1 0-1,6-2 0,2-1-21,-1-1 0,0 0 0,0-1 0,-1 0 0,0-1 0,0 0 0,-1-1 0,1 1 0,-2-2 0,1 1 0,-1-1 0,0 0 0,-1 0 0,0-1 0,-1 0 0,7-16 0,-11 26-25,-1-1 0,0 1 0,0 0 0,1-1 0,-1 1 1,0 0-1,0-1 0,0 1 0,0-1 0,0 1 1,0 0-1,0-1 0,0 1 0,1-1 0,-1 1 1,-1 0-1,1-1 0,0 1 0,0 0 0,0-1 0,0 1 1,0-1-1,0 1 0,0 0 0,0-1 0,-1 1 1,1 0-1,0-1 0,0 1 0,0 0 0,-1-1 1,1 1-1,0 0 0,0-1 0,-1 1 0,0 0 0,-12 7 51,-14 19-12,-2 28 41,28-51-147,-1 0 1,1 0-1,0 0 0,0 1 0,1-1 0,-1 0 0,1 1 0,0-1 0,-1 0 0,2 1 0,-1-1 0,0 0 0,1 1 0,-1-1 0,3 6 0,-2-8-168,0 0 0,0 0 0,1 0 0,-1 0 0,1 0 0,-1 0-1,1 0 1,-1 0 0,1-1 0,-1 1 0,1-1 0,0 1-1,-1-1 1,1 1 0,0-1 0,-1 0 0,1 0 0,0 0 0,0 0-1,-1 0 1,1 0 0,0-1 0,-1 1 0,1 0 0,3-2-1,43-14-6756,-15-3 625,1-5 1875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2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16 6470,'0'0'15220,"-8"-4"-13966,6 2-1191,-1 1-1,0-1 0,1 1 0,-1 0 0,0 0 0,0 0 1,1 0-1,-1 1 0,0-1 0,0 1 0,0-1 1,0 1-1,0 0 0,0 0 0,0 1 0,0-1 1,0 1-1,0-1 0,1 1 0,-1 0 0,0 0 0,0 0 1,1 0-1,-1 0 0,0 1 0,1 0 0,-1-1 1,1 1-1,0 0 0,0 0 0,0 0 0,0 0 0,0 0 1,0 1-1,0-1 0,-1 3 0,3-4-62,-1-1-1,1 1 1,0 0 0,0-1-1,-1 1 1,1 0-1,0 0 1,0-1-1,0 1 1,0 0 0,0-1-1,0 1 1,0 0-1,0-1 1,0 1-1,0 0 1,0 0 0,0-1-1,0 1 1,1 0-1,-1-1 1,0 1-1,1 0 1,-1-1 0,0 1-1,1-1 1,-1 1-1,1 0 1,-1-1-1,1 1 1,-1-1 0,1 1-1,-1-1 1,1 0-1,-1 1 1,1-1-1,1 1 1,29 15-72,-22-11-64,-8-5 129,11 6-189,0 1 1,0 0-1,-1 1 1,0 0-1,0 0 1,-1 1-1,0 1 1,9 10-1,-18-19 216,-1 0 0,1-1 0,-1 1 0,1 0 0,-1 0 0,1 0 0,-1 0 0,1 0 0,-1 0 0,0 0 0,0 0 0,1 0 0,-1 0 0,0 0 0,0 0 0,0 0 0,0 1 0,0-1 0,0 0 0,-1 0 0,1 0 0,0 0 0,0 0 0,-1 0 0,1 0 0,-1 0 0,1 0 0,-1 0 0,1-1 0,-2 3 0,0-1 104,-1 0-1,1 0 1,-1 0-1,0-1 1,1 1-1,-1-1 1,0 1-1,0-1 1,0 0-1,-4 1 1,-7 1 487,0 0 1,0-1 0,-23 1 0,36-3-658,0 0 1,-1 0 0,1 1 0,0-1 0,0 0-1,-1 0 1,1 0 0,0-1 0,0 1 0,0 0-1,-1 0 1,1-1 0,0 1 0,0-1 0,0 1-1,0-1 1,0 1 0,0-1 0,0 1 0,0-1-1,0 0 1,0 0 0,0 0 0,0 0 0,0 0-1,0 1 1,1-1 0,-1 0 0,0-1 0,1 1-1,-1 0 1,1 0 0,-1 0 0,1 0 0,0 0-1,-1-1 1,1 1 0,0-1 0,0-2-642,1 0 0,-1 1 0,1-1 0,0 1 0,0-1 0,1 1 0,-1-1 0,1 1 0,-1 0 0,1 0 1,0 0-1,3-4 0,15-18-5730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2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15439,'0'0'6139,"-4"8"-4757,-12 18-247,2 1 0,-16 40 0,18-30-882,1 1 0,1 0 1,3 0-1,1 1 1,1 0-1,2 51 1,2-80-234,1 27 25,0-36-38,0-1 1,0 1 0,0 0 0,0 0 0,0-1-1,0 1 1,0 0 0,0 0 0,1-1-1,-1 1 1,0 0 0,0-1 0,1 1-1,-1 0 1,0-1 0,1 1 0,-1-1-1,1 1 1,-1 0 0,0-1 0,1 1 0,-1-1-1,1 1 1,0-1 0,-1 0 0,1 1-1,-1-1 1,1 1 0,0-1 0,-1 0-1,1 0 1,0 1 0,-1-1 0,1 0-1,0 0 1,1 0 0,-1 0 6,0-1 1,0 1-1,0-1 1,0 0-1,0 1 0,0-1 1,-1 0-1,1 0 1,0 0-1,0 0 1,-1 1-1,1-1 0,0 0 1,-1 0-1,1 0 1,-1-1-1,1 1 1,-1 0-1,0 0 0,1 0 1,-1 0-1,0 0 1,0-3-1,5-35-24,-4 27-6,2-26-1027,-2-68-1,-2 98 710,0 16 120,3 21 36,1-24 181,0 0 0,1 0 1,-1 0-1,1 0 0,0-1 0,0 1 0,1-1 0,-1 0 1,1 0-1,0 0 0,0-1 0,0 0 0,0 0 1,1 0-1,-1-1 0,1 1 0,-1-1 0,1-1 1,0 1-1,0-1 0,0 0 0,0 0 0,0-1 1,0 0-1,0 0 0,0 0 0,8-2 0,-9 2 61,0-1-1,1 0 0,-1 0 0,0 0 1,0 0-1,0-1 0,0 0 1,0 0-1,-1-1 0,1 1 0,-1-1 1,1 0-1,-1 0 0,0 0 0,0-1 1,0 1-1,0-1 0,-1 0 0,0 0 1,1-1-1,-2 1 0,1-1 1,0 1-1,-1-1 0,0 0 0,0 0 1,0 0-1,-1 0 0,0 0 0,0 0 1,1-8-1,-2 12-55,0 0 1,0 0-1,0 0 1,0 0-1,0 0 1,0-1-1,0 1 1,0 0-1,0 0 1,-1 0-1,1 0 1,0 0-1,-1 0 1,1 0-1,-1 0 1,1 0-1,-1 0 0,0 0 1,1 0-1,-1 0 1,0 1-1,0-1 1,1 0-1,-1 0 1,0 1-1,0-1 1,0 0-1,0 1 1,-1-1-1,-1 0-13,1 1 0,-1-1-1,1 1 1,-1 0 0,0 0-1,1 0 1,-1 0 0,0 0-1,1 1 1,-1-1 0,-5 2-1,1 1-19,-1-1 0,1 1 0,0 1 0,0-1 0,0 1-1,0 1 1,-12 9 0,15-10 20,0 1-1,0 0 1,1 0-1,-1 1 1,1-1-1,1 0 0,-1 1 1,1 0-1,0 0 1,-3 10-1,5-14 6,-1 0 0,1 0-1,0 0 1,0 0 0,0 0 0,0 1 0,0-1-1,0 0 1,1 0 0,-1 0 0,1 0-1,-1 0 1,1 0 0,0 0 0,0 0-1,0 0 1,0 0 0,0 0 0,0-1-1,0 1 1,1 0 0,-1-1 0,1 1-1,-1-1 1,1 1 0,0-1 0,-1 0-1,1 0 1,0 0 0,0 0 0,0 0-1,0 0 1,2 1 0,27 5 15,0 0 0,0-2 1,0-2-1,1-1 0,0-1 1,34-4-1,-3 2 1,-47 2-227,-11-1 348,0 1 0,-1-1 1,1 0-1,0-1 0,-1 1 0,1-1 0,6-1 0,-10 1-81,0 0 0,0 1-1,0-1 1,0 0 0,0 0-1,0 1 1,0-1 0,-1 0-1,1 0 1,0 0 0,-1 0-1,1 0 1,0 0 0,-1 0-1,1 0 1,-1 0-1,1-1 1,-1 1 0,0 0-1,0 0 1,1 0 0,-1 0-1,0-1 1,0 1 0,0 0-1,0 0 1,0 0 0,0-1-1,-1 1 1,1 0 0,0 0-1,-1 0 1,1 0 0,-1-2-1,-6-20 213,-1 0-1,-12-25 1,11 29-268,1-1 1,1 0 0,-8-35 0,11 40-46,2-11-151,2 25 184,0 0 0,1 1-1,-1-1 1,1 0 0,-1 1-1,1-1 1,0 1 0,-1-1-1,1 0 1,-1 1 0,1 0 0,0-1-1,0 1 1,-1-1 0,1 1-1,0 0 1,0 0 0,-1-1-1,1 1 1,0 0 0,0 0-1,0 0 1,-1 0 0,1 0-1,0 0 1,0 0 0,0 0-1,-1 0 1,1 0 0,0 1-1,1-1 1,74 13-2376,-51-7-1874,45 3 0,-13-8-6953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4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40 171 8520,'0'0'7170,"-7"9"-4800,1-1-1779,4-6-447,-1 1 1,1 0-1,0-1 1,0 1 0,0 0-1,0 0 1,1 0-1,-1 0 1,1 0-1,0 0 1,0 1 0,0-1-1,0 0 1,0 1-1,1 5 1,-1-9-121,1 1 0,1 0 0,-1 0 0,0-1 0,0 1 0,0 0 0,0 0 0,1-1 0,-1 1 0,0 0 0,0 0 0,1-1 0,-1 1 0,1 0 0,-1-1 0,1 1-1,-1-1 1,1 1 0,-1-1 0,1 1 0,-1-1 0,1 1 0,0-1 0,-1 1 0,1-1 0,0 0 0,-1 1 0,1-1 0,0 0 0,-1 1 0,1-1 0,0 0 0,0 0 0,-1 0 0,1 0 0,0 0 0,0 0 0,0 0 0,-1 0 0,1 0 0,0 0 0,0 0 0,-1-1 0,1 1 0,1-1 0,35-14 239,-27 8-150,-1 0-1,0-1 1,-1 0-1,0-1 1,0 1-1,-1-2 1,13-18-1,-17 22 27,1 0 0,-1 1 0,-1-1 0,1 0 0,-1-1 0,0 1 0,0 0 0,-1-1 0,0 1 0,0 0 0,0-1 0,-1 0 0,0 1 0,0-1-1,-2-12 1,1 16-104,0 1-1,0-1 1,-1 1 0,1-1-1,0 1 1,-1 0-1,1 0 1,-1-1-1,0 1 1,0 0-1,0 1 1,0-1-1,0 0 1,0 0-1,0 1 1,-1-1-1,1 1 1,0 0-1,-1 0 1,1 0 0,-1 0-1,1 0 1,-1 1-1,0-1 1,1 1-1,-1-1 1,-4 1-1,4 0-52,0 0-1,-1 0 1,1 0-1,0 0 1,-1 1-1,1 0 1,0-1-1,0 1 1,-1 0 0,1 1-1,0-1 1,0 1-1,0-1 1,0 1-1,1 0 1,-1 0-1,0 0 1,1 0-1,-1 0 1,1 1-1,-4 4 1,-1 8-24,1 0 0,1 0 1,0 1-1,1-1 0,1 1 1,0 0-1,1 0 0,1 0 0,1 0 1,2 31-1,-2-45 39,0 0-1,0 0 1,0 1-1,0-1 1,0 0 0,0 0-1,1 1 1,-1-1 0,1 0-1,-1 0 1,1 0 0,0 0-1,0 0 1,0 0 0,0 0-1,0 0 1,1 0 0,-1 0-1,1-1 1,-1 1 0,1 0-1,-1-1 1,1 1 0,0-1-1,0 0 1,0 0 0,0 0-1,0 0 1,0 0 0,0 0-1,0 0 1,0 0 0,0-1-1,0 1 1,0-1 0,1 0-1,-1 1 1,0-1 0,0 0-1,1 0 1,-1-1 0,0 1-1,0 0 1,1-1 0,3-1-1,4-1 18,-1 0-1,1-1 1,-1 0-1,0-1 1,0 1-1,0-2 1,0 1-1,14-14 1,-15 12-24,0-1 0,-1 0 0,1 0 0,-2-1 0,1 0 0,-1 0 0,6-13 0,-13 30-201,0 1 1,0 0-1,0-1 0,1 1 1,1 0-1,1 9 1,0 14 232,-3-13 4,0-10-15,1 0 0,0 0 0,0 0 1,1 0-1,0-1 0,4 15 1,-4-21 0,0-1 1,-1 0 0,1 1 0,-1-1 0,1 0 0,0 0 0,0 0 0,0 0 0,0 0 0,0 0 0,0 0 0,0 0 0,0 0 0,0 0 0,0 0 0,1 0 0,-1-1 0,0 1 0,2 0 0,0 0 28,0-1 0,-1 0 0,1 0 0,0 0 0,0 0 0,-1 0 0,1-1 1,0 1-1,-1-1 0,1 1 0,0-1 0,-1 0 0,6-3 0,5-3 40,1-1 0,-1 0 0,-1-1 0,0-1 0,0 0-1,16-18 1,62-77-42,-77 88-14,-13 16-27,0 1 0,0 0 0,0-1 0,0 1 0,1 0 0,-1 0 0,0-1 0,0 1 0,0 0-1,1-1 1,-1 1 0,0 0 0,0 0 0,0-1 0,1 1 0,-1 0 0,0 0 0,1 0 0,-1-1 0,0 1 0,0 0 0,1 0-1,-1 0 1,0 0 0,1 0 0,-1 0 0,0 0 0,1-1 0,-1 1 0,0 0 0,1 0 0,-1 0 0,0 0 0,1 0 0,-1 1-1,0-1 1,1 0 0,-1 0 0,0 0 0,1 0 0,-1 0 0,0 0 0,1 1 0,-1-1 0,0 0 0,0 0 0,1 0 0,-1 1-1,0-1 1,0 0 0,1 0 0,-1 1 0,0-1 0,7 29 227,-7 59 293,0-67-594,0-20 81,0-1 0,0 0 0,0 1 0,0-1-1,0 1 1,0-1 0,0 0 0,0 1 0,0-1 0,0 1-1,0-1 1,0 0 0,0 1 0,1-1 0,-1 0-1,0 1 1,0-1 0,0 0 0,1 1 0,-1-1 0,0 0-1,0 1 1,1-1 0,-1 0 0,0 0 0,1 1-1,-1-1 1,0 0 0,1 0 0,-1 0 0,0 1 0,1-1-1,-1 0 1,0 0 0,1 0 0,-1 0 0,1 0-1,-1 0 1,0 0 0,1 0 0,-1 0 0,1 0 0,-1 0-1,0 0 1,1 0 0,-1 0 0,0 0 0,1 0-1,-1-1 1,1 1 0,-1 0 0,0 0 0,1 0 0,-1 0-1,0-1 1,1 1 0,-1 0 0,0 0 0,0-1-1,1 1 1,-1 0 0,0-1 0,0 1 0,1 0 0,-1-1-1,0 1 1,0 0 0,0-1 0,22-22 511,5-16-241,32-40-75,-55 75-254,0 0 0,0 0 1,0 0-1,0 0 0,1 0 0,0 1 1,0 0-1,0 0 0,0 0 0,0 1 1,0 0-1,1 0 0,7-2 1,-12 4 41,0 0 1,-1 0-1,1 0 1,0 0 0,0 0-1,-1 0 1,1 0-1,0 0 1,0 0 0,0 1-1,-1-1 1,1 0-1,0 0 1,-1 1 0,1-1-1,0 0 1,-1 1-1,1-1 1,0 1 0,-1-1-1,1 1 1,-1-1-1,1 1 1,-1 0 0,1-1-1,-1 1 1,1 0-1,-1 0 1,7 28 49,-10 30-397,-6-39-1417,-5-15-3233,4-5-1109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4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17905,'0'0'2082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3T07:40:55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9 8840,'0'0'14350,"2"-8"-7586,-4 7-6760,0 1 0,1 0 0,-1 0 1,0 1-1,0-1 0,0 0 1,0 0-1,1 1 0,-1-1 0,0 1 1,0 0-1,1-1 0,-1 1 0,-3 2 1,4-2-8,-1 1 0,0-1 1,1 0-1,-1 1 0,1 0 0,-1-1 1,1 1-1,0 0 0,-1-1 1,1 1-1,0 0 0,0 0 0,1 0 1,-1 0-1,0 0 0,1 0 1,-1 0-1,1 0 0,-1 3 0,1-4 8,0-1-1,1 1 0,-1-1 1,0 1-1,0-1 0,0 1 1,1-1-1,-1 1 0,0-1 1,1 1-1,-1-1 0,0 0 1,1 1-1,-1-1 0,1 0 1,-1 1-1,0-1 0,1 0 1,-1 1-1,1-1 0,-1 0 0,1 0 1,-1 0-1,1 1 0,-1-1 1,1 0-1,26-2 222,-26 1-219,-1 1 0,1 0 0,0-1 0,-1 1 0,1 0-1,0-1 1,-1 1 0,1-1 0,0 1 0,-1-1 0,1 1 0,-1-1 0,1 1 0,-1-1 0,1 1-1,-1-1 1,1 0 0,-1 1 0,0-1 0,1 0 0,-1 0 0,0 1 0,0-1 0,1 0 0,-1 0 0,0 1-1,0-1 1,0 0 0,0 0 0,0 1 0,0-1 0,0 0 0,0 0 0,0 0 0,-1 1 0,1-1 0,-1-1-1,-2-2-4037,3 10-2231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5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0 211 7399,'0'0'9502,"8"5"-7366,-3-2-1906,1 0 0,-1-1 0,0 1 0,1-1 0,-1-1 0,1 1 0,0-1 0,-1 0 0,1 0 0,0 0 0,0-1 0,0 0 0,0 0 0,0-1 0,-1 1 0,1-1 0,0-1 0,0 1 0,-1-1 0,1 0 0,-1 0 0,0 0 0,9-6 0,1-1 50,0-1 1,0-1-1,-1 0 1,20-20-1,-28 25-160,-1 0 0,1 0-1,-2-1 1,1 0-1,0 1 1,-1-2-1,-1 1 1,1 0 0,-1-1-1,0 0 1,-1 1-1,2-12 1,-3 17-80,-1 1 0,0 0-1,0-1 1,0 1 0,0 0 0,0-1 0,0 1 0,0-1-1,0 1 1,-1 0 0,1-1 0,-1 1 0,1 0-1,-1 0 1,1-1 0,-1 1 0,0 0 0,1 0-1,-1 0 1,0 0 0,0 0 0,0 0 0,0 0-1,-2-2 1,1 2-16,0 0 0,-1 0 0,1 0 0,-1 0 0,1 0 0,-1 1 0,1-1 0,-1 1 0,1 0 0,-1 0 0,1 0 0,-5 0 0,1 0-39,0 1 0,1 0 0,-1 0 0,0 1 0,0-1 0,1 1 0,-1 1 0,1-1 0,0 1 0,-1 0-1,-5 4 1,4 1-10,-1 1-1,1 0 0,1 1 0,0-1 0,0 1 1,1 1-1,0-1 0,-6 19 0,8-22 18,1 0-1,0 1 0,0-1 1,1 1-1,0-1 1,0 1-1,1 0 1,0-1-1,0 1 0,1 0 1,0-1-1,0 1 1,5 14-1,-4-19-3,0 0 0,0 0-1,1 0 1,0 0 0,-1 0-1,1 0 1,0-1 0,0 0 0,0 1-1,1-1 1,-1 0 0,0 0-1,1-1 1,0 1 0,-1-1 0,1 0-1,0 0 1,0 0 0,-1 0 0,1 0-1,0-1 1,0 0 0,7 0-1,1 0-468,0-1-1,0 0 0,-1 0 0,1-1 0,0-1 0,18-6 1,17-15-4516,-3-6-3769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5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151 145 12716,'0'0'6486,"-10"-5"-4121,-31-18-1036,39 23-1305,1-1 0,-1 1-1,0-1 1,1 1 0,-1 0-1,0-1 1,0 1 0,1 0 0,-1 0-1,0 1 1,0-1 0,1 0-1,-1 0 1,0 1 0,0-1-1,1 1 1,-1 0 0,1-1-1,-1 1 1,0 0 0,1 0 0,0 0-1,-1 0 1,1 0 0,-1 0-1,1 0 1,0 1 0,0-1-1,0 0 1,0 1 0,-1 1 0,-3 5 55,0 0 0,0 0 0,1 1 0,-4 10 0,7-15-74,-4 7-11,1 0 1,1 1 0,0-1-1,1 1 1,0 0 0,1 0-1,-1 13 1,3-25 6,-1 1-1,0 0 1,0-1-1,0 1 1,0 0-1,1-1 1,-1 1-1,0-1 1,1 1-1,-1-1 1,0 1-1,1-1 1,-1 1-1,1-1 1,-1 1-1,1-1 1,-1 1-1,1-1 1,-1 1-1,1-1 1,-1 0 0,1 0-1,0 1 1,-1-1-1,1 0 1,0 0-1,-1 1 1,1-1-1,0 0 1,-1 0-1,1 0 1,-1 0-1,1 0 1,0 0-1,-1 0 1,1 0-1,0-1 1,-1 1-1,1 0 1,0 0-1,0-1 1,31-9 431,-4-9-225,-1-1 1,0-2-1,-2-1 1,-1 0-1,-1-2 0,36-49 1,-50 62-190,-3 5 8,0 0 0,0-1-1,-1 0 1,0-1 0,0 1 0,-1-1-1,5-14 1,-12 22 43,-7 9 10,-8 12 13,-1 9-92,1 0 0,1 0 0,-13 36 0,24-51-6,1 0-1,0 0 1,1 0 0,1 1-1,1-1 1,0 1-1,0 0 1,1 0 0,3 24-1,-2-38 5,0 0 0,0 1 1,1-1-1,-1 0 0,1 1 0,-1-1 0,1 0 0,0 0 0,-1 0 0,1 1 1,0-1-1,0 0 0,0 0 0,0 0 0,0 0 0,0-1 0,0 1 0,0 0 1,0 0-1,0 0 0,0-1 0,1 1 0,-1-1 0,0 1 0,0-1 0,1 1 1,-1-1-1,0 0 0,1 0 0,-1 0 0,0 1 0,1-1 0,-1-1 0,1 1 0,-1 0 1,0 0-1,1 0 0,-1-1 0,0 1 0,0 0 0,2-2 0,4 0 38,0 0 0,0 0-1,-1-1 1,1 0 0,-1 0-1,11-8 1,-1-2 17,-2 0 1,1 0-1,-2-1 0,0-1 1,15-21-1,-22 27-30,-1 0 0,1 0 1,-1-1-1,-1 0 0,0 0 0,0 0 0,-1 0 0,0 0 1,-1-1-1,0 1 0,0-15 0,-2 25-23,0 0 1,0 0-1,1-1 1,-1 1-1,0 0 1,0-1-1,0 1 1,0 0-1,0-1 1,0 1-1,0 0 1,0 0-1,0-1 1,-1 1-1,1 0 1,0-1-1,0 1 1,0 0-1,0 0 1,0-1-1,0 1 1,-1 0-1,1 0 1,0-1-1,0 1 1,0 0-1,-1 0 1,1-1-1,0 1 0,0 0 1,-1 0-1,1 0 1,0 0-1,0-1 1,-1 1-1,1 0 1,0 0-1,-1 0 1,1 0-1,0 0 1,-1 0-1,-13 8-17,-10 18-29,11-7 71,0 1-1,2 0 0,0 0 1,1 1-1,1 1 1,-6 23-1,15-44-21,0-1 0,-1 1 0,1 0 0,0 0 0,0 0-1,0-1 1,0 1 0,0 0 0,0 0 0,0 0 0,0-1 0,0 1 0,0 0 0,0 0-1,0 0 1,1-1 0,-1 1 0,0 0 0,1 0 0,-1-1 0,0 1 0,1 0 0,-1-1 0,1 1-1,-1 0 1,1-1 0,-1 1 0,1-1 0,0 1 0,0 0 0,1 0 14,0-1 0,0 1 0,0-1 0,0 0-1,0 0 1,0 0 0,0 1 0,0-2 0,0 1 0,0 0 0,0 0 0,3-1 0,64-25 361,-57 21-388,1 0-6,-1 0-1,1 1 0,0 0 1,1 1-1,-1 1 1,1 0-1,-1 0 1,1 2-1,18 0 1,-31 1 16,0-1 0,-1 0 0,1 1 0,0-1 0,0 1 0,0 0 0,0-1 0,-1 1 0,1-1 0,0 1 0,-1 0 0,1 0 1,-1-1-1,1 1 0,0 0 0,-1 0 0,0 0 0,1 0 0,-1 0 0,0 0 0,1-1 0,-1 1 0,0 0 0,0 0 0,0 0 0,1 0 1,-1 0-1,0 0 0,-1 0 0,1 2 0,-4 5 698,-5-18 625,1-10-1252,2-1 0,1 0 0,0 1 1,1-2-1,-1-28 0,5 50-166,0-1 0,0 1 0,0 0 0,0-1 0,0 1 0,1-1 0,-1 1 0,0 0 0,0-1 0,0 1 0,0 0 0,0-1 0,1 1 0,-1-1 0,0 1 0,0 0 0,1 0 0,-1-1 0,0 1 0,1 0 0,-1-1 0,0 1 0,1 0 0,-1 0 0,0 0 0,1-1 0,-1 1 0,0 0 0,1 0 1,-1 0-1,1 0 0,-1 0 0,0 0 0,1-1 0,-1 1 0,1 0 0,-1 0 0,1 1 0,20 0-3102,-17 0 2085,18 4-4621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6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148 157 9353,'0'0'13623,"-8"-2"-12299,7 1-1299,0 0 0,-1 1 0,1-1 0,0 1 0,-1-1 0,1 1 0,-1 0 0,1 0 0,-1 0 0,1-1 0,-1 1 0,1 0 0,-1 1 0,1-1 0,0 0 0,-1 0 0,1 1 0,-1-1 0,1 1 0,-1-1 0,1 1 0,0 0 0,0-1 0,-1 1 0,1 0 0,0 0 0,0 0-1,0 0 1,0 0 0,-2 2 0,1 2 5,0-1 0,0 1-1,0 0 1,1 0-1,0 0 1,0 0 0,0 0-1,0 0 1,1 0-1,0 9 1,0-13-29,0-1 0,0 1 0,1-1 0,-1 1 0,0-1 0,0 1 1,0-1-1,0 1 0,0-1 0,0 0 0,1 1 0,-1-1 0,0 1 0,0-1 0,1 1 0,-1-1 0,0 0 0,1 1 0,-1-1 0,0 0 1,1 1-1,-1-1 0,1 0 0,-1 0 0,1 1 0,-1-1 0,0 0 0,1 0 0,-1 0 0,1 1 0,-1-1 0,1 0 0,-1 0 0,1 0 1,-1 0-1,1 0 0,-1 0 0,1 0 0,-1 0 0,1 0 0,-1 0 0,1 0 0,-1-1 0,1 1 0,-1 0 0,1 0 0,-1 0 1,0-1-1,1 1 0,-1 0 0,1 0 0,-1-1 0,0 1 0,1 0 0,0-1 0,25-17 115,-15 6-95,0-1 0,-1 0 0,16-28 0,-5 9-270,-22 73-355,-47 301 2297,48-336-1675,-1 0 0,-1 0 0,1-1 0,-1 1 0,0-1-1,0 1 1,0-1 0,-1 0 0,0 0 0,0 0 0,0 0 0,-1 0 0,1-1 0,-1 0 0,0 1 0,-1-1 0,1-1 0,-1 1 0,1-1 0,-1 0 0,0 0 0,-1 0 0,1 0 0,0-1 0,-1 0 0,1 0 0,-1-1 0,1 1-1,-1-1 1,0-1 0,0 1 0,-11-1 0,16 0-22,0 0-1,0-1 1,0 1-1,0 0 1,0-1-1,0 1 1,0 0-1,0-1 1,0 1-1,1-1 1,-1 0-1,0 1 0,0-1 1,0 0-1,1 1 1,-1-1-1,0 0 1,1 0-1,-1 0 1,0 0-1,1 0 1,-1 0-1,1 1 1,0-1-1,-1 0 1,1 0-1,0 0 1,0 0-1,-1-1 1,1 1-1,0 0 1,0 0-1,0 0 1,0 0-1,0 0 0,0 0 1,1 0-1,-1 0 1,0 0-1,1-2 1,0-3-35,0 1 1,1-1 0,0 0 0,0 1-1,0-1 1,5-7 0,17-20 27,1 1 0,2 1 1,1 1-1,34-28 0,25-26-5,-58 55 18,0-1 72,29-36 1,-52 58-52,1-1-1,-2 0 0,1 0 0,-1 0 1,-1-1-1,1 1 0,-2-1 0,1 0 1,2-18-1,-5 27-21,-1 1 1,0-1-1,0 0 1,0 0-1,0 0 0,0 1 1,0-1-1,0 0 1,0 0-1,0 0 1,0 1-1,0-1 1,0 0-1,0 0 0,-1 0 1,1 1-1,0-1 1,-1 0-1,1 0 1,0 1-1,-1-1 0,1 0 1,-1 1-1,1-1 1,-1 1-1,0-1 1,1 1-1,-1-1 1,1 1-1,-1-1 0,-1 0 1,0 1 3,1 0 1,-1-1-1,0 1 0,0 0 1,0 0-1,0 0 1,0 0-1,1 1 0,-1-1 1,0 1-1,0-1 1,-3 2-1,-3 1 10,1 0 1,0 1-1,0 0 0,0 0 1,-9 8-1,2 2 7,0 1 1,1 1-1,-14 21 0,23-30-16,-1 0 0,1 0 0,1 1 0,-1-1 0,1 1 0,1 0 0,-1 0 0,1 0 0,1 0 0,-2 13 0,3-21-55,0 1 0,0 0 0,0 0 0,0 0 0,0 0-1,0 0 1,1 0 0,-1 0 0,0-1 0,1 1 0,-1 0 0,0 0 0,1 0 0,-1-1 0,1 1 0,-1 0 0,1 0 0,-1-1 0,1 1 0,0 0 0,-1-1 0,1 1-1,0-1 1,0 1 0,-1-1 0,1 1 0,0-1 0,1 1 0,31 0-2376,-22-3 1158,1-1 1,-1 0-1,20-10 0,13-11-3970,2-4-1575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7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12748,'0'0'7362,"-9"2"-6188,4-2-1080,0 2 0,0-1 0,0 0-1,0 1 1,0 0 0,0 0 0,1 0 0,-1 1-1,1 0 1,-1 0 0,1 0 0,0 0 0,0 0-1,1 1 1,-1 0 0,1 0 0,0 0 0,-1 0-1,2 0 1,-5 9 0,7-12-117,0-1 0,0 1 0,1 0 0,-1-1 0,0 1 0,1-1 0,-1 1 0,0-1 0,1 1 0,-1-1 0,1 1 0,-1-1 0,1 1 1,-1-1-1,1 1 0,-1-1 0,1 0 0,0 1 0,-1-1 0,1 0 0,-1 0 0,1 1 0,0-1 0,-1 0 0,1 0 0,0 0 0,-1 0 0,1 0 0,0 0 0,-1 0 0,1 0 0,0 0 0,32 3-748,-27-3 496,2 1-25,1 0 1,-1 0 0,0 1 0,0 0 0,0 0 0,10 5-1,-16-6 294,0 0 1,0 0-1,0 1 0,1-1 0,-2 0 0,1 1 0,0 0 0,0-1 0,0 1 0,-1 0 1,1 0-1,-1 0 0,0 0 0,1 0 0,-1 0 0,0 1 0,0-1 0,0 0 0,-1 1 1,1-1-1,-1 0 0,1 1 0,-1-1 0,0 1 0,1 2 0,-1-1 215,0 0-1,-1 0 0,1 0 1,-1-1-1,1 1 1,-1 0-1,0 0 0,-1-1 1,1 1-1,-1 0 1,1-1-1,-1 0 0,0 1 1,0-1-1,-1 0 1,-3 5-1,1-4 51,1-1 1,-1 1-1,0-1 1,1 0 0,-1-1-1,-1 1 1,1-1-1,0 0 1,-1 0-1,1 0 1,-7 0-1,6 0-85,0-1 0,0-1 0,0 1 1,0-1-1,0 0 0,-1 0 0,1-1 0,0 0 0,-12-3 0,17 3-254,-1 1 0,1-1-1,-1 0 1,1 1 0,-1-1-1,1 0 1,-1 0-1,1 0 1,0 0 0,0 0-1,-1 0 1,1-1 0,0 1-1,0 0 1,0-1 0,0 1-1,0-1 1,1 1 0,-1-1-1,0 1 1,1-1 0,-1 1-1,1-1 1,-1 0 0,1 1-1,0-1 1,0 0-1,-1 1 1,1-1 0,1 0-1,-1 1 1,0-1 0,0 0-1,1 1 1,-1-1 0,0 0-1,1 1 1,0-1 0,-1 1-1,1-1 1,1-1 0,0 0-267,-1 1 0,1-1 1,0 1-1,0 0 1,0-1-1,0 1 1,0 0-1,0 0 0,1 1 1,-1-1-1,1 0 1,-1 1-1,1 0 1,3-2-1,43-14-5998,-38 13 4276,20-5-4028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7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53 289 8936,'0'0'8862,"5"-9"-6155,18-25-1335,-22 29-431,-8 8-718,-7 7-213,5 0 44,1 1 0,1 0 0,0 1 0,-8 15 0,13-22 12,0-1 0,0 1-1,0 0 1,0-1-1,1 1 1,0 0-1,0 0 1,0 0-1,1 0 1,-1 0-1,1 0 1,0 0-1,1 0 1,-1 0-1,2 5 1,-1-8-57,1-1 0,-1 0 0,0 1 0,1-1 0,-1 0 0,1 1 0,-1-1 0,1 0 0,-1 0 0,1 0 0,0 0 0,-1-1 0,1 1 0,0 0 0,0-1 0,0 1 0,0-1 0,-1 0 0,1 1 0,0-1 0,0 0 0,0 0 0,0 0 0,0 0 0,0-1 0,2 0 0,4 0 30,0 0 0,0 0-1,-1-1 1,1-1-1,9-3 1,-5-1-44,-1 1 1,0-2-1,0 0 1,-1 0-1,0-1 1,-1 0-1,0 0 1,0-1-1,-1 0 1,-1-1-1,1 0 1,-2 0-1,1-1 1,5-15-1,-5 10 32,-1-1 0,0 1 0,-2-1 1,0 0-1,-1-1 0,0 1 0,-2-1 0,0 1 0,-3-29 0,2 45-29,0 0 1,0 0-1,0 0 1,-1 1-1,1-1 1,0 0-1,-1 0 1,1 0-1,-1 1 1,0-1 0,1 0-1,-1 1 1,0-1-1,0 1 1,0-1-1,0 1 1,-1-1-1,1 1 1,0-1-1,0 1 1,-1 0-1,1 0 1,-1 0-1,1 0 1,-1 0 0,0 0-1,1 0 1,-1 1-1,0-1 1,1 0-1,-1 1 1,0-1-1,0 1 1,0 0-1,1 0 1,-1 0-1,0 0 1,0 0-1,0 0 1,0 0 0,1 0-1,-1 1 1,-3 0-1,-2 1-13,0 1-1,0-1 1,1 1-1,-1 0 1,1 1 0,-1 0-1,1 0 1,0 0-1,-9 10 1,13-12 7,-42 48 73,42-47-60,0-1 0,0 1 1,0 0-1,1-1 1,-1 1-1,1 0 1,0 0-1,-1 0 1,2 0-1,-1 0 0,0 0 1,0 0-1,1 1 1,0-1-1,0 0 1,0 0-1,0 0 1,1 4-1,0-5-2,-1-1-1,1 0 1,0 0 0,1 0-1,-1 0 1,0 0-1,0 0 1,0-1 0,0 1-1,1 0 1,-1 0 0,0-1-1,1 1 1,-1-1 0,1 1-1,-1-1 1,0 0-1,1 0 1,-1 1 0,1-1-1,1 0 1,41 1 69,-30-1-138,-7 1-99,0-1 1,1 1-1,-1 0 0,0 0 1,1 1-1,-1 0 0,0 0 1,0 1-1,13 7 0,-18-8 132,1 0-1,-1 0 0,1 0 0,-1 1 0,0-1 0,0 1 0,0-1 1,0 1-1,-1 0 0,1 0 0,-1 0 0,1 0 0,-1 0 0,0 0 1,0 0-1,-1 0 0,1 1 0,-1-1 0,1 0 0,-1 1 0,0-1 1,0 0-1,-1 0 0,0 6 0,-12 39-1607,-1-19-3610,12-25 313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7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14894,'0'0'10026,"-18"59"-9642,2-20 0,0 5-159,1 1 31,4-3 0,4-1-128,5-6-96,2-7-128,0-7-833,14-8-929,2-8-1441,7-5-2466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8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34 9449,'0'0'5354,"-11"0"-2524,5-1-2643,1 1 0,-1 0 1,1 1-1,-1-1 1,1 1-1,-1 0 0,1 1 1,0-1-1,-1 1 1,1 0-1,0 0 0,0 1 1,0-1-1,0 1 1,1 0-1,-1 1 0,1-1 1,0 1-1,0 0 1,0 0-1,0 0 0,1 0 1,0 1-1,0-1 1,0 1-1,0 0 0,1 0 1,-3 7-1,4-10-147,0 0 0,0 0 0,0-1 0,1 1-1,-1 0 1,1 1 0,0-1 0,-1 0 0,1 0 0,0 0 0,0 0-1,0 0 1,0 0 0,1 0 0,-1 0 0,1 0 0,-1 0 0,1 0-1,-1 0 1,2 2 0,-1-3 28,0 0 0,0 0 0,1 0 1,-1 0-1,0 0 0,0-1 0,1 1 0,-1 0 0,0-1 0,1 1 0,-1-1 0,0 1 1,1-1-1,-1 0 0,1 1 0,-1-1 0,1 0 0,-1 0 0,1 0 0,-1 0 0,2-1 0,3 1 50,-1-1 0,1-1-1,-1 1 1,1-1 0,-1 0-1,0 0 1,0 0 0,0-1-1,0 0 1,0 0 0,-1 0-1,1-1 1,6-6 0,-7 6-100,0-1 0,-1 0 0,1 0 1,-1 0-1,0 0 0,0 0 0,-1-1 1,1 0-1,-1 1 0,-1-1 0,1 0 1,-1 0-1,0 0 0,0 0 1,-1 0-1,1 0 0,-1 0 0,-2-10 1,2 15-42,-1-1 1,1 1-1,-1 0 0,0 0 1,1 0-1,-1 0 1,0 0-1,0 0 1,0 0-1,0 0 1,0 0-1,0 0 1,0 1-1,0-1 1,0 0-1,0 1 1,0-1-1,-1 1 1,1-1-1,0 1 1,0-1-1,-1 1 1,1 0-1,0 0 0,0-1 1,-1 1-1,1 0 1,0 0-1,-1 1 1,1-1-1,0 0 1,-1 0-1,1 0 1,0 1-1,0-1 1,0 1-1,-1-1 1,0 2-1,-3-1-110,1 1 0,-1 0 0,1 0 0,-1 0-1,1 1 1,0 0 0,0 0 0,-5 4 0,6-4-13,0 0 1,0 1-1,1 0 0,-1-1 1,1 1-1,0 0 1,0 0-1,0 0 0,1 0 1,-1 0-1,1 1 1,0-1-1,0 0 0,0 1 1,1-1-1,0 0 0,0 8 1,1-11-37,0 0 1,0 0 0,-1 0-1,1 0 1,1 0-1,-1 0 1,0 0 0,0 0-1,0 0 1,0-1-1,1 1 1,-1 0-1,0-1 1,1 1 0,-1-1-1,0 1 1,1-1-1,-1 0 1,1 0 0,-1 0-1,0 1 1,1-1-1,-1 0 1,1-1 0,-1 1-1,1 0 1,2-1-1,43-8-4502,-13-8 2255,7-5-1799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8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4901,'0'0'13677,"-8"-1"-11766,4 1-1787,0 0-1,-1 0 1,1 1 0,0-1 0,-1 1 0,1 0-1,0 0 1,-1 0 0,1 1 0,0-1 0,0 1 0,0 0-1,1 0 1,-1 1 0,0-1 0,1 1 0,-1 0-1,1 0 1,0 0 0,0 0 0,0 0 0,1 1-1,-1-1 1,1 1 0,-1 0 0,1 0 0,1 0 0,-1 0-1,0 0 1,-1 8 0,3-12-115,0 1 1,0-1-1,0 1 1,0-1-1,0 1 0,0-1 1,1 1-1,-1-1 1,0 0-1,0 1 1,0-1-1,0 1 0,1-1 1,-1 1-1,0-1 1,0 0-1,1 1 0,-1-1 1,0 0-1,1 1 1,-1-1-1,1 0 0,-1 0 1,0 1-1,1-1 1,-1 0-1,1 0 0,-1 0 1,0 1-1,1-1 1,-1 0-1,1 0 1,23 2 172,20-10-515,-40 6 282,1 0-1,-1 1 1,1 0 0,-1 0-1,1 0 1,0 1 0,-1-1-1,1 1 1,0 0 0,8 1-1,-11 0 64,-1 0 0,1 0 0,-1 0 0,0 0-1,1 0 1,-1 0 0,0 1 0,0-1 0,0 0 0,0 1-1,0-1 1,0 1 0,0-1 0,0 1 0,-1-1-1,1 1 1,0-1 0,-1 1 0,0 0 0,1-1-1,-1 1 1,0 0 0,0-1 0,0 1 0,0 0-1,0 0 1,0-1 0,0 1 0,-1 0 0,1-1 0,-1 3-1,0 1 63,0 0 1,0 0-1,-1 1 0,0-1 0,0 0 0,0 0 0,0-1 0,-1 1 0,0 0 0,0-1 0,0 0 0,-4 5 1,5-6 56,-1-1 1,1 1-1,-1-1 0,1 0 1,-1 0-1,0 0 1,0 0-1,0 0 1,0-1-1,0 1 1,0-1-1,0 0 1,-1 0-1,1 0 1,0 0-1,-1 0 1,1-1-1,-1 1 1,-6-1-1,10-1-213,-1 1 1,0 0-1,1-1 0,-1 1 0,0 0 0,1-1 1,-1 1-1,0-1 0,1 1 0,-1-1 1,1 1-1,-1-1 0,1 0 0,-1 1 1,1-1-1,-1 0 0,1 1 0,0-1 1,-1 0-1,1 1 0,0-1 0,0 0 1,0 0-1,-1 1 0,1-1 0,0 0 1,0 0-1,0 0 0,0 1 0,0-1 0,0 0 1,0 0-1,1 0 0,7-31-7067,8 10-565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8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4164,'0'0'19448,"-8"0"-18237,1 0-1115,0 1-1,0 1 0,0-1 1,0 1-1,0 0 0,0 1 1,0 0-1,1 0 0,-10 6 0,11-6-86,0 0 0,0 0 0,0 1-1,1-1 1,-1 1 0,1 0-1,0 1 1,0-1 0,1 1 0,-1-1-1,1 1 1,0 0 0,0 0-1,-3 9 1,6-13-16,0-1-1,0 1 1,0-1-1,0 1 1,0-1-1,1 1 1,-1-1-1,0 1 1,0-1 0,0 1-1,1-1 1,-1 1-1,0-1 1,1 1-1,-1-1 1,0 0-1,1 1 1,-1-1-1,1 0 1,-1 1 0,0-1-1,1 0 1,-1 1-1,1-1 1,-1 0-1,1 0 1,-1 0-1,1 1 1,-1-1-1,1 0 1,-1 0-1,1 0 1,0 0 0,-1 0-1,1 0 1,-1 0-1,1 0 1,-1 0-1,2 0 1,33 0-109,-24-1-9,6 0-213,-2 0 155,-1 1 0,1 0-1,20 3 1,-34-3 180,1 0 0,-1 0 0,0 0-1,1 0 1,-1 0 0,0 1-1,1-1 1,-1 0 0,0 1-1,1-1 1,-1 1 0,0-1 0,0 1-1,1 0 1,-1 0 0,0-1-1,0 1 1,0 0 0,0 0-1,0 0 1,0 0 0,0 0-1,0 0 1,-1 0 0,1 1 0,0-1-1,-1 0 1,1 0 0,-1 1-1,1-1 1,-1 0 0,1 1-1,-1-1 1,0 0 0,0 1 0,0-1-1,0 0 1,0 1 0,0-1-1,0 1 1,0-1 0,0 0-1,-1 1 1,1-1 0,-1 2 0,-2 2 58,0 0 1,-1 1 0,0-1-1,0 0 1,0-1 0,0 1 0,-1-1-1,0 0 1,1 0 0,-11 6-1,4-3-195,1-1-1,-1 0 0,0-1 0,-20 7 1,9-9-2780,5-2-3577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8:42:49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67 96,'0'0'21412,"-1"8"-19789,0-6-1501,1 0-1,-1 1 1,1-1-1,0 0 0,0 1 1,0-1-1,0 0 1,0 1-1,1-1 1,-1 0-1,1 0 1,0 4-1,0-5-76,-1 0 0,1-1 0,-1 1 0,1-1 0,-1 1 0,1-1 0,-1 1 0,1-1 0,-1 1-1,1-1 1,0 0 0,-1 1 0,1-1 0,0 0 0,-1 0 0,1 1 0,0-1 0,-1 0 0,1 0 0,0 0 0,0 0 0,28-7 564,-24 4-576,0 0 1,0-1 0,-1 0-1,0 0 1,0 0 0,0-1-1,0 1 1,-1-1 0,0 0-1,4-7 1,-6 10-23,1-1 0,-1 1 0,0-1 0,0 1 1,0-1-1,-1 1 0,1-1 0,-1 0 0,1 1 0,-1-1 0,0-3 0,0 5-7,0 0 0,-1 0 0,1 0 0,0 1-1,-1-1 1,1 0 0,0 0 0,-1 0 0,1 0 0,-1 0 0,0 0-1,1 1 1,-1-1 0,0 0 0,1 0 0,-1 1 0,0-1 0,0 0-1,0 1 1,1-1 0,-1 1 0,0-1 0,0 1 0,0 0 0,0-1-1,0 1 1,0 0 0,0 0 0,-1-1 0,-3 1-14,-1-1 1,1 1-1,-1 0 0,1 0 1,-1 1-1,1-1 1,-1 1-1,1 0 1,0 1-1,0-1 0,-1 1 1,1 0-1,0 1 1,1-1-1,-1 1 0,0 0 1,1 0-1,-1 0 1,1 1-1,0 0 1,-4 4-1,4-4 0,0 0 0,0 1 1,1-1-1,-1 1 0,1 0 0,0 0 1,1 0-1,-1 1 0,1-1 1,0 1-1,0-1 0,1 1 0,0 0 1,0-1-1,0 1 0,0 0 0,1 0 1,0 0-1,2 11 0,-2-15 12,1 0 0,0 0-1,0 0 1,0-1 0,0 1 0,1 0 0,-1 0-1,0-1 1,1 1 0,-1 0 0,1-1 0,0 0-1,-1 1 1,1-1 0,0 0 0,0 0 0,0 0-1,0 0 1,0 0 0,0 0 0,0 0 0,0-1-1,0 1 1,0-1 0,0 0 0,1 0 0,-1 1-1,0-1 1,0-1 0,0 1 0,4-1-1,5 0 16,0 0-1,0-1 0,-1 0 0,1-1 1,10-4-1,7-6 31,-1-1 0,0-2 0,45-33 0,-12 8 422,-49 37-436,-12 10-58,0-5 33,-3 11 74,0 1 1,-1-1 0,-10 18-1,10-21-19,0 1-1,0-1 0,1 1 0,0 0 0,1 0 0,0 0 0,-2 18 0,5-27-37,0 0 0,0-1-1,0 1 1,0 0 0,0-1 0,0 1-1,0 0 1,0 0 0,0-1 0,0 1-1,1 0 1,-1-1 0,0 1 0,0 0-1,1-1 1,-1 1 0,0-1 0,1 1-1,-1 0 1,1-1 0,-1 1 0,1-1-1,-1 1 1,1-1 0,-1 0 0,1 1-1,0-1 1,-1 1 0,1-1 0,-1 0-1,2 1 1,26-3 490,25-20-103,0-9-327,-25 15-218,40-19-1,-68 35 117,0 0 0,1-1 0,-1 1 0,1 0 0,-1 0 0,0-1 0,1 1-1,-1 0 1,1 0 0,-1 0 0,1-1 0,-1 1 0,1 0 0,-1 0 0,1 0-1,-1 0 1,0 0 0,1 0 0,-1 0 0,1 0 0,-1 0 0,1 0 0,-1 0 0,1 0-1,-1 1 1,1-1 0,-1 0 0,1 0 0,-1 0 0,0 1 0,1-1 0,-1 0-1,1 0 1,-1 1 0,0-1 0,1 0 0,-1 1 0,0-1 0,1 0 0,-1 1-1,0-1 1,1 1 0,-7 25-70,-24 34-207,27-56 50,-3 7 1003,4-6-4891,14-14-6812,6-12 2354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10186-DADD-45B0-A561-A57E33672233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3F48A-AE43-4B1C-AD25-2AD3E4B74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25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464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15.xml"/><Relationship Id="rId21" Type="http://schemas.openxmlformats.org/officeDocument/2006/relationships/customXml" Target="../ink/ink566.xml"/><Relationship Id="rId324" Type="http://schemas.openxmlformats.org/officeDocument/2006/relationships/image" Target="../media/image707.png"/><Relationship Id="rId531" Type="http://schemas.openxmlformats.org/officeDocument/2006/relationships/customXml" Target="../ink/ink825.xml"/><Relationship Id="rId170" Type="http://schemas.openxmlformats.org/officeDocument/2006/relationships/customXml" Target="../ink/ink642.xml"/><Relationship Id="rId268" Type="http://schemas.openxmlformats.org/officeDocument/2006/relationships/customXml" Target="../ink/ink692.xml"/><Relationship Id="rId475" Type="http://schemas.openxmlformats.org/officeDocument/2006/relationships/customXml" Target="../ink/ink797.xml"/><Relationship Id="rId32" Type="http://schemas.openxmlformats.org/officeDocument/2006/relationships/image" Target="../media/image564.png"/><Relationship Id="rId128" Type="http://schemas.openxmlformats.org/officeDocument/2006/relationships/image" Target="../media/image611.png"/><Relationship Id="rId335" Type="http://schemas.openxmlformats.org/officeDocument/2006/relationships/customXml" Target="../ink/ink726.xml"/><Relationship Id="rId542" Type="http://schemas.openxmlformats.org/officeDocument/2006/relationships/image" Target="../media/image815.png"/><Relationship Id="rId181" Type="http://schemas.openxmlformats.org/officeDocument/2006/relationships/image" Target="../media/image637.png"/><Relationship Id="rId402" Type="http://schemas.openxmlformats.org/officeDocument/2006/relationships/image" Target="../media/image746.png"/><Relationship Id="rId279" Type="http://schemas.openxmlformats.org/officeDocument/2006/relationships/image" Target="../media/image685.png"/><Relationship Id="rId486" Type="http://schemas.openxmlformats.org/officeDocument/2006/relationships/image" Target="../media/image787.png"/><Relationship Id="rId43" Type="http://schemas.openxmlformats.org/officeDocument/2006/relationships/customXml" Target="../ink/ink577.xml"/><Relationship Id="rId139" Type="http://schemas.openxmlformats.org/officeDocument/2006/relationships/image" Target="../media/image616.png"/><Relationship Id="rId346" Type="http://schemas.openxmlformats.org/officeDocument/2006/relationships/image" Target="../media/image718.png"/><Relationship Id="rId85" Type="http://schemas.openxmlformats.org/officeDocument/2006/relationships/customXml" Target="../ink/ink598.xml"/><Relationship Id="rId150" Type="http://schemas.openxmlformats.org/officeDocument/2006/relationships/customXml" Target="../ink/ink632.xml"/><Relationship Id="rId192" Type="http://schemas.openxmlformats.org/officeDocument/2006/relationships/image" Target="../media/image642.png"/><Relationship Id="rId206" Type="http://schemas.openxmlformats.org/officeDocument/2006/relationships/image" Target="../media/image649.png"/><Relationship Id="rId413" Type="http://schemas.openxmlformats.org/officeDocument/2006/relationships/image" Target="../media/image751.png"/><Relationship Id="rId248" Type="http://schemas.openxmlformats.org/officeDocument/2006/relationships/customXml" Target="../ink/ink682.xml"/><Relationship Id="rId455" Type="http://schemas.openxmlformats.org/officeDocument/2006/relationships/customXml" Target="../ink/ink787.xml"/><Relationship Id="rId497" Type="http://schemas.openxmlformats.org/officeDocument/2006/relationships/customXml" Target="../ink/ink808.xml"/><Relationship Id="rId12" Type="http://schemas.openxmlformats.org/officeDocument/2006/relationships/image" Target="../media/image554.png"/><Relationship Id="rId108" Type="http://schemas.openxmlformats.org/officeDocument/2006/relationships/customXml" Target="../ink/ink610.xml"/><Relationship Id="rId315" Type="http://schemas.openxmlformats.org/officeDocument/2006/relationships/customXml" Target="../ink/ink716.xml"/><Relationship Id="rId357" Type="http://schemas.openxmlformats.org/officeDocument/2006/relationships/customXml" Target="../ink/ink737.xml"/><Relationship Id="rId522" Type="http://schemas.openxmlformats.org/officeDocument/2006/relationships/image" Target="../media/image805.png"/><Relationship Id="rId54" Type="http://schemas.openxmlformats.org/officeDocument/2006/relationships/image" Target="../media/image575.png"/><Relationship Id="rId96" Type="http://schemas.openxmlformats.org/officeDocument/2006/relationships/customXml" Target="../ink/ink604.xml"/><Relationship Id="rId161" Type="http://schemas.openxmlformats.org/officeDocument/2006/relationships/image" Target="../media/image627.png"/><Relationship Id="rId217" Type="http://schemas.openxmlformats.org/officeDocument/2006/relationships/customXml" Target="../ink/ink666.xml"/><Relationship Id="rId399" Type="http://schemas.openxmlformats.org/officeDocument/2006/relationships/customXml" Target="../ink/ink758.xml"/><Relationship Id="rId259" Type="http://schemas.openxmlformats.org/officeDocument/2006/relationships/image" Target="../media/image675.png"/><Relationship Id="rId424" Type="http://schemas.openxmlformats.org/officeDocument/2006/relationships/customXml" Target="../ink/ink771.xml"/><Relationship Id="rId466" Type="http://schemas.openxmlformats.org/officeDocument/2006/relationships/image" Target="../media/image777.png"/><Relationship Id="rId23" Type="http://schemas.openxmlformats.org/officeDocument/2006/relationships/customXml" Target="../ink/ink567.xml"/><Relationship Id="rId119" Type="http://schemas.openxmlformats.org/officeDocument/2006/relationships/customXml" Target="../ink/ink616.xml"/><Relationship Id="rId270" Type="http://schemas.openxmlformats.org/officeDocument/2006/relationships/customXml" Target="../ink/ink693.xml"/><Relationship Id="rId326" Type="http://schemas.openxmlformats.org/officeDocument/2006/relationships/image" Target="../media/image708.png"/><Relationship Id="rId533" Type="http://schemas.openxmlformats.org/officeDocument/2006/relationships/customXml" Target="../ink/ink826.xml"/><Relationship Id="rId65" Type="http://schemas.openxmlformats.org/officeDocument/2006/relationships/customXml" Target="../ink/ink588.xml"/><Relationship Id="rId130" Type="http://schemas.openxmlformats.org/officeDocument/2006/relationships/image" Target="../media/image612.png"/><Relationship Id="rId368" Type="http://schemas.openxmlformats.org/officeDocument/2006/relationships/image" Target="../media/image729.png"/><Relationship Id="rId172" Type="http://schemas.openxmlformats.org/officeDocument/2006/relationships/customXml" Target="../ink/ink643.xml"/><Relationship Id="rId228" Type="http://schemas.openxmlformats.org/officeDocument/2006/relationships/customXml" Target="../ink/ink672.xml"/><Relationship Id="rId435" Type="http://schemas.openxmlformats.org/officeDocument/2006/relationships/image" Target="../media/image762.png"/><Relationship Id="rId477" Type="http://schemas.openxmlformats.org/officeDocument/2006/relationships/customXml" Target="../ink/ink798.xml"/><Relationship Id="rId281" Type="http://schemas.openxmlformats.org/officeDocument/2006/relationships/image" Target="../media/image686.png"/><Relationship Id="rId337" Type="http://schemas.openxmlformats.org/officeDocument/2006/relationships/customXml" Target="../ink/ink727.xml"/><Relationship Id="rId502" Type="http://schemas.openxmlformats.org/officeDocument/2006/relationships/image" Target="../media/image795.png"/><Relationship Id="rId34" Type="http://schemas.openxmlformats.org/officeDocument/2006/relationships/image" Target="../media/image565.png"/><Relationship Id="rId76" Type="http://schemas.openxmlformats.org/officeDocument/2006/relationships/image" Target="../media/image586.png"/><Relationship Id="rId141" Type="http://schemas.openxmlformats.org/officeDocument/2006/relationships/image" Target="../media/image617.png"/><Relationship Id="rId379" Type="http://schemas.openxmlformats.org/officeDocument/2006/relationships/customXml" Target="../ink/ink748.xml"/><Relationship Id="rId544" Type="http://schemas.openxmlformats.org/officeDocument/2006/relationships/image" Target="../media/image816.png"/><Relationship Id="rId7" Type="http://schemas.openxmlformats.org/officeDocument/2006/relationships/customXml" Target="../ink/ink559.xml"/><Relationship Id="rId183" Type="http://schemas.openxmlformats.org/officeDocument/2006/relationships/image" Target="../media/image638.png"/><Relationship Id="rId239" Type="http://schemas.openxmlformats.org/officeDocument/2006/relationships/image" Target="../media/image665.png"/><Relationship Id="rId390" Type="http://schemas.openxmlformats.org/officeDocument/2006/relationships/image" Target="../media/image740.png"/><Relationship Id="rId404" Type="http://schemas.openxmlformats.org/officeDocument/2006/relationships/image" Target="../media/image747.png"/><Relationship Id="rId446" Type="http://schemas.openxmlformats.org/officeDocument/2006/relationships/image" Target="../media/image767.png"/><Relationship Id="rId250" Type="http://schemas.openxmlformats.org/officeDocument/2006/relationships/customXml" Target="../ink/ink683.xml"/><Relationship Id="rId292" Type="http://schemas.openxmlformats.org/officeDocument/2006/relationships/customXml" Target="../ink/ink704.xml"/><Relationship Id="rId306" Type="http://schemas.openxmlformats.org/officeDocument/2006/relationships/customXml" Target="../ink/ink711.xml"/><Relationship Id="rId488" Type="http://schemas.openxmlformats.org/officeDocument/2006/relationships/image" Target="../media/image788.png"/><Relationship Id="rId45" Type="http://schemas.openxmlformats.org/officeDocument/2006/relationships/customXml" Target="../ink/ink578.xml"/><Relationship Id="rId87" Type="http://schemas.openxmlformats.org/officeDocument/2006/relationships/image" Target="../media/image591.png"/><Relationship Id="rId110" Type="http://schemas.openxmlformats.org/officeDocument/2006/relationships/customXml" Target="../ink/ink611.xml"/><Relationship Id="rId348" Type="http://schemas.openxmlformats.org/officeDocument/2006/relationships/image" Target="../media/image719.png"/><Relationship Id="rId513" Type="http://schemas.openxmlformats.org/officeDocument/2006/relationships/customXml" Target="../ink/ink816.xml"/><Relationship Id="rId152" Type="http://schemas.openxmlformats.org/officeDocument/2006/relationships/customXml" Target="../ink/ink633.xml"/><Relationship Id="rId194" Type="http://schemas.openxmlformats.org/officeDocument/2006/relationships/image" Target="../media/image643.png"/><Relationship Id="rId208" Type="http://schemas.openxmlformats.org/officeDocument/2006/relationships/image" Target="../media/image650.png"/><Relationship Id="rId415" Type="http://schemas.openxmlformats.org/officeDocument/2006/relationships/image" Target="../media/image752.png"/><Relationship Id="rId457" Type="http://schemas.openxmlformats.org/officeDocument/2006/relationships/customXml" Target="../ink/ink788.xml"/><Relationship Id="rId261" Type="http://schemas.openxmlformats.org/officeDocument/2006/relationships/image" Target="../media/image676.png"/><Relationship Id="rId499" Type="http://schemas.openxmlformats.org/officeDocument/2006/relationships/customXml" Target="../ink/ink809.xml"/><Relationship Id="rId14" Type="http://schemas.openxmlformats.org/officeDocument/2006/relationships/image" Target="../media/image555.png"/><Relationship Id="rId56" Type="http://schemas.openxmlformats.org/officeDocument/2006/relationships/image" Target="../media/image576.png"/><Relationship Id="rId317" Type="http://schemas.openxmlformats.org/officeDocument/2006/relationships/customXml" Target="../ink/ink717.xml"/><Relationship Id="rId359" Type="http://schemas.openxmlformats.org/officeDocument/2006/relationships/customXml" Target="../ink/ink738.xml"/><Relationship Id="rId524" Type="http://schemas.openxmlformats.org/officeDocument/2006/relationships/image" Target="../media/image806.png"/><Relationship Id="rId98" Type="http://schemas.openxmlformats.org/officeDocument/2006/relationships/customXml" Target="../ink/ink605.xml"/><Relationship Id="rId121" Type="http://schemas.openxmlformats.org/officeDocument/2006/relationships/customXml" Target="../ink/ink617.xml"/><Relationship Id="rId163" Type="http://schemas.openxmlformats.org/officeDocument/2006/relationships/image" Target="../media/image628.png"/><Relationship Id="rId219" Type="http://schemas.openxmlformats.org/officeDocument/2006/relationships/image" Target="../media/image655.png"/><Relationship Id="rId370" Type="http://schemas.openxmlformats.org/officeDocument/2006/relationships/image" Target="../media/image730.png"/><Relationship Id="rId426" Type="http://schemas.openxmlformats.org/officeDocument/2006/relationships/customXml" Target="../ink/ink772.xml"/><Relationship Id="rId230" Type="http://schemas.openxmlformats.org/officeDocument/2006/relationships/customXml" Target="../ink/ink673.xml"/><Relationship Id="rId468" Type="http://schemas.openxmlformats.org/officeDocument/2006/relationships/image" Target="../media/image778.png"/><Relationship Id="rId25" Type="http://schemas.openxmlformats.org/officeDocument/2006/relationships/customXml" Target="../ink/ink568.xml"/><Relationship Id="rId67" Type="http://schemas.openxmlformats.org/officeDocument/2006/relationships/customXml" Target="../ink/ink589.xml"/><Relationship Id="rId272" Type="http://schemas.openxmlformats.org/officeDocument/2006/relationships/customXml" Target="../ink/ink694.xml"/><Relationship Id="rId328" Type="http://schemas.openxmlformats.org/officeDocument/2006/relationships/image" Target="../media/image709.png"/><Relationship Id="rId535" Type="http://schemas.openxmlformats.org/officeDocument/2006/relationships/customXml" Target="../ink/ink827.xml"/><Relationship Id="rId132" Type="http://schemas.openxmlformats.org/officeDocument/2006/relationships/image" Target="../media/image613.png"/><Relationship Id="rId174" Type="http://schemas.openxmlformats.org/officeDocument/2006/relationships/customXml" Target="../ink/ink644.xml"/><Relationship Id="rId381" Type="http://schemas.openxmlformats.org/officeDocument/2006/relationships/customXml" Target="../ink/ink749.xml"/><Relationship Id="rId241" Type="http://schemas.openxmlformats.org/officeDocument/2006/relationships/image" Target="../media/image666.png"/><Relationship Id="rId437" Type="http://schemas.openxmlformats.org/officeDocument/2006/relationships/image" Target="../media/image763.png"/><Relationship Id="rId479" Type="http://schemas.openxmlformats.org/officeDocument/2006/relationships/customXml" Target="../ink/ink799.xml"/><Relationship Id="rId36" Type="http://schemas.openxmlformats.org/officeDocument/2006/relationships/image" Target="../media/image566.png"/><Relationship Id="rId283" Type="http://schemas.openxmlformats.org/officeDocument/2006/relationships/image" Target="../media/image687.png"/><Relationship Id="rId339" Type="http://schemas.openxmlformats.org/officeDocument/2006/relationships/customXml" Target="../ink/ink728.xml"/><Relationship Id="rId490" Type="http://schemas.openxmlformats.org/officeDocument/2006/relationships/image" Target="../media/image789.png"/><Relationship Id="rId504" Type="http://schemas.openxmlformats.org/officeDocument/2006/relationships/image" Target="../media/image796.png"/><Relationship Id="rId78" Type="http://schemas.openxmlformats.org/officeDocument/2006/relationships/image" Target="../media/image587.png"/><Relationship Id="rId101" Type="http://schemas.openxmlformats.org/officeDocument/2006/relationships/image" Target="../media/image598.png"/><Relationship Id="rId143" Type="http://schemas.openxmlformats.org/officeDocument/2006/relationships/image" Target="../media/image618.png"/><Relationship Id="rId185" Type="http://schemas.openxmlformats.org/officeDocument/2006/relationships/image" Target="../media/image639.png"/><Relationship Id="rId350" Type="http://schemas.openxmlformats.org/officeDocument/2006/relationships/image" Target="../media/image720.png"/><Relationship Id="rId406" Type="http://schemas.openxmlformats.org/officeDocument/2006/relationships/customXml" Target="../ink/ink762.xml"/><Relationship Id="rId9" Type="http://schemas.openxmlformats.org/officeDocument/2006/relationships/customXml" Target="../ink/ink560.xml"/><Relationship Id="rId210" Type="http://schemas.openxmlformats.org/officeDocument/2006/relationships/image" Target="../media/image651.png"/><Relationship Id="rId392" Type="http://schemas.openxmlformats.org/officeDocument/2006/relationships/image" Target="../media/image741.png"/><Relationship Id="rId448" Type="http://schemas.openxmlformats.org/officeDocument/2006/relationships/image" Target="../media/image768.png"/><Relationship Id="rId252" Type="http://schemas.openxmlformats.org/officeDocument/2006/relationships/customXml" Target="../ink/ink684.xml"/><Relationship Id="rId294" Type="http://schemas.openxmlformats.org/officeDocument/2006/relationships/customXml" Target="../ink/ink705.xml"/><Relationship Id="rId308" Type="http://schemas.openxmlformats.org/officeDocument/2006/relationships/customXml" Target="../ink/ink712.xml"/><Relationship Id="rId515" Type="http://schemas.openxmlformats.org/officeDocument/2006/relationships/customXml" Target="../ink/ink817.xml"/><Relationship Id="rId47" Type="http://schemas.openxmlformats.org/officeDocument/2006/relationships/customXml" Target="../ink/ink579.xml"/><Relationship Id="rId89" Type="http://schemas.openxmlformats.org/officeDocument/2006/relationships/image" Target="../media/image592.png"/><Relationship Id="rId112" Type="http://schemas.openxmlformats.org/officeDocument/2006/relationships/customXml" Target="../ink/ink612.xml"/><Relationship Id="rId154" Type="http://schemas.openxmlformats.org/officeDocument/2006/relationships/customXml" Target="../ink/ink634.xml"/><Relationship Id="rId361" Type="http://schemas.openxmlformats.org/officeDocument/2006/relationships/customXml" Target="../ink/ink739.xml"/><Relationship Id="rId196" Type="http://schemas.openxmlformats.org/officeDocument/2006/relationships/image" Target="../media/image644.png"/><Relationship Id="rId417" Type="http://schemas.openxmlformats.org/officeDocument/2006/relationships/image" Target="../media/image753.png"/><Relationship Id="rId459" Type="http://schemas.openxmlformats.org/officeDocument/2006/relationships/customXml" Target="../ink/ink789.xml"/><Relationship Id="rId16" Type="http://schemas.openxmlformats.org/officeDocument/2006/relationships/image" Target="../media/image556.png"/><Relationship Id="rId221" Type="http://schemas.openxmlformats.org/officeDocument/2006/relationships/image" Target="../media/image656.png"/><Relationship Id="rId263" Type="http://schemas.openxmlformats.org/officeDocument/2006/relationships/image" Target="../media/image677.png"/><Relationship Id="rId319" Type="http://schemas.openxmlformats.org/officeDocument/2006/relationships/customXml" Target="../ink/ink718.xml"/><Relationship Id="rId470" Type="http://schemas.openxmlformats.org/officeDocument/2006/relationships/image" Target="../media/image779.png"/><Relationship Id="rId526" Type="http://schemas.openxmlformats.org/officeDocument/2006/relationships/image" Target="../media/image807.png"/><Relationship Id="rId58" Type="http://schemas.openxmlformats.org/officeDocument/2006/relationships/image" Target="../media/image577.png"/><Relationship Id="rId123" Type="http://schemas.openxmlformats.org/officeDocument/2006/relationships/customXml" Target="../ink/ink618.xml"/><Relationship Id="rId330" Type="http://schemas.openxmlformats.org/officeDocument/2006/relationships/image" Target="../media/image710.png"/><Relationship Id="rId165" Type="http://schemas.openxmlformats.org/officeDocument/2006/relationships/image" Target="../media/image629.png"/><Relationship Id="rId372" Type="http://schemas.openxmlformats.org/officeDocument/2006/relationships/image" Target="../media/image731.png"/><Relationship Id="rId428" Type="http://schemas.openxmlformats.org/officeDocument/2006/relationships/customXml" Target="../ink/ink773.xml"/><Relationship Id="rId232" Type="http://schemas.openxmlformats.org/officeDocument/2006/relationships/customXml" Target="../ink/ink674.xml"/><Relationship Id="rId274" Type="http://schemas.openxmlformats.org/officeDocument/2006/relationships/customXml" Target="../ink/ink695.xml"/><Relationship Id="rId481" Type="http://schemas.openxmlformats.org/officeDocument/2006/relationships/customXml" Target="../ink/ink800.xml"/><Relationship Id="rId27" Type="http://schemas.openxmlformats.org/officeDocument/2006/relationships/customXml" Target="../ink/ink569.xml"/><Relationship Id="rId69" Type="http://schemas.openxmlformats.org/officeDocument/2006/relationships/customXml" Target="../ink/ink590.xml"/><Relationship Id="rId134" Type="http://schemas.openxmlformats.org/officeDocument/2006/relationships/customXml" Target="../ink/ink624.xml"/><Relationship Id="rId537" Type="http://schemas.openxmlformats.org/officeDocument/2006/relationships/customXml" Target="../ink/ink828.xml"/><Relationship Id="rId80" Type="http://schemas.openxmlformats.org/officeDocument/2006/relationships/image" Target="../media/image588.png"/><Relationship Id="rId176" Type="http://schemas.openxmlformats.org/officeDocument/2006/relationships/customXml" Target="../ink/ink645.xml"/><Relationship Id="rId341" Type="http://schemas.openxmlformats.org/officeDocument/2006/relationships/customXml" Target="../ink/ink729.xml"/><Relationship Id="rId383" Type="http://schemas.openxmlformats.org/officeDocument/2006/relationships/customXml" Target="../ink/ink750.xml"/><Relationship Id="rId439" Type="http://schemas.openxmlformats.org/officeDocument/2006/relationships/customXml" Target="../ink/ink779.xml"/><Relationship Id="rId201" Type="http://schemas.openxmlformats.org/officeDocument/2006/relationships/customXml" Target="../ink/ink658.xml"/><Relationship Id="rId243" Type="http://schemas.openxmlformats.org/officeDocument/2006/relationships/image" Target="../media/image667.png"/><Relationship Id="rId285" Type="http://schemas.openxmlformats.org/officeDocument/2006/relationships/image" Target="../media/image688.png"/><Relationship Id="rId450" Type="http://schemas.openxmlformats.org/officeDocument/2006/relationships/image" Target="../media/image769.png"/><Relationship Id="rId506" Type="http://schemas.openxmlformats.org/officeDocument/2006/relationships/image" Target="../media/image797.png"/><Relationship Id="rId38" Type="http://schemas.openxmlformats.org/officeDocument/2006/relationships/image" Target="../media/image567.png"/><Relationship Id="rId103" Type="http://schemas.openxmlformats.org/officeDocument/2006/relationships/image" Target="../media/image599.png"/><Relationship Id="rId310" Type="http://schemas.openxmlformats.org/officeDocument/2006/relationships/customXml" Target="../ink/ink713.xml"/><Relationship Id="rId492" Type="http://schemas.openxmlformats.org/officeDocument/2006/relationships/image" Target="../media/image790.png"/><Relationship Id="rId91" Type="http://schemas.openxmlformats.org/officeDocument/2006/relationships/image" Target="../media/image593.png"/><Relationship Id="rId145" Type="http://schemas.openxmlformats.org/officeDocument/2006/relationships/image" Target="../media/image619.png"/><Relationship Id="rId187" Type="http://schemas.openxmlformats.org/officeDocument/2006/relationships/customXml" Target="../ink/ink651.xml"/><Relationship Id="rId352" Type="http://schemas.openxmlformats.org/officeDocument/2006/relationships/image" Target="../media/image721.png"/><Relationship Id="rId394" Type="http://schemas.openxmlformats.org/officeDocument/2006/relationships/image" Target="../media/image742.png"/><Relationship Id="rId408" Type="http://schemas.openxmlformats.org/officeDocument/2006/relationships/customXml" Target="../ink/ink763.xml"/><Relationship Id="rId212" Type="http://schemas.openxmlformats.org/officeDocument/2006/relationships/image" Target="../media/image652.png"/><Relationship Id="rId254" Type="http://schemas.openxmlformats.org/officeDocument/2006/relationships/customXml" Target="../ink/ink685.xml"/><Relationship Id="rId49" Type="http://schemas.openxmlformats.org/officeDocument/2006/relationships/customXml" Target="../ink/ink580.xml"/><Relationship Id="rId114" Type="http://schemas.openxmlformats.org/officeDocument/2006/relationships/image" Target="../media/image604.png"/><Relationship Id="rId296" Type="http://schemas.openxmlformats.org/officeDocument/2006/relationships/customXml" Target="../ink/ink706.xml"/><Relationship Id="rId461" Type="http://schemas.openxmlformats.org/officeDocument/2006/relationships/customXml" Target="../ink/ink790.xml"/><Relationship Id="rId517" Type="http://schemas.openxmlformats.org/officeDocument/2006/relationships/customXml" Target="../ink/ink818.xml"/><Relationship Id="rId60" Type="http://schemas.openxmlformats.org/officeDocument/2006/relationships/image" Target="../media/image578.png"/><Relationship Id="rId156" Type="http://schemas.openxmlformats.org/officeDocument/2006/relationships/customXml" Target="../ink/ink635.xml"/><Relationship Id="rId198" Type="http://schemas.openxmlformats.org/officeDocument/2006/relationships/image" Target="../media/image645.png"/><Relationship Id="rId321" Type="http://schemas.openxmlformats.org/officeDocument/2006/relationships/customXml" Target="../ink/ink719.xml"/><Relationship Id="rId363" Type="http://schemas.openxmlformats.org/officeDocument/2006/relationships/customXml" Target="../ink/ink740.xml"/><Relationship Id="rId419" Type="http://schemas.openxmlformats.org/officeDocument/2006/relationships/image" Target="../media/image754.png"/><Relationship Id="rId223" Type="http://schemas.openxmlformats.org/officeDocument/2006/relationships/image" Target="../media/image657.png"/><Relationship Id="rId430" Type="http://schemas.openxmlformats.org/officeDocument/2006/relationships/customXml" Target="../ink/ink774.xml"/><Relationship Id="rId18" Type="http://schemas.openxmlformats.org/officeDocument/2006/relationships/image" Target="../media/image557.png"/><Relationship Id="rId265" Type="http://schemas.openxmlformats.org/officeDocument/2006/relationships/image" Target="../media/image678.png"/><Relationship Id="rId472" Type="http://schemas.openxmlformats.org/officeDocument/2006/relationships/image" Target="../media/image780.png"/><Relationship Id="rId528" Type="http://schemas.openxmlformats.org/officeDocument/2006/relationships/image" Target="../media/image808.png"/><Relationship Id="rId125" Type="http://schemas.openxmlformats.org/officeDocument/2006/relationships/customXml" Target="../ink/ink619.xml"/><Relationship Id="rId167" Type="http://schemas.openxmlformats.org/officeDocument/2006/relationships/image" Target="../media/image630.png"/><Relationship Id="rId332" Type="http://schemas.openxmlformats.org/officeDocument/2006/relationships/image" Target="../media/image711.png"/><Relationship Id="rId374" Type="http://schemas.openxmlformats.org/officeDocument/2006/relationships/image" Target="../media/image732.png"/><Relationship Id="rId71" Type="http://schemas.openxmlformats.org/officeDocument/2006/relationships/customXml" Target="../ink/ink591.xml"/><Relationship Id="rId234" Type="http://schemas.openxmlformats.org/officeDocument/2006/relationships/customXml" Target="../ink/ink675.xml"/><Relationship Id="rId2" Type="http://schemas.openxmlformats.org/officeDocument/2006/relationships/image" Target="../media/image3.emf"/><Relationship Id="rId29" Type="http://schemas.openxmlformats.org/officeDocument/2006/relationships/customXml" Target="../ink/ink570.xml"/><Relationship Id="rId276" Type="http://schemas.openxmlformats.org/officeDocument/2006/relationships/customXml" Target="../ink/ink696.xml"/><Relationship Id="rId441" Type="http://schemas.openxmlformats.org/officeDocument/2006/relationships/customXml" Target="../ink/ink780.xml"/><Relationship Id="rId483" Type="http://schemas.openxmlformats.org/officeDocument/2006/relationships/customXml" Target="../ink/ink801.xml"/><Relationship Id="rId539" Type="http://schemas.openxmlformats.org/officeDocument/2006/relationships/customXml" Target="../ink/ink829.xml"/><Relationship Id="rId40" Type="http://schemas.openxmlformats.org/officeDocument/2006/relationships/image" Target="../media/image568.png"/><Relationship Id="rId136" Type="http://schemas.openxmlformats.org/officeDocument/2006/relationships/customXml" Target="../ink/ink625.xml"/><Relationship Id="rId178" Type="http://schemas.openxmlformats.org/officeDocument/2006/relationships/customXml" Target="../ink/ink646.xml"/><Relationship Id="rId301" Type="http://schemas.openxmlformats.org/officeDocument/2006/relationships/image" Target="../media/image696.png"/><Relationship Id="rId343" Type="http://schemas.openxmlformats.org/officeDocument/2006/relationships/customXml" Target="../ink/ink730.xml"/><Relationship Id="rId82" Type="http://schemas.openxmlformats.org/officeDocument/2006/relationships/image" Target="../media/image589.png"/><Relationship Id="rId203" Type="http://schemas.openxmlformats.org/officeDocument/2006/relationships/customXml" Target="../ink/ink659.xml"/><Relationship Id="rId385" Type="http://schemas.openxmlformats.org/officeDocument/2006/relationships/customXml" Target="../ink/ink751.xml"/><Relationship Id="rId245" Type="http://schemas.openxmlformats.org/officeDocument/2006/relationships/image" Target="../media/image668.png"/><Relationship Id="rId287" Type="http://schemas.openxmlformats.org/officeDocument/2006/relationships/image" Target="../media/image689.png"/><Relationship Id="rId410" Type="http://schemas.openxmlformats.org/officeDocument/2006/relationships/customXml" Target="../ink/ink764.xml"/><Relationship Id="rId452" Type="http://schemas.openxmlformats.org/officeDocument/2006/relationships/image" Target="../media/image770.png"/><Relationship Id="rId494" Type="http://schemas.openxmlformats.org/officeDocument/2006/relationships/image" Target="../media/image791.png"/><Relationship Id="rId508" Type="http://schemas.openxmlformats.org/officeDocument/2006/relationships/image" Target="../media/image798.png"/><Relationship Id="rId105" Type="http://schemas.openxmlformats.org/officeDocument/2006/relationships/image" Target="../media/image600.png"/><Relationship Id="rId147" Type="http://schemas.openxmlformats.org/officeDocument/2006/relationships/image" Target="../media/image620.png"/><Relationship Id="rId312" Type="http://schemas.openxmlformats.org/officeDocument/2006/relationships/image" Target="../media/image701.png"/><Relationship Id="rId354" Type="http://schemas.openxmlformats.org/officeDocument/2006/relationships/image" Target="../media/image722.png"/><Relationship Id="rId51" Type="http://schemas.openxmlformats.org/officeDocument/2006/relationships/customXml" Target="../ink/ink581.xml"/><Relationship Id="rId93" Type="http://schemas.openxmlformats.org/officeDocument/2006/relationships/image" Target="../media/image594.png"/><Relationship Id="rId189" Type="http://schemas.openxmlformats.org/officeDocument/2006/relationships/customXml" Target="../ink/ink652.xml"/><Relationship Id="rId396" Type="http://schemas.openxmlformats.org/officeDocument/2006/relationships/image" Target="../media/image743.png"/><Relationship Id="rId214" Type="http://schemas.openxmlformats.org/officeDocument/2006/relationships/image" Target="../media/image653.png"/><Relationship Id="rId256" Type="http://schemas.openxmlformats.org/officeDocument/2006/relationships/customXml" Target="../ink/ink686.xml"/><Relationship Id="rId298" Type="http://schemas.openxmlformats.org/officeDocument/2006/relationships/customXml" Target="../ink/ink707.xml"/><Relationship Id="rId421" Type="http://schemas.openxmlformats.org/officeDocument/2006/relationships/image" Target="../media/image755.png"/><Relationship Id="rId463" Type="http://schemas.openxmlformats.org/officeDocument/2006/relationships/customXml" Target="../ink/ink791.xml"/><Relationship Id="rId519" Type="http://schemas.openxmlformats.org/officeDocument/2006/relationships/customXml" Target="../ink/ink819.xml"/><Relationship Id="rId116" Type="http://schemas.openxmlformats.org/officeDocument/2006/relationships/image" Target="../media/image605.png"/><Relationship Id="rId158" Type="http://schemas.openxmlformats.org/officeDocument/2006/relationships/customXml" Target="../ink/ink636.xml"/><Relationship Id="rId323" Type="http://schemas.openxmlformats.org/officeDocument/2006/relationships/customXml" Target="../ink/ink720.xml"/><Relationship Id="rId530" Type="http://schemas.openxmlformats.org/officeDocument/2006/relationships/image" Target="../media/image809.png"/><Relationship Id="rId20" Type="http://schemas.openxmlformats.org/officeDocument/2006/relationships/image" Target="../media/image558.png"/><Relationship Id="rId62" Type="http://schemas.openxmlformats.org/officeDocument/2006/relationships/image" Target="../media/image579.png"/><Relationship Id="rId365" Type="http://schemas.openxmlformats.org/officeDocument/2006/relationships/customXml" Target="../ink/ink741.xml"/><Relationship Id="rId225" Type="http://schemas.openxmlformats.org/officeDocument/2006/relationships/image" Target="../media/image658.png"/><Relationship Id="rId267" Type="http://schemas.openxmlformats.org/officeDocument/2006/relationships/image" Target="../media/image679.png"/><Relationship Id="rId432" Type="http://schemas.openxmlformats.org/officeDocument/2006/relationships/customXml" Target="../ink/ink775.xml"/><Relationship Id="rId474" Type="http://schemas.openxmlformats.org/officeDocument/2006/relationships/image" Target="../media/image781.png"/><Relationship Id="rId127" Type="http://schemas.openxmlformats.org/officeDocument/2006/relationships/customXml" Target="../ink/ink620.xml"/><Relationship Id="rId31" Type="http://schemas.openxmlformats.org/officeDocument/2006/relationships/customXml" Target="../ink/ink571.xml"/><Relationship Id="rId73" Type="http://schemas.openxmlformats.org/officeDocument/2006/relationships/customXml" Target="../ink/ink592.xml"/><Relationship Id="rId169" Type="http://schemas.openxmlformats.org/officeDocument/2006/relationships/image" Target="../media/image631.png"/><Relationship Id="rId334" Type="http://schemas.openxmlformats.org/officeDocument/2006/relationships/image" Target="../media/image712.png"/><Relationship Id="rId376" Type="http://schemas.openxmlformats.org/officeDocument/2006/relationships/image" Target="../media/image733.png"/><Relationship Id="rId541" Type="http://schemas.openxmlformats.org/officeDocument/2006/relationships/customXml" Target="../ink/ink830.xml"/><Relationship Id="rId4" Type="http://schemas.openxmlformats.org/officeDocument/2006/relationships/image" Target="../media/image550.png"/><Relationship Id="rId180" Type="http://schemas.openxmlformats.org/officeDocument/2006/relationships/customXml" Target="../ink/ink647.xml"/><Relationship Id="rId236" Type="http://schemas.openxmlformats.org/officeDocument/2006/relationships/customXml" Target="../ink/ink676.xml"/><Relationship Id="rId278" Type="http://schemas.openxmlformats.org/officeDocument/2006/relationships/customXml" Target="../ink/ink697.xml"/><Relationship Id="rId401" Type="http://schemas.openxmlformats.org/officeDocument/2006/relationships/customXml" Target="../ink/ink759.xml"/><Relationship Id="rId443" Type="http://schemas.openxmlformats.org/officeDocument/2006/relationships/customXml" Target="../ink/ink781.xml"/><Relationship Id="rId303" Type="http://schemas.openxmlformats.org/officeDocument/2006/relationships/image" Target="../media/image697.png"/><Relationship Id="rId485" Type="http://schemas.openxmlformats.org/officeDocument/2006/relationships/customXml" Target="../ink/ink802.xml"/><Relationship Id="rId42" Type="http://schemas.openxmlformats.org/officeDocument/2006/relationships/image" Target="../media/image569.png"/><Relationship Id="rId84" Type="http://schemas.openxmlformats.org/officeDocument/2006/relationships/image" Target="../media/image590.png"/><Relationship Id="rId138" Type="http://schemas.openxmlformats.org/officeDocument/2006/relationships/customXml" Target="../ink/ink626.xml"/><Relationship Id="rId345" Type="http://schemas.openxmlformats.org/officeDocument/2006/relationships/customXml" Target="../ink/ink731.xml"/><Relationship Id="rId387" Type="http://schemas.openxmlformats.org/officeDocument/2006/relationships/customXml" Target="../ink/ink752.xml"/><Relationship Id="rId510" Type="http://schemas.openxmlformats.org/officeDocument/2006/relationships/image" Target="../media/image799.png"/><Relationship Id="rId191" Type="http://schemas.openxmlformats.org/officeDocument/2006/relationships/customXml" Target="../ink/ink653.xml"/><Relationship Id="rId205" Type="http://schemas.openxmlformats.org/officeDocument/2006/relationships/customXml" Target="../ink/ink660.xml"/><Relationship Id="rId247" Type="http://schemas.openxmlformats.org/officeDocument/2006/relationships/image" Target="../media/image669.png"/><Relationship Id="rId412" Type="http://schemas.openxmlformats.org/officeDocument/2006/relationships/customXml" Target="../ink/ink765.xml"/><Relationship Id="rId107" Type="http://schemas.openxmlformats.org/officeDocument/2006/relationships/image" Target="../media/image601.png"/><Relationship Id="rId289" Type="http://schemas.openxmlformats.org/officeDocument/2006/relationships/image" Target="../media/image690.png"/><Relationship Id="rId454" Type="http://schemas.openxmlformats.org/officeDocument/2006/relationships/image" Target="../media/image771.png"/><Relationship Id="rId496" Type="http://schemas.openxmlformats.org/officeDocument/2006/relationships/image" Target="../media/image792.png"/><Relationship Id="rId11" Type="http://schemas.openxmlformats.org/officeDocument/2006/relationships/customXml" Target="../ink/ink561.xml"/><Relationship Id="rId53" Type="http://schemas.openxmlformats.org/officeDocument/2006/relationships/customXml" Target="../ink/ink582.xml"/><Relationship Id="rId149" Type="http://schemas.openxmlformats.org/officeDocument/2006/relationships/image" Target="../media/image621.png"/><Relationship Id="rId314" Type="http://schemas.openxmlformats.org/officeDocument/2006/relationships/image" Target="../media/image702.png"/><Relationship Id="rId356" Type="http://schemas.openxmlformats.org/officeDocument/2006/relationships/image" Target="../media/image723.png"/><Relationship Id="rId398" Type="http://schemas.openxmlformats.org/officeDocument/2006/relationships/image" Target="../media/image744.png"/><Relationship Id="rId521" Type="http://schemas.openxmlformats.org/officeDocument/2006/relationships/customXml" Target="../ink/ink820.xml"/><Relationship Id="rId95" Type="http://schemas.openxmlformats.org/officeDocument/2006/relationships/image" Target="../media/image595.png"/><Relationship Id="rId160" Type="http://schemas.openxmlformats.org/officeDocument/2006/relationships/customXml" Target="../ink/ink637.xml"/><Relationship Id="rId216" Type="http://schemas.openxmlformats.org/officeDocument/2006/relationships/image" Target="../media/image654.png"/><Relationship Id="rId423" Type="http://schemas.openxmlformats.org/officeDocument/2006/relationships/image" Target="../media/image756.png"/><Relationship Id="rId258" Type="http://schemas.openxmlformats.org/officeDocument/2006/relationships/customXml" Target="../ink/ink687.xml"/><Relationship Id="rId465" Type="http://schemas.openxmlformats.org/officeDocument/2006/relationships/customXml" Target="../ink/ink792.xml"/><Relationship Id="rId22" Type="http://schemas.openxmlformats.org/officeDocument/2006/relationships/image" Target="../media/image559.png"/><Relationship Id="rId64" Type="http://schemas.openxmlformats.org/officeDocument/2006/relationships/image" Target="../media/image580.png"/><Relationship Id="rId118" Type="http://schemas.openxmlformats.org/officeDocument/2006/relationships/image" Target="../media/image606.png"/><Relationship Id="rId325" Type="http://schemas.openxmlformats.org/officeDocument/2006/relationships/customXml" Target="../ink/ink721.xml"/><Relationship Id="rId367" Type="http://schemas.openxmlformats.org/officeDocument/2006/relationships/customXml" Target="../ink/ink742.xml"/><Relationship Id="rId532" Type="http://schemas.openxmlformats.org/officeDocument/2006/relationships/image" Target="../media/image810.png"/><Relationship Id="rId171" Type="http://schemas.openxmlformats.org/officeDocument/2006/relationships/image" Target="../media/image632.png"/><Relationship Id="rId227" Type="http://schemas.openxmlformats.org/officeDocument/2006/relationships/image" Target="../media/image659.png"/><Relationship Id="rId269" Type="http://schemas.openxmlformats.org/officeDocument/2006/relationships/image" Target="../media/image680.png"/><Relationship Id="rId434" Type="http://schemas.openxmlformats.org/officeDocument/2006/relationships/customXml" Target="../ink/ink776.xml"/><Relationship Id="rId476" Type="http://schemas.openxmlformats.org/officeDocument/2006/relationships/image" Target="../media/image782.png"/><Relationship Id="rId33" Type="http://schemas.openxmlformats.org/officeDocument/2006/relationships/customXml" Target="../ink/ink572.xml"/><Relationship Id="rId129" Type="http://schemas.openxmlformats.org/officeDocument/2006/relationships/customXml" Target="../ink/ink621.xml"/><Relationship Id="rId280" Type="http://schemas.openxmlformats.org/officeDocument/2006/relationships/customXml" Target="../ink/ink698.xml"/><Relationship Id="rId336" Type="http://schemas.openxmlformats.org/officeDocument/2006/relationships/image" Target="../media/image713.png"/><Relationship Id="rId501" Type="http://schemas.openxmlformats.org/officeDocument/2006/relationships/customXml" Target="../ink/ink810.xml"/><Relationship Id="rId543" Type="http://schemas.openxmlformats.org/officeDocument/2006/relationships/customXml" Target="../ink/ink831.xml"/><Relationship Id="rId75" Type="http://schemas.openxmlformats.org/officeDocument/2006/relationships/customXml" Target="../ink/ink593.xml"/><Relationship Id="rId140" Type="http://schemas.openxmlformats.org/officeDocument/2006/relationships/customXml" Target="../ink/ink627.xml"/><Relationship Id="rId182" Type="http://schemas.openxmlformats.org/officeDocument/2006/relationships/customXml" Target="../ink/ink648.xml"/><Relationship Id="rId378" Type="http://schemas.openxmlformats.org/officeDocument/2006/relationships/image" Target="../media/image734.png"/><Relationship Id="rId403" Type="http://schemas.openxmlformats.org/officeDocument/2006/relationships/customXml" Target="../ink/ink760.xml"/><Relationship Id="rId6" Type="http://schemas.openxmlformats.org/officeDocument/2006/relationships/image" Target="../media/image551.png"/><Relationship Id="rId238" Type="http://schemas.openxmlformats.org/officeDocument/2006/relationships/customXml" Target="../ink/ink677.xml"/><Relationship Id="rId445" Type="http://schemas.openxmlformats.org/officeDocument/2006/relationships/customXml" Target="../ink/ink782.xml"/><Relationship Id="rId487" Type="http://schemas.openxmlformats.org/officeDocument/2006/relationships/customXml" Target="../ink/ink803.xml"/><Relationship Id="rId291" Type="http://schemas.openxmlformats.org/officeDocument/2006/relationships/image" Target="../media/image691.png"/><Relationship Id="rId305" Type="http://schemas.openxmlformats.org/officeDocument/2006/relationships/image" Target="../media/image698.png"/><Relationship Id="rId347" Type="http://schemas.openxmlformats.org/officeDocument/2006/relationships/customXml" Target="../ink/ink732.xml"/><Relationship Id="rId512" Type="http://schemas.openxmlformats.org/officeDocument/2006/relationships/image" Target="../media/image800.png"/><Relationship Id="rId44" Type="http://schemas.openxmlformats.org/officeDocument/2006/relationships/image" Target="../media/image570.png"/><Relationship Id="rId86" Type="http://schemas.openxmlformats.org/officeDocument/2006/relationships/customXml" Target="../ink/ink599.xml"/><Relationship Id="rId151" Type="http://schemas.openxmlformats.org/officeDocument/2006/relationships/image" Target="../media/image622.png"/><Relationship Id="rId389" Type="http://schemas.openxmlformats.org/officeDocument/2006/relationships/customXml" Target="../ink/ink753.xml"/><Relationship Id="rId193" Type="http://schemas.openxmlformats.org/officeDocument/2006/relationships/customXml" Target="../ink/ink654.xml"/><Relationship Id="rId207" Type="http://schemas.openxmlformats.org/officeDocument/2006/relationships/customXml" Target="../ink/ink661.xml"/><Relationship Id="rId249" Type="http://schemas.openxmlformats.org/officeDocument/2006/relationships/image" Target="../media/image670.png"/><Relationship Id="rId414" Type="http://schemas.openxmlformats.org/officeDocument/2006/relationships/customXml" Target="../ink/ink766.xml"/><Relationship Id="rId456" Type="http://schemas.openxmlformats.org/officeDocument/2006/relationships/image" Target="../media/image772.png"/><Relationship Id="rId498" Type="http://schemas.openxmlformats.org/officeDocument/2006/relationships/image" Target="../media/image793.png"/><Relationship Id="rId13" Type="http://schemas.openxmlformats.org/officeDocument/2006/relationships/customXml" Target="../ink/ink562.xml"/><Relationship Id="rId109" Type="http://schemas.openxmlformats.org/officeDocument/2006/relationships/image" Target="../media/image602.png"/><Relationship Id="rId260" Type="http://schemas.openxmlformats.org/officeDocument/2006/relationships/customXml" Target="../ink/ink688.xml"/><Relationship Id="rId316" Type="http://schemas.openxmlformats.org/officeDocument/2006/relationships/image" Target="../media/image703.png"/><Relationship Id="rId523" Type="http://schemas.openxmlformats.org/officeDocument/2006/relationships/customXml" Target="../ink/ink821.xml"/><Relationship Id="rId55" Type="http://schemas.openxmlformats.org/officeDocument/2006/relationships/customXml" Target="../ink/ink583.xml"/><Relationship Id="rId97" Type="http://schemas.openxmlformats.org/officeDocument/2006/relationships/image" Target="../media/image596.png"/><Relationship Id="rId120" Type="http://schemas.openxmlformats.org/officeDocument/2006/relationships/image" Target="../media/image607.png"/><Relationship Id="rId358" Type="http://schemas.openxmlformats.org/officeDocument/2006/relationships/image" Target="../media/image724.png"/><Relationship Id="rId162" Type="http://schemas.openxmlformats.org/officeDocument/2006/relationships/customXml" Target="../ink/ink638.xml"/><Relationship Id="rId218" Type="http://schemas.openxmlformats.org/officeDocument/2006/relationships/customXml" Target="../ink/ink667.xml"/><Relationship Id="rId425" Type="http://schemas.openxmlformats.org/officeDocument/2006/relationships/image" Target="../media/image757.png"/><Relationship Id="rId467" Type="http://schemas.openxmlformats.org/officeDocument/2006/relationships/customXml" Target="../ink/ink793.xml"/><Relationship Id="rId271" Type="http://schemas.openxmlformats.org/officeDocument/2006/relationships/image" Target="../media/image681.png"/><Relationship Id="rId24" Type="http://schemas.openxmlformats.org/officeDocument/2006/relationships/image" Target="../media/image560.png"/><Relationship Id="rId66" Type="http://schemas.openxmlformats.org/officeDocument/2006/relationships/image" Target="../media/image581.png"/><Relationship Id="rId131" Type="http://schemas.openxmlformats.org/officeDocument/2006/relationships/customXml" Target="../ink/ink622.xml"/><Relationship Id="rId327" Type="http://schemas.openxmlformats.org/officeDocument/2006/relationships/customXml" Target="../ink/ink722.xml"/><Relationship Id="rId369" Type="http://schemas.openxmlformats.org/officeDocument/2006/relationships/customXml" Target="../ink/ink743.xml"/><Relationship Id="rId534" Type="http://schemas.openxmlformats.org/officeDocument/2006/relationships/image" Target="../media/image811.png"/><Relationship Id="rId173" Type="http://schemas.openxmlformats.org/officeDocument/2006/relationships/image" Target="../media/image633.png"/><Relationship Id="rId229" Type="http://schemas.openxmlformats.org/officeDocument/2006/relationships/image" Target="../media/image660.png"/><Relationship Id="rId380" Type="http://schemas.openxmlformats.org/officeDocument/2006/relationships/image" Target="../media/image735.png"/><Relationship Id="rId436" Type="http://schemas.openxmlformats.org/officeDocument/2006/relationships/customXml" Target="../ink/ink777.xml"/><Relationship Id="rId240" Type="http://schemas.openxmlformats.org/officeDocument/2006/relationships/customXml" Target="../ink/ink678.xml"/><Relationship Id="rId478" Type="http://schemas.openxmlformats.org/officeDocument/2006/relationships/image" Target="../media/image783.png"/><Relationship Id="rId35" Type="http://schemas.openxmlformats.org/officeDocument/2006/relationships/customXml" Target="../ink/ink573.xml"/><Relationship Id="rId77" Type="http://schemas.openxmlformats.org/officeDocument/2006/relationships/customXml" Target="../ink/ink594.xml"/><Relationship Id="rId100" Type="http://schemas.openxmlformats.org/officeDocument/2006/relationships/customXml" Target="../ink/ink606.xml"/><Relationship Id="rId282" Type="http://schemas.openxmlformats.org/officeDocument/2006/relationships/customXml" Target="../ink/ink699.xml"/><Relationship Id="rId338" Type="http://schemas.openxmlformats.org/officeDocument/2006/relationships/image" Target="../media/image714.png"/><Relationship Id="rId503" Type="http://schemas.openxmlformats.org/officeDocument/2006/relationships/customXml" Target="../ink/ink811.xml"/><Relationship Id="rId8" Type="http://schemas.openxmlformats.org/officeDocument/2006/relationships/image" Target="../media/image552.png"/><Relationship Id="rId142" Type="http://schemas.openxmlformats.org/officeDocument/2006/relationships/customXml" Target="../ink/ink628.xml"/><Relationship Id="rId184" Type="http://schemas.openxmlformats.org/officeDocument/2006/relationships/customXml" Target="../ink/ink649.xml"/><Relationship Id="rId391" Type="http://schemas.openxmlformats.org/officeDocument/2006/relationships/customXml" Target="../ink/ink754.xml"/><Relationship Id="rId405" Type="http://schemas.openxmlformats.org/officeDocument/2006/relationships/customXml" Target="../ink/ink761.xml"/><Relationship Id="rId447" Type="http://schemas.openxmlformats.org/officeDocument/2006/relationships/customXml" Target="../ink/ink783.xml"/><Relationship Id="rId251" Type="http://schemas.openxmlformats.org/officeDocument/2006/relationships/image" Target="../media/image671.png"/><Relationship Id="rId489" Type="http://schemas.openxmlformats.org/officeDocument/2006/relationships/customXml" Target="../ink/ink804.xml"/><Relationship Id="rId46" Type="http://schemas.openxmlformats.org/officeDocument/2006/relationships/image" Target="../media/image571.png"/><Relationship Id="rId293" Type="http://schemas.openxmlformats.org/officeDocument/2006/relationships/image" Target="../media/image692.png"/><Relationship Id="rId307" Type="http://schemas.openxmlformats.org/officeDocument/2006/relationships/image" Target="../media/image699.png"/><Relationship Id="rId349" Type="http://schemas.openxmlformats.org/officeDocument/2006/relationships/customXml" Target="../ink/ink733.xml"/><Relationship Id="rId514" Type="http://schemas.openxmlformats.org/officeDocument/2006/relationships/image" Target="../media/image801.png"/><Relationship Id="rId88" Type="http://schemas.openxmlformats.org/officeDocument/2006/relationships/customXml" Target="../ink/ink600.xml"/><Relationship Id="rId111" Type="http://schemas.openxmlformats.org/officeDocument/2006/relationships/image" Target="../media/image603.png"/><Relationship Id="rId153" Type="http://schemas.openxmlformats.org/officeDocument/2006/relationships/image" Target="../media/image623.png"/><Relationship Id="rId195" Type="http://schemas.openxmlformats.org/officeDocument/2006/relationships/customXml" Target="../ink/ink655.xml"/><Relationship Id="rId209" Type="http://schemas.openxmlformats.org/officeDocument/2006/relationships/customXml" Target="../ink/ink662.xml"/><Relationship Id="rId360" Type="http://schemas.openxmlformats.org/officeDocument/2006/relationships/image" Target="../media/image725.png"/><Relationship Id="rId416" Type="http://schemas.openxmlformats.org/officeDocument/2006/relationships/customXml" Target="../ink/ink767.xml"/><Relationship Id="rId220" Type="http://schemas.openxmlformats.org/officeDocument/2006/relationships/customXml" Target="../ink/ink668.xml"/><Relationship Id="rId458" Type="http://schemas.openxmlformats.org/officeDocument/2006/relationships/image" Target="../media/image773.png"/><Relationship Id="rId15" Type="http://schemas.openxmlformats.org/officeDocument/2006/relationships/customXml" Target="../ink/ink563.xml"/><Relationship Id="rId57" Type="http://schemas.openxmlformats.org/officeDocument/2006/relationships/customXml" Target="../ink/ink584.xml"/><Relationship Id="rId262" Type="http://schemas.openxmlformats.org/officeDocument/2006/relationships/customXml" Target="../ink/ink689.xml"/><Relationship Id="rId318" Type="http://schemas.openxmlformats.org/officeDocument/2006/relationships/image" Target="../media/image704.png"/><Relationship Id="rId525" Type="http://schemas.openxmlformats.org/officeDocument/2006/relationships/customXml" Target="../ink/ink822.xml"/><Relationship Id="rId99" Type="http://schemas.openxmlformats.org/officeDocument/2006/relationships/image" Target="../media/image597.png"/><Relationship Id="rId122" Type="http://schemas.openxmlformats.org/officeDocument/2006/relationships/image" Target="../media/image608.png"/><Relationship Id="rId164" Type="http://schemas.openxmlformats.org/officeDocument/2006/relationships/customXml" Target="../ink/ink639.xml"/><Relationship Id="rId371" Type="http://schemas.openxmlformats.org/officeDocument/2006/relationships/customXml" Target="../ink/ink744.xml"/><Relationship Id="rId427" Type="http://schemas.openxmlformats.org/officeDocument/2006/relationships/image" Target="../media/image758.png"/><Relationship Id="rId469" Type="http://schemas.openxmlformats.org/officeDocument/2006/relationships/customXml" Target="../ink/ink794.xml"/><Relationship Id="rId26" Type="http://schemas.openxmlformats.org/officeDocument/2006/relationships/image" Target="../media/image561.png"/><Relationship Id="rId231" Type="http://schemas.openxmlformats.org/officeDocument/2006/relationships/image" Target="../media/image661.png"/><Relationship Id="rId273" Type="http://schemas.openxmlformats.org/officeDocument/2006/relationships/image" Target="../media/image682.png"/><Relationship Id="rId329" Type="http://schemas.openxmlformats.org/officeDocument/2006/relationships/customXml" Target="../ink/ink723.xml"/><Relationship Id="rId480" Type="http://schemas.openxmlformats.org/officeDocument/2006/relationships/image" Target="../media/image784.png"/><Relationship Id="rId536" Type="http://schemas.openxmlformats.org/officeDocument/2006/relationships/image" Target="../media/image812.png"/><Relationship Id="rId68" Type="http://schemas.openxmlformats.org/officeDocument/2006/relationships/image" Target="../media/image582.png"/><Relationship Id="rId133" Type="http://schemas.openxmlformats.org/officeDocument/2006/relationships/customXml" Target="../ink/ink623.xml"/><Relationship Id="rId175" Type="http://schemas.openxmlformats.org/officeDocument/2006/relationships/image" Target="../media/image634.png"/><Relationship Id="rId340" Type="http://schemas.openxmlformats.org/officeDocument/2006/relationships/image" Target="../media/image715.png"/><Relationship Id="rId200" Type="http://schemas.openxmlformats.org/officeDocument/2006/relationships/image" Target="../media/image646.png"/><Relationship Id="rId382" Type="http://schemas.openxmlformats.org/officeDocument/2006/relationships/image" Target="../media/image736.png"/><Relationship Id="rId438" Type="http://schemas.openxmlformats.org/officeDocument/2006/relationships/customXml" Target="../ink/ink778.xml"/><Relationship Id="rId242" Type="http://schemas.openxmlformats.org/officeDocument/2006/relationships/customXml" Target="../ink/ink679.xml"/><Relationship Id="rId284" Type="http://schemas.openxmlformats.org/officeDocument/2006/relationships/customXml" Target="../ink/ink700.xml"/><Relationship Id="rId491" Type="http://schemas.openxmlformats.org/officeDocument/2006/relationships/customXml" Target="../ink/ink805.xml"/><Relationship Id="rId505" Type="http://schemas.openxmlformats.org/officeDocument/2006/relationships/customXml" Target="../ink/ink812.xml"/><Relationship Id="rId37" Type="http://schemas.openxmlformats.org/officeDocument/2006/relationships/customXml" Target="../ink/ink574.xml"/><Relationship Id="rId79" Type="http://schemas.openxmlformats.org/officeDocument/2006/relationships/customXml" Target="../ink/ink595.xml"/><Relationship Id="rId102" Type="http://schemas.openxmlformats.org/officeDocument/2006/relationships/customXml" Target="../ink/ink607.xml"/><Relationship Id="rId144" Type="http://schemas.openxmlformats.org/officeDocument/2006/relationships/customXml" Target="../ink/ink629.xml"/><Relationship Id="rId90" Type="http://schemas.openxmlformats.org/officeDocument/2006/relationships/customXml" Target="../ink/ink601.xml"/><Relationship Id="rId186" Type="http://schemas.openxmlformats.org/officeDocument/2006/relationships/customXml" Target="../ink/ink650.xml"/><Relationship Id="rId351" Type="http://schemas.openxmlformats.org/officeDocument/2006/relationships/customXml" Target="../ink/ink734.xml"/><Relationship Id="rId393" Type="http://schemas.openxmlformats.org/officeDocument/2006/relationships/customXml" Target="../ink/ink755.xml"/><Relationship Id="rId407" Type="http://schemas.openxmlformats.org/officeDocument/2006/relationships/image" Target="../media/image748.png"/><Relationship Id="rId449" Type="http://schemas.openxmlformats.org/officeDocument/2006/relationships/customXml" Target="../ink/ink784.xml"/><Relationship Id="rId211" Type="http://schemas.openxmlformats.org/officeDocument/2006/relationships/customXml" Target="../ink/ink663.xml"/><Relationship Id="rId253" Type="http://schemas.openxmlformats.org/officeDocument/2006/relationships/image" Target="../media/image672.png"/><Relationship Id="rId295" Type="http://schemas.openxmlformats.org/officeDocument/2006/relationships/image" Target="../media/image693.png"/><Relationship Id="rId309" Type="http://schemas.openxmlformats.org/officeDocument/2006/relationships/image" Target="../media/image700.png"/><Relationship Id="rId460" Type="http://schemas.openxmlformats.org/officeDocument/2006/relationships/image" Target="../media/image774.png"/><Relationship Id="rId516" Type="http://schemas.openxmlformats.org/officeDocument/2006/relationships/image" Target="../media/image802.png"/><Relationship Id="rId48" Type="http://schemas.openxmlformats.org/officeDocument/2006/relationships/image" Target="../media/image572.png"/><Relationship Id="rId113" Type="http://schemas.openxmlformats.org/officeDocument/2006/relationships/customXml" Target="../ink/ink613.xml"/><Relationship Id="rId320" Type="http://schemas.openxmlformats.org/officeDocument/2006/relationships/image" Target="../media/image705.png"/><Relationship Id="rId155" Type="http://schemas.openxmlformats.org/officeDocument/2006/relationships/image" Target="../media/image624.png"/><Relationship Id="rId197" Type="http://schemas.openxmlformats.org/officeDocument/2006/relationships/customXml" Target="../ink/ink656.xml"/><Relationship Id="rId362" Type="http://schemas.openxmlformats.org/officeDocument/2006/relationships/image" Target="../media/image726.png"/><Relationship Id="rId418" Type="http://schemas.openxmlformats.org/officeDocument/2006/relationships/customXml" Target="../ink/ink768.xml"/><Relationship Id="rId222" Type="http://schemas.openxmlformats.org/officeDocument/2006/relationships/customXml" Target="../ink/ink669.xml"/><Relationship Id="rId264" Type="http://schemas.openxmlformats.org/officeDocument/2006/relationships/customXml" Target="../ink/ink690.xml"/><Relationship Id="rId471" Type="http://schemas.openxmlformats.org/officeDocument/2006/relationships/customXml" Target="../ink/ink795.xml"/><Relationship Id="rId17" Type="http://schemas.openxmlformats.org/officeDocument/2006/relationships/customXml" Target="../ink/ink564.xml"/><Relationship Id="rId59" Type="http://schemas.openxmlformats.org/officeDocument/2006/relationships/customXml" Target="../ink/ink585.xml"/><Relationship Id="rId124" Type="http://schemas.openxmlformats.org/officeDocument/2006/relationships/image" Target="../media/image609.png"/><Relationship Id="rId527" Type="http://schemas.openxmlformats.org/officeDocument/2006/relationships/customXml" Target="../ink/ink823.xml"/><Relationship Id="rId70" Type="http://schemas.openxmlformats.org/officeDocument/2006/relationships/image" Target="../media/image583.png"/><Relationship Id="rId166" Type="http://schemas.openxmlformats.org/officeDocument/2006/relationships/customXml" Target="../ink/ink640.xml"/><Relationship Id="rId331" Type="http://schemas.openxmlformats.org/officeDocument/2006/relationships/customXml" Target="../ink/ink724.xml"/><Relationship Id="rId373" Type="http://schemas.openxmlformats.org/officeDocument/2006/relationships/customXml" Target="../ink/ink745.xml"/><Relationship Id="rId429" Type="http://schemas.openxmlformats.org/officeDocument/2006/relationships/image" Target="../media/image759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662.png"/><Relationship Id="rId440" Type="http://schemas.openxmlformats.org/officeDocument/2006/relationships/image" Target="../media/image764.png"/><Relationship Id="rId28" Type="http://schemas.openxmlformats.org/officeDocument/2006/relationships/image" Target="../media/image562.png"/><Relationship Id="rId275" Type="http://schemas.openxmlformats.org/officeDocument/2006/relationships/image" Target="../media/image683.png"/><Relationship Id="rId300" Type="http://schemas.openxmlformats.org/officeDocument/2006/relationships/customXml" Target="../ink/ink708.xml"/><Relationship Id="rId482" Type="http://schemas.openxmlformats.org/officeDocument/2006/relationships/image" Target="../media/image785.png"/><Relationship Id="rId538" Type="http://schemas.openxmlformats.org/officeDocument/2006/relationships/image" Target="../media/image813.png"/><Relationship Id="rId81" Type="http://schemas.openxmlformats.org/officeDocument/2006/relationships/customXml" Target="../ink/ink596.xml"/><Relationship Id="rId135" Type="http://schemas.openxmlformats.org/officeDocument/2006/relationships/image" Target="../media/image614.png"/><Relationship Id="rId177" Type="http://schemas.openxmlformats.org/officeDocument/2006/relationships/image" Target="../media/image635.png"/><Relationship Id="rId342" Type="http://schemas.openxmlformats.org/officeDocument/2006/relationships/image" Target="../media/image716.png"/><Relationship Id="rId384" Type="http://schemas.openxmlformats.org/officeDocument/2006/relationships/image" Target="../media/image737.png"/><Relationship Id="rId202" Type="http://schemas.openxmlformats.org/officeDocument/2006/relationships/image" Target="../media/image647.png"/><Relationship Id="rId244" Type="http://schemas.openxmlformats.org/officeDocument/2006/relationships/customXml" Target="../ink/ink680.xml"/><Relationship Id="rId39" Type="http://schemas.openxmlformats.org/officeDocument/2006/relationships/customXml" Target="../ink/ink575.xml"/><Relationship Id="rId286" Type="http://schemas.openxmlformats.org/officeDocument/2006/relationships/customXml" Target="../ink/ink701.xml"/><Relationship Id="rId451" Type="http://schemas.openxmlformats.org/officeDocument/2006/relationships/customXml" Target="../ink/ink785.xml"/><Relationship Id="rId493" Type="http://schemas.openxmlformats.org/officeDocument/2006/relationships/customXml" Target="../ink/ink806.xml"/><Relationship Id="rId507" Type="http://schemas.openxmlformats.org/officeDocument/2006/relationships/customXml" Target="../ink/ink813.xml"/><Relationship Id="rId50" Type="http://schemas.openxmlformats.org/officeDocument/2006/relationships/image" Target="../media/image573.png"/><Relationship Id="rId104" Type="http://schemas.openxmlformats.org/officeDocument/2006/relationships/customXml" Target="../ink/ink608.xml"/><Relationship Id="rId146" Type="http://schemas.openxmlformats.org/officeDocument/2006/relationships/customXml" Target="../ink/ink630.xml"/><Relationship Id="rId188" Type="http://schemas.openxmlformats.org/officeDocument/2006/relationships/image" Target="../media/image640.png"/><Relationship Id="rId311" Type="http://schemas.openxmlformats.org/officeDocument/2006/relationships/customXml" Target="../ink/ink714.xml"/><Relationship Id="rId353" Type="http://schemas.openxmlformats.org/officeDocument/2006/relationships/customXml" Target="../ink/ink735.xml"/><Relationship Id="rId395" Type="http://schemas.openxmlformats.org/officeDocument/2006/relationships/customXml" Target="../ink/ink756.xml"/><Relationship Id="rId409" Type="http://schemas.openxmlformats.org/officeDocument/2006/relationships/image" Target="../media/image749.png"/><Relationship Id="rId92" Type="http://schemas.openxmlformats.org/officeDocument/2006/relationships/customXml" Target="../ink/ink602.xml"/><Relationship Id="rId213" Type="http://schemas.openxmlformats.org/officeDocument/2006/relationships/customXml" Target="../ink/ink664.xml"/><Relationship Id="rId420" Type="http://schemas.openxmlformats.org/officeDocument/2006/relationships/customXml" Target="../ink/ink769.xml"/><Relationship Id="rId255" Type="http://schemas.openxmlformats.org/officeDocument/2006/relationships/image" Target="../media/image673.png"/><Relationship Id="rId297" Type="http://schemas.openxmlformats.org/officeDocument/2006/relationships/image" Target="../media/image694.png"/><Relationship Id="rId462" Type="http://schemas.openxmlformats.org/officeDocument/2006/relationships/image" Target="../media/image775.png"/><Relationship Id="rId518" Type="http://schemas.openxmlformats.org/officeDocument/2006/relationships/image" Target="../media/image803.png"/><Relationship Id="rId115" Type="http://schemas.openxmlformats.org/officeDocument/2006/relationships/customXml" Target="../ink/ink614.xml"/><Relationship Id="rId157" Type="http://schemas.openxmlformats.org/officeDocument/2006/relationships/image" Target="../media/image625.png"/><Relationship Id="rId322" Type="http://schemas.openxmlformats.org/officeDocument/2006/relationships/image" Target="../media/image706.png"/><Relationship Id="rId364" Type="http://schemas.openxmlformats.org/officeDocument/2006/relationships/image" Target="../media/image727.png"/><Relationship Id="rId61" Type="http://schemas.openxmlformats.org/officeDocument/2006/relationships/customXml" Target="../ink/ink586.xml"/><Relationship Id="rId199" Type="http://schemas.openxmlformats.org/officeDocument/2006/relationships/customXml" Target="../ink/ink657.xml"/><Relationship Id="rId19" Type="http://schemas.openxmlformats.org/officeDocument/2006/relationships/customXml" Target="../ink/ink565.xml"/><Relationship Id="rId224" Type="http://schemas.openxmlformats.org/officeDocument/2006/relationships/customXml" Target="../ink/ink670.xml"/><Relationship Id="rId266" Type="http://schemas.openxmlformats.org/officeDocument/2006/relationships/customXml" Target="../ink/ink691.xml"/><Relationship Id="rId431" Type="http://schemas.openxmlformats.org/officeDocument/2006/relationships/image" Target="../media/image760.png"/><Relationship Id="rId473" Type="http://schemas.openxmlformats.org/officeDocument/2006/relationships/customXml" Target="../ink/ink796.xml"/><Relationship Id="rId529" Type="http://schemas.openxmlformats.org/officeDocument/2006/relationships/customXml" Target="../ink/ink824.xml"/><Relationship Id="rId30" Type="http://schemas.openxmlformats.org/officeDocument/2006/relationships/image" Target="../media/image563.png"/><Relationship Id="rId126" Type="http://schemas.openxmlformats.org/officeDocument/2006/relationships/image" Target="../media/image610.png"/><Relationship Id="rId168" Type="http://schemas.openxmlformats.org/officeDocument/2006/relationships/customXml" Target="../ink/ink641.xml"/><Relationship Id="rId333" Type="http://schemas.openxmlformats.org/officeDocument/2006/relationships/customXml" Target="../ink/ink725.xml"/><Relationship Id="rId540" Type="http://schemas.openxmlformats.org/officeDocument/2006/relationships/image" Target="../media/image814.png"/><Relationship Id="rId72" Type="http://schemas.openxmlformats.org/officeDocument/2006/relationships/image" Target="../media/image584.png"/><Relationship Id="rId375" Type="http://schemas.openxmlformats.org/officeDocument/2006/relationships/customXml" Target="../ink/ink746.xml"/><Relationship Id="rId3" Type="http://schemas.openxmlformats.org/officeDocument/2006/relationships/customXml" Target="../ink/ink557.xml"/><Relationship Id="rId235" Type="http://schemas.openxmlformats.org/officeDocument/2006/relationships/image" Target="../media/image663.png"/><Relationship Id="rId277" Type="http://schemas.openxmlformats.org/officeDocument/2006/relationships/image" Target="../media/image684.png"/><Relationship Id="rId400" Type="http://schemas.openxmlformats.org/officeDocument/2006/relationships/image" Target="../media/image745.png"/><Relationship Id="rId442" Type="http://schemas.openxmlformats.org/officeDocument/2006/relationships/image" Target="../media/image765.png"/><Relationship Id="rId484" Type="http://schemas.openxmlformats.org/officeDocument/2006/relationships/image" Target="../media/image786.png"/><Relationship Id="rId137" Type="http://schemas.openxmlformats.org/officeDocument/2006/relationships/image" Target="../media/image615.png"/><Relationship Id="rId302" Type="http://schemas.openxmlformats.org/officeDocument/2006/relationships/customXml" Target="../ink/ink709.xml"/><Relationship Id="rId344" Type="http://schemas.openxmlformats.org/officeDocument/2006/relationships/image" Target="../media/image717.png"/><Relationship Id="rId41" Type="http://schemas.openxmlformats.org/officeDocument/2006/relationships/customXml" Target="../ink/ink576.xml"/><Relationship Id="rId83" Type="http://schemas.openxmlformats.org/officeDocument/2006/relationships/customXml" Target="../ink/ink597.xml"/><Relationship Id="rId179" Type="http://schemas.openxmlformats.org/officeDocument/2006/relationships/image" Target="../media/image636.png"/><Relationship Id="rId386" Type="http://schemas.openxmlformats.org/officeDocument/2006/relationships/image" Target="../media/image738.png"/><Relationship Id="rId190" Type="http://schemas.openxmlformats.org/officeDocument/2006/relationships/image" Target="../media/image641.png"/><Relationship Id="rId204" Type="http://schemas.openxmlformats.org/officeDocument/2006/relationships/image" Target="../media/image648.png"/><Relationship Id="rId246" Type="http://schemas.openxmlformats.org/officeDocument/2006/relationships/customXml" Target="../ink/ink681.xml"/><Relationship Id="rId288" Type="http://schemas.openxmlformats.org/officeDocument/2006/relationships/customXml" Target="../ink/ink702.xml"/><Relationship Id="rId411" Type="http://schemas.openxmlformats.org/officeDocument/2006/relationships/image" Target="../media/image750.png"/><Relationship Id="rId453" Type="http://schemas.openxmlformats.org/officeDocument/2006/relationships/customXml" Target="../ink/ink786.xml"/><Relationship Id="rId509" Type="http://schemas.openxmlformats.org/officeDocument/2006/relationships/customXml" Target="../ink/ink814.xml"/><Relationship Id="rId106" Type="http://schemas.openxmlformats.org/officeDocument/2006/relationships/customXml" Target="../ink/ink609.xml"/><Relationship Id="rId313" Type="http://schemas.openxmlformats.org/officeDocument/2006/relationships/customXml" Target="../ink/ink715.xml"/><Relationship Id="rId495" Type="http://schemas.openxmlformats.org/officeDocument/2006/relationships/customXml" Target="../ink/ink807.xml"/><Relationship Id="rId10" Type="http://schemas.openxmlformats.org/officeDocument/2006/relationships/image" Target="../media/image553.png"/><Relationship Id="rId52" Type="http://schemas.openxmlformats.org/officeDocument/2006/relationships/image" Target="../media/image574.png"/><Relationship Id="rId94" Type="http://schemas.openxmlformats.org/officeDocument/2006/relationships/customXml" Target="../ink/ink603.xml"/><Relationship Id="rId148" Type="http://schemas.openxmlformats.org/officeDocument/2006/relationships/customXml" Target="../ink/ink631.xml"/><Relationship Id="rId355" Type="http://schemas.openxmlformats.org/officeDocument/2006/relationships/customXml" Target="../ink/ink736.xml"/><Relationship Id="rId397" Type="http://schemas.openxmlformats.org/officeDocument/2006/relationships/customXml" Target="../ink/ink757.xml"/><Relationship Id="rId520" Type="http://schemas.openxmlformats.org/officeDocument/2006/relationships/image" Target="../media/image804.png"/><Relationship Id="rId215" Type="http://schemas.openxmlformats.org/officeDocument/2006/relationships/customXml" Target="../ink/ink665.xml"/><Relationship Id="rId257" Type="http://schemas.openxmlformats.org/officeDocument/2006/relationships/image" Target="../media/image674.png"/><Relationship Id="rId422" Type="http://schemas.openxmlformats.org/officeDocument/2006/relationships/customXml" Target="../ink/ink770.xml"/><Relationship Id="rId464" Type="http://schemas.openxmlformats.org/officeDocument/2006/relationships/image" Target="../media/image776.png"/><Relationship Id="rId299" Type="http://schemas.openxmlformats.org/officeDocument/2006/relationships/image" Target="../media/image695.png"/><Relationship Id="rId63" Type="http://schemas.openxmlformats.org/officeDocument/2006/relationships/customXml" Target="../ink/ink587.xml"/><Relationship Id="rId159" Type="http://schemas.openxmlformats.org/officeDocument/2006/relationships/image" Target="../media/image626.png"/><Relationship Id="rId366" Type="http://schemas.openxmlformats.org/officeDocument/2006/relationships/image" Target="../media/image728.png"/><Relationship Id="rId226" Type="http://schemas.openxmlformats.org/officeDocument/2006/relationships/customXml" Target="../ink/ink671.xml"/><Relationship Id="rId433" Type="http://schemas.openxmlformats.org/officeDocument/2006/relationships/image" Target="../media/image761.png"/><Relationship Id="rId74" Type="http://schemas.openxmlformats.org/officeDocument/2006/relationships/image" Target="../media/image585.png"/><Relationship Id="rId377" Type="http://schemas.openxmlformats.org/officeDocument/2006/relationships/customXml" Target="../ink/ink747.xml"/><Relationship Id="rId500" Type="http://schemas.openxmlformats.org/officeDocument/2006/relationships/image" Target="../media/image794.png"/><Relationship Id="rId5" Type="http://schemas.openxmlformats.org/officeDocument/2006/relationships/customXml" Target="../ink/ink558.xml"/><Relationship Id="rId237" Type="http://schemas.openxmlformats.org/officeDocument/2006/relationships/image" Target="../media/image664.png"/><Relationship Id="rId444" Type="http://schemas.openxmlformats.org/officeDocument/2006/relationships/image" Target="../media/image766.png"/><Relationship Id="rId290" Type="http://schemas.openxmlformats.org/officeDocument/2006/relationships/customXml" Target="../ink/ink703.xml"/><Relationship Id="rId304" Type="http://schemas.openxmlformats.org/officeDocument/2006/relationships/customXml" Target="../ink/ink710.xml"/><Relationship Id="rId388" Type="http://schemas.openxmlformats.org/officeDocument/2006/relationships/image" Target="../media/image739.png"/><Relationship Id="rId511" Type="http://schemas.openxmlformats.org/officeDocument/2006/relationships/customXml" Target="../ink/ink815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87.xml"/><Relationship Id="rId21" Type="http://schemas.openxmlformats.org/officeDocument/2006/relationships/customXml" Target="../ink/ink839.xml"/><Relationship Id="rId42" Type="http://schemas.openxmlformats.org/officeDocument/2006/relationships/image" Target="../media/image836.png"/><Relationship Id="rId63" Type="http://schemas.openxmlformats.org/officeDocument/2006/relationships/customXml" Target="../ink/ink860.xml"/><Relationship Id="rId84" Type="http://schemas.openxmlformats.org/officeDocument/2006/relationships/image" Target="../media/image857.png"/><Relationship Id="rId138" Type="http://schemas.openxmlformats.org/officeDocument/2006/relationships/image" Target="../media/image884.png"/><Relationship Id="rId159" Type="http://schemas.openxmlformats.org/officeDocument/2006/relationships/customXml" Target="../ink/ink908.xml"/><Relationship Id="rId107" Type="http://schemas.openxmlformats.org/officeDocument/2006/relationships/customXml" Target="../ink/ink882.xml"/><Relationship Id="rId11" Type="http://schemas.openxmlformats.org/officeDocument/2006/relationships/customXml" Target="../ink/ink834.xml"/><Relationship Id="rId32" Type="http://schemas.openxmlformats.org/officeDocument/2006/relationships/image" Target="../media/image831.png"/><Relationship Id="rId53" Type="http://schemas.openxmlformats.org/officeDocument/2006/relationships/customXml" Target="../ink/ink855.xml"/><Relationship Id="rId74" Type="http://schemas.openxmlformats.org/officeDocument/2006/relationships/image" Target="../media/image852.png"/><Relationship Id="rId128" Type="http://schemas.openxmlformats.org/officeDocument/2006/relationships/image" Target="../media/image879.png"/><Relationship Id="rId149" Type="http://schemas.openxmlformats.org/officeDocument/2006/relationships/customXml" Target="../ink/ink903.xml"/><Relationship Id="rId5" Type="http://schemas.openxmlformats.org/officeDocument/2006/relationships/oleObject" Target="../embeddings/oleObject2.bin"/><Relationship Id="rId95" Type="http://schemas.openxmlformats.org/officeDocument/2006/relationships/customXml" Target="../ink/ink876.xml"/><Relationship Id="rId160" Type="http://schemas.openxmlformats.org/officeDocument/2006/relationships/image" Target="../media/image895.png"/><Relationship Id="rId22" Type="http://schemas.openxmlformats.org/officeDocument/2006/relationships/image" Target="../media/image826.png"/><Relationship Id="rId43" Type="http://schemas.openxmlformats.org/officeDocument/2006/relationships/customXml" Target="../ink/ink850.xml"/><Relationship Id="rId64" Type="http://schemas.openxmlformats.org/officeDocument/2006/relationships/image" Target="../media/image847.png"/><Relationship Id="rId118" Type="http://schemas.openxmlformats.org/officeDocument/2006/relationships/image" Target="../media/image874.png"/><Relationship Id="rId139" Type="http://schemas.openxmlformats.org/officeDocument/2006/relationships/customXml" Target="../ink/ink898.xml"/><Relationship Id="rId85" Type="http://schemas.openxmlformats.org/officeDocument/2006/relationships/customXml" Target="../ink/ink871.xml"/><Relationship Id="rId150" Type="http://schemas.openxmlformats.org/officeDocument/2006/relationships/image" Target="../media/image890.png"/><Relationship Id="rId12" Type="http://schemas.openxmlformats.org/officeDocument/2006/relationships/image" Target="../media/image821.png"/><Relationship Id="rId17" Type="http://schemas.openxmlformats.org/officeDocument/2006/relationships/customXml" Target="../ink/ink837.xml"/><Relationship Id="rId33" Type="http://schemas.openxmlformats.org/officeDocument/2006/relationships/customXml" Target="../ink/ink845.xml"/><Relationship Id="rId38" Type="http://schemas.openxmlformats.org/officeDocument/2006/relationships/image" Target="../media/image834.png"/><Relationship Id="rId59" Type="http://schemas.openxmlformats.org/officeDocument/2006/relationships/customXml" Target="../ink/ink858.xml"/><Relationship Id="rId103" Type="http://schemas.openxmlformats.org/officeDocument/2006/relationships/customXml" Target="../ink/ink880.xml"/><Relationship Id="rId108" Type="http://schemas.openxmlformats.org/officeDocument/2006/relationships/image" Target="../media/image869.png"/><Relationship Id="rId124" Type="http://schemas.openxmlformats.org/officeDocument/2006/relationships/image" Target="../media/image877.png"/><Relationship Id="rId129" Type="http://schemas.openxmlformats.org/officeDocument/2006/relationships/customXml" Target="../ink/ink893.xml"/><Relationship Id="rId54" Type="http://schemas.openxmlformats.org/officeDocument/2006/relationships/image" Target="../media/image842.png"/><Relationship Id="rId70" Type="http://schemas.openxmlformats.org/officeDocument/2006/relationships/image" Target="../media/image850.png"/><Relationship Id="rId75" Type="http://schemas.openxmlformats.org/officeDocument/2006/relationships/customXml" Target="../ink/ink866.xml"/><Relationship Id="rId91" Type="http://schemas.openxmlformats.org/officeDocument/2006/relationships/customXml" Target="../ink/ink874.xml"/><Relationship Id="rId96" Type="http://schemas.openxmlformats.org/officeDocument/2006/relationships/image" Target="../media/image863.png"/><Relationship Id="rId140" Type="http://schemas.openxmlformats.org/officeDocument/2006/relationships/image" Target="../media/image885.png"/><Relationship Id="rId145" Type="http://schemas.openxmlformats.org/officeDocument/2006/relationships/customXml" Target="../ink/ink901.xml"/><Relationship Id="rId161" Type="http://schemas.openxmlformats.org/officeDocument/2006/relationships/customXml" Target="../ink/ink90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18.wmf"/><Relationship Id="rId23" Type="http://schemas.openxmlformats.org/officeDocument/2006/relationships/customXml" Target="../ink/ink840.xml"/><Relationship Id="rId28" Type="http://schemas.openxmlformats.org/officeDocument/2006/relationships/image" Target="../media/image829.png"/><Relationship Id="rId49" Type="http://schemas.openxmlformats.org/officeDocument/2006/relationships/customXml" Target="../ink/ink853.xml"/><Relationship Id="rId114" Type="http://schemas.openxmlformats.org/officeDocument/2006/relationships/image" Target="../media/image872.png"/><Relationship Id="rId119" Type="http://schemas.openxmlformats.org/officeDocument/2006/relationships/customXml" Target="../ink/ink888.xml"/><Relationship Id="rId44" Type="http://schemas.openxmlformats.org/officeDocument/2006/relationships/image" Target="../media/image837.png"/><Relationship Id="rId60" Type="http://schemas.openxmlformats.org/officeDocument/2006/relationships/image" Target="../media/image845.png"/><Relationship Id="rId65" Type="http://schemas.openxmlformats.org/officeDocument/2006/relationships/customXml" Target="../ink/ink861.xml"/><Relationship Id="rId81" Type="http://schemas.openxmlformats.org/officeDocument/2006/relationships/customXml" Target="../ink/ink869.xml"/><Relationship Id="rId86" Type="http://schemas.openxmlformats.org/officeDocument/2006/relationships/image" Target="../media/image858.png"/><Relationship Id="rId130" Type="http://schemas.openxmlformats.org/officeDocument/2006/relationships/image" Target="../media/image880.png"/><Relationship Id="rId135" Type="http://schemas.openxmlformats.org/officeDocument/2006/relationships/customXml" Target="../ink/ink896.xml"/><Relationship Id="rId151" Type="http://schemas.openxmlformats.org/officeDocument/2006/relationships/customXml" Target="../ink/ink904.xml"/><Relationship Id="rId156" Type="http://schemas.openxmlformats.org/officeDocument/2006/relationships/image" Target="../media/image893.png"/><Relationship Id="rId13" Type="http://schemas.openxmlformats.org/officeDocument/2006/relationships/customXml" Target="../ink/ink835.xml"/><Relationship Id="rId18" Type="http://schemas.openxmlformats.org/officeDocument/2006/relationships/image" Target="../media/image824.png"/><Relationship Id="rId39" Type="http://schemas.openxmlformats.org/officeDocument/2006/relationships/customXml" Target="../ink/ink848.xml"/><Relationship Id="rId109" Type="http://schemas.openxmlformats.org/officeDocument/2006/relationships/customXml" Target="../ink/ink883.xml"/><Relationship Id="rId34" Type="http://schemas.openxmlformats.org/officeDocument/2006/relationships/image" Target="../media/image832.png"/><Relationship Id="rId50" Type="http://schemas.openxmlformats.org/officeDocument/2006/relationships/image" Target="../media/image840.png"/><Relationship Id="rId55" Type="http://schemas.openxmlformats.org/officeDocument/2006/relationships/customXml" Target="../ink/ink856.xml"/><Relationship Id="rId76" Type="http://schemas.openxmlformats.org/officeDocument/2006/relationships/image" Target="../media/image853.png"/><Relationship Id="rId97" Type="http://schemas.openxmlformats.org/officeDocument/2006/relationships/customXml" Target="../ink/ink877.xml"/><Relationship Id="rId104" Type="http://schemas.openxmlformats.org/officeDocument/2006/relationships/image" Target="../media/image867.png"/><Relationship Id="rId120" Type="http://schemas.openxmlformats.org/officeDocument/2006/relationships/image" Target="../media/image875.png"/><Relationship Id="rId125" Type="http://schemas.openxmlformats.org/officeDocument/2006/relationships/customXml" Target="../ink/ink891.xml"/><Relationship Id="rId141" Type="http://schemas.openxmlformats.org/officeDocument/2006/relationships/customXml" Target="../ink/ink899.xml"/><Relationship Id="rId146" Type="http://schemas.openxmlformats.org/officeDocument/2006/relationships/image" Target="../media/image888.png"/><Relationship Id="rId7" Type="http://schemas.openxmlformats.org/officeDocument/2006/relationships/customXml" Target="../ink/ink832.xml"/><Relationship Id="rId71" Type="http://schemas.openxmlformats.org/officeDocument/2006/relationships/customXml" Target="../ink/ink864.xml"/><Relationship Id="rId92" Type="http://schemas.openxmlformats.org/officeDocument/2006/relationships/image" Target="../media/image861.png"/><Relationship Id="rId162" Type="http://schemas.openxmlformats.org/officeDocument/2006/relationships/image" Target="../media/image896.png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843.xml"/><Relationship Id="rId24" Type="http://schemas.openxmlformats.org/officeDocument/2006/relationships/image" Target="../media/image827.png"/><Relationship Id="rId40" Type="http://schemas.openxmlformats.org/officeDocument/2006/relationships/image" Target="../media/image835.png"/><Relationship Id="rId45" Type="http://schemas.openxmlformats.org/officeDocument/2006/relationships/customXml" Target="../ink/ink851.xml"/><Relationship Id="rId66" Type="http://schemas.openxmlformats.org/officeDocument/2006/relationships/image" Target="../media/image848.png"/><Relationship Id="rId87" Type="http://schemas.openxmlformats.org/officeDocument/2006/relationships/customXml" Target="../ink/ink872.xml"/><Relationship Id="rId110" Type="http://schemas.openxmlformats.org/officeDocument/2006/relationships/image" Target="../media/image870.png"/><Relationship Id="rId115" Type="http://schemas.openxmlformats.org/officeDocument/2006/relationships/customXml" Target="../ink/ink886.xml"/><Relationship Id="rId131" Type="http://schemas.openxmlformats.org/officeDocument/2006/relationships/customXml" Target="../ink/ink894.xml"/><Relationship Id="rId136" Type="http://schemas.openxmlformats.org/officeDocument/2006/relationships/image" Target="../media/image883.png"/><Relationship Id="rId157" Type="http://schemas.openxmlformats.org/officeDocument/2006/relationships/customXml" Target="../ink/ink907.xml"/><Relationship Id="rId61" Type="http://schemas.openxmlformats.org/officeDocument/2006/relationships/customXml" Target="../ink/ink859.xml"/><Relationship Id="rId82" Type="http://schemas.openxmlformats.org/officeDocument/2006/relationships/image" Target="../media/image856.png"/><Relationship Id="rId152" Type="http://schemas.openxmlformats.org/officeDocument/2006/relationships/image" Target="../media/image891.png"/><Relationship Id="rId19" Type="http://schemas.openxmlformats.org/officeDocument/2006/relationships/customXml" Target="../ink/ink838.xml"/><Relationship Id="rId14" Type="http://schemas.openxmlformats.org/officeDocument/2006/relationships/image" Target="../media/image822.png"/><Relationship Id="rId30" Type="http://schemas.openxmlformats.org/officeDocument/2006/relationships/image" Target="../media/image830.png"/><Relationship Id="rId35" Type="http://schemas.openxmlformats.org/officeDocument/2006/relationships/customXml" Target="../ink/ink846.xml"/><Relationship Id="rId56" Type="http://schemas.openxmlformats.org/officeDocument/2006/relationships/image" Target="../media/image843.png"/><Relationship Id="rId77" Type="http://schemas.openxmlformats.org/officeDocument/2006/relationships/customXml" Target="../ink/ink867.xml"/><Relationship Id="rId100" Type="http://schemas.openxmlformats.org/officeDocument/2006/relationships/image" Target="../media/image865.png"/><Relationship Id="rId105" Type="http://schemas.openxmlformats.org/officeDocument/2006/relationships/customXml" Target="../ink/ink881.xml"/><Relationship Id="rId126" Type="http://schemas.openxmlformats.org/officeDocument/2006/relationships/image" Target="../media/image878.png"/><Relationship Id="rId147" Type="http://schemas.openxmlformats.org/officeDocument/2006/relationships/customXml" Target="../ink/ink902.xml"/><Relationship Id="rId8" Type="http://schemas.openxmlformats.org/officeDocument/2006/relationships/image" Target="../media/image819.png"/><Relationship Id="rId51" Type="http://schemas.openxmlformats.org/officeDocument/2006/relationships/customXml" Target="../ink/ink854.xml"/><Relationship Id="rId72" Type="http://schemas.openxmlformats.org/officeDocument/2006/relationships/image" Target="../media/image851.png"/><Relationship Id="rId93" Type="http://schemas.openxmlformats.org/officeDocument/2006/relationships/customXml" Target="../ink/ink875.xml"/><Relationship Id="rId98" Type="http://schemas.openxmlformats.org/officeDocument/2006/relationships/image" Target="../media/image864.png"/><Relationship Id="rId121" Type="http://schemas.openxmlformats.org/officeDocument/2006/relationships/customXml" Target="../ink/ink889.xml"/><Relationship Id="rId142" Type="http://schemas.openxmlformats.org/officeDocument/2006/relationships/image" Target="../media/image886.png"/><Relationship Id="rId3" Type="http://schemas.openxmlformats.org/officeDocument/2006/relationships/oleObject" Target="../embeddings/oleObject1.bin"/><Relationship Id="rId25" Type="http://schemas.openxmlformats.org/officeDocument/2006/relationships/customXml" Target="../ink/ink841.xml"/><Relationship Id="rId46" Type="http://schemas.openxmlformats.org/officeDocument/2006/relationships/image" Target="../media/image838.png"/><Relationship Id="rId67" Type="http://schemas.openxmlformats.org/officeDocument/2006/relationships/customXml" Target="../ink/ink862.xml"/><Relationship Id="rId116" Type="http://schemas.openxmlformats.org/officeDocument/2006/relationships/image" Target="../media/image873.png"/><Relationship Id="rId137" Type="http://schemas.openxmlformats.org/officeDocument/2006/relationships/customXml" Target="../ink/ink897.xml"/><Relationship Id="rId158" Type="http://schemas.openxmlformats.org/officeDocument/2006/relationships/image" Target="../media/image894.png"/><Relationship Id="rId20" Type="http://schemas.openxmlformats.org/officeDocument/2006/relationships/image" Target="../media/image825.png"/><Relationship Id="rId41" Type="http://schemas.openxmlformats.org/officeDocument/2006/relationships/customXml" Target="../ink/ink849.xml"/><Relationship Id="rId62" Type="http://schemas.openxmlformats.org/officeDocument/2006/relationships/image" Target="../media/image846.png"/><Relationship Id="rId83" Type="http://schemas.openxmlformats.org/officeDocument/2006/relationships/customXml" Target="../ink/ink870.xml"/><Relationship Id="rId88" Type="http://schemas.openxmlformats.org/officeDocument/2006/relationships/image" Target="../media/image859.png"/><Relationship Id="rId111" Type="http://schemas.openxmlformats.org/officeDocument/2006/relationships/customXml" Target="../ink/ink884.xml"/><Relationship Id="rId132" Type="http://schemas.openxmlformats.org/officeDocument/2006/relationships/image" Target="../media/image881.png"/><Relationship Id="rId153" Type="http://schemas.openxmlformats.org/officeDocument/2006/relationships/customXml" Target="../ink/ink905.xml"/><Relationship Id="rId15" Type="http://schemas.openxmlformats.org/officeDocument/2006/relationships/customXml" Target="../ink/ink836.xml"/><Relationship Id="rId36" Type="http://schemas.openxmlformats.org/officeDocument/2006/relationships/image" Target="../media/image833.png"/><Relationship Id="rId57" Type="http://schemas.openxmlformats.org/officeDocument/2006/relationships/customXml" Target="../ink/ink857.xml"/><Relationship Id="rId106" Type="http://schemas.openxmlformats.org/officeDocument/2006/relationships/image" Target="../media/image868.png"/><Relationship Id="rId127" Type="http://schemas.openxmlformats.org/officeDocument/2006/relationships/customXml" Target="../ink/ink892.xml"/><Relationship Id="rId10" Type="http://schemas.openxmlformats.org/officeDocument/2006/relationships/image" Target="../media/image820.png"/><Relationship Id="rId31" Type="http://schemas.openxmlformats.org/officeDocument/2006/relationships/customXml" Target="../ink/ink844.xml"/><Relationship Id="rId52" Type="http://schemas.openxmlformats.org/officeDocument/2006/relationships/image" Target="../media/image841.png"/><Relationship Id="rId73" Type="http://schemas.openxmlformats.org/officeDocument/2006/relationships/customXml" Target="../ink/ink865.xml"/><Relationship Id="rId78" Type="http://schemas.openxmlformats.org/officeDocument/2006/relationships/image" Target="../media/image854.png"/><Relationship Id="rId94" Type="http://schemas.openxmlformats.org/officeDocument/2006/relationships/image" Target="../media/image862.png"/><Relationship Id="rId99" Type="http://schemas.openxmlformats.org/officeDocument/2006/relationships/customXml" Target="../ink/ink878.xml"/><Relationship Id="rId101" Type="http://schemas.openxmlformats.org/officeDocument/2006/relationships/customXml" Target="../ink/ink879.xml"/><Relationship Id="rId122" Type="http://schemas.openxmlformats.org/officeDocument/2006/relationships/image" Target="../media/image876.png"/><Relationship Id="rId143" Type="http://schemas.openxmlformats.org/officeDocument/2006/relationships/customXml" Target="../ink/ink900.xml"/><Relationship Id="rId148" Type="http://schemas.openxmlformats.org/officeDocument/2006/relationships/image" Target="../media/image889.png"/><Relationship Id="rId4" Type="http://schemas.openxmlformats.org/officeDocument/2006/relationships/image" Target="../media/image817.wmf"/><Relationship Id="rId9" Type="http://schemas.openxmlformats.org/officeDocument/2006/relationships/customXml" Target="../ink/ink833.xml"/><Relationship Id="rId26" Type="http://schemas.openxmlformats.org/officeDocument/2006/relationships/image" Target="../media/image828.png"/><Relationship Id="rId47" Type="http://schemas.openxmlformats.org/officeDocument/2006/relationships/customXml" Target="../ink/ink852.xml"/><Relationship Id="rId68" Type="http://schemas.openxmlformats.org/officeDocument/2006/relationships/image" Target="../media/image849.png"/><Relationship Id="rId89" Type="http://schemas.openxmlformats.org/officeDocument/2006/relationships/customXml" Target="../ink/ink873.xml"/><Relationship Id="rId112" Type="http://schemas.openxmlformats.org/officeDocument/2006/relationships/image" Target="../media/image871.png"/><Relationship Id="rId133" Type="http://schemas.openxmlformats.org/officeDocument/2006/relationships/customXml" Target="../ink/ink895.xml"/><Relationship Id="rId154" Type="http://schemas.openxmlformats.org/officeDocument/2006/relationships/image" Target="../media/image892.png"/><Relationship Id="rId16" Type="http://schemas.openxmlformats.org/officeDocument/2006/relationships/image" Target="../media/image823.png"/><Relationship Id="rId37" Type="http://schemas.openxmlformats.org/officeDocument/2006/relationships/customXml" Target="../ink/ink847.xml"/><Relationship Id="rId58" Type="http://schemas.openxmlformats.org/officeDocument/2006/relationships/image" Target="../media/image844.png"/><Relationship Id="rId79" Type="http://schemas.openxmlformats.org/officeDocument/2006/relationships/customXml" Target="../ink/ink868.xml"/><Relationship Id="rId102" Type="http://schemas.openxmlformats.org/officeDocument/2006/relationships/image" Target="../media/image866.png"/><Relationship Id="rId123" Type="http://schemas.openxmlformats.org/officeDocument/2006/relationships/customXml" Target="../ink/ink890.xml"/><Relationship Id="rId144" Type="http://schemas.openxmlformats.org/officeDocument/2006/relationships/image" Target="../media/image887.png"/><Relationship Id="rId90" Type="http://schemas.openxmlformats.org/officeDocument/2006/relationships/image" Target="../media/image860.png"/><Relationship Id="rId27" Type="http://schemas.openxmlformats.org/officeDocument/2006/relationships/customXml" Target="../ink/ink842.xml"/><Relationship Id="rId48" Type="http://schemas.openxmlformats.org/officeDocument/2006/relationships/image" Target="../media/image839.png"/><Relationship Id="rId69" Type="http://schemas.openxmlformats.org/officeDocument/2006/relationships/customXml" Target="../ink/ink863.xml"/><Relationship Id="rId113" Type="http://schemas.openxmlformats.org/officeDocument/2006/relationships/customXml" Target="../ink/ink885.xml"/><Relationship Id="rId134" Type="http://schemas.openxmlformats.org/officeDocument/2006/relationships/image" Target="../media/image882.png"/><Relationship Id="rId80" Type="http://schemas.openxmlformats.org/officeDocument/2006/relationships/image" Target="../media/image855.png"/><Relationship Id="rId155" Type="http://schemas.openxmlformats.org/officeDocument/2006/relationships/customXml" Target="../ink/ink906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53.png"/><Relationship Id="rId299" Type="http://schemas.openxmlformats.org/officeDocument/2006/relationships/customXml" Target="../ink/ink1060.xml"/><Relationship Id="rId21" Type="http://schemas.openxmlformats.org/officeDocument/2006/relationships/image" Target="../media/image905.png"/><Relationship Id="rId63" Type="http://schemas.openxmlformats.org/officeDocument/2006/relationships/image" Target="../media/image926.png"/><Relationship Id="rId159" Type="http://schemas.openxmlformats.org/officeDocument/2006/relationships/image" Target="../media/image974.png"/><Relationship Id="rId324" Type="http://schemas.openxmlformats.org/officeDocument/2006/relationships/image" Target="../media/image1055.png"/><Relationship Id="rId170" Type="http://schemas.openxmlformats.org/officeDocument/2006/relationships/image" Target="../media/image979.png"/><Relationship Id="rId226" Type="http://schemas.openxmlformats.org/officeDocument/2006/relationships/image" Target="../media/image1006.png"/><Relationship Id="rId268" Type="http://schemas.openxmlformats.org/officeDocument/2006/relationships/image" Target="../media/image1027.png"/><Relationship Id="rId32" Type="http://schemas.openxmlformats.org/officeDocument/2006/relationships/customXml" Target="../ink/ink925.xml"/><Relationship Id="rId74" Type="http://schemas.openxmlformats.org/officeDocument/2006/relationships/customXml" Target="../ink/ink946.xml"/><Relationship Id="rId128" Type="http://schemas.openxmlformats.org/officeDocument/2006/relationships/customXml" Target="../ink/ink973.xml"/><Relationship Id="rId5" Type="http://schemas.openxmlformats.org/officeDocument/2006/relationships/image" Target="../media/image898.png"/><Relationship Id="rId181" Type="http://schemas.openxmlformats.org/officeDocument/2006/relationships/customXml" Target="../ink/ink1000.xml"/><Relationship Id="rId237" Type="http://schemas.openxmlformats.org/officeDocument/2006/relationships/customXml" Target="../ink/ink1029.xml"/><Relationship Id="rId279" Type="http://schemas.openxmlformats.org/officeDocument/2006/relationships/customXml" Target="../ink/ink1050.xml"/><Relationship Id="rId43" Type="http://schemas.openxmlformats.org/officeDocument/2006/relationships/image" Target="../media/image916.png"/><Relationship Id="rId139" Type="http://schemas.openxmlformats.org/officeDocument/2006/relationships/image" Target="../media/image964.png"/><Relationship Id="rId290" Type="http://schemas.openxmlformats.org/officeDocument/2006/relationships/image" Target="../media/image1038.png"/><Relationship Id="rId304" Type="http://schemas.openxmlformats.org/officeDocument/2006/relationships/image" Target="../media/image1045.png"/><Relationship Id="rId85" Type="http://schemas.openxmlformats.org/officeDocument/2006/relationships/image" Target="../media/image937.png"/><Relationship Id="rId150" Type="http://schemas.openxmlformats.org/officeDocument/2006/relationships/customXml" Target="../ink/ink984.xml"/><Relationship Id="rId192" Type="http://schemas.openxmlformats.org/officeDocument/2006/relationships/image" Target="../media/image990.png"/><Relationship Id="rId206" Type="http://schemas.openxmlformats.org/officeDocument/2006/relationships/image" Target="../media/image996.png"/><Relationship Id="rId248" Type="http://schemas.openxmlformats.org/officeDocument/2006/relationships/image" Target="../media/image1017.png"/><Relationship Id="rId12" Type="http://schemas.openxmlformats.org/officeDocument/2006/relationships/customXml" Target="../ink/ink915.xml"/><Relationship Id="rId108" Type="http://schemas.openxmlformats.org/officeDocument/2006/relationships/customXml" Target="../ink/ink963.xml"/><Relationship Id="rId315" Type="http://schemas.openxmlformats.org/officeDocument/2006/relationships/customXml" Target="../ink/ink1068.xml"/><Relationship Id="rId54" Type="http://schemas.openxmlformats.org/officeDocument/2006/relationships/customXml" Target="../ink/ink936.xml"/><Relationship Id="rId96" Type="http://schemas.openxmlformats.org/officeDocument/2006/relationships/customXml" Target="../ink/ink957.xml"/><Relationship Id="rId161" Type="http://schemas.openxmlformats.org/officeDocument/2006/relationships/customXml" Target="../ink/ink990.xml"/><Relationship Id="rId217" Type="http://schemas.openxmlformats.org/officeDocument/2006/relationships/customXml" Target="../ink/ink1019.xml"/><Relationship Id="rId259" Type="http://schemas.openxmlformats.org/officeDocument/2006/relationships/customXml" Target="../ink/ink1040.xml"/><Relationship Id="rId23" Type="http://schemas.openxmlformats.org/officeDocument/2006/relationships/image" Target="../media/image906.png"/><Relationship Id="rId119" Type="http://schemas.openxmlformats.org/officeDocument/2006/relationships/image" Target="../media/image954.png"/><Relationship Id="rId270" Type="http://schemas.openxmlformats.org/officeDocument/2006/relationships/image" Target="../media/image1028.png"/><Relationship Id="rId326" Type="http://schemas.openxmlformats.org/officeDocument/2006/relationships/image" Target="../media/image1056.png"/><Relationship Id="rId65" Type="http://schemas.openxmlformats.org/officeDocument/2006/relationships/image" Target="../media/image927.png"/><Relationship Id="rId130" Type="http://schemas.openxmlformats.org/officeDocument/2006/relationships/customXml" Target="../ink/ink974.xml"/><Relationship Id="rId172" Type="http://schemas.openxmlformats.org/officeDocument/2006/relationships/image" Target="../media/image980.png"/><Relationship Id="rId228" Type="http://schemas.openxmlformats.org/officeDocument/2006/relationships/image" Target="../media/image1007.png"/><Relationship Id="rId281" Type="http://schemas.openxmlformats.org/officeDocument/2006/relationships/customXml" Target="../ink/ink1051.xml"/><Relationship Id="rId34" Type="http://schemas.openxmlformats.org/officeDocument/2006/relationships/customXml" Target="../ink/ink926.xml"/><Relationship Id="rId76" Type="http://schemas.openxmlformats.org/officeDocument/2006/relationships/customXml" Target="../ink/ink947.xml"/><Relationship Id="rId141" Type="http://schemas.openxmlformats.org/officeDocument/2006/relationships/image" Target="../media/image965.png"/><Relationship Id="rId7" Type="http://schemas.openxmlformats.org/officeDocument/2006/relationships/image" Target="../media/image899.png"/><Relationship Id="rId183" Type="http://schemas.openxmlformats.org/officeDocument/2006/relationships/customXml" Target="../ink/ink1001.xml"/><Relationship Id="rId239" Type="http://schemas.openxmlformats.org/officeDocument/2006/relationships/customXml" Target="../ink/ink1030.xml"/><Relationship Id="rId250" Type="http://schemas.openxmlformats.org/officeDocument/2006/relationships/image" Target="../media/image1018.png"/><Relationship Id="rId271" Type="http://schemas.openxmlformats.org/officeDocument/2006/relationships/customXml" Target="../ink/ink1046.xml"/><Relationship Id="rId292" Type="http://schemas.openxmlformats.org/officeDocument/2006/relationships/image" Target="../media/image1039.png"/><Relationship Id="rId306" Type="http://schemas.openxmlformats.org/officeDocument/2006/relationships/image" Target="../media/image1046.png"/><Relationship Id="rId24" Type="http://schemas.openxmlformats.org/officeDocument/2006/relationships/customXml" Target="../ink/ink921.xml"/><Relationship Id="rId45" Type="http://schemas.openxmlformats.org/officeDocument/2006/relationships/image" Target="../media/image917.png"/><Relationship Id="rId66" Type="http://schemas.openxmlformats.org/officeDocument/2006/relationships/customXml" Target="../ink/ink942.xml"/><Relationship Id="rId87" Type="http://schemas.openxmlformats.org/officeDocument/2006/relationships/image" Target="../media/image938.png"/><Relationship Id="rId110" Type="http://schemas.openxmlformats.org/officeDocument/2006/relationships/customXml" Target="../ink/ink964.xml"/><Relationship Id="rId131" Type="http://schemas.openxmlformats.org/officeDocument/2006/relationships/image" Target="../media/image960.png"/><Relationship Id="rId327" Type="http://schemas.openxmlformats.org/officeDocument/2006/relationships/customXml" Target="../ink/ink1074.xml"/><Relationship Id="rId152" Type="http://schemas.openxmlformats.org/officeDocument/2006/relationships/customXml" Target="../ink/ink985.xml"/><Relationship Id="rId173" Type="http://schemas.openxmlformats.org/officeDocument/2006/relationships/customXml" Target="../ink/ink996.xml"/><Relationship Id="rId194" Type="http://schemas.openxmlformats.org/officeDocument/2006/relationships/customXml" Target="../ink/ink1007.xml"/><Relationship Id="rId208" Type="http://schemas.openxmlformats.org/officeDocument/2006/relationships/image" Target="../media/image997.png"/><Relationship Id="rId229" Type="http://schemas.openxmlformats.org/officeDocument/2006/relationships/customXml" Target="../ink/ink1025.xml"/><Relationship Id="rId240" Type="http://schemas.openxmlformats.org/officeDocument/2006/relationships/image" Target="../media/image1013.png"/><Relationship Id="rId261" Type="http://schemas.openxmlformats.org/officeDocument/2006/relationships/customXml" Target="../ink/ink1041.xml"/><Relationship Id="rId14" Type="http://schemas.openxmlformats.org/officeDocument/2006/relationships/customXml" Target="../ink/ink916.xml"/><Relationship Id="rId35" Type="http://schemas.openxmlformats.org/officeDocument/2006/relationships/image" Target="../media/image912.png"/><Relationship Id="rId56" Type="http://schemas.openxmlformats.org/officeDocument/2006/relationships/customXml" Target="../ink/ink937.xml"/><Relationship Id="rId77" Type="http://schemas.openxmlformats.org/officeDocument/2006/relationships/image" Target="../media/image933.png"/><Relationship Id="rId100" Type="http://schemas.openxmlformats.org/officeDocument/2006/relationships/customXml" Target="../ink/ink959.xml"/><Relationship Id="rId282" Type="http://schemas.openxmlformats.org/officeDocument/2006/relationships/image" Target="../media/image1034.png"/><Relationship Id="rId317" Type="http://schemas.openxmlformats.org/officeDocument/2006/relationships/customXml" Target="../ink/ink1069.xml"/><Relationship Id="rId8" Type="http://schemas.openxmlformats.org/officeDocument/2006/relationships/customXml" Target="../ink/ink913.xml"/><Relationship Id="rId98" Type="http://schemas.openxmlformats.org/officeDocument/2006/relationships/customXml" Target="../ink/ink958.xml"/><Relationship Id="rId121" Type="http://schemas.openxmlformats.org/officeDocument/2006/relationships/image" Target="../media/image955.png"/><Relationship Id="rId142" Type="http://schemas.openxmlformats.org/officeDocument/2006/relationships/customXml" Target="../ink/ink980.xml"/><Relationship Id="rId163" Type="http://schemas.openxmlformats.org/officeDocument/2006/relationships/customXml" Target="../ink/ink991.xml"/><Relationship Id="rId184" Type="http://schemas.openxmlformats.org/officeDocument/2006/relationships/image" Target="../media/image986.png"/><Relationship Id="rId219" Type="http://schemas.openxmlformats.org/officeDocument/2006/relationships/customXml" Target="../ink/ink1020.xml"/><Relationship Id="rId230" Type="http://schemas.openxmlformats.org/officeDocument/2006/relationships/image" Target="../media/image1008.png"/><Relationship Id="rId251" Type="http://schemas.openxmlformats.org/officeDocument/2006/relationships/customXml" Target="../ink/ink1036.xml"/><Relationship Id="rId25" Type="http://schemas.openxmlformats.org/officeDocument/2006/relationships/image" Target="../media/image907.png"/><Relationship Id="rId46" Type="http://schemas.openxmlformats.org/officeDocument/2006/relationships/customXml" Target="../ink/ink932.xml"/><Relationship Id="rId67" Type="http://schemas.openxmlformats.org/officeDocument/2006/relationships/image" Target="../media/image928.png"/><Relationship Id="rId272" Type="http://schemas.openxmlformats.org/officeDocument/2006/relationships/image" Target="../media/image1029.png"/><Relationship Id="rId293" Type="http://schemas.openxmlformats.org/officeDocument/2006/relationships/customXml" Target="../ink/ink1057.xml"/><Relationship Id="rId307" Type="http://schemas.openxmlformats.org/officeDocument/2006/relationships/customXml" Target="../ink/ink1064.xml"/><Relationship Id="rId328" Type="http://schemas.openxmlformats.org/officeDocument/2006/relationships/image" Target="../media/image1057.png"/><Relationship Id="rId88" Type="http://schemas.openxmlformats.org/officeDocument/2006/relationships/customXml" Target="../ink/ink953.xml"/><Relationship Id="rId111" Type="http://schemas.openxmlformats.org/officeDocument/2006/relationships/image" Target="../media/image950.png"/><Relationship Id="rId132" Type="http://schemas.openxmlformats.org/officeDocument/2006/relationships/customXml" Target="../ink/ink975.xml"/><Relationship Id="rId153" Type="http://schemas.openxmlformats.org/officeDocument/2006/relationships/image" Target="../media/image971.png"/><Relationship Id="rId174" Type="http://schemas.openxmlformats.org/officeDocument/2006/relationships/image" Target="../media/image981.png"/><Relationship Id="rId195" Type="http://schemas.openxmlformats.org/officeDocument/2006/relationships/image" Target="../media/image991.png"/><Relationship Id="rId209" Type="http://schemas.openxmlformats.org/officeDocument/2006/relationships/customXml" Target="../ink/ink1015.xml"/><Relationship Id="rId220" Type="http://schemas.openxmlformats.org/officeDocument/2006/relationships/image" Target="../media/image1003.png"/><Relationship Id="rId241" Type="http://schemas.openxmlformats.org/officeDocument/2006/relationships/customXml" Target="../ink/ink1031.xml"/><Relationship Id="rId15" Type="http://schemas.openxmlformats.org/officeDocument/2006/relationships/image" Target="../media/image902.png"/><Relationship Id="rId36" Type="http://schemas.openxmlformats.org/officeDocument/2006/relationships/customXml" Target="../ink/ink927.xml"/><Relationship Id="rId57" Type="http://schemas.openxmlformats.org/officeDocument/2006/relationships/image" Target="../media/image923.png"/><Relationship Id="rId262" Type="http://schemas.openxmlformats.org/officeDocument/2006/relationships/image" Target="../media/image1024.png"/><Relationship Id="rId283" Type="http://schemas.openxmlformats.org/officeDocument/2006/relationships/customXml" Target="../ink/ink1052.xml"/><Relationship Id="rId318" Type="http://schemas.openxmlformats.org/officeDocument/2006/relationships/image" Target="../media/image1052.png"/><Relationship Id="rId78" Type="http://schemas.openxmlformats.org/officeDocument/2006/relationships/customXml" Target="../ink/ink948.xml"/><Relationship Id="rId99" Type="http://schemas.openxmlformats.org/officeDocument/2006/relationships/image" Target="../media/image944.png"/><Relationship Id="rId101" Type="http://schemas.openxmlformats.org/officeDocument/2006/relationships/image" Target="../media/image945.png"/><Relationship Id="rId122" Type="http://schemas.openxmlformats.org/officeDocument/2006/relationships/customXml" Target="../ink/ink970.xml"/><Relationship Id="rId143" Type="http://schemas.openxmlformats.org/officeDocument/2006/relationships/image" Target="../media/image966.png"/><Relationship Id="rId164" Type="http://schemas.openxmlformats.org/officeDocument/2006/relationships/image" Target="../media/image976.png"/><Relationship Id="rId185" Type="http://schemas.openxmlformats.org/officeDocument/2006/relationships/customXml" Target="../ink/ink1002.xml"/><Relationship Id="rId9" Type="http://schemas.openxmlformats.org/officeDocument/2006/relationships/image" Target="../media/image900.png"/><Relationship Id="rId210" Type="http://schemas.openxmlformats.org/officeDocument/2006/relationships/image" Target="../media/image998.png"/><Relationship Id="rId26" Type="http://schemas.openxmlformats.org/officeDocument/2006/relationships/customXml" Target="../ink/ink922.xml"/><Relationship Id="rId231" Type="http://schemas.openxmlformats.org/officeDocument/2006/relationships/customXml" Target="../ink/ink1026.xml"/><Relationship Id="rId252" Type="http://schemas.openxmlformats.org/officeDocument/2006/relationships/image" Target="../media/image1019.png"/><Relationship Id="rId273" Type="http://schemas.openxmlformats.org/officeDocument/2006/relationships/customXml" Target="../ink/ink1047.xml"/><Relationship Id="rId294" Type="http://schemas.openxmlformats.org/officeDocument/2006/relationships/image" Target="../media/image1040.png"/><Relationship Id="rId308" Type="http://schemas.openxmlformats.org/officeDocument/2006/relationships/image" Target="../media/image1047.png"/><Relationship Id="rId329" Type="http://schemas.openxmlformats.org/officeDocument/2006/relationships/customXml" Target="../ink/ink1075.xml"/><Relationship Id="rId47" Type="http://schemas.openxmlformats.org/officeDocument/2006/relationships/image" Target="../media/image918.png"/><Relationship Id="rId68" Type="http://schemas.openxmlformats.org/officeDocument/2006/relationships/customXml" Target="../ink/ink943.xml"/><Relationship Id="rId89" Type="http://schemas.openxmlformats.org/officeDocument/2006/relationships/image" Target="../media/image939.png"/><Relationship Id="rId112" Type="http://schemas.openxmlformats.org/officeDocument/2006/relationships/customXml" Target="../ink/ink965.xml"/><Relationship Id="rId133" Type="http://schemas.openxmlformats.org/officeDocument/2006/relationships/image" Target="../media/image961.png"/><Relationship Id="rId154" Type="http://schemas.openxmlformats.org/officeDocument/2006/relationships/customXml" Target="../ink/ink986.xml"/><Relationship Id="rId175" Type="http://schemas.openxmlformats.org/officeDocument/2006/relationships/customXml" Target="../ink/ink997.xml"/><Relationship Id="rId196" Type="http://schemas.openxmlformats.org/officeDocument/2006/relationships/customXml" Target="../ink/ink1008.xml"/><Relationship Id="rId200" Type="http://schemas.openxmlformats.org/officeDocument/2006/relationships/image" Target="../media/image993.png"/><Relationship Id="rId16" Type="http://schemas.openxmlformats.org/officeDocument/2006/relationships/customXml" Target="../ink/ink917.xml"/><Relationship Id="rId221" Type="http://schemas.openxmlformats.org/officeDocument/2006/relationships/customXml" Target="../ink/ink1021.xml"/><Relationship Id="rId242" Type="http://schemas.openxmlformats.org/officeDocument/2006/relationships/image" Target="../media/image1014.png"/><Relationship Id="rId263" Type="http://schemas.openxmlformats.org/officeDocument/2006/relationships/customXml" Target="../ink/ink1042.xml"/><Relationship Id="rId284" Type="http://schemas.openxmlformats.org/officeDocument/2006/relationships/image" Target="../media/image1035.png"/><Relationship Id="rId319" Type="http://schemas.openxmlformats.org/officeDocument/2006/relationships/customXml" Target="../ink/ink1070.xml"/><Relationship Id="rId37" Type="http://schemas.openxmlformats.org/officeDocument/2006/relationships/image" Target="../media/image913.png"/><Relationship Id="rId58" Type="http://schemas.openxmlformats.org/officeDocument/2006/relationships/customXml" Target="../ink/ink938.xml"/><Relationship Id="rId79" Type="http://schemas.openxmlformats.org/officeDocument/2006/relationships/image" Target="../media/image934.png"/><Relationship Id="rId102" Type="http://schemas.openxmlformats.org/officeDocument/2006/relationships/customXml" Target="../ink/ink960.xml"/><Relationship Id="rId123" Type="http://schemas.openxmlformats.org/officeDocument/2006/relationships/image" Target="../media/image956.png"/><Relationship Id="rId144" Type="http://schemas.openxmlformats.org/officeDocument/2006/relationships/customXml" Target="../ink/ink981.xml"/><Relationship Id="rId330" Type="http://schemas.openxmlformats.org/officeDocument/2006/relationships/image" Target="../media/image1058.png"/><Relationship Id="rId90" Type="http://schemas.openxmlformats.org/officeDocument/2006/relationships/customXml" Target="../ink/ink954.xml"/><Relationship Id="rId165" Type="http://schemas.openxmlformats.org/officeDocument/2006/relationships/customXml" Target="../ink/ink992.xml"/><Relationship Id="rId186" Type="http://schemas.openxmlformats.org/officeDocument/2006/relationships/image" Target="../media/image987.png"/><Relationship Id="rId211" Type="http://schemas.openxmlformats.org/officeDocument/2006/relationships/customXml" Target="../ink/ink1016.xml"/><Relationship Id="rId232" Type="http://schemas.openxmlformats.org/officeDocument/2006/relationships/image" Target="../media/image1009.png"/><Relationship Id="rId253" Type="http://schemas.openxmlformats.org/officeDocument/2006/relationships/customXml" Target="../ink/ink1037.xml"/><Relationship Id="rId274" Type="http://schemas.openxmlformats.org/officeDocument/2006/relationships/image" Target="../media/image1030.png"/><Relationship Id="rId295" Type="http://schemas.openxmlformats.org/officeDocument/2006/relationships/customXml" Target="../ink/ink1058.xml"/><Relationship Id="rId309" Type="http://schemas.openxmlformats.org/officeDocument/2006/relationships/customXml" Target="../ink/ink1065.xml"/><Relationship Id="rId27" Type="http://schemas.openxmlformats.org/officeDocument/2006/relationships/image" Target="../media/image908.png"/><Relationship Id="rId48" Type="http://schemas.openxmlformats.org/officeDocument/2006/relationships/customXml" Target="../ink/ink933.xml"/><Relationship Id="rId69" Type="http://schemas.openxmlformats.org/officeDocument/2006/relationships/image" Target="../media/image929.png"/><Relationship Id="rId113" Type="http://schemas.openxmlformats.org/officeDocument/2006/relationships/image" Target="../media/image951.png"/><Relationship Id="rId134" Type="http://schemas.openxmlformats.org/officeDocument/2006/relationships/customXml" Target="../ink/ink976.xml"/><Relationship Id="rId320" Type="http://schemas.openxmlformats.org/officeDocument/2006/relationships/image" Target="../media/image1053.png"/><Relationship Id="rId80" Type="http://schemas.openxmlformats.org/officeDocument/2006/relationships/customXml" Target="../ink/ink949.xml"/><Relationship Id="rId155" Type="http://schemas.openxmlformats.org/officeDocument/2006/relationships/image" Target="../media/image972.png"/><Relationship Id="rId176" Type="http://schemas.openxmlformats.org/officeDocument/2006/relationships/image" Target="../media/image982.png"/><Relationship Id="rId197" Type="http://schemas.openxmlformats.org/officeDocument/2006/relationships/image" Target="../media/image992.png"/><Relationship Id="rId201" Type="http://schemas.openxmlformats.org/officeDocument/2006/relationships/customXml" Target="../ink/ink1011.xml"/><Relationship Id="rId222" Type="http://schemas.openxmlformats.org/officeDocument/2006/relationships/image" Target="../media/image1004.png"/><Relationship Id="rId243" Type="http://schemas.openxmlformats.org/officeDocument/2006/relationships/customXml" Target="../ink/ink1032.xml"/><Relationship Id="rId264" Type="http://schemas.openxmlformats.org/officeDocument/2006/relationships/image" Target="../media/image1025.png"/><Relationship Id="rId285" Type="http://schemas.openxmlformats.org/officeDocument/2006/relationships/customXml" Target="../ink/ink1053.xml"/><Relationship Id="rId17" Type="http://schemas.openxmlformats.org/officeDocument/2006/relationships/image" Target="../media/image903.png"/><Relationship Id="rId38" Type="http://schemas.openxmlformats.org/officeDocument/2006/relationships/customXml" Target="../ink/ink928.xml"/><Relationship Id="rId59" Type="http://schemas.openxmlformats.org/officeDocument/2006/relationships/image" Target="../media/image924.png"/><Relationship Id="rId103" Type="http://schemas.openxmlformats.org/officeDocument/2006/relationships/image" Target="../media/image946.png"/><Relationship Id="rId124" Type="http://schemas.openxmlformats.org/officeDocument/2006/relationships/customXml" Target="../ink/ink971.xml"/><Relationship Id="rId310" Type="http://schemas.openxmlformats.org/officeDocument/2006/relationships/image" Target="../media/image1048.png"/><Relationship Id="rId70" Type="http://schemas.openxmlformats.org/officeDocument/2006/relationships/customXml" Target="../ink/ink944.xml"/><Relationship Id="rId91" Type="http://schemas.openxmlformats.org/officeDocument/2006/relationships/image" Target="../media/image940.png"/><Relationship Id="rId145" Type="http://schemas.openxmlformats.org/officeDocument/2006/relationships/image" Target="../media/image967.png"/><Relationship Id="rId166" Type="http://schemas.openxmlformats.org/officeDocument/2006/relationships/image" Target="../media/image977.png"/><Relationship Id="rId187" Type="http://schemas.openxmlformats.org/officeDocument/2006/relationships/customXml" Target="../ink/ink1003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999.png"/><Relationship Id="rId233" Type="http://schemas.openxmlformats.org/officeDocument/2006/relationships/customXml" Target="../ink/ink1027.xml"/><Relationship Id="rId254" Type="http://schemas.openxmlformats.org/officeDocument/2006/relationships/image" Target="../media/image1020.png"/><Relationship Id="rId28" Type="http://schemas.openxmlformats.org/officeDocument/2006/relationships/customXml" Target="../ink/ink923.xml"/><Relationship Id="rId49" Type="http://schemas.openxmlformats.org/officeDocument/2006/relationships/image" Target="../media/image919.png"/><Relationship Id="rId114" Type="http://schemas.openxmlformats.org/officeDocument/2006/relationships/customXml" Target="../ink/ink966.xml"/><Relationship Id="rId275" Type="http://schemas.openxmlformats.org/officeDocument/2006/relationships/customXml" Target="../ink/ink1048.xml"/><Relationship Id="rId296" Type="http://schemas.openxmlformats.org/officeDocument/2006/relationships/image" Target="../media/image1041.png"/><Relationship Id="rId300" Type="http://schemas.openxmlformats.org/officeDocument/2006/relationships/image" Target="../media/image1043.png"/><Relationship Id="rId60" Type="http://schemas.openxmlformats.org/officeDocument/2006/relationships/customXml" Target="../ink/ink939.xml"/><Relationship Id="rId81" Type="http://schemas.openxmlformats.org/officeDocument/2006/relationships/image" Target="../media/image935.png"/><Relationship Id="rId135" Type="http://schemas.openxmlformats.org/officeDocument/2006/relationships/image" Target="../media/image962.png"/><Relationship Id="rId156" Type="http://schemas.openxmlformats.org/officeDocument/2006/relationships/customXml" Target="../ink/ink987.xml"/><Relationship Id="rId177" Type="http://schemas.openxmlformats.org/officeDocument/2006/relationships/customXml" Target="../ink/ink998.xml"/><Relationship Id="rId198" Type="http://schemas.openxmlformats.org/officeDocument/2006/relationships/customXml" Target="../ink/ink1009.xml"/><Relationship Id="rId321" Type="http://schemas.openxmlformats.org/officeDocument/2006/relationships/customXml" Target="../ink/ink1071.xml"/><Relationship Id="rId202" Type="http://schemas.openxmlformats.org/officeDocument/2006/relationships/image" Target="../media/image994.png"/><Relationship Id="rId223" Type="http://schemas.openxmlformats.org/officeDocument/2006/relationships/customXml" Target="../ink/ink1022.xml"/><Relationship Id="rId244" Type="http://schemas.openxmlformats.org/officeDocument/2006/relationships/image" Target="../media/image1015.png"/><Relationship Id="rId18" Type="http://schemas.openxmlformats.org/officeDocument/2006/relationships/customXml" Target="../ink/ink918.xml"/><Relationship Id="rId39" Type="http://schemas.openxmlformats.org/officeDocument/2006/relationships/image" Target="../media/image914.png"/><Relationship Id="rId265" Type="http://schemas.openxmlformats.org/officeDocument/2006/relationships/customXml" Target="../ink/ink1043.xml"/><Relationship Id="rId286" Type="http://schemas.openxmlformats.org/officeDocument/2006/relationships/image" Target="../media/image1036.png"/><Relationship Id="rId50" Type="http://schemas.openxmlformats.org/officeDocument/2006/relationships/customXml" Target="../ink/ink934.xml"/><Relationship Id="rId104" Type="http://schemas.openxmlformats.org/officeDocument/2006/relationships/customXml" Target="../ink/ink961.xml"/><Relationship Id="rId125" Type="http://schemas.openxmlformats.org/officeDocument/2006/relationships/image" Target="../media/image957.png"/><Relationship Id="rId146" Type="http://schemas.openxmlformats.org/officeDocument/2006/relationships/customXml" Target="../ink/ink982.xml"/><Relationship Id="rId167" Type="http://schemas.openxmlformats.org/officeDocument/2006/relationships/customXml" Target="../ink/ink993.xml"/><Relationship Id="rId188" Type="http://schemas.openxmlformats.org/officeDocument/2006/relationships/image" Target="../media/image988.png"/><Relationship Id="rId311" Type="http://schemas.openxmlformats.org/officeDocument/2006/relationships/customXml" Target="../ink/ink1066.xml"/><Relationship Id="rId71" Type="http://schemas.openxmlformats.org/officeDocument/2006/relationships/image" Target="../media/image930.png"/><Relationship Id="rId92" Type="http://schemas.openxmlformats.org/officeDocument/2006/relationships/customXml" Target="../ink/ink955.xml"/><Relationship Id="rId213" Type="http://schemas.openxmlformats.org/officeDocument/2006/relationships/customXml" Target="../ink/ink1017.xml"/><Relationship Id="rId234" Type="http://schemas.openxmlformats.org/officeDocument/2006/relationships/image" Target="../media/image1010.png"/><Relationship Id="rId2" Type="http://schemas.openxmlformats.org/officeDocument/2006/relationships/customXml" Target="../ink/ink910.xml"/><Relationship Id="rId29" Type="http://schemas.openxmlformats.org/officeDocument/2006/relationships/image" Target="../media/image909.png"/><Relationship Id="rId255" Type="http://schemas.openxmlformats.org/officeDocument/2006/relationships/customXml" Target="../ink/ink1038.xml"/><Relationship Id="rId276" Type="http://schemas.openxmlformats.org/officeDocument/2006/relationships/image" Target="../media/image1031.png"/><Relationship Id="rId297" Type="http://schemas.openxmlformats.org/officeDocument/2006/relationships/customXml" Target="../ink/ink1059.xml"/><Relationship Id="rId40" Type="http://schemas.openxmlformats.org/officeDocument/2006/relationships/customXml" Target="../ink/ink929.xml"/><Relationship Id="rId115" Type="http://schemas.openxmlformats.org/officeDocument/2006/relationships/image" Target="../media/image952.png"/><Relationship Id="rId136" Type="http://schemas.openxmlformats.org/officeDocument/2006/relationships/customXml" Target="../ink/ink977.xml"/><Relationship Id="rId157" Type="http://schemas.openxmlformats.org/officeDocument/2006/relationships/image" Target="../media/image973.png"/><Relationship Id="rId178" Type="http://schemas.openxmlformats.org/officeDocument/2006/relationships/image" Target="../media/image983.png"/><Relationship Id="rId301" Type="http://schemas.openxmlformats.org/officeDocument/2006/relationships/customXml" Target="../ink/ink1061.xml"/><Relationship Id="rId322" Type="http://schemas.openxmlformats.org/officeDocument/2006/relationships/image" Target="../media/image1054.png"/><Relationship Id="rId61" Type="http://schemas.openxmlformats.org/officeDocument/2006/relationships/image" Target="../media/image925.png"/><Relationship Id="rId82" Type="http://schemas.openxmlformats.org/officeDocument/2006/relationships/customXml" Target="../ink/ink950.xml"/><Relationship Id="rId199" Type="http://schemas.openxmlformats.org/officeDocument/2006/relationships/customXml" Target="../ink/ink1010.xml"/><Relationship Id="rId203" Type="http://schemas.openxmlformats.org/officeDocument/2006/relationships/customXml" Target="../ink/ink1012.xml"/><Relationship Id="rId19" Type="http://schemas.openxmlformats.org/officeDocument/2006/relationships/image" Target="../media/image904.png"/><Relationship Id="rId224" Type="http://schemas.openxmlformats.org/officeDocument/2006/relationships/image" Target="../media/image1005.png"/><Relationship Id="rId245" Type="http://schemas.openxmlformats.org/officeDocument/2006/relationships/customXml" Target="../ink/ink1033.xml"/><Relationship Id="rId266" Type="http://schemas.openxmlformats.org/officeDocument/2006/relationships/image" Target="../media/image1026.png"/><Relationship Id="rId287" Type="http://schemas.openxmlformats.org/officeDocument/2006/relationships/customXml" Target="../ink/ink1054.xml"/><Relationship Id="rId30" Type="http://schemas.openxmlformats.org/officeDocument/2006/relationships/customXml" Target="../ink/ink924.xml"/><Relationship Id="rId105" Type="http://schemas.openxmlformats.org/officeDocument/2006/relationships/image" Target="../media/image947.png"/><Relationship Id="rId126" Type="http://schemas.openxmlformats.org/officeDocument/2006/relationships/customXml" Target="../ink/ink972.xml"/><Relationship Id="rId147" Type="http://schemas.openxmlformats.org/officeDocument/2006/relationships/image" Target="../media/image968.png"/><Relationship Id="rId168" Type="http://schemas.openxmlformats.org/officeDocument/2006/relationships/image" Target="../media/image978.png"/><Relationship Id="rId312" Type="http://schemas.openxmlformats.org/officeDocument/2006/relationships/image" Target="../media/image1049.png"/><Relationship Id="rId51" Type="http://schemas.openxmlformats.org/officeDocument/2006/relationships/image" Target="../media/image920.png"/><Relationship Id="rId72" Type="http://schemas.openxmlformats.org/officeDocument/2006/relationships/customXml" Target="../ink/ink945.xml"/><Relationship Id="rId93" Type="http://schemas.openxmlformats.org/officeDocument/2006/relationships/image" Target="../media/image941.png"/><Relationship Id="rId189" Type="http://schemas.openxmlformats.org/officeDocument/2006/relationships/customXml" Target="../ink/ink1004.xml"/><Relationship Id="rId3" Type="http://schemas.openxmlformats.org/officeDocument/2006/relationships/image" Target="../media/image897.png"/><Relationship Id="rId214" Type="http://schemas.openxmlformats.org/officeDocument/2006/relationships/image" Target="../media/image1000.png"/><Relationship Id="rId235" Type="http://schemas.openxmlformats.org/officeDocument/2006/relationships/customXml" Target="../ink/ink1028.xml"/><Relationship Id="rId256" Type="http://schemas.openxmlformats.org/officeDocument/2006/relationships/image" Target="../media/image1021.png"/><Relationship Id="rId277" Type="http://schemas.openxmlformats.org/officeDocument/2006/relationships/customXml" Target="../ink/ink1049.xml"/><Relationship Id="rId298" Type="http://schemas.openxmlformats.org/officeDocument/2006/relationships/image" Target="../media/image1042.png"/><Relationship Id="rId116" Type="http://schemas.openxmlformats.org/officeDocument/2006/relationships/customXml" Target="../ink/ink967.xml"/><Relationship Id="rId137" Type="http://schemas.openxmlformats.org/officeDocument/2006/relationships/image" Target="../media/image963.png"/><Relationship Id="rId158" Type="http://schemas.openxmlformats.org/officeDocument/2006/relationships/customXml" Target="../ink/ink988.xml"/><Relationship Id="rId302" Type="http://schemas.openxmlformats.org/officeDocument/2006/relationships/image" Target="../media/image1044.png"/><Relationship Id="rId323" Type="http://schemas.openxmlformats.org/officeDocument/2006/relationships/customXml" Target="../ink/ink1072.xml"/><Relationship Id="rId20" Type="http://schemas.openxmlformats.org/officeDocument/2006/relationships/customXml" Target="../ink/ink919.xml"/><Relationship Id="rId41" Type="http://schemas.openxmlformats.org/officeDocument/2006/relationships/image" Target="../media/image915.png"/><Relationship Id="rId62" Type="http://schemas.openxmlformats.org/officeDocument/2006/relationships/customXml" Target="../ink/ink940.xml"/><Relationship Id="rId83" Type="http://schemas.openxmlformats.org/officeDocument/2006/relationships/image" Target="../media/image936.png"/><Relationship Id="rId179" Type="http://schemas.openxmlformats.org/officeDocument/2006/relationships/customXml" Target="../ink/ink999.xml"/><Relationship Id="rId190" Type="http://schemas.openxmlformats.org/officeDocument/2006/relationships/image" Target="../media/image989.png"/><Relationship Id="rId204" Type="http://schemas.openxmlformats.org/officeDocument/2006/relationships/image" Target="../media/image995.png"/><Relationship Id="rId225" Type="http://schemas.openxmlformats.org/officeDocument/2006/relationships/customXml" Target="../ink/ink1023.xml"/><Relationship Id="rId246" Type="http://schemas.openxmlformats.org/officeDocument/2006/relationships/image" Target="../media/image1016.png"/><Relationship Id="rId267" Type="http://schemas.openxmlformats.org/officeDocument/2006/relationships/customXml" Target="../ink/ink1044.xml"/><Relationship Id="rId288" Type="http://schemas.openxmlformats.org/officeDocument/2006/relationships/image" Target="../media/image1037.png"/><Relationship Id="rId106" Type="http://schemas.openxmlformats.org/officeDocument/2006/relationships/customXml" Target="../ink/ink962.xml"/><Relationship Id="rId127" Type="http://schemas.openxmlformats.org/officeDocument/2006/relationships/image" Target="../media/image958.png"/><Relationship Id="rId313" Type="http://schemas.openxmlformats.org/officeDocument/2006/relationships/customXml" Target="../ink/ink1067.xml"/><Relationship Id="rId10" Type="http://schemas.openxmlformats.org/officeDocument/2006/relationships/customXml" Target="../ink/ink914.xml"/><Relationship Id="rId31" Type="http://schemas.openxmlformats.org/officeDocument/2006/relationships/image" Target="../media/image910.png"/><Relationship Id="rId52" Type="http://schemas.openxmlformats.org/officeDocument/2006/relationships/customXml" Target="../ink/ink935.xml"/><Relationship Id="rId73" Type="http://schemas.openxmlformats.org/officeDocument/2006/relationships/image" Target="../media/image931.png"/><Relationship Id="rId94" Type="http://schemas.openxmlformats.org/officeDocument/2006/relationships/customXml" Target="../ink/ink956.xml"/><Relationship Id="rId148" Type="http://schemas.openxmlformats.org/officeDocument/2006/relationships/customXml" Target="../ink/ink983.xml"/><Relationship Id="rId169" Type="http://schemas.openxmlformats.org/officeDocument/2006/relationships/customXml" Target="../ink/ink994.xml"/><Relationship Id="rId4" Type="http://schemas.openxmlformats.org/officeDocument/2006/relationships/customXml" Target="../ink/ink911.xml"/><Relationship Id="rId180" Type="http://schemas.openxmlformats.org/officeDocument/2006/relationships/image" Target="../media/image984.png"/><Relationship Id="rId215" Type="http://schemas.openxmlformats.org/officeDocument/2006/relationships/customXml" Target="../ink/ink1018.xml"/><Relationship Id="rId236" Type="http://schemas.openxmlformats.org/officeDocument/2006/relationships/image" Target="../media/image1011.png"/><Relationship Id="rId257" Type="http://schemas.openxmlformats.org/officeDocument/2006/relationships/customXml" Target="../ink/ink1039.xml"/><Relationship Id="rId278" Type="http://schemas.openxmlformats.org/officeDocument/2006/relationships/image" Target="../media/image1032.png"/><Relationship Id="rId303" Type="http://schemas.openxmlformats.org/officeDocument/2006/relationships/customXml" Target="../ink/ink1062.xml"/><Relationship Id="rId42" Type="http://schemas.openxmlformats.org/officeDocument/2006/relationships/customXml" Target="../ink/ink930.xml"/><Relationship Id="rId84" Type="http://schemas.openxmlformats.org/officeDocument/2006/relationships/customXml" Target="../ink/ink951.xml"/><Relationship Id="rId138" Type="http://schemas.openxmlformats.org/officeDocument/2006/relationships/customXml" Target="../ink/ink978.xml"/><Relationship Id="rId191" Type="http://schemas.openxmlformats.org/officeDocument/2006/relationships/customXml" Target="../ink/ink1005.xml"/><Relationship Id="rId205" Type="http://schemas.openxmlformats.org/officeDocument/2006/relationships/customXml" Target="../ink/ink1013.xml"/><Relationship Id="rId247" Type="http://schemas.openxmlformats.org/officeDocument/2006/relationships/customXml" Target="../ink/ink1034.xml"/><Relationship Id="rId107" Type="http://schemas.openxmlformats.org/officeDocument/2006/relationships/image" Target="../media/image948.png"/><Relationship Id="rId289" Type="http://schemas.openxmlformats.org/officeDocument/2006/relationships/customXml" Target="../ink/ink1055.xml"/><Relationship Id="rId11" Type="http://schemas.openxmlformats.org/officeDocument/2006/relationships/image" Target="../media/image901.png"/><Relationship Id="rId53" Type="http://schemas.openxmlformats.org/officeDocument/2006/relationships/image" Target="../media/image921.png"/><Relationship Id="rId149" Type="http://schemas.openxmlformats.org/officeDocument/2006/relationships/image" Target="../media/image969.png"/><Relationship Id="rId314" Type="http://schemas.openxmlformats.org/officeDocument/2006/relationships/image" Target="../media/image1050.png"/><Relationship Id="rId95" Type="http://schemas.openxmlformats.org/officeDocument/2006/relationships/image" Target="../media/image942.png"/><Relationship Id="rId160" Type="http://schemas.openxmlformats.org/officeDocument/2006/relationships/customXml" Target="../ink/ink989.xml"/><Relationship Id="rId216" Type="http://schemas.openxmlformats.org/officeDocument/2006/relationships/image" Target="../media/image1001.png"/><Relationship Id="rId258" Type="http://schemas.openxmlformats.org/officeDocument/2006/relationships/image" Target="../media/image1022.png"/><Relationship Id="rId22" Type="http://schemas.openxmlformats.org/officeDocument/2006/relationships/customXml" Target="../ink/ink920.xml"/><Relationship Id="rId64" Type="http://schemas.openxmlformats.org/officeDocument/2006/relationships/customXml" Target="../ink/ink941.xml"/><Relationship Id="rId118" Type="http://schemas.openxmlformats.org/officeDocument/2006/relationships/customXml" Target="../ink/ink968.xml"/><Relationship Id="rId325" Type="http://schemas.openxmlformats.org/officeDocument/2006/relationships/customXml" Target="../ink/ink1073.xml"/><Relationship Id="rId171" Type="http://schemas.openxmlformats.org/officeDocument/2006/relationships/customXml" Target="../ink/ink995.xml"/><Relationship Id="rId227" Type="http://schemas.openxmlformats.org/officeDocument/2006/relationships/customXml" Target="../ink/ink1024.xml"/><Relationship Id="rId269" Type="http://schemas.openxmlformats.org/officeDocument/2006/relationships/customXml" Target="../ink/ink1045.xml"/><Relationship Id="rId33" Type="http://schemas.openxmlformats.org/officeDocument/2006/relationships/image" Target="../media/image911.png"/><Relationship Id="rId129" Type="http://schemas.openxmlformats.org/officeDocument/2006/relationships/image" Target="../media/image959.png"/><Relationship Id="rId280" Type="http://schemas.openxmlformats.org/officeDocument/2006/relationships/image" Target="../media/image1033.png"/><Relationship Id="rId75" Type="http://schemas.openxmlformats.org/officeDocument/2006/relationships/image" Target="../media/image932.png"/><Relationship Id="rId140" Type="http://schemas.openxmlformats.org/officeDocument/2006/relationships/customXml" Target="../ink/ink979.xml"/><Relationship Id="rId182" Type="http://schemas.openxmlformats.org/officeDocument/2006/relationships/image" Target="../media/image985.png"/><Relationship Id="rId6" Type="http://schemas.openxmlformats.org/officeDocument/2006/relationships/customXml" Target="../ink/ink912.xml"/><Relationship Id="rId238" Type="http://schemas.openxmlformats.org/officeDocument/2006/relationships/image" Target="../media/image1012.png"/><Relationship Id="rId291" Type="http://schemas.openxmlformats.org/officeDocument/2006/relationships/customXml" Target="../ink/ink1056.xml"/><Relationship Id="rId305" Type="http://schemas.openxmlformats.org/officeDocument/2006/relationships/customXml" Target="../ink/ink1063.xml"/><Relationship Id="rId44" Type="http://schemas.openxmlformats.org/officeDocument/2006/relationships/customXml" Target="../ink/ink931.xml"/><Relationship Id="rId86" Type="http://schemas.openxmlformats.org/officeDocument/2006/relationships/customXml" Target="../ink/ink952.xml"/><Relationship Id="rId151" Type="http://schemas.openxmlformats.org/officeDocument/2006/relationships/image" Target="../media/image970.png"/><Relationship Id="rId193" Type="http://schemas.openxmlformats.org/officeDocument/2006/relationships/customXml" Target="../ink/ink1006.xml"/><Relationship Id="rId207" Type="http://schemas.openxmlformats.org/officeDocument/2006/relationships/customXml" Target="../ink/ink1014.xml"/><Relationship Id="rId249" Type="http://schemas.openxmlformats.org/officeDocument/2006/relationships/customXml" Target="../ink/ink1035.xml"/><Relationship Id="rId13" Type="http://schemas.openxmlformats.org/officeDocument/2006/relationships/image" Target="../media/image561.png"/><Relationship Id="rId109" Type="http://schemas.openxmlformats.org/officeDocument/2006/relationships/image" Target="../media/image949.png"/><Relationship Id="rId260" Type="http://schemas.openxmlformats.org/officeDocument/2006/relationships/image" Target="../media/image1023.png"/><Relationship Id="rId316" Type="http://schemas.openxmlformats.org/officeDocument/2006/relationships/image" Target="../media/image1051.png"/><Relationship Id="rId55" Type="http://schemas.openxmlformats.org/officeDocument/2006/relationships/image" Target="../media/image922.png"/><Relationship Id="rId97" Type="http://schemas.openxmlformats.org/officeDocument/2006/relationships/image" Target="../media/image943.png"/><Relationship Id="rId120" Type="http://schemas.openxmlformats.org/officeDocument/2006/relationships/customXml" Target="../ink/ink969.xml"/><Relationship Id="rId162" Type="http://schemas.openxmlformats.org/officeDocument/2006/relationships/image" Target="../media/image975.png"/><Relationship Id="rId218" Type="http://schemas.openxmlformats.org/officeDocument/2006/relationships/image" Target="../media/image100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1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06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063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6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60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062.wmf"/><Relationship Id="rId4" Type="http://schemas.openxmlformats.org/officeDocument/2006/relationships/image" Target="../media/image1059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06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9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07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68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070.wmf"/><Relationship Id="rId4" Type="http://schemas.openxmlformats.org/officeDocument/2006/relationships/image" Target="../media/image1067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07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1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817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3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74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75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ernhardkoester.de/" TargetMode="External"/><Relationship Id="rId2" Type="http://schemas.openxmlformats.org/officeDocument/2006/relationships/hyperlink" Target="https://www.youtube.com/channel/UCgOVtwfn25rP79CzB8nFZKA/video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thinking21.github.io/statsthinking21-core-site/" TargetMode="External"/><Relationship Id="rId2" Type="http://schemas.openxmlformats.org/officeDocument/2006/relationships/hyperlink" Target="https://www.openintro.org/book/os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cw.mit.edu/courses/find-by-topic/#cat=mathematics&amp;subcat=probabilityandstatistic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671" Type="http://schemas.openxmlformats.org/officeDocument/2006/relationships/customXml" Target="../ink/ink338.xml"/><Relationship Id="rId769" Type="http://schemas.openxmlformats.org/officeDocument/2006/relationships/customXml" Target="../ink/ink387.xml"/><Relationship Id="rId21" Type="http://schemas.openxmlformats.org/officeDocument/2006/relationships/image" Target="../media/image12.png"/><Relationship Id="rId324" Type="http://schemas.openxmlformats.org/officeDocument/2006/relationships/customXml" Target="../ink/ink162.xml"/><Relationship Id="rId531" Type="http://schemas.openxmlformats.org/officeDocument/2006/relationships/customXml" Target="../ink/ink267.xml"/><Relationship Id="rId629" Type="http://schemas.openxmlformats.org/officeDocument/2006/relationships/customXml" Target="../ink/ink317.xml"/><Relationship Id="rId170" Type="http://schemas.openxmlformats.org/officeDocument/2006/relationships/customXml" Target="../ink/ink85.xml"/><Relationship Id="rId268" Type="http://schemas.openxmlformats.org/officeDocument/2006/relationships/customXml" Target="../ink/ink134.xml"/><Relationship Id="rId475" Type="http://schemas.openxmlformats.org/officeDocument/2006/relationships/image" Target="../media/image239.png"/><Relationship Id="rId682" Type="http://schemas.openxmlformats.org/officeDocument/2006/relationships/image" Target="../media/image340.png"/><Relationship Id="rId32" Type="http://schemas.openxmlformats.org/officeDocument/2006/relationships/customXml" Target="../ink/ink16.xml"/><Relationship Id="rId128" Type="http://schemas.openxmlformats.org/officeDocument/2006/relationships/customXml" Target="../ink/ink64.xml"/><Relationship Id="rId335" Type="http://schemas.openxmlformats.org/officeDocument/2006/relationships/image" Target="../media/image169.png"/><Relationship Id="rId542" Type="http://schemas.openxmlformats.org/officeDocument/2006/relationships/image" Target="../media/image271.png"/><Relationship Id="rId181" Type="http://schemas.openxmlformats.org/officeDocument/2006/relationships/image" Target="../media/image92.png"/><Relationship Id="rId402" Type="http://schemas.openxmlformats.org/officeDocument/2006/relationships/customXml" Target="../ink/ink201.xml"/><Relationship Id="rId279" Type="http://schemas.openxmlformats.org/officeDocument/2006/relationships/image" Target="../media/image141.png"/><Relationship Id="rId486" Type="http://schemas.openxmlformats.org/officeDocument/2006/relationships/customXml" Target="../ink/ink243.xml"/><Relationship Id="rId693" Type="http://schemas.openxmlformats.org/officeDocument/2006/relationships/customXml" Target="../ink/ink349.xml"/><Relationship Id="rId707" Type="http://schemas.openxmlformats.org/officeDocument/2006/relationships/customXml" Target="../ink/ink356.xml"/><Relationship Id="rId43" Type="http://schemas.openxmlformats.org/officeDocument/2006/relationships/image" Target="../media/image23.png"/><Relationship Id="rId139" Type="http://schemas.openxmlformats.org/officeDocument/2006/relationships/image" Target="../media/image71.png"/><Relationship Id="rId346" Type="http://schemas.openxmlformats.org/officeDocument/2006/relationships/customXml" Target="../ink/ink173.xml"/><Relationship Id="rId553" Type="http://schemas.openxmlformats.org/officeDocument/2006/relationships/customXml" Target="../ink/ink278.xml"/><Relationship Id="rId760" Type="http://schemas.openxmlformats.org/officeDocument/2006/relationships/image" Target="../media/image379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208.png"/><Relationship Id="rId497" Type="http://schemas.openxmlformats.org/officeDocument/2006/relationships/image" Target="../media/image249.png"/><Relationship Id="rId620" Type="http://schemas.openxmlformats.org/officeDocument/2006/relationships/customXml" Target="../ink/ink312.xml"/><Relationship Id="rId718" Type="http://schemas.openxmlformats.org/officeDocument/2006/relationships/image" Target="../media/image358.png"/><Relationship Id="rId357" Type="http://schemas.openxmlformats.org/officeDocument/2006/relationships/image" Target="../media/image180.png"/><Relationship Id="rId54" Type="http://schemas.openxmlformats.org/officeDocument/2006/relationships/customXml" Target="../ink/ink27.xml"/><Relationship Id="rId217" Type="http://schemas.openxmlformats.org/officeDocument/2006/relationships/image" Target="../media/image110.png"/><Relationship Id="rId564" Type="http://schemas.openxmlformats.org/officeDocument/2006/relationships/image" Target="../media/image282.png"/><Relationship Id="rId771" Type="http://schemas.openxmlformats.org/officeDocument/2006/relationships/customXml" Target="../ink/ink388.xml"/><Relationship Id="rId424" Type="http://schemas.openxmlformats.org/officeDocument/2006/relationships/customXml" Target="../ink/ink212.xml"/><Relationship Id="rId631" Type="http://schemas.openxmlformats.org/officeDocument/2006/relationships/customXml" Target="../ink/ink318.xml"/><Relationship Id="rId729" Type="http://schemas.openxmlformats.org/officeDocument/2006/relationships/customXml" Target="../ink/ink367.xml"/><Relationship Id="rId270" Type="http://schemas.openxmlformats.org/officeDocument/2006/relationships/customXml" Target="../ink/ink135.xml"/><Relationship Id="rId65" Type="http://schemas.openxmlformats.org/officeDocument/2006/relationships/image" Target="../media/image34.png"/><Relationship Id="rId130" Type="http://schemas.openxmlformats.org/officeDocument/2006/relationships/customXml" Target="../ink/ink65.xml"/><Relationship Id="rId368" Type="http://schemas.openxmlformats.org/officeDocument/2006/relationships/customXml" Target="../ink/ink184.xml"/><Relationship Id="rId575" Type="http://schemas.openxmlformats.org/officeDocument/2006/relationships/image" Target="../media/image287.png"/><Relationship Id="rId782" Type="http://schemas.openxmlformats.org/officeDocument/2006/relationships/image" Target="../media/image390.png"/><Relationship Id="rId228" Type="http://schemas.openxmlformats.org/officeDocument/2006/relationships/customXml" Target="../ink/ink114.xml"/><Relationship Id="rId435" Type="http://schemas.openxmlformats.org/officeDocument/2006/relationships/image" Target="../media/image219.png"/><Relationship Id="rId642" Type="http://schemas.openxmlformats.org/officeDocument/2006/relationships/image" Target="../media/image320.png"/><Relationship Id="rId281" Type="http://schemas.openxmlformats.org/officeDocument/2006/relationships/image" Target="../media/image142.png"/><Relationship Id="rId502" Type="http://schemas.openxmlformats.org/officeDocument/2006/relationships/customXml" Target="../ink/ink252.xml"/><Relationship Id="rId76" Type="http://schemas.openxmlformats.org/officeDocument/2006/relationships/customXml" Target="../ink/ink38.xml"/><Relationship Id="rId141" Type="http://schemas.openxmlformats.org/officeDocument/2006/relationships/image" Target="../media/image72.png"/><Relationship Id="rId379" Type="http://schemas.openxmlformats.org/officeDocument/2006/relationships/image" Target="../media/image191.png"/><Relationship Id="rId586" Type="http://schemas.openxmlformats.org/officeDocument/2006/relationships/customXml" Target="../ink/ink295.xml"/><Relationship Id="rId793" Type="http://schemas.openxmlformats.org/officeDocument/2006/relationships/customXml" Target="../ink/ink399.xml"/><Relationship Id="rId807" Type="http://schemas.openxmlformats.org/officeDocument/2006/relationships/customXml" Target="../ink/ink406.xml"/><Relationship Id="rId7" Type="http://schemas.openxmlformats.org/officeDocument/2006/relationships/image" Target="../media/image5.png"/><Relationship Id="rId239" Type="http://schemas.openxmlformats.org/officeDocument/2006/relationships/image" Target="../media/image121.png"/><Relationship Id="rId446" Type="http://schemas.openxmlformats.org/officeDocument/2006/relationships/customXml" Target="../ink/ink223.xml"/><Relationship Id="rId653" Type="http://schemas.openxmlformats.org/officeDocument/2006/relationships/customXml" Target="../ink/ink329.xml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87" Type="http://schemas.openxmlformats.org/officeDocument/2006/relationships/image" Target="../media/image45.png"/><Relationship Id="rId513" Type="http://schemas.openxmlformats.org/officeDocument/2006/relationships/image" Target="../media/image257.png"/><Relationship Id="rId597" Type="http://schemas.openxmlformats.org/officeDocument/2006/relationships/image" Target="../media/image298.png"/><Relationship Id="rId720" Type="http://schemas.openxmlformats.org/officeDocument/2006/relationships/image" Target="../media/image359.png"/><Relationship Id="rId818" Type="http://schemas.openxmlformats.org/officeDocument/2006/relationships/image" Target="../media/image408.png"/><Relationship Id="rId152" Type="http://schemas.openxmlformats.org/officeDocument/2006/relationships/customXml" Target="../ink/ink76.xml"/><Relationship Id="rId457" Type="http://schemas.openxmlformats.org/officeDocument/2006/relationships/image" Target="../media/image230.png"/><Relationship Id="rId664" Type="http://schemas.openxmlformats.org/officeDocument/2006/relationships/image" Target="../media/image331.png"/><Relationship Id="rId14" Type="http://schemas.openxmlformats.org/officeDocument/2006/relationships/customXml" Target="../ink/ink7.xml"/><Relationship Id="rId317" Type="http://schemas.openxmlformats.org/officeDocument/2006/relationships/image" Target="../media/image160.png"/><Relationship Id="rId524" Type="http://schemas.openxmlformats.org/officeDocument/2006/relationships/customXml" Target="../ink/ink263.xml"/><Relationship Id="rId731" Type="http://schemas.openxmlformats.org/officeDocument/2006/relationships/customXml" Target="../ink/ink368.xml"/><Relationship Id="rId98" Type="http://schemas.openxmlformats.org/officeDocument/2006/relationships/customXml" Target="../ink/ink49.xml"/><Relationship Id="rId163" Type="http://schemas.openxmlformats.org/officeDocument/2006/relationships/image" Target="../media/image83.png"/><Relationship Id="rId370" Type="http://schemas.openxmlformats.org/officeDocument/2006/relationships/customXml" Target="../ink/ink185.xml"/><Relationship Id="rId829" Type="http://schemas.openxmlformats.org/officeDocument/2006/relationships/image" Target="../media/image413.png"/><Relationship Id="rId230" Type="http://schemas.openxmlformats.org/officeDocument/2006/relationships/customXml" Target="../ink/ink115.xml"/><Relationship Id="rId468" Type="http://schemas.openxmlformats.org/officeDocument/2006/relationships/customXml" Target="../ink/ink234.xml"/><Relationship Id="rId675" Type="http://schemas.openxmlformats.org/officeDocument/2006/relationships/customXml" Target="../ink/ink340.xml"/><Relationship Id="rId25" Type="http://schemas.openxmlformats.org/officeDocument/2006/relationships/image" Target="../media/image14.png"/><Relationship Id="rId328" Type="http://schemas.openxmlformats.org/officeDocument/2006/relationships/customXml" Target="../ink/ink164.xml"/><Relationship Id="rId535" Type="http://schemas.openxmlformats.org/officeDocument/2006/relationships/customXml" Target="../ink/ink269.xml"/><Relationship Id="rId742" Type="http://schemas.openxmlformats.org/officeDocument/2006/relationships/image" Target="../media/image370.png"/><Relationship Id="rId174" Type="http://schemas.openxmlformats.org/officeDocument/2006/relationships/customXml" Target="../ink/ink87.xml"/><Relationship Id="rId381" Type="http://schemas.openxmlformats.org/officeDocument/2006/relationships/image" Target="../media/image192.png"/><Relationship Id="rId602" Type="http://schemas.openxmlformats.org/officeDocument/2006/relationships/customXml" Target="../ink/ink303.xml"/><Relationship Id="rId241" Type="http://schemas.openxmlformats.org/officeDocument/2006/relationships/image" Target="../media/image122.png"/><Relationship Id="rId479" Type="http://schemas.openxmlformats.org/officeDocument/2006/relationships/image" Target="../media/image241.png"/><Relationship Id="rId686" Type="http://schemas.openxmlformats.org/officeDocument/2006/relationships/image" Target="../media/image342.png"/><Relationship Id="rId36" Type="http://schemas.openxmlformats.org/officeDocument/2006/relationships/customXml" Target="../ink/ink18.xml"/><Relationship Id="rId339" Type="http://schemas.openxmlformats.org/officeDocument/2006/relationships/image" Target="../media/image171.png"/><Relationship Id="rId546" Type="http://schemas.openxmlformats.org/officeDocument/2006/relationships/image" Target="../media/image273.png"/><Relationship Id="rId753" Type="http://schemas.openxmlformats.org/officeDocument/2006/relationships/customXml" Target="../ink/ink379.xml"/><Relationship Id="rId101" Type="http://schemas.openxmlformats.org/officeDocument/2006/relationships/image" Target="../media/image52.png"/><Relationship Id="rId185" Type="http://schemas.openxmlformats.org/officeDocument/2006/relationships/image" Target="../media/image94.png"/><Relationship Id="rId406" Type="http://schemas.openxmlformats.org/officeDocument/2006/relationships/customXml" Target="../ink/ink203.xml"/><Relationship Id="rId392" Type="http://schemas.openxmlformats.org/officeDocument/2006/relationships/customXml" Target="../ink/ink196.xml"/><Relationship Id="rId613" Type="http://schemas.openxmlformats.org/officeDocument/2006/relationships/image" Target="../media/image306.png"/><Relationship Id="rId697" Type="http://schemas.openxmlformats.org/officeDocument/2006/relationships/customXml" Target="../ink/ink351.xml"/><Relationship Id="rId820" Type="http://schemas.openxmlformats.org/officeDocument/2006/relationships/image" Target="../media/image409.png"/><Relationship Id="rId252" Type="http://schemas.openxmlformats.org/officeDocument/2006/relationships/customXml" Target="../ink/ink126.xml"/><Relationship Id="rId47" Type="http://schemas.openxmlformats.org/officeDocument/2006/relationships/image" Target="../media/image25.png"/><Relationship Id="rId112" Type="http://schemas.openxmlformats.org/officeDocument/2006/relationships/customXml" Target="../ink/ink56.xml"/><Relationship Id="rId557" Type="http://schemas.openxmlformats.org/officeDocument/2006/relationships/customXml" Target="../ink/ink280.xml"/><Relationship Id="rId764" Type="http://schemas.openxmlformats.org/officeDocument/2006/relationships/image" Target="../media/image381.png"/><Relationship Id="rId196" Type="http://schemas.openxmlformats.org/officeDocument/2006/relationships/customXml" Target="../ink/ink98.xml"/><Relationship Id="rId417" Type="http://schemas.openxmlformats.org/officeDocument/2006/relationships/image" Target="../media/image210.png"/><Relationship Id="rId624" Type="http://schemas.openxmlformats.org/officeDocument/2006/relationships/image" Target="../media/image311.png"/><Relationship Id="rId263" Type="http://schemas.openxmlformats.org/officeDocument/2006/relationships/image" Target="../media/image133.png"/><Relationship Id="rId470" Type="http://schemas.openxmlformats.org/officeDocument/2006/relationships/customXml" Target="../ink/ink235.xml"/><Relationship Id="rId58" Type="http://schemas.openxmlformats.org/officeDocument/2006/relationships/customXml" Target="../ink/ink29.xml"/><Relationship Id="rId123" Type="http://schemas.openxmlformats.org/officeDocument/2006/relationships/image" Target="../media/image63.png"/><Relationship Id="rId330" Type="http://schemas.openxmlformats.org/officeDocument/2006/relationships/customXml" Target="../ink/ink165.xml"/><Relationship Id="rId568" Type="http://schemas.openxmlformats.org/officeDocument/2006/relationships/image" Target="../media/image284.png"/><Relationship Id="rId775" Type="http://schemas.openxmlformats.org/officeDocument/2006/relationships/customXml" Target="../ink/ink390.xml"/><Relationship Id="rId428" Type="http://schemas.openxmlformats.org/officeDocument/2006/relationships/customXml" Target="../ink/ink214.xml"/><Relationship Id="rId635" Type="http://schemas.openxmlformats.org/officeDocument/2006/relationships/customXml" Target="../ink/ink320.xml"/><Relationship Id="rId274" Type="http://schemas.openxmlformats.org/officeDocument/2006/relationships/customXml" Target="../ink/ink137.xml"/><Relationship Id="rId481" Type="http://schemas.openxmlformats.org/officeDocument/2006/relationships/image" Target="../media/image242.png"/><Relationship Id="rId702" Type="http://schemas.openxmlformats.org/officeDocument/2006/relationships/image" Target="../media/image350.png"/><Relationship Id="rId69" Type="http://schemas.openxmlformats.org/officeDocument/2006/relationships/image" Target="../media/image36.png"/><Relationship Id="rId134" Type="http://schemas.openxmlformats.org/officeDocument/2006/relationships/customXml" Target="../ink/ink67.xml"/><Relationship Id="rId579" Type="http://schemas.openxmlformats.org/officeDocument/2006/relationships/image" Target="../media/image289.png"/><Relationship Id="rId786" Type="http://schemas.openxmlformats.org/officeDocument/2006/relationships/image" Target="../media/image392.png"/><Relationship Id="rId341" Type="http://schemas.openxmlformats.org/officeDocument/2006/relationships/image" Target="../media/image172.png"/><Relationship Id="rId439" Type="http://schemas.openxmlformats.org/officeDocument/2006/relationships/image" Target="../media/image221.png"/><Relationship Id="rId646" Type="http://schemas.openxmlformats.org/officeDocument/2006/relationships/image" Target="../media/image322.png"/><Relationship Id="rId201" Type="http://schemas.openxmlformats.org/officeDocument/2006/relationships/image" Target="../media/image102.png"/><Relationship Id="rId285" Type="http://schemas.openxmlformats.org/officeDocument/2006/relationships/image" Target="../media/image144.png"/><Relationship Id="rId506" Type="http://schemas.openxmlformats.org/officeDocument/2006/relationships/customXml" Target="../ink/ink254.xml"/><Relationship Id="rId492" Type="http://schemas.openxmlformats.org/officeDocument/2006/relationships/customXml" Target="../ink/ink246.xml"/><Relationship Id="rId713" Type="http://schemas.openxmlformats.org/officeDocument/2006/relationships/customXml" Target="../ink/ink359.xml"/><Relationship Id="rId797" Type="http://schemas.openxmlformats.org/officeDocument/2006/relationships/customXml" Target="../ink/ink401.xml"/><Relationship Id="rId145" Type="http://schemas.openxmlformats.org/officeDocument/2006/relationships/image" Target="../media/image74.png"/><Relationship Id="rId352" Type="http://schemas.openxmlformats.org/officeDocument/2006/relationships/customXml" Target="../ink/ink176.xml"/><Relationship Id="rId212" Type="http://schemas.openxmlformats.org/officeDocument/2006/relationships/customXml" Target="../ink/ink106.xml"/><Relationship Id="rId657" Type="http://schemas.openxmlformats.org/officeDocument/2006/relationships/customXml" Target="../ink/ink331.xml"/><Relationship Id="rId296" Type="http://schemas.openxmlformats.org/officeDocument/2006/relationships/customXml" Target="../ink/ink148.xml"/><Relationship Id="rId517" Type="http://schemas.openxmlformats.org/officeDocument/2006/relationships/image" Target="../media/image259.png"/><Relationship Id="rId724" Type="http://schemas.openxmlformats.org/officeDocument/2006/relationships/image" Target="../media/image361.png"/><Relationship Id="rId60" Type="http://schemas.openxmlformats.org/officeDocument/2006/relationships/customXml" Target="../ink/ink30.xml"/><Relationship Id="rId156" Type="http://schemas.openxmlformats.org/officeDocument/2006/relationships/customXml" Target="../ink/ink78.xml"/><Relationship Id="rId363" Type="http://schemas.openxmlformats.org/officeDocument/2006/relationships/image" Target="../media/image183.png"/><Relationship Id="rId570" Type="http://schemas.openxmlformats.org/officeDocument/2006/relationships/image" Target="../media/image285.png"/><Relationship Id="rId223" Type="http://schemas.openxmlformats.org/officeDocument/2006/relationships/image" Target="../media/image113.png"/><Relationship Id="rId430" Type="http://schemas.openxmlformats.org/officeDocument/2006/relationships/customXml" Target="../ink/ink215.xml"/><Relationship Id="rId668" Type="http://schemas.openxmlformats.org/officeDocument/2006/relationships/image" Target="../media/image333.png"/><Relationship Id="rId18" Type="http://schemas.openxmlformats.org/officeDocument/2006/relationships/customXml" Target="../ink/ink9.xml"/><Relationship Id="rId528" Type="http://schemas.openxmlformats.org/officeDocument/2006/relationships/customXml" Target="../ink/ink265.xml"/><Relationship Id="rId735" Type="http://schemas.openxmlformats.org/officeDocument/2006/relationships/customXml" Target="../ink/ink370.xml"/><Relationship Id="rId167" Type="http://schemas.openxmlformats.org/officeDocument/2006/relationships/image" Target="../media/image85.png"/><Relationship Id="rId374" Type="http://schemas.openxmlformats.org/officeDocument/2006/relationships/customXml" Target="../ink/ink187.xml"/><Relationship Id="rId581" Type="http://schemas.openxmlformats.org/officeDocument/2006/relationships/image" Target="../media/image290.png"/><Relationship Id="rId71" Type="http://schemas.openxmlformats.org/officeDocument/2006/relationships/image" Target="../media/image37.png"/><Relationship Id="rId234" Type="http://schemas.openxmlformats.org/officeDocument/2006/relationships/customXml" Target="../ink/ink117.xml"/><Relationship Id="rId679" Type="http://schemas.openxmlformats.org/officeDocument/2006/relationships/customXml" Target="../ink/ink342.xml"/><Relationship Id="rId802" Type="http://schemas.openxmlformats.org/officeDocument/2006/relationships/image" Target="../media/image400.png"/><Relationship Id="rId2" Type="http://schemas.openxmlformats.org/officeDocument/2006/relationships/customXml" Target="../ink/ink1.xml"/><Relationship Id="rId29" Type="http://schemas.openxmlformats.org/officeDocument/2006/relationships/image" Target="../media/image16.png"/><Relationship Id="rId441" Type="http://schemas.openxmlformats.org/officeDocument/2006/relationships/image" Target="../media/image222.png"/><Relationship Id="rId539" Type="http://schemas.openxmlformats.org/officeDocument/2006/relationships/customXml" Target="../ink/ink271.xml"/><Relationship Id="rId746" Type="http://schemas.openxmlformats.org/officeDocument/2006/relationships/image" Target="../media/image372.png"/><Relationship Id="rId178" Type="http://schemas.openxmlformats.org/officeDocument/2006/relationships/customXml" Target="../ink/ink89.xml"/><Relationship Id="rId301" Type="http://schemas.openxmlformats.org/officeDocument/2006/relationships/image" Target="../media/image152.png"/><Relationship Id="rId82" Type="http://schemas.openxmlformats.org/officeDocument/2006/relationships/customXml" Target="../ink/ink41.xml"/><Relationship Id="rId385" Type="http://schemas.openxmlformats.org/officeDocument/2006/relationships/image" Target="../media/image194.png"/><Relationship Id="rId592" Type="http://schemas.openxmlformats.org/officeDocument/2006/relationships/customXml" Target="../ink/ink298.xml"/><Relationship Id="rId606" Type="http://schemas.openxmlformats.org/officeDocument/2006/relationships/customXml" Target="../ink/ink305.xml"/><Relationship Id="rId813" Type="http://schemas.openxmlformats.org/officeDocument/2006/relationships/customXml" Target="../ink/ink409.xml"/><Relationship Id="rId245" Type="http://schemas.openxmlformats.org/officeDocument/2006/relationships/image" Target="../media/image124.png"/><Relationship Id="rId452" Type="http://schemas.openxmlformats.org/officeDocument/2006/relationships/customXml" Target="../ink/ink226.xml"/><Relationship Id="rId105" Type="http://schemas.openxmlformats.org/officeDocument/2006/relationships/image" Target="../media/image54.png"/><Relationship Id="rId312" Type="http://schemas.openxmlformats.org/officeDocument/2006/relationships/customXml" Target="../ink/ink156.xml"/><Relationship Id="rId757" Type="http://schemas.openxmlformats.org/officeDocument/2006/relationships/customXml" Target="../ink/ink381.xml"/><Relationship Id="rId93" Type="http://schemas.openxmlformats.org/officeDocument/2006/relationships/image" Target="../media/image48.png"/><Relationship Id="rId189" Type="http://schemas.openxmlformats.org/officeDocument/2006/relationships/image" Target="../media/image96.png"/><Relationship Id="rId396" Type="http://schemas.openxmlformats.org/officeDocument/2006/relationships/customXml" Target="../ink/ink198.xml"/><Relationship Id="rId617" Type="http://schemas.openxmlformats.org/officeDocument/2006/relationships/image" Target="../media/image308.png"/><Relationship Id="rId824" Type="http://schemas.openxmlformats.org/officeDocument/2006/relationships/customXml" Target="../ink/ink415.xml"/><Relationship Id="rId256" Type="http://schemas.openxmlformats.org/officeDocument/2006/relationships/customXml" Target="../ink/ink128.xml"/><Relationship Id="rId463" Type="http://schemas.openxmlformats.org/officeDocument/2006/relationships/image" Target="../media/image233.png"/><Relationship Id="rId670" Type="http://schemas.openxmlformats.org/officeDocument/2006/relationships/image" Target="../media/image334.png"/><Relationship Id="rId116" Type="http://schemas.openxmlformats.org/officeDocument/2006/relationships/customXml" Target="../ink/ink58.xml"/><Relationship Id="rId323" Type="http://schemas.openxmlformats.org/officeDocument/2006/relationships/image" Target="../media/image163.png"/><Relationship Id="rId530" Type="http://schemas.openxmlformats.org/officeDocument/2006/relationships/image" Target="../media/image265.png"/><Relationship Id="rId768" Type="http://schemas.openxmlformats.org/officeDocument/2006/relationships/image" Target="../media/image383.png"/><Relationship Id="rId20" Type="http://schemas.openxmlformats.org/officeDocument/2006/relationships/customXml" Target="../ink/ink10.xml"/><Relationship Id="rId628" Type="http://schemas.openxmlformats.org/officeDocument/2006/relationships/image" Target="../media/image313.png"/><Relationship Id="rId267" Type="http://schemas.openxmlformats.org/officeDocument/2006/relationships/image" Target="../media/image135.png"/><Relationship Id="rId474" Type="http://schemas.openxmlformats.org/officeDocument/2006/relationships/customXml" Target="../ink/ink237.xml"/><Relationship Id="rId127" Type="http://schemas.openxmlformats.org/officeDocument/2006/relationships/image" Target="../media/image65.png"/><Relationship Id="rId681" Type="http://schemas.openxmlformats.org/officeDocument/2006/relationships/customXml" Target="../ink/ink343.xml"/><Relationship Id="rId779" Type="http://schemas.openxmlformats.org/officeDocument/2006/relationships/customXml" Target="../ink/ink392.xml"/><Relationship Id="rId31" Type="http://schemas.openxmlformats.org/officeDocument/2006/relationships/image" Target="../media/image17.png"/><Relationship Id="rId334" Type="http://schemas.openxmlformats.org/officeDocument/2006/relationships/customXml" Target="../ink/ink167.xml"/><Relationship Id="rId541" Type="http://schemas.openxmlformats.org/officeDocument/2006/relationships/customXml" Target="../ink/ink272.xml"/><Relationship Id="rId639" Type="http://schemas.openxmlformats.org/officeDocument/2006/relationships/customXml" Target="../ink/ink322.xml"/><Relationship Id="rId180" Type="http://schemas.openxmlformats.org/officeDocument/2006/relationships/customXml" Target="../ink/ink90.xml"/><Relationship Id="rId278" Type="http://schemas.openxmlformats.org/officeDocument/2006/relationships/customXml" Target="../ink/ink139.xml"/><Relationship Id="rId401" Type="http://schemas.openxmlformats.org/officeDocument/2006/relationships/image" Target="../media/image202.png"/><Relationship Id="rId485" Type="http://schemas.openxmlformats.org/officeDocument/2006/relationships/image" Target="../media/image244.png"/><Relationship Id="rId692" Type="http://schemas.openxmlformats.org/officeDocument/2006/relationships/image" Target="../media/image345.png"/><Relationship Id="rId706" Type="http://schemas.openxmlformats.org/officeDocument/2006/relationships/image" Target="../media/image352.png"/><Relationship Id="rId42" Type="http://schemas.openxmlformats.org/officeDocument/2006/relationships/customXml" Target="../ink/ink21.xml"/><Relationship Id="rId138" Type="http://schemas.openxmlformats.org/officeDocument/2006/relationships/customXml" Target="../ink/ink69.xml"/><Relationship Id="rId345" Type="http://schemas.openxmlformats.org/officeDocument/2006/relationships/image" Target="../media/image174.png"/><Relationship Id="rId552" Type="http://schemas.openxmlformats.org/officeDocument/2006/relationships/image" Target="../media/image276.png"/><Relationship Id="rId191" Type="http://schemas.openxmlformats.org/officeDocument/2006/relationships/image" Target="../media/image97.png"/><Relationship Id="rId205" Type="http://schemas.openxmlformats.org/officeDocument/2006/relationships/image" Target="../media/image104.png"/><Relationship Id="rId412" Type="http://schemas.openxmlformats.org/officeDocument/2006/relationships/customXml" Target="../ink/ink206.xml"/><Relationship Id="rId289" Type="http://schemas.openxmlformats.org/officeDocument/2006/relationships/image" Target="../media/image146.png"/><Relationship Id="rId496" Type="http://schemas.openxmlformats.org/officeDocument/2006/relationships/customXml" Target="../ink/ink249.xml"/><Relationship Id="rId717" Type="http://schemas.openxmlformats.org/officeDocument/2006/relationships/customXml" Target="../ink/ink361.xml"/><Relationship Id="rId53" Type="http://schemas.openxmlformats.org/officeDocument/2006/relationships/image" Target="../media/image28.png"/><Relationship Id="rId149" Type="http://schemas.openxmlformats.org/officeDocument/2006/relationships/image" Target="../media/image76.png"/><Relationship Id="rId356" Type="http://schemas.openxmlformats.org/officeDocument/2006/relationships/customXml" Target="../ink/ink178.xml"/><Relationship Id="rId563" Type="http://schemas.openxmlformats.org/officeDocument/2006/relationships/customXml" Target="../ink/ink283.xml"/><Relationship Id="rId770" Type="http://schemas.openxmlformats.org/officeDocument/2006/relationships/image" Target="../media/image384.png"/><Relationship Id="rId216" Type="http://schemas.openxmlformats.org/officeDocument/2006/relationships/customXml" Target="../ink/ink108.xml"/><Relationship Id="rId423" Type="http://schemas.openxmlformats.org/officeDocument/2006/relationships/image" Target="../media/image213.png"/><Relationship Id="rId630" Type="http://schemas.openxmlformats.org/officeDocument/2006/relationships/image" Target="../media/image314.png"/><Relationship Id="rId728" Type="http://schemas.openxmlformats.org/officeDocument/2006/relationships/image" Target="../media/image363.png"/><Relationship Id="rId64" Type="http://schemas.openxmlformats.org/officeDocument/2006/relationships/customXml" Target="../ink/ink32.xml"/><Relationship Id="rId367" Type="http://schemas.openxmlformats.org/officeDocument/2006/relationships/image" Target="../media/image185.png"/><Relationship Id="rId574" Type="http://schemas.openxmlformats.org/officeDocument/2006/relationships/customXml" Target="../ink/ink289.xml"/><Relationship Id="rId227" Type="http://schemas.openxmlformats.org/officeDocument/2006/relationships/image" Target="../media/image115.png"/><Relationship Id="rId781" Type="http://schemas.openxmlformats.org/officeDocument/2006/relationships/customXml" Target="../ink/ink393.xml"/><Relationship Id="rId434" Type="http://schemas.openxmlformats.org/officeDocument/2006/relationships/customXml" Target="../ink/ink217.xml"/><Relationship Id="rId641" Type="http://schemas.openxmlformats.org/officeDocument/2006/relationships/customXml" Target="../ink/ink323.xml"/><Relationship Id="rId739" Type="http://schemas.openxmlformats.org/officeDocument/2006/relationships/customXml" Target="../ink/ink372.xml"/><Relationship Id="rId280" Type="http://schemas.openxmlformats.org/officeDocument/2006/relationships/customXml" Target="../ink/ink140.xml"/><Relationship Id="rId501" Type="http://schemas.openxmlformats.org/officeDocument/2006/relationships/image" Target="../media/image251.png"/><Relationship Id="rId75" Type="http://schemas.openxmlformats.org/officeDocument/2006/relationships/image" Target="../media/image39.png"/><Relationship Id="rId140" Type="http://schemas.openxmlformats.org/officeDocument/2006/relationships/customXml" Target="../ink/ink70.xml"/><Relationship Id="rId378" Type="http://schemas.openxmlformats.org/officeDocument/2006/relationships/customXml" Target="../ink/ink189.xml"/><Relationship Id="rId585" Type="http://schemas.openxmlformats.org/officeDocument/2006/relationships/image" Target="../media/image292.png"/><Relationship Id="rId792" Type="http://schemas.openxmlformats.org/officeDocument/2006/relationships/image" Target="../media/image395.png"/><Relationship Id="rId806" Type="http://schemas.openxmlformats.org/officeDocument/2006/relationships/image" Target="../media/image402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445" Type="http://schemas.openxmlformats.org/officeDocument/2006/relationships/image" Target="../media/image224.png"/><Relationship Id="rId652" Type="http://schemas.openxmlformats.org/officeDocument/2006/relationships/image" Target="../media/image325.png"/><Relationship Id="rId291" Type="http://schemas.openxmlformats.org/officeDocument/2006/relationships/image" Target="../media/image147.png"/><Relationship Id="rId305" Type="http://schemas.openxmlformats.org/officeDocument/2006/relationships/image" Target="../media/image154.png"/><Relationship Id="rId512" Type="http://schemas.openxmlformats.org/officeDocument/2006/relationships/customXml" Target="../ink/ink257.xml"/><Relationship Id="rId86" Type="http://schemas.openxmlformats.org/officeDocument/2006/relationships/customXml" Target="../ink/ink43.xml"/><Relationship Id="rId151" Type="http://schemas.openxmlformats.org/officeDocument/2006/relationships/image" Target="../media/image77.png"/><Relationship Id="rId389" Type="http://schemas.openxmlformats.org/officeDocument/2006/relationships/image" Target="../media/image196.png"/><Relationship Id="rId596" Type="http://schemas.openxmlformats.org/officeDocument/2006/relationships/customXml" Target="../ink/ink300.xml"/><Relationship Id="rId817" Type="http://schemas.openxmlformats.org/officeDocument/2006/relationships/customXml" Target="../ink/ink411.xml"/><Relationship Id="rId249" Type="http://schemas.openxmlformats.org/officeDocument/2006/relationships/image" Target="../media/image126.png"/><Relationship Id="rId456" Type="http://schemas.openxmlformats.org/officeDocument/2006/relationships/customXml" Target="../ink/ink228.xml"/><Relationship Id="rId663" Type="http://schemas.openxmlformats.org/officeDocument/2006/relationships/customXml" Target="../ink/ink334.xml"/><Relationship Id="rId13" Type="http://schemas.openxmlformats.org/officeDocument/2006/relationships/image" Target="../media/image8.png"/><Relationship Id="rId109" Type="http://schemas.openxmlformats.org/officeDocument/2006/relationships/image" Target="../media/image56.png"/><Relationship Id="rId260" Type="http://schemas.openxmlformats.org/officeDocument/2006/relationships/customXml" Target="../ink/ink130.xml"/><Relationship Id="rId316" Type="http://schemas.openxmlformats.org/officeDocument/2006/relationships/customXml" Target="../ink/ink158.xml"/><Relationship Id="rId523" Type="http://schemas.openxmlformats.org/officeDocument/2006/relationships/image" Target="../media/image262.png"/><Relationship Id="rId719" Type="http://schemas.openxmlformats.org/officeDocument/2006/relationships/customXml" Target="../ink/ink362.xml"/><Relationship Id="rId55" Type="http://schemas.openxmlformats.org/officeDocument/2006/relationships/image" Target="../media/image29.png"/><Relationship Id="rId97" Type="http://schemas.openxmlformats.org/officeDocument/2006/relationships/image" Target="../media/image50.png"/><Relationship Id="rId120" Type="http://schemas.openxmlformats.org/officeDocument/2006/relationships/customXml" Target="../ink/ink60.xml"/><Relationship Id="rId358" Type="http://schemas.openxmlformats.org/officeDocument/2006/relationships/customXml" Target="../ink/ink179.xml"/><Relationship Id="rId565" Type="http://schemas.openxmlformats.org/officeDocument/2006/relationships/customXml" Target="../ink/ink284.xml"/><Relationship Id="rId730" Type="http://schemas.openxmlformats.org/officeDocument/2006/relationships/image" Target="../media/image364.png"/><Relationship Id="rId772" Type="http://schemas.openxmlformats.org/officeDocument/2006/relationships/image" Target="../media/image385.png"/><Relationship Id="rId828" Type="http://schemas.openxmlformats.org/officeDocument/2006/relationships/customXml" Target="../ink/ink417.xml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425" Type="http://schemas.openxmlformats.org/officeDocument/2006/relationships/image" Target="../media/image214.png"/><Relationship Id="rId467" Type="http://schemas.openxmlformats.org/officeDocument/2006/relationships/image" Target="../media/image235.png"/><Relationship Id="rId632" Type="http://schemas.openxmlformats.org/officeDocument/2006/relationships/image" Target="../media/image315.png"/><Relationship Id="rId271" Type="http://schemas.openxmlformats.org/officeDocument/2006/relationships/image" Target="../media/image137.png"/><Relationship Id="rId674" Type="http://schemas.openxmlformats.org/officeDocument/2006/relationships/image" Target="../media/image336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67.png"/><Relationship Id="rId327" Type="http://schemas.openxmlformats.org/officeDocument/2006/relationships/image" Target="../media/image165.png"/><Relationship Id="rId369" Type="http://schemas.openxmlformats.org/officeDocument/2006/relationships/image" Target="../media/image186.png"/><Relationship Id="rId534" Type="http://schemas.openxmlformats.org/officeDocument/2006/relationships/image" Target="../media/image267.png"/><Relationship Id="rId576" Type="http://schemas.openxmlformats.org/officeDocument/2006/relationships/customXml" Target="../ink/ink290.xml"/><Relationship Id="rId741" Type="http://schemas.openxmlformats.org/officeDocument/2006/relationships/customXml" Target="../ink/ink373.xml"/><Relationship Id="rId783" Type="http://schemas.openxmlformats.org/officeDocument/2006/relationships/customXml" Target="../ink/ink394.xml"/><Relationship Id="rId173" Type="http://schemas.openxmlformats.org/officeDocument/2006/relationships/image" Target="../media/image88.png"/><Relationship Id="rId229" Type="http://schemas.openxmlformats.org/officeDocument/2006/relationships/image" Target="../media/image116.png"/><Relationship Id="rId380" Type="http://schemas.openxmlformats.org/officeDocument/2006/relationships/customXml" Target="../ink/ink190.xml"/><Relationship Id="rId436" Type="http://schemas.openxmlformats.org/officeDocument/2006/relationships/customXml" Target="../ink/ink218.xml"/><Relationship Id="rId601" Type="http://schemas.openxmlformats.org/officeDocument/2006/relationships/image" Target="../media/image300.png"/><Relationship Id="rId643" Type="http://schemas.openxmlformats.org/officeDocument/2006/relationships/customXml" Target="../ink/ink324.xml"/><Relationship Id="rId240" Type="http://schemas.openxmlformats.org/officeDocument/2006/relationships/customXml" Target="../ink/ink120.xml"/><Relationship Id="rId478" Type="http://schemas.openxmlformats.org/officeDocument/2006/relationships/customXml" Target="../ink/ink239.xml"/><Relationship Id="rId685" Type="http://schemas.openxmlformats.org/officeDocument/2006/relationships/customXml" Target="../ink/ink345.xml"/><Relationship Id="rId35" Type="http://schemas.openxmlformats.org/officeDocument/2006/relationships/image" Target="../media/image19.png"/><Relationship Id="rId77" Type="http://schemas.openxmlformats.org/officeDocument/2006/relationships/image" Target="../media/image40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38" Type="http://schemas.openxmlformats.org/officeDocument/2006/relationships/customXml" Target="../ink/ink169.xml"/><Relationship Id="rId503" Type="http://schemas.openxmlformats.org/officeDocument/2006/relationships/image" Target="../media/image252.png"/><Relationship Id="rId545" Type="http://schemas.openxmlformats.org/officeDocument/2006/relationships/customXml" Target="../ink/ink274.xml"/><Relationship Id="rId587" Type="http://schemas.openxmlformats.org/officeDocument/2006/relationships/image" Target="../media/image293.png"/><Relationship Id="rId710" Type="http://schemas.openxmlformats.org/officeDocument/2006/relationships/image" Target="../media/image354.png"/><Relationship Id="rId752" Type="http://schemas.openxmlformats.org/officeDocument/2006/relationships/image" Target="../media/image375.png"/><Relationship Id="rId808" Type="http://schemas.openxmlformats.org/officeDocument/2006/relationships/image" Target="../media/image403.png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Relationship Id="rId391" Type="http://schemas.openxmlformats.org/officeDocument/2006/relationships/image" Target="../media/image197.png"/><Relationship Id="rId405" Type="http://schemas.openxmlformats.org/officeDocument/2006/relationships/image" Target="../media/image204.png"/><Relationship Id="rId447" Type="http://schemas.openxmlformats.org/officeDocument/2006/relationships/image" Target="../media/image225.png"/><Relationship Id="rId612" Type="http://schemas.openxmlformats.org/officeDocument/2006/relationships/customXml" Target="../ink/ink308.xml"/><Relationship Id="rId794" Type="http://schemas.openxmlformats.org/officeDocument/2006/relationships/image" Target="../media/image396.png"/><Relationship Id="rId251" Type="http://schemas.openxmlformats.org/officeDocument/2006/relationships/image" Target="../media/image127.png"/><Relationship Id="rId489" Type="http://schemas.openxmlformats.org/officeDocument/2006/relationships/image" Target="../media/image246.png"/><Relationship Id="rId654" Type="http://schemas.openxmlformats.org/officeDocument/2006/relationships/image" Target="../media/image326.png"/><Relationship Id="rId696" Type="http://schemas.openxmlformats.org/officeDocument/2006/relationships/image" Target="../media/image347.png"/><Relationship Id="rId46" Type="http://schemas.openxmlformats.org/officeDocument/2006/relationships/customXml" Target="../ink/ink23.xml"/><Relationship Id="rId293" Type="http://schemas.openxmlformats.org/officeDocument/2006/relationships/image" Target="../media/image148.png"/><Relationship Id="rId307" Type="http://schemas.openxmlformats.org/officeDocument/2006/relationships/image" Target="../media/image155.png"/><Relationship Id="rId349" Type="http://schemas.openxmlformats.org/officeDocument/2006/relationships/image" Target="../media/image176.png"/><Relationship Id="rId514" Type="http://schemas.openxmlformats.org/officeDocument/2006/relationships/customXml" Target="../ink/ink258.xml"/><Relationship Id="rId556" Type="http://schemas.openxmlformats.org/officeDocument/2006/relationships/image" Target="../media/image278.png"/><Relationship Id="rId721" Type="http://schemas.openxmlformats.org/officeDocument/2006/relationships/customXml" Target="../ink/ink363.xml"/><Relationship Id="rId763" Type="http://schemas.openxmlformats.org/officeDocument/2006/relationships/customXml" Target="../ink/ink384.xml"/><Relationship Id="rId88" Type="http://schemas.openxmlformats.org/officeDocument/2006/relationships/customXml" Target="../ink/ink44.xml"/><Relationship Id="rId111" Type="http://schemas.openxmlformats.org/officeDocument/2006/relationships/image" Target="../media/image57.png"/><Relationship Id="rId153" Type="http://schemas.openxmlformats.org/officeDocument/2006/relationships/image" Target="../media/image78.png"/><Relationship Id="rId195" Type="http://schemas.openxmlformats.org/officeDocument/2006/relationships/image" Target="../media/image99.png"/><Relationship Id="rId209" Type="http://schemas.openxmlformats.org/officeDocument/2006/relationships/image" Target="../media/image106.png"/><Relationship Id="rId360" Type="http://schemas.openxmlformats.org/officeDocument/2006/relationships/customXml" Target="../ink/ink180.xml"/><Relationship Id="rId416" Type="http://schemas.openxmlformats.org/officeDocument/2006/relationships/customXml" Target="../ink/ink208.xml"/><Relationship Id="rId598" Type="http://schemas.openxmlformats.org/officeDocument/2006/relationships/customXml" Target="../ink/ink301.xml"/><Relationship Id="rId819" Type="http://schemas.openxmlformats.org/officeDocument/2006/relationships/customXml" Target="../ink/ink412.xml"/><Relationship Id="rId220" Type="http://schemas.openxmlformats.org/officeDocument/2006/relationships/customXml" Target="../ink/ink110.xml"/><Relationship Id="rId458" Type="http://schemas.openxmlformats.org/officeDocument/2006/relationships/customXml" Target="../ink/ink229.xml"/><Relationship Id="rId623" Type="http://schemas.openxmlformats.org/officeDocument/2006/relationships/customXml" Target="../ink/ink314.xml"/><Relationship Id="rId665" Type="http://schemas.openxmlformats.org/officeDocument/2006/relationships/customXml" Target="../ink/ink335.xml"/><Relationship Id="rId15" Type="http://schemas.openxmlformats.org/officeDocument/2006/relationships/image" Target="../media/image9.png"/><Relationship Id="rId57" Type="http://schemas.openxmlformats.org/officeDocument/2006/relationships/image" Target="../media/image30.png"/><Relationship Id="rId262" Type="http://schemas.openxmlformats.org/officeDocument/2006/relationships/customXml" Target="../ink/ink131.xml"/><Relationship Id="rId318" Type="http://schemas.openxmlformats.org/officeDocument/2006/relationships/customXml" Target="../ink/ink159.xml"/><Relationship Id="rId525" Type="http://schemas.openxmlformats.org/officeDocument/2006/relationships/image" Target="../media/image263.png"/><Relationship Id="rId567" Type="http://schemas.openxmlformats.org/officeDocument/2006/relationships/customXml" Target="../ink/ink285.xml"/><Relationship Id="rId732" Type="http://schemas.openxmlformats.org/officeDocument/2006/relationships/image" Target="../media/image365.png"/><Relationship Id="rId99" Type="http://schemas.openxmlformats.org/officeDocument/2006/relationships/image" Target="../media/image51.png"/><Relationship Id="rId122" Type="http://schemas.openxmlformats.org/officeDocument/2006/relationships/customXml" Target="../ink/ink61.xml"/><Relationship Id="rId164" Type="http://schemas.openxmlformats.org/officeDocument/2006/relationships/customXml" Target="../ink/ink82.xml"/><Relationship Id="rId371" Type="http://schemas.openxmlformats.org/officeDocument/2006/relationships/image" Target="../media/image187.png"/><Relationship Id="rId774" Type="http://schemas.openxmlformats.org/officeDocument/2006/relationships/image" Target="../media/image386.png"/><Relationship Id="rId427" Type="http://schemas.openxmlformats.org/officeDocument/2006/relationships/image" Target="../media/image215.png"/><Relationship Id="rId469" Type="http://schemas.openxmlformats.org/officeDocument/2006/relationships/image" Target="../media/image236.png"/><Relationship Id="rId634" Type="http://schemas.openxmlformats.org/officeDocument/2006/relationships/image" Target="../media/image316.png"/><Relationship Id="rId676" Type="http://schemas.openxmlformats.org/officeDocument/2006/relationships/image" Target="../media/image337.png"/><Relationship Id="rId26" Type="http://schemas.openxmlformats.org/officeDocument/2006/relationships/customXml" Target="../ink/ink13.xml"/><Relationship Id="rId231" Type="http://schemas.openxmlformats.org/officeDocument/2006/relationships/image" Target="../media/image117.png"/><Relationship Id="rId273" Type="http://schemas.openxmlformats.org/officeDocument/2006/relationships/image" Target="../media/image138.png"/><Relationship Id="rId329" Type="http://schemas.openxmlformats.org/officeDocument/2006/relationships/image" Target="../media/image166.png"/><Relationship Id="rId480" Type="http://schemas.openxmlformats.org/officeDocument/2006/relationships/customXml" Target="../ink/ink240.xml"/><Relationship Id="rId536" Type="http://schemas.openxmlformats.org/officeDocument/2006/relationships/image" Target="../media/image268.png"/><Relationship Id="rId701" Type="http://schemas.openxmlformats.org/officeDocument/2006/relationships/customXml" Target="../ink/ink353.xml"/><Relationship Id="rId68" Type="http://schemas.openxmlformats.org/officeDocument/2006/relationships/customXml" Target="../ink/ink34.xml"/><Relationship Id="rId133" Type="http://schemas.openxmlformats.org/officeDocument/2006/relationships/image" Target="../media/image68.png"/><Relationship Id="rId175" Type="http://schemas.openxmlformats.org/officeDocument/2006/relationships/image" Target="../media/image89.png"/><Relationship Id="rId340" Type="http://schemas.openxmlformats.org/officeDocument/2006/relationships/customXml" Target="../ink/ink170.xml"/><Relationship Id="rId578" Type="http://schemas.openxmlformats.org/officeDocument/2006/relationships/customXml" Target="../ink/ink291.xml"/><Relationship Id="rId743" Type="http://schemas.openxmlformats.org/officeDocument/2006/relationships/customXml" Target="../ink/ink374.xml"/><Relationship Id="rId785" Type="http://schemas.openxmlformats.org/officeDocument/2006/relationships/customXml" Target="../ink/ink395.xml"/><Relationship Id="rId200" Type="http://schemas.openxmlformats.org/officeDocument/2006/relationships/customXml" Target="../ink/ink100.xml"/><Relationship Id="rId382" Type="http://schemas.openxmlformats.org/officeDocument/2006/relationships/customXml" Target="../ink/ink191.xml"/><Relationship Id="rId438" Type="http://schemas.openxmlformats.org/officeDocument/2006/relationships/customXml" Target="../ink/ink219.xml"/><Relationship Id="rId603" Type="http://schemas.openxmlformats.org/officeDocument/2006/relationships/image" Target="../media/image301.png"/><Relationship Id="rId645" Type="http://schemas.openxmlformats.org/officeDocument/2006/relationships/customXml" Target="../ink/ink325.xml"/><Relationship Id="rId687" Type="http://schemas.openxmlformats.org/officeDocument/2006/relationships/customXml" Target="../ink/ink346.xml"/><Relationship Id="rId810" Type="http://schemas.openxmlformats.org/officeDocument/2006/relationships/image" Target="../media/image404.png"/><Relationship Id="rId242" Type="http://schemas.openxmlformats.org/officeDocument/2006/relationships/customXml" Target="../ink/ink121.xml"/><Relationship Id="rId284" Type="http://schemas.openxmlformats.org/officeDocument/2006/relationships/customXml" Target="../ink/ink142.xml"/><Relationship Id="rId491" Type="http://schemas.openxmlformats.org/officeDocument/2006/relationships/image" Target="../media/image247.png"/><Relationship Id="rId505" Type="http://schemas.openxmlformats.org/officeDocument/2006/relationships/image" Target="../media/image253.png"/><Relationship Id="rId712" Type="http://schemas.openxmlformats.org/officeDocument/2006/relationships/image" Target="../media/image355.png"/><Relationship Id="rId37" Type="http://schemas.openxmlformats.org/officeDocument/2006/relationships/image" Target="../media/image20.png"/><Relationship Id="rId79" Type="http://schemas.openxmlformats.org/officeDocument/2006/relationships/image" Target="../media/image41.png"/><Relationship Id="rId102" Type="http://schemas.openxmlformats.org/officeDocument/2006/relationships/customXml" Target="../ink/ink51.xml"/><Relationship Id="rId144" Type="http://schemas.openxmlformats.org/officeDocument/2006/relationships/customXml" Target="../ink/ink72.xml"/><Relationship Id="rId547" Type="http://schemas.openxmlformats.org/officeDocument/2006/relationships/customXml" Target="../ink/ink275.xml"/><Relationship Id="rId589" Type="http://schemas.openxmlformats.org/officeDocument/2006/relationships/image" Target="../media/image294.png"/><Relationship Id="rId754" Type="http://schemas.openxmlformats.org/officeDocument/2006/relationships/image" Target="../media/image376.png"/><Relationship Id="rId796" Type="http://schemas.openxmlformats.org/officeDocument/2006/relationships/image" Target="../media/image397.png"/><Relationship Id="rId90" Type="http://schemas.openxmlformats.org/officeDocument/2006/relationships/customXml" Target="../ink/ink45.xml"/><Relationship Id="rId186" Type="http://schemas.openxmlformats.org/officeDocument/2006/relationships/customXml" Target="../ink/ink93.xml"/><Relationship Id="rId351" Type="http://schemas.openxmlformats.org/officeDocument/2006/relationships/image" Target="../media/image177.png"/><Relationship Id="rId393" Type="http://schemas.openxmlformats.org/officeDocument/2006/relationships/image" Target="../media/image198.png"/><Relationship Id="rId407" Type="http://schemas.openxmlformats.org/officeDocument/2006/relationships/image" Target="../media/image205.png"/><Relationship Id="rId449" Type="http://schemas.openxmlformats.org/officeDocument/2006/relationships/image" Target="../media/image226.png"/><Relationship Id="rId614" Type="http://schemas.openxmlformats.org/officeDocument/2006/relationships/customXml" Target="../ink/ink309.xml"/><Relationship Id="rId656" Type="http://schemas.openxmlformats.org/officeDocument/2006/relationships/image" Target="../media/image327.png"/><Relationship Id="rId821" Type="http://schemas.openxmlformats.org/officeDocument/2006/relationships/customXml" Target="../ink/ink413.xml"/><Relationship Id="rId211" Type="http://schemas.openxmlformats.org/officeDocument/2006/relationships/image" Target="../media/image107.png"/><Relationship Id="rId253" Type="http://schemas.openxmlformats.org/officeDocument/2006/relationships/image" Target="../media/image128.png"/><Relationship Id="rId295" Type="http://schemas.openxmlformats.org/officeDocument/2006/relationships/image" Target="../media/image149.png"/><Relationship Id="rId309" Type="http://schemas.openxmlformats.org/officeDocument/2006/relationships/image" Target="../media/image156.png"/><Relationship Id="rId460" Type="http://schemas.openxmlformats.org/officeDocument/2006/relationships/customXml" Target="../ink/ink230.xml"/><Relationship Id="rId516" Type="http://schemas.openxmlformats.org/officeDocument/2006/relationships/customXml" Target="../ink/ink259.xml"/><Relationship Id="rId698" Type="http://schemas.openxmlformats.org/officeDocument/2006/relationships/image" Target="../media/image348.png"/><Relationship Id="rId48" Type="http://schemas.openxmlformats.org/officeDocument/2006/relationships/customXml" Target="../ink/ink24.xml"/><Relationship Id="rId113" Type="http://schemas.openxmlformats.org/officeDocument/2006/relationships/image" Target="../media/image58.png"/><Relationship Id="rId320" Type="http://schemas.openxmlformats.org/officeDocument/2006/relationships/customXml" Target="../ink/ink160.xml"/><Relationship Id="rId558" Type="http://schemas.openxmlformats.org/officeDocument/2006/relationships/image" Target="../media/image279.png"/><Relationship Id="rId723" Type="http://schemas.openxmlformats.org/officeDocument/2006/relationships/customXml" Target="../ink/ink364.xml"/><Relationship Id="rId765" Type="http://schemas.openxmlformats.org/officeDocument/2006/relationships/customXml" Target="../ink/ink385.xml"/><Relationship Id="rId155" Type="http://schemas.openxmlformats.org/officeDocument/2006/relationships/image" Target="../media/image79.png"/><Relationship Id="rId197" Type="http://schemas.openxmlformats.org/officeDocument/2006/relationships/image" Target="../media/image100.png"/><Relationship Id="rId362" Type="http://schemas.openxmlformats.org/officeDocument/2006/relationships/customXml" Target="../ink/ink181.xml"/><Relationship Id="rId418" Type="http://schemas.openxmlformats.org/officeDocument/2006/relationships/customXml" Target="../ink/ink209.xml"/><Relationship Id="rId625" Type="http://schemas.openxmlformats.org/officeDocument/2006/relationships/customXml" Target="../ink/ink315.xml"/><Relationship Id="rId222" Type="http://schemas.openxmlformats.org/officeDocument/2006/relationships/customXml" Target="../ink/ink111.xml"/><Relationship Id="rId264" Type="http://schemas.openxmlformats.org/officeDocument/2006/relationships/customXml" Target="../ink/ink132.xml"/><Relationship Id="rId471" Type="http://schemas.openxmlformats.org/officeDocument/2006/relationships/image" Target="../media/image237.png"/><Relationship Id="rId667" Type="http://schemas.openxmlformats.org/officeDocument/2006/relationships/customXml" Target="../ink/ink336.xml"/><Relationship Id="rId17" Type="http://schemas.openxmlformats.org/officeDocument/2006/relationships/image" Target="../media/image10.png"/><Relationship Id="rId59" Type="http://schemas.openxmlformats.org/officeDocument/2006/relationships/image" Target="../media/image31.png"/><Relationship Id="rId124" Type="http://schemas.openxmlformats.org/officeDocument/2006/relationships/customXml" Target="../ink/ink62.xml"/><Relationship Id="rId527" Type="http://schemas.openxmlformats.org/officeDocument/2006/relationships/image" Target="../media/image264.png"/><Relationship Id="rId569" Type="http://schemas.openxmlformats.org/officeDocument/2006/relationships/customXml" Target="../ink/ink286.xml"/><Relationship Id="rId734" Type="http://schemas.openxmlformats.org/officeDocument/2006/relationships/image" Target="../media/image366.png"/><Relationship Id="rId776" Type="http://schemas.openxmlformats.org/officeDocument/2006/relationships/image" Target="../media/image387.png"/><Relationship Id="rId70" Type="http://schemas.openxmlformats.org/officeDocument/2006/relationships/customXml" Target="../ink/ink35.xml"/><Relationship Id="rId166" Type="http://schemas.openxmlformats.org/officeDocument/2006/relationships/customXml" Target="../ink/ink83.xml"/><Relationship Id="rId331" Type="http://schemas.openxmlformats.org/officeDocument/2006/relationships/image" Target="../media/image167.png"/><Relationship Id="rId373" Type="http://schemas.openxmlformats.org/officeDocument/2006/relationships/image" Target="../media/image188.png"/><Relationship Id="rId429" Type="http://schemas.openxmlformats.org/officeDocument/2006/relationships/image" Target="../media/image216.png"/><Relationship Id="rId580" Type="http://schemas.openxmlformats.org/officeDocument/2006/relationships/customXml" Target="../ink/ink292.xml"/><Relationship Id="rId636" Type="http://schemas.openxmlformats.org/officeDocument/2006/relationships/image" Target="../media/image317.png"/><Relationship Id="rId801" Type="http://schemas.openxmlformats.org/officeDocument/2006/relationships/customXml" Target="../ink/ink403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18.png"/><Relationship Id="rId440" Type="http://schemas.openxmlformats.org/officeDocument/2006/relationships/customXml" Target="../ink/ink220.xml"/><Relationship Id="rId678" Type="http://schemas.openxmlformats.org/officeDocument/2006/relationships/image" Target="../media/image338.png"/><Relationship Id="rId28" Type="http://schemas.openxmlformats.org/officeDocument/2006/relationships/customXml" Target="../ink/ink14.xml"/><Relationship Id="rId275" Type="http://schemas.openxmlformats.org/officeDocument/2006/relationships/image" Target="../media/image139.png"/><Relationship Id="rId300" Type="http://schemas.openxmlformats.org/officeDocument/2006/relationships/customXml" Target="../ink/ink150.xml"/><Relationship Id="rId482" Type="http://schemas.openxmlformats.org/officeDocument/2006/relationships/customXml" Target="../ink/ink241.xml"/><Relationship Id="rId538" Type="http://schemas.openxmlformats.org/officeDocument/2006/relationships/image" Target="../media/image269.png"/><Relationship Id="rId703" Type="http://schemas.openxmlformats.org/officeDocument/2006/relationships/customXml" Target="../ink/ink354.xml"/><Relationship Id="rId745" Type="http://schemas.openxmlformats.org/officeDocument/2006/relationships/customXml" Target="../ink/ink375.xml"/><Relationship Id="rId81" Type="http://schemas.openxmlformats.org/officeDocument/2006/relationships/image" Target="../media/image42.png"/><Relationship Id="rId135" Type="http://schemas.openxmlformats.org/officeDocument/2006/relationships/image" Target="../media/image69.png"/><Relationship Id="rId177" Type="http://schemas.openxmlformats.org/officeDocument/2006/relationships/image" Target="../media/image90.png"/><Relationship Id="rId342" Type="http://schemas.openxmlformats.org/officeDocument/2006/relationships/customXml" Target="../ink/ink171.xml"/><Relationship Id="rId384" Type="http://schemas.openxmlformats.org/officeDocument/2006/relationships/customXml" Target="../ink/ink192.xml"/><Relationship Id="rId591" Type="http://schemas.openxmlformats.org/officeDocument/2006/relationships/image" Target="../media/image295.png"/><Relationship Id="rId605" Type="http://schemas.openxmlformats.org/officeDocument/2006/relationships/image" Target="../media/image302.png"/><Relationship Id="rId787" Type="http://schemas.openxmlformats.org/officeDocument/2006/relationships/customXml" Target="../ink/ink396.xml"/><Relationship Id="rId812" Type="http://schemas.openxmlformats.org/officeDocument/2006/relationships/image" Target="../media/image405.png"/><Relationship Id="rId202" Type="http://schemas.openxmlformats.org/officeDocument/2006/relationships/customXml" Target="../ink/ink101.xml"/><Relationship Id="rId244" Type="http://schemas.openxmlformats.org/officeDocument/2006/relationships/customXml" Target="../ink/ink122.xml"/><Relationship Id="rId647" Type="http://schemas.openxmlformats.org/officeDocument/2006/relationships/customXml" Target="../ink/ink326.xml"/><Relationship Id="rId689" Type="http://schemas.openxmlformats.org/officeDocument/2006/relationships/customXml" Target="../ink/ink347.xml"/><Relationship Id="rId39" Type="http://schemas.openxmlformats.org/officeDocument/2006/relationships/image" Target="../media/image21.png"/><Relationship Id="rId286" Type="http://schemas.openxmlformats.org/officeDocument/2006/relationships/customXml" Target="../ink/ink143.xml"/><Relationship Id="rId451" Type="http://schemas.openxmlformats.org/officeDocument/2006/relationships/image" Target="../media/image227.png"/><Relationship Id="rId493" Type="http://schemas.openxmlformats.org/officeDocument/2006/relationships/customXml" Target="../ink/ink247.xml"/><Relationship Id="rId507" Type="http://schemas.openxmlformats.org/officeDocument/2006/relationships/image" Target="../media/image254.png"/><Relationship Id="rId549" Type="http://schemas.openxmlformats.org/officeDocument/2006/relationships/customXml" Target="../ink/ink276.xml"/><Relationship Id="rId714" Type="http://schemas.openxmlformats.org/officeDocument/2006/relationships/image" Target="../media/image356.png"/><Relationship Id="rId756" Type="http://schemas.openxmlformats.org/officeDocument/2006/relationships/image" Target="../media/image377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46" Type="http://schemas.openxmlformats.org/officeDocument/2006/relationships/customXml" Target="../ink/ink73.xml"/><Relationship Id="rId188" Type="http://schemas.openxmlformats.org/officeDocument/2006/relationships/customXml" Target="../ink/ink94.xml"/><Relationship Id="rId311" Type="http://schemas.openxmlformats.org/officeDocument/2006/relationships/image" Target="../media/image157.png"/><Relationship Id="rId353" Type="http://schemas.openxmlformats.org/officeDocument/2006/relationships/image" Target="../media/image178.png"/><Relationship Id="rId395" Type="http://schemas.openxmlformats.org/officeDocument/2006/relationships/image" Target="../media/image199.png"/><Relationship Id="rId409" Type="http://schemas.openxmlformats.org/officeDocument/2006/relationships/image" Target="../media/image206.png"/><Relationship Id="rId560" Type="http://schemas.openxmlformats.org/officeDocument/2006/relationships/image" Target="../media/image280.png"/><Relationship Id="rId798" Type="http://schemas.openxmlformats.org/officeDocument/2006/relationships/image" Target="../media/image398.png"/><Relationship Id="rId92" Type="http://schemas.openxmlformats.org/officeDocument/2006/relationships/customXml" Target="../ink/ink46.xml"/><Relationship Id="rId213" Type="http://schemas.openxmlformats.org/officeDocument/2006/relationships/image" Target="../media/image108.png"/><Relationship Id="rId420" Type="http://schemas.openxmlformats.org/officeDocument/2006/relationships/customXml" Target="../ink/ink210.xml"/><Relationship Id="rId616" Type="http://schemas.openxmlformats.org/officeDocument/2006/relationships/customXml" Target="../ink/ink310.xml"/><Relationship Id="rId658" Type="http://schemas.openxmlformats.org/officeDocument/2006/relationships/image" Target="../media/image328.png"/><Relationship Id="rId823" Type="http://schemas.openxmlformats.org/officeDocument/2006/relationships/image" Target="../media/image410.png"/><Relationship Id="rId255" Type="http://schemas.openxmlformats.org/officeDocument/2006/relationships/image" Target="../media/image129.png"/><Relationship Id="rId297" Type="http://schemas.openxmlformats.org/officeDocument/2006/relationships/image" Target="../media/image150.png"/><Relationship Id="rId462" Type="http://schemas.openxmlformats.org/officeDocument/2006/relationships/customXml" Target="../ink/ink231.xml"/><Relationship Id="rId518" Type="http://schemas.openxmlformats.org/officeDocument/2006/relationships/customXml" Target="../ink/ink260.xml"/><Relationship Id="rId725" Type="http://schemas.openxmlformats.org/officeDocument/2006/relationships/customXml" Target="../ink/ink365.xml"/><Relationship Id="rId115" Type="http://schemas.openxmlformats.org/officeDocument/2006/relationships/image" Target="../media/image59.png"/><Relationship Id="rId157" Type="http://schemas.openxmlformats.org/officeDocument/2006/relationships/image" Target="../media/image80.png"/><Relationship Id="rId322" Type="http://schemas.openxmlformats.org/officeDocument/2006/relationships/customXml" Target="../ink/ink161.xml"/><Relationship Id="rId364" Type="http://schemas.openxmlformats.org/officeDocument/2006/relationships/customXml" Target="../ink/ink182.xml"/><Relationship Id="rId767" Type="http://schemas.openxmlformats.org/officeDocument/2006/relationships/customXml" Target="../ink/ink386.xml"/><Relationship Id="rId61" Type="http://schemas.openxmlformats.org/officeDocument/2006/relationships/image" Target="../media/image32.png"/><Relationship Id="rId199" Type="http://schemas.openxmlformats.org/officeDocument/2006/relationships/image" Target="../media/image101.png"/><Relationship Id="rId571" Type="http://schemas.openxmlformats.org/officeDocument/2006/relationships/customXml" Target="../ink/ink287.xml"/><Relationship Id="rId627" Type="http://schemas.openxmlformats.org/officeDocument/2006/relationships/customXml" Target="../ink/ink316.xml"/><Relationship Id="rId669" Type="http://schemas.openxmlformats.org/officeDocument/2006/relationships/customXml" Target="../ink/ink337.xml"/><Relationship Id="rId19" Type="http://schemas.openxmlformats.org/officeDocument/2006/relationships/image" Target="../media/image11.png"/><Relationship Id="rId224" Type="http://schemas.openxmlformats.org/officeDocument/2006/relationships/customXml" Target="../ink/ink112.xml"/><Relationship Id="rId266" Type="http://schemas.openxmlformats.org/officeDocument/2006/relationships/customXml" Target="../ink/ink133.xml"/><Relationship Id="rId431" Type="http://schemas.openxmlformats.org/officeDocument/2006/relationships/image" Target="../media/image217.png"/><Relationship Id="rId473" Type="http://schemas.openxmlformats.org/officeDocument/2006/relationships/image" Target="../media/image238.png"/><Relationship Id="rId529" Type="http://schemas.openxmlformats.org/officeDocument/2006/relationships/customXml" Target="../ink/ink266.xml"/><Relationship Id="rId680" Type="http://schemas.openxmlformats.org/officeDocument/2006/relationships/image" Target="../media/image339.png"/><Relationship Id="rId736" Type="http://schemas.openxmlformats.org/officeDocument/2006/relationships/image" Target="../media/image367.png"/><Relationship Id="rId30" Type="http://schemas.openxmlformats.org/officeDocument/2006/relationships/customXml" Target="../ink/ink15.xml"/><Relationship Id="rId126" Type="http://schemas.openxmlformats.org/officeDocument/2006/relationships/customXml" Target="../ink/ink63.xml"/><Relationship Id="rId168" Type="http://schemas.openxmlformats.org/officeDocument/2006/relationships/customXml" Target="../ink/ink84.xml"/><Relationship Id="rId333" Type="http://schemas.openxmlformats.org/officeDocument/2006/relationships/image" Target="../media/image168.png"/><Relationship Id="rId540" Type="http://schemas.openxmlformats.org/officeDocument/2006/relationships/image" Target="../media/image270.png"/><Relationship Id="rId778" Type="http://schemas.openxmlformats.org/officeDocument/2006/relationships/image" Target="../media/image388.png"/><Relationship Id="rId72" Type="http://schemas.openxmlformats.org/officeDocument/2006/relationships/customXml" Target="../ink/ink36.xml"/><Relationship Id="rId375" Type="http://schemas.openxmlformats.org/officeDocument/2006/relationships/image" Target="../media/image189.png"/><Relationship Id="rId582" Type="http://schemas.openxmlformats.org/officeDocument/2006/relationships/customXml" Target="../ink/ink293.xml"/><Relationship Id="rId638" Type="http://schemas.openxmlformats.org/officeDocument/2006/relationships/image" Target="../media/image318.png"/><Relationship Id="rId803" Type="http://schemas.openxmlformats.org/officeDocument/2006/relationships/customXml" Target="../ink/ink404.xml"/><Relationship Id="rId3" Type="http://schemas.openxmlformats.org/officeDocument/2006/relationships/image" Target="../media/image3.png"/><Relationship Id="rId235" Type="http://schemas.openxmlformats.org/officeDocument/2006/relationships/image" Target="../media/image119.png"/><Relationship Id="rId277" Type="http://schemas.openxmlformats.org/officeDocument/2006/relationships/image" Target="../media/image140.png"/><Relationship Id="rId400" Type="http://schemas.openxmlformats.org/officeDocument/2006/relationships/customXml" Target="../ink/ink200.xml"/><Relationship Id="rId442" Type="http://schemas.openxmlformats.org/officeDocument/2006/relationships/customXml" Target="../ink/ink221.xml"/><Relationship Id="rId484" Type="http://schemas.openxmlformats.org/officeDocument/2006/relationships/customXml" Target="../ink/ink242.xml"/><Relationship Id="rId705" Type="http://schemas.openxmlformats.org/officeDocument/2006/relationships/customXml" Target="../ink/ink355.xml"/><Relationship Id="rId137" Type="http://schemas.openxmlformats.org/officeDocument/2006/relationships/image" Target="../media/image70.png"/><Relationship Id="rId302" Type="http://schemas.openxmlformats.org/officeDocument/2006/relationships/customXml" Target="../ink/ink151.xml"/><Relationship Id="rId344" Type="http://schemas.openxmlformats.org/officeDocument/2006/relationships/customXml" Target="../ink/ink172.xml"/><Relationship Id="rId691" Type="http://schemas.openxmlformats.org/officeDocument/2006/relationships/customXml" Target="../ink/ink348.xml"/><Relationship Id="rId747" Type="http://schemas.openxmlformats.org/officeDocument/2006/relationships/customXml" Target="../ink/ink376.xml"/><Relationship Id="rId789" Type="http://schemas.openxmlformats.org/officeDocument/2006/relationships/customXml" Target="../ink/ink397.xml"/><Relationship Id="rId41" Type="http://schemas.openxmlformats.org/officeDocument/2006/relationships/image" Target="../media/image22.png"/><Relationship Id="rId83" Type="http://schemas.openxmlformats.org/officeDocument/2006/relationships/image" Target="../media/image43.png"/><Relationship Id="rId179" Type="http://schemas.openxmlformats.org/officeDocument/2006/relationships/image" Target="../media/image91.png"/><Relationship Id="rId386" Type="http://schemas.openxmlformats.org/officeDocument/2006/relationships/customXml" Target="../ink/ink193.xml"/><Relationship Id="rId551" Type="http://schemas.openxmlformats.org/officeDocument/2006/relationships/customXml" Target="../ink/ink277.xml"/><Relationship Id="rId593" Type="http://schemas.openxmlformats.org/officeDocument/2006/relationships/image" Target="../media/image296.png"/><Relationship Id="rId607" Type="http://schemas.openxmlformats.org/officeDocument/2006/relationships/image" Target="../media/image303.png"/><Relationship Id="rId649" Type="http://schemas.openxmlformats.org/officeDocument/2006/relationships/customXml" Target="../ink/ink327.xml"/><Relationship Id="rId814" Type="http://schemas.openxmlformats.org/officeDocument/2006/relationships/image" Target="../media/image406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46" Type="http://schemas.openxmlformats.org/officeDocument/2006/relationships/customXml" Target="../ink/ink123.xml"/><Relationship Id="rId288" Type="http://schemas.openxmlformats.org/officeDocument/2006/relationships/customXml" Target="../ink/ink144.xml"/><Relationship Id="rId411" Type="http://schemas.openxmlformats.org/officeDocument/2006/relationships/image" Target="../media/image207.png"/><Relationship Id="rId453" Type="http://schemas.openxmlformats.org/officeDocument/2006/relationships/image" Target="../media/image228.png"/><Relationship Id="rId509" Type="http://schemas.openxmlformats.org/officeDocument/2006/relationships/image" Target="../media/image255.png"/><Relationship Id="rId660" Type="http://schemas.openxmlformats.org/officeDocument/2006/relationships/image" Target="../media/image329.png"/><Relationship Id="rId106" Type="http://schemas.openxmlformats.org/officeDocument/2006/relationships/customXml" Target="../ink/ink53.xml"/><Relationship Id="rId313" Type="http://schemas.openxmlformats.org/officeDocument/2006/relationships/image" Target="../media/image158.png"/><Relationship Id="rId495" Type="http://schemas.openxmlformats.org/officeDocument/2006/relationships/customXml" Target="../ink/ink248.xml"/><Relationship Id="rId716" Type="http://schemas.openxmlformats.org/officeDocument/2006/relationships/image" Target="../media/image357.png"/><Relationship Id="rId758" Type="http://schemas.openxmlformats.org/officeDocument/2006/relationships/image" Target="../media/image378.png"/><Relationship Id="rId10" Type="http://schemas.openxmlformats.org/officeDocument/2006/relationships/customXml" Target="../ink/ink5.xml"/><Relationship Id="rId52" Type="http://schemas.openxmlformats.org/officeDocument/2006/relationships/customXml" Target="../ink/ink26.xml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355" Type="http://schemas.openxmlformats.org/officeDocument/2006/relationships/image" Target="../media/image179.png"/><Relationship Id="rId397" Type="http://schemas.openxmlformats.org/officeDocument/2006/relationships/image" Target="../media/image200.png"/><Relationship Id="rId520" Type="http://schemas.openxmlformats.org/officeDocument/2006/relationships/customXml" Target="../ink/ink261.xml"/><Relationship Id="rId562" Type="http://schemas.openxmlformats.org/officeDocument/2006/relationships/image" Target="../media/image281.png"/><Relationship Id="rId618" Type="http://schemas.openxmlformats.org/officeDocument/2006/relationships/customXml" Target="../ink/ink311.xml"/><Relationship Id="rId825" Type="http://schemas.openxmlformats.org/officeDocument/2006/relationships/image" Target="../media/image411.png"/><Relationship Id="rId215" Type="http://schemas.openxmlformats.org/officeDocument/2006/relationships/image" Target="../media/image109.png"/><Relationship Id="rId257" Type="http://schemas.openxmlformats.org/officeDocument/2006/relationships/image" Target="../media/image130.png"/><Relationship Id="rId422" Type="http://schemas.openxmlformats.org/officeDocument/2006/relationships/customXml" Target="../ink/ink211.xml"/><Relationship Id="rId464" Type="http://schemas.openxmlformats.org/officeDocument/2006/relationships/customXml" Target="../ink/ink232.xml"/><Relationship Id="rId299" Type="http://schemas.openxmlformats.org/officeDocument/2006/relationships/image" Target="../media/image151.png"/><Relationship Id="rId727" Type="http://schemas.openxmlformats.org/officeDocument/2006/relationships/customXml" Target="../ink/ink366.xml"/><Relationship Id="rId63" Type="http://schemas.openxmlformats.org/officeDocument/2006/relationships/image" Target="../media/image33.png"/><Relationship Id="rId159" Type="http://schemas.openxmlformats.org/officeDocument/2006/relationships/image" Target="../media/image81.png"/><Relationship Id="rId366" Type="http://schemas.openxmlformats.org/officeDocument/2006/relationships/customXml" Target="../ink/ink183.xml"/><Relationship Id="rId573" Type="http://schemas.openxmlformats.org/officeDocument/2006/relationships/customXml" Target="../ink/ink288.xml"/><Relationship Id="rId780" Type="http://schemas.openxmlformats.org/officeDocument/2006/relationships/image" Target="../media/image389.png"/><Relationship Id="rId226" Type="http://schemas.openxmlformats.org/officeDocument/2006/relationships/customXml" Target="../ink/ink113.xml"/><Relationship Id="rId433" Type="http://schemas.openxmlformats.org/officeDocument/2006/relationships/image" Target="../media/image218.png"/><Relationship Id="rId640" Type="http://schemas.openxmlformats.org/officeDocument/2006/relationships/image" Target="../media/image319.png"/><Relationship Id="rId738" Type="http://schemas.openxmlformats.org/officeDocument/2006/relationships/image" Target="../media/image368.png"/><Relationship Id="rId74" Type="http://schemas.openxmlformats.org/officeDocument/2006/relationships/customXml" Target="../ink/ink37.xml"/><Relationship Id="rId377" Type="http://schemas.openxmlformats.org/officeDocument/2006/relationships/image" Target="../media/image190.png"/><Relationship Id="rId500" Type="http://schemas.openxmlformats.org/officeDocument/2006/relationships/customXml" Target="../ink/ink251.xml"/><Relationship Id="rId584" Type="http://schemas.openxmlformats.org/officeDocument/2006/relationships/customXml" Target="../ink/ink294.xml"/><Relationship Id="rId805" Type="http://schemas.openxmlformats.org/officeDocument/2006/relationships/customXml" Target="../ink/ink405.xml"/><Relationship Id="rId5" Type="http://schemas.openxmlformats.org/officeDocument/2006/relationships/image" Target="../media/image4.png"/><Relationship Id="rId237" Type="http://schemas.openxmlformats.org/officeDocument/2006/relationships/image" Target="../media/image120.png"/><Relationship Id="rId791" Type="http://schemas.openxmlformats.org/officeDocument/2006/relationships/customXml" Target="../ink/ink398.xml"/><Relationship Id="rId444" Type="http://schemas.openxmlformats.org/officeDocument/2006/relationships/customXml" Target="../ink/ink222.xml"/><Relationship Id="rId651" Type="http://schemas.openxmlformats.org/officeDocument/2006/relationships/customXml" Target="../ink/ink328.xml"/><Relationship Id="rId749" Type="http://schemas.openxmlformats.org/officeDocument/2006/relationships/customXml" Target="../ink/ink377.xml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88" Type="http://schemas.openxmlformats.org/officeDocument/2006/relationships/customXml" Target="../ink/ink194.xml"/><Relationship Id="rId511" Type="http://schemas.openxmlformats.org/officeDocument/2006/relationships/image" Target="../media/image256.png"/><Relationship Id="rId609" Type="http://schemas.openxmlformats.org/officeDocument/2006/relationships/image" Target="../media/image304.png"/><Relationship Id="rId85" Type="http://schemas.openxmlformats.org/officeDocument/2006/relationships/image" Target="../media/image44.png"/><Relationship Id="rId150" Type="http://schemas.openxmlformats.org/officeDocument/2006/relationships/customXml" Target="../ink/ink75.xml"/><Relationship Id="rId595" Type="http://schemas.openxmlformats.org/officeDocument/2006/relationships/image" Target="../media/image297.png"/><Relationship Id="rId816" Type="http://schemas.openxmlformats.org/officeDocument/2006/relationships/image" Target="../media/image407.png"/><Relationship Id="rId248" Type="http://schemas.openxmlformats.org/officeDocument/2006/relationships/customXml" Target="../ink/ink124.xml"/><Relationship Id="rId455" Type="http://schemas.openxmlformats.org/officeDocument/2006/relationships/image" Target="../media/image229.png"/><Relationship Id="rId662" Type="http://schemas.openxmlformats.org/officeDocument/2006/relationships/image" Target="../media/image330.png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59.png"/><Relationship Id="rId522" Type="http://schemas.openxmlformats.org/officeDocument/2006/relationships/customXml" Target="../ink/ink262.xml"/><Relationship Id="rId96" Type="http://schemas.openxmlformats.org/officeDocument/2006/relationships/customXml" Target="../ink/ink48.xml"/><Relationship Id="rId161" Type="http://schemas.openxmlformats.org/officeDocument/2006/relationships/image" Target="../media/image82.png"/><Relationship Id="rId399" Type="http://schemas.openxmlformats.org/officeDocument/2006/relationships/image" Target="../media/image201.png"/><Relationship Id="rId827" Type="http://schemas.openxmlformats.org/officeDocument/2006/relationships/image" Target="../media/image412.png"/><Relationship Id="rId259" Type="http://schemas.openxmlformats.org/officeDocument/2006/relationships/image" Target="../media/image131.png"/><Relationship Id="rId466" Type="http://schemas.openxmlformats.org/officeDocument/2006/relationships/customXml" Target="../ink/ink233.xml"/><Relationship Id="rId673" Type="http://schemas.openxmlformats.org/officeDocument/2006/relationships/customXml" Target="../ink/ink339.xml"/><Relationship Id="rId23" Type="http://schemas.openxmlformats.org/officeDocument/2006/relationships/image" Target="../media/image13.png"/><Relationship Id="rId119" Type="http://schemas.openxmlformats.org/officeDocument/2006/relationships/image" Target="../media/image61.png"/><Relationship Id="rId326" Type="http://schemas.openxmlformats.org/officeDocument/2006/relationships/customXml" Target="../ink/ink163.xml"/><Relationship Id="rId533" Type="http://schemas.openxmlformats.org/officeDocument/2006/relationships/customXml" Target="../ink/ink268.xml"/><Relationship Id="rId740" Type="http://schemas.openxmlformats.org/officeDocument/2006/relationships/image" Target="../media/image369.png"/><Relationship Id="rId172" Type="http://schemas.openxmlformats.org/officeDocument/2006/relationships/customXml" Target="../ink/ink86.xml"/><Relationship Id="rId477" Type="http://schemas.openxmlformats.org/officeDocument/2006/relationships/image" Target="../media/image240.png"/><Relationship Id="rId600" Type="http://schemas.openxmlformats.org/officeDocument/2006/relationships/customXml" Target="../ink/ink302.xml"/><Relationship Id="rId684" Type="http://schemas.openxmlformats.org/officeDocument/2006/relationships/image" Target="../media/image341.png"/><Relationship Id="rId337" Type="http://schemas.openxmlformats.org/officeDocument/2006/relationships/image" Target="../media/image170.png"/><Relationship Id="rId34" Type="http://schemas.openxmlformats.org/officeDocument/2006/relationships/customXml" Target="../ink/ink17.xml"/><Relationship Id="rId544" Type="http://schemas.openxmlformats.org/officeDocument/2006/relationships/image" Target="../media/image272.png"/><Relationship Id="rId751" Type="http://schemas.openxmlformats.org/officeDocument/2006/relationships/customXml" Target="../ink/ink378.xml"/><Relationship Id="rId183" Type="http://schemas.openxmlformats.org/officeDocument/2006/relationships/image" Target="../media/image93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611" Type="http://schemas.openxmlformats.org/officeDocument/2006/relationships/image" Target="../media/image305.png"/><Relationship Id="rId250" Type="http://schemas.openxmlformats.org/officeDocument/2006/relationships/customXml" Target="../ink/ink125.xml"/><Relationship Id="rId488" Type="http://schemas.openxmlformats.org/officeDocument/2006/relationships/customXml" Target="../ink/ink244.xml"/><Relationship Id="rId695" Type="http://schemas.openxmlformats.org/officeDocument/2006/relationships/customXml" Target="../ink/ink350.xml"/><Relationship Id="rId709" Type="http://schemas.openxmlformats.org/officeDocument/2006/relationships/customXml" Target="../ink/ink357.xml"/><Relationship Id="rId45" Type="http://schemas.openxmlformats.org/officeDocument/2006/relationships/image" Target="../media/image24.png"/><Relationship Id="rId110" Type="http://schemas.openxmlformats.org/officeDocument/2006/relationships/customXml" Target="../ink/ink55.xml"/><Relationship Id="rId348" Type="http://schemas.openxmlformats.org/officeDocument/2006/relationships/customXml" Target="../ink/ink174.xml"/><Relationship Id="rId555" Type="http://schemas.openxmlformats.org/officeDocument/2006/relationships/customXml" Target="../ink/ink279.xml"/><Relationship Id="rId762" Type="http://schemas.openxmlformats.org/officeDocument/2006/relationships/image" Target="../media/image380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image" Target="../media/image209.png"/><Relationship Id="rId622" Type="http://schemas.openxmlformats.org/officeDocument/2006/relationships/image" Target="../media/image310.png"/><Relationship Id="rId261" Type="http://schemas.openxmlformats.org/officeDocument/2006/relationships/image" Target="../media/image132.png"/><Relationship Id="rId499" Type="http://schemas.openxmlformats.org/officeDocument/2006/relationships/image" Target="../media/image250.png"/><Relationship Id="rId56" Type="http://schemas.openxmlformats.org/officeDocument/2006/relationships/customXml" Target="../ink/ink28.xml"/><Relationship Id="rId359" Type="http://schemas.openxmlformats.org/officeDocument/2006/relationships/image" Target="../media/image181.png"/><Relationship Id="rId566" Type="http://schemas.openxmlformats.org/officeDocument/2006/relationships/image" Target="../media/image283.png"/><Relationship Id="rId773" Type="http://schemas.openxmlformats.org/officeDocument/2006/relationships/customXml" Target="../ink/ink389.xml"/><Relationship Id="rId121" Type="http://schemas.openxmlformats.org/officeDocument/2006/relationships/image" Target="../media/image62.png"/><Relationship Id="rId219" Type="http://schemas.openxmlformats.org/officeDocument/2006/relationships/image" Target="../media/image111.png"/><Relationship Id="rId426" Type="http://schemas.openxmlformats.org/officeDocument/2006/relationships/customXml" Target="../ink/ink213.xml"/><Relationship Id="rId633" Type="http://schemas.openxmlformats.org/officeDocument/2006/relationships/customXml" Target="../ink/ink319.xml"/><Relationship Id="rId67" Type="http://schemas.openxmlformats.org/officeDocument/2006/relationships/image" Target="../media/image35.png"/><Relationship Id="rId272" Type="http://schemas.openxmlformats.org/officeDocument/2006/relationships/customXml" Target="../ink/ink136.xml"/><Relationship Id="rId577" Type="http://schemas.openxmlformats.org/officeDocument/2006/relationships/image" Target="../media/image288.png"/><Relationship Id="rId700" Type="http://schemas.openxmlformats.org/officeDocument/2006/relationships/image" Target="../media/image349.png"/><Relationship Id="rId132" Type="http://schemas.openxmlformats.org/officeDocument/2006/relationships/customXml" Target="../ink/ink66.xml"/><Relationship Id="rId784" Type="http://schemas.openxmlformats.org/officeDocument/2006/relationships/image" Target="../media/image391.png"/><Relationship Id="rId437" Type="http://schemas.openxmlformats.org/officeDocument/2006/relationships/image" Target="../media/image220.png"/><Relationship Id="rId644" Type="http://schemas.openxmlformats.org/officeDocument/2006/relationships/image" Target="../media/image321.png"/><Relationship Id="rId283" Type="http://schemas.openxmlformats.org/officeDocument/2006/relationships/image" Target="../media/image143.png"/><Relationship Id="rId490" Type="http://schemas.openxmlformats.org/officeDocument/2006/relationships/customXml" Target="../ink/ink245.xml"/><Relationship Id="rId504" Type="http://schemas.openxmlformats.org/officeDocument/2006/relationships/customXml" Target="../ink/ink253.xml"/><Relationship Id="rId711" Type="http://schemas.openxmlformats.org/officeDocument/2006/relationships/customXml" Target="../ink/ink358.xml"/><Relationship Id="rId78" Type="http://schemas.openxmlformats.org/officeDocument/2006/relationships/customXml" Target="../ink/ink39.xml"/><Relationship Id="rId143" Type="http://schemas.openxmlformats.org/officeDocument/2006/relationships/image" Target="../media/image73.png"/><Relationship Id="rId350" Type="http://schemas.openxmlformats.org/officeDocument/2006/relationships/customXml" Target="../ink/ink175.xml"/><Relationship Id="rId588" Type="http://schemas.openxmlformats.org/officeDocument/2006/relationships/customXml" Target="../ink/ink296.xml"/><Relationship Id="rId795" Type="http://schemas.openxmlformats.org/officeDocument/2006/relationships/customXml" Target="../ink/ink400.xml"/><Relationship Id="rId809" Type="http://schemas.openxmlformats.org/officeDocument/2006/relationships/customXml" Target="../ink/ink407.xml"/><Relationship Id="rId9" Type="http://schemas.openxmlformats.org/officeDocument/2006/relationships/image" Target="../media/image6.png"/><Relationship Id="rId210" Type="http://schemas.openxmlformats.org/officeDocument/2006/relationships/customXml" Target="../ink/ink105.xml"/><Relationship Id="rId448" Type="http://schemas.openxmlformats.org/officeDocument/2006/relationships/customXml" Target="../ink/ink224.xml"/><Relationship Id="rId655" Type="http://schemas.openxmlformats.org/officeDocument/2006/relationships/customXml" Target="../ink/ink330.xml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515" Type="http://schemas.openxmlformats.org/officeDocument/2006/relationships/image" Target="../media/image258.png"/><Relationship Id="rId722" Type="http://schemas.openxmlformats.org/officeDocument/2006/relationships/image" Target="../media/image360.png"/><Relationship Id="rId89" Type="http://schemas.openxmlformats.org/officeDocument/2006/relationships/image" Target="../media/image46.png"/><Relationship Id="rId154" Type="http://schemas.openxmlformats.org/officeDocument/2006/relationships/customXml" Target="../ink/ink77.xml"/><Relationship Id="rId361" Type="http://schemas.openxmlformats.org/officeDocument/2006/relationships/image" Target="../media/image182.png"/><Relationship Id="rId599" Type="http://schemas.openxmlformats.org/officeDocument/2006/relationships/image" Target="../media/image299.png"/><Relationship Id="rId459" Type="http://schemas.openxmlformats.org/officeDocument/2006/relationships/image" Target="../media/image231.png"/><Relationship Id="rId666" Type="http://schemas.openxmlformats.org/officeDocument/2006/relationships/image" Target="../media/image332.png"/><Relationship Id="rId16" Type="http://schemas.openxmlformats.org/officeDocument/2006/relationships/customXml" Target="../ink/ink8.xml"/><Relationship Id="rId221" Type="http://schemas.openxmlformats.org/officeDocument/2006/relationships/image" Target="../media/image112.png"/><Relationship Id="rId319" Type="http://schemas.openxmlformats.org/officeDocument/2006/relationships/image" Target="../media/image161.png"/><Relationship Id="rId526" Type="http://schemas.openxmlformats.org/officeDocument/2006/relationships/customXml" Target="../ink/ink264.xml"/><Relationship Id="rId733" Type="http://schemas.openxmlformats.org/officeDocument/2006/relationships/customXml" Target="../ink/ink369.xml"/><Relationship Id="rId165" Type="http://schemas.openxmlformats.org/officeDocument/2006/relationships/image" Target="../media/image84.png"/><Relationship Id="rId372" Type="http://schemas.openxmlformats.org/officeDocument/2006/relationships/customXml" Target="../ink/ink186.xml"/><Relationship Id="rId677" Type="http://schemas.openxmlformats.org/officeDocument/2006/relationships/customXml" Target="../ink/ink341.xml"/><Relationship Id="rId800" Type="http://schemas.openxmlformats.org/officeDocument/2006/relationships/image" Target="../media/image399.png"/><Relationship Id="rId232" Type="http://schemas.openxmlformats.org/officeDocument/2006/relationships/customXml" Target="../ink/ink116.xml"/><Relationship Id="rId27" Type="http://schemas.openxmlformats.org/officeDocument/2006/relationships/image" Target="../media/image15.png"/><Relationship Id="rId537" Type="http://schemas.openxmlformats.org/officeDocument/2006/relationships/customXml" Target="../ink/ink270.xml"/><Relationship Id="rId744" Type="http://schemas.openxmlformats.org/officeDocument/2006/relationships/image" Target="../media/image371.png"/><Relationship Id="rId80" Type="http://schemas.openxmlformats.org/officeDocument/2006/relationships/customXml" Target="../ink/ink40.xml"/><Relationship Id="rId176" Type="http://schemas.openxmlformats.org/officeDocument/2006/relationships/customXml" Target="../ink/ink88.xml"/><Relationship Id="rId383" Type="http://schemas.openxmlformats.org/officeDocument/2006/relationships/image" Target="../media/image193.png"/><Relationship Id="rId590" Type="http://schemas.openxmlformats.org/officeDocument/2006/relationships/customXml" Target="../ink/ink297.xml"/><Relationship Id="rId604" Type="http://schemas.openxmlformats.org/officeDocument/2006/relationships/customXml" Target="../ink/ink304.xml"/><Relationship Id="rId811" Type="http://schemas.openxmlformats.org/officeDocument/2006/relationships/customXml" Target="../ink/ink408.xml"/><Relationship Id="rId243" Type="http://schemas.openxmlformats.org/officeDocument/2006/relationships/image" Target="../media/image123.png"/><Relationship Id="rId450" Type="http://schemas.openxmlformats.org/officeDocument/2006/relationships/customXml" Target="../ink/ink225.xml"/><Relationship Id="rId688" Type="http://schemas.openxmlformats.org/officeDocument/2006/relationships/image" Target="../media/image343.png"/><Relationship Id="rId38" Type="http://schemas.openxmlformats.org/officeDocument/2006/relationships/customXml" Target="../ink/ink19.xml"/><Relationship Id="rId103" Type="http://schemas.openxmlformats.org/officeDocument/2006/relationships/image" Target="../media/image53.png"/><Relationship Id="rId310" Type="http://schemas.openxmlformats.org/officeDocument/2006/relationships/customXml" Target="../ink/ink155.xml"/><Relationship Id="rId548" Type="http://schemas.openxmlformats.org/officeDocument/2006/relationships/image" Target="../media/image274.png"/><Relationship Id="rId755" Type="http://schemas.openxmlformats.org/officeDocument/2006/relationships/customXml" Target="../ink/ink380.xml"/><Relationship Id="rId91" Type="http://schemas.openxmlformats.org/officeDocument/2006/relationships/image" Target="../media/image47.png"/><Relationship Id="rId187" Type="http://schemas.openxmlformats.org/officeDocument/2006/relationships/image" Target="../media/image95.png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615" Type="http://schemas.openxmlformats.org/officeDocument/2006/relationships/image" Target="../media/image307.png"/><Relationship Id="rId822" Type="http://schemas.openxmlformats.org/officeDocument/2006/relationships/customXml" Target="../ink/ink414.xml"/><Relationship Id="rId254" Type="http://schemas.openxmlformats.org/officeDocument/2006/relationships/customXml" Target="../ink/ink127.xml"/><Relationship Id="rId699" Type="http://schemas.openxmlformats.org/officeDocument/2006/relationships/customXml" Target="../ink/ink352.xml"/><Relationship Id="rId49" Type="http://schemas.openxmlformats.org/officeDocument/2006/relationships/image" Target="../media/image26.png"/><Relationship Id="rId114" Type="http://schemas.openxmlformats.org/officeDocument/2006/relationships/customXml" Target="../ink/ink57.xml"/><Relationship Id="rId461" Type="http://schemas.openxmlformats.org/officeDocument/2006/relationships/image" Target="../media/image232.png"/><Relationship Id="rId559" Type="http://schemas.openxmlformats.org/officeDocument/2006/relationships/customXml" Target="../ink/ink281.xml"/><Relationship Id="rId766" Type="http://schemas.openxmlformats.org/officeDocument/2006/relationships/image" Target="../media/image382.png"/><Relationship Id="rId198" Type="http://schemas.openxmlformats.org/officeDocument/2006/relationships/customXml" Target="../ink/ink99.xml"/><Relationship Id="rId321" Type="http://schemas.openxmlformats.org/officeDocument/2006/relationships/image" Target="../media/image162.png"/><Relationship Id="rId419" Type="http://schemas.openxmlformats.org/officeDocument/2006/relationships/image" Target="../media/image211.png"/><Relationship Id="rId626" Type="http://schemas.openxmlformats.org/officeDocument/2006/relationships/image" Target="../media/image312.png"/><Relationship Id="rId265" Type="http://schemas.openxmlformats.org/officeDocument/2006/relationships/image" Target="../media/image134.png"/><Relationship Id="rId472" Type="http://schemas.openxmlformats.org/officeDocument/2006/relationships/customXml" Target="../ink/ink236.xml"/><Relationship Id="rId125" Type="http://schemas.openxmlformats.org/officeDocument/2006/relationships/image" Target="../media/image64.png"/><Relationship Id="rId332" Type="http://schemas.openxmlformats.org/officeDocument/2006/relationships/customXml" Target="../ink/ink166.xml"/><Relationship Id="rId777" Type="http://schemas.openxmlformats.org/officeDocument/2006/relationships/customXml" Target="../ink/ink391.xml"/><Relationship Id="rId637" Type="http://schemas.openxmlformats.org/officeDocument/2006/relationships/customXml" Target="../ink/ink321.xml"/><Relationship Id="rId276" Type="http://schemas.openxmlformats.org/officeDocument/2006/relationships/customXml" Target="../ink/ink138.xml"/><Relationship Id="rId483" Type="http://schemas.openxmlformats.org/officeDocument/2006/relationships/image" Target="../media/image243.png"/><Relationship Id="rId690" Type="http://schemas.openxmlformats.org/officeDocument/2006/relationships/image" Target="../media/image344.png"/><Relationship Id="rId704" Type="http://schemas.openxmlformats.org/officeDocument/2006/relationships/image" Target="../media/image351.png"/><Relationship Id="rId40" Type="http://schemas.openxmlformats.org/officeDocument/2006/relationships/customXml" Target="../ink/ink20.xml"/><Relationship Id="rId136" Type="http://schemas.openxmlformats.org/officeDocument/2006/relationships/customXml" Target="../ink/ink68.xml"/><Relationship Id="rId343" Type="http://schemas.openxmlformats.org/officeDocument/2006/relationships/image" Target="../media/image173.png"/><Relationship Id="rId550" Type="http://schemas.openxmlformats.org/officeDocument/2006/relationships/image" Target="../media/image275.png"/><Relationship Id="rId788" Type="http://schemas.openxmlformats.org/officeDocument/2006/relationships/image" Target="../media/image393.png"/><Relationship Id="rId203" Type="http://schemas.openxmlformats.org/officeDocument/2006/relationships/image" Target="../media/image103.png"/><Relationship Id="rId648" Type="http://schemas.openxmlformats.org/officeDocument/2006/relationships/image" Target="../media/image323.png"/><Relationship Id="rId287" Type="http://schemas.openxmlformats.org/officeDocument/2006/relationships/image" Target="../media/image145.png"/><Relationship Id="rId410" Type="http://schemas.openxmlformats.org/officeDocument/2006/relationships/customXml" Target="../ink/ink205.xml"/><Relationship Id="rId494" Type="http://schemas.openxmlformats.org/officeDocument/2006/relationships/image" Target="../media/image248.png"/><Relationship Id="rId508" Type="http://schemas.openxmlformats.org/officeDocument/2006/relationships/customXml" Target="../ink/ink255.xml"/><Relationship Id="rId715" Type="http://schemas.openxmlformats.org/officeDocument/2006/relationships/customXml" Target="../ink/ink360.xml"/><Relationship Id="rId147" Type="http://schemas.openxmlformats.org/officeDocument/2006/relationships/image" Target="../media/image75.png"/><Relationship Id="rId354" Type="http://schemas.openxmlformats.org/officeDocument/2006/relationships/customXml" Target="../ink/ink177.xml"/><Relationship Id="rId799" Type="http://schemas.openxmlformats.org/officeDocument/2006/relationships/customXml" Target="../ink/ink402.xml"/><Relationship Id="rId51" Type="http://schemas.openxmlformats.org/officeDocument/2006/relationships/image" Target="../media/image27.png"/><Relationship Id="rId561" Type="http://schemas.openxmlformats.org/officeDocument/2006/relationships/customXml" Target="../ink/ink282.xml"/><Relationship Id="rId659" Type="http://schemas.openxmlformats.org/officeDocument/2006/relationships/customXml" Target="../ink/ink332.xml"/><Relationship Id="rId214" Type="http://schemas.openxmlformats.org/officeDocument/2006/relationships/customXml" Target="../ink/ink107.xml"/><Relationship Id="rId298" Type="http://schemas.openxmlformats.org/officeDocument/2006/relationships/customXml" Target="../ink/ink149.xml"/><Relationship Id="rId421" Type="http://schemas.openxmlformats.org/officeDocument/2006/relationships/image" Target="../media/image212.png"/><Relationship Id="rId519" Type="http://schemas.openxmlformats.org/officeDocument/2006/relationships/image" Target="../media/image260.png"/><Relationship Id="rId158" Type="http://schemas.openxmlformats.org/officeDocument/2006/relationships/customXml" Target="../ink/ink79.xml"/><Relationship Id="rId726" Type="http://schemas.openxmlformats.org/officeDocument/2006/relationships/image" Target="../media/image362.png"/><Relationship Id="rId62" Type="http://schemas.openxmlformats.org/officeDocument/2006/relationships/customXml" Target="../ink/ink31.xml"/><Relationship Id="rId365" Type="http://schemas.openxmlformats.org/officeDocument/2006/relationships/image" Target="../media/image184.png"/><Relationship Id="rId572" Type="http://schemas.openxmlformats.org/officeDocument/2006/relationships/image" Target="../media/image286.png"/><Relationship Id="rId225" Type="http://schemas.openxmlformats.org/officeDocument/2006/relationships/image" Target="../media/image114.png"/><Relationship Id="rId432" Type="http://schemas.openxmlformats.org/officeDocument/2006/relationships/customXml" Target="../ink/ink216.xml"/><Relationship Id="rId737" Type="http://schemas.openxmlformats.org/officeDocument/2006/relationships/customXml" Target="../ink/ink371.xml"/><Relationship Id="rId73" Type="http://schemas.openxmlformats.org/officeDocument/2006/relationships/image" Target="../media/image38.png"/><Relationship Id="rId169" Type="http://schemas.openxmlformats.org/officeDocument/2006/relationships/image" Target="../media/image86.png"/><Relationship Id="rId376" Type="http://schemas.openxmlformats.org/officeDocument/2006/relationships/customXml" Target="../ink/ink188.xml"/><Relationship Id="rId583" Type="http://schemas.openxmlformats.org/officeDocument/2006/relationships/image" Target="../media/image291.png"/><Relationship Id="rId790" Type="http://schemas.openxmlformats.org/officeDocument/2006/relationships/image" Target="../media/image394.png"/><Relationship Id="rId804" Type="http://schemas.openxmlformats.org/officeDocument/2006/relationships/image" Target="../media/image401.png"/><Relationship Id="rId4" Type="http://schemas.openxmlformats.org/officeDocument/2006/relationships/customXml" Target="../ink/ink2.xml"/><Relationship Id="rId236" Type="http://schemas.openxmlformats.org/officeDocument/2006/relationships/customXml" Target="../ink/ink118.xml"/><Relationship Id="rId443" Type="http://schemas.openxmlformats.org/officeDocument/2006/relationships/image" Target="../media/image223.png"/><Relationship Id="rId650" Type="http://schemas.openxmlformats.org/officeDocument/2006/relationships/image" Target="../media/image324.png"/><Relationship Id="rId303" Type="http://schemas.openxmlformats.org/officeDocument/2006/relationships/image" Target="../media/image153.png"/><Relationship Id="rId748" Type="http://schemas.openxmlformats.org/officeDocument/2006/relationships/image" Target="../media/image373.png"/><Relationship Id="rId84" Type="http://schemas.openxmlformats.org/officeDocument/2006/relationships/customXml" Target="../ink/ink42.xml"/><Relationship Id="rId387" Type="http://schemas.openxmlformats.org/officeDocument/2006/relationships/image" Target="../media/image195.png"/><Relationship Id="rId510" Type="http://schemas.openxmlformats.org/officeDocument/2006/relationships/customXml" Target="../ink/ink256.xml"/><Relationship Id="rId594" Type="http://schemas.openxmlformats.org/officeDocument/2006/relationships/customXml" Target="../ink/ink299.xml"/><Relationship Id="rId608" Type="http://schemas.openxmlformats.org/officeDocument/2006/relationships/customXml" Target="../ink/ink306.xml"/><Relationship Id="rId815" Type="http://schemas.openxmlformats.org/officeDocument/2006/relationships/customXml" Target="../ink/ink410.xml"/><Relationship Id="rId247" Type="http://schemas.openxmlformats.org/officeDocument/2006/relationships/image" Target="../media/image125.png"/><Relationship Id="rId107" Type="http://schemas.openxmlformats.org/officeDocument/2006/relationships/image" Target="../media/image55.png"/><Relationship Id="rId454" Type="http://schemas.openxmlformats.org/officeDocument/2006/relationships/customXml" Target="../ink/ink227.xml"/><Relationship Id="rId661" Type="http://schemas.openxmlformats.org/officeDocument/2006/relationships/customXml" Target="../ink/ink333.xml"/><Relationship Id="rId759" Type="http://schemas.openxmlformats.org/officeDocument/2006/relationships/customXml" Target="../ink/ink382.xml"/><Relationship Id="rId11" Type="http://schemas.openxmlformats.org/officeDocument/2006/relationships/image" Target="../media/image7.png"/><Relationship Id="rId314" Type="http://schemas.openxmlformats.org/officeDocument/2006/relationships/customXml" Target="../ink/ink157.xml"/><Relationship Id="rId398" Type="http://schemas.openxmlformats.org/officeDocument/2006/relationships/customXml" Target="../ink/ink199.xml"/><Relationship Id="rId521" Type="http://schemas.openxmlformats.org/officeDocument/2006/relationships/image" Target="../media/image261.png"/><Relationship Id="rId619" Type="http://schemas.openxmlformats.org/officeDocument/2006/relationships/image" Target="../media/image309.png"/><Relationship Id="rId95" Type="http://schemas.openxmlformats.org/officeDocument/2006/relationships/image" Target="../media/image49.png"/><Relationship Id="rId160" Type="http://schemas.openxmlformats.org/officeDocument/2006/relationships/customXml" Target="../ink/ink80.xml"/><Relationship Id="rId826" Type="http://schemas.openxmlformats.org/officeDocument/2006/relationships/customXml" Target="../ink/ink416.xml"/><Relationship Id="rId258" Type="http://schemas.openxmlformats.org/officeDocument/2006/relationships/customXml" Target="../ink/ink129.xml"/><Relationship Id="rId465" Type="http://schemas.openxmlformats.org/officeDocument/2006/relationships/image" Target="../media/image234.png"/><Relationship Id="rId672" Type="http://schemas.openxmlformats.org/officeDocument/2006/relationships/image" Target="../media/image335.png"/><Relationship Id="rId22" Type="http://schemas.openxmlformats.org/officeDocument/2006/relationships/customXml" Target="../ink/ink11.xml"/><Relationship Id="rId118" Type="http://schemas.openxmlformats.org/officeDocument/2006/relationships/customXml" Target="../ink/ink59.xml"/><Relationship Id="rId325" Type="http://schemas.openxmlformats.org/officeDocument/2006/relationships/image" Target="../media/image164.png"/><Relationship Id="rId532" Type="http://schemas.openxmlformats.org/officeDocument/2006/relationships/image" Target="../media/image266.png"/><Relationship Id="rId171" Type="http://schemas.openxmlformats.org/officeDocument/2006/relationships/image" Target="../media/image87.png"/><Relationship Id="rId269" Type="http://schemas.openxmlformats.org/officeDocument/2006/relationships/image" Target="../media/image136.png"/><Relationship Id="rId476" Type="http://schemas.openxmlformats.org/officeDocument/2006/relationships/customXml" Target="../ink/ink238.xml"/><Relationship Id="rId683" Type="http://schemas.openxmlformats.org/officeDocument/2006/relationships/customXml" Target="../ink/ink344.xml"/><Relationship Id="rId33" Type="http://schemas.openxmlformats.org/officeDocument/2006/relationships/image" Target="../media/image18.png"/><Relationship Id="rId129" Type="http://schemas.openxmlformats.org/officeDocument/2006/relationships/image" Target="../media/image66.png"/><Relationship Id="rId336" Type="http://schemas.openxmlformats.org/officeDocument/2006/relationships/customXml" Target="../ink/ink168.xml"/><Relationship Id="rId543" Type="http://schemas.openxmlformats.org/officeDocument/2006/relationships/customXml" Target="../ink/ink273.xml"/><Relationship Id="rId182" Type="http://schemas.openxmlformats.org/officeDocument/2006/relationships/customXml" Target="../ink/ink91.xml"/><Relationship Id="rId403" Type="http://schemas.openxmlformats.org/officeDocument/2006/relationships/image" Target="../media/image203.png"/><Relationship Id="rId750" Type="http://schemas.openxmlformats.org/officeDocument/2006/relationships/image" Target="../media/image374.png"/><Relationship Id="rId487" Type="http://schemas.openxmlformats.org/officeDocument/2006/relationships/image" Target="../media/image245.png"/><Relationship Id="rId610" Type="http://schemas.openxmlformats.org/officeDocument/2006/relationships/customXml" Target="../ink/ink307.xml"/><Relationship Id="rId694" Type="http://schemas.openxmlformats.org/officeDocument/2006/relationships/image" Target="../media/image346.png"/><Relationship Id="rId708" Type="http://schemas.openxmlformats.org/officeDocument/2006/relationships/image" Target="../media/image353.png"/><Relationship Id="rId347" Type="http://schemas.openxmlformats.org/officeDocument/2006/relationships/image" Target="../media/image175.png"/><Relationship Id="rId44" Type="http://schemas.openxmlformats.org/officeDocument/2006/relationships/customXml" Target="../ink/ink22.xml"/><Relationship Id="rId554" Type="http://schemas.openxmlformats.org/officeDocument/2006/relationships/image" Target="../media/image277.png"/><Relationship Id="rId761" Type="http://schemas.openxmlformats.org/officeDocument/2006/relationships/customXml" Target="../ink/ink383.xml"/><Relationship Id="rId193" Type="http://schemas.openxmlformats.org/officeDocument/2006/relationships/image" Target="../media/image98.png"/><Relationship Id="rId207" Type="http://schemas.openxmlformats.org/officeDocument/2006/relationships/image" Target="../media/image105.png"/><Relationship Id="rId414" Type="http://schemas.openxmlformats.org/officeDocument/2006/relationships/customXml" Target="../ink/ink207.xml"/><Relationship Id="rId498" Type="http://schemas.openxmlformats.org/officeDocument/2006/relationships/customXml" Target="../ink/ink250.xml"/><Relationship Id="rId621" Type="http://schemas.openxmlformats.org/officeDocument/2006/relationships/customXml" Target="../ink/ink313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76.xml"/><Relationship Id="rId21" Type="http://schemas.openxmlformats.org/officeDocument/2006/relationships/customXml" Target="../ink/ink428.xml"/><Relationship Id="rId63" Type="http://schemas.openxmlformats.org/officeDocument/2006/relationships/customXml" Target="../ink/ink449.xml"/><Relationship Id="rId159" Type="http://schemas.openxmlformats.org/officeDocument/2006/relationships/customXml" Target="../ink/ink497.xml"/><Relationship Id="rId170" Type="http://schemas.openxmlformats.org/officeDocument/2006/relationships/image" Target="../media/image495.png"/><Relationship Id="rId226" Type="http://schemas.openxmlformats.org/officeDocument/2006/relationships/image" Target="../media/image523.png"/><Relationship Id="rId268" Type="http://schemas.openxmlformats.org/officeDocument/2006/relationships/image" Target="../media/image544.png"/><Relationship Id="rId32" Type="http://schemas.openxmlformats.org/officeDocument/2006/relationships/image" Target="../media/image427.png"/><Relationship Id="rId74" Type="http://schemas.openxmlformats.org/officeDocument/2006/relationships/image" Target="../media/image447.png"/><Relationship Id="rId128" Type="http://schemas.openxmlformats.org/officeDocument/2006/relationships/image" Target="../media/image474.png"/><Relationship Id="rId5" Type="http://schemas.openxmlformats.org/officeDocument/2006/relationships/image" Target="../media/image415.png"/><Relationship Id="rId181" Type="http://schemas.openxmlformats.org/officeDocument/2006/relationships/customXml" Target="../ink/ink508.xml"/><Relationship Id="rId237" Type="http://schemas.openxmlformats.org/officeDocument/2006/relationships/customXml" Target="../ink/ink536.xml"/><Relationship Id="rId258" Type="http://schemas.openxmlformats.org/officeDocument/2006/relationships/image" Target="../media/image539.png"/><Relationship Id="rId22" Type="http://schemas.openxmlformats.org/officeDocument/2006/relationships/image" Target="../media/image422.png"/><Relationship Id="rId43" Type="http://schemas.openxmlformats.org/officeDocument/2006/relationships/customXml" Target="../ink/ink439.xml"/><Relationship Id="rId64" Type="http://schemas.openxmlformats.org/officeDocument/2006/relationships/image" Target="../media/image442.png"/><Relationship Id="rId118" Type="http://schemas.openxmlformats.org/officeDocument/2006/relationships/image" Target="../media/image469.png"/><Relationship Id="rId139" Type="http://schemas.openxmlformats.org/officeDocument/2006/relationships/customXml" Target="../ink/ink487.xml"/><Relationship Id="rId85" Type="http://schemas.openxmlformats.org/officeDocument/2006/relationships/customXml" Target="../ink/ink460.xml"/><Relationship Id="rId150" Type="http://schemas.openxmlformats.org/officeDocument/2006/relationships/image" Target="../media/image485.png"/><Relationship Id="rId171" Type="http://schemas.openxmlformats.org/officeDocument/2006/relationships/customXml" Target="../ink/ink503.xml"/><Relationship Id="rId192" Type="http://schemas.openxmlformats.org/officeDocument/2006/relationships/image" Target="../media/image506.png"/><Relationship Id="rId206" Type="http://schemas.openxmlformats.org/officeDocument/2006/relationships/image" Target="../media/image513.png"/><Relationship Id="rId227" Type="http://schemas.openxmlformats.org/officeDocument/2006/relationships/customXml" Target="../ink/ink531.xml"/><Relationship Id="rId248" Type="http://schemas.openxmlformats.org/officeDocument/2006/relationships/image" Target="../media/image534.png"/><Relationship Id="rId269" Type="http://schemas.openxmlformats.org/officeDocument/2006/relationships/customXml" Target="../ink/ink552.xml"/><Relationship Id="rId12" Type="http://schemas.openxmlformats.org/officeDocument/2006/relationships/customXml" Target="../ink/ink423.xml"/><Relationship Id="rId33" Type="http://schemas.openxmlformats.org/officeDocument/2006/relationships/customXml" Target="../ink/ink434.xml"/><Relationship Id="rId108" Type="http://schemas.openxmlformats.org/officeDocument/2006/relationships/image" Target="../media/image464.png"/><Relationship Id="rId129" Type="http://schemas.openxmlformats.org/officeDocument/2006/relationships/customXml" Target="../ink/ink482.xml"/><Relationship Id="rId54" Type="http://schemas.openxmlformats.org/officeDocument/2006/relationships/image" Target="../media/image438.png"/><Relationship Id="rId75" Type="http://schemas.openxmlformats.org/officeDocument/2006/relationships/customXml" Target="../ink/ink455.xml"/><Relationship Id="rId96" Type="http://schemas.openxmlformats.org/officeDocument/2006/relationships/image" Target="../media/image458.png"/><Relationship Id="rId140" Type="http://schemas.openxmlformats.org/officeDocument/2006/relationships/image" Target="../media/image480.png"/><Relationship Id="rId161" Type="http://schemas.openxmlformats.org/officeDocument/2006/relationships/customXml" Target="../ink/ink498.xml"/><Relationship Id="rId182" Type="http://schemas.openxmlformats.org/officeDocument/2006/relationships/image" Target="../media/image501.png"/><Relationship Id="rId217" Type="http://schemas.openxmlformats.org/officeDocument/2006/relationships/customXml" Target="../ink/ink526.xml"/><Relationship Id="rId6" Type="http://schemas.openxmlformats.org/officeDocument/2006/relationships/customXml" Target="../ink/ink420.xml"/><Relationship Id="rId238" Type="http://schemas.openxmlformats.org/officeDocument/2006/relationships/image" Target="../media/image529.png"/><Relationship Id="rId259" Type="http://schemas.openxmlformats.org/officeDocument/2006/relationships/customXml" Target="../ink/ink547.xml"/><Relationship Id="rId23" Type="http://schemas.openxmlformats.org/officeDocument/2006/relationships/customXml" Target="../ink/ink429.xml"/><Relationship Id="rId119" Type="http://schemas.openxmlformats.org/officeDocument/2006/relationships/customXml" Target="../ink/ink477.xml"/><Relationship Id="rId270" Type="http://schemas.openxmlformats.org/officeDocument/2006/relationships/image" Target="../media/image545.png"/><Relationship Id="rId44" Type="http://schemas.openxmlformats.org/officeDocument/2006/relationships/image" Target="../media/image433.png"/><Relationship Id="rId65" Type="http://schemas.openxmlformats.org/officeDocument/2006/relationships/customXml" Target="../ink/ink450.xml"/><Relationship Id="rId86" Type="http://schemas.openxmlformats.org/officeDocument/2006/relationships/image" Target="../media/image453.png"/><Relationship Id="rId130" Type="http://schemas.openxmlformats.org/officeDocument/2006/relationships/image" Target="../media/image475.png"/><Relationship Id="rId151" Type="http://schemas.openxmlformats.org/officeDocument/2006/relationships/customXml" Target="../ink/ink493.xml"/><Relationship Id="rId172" Type="http://schemas.openxmlformats.org/officeDocument/2006/relationships/image" Target="../media/image496.png"/><Relationship Id="rId193" Type="http://schemas.openxmlformats.org/officeDocument/2006/relationships/customXml" Target="../ink/ink514.xml"/><Relationship Id="rId207" Type="http://schemas.openxmlformats.org/officeDocument/2006/relationships/customXml" Target="../ink/ink521.xml"/><Relationship Id="rId228" Type="http://schemas.openxmlformats.org/officeDocument/2006/relationships/image" Target="../media/image524.png"/><Relationship Id="rId249" Type="http://schemas.openxmlformats.org/officeDocument/2006/relationships/customXml" Target="../ink/ink542.xml"/><Relationship Id="rId13" Type="http://schemas.openxmlformats.org/officeDocument/2006/relationships/image" Target="../media/image418.png"/><Relationship Id="rId109" Type="http://schemas.openxmlformats.org/officeDocument/2006/relationships/customXml" Target="../ink/ink472.xml"/><Relationship Id="rId260" Type="http://schemas.openxmlformats.org/officeDocument/2006/relationships/image" Target="../media/image540.png"/><Relationship Id="rId34" Type="http://schemas.openxmlformats.org/officeDocument/2006/relationships/image" Target="../media/image428.png"/><Relationship Id="rId55" Type="http://schemas.openxmlformats.org/officeDocument/2006/relationships/customXml" Target="../ink/ink445.xml"/><Relationship Id="rId76" Type="http://schemas.openxmlformats.org/officeDocument/2006/relationships/image" Target="../media/image448.png"/><Relationship Id="rId97" Type="http://schemas.openxmlformats.org/officeDocument/2006/relationships/customXml" Target="../ink/ink466.xml"/><Relationship Id="rId120" Type="http://schemas.openxmlformats.org/officeDocument/2006/relationships/image" Target="../media/image470.png"/><Relationship Id="rId141" Type="http://schemas.openxmlformats.org/officeDocument/2006/relationships/customXml" Target="../ink/ink488.xml"/><Relationship Id="rId7" Type="http://schemas.openxmlformats.org/officeDocument/2006/relationships/image" Target="../media/image177.png"/><Relationship Id="rId162" Type="http://schemas.openxmlformats.org/officeDocument/2006/relationships/image" Target="../media/image491.png"/><Relationship Id="rId183" Type="http://schemas.openxmlformats.org/officeDocument/2006/relationships/customXml" Target="../ink/ink509.xml"/><Relationship Id="rId218" Type="http://schemas.openxmlformats.org/officeDocument/2006/relationships/image" Target="../media/image519.png"/><Relationship Id="rId239" Type="http://schemas.openxmlformats.org/officeDocument/2006/relationships/customXml" Target="../ink/ink537.xml"/><Relationship Id="rId250" Type="http://schemas.openxmlformats.org/officeDocument/2006/relationships/image" Target="../media/image535.png"/><Relationship Id="rId271" Type="http://schemas.openxmlformats.org/officeDocument/2006/relationships/customXml" Target="../ink/ink553.xml"/><Relationship Id="rId24" Type="http://schemas.openxmlformats.org/officeDocument/2006/relationships/image" Target="../media/image423.png"/><Relationship Id="rId45" Type="http://schemas.openxmlformats.org/officeDocument/2006/relationships/customXml" Target="../ink/ink440.xml"/><Relationship Id="rId66" Type="http://schemas.openxmlformats.org/officeDocument/2006/relationships/image" Target="../media/image443.png"/><Relationship Id="rId87" Type="http://schemas.openxmlformats.org/officeDocument/2006/relationships/customXml" Target="../ink/ink461.xml"/><Relationship Id="rId110" Type="http://schemas.openxmlformats.org/officeDocument/2006/relationships/image" Target="../media/image465.png"/><Relationship Id="rId131" Type="http://schemas.openxmlformats.org/officeDocument/2006/relationships/customXml" Target="../ink/ink483.xml"/><Relationship Id="rId152" Type="http://schemas.openxmlformats.org/officeDocument/2006/relationships/image" Target="../media/image486.png"/><Relationship Id="rId173" Type="http://schemas.openxmlformats.org/officeDocument/2006/relationships/customXml" Target="../ink/ink504.xml"/><Relationship Id="rId194" Type="http://schemas.openxmlformats.org/officeDocument/2006/relationships/image" Target="../media/image507.png"/><Relationship Id="rId208" Type="http://schemas.openxmlformats.org/officeDocument/2006/relationships/image" Target="../media/image514.png"/><Relationship Id="rId229" Type="http://schemas.openxmlformats.org/officeDocument/2006/relationships/customXml" Target="../ink/ink532.xml"/><Relationship Id="rId240" Type="http://schemas.openxmlformats.org/officeDocument/2006/relationships/image" Target="../media/image530.png"/><Relationship Id="rId261" Type="http://schemas.openxmlformats.org/officeDocument/2006/relationships/customXml" Target="../ink/ink548.xml"/><Relationship Id="rId14" Type="http://schemas.openxmlformats.org/officeDocument/2006/relationships/customXml" Target="../ink/ink424.xml"/><Relationship Id="rId35" Type="http://schemas.openxmlformats.org/officeDocument/2006/relationships/customXml" Target="../ink/ink435.xml"/><Relationship Id="rId56" Type="http://schemas.openxmlformats.org/officeDocument/2006/relationships/image" Target="../media/image439.png"/><Relationship Id="rId77" Type="http://schemas.openxmlformats.org/officeDocument/2006/relationships/customXml" Target="../ink/ink456.xml"/><Relationship Id="rId100" Type="http://schemas.openxmlformats.org/officeDocument/2006/relationships/image" Target="../media/image460.png"/><Relationship Id="rId8" Type="http://schemas.openxmlformats.org/officeDocument/2006/relationships/customXml" Target="../ink/ink421.xml"/><Relationship Id="rId98" Type="http://schemas.openxmlformats.org/officeDocument/2006/relationships/image" Target="../media/image459.png"/><Relationship Id="rId121" Type="http://schemas.openxmlformats.org/officeDocument/2006/relationships/customXml" Target="../ink/ink478.xml"/><Relationship Id="rId142" Type="http://schemas.openxmlformats.org/officeDocument/2006/relationships/image" Target="../media/image481.png"/><Relationship Id="rId163" Type="http://schemas.openxmlformats.org/officeDocument/2006/relationships/customXml" Target="../ink/ink499.xml"/><Relationship Id="rId184" Type="http://schemas.openxmlformats.org/officeDocument/2006/relationships/image" Target="../media/image502.png"/><Relationship Id="rId219" Type="http://schemas.openxmlformats.org/officeDocument/2006/relationships/customXml" Target="../ink/ink527.xml"/><Relationship Id="rId230" Type="http://schemas.openxmlformats.org/officeDocument/2006/relationships/image" Target="../media/image525.png"/><Relationship Id="rId251" Type="http://schemas.openxmlformats.org/officeDocument/2006/relationships/customXml" Target="../ink/ink543.xml"/><Relationship Id="rId25" Type="http://schemas.openxmlformats.org/officeDocument/2006/relationships/customXml" Target="../ink/ink430.xml"/><Relationship Id="rId46" Type="http://schemas.openxmlformats.org/officeDocument/2006/relationships/image" Target="../media/image434.png"/><Relationship Id="rId67" Type="http://schemas.openxmlformats.org/officeDocument/2006/relationships/customXml" Target="../ink/ink451.xml"/><Relationship Id="rId272" Type="http://schemas.openxmlformats.org/officeDocument/2006/relationships/image" Target="../media/image546.png"/><Relationship Id="rId88" Type="http://schemas.openxmlformats.org/officeDocument/2006/relationships/image" Target="../media/image454.png"/><Relationship Id="rId111" Type="http://schemas.openxmlformats.org/officeDocument/2006/relationships/customXml" Target="../ink/ink473.xml"/><Relationship Id="rId132" Type="http://schemas.openxmlformats.org/officeDocument/2006/relationships/image" Target="../media/image476.png"/><Relationship Id="rId153" Type="http://schemas.openxmlformats.org/officeDocument/2006/relationships/customXml" Target="../ink/ink494.xml"/><Relationship Id="rId174" Type="http://schemas.openxmlformats.org/officeDocument/2006/relationships/image" Target="../media/image497.png"/><Relationship Id="rId195" Type="http://schemas.openxmlformats.org/officeDocument/2006/relationships/customXml" Target="../ink/ink515.xml"/><Relationship Id="rId209" Type="http://schemas.openxmlformats.org/officeDocument/2006/relationships/customXml" Target="../ink/ink522.xml"/><Relationship Id="rId220" Type="http://schemas.openxmlformats.org/officeDocument/2006/relationships/image" Target="../media/image520.png"/><Relationship Id="rId241" Type="http://schemas.openxmlformats.org/officeDocument/2006/relationships/customXml" Target="../ink/ink538.xml"/><Relationship Id="rId15" Type="http://schemas.openxmlformats.org/officeDocument/2006/relationships/customXml" Target="../ink/ink425.xml"/><Relationship Id="rId36" Type="http://schemas.openxmlformats.org/officeDocument/2006/relationships/image" Target="../media/image429.png"/><Relationship Id="rId57" Type="http://schemas.openxmlformats.org/officeDocument/2006/relationships/customXml" Target="../ink/ink446.xml"/><Relationship Id="rId262" Type="http://schemas.openxmlformats.org/officeDocument/2006/relationships/image" Target="../media/image541.png"/><Relationship Id="rId78" Type="http://schemas.openxmlformats.org/officeDocument/2006/relationships/image" Target="../media/image449.png"/><Relationship Id="rId99" Type="http://schemas.openxmlformats.org/officeDocument/2006/relationships/customXml" Target="../ink/ink467.xml"/><Relationship Id="rId101" Type="http://schemas.openxmlformats.org/officeDocument/2006/relationships/customXml" Target="../ink/ink468.xml"/><Relationship Id="rId122" Type="http://schemas.openxmlformats.org/officeDocument/2006/relationships/image" Target="../media/image471.png"/><Relationship Id="rId143" Type="http://schemas.openxmlformats.org/officeDocument/2006/relationships/customXml" Target="../ink/ink489.xml"/><Relationship Id="rId164" Type="http://schemas.openxmlformats.org/officeDocument/2006/relationships/image" Target="../media/image492.png"/><Relationship Id="rId185" Type="http://schemas.openxmlformats.org/officeDocument/2006/relationships/customXml" Target="../ink/ink510.xml"/><Relationship Id="rId9" Type="http://schemas.openxmlformats.org/officeDocument/2006/relationships/image" Target="../media/image416.png"/><Relationship Id="rId210" Type="http://schemas.openxmlformats.org/officeDocument/2006/relationships/image" Target="../media/image515.png"/><Relationship Id="rId26" Type="http://schemas.openxmlformats.org/officeDocument/2006/relationships/image" Target="../media/image424.png"/><Relationship Id="rId231" Type="http://schemas.openxmlformats.org/officeDocument/2006/relationships/customXml" Target="../ink/ink533.xml"/><Relationship Id="rId252" Type="http://schemas.openxmlformats.org/officeDocument/2006/relationships/image" Target="../media/image536.png"/><Relationship Id="rId273" Type="http://schemas.openxmlformats.org/officeDocument/2006/relationships/customXml" Target="../ink/ink554.xml"/><Relationship Id="rId47" Type="http://schemas.openxmlformats.org/officeDocument/2006/relationships/customXml" Target="../ink/ink441.xml"/><Relationship Id="rId68" Type="http://schemas.openxmlformats.org/officeDocument/2006/relationships/image" Target="../media/image444.png"/><Relationship Id="rId89" Type="http://schemas.openxmlformats.org/officeDocument/2006/relationships/customXml" Target="../ink/ink462.xml"/><Relationship Id="rId112" Type="http://schemas.openxmlformats.org/officeDocument/2006/relationships/image" Target="../media/image466.png"/><Relationship Id="rId133" Type="http://schemas.openxmlformats.org/officeDocument/2006/relationships/customXml" Target="../ink/ink484.xml"/><Relationship Id="rId154" Type="http://schemas.openxmlformats.org/officeDocument/2006/relationships/image" Target="../media/image487.png"/><Relationship Id="rId175" Type="http://schemas.openxmlformats.org/officeDocument/2006/relationships/customXml" Target="../ink/ink505.xml"/><Relationship Id="rId196" Type="http://schemas.openxmlformats.org/officeDocument/2006/relationships/image" Target="../media/image508.png"/><Relationship Id="rId200" Type="http://schemas.openxmlformats.org/officeDocument/2006/relationships/image" Target="../media/image510.png"/><Relationship Id="rId16" Type="http://schemas.openxmlformats.org/officeDocument/2006/relationships/image" Target="../media/image419.png"/><Relationship Id="rId221" Type="http://schemas.openxmlformats.org/officeDocument/2006/relationships/customXml" Target="../ink/ink528.xml"/><Relationship Id="rId242" Type="http://schemas.openxmlformats.org/officeDocument/2006/relationships/image" Target="../media/image531.png"/><Relationship Id="rId263" Type="http://schemas.openxmlformats.org/officeDocument/2006/relationships/customXml" Target="../ink/ink549.xml"/><Relationship Id="rId37" Type="http://schemas.openxmlformats.org/officeDocument/2006/relationships/customXml" Target="../ink/ink436.xml"/><Relationship Id="rId58" Type="http://schemas.openxmlformats.org/officeDocument/2006/relationships/image" Target="../media/image440.png"/><Relationship Id="rId79" Type="http://schemas.openxmlformats.org/officeDocument/2006/relationships/customXml" Target="../ink/ink457.xml"/><Relationship Id="rId102" Type="http://schemas.openxmlformats.org/officeDocument/2006/relationships/image" Target="../media/image461.png"/><Relationship Id="rId123" Type="http://schemas.openxmlformats.org/officeDocument/2006/relationships/customXml" Target="../ink/ink479.xml"/><Relationship Id="rId144" Type="http://schemas.openxmlformats.org/officeDocument/2006/relationships/image" Target="../media/image482.png"/><Relationship Id="rId90" Type="http://schemas.openxmlformats.org/officeDocument/2006/relationships/image" Target="../media/image455.png"/><Relationship Id="rId165" Type="http://schemas.openxmlformats.org/officeDocument/2006/relationships/customXml" Target="../ink/ink500.xml"/><Relationship Id="rId186" Type="http://schemas.openxmlformats.org/officeDocument/2006/relationships/image" Target="../media/image503.png"/><Relationship Id="rId211" Type="http://schemas.openxmlformats.org/officeDocument/2006/relationships/customXml" Target="../ink/ink523.xml"/><Relationship Id="rId232" Type="http://schemas.openxmlformats.org/officeDocument/2006/relationships/image" Target="../media/image526.png"/><Relationship Id="rId253" Type="http://schemas.openxmlformats.org/officeDocument/2006/relationships/customXml" Target="../ink/ink544.xml"/><Relationship Id="rId274" Type="http://schemas.openxmlformats.org/officeDocument/2006/relationships/image" Target="../media/image547.png"/><Relationship Id="rId27" Type="http://schemas.openxmlformats.org/officeDocument/2006/relationships/customXml" Target="../ink/ink431.xml"/><Relationship Id="rId48" Type="http://schemas.openxmlformats.org/officeDocument/2006/relationships/image" Target="../media/image435.png"/><Relationship Id="rId69" Type="http://schemas.openxmlformats.org/officeDocument/2006/relationships/customXml" Target="../ink/ink452.xml"/><Relationship Id="rId113" Type="http://schemas.openxmlformats.org/officeDocument/2006/relationships/customXml" Target="../ink/ink474.xml"/><Relationship Id="rId134" Type="http://schemas.openxmlformats.org/officeDocument/2006/relationships/image" Target="../media/image477.png"/><Relationship Id="rId80" Type="http://schemas.openxmlformats.org/officeDocument/2006/relationships/image" Target="../media/image450.png"/><Relationship Id="rId155" Type="http://schemas.openxmlformats.org/officeDocument/2006/relationships/customXml" Target="../ink/ink495.xml"/><Relationship Id="rId176" Type="http://schemas.openxmlformats.org/officeDocument/2006/relationships/image" Target="../media/image498.png"/><Relationship Id="rId197" Type="http://schemas.openxmlformats.org/officeDocument/2006/relationships/customXml" Target="../ink/ink516.xml"/><Relationship Id="rId201" Type="http://schemas.openxmlformats.org/officeDocument/2006/relationships/customXml" Target="../ink/ink518.xml"/><Relationship Id="rId222" Type="http://schemas.openxmlformats.org/officeDocument/2006/relationships/image" Target="../media/image521.png"/><Relationship Id="rId243" Type="http://schemas.openxmlformats.org/officeDocument/2006/relationships/customXml" Target="../ink/ink539.xml"/><Relationship Id="rId264" Type="http://schemas.openxmlformats.org/officeDocument/2006/relationships/image" Target="../media/image542.png"/><Relationship Id="rId17" Type="http://schemas.openxmlformats.org/officeDocument/2006/relationships/customXml" Target="../ink/ink426.xml"/><Relationship Id="rId38" Type="http://schemas.openxmlformats.org/officeDocument/2006/relationships/image" Target="../media/image430.png"/><Relationship Id="rId59" Type="http://schemas.openxmlformats.org/officeDocument/2006/relationships/customXml" Target="../ink/ink447.xml"/><Relationship Id="rId103" Type="http://schemas.openxmlformats.org/officeDocument/2006/relationships/customXml" Target="../ink/ink469.xml"/><Relationship Id="rId124" Type="http://schemas.openxmlformats.org/officeDocument/2006/relationships/image" Target="../media/image472.png"/><Relationship Id="rId70" Type="http://schemas.openxmlformats.org/officeDocument/2006/relationships/image" Target="../media/image445.png"/><Relationship Id="rId91" Type="http://schemas.openxmlformats.org/officeDocument/2006/relationships/customXml" Target="../ink/ink463.xml"/><Relationship Id="rId145" Type="http://schemas.openxmlformats.org/officeDocument/2006/relationships/customXml" Target="../ink/ink490.xml"/><Relationship Id="rId166" Type="http://schemas.openxmlformats.org/officeDocument/2006/relationships/image" Target="../media/image493.png"/><Relationship Id="rId187" Type="http://schemas.openxmlformats.org/officeDocument/2006/relationships/customXml" Target="../ink/ink511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516.png"/><Relationship Id="rId233" Type="http://schemas.openxmlformats.org/officeDocument/2006/relationships/customXml" Target="../ink/ink534.xml"/><Relationship Id="rId254" Type="http://schemas.openxmlformats.org/officeDocument/2006/relationships/image" Target="../media/image537.png"/><Relationship Id="rId28" Type="http://schemas.openxmlformats.org/officeDocument/2006/relationships/image" Target="../media/image425.png"/><Relationship Id="rId49" Type="http://schemas.openxmlformats.org/officeDocument/2006/relationships/customXml" Target="../ink/ink442.xml"/><Relationship Id="rId114" Type="http://schemas.openxmlformats.org/officeDocument/2006/relationships/image" Target="../media/image467.png"/><Relationship Id="rId275" Type="http://schemas.openxmlformats.org/officeDocument/2006/relationships/customXml" Target="../ink/ink555.xml"/><Relationship Id="rId60" Type="http://schemas.openxmlformats.org/officeDocument/2006/relationships/image" Target="../media/image441.png"/><Relationship Id="rId81" Type="http://schemas.openxmlformats.org/officeDocument/2006/relationships/customXml" Target="../ink/ink458.xml"/><Relationship Id="rId135" Type="http://schemas.openxmlformats.org/officeDocument/2006/relationships/customXml" Target="../ink/ink485.xml"/><Relationship Id="rId156" Type="http://schemas.openxmlformats.org/officeDocument/2006/relationships/image" Target="../media/image488.png"/><Relationship Id="rId177" Type="http://schemas.openxmlformats.org/officeDocument/2006/relationships/customXml" Target="../ink/ink506.xml"/><Relationship Id="rId198" Type="http://schemas.openxmlformats.org/officeDocument/2006/relationships/image" Target="../media/image509.png"/><Relationship Id="rId202" Type="http://schemas.openxmlformats.org/officeDocument/2006/relationships/image" Target="../media/image511.png"/><Relationship Id="rId223" Type="http://schemas.openxmlformats.org/officeDocument/2006/relationships/customXml" Target="../ink/ink529.xml"/><Relationship Id="rId244" Type="http://schemas.openxmlformats.org/officeDocument/2006/relationships/image" Target="../media/image532.png"/><Relationship Id="rId18" Type="http://schemas.openxmlformats.org/officeDocument/2006/relationships/image" Target="../media/image420.png"/><Relationship Id="rId39" Type="http://schemas.openxmlformats.org/officeDocument/2006/relationships/customXml" Target="../ink/ink437.xml"/><Relationship Id="rId265" Type="http://schemas.openxmlformats.org/officeDocument/2006/relationships/customXml" Target="../ink/ink550.xml"/><Relationship Id="rId50" Type="http://schemas.openxmlformats.org/officeDocument/2006/relationships/image" Target="../media/image436.png"/><Relationship Id="rId104" Type="http://schemas.openxmlformats.org/officeDocument/2006/relationships/image" Target="../media/image462.png"/><Relationship Id="rId125" Type="http://schemas.openxmlformats.org/officeDocument/2006/relationships/customXml" Target="../ink/ink480.xml"/><Relationship Id="rId146" Type="http://schemas.openxmlformats.org/officeDocument/2006/relationships/image" Target="../media/image483.png"/><Relationship Id="rId167" Type="http://schemas.openxmlformats.org/officeDocument/2006/relationships/customXml" Target="../ink/ink501.xml"/><Relationship Id="rId188" Type="http://schemas.openxmlformats.org/officeDocument/2006/relationships/image" Target="../media/image504.png"/><Relationship Id="rId71" Type="http://schemas.openxmlformats.org/officeDocument/2006/relationships/customXml" Target="../ink/ink453.xml"/><Relationship Id="rId92" Type="http://schemas.openxmlformats.org/officeDocument/2006/relationships/image" Target="../media/image456.png"/><Relationship Id="rId213" Type="http://schemas.openxmlformats.org/officeDocument/2006/relationships/customXml" Target="../ink/ink524.xml"/><Relationship Id="rId234" Type="http://schemas.openxmlformats.org/officeDocument/2006/relationships/image" Target="../media/image527.png"/><Relationship Id="rId2" Type="http://schemas.openxmlformats.org/officeDocument/2006/relationships/customXml" Target="../ink/ink418.xml"/><Relationship Id="rId29" Type="http://schemas.openxmlformats.org/officeDocument/2006/relationships/customXml" Target="../ink/ink432.xml"/><Relationship Id="rId255" Type="http://schemas.openxmlformats.org/officeDocument/2006/relationships/customXml" Target="../ink/ink545.xml"/><Relationship Id="rId276" Type="http://schemas.openxmlformats.org/officeDocument/2006/relationships/image" Target="../media/image548.png"/><Relationship Id="rId40" Type="http://schemas.openxmlformats.org/officeDocument/2006/relationships/image" Target="../media/image431.png"/><Relationship Id="rId115" Type="http://schemas.openxmlformats.org/officeDocument/2006/relationships/customXml" Target="../ink/ink475.xml"/><Relationship Id="rId136" Type="http://schemas.openxmlformats.org/officeDocument/2006/relationships/image" Target="../media/image478.png"/><Relationship Id="rId157" Type="http://schemas.openxmlformats.org/officeDocument/2006/relationships/customXml" Target="../ink/ink496.xml"/><Relationship Id="rId178" Type="http://schemas.openxmlformats.org/officeDocument/2006/relationships/image" Target="../media/image499.png"/><Relationship Id="rId61" Type="http://schemas.openxmlformats.org/officeDocument/2006/relationships/customXml" Target="../ink/ink448.xml"/><Relationship Id="rId82" Type="http://schemas.openxmlformats.org/officeDocument/2006/relationships/image" Target="../media/image451.png"/><Relationship Id="rId199" Type="http://schemas.openxmlformats.org/officeDocument/2006/relationships/customXml" Target="../ink/ink517.xml"/><Relationship Id="rId203" Type="http://schemas.openxmlformats.org/officeDocument/2006/relationships/customXml" Target="../ink/ink519.xml"/><Relationship Id="rId19" Type="http://schemas.openxmlformats.org/officeDocument/2006/relationships/customXml" Target="../ink/ink427.xml"/><Relationship Id="rId224" Type="http://schemas.openxmlformats.org/officeDocument/2006/relationships/image" Target="../media/image522.png"/><Relationship Id="rId245" Type="http://schemas.openxmlformats.org/officeDocument/2006/relationships/customXml" Target="../ink/ink540.xml"/><Relationship Id="rId266" Type="http://schemas.openxmlformats.org/officeDocument/2006/relationships/image" Target="../media/image543.png"/><Relationship Id="rId30" Type="http://schemas.openxmlformats.org/officeDocument/2006/relationships/image" Target="../media/image426.png"/><Relationship Id="rId105" Type="http://schemas.openxmlformats.org/officeDocument/2006/relationships/customXml" Target="../ink/ink470.xml"/><Relationship Id="rId126" Type="http://schemas.openxmlformats.org/officeDocument/2006/relationships/image" Target="../media/image473.png"/><Relationship Id="rId147" Type="http://schemas.openxmlformats.org/officeDocument/2006/relationships/customXml" Target="../ink/ink491.xml"/><Relationship Id="rId168" Type="http://schemas.openxmlformats.org/officeDocument/2006/relationships/image" Target="../media/image494.png"/><Relationship Id="rId51" Type="http://schemas.openxmlformats.org/officeDocument/2006/relationships/customXml" Target="../ink/ink443.xml"/><Relationship Id="rId72" Type="http://schemas.openxmlformats.org/officeDocument/2006/relationships/image" Target="../media/image446.png"/><Relationship Id="rId93" Type="http://schemas.openxmlformats.org/officeDocument/2006/relationships/customXml" Target="../ink/ink464.xml"/><Relationship Id="rId189" Type="http://schemas.openxmlformats.org/officeDocument/2006/relationships/customXml" Target="../ink/ink512.xml"/><Relationship Id="rId3" Type="http://schemas.openxmlformats.org/officeDocument/2006/relationships/image" Target="../media/image414.png"/><Relationship Id="rId214" Type="http://schemas.openxmlformats.org/officeDocument/2006/relationships/image" Target="../media/image517.png"/><Relationship Id="rId235" Type="http://schemas.openxmlformats.org/officeDocument/2006/relationships/customXml" Target="../ink/ink535.xml"/><Relationship Id="rId256" Type="http://schemas.openxmlformats.org/officeDocument/2006/relationships/image" Target="../media/image538.png"/><Relationship Id="rId277" Type="http://schemas.openxmlformats.org/officeDocument/2006/relationships/customXml" Target="../ink/ink556.xml"/><Relationship Id="rId116" Type="http://schemas.openxmlformats.org/officeDocument/2006/relationships/image" Target="../media/image468.png"/><Relationship Id="rId137" Type="http://schemas.openxmlformats.org/officeDocument/2006/relationships/customXml" Target="../ink/ink486.xml"/><Relationship Id="rId158" Type="http://schemas.openxmlformats.org/officeDocument/2006/relationships/image" Target="../media/image489.png"/><Relationship Id="rId20" Type="http://schemas.openxmlformats.org/officeDocument/2006/relationships/image" Target="../media/image421.png"/><Relationship Id="rId41" Type="http://schemas.openxmlformats.org/officeDocument/2006/relationships/customXml" Target="../ink/ink438.xml"/><Relationship Id="rId62" Type="http://schemas.openxmlformats.org/officeDocument/2006/relationships/image" Target="../media/image254.png"/><Relationship Id="rId83" Type="http://schemas.openxmlformats.org/officeDocument/2006/relationships/customXml" Target="../ink/ink459.xml"/><Relationship Id="rId179" Type="http://schemas.openxmlformats.org/officeDocument/2006/relationships/customXml" Target="../ink/ink507.xml"/><Relationship Id="rId190" Type="http://schemas.openxmlformats.org/officeDocument/2006/relationships/image" Target="../media/image505.png"/><Relationship Id="rId204" Type="http://schemas.openxmlformats.org/officeDocument/2006/relationships/image" Target="../media/image512.png"/><Relationship Id="rId225" Type="http://schemas.openxmlformats.org/officeDocument/2006/relationships/customXml" Target="../ink/ink530.xml"/><Relationship Id="rId246" Type="http://schemas.openxmlformats.org/officeDocument/2006/relationships/image" Target="../media/image533.png"/><Relationship Id="rId267" Type="http://schemas.openxmlformats.org/officeDocument/2006/relationships/customXml" Target="../ink/ink551.xml"/><Relationship Id="rId106" Type="http://schemas.openxmlformats.org/officeDocument/2006/relationships/image" Target="../media/image463.png"/><Relationship Id="rId127" Type="http://schemas.openxmlformats.org/officeDocument/2006/relationships/customXml" Target="../ink/ink481.xml"/><Relationship Id="rId10" Type="http://schemas.openxmlformats.org/officeDocument/2006/relationships/customXml" Target="../ink/ink422.xml"/><Relationship Id="rId31" Type="http://schemas.openxmlformats.org/officeDocument/2006/relationships/customXml" Target="../ink/ink433.xml"/><Relationship Id="rId52" Type="http://schemas.openxmlformats.org/officeDocument/2006/relationships/image" Target="../media/image437.png"/><Relationship Id="rId73" Type="http://schemas.openxmlformats.org/officeDocument/2006/relationships/customXml" Target="../ink/ink454.xml"/><Relationship Id="rId94" Type="http://schemas.openxmlformats.org/officeDocument/2006/relationships/image" Target="../media/image457.png"/><Relationship Id="rId148" Type="http://schemas.openxmlformats.org/officeDocument/2006/relationships/image" Target="../media/image484.png"/><Relationship Id="rId169" Type="http://schemas.openxmlformats.org/officeDocument/2006/relationships/customXml" Target="../ink/ink502.xml"/><Relationship Id="rId4" Type="http://schemas.openxmlformats.org/officeDocument/2006/relationships/customXml" Target="../ink/ink419.xml"/><Relationship Id="rId180" Type="http://schemas.openxmlformats.org/officeDocument/2006/relationships/image" Target="../media/image500.png"/><Relationship Id="rId215" Type="http://schemas.openxmlformats.org/officeDocument/2006/relationships/customXml" Target="../ink/ink525.xml"/><Relationship Id="rId236" Type="http://schemas.openxmlformats.org/officeDocument/2006/relationships/image" Target="../media/image528.png"/><Relationship Id="rId257" Type="http://schemas.openxmlformats.org/officeDocument/2006/relationships/customXml" Target="../ink/ink546.xml"/><Relationship Id="rId278" Type="http://schemas.openxmlformats.org/officeDocument/2006/relationships/image" Target="../media/image549.png"/><Relationship Id="rId42" Type="http://schemas.openxmlformats.org/officeDocument/2006/relationships/image" Target="../media/image432.png"/><Relationship Id="rId84" Type="http://schemas.openxmlformats.org/officeDocument/2006/relationships/image" Target="../media/image452.png"/><Relationship Id="rId138" Type="http://schemas.openxmlformats.org/officeDocument/2006/relationships/image" Target="../media/image479.png"/><Relationship Id="rId191" Type="http://schemas.openxmlformats.org/officeDocument/2006/relationships/customXml" Target="../ink/ink513.xml"/><Relationship Id="rId205" Type="http://schemas.openxmlformats.org/officeDocument/2006/relationships/customXml" Target="../ink/ink520.xml"/><Relationship Id="rId247" Type="http://schemas.openxmlformats.org/officeDocument/2006/relationships/customXml" Target="../ink/ink541.xml"/><Relationship Id="rId107" Type="http://schemas.openxmlformats.org/officeDocument/2006/relationships/customXml" Target="../ink/ink471.xml"/><Relationship Id="rId11" Type="http://schemas.openxmlformats.org/officeDocument/2006/relationships/image" Target="../media/image417.png"/><Relationship Id="rId53" Type="http://schemas.openxmlformats.org/officeDocument/2006/relationships/customXml" Target="../ink/ink444.xml"/><Relationship Id="rId149" Type="http://schemas.openxmlformats.org/officeDocument/2006/relationships/customXml" Target="../ink/ink492.xml"/><Relationship Id="rId95" Type="http://schemas.openxmlformats.org/officeDocument/2006/relationships/customXml" Target="../ink/ink465.xml"/><Relationship Id="rId160" Type="http://schemas.openxmlformats.org/officeDocument/2006/relationships/image" Target="../media/image490.png"/><Relationship Id="rId216" Type="http://schemas.openxmlformats.org/officeDocument/2006/relationships/image" Target="../media/image5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256948" y="1874728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24175" y="116632"/>
            <a:ext cx="1138975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 err="1">
                <a:solidFill>
                  <a:srgbClr val="000000"/>
                </a:solidFill>
              </a:rPr>
              <a:t>Example</a:t>
            </a:r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1600" dirty="0">
                <a:solidFill>
                  <a:srgbClr val="000000"/>
                </a:solidFill>
              </a:rPr>
              <a:t>Generate in Excel a sample </a:t>
            </a:r>
            <a:r>
              <a:rPr lang="de-DE" sz="1600" dirty="0" err="1">
                <a:solidFill>
                  <a:srgbClr val="000000"/>
                </a:solidFill>
              </a:rPr>
              <a:t>of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the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length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of</a:t>
            </a:r>
            <a:r>
              <a:rPr lang="de-DE" sz="1600" dirty="0">
                <a:solidFill>
                  <a:srgbClr val="000000"/>
                </a:solidFill>
              </a:rPr>
              <a:t> 15 male </a:t>
            </a:r>
            <a:r>
              <a:rPr lang="de-DE" sz="1600" dirty="0" err="1">
                <a:solidFill>
                  <a:srgbClr val="000000"/>
                </a:solidFill>
              </a:rPr>
              <a:t>students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around</a:t>
            </a:r>
            <a:r>
              <a:rPr lang="de-DE" sz="1600" dirty="0">
                <a:solidFill>
                  <a:srgbClr val="000000"/>
                </a:solidFill>
              </a:rPr>
              <a:t> 175cm and a maximum </a:t>
            </a:r>
            <a:r>
              <a:rPr lang="de-DE" sz="1600" dirty="0" err="1">
                <a:solidFill>
                  <a:srgbClr val="000000"/>
                </a:solidFill>
              </a:rPr>
              <a:t>deviation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of</a:t>
            </a:r>
            <a:r>
              <a:rPr lang="de-DE" sz="1600" dirty="0">
                <a:solidFill>
                  <a:srgbClr val="000000"/>
                </a:solidFill>
              </a:rPr>
              <a:t> 25cm.</a:t>
            </a:r>
          </a:p>
          <a:p>
            <a:endParaRPr lang="de-DE" sz="16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1600" dirty="0">
                <a:solidFill>
                  <a:srgbClr val="000000"/>
                </a:solidFill>
              </a:rPr>
              <a:t>Generate in Excel a sample </a:t>
            </a:r>
            <a:r>
              <a:rPr lang="de-DE" sz="1600" dirty="0" err="1">
                <a:solidFill>
                  <a:srgbClr val="000000"/>
                </a:solidFill>
              </a:rPr>
              <a:t>of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the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length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of</a:t>
            </a:r>
            <a:r>
              <a:rPr lang="de-DE" sz="1600" dirty="0">
                <a:solidFill>
                  <a:srgbClr val="000000"/>
                </a:solidFill>
              </a:rPr>
              <a:t> 11 </a:t>
            </a:r>
            <a:r>
              <a:rPr lang="de-DE" sz="1600" dirty="0" err="1">
                <a:solidFill>
                  <a:srgbClr val="000000"/>
                </a:solidFill>
              </a:rPr>
              <a:t>female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students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around</a:t>
            </a:r>
            <a:r>
              <a:rPr lang="de-DE" sz="1600" dirty="0">
                <a:solidFill>
                  <a:srgbClr val="000000"/>
                </a:solidFill>
              </a:rPr>
              <a:t> 165cm and a maximum </a:t>
            </a:r>
            <a:r>
              <a:rPr lang="de-DE" sz="1600" dirty="0" err="1">
                <a:solidFill>
                  <a:srgbClr val="000000"/>
                </a:solidFill>
              </a:rPr>
              <a:t>deviation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of</a:t>
            </a:r>
            <a:r>
              <a:rPr lang="de-DE" sz="1600" dirty="0">
                <a:solidFill>
                  <a:srgbClr val="000000"/>
                </a:solidFill>
              </a:rPr>
              <a:t> 20cm.</a:t>
            </a:r>
          </a:p>
          <a:p>
            <a:pPr marL="457200" indent="-457200">
              <a:buFont typeface="+mj-lt"/>
              <a:buAutoNum type="arabicParenR"/>
            </a:pPr>
            <a:endParaRPr lang="de-DE" sz="16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1600" dirty="0" err="1">
                <a:solidFill>
                  <a:srgbClr val="000000"/>
                </a:solidFill>
              </a:rPr>
              <a:t>Calculate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the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contingency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table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of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the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attributes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gender</a:t>
            </a:r>
            <a:r>
              <a:rPr lang="de-DE" sz="1600" dirty="0">
                <a:solidFill>
                  <a:srgbClr val="000000"/>
                </a:solidFill>
              </a:rPr>
              <a:t> and </a:t>
            </a:r>
            <a:r>
              <a:rPr lang="de-DE" sz="1600" dirty="0" err="1">
                <a:solidFill>
                  <a:srgbClr val="000000"/>
                </a:solidFill>
              </a:rPr>
              <a:t>lenght</a:t>
            </a:r>
            <a:endParaRPr lang="de-DE" sz="1600" dirty="0">
              <a:solidFill>
                <a:srgbClr val="000000"/>
              </a:solidFill>
            </a:endParaRPr>
          </a:p>
          <a:p>
            <a:r>
              <a:rPr lang="de-DE" sz="1600" dirty="0">
                <a:solidFill>
                  <a:srgbClr val="000000"/>
                </a:solidFill>
              </a:rPr>
              <a:t>      ((0-155),[155,170),[170,185),[185,200] and </a:t>
            </a:r>
            <a:r>
              <a:rPr lang="de-DE" sz="1600" dirty="0" err="1">
                <a:solidFill>
                  <a:srgbClr val="000000"/>
                </a:solidFill>
              </a:rPr>
              <a:t>the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marignal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distributions</a:t>
            </a:r>
            <a:endParaRPr lang="de-DE" sz="16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de-DE" sz="16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 startAt="6"/>
            </a:pPr>
            <a:r>
              <a:rPr lang="de-DE" sz="1600" dirty="0">
                <a:solidFill>
                  <a:srgbClr val="000000"/>
                </a:solidFill>
              </a:rPr>
              <a:t>Are </a:t>
            </a:r>
            <a:r>
              <a:rPr lang="de-DE" sz="1600" dirty="0" err="1">
                <a:solidFill>
                  <a:srgbClr val="000000"/>
                </a:solidFill>
              </a:rPr>
              <a:t>the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attributes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gender</a:t>
            </a:r>
            <a:r>
              <a:rPr lang="de-DE" sz="1600" dirty="0">
                <a:solidFill>
                  <a:srgbClr val="000000"/>
                </a:solidFill>
              </a:rPr>
              <a:t> and </a:t>
            </a:r>
            <a:r>
              <a:rPr lang="de-DE" sz="1600" dirty="0" err="1">
                <a:solidFill>
                  <a:srgbClr val="000000"/>
                </a:solidFill>
              </a:rPr>
              <a:t>length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statistically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independent</a:t>
            </a:r>
            <a:r>
              <a:rPr lang="de-DE" sz="1600" dirty="0">
                <a:solidFill>
                  <a:srgbClr val="000000"/>
                </a:solidFill>
              </a:rPr>
              <a:t>?</a:t>
            </a:r>
          </a:p>
          <a:p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endParaRPr lang="de-DE" sz="20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794A878-CC7F-4917-8618-D0A9CE0B0CC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63A6D4B-46FD-441D-AEC8-7390109C9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9" y="2877274"/>
            <a:ext cx="7786191" cy="36810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3C14FF86-A087-4679-83A3-049D0FEA916D}"/>
                  </a:ext>
                </a:extLst>
              </p14:cNvPr>
              <p14:cNvContentPartPr/>
              <p14:nvPr/>
            </p14:nvContentPartPr>
            <p14:xfrm>
              <a:off x="4420894" y="5967125"/>
              <a:ext cx="402480" cy="22572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3C14FF86-A087-4679-83A3-049D0FEA91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6574" y="5962805"/>
                <a:ext cx="41112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61D76D21-267B-4598-B733-5656F3BEBC30}"/>
                  </a:ext>
                </a:extLst>
              </p14:cNvPr>
              <p14:cNvContentPartPr/>
              <p14:nvPr/>
            </p14:nvContentPartPr>
            <p14:xfrm>
              <a:off x="4433134" y="4685525"/>
              <a:ext cx="367560" cy="24840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61D76D21-267B-4598-B733-5656F3BEBC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28814" y="4681205"/>
                <a:ext cx="3762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B637D743-5E62-40D8-9B56-E0E755729955}"/>
                  </a:ext>
                </a:extLst>
              </p14:cNvPr>
              <p14:cNvContentPartPr/>
              <p14:nvPr/>
            </p14:nvContentPartPr>
            <p14:xfrm>
              <a:off x="5138734" y="5929325"/>
              <a:ext cx="354600" cy="26388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B637D743-5E62-40D8-9B56-E0E75572995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34414" y="5925005"/>
                <a:ext cx="3632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56EB72E6-F40E-410D-A438-22FF91A4E2D2}"/>
                  </a:ext>
                </a:extLst>
              </p14:cNvPr>
              <p14:cNvContentPartPr/>
              <p14:nvPr/>
            </p14:nvContentPartPr>
            <p14:xfrm>
              <a:off x="5147374" y="4666085"/>
              <a:ext cx="382680" cy="24552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56EB72E6-F40E-410D-A438-22FF91A4E2D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43054" y="4661765"/>
                <a:ext cx="3913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0A04E3FC-5F7A-4CAF-9D9A-14DDE23D486A}"/>
                  </a:ext>
                </a:extLst>
              </p14:cNvPr>
              <p14:cNvContentPartPr/>
              <p14:nvPr/>
            </p14:nvContentPartPr>
            <p14:xfrm>
              <a:off x="5836414" y="6156845"/>
              <a:ext cx="428400" cy="23256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0A04E3FC-5F7A-4CAF-9D9A-14DDE23D486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32094" y="6152525"/>
                <a:ext cx="4370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EC8DA8C3-0687-4A54-BEAF-DC29082A77F6}"/>
                  </a:ext>
                </a:extLst>
              </p14:cNvPr>
              <p14:cNvContentPartPr/>
              <p14:nvPr/>
            </p14:nvContentPartPr>
            <p14:xfrm>
              <a:off x="5799694" y="4852565"/>
              <a:ext cx="420480" cy="24408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EC8DA8C3-0687-4A54-BEAF-DC29082A77F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95374" y="4848245"/>
                <a:ext cx="429120" cy="25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1" name="Gruppieren 310">
            <a:extLst>
              <a:ext uri="{FF2B5EF4-FFF2-40B4-BE49-F238E27FC236}">
                <a16:creationId xmlns:a16="http://schemas.microsoft.com/office/drawing/2014/main" id="{A748B89A-5FB7-42E0-BE62-F30C1F04B880}"/>
              </a:ext>
            </a:extLst>
          </p:cNvPr>
          <p:cNvGrpSpPr/>
          <p:nvPr/>
        </p:nvGrpSpPr>
        <p:grpSpPr>
          <a:xfrm>
            <a:off x="7418614" y="18485"/>
            <a:ext cx="4627800" cy="4057200"/>
            <a:chOff x="7418614" y="18485"/>
            <a:chExt cx="4627800" cy="405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B1933124-F183-445D-9A45-B4E857B27264}"/>
                    </a:ext>
                  </a:extLst>
                </p14:cNvPr>
                <p14:cNvContentPartPr/>
                <p14:nvPr/>
              </p14:nvContentPartPr>
              <p14:xfrm>
                <a:off x="8419054" y="2020805"/>
                <a:ext cx="2160" cy="1602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B1933124-F183-445D-9A45-B4E857B2726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414734" y="2016485"/>
                  <a:ext cx="108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0F2B2FB-215E-4C7F-A09E-202C37072537}"/>
                    </a:ext>
                  </a:extLst>
                </p14:cNvPr>
                <p14:cNvContentPartPr/>
                <p14:nvPr/>
              </p14:nvContentPartPr>
              <p14:xfrm>
                <a:off x="8350294" y="2172005"/>
                <a:ext cx="154440" cy="136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0F2B2FB-215E-4C7F-A09E-202C3707253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45974" y="2167685"/>
                  <a:ext cx="163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83A8D58-B3E9-4C1D-9EAB-69E3BBD9D800}"/>
                    </a:ext>
                  </a:extLst>
                </p14:cNvPr>
                <p14:cNvContentPartPr/>
                <p14:nvPr/>
              </p14:nvContentPartPr>
              <p14:xfrm>
                <a:off x="8328694" y="1955285"/>
                <a:ext cx="187560" cy="486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83A8D58-B3E9-4C1D-9EAB-69E3BBD9D80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324374" y="1950965"/>
                  <a:ext cx="1962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548F9A0-5741-4F8F-BAA0-1DA65DEA0C1C}"/>
                    </a:ext>
                  </a:extLst>
                </p14:cNvPr>
                <p14:cNvContentPartPr/>
                <p14:nvPr/>
              </p14:nvContentPartPr>
              <p14:xfrm>
                <a:off x="8538934" y="2046725"/>
                <a:ext cx="94680" cy="1040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548F9A0-5741-4F8F-BAA0-1DA65DEA0C1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34614" y="2042405"/>
                  <a:ext cx="103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D3F5274-99DE-456F-BC3F-CA513CFEFE50}"/>
                    </a:ext>
                  </a:extLst>
                </p14:cNvPr>
                <p14:cNvContentPartPr/>
                <p14:nvPr/>
              </p14:nvContentPartPr>
              <p14:xfrm>
                <a:off x="8820814" y="1968245"/>
                <a:ext cx="278640" cy="1681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D3F5274-99DE-456F-BC3F-CA513CFEFE5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16494" y="1963925"/>
                  <a:ext cx="287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6D20EA7-DB43-4C96-9CED-BE285A0212D3}"/>
                    </a:ext>
                  </a:extLst>
                </p14:cNvPr>
                <p14:cNvContentPartPr/>
                <p14:nvPr/>
              </p14:nvContentPartPr>
              <p14:xfrm>
                <a:off x="9047254" y="1923965"/>
                <a:ext cx="360" cy="3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6D20EA7-DB43-4C96-9CED-BE285A0212D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042934" y="19196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80AFE6A-9C7F-46BC-BDA2-1A5E9AFF14AD}"/>
                    </a:ext>
                  </a:extLst>
                </p14:cNvPr>
                <p14:cNvContentPartPr/>
                <p14:nvPr/>
              </p14:nvContentPartPr>
              <p14:xfrm>
                <a:off x="9124294" y="2010725"/>
                <a:ext cx="90000" cy="1026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80AFE6A-9C7F-46BC-BDA2-1A5E9AFF14A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119974" y="2006405"/>
                  <a:ext cx="98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7A28E2B-665E-46A2-9D6D-24BA79AB65B5}"/>
                    </a:ext>
                  </a:extLst>
                </p14:cNvPr>
                <p14:cNvContentPartPr/>
                <p14:nvPr/>
              </p14:nvContentPartPr>
              <p14:xfrm>
                <a:off x="9233734" y="2000285"/>
                <a:ext cx="322200" cy="975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7A28E2B-665E-46A2-9D6D-24BA79AB65B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229414" y="1995965"/>
                  <a:ext cx="330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C115965-7F27-430A-88C3-2BC3734CD73D}"/>
                    </a:ext>
                  </a:extLst>
                </p14:cNvPr>
                <p14:cNvContentPartPr/>
                <p14:nvPr/>
              </p14:nvContentPartPr>
              <p14:xfrm>
                <a:off x="9799654" y="1923605"/>
                <a:ext cx="10440" cy="1512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C115965-7F27-430A-88C3-2BC3734CD73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795334" y="1919285"/>
                  <a:ext cx="19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E431F13-7E28-48FA-834F-C7B28B650D9A}"/>
                    </a:ext>
                  </a:extLst>
                </p14:cNvPr>
                <p14:cNvContentPartPr/>
                <p14:nvPr/>
              </p14:nvContentPartPr>
              <p14:xfrm>
                <a:off x="9711094" y="1849085"/>
                <a:ext cx="185760" cy="604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E431F13-7E28-48FA-834F-C7B28B650D9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706774" y="1844765"/>
                  <a:ext cx="1944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0953D11-606D-469A-9986-C51B2D7EDAE6}"/>
                    </a:ext>
                  </a:extLst>
                </p14:cNvPr>
                <p14:cNvContentPartPr/>
                <p14:nvPr/>
              </p14:nvContentPartPr>
              <p14:xfrm>
                <a:off x="9731614" y="1974365"/>
                <a:ext cx="115200" cy="255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0953D11-606D-469A-9986-C51B2D7EDAE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727294" y="1970045"/>
                  <a:ext cx="123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9EEEE39-A599-4DE8-B854-6751847EAAC3}"/>
                    </a:ext>
                  </a:extLst>
                </p14:cNvPr>
                <p14:cNvContentPartPr/>
                <p14:nvPr/>
              </p14:nvContentPartPr>
              <p14:xfrm>
                <a:off x="9882814" y="1949525"/>
                <a:ext cx="151200" cy="892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9EEEE39-A599-4DE8-B854-6751847EAAC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878494" y="1945205"/>
                  <a:ext cx="159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60EEDD4-FB1B-4758-83A7-1BB0C8969153}"/>
                    </a:ext>
                  </a:extLst>
                </p14:cNvPr>
                <p14:cNvContentPartPr/>
                <p14:nvPr/>
              </p14:nvContentPartPr>
              <p14:xfrm>
                <a:off x="10052014" y="1845485"/>
                <a:ext cx="127080" cy="1760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60EEDD4-FB1B-4758-83A7-1BB0C896915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47694" y="1841165"/>
                  <a:ext cx="135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777C128-ABD2-4762-A224-9A37094AD213}"/>
                    </a:ext>
                  </a:extLst>
                </p14:cNvPr>
                <p14:cNvContentPartPr/>
                <p14:nvPr/>
              </p14:nvContentPartPr>
              <p14:xfrm>
                <a:off x="10349374" y="1922885"/>
                <a:ext cx="234000" cy="90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777C128-ABD2-4762-A224-9A37094AD21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45054" y="1918565"/>
                  <a:ext cx="242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D38BC45-BC27-4F96-94C1-C0523AE2416B}"/>
                    </a:ext>
                  </a:extLst>
                </p14:cNvPr>
                <p14:cNvContentPartPr/>
                <p14:nvPr/>
              </p14:nvContentPartPr>
              <p14:xfrm>
                <a:off x="10615054" y="1787885"/>
                <a:ext cx="182880" cy="1940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D38BC45-BC27-4F96-94C1-C0523AE2416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610734" y="1783565"/>
                  <a:ext cx="1915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D56C609-F5C2-486C-8C0D-905912C2D656}"/>
                    </a:ext>
                  </a:extLst>
                </p14:cNvPr>
                <p14:cNvContentPartPr/>
                <p14:nvPr/>
              </p14:nvContentPartPr>
              <p14:xfrm>
                <a:off x="10821694" y="1854485"/>
                <a:ext cx="84600" cy="950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D56C609-F5C2-486C-8C0D-905912C2D65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817374" y="1850165"/>
                  <a:ext cx="932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CBBEED4-13C2-4C4C-A8F2-AF14BD7A89E3}"/>
                    </a:ext>
                  </a:extLst>
                </p14:cNvPr>
                <p14:cNvContentPartPr/>
                <p14:nvPr/>
              </p14:nvContentPartPr>
              <p14:xfrm>
                <a:off x="10912054" y="1719125"/>
                <a:ext cx="166320" cy="2289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CBBEED4-13C2-4C4C-A8F2-AF14BD7A89E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907734" y="1714805"/>
                  <a:ext cx="1749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B7260F0-893A-4531-A830-17B5D3238117}"/>
                    </a:ext>
                  </a:extLst>
                </p14:cNvPr>
                <p14:cNvContentPartPr/>
                <p14:nvPr/>
              </p14:nvContentPartPr>
              <p14:xfrm>
                <a:off x="11090254" y="1814165"/>
                <a:ext cx="165600" cy="932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B7260F0-893A-4531-A830-17B5D323811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085934" y="1809845"/>
                  <a:ext cx="174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56F0B5D-D285-44F7-928F-352BDD81E0FA}"/>
                    </a:ext>
                  </a:extLst>
                </p14:cNvPr>
                <p14:cNvContentPartPr/>
                <p14:nvPr/>
              </p14:nvContentPartPr>
              <p14:xfrm>
                <a:off x="11244694" y="1756205"/>
                <a:ext cx="26640" cy="478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56F0B5D-D285-44F7-928F-352BDD81E0F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240374" y="1751885"/>
                  <a:ext cx="352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31DD3B0-7A54-4BA1-A0FC-41F9B4C48C96}"/>
                    </a:ext>
                  </a:extLst>
                </p14:cNvPr>
                <p14:cNvContentPartPr/>
                <p14:nvPr/>
              </p14:nvContentPartPr>
              <p14:xfrm>
                <a:off x="11284654" y="1724165"/>
                <a:ext cx="123840" cy="1724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31DD3B0-7A54-4BA1-A0FC-41F9B4C48C9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280334" y="1719845"/>
                  <a:ext cx="132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9DC07F1-0740-41B5-9FC4-9852A62A6FBE}"/>
                    </a:ext>
                  </a:extLst>
                </p14:cNvPr>
                <p14:cNvContentPartPr/>
                <p14:nvPr/>
              </p14:nvContentPartPr>
              <p14:xfrm>
                <a:off x="11433334" y="1802285"/>
                <a:ext cx="214920" cy="745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9DC07F1-0740-41B5-9FC4-9852A62A6FB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429014" y="1797965"/>
                  <a:ext cx="2235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089CC73-5F62-4CDA-A3D9-551B415C0FEE}"/>
                    </a:ext>
                  </a:extLst>
                </p14:cNvPr>
                <p14:cNvContentPartPr/>
                <p14:nvPr/>
              </p14:nvContentPartPr>
              <p14:xfrm>
                <a:off x="8397454" y="2384045"/>
                <a:ext cx="138240" cy="1807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089CC73-5F62-4CDA-A3D9-551B415C0FE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393134" y="2379725"/>
                  <a:ext cx="1468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10A284A-FC1D-4B2F-844A-E36DE91FD243}"/>
                    </a:ext>
                  </a:extLst>
                </p14:cNvPr>
                <p14:cNvContentPartPr/>
                <p14:nvPr/>
              </p14:nvContentPartPr>
              <p14:xfrm>
                <a:off x="8570614" y="2349125"/>
                <a:ext cx="30240" cy="1573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10A284A-FC1D-4B2F-844A-E36DE91FD24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566294" y="2344805"/>
                  <a:ext cx="38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608B88D-C492-4BFA-A58B-C931F1112503}"/>
                    </a:ext>
                  </a:extLst>
                </p14:cNvPr>
                <p14:cNvContentPartPr/>
                <p14:nvPr/>
              </p14:nvContentPartPr>
              <p14:xfrm>
                <a:off x="8669254" y="2301605"/>
                <a:ext cx="163080" cy="1936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608B88D-C492-4BFA-A58B-C931F111250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64934" y="2297285"/>
                  <a:ext cx="171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EB50E06-27B1-4856-AE71-87A45B116CE7}"/>
                    </a:ext>
                  </a:extLst>
                </p14:cNvPr>
                <p14:cNvContentPartPr/>
                <p14:nvPr/>
              </p14:nvContentPartPr>
              <p14:xfrm>
                <a:off x="8999014" y="2330765"/>
                <a:ext cx="330840" cy="1512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EB50E06-27B1-4856-AE71-87A45B116CE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994694" y="2326445"/>
                  <a:ext cx="339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89C5306-F7A6-401F-9B4C-3C5AE25BC255}"/>
                    </a:ext>
                  </a:extLst>
                </p14:cNvPr>
                <p14:cNvContentPartPr/>
                <p14:nvPr/>
              </p14:nvContentPartPr>
              <p14:xfrm>
                <a:off x="9218614" y="2268125"/>
                <a:ext cx="8640" cy="20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89C5306-F7A6-401F-9B4C-3C5AE25BC25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214294" y="2263805"/>
                  <a:ext cx="17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2485C3C-1610-404B-8D66-8A312F13E384}"/>
                    </a:ext>
                  </a:extLst>
                </p14:cNvPr>
                <p14:cNvContentPartPr/>
                <p14:nvPr/>
              </p14:nvContentPartPr>
              <p14:xfrm>
                <a:off x="9497254" y="2231045"/>
                <a:ext cx="133200" cy="1767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2485C3C-1610-404B-8D66-8A312F13E38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92934" y="2226725"/>
                  <a:ext cx="1418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96C1601-C707-4E79-BD99-833FA7E8C24A}"/>
                    </a:ext>
                  </a:extLst>
                </p14:cNvPr>
                <p14:cNvContentPartPr/>
                <p14:nvPr/>
              </p14:nvContentPartPr>
              <p14:xfrm>
                <a:off x="9660694" y="2296925"/>
                <a:ext cx="87120" cy="842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96C1601-C707-4E79-BD99-833FA7E8C24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656374" y="2292605"/>
                  <a:ext cx="95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98DC1F3-6FFD-4709-9D53-0A037C101A3E}"/>
                    </a:ext>
                  </a:extLst>
                </p14:cNvPr>
                <p14:cNvContentPartPr/>
                <p14:nvPr/>
              </p14:nvContentPartPr>
              <p14:xfrm>
                <a:off x="9774814" y="2286125"/>
                <a:ext cx="151560" cy="104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98DC1F3-6FFD-4709-9D53-0A037C101A3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770494" y="2281805"/>
                  <a:ext cx="160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DB6B863-3BD8-4EAD-9523-1462B9362570}"/>
                    </a:ext>
                  </a:extLst>
                </p14:cNvPr>
                <p14:cNvContentPartPr/>
                <p14:nvPr/>
              </p14:nvContentPartPr>
              <p14:xfrm>
                <a:off x="9897574" y="2262005"/>
                <a:ext cx="125640" cy="1080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DB6B863-3BD8-4EAD-9523-1462B936257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893254" y="2257685"/>
                  <a:ext cx="134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7A9F24B-2099-4247-A0D0-756D0D7545B5}"/>
                    </a:ext>
                  </a:extLst>
                </p14:cNvPr>
                <p14:cNvContentPartPr/>
                <p14:nvPr/>
              </p14:nvContentPartPr>
              <p14:xfrm>
                <a:off x="10033654" y="2156885"/>
                <a:ext cx="90720" cy="2098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7A9F24B-2099-4247-A0D0-756D0D7545B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029334" y="2152565"/>
                  <a:ext cx="99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04B5D8A-72A8-46E3-B353-731324CE9703}"/>
                    </a:ext>
                  </a:extLst>
                </p14:cNvPr>
                <p14:cNvContentPartPr/>
                <p14:nvPr/>
              </p14:nvContentPartPr>
              <p14:xfrm>
                <a:off x="10106014" y="2181725"/>
                <a:ext cx="28440" cy="51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04B5D8A-72A8-46E3-B353-731324CE970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101694" y="2177405"/>
                  <a:ext cx="370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70B888A-83B2-479E-B46C-7CE57CA3EFCC}"/>
                    </a:ext>
                  </a:extLst>
                </p14:cNvPr>
                <p14:cNvContentPartPr/>
                <p14:nvPr/>
              </p14:nvContentPartPr>
              <p14:xfrm>
                <a:off x="10152814" y="2229965"/>
                <a:ext cx="59040" cy="1011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70B888A-83B2-479E-B46C-7CE57CA3EFC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48494" y="2225645"/>
                  <a:ext cx="67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33D222B-885C-4056-A46B-B2A54A21DFC4}"/>
                    </a:ext>
                  </a:extLst>
                </p14:cNvPr>
                <p14:cNvContentPartPr/>
                <p14:nvPr/>
              </p14:nvContentPartPr>
              <p14:xfrm>
                <a:off x="10222294" y="2161565"/>
                <a:ext cx="264240" cy="1522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33D222B-885C-4056-A46B-B2A54A21DFC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17974" y="2157245"/>
                  <a:ext cx="272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C1E831E-28B0-4FEF-B9F1-BE8A7AA672F0}"/>
                    </a:ext>
                  </a:extLst>
                </p14:cNvPr>
                <p14:cNvContentPartPr/>
                <p14:nvPr/>
              </p14:nvContentPartPr>
              <p14:xfrm>
                <a:off x="10583374" y="2096765"/>
                <a:ext cx="214560" cy="1782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C1E831E-28B0-4FEF-B9F1-BE8A7AA672F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579054" y="2092445"/>
                  <a:ext cx="223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C756EA1-3263-4F7D-81F9-6576F62C88D4}"/>
                    </a:ext>
                  </a:extLst>
                </p14:cNvPr>
                <p14:cNvContentPartPr/>
                <p14:nvPr/>
              </p14:nvContentPartPr>
              <p14:xfrm>
                <a:off x="10853014" y="2208725"/>
                <a:ext cx="360" cy="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C756EA1-3263-4F7D-81F9-6576F62C88D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848694" y="22044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59F588B-17C1-4A2B-9B90-FCAAF2335BCC}"/>
                    </a:ext>
                  </a:extLst>
                </p14:cNvPr>
                <p14:cNvContentPartPr/>
                <p14:nvPr/>
              </p14:nvContentPartPr>
              <p14:xfrm>
                <a:off x="10971094" y="2103605"/>
                <a:ext cx="86760" cy="1234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59F588B-17C1-4A2B-9B90-FCAAF2335BC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966774" y="2099285"/>
                  <a:ext cx="95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8D298BA-1683-4A34-920A-4026A1B323F8}"/>
                    </a:ext>
                  </a:extLst>
                </p14:cNvPr>
                <p14:cNvContentPartPr/>
                <p14:nvPr/>
              </p14:nvContentPartPr>
              <p14:xfrm>
                <a:off x="11059294" y="2104685"/>
                <a:ext cx="220680" cy="83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8D298BA-1683-4A34-920A-4026A1B323F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054974" y="2100365"/>
                  <a:ext cx="229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FD044A6-AA7E-4BEB-A934-8706578B129D}"/>
                    </a:ext>
                  </a:extLst>
                </p14:cNvPr>
                <p14:cNvContentPartPr/>
                <p14:nvPr/>
              </p14:nvContentPartPr>
              <p14:xfrm>
                <a:off x="11274574" y="2018645"/>
                <a:ext cx="130320" cy="1976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FD044A6-AA7E-4BEB-A934-8706578B129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270254" y="2014325"/>
                  <a:ext cx="138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5FECA3D-7C2B-4BA5-8644-E7C38ACACA3A}"/>
                    </a:ext>
                  </a:extLst>
                </p14:cNvPr>
                <p14:cNvContentPartPr/>
                <p14:nvPr/>
              </p14:nvContentPartPr>
              <p14:xfrm>
                <a:off x="11381134" y="2040245"/>
                <a:ext cx="25200" cy="234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5FECA3D-7C2B-4BA5-8644-E7C38ACACA3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376814" y="2035925"/>
                  <a:ext cx="33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51641A1-7283-4D5D-917C-BDF8A528C64F}"/>
                    </a:ext>
                  </a:extLst>
                </p14:cNvPr>
                <p14:cNvContentPartPr/>
                <p14:nvPr/>
              </p14:nvContentPartPr>
              <p14:xfrm>
                <a:off x="11376454" y="2091365"/>
                <a:ext cx="88920" cy="1918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51641A1-7283-4D5D-917C-BDF8A528C64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372134" y="2087045"/>
                  <a:ext cx="975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2147340-894C-445D-BDF4-22738EE35D99}"/>
                    </a:ext>
                  </a:extLst>
                </p14:cNvPr>
                <p14:cNvContentPartPr/>
                <p14:nvPr/>
              </p14:nvContentPartPr>
              <p14:xfrm>
                <a:off x="11107894" y="2009285"/>
                <a:ext cx="55800" cy="68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2147340-894C-445D-BDF4-22738EE35D9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103574" y="2004965"/>
                  <a:ext cx="644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A3DAD80-4A00-404B-BC61-A5924B3D8514}"/>
                    </a:ext>
                  </a:extLst>
                </p14:cNvPr>
                <p14:cNvContentPartPr/>
                <p14:nvPr/>
              </p14:nvContentPartPr>
              <p14:xfrm>
                <a:off x="11496334" y="2011445"/>
                <a:ext cx="109440" cy="1155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A3DAD80-4A00-404B-BC61-A5924B3D851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492014" y="2007125"/>
                  <a:ext cx="118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B2AA1A5-92ED-495B-B3D3-BBA64326A241}"/>
                    </a:ext>
                  </a:extLst>
                </p14:cNvPr>
                <p14:cNvContentPartPr/>
                <p14:nvPr/>
              </p14:nvContentPartPr>
              <p14:xfrm>
                <a:off x="11551774" y="2101445"/>
                <a:ext cx="55080" cy="327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B2AA1A5-92ED-495B-B3D3-BBA64326A24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547454" y="2097125"/>
                  <a:ext cx="63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EDD2F32-EF5D-4746-BC33-29E20FFF353B}"/>
                    </a:ext>
                  </a:extLst>
                </p14:cNvPr>
                <p14:cNvContentPartPr/>
                <p14:nvPr/>
              </p14:nvContentPartPr>
              <p14:xfrm>
                <a:off x="11619814" y="1983725"/>
                <a:ext cx="231840" cy="156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EDD2F32-EF5D-4746-BC33-29E20FFF353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615494" y="1979405"/>
                  <a:ext cx="2404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659B3A8-F9DC-48B5-8489-E1C77295E626}"/>
                    </a:ext>
                  </a:extLst>
                </p14:cNvPr>
                <p14:cNvContentPartPr/>
                <p14:nvPr/>
              </p14:nvContentPartPr>
              <p14:xfrm>
                <a:off x="11751214" y="2034845"/>
                <a:ext cx="70920" cy="86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659B3A8-F9DC-48B5-8489-E1C77295E62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746894" y="2030525"/>
                  <a:ext cx="795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1D0CE85-8313-4FEB-B2F1-CDF1A6742148}"/>
                    </a:ext>
                  </a:extLst>
                </p14:cNvPr>
                <p14:cNvContentPartPr/>
                <p14:nvPr/>
              </p14:nvContentPartPr>
              <p14:xfrm>
                <a:off x="11836534" y="2030525"/>
                <a:ext cx="189000" cy="957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1D0CE85-8313-4FEB-B2F1-CDF1A674214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832214" y="2026205"/>
                  <a:ext cx="197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97FD62F-B218-4530-AAAE-D4949B684C1A}"/>
                    </a:ext>
                  </a:extLst>
                </p14:cNvPr>
                <p14:cNvContentPartPr/>
                <p14:nvPr/>
              </p14:nvContentPartPr>
              <p14:xfrm>
                <a:off x="8455414" y="2721725"/>
                <a:ext cx="74880" cy="1080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97FD62F-B218-4530-AAAE-D4949B684C1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51094" y="2717405"/>
                  <a:ext cx="83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40018C4-6B9D-4AAE-9BDA-0705F70EAF7F}"/>
                    </a:ext>
                  </a:extLst>
                </p14:cNvPr>
                <p14:cNvContentPartPr/>
                <p14:nvPr/>
              </p14:nvContentPartPr>
              <p14:xfrm>
                <a:off x="8572414" y="2737565"/>
                <a:ext cx="114480" cy="705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40018C4-6B9D-4AAE-9BDA-0705F70EAF7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568094" y="2733245"/>
                  <a:ext cx="1231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D6A6E8D-FCC6-462F-BA17-9CDF8E598C58}"/>
                    </a:ext>
                  </a:extLst>
                </p14:cNvPr>
                <p14:cNvContentPartPr/>
                <p14:nvPr/>
              </p14:nvContentPartPr>
              <p14:xfrm>
                <a:off x="8649094" y="2643965"/>
                <a:ext cx="360" cy="3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D6A6E8D-FCC6-462F-BA17-9CDF8E598C5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644774" y="26396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DE15F0C-BFF3-4675-A4F4-FACDA09F13DE}"/>
                    </a:ext>
                  </a:extLst>
                </p14:cNvPr>
                <p14:cNvContentPartPr/>
                <p14:nvPr/>
              </p14:nvContentPartPr>
              <p14:xfrm>
                <a:off x="8811814" y="2647565"/>
                <a:ext cx="174600" cy="1126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DE15F0C-BFF3-4675-A4F4-FACDA09F13D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807494" y="2643245"/>
                  <a:ext cx="1832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86B5569-F961-4C3D-93C5-EFB59CA0F961}"/>
                    </a:ext>
                  </a:extLst>
                </p14:cNvPr>
                <p14:cNvContentPartPr/>
                <p14:nvPr/>
              </p14:nvContentPartPr>
              <p14:xfrm>
                <a:off x="8984614" y="2685725"/>
                <a:ext cx="68040" cy="633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86B5569-F961-4C3D-93C5-EFB59CA0F96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980294" y="2681405"/>
                  <a:ext cx="76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860F7E2-BBAE-48D3-99CC-8D0BC8382E8C}"/>
                    </a:ext>
                  </a:extLst>
                </p14:cNvPr>
                <p14:cNvContentPartPr/>
                <p14:nvPr/>
              </p14:nvContentPartPr>
              <p14:xfrm>
                <a:off x="9023134" y="2618405"/>
                <a:ext cx="64080" cy="1224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860F7E2-BBAE-48D3-99CC-8D0BC8382E8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018814" y="2614085"/>
                  <a:ext cx="72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DAE6F22-9DD9-45DD-B52D-269A2A30533F}"/>
                    </a:ext>
                  </a:extLst>
                </p14:cNvPr>
                <p14:cNvContentPartPr/>
                <p14:nvPr/>
              </p14:nvContentPartPr>
              <p14:xfrm>
                <a:off x="9098014" y="2606525"/>
                <a:ext cx="113400" cy="1256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DAE6F22-9DD9-45DD-B52D-269A2A30533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093694" y="2602205"/>
                  <a:ext cx="122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F56A892-2F45-4A3A-B201-D8681F97F445}"/>
                    </a:ext>
                  </a:extLst>
                </p14:cNvPr>
                <p14:cNvContentPartPr/>
                <p14:nvPr/>
              </p14:nvContentPartPr>
              <p14:xfrm>
                <a:off x="9201334" y="2653325"/>
                <a:ext cx="214920" cy="1699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F56A892-2F45-4A3A-B201-D8681F97F44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197014" y="2649005"/>
                  <a:ext cx="223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E8FB936-CEAA-433C-A791-9326ACB4C723}"/>
                    </a:ext>
                  </a:extLst>
                </p14:cNvPr>
                <p14:cNvContentPartPr/>
                <p14:nvPr/>
              </p14:nvContentPartPr>
              <p14:xfrm>
                <a:off x="9410854" y="2606165"/>
                <a:ext cx="22680" cy="468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E8FB936-CEAA-433C-A791-9326ACB4C72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406534" y="2601845"/>
                  <a:ext cx="313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A102365-D470-4541-8CDB-2B5CB8A90605}"/>
                    </a:ext>
                  </a:extLst>
                </p14:cNvPr>
                <p14:cNvContentPartPr/>
                <p14:nvPr/>
              </p14:nvContentPartPr>
              <p14:xfrm>
                <a:off x="9406534" y="2655485"/>
                <a:ext cx="76680" cy="1436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A102365-D470-4541-8CDB-2B5CB8A9060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402214" y="2651165"/>
                  <a:ext cx="85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6CB9F62-19AB-4896-B09F-8D72AF17C0EC}"/>
                    </a:ext>
                  </a:extLst>
                </p14:cNvPr>
                <p14:cNvContentPartPr/>
                <p14:nvPr/>
              </p14:nvContentPartPr>
              <p14:xfrm>
                <a:off x="9533254" y="2553965"/>
                <a:ext cx="89640" cy="1026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6CB9F62-19AB-4896-B09F-8D72AF17C0E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528934" y="2549645"/>
                  <a:ext cx="982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BAEB588-B6D2-437A-AE73-2A28645DBA7A}"/>
                    </a:ext>
                  </a:extLst>
                </p14:cNvPr>
                <p14:cNvContentPartPr/>
                <p14:nvPr/>
              </p14:nvContentPartPr>
              <p14:xfrm>
                <a:off x="9582574" y="2632085"/>
                <a:ext cx="58320" cy="439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BAEB588-B6D2-437A-AE73-2A28645DBA7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578254" y="2627765"/>
                  <a:ext cx="66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542F6F0-1915-411B-9A52-10A774F9EA8C}"/>
                    </a:ext>
                  </a:extLst>
                </p14:cNvPr>
                <p14:cNvContentPartPr/>
                <p14:nvPr/>
              </p14:nvContentPartPr>
              <p14:xfrm>
                <a:off x="9639094" y="2502125"/>
                <a:ext cx="231840" cy="1699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542F6F0-1915-411B-9A52-10A774F9EA8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634774" y="2497805"/>
                  <a:ext cx="240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C33721A-2C0F-405F-A89D-60FA9EAC3129}"/>
                    </a:ext>
                  </a:extLst>
                </p14:cNvPr>
                <p14:cNvContentPartPr/>
                <p14:nvPr/>
              </p14:nvContentPartPr>
              <p14:xfrm>
                <a:off x="9774814" y="2488445"/>
                <a:ext cx="360" cy="3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C33721A-2C0F-405F-A89D-60FA9EAC312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70494" y="24841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D725269-A7AF-470A-BB98-4E44385D7A3A}"/>
                    </a:ext>
                  </a:extLst>
                </p14:cNvPr>
                <p14:cNvContentPartPr/>
                <p14:nvPr/>
              </p14:nvContentPartPr>
              <p14:xfrm>
                <a:off x="10031494" y="2514365"/>
                <a:ext cx="284400" cy="1144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D725269-A7AF-470A-BB98-4E44385D7A3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027174" y="2510045"/>
                  <a:ext cx="293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0F37732-1937-4805-A3B1-D344FF2AFCB3}"/>
                    </a:ext>
                  </a:extLst>
                </p14:cNvPr>
                <p14:cNvContentPartPr/>
                <p14:nvPr/>
              </p14:nvContentPartPr>
              <p14:xfrm>
                <a:off x="10290334" y="2446685"/>
                <a:ext cx="183600" cy="1627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0F37732-1937-4805-A3B1-D344FF2AFCB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286014" y="2442365"/>
                  <a:ext cx="192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9141C63-DB69-48EF-98E8-DCC777ABC75D}"/>
                    </a:ext>
                  </a:extLst>
                </p14:cNvPr>
                <p14:cNvContentPartPr/>
                <p14:nvPr/>
              </p14:nvContentPartPr>
              <p14:xfrm>
                <a:off x="10456654" y="2446325"/>
                <a:ext cx="29520" cy="324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9141C63-DB69-48EF-98E8-DCC777ABC75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452334" y="2442005"/>
                  <a:ext cx="38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88B6C11-73E3-4A36-B0CD-E2E74415D937}"/>
                    </a:ext>
                  </a:extLst>
                </p14:cNvPr>
                <p14:cNvContentPartPr/>
                <p14:nvPr/>
              </p14:nvContentPartPr>
              <p14:xfrm>
                <a:off x="10521094" y="2398805"/>
                <a:ext cx="123840" cy="1526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88B6C11-73E3-4A36-B0CD-E2E74415D93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516774" y="2394485"/>
                  <a:ext cx="132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A861279-EB8E-4892-8599-A835DFA49CCD}"/>
                    </a:ext>
                  </a:extLst>
                </p14:cNvPr>
                <p14:cNvContentPartPr/>
                <p14:nvPr/>
              </p14:nvContentPartPr>
              <p14:xfrm>
                <a:off x="10722334" y="2450645"/>
                <a:ext cx="183960" cy="820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A861279-EB8E-4892-8599-A835DFA49CC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718014" y="2446325"/>
                  <a:ext cx="192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F024080-06A0-42FF-8B1D-289F84AA3329}"/>
                    </a:ext>
                  </a:extLst>
                </p14:cNvPr>
                <p14:cNvContentPartPr/>
                <p14:nvPr/>
              </p14:nvContentPartPr>
              <p14:xfrm>
                <a:off x="10905574" y="2448485"/>
                <a:ext cx="164520" cy="428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F024080-06A0-42FF-8B1D-289F84AA332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901254" y="2444165"/>
                  <a:ext cx="173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B842C67-284C-44EF-B878-0739099F88CA}"/>
                    </a:ext>
                  </a:extLst>
                </p14:cNvPr>
                <p14:cNvContentPartPr/>
                <p14:nvPr/>
              </p14:nvContentPartPr>
              <p14:xfrm>
                <a:off x="11244694" y="2352365"/>
                <a:ext cx="125280" cy="1116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B842C67-284C-44EF-B878-0739099F88C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240374" y="2348045"/>
                  <a:ext cx="133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16F5758-91F5-4688-BE45-E5F7BBAAA43C}"/>
                    </a:ext>
                  </a:extLst>
                </p14:cNvPr>
                <p14:cNvContentPartPr/>
                <p14:nvPr/>
              </p14:nvContentPartPr>
              <p14:xfrm>
                <a:off x="11396614" y="2372885"/>
                <a:ext cx="207000" cy="666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16F5758-91F5-4688-BE45-E5F7BBAAA43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392294" y="2368565"/>
                  <a:ext cx="2156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9B4B8D1-E1C4-40FB-ABDE-659DDAD32E2C}"/>
                    </a:ext>
                  </a:extLst>
                </p14:cNvPr>
                <p14:cNvContentPartPr/>
                <p14:nvPr/>
              </p14:nvContentPartPr>
              <p14:xfrm>
                <a:off x="8483854" y="2989205"/>
                <a:ext cx="228960" cy="1206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9B4B8D1-E1C4-40FB-ABDE-659DDAD32E2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479534" y="2984885"/>
                  <a:ext cx="237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C98FAD6-8707-43D2-AC0C-3D4794D7A8A6}"/>
                    </a:ext>
                  </a:extLst>
                </p14:cNvPr>
                <p14:cNvContentPartPr/>
                <p14:nvPr/>
              </p14:nvContentPartPr>
              <p14:xfrm>
                <a:off x="8728654" y="3002165"/>
                <a:ext cx="76320" cy="2070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C98FAD6-8707-43D2-AC0C-3D4794D7A8A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724334" y="2997845"/>
                  <a:ext cx="849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0361E52-4C42-4B49-80FA-0F69F03E665C}"/>
                    </a:ext>
                  </a:extLst>
                </p14:cNvPr>
                <p14:cNvContentPartPr/>
                <p14:nvPr/>
              </p14:nvContentPartPr>
              <p14:xfrm>
                <a:off x="8838454" y="3008645"/>
                <a:ext cx="6480" cy="590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0361E52-4C42-4B49-80FA-0F69F03E665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34134" y="3004325"/>
                  <a:ext cx="151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C1B69C0-2CE0-41D2-AD17-72B8700947CB}"/>
                    </a:ext>
                  </a:extLst>
                </p14:cNvPr>
                <p14:cNvContentPartPr/>
                <p14:nvPr/>
              </p14:nvContentPartPr>
              <p14:xfrm>
                <a:off x="8875174" y="2956445"/>
                <a:ext cx="68040" cy="792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C1B69C0-2CE0-41D2-AD17-72B8700947C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870854" y="2952125"/>
                  <a:ext cx="76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E2FCB4D-352B-4DCC-A0F5-F8DAEEAE345B}"/>
                    </a:ext>
                  </a:extLst>
                </p14:cNvPr>
                <p14:cNvContentPartPr/>
                <p14:nvPr/>
              </p14:nvContentPartPr>
              <p14:xfrm>
                <a:off x="8879134" y="2893805"/>
                <a:ext cx="19440" cy="57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E2FCB4D-352B-4DCC-A0F5-F8DAEEAE345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874814" y="2889485"/>
                  <a:ext cx="280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FFFEBEA-B45D-4770-9C9E-A9A7F89CAD43}"/>
                    </a:ext>
                  </a:extLst>
                </p14:cNvPr>
                <p14:cNvContentPartPr/>
                <p14:nvPr/>
              </p14:nvContentPartPr>
              <p14:xfrm>
                <a:off x="8965174" y="2944565"/>
                <a:ext cx="16920" cy="802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FFFEBEA-B45D-4770-9C9E-A9A7F89CAD4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60854" y="2940245"/>
                  <a:ext cx="25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C63BB25-998D-45D1-AA45-221B3AD5B576}"/>
                    </a:ext>
                  </a:extLst>
                </p14:cNvPr>
                <p14:cNvContentPartPr/>
                <p14:nvPr/>
              </p14:nvContentPartPr>
              <p14:xfrm>
                <a:off x="8996854" y="2938805"/>
                <a:ext cx="71280" cy="925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C63BB25-998D-45D1-AA45-221B3AD5B57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992534" y="2934485"/>
                  <a:ext cx="79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54052F8-9025-40D4-A975-5BAE7589D368}"/>
                    </a:ext>
                  </a:extLst>
                </p14:cNvPr>
                <p14:cNvContentPartPr/>
                <p14:nvPr/>
              </p14:nvContentPartPr>
              <p14:xfrm>
                <a:off x="9076774" y="2876525"/>
                <a:ext cx="123480" cy="1360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54052F8-9025-40D4-A975-5BAE7589D36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072454" y="2872205"/>
                  <a:ext cx="1321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78B1511-6550-4522-9F90-7CE8B2460205}"/>
                    </a:ext>
                  </a:extLst>
                </p14:cNvPr>
                <p14:cNvContentPartPr/>
                <p14:nvPr/>
              </p14:nvContentPartPr>
              <p14:xfrm>
                <a:off x="9221134" y="2918645"/>
                <a:ext cx="197280" cy="655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78B1511-6550-4522-9F90-7CE8B246020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216814" y="2914325"/>
                  <a:ext cx="205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769FEE6-C114-4AD9-A9D9-53A25B9F0552}"/>
                    </a:ext>
                  </a:extLst>
                </p14:cNvPr>
                <p14:cNvContentPartPr/>
                <p14:nvPr/>
              </p14:nvContentPartPr>
              <p14:xfrm>
                <a:off x="9570334" y="2816045"/>
                <a:ext cx="84240" cy="1645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769FEE6-C114-4AD9-A9D9-53A25B9F055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566014" y="2811725"/>
                  <a:ext cx="92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CEC9973-BB29-4080-8033-CB900FD50AC8}"/>
                    </a:ext>
                  </a:extLst>
                </p14:cNvPr>
                <p14:cNvContentPartPr/>
                <p14:nvPr/>
              </p14:nvContentPartPr>
              <p14:xfrm>
                <a:off x="9590134" y="2892725"/>
                <a:ext cx="67320" cy="244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CEC9973-BB29-4080-8033-CB900FD50AC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585814" y="2888405"/>
                  <a:ext cx="75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E720E7E-B86E-40EA-827A-CAC075135539}"/>
                    </a:ext>
                  </a:extLst>
                </p14:cNvPr>
                <p14:cNvContentPartPr/>
                <p14:nvPr/>
              </p14:nvContentPartPr>
              <p14:xfrm>
                <a:off x="9675454" y="2851325"/>
                <a:ext cx="199080" cy="1004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E720E7E-B86E-40EA-827A-CAC07513553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671134" y="2847005"/>
                  <a:ext cx="207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749AB49-C8B7-41E6-ACAA-AAB13FF7E2C8}"/>
                    </a:ext>
                  </a:extLst>
                </p14:cNvPr>
                <p14:cNvContentPartPr/>
                <p14:nvPr/>
              </p14:nvContentPartPr>
              <p14:xfrm>
                <a:off x="9892174" y="2750525"/>
                <a:ext cx="153360" cy="2660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749AB49-C8B7-41E6-ACAA-AAB13FF7E2C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887854" y="2746205"/>
                  <a:ext cx="1620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E6B7881-CDE1-4654-B2FB-65EF4980056D}"/>
                    </a:ext>
                  </a:extLst>
                </p14:cNvPr>
                <p14:cNvContentPartPr/>
                <p14:nvPr/>
              </p14:nvContentPartPr>
              <p14:xfrm>
                <a:off x="10073614" y="2753405"/>
                <a:ext cx="91080" cy="1339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E6B7881-CDE1-4654-B2FB-65EF4980056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69294" y="2749085"/>
                  <a:ext cx="99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00383D6-E129-4FE0-B0D2-B0DE5B1F4E25}"/>
                    </a:ext>
                  </a:extLst>
                </p14:cNvPr>
                <p14:cNvContentPartPr/>
                <p14:nvPr/>
              </p14:nvContentPartPr>
              <p14:xfrm>
                <a:off x="10114294" y="2854565"/>
                <a:ext cx="31680" cy="291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00383D6-E129-4FE0-B0D2-B0DE5B1F4E2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109974" y="2850245"/>
                  <a:ext cx="40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98FFEDE-8872-4BD7-B877-D27F751C8AA9}"/>
                    </a:ext>
                  </a:extLst>
                </p14:cNvPr>
                <p14:cNvContentPartPr/>
                <p14:nvPr/>
              </p14:nvContentPartPr>
              <p14:xfrm>
                <a:off x="10172254" y="2730365"/>
                <a:ext cx="232560" cy="1425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98FFEDE-8872-4BD7-B877-D27F751C8AA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167934" y="2726045"/>
                  <a:ext cx="241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D0148FC-6DAD-4DE3-9FBD-5B3B18ABB1F7}"/>
                    </a:ext>
                  </a:extLst>
                </p14:cNvPr>
                <p14:cNvContentPartPr/>
                <p14:nvPr/>
              </p14:nvContentPartPr>
              <p14:xfrm>
                <a:off x="10331014" y="2705525"/>
                <a:ext cx="32040" cy="61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D0148FC-6DAD-4DE3-9FBD-5B3B18ABB1F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326694" y="2701205"/>
                  <a:ext cx="406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6D4D00C-66E4-42C6-9FF9-BF184E81A428}"/>
                    </a:ext>
                  </a:extLst>
                </p14:cNvPr>
                <p14:cNvContentPartPr/>
                <p14:nvPr/>
              </p14:nvContentPartPr>
              <p14:xfrm>
                <a:off x="9443614" y="2732885"/>
                <a:ext cx="131040" cy="1414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6D4D00C-66E4-42C6-9FF9-BF184E81A42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439294" y="2728565"/>
                  <a:ext cx="1396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E02346C-7DBE-49E4-9312-E7E5D960B823}"/>
                    </a:ext>
                  </a:extLst>
                </p14:cNvPr>
                <p14:cNvContentPartPr/>
                <p14:nvPr/>
              </p14:nvContentPartPr>
              <p14:xfrm>
                <a:off x="9596254" y="2798045"/>
                <a:ext cx="360" cy="3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E02346C-7DBE-49E4-9312-E7E5D960B82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91934" y="27937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9C69512-781A-4C7E-88CE-78188DC1B062}"/>
                    </a:ext>
                  </a:extLst>
                </p14:cNvPr>
                <p14:cNvContentPartPr/>
                <p14:nvPr/>
              </p14:nvContentPartPr>
              <p14:xfrm>
                <a:off x="10423534" y="2766005"/>
                <a:ext cx="69840" cy="633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9C69512-781A-4C7E-88CE-78188DC1B06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419214" y="2761685"/>
                  <a:ext cx="78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BE9EADA-50C1-4CF3-9F50-774DAA90A8A6}"/>
                    </a:ext>
                  </a:extLst>
                </p14:cNvPr>
                <p14:cNvContentPartPr/>
                <p14:nvPr/>
              </p14:nvContentPartPr>
              <p14:xfrm>
                <a:off x="10435414" y="2756645"/>
                <a:ext cx="128520" cy="918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BE9EADA-50C1-4CF3-9F50-774DAA90A8A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431094" y="2752325"/>
                  <a:ext cx="137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DAE4248-6E78-4E91-A9E6-A27EB884A4C3}"/>
                    </a:ext>
                  </a:extLst>
                </p14:cNvPr>
                <p14:cNvContentPartPr/>
                <p14:nvPr/>
              </p14:nvContentPartPr>
              <p14:xfrm>
                <a:off x="10524334" y="2741525"/>
                <a:ext cx="75960" cy="921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DAE4248-6E78-4E91-A9E6-A27EB884A4C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520014" y="2737205"/>
                  <a:ext cx="84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FD94436-C57F-455E-941E-2B2EE0BBAB91}"/>
                    </a:ext>
                  </a:extLst>
                </p14:cNvPr>
                <p14:cNvContentPartPr/>
                <p14:nvPr/>
              </p14:nvContentPartPr>
              <p14:xfrm>
                <a:off x="10699294" y="2800925"/>
                <a:ext cx="16920" cy="122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FD94436-C57F-455E-941E-2B2EE0BBAB9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694974" y="2796605"/>
                  <a:ext cx="25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477F870-B7A1-4F3A-B5E3-1423E031147B}"/>
                    </a:ext>
                  </a:extLst>
                </p14:cNvPr>
                <p14:cNvContentPartPr/>
                <p14:nvPr/>
              </p14:nvContentPartPr>
              <p14:xfrm>
                <a:off x="8528494" y="3271805"/>
                <a:ext cx="21240" cy="1285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477F870-B7A1-4F3A-B5E3-1423E031147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524174" y="3267485"/>
                  <a:ext cx="29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AC1C4FD-8CA3-48E1-895B-BACA10D383C6}"/>
                    </a:ext>
                  </a:extLst>
                </p14:cNvPr>
                <p14:cNvContentPartPr/>
                <p14:nvPr/>
              </p14:nvContentPartPr>
              <p14:xfrm>
                <a:off x="8422654" y="3249485"/>
                <a:ext cx="153000" cy="1555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AC1C4FD-8CA3-48E1-895B-BACA10D383C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418334" y="3245165"/>
                  <a:ext cx="161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DB28E53-7E8C-4932-8B39-6E7FC90DAC82}"/>
                    </a:ext>
                  </a:extLst>
                </p14:cNvPr>
                <p14:cNvContentPartPr/>
                <p14:nvPr/>
              </p14:nvContentPartPr>
              <p14:xfrm>
                <a:off x="8618854" y="3287285"/>
                <a:ext cx="248040" cy="720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DB28E53-7E8C-4932-8B39-6E7FC90DAC8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614534" y="3282965"/>
                  <a:ext cx="256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5C9B48B-8EA9-42B0-AE81-A536B4939102}"/>
                    </a:ext>
                  </a:extLst>
                </p14:cNvPr>
                <p14:cNvContentPartPr/>
                <p14:nvPr/>
              </p14:nvContentPartPr>
              <p14:xfrm>
                <a:off x="8900014" y="3150125"/>
                <a:ext cx="91080" cy="1807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5C9B48B-8EA9-42B0-AE81-A536B493910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895694" y="3145805"/>
                  <a:ext cx="99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9948668-06BC-4651-A508-22D26AF9EA13}"/>
                    </a:ext>
                  </a:extLst>
                </p14:cNvPr>
                <p14:cNvContentPartPr/>
                <p14:nvPr/>
              </p14:nvContentPartPr>
              <p14:xfrm>
                <a:off x="8858614" y="3168125"/>
                <a:ext cx="21960" cy="136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9948668-06BC-4651-A508-22D26AF9EA1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854294" y="3163805"/>
                  <a:ext cx="30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FA4758E-5450-457F-B501-2C5282799BF6}"/>
                    </a:ext>
                  </a:extLst>
                </p14:cNvPr>
                <p14:cNvContentPartPr/>
                <p14:nvPr/>
              </p14:nvContentPartPr>
              <p14:xfrm>
                <a:off x="9079654" y="3230405"/>
                <a:ext cx="22680" cy="842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FA4758E-5450-457F-B501-2C5282799BF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075334" y="3226085"/>
                  <a:ext cx="313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9646450-30ED-4D3A-89A1-E93095724595}"/>
                    </a:ext>
                  </a:extLst>
                </p14:cNvPr>
                <p14:cNvContentPartPr/>
                <p14:nvPr/>
              </p14:nvContentPartPr>
              <p14:xfrm>
                <a:off x="9065614" y="3172445"/>
                <a:ext cx="20880" cy="50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9646450-30ED-4D3A-89A1-E9309572459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061294" y="3168125"/>
                  <a:ext cx="295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1C5A8A4-95F6-4FE9-8AF6-74DF7CACF9DB}"/>
                    </a:ext>
                  </a:extLst>
                </p14:cNvPr>
                <p14:cNvContentPartPr/>
                <p14:nvPr/>
              </p14:nvContentPartPr>
              <p14:xfrm>
                <a:off x="9131854" y="3197645"/>
                <a:ext cx="88920" cy="1022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1C5A8A4-95F6-4FE9-8AF6-74DF7CACF9D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127534" y="3193325"/>
                  <a:ext cx="97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4B7525B-4D3F-42C8-8563-F23759582581}"/>
                    </a:ext>
                  </a:extLst>
                </p14:cNvPr>
                <p14:cNvContentPartPr/>
                <p14:nvPr/>
              </p14:nvContentPartPr>
              <p14:xfrm>
                <a:off x="9186574" y="3108725"/>
                <a:ext cx="91440" cy="1706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4B7525B-4D3F-42C8-8563-F2375958258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182254" y="3104405"/>
                  <a:ext cx="1000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6AF746F-FD84-4ECE-BADC-E61AEF7C2220}"/>
                    </a:ext>
                  </a:extLst>
                </p14:cNvPr>
                <p14:cNvContentPartPr/>
                <p14:nvPr/>
              </p14:nvContentPartPr>
              <p14:xfrm>
                <a:off x="9410494" y="3170645"/>
                <a:ext cx="97200" cy="1292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6AF746F-FD84-4ECE-BADC-E61AEF7C222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406174" y="3166325"/>
                  <a:ext cx="105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27E74829-82EC-43F8-9FFA-02BD40A4D35B}"/>
                    </a:ext>
                  </a:extLst>
                </p14:cNvPr>
                <p14:cNvContentPartPr/>
                <p14:nvPr/>
              </p14:nvContentPartPr>
              <p14:xfrm>
                <a:off x="9556294" y="3158405"/>
                <a:ext cx="149400" cy="615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27E74829-82EC-43F8-9FFA-02BD40A4D35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551974" y="3154085"/>
                  <a:ext cx="158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3A808ED-72C3-4958-9EB7-40FAF660D8CA}"/>
                    </a:ext>
                  </a:extLst>
                </p14:cNvPr>
                <p14:cNvContentPartPr/>
                <p14:nvPr/>
              </p14:nvContentPartPr>
              <p14:xfrm>
                <a:off x="9872374" y="3236885"/>
                <a:ext cx="360" cy="3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3A808ED-72C3-4958-9EB7-40FAF660D8C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868054" y="32325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B388E03-5E7D-4BFF-82D9-2A8FD5045C8F}"/>
                    </a:ext>
                  </a:extLst>
                </p14:cNvPr>
                <p14:cNvContentPartPr/>
                <p14:nvPr/>
              </p14:nvContentPartPr>
              <p14:xfrm>
                <a:off x="9815134" y="3096125"/>
                <a:ext cx="264960" cy="1260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B388E03-5E7D-4BFF-82D9-2A8FD5045C8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810814" y="3091805"/>
                  <a:ext cx="273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74FA4D8-7DDB-45A9-B9FA-B24CA9F1F866}"/>
                    </a:ext>
                  </a:extLst>
                </p14:cNvPr>
                <p14:cNvContentPartPr/>
                <p14:nvPr/>
              </p14:nvContentPartPr>
              <p14:xfrm>
                <a:off x="10212934" y="2998925"/>
                <a:ext cx="177840" cy="1382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74FA4D8-7DDB-45A9-B9FA-B24CA9F1F86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208614" y="2994605"/>
                  <a:ext cx="186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C674536-8D57-4D62-BF1B-FEB449923149}"/>
                    </a:ext>
                  </a:extLst>
                </p14:cNvPr>
                <p14:cNvContentPartPr/>
                <p14:nvPr/>
              </p14:nvContentPartPr>
              <p14:xfrm>
                <a:off x="10406974" y="3018725"/>
                <a:ext cx="99360" cy="835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C674536-8D57-4D62-BF1B-FEB44992314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402654" y="3014405"/>
                  <a:ext cx="108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B96F2DC-5F38-4960-8B54-048DBEA6E84A}"/>
                    </a:ext>
                  </a:extLst>
                </p14:cNvPr>
                <p14:cNvContentPartPr/>
                <p14:nvPr/>
              </p14:nvContentPartPr>
              <p14:xfrm>
                <a:off x="10523974" y="2935205"/>
                <a:ext cx="93600" cy="1580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B96F2DC-5F38-4960-8B54-048DBEA6E84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519654" y="2930885"/>
                  <a:ext cx="102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579326C5-B18D-443A-A0B4-77F9236B825A}"/>
                    </a:ext>
                  </a:extLst>
                </p14:cNvPr>
                <p14:cNvContentPartPr/>
                <p14:nvPr/>
              </p14:nvContentPartPr>
              <p14:xfrm>
                <a:off x="10581574" y="2985245"/>
                <a:ext cx="134640" cy="856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579326C5-B18D-443A-A0B4-77F9236B825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577254" y="2980925"/>
                  <a:ext cx="143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45BAEAA-694E-460C-BF4A-0CF8A08324B9}"/>
                    </a:ext>
                  </a:extLst>
                </p14:cNvPr>
                <p14:cNvContentPartPr/>
                <p14:nvPr/>
              </p14:nvContentPartPr>
              <p14:xfrm>
                <a:off x="10710814" y="2926205"/>
                <a:ext cx="10080" cy="216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45BAEAA-694E-460C-BF4A-0CF8A08324B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706494" y="2921885"/>
                  <a:ext cx="18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46A8DA7-DBA9-4343-9F9D-01DF7BDA58B6}"/>
                    </a:ext>
                  </a:extLst>
                </p14:cNvPr>
                <p14:cNvContentPartPr/>
                <p14:nvPr/>
              </p14:nvContentPartPr>
              <p14:xfrm>
                <a:off x="10733854" y="2971925"/>
                <a:ext cx="66600" cy="1576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46A8DA7-DBA9-4343-9F9D-01DF7BDA58B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729534" y="2967605"/>
                  <a:ext cx="75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B0AF173-0A6D-4484-A7CD-28A33BFA0ED6}"/>
                    </a:ext>
                  </a:extLst>
                </p14:cNvPr>
                <p14:cNvContentPartPr/>
                <p14:nvPr/>
              </p14:nvContentPartPr>
              <p14:xfrm>
                <a:off x="10813054" y="2857805"/>
                <a:ext cx="353520" cy="1864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B0AF173-0A6D-4484-A7CD-28A33BFA0ED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808734" y="2853485"/>
                  <a:ext cx="362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4DA4758-DA41-4BAC-A3C7-8D38CB6FD068}"/>
                    </a:ext>
                  </a:extLst>
                </p14:cNvPr>
                <p14:cNvContentPartPr/>
                <p14:nvPr/>
              </p14:nvContentPartPr>
              <p14:xfrm>
                <a:off x="11019694" y="2770325"/>
                <a:ext cx="1800" cy="90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4DA4758-DA41-4BAC-A3C7-8D38CB6FD06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015374" y="2766005"/>
                  <a:ext cx="104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1B2687B8-5846-4329-A1B4-7F458BF47EFB}"/>
                    </a:ext>
                  </a:extLst>
                </p14:cNvPr>
                <p14:cNvContentPartPr/>
                <p14:nvPr/>
              </p14:nvContentPartPr>
              <p14:xfrm>
                <a:off x="11283214" y="2744045"/>
                <a:ext cx="180720" cy="1983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1B2687B8-5846-4329-A1B4-7F458BF47EF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278894" y="2739725"/>
                  <a:ext cx="1893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F3FB6B1-EE13-4769-8835-238FA67E7521}"/>
                    </a:ext>
                  </a:extLst>
                </p14:cNvPr>
                <p14:cNvContentPartPr/>
                <p14:nvPr/>
              </p14:nvContentPartPr>
              <p14:xfrm>
                <a:off x="11503534" y="2703725"/>
                <a:ext cx="45000" cy="1785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F3FB6B1-EE13-4769-8835-238FA67E752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499214" y="2699405"/>
                  <a:ext cx="536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14628A8-16FE-4389-BF67-A1159DB76313}"/>
                    </a:ext>
                  </a:extLst>
                </p14:cNvPr>
                <p14:cNvContentPartPr/>
                <p14:nvPr/>
              </p14:nvContentPartPr>
              <p14:xfrm>
                <a:off x="11544934" y="2790485"/>
                <a:ext cx="74880" cy="835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14628A8-16FE-4389-BF67-A1159DB7631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540614" y="2786165"/>
                  <a:ext cx="835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F65DC60-8599-4913-863D-21041A4C0916}"/>
                    </a:ext>
                  </a:extLst>
                </p14:cNvPr>
                <p14:cNvContentPartPr/>
                <p14:nvPr/>
              </p14:nvContentPartPr>
              <p14:xfrm>
                <a:off x="11653654" y="2700845"/>
                <a:ext cx="72360" cy="1443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F65DC60-8599-4913-863D-21041A4C091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649334" y="2696525"/>
                  <a:ext cx="81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BB4998C7-4484-4CA8-A32A-96B5D49F830E}"/>
                    </a:ext>
                  </a:extLst>
                </p14:cNvPr>
                <p14:cNvContentPartPr/>
                <p14:nvPr/>
              </p14:nvContentPartPr>
              <p14:xfrm>
                <a:off x="11718454" y="2755565"/>
                <a:ext cx="110880" cy="2055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BB4998C7-4484-4CA8-A32A-96B5D49F830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714134" y="2751245"/>
                  <a:ext cx="1195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71957EC-C1CB-4A64-A16F-D0FB0927E9B0}"/>
                    </a:ext>
                  </a:extLst>
                </p14:cNvPr>
                <p14:cNvContentPartPr/>
                <p14:nvPr/>
              </p14:nvContentPartPr>
              <p14:xfrm>
                <a:off x="11832934" y="2724605"/>
                <a:ext cx="56520" cy="1036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71957EC-C1CB-4A64-A16F-D0FB0927E9B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828614" y="2720285"/>
                  <a:ext cx="65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98F6E66E-E7A1-4F9E-B7B9-16FF4FEC36DB}"/>
                    </a:ext>
                  </a:extLst>
                </p14:cNvPr>
                <p14:cNvContentPartPr/>
                <p14:nvPr/>
              </p14:nvContentPartPr>
              <p14:xfrm>
                <a:off x="11893414" y="2728565"/>
                <a:ext cx="112320" cy="910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98F6E66E-E7A1-4F9E-B7B9-16FF4FEC36D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889094" y="2724245"/>
                  <a:ext cx="1209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B4BAE3E-8C21-4E5F-A0A0-01C5CEA5FA06}"/>
                    </a:ext>
                  </a:extLst>
                </p14:cNvPr>
                <p14:cNvContentPartPr/>
                <p14:nvPr/>
              </p14:nvContentPartPr>
              <p14:xfrm>
                <a:off x="8502574" y="3511565"/>
                <a:ext cx="208800" cy="1432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B4BAE3E-8C21-4E5F-A0A0-01C5CEA5FA0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498254" y="3507245"/>
                  <a:ext cx="217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9C1A043-7BDD-42F2-82E3-FC3445E8AA93}"/>
                    </a:ext>
                  </a:extLst>
                </p14:cNvPr>
                <p14:cNvContentPartPr/>
                <p14:nvPr/>
              </p14:nvContentPartPr>
              <p14:xfrm>
                <a:off x="8829454" y="3488885"/>
                <a:ext cx="394200" cy="1094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9C1A043-7BDD-42F2-82E3-FC3445E8AA9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825134" y="3484565"/>
                  <a:ext cx="402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EFB8E3D-6C1D-46B6-BC5D-D3FBD7F6F287}"/>
                    </a:ext>
                  </a:extLst>
                </p14:cNvPr>
                <p14:cNvContentPartPr/>
                <p14:nvPr/>
              </p14:nvContentPartPr>
              <p14:xfrm>
                <a:off x="9287734" y="3459725"/>
                <a:ext cx="135720" cy="723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EFB8E3D-6C1D-46B6-BC5D-D3FBD7F6F28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283414" y="3455405"/>
                  <a:ext cx="144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104CB70-B348-4B96-9B0B-EF0A6FFD452B}"/>
                    </a:ext>
                  </a:extLst>
                </p14:cNvPr>
                <p14:cNvContentPartPr/>
                <p14:nvPr/>
              </p14:nvContentPartPr>
              <p14:xfrm>
                <a:off x="9409054" y="3357485"/>
                <a:ext cx="233280" cy="1360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104CB70-B348-4B96-9B0B-EF0A6FFD452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404734" y="3353165"/>
                  <a:ext cx="241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F7FD13A-77AF-4FE3-9664-53DE0A14CB1C}"/>
                    </a:ext>
                  </a:extLst>
                </p14:cNvPr>
                <p14:cNvContentPartPr/>
                <p14:nvPr/>
              </p14:nvContentPartPr>
              <p14:xfrm>
                <a:off x="9748534" y="3448925"/>
                <a:ext cx="18360" cy="691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F7FD13A-77AF-4FE3-9664-53DE0A14CB1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744214" y="3444605"/>
                  <a:ext cx="27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113975C-8A81-48C7-BF9A-91FA5A5AB327}"/>
                    </a:ext>
                  </a:extLst>
                </p14:cNvPr>
                <p14:cNvContentPartPr/>
                <p14:nvPr/>
              </p14:nvContentPartPr>
              <p14:xfrm>
                <a:off x="9837814" y="3294125"/>
                <a:ext cx="311760" cy="2368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113975C-8A81-48C7-BF9A-91FA5A5AB32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833494" y="3289805"/>
                  <a:ext cx="3204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582E092-0CC9-4391-9ACE-6E69C784DCA7}"/>
                    </a:ext>
                  </a:extLst>
                </p14:cNvPr>
                <p14:cNvContentPartPr/>
                <p14:nvPr/>
              </p14:nvContentPartPr>
              <p14:xfrm>
                <a:off x="10271974" y="3261725"/>
                <a:ext cx="277920" cy="1274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582E092-0CC9-4391-9ACE-6E69C784DCA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267654" y="3257405"/>
                  <a:ext cx="286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35C2D74-E607-4D3F-A6AE-32C318D6391D}"/>
                    </a:ext>
                  </a:extLst>
                </p14:cNvPr>
                <p14:cNvContentPartPr/>
                <p14:nvPr/>
              </p14:nvContentPartPr>
              <p14:xfrm>
                <a:off x="10466734" y="3212765"/>
                <a:ext cx="18360" cy="122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35C2D74-E607-4D3F-A6AE-32C318D6391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462414" y="3208445"/>
                  <a:ext cx="27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D33D1076-8F50-45BE-993A-E39BB4116AA7}"/>
                    </a:ext>
                  </a:extLst>
                </p14:cNvPr>
                <p14:cNvContentPartPr/>
                <p14:nvPr/>
              </p14:nvContentPartPr>
              <p14:xfrm>
                <a:off x="10688494" y="3149405"/>
                <a:ext cx="119880" cy="1987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D33D1076-8F50-45BE-993A-E39BB4116AA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684174" y="3145085"/>
                  <a:ext cx="1285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DFB28088-E3FC-43FA-AEF9-72A3F41ABE60}"/>
                    </a:ext>
                  </a:extLst>
                </p14:cNvPr>
                <p14:cNvContentPartPr/>
                <p14:nvPr/>
              </p14:nvContentPartPr>
              <p14:xfrm>
                <a:off x="10816654" y="3159125"/>
                <a:ext cx="122040" cy="1134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DFB28088-E3FC-43FA-AEF9-72A3F41ABE6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812334" y="3154805"/>
                  <a:ext cx="1306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3AF5785-10CB-429E-AE49-4C3E92F7AF33}"/>
                    </a:ext>
                  </a:extLst>
                </p14:cNvPr>
                <p14:cNvContentPartPr/>
                <p14:nvPr/>
              </p14:nvContentPartPr>
              <p14:xfrm>
                <a:off x="10935454" y="3075605"/>
                <a:ext cx="86040" cy="1699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3AF5785-10CB-429E-AE49-4C3E92F7AF3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931134" y="3071285"/>
                  <a:ext cx="94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2365099B-B28A-4252-A437-7B10D17F088F}"/>
                    </a:ext>
                  </a:extLst>
                </p14:cNvPr>
                <p14:cNvContentPartPr/>
                <p14:nvPr/>
              </p14:nvContentPartPr>
              <p14:xfrm>
                <a:off x="10970734" y="3203045"/>
                <a:ext cx="54360" cy="126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2365099B-B28A-4252-A437-7B10D17F088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966414" y="3198725"/>
                  <a:ext cx="63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176C154-DE45-48E3-87C2-67568F3356D7}"/>
                    </a:ext>
                  </a:extLst>
                </p14:cNvPr>
                <p14:cNvContentPartPr/>
                <p14:nvPr/>
              </p14:nvContentPartPr>
              <p14:xfrm>
                <a:off x="11044534" y="3150125"/>
                <a:ext cx="247680" cy="658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176C154-DE45-48E3-87C2-67568F3356D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040214" y="3145805"/>
                  <a:ext cx="2563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C93ABBA-8ED8-4867-87F3-5ACFCB39F406}"/>
                    </a:ext>
                  </a:extLst>
                </p14:cNvPr>
                <p14:cNvContentPartPr/>
                <p14:nvPr/>
              </p14:nvContentPartPr>
              <p14:xfrm>
                <a:off x="11282854" y="3038525"/>
                <a:ext cx="279360" cy="1299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C93ABBA-8ED8-4867-87F3-5ACFCB39F40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278534" y="3034205"/>
                  <a:ext cx="288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5CEEBBB-D719-465D-A8CA-DD948582266B}"/>
                    </a:ext>
                  </a:extLst>
                </p14:cNvPr>
                <p14:cNvContentPartPr/>
                <p14:nvPr/>
              </p14:nvContentPartPr>
              <p14:xfrm>
                <a:off x="8527054" y="3730445"/>
                <a:ext cx="114840" cy="1652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5CEEBBB-D719-465D-A8CA-DD948582266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522734" y="3726125"/>
                  <a:ext cx="123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6681792-225F-42A4-B311-32961D866120}"/>
                    </a:ext>
                  </a:extLst>
                </p14:cNvPr>
                <p14:cNvContentPartPr/>
                <p14:nvPr/>
              </p14:nvContentPartPr>
              <p14:xfrm>
                <a:off x="8677534" y="3750245"/>
                <a:ext cx="72360" cy="1105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6681792-225F-42A4-B311-32961D86612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673214" y="3745925"/>
                  <a:ext cx="81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8E749AC-F7DC-420E-9BB5-DD7D45903603}"/>
                    </a:ext>
                  </a:extLst>
                </p14:cNvPr>
                <p14:cNvContentPartPr/>
                <p14:nvPr/>
              </p14:nvContentPartPr>
              <p14:xfrm>
                <a:off x="8758174" y="3731165"/>
                <a:ext cx="87840" cy="1130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8E749AC-F7DC-420E-9BB5-DD7D4590360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753854" y="3726845"/>
                  <a:ext cx="96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48A8A9E-024F-44E1-B855-51C3C7CBE2DA}"/>
                    </a:ext>
                  </a:extLst>
                </p14:cNvPr>
                <p14:cNvContentPartPr/>
                <p14:nvPr/>
              </p14:nvContentPartPr>
              <p14:xfrm>
                <a:off x="8865454" y="3638645"/>
                <a:ext cx="122760" cy="1886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48A8A9E-024F-44E1-B855-51C3C7CBE2D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861134" y="3634325"/>
                  <a:ext cx="131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C0492A5-B036-4E22-9495-36CED916626A}"/>
                    </a:ext>
                  </a:extLst>
                </p14:cNvPr>
                <p14:cNvContentPartPr/>
                <p14:nvPr/>
              </p14:nvContentPartPr>
              <p14:xfrm>
                <a:off x="9020974" y="3663485"/>
                <a:ext cx="4680" cy="1224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C0492A5-B036-4E22-9495-36CED916626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016654" y="3659165"/>
                  <a:ext cx="133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19B2481-7E0F-4B42-BF1E-D6C13D1FA13C}"/>
                    </a:ext>
                  </a:extLst>
                </p14:cNvPr>
                <p14:cNvContentPartPr/>
                <p14:nvPr/>
              </p14:nvContentPartPr>
              <p14:xfrm>
                <a:off x="9053734" y="3706685"/>
                <a:ext cx="68400" cy="874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19B2481-7E0F-4B42-BF1E-D6C13D1FA13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049414" y="3702365"/>
                  <a:ext cx="77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46B687B0-03CB-470C-88BF-DC6D1003192E}"/>
                    </a:ext>
                  </a:extLst>
                </p14:cNvPr>
                <p14:cNvContentPartPr/>
                <p14:nvPr/>
              </p14:nvContentPartPr>
              <p14:xfrm>
                <a:off x="9131854" y="3589685"/>
                <a:ext cx="178560" cy="1573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46B687B0-03CB-470C-88BF-DC6D1003192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127534" y="3585365"/>
                  <a:ext cx="187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87BC4D2-B903-42D8-894D-8AA4A025C88D}"/>
                    </a:ext>
                  </a:extLst>
                </p14:cNvPr>
                <p14:cNvContentPartPr/>
                <p14:nvPr/>
              </p14:nvContentPartPr>
              <p14:xfrm>
                <a:off x="9245254" y="3630365"/>
                <a:ext cx="87120" cy="514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87BC4D2-B903-42D8-894D-8AA4A025C88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240934" y="3626045"/>
                  <a:ext cx="95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758E202C-F52F-4C77-87FF-CEA192DCBC3B}"/>
                    </a:ext>
                  </a:extLst>
                </p14:cNvPr>
                <p14:cNvContentPartPr/>
                <p14:nvPr/>
              </p14:nvContentPartPr>
              <p14:xfrm>
                <a:off x="9482134" y="3655925"/>
                <a:ext cx="164880" cy="738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758E202C-F52F-4C77-87FF-CEA192DCBC3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477814" y="3651605"/>
                  <a:ext cx="1735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33C9F147-38B9-4130-89A5-C0C6AB459D7E}"/>
                    </a:ext>
                  </a:extLst>
                </p14:cNvPr>
                <p14:cNvContentPartPr/>
                <p14:nvPr/>
              </p14:nvContentPartPr>
              <p14:xfrm>
                <a:off x="9674734" y="3546125"/>
                <a:ext cx="145800" cy="1436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33C9F147-38B9-4130-89A5-C0C6AB459D7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670414" y="3541805"/>
                  <a:ext cx="154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81F1228-3822-497B-AE11-C7E4F4D75251}"/>
                    </a:ext>
                  </a:extLst>
                </p14:cNvPr>
                <p14:cNvContentPartPr/>
                <p14:nvPr/>
              </p14:nvContentPartPr>
              <p14:xfrm>
                <a:off x="9967054" y="3523085"/>
                <a:ext cx="151560" cy="1627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81F1228-3822-497B-AE11-C7E4F4D7525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962734" y="3518765"/>
                  <a:ext cx="160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54AB5C28-92EB-4F07-8B81-4C4A34B55ABC}"/>
                    </a:ext>
                  </a:extLst>
                </p14:cNvPr>
                <p14:cNvContentPartPr/>
                <p14:nvPr/>
              </p14:nvContentPartPr>
              <p14:xfrm>
                <a:off x="10146334" y="3549005"/>
                <a:ext cx="78120" cy="1148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54AB5C28-92EB-4F07-8B81-4C4A34B55AB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142014" y="3544685"/>
                  <a:ext cx="86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85126359-EEFC-41A9-81A1-8CB9E011D15B}"/>
                    </a:ext>
                  </a:extLst>
                </p14:cNvPr>
                <p14:cNvContentPartPr/>
                <p14:nvPr/>
              </p14:nvContentPartPr>
              <p14:xfrm>
                <a:off x="10213654" y="3452525"/>
                <a:ext cx="211320" cy="2210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85126359-EEFC-41A9-81A1-8CB9E011D15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209334" y="3448205"/>
                  <a:ext cx="2199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B03A5365-EC48-4A94-B0CA-D5B5CA6C1A1C}"/>
                    </a:ext>
                  </a:extLst>
                </p14:cNvPr>
                <p14:cNvContentPartPr/>
                <p14:nvPr/>
              </p14:nvContentPartPr>
              <p14:xfrm>
                <a:off x="10423534" y="3469085"/>
                <a:ext cx="99000" cy="928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B03A5365-EC48-4A94-B0CA-D5B5CA6C1A1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419214" y="3464765"/>
                  <a:ext cx="107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3726B8E-EECD-415A-893F-EB43EA0116B2}"/>
                    </a:ext>
                  </a:extLst>
                </p14:cNvPr>
                <p14:cNvContentPartPr/>
                <p14:nvPr/>
              </p14:nvContentPartPr>
              <p14:xfrm>
                <a:off x="10194574" y="3439565"/>
                <a:ext cx="131760" cy="342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3726B8E-EECD-415A-893F-EB43EA0116B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190254" y="3435245"/>
                  <a:ext cx="140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29C2E44-C73E-405B-8D21-258EEEFD15B0}"/>
                    </a:ext>
                  </a:extLst>
                </p14:cNvPr>
                <p14:cNvContentPartPr/>
                <p14:nvPr/>
              </p14:nvContentPartPr>
              <p14:xfrm>
                <a:off x="10611814" y="3451445"/>
                <a:ext cx="153360" cy="1231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29C2E44-C73E-405B-8D21-258EEEFD15B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607494" y="3447125"/>
                  <a:ext cx="162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790101E-28E2-41BF-ADBC-6E1341C0A6CD}"/>
                    </a:ext>
                  </a:extLst>
                </p14:cNvPr>
                <p14:cNvContentPartPr/>
                <p14:nvPr/>
              </p14:nvContentPartPr>
              <p14:xfrm>
                <a:off x="10754734" y="3399245"/>
                <a:ext cx="360" cy="3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790101E-28E2-41BF-ADBC-6E1341C0A6C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750414" y="3394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E41BFE31-06CB-4438-AFA2-09B087202F6C}"/>
                    </a:ext>
                  </a:extLst>
                </p14:cNvPr>
                <p14:cNvContentPartPr/>
                <p14:nvPr/>
              </p14:nvContentPartPr>
              <p14:xfrm>
                <a:off x="10788214" y="3289085"/>
                <a:ext cx="224280" cy="2188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E41BFE31-06CB-4438-AFA2-09B087202F6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783894" y="3284765"/>
                  <a:ext cx="2329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9CE2E4E-26CE-444E-B90C-FC1EAFA90BE4}"/>
                    </a:ext>
                  </a:extLst>
                </p14:cNvPr>
                <p14:cNvContentPartPr/>
                <p14:nvPr/>
              </p14:nvContentPartPr>
              <p14:xfrm>
                <a:off x="10518214" y="3454325"/>
                <a:ext cx="560520" cy="1767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9CE2E4E-26CE-444E-B90C-FC1EAFA90BE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513894" y="3450005"/>
                  <a:ext cx="569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86E7592-7C67-48AB-9C08-0A6CCF976D53}"/>
                    </a:ext>
                  </a:extLst>
                </p14:cNvPr>
                <p14:cNvContentPartPr/>
                <p14:nvPr/>
              </p14:nvContentPartPr>
              <p14:xfrm>
                <a:off x="11217334" y="3313205"/>
                <a:ext cx="212040" cy="882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86E7592-7C67-48AB-9C08-0A6CCF976D5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213014" y="3308885"/>
                  <a:ext cx="2206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6BD82EE-4A13-488A-BE8C-A017D6779EFC}"/>
                    </a:ext>
                  </a:extLst>
                </p14:cNvPr>
                <p14:cNvContentPartPr/>
                <p14:nvPr/>
              </p14:nvContentPartPr>
              <p14:xfrm>
                <a:off x="11434054" y="3275045"/>
                <a:ext cx="98640" cy="928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6BD82EE-4A13-488A-BE8C-A017D6779EF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429734" y="3270725"/>
                  <a:ext cx="1072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E81B3ED-7A84-4946-B874-A4866C8D5B8B}"/>
                    </a:ext>
                  </a:extLst>
                </p14:cNvPr>
                <p14:cNvContentPartPr/>
                <p14:nvPr/>
              </p14:nvContentPartPr>
              <p14:xfrm>
                <a:off x="11540254" y="3164165"/>
                <a:ext cx="77040" cy="1558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E81B3ED-7A84-4946-B874-A4866C8D5B8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535934" y="3159845"/>
                  <a:ext cx="85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E01B4E9-A8F7-40E0-BF06-13DBBEA76681}"/>
                    </a:ext>
                  </a:extLst>
                </p14:cNvPr>
                <p14:cNvContentPartPr/>
                <p14:nvPr/>
              </p14:nvContentPartPr>
              <p14:xfrm>
                <a:off x="11635294" y="3135005"/>
                <a:ext cx="78840" cy="1566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E01B4E9-A8F7-40E0-BF06-13DBBEA7668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630974" y="3130685"/>
                  <a:ext cx="874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51DA0DF-5D73-47CF-A2CA-547606D02AD8}"/>
                    </a:ext>
                  </a:extLst>
                </p14:cNvPr>
                <p14:cNvContentPartPr/>
                <p14:nvPr/>
              </p14:nvContentPartPr>
              <p14:xfrm>
                <a:off x="11715574" y="3197645"/>
                <a:ext cx="176040" cy="885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51DA0DF-5D73-47CF-A2CA-547606D02AD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711254" y="3193325"/>
                  <a:ext cx="1846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0472F899-1FB9-4B83-8BE7-0A30F5BB7926}"/>
                    </a:ext>
                  </a:extLst>
                </p14:cNvPr>
                <p14:cNvContentPartPr/>
                <p14:nvPr/>
              </p14:nvContentPartPr>
              <p14:xfrm>
                <a:off x="11857414" y="3129245"/>
                <a:ext cx="143640" cy="2109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0472F899-1FB9-4B83-8BE7-0A30F5BB792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853094" y="3124925"/>
                  <a:ext cx="1522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686C0DC5-0007-441C-8277-8FD80572188D}"/>
                    </a:ext>
                  </a:extLst>
                </p14:cNvPr>
                <p14:cNvContentPartPr/>
                <p14:nvPr/>
              </p14:nvContentPartPr>
              <p14:xfrm>
                <a:off x="11949574" y="3144365"/>
                <a:ext cx="96840" cy="2178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686C0DC5-0007-441C-8277-8FD80572188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945254" y="3140045"/>
                  <a:ext cx="1054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DA5AD69-BDF6-4E6B-970E-FC9FF211F225}"/>
                    </a:ext>
                  </a:extLst>
                </p14:cNvPr>
                <p14:cNvContentPartPr/>
                <p14:nvPr/>
              </p14:nvContentPartPr>
              <p14:xfrm>
                <a:off x="11990254" y="3058325"/>
                <a:ext cx="36000" cy="111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DA5AD69-BDF6-4E6B-970E-FC9FF211F22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985934" y="3054005"/>
                  <a:ext cx="446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DD27750-06C2-4725-B0FF-37DB1600D4B1}"/>
                    </a:ext>
                  </a:extLst>
                </p14:cNvPr>
                <p14:cNvContentPartPr/>
                <p14:nvPr/>
              </p14:nvContentPartPr>
              <p14:xfrm>
                <a:off x="11745454" y="3093605"/>
                <a:ext cx="103680" cy="151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DD27750-06C2-4725-B0FF-37DB1600D4B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741134" y="3089285"/>
                  <a:ext cx="112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DEC65EFE-B1E0-42A0-8629-09FF5A69658F}"/>
                    </a:ext>
                  </a:extLst>
                </p14:cNvPr>
                <p14:cNvContentPartPr/>
                <p14:nvPr/>
              </p14:nvContentPartPr>
              <p14:xfrm>
                <a:off x="8561974" y="3971645"/>
                <a:ext cx="51480" cy="1040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DEC65EFE-B1E0-42A0-8629-09FF5A69658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557654" y="3967325"/>
                  <a:ext cx="60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E5C5B7D-5EA2-4FFD-817F-32EE1CA2F9B4}"/>
                    </a:ext>
                  </a:extLst>
                </p14:cNvPr>
                <p14:cNvContentPartPr/>
                <p14:nvPr/>
              </p14:nvContentPartPr>
              <p14:xfrm>
                <a:off x="8654854" y="3952205"/>
                <a:ext cx="158400" cy="838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E5C5B7D-5EA2-4FFD-817F-32EE1CA2F9B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650534" y="3947885"/>
                  <a:ext cx="167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371BA089-E667-4FB1-8F98-235742469FE9}"/>
                    </a:ext>
                  </a:extLst>
                </p14:cNvPr>
                <p14:cNvContentPartPr/>
                <p14:nvPr/>
              </p14:nvContentPartPr>
              <p14:xfrm>
                <a:off x="8788414" y="3896765"/>
                <a:ext cx="9360" cy="248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371BA089-E667-4FB1-8F98-235742469FE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784094" y="3892445"/>
                  <a:ext cx="18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773F229-AAD1-4C2F-93B0-625D99CD19B9}"/>
                    </a:ext>
                  </a:extLst>
                </p14:cNvPr>
                <p14:cNvContentPartPr/>
                <p14:nvPr/>
              </p14:nvContentPartPr>
              <p14:xfrm>
                <a:off x="8914414" y="3866165"/>
                <a:ext cx="118800" cy="1515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773F229-AAD1-4C2F-93B0-625D99CD19B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910094" y="3861845"/>
                  <a:ext cx="127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43F981A-B554-4A88-810B-066D1818B64F}"/>
                    </a:ext>
                  </a:extLst>
                </p14:cNvPr>
                <p14:cNvContentPartPr/>
                <p14:nvPr/>
              </p14:nvContentPartPr>
              <p14:xfrm>
                <a:off x="9152374" y="3811805"/>
                <a:ext cx="2880" cy="1375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43F981A-B554-4A88-810B-066D1818B64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148054" y="3807485"/>
                  <a:ext cx="11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77A002A6-E45B-4E8F-BE33-5F6FBB4F2415}"/>
                    </a:ext>
                  </a:extLst>
                </p14:cNvPr>
                <p14:cNvContentPartPr/>
                <p14:nvPr/>
              </p14:nvContentPartPr>
              <p14:xfrm>
                <a:off x="9160654" y="4002965"/>
                <a:ext cx="2160" cy="126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77A002A6-E45B-4E8F-BE33-5F6FBB4F241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156334" y="3998645"/>
                  <a:ext cx="108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6AFD6A6-BBD1-4556-804B-F1808721BE7B}"/>
                    </a:ext>
                  </a:extLst>
                </p14:cNvPr>
                <p14:cNvContentPartPr/>
                <p14:nvPr/>
              </p14:nvContentPartPr>
              <p14:xfrm>
                <a:off x="9290974" y="3881645"/>
                <a:ext cx="136440" cy="1094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6AFD6A6-BBD1-4556-804B-F1808721BE7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286654" y="3877325"/>
                  <a:ext cx="145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5B4FA81-6AB7-446E-B75D-92CC6896CE08}"/>
                    </a:ext>
                  </a:extLst>
                </p14:cNvPr>
                <p14:cNvContentPartPr/>
                <p14:nvPr/>
              </p14:nvContentPartPr>
              <p14:xfrm>
                <a:off x="9233014" y="3792725"/>
                <a:ext cx="263160" cy="2808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5B4FA81-6AB7-446E-B75D-92CC6896CE0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228694" y="3788405"/>
                  <a:ext cx="2718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6E67BC5-96D9-4A96-8C8F-47597ED11B29}"/>
                    </a:ext>
                  </a:extLst>
                </p14:cNvPr>
                <p14:cNvContentPartPr/>
                <p14:nvPr/>
              </p14:nvContentPartPr>
              <p14:xfrm>
                <a:off x="7546054" y="100925"/>
                <a:ext cx="76320" cy="1220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6E67BC5-96D9-4A96-8C8F-47597ED11B2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541734" y="96605"/>
                  <a:ext cx="84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633FDE59-D03B-4E7C-8522-3A69B43C18FF}"/>
                    </a:ext>
                  </a:extLst>
                </p14:cNvPr>
                <p14:cNvContentPartPr/>
                <p14:nvPr/>
              </p14:nvContentPartPr>
              <p14:xfrm>
                <a:off x="7547494" y="134045"/>
                <a:ext cx="92880" cy="626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633FDE59-D03B-4E7C-8522-3A69B43C18F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543174" y="129725"/>
                  <a:ext cx="101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7E17C8BD-028B-41ED-9CD1-AA87B7CE039E}"/>
                    </a:ext>
                  </a:extLst>
                </p14:cNvPr>
                <p14:cNvContentPartPr/>
                <p14:nvPr/>
              </p14:nvContentPartPr>
              <p14:xfrm>
                <a:off x="7520494" y="75365"/>
                <a:ext cx="140040" cy="1695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7E17C8BD-028B-41ED-9CD1-AA87B7CE039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516174" y="71045"/>
                  <a:ext cx="1486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F191890-1444-4FBB-9345-0835F1E0FD9E}"/>
                    </a:ext>
                  </a:extLst>
                </p14:cNvPr>
                <p14:cNvContentPartPr/>
                <p14:nvPr/>
              </p14:nvContentPartPr>
              <p14:xfrm>
                <a:off x="7418614" y="18485"/>
                <a:ext cx="276480" cy="3394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F191890-1444-4FBB-9345-0835F1E0FD9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414294" y="14165"/>
                  <a:ext cx="2851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5648459-5083-40A6-A8B1-2E448F98C414}"/>
                    </a:ext>
                  </a:extLst>
                </p14:cNvPr>
                <p14:cNvContentPartPr/>
                <p14:nvPr/>
              </p14:nvContentPartPr>
              <p14:xfrm>
                <a:off x="7918654" y="100565"/>
                <a:ext cx="5400" cy="1375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5648459-5083-40A6-A8B1-2E448F98C41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914334" y="96245"/>
                  <a:ext cx="14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FA017747-C272-41EB-942A-A84CF27BBACB}"/>
                    </a:ext>
                  </a:extLst>
                </p14:cNvPr>
                <p14:cNvContentPartPr/>
                <p14:nvPr/>
              </p14:nvContentPartPr>
              <p14:xfrm>
                <a:off x="7833334" y="77165"/>
                <a:ext cx="158040" cy="1904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FA017747-C272-41EB-942A-A84CF27BBAC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829014" y="72845"/>
                  <a:ext cx="166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C779A75-C93A-4CB1-A0D6-C8C558B675DD}"/>
                    </a:ext>
                  </a:extLst>
                </p14:cNvPr>
                <p14:cNvContentPartPr/>
                <p14:nvPr/>
              </p14:nvContentPartPr>
              <p14:xfrm>
                <a:off x="8032774" y="134045"/>
                <a:ext cx="24480" cy="856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C779A75-C93A-4CB1-A0D6-C8C558B675D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028454" y="129725"/>
                  <a:ext cx="33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3B5211BC-A7D7-4C21-9575-E724537D9F56}"/>
                    </a:ext>
                  </a:extLst>
                </p14:cNvPr>
                <p14:cNvContentPartPr/>
                <p14:nvPr/>
              </p14:nvContentPartPr>
              <p14:xfrm>
                <a:off x="8076694" y="69605"/>
                <a:ext cx="55800" cy="1407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3B5211BC-A7D7-4C21-9575-E724537D9F5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072374" y="65285"/>
                  <a:ext cx="64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79D48312-5F01-4B5C-AA18-5EFA86078B74}"/>
                    </a:ext>
                  </a:extLst>
                </p14:cNvPr>
                <p14:cNvContentPartPr/>
                <p14:nvPr/>
              </p14:nvContentPartPr>
              <p14:xfrm>
                <a:off x="8196934" y="140165"/>
                <a:ext cx="72720" cy="1090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79D48312-5F01-4B5C-AA18-5EFA86078B7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192614" y="135845"/>
                  <a:ext cx="81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CED5826A-8B53-460C-B065-906288DA253F}"/>
                    </a:ext>
                  </a:extLst>
                </p14:cNvPr>
                <p14:cNvContentPartPr/>
                <p14:nvPr/>
              </p14:nvContentPartPr>
              <p14:xfrm>
                <a:off x="8292694" y="120365"/>
                <a:ext cx="87120" cy="1184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CED5826A-8B53-460C-B065-906288DA253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288374" y="116045"/>
                  <a:ext cx="95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E7D938E-6352-422D-849D-7F5F6CB74A80}"/>
                    </a:ext>
                  </a:extLst>
                </p14:cNvPr>
                <p14:cNvContentPartPr/>
                <p14:nvPr/>
              </p14:nvContentPartPr>
              <p14:xfrm>
                <a:off x="8551894" y="83645"/>
                <a:ext cx="113760" cy="1429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E7D938E-6352-422D-849D-7F5F6CB74A8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547574" y="79325"/>
                  <a:ext cx="122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7E01218E-9BBF-45C5-9CDE-048044648ED5}"/>
                    </a:ext>
                  </a:extLst>
                </p14:cNvPr>
                <p14:cNvContentPartPr/>
                <p14:nvPr/>
              </p14:nvContentPartPr>
              <p14:xfrm>
                <a:off x="8628574" y="145565"/>
                <a:ext cx="419040" cy="691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7E01218E-9BBF-45C5-9CDE-048044648ED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624254" y="141245"/>
                  <a:ext cx="4276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A020E143-49A7-4C4C-B334-DDFF297EF842}"/>
                    </a:ext>
                  </a:extLst>
                </p14:cNvPr>
                <p14:cNvContentPartPr/>
                <p14:nvPr/>
              </p14:nvContentPartPr>
              <p14:xfrm>
                <a:off x="9086854" y="60605"/>
                <a:ext cx="350640" cy="2930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A020E143-49A7-4C4C-B334-DDFF297EF84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082534" y="56285"/>
                  <a:ext cx="3592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E6913A3-AA43-4022-80D9-C41DE24E1BED}"/>
                    </a:ext>
                  </a:extLst>
                </p14:cNvPr>
                <p14:cNvContentPartPr/>
                <p14:nvPr/>
              </p14:nvContentPartPr>
              <p14:xfrm>
                <a:off x="9595534" y="60965"/>
                <a:ext cx="95040" cy="1242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E6913A3-AA43-4022-80D9-C41DE24E1BE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591214" y="56645"/>
                  <a:ext cx="103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3DE5ABB7-1B6A-4644-AED7-4EE22E4F02ED}"/>
                    </a:ext>
                  </a:extLst>
                </p14:cNvPr>
                <p14:cNvContentPartPr/>
                <p14:nvPr/>
              </p14:nvContentPartPr>
              <p14:xfrm>
                <a:off x="9650614" y="141605"/>
                <a:ext cx="50760" cy="453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3DE5ABB7-1B6A-4644-AED7-4EE22E4F02E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646294" y="137285"/>
                  <a:ext cx="59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93020B9-C5FF-4592-9FA2-2309E102C45F}"/>
                    </a:ext>
                  </a:extLst>
                </p14:cNvPr>
                <p14:cNvContentPartPr/>
                <p14:nvPr/>
              </p14:nvContentPartPr>
              <p14:xfrm>
                <a:off x="9726934" y="123245"/>
                <a:ext cx="219960" cy="752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93020B9-C5FF-4592-9FA2-2309E102C45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722614" y="118925"/>
                  <a:ext cx="228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9EC4E85F-C7A2-445D-8919-221110A62ECD}"/>
                    </a:ext>
                  </a:extLst>
                </p14:cNvPr>
                <p14:cNvContentPartPr/>
                <p14:nvPr/>
              </p14:nvContentPartPr>
              <p14:xfrm>
                <a:off x="9979294" y="132605"/>
                <a:ext cx="79200" cy="558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9EC4E85F-C7A2-445D-8919-221110A62EC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974974" y="128285"/>
                  <a:ext cx="878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0981FCDA-DD64-4730-A4D1-52C91D65CDB2}"/>
                    </a:ext>
                  </a:extLst>
                </p14:cNvPr>
                <p14:cNvContentPartPr/>
                <p14:nvPr/>
              </p14:nvContentPartPr>
              <p14:xfrm>
                <a:off x="10187014" y="109565"/>
                <a:ext cx="162720" cy="763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0981FCDA-DD64-4730-A4D1-52C91D65CDB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182694" y="105245"/>
                  <a:ext cx="171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5B2E8A1E-6F6E-4392-B64B-9837A7F042DA}"/>
                    </a:ext>
                  </a:extLst>
                </p14:cNvPr>
                <p14:cNvContentPartPr/>
                <p14:nvPr/>
              </p14:nvContentPartPr>
              <p14:xfrm>
                <a:off x="10364134" y="106685"/>
                <a:ext cx="205920" cy="892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5B2E8A1E-6F6E-4392-B64B-9837A7F042D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359814" y="102365"/>
                  <a:ext cx="2145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0C9DFB6-F6D9-4340-9ABF-489900CA1508}"/>
                    </a:ext>
                  </a:extLst>
                </p14:cNvPr>
                <p14:cNvContentPartPr/>
                <p14:nvPr/>
              </p14:nvContentPartPr>
              <p14:xfrm>
                <a:off x="10729894" y="49085"/>
                <a:ext cx="307440" cy="1573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0C9DFB6-F6D9-4340-9ABF-489900CA150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725574" y="44765"/>
                  <a:ext cx="316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62BF8B76-A782-40FD-ADAD-6C123852A83E}"/>
                    </a:ext>
                  </a:extLst>
                </p14:cNvPr>
                <p14:cNvContentPartPr/>
                <p14:nvPr/>
              </p14:nvContentPartPr>
              <p14:xfrm>
                <a:off x="10928254" y="51605"/>
                <a:ext cx="8640" cy="68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62BF8B76-A782-40FD-ADAD-6C123852A83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923934" y="47285"/>
                  <a:ext cx="172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83CFAE9F-CB27-40CD-BC0D-C6D31C3D9DF3}"/>
                    </a:ext>
                  </a:extLst>
                </p14:cNvPr>
                <p14:cNvContentPartPr/>
                <p14:nvPr/>
              </p14:nvContentPartPr>
              <p14:xfrm>
                <a:off x="11137774" y="64925"/>
                <a:ext cx="114480" cy="1062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83CFAE9F-CB27-40CD-BC0D-C6D31C3D9DF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133454" y="60605"/>
                  <a:ext cx="123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58D68D96-2407-4CE0-9C37-493021E41E8B}"/>
                    </a:ext>
                  </a:extLst>
                </p14:cNvPr>
                <p14:cNvContentPartPr/>
                <p14:nvPr/>
              </p14:nvContentPartPr>
              <p14:xfrm>
                <a:off x="11268814" y="111005"/>
                <a:ext cx="280440" cy="694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58D68D96-2407-4CE0-9C37-493021E41E8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264494" y="106685"/>
                  <a:ext cx="289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4ABC047-86DE-401A-AAD1-89916C5F706A}"/>
                    </a:ext>
                  </a:extLst>
                </p14:cNvPr>
                <p14:cNvContentPartPr/>
                <p14:nvPr/>
              </p14:nvContentPartPr>
              <p14:xfrm>
                <a:off x="7420774" y="490085"/>
                <a:ext cx="203040" cy="1659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4ABC047-86DE-401A-AAD1-89916C5F706A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416454" y="485765"/>
                  <a:ext cx="211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6AA1D993-1810-484A-BE89-094E9D509DFB}"/>
                    </a:ext>
                  </a:extLst>
                </p14:cNvPr>
                <p14:cNvContentPartPr/>
                <p14:nvPr/>
              </p14:nvContentPartPr>
              <p14:xfrm>
                <a:off x="7429054" y="460925"/>
                <a:ext cx="194760" cy="2462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6AA1D993-1810-484A-BE89-094E9D509DF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424734" y="456605"/>
                  <a:ext cx="203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F24621BE-97A8-45C0-96C3-C8AD165A2F2E}"/>
                    </a:ext>
                  </a:extLst>
                </p14:cNvPr>
                <p14:cNvContentPartPr/>
                <p14:nvPr/>
              </p14:nvContentPartPr>
              <p14:xfrm>
                <a:off x="7644694" y="364445"/>
                <a:ext cx="87840" cy="1533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F24621BE-97A8-45C0-96C3-C8AD165A2F2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640374" y="360125"/>
                  <a:ext cx="964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3F1B836-CED3-421A-9330-BFC35ACC89E1}"/>
                    </a:ext>
                  </a:extLst>
                </p14:cNvPr>
                <p14:cNvContentPartPr/>
                <p14:nvPr/>
              </p14:nvContentPartPr>
              <p14:xfrm>
                <a:off x="7794094" y="543725"/>
                <a:ext cx="93960" cy="28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3F1B836-CED3-421A-9330-BFC35ACC89E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789774" y="539405"/>
                  <a:ext cx="1026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F981104C-C96E-4048-80FE-1A2B1B0A51C1}"/>
                    </a:ext>
                  </a:extLst>
                </p14:cNvPr>
                <p14:cNvContentPartPr/>
                <p14:nvPr/>
              </p14:nvContentPartPr>
              <p14:xfrm>
                <a:off x="7962214" y="413765"/>
                <a:ext cx="218520" cy="2041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F981104C-C96E-4048-80FE-1A2B1B0A51C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957894" y="409445"/>
                  <a:ext cx="227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38A121E-6FD0-41C0-AA8B-CBCE631F292E}"/>
                    </a:ext>
                  </a:extLst>
                </p14:cNvPr>
                <p14:cNvContentPartPr/>
                <p14:nvPr/>
              </p14:nvContentPartPr>
              <p14:xfrm>
                <a:off x="8215654" y="623645"/>
                <a:ext cx="360" cy="3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38A121E-6FD0-41C0-AA8B-CBCE631F292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11334" y="619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E5B7ABE0-4801-4E85-8F0B-5F09C7F5840A}"/>
                    </a:ext>
                  </a:extLst>
                </p14:cNvPr>
                <p14:cNvContentPartPr/>
                <p14:nvPr/>
              </p14:nvContentPartPr>
              <p14:xfrm>
                <a:off x="8212054" y="541565"/>
                <a:ext cx="83160" cy="921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E5B7ABE0-4801-4E85-8F0B-5F09C7F5840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207734" y="537245"/>
                  <a:ext cx="91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845FAB64-6C46-4BA3-BFFA-7238A08F812B}"/>
                    </a:ext>
                  </a:extLst>
                </p14:cNvPr>
                <p14:cNvContentPartPr/>
                <p14:nvPr/>
              </p14:nvContentPartPr>
              <p14:xfrm>
                <a:off x="8298094" y="464165"/>
                <a:ext cx="83880" cy="1728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845FAB64-6C46-4BA3-BFFA-7238A08F812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293774" y="459845"/>
                  <a:ext cx="92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7C804EAC-1B5D-409B-BEF1-D4012B720CF8}"/>
                    </a:ext>
                  </a:extLst>
                </p14:cNvPr>
                <p14:cNvContentPartPr/>
                <p14:nvPr/>
              </p14:nvContentPartPr>
              <p14:xfrm>
                <a:off x="8385214" y="428165"/>
                <a:ext cx="70920" cy="1753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7C804EAC-1B5D-409B-BEF1-D4012B720CF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380894" y="423845"/>
                  <a:ext cx="795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34797886-692C-4829-907F-BE31728A0351}"/>
                    </a:ext>
                  </a:extLst>
                </p14:cNvPr>
                <p14:cNvContentPartPr/>
                <p14:nvPr/>
              </p14:nvContentPartPr>
              <p14:xfrm>
                <a:off x="8452894" y="487925"/>
                <a:ext cx="291600" cy="2145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34797886-692C-4829-907F-BE31728A035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448574" y="483605"/>
                  <a:ext cx="300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BB3909D3-03A3-433C-91F5-E4482DE7EA95}"/>
                    </a:ext>
                  </a:extLst>
                </p14:cNvPr>
                <p14:cNvContentPartPr/>
                <p14:nvPr/>
              </p14:nvContentPartPr>
              <p14:xfrm>
                <a:off x="8740174" y="439325"/>
                <a:ext cx="12600" cy="219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BB3909D3-03A3-433C-91F5-E4482DE7EA9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735854" y="435005"/>
                  <a:ext cx="21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E2E70D1-453E-43E9-9DD1-7FF7079D50E1}"/>
                    </a:ext>
                  </a:extLst>
                </p14:cNvPr>
                <p14:cNvContentPartPr/>
                <p14:nvPr/>
              </p14:nvContentPartPr>
              <p14:xfrm>
                <a:off x="8725774" y="490445"/>
                <a:ext cx="86400" cy="2037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E2E70D1-453E-43E9-9DD1-7FF7079D50E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721454" y="486125"/>
                  <a:ext cx="950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EE49AFC7-6A6B-468A-9641-A72BEC0F5BE2}"/>
                    </a:ext>
                  </a:extLst>
                </p14:cNvPr>
                <p14:cNvContentPartPr/>
                <p14:nvPr/>
              </p14:nvContentPartPr>
              <p14:xfrm>
                <a:off x="8808214" y="434285"/>
                <a:ext cx="97200" cy="1476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EE49AFC7-6A6B-468A-9641-A72BEC0F5BE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803894" y="429965"/>
                  <a:ext cx="105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4AC60950-4CAD-4B37-B395-223706B8A182}"/>
                    </a:ext>
                  </a:extLst>
                </p14:cNvPr>
                <p14:cNvContentPartPr/>
                <p14:nvPr/>
              </p14:nvContentPartPr>
              <p14:xfrm>
                <a:off x="8910814" y="395765"/>
                <a:ext cx="199440" cy="1738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4AC60950-4CAD-4B37-B395-223706B8A18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906494" y="391445"/>
                  <a:ext cx="2080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DAD9B15-BEB9-4772-916D-64ABBA151390}"/>
                    </a:ext>
                  </a:extLst>
                </p14:cNvPr>
                <p14:cNvContentPartPr/>
                <p14:nvPr/>
              </p14:nvContentPartPr>
              <p14:xfrm>
                <a:off x="9023494" y="465965"/>
                <a:ext cx="126720" cy="1072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DAD9B15-BEB9-4772-916D-64ABBA15139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019174" y="461645"/>
                  <a:ext cx="1353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D16B5AE4-E2F4-46D4-A32A-1F49E34DAF7F}"/>
                    </a:ext>
                  </a:extLst>
                </p14:cNvPr>
                <p14:cNvContentPartPr/>
                <p14:nvPr/>
              </p14:nvContentPartPr>
              <p14:xfrm>
                <a:off x="8539294" y="408005"/>
                <a:ext cx="491040" cy="198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D16B5AE4-E2F4-46D4-A32A-1F49E34DAF7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534974" y="403685"/>
                  <a:ext cx="499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976B624B-1093-45CA-8277-FDD605FEA32D}"/>
                    </a:ext>
                  </a:extLst>
                </p14:cNvPr>
                <p14:cNvContentPartPr/>
                <p14:nvPr/>
              </p14:nvContentPartPr>
              <p14:xfrm>
                <a:off x="9223294" y="397205"/>
                <a:ext cx="94320" cy="1746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976B624B-1093-45CA-8277-FDD605FEA32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218974" y="392885"/>
                  <a:ext cx="102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B642C5D-0FD6-4E47-8B4A-31E9AD0A1358}"/>
                    </a:ext>
                  </a:extLst>
                </p14:cNvPr>
                <p14:cNvContentPartPr/>
                <p14:nvPr/>
              </p14:nvContentPartPr>
              <p14:xfrm>
                <a:off x="9319054" y="439685"/>
                <a:ext cx="99360" cy="1530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B642C5D-0FD6-4E47-8B4A-31E9AD0A135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314734" y="435365"/>
                  <a:ext cx="108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8EB2DE8C-2F1E-492C-B203-5666D0CD1E44}"/>
                    </a:ext>
                  </a:extLst>
                </p14:cNvPr>
                <p14:cNvContentPartPr/>
                <p14:nvPr/>
              </p14:nvContentPartPr>
              <p14:xfrm>
                <a:off x="9402574" y="350045"/>
                <a:ext cx="99000" cy="2217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8EB2DE8C-2F1E-492C-B203-5666D0CD1E4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398254" y="345725"/>
                  <a:ext cx="107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EFCA5999-35ED-44F8-ACF5-D51BA43FF2BD}"/>
                    </a:ext>
                  </a:extLst>
                </p14:cNvPr>
                <p14:cNvContentPartPr/>
                <p14:nvPr/>
              </p14:nvContentPartPr>
              <p14:xfrm>
                <a:off x="9647014" y="438245"/>
                <a:ext cx="84600" cy="1346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EFCA5999-35ED-44F8-ACF5-D51BA43FF2B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642694" y="433925"/>
                  <a:ext cx="93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39ABD973-3013-4769-84BB-74F99D4A842D}"/>
                    </a:ext>
                  </a:extLst>
                </p14:cNvPr>
                <p14:cNvContentPartPr/>
                <p14:nvPr/>
              </p14:nvContentPartPr>
              <p14:xfrm>
                <a:off x="9739174" y="362645"/>
                <a:ext cx="20880" cy="1612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39ABD973-3013-4769-84BB-74F99D4A842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734854" y="358325"/>
                  <a:ext cx="295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93B42D83-0B38-46F0-9C76-8A7736F49D46}"/>
                    </a:ext>
                  </a:extLst>
                </p14:cNvPr>
                <p14:cNvContentPartPr/>
                <p14:nvPr/>
              </p14:nvContentPartPr>
              <p14:xfrm>
                <a:off x="9702814" y="322685"/>
                <a:ext cx="318240" cy="2156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93B42D83-0B38-46F0-9C76-8A7736F49D4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698494" y="318365"/>
                  <a:ext cx="3268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805EAFC-349D-47C0-B6E3-748FD3D2D88B}"/>
                    </a:ext>
                  </a:extLst>
                </p14:cNvPr>
                <p14:cNvContentPartPr/>
                <p14:nvPr/>
              </p14:nvContentPartPr>
              <p14:xfrm>
                <a:off x="10003414" y="343925"/>
                <a:ext cx="360" cy="3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805EAFC-349D-47C0-B6E3-748FD3D2D88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99094" y="3396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CB01AD99-7A90-4354-B47F-804A2BF24206}"/>
                    </a:ext>
                  </a:extLst>
                </p14:cNvPr>
                <p14:cNvContentPartPr/>
                <p14:nvPr/>
              </p14:nvContentPartPr>
              <p14:xfrm>
                <a:off x="10041214" y="424205"/>
                <a:ext cx="66960" cy="1015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CB01AD99-7A90-4354-B47F-804A2BF2420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036894" y="419885"/>
                  <a:ext cx="75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445891B3-657F-4B9B-AE7C-A9638BDA5957}"/>
                    </a:ext>
                  </a:extLst>
                </p14:cNvPr>
                <p14:cNvContentPartPr/>
                <p14:nvPr/>
              </p14:nvContentPartPr>
              <p14:xfrm>
                <a:off x="10163254" y="318365"/>
                <a:ext cx="24840" cy="2062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445891B3-657F-4B9B-AE7C-A9638BDA595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158934" y="314045"/>
                  <a:ext cx="334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C56F659A-00AE-429A-9DA4-7A1A9A763AB8}"/>
                    </a:ext>
                  </a:extLst>
                </p14:cNvPr>
                <p14:cNvContentPartPr/>
                <p14:nvPr/>
              </p14:nvContentPartPr>
              <p14:xfrm>
                <a:off x="10124014" y="416645"/>
                <a:ext cx="80640" cy="306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C56F659A-00AE-429A-9DA4-7A1A9A763AB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119694" y="412325"/>
                  <a:ext cx="89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4A5E558C-67AD-46B5-AF83-B04906427700}"/>
                    </a:ext>
                  </a:extLst>
                </p14:cNvPr>
                <p14:cNvContentPartPr/>
                <p14:nvPr/>
              </p14:nvContentPartPr>
              <p14:xfrm>
                <a:off x="10257214" y="432845"/>
                <a:ext cx="2160" cy="759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4A5E558C-67AD-46B5-AF83-B0490642770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252894" y="428525"/>
                  <a:ext cx="10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85174AC0-C2E5-400E-9A2F-BAAD134A1009}"/>
                    </a:ext>
                  </a:extLst>
                </p14:cNvPr>
                <p14:cNvContentPartPr/>
                <p14:nvPr/>
              </p14:nvContentPartPr>
              <p14:xfrm>
                <a:off x="10257214" y="387485"/>
                <a:ext cx="16200" cy="331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85174AC0-C2E5-400E-9A2F-BAAD134A100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252894" y="383165"/>
                  <a:ext cx="24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BF72568-4243-4638-9AB6-B51D00B10245}"/>
                    </a:ext>
                  </a:extLst>
                </p14:cNvPr>
                <p14:cNvContentPartPr/>
                <p14:nvPr/>
              </p14:nvContentPartPr>
              <p14:xfrm>
                <a:off x="10304374" y="431045"/>
                <a:ext cx="55440" cy="986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BF72568-4243-4638-9AB6-B51D00B1024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300054" y="426725"/>
                  <a:ext cx="64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7A73010E-D4CF-4130-84CE-53591793C8E6}"/>
                    </a:ext>
                  </a:extLst>
                </p14:cNvPr>
                <p14:cNvContentPartPr/>
                <p14:nvPr/>
              </p14:nvContentPartPr>
              <p14:xfrm>
                <a:off x="10388614" y="337805"/>
                <a:ext cx="114840" cy="1756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7A73010E-D4CF-4130-84CE-53591793C8E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384294" y="333485"/>
                  <a:ext cx="123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5F009B54-7554-47C0-8E81-423DEDBFAF59}"/>
                    </a:ext>
                  </a:extLst>
                </p14:cNvPr>
                <p14:cNvContentPartPr/>
                <p14:nvPr/>
              </p14:nvContentPartPr>
              <p14:xfrm>
                <a:off x="10675174" y="353285"/>
                <a:ext cx="187920" cy="1792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5F009B54-7554-47C0-8E81-423DEDBFAF59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670854" y="348965"/>
                  <a:ext cx="196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21E88B25-B235-4F52-A477-2C85FE8CA01A}"/>
                    </a:ext>
                  </a:extLst>
                </p14:cNvPr>
                <p14:cNvContentPartPr/>
                <p14:nvPr/>
              </p14:nvContentPartPr>
              <p14:xfrm>
                <a:off x="10862014" y="402605"/>
                <a:ext cx="102240" cy="972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21E88B25-B235-4F52-A477-2C85FE8CA01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857694" y="398285"/>
                  <a:ext cx="1108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90548747-1F34-4626-B0C2-B0ED57171897}"/>
                    </a:ext>
                  </a:extLst>
                </p14:cNvPr>
                <p14:cNvContentPartPr/>
                <p14:nvPr/>
              </p14:nvContentPartPr>
              <p14:xfrm>
                <a:off x="10667614" y="334925"/>
                <a:ext cx="119520" cy="183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90548747-1F34-4626-B0C2-B0ED5717189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663294" y="330605"/>
                  <a:ext cx="128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233F6668-BEF1-4F7B-AE45-00CDE1495E1A}"/>
                    </a:ext>
                  </a:extLst>
                </p14:cNvPr>
                <p14:cNvContentPartPr/>
                <p14:nvPr/>
              </p14:nvContentPartPr>
              <p14:xfrm>
                <a:off x="10986934" y="396845"/>
                <a:ext cx="86760" cy="1814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233F6668-BEF1-4F7B-AE45-00CDE1495E1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982614" y="392525"/>
                  <a:ext cx="95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6083575-23EB-43D0-B9E7-2F13E478B097}"/>
                    </a:ext>
                  </a:extLst>
                </p14:cNvPr>
                <p14:cNvContentPartPr/>
                <p14:nvPr/>
              </p14:nvContentPartPr>
              <p14:xfrm>
                <a:off x="11081974" y="389645"/>
                <a:ext cx="178920" cy="730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6083575-23EB-43D0-B9E7-2F13E478B09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077654" y="385325"/>
                  <a:ext cx="187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C2CF5C9F-999C-427C-993B-174D694BBFEE}"/>
                    </a:ext>
                  </a:extLst>
                </p14:cNvPr>
                <p14:cNvContentPartPr/>
                <p14:nvPr/>
              </p14:nvContentPartPr>
              <p14:xfrm>
                <a:off x="11258734" y="278045"/>
                <a:ext cx="257040" cy="2030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C2CF5C9F-999C-427C-993B-174D694BBFE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254414" y="273725"/>
                  <a:ext cx="2656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C38FA6A2-0DA2-475A-8FD6-4EDA794B860D}"/>
                    </a:ext>
                  </a:extLst>
                </p14:cNvPr>
                <p14:cNvContentPartPr/>
                <p14:nvPr/>
              </p14:nvContentPartPr>
              <p14:xfrm>
                <a:off x="11157574" y="292085"/>
                <a:ext cx="91440" cy="68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C38FA6A2-0DA2-475A-8FD6-4EDA794B860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1153254" y="287765"/>
                  <a:ext cx="1000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3C8A989B-2B03-4ED4-9E46-B8D0456C953C}"/>
                    </a:ext>
                  </a:extLst>
                </p14:cNvPr>
                <p14:cNvContentPartPr/>
                <p14:nvPr/>
              </p14:nvContentPartPr>
              <p14:xfrm>
                <a:off x="10090894" y="665045"/>
                <a:ext cx="112320" cy="2361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3C8A989B-2B03-4ED4-9E46-B8D0456C953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086574" y="660725"/>
                  <a:ext cx="1209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9C56D85-ED78-4308-B422-D93950B783F2}"/>
                    </a:ext>
                  </a:extLst>
                </p14:cNvPr>
                <p14:cNvContentPartPr/>
                <p14:nvPr/>
              </p14:nvContentPartPr>
              <p14:xfrm>
                <a:off x="10247134" y="750005"/>
                <a:ext cx="90000" cy="2250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9C56D85-ED78-4308-B422-D93950B783F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242814" y="745685"/>
                  <a:ext cx="986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AC4F5BB2-FB29-4945-B137-52338DAC175B}"/>
                    </a:ext>
                  </a:extLst>
                </p14:cNvPr>
                <p14:cNvContentPartPr/>
                <p14:nvPr/>
              </p14:nvContentPartPr>
              <p14:xfrm>
                <a:off x="10340014" y="758285"/>
                <a:ext cx="94320" cy="1116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AC4F5BB2-FB29-4945-B137-52338DAC175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335694" y="753965"/>
                  <a:ext cx="102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ACEA89B9-EFAB-4974-B653-3CA6E8CAF41B}"/>
                    </a:ext>
                  </a:extLst>
                </p14:cNvPr>
                <p14:cNvContentPartPr/>
                <p14:nvPr/>
              </p14:nvContentPartPr>
              <p14:xfrm>
                <a:off x="10162894" y="731645"/>
                <a:ext cx="68400" cy="13500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ACEA89B9-EFAB-4974-B653-3CA6E8CAF41B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158574" y="727325"/>
                  <a:ext cx="77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003603DD-90B2-4B41-8E85-334F00925AAF}"/>
                    </a:ext>
                  </a:extLst>
                </p14:cNvPr>
                <p14:cNvContentPartPr/>
                <p14:nvPr/>
              </p14:nvContentPartPr>
              <p14:xfrm>
                <a:off x="10489054" y="649565"/>
                <a:ext cx="157320" cy="15696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003603DD-90B2-4B41-8E85-334F00925AA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484734" y="645245"/>
                  <a:ext cx="165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6E157246-E26C-42FA-BB21-65D37EC48C58}"/>
                    </a:ext>
                  </a:extLst>
                </p14:cNvPr>
                <p14:cNvContentPartPr/>
                <p14:nvPr/>
              </p14:nvContentPartPr>
              <p14:xfrm>
                <a:off x="10365574" y="684125"/>
                <a:ext cx="92880" cy="864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6E157246-E26C-42FA-BB21-65D37EC48C5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361254" y="679805"/>
                  <a:ext cx="1015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67E9DB6-05E4-4D8D-9847-5CB40D99FEA8}"/>
                    </a:ext>
                  </a:extLst>
                </p14:cNvPr>
                <p14:cNvContentPartPr/>
                <p14:nvPr/>
              </p14:nvContentPartPr>
              <p14:xfrm>
                <a:off x="10748254" y="735605"/>
                <a:ext cx="23760" cy="946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67E9DB6-05E4-4D8D-9847-5CB40D99FEA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743934" y="731285"/>
                  <a:ext cx="324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5ABAFB0-EDD5-4CA6-9B9F-23383C5410E3}"/>
                    </a:ext>
                  </a:extLst>
                </p14:cNvPr>
                <p14:cNvContentPartPr/>
                <p14:nvPr/>
              </p14:nvContentPartPr>
              <p14:xfrm>
                <a:off x="10777054" y="707525"/>
                <a:ext cx="100440" cy="1000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5ABAFB0-EDD5-4CA6-9B9F-23383C5410E3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772734" y="703205"/>
                  <a:ext cx="109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F5D98E87-4253-4EF5-AFBC-E423114BC9C1}"/>
                    </a:ext>
                  </a:extLst>
                </p14:cNvPr>
                <p14:cNvContentPartPr/>
                <p14:nvPr/>
              </p14:nvContentPartPr>
              <p14:xfrm>
                <a:off x="10835014" y="644165"/>
                <a:ext cx="22680" cy="72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F5D98E87-4253-4EF5-AFBC-E423114BC9C1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830694" y="639845"/>
                  <a:ext cx="313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1DD7A7B5-B9F6-4E0E-9C93-F7B736420734}"/>
                    </a:ext>
                  </a:extLst>
                </p14:cNvPr>
                <p14:cNvContentPartPr/>
                <p14:nvPr/>
              </p14:nvContentPartPr>
              <p14:xfrm>
                <a:off x="10968214" y="650645"/>
                <a:ext cx="227160" cy="1306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1DD7A7B5-B9F6-4E0E-9C93-F7B736420734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963894" y="646325"/>
                  <a:ext cx="235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DA2932A0-4642-42E2-97C1-FE07DE0D324B}"/>
                    </a:ext>
                  </a:extLst>
                </p14:cNvPr>
                <p14:cNvContentPartPr/>
                <p14:nvPr/>
              </p14:nvContentPartPr>
              <p14:xfrm>
                <a:off x="10816654" y="901925"/>
                <a:ext cx="135720" cy="1573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DA2932A0-4642-42E2-97C1-FE07DE0D324B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812334" y="897605"/>
                  <a:ext cx="144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1F039DC-EE8C-40F0-ACA3-0852E60E805D}"/>
                    </a:ext>
                  </a:extLst>
                </p14:cNvPr>
                <p14:cNvContentPartPr/>
                <p14:nvPr/>
              </p14:nvContentPartPr>
              <p14:xfrm>
                <a:off x="10955614" y="887525"/>
                <a:ext cx="171360" cy="1530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1F039DC-EE8C-40F0-ACA3-0852E60E805D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951294" y="883205"/>
                  <a:ext cx="180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4F8D5543-BAC8-4446-8472-6CA50156AEEC}"/>
                    </a:ext>
                  </a:extLst>
                </p14:cNvPr>
                <p14:cNvContentPartPr/>
                <p14:nvPr/>
              </p14:nvContentPartPr>
              <p14:xfrm>
                <a:off x="11150014" y="923885"/>
                <a:ext cx="63000" cy="874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4F8D5543-BAC8-4446-8472-6CA50156AEEC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1145694" y="919565"/>
                  <a:ext cx="71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A374B8D1-72EE-4E1C-B532-6121B70B1054}"/>
                    </a:ext>
                  </a:extLst>
                </p14:cNvPr>
                <p14:cNvContentPartPr/>
                <p14:nvPr/>
              </p14:nvContentPartPr>
              <p14:xfrm>
                <a:off x="11238214" y="889325"/>
                <a:ext cx="262080" cy="21996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A374B8D1-72EE-4E1C-B532-6121B70B1054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1233894" y="885005"/>
                  <a:ext cx="270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CB76BCDD-8FE6-49FD-BB74-88C6B98773E6}"/>
                    </a:ext>
                  </a:extLst>
                </p14:cNvPr>
                <p14:cNvContentPartPr/>
                <p14:nvPr/>
              </p14:nvContentPartPr>
              <p14:xfrm>
                <a:off x="11534494" y="699965"/>
                <a:ext cx="118800" cy="35244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CB76BCDD-8FE6-49FD-BB74-88C6B98773E6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1530174" y="695645"/>
                  <a:ext cx="1274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1832DDCA-4284-46F8-AC08-8162DECBA56D}"/>
                    </a:ext>
                  </a:extLst>
                </p14:cNvPr>
                <p14:cNvContentPartPr/>
                <p14:nvPr/>
              </p14:nvContentPartPr>
              <p14:xfrm>
                <a:off x="10218334" y="1229525"/>
                <a:ext cx="14760" cy="1090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1832DDCA-4284-46F8-AC08-8162DECBA56D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214014" y="1225205"/>
                  <a:ext cx="23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6D73A92B-967B-47CD-8B91-DCBBF63A5E46}"/>
                    </a:ext>
                  </a:extLst>
                </p14:cNvPr>
                <p14:cNvContentPartPr/>
                <p14:nvPr/>
              </p14:nvContentPartPr>
              <p14:xfrm>
                <a:off x="10146334" y="1172645"/>
                <a:ext cx="146520" cy="2062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6D73A92B-967B-47CD-8B91-DCBBF63A5E46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142014" y="1168325"/>
                  <a:ext cx="155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3E58EA86-B2F7-4FA8-82FA-38A399AD173B}"/>
                    </a:ext>
                  </a:extLst>
                </p14:cNvPr>
                <p14:cNvContentPartPr/>
                <p14:nvPr/>
              </p14:nvContentPartPr>
              <p14:xfrm>
                <a:off x="10017454" y="1060325"/>
                <a:ext cx="1977840" cy="824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3E58EA86-B2F7-4FA8-82FA-38A399AD173B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013134" y="1056005"/>
                  <a:ext cx="1986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7019E4E0-C161-46A5-BFF1-0F8B160902D2}"/>
                    </a:ext>
                  </a:extLst>
                </p14:cNvPr>
                <p14:cNvContentPartPr/>
                <p14:nvPr/>
              </p14:nvContentPartPr>
              <p14:xfrm>
                <a:off x="10018534" y="1117925"/>
                <a:ext cx="33120" cy="59436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7019E4E0-C161-46A5-BFF1-0F8B160902D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014214" y="1113605"/>
                  <a:ext cx="4176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CF7E317E-2DC8-479C-A4C7-776243DF0DC9}"/>
                    </a:ext>
                  </a:extLst>
                </p14:cNvPr>
                <p14:cNvContentPartPr/>
                <p14:nvPr/>
              </p14:nvContentPartPr>
              <p14:xfrm>
                <a:off x="10106014" y="1579085"/>
                <a:ext cx="1857240" cy="1818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CF7E317E-2DC8-479C-A4C7-776243DF0DC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101694" y="1574765"/>
                  <a:ext cx="1865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1E65BD84-DB9A-4996-89C2-318D6FBA2551}"/>
                    </a:ext>
                  </a:extLst>
                </p14:cNvPr>
                <p14:cNvContentPartPr/>
                <p14:nvPr/>
              </p14:nvContentPartPr>
              <p14:xfrm>
                <a:off x="11953894" y="1095245"/>
                <a:ext cx="50760" cy="4456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1E65BD84-DB9A-4996-89C2-318D6FBA2551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1949574" y="1090925"/>
                  <a:ext cx="594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E9FCB64-E1AA-4CDD-8470-60E72DF9BFE3}"/>
                    </a:ext>
                  </a:extLst>
                </p14:cNvPr>
                <p14:cNvContentPartPr/>
                <p14:nvPr/>
              </p14:nvContentPartPr>
              <p14:xfrm>
                <a:off x="10349014" y="1242125"/>
                <a:ext cx="109800" cy="10908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E9FCB64-E1AA-4CDD-8470-60E72DF9BFE3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344694" y="1237805"/>
                  <a:ext cx="118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4F772EAC-A33C-4CF5-92FB-112B7477B91F}"/>
                    </a:ext>
                  </a:extLst>
                </p14:cNvPr>
                <p14:cNvContentPartPr/>
                <p14:nvPr/>
              </p14:nvContentPartPr>
              <p14:xfrm>
                <a:off x="10458094" y="1195685"/>
                <a:ext cx="252720" cy="1155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4F772EAC-A33C-4CF5-92FB-112B7477B91F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453774" y="1191365"/>
                  <a:ext cx="261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61E827E5-5DCB-47CC-AAED-9E2B2A7FED1F}"/>
                    </a:ext>
                  </a:extLst>
                </p14:cNvPr>
                <p14:cNvContentPartPr/>
                <p14:nvPr/>
              </p14:nvContentPartPr>
              <p14:xfrm>
                <a:off x="10682014" y="1189565"/>
                <a:ext cx="8640" cy="493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61E827E5-5DCB-47CC-AAED-9E2B2A7FED1F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677694" y="1185245"/>
                  <a:ext cx="172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300B5ED1-83B6-4A1A-8327-B0FFDDDB6FE4}"/>
                    </a:ext>
                  </a:extLst>
                </p14:cNvPr>
                <p14:cNvContentPartPr/>
                <p14:nvPr/>
              </p14:nvContentPartPr>
              <p14:xfrm>
                <a:off x="10722334" y="1128365"/>
                <a:ext cx="228600" cy="2872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300B5ED1-83B6-4A1A-8327-B0FFDDDB6FE4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718014" y="1124045"/>
                  <a:ext cx="2372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5CB427C6-AB98-4A01-82C3-773B2D6BAAFC}"/>
                    </a:ext>
                  </a:extLst>
                </p14:cNvPr>
                <p14:cNvContentPartPr/>
                <p14:nvPr/>
              </p14:nvContentPartPr>
              <p14:xfrm>
                <a:off x="11045614" y="1158605"/>
                <a:ext cx="167760" cy="968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5CB427C6-AB98-4A01-82C3-773B2D6BAAFC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1041294" y="1154285"/>
                  <a:ext cx="176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ABE559BF-98DC-407D-91E8-6D4496E22F51}"/>
                    </a:ext>
                  </a:extLst>
                </p14:cNvPr>
                <p14:cNvContentPartPr/>
                <p14:nvPr/>
              </p14:nvContentPartPr>
              <p14:xfrm>
                <a:off x="11239294" y="1196045"/>
                <a:ext cx="63000" cy="590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ABE559BF-98DC-407D-91E8-6D4496E22F51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234974" y="1191725"/>
                  <a:ext cx="716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329733C-6A08-46E9-8D88-0DF674BCF624}"/>
                    </a:ext>
                  </a:extLst>
                </p14:cNvPr>
                <p14:cNvContentPartPr/>
                <p14:nvPr/>
              </p14:nvContentPartPr>
              <p14:xfrm>
                <a:off x="11304454" y="1145645"/>
                <a:ext cx="117720" cy="11448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329733C-6A08-46E9-8D88-0DF674BCF624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1300134" y="1141325"/>
                  <a:ext cx="126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A4854494-9179-4735-9D54-6F63C8A1692B}"/>
                    </a:ext>
                  </a:extLst>
                </p14:cNvPr>
                <p14:cNvContentPartPr/>
                <p14:nvPr/>
              </p14:nvContentPartPr>
              <p14:xfrm>
                <a:off x="11421814" y="1177685"/>
                <a:ext cx="51840" cy="730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A4854494-9179-4735-9D54-6F63C8A1692B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1417494" y="1173365"/>
                  <a:ext cx="60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8105F854-6B89-4690-B5FC-405F6F24CCD4}"/>
                    </a:ext>
                  </a:extLst>
                </p14:cNvPr>
                <p14:cNvContentPartPr/>
                <p14:nvPr/>
              </p14:nvContentPartPr>
              <p14:xfrm>
                <a:off x="11482654" y="1126565"/>
                <a:ext cx="90720" cy="1209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8105F854-6B89-4690-B5FC-405F6F24CCD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478334" y="1122245"/>
                  <a:ext cx="99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4EE31D07-EB56-45B8-A3B7-FAC966C2C51F}"/>
                    </a:ext>
                  </a:extLst>
                </p14:cNvPr>
                <p14:cNvContentPartPr/>
                <p14:nvPr/>
              </p14:nvContentPartPr>
              <p14:xfrm>
                <a:off x="11583094" y="1195325"/>
                <a:ext cx="135360" cy="4680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4EE31D07-EB56-45B8-A3B7-FAC966C2C51F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1578774" y="1191005"/>
                  <a:ext cx="144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A51ABC8-FB0D-45BA-9074-BD05A00CB7A4}"/>
                    </a:ext>
                  </a:extLst>
                </p14:cNvPr>
                <p14:cNvContentPartPr/>
                <p14:nvPr/>
              </p14:nvContentPartPr>
              <p14:xfrm>
                <a:off x="11713054" y="1174805"/>
                <a:ext cx="117720" cy="619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A51ABC8-FB0D-45BA-9074-BD05A00CB7A4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1708734" y="1170485"/>
                  <a:ext cx="126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391792D6-D60F-4464-B31D-65076C16FAA8}"/>
                    </a:ext>
                  </a:extLst>
                </p14:cNvPr>
                <p14:cNvContentPartPr/>
                <p14:nvPr/>
              </p14:nvContentPartPr>
              <p14:xfrm>
                <a:off x="10313374" y="1450565"/>
                <a:ext cx="122400" cy="10872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391792D6-D60F-4464-B31D-65076C16FAA8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309054" y="1446245"/>
                  <a:ext cx="131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C98C5DB1-71B2-4537-A98A-B87C9625E17B}"/>
                    </a:ext>
                  </a:extLst>
                </p14:cNvPr>
                <p14:cNvContentPartPr/>
                <p14:nvPr/>
              </p14:nvContentPartPr>
              <p14:xfrm>
                <a:off x="10397254" y="1450925"/>
                <a:ext cx="32760" cy="162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C98C5DB1-71B2-4537-A98A-B87C9625E17B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392934" y="1446605"/>
                  <a:ext cx="41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F4B072B2-7607-4D89-B9C5-0CDEFF997E82}"/>
                    </a:ext>
                  </a:extLst>
                </p14:cNvPr>
                <p14:cNvContentPartPr/>
                <p14:nvPr/>
              </p14:nvContentPartPr>
              <p14:xfrm>
                <a:off x="10469614" y="1412045"/>
                <a:ext cx="122400" cy="1368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F4B072B2-7607-4D89-B9C5-0CDEFF997E82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465294" y="1407725"/>
                  <a:ext cx="131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1FC49C8B-C294-476E-A77B-8387DDC29FAF}"/>
                    </a:ext>
                  </a:extLst>
                </p14:cNvPr>
                <p14:cNvContentPartPr/>
                <p14:nvPr/>
              </p14:nvContentPartPr>
              <p14:xfrm>
                <a:off x="10609294" y="1389365"/>
                <a:ext cx="126360" cy="1310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1FC49C8B-C294-476E-A77B-8387DDC29FAF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604974" y="1385045"/>
                  <a:ext cx="135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A797993F-1378-472E-B0BC-F23622567B62}"/>
                    </a:ext>
                  </a:extLst>
                </p14:cNvPr>
                <p14:cNvContentPartPr/>
                <p14:nvPr/>
              </p14:nvContentPartPr>
              <p14:xfrm>
                <a:off x="10745374" y="1329605"/>
                <a:ext cx="315720" cy="1904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A797993F-1378-472E-B0BC-F23622567B62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741054" y="1325285"/>
                  <a:ext cx="324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2DB318F1-D4D7-40C9-945C-B600DC066C4E}"/>
                    </a:ext>
                  </a:extLst>
                </p14:cNvPr>
                <p14:cNvContentPartPr/>
                <p14:nvPr/>
              </p14:nvContentPartPr>
              <p14:xfrm>
                <a:off x="10827454" y="1300085"/>
                <a:ext cx="41760" cy="158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2DB318F1-D4D7-40C9-945C-B600DC066C4E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0823134" y="1295765"/>
                  <a:ext cx="50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0EF81B26-5E73-48C3-B4A4-CFEEBF878948}"/>
                    </a:ext>
                  </a:extLst>
                </p14:cNvPr>
                <p14:cNvContentPartPr/>
                <p14:nvPr/>
              </p14:nvContentPartPr>
              <p14:xfrm>
                <a:off x="11119774" y="1296125"/>
                <a:ext cx="24480" cy="1850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0EF81B26-5E73-48C3-B4A4-CFEEBF878948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1115454" y="1291805"/>
                  <a:ext cx="33120" cy="193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69618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Conditional</a:t>
            </a:r>
            <a:r>
              <a:rPr lang="de-DE" sz="3200" dirty="0"/>
              <a:t> </a:t>
            </a:r>
            <a:r>
              <a:rPr lang="de-DE" sz="3200" dirty="0" err="1"/>
              <a:t>probability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The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an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occurence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B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happened</a:t>
            </a:r>
            <a:r>
              <a:rPr lang="de-DE" sz="2200" dirty="0"/>
              <a:t> (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happens</a:t>
            </a:r>
            <a:r>
              <a:rPr lang="de-DE" sz="2200" dirty="0"/>
              <a:t> </a:t>
            </a:r>
            <a:r>
              <a:rPr lang="de-DE" sz="2200" dirty="0" err="1"/>
              <a:t>simultaneously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A)</a:t>
            </a:r>
          </a:p>
          <a:p>
            <a:endParaRPr lang="de-DE" sz="2200" dirty="0"/>
          </a:p>
          <a:p>
            <a:r>
              <a:rPr lang="de-DE" sz="2200" dirty="0"/>
              <a:t>→	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: P(A│B).</a:t>
            </a:r>
          </a:p>
          <a:p>
            <a:endParaRPr lang="de-DE" sz="2200" dirty="0"/>
          </a:p>
          <a:p>
            <a:r>
              <a:rPr lang="de-DE" altLang="de-DE" sz="2200" b="1" dirty="0"/>
              <a:t>Definition: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b="1" dirty="0"/>
          </a:p>
          <a:p>
            <a:r>
              <a:rPr lang="de-DE" sz="2200" b="1" dirty="0"/>
              <a:t>Bayes Theorem:</a:t>
            </a:r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463852" y="2996953"/>
          <a:ext cx="22082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Formel" r:id="rId3" imgW="1295400" imgH="419100" progId="Equation.3">
                  <p:embed/>
                </p:oleObj>
              </mc:Choice>
              <mc:Fallback>
                <p:oleObj name="Formel" r:id="rId3" imgW="1295400" imgH="4191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852" y="2996953"/>
                        <a:ext cx="2208213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412730" y="4658842"/>
          <a:ext cx="26193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Formel" r:id="rId5" imgW="1536480" imgH="419040" progId="Equation.3">
                  <p:embed/>
                </p:oleObj>
              </mc:Choice>
              <mc:Fallback>
                <p:oleObj name="Formel" r:id="rId5" imgW="1536480" imgH="41904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730" y="4658842"/>
                        <a:ext cx="2619375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1328590F-DAC6-4AFB-BE9A-96811B3F54C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DDF76E8-F3C2-4B8D-BA16-1410681337B6}"/>
                  </a:ext>
                </a:extLst>
              </p14:cNvPr>
              <p14:cNvContentPartPr/>
              <p14:nvPr/>
            </p14:nvContentPartPr>
            <p14:xfrm>
              <a:off x="5468854" y="2898845"/>
              <a:ext cx="1337760" cy="5590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DDF76E8-F3C2-4B8D-BA16-1410681337B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64534" y="2894525"/>
                <a:ext cx="1346400" cy="5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1B907AF-6B6E-4A76-8330-9BF0103513BE}"/>
                  </a:ext>
                </a:extLst>
              </p14:cNvPr>
              <p14:cNvContentPartPr/>
              <p14:nvPr/>
            </p14:nvContentPartPr>
            <p14:xfrm>
              <a:off x="5700334" y="3320045"/>
              <a:ext cx="838080" cy="5630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1B907AF-6B6E-4A76-8330-9BF0103513B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96014" y="3315725"/>
                <a:ext cx="846720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327A08E7-DC40-4382-8345-11DDB95FC872}"/>
                  </a:ext>
                </a:extLst>
              </p14:cNvPr>
              <p14:cNvContentPartPr/>
              <p14:nvPr/>
            </p14:nvContentPartPr>
            <p14:xfrm>
              <a:off x="5643454" y="4969205"/>
              <a:ext cx="777600" cy="410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327A08E7-DC40-4382-8345-11DDB95FC87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39134" y="4964885"/>
                <a:ext cx="7862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41EF27F-4CC5-4C2C-ADD5-E477EBF7F2EE}"/>
                  </a:ext>
                </a:extLst>
              </p14:cNvPr>
              <p14:cNvContentPartPr/>
              <p14:nvPr/>
            </p14:nvContentPartPr>
            <p14:xfrm>
              <a:off x="6452014" y="4992605"/>
              <a:ext cx="461160" cy="255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41EF27F-4CC5-4C2C-ADD5-E477EBF7F2E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47694" y="4988285"/>
                <a:ext cx="4698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1A3676A9-07EB-4D77-B397-185B9806A210}"/>
                  </a:ext>
                </a:extLst>
              </p14:cNvPr>
              <p14:cNvContentPartPr/>
              <p14:nvPr/>
            </p14:nvContentPartPr>
            <p14:xfrm>
              <a:off x="5903014" y="5322725"/>
              <a:ext cx="561240" cy="331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1A3676A9-07EB-4D77-B397-185B9806A21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98694" y="5318405"/>
                <a:ext cx="56988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8B61FA90-38A3-48E7-AA37-3E35F6B8688F}"/>
              </a:ext>
            </a:extLst>
          </p:cNvPr>
          <p:cNvGrpSpPr/>
          <p:nvPr/>
        </p:nvGrpSpPr>
        <p:grpSpPr>
          <a:xfrm>
            <a:off x="3874774" y="5485805"/>
            <a:ext cx="4737600" cy="1219320"/>
            <a:chOff x="3874774" y="5485805"/>
            <a:chExt cx="4737600" cy="121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46B1996-32AC-4BD3-9900-D1194F389C34}"/>
                    </a:ext>
                  </a:extLst>
                </p14:cNvPr>
                <p14:cNvContentPartPr/>
                <p14:nvPr/>
              </p14:nvContentPartPr>
              <p14:xfrm>
                <a:off x="3994654" y="5726645"/>
                <a:ext cx="12600" cy="2815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46B1996-32AC-4BD3-9900-D1194F389C3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90334" y="5722325"/>
                  <a:ext cx="212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D2C955F-71F2-4150-B418-1C15DD918215}"/>
                    </a:ext>
                  </a:extLst>
                </p14:cNvPr>
                <p14:cNvContentPartPr/>
                <p14:nvPr/>
              </p14:nvContentPartPr>
              <p14:xfrm>
                <a:off x="3874774" y="5678045"/>
                <a:ext cx="299160" cy="1198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D2C955F-71F2-4150-B418-1C15DD91821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70454" y="5673725"/>
                  <a:ext cx="307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208FC36-53A6-410B-98BB-87BA7801B08F}"/>
                    </a:ext>
                  </a:extLst>
                </p14:cNvPr>
                <p14:cNvContentPartPr/>
                <p14:nvPr/>
              </p14:nvContentPartPr>
              <p14:xfrm>
                <a:off x="4212454" y="5592365"/>
                <a:ext cx="131040" cy="3880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208FC36-53A6-410B-98BB-87BA7801B08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208134" y="5588045"/>
                  <a:ext cx="1396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8C4403D-0624-493C-A7BB-8E92714A31AD}"/>
                    </a:ext>
                  </a:extLst>
                </p14:cNvPr>
                <p14:cNvContentPartPr/>
                <p14:nvPr/>
              </p14:nvContentPartPr>
              <p14:xfrm>
                <a:off x="4422694" y="5654645"/>
                <a:ext cx="137880" cy="2037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8C4403D-0624-493C-A7BB-8E92714A31A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418374" y="5650325"/>
                  <a:ext cx="146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1A10C1F-CFE4-4828-B848-E6E538C80311}"/>
                    </a:ext>
                  </a:extLst>
                </p14:cNvPr>
                <p14:cNvContentPartPr/>
                <p14:nvPr/>
              </p14:nvContentPartPr>
              <p14:xfrm>
                <a:off x="4474174" y="5665445"/>
                <a:ext cx="106920" cy="2282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1A10C1F-CFE4-4828-B848-E6E538C8031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69854" y="5661125"/>
                  <a:ext cx="1155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D0E817A-85D9-4CD2-8381-17AB8F6E8029}"/>
                    </a:ext>
                  </a:extLst>
                </p14:cNvPr>
                <p14:cNvContentPartPr/>
                <p14:nvPr/>
              </p14:nvContentPartPr>
              <p14:xfrm>
                <a:off x="4693054" y="5616845"/>
                <a:ext cx="31680" cy="3078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D0E817A-85D9-4CD2-8381-17AB8F6E802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688734" y="5612525"/>
                  <a:ext cx="403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EBC1F9E-EEF3-4C08-B632-E026B56F9F29}"/>
                    </a:ext>
                  </a:extLst>
                </p14:cNvPr>
                <p14:cNvContentPartPr/>
                <p14:nvPr/>
              </p14:nvContentPartPr>
              <p14:xfrm>
                <a:off x="4876294" y="5700005"/>
                <a:ext cx="6840" cy="1324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EBC1F9E-EEF3-4C08-B632-E026B56F9F2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871974" y="5695685"/>
                  <a:ext cx="15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20675ED-623D-4176-82AF-0CA27066CB53}"/>
                    </a:ext>
                  </a:extLst>
                </p14:cNvPr>
                <p14:cNvContentPartPr/>
                <p14:nvPr/>
              </p14:nvContentPartPr>
              <p14:xfrm>
                <a:off x="4774414" y="5665445"/>
                <a:ext cx="180000" cy="2095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20675ED-623D-4176-82AF-0CA27066CB5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70094" y="5661125"/>
                  <a:ext cx="1886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CBB3DB7-CB39-4BED-BCA0-21504467E2EB}"/>
                    </a:ext>
                  </a:extLst>
                </p14:cNvPr>
                <p14:cNvContentPartPr/>
                <p14:nvPr/>
              </p14:nvContentPartPr>
              <p14:xfrm>
                <a:off x="4906894" y="5561765"/>
                <a:ext cx="167400" cy="4287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CBB3DB7-CB39-4BED-BCA0-21504467E2E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902574" y="5557445"/>
                  <a:ext cx="1760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F1C562F-ABFE-41D3-BA26-C15A41FBAAFC}"/>
                    </a:ext>
                  </a:extLst>
                </p14:cNvPr>
                <p14:cNvContentPartPr/>
                <p14:nvPr/>
              </p14:nvContentPartPr>
              <p14:xfrm>
                <a:off x="5203894" y="5690645"/>
                <a:ext cx="9360" cy="1994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F1C562F-ABFE-41D3-BA26-C15A41FBAAF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99574" y="5686325"/>
                  <a:ext cx="18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B6A1F42-DB55-4FB2-9AC6-3CFA73A477BA}"/>
                    </a:ext>
                  </a:extLst>
                </p14:cNvPr>
                <p14:cNvContentPartPr/>
                <p14:nvPr/>
              </p14:nvContentPartPr>
              <p14:xfrm>
                <a:off x="5068894" y="5619725"/>
                <a:ext cx="254880" cy="1274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B6A1F42-DB55-4FB2-9AC6-3CFA73A477B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64574" y="5615405"/>
                  <a:ext cx="263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1418F41-67F7-4D3F-BC74-E510F8EDEDBD}"/>
                    </a:ext>
                  </a:extLst>
                </p14:cNvPr>
                <p14:cNvContentPartPr/>
                <p14:nvPr/>
              </p14:nvContentPartPr>
              <p14:xfrm>
                <a:off x="5361214" y="5581925"/>
                <a:ext cx="118800" cy="2811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1418F41-67F7-4D3F-BC74-E510F8EDEDB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356894" y="5577605"/>
                  <a:ext cx="1274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B99C65C-9D23-406E-8435-2DFB8109C5CD}"/>
                    </a:ext>
                  </a:extLst>
                </p14:cNvPr>
                <p14:cNvContentPartPr/>
                <p14:nvPr/>
              </p14:nvContentPartPr>
              <p14:xfrm>
                <a:off x="5518174" y="5657165"/>
                <a:ext cx="12600" cy="118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B99C65C-9D23-406E-8435-2DFB8109C5C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13854" y="5652845"/>
                  <a:ext cx="212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8E3FC2F-9B44-415B-B8A3-B75E5D679CC3}"/>
                    </a:ext>
                  </a:extLst>
                </p14:cNvPr>
                <p14:cNvContentPartPr/>
                <p14:nvPr/>
              </p14:nvContentPartPr>
              <p14:xfrm>
                <a:off x="5451214" y="5640605"/>
                <a:ext cx="162360" cy="1587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8E3FC2F-9B44-415B-B8A3-B75E5D679CC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446894" y="5636285"/>
                  <a:ext cx="171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59F0677-C020-443B-9121-0EA14BD9DCBC}"/>
                    </a:ext>
                  </a:extLst>
                </p14:cNvPr>
                <p14:cNvContentPartPr/>
                <p14:nvPr/>
              </p14:nvContentPartPr>
              <p14:xfrm>
                <a:off x="5549854" y="5527565"/>
                <a:ext cx="180000" cy="3528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59F0677-C020-443B-9121-0EA14BD9DCB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45534" y="5523245"/>
                  <a:ext cx="1886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6DEFA2E-C467-4DED-9F49-8C23B3B60824}"/>
                    </a:ext>
                  </a:extLst>
                </p14:cNvPr>
                <p14:cNvContentPartPr/>
                <p14:nvPr/>
              </p14:nvContentPartPr>
              <p14:xfrm>
                <a:off x="5834254" y="5716925"/>
                <a:ext cx="189360" cy="86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6DEFA2E-C467-4DED-9F49-8C23B3B6082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829934" y="5712605"/>
                  <a:ext cx="1980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81002E7-469D-430A-B183-7751B2D78C84}"/>
                    </a:ext>
                  </a:extLst>
                </p14:cNvPr>
                <p14:cNvContentPartPr/>
                <p14:nvPr/>
              </p14:nvContentPartPr>
              <p14:xfrm>
                <a:off x="5826334" y="5777765"/>
                <a:ext cx="217800" cy="20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81002E7-469D-430A-B183-7751B2D78C8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822014" y="5773445"/>
                  <a:ext cx="226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D634F5F-E146-4D62-9699-5CDAC1A8FCFA}"/>
                    </a:ext>
                  </a:extLst>
                </p14:cNvPr>
                <p14:cNvContentPartPr/>
                <p14:nvPr/>
              </p14:nvContentPartPr>
              <p14:xfrm>
                <a:off x="6188134" y="5635925"/>
                <a:ext cx="16920" cy="182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D634F5F-E146-4D62-9699-5CDAC1A8FCF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183814" y="5631605"/>
                  <a:ext cx="25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15457F8-055D-47C5-9BA1-7859656E297F}"/>
                    </a:ext>
                  </a:extLst>
                </p14:cNvPr>
                <p14:cNvContentPartPr/>
                <p14:nvPr/>
              </p14:nvContentPartPr>
              <p14:xfrm>
                <a:off x="6075454" y="5604965"/>
                <a:ext cx="198360" cy="730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15457F8-055D-47C5-9BA1-7859656E297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071134" y="5600645"/>
                  <a:ext cx="2070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BE9EF8F-BDD1-4AEF-A6AC-EC192E4F35CA}"/>
                    </a:ext>
                  </a:extLst>
                </p14:cNvPr>
                <p14:cNvContentPartPr/>
                <p14:nvPr/>
              </p14:nvContentPartPr>
              <p14:xfrm>
                <a:off x="6303694" y="5557085"/>
                <a:ext cx="116640" cy="2530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BE9EF8F-BDD1-4AEF-A6AC-EC192E4F35C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299374" y="5552765"/>
                  <a:ext cx="1252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C69D821-0D94-4EA9-BC98-5E2DDCC72591}"/>
                    </a:ext>
                  </a:extLst>
                </p14:cNvPr>
                <p14:cNvContentPartPr/>
                <p14:nvPr/>
              </p14:nvContentPartPr>
              <p14:xfrm>
                <a:off x="6537334" y="5616845"/>
                <a:ext cx="8640" cy="1382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C69D821-0D94-4EA9-BC98-5E2DDCC7259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533014" y="5612525"/>
                  <a:ext cx="17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E6E9EAA-A236-4802-B8DE-E08A806FEF5F}"/>
                    </a:ext>
                  </a:extLst>
                </p14:cNvPr>
                <p14:cNvContentPartPr/>
                <p14:nvPr/>
              </p14:nvContentPartPr>
              <p14:xfrm>
                <a:off x="6471094" y="5584805"/>
                <a:ext cx="116280" cy="1728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E6E9EAA-A236-4802-B8DE-E08A806FEF5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66774" y="5580485"/>
                  <a:ext cx="124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579F790-8933-4B1B-96FD-4920BF8FCC23}"/>
                    </a:ext>
                  </a:extLst>
                </p14:cNvPr>
                <p14:cNvContentPartPr/>
                <p14:nvPr/>
              </p14:nvContentPartPr>
              <p14:xfrm>
                <a:off x="6646054" y="5541965"/>
                <a:ext cx="9000" cy="2458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579F790-8933-4B1B-96FD-4920BF8FCC2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641734" y="5537645"/>
                  <a:ext cx="17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82CBAD6-D025-48A5-A920-A30FCC3C6B1D}"/>
                    </a:ext>
                  </a:extLst>
                </p14:cNvPr>
                <p14:cNvContentPartPr/>
                <p14:nvPr/>
              </p14:nvContentPartPr>
              <p14:xfrm>
                <a:off x="6723094" y="5572925"/>
                <a:ext cx="99000" cy="1688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82CBAD6-D025-48A5-A920-A30FCC3C6B1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718774" y="5568605"/>
                  <a:ext cx="107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35EFF8C-6EB1-4F15-ABEC-2F76FFF95D4D}"/>
                    </a:ext>
                  </a:extLst>
                </p14:cNvPr>
                <p14:cNvContentPartPr/>
                <p14:nvPr/>
              </p14:nvContentPartPr>
              <p14:xfrm>
                <a:off x="6809494" y="5575445"/>
                <a:ext cx="27720" cy="1778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35EFF8C-6EB1-4F15-ABEC-2F76FFF95D4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805174" y="5571125"/>
                  <a:ext cx="36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AE630EA-EF00-4886-9561-13289D41B6FA}"/>
                    </a:ext>
                  </a:extLst>
                </p14:cNvPr>
                <p14:cNvContentPartPr/>
                <p14:nvPr/>
              </p14:nvContentPartPr>
              <p14:xfrm>
                <a:off x="6745054" y="5668325"/>
                <a:ext cx="130320" cy="72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AE630EA-EF00-4886-9561-13289D41B6F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740734" y="5664005"/>
                  <a:ext cx="1389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2B2DA20-08C3-487B-939B-A4E4F180EB95}"/>
                    </a:ext>
                  </a:extLst>
                </p14:cNvPr>
                <p14:cNvContentPartPr/>
                <p14:nvPr/>
              </p14:nvContentPartPr>
              <p14:xfrm>
                <a:off x="6859894" y="5511725"/>
                <a:ext cx="164520" cy="3078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2B2DA20-08C3-487B-939B-A4E4F180EB9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855574" y="5507405"/>
                  <a:ext cx="1731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8CC71BB-0A58-4541-823D-EC3327F1A13B}"/>
                    </a:ext>
                  </a:extLst>
                </p14:cNvPr>
                <p14:cNvContentPartPr/>
                <p14:nvPr/>
              </p14:nvContentPartPr>
              <p14:xfrm>
                <a:off x="7183534" y="5583005"/>
                <a:ext cx="9360" cy="1915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8CC71BB-0A58-4541-823D-EC3327F1A13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179214" y="5578685"/>
                  <a:ext cx="18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B8165E9-62DC-42C5-B37B-E1B05E466770}"/>
                    </a:ext>
                  </a:extLst>
                </p14:cNvPr>
                <p14:cNvContentPartPr/>
                <p14:nvPr/>
              </p14:nvContentPartPr>
              <p14:xfrm>
                <a:off x="7034494" y="5543765"/>
                <a:ext cx="241560" cy="936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B8165E9-62DC-42C5-B37B-E1B05E46677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30174" y="5539445"/>
                  <a:ext cx="250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7306426-E5A3-4B06-9C70-263BC7B01E68}"/>
                    </a:ext>
                  </a:extLst>
                </p14:cNvPr>
                <p14:cNvContentPartPr/>
                <p14:nvPr/>
              </p14:nvContentPartPr>
              <p14:xfrm>
                <a:off x="7334734" y="5506685"/>
                <a:ext cx="136080" cy="2541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7306426-E5A3-4B06-9C70-263BC7B01E6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30414" y="5502365"/>
                  <a:ext cx="1447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76C32D3-167B-4FEA-8BFE-C5619601C0CA}"/>
                    </a:ext>
                  </a:extLst>
                </p14:cNvPr>
                <p14:cNvContentPartPr/>
                <p14:nvPr/>
              </p14:nvContentPartPr>
              <p14:xfrm>
                <a:off x="7470814" y="5565365"/>
                <a:ext cx="115200" cy="1288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76C32D3-167B-4FEA-8BFE-C5619601C0C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466494" y="5561045"/>
                  <a:ext cx="123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B43CDD8-81B9-4AB0-94C9-41B2E0462625}"/>
                    </a:ext>
                  </a:extLst>
                </p14:cNvPr>
                <p14:cNvContentPartPr/>
                <p14:nvPr/>
              </p14:nvContentPartPr>
              <p14:xfrm>
                <a:off x="7592854" y="5567525"/>
                <a:ext cx="19440" cy="1569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B43CDD8-81B9-4AB0-94C9-41B2E046262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588534" y="5563205"/>
                  <a:ext cx="28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97E127E-8442-4B8B-9DA0-5F7AD2294F21}"/>
                    </a:ext>
                  </a:extLst>
                </p14:cNvPr>
                <p14:cNvContentPartPr/>
                <p14:nvPr/>
              </p14:nvContentPartPr>
              <p14:xfrm>
                <a:off x="7494574" y="5635205"/>
                <a:ext cx="151200" cy="18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97E127E-8442-4B8B-9DA0-5F7AD2294F2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490254" y="5630885"/>
                  <a:ext cx="159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3782A25-FF35-4616-9588-723FBD03039E}"/>
                    </a:ext>
                  </a:extLst>
                </p14:cNvPr>
                <p14:cNvContentPartPr/>
                <p14:nvPr/>
              </p14:nvContentPartPr>
              <p14:xfrm>
                <a:off x="7629574" y="5485805"/>
                <a:ext cx="175680" cy="3322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3782A25-FF35-4616-9588-723FBD03039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625254" y="5481485"/>
                  <a:ext cx="1843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B399087-8D21-4529-936D-F7CE81ABD10F}"/>
                    </a:ext>
                  </a:extLst>
                </p14:cNvPr>
                <p14:cNvContentPartPr/>
                <p14:nvPr/>
              </p14:nvContentPartPr>
              <p14:xfrm>
                <a:off x="5112454" y="5945885"/>
                <a:ext cx="1379880" cy="371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B399087-8D21-4529-936D-F7CE81ABD10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108134" y="5941565"/>
                  <a:ext cx="13885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AC2B434-5E6D-403A-979B-5CCC5033B4AA}"/>
                    </a:ext>
                  </a:extLst>
                </p14:cNvPr>
                <p14:cNvContentPartPr/>
                <p14:nvPr/>
              </p14:nvContentPartPr>
              <p14:xfrm>
                <a:off x="6309454" y="5884325"/>
                <a:ext cx="270000" cy="943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AC2B434-5E6D-403A-979B-5CCC5033B4A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305134" y="5880005"/>
                  <a:ext cx="278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C646A09-349C-45D5-83D4-8EE6133A5AC2}"/>
                    </a:ext>
                  </a:extLst>
                </p14:cNvPr>
                <p14:cNvContentPartPr/>
                <p14:nvPr/>
              </p14:nvContentPartPr>
              <p14:xfrm>
                <a:off x="4997974" y="5914925"/>
                <a:ext cx="274320" cy="1328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C646A09-349C-45D5-83D4-8EE6133A5AC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993654" y="5910605"/>
                  <a:ext cx="282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DEC6F49-21F3-4714-8FFA-D879CF1E9C80}"/>
                    </a:ext>
                  </a:extLst>
                </p14:cNvPr>
                <p14:cNvContentPartPr/>
                <p14:nvPr/>
              </p14:nvContentPartPr>
              <p14:xfrm>
                <a:off x="4965934" y="6335405"/>
                <a:ext cx="116280" cy="1742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DEC6F49-21F3-4714-8FFA-D879CF1E9C8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961614" y="6331085"/>
                  <a:ext cx="124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6430398-CDF1-44C9-910A-E0192D293612}"/>
                    </a:ext>
                  </a:extLst>
                </p14:cNvPr>
                <p14:cNvContentPartPr/>
                <p14:nvPr/>
              </p14:nvContentPartPr>
              <p14:xfrm>
                <a:off x="5098774" y="6437285"/>
                <a:ext cx="321840" cy="72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6430398-CDF1-44C9-910A-E0192D29361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094454" y="6432965"/>
                  <a:ext cx="3304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253AB86-F1B4-44DF-A837-E9836CD68761}"/>
                    </a:ext>
                  </a:extLst>
                </p14:cNvPr>
                <p14:cNvContentPartPr/>
                <p14:nvPr/>
              </p14:nvContentPartPr>
              <p14:xfrm>
                <a:off x="5077894" y="6421805"/>
                <a:ext cx="126000" cy="2102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253AB86-F1B4-44DF-A837-E9836CD6876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073574" y="6417485"/>
                  <a:ext cx="1346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55E3B34-E17E-4C7F-ABB6-39BFDD36E44B}"/>
                    </a:ext>
                  </a:extLst>
                </p14:cNvPr>
                <p14:cNvContentPartPr/>
                <p14:nvPr/>
              </p14:nvContentPartPr>
              <p14:xfrm>
                <a:off x="5453734" y="6406325"/>
                <a:ext cx="161640" cy="752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55E3B34-E17E-4C7F-ABB6-39BFDD36E44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449414" y="6402005"/>
                  <a:ext cx="170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F5AF4C4-0A37-4E67-A92B-6F670A278AD5}"/>
                    </a:ext>
                  </a:extLst>
                </p14:cNvPr>
                <p14:cNvContentPartPr/>
                <p14:nvPr/>
              </p14:nvContentPartPr>
              <p14:xfrm>
                <a:off x="5674054" y="6415685"/>
                <a:ext cx="57600" cy="619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F5AF4C4-0A37-4E67-A92B-6F670A278AD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669734" y="6411365"/>
                  <a:ext cx="662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DF61ADF-EB4E-4DD4-A7E6-82DFE903F78A}"/>
                    </a:ext>
                  </a:extLst>
                </p14:cNvPr>
                <p14:cNvContentPartPr/>
                <p14:nvPr/>
              </p14:nvContentPartPr>
              <p14:xfrm>
                <a:off x="5766214" y="6323525"/>
                <a:ext cx="138600" cy="1342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DF61ADF-EB4E-4DD4-A7E6-82DFE903F78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761894" y="6319205"/>
                  <a:ext cx="147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231F3F1-8DA4-4BDA-8F95-E2E1045C9A20}"/>
                    </a:ext>
                  </a:extLst>
                </p14:cNvPr>
                <p14:cNvContentPartPr/>
                <p14:nvPr/>
              </p14:nvContentPartPr>
              <p14:xfrm>
                <a:off x="5912374" y="6323165"/>
                <a:ext cx="30960" cy="385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231F3F1-8DA4-4BDA-8F95-E2E1045C9A2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908054" y="6318845"/>
                  <a:ext cx="39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F36CFD9-1BED-4091-9E68-DAF263DCB54E}"/>
                    </a:ext>
                  </a:extLst>
                </p14:cNvPr>
                <p14:cNvContentPartPr/>
                <p14:nvPr/>
              </p14:nvContentPartPr>
              <p14:xfrm>
                <a:off x="5924614" y="6375365"/>
                <a:ext cx="71640" cy="900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F36CFD9-1BED-4091-9E68-DAF263DCB54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920294" y="6371045"/>
                  <a:ext cx="80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839E584-A800-48A7-BA26-F2BEE35E4091}"/>
                    </a:ext>
                  </a:extLst>
                </p14:cNvPr>
                <p14:cNvContentPartPr/>
                <p14:nvPr/>
              </p14:nvContentPartPr>
              <p14:xfrm>
                <a:off x="6035494" y="6279965"/>
                <a:ext cx="133560" cy="1612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839E584-A800-48A7-BA26-F2BEE35E409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031174" y="6275645"/>
                  <a:ext cx="142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FDDAF5E-0368-4FF0-8D4F-D5D4542D30FF}"/>
                    </a:ext>
                  </a:extLst>
                </p14:cNvPr>
                <p14:cNvContentPartPr/>
                <p14:nvPr/>
              </p14:nvContentPartPr>
              <p14:xfrm>
                <a:off x="6289654" y="6218405"/>
                <a:ext cx="12600" cy="1065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FDDAF5E-0368-4FF0-8D4F-D5D4542D30F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285334" y="6214085"/>
                  <a:ext cx="21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7C7CF74-94AA-4D68-9362-28E0030F1456}"/>
                    </a:ext>
                  </a:extLst>
                </p14:cNvPr>
                <p14:cNvContentPartPr/>
                <p14:nvPr/>
              </p14:nvContentPartPr>
              <p14:xfrm>
                <a:off x="6274894" y="6425405"/>
                <a:ext cx="4680" cy="93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7C7CF74-94AA-4D68-9362-28E0030F145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270574" y="6421085"/>
                  <a:ext cx="13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A110B01-00B7-440C-AEA2-E09B6262DCC2}"/>
                    </a:ext>
                  </a:extLst>
                </p14:cNvPr>
                <p14:cNvContentPartPr/>
                <p14:nvPr/>
              </p14:nvContentPartPr>
              <p14:xfrm>
                <a:off x="6499174" y="6250445"/>
                <a:ext cx="87840" cy="1796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A110B01-00B7-440C-AEA2-E09B6262DCC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494854" y="6246125"/>
                  <a:ext cx="96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FEDB6A1-BF7F-43E2-A7A0-D83000068752}"/>
                    </a:ext>
                  </a:extLst>
                </p14:cNvPr>
                <p14:cNvContentPartPr/>
                <p14:nvPr/>
              </p14:nvContentPartPr>
              <p14:xfrm>
                <a:off x="6629134" y="6324965"/>
                <a:ext cx="177120" cy="626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FEDB6A1-BF7F-43E2-A7A0-D8300006875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624814" y="6320645"/>
                  <a:ext cx="185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05EEEC2-B646-4717-8F0A-F3861821F04A}"/>
                    </a:ext>
                  </a:extLst>
                </p14:cNvPr>
                <p14:cNvContentPartPr/>
                <p14:nvPr/>
              </p14:nvContentPartPr>
              <p14:xfrm>
                <a:off x="6848374" y="6269525"/>
                <a:ext cx="169560" cy="1112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05EEEC2-B646-4717-8F0A-F3861821F04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844054" y="6265205"/>
                  <a:ext cx="178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259C8AD-D8A8-492F-9F09-9C124F8DD9CB}"/>
                    </a:ext>
                  </a:extLst>
                </p14:cNvPr>
                <p14:cNvContentPartPr/>
                <p14:nvPr/>
              </p14:nvContentPartPr>
              <p14:xfrm>
                <a:off x="7188574" y="6233165"/>
                <a:ext cx="46080" cy="1198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259C8AD-D8A8-492F-9F09-9C124F8DD9C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184254" y="6228845"/>
                  <a:ext cx="54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6832FB1-C411-4B65-A387-3F1BE0FCB812}"/>
                    </a:ext>
                  </a:extLst>
                </p14:cNvPr>
                <p14:cNvContentPartPr/>
                <p14:nvPr/>
              </p14:nvContentPartPr>
              <p14:xfrm>
                <a:off x="7110814" y="6204365"/>
                <a:ext cx="172800" cy="1674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6832FB1-C411-4B65-A387-3F1BE0FCB81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106494" y="6200045"/>
                  <a:ext cx="1814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50FF748-BB22-4458-BE7B-C4A5B5B50704}"/>
                    </a:ext>
                  </a:extLst>
                </p14:cNvPr>
                <p14:cNvContentPartPr/>
                <p14:nvPr/>
              </p14:nvContentPartPr>
              <p14:xfrm>
                <a:off x="7469374" y="6178085"/>
                <a:ext cx="133560" cy="1130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50FF748-BB22-4458-BE7B-C4A5B5B5070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465054" y="6173765"/>
                  <a:ext cx="142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64F9EB0-2578-4322-B7B1-9018C51F9E3A}"/>
                    </a:ext>
                  </a:extLst>
                </p14:cNvPr>
                <p14:cNvContentPartPr/>
                <p14:nvPr/>
              </p14:nvContentPartPr>
              <p14:xfrm>
                <a:off x="7534534" y="6223085"/>
                <a:ext cx="334440" cy="676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64F9EB0-2578-4322-B7B1-9018C51F9E3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530214" y="6218765"/>
                  <a:ext cx="343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0C1859E-B288-46EB-9CA1-023BEB3514E6}"/>
                    </a:ext>
                  </a:extLst>
                </p14:cNvPr>
                <p14:cNvContentPartPr/>
                <p14:nvPr/>
              </p14:nvContentPartPr>
              <p14:xfrm>
                <a:off x="7912174" y="6203285"/>
                <a:ext cx="90360" cy="709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0C1859E-B288-46EB-9CA1-023BEB3514E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907854" y="6198965"/>
                  <a:ext cx="99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5035325-ECA4-4CE1-82A3-861EB28EC5F6}"/>
                    </a:ext>
                  </a:extLst>
                </p14:cNvPr>
                <p14:cNvContentPartPr/>
                <p14:nvPr/>
              </p14:nvContentPartPr>
              <p14:xfrm>
                <a:off x="5774134" y="6580925"/>
                <a:ext cx="217800" cy="813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5035325-ECA4-4CE1-82A3-861EB28EC5F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769814" y="6576605"/>
                  <a:ext cx="226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B0183C8-3463-4103-9E09-EA6FD9413B83}"/>
                    </a:ext>
                  </a:extLst>
                </p14:cNvPr>
                <p14:cNvContentPartPr/>
                <p14:nvPr/>
              </p14:nvContentPartPr>
              <p14:xfrm>
                <a:off x="6002734" y="6594605"/>
                <a:ext cx="280440" cy="543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B0183C8-3463-4103-9E09-EA6FD9413B8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998414" y="6590285"/>
                  <a:ext cx="289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EEC789F-CBED-480A-BE08-D3A48C1C6851}"/>
                    </a:ext>
                  </a:extLst>
                </p14:cNvPr>
                <p14:cNvContentPartPr/>
                <p14:nvPr/>
              </p14:nvContentPartPr>
              <p14:xfrm>
                <a:off x="6440494" y="6540245"/>
                <a:ext cx="152280" cy="1648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EEC789F-CBED-480A-BE08-D3A48C1C685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436174" y="6535925"/>
                  <a:ext cx="160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CB0C889-B102-4725-8754-5C32AC09133D}"/>
                    </a:ext>
                  </a:extLst>
                </p14:cNvPr>
                <p14:cNvContentPartPr/>
                <p14:nvPr/>
              </p14:nvContentPartPr>
              <p14:xfrm>
                <a:off x="6582694" y="6540245"/>
                <a:ext cx="244440" cy="1483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CB0C889-B102-4725-8754-5C32AC09133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578374" y="6535925"/>
                  <a:ext cx="253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C79CC0A-5543-4AC4-928F-731848F4E45B}"/>
                    </a:ext>
                  </a:extLst>
                </p14:cNvPr>
                <p14:cNvContentPartPr/>
                <p14:nvPr/>
              </p14:nvContentPartPr>
              <p14:xfrm>
                <a:off x="6859894" y="6529805"/>
                <a:ext cx="83520" cy="824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C79CC0A-5543-4AC4-928F-731848F4E45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855574" y="6525485"/>
                  <a:ext cx="92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91DBA56-D02C-45AB-AFC5-712E717A866B}"/>
                    </a:ext>
                  </a:extLst>
                </p14:cNvPr>
                <p14:cNvContentPartPr/>
                <p14:nvPr/>
              </p14:nvContentPartPr>
              <p14:xfrm>
                <a:off x="6958534" y="6462125"/>
                <a:ext cx="306720" cy="1249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91DBA56-D02C-45AB-AFC5-712E717A866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954214" y="6457805"/>
                  <a:ext cx="315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A9E62C3-C93B-4327-AA0E-E3843FE5E5AA}"/>
                    </a:ext>
                  </a:extLst>
                </p14:cNvPr>
                <p14:cNvContentPartPr/>
                <p14:nvPr/>
              </p14:nvContentPartPr>
              <p14:xfrm>
                <a:off x="7056814" y="6412805"/>
                <a:ext cx="21240" cy="3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A9E62C3-C93B-4327-AA0E-E3843FE5E5A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052494" y="6408485"/>
                  <a:ext cx="298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7C5B564-220C-4794-99D5-7470A98947AB}"/>
                    </a:ext>
                  </a:extLst>
                </p14:cNvPr>
                <p14:cNvContentPartPr/>
                <p14:nvPr/>
              </p14:nvContentPartPr>
              <p14:xfrm>
                <a:off x="7291894" y="6487325"/>
                <a:ext cx="96480" cy="1692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7C5B564-220C-4794-99D5-7470A98947A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287574" y="6483005"/>
                  <a:ext cx="105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88619F1-FF8A-4451-BB61-026E67D9743A}"/>
                    </a:ext>
                  </a:extLst>
                </p14:cNvPr>
                <p14:cNvContentPartPr/>
                <p14:nvPr/>
              </p14:nvContentPartPr>
              <p14:xfrm>
                <a:off x="7546414" y="6477245"/>
                <a:ext cx="286200" cy="741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88619F1-FF8A-4451-BB61-026E67D9743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542094" y="6472925"/>
                  <a:ext cx="294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B69FA54-1B48-4497-BF71-0CEC7C8A8A26}"/>
                    </a:ext>
                  </a:extLst>
                </p14:cNvPr>
                <p14:cNvContentPartPr/>
                <p14:nvPr/>
              </p14:nvContentPartPr>
              <p14:xfrm>
                <a:off x="7835494" y="6463925"/>
                <a:ext cx="90000" cy="702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B69FA54-1B48-4497-BF71-0CEC7C8A8A2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831174" y="6459605"/>
                  <a:ext cx="98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2684D64-305A-4FFD-9262-4C4115D9B7DD}"/>
                    </a:ext>
                  </a:extLst>
                </p14:cNvPr>
                <p14:cNvContentPartPr/>
                <p14:nvPr/>
              </p14:nvContentPartPr>
              <p14:xfrm>
                <a:off x="7906414" y="6385805"/>
                <a:ext cx="78480" cy="1494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2684D64-305A-4FFD-9262-4C4115D9B7D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902094" y="6381485"/>
                  <a:ext cx="87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A53DB67-6282-4909-8028-40F587A7A4FE}"/>
                    </a:ext>
                  </a:extLst>
                </p14:cNvPr>
                <p14:cNvContentPartPr/>
                <p14:nvPr/>
              </p14:nvContentPartPr>
              <p14:xfrm>
                <a:off x="7970134" y="6450245"/>
                <a:ext cx="216000" cy="648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A53DB67-6282-4909-8028-40F587A7A4F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965814" y="6445925"/>
                  <a:ext cx="224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95C18DA-F9F5-48BA-B5DC-FF898A3BDBF8}"/>
                    </a:ext>
                  </a:extLst>
                </p14:cNvPr>
                <p14:cNvContentPartPr/>
                <p14:nvPr/>
              </p14:nvContentPartPr>
              <p14:xfrm>
                <a:off x="8202334" y="6435485"/>
                <a:ext cx="65880" cy="716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95C18DA-F9F5-48BA-B5DC-FF898A3BDBF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198014" y="6431165"/>
                  <a:ext cx="74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7F3B834-16CF-4A5E-BE34-6BBBA82D9969}"/>
                    </a:ext>
                  </a:extLst>
                </p14:cNvPr>
                <p14:cNvContentPartPr/>
                <p14:nvPr/>
              </p14:nvContentPartPr>
              <p14:xfrm>
                <a:off x="8292334" y="6340445"/>
                <a:ext cx="111600" cy="1504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7F3B834-16CF-4A5E-BE34-6BBBA82D996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288014" y="6336125"/>
                  <a:ext cx="120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64F6646-BE14-4AB7-8D05-F80FEC67E509}"/>
                    </a:ext>
                  </a:extLst>
                </p14:cNvPr>
                <p14:cNvContentPartPr/>
                <p14:nvPr/>
              </p14:nvContentPartPr>
              <p14:xfrm>
                <a:off x="8412574" y="6427925"/>
                <a:ext cx="152640" cy="982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64F6646-BE14-4AB7-8D05-F80FEC67E50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408254" y="6423605"/>
                  <a:ext cx="161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232B4F8-460A-420E-8258-CCC7A45D92D5}"/>
                    </a:ext>
                  </a:extLst>
                </p14:cNvPr>
                <p14:cNvContentPartPr/>
                <p14:nvPr/>
              </p14:nvContentPartPr>
              <p14:xfrm>
                <a:off x="8578894" y="6301205"/>
                <a:ext cx="12600" cy="1119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232B4F8-460A-420E-8258-CCC7A45D92D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574574" y="6296885"/>
                  <a:ext cx="21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CD92471-4FAF-4355-933E-3E798D8DF935}"/>
                    </a:ext>
                  </a:extLst>
                </p14:cNvPr>
                <p14:cNvContentPartPr/>
                <p14:nvPr/>
              </p14:nvContentPartPr>
              <p14:xfrm>
                <a:off x="8606254" y="6513245"/>
                <a:ext cx="6120" cy="198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CD92471-4FAF-4355-933E-3E798D8DF93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601934" y="6508925"/>
                  <a:ext cx="14760" cy="28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6488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Goats</a:t>
            </a:r>
            <a:r>
              <a:rPr lang="de-DE" sz="3200" dirty="0"/>
              <a:t> and Cars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386741" y="648485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 err="1"/>
              <a:t>Suppose</a:t>
            </a:r>
            <a:r>
              <a:rPr lang="de-DE" sz="2200" dirty="0"/>
              <a:t> in a game </a:t>
            </a:r>
            <a:r>
              <a:rPr lang="de-DE" sz="2200" dirty="0" err="1"/>
              <a:t>show</a:t>
            </a:r>
            <a:r>
              <a:rPr lang="de-DE" sz="2200" dirty="0"/>
              <a:t>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are</a:t>
            </a:r>
            <a:r>
              <a:rPr lang="de-DE" sz="2200" dirty="0"/>
              <a:t> </a:t>
            </a:r>
            <a:r>
              <a:rPr lang="de-DE" sz="2200" dirty="0" err="1"/>
              <a:t>sitting</a:t>
            </a:r>
            <a:r>
              <a:rPr lang="de-DE" sz="2200" dirty="0"/>
              <a:t> </a:t>
            </a:r>
            <a:r>
              <a:rPr lang="de-DE" sz="2200" dirty="0" err="1"/>
              <a:t>infront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3 </a:t>
            </a:r>
            <a:r>
              <a:rPr lang="de-DE" sz="2200" dirty="0" err="1"/>
              <a:t>doors</a:t>
            </a:r>
            <a:r>
              <a:rPr lang="de-DE" sz="2200" dirty="0"/>
              <a:t>.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know</a:t>
            </a:r>
            <a:r>
              <a:rPr lang="de-DE" sz="2200" dirty="0"/>
              <a:t> </a:t>
            </a:r>
            <a:r>
              <a:rPr lang="de-DE" sz="2200" dirty="0" err="1"/>
              <a:t>behind</a:t>
            </a:r>
            <a:r>
              <a:rPr lang="de-DE" sz="2200" dirty="0"/>
              <a:t> on </a:t>
            </a:r>
            <a:r>
              <a:rPr lang="de-DE" sz="2200" dirty="0" err="1"/>
              <a:t>door</a:t>
            </a:r>
            <a:r>
              <a:rPr lang="de-DE" sz="2200" dirty="0"/>
              <a:t> </a:t>
            </a:r>
            <a:r>
              <a:rPr lang="de-DE" sz="2200" dirty="0" err="1"/>
              <a:t>you`ll</a:t>
            </a:r>
            <a:r>
              <a:rPr lang="de-DE" sz="2200" dirty="0"/>
              <a:t> </a:t>
            </a:r>
            <a:r>
              <a:rPr lang="de-DE" sz="2200" dirty="0" err="1"/>
              <a:t>win</a:t>
            </a:r>
            <a:r>
              <a:rPr lang="de-DE" sz="2200" dirty="0"/>
              <a:t> a </a:t>
            </a:r>
            <a:r>
              <a:rPr lang="de-DE" sz="2200" dirty="0" err="1"/>
              <a:t>car</a:t>
            </a:r>
            <a:r>
              <a:rPr lang="de-DE" sz="2200" dirty="0"/>
              <a:t> and </a:t>
            </a:r>
            <a:r>
              <a:rPr lang="de-DE" sz="2200" dirty="0" err="1"/>
              <a:t>behind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two</a:t>
            </a:r>
            <a:r>
              <a:rPr lang="de-DE" sz="2200" dirty="0"/>
              <a:t> </a:t>
            </a:r>
            <a:r>
              <a:rPr lang="de-DE" sz="2200" dirty="0" err="1"/>
              <a:t>other</a:t>
            </a:r>
            <a:r>
              <a:rPr lang="de-DE" sz="2200" dirty="0"/>
              <a:t> </a:t>
            </a:r>
            <a:r>
              <a:rPr lang="de-DE" sz="2200" dirty="0" err="1"/>
              <a:t>doors</a:t>
            </a:r>
            <a:r>
              <a:rPr lang="de-DE" sz="2200" dirty="0"/>
              <a:t>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get</a:t>
            </a:r>
            <a:r>
              <a:rPr lang="de-DE" sz="2200" dirty="0"/>
              <a:t> </a:t>
            </a:r>
            <a:r>
              <a:rPr lang="de-DE" sz="2200" dirty="0" err="1"/>
              <a:t>only</a:t>
            </a:r>
            <a:r>
              <a:rPr lang="de-DE" sz="2200" dirty="0"/>
              <a:t> a </a:t>
            </a:r>
            <a:r>
              <a:rPr lang="de-DE" sz="2200" dirty="0" err="1"/>
              <a:t>goat</a:t>
            </a:r>
            <a:endParaRPr lang="de-DE" sz="2200" dirty="0"/>
          </a:p>
          <a:p>
            <a:endParaRPr lang="de-DE" sz="2200" dirty="0"/>
          </a:p>
          <a:p>
            <a:r>
              <a:rPr lang="de-DE" sz="2200" b="1" u="sng" dirty="0"/>
              <a:t>Round 1</a:t>
            </a:r>
            <a:r>
              <a:rPr lang="de-DE" sz="2200" dirty="0"/>
              <a:t>: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choose</a:t>
            </a:r>
            <a:r>
              <a:rPr lang="de-DE" sz="2200"/>
              <a:t> a </a:t>
            </a:r>
            <a:r>
              <a:rPr lang="de-DE" sz="2200" dirty="0" err="1"/>
              <a:t>door</a:t>
            </a:r>
            <a:endParaRPr lang="de-DE" sz="2200" dirty="0"/>
          </a:p>
          <a:p>
            <a:endParaRPr lang="de-DE" sz="2200" dirty="0"/>
          </a:p>
          <a:p>
            <a:r>
              <a:rPr lang="de-DE" sz="2200" dirty="0"/>
              <a:t>After </a:t>
            </a:r>
            <a:r>
              <a:rPr lang="de-DE" sz="2200" dirty="0" err="1"/>
              <a:t>that</a:t>
            </a:r>
            <a:r>
              <a:rPr lang="de-DE" sz="2200" dirty="0"/>
              <a:t>,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showmaster</a:t>
            </a:r>
            <a:r>
              <a:rPr lang="de-DE" sz="2200" dirty="0"/>
              <a:t>, </a:t>
            </a:r>
            <a:r>
              <a:rPr lang="de-DE" sz="2200" dirty="0" err="1"/>
              <a:t>knowing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door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car</a:t>
            </a:r>
            <a:r>
              <a:rPr lang="de-DE" sz="2200" dirty="0"/>
              <a:t>, </a:t>
            </a:r>
            <a:r>
              <a:rPr lang="de-DE" sz="2200" dirty="0" err="1"/>
              <a:t>opens</a:t>
            </a:r>
            <a:r>
              <a:rPr lang="de-DE" sz="2200" dirty="0"/>
              <a:t> a </a:t>
            </a:r>
            <a:r>
              <a:rPr lang="de-DE" sz="2200" dirty="0" err="1"/>
              <a:t>door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a </a:t>
            </a:r>
            <a:r>
              <a:rPr lang="de-DE" sz="2200" dirty="0" err="1"/>
              <a:t>goat</a:t>
            </a:r>
            <a:endParaRPr lang="de-DE" sz="2200" dirty="0"/>
          </a:p>
          <a:p>
            <a:endParaRPr lang="de-DE" sz="2200" dirty="0"/>
          </a:p>
          <a:p>
            <a:r>
              <a:rPr lang="de-DE" sz="2200" b="1" u="sng" dirty="0"/>
              <a:t>Round 2</a:t>
            </a:r>
            <a:r>
              <a:rPr lang="de-DE" sz="2200" dirty="0"/>
              <a:t>: </a:t>
            </a:r>
            <a:r>
              <a:rPr lang="de-DE" sz="2200" dirty="0" err="1"/>
              <a:t>You`re</a:t>
            </a:r>
            <a:r>
              <a:rPr lang="de-DE" sz="2200" dirty="0"/>
              <a:t> </a:t>
            </a:r>
            <a:r>
              <a:rPr lang="de-DE" sz="2200" dirty="0" err="1"/>
              <a:t>asked</a:t>
            </a:r>
            <a:r>
              <a:rPr lang="de-DE" sz="2200" dirty="0"/>
              <a:t> </a:t>
            </a:r>
            <a:r>
              <a:rPr lang="de-DE" sz="2200" dirty="0" err="1"/>
              <a:t>if</a:t>
            </a:r>
            <a:r>
              <a:rPr lang="de-DE" sz="2200" dirty="0"/>
              <a:t>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want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change</a:t>
            </a:r>
            <a:r>
              <a:rPr lang="de-DE" sz="2200" dirty="0"/>
              <a:t> </a:t>
            </a:r>
            <a:r>
              <a:rPr lang="de-DE" sz="2200" dirty="0" err="1"/>
              <a:t>doors</a:t>
            </a:r>
            <a:endParaRPr lang="de-DE" sz="2200" dirty="0"/>
          </a:p>
          <a:p>
            <a:endParaRPr lang="de-DE" sz="2200" dirty="0"/>
          </a:p>
          <a:p>
            <a:pPr algn="ctr"/>
            <a:r>
              <a:rPr lang="de-DE" sz="4000" b="1" dirty="0" err="1"/>
              <a:t>What</a:t>
            </a:r>
            <a:r>
              <a:rPr lang="de-DE" sz="4000" b="1" dirty="0"/>
              <a:t> </a:t>
            </a:r>
            <a:r>
              <a:rPr lang="de-DE" sz="4000" b="1" dirty="0" err="1"/>
              <a:t>is</a:t>
            </a:r>
            <a:r>
              <a:rPr lang="de-DE" sz="4000" b="1" dirty="0"/>
              <a:t> </a:t>
            </a:r>
            <a:r>
              <a:rPr lang="de-DE" sz="4000" b="1" dirty="0" err="1"/>
              <a:t>your</a:t>
            </a:r>
            <a:r>
              <a:rPr lang="de-DE" sz="4000" b="1" dirty="0"/>
              <a:t> </a:t>
            </a:r>
            <a:r>
              <a:rPr lang="de-DE" sz="4000" b="1" dirty="0" err="1"/>
              <a:t>decision</a:t>
            </a:r>
            <a:r>
              <a:rPr lang="de-DE" sz="4000" b="1" dirty="0"/>
              <a:t>?</a:t>
            </a:r>
          </a:p>
          <a:p>
            <a:pPr algn="ctr"/>
            <a:endParaRPr lang="de-DE" sz="4000" b="1" dirty="0"/>
          </a:p>
          <a:p>
            <a:pPr algn="ctr"/>
            <a:r>
              <a:rPr lang="de-DE" sz="2000" b="1" dirty="0" err="1"/>
              <a:t>If</a:t>
            </a:r>
            <a:r>
              <a:rPr lang="de-DE" sz="2000" b="1" dirty="0"/>
              <a:t> </a:t>
            </a:r>
            <a:r>
              <a:rPr lang="de-DE" sz="2000" b="1" dirty="0" err="1"/>
              <a:t>you</a:t>
            </a:r>
            <a:r>
              <a:rPr lang="de-DE" sz="2000" b="1" dirty="0"/>
              <a:t> </a:t>
            </a:r>
            <a:r>
              <a:rPr lang="de-DE" sz="2000" b="1" dirty="0" err="1"/>
              <a:t>don`t</a:t>
            </a:r>
            <a:r>
              <a:rPr lang="de-DE" sz="2000" b="1" dirty="0"/>
              <a:t> </a:t>
            </a:r>
            <a:r>
              <a:rPr lang="de-DE" sz="2000" b="1" dirty="0" err="1"/>
              <a:t>believe</a:t>
            </a:r>
            <a:r>
              <a:rPr lang="de-DE" sz="2000" b="1" dirty="0"/>
              <a:t> </a:t>
            </a:r>
            <a:r>
              <a:rPr lang="de-DE" sz="2000" b="1" dirty="0" err="1"/>
              <a:t>it</a:t>
            </a:r>
            <a:r>
              <a:rPr lang="de-DE" sz="2000" b="1" dirty="0"/>
              <a:t>, </a:t>
            </a:r>
            <a:r>
              <a:rPr lang="de-DE" sz="2000" b="1" dirty="0" err="1"/>
              <a:t>try</a:t>
            </a:r>
            <a:r>
              <a:rPr lang="de-DE" sz="2000" b="1" dirty="0"/>
              <a:t> </a:t>
            </a:r>
            <a:r>
              <a:rPr lang="de-DE" sz="2000" b="1" dirty="0" err="1"/>
              <a:t>to</a:t>
            </a:r>
            <a:r>
              <a:rPr lang="de-DE" sz="2000" b="1" dirty="0"/>
              <a:t> </a:t>
            </a:r>
            <a:r>
              <a:rPr lang="de-DE" sz="2000" b="1" dirty="0" err="1"/>
              <a:t>simulate</a:t>
            </a:r>
            <a:r>
              <a:rPr lang="de-DE" sz="2000" b="1" dirty="0"/>
              <a:t> </a:t>
            </a:r>
            <a:r>
              <a:rPr lang="de-DE" sz="2000" b="1" dirty="0" err="1"/>
              <a:t>this</a:t>
            </a:r>
            <a:r>
              <a:rPr lang="de-DE" sz="2000" b="1" dirty="0"/>
              <a:t> in Excel!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2ED990C-26AB-4E30-98DD-DE7324493A7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69123C8-F00B-42DC-9379-5BE547A0876D}"/>
                  </a:ext>
                </a:extLst>
              </p14:cNvPr>
              <p14:cNvContentPartPr/>
              <p14:nvPr/>
            </p14:nvContentPartPr>
            <p14:xfrm>
              <a:off x="4786654" y="530405"/>
              <a:ext cx="1148040" cy="1177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69123C8-F00B-42DC-9379-5BE547A087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82334" y="526085"/>
                <a:ext cx="1156680" cy="12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36B5B7F-592B-4023-84A7-1E6591094691}"/>
              </a:ext>
            </a:extLst>
          </p:cNvPr>
          <p:cNvGrpSpPr/>
          <p:nvPr/>
        </p:nvGrpSpPr>
        <p:grpSpPr>
          <a:xfrm>
            <a:off x="5012374" y="7325"/>
            <a:ext cx="490320" cy="241200"/>
            <a:chOff x="5012374" y="7325"/>
            <a:chExt cx="490320" cy="24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00349A2-3C72-41D3-83D3-37407BEA608E}"/>
                    </a:ext>
                  </a:extLst>
                </p14:cNvPr>
                <p14:cNvContentPartPr/>
                <p14:nvPr/>
              </p14:nvContentPartPr>
              <p14:xfrm>
                <a:off x="5012374" y="22445"/>
                <a:ext cx="142920" cy="2260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00349A2-3C72-41D3-83D3-37407BEA608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08054" y="18125"/>
                  <a:ext cx="1515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BCC8774-0C8E-4EFF-A11E-6542A941A344}"/>
                    </a:ext>
                  </a:extLst>
                </p14:cNvPr>
                <p14:cNvContentPartPr/>
                <p14:nvPr/>
              </p14:nvContentPartPr>
              <p14:xfrm>
                <a:off x="5169334" y="123245"/>
                <a:ext cx="17640" cy="752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BCC8774-0C8E-4EFF-A11E-6542A941A34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65014" y="118925"/>
                  <a:ext cx="26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A7DFBDB-D254-4633-B03F-833F34555E25}"/>
                    </a:ext>
                  </a:extLst>
                </p14:cNvPr>
                <p14:cNvContentPartPr/>
                <p14:nvPr/>
              </p14:nvContentPartPr>
              <p14:xfrm>
                <a:off x="5217574" y="82205"/>
                <a:ext cx="101520" cy="1108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A7DFBDB-D254-4633-B03F-833F34555E2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213254" y="77885"/>
                  <a:ext cx="110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ACC49FF-C857-4984-B2CD-67E7D8C069C8}"/>
                    </a:ext>
                  </a:extLst>
                </p14:cNvPr>
                <p14:cNvContentPartPr/>
                <p14:nvPr/>
              </p14:nvContentPartPr>
              <p14:xfrm>
                <a:off x="5306494" y="30365"/>
                <a:ext cx="196200" cy="168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ACC49FF-C857-4984-B2CD-67E7D8C069C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02174" y="26045"/>
                  <a:ext cx="2048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808ED49-0227-4BA1-A422-1594C48F8170}"/>
                    </a:ext>
                  </a:extLst>
                </p14:cNvPr>
                <p14:cNvContentPartPr/>
                <p14:nvPr/>
              </p14:nvContentPartPr>
              <p14:xfrm>
                <a:off x="5290654" y="7325"/>
                <a:ext cx="360" cy="3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808ED49-0227-4BA1-A422-1594C48F817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86334" y="30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F2A194C-0D3C-4E0B-B716-6972D777C10D}"/>
                  </a:ext>
                </a:extLst>
              </p14:cNvPr>
              <p14:cNvContentPartPr/>
              <p14:nvPr/>
            </p14:nvContentPartPr>
            <p14:xfrm>
              <a:off x="6636334" y="614645"/>
              <a:ext cx="808920" cy="702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F2A194C-0D3C-4E0B-B716-6972D777C10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32014" y="610325"/>
                <a:ext cx="817560" cy="7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79C78DDE-8865-4771-A5B3-371E1A4CC863}"/>
              </a:ext>
            </a:extLst>
          </p:cNvPr>
          <p:cNvGrpSpPr/>
          <p:nvPr/>
        </p:nvGrpSpPr>
        <p:grpSpPr>
          <a:xfrm>
            <a:off x="9414814" y="374885"/>
            <a:ext cx="388440" cy="725040"/>
            <a:chOff x="9414814" y="374885"/>
            <a:chExt cx="388440" cy="72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B300D5D-86B2-42B5-B1E8-16D8ACB1BB12}"/>
                    </a:ext>
                  </a:extLst>
                </p14:cNvPr>
                <p14:cNvContentPartPr/>
                <p14:nvPr/>
              </p14:nvContentPartPr>
              <p14:xfrm>
                <a:off x="9438934" y="431045"/>
                <a:ext cx="20160" cy="3870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B300D5D-86B2-42B5-B1E8-16D8ACB1BB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434614" y="426725"/>
                  <a:ext cx="288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A417832-F71A-4EBF-B07B-CBBC7BE4498D}"/>
                    </a:ext>
                  </a:extLst>
                </p14:cNvPr>
                <p14:cNvContentPartPr/>
                <p14:nvPr/>
              </p14:nvContentPartPr>
              <p14:xfrm>
                <a:off x="9414814" y="374885"/>
                <a:ext cx="383400" cy="4309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A417832-F71A-4EBF-B07B-CBBC7BE4498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410494" y="370565"/>
                  <a:ext cx="39204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D17E826-C9CF-43A4-A0CD-CC2DDE83D7D5}"/>
                    </a:ext>
                  </a:extLst>
                </p14:cNvPr>
                <p14:cNvContentPartPr/>
                <p14:nvPr/>
              </p14:nvContentPartPr>
              <p14:xfrm>
                <a:off x="9458734" y="808685"/>
                <a:ext cx="344520" cy="58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D17E826-C9CF-43A4-A0CD-CC2DDE83D7D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454414" y="804365"/>
                  <a:ext cx="353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E2FA5FD-58AF-41D2-92A0-174240DC6045}"/>
                    </a:ext>
                  </a:extLst>
                </p14:cNvPr>
                <p14:cNvContentPartPr/>
                <p14:nvPr/>
              </p14:nvContentPartPr>
              <p14:xfrm>
                <a:off x="9548014" y="958085"/>
                <a:ext cx="123480" cy="1418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E2FA5FD-58AF-41D2-92A0-174240DC604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543694" y="953765"/>
                  <a:ext cx="13212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1FE92233-EDC5-4760-9EE0-11D63D5C4A69}"/>
              </a:ext>
            </a:extLst>
          </p:cNvPr>
          <p:cNvGrpSpPr/>
          <p:nvPr/>
        </p:nvGrpSpPr>
        <p:grpSpPr>
          <a:xfrm>
            <a:off x="10128334" y="347165"/>
            <a:ext cx="370800" cy="695160"/>
            <a:chOff x="10128334" y="347165"/>
            <a:chExt cx="370800" cy="69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DC10871-431C-4D0D-A1F2-9D11E37AE590}"/>
                    </a:ext>
                  </a:extLst>
                </p14:cNvPr>
                <p14:cNvContentPartPr/>
                <p14:nvPr/>
              </p14:nvContentPartPr>
              <p14:xfrm>
                <a:off x="10187374" y="361925"/>
                <a:ext cx="33840" cy="3682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DC10871-431C-4D0D-A1F2-9D11E37AE59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183054" y="357605"/>
                  <a:ext cx="424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96B93C5-E8D1-44D1-8D24-4EB1B55B6AE9}"/>
                    </a:ext>
                  </a:extLst>
                </p14:cNvPr>
                <p14:cNvContentPartPr/>
                <p14:nvPr/>
              </p14:nvContentPartPr>
              <p14:xfrm>
                <a:off x="10128334" y="347165"/>
                <a:ext cx="351360" cy="4330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96B93C5-E8D1-44D1-8D24-4EB1B55B6AE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124014" y="342845"/>
                  <a:ext cx="3600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1186EA0-4DCB-4789-A6B6-BBE16FF3E659}"/>
                    </a:ext>
                  </a:extLst>
                </p14:cNvPr>
                <p14:cNvContentPartPr/>
                <p14:nvPr/>
              </p14:nvContentPartPr>
              <p14:xfrm>
                <a:off x="10190974" y="753965"/>
                <a:ext cx="308160" cy="489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1186EA0-4DCB-4789-A6B6-BBE16FF3E65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186654" y="749645"/>
                  <a:ext cx="3168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8C65A79-5F68-4AE9-8EF2-E2F811BA6FD2}"/>
                    </a:ext>
                  </a:extLst>
                </p14:cNvPr>
                <p14:cNvContentPartPr/>
                <p14:nvPr/>
              </p14:nvContentPartPr>
              <p14:xfrm>
                <a:off x="10294654" y="904805"/>
                <a:ext cx="148320" cy="1375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8C65A79-5F68-4AE9-8EF2-E2F811BA6FD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290334" y="900485"/>
                  <a:ext cx="15696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6E0C533E-1DEB-4126-AC28-E146CECB8379}"/>
              </a:ext>
            </a:extLst>
          </p:cNvPr>
          <p:cNvGrpSpPr/>
          <p:nvPr/>
        </p:nvGrpSpPr>
        <p:grpSpPr>
          <a:xfrm>
            <a:off x="10891174" y="303965"/>
            <a:ext cx="324720" cy="715680"/>
            <a:chOff x="10891174" y="303965"/>
            <a:chExt cx="324720" cy="71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54A3CEF-1280-434A-8C30-5671659215E1}"/>
                    </a:ext>
                  </a:extLst>
                </p14:cNvPr>
                <p14:cNvContentPartPr/>
                <p14:nvPr/>
              </p14:nvContentPartPr>
              <p14:xfrm>
                <a:off x="10937614" y="373085"/>
                <a:ext cx="5040" cy="2865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54A3CEF-1280-434A-8C30-5671659215E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933294" y="368765"/>
                  <a:ext cx="136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A46B0B8-9432-4527-8F6C-DC2AA82E7B11}"/>
                    </a:ext>
                  </a:extLst>
                </p14:cNvPr>
                <p14:cNvContentPartPr/>
                <p14:nvPr/>
              </p14:nvContentPartPr>
              <p14:xfrm>
                <a:off x="10891174" y="303965"/>
                <a:ext cx="324720" cy="4057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A46B0B8-9432-4527-8F6C-DC2AA82E7B1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886854" y="299645"/>
                  <a:ext cx="3333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3949EF2-0A1E-4BDD-8DCC-844BF5CBFC80}"/>
                    </a:ext>
                  </a:extLst>
                </p14:cNvPr>
                <p14:cNvContentPartPr/>
                <p14:nvPr/>
              </p14:nvContentPartPr>
              <p14:xfrm>
                <a:off x="10930054" y="721565"/>
                <a:ext cx="284400" cy="237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3949EF2-0A1E-4BDD-8DCC-844BF5CBFC8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25734" y="717245"/>
                  <a:ext cx="293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1528E06-2E90-4FA4-A053-3239FCBFB3BB}"/>
                    </a:ext>
                  </a:extLst>
                </p14:cNvPr>
                <p14:cNvContentPartPr/>
                <p14:nvPr/>
              </p14:nvContentPartPr>
              <p14:xfrm>
                <a:off x="11017894" y="862325"/>
                <a:ext cx="136080" cy="157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1528E06-2E90-4FA4-A053-3239FCBFB3B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013574" y="858005"/>
                  <a:ext cx="14472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ED5D9592-3F02-45D6-B251-AD700916BF61}"/>
              </a:ext>
            </a:extLst>
          </p:cNvPr>
          <p:cNvGrpSpPr/>
          <p:nvPr/>
        </p:nvGrpSpPr>
        <p:grpSpPr>
          <a:xfrm>
            <a:off x="6230254" y="1241045"/>
            <a:ext cx="5750280" cy="2926440"/>
            <a:chOff x="6230254" y="1241045"/>
            <a:chExt cx="5750280" cy="29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0D669B6-CC35-411A-A5A2-B5BCCE66DEA3}"/>
                    </a:ext>
                  </a:extLst>
                </p14:cNvPr>
                <p14:cNvContentPartPr/>
                <p14:nvPr/>
              </p14:nvContentPartPr>
              <p14:xfrm>
                <a:off x="9209614" y="1409165"/>
                <a:ext cx="101160" cy="1450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0D669B6-CC35-411A-A5A2-B5BCCE66DEA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205294" y="1404845"/>
                  <a:ext cx="109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6FE6E2E-BA2E-4847-B055-969CED479DCC}"/>
                    </a:ext>
                  </a:extLst>
                </p14:cNvPr>
                <p14:cNvContentPartPr/>
                <p14:nvPr/>
              </p14:nvContentPartPr>
              <p14:xfrm>
                <a:off x="9433174" y="1408805"/>
                <a:ext cx="18360" cy="1191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6FE6E2E-BA2E-4847-B055-969CED479DC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428854" y="1404485"/>
                  <a:ext cx="270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09D8329-211F-4687-ADF3-42A49E911A3D}"/>
                    </a:ext>
                  </a:extLst>
                </p14:cNvPr>
                <p14:cNvContentPartPr/>
                <p14:nvPr/>
              </p14:nvContentPartPr>
              <p14:xfrm>
                <a:off x="9381694" y="1377845"/>
                <a:ext cx="147600" cy="1504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09D8329-211F-4687-ADF3-42A49E911A3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377374" y="1373525"/>
                  <a:ext cx="156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6102FE7-CC31-4C60-8B07-8D8F146445E2}"/>
                    </a:ext>
                  </a:extLst>
                </p14:cNvPr>
                <p14:cNvContentPartPr/>
                <p14:nvPr/>
              </p14:nvContentPartPr>
              <p14:xfrm>
                <a:off x="9554854" y="1463885"/>
                <a:ext cx="154800" cy="392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6102FE7-CC31-4C60-8B07-8D8F146445E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550534" y="1459565"/>
                  <a:ext cx="163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2EDDE96-0D51-45DB-B1DB-65214774D24A}"/>
                    </a:ext>
                  </a:extLst>
                </p14:cNvPr>
                <p14:cNvContentPartPr/>
                <p14:nvPr/>
              </p14:nvContentPartPr>
              <p14:xfrm>
                <a:off x="9736654" y="1394405"/>
                <a:ext cx="183960" cy="968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2EDDE96-0D51-45DB-B1DB-65214774D24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732334" y="1390085"/>
                  <a:ext cx="192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652121F-BCA7-4C74-B487-8914F2F5462F}"/>
                    </a:ext>
                  </a:extLst>
                </p14:cNvPr>
                <p14:cNvContentPartPr/>
                <p14:nvPr/>
              </p14:nvContentPartPr>
              <p14:xfrm>
                <a:off x="9950134" y="1410245"/>
                <a:ext cx="151200" cy="738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652121F-BCA7-4C74-B487-8914F2F5462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45814" y="1405925"/>
                  <a:ext cx="159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D8C184D-81A4-4A51-9114-B636F5D51C35}"/>
                    </a:ext>
                  </a:extLst>
                </p14:cNvPr>
                <p14:cNvContentPartPr/>
                <p14:nvPr/>
              </p14:nvContentPartPr>
              <p14:xfrm>
                <a:off x="10289614" y="1425365"/>
                <a:ext cx="6120" cy="122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D8C184D-81A4-4A51-9114-B636F5D51C3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285294" y="1421045"/>
                  <a:ext cx="147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FCCD163-D064-47B0-A66C-6D826456BB8D}"/>
                    </a:ext>
                  </a:extLst>
                </p14:cNvPr>
                <p14:cNvContentPartPr/>
                <p14:nvPr/>
              </p14:nvContentPartPr>
              <p14:xfrm>
                <a:off x="10293214" y="1324205"/>
                <a:ext cx="177120" cy="1346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FCCD163-D064-47B0-A66C-6D826456BB8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288894" y="1319885"/>
                  <a:ext cx="185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E048BD5-3295-4F08-9A72-A831F3B07D67}"/>
                    </a:ext>
                  </a:extLst>
                </p14:cNvPr>
                <p14:cNvContentPartPr/>
                <p14:nvPr/>
              </p14:nvContentPartPr>
              <p14:xfrm>
                <a:off x="10476814" y="1380365"/>
                <a:ext cx="98640" cy="640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E048BD5-3295-4F08-9A72-A831F3B07D6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472494" y="1376045"/>
                  <a:ext cx="1072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78EA569-73C2-4089-A54C-000A7E842B77}"/>
                    </a:ext>
                  </a:extLst>
                </p14:cNvPr>
                <p14:cNvContentPartPr/>
                <p14:nvPr/>
              </p14:nvContentPartPr>
              <p14:xfrm>
                <a:off x="10585894" y="1300445"/>
                <a:ext cx="55080" cy="1310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78EA569-73C2-4089-A54C-000A7E842B7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581214" y="1296125"/>
                  <a:ext cx="63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2602AA0-F467-4609-95FF-B33EFF7FDED1}"/>
                    </a:ext>
                  </a:extLst>
                </p14:cNvPr>
                <p14:cNvContentPartPr/>
                <p14:nvPr/>
              </p14:nvContentPartPr>
              <p14:xfrm>
                <a:off x="10690294" y="1275965"/>
                <a:ext cx="12600" cy="1440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2602AA0-F467-4609-95FF-B33EFF7FDED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685974" y="1271645"/>
                  <a:ext cx="21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2EF93A8-D784-4F48-9CEB-740F8F14B9C6}"/>
                    </a:ext>
                  </a:extLst>
                </p14:cNvPr>
                <p14:cNvContentPartPr/>
                <p14:nvPr/>
              </p14:nvContentPartPr>
              <p14:xfrm>
                <a:off x="10874254" y="1325645"/>
                <a:ext cx="254520" cy="943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2EF93A8-D784-4F48-9CEB-740F8F14B9C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869934" y="1321325"/>
                  <a:ext cx="263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4100E5E-AE66-4EC7-8870-1FE8D91579B2}"/>
                    </a:ext>
                  </a:extLst>
                </p14:cNvPr>
                <p14:cNvContentPartPr/>
                <p14:nvPr/>
              </p14:nvContentPartPr>
              <p14:xfrm>
                <a:off x="11058574" y="1277765"/>
                <a:ext cx="51480" cy="151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4100E5E-AE66-4EC7-8870-1FE8D91579B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054254" y="1273445"/>
                  <a:ext cx="60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7CDBC87-BEA1-4F2C-A732-D559E3C18315}"/>
                    </a:ext>
                  </a:extLst>
                </p14:cNvPr>
                <p14:cNvContentPartPr/>
                <p14:nvPr/>
              </p14:nvContentPartPr>
              <p14:xfrm>
                <a:off x="11161894" y="1321325"/>
                <a:ext cx="153360" cy="81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7CDBC87-BEA1-4F2C-A732-D559E3C1831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157574" y="1317005"/>
                  <a:ext cx="1620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5D7E3EE-FFAE-4EFD-A6C7-809F9E6699A0}"/>
                    </a:ext>
                  </a:extLst>
                </p14:cNvPr>
                <p14:cNvContentPartPr/>
                <p14:nvPr/>
              </p14:nvContentPartPr>
              <p14:xfrm>
                <a:off x="11521894" y="1275605"/>
                <a:ext cx="23400" cy="1393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5D7E3EE-FFAE-4EFD-A6C7-809F9E6699A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517574" y="1271285"/>
                  <a:ext cx="32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AFA7F4D-DE6F-4DA5-862F-A7A3C1E7DB9C}"/>
                    </a:ext>
                  </a:extLst>
                </p14:cNvPr>
                <p14:cNvContentPartPr/>
                <p14:nvPr/>
              </p14:nvContentPartPr>
              <p14:xfrm>
                <a:off x="11453854" y="1241045"/>
                <a:ext cx="181440" cy="421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AFA7F4D-DE6F-4DA5-862F-A7A3C1E7DB9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449534" y="1236725"/>
                  <a:ext cx="190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7658C80-C435-465B-8E0C-AAA3D7A77B98}"/>
                    </a:ext>
                  </a:extLst>
                </p14:cNvPr>
                <p14:cNvContentPartPr/>
                <p14:nvPr/>
              </p14:nvContentPartPr>
              <p14:xfrm>
                <a:off x="11634934" y="1308365"/>
                <a:ext cx="177840" cy="907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7658C80-C435-465B-8E0C-AAA3D7A77B9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630614" y="1304045"/>
                  <a:ext cx="186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D053CF3-E2D1-43BA-B5CB-B6C81709249C}"/>
                    </a:ext>
                  </a:extLst>
                </p14:cNvPr>
                <p14:cNvContentPartPr/>
                <p14:nvPr/>
              </p14:nvContentPartPr>
              <p14:xfrm>
                <a:off x="11663374" y="1251485"/>
                <a:ext cx="106920" cy="32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D053CF3-E2D1-43BA-B5CB-B6C81709249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659054" y="1247165"/>
                  <a:ext cx="1155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5994D24-2C3F-483C-95A7-F1DB897B738B}"/>
                    </a:ext>
                  </a:extLst>
                </p14:cNvPr>
                <p14:cNvContentPartPr/>
                <p14:nvPr/>
              </p14:nvContentPartPr>
              <p14:xfrm>
                <a:off x="9480694" y="1650725"/>
                <a:ext cx="121320" cy="1260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5994D24-2C3F-483C-95A7-F1DB897B738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476374" y="1646405"/>
                  <a:ext cx="129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A4DD720-09BD-443A-9F59-3E0EAB7AE1B9}"/>
                    </a:ext>
                  </a:extLst>
                </p14:cNvPr>
                <p14:cNvContentPartPr/>
                <p14:nvPr/>
              </p14:nvContentPartPr>
              <p14:xfrm>
                <a:off x="9495094" y="1699685"/>
                <a:ext cx="210600" cy="356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A4DD720-09BD-443A-9F59-3E0EAB7AE1B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490774" y="1695365"/>
                  <a:ext cx="219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94EE4A0-AD8D-4571-8140-BAEBB4F72548}"/>
                    </a:ext>
                  </a:extLst>
                </p14:cNvPr>
                <p14:cNvContentPartPr/>
                <p14:nvPr/>
              </p14:nvContentPartPr>
              <p14:xfrm>
                <a:off x="9779854" y="1648205"/>
                <a:ext cx="19440" cy="903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94EE4A0-AD8D-4571-8140-BAEBB4F7254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775534" y="1643885"/>
                  <a:ext cx="28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BBA8F8C-A943-4FD6-BF11-449ABD9D972A}"/>
                    </a:ext>
                  </a:extLst>
                </p14:cNvPr>
                <p14:cNvContentPartPr/>
                <p14:nvPr/>
              </p14:nvContentPartPr>
              <p14:xfrm>
                <a:off x="9737374" y="1610045"/>
                <a:ext cx="178920" cy="1576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BBA8F8C-A943-4FD6-BF11-449ABD9D972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733054" y="1605725"/>
                  <a:ext cx="187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DE3EA2C-6C68-4DC2-BE39-D99D655CFAB6}"/>
                    </a:ext>
                  </a:extLst>
                </p14:cNvPr>
                <p14:cNvContentPartPr/>
                <p14:nvPr/>
              </p14:nvContentPartPr>
              <p14:xfrm>
                <a:off x="10176214" y="1628765"/>
                <a:ext cx="18720" cy="1119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DE3EA2C-6C68-4DC2-BE39-D99D655CFAB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171894" y="1624445"/>
                  <a:ext cx="273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20279EB-B48A-4657-985A-6B840C53F34E}"/>
                    </a:ext>
                  </a:extLst>
                </p14:cNvPr>
                <p14:cNvContentPartPr/>
                <p14:nvPr/>
              </p14:nvContentPartPr>
              <p14:xfrm>
                <a:off x="10121494" y="1585565"/>
                <a:ext cx="141120" cy="316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20279EB-B48A-4657-985A-6B840C53F34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17174" y="1581245"/>
                  <a:ext cx="149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94E15CA-1CD0-44FC-A50D-ED5B273C41FA}"/>
                    </a:ext>
                  </a:extLst>
                </p14:cNvPr>
                <p14:cNvContentPartPr/>
                <p14:nvPr/>
              </p14:nvContentPartPr>
              <p14:xfrm>
                <a:off x="10153894" y="1647125"/>
                <a:ext cx="88920" cy="226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94E15CA-1CD0-44FC-A50D-ED5B273C41F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149574" y="1642805"/>
                  <a:ext cx="97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412D2CA-9DFD-48C0-AEEC-20D7771C467D}"/>
                    </a:ext>
                  </a:extLst>
                </p14:cNvPr>
                <p14:cNvContentPartPr/>
                <p14:nvPr/>
              </p14:nvContentPartPr>
              <p14:xfrm>
                <a:off x="10181974" y="1614365"/>
                <a:ext cx="43200" cy="1152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412D2CA-9DFD-48C0-AEEC-20D7771C467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177654" y="1610045"/>
                  <a:ext cx="51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3AA215C-D499-4BD1-AA7A-55BC11FEF04A}"/>
                    </a:ext>
                  </a:extLst>
                </p14:cNvPr>
                <p14:cNvContentPartPr/>
                <p14:nvPr/>
              </p14:nvContentPartPr>
              <p14:xfrm>
                <a:off x="10269094" y="1627325"/>
                <a:ext cx="154440" cy="954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3AA215C-D499-4BD1-AA7A-55BC11FEF04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264774" y="1623005"/>
                  <a:ext cx="163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2412585-D0C1-4E6C-B28F-1C20789E6EDE}"/>
                    </a:ext>
                  </a:extLst>
                </p14:cNvPr>
                <p14:cNvContentPartPr/>
                <p14:nvPr/>
              </p14:nvContentPartPr>
              <p14:xfrm>
                <a:off x="10305454" y="1565405"/>
                <a:ext cx="50760" cy="118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2412585-D0C1-4E6C-B28F-1C20789E6ED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301134" y="1561085"/>
                  <a:ext cx="59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80929C0-47C6-4A49-9B79-7D3D9C406E06}"/>
                    </a:ext>
                  </a:extLst>
                </p14:cNvPr>
                <p14:cNvContentPartPr/>
                <p14:nvPr/>
              </p14:nvContentPartPr>
              <p14:xfrm>
                <a:off x="10563214" y="1566845"/>
                <a:ext cx="128880" cy="1267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80929C0-47C6-4A49-9B79-7D3D9C406E0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558894" y="1562525"/>
                  <a:ext cx="1375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F82BDD7-4364-4239-B496-A3E13937949F}"/>
                    </a:ext>
                  </a:extLst>
                </p14:cNvPr>
                <p14:cNvContentPartPr/>
                <p14:nvPr/>
              </p14:nvContentPartPr>
              <p14:xfrm>
                <a:off x="9507694" y="1978325"/>
                <a:ext cx="16920" cy="1926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F82BDD7-4364-4239-B496-A3E13937949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503374" y="1974005"/>
                  <a:ext cx="255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E9C7B62-1E7B-445E-9B73-A82AD1A89EA3}"/>
                    </a:ext>
                  </a:extLst>
                </p14:cNvPr>
                <p14:cNvContentPartPr/>
                <p14:nvPr/>
              </p14:nvContentPartPr>
              <p14:xfrm>
                <a:off x="9491134" y="1963925"/>
                <a:ext cx="219960" cy="1972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E9C7B62-1E7B-445E-9B73-A82AD1A89EA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486814" y="1959605"/>
                  <a:ext cx="2286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41BAEC2-C42C-4963-AF82-26CE052AB42E}"/>
                    </a:ext>
                  </a:extLst>
                </p14:cNvPr>
                <p14:cNvContentPartPr/>
                <p14:nvPr/>
              </p14:nvContentPartPr>
              <p14:xfrm>
                <a:off x="9430654" y="2169125"/>
                <a:ext cx="266040" cy="817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41BAEC2-C42C-4963-AF82-26CE052AB42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426334" y="2164805"/>
                  <a:ext cx="274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6309928-D930-4086-9A78-FC875405FED5}"/>
                    </a:ext>
                  </a:extLst>
                </p14:cNvPr>
                <p14:cNvContentPartPr/>
                <p14:nvPr/>
              </p14:nvContentPartPr>
              <p14:xfrm>
                <a:off x="9556294" y="2309885"/>
                <a:ext cx="108720" cy="1281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6309928-D930-4086-9A78-FC875405FED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551974" y="2305565"/>
                  <a:ext cx="117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C0D26C8-81A3-47C5-B007-495BC7FDB0DD}"/>
                    </a:ext>
                  </a:extLst>
                </p14:cNvPr>
                <p14:cNvContentPartPr/>
                <p14:nvPr/>
              </p14:nvContentPartPr>
              <p14:xfrm>
                <a:off x="10185934" y="1950965"/>
                <a:ext cx="7200" cy="1090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C0D26C8-81A3-47C5-B007-495BC7FDB0D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181614" y="1946645"/>
                  <a:ext cx="15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EFF0C9D-60E7-439D-A6D5-41CB840AF99A}"/>
                    </a:ext>
                  </a:extLst>
                </p14:cNvPr>
                <p14:cNvContentPartPr/>
                <p14:nvPr/>
              </p14:nvContentPartPr>
              <p14:xfrm>
                <a:off x="10167934" y="1874285"/>
                <a:ext cx="185040" cy="2494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EFF0C9D-60E7-439D-A6D5-41CB840AF9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163614" y="1869965"/>
                  <a:ext cx="1936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78A9979-7B60-479C-BC13-13614E86CD5E}"/>
                    </a:ext>
                  </a:extLst>
                </p14:cNvPr>
                <p14:cNvContentPartPr/>
                <p14:nvPr/>
              </p14:nvContentPartPr>
              <p14:xfrm>
                <a:off x="10181974" y="2081645"/>
                <a:ext cx="157680" cy="230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78A9979-7B60-479C-BC13-13614E86CD5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177654" y="2077325"/>
                  <a:ext cx="166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15B25BF-E9CD-4B84-8403-CD983B8BE3B6}"/>
                    </a:ext>
                  </a:extLst>
                </p14:cNvPr>
                <p14:cNvContentPartPr/>
                <p14:nvPr/>
              </p14:nvContentPartPr>
              <p14:xfrm>
                <a:off x="10226614" y="2259125"/>
                <a:ext cx="143640" cy="1036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15B25BF-E9CD-4B84-8403-CD983B8BE3B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222294" y="2254805"/>
                  <a:ext cx="152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2AFBF24-40AE-4312-AE44-7F15528B8C43}"/>
                    </a:ext>
                  </a:extLst>
                </p14:cNvPr>
                <p14:cNvContentPartPr/>
                <p14:nvPr/>
              </p14:nvContentPartPr>
              <p14:xfrm>
                <a:off x="10116454" y="2185685"/>
                <a:ext cx="294840" cy="2466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2AFBF24-40AE-4312-AE44-7F15528B8C4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112134" y="2181365"/>
                  <a:ext cx="3034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0BE875F-66E0-4FF3-81C1-21E5CDBF843B}"/>
                    </a:ext>
                  </a:extLst>
                </p14:cNvPr>
                <p14:cNvContentPartPr/>
                <p14:nvPr/>
              </p14:nvContentPartPr>
              <p14:xfrm>
                <a:off x="10802254" y="1878245"/>
                <a:ext cx="21240" cy="1314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0BE875F-66E0-4FF3-81C1-21E5CDBF843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797934" y="1873925"/>
                  <a:ext cx="29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C8FACBF-8605-4C04-AC87-E257A946EB14}"/>
                    </a:ext>
                  </a:extLst>
                </p14:cNvPr>
                <p14:cNvContentPartPr/>
                <p14:nvPr/>
              </p14:nvContentPartPr>
              <p14:xfrm>
                <a:off x="10785334" y="1831085"/>
                <a:ext cx="177480" cy="1983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C8FACBF-8605-4C04-AC87-E257A946EB1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781014" y="1826765"/>
                  <a:ext cx="1861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B12FF19-2D98-4A45-B862-9ABA41AD28F0}"/>
                    </a:ext>
                  </a:extLst>
                </p14:cNvPr>
                <p14:cNvContentPartPr/>
                <p14:nvPr/>
              </p14:nvContentPartPr>
              <p14:xfrm>
                <a:off x="10798654" y="2003525"/>
                <a:ext cx="159120" cy="345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B12FF19-2D98-4A45-B862-9ABA41AD28F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794334" y="1999205"/>
                  <a:ext cx="167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4D13BAF-EF83-4B08-BA70-9AA0816B63F4}"/>
                    </a:ext>
                  </a:extLst>
                </p14:cNvPr>
                <p14:cNvContentPartPr/>
                <p14:nvPr/>
              </p14:nvContentPartPr>
              <p14:xfrm>
                <a:off x="10819534" y="2178125"/>
                <a:ext cx="131040" cy="1526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4D13BAF-EF83-4B08-BA70-9AA0816B63F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815214" y="2173805"/>
                  <a:ext cx="139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F195900-0C93-4298-8793-89BA09A427AD}"/>
                    </a:ext>
                  </a:extLst>
                </p14:cNvPr>
                <p14:cNvContentPartPr/>
                <p14:nvPr/>
              </p14:nvContentPartPr>
              <p14:xfrm>
                <a:off x="9023494" y="2772485"/>
                <a:ext cx="129240" cy="237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F195900-0C93-4298-8793-89BA09A427A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019174" y="2768165"/>
                  <a:ext cx="137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19AC433-F267-4CF2-B160-4242D58D2901}"/>
                    </a:ext>
                  </a:extLst>
                </p14:cNvPr>
                <p14:cNvContentPartPr/>
                <p14:nvPr/>
              </p14:nvContentPartPr>
              <p14:xfrm>
                <a:off x="9027454" y="2819645"/>
                <a:ext cx="146160" cy="72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19AC433-F267-4CF2-B160-4242D58D290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023134" y="2815325"/>
                  <a:ext cx="1548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7870E86-4C41-48F8-A916-36F175359BD0}"/>
                    </a:ext>
                  </a:extLst>
                </p14:cNvPr>
                <p14:cNvContentPartPr/>
                <p14:nvPr/>
              </p14:nvContentPartPr>
              <p14:xfrm>
                <a:off x="9167134" y="2698685"/>
                <a:ext cx="102600" cy="1760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7870E86-4C41-48F8-A916-36F175359BD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162814" y="2694365"/>
                  <a:ext cx="111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D94E7B4-9170-45D5-93AB-0094006CCB6B}"/>
                    </a:ext>
                  </a:extLst>
                </p14:cNvPr>
                <p14:cNvContentPartPr/>
                <p14:nvPr/>
              </p14:nvContentPartPr>
              <p14:xfrm>
                <a:off x="9430654" y="2663765"/>
                <a:ext cx="124560" cy="1468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D94E7B4-9170-45D5-93AB-0094006CCB6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426334" y="2659445"/>
                  <a:ext cx="133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A452828-F1F5-4255-BB43-6776C2722198}"/>
                    </a:ext>
                  </a:extLst>
                </p14:cNvPr>
                <p14:cNvContentPartPr/>
                <p14:nvPr/>
              </p14:nvContentPartPr>
              <p14:xfrm>
                <a:off x="9591574" y="2622005"/>
                <a:ext cx="85320" cy="2160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A452828-F1F5-4255-BB43-6776C272219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587254" y="2617685"/>
                  <a:ext cx="939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AAEB214-6B26-4313-B619-3D79B23105D0}"/>
                    </a:ext>
                  </a:extLst>
                </p14:cNvPr>
                <p14:cNvContentPartPr/>
                <p14:nvPr/>
              </p14:nvContentPartPr>
              <p14:xfrm>
                <a:off x="9682294" y="2600045"/>
                <a:ext cx="140040" cy="2426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AAEB214-6B26-4313-B619-3D79B23105D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677974" y="2595725"/>
                  <a:ext cx="1486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BB68FC5-B8F5-487D-BCF8-83CEA6CBE640}"/>
                    </a:ext>
                  </a:extLst>
                </p14:cNvPr>
                <p14:cNvContentPartPr/>
                <p14:nvPr/>
              </p14:nvContentPartPr>
              <p14:xfrm>
                <a:off x="9854014" y="2578805"/>
                <a:ext cx="248040" cy="1630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BB68FC5-B8F5-487D-BCF8-83CEA6CBE64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849694" y="2574485"/>
                  <a:ext cx="256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0672942-8BBC-4F7E-AC2D-6C49F1B2332A}"/>
                    </a:ext>
                  </a:extLst>
                </p14:cNvPr>
                <p14:cNvContentPartPr/>
                <p14:nvPr/>
              </p14:nvContentPartPr>
              <p14:xfrm>
                <a:off x="9486814" y="2531285"/>
                <a:ext cx="65520" cy="450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0672942-8BBC-4F7E-AC2D-6C49F1B2332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482494" y="2526965"/>
                  <a:ext cx="74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BB219A7-AC55-4BED-B364-78924BCF299E}"/>
                    </a:ext>
                  </a:extLst>
                </p14:cNvPr>
                <p14:cNvContentPartPr/>
                <p14:nvPr/>
              </p14:nvContentPartPr>
              <p14:xfrm>
                <a:off x="10315534" y="2570525"/>
                <a:ext cx="248400" cy="1256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BB219A7-AC55-4BED-B364-78924BCF299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311214" y="2566205"/>
                  <a:ext cx="257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217DCC4-8788-463A-865E-F9D5AAF791C6}"/>
                    </a:ext>
                  </a:extLst>
                </p14:cNvPr>
                <p14:cNvContentPartPr/>
                <p14:nvPr/>
              </p14:nvContentPartPr>
              <p14:xfrm>
                <a:off x="10791454" y="2505725"/>
                <a:ext cx="108360" cy="1260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217DCC4-8788-463A-865E-F9D5AAF791C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787134" y="2501405"/>
                  <a:ext cx="1170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49BF19A-6BAF-4272-8BC9-AC162F73F5BB}"/>
                    </a:ext>
                  </a:extLst>
                </p14:cNvPr>
                <p14:cNvContentPartPr/>
                <p14:nvPr/>
              </p14:nvContentPartPr>
              <p14:xfrm>
                <a:off x="10852654" y="2560085"/>
                <a:ext cx="200160" cy="630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49BF19A-6BAF-4272-8BC9-AC162F73F5B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848334" y="2555765"/>
                  <a:ext cx="208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235CBC2-75AB-4CF8-89AF-B2793289A48A}"/>
                    </a:ext>
                  </a:extLst>
                </p14:cNvPr>
                <p14:cNvContentPartPr/>
                <p14:nvPr/>
              </p14:nvContentPartPr>
              <p14:xfrm>
                <a:off x="11106454" y="2529125"/>
                <a:ext cx="131400" cy="964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235CBC2-75AB-4CF8-89AF-B2793289A48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102134" y="2524805"/>
                  <a:ext cx="1400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77985853-D49F-456F-BFF5-65B663D97CCF}"/>
                    </a:ext>
                  </a:extLst>
                </p14:cNvPr>
                <p14:cNvContentPartPr/>
                <p14:nvPr/>
              </p14:nvContentPartPr>
              <p14:xfrm>
                <a:off x="11103214" y="2440205"/>
                <a:ext cx="91440" cy="1350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77985853-D49F-456F-BFF5-65B663D97CC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098894" y="2435885"/>
                  <a:ext cx="100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3A06732-35B4-485B-8767-38753561730D}"/>
                    </a:ext>
                  </a:extLst>
                </p14:cNvPr>
                <p14:cNvContentPartPr/>
                <p14:nvPr/>
              </p14:nvContentPartPr>
              <p14:xfrm>
                <a:off x="11264494" y="2519405"/>
                <a:ext cx="180000" cy="838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3A06732-35B4-485B-8767-38753561730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260174" y="2515085"/>
                  <a:ext cx="188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BD79A61-A2F7-49DB-9B0D-5F1451739AE0}"/>
                    </a:ext>
                  </a:extLst>
                </p14:cNvPr>
                <p14:cNvContentPartPr/>
                <p14:nvPr/>
              </p14:nvContentPartPr>
              <p14:xfrm>
                <a:off x="11453494" y="2521205"/>
                <a:ext cx="109440" cy="594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BD79A61-A2F7-49DB-9B0D-5F1451739AE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449174" y="2516885"/>
                  <a:ext cx="118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6A53077-774E-48AE-A8E7-AC22D4947B0C}"/>
                    </a:ext>
                  </a:extLst>
                </p14:cNvPr>
                <p14:cNvContentPartPr/>
                <p14:nvPr/>
              </p14:nvContentPartPr>
              <p14:xfrm>
                <a:off x="11556454" y="2510765"/>
                <a:ext cx="59760" cy="810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6A53077-774E-48AE-A8E7-AC22D4947B0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552134" y="2506445"/>
                  <a:ext cx="68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A0ADA20-C999-4375-8476-03185E74A02C}"/>
                    </a:ext>
                  </a:extLst>
                </p14:cNvPr>
                <p14:cNvContentPartPr/>
                <p14:nvPr/>
              </p14:nvContentPartPr>
              <p14:xfrm>
                <a:off x="11648614" y="2406725"/>
                <a:ext cx="267480" cy="1850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A0ADA20-C999-4375-8476-03185E74A02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644294" y="2402405"/>
                  <a:ext cx="276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F9EF7A8-3C68-4798-B63B-A9B44F91852A}"/>
                    </a:ext>
                  </a:extLst>
                </p14:cNvPr>
                <p14:cNvContentPartPr/>
                <p14:nvPr/>
              </p14:nvContentPartPr>
              <p14:xfrm>
                <a:off x="9043294" y="2989925"/>
                <a:ext cx="272160" cy="1357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F9EF7A8-3C68-4798-B63B-A9B44F91852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038974" y="2985605"/>
                  <a:ext cx="280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CDB177A-D888-4B16-9AF0-0B9240E995DF}"/>
                    </a:ext>
                  </a:extLst>
                </p14:cNvPr>
                <p14:cNvContentPartPr/>
                <p14:nvPr/>
              </p14:nvContentPartPr>
              <p14:xfrm>
                <a:off x="9279814" y="2949245"/>
                <a:ext cx="360" cy="3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CDB177A-D888-4B16-9AF0-0B9240E995D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275494" y="2944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095FA1E-0257-4923-982A-CC0ECB01EC99}"/>
                    </a:ext>
                  </a:extLst>
                </p14:cNvPr>
                <p14:cNvContentPartPr/>
                <p14:nvPr/>
              </p14:nvContentPartPr>
              <p14:xfrm>
                <a:off x="9360814" y="2999285"/>
                <a:ext cx="140400" cy="1065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095FA1E-0257-4923-982A-CC0ECB01EC9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356494" y="2994965"/>
                  <a:ext cx="149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A18D0EA-9DB4-41CF-B3AA-E6110B967A8B}"/>
                    </a:ext>
                  </a:extLst>
                </p14:cNvPr>
                <p14:cNvContentPartPr/>
                <p14:nvPr/>
              </p14:nvContentPartPr>
              <p14:xfrm>
                <a:off x="9747454" y="2918285"/>
                <a:ext cx="213840" cy="1357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A18D0EA-9DB4-41CF-B3AA-E6110B967A8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743134" y="2913965"/>
                  <a:ext cx="222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FABD32C-89CE-45EE-9B19-ED268C1FEB42}"/>
                    </a:ext>
                  </a:extLst>
                </p14:cNvPr>
                <p14:cNvContentPartPr/>
                <p14:nvPr/>
              </p14:nvContentPartPr>
              <p14:xfrm>
                <a:off x="10157494" y="2910725"/>
                <a:ext cx="162720" cy="2196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FABD32C-89CE-45EE-9B19-ED268C1FEB4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153174" y="2906405"/>
                  <a:ext cx="171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F78AEBA-7FE3-4EA8-AAED-54F211E554F7}"/>
                    </a:ext>
                  </a:extLst>
                </p14:cNvPr>
                <p14:cNvContentPartPr/>
                <p14:nvPr/>
              </p14:nvContentPartPr>
              <p14:xfrm>
                <a:off x="10331374" y="2910365"/>
                <a:ext cx="69480" cy="918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F78AEBA-7FE3-4EA8-AAED-54F211E554F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327054" y="2906045"/>
                  <a:ext cx="78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484C6B7-9E6D-4946-B68F-6F2CDB7C563B}"/>
                    </a:ext>
                  </a:extLst>
                </p14:cNvPr>
                <p14:cNvContentPartPr/>
                <p14:nvPr/>
              </p14:nvContentPartPr>
              <p14:xfrm>
                <a:off x="10448014" y="2820365"/>
                <a:ext cx="104040" cy="1537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484C6B7-9E6D-4946-B68F-6F2CDB7C563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443694" y="2816045"/>
                  <a:ext cx="112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698EA35-BF42-430D-82F5-9B958ADDB169}"/>
                    </a:ext>
                  </a:extLst>
                </p14:cNvPr>
                <p14:cNvContentPartPr/>
                <p14:nvPr/>
              </p14:nvContentPartPr>
              <p14:xfrm>
                <a:off x="10584814" y="2812085"/>
                <a:ext cx="30960" cy="1342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698EA35-BF42-430D-82F5-9B958ADDB16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580494" y="2807765"/>
                  <a:ext cx="39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845AB39-BCB6-4AF8-A4EE-98F7FE25ED18}"/>
                    </a:ext>
                  </a:extLst>
                </p14:cNvPr>
                <p14:cNvContentPartPr/>
                <p14:nvPr/>
              </p14:nvContentPartPr>
              <p14:xfrm>
                <a:off x="10606054" y="2885165"/>
                <a:ext cx="70200" cy="630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845AB39-BCB6-4AF8-A4EE-98F7FE25ED1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601734" y="2880845"/>
                  <a:ext cx="788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33C43E2-BF42-483C-9319-5C1D68E07F7A}"/>
                    </a:ext>
                  </a:extLst>
                </p14:cNvPr>
                <p14:cNvContentPartPr/>
                <p14:nvPr/>
              </p14:nvContentPartPr>
              <p14:xfrm>
                <a:off x="10688134" y="2866805"/>
                <a:ext cx="56880" cy="806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33C43E2-BF42-483C-9319-5C1D68E07F7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683814" y="2862485"/>
                  <a:ext cx="65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97DF561-9015-421B-9B3D-C65CE6E16161}"/>
                    </a:ext>
                  </a:extLst>
                </p14:cNvPr>
                <p14:cNvContentPartPr/>
                <p14:nvPr/>
              </p14:nvContentPartPr>
              <p14:xfrm>
                <a:off x="10751134" y="2849885"/>
                <a:ext cx="69840" cy="903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97DF561-9015-421B-9B3D-C65CE6E1616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746814" y="2845565"/>
                  <a:ext cx="784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1960296-9102-4AD6-A21B-536F084E0554}"/>
                    </a:ext>
                  </a:extLst>
                </p14:cNvPr>
                <p14:cNvContentPartPr/>
                <p14:nvPr/>
              </p14:nvContentPartPr>
              <p14:xfrm>
                <a:off x="10855534" y="2842325"/>
                <a:ext cx="200160" cy="838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1960296-9102-4AD6-A21B-536F084E055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851214" y="2838005"/>
                  <a:ext cx="208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FBE28EB-A50D-4ADA-BA8A-C838AB3246C3}"/>
                    </a:ext>
                  </a:extLst>
                </p14:cNvPr>
                <p14:cNvContentPartPr/>
                <p14:nvPr/>
              </p14:nvContentPartPr>
              <p14:xfrm>
                <a:off x="11084854" y="2828285"/>
                <a:ext cx="219240" cy="806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FBE28EB-A50D-4ADA-BA8A-C838AB3246C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080534" y="2823965"/>
                  <a:ext cx="2278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085DB46-53B9-44BC-A854-CD51CB9D5BE2}"/>
                    </a:ext>
                  </a:extLst>
                </p14:cNvPr>
                <p14:cNvContentPartPr/>
                <p14:nvPr/>
              </p14:nvContentPartPr>
              <p14:xfrm>
                <a:off x="11423614" y="2801285"/>
                <a:ext cx="20880" cy="1054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085DB46-53B9-44BC-A854-CD51CB9D5BE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419294" y="2796965"/>
                  <a:ext cx="29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CB06486-8136-4FF9-A2D2-3671BF29E318}"/>
                    </a:ext>
                  </a:extLst>
                </p14:cNvPr>
                <p14:cNvContentPartPr/>
                <p14:nvPr/>
              </p14:nvContentPartPr>
              <p14:xfrm>
                <a:off x="11343334" y="2775005"/>
                <a:ext cx="155160" cy="356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CB06486-8136-4FF9-A2D2-3671BF29E31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339014" y="2770685"/>
                  <a:ext cx="163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A2241F6-5E7F-4621-B1AB-06DA4B089CA7}"/>
                    </a:ext>
                  </a:extLst>
                </p14:cNvPr>
                <p14:cNvContentPartPr/>
                <p14:nvPr/>
              </p14:nvContentPartPr>
              <p14:xfrm>
                <a:off x="11504614" y="2783285"/>
                <a:ext cx="350640" cy="1004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A2241F6-5E7F-4621-B1AB-06DA4B089CA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500294" y="2778965"/>
                  <a:ext cx="359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49BD29A-D654-46DD-8820-94DAA4CFBA74}"/>
                    </a:ext>
                  </a:extLst>
                </p14:cNvPr>
                <p14:cNvContentPartPr/>
                <p14:nvPr/>
              </p14:nvContentPartPr>
              <p14:xfrm>
                <a:off x="11569054" y="2717765"/>
                <a:ext cx="88920" cy="68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49BD29A-D654-46DD-8820-94DAA4CFBA7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564734" y="2713445"/>
                  <a:ext cx="975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D3A3A30-A9A4-44CC-90A2-9749D8A4DABF}"/>
                    </a:ext>
                  </a:extLst>
                </p14:cNvPr>
                <p14:cNvContentPartPr/>
                <p14:nvPr/>
              </p14:nvContentPartPr>
              <p14:xfrm>
                <a:off x="11957854" y="2699405"/>
                <a:ext cx="22680" cy="568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D3A3A30-A9A4-44CC-90A2-9749D8A4DAB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953534" y="2695085"/>
                  <a:ext cx="31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338FCB5-A6F9-41B6-9839-99C9F4438225}"/>
                    </a:ext>
                  </a:extLst>
                </p14:cNvPr>
                <p14:cNvContentPartPr/>
                <p14:nvPr/>
              </p14:nvContentPartPr>
              <p14:xfrm>
                <a:off x="11973694" y="2886605"/>
                <a:ext cx="360" cy="3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338FCB5-A6F9-41B6-9839-99C9F44382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969374" y="28822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89E8214-4A45-4F1F-AE59-F92BFEB88619}"/>
                    </a:ext>
                  </a:extLst>
                </p14:cNvPr>
                <p14:cNvContentPartPr/>
                <p14:nvPr/>
              </p14:nvContentPartPr>
              <p14:xfrm>
                <a:off x="9688774" y="3219965"/>
                <a:ext cx="111240" cy="1080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89E8214-4A45-4F1F-AE59-F92BFEB8861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684454" y="3215645"/>
                  <a:ext cx="119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43F4D58-BFE1-4B93-AEC3-FF21F44A35C8}"/>
                    </a:ext>
                  </a:extLst>
                </p14:cNvPr>
                <p14:cNvContentPartPr/>
                <p14:nvPr/>
              </p14:nvContentPartPr>
              <p14:xfrm>
                <a:off x="9668974" y="3259925"/>
                <a:ext cx="126360" cy="140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43F4D58-BFE1-4B93-AEC3-FF21F44A35C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664654" y="3255605"/>
                  <a:ext cx="135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C338479-B1BD-4196-86D6-AB0AD94EE849}"/>
                    </a:ext>
                  </a:extLst>
                </p14:cNvPr>
                <p14:cNvContentPartPr/>
                <p14:nvPr/>
              </p14:nvContentPartPr>
              <p14:xfrm>
                <a:off x="9896494" y="3306365"/>
                <a:ext cx="360" cy="3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C338479-B1BD-4196-86D6-AB0AD94EE84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92174" y="33020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26BE45A-AFAE-47FD-A527-5BA50285C74D}"/>
                    </a:ext>
                  </a:extLst>
                </p14:cNvPr>
                <p14:cNvContentPartPr/>
                <p14:nvPr/>
              </p14:nvContentPartPr>
              <p14:xfrm>
                <a:off x="9947974" y="3125285"/>
                <a:ext cx="5400" cy="1396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26BE45A-AFAE-47FD-A527-5BA50285C74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943654" y="3120965"/>
                  <a:ext cx="14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273BAE6-52A4-4DE1-AEB0-66DCE03EFCB3}"/>
                    </a:ext>
                  </a:extLst>
                </p14:cNvPr>
                <p14:cNvContentPartPr/>
                <p14:nvPr/>
              </p14:nvContentPartPr>
              <p14:xfrm>
                <a:off x="9880654" y="3128525"/>
                <a:ext cx="156600" cy="1746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273BAE6-52A4-4DE1-AEB0-66DCE03EFCB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876334" y="3124205"/>
                  <a:ext cx="165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70A9A5C-CA95-4001-897E-F03EA89D3F44}"/>
                    </a:ext>
                  </a:extLst>
                </p14:cNvPr>
                <p14:cNvContentPartPr/>
                <p14:nvPr/>
              </p14:nvContentPartPr>
              <p14:xfrm>
                <a:off x="10086934" y="3271445"/>
                <a:ext cx="17640" cy="68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70A9A5C-CA95-4001-897E-F03EA89D3F4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082614" y="3267125"/>
                  <a:ext cx="262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A2CD258-614C-4AD1-A323-17CB31F45F42}"/>
                    </a:ext>
                  </a:extLst>
                </p14:cNvPr>
                <p14:cNvContentPartPr/>
                <p14:nvPr/>
              </p14:nvContentPartPr>
              <p14:xfrm>
                <a:off x="10350094" y="3130325"/>
                <a:ext cx="6120" cy="1080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A2CD258-614C-4AD1-A323-17CB31F45F4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345774" y="3126005"/>
                  <a:ext cx="14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FC35F22-44D7-4CB7-82D7-43600A381CE2}"/>
                    </a:ext>
                  </a:extLst>
                </p14:cNvPr>
                <p14:cNvContentPartPr/>
                <p14:nvPr/>
              </p14:nvContentPartPr>
              <p14:xfrm>
                <a:off x="10230574" y="3108725"/>
                <a:ext cx="165960" cy="129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FC35F22-44D7-4CB7-82D7-43600A381CE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226254" y="3104405"/>
                  <a:ext cx="174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C7024EE-69ED-431A-82F7-49F5A6DE6924}"/>
                    </a:ext>
                  </a:extLst>
                </p14:cNvPr>
                <p14:cNvContentPartPr/>
                <p14:nvPr/>
              </p14:nvContentPartPr>
              <p14:xfrm>
                <a:off x="10426054" y="3105845"/>
                <a:ext cx="163800" cy="1126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C7024EE-69ED-431A-82F7-49F5A6DE692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421734" y="3101525"/>
                  <a:ext cx="172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808C21E-8A4E-452E-B6F2-98C886302783}"/>
                    </a:ext>
                  </a:extLst>
                </p14:cNvPr>
                <p14:cNvContentPartPr/>
                <p14:nvPr/>
              </p14:nvContentPartPr>
              <p14:xfrm>
                <a:off x="10471774" y="3036005"/>
                <a:ext cx="83880" cy="68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808C21E-8A4E-452E-B6F2-98C88630278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467454" y="3031685"/>
                  <a:ext cx="925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FCC0ECEE-D4FD-41CE-9647-9A81535414B8}"/>
                    </a:ext>
                  </a:extLst>
                </p14:cNvPr>
                <p14:cNvContentPartPr/>
                <p14:nvPr/>
              </p14:nvContentPartPr>
              <p14:xfrm>
                <a:off x="10720534" y="3061205"/>
                <a:ext cx="109800" cy="1267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FCC0ECEE-D4FD-41CE-9647-9A81535414B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716214" y="3056885"/>
                  <a:ext cx="118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A58F0AF-7B4C-4CAB-B871-D8838BBBADCD}"/>
                    </a:ext>
                  </a:extLst>
                </p14:cNvPr>
                <p14:cNvContentPartPr/>
                <p14:nvPr/>
              </p14:nvContentPartPr>
              <p14:xfrm>
                <a:off x="9892534" y="3513005"/>
                <a:ext cx="6120" cy="1281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A58F0AF-7B4C-4CAB-B871-D8838BBBADC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888214" y="3508685"/>
                  <a:ext cx="14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E0F2167-2D5A-4FCE-A8E7-2E30F116B3BE}"/>
                    </a:ext>
                  </a:extLst>
                </p14:cNvPr>
                <p14:cNvContentPartPr/>
                <p14:nvPr/>
              </p14:nvContentPartPr>
              <p14:xfrm>
                <a:off x="9875614" y="3460805"/>
                <a:ext cx="152640" cy="1832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E0F2167-2D5A-4FCE-A8E7-2E30F116B3B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871294" y="3456485"/>
                  <a:ext cx="1612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9C23BBC-9E6E-4B31-9D2A-C6B23D92DA23}"/>
                    </a:ext>
                  </a:extLst>
                </p14:cNvPr>
                <p14:cNvContentPartPr/>
                <p14:nvPr/>
              </p14:nvContentPartPr>
              <p14:xfrm>
                <a:off x="9885694" y="3634325"/>
                <a:ext cx="148320" cy="327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9C23BBC-9E6E-4B31-9D2A-C6B23D92DA2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881374" y="3630005"/>
                  <a:ext cx="156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CA1D988-DA5C-4526-8735-A91B953F9BE0}"/>
                    </a:ext>
                  </a:extLst>
                </p14:cNvPr>
                <p14:cNvContentPartPr/>
                <p14:nvPr/>
              </p14:nvContentPartPr>
              <p14:xfrm>
                <a:off x="9923134" y="3769685"/>
                <a:ext cx="90360" cy="874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CA1D988-DA5C-4526-8735-A91B953F9BE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918814" y="3765365"/>
                  <a:ext cx="99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8243E39-B1AB-47B4-BF98-2F8444B1D2FC}"/>
                    </a:ext>
                  </a:extLst>
                </p14:cNvPr>
                <p14:cNvContentPartPr/>
                <p14:nvPr/>
              </p14:nvContentPartPr>
              <p14:xfrm>
                <a:off x="9844654" y="3715325"/>
                <a:ext cx="228960" cy="2001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8243E39-B1AB-47B4-BF98-2F8444B1D2F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840334" y="3711005"/>
                  <a:ext cx="237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F6D5F98-69F3-417D-8494-3DD44B3E4C78}"/>
                    </a:ext>
                  </a:extLst>
                </p14:cNvPr>
                <p14:cNvContentPartPr/>
                <p14:nvPr/>
              </p14:nvContentPartPr>
              <p14:xfrm>
                <a:off x="10315894" y="3420485"/>
                <a:ext cx="11880" cy="1454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F6D5F98-69F3-417D-8494-3DD44B3E4C7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311574" y="3416165"/>
                  <a:ext cx="20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EDAD3B4D-8036-466A-9A7B-2B94549BEC58}"/>
                    </a:ext>
                  </a:extLst>
                </p14:cNvPr>
                <p14:cNvContentPartPr/>
                <p14:nvPr/>
              </p14:nvContentPartPr>
              <p14:xfrm>
                <a:off x="10298614" y="3387725"/>
                <a:ext cx="144360" cy="1958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EDAD3B4D-8036-466A-9A7B-2B94549BEC5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294294" y="3383405"/>
                  <a:ext cx="1530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4A442E6-9E0E-4910-9838-72F9050E3AFB}"/>
                    </a:ext>
                  </a:extLst>
                </p14:cNvPr>
                <p14:cNvContentPartPr/>
                <p14:nvPr/>
              </p14:nvContentPartPr>
              <p14:xfrm>
                <a:off x="10305454" y="3552245"/>
                <a:ext cx="174960" cy="460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4A442E6-9E0E-4910-9838-72F9050E3AF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301134" y="3547925"/>
                  <a:ext cx="1836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747D519-14B7-42D4-8A99-0605AE5686B6}"/>
                    </a:ext>
                  </a:extLst>
                </p14:cNvPr>
                <p14:cNvContentPartPr/>
                <p14:nvPr/>
              </p14:nvContentPartPr>
              <p14:xfrm>
                <a:off x="10335694" y="3673925"/>
                <a:ext cx="118440" cy="1695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747D519-14B7-42D4-8A99-0605AE5686B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331374" y="3669605"/>
                  <a:ext cx="127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C2BA82F-9B33-49F9-BC9C-A91A1D8EECCC}"/>
                    </a:ext>
                  </a:extLst>
                </p14:cNvPr>
                <p14:cNvContentPartPr/>
                <p14:nvPr/>
              </p14:nvContentPartPr>
              <p14:xfrm>
                <a:off x="10250734" y="3398525"/>
                <a:ext cx="214560" cy="2793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C2BA82F-9B33-49F9-BC9C-A91A1D8EECC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246414" y="3394205"/>
                  <a:ext cx="2232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1361DCE-1F3E-448A-B0F7-C16B56328B5D}"/>
                    </a:ext>
                  </a:extLst>
                </p14:cNvPr>
                <p14:cNvContentPartPr/>
                <p14:nvPr/>
              </p14:nvContentPartPr>
              <p14:xfrm>
                <a:off x="10283134" y="3334805"/>
                <a:ext cx="230400" cy="2322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1361DCE-1F3E-448A-B0F7-C16B56328B5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278814" y="3330485"/>
                  <a:ext cx="2390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614F95D-5001-42A7-B62A-7CC238BC66E3}"/>
                    </a:ext>
                  </a:extLst>
                </p14:cNvPr>
                <p14:cNvContentPartPr/>
                <p14:nvPr/>
              </p14:nvContentPartPr>
              <p14:xfrm>
                <a:off x="9443974" y="3546485"/>
                <a:ext cx="2880" cy="1623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614F95D-5001-42A7-B62A-7CC238BC66E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439654" y="3542165"/>
                  <a:ext cx="11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5E62189-06C2-445A-B250-DEA37874B6A9}"/>
                    </a:ext>
                  </a:extLst>
                </p14:cNvPr>
                <p14:cNvContentPartPr/>
                <p14:nvPr/>
              </p14:nvContentPartPr>
              <p14:xfrm>
                <a:off x="9432814" y="3505445"/>
                <a:ext cx="154080" cy="1980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5E62189-06C2-445A-B250-DEA37874B6A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428494" y="3501125"/>
                  <a:ext cx="1627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0FF5E89-1486-47DB-8DE7-6BB6BDDC5BE3}"/>
                    </a:ext>
                  </a:extLst>
                </p14:cNvPr>
                <p14:cNvContentPartPr/>
                <p14:nvPr/>
              </p14:nvContentPartPr>
              <p14:xfrm>
                <a:off x="9442174" y="3725405"/>
                <a:ext cx="155880" cy="151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0FF5E89-1486-47DB-8DE7-6BB6BDDC5BE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437854" y="3721085"/>
                  <a:ext cx="164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6BBBFBE-4CCA-43C3-B8EF-C74C69930A58}"/>
                    </a:ext>
                  </a:extLst>
                </p14:cNvPr>
                <p14:cNvContentPartPr/>
                <p14:nvPr/>
              </p14:nvContentPartPr>
              <p14:xfrm>
                <a:off x="9480334" y="3830165"/>
                <a:ext cx="109800" cy="1803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6BBBFBE-4CCA-43C3-B8EF-C74C69930A5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476014" y="3825845"/>
                  <a:ext cx="118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143CBAA-A86B-4D32-A49E-C2A51D104B52}"/>
                    </a:ext>
                  </a:extLst>
                </p14:cNvPr>
                <p14:cNvContentPartPr/>
                <p14:nvPr/>
              </p14:nvContentPartPr>
              <p14:xfrm>
                <a:off x="8190814" y="3442085"/>
                <a:ext cx="1264680" cy="7254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143CBAA-A86B-4D32-A49E-C2A51D104B5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186494" y="3437765"/>
                  <a:ext cx="1273320" cy="73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EA29445-A377-4392-8CAE-7A07CC67F0A5}"/>
                    </a:ext>
                  </a:extLst>
                </p14:cNvPr>
                <p14:cNvContentPartPr/>
                <p14:nvPr/>
              </p14:nvContentPartPr>
              <p14:xfrm>
                <a:off x="8009014" y="3358205"/>
                <a:ext cx="268920" cy="1879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EA29445-A377-4392-8CAE-7A07CC67F0A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004694" y="3353885"/>
                  <a:ext cx="277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E2E5DF1-1F59-4EAF-A765-68B0C081A119}"/>
                    </a:ext>
                  </a:extLst>
                </p14:cNvPr>
                <p14:cNvContentPartPr/>
                <p14:nvPr/>
              </p14:nvContentPartPr>
              <p14:xfrm>
                <a:off x="6336094" y="3003965"/>
                <a:ext cx="36720" cy="1584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E2E5DF1-1F59-4EAF-A765-68B0C081A11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331774" y="2999645"/>
                  <a:ext cx="45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DA25DBE7-8BB6-4600-8355-F9D0B358B632}"/>
                    </a:ext>
                  </a:extLst>
                </p14:cNvPr>
                <p14:cNvContentPartPr/>
                <p14:nvPr/>
              </p14:nvContentPartPr>
              <p14:xfrm>
                <a:off x="6230254" y="2976605"/>
                <a:ext cx="248040" cy="140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DA25DBE7-8BB6-4600-8355-F9D0B358B63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225934" y="2972285"/>
                  <a:ext cx="256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6B3D624-B912-4A5E-84DE-DDC4627ADF76}"/>
                    </a:ext>
                  </a:extLst>
                </p14:cNvPr>
                <p14:cNvContentPartPr/>
                <p14:nvPr/>
              </p14:nvContentPartPr>
              <p14:xfrm>
                <a:off x="6238534" y="3054005"/>
                <a:ext cx="191520" cy="367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6B3D624-B912-4A5E-84DE-DDC4627ADF7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234214" y="3049685"/>
                  <a:ext cx="200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0F0675D-3F42-414D-A6E2-99B358E12656}"/>
                    </a:ext>
                  </a:extLst>
                </p14:cNvPr>
                <p14:cNvContentPartPr/>
                <p14:nvPr/>
              </p14:nvContentPartPr>
              <p14:xfrm>
                <a:off x="6458494" y="3032405"/>
                <a:ext cx="88920" cy="1144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0F0675D-3F42-414D-A6E2-99B358E1265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454174" y="3028085"/>
                  <a:ext cx="97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AE16A35-4378-4B42-A2F5-66DB1722F7A5}"/>
                    </a:ext>
                  </a:extLst>
                </p14:cNvPr>
                <p14:cNvContentPartPr/>
                <p14:nvPr/>
              </p14:nvContentPartPr>
              <p14:xfrm>
                <a:off x="6546694" y="3050405"/>
                <a:ext cx="151560" cy="813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AE16A35-4378-4B42-A2F5-66DB1722F7A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542374" y="3046085"/>
                  <a:ext cx="1602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1C059377-E05D-49A2-9837-E42904A6992C}"/>
                    </a:ext>
                  </a:extLst>
                </p14:cNvPr>
                <p14:cNvContentPartPr/>
                <p14:nvPr/>
              </p14:nvContentPartPr>
              <p14:xfrm>
                <a:off x="6666214" y="3005765"/>
                <a:ext cx="214200" cy="2466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1C059377-E05D-49A2-9837-E42904A6992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661894" y="3001445"/>
                  <a:ext cx="2228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50BBA7B-2A70-4A37-A603-89C04B909848}"/>
                    </a:ext>
                  </a:extLst>
                </p14:cNvPr>
                <p14:cNvContentPartPr/>
                <p14:nvPr/>
              </p14:nvContentPartPr>
              <p14:xfrm>
                <a:off x="7010374" y="2998205"/>
                <a:ext cx="17640" cy="43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50BBA7B-2A70-4A37-A603-89C04B90984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006054" y="2993885"/>
                  <a:ext cx="262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2CD0C7E6-C464-4A5F-B41D-B38F0C77AA79}"/>
                    </a:ext>
                  </a:extLst>
                </p14:cNvPr>
                <p14:cNvContentPartPr/>
                <p14:nvPr/>
              </p14:nvContentPartPr>
              <p14:xfrm>
                <a:off x="7017214" y="3093605"/>
                <a:ext cx="16200" cy="140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2CD0C7E6-C464-4A5F-B41D-B38F0C77AA7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012894" y="3089285"/>
                  <a:ext cx="24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109D63FF-58CB-41EE-8717-DFE7198BFF13}"/>
                    </a:ext>
                  </a:extLst>
                </p14:cNvPr>
                <p14:cNvContentPartPr/>
                <p14:nvPr/>
              </p14:nvContentPartPr>
              <p14:xfrm>
                <a:off x="7158694" y="2907125"/>
                <a:ext cx="105120" cy="1652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109D63FF-58CB-41EE-8717-DFE7198BFF1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154374" y="2902805"/>
                  <a:ext cx="113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C2007FD-F845-4A3C-9336-1CA435DB9EC5}"/>
                    </a:ext>
                  </a:extLst>
                </p14:cNvPr>
                <p14:cNvContentPartPr/>
                <p14:nvPr/>
              </p14:nvContentPartPr>
              <p14:xfrm>
                <a:off x="7289014" y="2972645"/>
                <a:ext cx="63720" cy="799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C2007FD-F845-4A3C-9336-1CA435DB9EC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284694" y="2968325"/>
                  <a:ext cx="723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CAF309D8-06F5-4CD2-A6D5-6F54643ECFB4}"/>
                    </a:ext>
                  </a:extLst>
                </p14:cNvPr>
                <p14:cNvContentPartPr/>
                <p14:nvPr/>
              </p14:nvContentPartPr>
              <p14:xfrm>
                <a:off x="7417894" y="2867885"/>
                <a:ext cx="64080" cy="1684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CAF309D8-06F5-4CD2-A6D5-6F54643ECFB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413574" y="2863565"/>
                  <a:ext cx="72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E3C0F60-1020-496D-A22D-F633D9ECEB86}"/>
                    </a:ext>
                  </a:extLst>
                </p14:cNvPr>
                <p14:cNvContentPartPr/>
                <p14:nvPr/>
              </p14:nvContentPartPr>
              <p14:xfrm>
                <a:off x="7492054" y="2887325"/>
                <a:ext cx="19440" cy="1220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E3C0F60-1020-496D-A22D-F633D9ECEB8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487734" y="2883005"/>
                  <a:ext cx="28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8BBE0E34-F3AA-48DA-B676-837B40CC7A5A}"/>
                    </a:ext>
                  </a:extLst>
                </p14:cNvPr>
                <p14:cNvContentPartPr/>
                <p14:nvPr/>
              </p14:nvContentPartPr>
              <p14:xfrm>
                <a:off x="7567294" y="2849885"/>
                <a:ext cx="254160" cy="1857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8BBE0E34-F3AA-48DA-B676-837B40CC7A5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562974" y="2845565"/>
                  <a:ext cx="262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0E078EB7-B3BE-42F0-A169-2EC75AA828FA}"/>
                    </a:ext>
                  </a:extLst>
                </p14:cNvPr>
                <p14:cNvContentPartPr/>
                <p14:nvPr/>
              </p14:nvContentPartPr>
              <p14:xfrm>
                <a:off x="6519694" y="3329405"/>
                <a:ext cx="109800" cy="1249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0E078EB7-B3BE-42F0-A169-2EC75AA828F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515374" y="3325085"/>
                  <a:ext cx="118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78E7686-2D3C-4E78-A02C-89D969D389A1}"/>
                    </a:ext>
                  </a:extLst>
                </p14:cNvPr>
                <p14:cNvContentPartPr/>
                <p14:nvPr/>
              </p14:nvContentPartPr>
              <p14:xfrm>
                <a:off x="6711934" y="3323645"/>
                <a:ext cx="16200" cy="802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78E7686-2D3C-4E78-A02C-89D969D389A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707614" y="3319325"/>
                  <a:ext cx="248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80FB811-4F14-46E1-A2CC-F4EDF1E16163}"/>
                    </a:ext>
                  </a:extLst>
                </p14:cNvPr>
                <p14:cNvContentPartPr/>
                <p14:nvPr/>
              </p14:nvContentPartPr>
              <p14:xfrm>
                <a:off x="6754774" y="3305645"/>
                <a:ext cx="107280" cy="651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80FB811-4F14-46E1-A2CC-F4EDF1E1616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750454" y="3301325"/>
                  <a:ext cx="115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DDFA741-0983-42BF-B60A-BACE10FA61E6}"/>
                    </a:ext>
                  </a:extLst>
                </p14:cNvPr>
                <p14:cNvContentPartPr/>
                <p14:nvPr/>
              </p14:nvContentPartPr>
              <p14:xfrm>
                <a:off x="6784654" y="3230045"/>
                <a:ext cx="18360" cy="172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DDFA741-0983-42BF-B60A-BACE10FA61E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780334" y="3225725"/>
                  <a:ext cx="27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53FABF0-7211-4FF5-9B60-E50E2260BC6F}"/>
                    </a:ext>
                  </a:extLst>
                </p14:cNvPr>
                <p14:cNvContentPartPr/>
                <p14:nvPr/>
              </p14:nvContentPartPr>
              <p14:xfrm>
                <a:off x="6974374" y="3291965"/>
                <a:ext cx="213840" cy="2012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53FABF0-7211-4FF5-9B60-E50E2260BC6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970054" y="3287645"/>
                  <a:ext cx="222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6F81FCF-32B9-4FD9-9FD8-3347E82053B9}"/>
                    </a:ext>
                  </a:extLst>
                </p14:cNvPr>
                <p14:cNvContentPartPr/>
                <p14:nvPr/>
              </p14:nvContentPartPr>
              <p14:xfrm>
                <a:off x="7208014" y="3154085"/>
                <a:ext cx="225720" cy="1717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6F81FCF-32B9-4FD9-9FD8-3347E82053B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203694" y="3149765"/>
                  <a:ext cx="234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4DB5480-3477-4FEF-AEB7-F678BFAF47D5}"/>
                    </a:ext>
                  </a:extLst>
                </p14:cNvPr>
                <p14:cNvContentPartPr/>
                <p14:nvPr/>
              </p14:nvContentPartPr>
              <p14:xfrm>
                <a:off x="7187494" y="3198725"/>
                <a:ext cx="92160" cy="79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4DB5480-3477-4FEF-AEB7-F678BFAF47D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183174" y="3194405"/>
                  <a:ext cx="1008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66F2181-6866-4177-AFA1-7435402EF717}"/>
                    </a:ext>
                  </a:extLst>
                </p14:cNvPr>
                <p14:cNvContentPartPr/>
                <p14:nvPr/>
              </p14:nvContentPartPr>
              <p14:xfrm>
                <a:off x="6738214" y="3588605"/>
                <a:ext cx="237960" cy="889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66F2181-6866-4177-AFA1-7435402EF71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733894" y="3584285"/>
                  <a:ext cx="246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5D062804-D520-4CD3-9FBC-9D2A4AF0CD21}"/>
                    </a:ext>
                  </a:extLst>
                </p14:cNvPr>
                <p14:cNvContentPartPr/>
                <p14:nvPr/>
              </p14:nvContentPartPr>
              <p14:xfrm>
                <a:off x="7027294" y="3472325"/>
                <a:ext cx="151920" cy="1530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5D062804-D520-4CD3-9FBC-9D2A4AF0CD2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022974" y="3468005"/>
                  <a:ext cx="160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A9BF81C-3487-491D-92D5-AA127301881C}"/>
                    </a:ext>
                  </a:extLst>
                </p14:cNvPr>
                <p14:cNvContentPartPr/>
                <p14:nvPr/>
              </p14:nvContentPartPr>
              <p14:xfrm>
                <a:off x="7182094" y="3518045"/>
                <a:ext cx="61920" cy="1083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A9BF81C-3487-491D-92D5-AA127301881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177774" y="3513725"/>
                  <a:ext cx="70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72DD7FA-02FA-4FFC-8D47-1B91DC6ABD35}"/>
                    </a:ext>
                  </a:extLst>
                </p14:cNvPr>
                <p14:cNvContentPartPr/>
                <p14:nvPr/>
              </p14:nvContentPartPr>
              <p14:xfrm>
                <a:off x="7263094" y="3423365"/>
                <a:ext cx="147960" cy="1605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72DD7FA-02FA-4FFC-8D47-1B91DC6ABD3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258774" y="3419045"/>
                  <a:ext cx="156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D26BBFA2-970D-485E-98F9-90FF22A64F56}"/>
                    </a:ext>
                  </a:extLst>
                </p14:cNvPr>
                <p14:cNvContentPartPr/>
                <p14:nvPr/>
              </p14:nvContentPartPr>
              <p14:xfrm>
                <a:off x="7420054" y="3468365"/>
                <a:ext cx="18720" cy="270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D26BBFA2-970D-485E-98F9-90FF22A64F5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415734" y="3464045"/>
                  <a:ext cx="27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D7A76A60-55D9-4BF4-B83D-1A5EA63A6704}"/>
                    </a:ext>
                  </a:extLst>
                </p14:cNvPr>
                <p14:cNvContentPartPr/>
                <p14:nvPr/>
              </p14:nvContentPartPr>
              <p14:xfrm>
                <a:off x="7370734" y="3419765"/>
                <a:ext cx="47520" cy="1360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D7A76A60-55D9-4BF4-B83D-1A5EA63A670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366414" y="3415445"/>
                  <a:ext cx="56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2D2B1C11-67E6-4C80-B4A4-BD0952CFC058}"/>
                    </a:ext>
                  </a:extLst>
                </p14:cNvPr>
                <p14:cNvContentPartPr/>
                <p14:nvPr/>
              </p14:nvContentPartPr>
              <p14:xfrm>
                <a:off x="7448494" y="3500045"/>
                <a:ext cx="84240" cy="450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2D2B1C11-67E6-4C80-B4A4-BD0952CFC05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444174" y="3495725"/>
                  <a:ext cx="92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D338C71-310A-4470-B3BC-39394921D261}"/>
                    </a:ext>
                  </a:extLst>
                </p14:cNvPr>
                <p14:cNvContentPartPr/>
                <p14:nvPr/>
              </p14:nvContentPartPr>
              <p14:xfrm>
                <a:off x="7637134" y="3388445"/>
                <a:ext cx="253800" cy="2491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D338C71-310A-4470-B3BC-39394921D26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632814" y="3384125"/>
                  <a:ext cx="2624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C05D8D1-2D1C-462B-B8DB-16ED6156039C}"/>
                    </a:ext>
                  </a:extLst>
                </p14:cNvPr>
                <p14:cNvContentPartPr/>
                <p14:nvPr/>
              </p14:nvContentPartPr>
              <p14:xfrm>
                <a:off x="6823534" y="3822605"/>
                <a:ext cx="17640" cy="1368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C05D8D1-2D1C-462B-B8DB-16ED6156039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819214" y="3818285"/>
                  <a:ext cx="26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97B07B2-E056-4227-A743-AF0018DE46D1}"/>
                    </a:ext>
                  </a:extLst>
                </p14:cNvPr>
                <p14:cNvContentPartPr/>
                <p14:nvPr/>
              </p14:nvContentPartPr>
              <p14:xfrm>
                <a:off x="6720214" y="3780125"/>
                <a:ext cx="155880" cy="270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97B07B2-E056-4227-A743-AF0018DE46D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715894" y="3775805"/>
                  <a:ext cx="164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3E511D22-45D1-40B2-A7F0-A64492242D0A}"/>
                    </a:ext>
                  </a:extLst>
                </p14:cNvPr>
                <p14:cNvContentPartPr/>
                <p14:nvPr/>
              </p14:nvContentPartPr>
              <p14:xfrm>
                <a:off x="6892294" y="3858605"/>
                <a:ext cx="177480" cy="846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3E511D22-45D1-40B2-A7F0-A64492242D0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887974" y="3854285"/>
                  <a:ext cx="1861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D6281CAC-C88B-4AA6-8A02-E84710A11485}"/>
                    </a:ext>
                  </a:extLst>
                </p14:cNvPr>
                <p14:cNvContentPartPr/>
                <p14:nvPr/>
              </p14:nvContentPartPr>
              <p14:xfrm>
                <a:off x="6910294" y="3774005"/>
                <a:ext cx="93240" cy="126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D6281CAC-C88B-4AA6-8A02-E84710A1148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905974" y="3769685"/>
                  <a:ext cx="1018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5EB478B-87E0-4DE0-8A20-D9FB6D27380C}"/>
                    </a:ext>
                  </a:extLst>
                </p14:cNvPr>
                <p14:cNvContentPartPr/>
                <p14:nvPr/>
              </p14:nvContentPartPr>
              <p14:xfrm>
                <a:off x="7175974" y="3741245"/>
                <a:ext cx="113040" cy="1753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5EB478B-87E0-4DE0-8A20-D9FB6D27380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171654" y="3736925"/>
                  <a:ext cx="1216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90D7052-2742-4DBD-B3A0-716D3DC0E1DC}"/>
                    </a:ext>
                  </a:extLst>
                </p14:cNvPr>
                <p14:cNvContentPartPr/>
                <p14:nvPr/>
              </p14:nvContentPartPr>
              <p14:xfrm>
                <a:off x="7407454" y="3817205"/>
                <a:ext cx="108360" cy="705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90D7052-2742-4DBD-B3A0-716D3DC0E1D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403134" y="3812885"/>
                  <a:ext cx="117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08353AF4-58C3-45C5-B28C-54A8136C2483}"/>
                    </a:ext>
                  </a:extLst>
                </p14:cNvPr>
                <p14:cNvContentPartPr/>
                <p14:nvPr/>
              </p14:nvContentPartPr>
              <p14:xfrm>
                <a:off x="7496014" y="3740165"/>
                <a:ext cx="252360" cy="1195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08353AF4-58C3-45C5-B28C-54A8136C248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491694" y="3735845"/>
                  <a:ext cx="261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DA465E52-DF10-49A1-A093-ABD818B45C6B}"/>
                    </a:ext>
                  </a:extLst>
                </p14:cNvPr>
                <p14:cNvContentPartPr/>
                <p14:nvPr/>
              </p14:nvContentPartPr>
              <p14:xfrm>
                <a:off x="7857814" y="3728285"/>
                <a:ext cx="189360" cy="810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DA465E52-DF10-49A1-A093-ABD818B45C6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853494" y="3723965"/>
                  <a:ext cx="198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F99A7BED-5C4A-4957-91AE-5AEFB77D6DA5}"/>
                    </a:ext>
                  </a:extLst>
                </p14:cNvPr>
                <p14:cNvContentPartPr/>
                <p14:nvPr/>
              </p14:nvContentPartPr>
              <p14:xfrm>
                <a:off x="8034214" y="3666005"/>
                <a:ext cx="18360" cy="360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F99A7BED-5C4A-4957-91AE-5AEFB77D6DA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029894" y="3661685"/>
                  <a:ext cx="27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64FE5B7-96B1-455F-A8A5-2089392154A0}"/>
                    </a:ext>
                  </a:extLst>
                </p14:cNvPr>
                <p14:cNvContentPartPr/>
                <p14:nvPr/>
              </p14:nvContentPartPr>
              <p14:xfrm>
                <a:off x="8085334" y="3594725"/>
                <a:ext cx="283680" cy="1774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64FE5B7-96B1-455F-A8A5-2089392154A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081014" y="3590405"/>
                  <a:ext cx="292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EC137FB-A5F0-403C-B72A-2B95F4D6CC89}"/>
                    </a:ext>
                  </a:extLst>
                </p14:cNvPr>
                <p14:cNvContentPartPr/>
                <p14:nvPr/>
              </p14:nvContentPartPr>
              <p14:xfrm>
                <a:off x="8350654" y="3487805"/>
                <a:ext cx="154800" cy="1483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EC137FB-A5F0-403C-B72A-2B95F4D6CC8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346334" y="3483485"/>
                  <a:ext cx="163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A0D4B04-92C2-475E-A4C3-5061EF1D4BD2}"/>
                    </a:ext>
                  </a:extLst>
                </p14:cNvPr>
                <p14:cNvContentPartPr/>
                <p14:nvPr/>
              </p14:nvContentPartPr>
              <p14:xfrm>
                <a:off x="8450734" y="3718565"/>
                <a:ext cx="51840" cy="262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A0D4B04-92C2-475E-A4C3-5061EF1D4BD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446414" y="3714245"/>
                  <a:ext cx="60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3D4D84E-3A3E-4A90-A318-14055E139C0A}"/>
                    </a:ext>
                  </a:extLst>
                </p14:cNvPr>
                <p14:cNvContentPartPr/>
                <p14:nvPr/>
              </p14:nvContentPartPr>
              <p14:xfrm>
                <a:off x="6732094" y="3845645"/>
                <a:ext cx="1736280" cy="2952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3D4D84E-3A3E-4A90-A318-14055E139C0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727774" y="3841325"/>
                  <a:ext cx="1744920" cy="303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79738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88640"/>
            <a:ext cx="8856984" cy="426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5000" b="1" baseline="30000" dirty="0"/>
              <a:t>Random Variable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3" y="692696"/>
            <a:ext cx="9462165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b="1" dirty="0"/>
          </a:p>
          <a:p>
            <a:r>
              <a:rPr lang="de-DE" sz="2400" b="1" dirty="0"/>
              <a:t>Definition:</a:t>
            </a:r>
            <a:endParaRPr lang="de-DE" sz="2400" dirty="0"/>
          </a:p>
          <a:p>
            <a:r>
              <a:rPr lang="de-DE" sz="2400" dirty="0"/>
              <a:t>A </a:t>
            </a:r>
            <a:r>
              <a:rPr lang="de-DE" sz="2400" b="1" dirty="0"/>
              <a:t>Random Variable  X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mapping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sample </a:t>
            </a:r>
            <a:r>
              <a:rPr lang="de-DE" sz="2400" dirty="0" err="1"/>
              <a:t>space</a:t>
            </a:r>
            <a:r>
              <a:rPr lang="de-DE" sz="2400" dirty="0"/>
              <a:t> </a:t>
            </a:r>
            <a:r>
              <a:rPr lang="el-GR" sz="2400" dirty="0"/>
              <a:t>Ω</a:t>
            </a:r>
            <a:r>
              <a:rPr lang="de-DE" sz="2400" dirty="0"/>
              <a:t> </a:t>
            </a:r>
            <a:r>
              <a:rPr lang="de-DE" sz="2400" dirty="0" err="1"/>
              <a:t>into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real </a:t>
            </a:r>
            <a:r>
              <a:rPr lang="de-DE" sz="2400" dirty="0" err="1"/>
              <a:t>numbers</a:t>
            </a:r>
            <a:r>
              <a:rPr lang="de-DE" sz="2400" dirty="0"/>
              <a:t> R.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means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elementary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 A</a:t>
            </a:r>
            <a:r>
              <a:rPr lang="de-DE" sz="2400" baseline="-25000" dirty="0"/>
              <a:t>i</a:t>
            </a:r>
            <a:r>
              <a:rPr lang="de-DE" sz="2400" dirty="0"/>
              <a:t> </a:t>
            </a:r>
            <a:r>
              <a:rPr lang="de-DE" sz="2400" dirty="0" err="1"/>
              <a:t>maps</a:t>
            </a:r>
            <a:r>
              <a:rPr lang="de-DE" sz="2400" dirty="0"/>
              <a:t> </a:t>
            </a:r>
            <a:r>
              <a:rPr lang="de-DE" sz="2400" dirty="0" err="1"/>
              <a:t>onto</a:t>
            </a:r>
            <a:r>
              <a:rPr lang="de-DE" sz="2400" dirty="0"/>
              <a:t> a real </a:t>
            </a:r>
            <a:r>
              <a:rPr lang="de-DE" sz="2400" dirty="0" err="1"/>
              <a:t>number</a:t>
            </a:r>
            <a:r>
              <a:rPr lang="de-DE" sz="2400" dirty="0"/>
              <a:t> x</a:t>
            </a:r>
            <a:r>
              <a:rPr lang="de-DE" sz="2400" baseline="-25000" dirty="0"/>
              <a:t>i</a:t>
            </a:r>
            <a:r>
              <a:rPr lang="de-DE" sz="2400" dirty="0"/>
              <a:t> and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p</a:t>
            </a:r>
            <a:r>
              <a:rPr lang="de-DE" sz="2400" baseline="-25000" dirty="0" err="1"/>
              <a:t>i</a:t>
            </a:r>
            <a:r>
              <a:rPr lang="de-DE" sz="2400" dirty="0"/>
              <a:t> = P(A</a:t>
            </a:r>
            <a:r>
              <a:rPr lang="de-DE" sz="2400" baseline="-25000" dirty="0"/>
              <a:t>i</a:t>
            </a:r>
            <a:r>
              <a:rPr lang="de-DE" sz="2400" dirty="0"/>
              <a:t>) = P(X=x</a:t>
            </a:r>
            <a:r>
              <a:rPr lang="de-DE" sz="2400" baseline="-25000" dirty="0"/>
              <a:t>i</a:t>
            </a:r>
            <a:r>
              <a:rPr lang="de-DE" sz="2400" dirty="0"/>
              <a:t>) = p(x</a:t>
            </a:r>
            <a:r>
              <a:rPr lang="de-DE" sz="2400" baseline="-25000" dirty="0"/>
              <a:t>i</a:t>
            </a:r>
            <a:r>
              <a:rPr lang="de-DE" sz="2400" dirty="0"/>
              <a:t>)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known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→	</a:t>
            </a:r>
            <a:r>
              <a:rPr lang="de-DE" sz="2400" dirty="0" err="1"/>
              <a:t>p</a:t>
            </a:r>
            <a:r>
              <a:rPr lang="de-DE" sz="2400" baseline="-25000" dirty="0" err="1"/>
              <a:t>i</a:t>
            </a:r>
            <a:r>
              <a:rPr lang="de-DE" sz="2400" dirty="0"/>
              <a:t> ist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X </a:t>
            </a:r>
            <a:r>
              <a:rPr lang="de-DE" sz="2400" dirty="0" err="1"/>
              <a:t>equals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outcome</a:t>
            </a:r>
            <a:r>
              <a:rPr lang="de-DE" sz="2400" dirty="0"/>
              <a:t> x</a:t>
            </a:r>
            <a:r>
              <a:rPr lang="de-DE" sz="2400" baseline="-25000" dirty="0"/>
              <a:t>i</a:t>
            </a:r>
            <a:r>
              <a:rPr lang="de-DE" sz="2400" dirty="0"/>
              <a:t>.</a:t>
            </a:r>
          </a:p>
          <a:p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4166943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Random Variable – </a:t>
            </a:r>
            <a:r>
              <a:rPr lang="de-DE" sz="3200" dirty="0" err="1"/>
              <a:t>Explainations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Every possible </a:t>
            </a:r>
            <a:r>
              <a:rPr lang="de-DE" sz="2400" dirty="0" err="1"/>
              <a:t>event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random</a:t>
            </a:r>
            <a:r>
              <a:rPr lang="de-DE" sz="2400" dirty="0"/>
              <a:t> </a:t>
            </a:r>
            <a:r>
              <a:rPr lang="de-DE" sz="2400" dirty="0" err="1"/>
              <a:t>experiment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via a </a:t>
            </a:r>
            <a:r>
              <a:rPr lang="de-DE" sz="2400" dirty="0" err="1"/>
              <a:t>random</a:t>
            </a:r>
            <a:r>
              <a:rPr lang="de-DE" sz="2400" dirty="0"/>
              <a:t> variable.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Random variables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in </a:t>
            </a:r>
            <a:r>
              <a:rPr lang="de-DE" sz="2400" dirty="0" err="1"/>
              <a:t>capital</a:t>
            </a:r>
            <a:r>
              <a:rPr lang="de-DE" sz="2400" dirty="0"/>
              <a:t> </a:t>
            </a:r>
            <a:r>
              <a:rPr lang="de-DE" sz="2400" dirty="0" err="1"/>
              <a:t>letters</a:t>
            </a:r>
            <a:r>
              <a:rPr lang="de-DE" sz="2400" dirty="0"/>
              <a:t>.</a:t>
            </a:r>
            <a:br>
              <a:rPr lang="de-DE" sz="2400" dirty="0"/>
            </a:br>
            <a:r>
              <a:rPr lang="de-DE" sz="2400" dirty="0" err="1"/>
              <a:t>Example</a:t>
            </a:r>
            <a:r>
              <a:rPr lang="de-DE" sz="2400" dirty="0"/>
              <a:t>: </a:t>
            </a:r>
            <a:r>
              <a:rPr lang="de-DE" sz="2400" dirty="0" err="1"/>
              <a:t>dice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sample </a:t>
            </a:r>
            <a:r>
              <a:rPr lang="de-DE" sz="2400" dirty="0" err="1"/>
              <a:t>space</a:t>
            </a:r>
            <a:r>
              <a:rPr lang="de-DE" sz="2400" dirty="0"/>
              <a:t> X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element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{1,2,3,4,5,6}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realization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random</a:t>
            </a:r>
            <a:r>
              <a:rPr lang="de-DE" sz="2400" dirty="0"/>
              <a:t> variable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in </a:t>
            </a:r>
            <a:r>
              <a:rPr lang="de-DE" sz="2400" dirty="0" err="1"/>
              <a:t>lowercase</a:t>
            </a:r>
            <a:r>
              <a:rPr lang="de-DE" sz="2400" dirty="0"/>
              <a:t> </a:t>
            </a:r>
            <a:r>
              <a:rPr lang="de-DE" sz="2400" dirty="0" err="1"/>
              <a:t>letters</a:t>
            </a:r>
            <a:r>
              <a:rPr lang="de-DE" sz="2400" dirty="0"/>
              <a:t>:</a:t>
            </a:r>
            <a:br>
              <a:rPr lang="de-DE" sz="2400" dirty="0"/>
            </a:br>
            <a:r>
              <a:rPr lang="de-DE" sz="2400" dirty="0" err="1"/>
              <a:t>Example</a:t>
            </a:r>
            <a:r>
              <a:rPr lang="de-DE" sz="2400" dirty="0"/>
              <a:t> </a:t>
            </a:r>
            <a:r>
              <a:rPr lang="de-DE" sz="2400" dirty="0" err="1"/>
              <a:t>rolling</a:t>
            </a:r>
            <a:r>
              <a:rPr lang="de-DE" sz="2400" dirty="0"/>
              <a:t> </a:t>
            </a:r>
            <a:r>
              <a:rPr lang="de-DE" sz="2400" dirty="0" err="1"/>
              <a:t>dice</a:t>
            </a:r>
            <a:r>
              <a:rPr lang="de-DE" sz="2400" dirty="0"/>
              <a:t>: X </a:t>
            </a:r>
            <a:r>
              <a:rPr lang="de-DE" sz="2400" dirty="0" err="1"/>
              <a:t>realizes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value</a:t>
            </a:r>
            <a:r>
              <a:rPr lang="de-DE" sz="2400" dirty="0"/>
              <a:t> x =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Probality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example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rolling</a:t>
            </a:r>
            <a:r>
              <a:rPr lang="de-DE" sz="2400" dirty="0"/>
              <a:t> </a:t>
            </a:r>
            <a:r>
              <a:rPr lang="de-DE" sz="2400" dirty="0" err="1"/>
              <a:t>dice</a:t>
            </a:r>
            <a:r>
              <a:rPr lang="de-DE" sz="2400" dirty="0"/>
              <a:t>:</a:t>
            </a:r>
            <a:br>
              <a:rPr lang="de-DE" sz="2400" dirty="0"/>
            </a:br>
            <a:r>
              <a:rPr lang="de-DE" sz="2400" dirty="0"/>
              <a:t> P(x &lt; 5) = ?? </a:t>
            </a:r>
          </a:p>
        </p:txBody>
      </p:sp>
    </p:spTree>
    <p:extLst>
      <p:ext uri="{BB962C8B-B14F-4D97-AF65-F5344CB8AC3E}">
        <p14:creationId xmlns:p14="http://schemas.microsoft.com/office/powerpoint/2010/main" val="3471386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Discrete</a:t>
            </a:r>
            <a:r>
              <a:rPr lang="de-DE" sz="3200" dirty="0"/>
              <a:t> and </a:t>
            </a:r>
            <a:r>
              <a:rPr lang="de-DE" sz="3200" dirty="0" err="1"/>
              <a:t>continous</a:t>
            </a:r>
            <a:r>
              <a:rPr lang="de-DE" sz="3200" dirty="0"/>
              <a:t> </a:t>
            </a:r>
            <a:r>
              <a:rPr lang="de-DE" sz="3200" dirty="0" err="1"/>
              <a:t>random</a:t>
            </a:r>
            <a:r>
              <a:rPr lang="de-DE" sz="3200" dirty="0"/>
              <a:t> variables (RV)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654393"/>
            <a:ext cx="8856984" cy="37374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b="1" dirty="0" err="1"/>
              <a:t>Discrete</a:t>
            </a:r>
            <a:r>
              <a:rPr lang="de-DE" sz="2400" b="1" dirty="0"/>
              <a:t> RV:</a:t>
            </a:r>
          </a:p>
          <a:p>
            <a:endParaRPr lang="de-DE" sz="2400" b="1" dirty="0"/>
          </a:p>
          <a:p>
            <a:r>
              <a:rPr lang="de-DE" sz="2400" dirty="0"/>
              <a:t>RV,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only</a:t>
            </a:r>
            <a:r>
              <a:rPr lang="de-DE" sz="2400" dirty="0"/>
              <a:t> a finite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countably</a:t>
            </a:r>
            <a:r>
              <a:rPr lang="de-DE" sz="2400" dirty="0"/>
              <a:t> infinite </a:t>
            </a:r>
            <a:r>
              <a:rPr lang="de-DE" sz="2400" dirty="0" err="1"/>
              <a:t>realizations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b="1" dirty="0" err="1"/>
              <a:t>Continous</a:t>
            </a:r>
            <a:r>
              <a:rPr lang="de-DE" sz="2400" b="1" dirty="0"/>
              <a:t> RV:</a:t>
            </a:r>
          </a:p>
          <a:p>
            <a:endParaRPr lang="de-DE" sz="2400" b="1" dirty="0"/>
          </a:p>
          <a:p>
            <a:r>
              <a:rPr lang="de-DE" sz="2400" dirty="0"/>
              <a:t>RV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realize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an </a:t>
            </a:r>
            <a:r>
              <a:rPr lang="de-DE" sz="2400" dirty="0" err="1"/>
              <a:t>intervall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possible real </a:t>
            </a:r>
            <a:r>
              <a:rPr lang="de-DE" sz="2400" dirty="0" err="1"/>
              <a:t>number</a:t>
            </a:r>
            <a:r>
              <a:rPr lang="de-DE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38655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6023991" y="-27384"/>
            <a:ext cx="5143249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="1" dirty="0" err="1"/>
              <a:t>Continous</a:t>
            </a:r>
            <a:endParaRPr lang="de-DE" sz="32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Probability</a:t>
            </a:r>
            <a:r>
              <a:rPr lang="de-DE" sz="2400" b="1" dirty="0"/>
              <a:t> </a:t>
            </a:r>
            <a:r>
              <a:rPr lang="de-DE" sz="2400" b="1" dirty="0" err="1"/>
              <a:t>density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Cumulative</a:t>
            </a:r>
            <a:r>
              <a:rPr lang="de-DE" sz="2400" b="1" dirty="0"/>
              <a:t> </a:t>
            </a:r>
            <a:r>
              <a:rPr lang="de-DE" sz="2400" b="1" dirty="0" err="1"/>
              <a:t>distribution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Expectation</a:t>
            </a:r>
            <a:r>
              <a:rPr lang="de-DE" sz="2400" b="1" dirty="0"/>
              <a:t> </a:t>
            </a:r>
            <a:r>
              <a:rPr lang="de-DE" sz="2400" b="1" dirty="0" err="1"/>
              <a:t>value</a:t>
            </a:r>
            <a:r>
              <a:rPr lang="de-DE" sz="2400" b="1" dirty="0"/>
              <a:t> 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Variance</a:t>
            </a:r>
            <a:r>
              <a:rPr lang="de-DE" sz="2400" b="1" dirty="0"/>
              <a:t>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38200" y="-27384"/>
            <a:ext cx="5257800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="1" dirty="0" err="1"/>
              <a:t>Discret</a:t>
            </a:r>
            <a:endParaRPr lang="de-DE" sz="32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Probability</a:t>
            </a:r>
            <a:r>
              <a:rPr lang="de-DE" sz="2400" b="1" dirty="0"/>
              <a:t> </a:t>
            </a:r>
            <a:r>
              <a:rPr lang="de-DE" sz="2400" b="1" dirty="0" err="1"/>
              <a:t>mass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Cumulative</a:t>
            </a:r>
            <a:r>
              <a:rPr lang="de-DE" sz="2400" b="1" dirty="0"/>
              <a:t> </a:t>
            </a:r>
            <a:r>
              <a:rPr lang="de-DE" sz="2400" b="1" dirty="0" err="1"/>
              <a:t>distribution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Expectation</a:t>
            </a:r>
            <a:r>
              <a:rPr lang="de-DE" sz="2400" b="1" dirty="0"/>
              <a:t> </a:t>
            </a:r>
            <a:r>
              <a:rPr lang="de-DE" sz="2400" b="1" dirty="0" err="1"/>
              <a:t>value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Variance</a:t>
            </a:r>
            <a:r>
              <a:rPr lang="de-DE" sz="2400" b="1" dirty="0"/>
              <a:t>: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3071664" y="1527896"/>
          <a:ext cx="160178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Formel" r:id="rId3" imgW="939600" imgH="228600" progId="Equation.3">
                  <p:embed/>
                </p:oleObj>
              </mc:Choice>
              <mc:Fallback>
                <p:oleObj name="Formel" r:id="rId3" imgW="939600" imgH="2286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664" y="1527896"/>
                        <a:ext cx="1601788" cy="3889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2779714" y="2849563"/>
          <a:ext cx="2185987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Formel" r:id="rId5" imgW="1282680" imgH="368280" progId="Equation.3">
                  <p:embed/>
                </p:oleObj>
              </mc:Choice>
              <mc:Fallback>
                <p:oleObj name="Formel" r:id="rId5" imgW="1282680" imgH="36828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4" y="2849563"/>
                        <a:ext cx="2185987" cy="6270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2913064" y="4314826"/>
          <a:ext cx="19716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Formel" r:id="rId7" imgW="1358640" imgH="431640" progId="Equation.3">
                  <p:embed/>
                </p:oleObj>
              </mc:Choice>
              <mc:Fallback>
                <p:oleObj name="Formel" r:id="rId7" imgW="1358640" imgH="43164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4" y="4314826"/>
                        <a:ext cx="1971675" cy="62706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2423592" y="5683251"/>
          <a:ext cx="29035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Formel" r:id="rId9" imgW="1981080" imgH="431640" progId="Equation.3">
                  <p:embed/>
                </p:oleObj>
              </mc:Choice>
              <mc:Fallback>
                <p:oleObj name="Formel" r:id="rId9" imgW="1981080" imgH="43164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2" y="5683251"/>
                        <a:ext cx="2903538" cy="6254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7235825" y="2752725"/>
          <a:ext cx="20129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Formel" r:id="rId11" imgW="1180800" imgH="482400" progId="Equation.3">
                  <p:embed/>
                </p:oleObj>
              </mc:Choice>
              <mc:Fallback>
                <p:oleObj name="Formel" r:id="rId11" imgW="1180800" imgH="482400" progId="Equation.3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752725"/>
                        <a:ext cx="2012950" cy="820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7948613" y="1547814"/>
          <a:ext cx="5842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Formel" r:id="rId13" imgW="342720" imgH="203040" progId="Equation.3">
                  <p:embed/>
                </p:oleObj>
              </mc:Choice>
              <mc:Fallback>
                <p:oleObj name="Formel" r:id="rId13" imgW="342720" imgH="203040" progId="Equation.3">
                  <p:embed/>
                  <p:pic>
                    <p:nvPicPr>
                      <p:cNvPr id="13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8613" y="1547814"/>
                        <a:ext cx="584200" cy="346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/>
        </p:nvGraphicFramePr>
        <p:xfrm>
          <a:off x="7000876" y="4264025"/>
          <a:ext cx="246856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Formel" r:id="rId15" imgW="1447560" imgH="482400" progId="Equation.3">
                  <p:embed/>
                </p:oleObj>
              </mc:Choice>
              <mc:Fallback>
                <p:oleObj name="Formel" r:id="rId15" imgW="1447560" imgH="482400" progId="Equation.3">
                  <p:embed/>
                  <p:pic>
                    <p:nvPicPr>
                      <p:cNvPr id="15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6" y="4264025"/>
                        <a:ext cx="2468563" cy="820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/>
        </p:nvGraphicFramePr>
        <p:xfrm>
          <a:off x="6418264" y="5632600"/>
          <a:ext cx="355123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Formel" r:id="rId17" imgW="2082600" imgH="482400" progId="Equation.3">
                  <p:embed/>
                </p:oleObj>
              </mc:Choice>
              <mc:Fallback>
                <p:oleObj name="Formel" r:id="rId17" imgW="2082600" imgH="482400" progId="Equation.3">
                  <p:embed/>
                  <p:pic>
                    <p:nvPicPr>
                      <p:cNvPr id="16" name="Obj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264" y="5632600"/>
                        <a:ext cx="3551237" cy="8207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025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54783" y="22126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Calculating</a:t>
            </a:r>
            <a:r>
              <a:rPr lang="de-DE" sz="3200" dirty="0"/>
              <a:t> </a:t>
            </a:r>
            <a:r>
              <a:rPr lang="de-DE" sz="3200" dirty="0" err="1"/>
              <a:t>with</a:t>
            </a:r>
            <a:r>
              <a:rPr lang="de-DE" sz="3200" dirty="0"/>
              <a:t> </a:t>
            </a:r>
            <a:r>
              <a:rPr lang="de-DE" sz="3200" dirty="0" err="1"/>
              <a:t>Expectation</a:t>
            </a:r>
            <a:r>
              <a:rPr lang="de-DE" sz="3200" dirty="0"/>
              <a:t> Value and </a:t>
            </a:r>
            <a:r>
              <a:rPr lang="de-DE" sz="3200" dirty="0" err="1"/>
              <a:t>Variance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b="1" dirty="0"/>
              <a:t>Constant:</a:t>
            </a:r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dirty="0"/>
          </a:p>
          <a:p>
            <a:r>
              <a:rPr lang="de-DE" sz="2400" b="1" dirty="0"/>
              <a:t>Constant </a:t>
            </a:r>
            <a:r>
              <a:rPr lang="de-DE" sz="2400" b="1" dirty="0" err="1"/>
              <a:t>factor</a:t>
            </a:r>
            <a:r>
              <a:rPr lang="de-DE" sz="2400" b="1" dirty="0"/>
              <a:t>:</a:t>
            </a:r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r>
              <a:rPr lang="de-DE" sz="2400" b="1" dirty="0"/>
              <a:t>Linear Transformation:</a:t>
            </a:r>
            <a:endParaRPr lang="de-DE" sz="2400" dirty="0"/>
          </a:p>
        </p:txBody>
      </p:sp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2423592" y="1343620"/>
          <a:ext cx="1823042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Formel" r:id="rId3" imgW="571252" imgH="203112" progId="Equation.3">
                  <p:embed/>
                </p:oleObj>
              </mc:Choice>
              <mc:Fallback>
                <p:oleObj name="Formel" r:id="rId3" imgW="571252" imgH="203112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2" y="1343620"/>
                        <a:ext cx="1823042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/>
        </p:nvGraphicFramePr>
        <p:xfrm>
          <a:off x="2423593" y="1988839"/>
          <a:ext cx="2186399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Formel" r:id="rId5" imgW="685800" imgH="203200" progId="Equation.3">
                  <p:embed/>
                </p:oleObj>
              </mc:Choice>
              <mc:Fallback>
                <p:oleObj name="Formel" r:id="rId5" imgW="685800" imgH="20320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3" y="1988839"/>
                        <a:ext cx="2186399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2239963" y="3127375"/>
          <a:ext cx="36433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Formel" r:id="rId7" imgW="1143000" imgH="203040" progId="Equation.3">
                  <p:embed/>
                </p:oleObj>
              </mc:Choice>
              <mc:Fallback>
                <p:oleObj name="Formel" r:id="rId7" imgW="1143000" imgH="20304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3127375"/>
                        <a:ext cx="3643312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/>
          </p:cNvGraphicFramePr>
          <p:nvPr/>
        </p:nvGraphicFramePr>
        <p:xfrm>
          <a:off x="2207569" y="3936478"/>
          <a:ext cx="3996001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Formel" r:id="rId9" imgW="1409400" imgH="228600" progId="Equation.3">
                  <p:embed/>
                </p:oleObj>
              </mc:Choice>
              <mc:Fallback>
                <p:oleObj name="Formel" r:id="rId9" imgW="1409400" imgH="228600" progId="Equation.3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9" y="3936478"/>
                        <a:ext cx="3996001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/>
          </p:cNvGraphicFramePr>
          <p:nvPr/>
        </p:nvGraphicFramePr>
        <p:xfrm>
          <a:off x="2172766" y="5984875"/>
          <a:ext cx="48593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Formel" r:id="rId11" imgW="1714320" imgH="228600" progId="Equation.3">
                  <p:embed/>
                </p:oleObj>
              </mc:Choice>
              <mc:Fallback>
                <p:oleObj name="Formel" r:id="rId11" imgW="1714320" imgH="228600" progId="Equation.3">
                  <p:embed/>
                  <p:pic>
                    <p:nvPicPr>
                      <p:cNvPr id="11" name="Objek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2766" y="5984875"/>
                        <a:ext cx="4859338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/>
          </p:cNvGraphicFramePr>
          <p:nvPr/>
        </p:nvGraphicFramePr>
        <p:xfrm>
          <a:off x="2135560" y="5175250"/>
          <a:ext cx="49799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Formel" r:id="rId13" imgW="1562040" imgH="203040" progId="Equation.3">
                  <p:embed/>
                </p:oleObj>
              </mc:Choice>
              <mc:Fallback>
                <p:oleObj name="Formel" r:id="rId13" imgW="1562040" imgH="203040" progId="Equation.3">
                  <p:embed/>
                  <p:pic>
                    <p:nvPicPr>
                      <p:cNvPr id="12" name="Objek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5175250"/>
                        <a:ext cx="4979988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6074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Probability</a:t>
            </a:r>
            <a:r>
              <a:rPr lang="de-DE" sz="3200" dirty="0"/>
              <a:t> Axioms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1180271"/>
                <a:ext cx="8856984" cy="496855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200" b="1" dirty="0"/>
                  <a:t>Axiom 1: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de-DE" sz="2200" b="1" dirty="0"/>
                  <a:t> </a:t>
                </a:r>
                <a:r>
                  <a:rPr lang="de-DE" sz="2200" b="1" dirty="0" err="1"/>
                  <a:t>for</a:t>
                </a:r>
                <a:r>
                  <a:rPr lang="de-DE" sz="2200" b="1" dirty="0"/>
                  <a:t> all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Every </a:t>
                </a:r>
                <a:r>
                  <a:rPr lang="de-DE" sz="2200" dirty="0" err="1"/>
                  <a:t>event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has</a:t>
                </a:r>
                <a:r>
                  <a:rPr lang="de-DE" sz="2200" dirty="0"/>
                  <a:t> a non negative </a:t>
                </a:r>
                <a:r>
                  <a:rPr lang="de-DE" sz="2200" dirty="0" err="1"/>
                  <a:t>probability</a:t>
                </a:r>
                <a:endParaRPr lang="de-DE" sz="2200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Axiom 2: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The </a:t>
                </a:r>
                <a:r>
                  <a:rPr lang="de-DE" sz="2200" dirty="0" err="1"/>
                  <a:t>certain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probability</a:t>
                </a:r>
                <a:r>
                  <a:rPr lang="de-DE" sz="2200" dirty="0"/>
                  <a:t> 1</a:t>
                </a:r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Axiom 3: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DE" sz="2200" b="1" dirty="0"/>
                  <a:t> if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=⌀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Addition </a:t>
                </a:r>
                <a:r>
                  <a:rPr lang="de-DE" sz="2200" dirty="0" err="1"/>
                  <a:t>rule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disjoint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180271"/>
                <a:ext cx="8856984" cy="4968552"/>
              </a:xfrm>
              <a:prstGeom prst="rect">
                <a:avLst/>
              </a:prstGeom>
              <a:blipFill>
                <a:blip r:embed="rId2"/>
                <a:stretch>
                  <a:fillRect l="-895" t="-8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947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Rules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1268760"/>
                <a:ext cx="8856984" cy="460851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200" b="1" dirty="0"/>
                  <a:t>Rule 1: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b="1" dirty="0"/>
              </a:p>
              <a:p>
                <a:r>
                  <a:rPr lang="de-DE" sz="2200" dirty="0" err="1"/>
                  <a:t>Addtion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rule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any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Rule 2: </a:t>
                </a:r>
                <a14:m>
                  <m:oMath xmlns:m="http://schemas.openxmlformats.org/officeDocument/2006/math">
                    <m:r>
                      <a:rPr lang="de-DE" sz="2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  <m:r>
                          <a:rPr lang="de-DE" sz="2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A </a:t>
                </a:r>
                <a:r>
                  <a:rPr lang="de-DE" sz="2200" dirty="0" err="1"/>
                  <a:t>without</a:t>
                </a:r>
                <a:r>
                  <a:rPr lang="de-DE" sz="2200" dirty="0"/>
                  <a:t> B</a:t>
                </a:r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Rule 3:</a:t>
                </a:r>
                <a14:m>
                  <m:oMath xmlns:m="http://schemas.openxmlformats.org/officeDocument/2006/math">
                    <m:r>
                      <a:rPr lang="de-DE" sz="22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dirty="0" err="1"/>
                  <a:t>Probality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complementary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268760"/>
                <a:ext cx="8856984" cy="4608512"/>
              </a:xfrm>
              <a:prstGeom prst="rect">
                <a:avLst/>
              </a:prstGeom>
              <a:blipFill>
                <a:blip r:embed="rId2"/>
                <a:stretch>
                  <a:fillRect l="-895" t="-926" b="-2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522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Summer term 2024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60AE7CF-1F07-4864-9EFB-5CD265C5646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Conditional</a:t>
            </a:r>
            <a:r>
              <a:rPr lang="de-DE" sz="3200" dirty="0"/>
              <a:t> </a:t>
            </a:r>
            <a:r>
              <a:rPr lang="de-DE" sz="3200" dirty="0" err="1"/>
              <a:t>probability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The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an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occurence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B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happened</a:t>
            </a:r>
            <a:r>
              <a:rPr lang="de-DE" sz="2200" dirty="0"/>
              <a:t> (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happens</a:t>
            </a:r>
            <a:r>
              <a:rPr lang="de-DE" sz="2200" dirty="0"/>
              <a:t> </a:t>
            </a:r>
            <a:r>
              <a:rPr lang="de-DE" sz="2200" dirty="0" err="1"/>
              <a:t>simultaneously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A)</a:t>
            </a:r>
          </a:p>
          <a:p>
            <a:endParaRPr lang="de-DE" sz="2200" dirty="0"/>
          </a:p>
          <a:p>
            <a:r>
              <a:rPr lang="de-DE" sz="2200" dirty="0"/>
              <a:t>→	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: P(A│B).</a:t>
            </a:r>
          </a:p>
          <a:p>
            <a:endParaRPr lang="de-DE" sz="2200" dirty="0"/>
          </a:p>
          <a:p>
            <a:r>
              <a:rPr lang="de-DE" altLang="de-DE" sz="2200" b="1" dirty="0"/>
              <a:t>Definition: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b="1" dirty="0"/>
          </a:p>
          <a:p>
            <a:r>
              <a:rPr lang="de-DE" sz="2200" b="1" dirty="0"/>
              <a:t>Bayes Theorem:</a:t>
            </a:r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463852" y="2996953"/>
          <a:ext cx="22082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Formel" r:id="rId3" imgW="1295400" imgH="419100" progId="Equation.3">
                  <p:embed/>
                </p:oleObj>
              </mc:Choice>
              <mc:Fallback>
                <p:oleObj name="Formel" r:id="rId3" imgW="1295400" imgH="4191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852" y="2996953"/>
                        <a:ext cx="2208213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412730" y="4658842"/>
          <a:ext cx="26193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Formel" r:id="rId5" imgW="1536480" imgH="419040" progId="Equation.3">
                  <p:embed/>
                </p:oleObj>
              </mc:Choice>
              <mc:Fallback>
                <p:oleObj name="Formel" r:id="rId5" imgW="1536480" imgH="41904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730" y="4658842"/>
                        <a:ext cx="2619375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9794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268760"/>
            <a:ext cx="8856984" cy="46085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 err="1"/>
              <a:t>Suppose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probabilities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:</a:t>
            </a:r>
          </a:p>
          <a:p>
            <a:r>
              <a:rPr lang="de-DE" dirty="0"/>
              <a:t> </a:t>
            </a:r>
          </a:p>
          <a:p>
            <a:r>
              <a:rPr lang="de-DE" dirty="0"/>
              <a:t>P(A) = 0,5;	P(B) = 0,3;	P(A∩B) = 0,2</a:t>
            </a:r>
          </a:p>
          <a:p>
            <a:pPr lvl="0"/>
            <a:endParaRPr lang="de-DE" dirty="0"/>
          </a:p>
          <a:p>
            <a:pPr lvl="0"/>
            <a:r>
              <a:rPr lang="de-DE" dirty="0" err="1"/>
              <a:t>Calculate</a:t>
            </a:r>
            <a:endParaRPr lang="de-DE" dirty="0"/>
          </a:p>
          <a:p>
            <a:pPr marL="342900" lvl="0" indent="-342900">
              <a:buAutoNum type="arabicParenR"/>
            </a:pPr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F46C104-6DAE-42B7-96F9-24E694818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2862470"/>
            <a:ext cx="7331480" cy="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24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67508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Statistically</a:t>
            </a:r>
            <a:r>
              <a:rPr lang="de-DE" sz="3200" dirty="0"/>
              <a:t> </a:t>
            </a:r>
            <a:r>
              <a:rPr lang="de-DE" sz="3200" dirty="0" err="1"/>
              <a:t>independent</a:t>
            </a:r>
            <a:r>
              <a:rPr lang="de-DE" sz="3200" dirty="0"/>
              <a:t> </a:t>
            </a:r>
            <a:r>
              <a:rPr lang="de-DE" sz="3200" dirty="0" err="1"/>
              <a:t>events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908720"/>
            <a:ext cx="8856984" cy="2736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  <a:p>
            <a:pPr algn="ctr"/>
            <a:r>
              <a:rPr lang="de-DE" sz="2400" dirty="0"/>
              <a:t>P(A|B) = P(A)		</a:t>
            </a:r>
            <a:r>
              <a:rPr lang="de-DE" sz="2400" dirty="0" err="1"/>
              <a:t>or</a:t>
            </a:r>
            <a:r>
              <a:rPr lang="de-DE" sz="2400" dirty="0"/>
              <a:t>		P(B|A) = P(B)</a:t>
            </a:r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r>
              <a:rPr lang="de-DE" sz="2200" dirty="0"/>
              <a:t>→</a:t>
            </a:r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270350" y="4873154"/>
          <a:ext cx="36258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Formel" r:id="rId3" imgW="1473200" imgH="203200" progId="Equation.3">
                  <p:embed/>
                </p:oleObj>
              </mc:Choice>
              <mc:Fallback>
                <p:oleObj name="Formel" r:id="rId3" imgW="1473200" imgH="2032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50" y="4873154"/>
                        <a:ext cx="3625850" cy="500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906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Statistically</a:t>
            </a:r>
            <a:r>
              <a:rPr lang="de-DE" sz="3200" dirty="0"/>
              <a:t> </a:t>
            </a:r>
            <a:r>
              <a:rPr lang="de-DE" sz="3200" dirty="0" err="1"/>
              <a:t>independent</a:t>
            </a:r>
            <a:r>
              <a:rPr lang="de-DE" sz="3200" dirty="0"/>
              <a:t> </a:t>
            </a:r>
            <a:r>
              <a:rPr lang="de-DE" sz="3200" dirty="0" err="1"/>
              <a:t>events</a:t>
            </a:r>
            <a:r>
              <a:rPr lang="de-DE" sz="3200" dirty="0"/>
              <a:t>: </a:t>
            </a:r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124744"/>
            <a:ext cx="8856984" cy="32749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r>
              <a:rPr lang="de-DE" sz="2400" dirty="0"/>
              <a:t>Sylvester 1988 in Casino in Konstanz at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roulette</a:t>
            </a:r>
            <a:r>
              <a:rPr lang="de-DE" sz="2400" dirty="0"/>
              <a:t> </a:t>
            </a:r>
            <a:r>
              <a:rPr lang="de-DE" sz="2400" dirty="0" err="1"/>
              <a:t>table</a:t>
            </a:r>
            <a:r>
              <a:rPr lang="de-DE" sz="2400" dirty="0"/>
              <a:t>,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endParaRPr lang="de-DE" sz="2400" dirty="0"/>
          </a:p>
          <a:p>
            <a:r>
              <a:rPr lang="de-DE" sz="2400" dirty="0"/>
              <a:t>A = {0,3}</a:t>
            </a:r>
            <a:r>
              <a:rPr lang="de-DE" sz="2400" dirty="0" err="1"/>
              <a:t>occured</a:t>
            </a:r>
            <a:r>
              <a:rPr lang="de-DE" sz="2400" dirty="0"/>
              <a:t> 9 </a:t>
            </a:r>
            <a:r>
              <a:rPr lang="de-DE" sz="2400" dirty="0" err="1"/>
              <a:t>times</a:t>
            </a:r>
            <a:r>
              <a:rPr lang="de-DE" sz="2400" dirty="0"/>
              <a:t> in a </a:t>
            </a:r>
            <a:r>
              <a:rPr lang="de-DE" sz="2400" dirty="0" err="1"/>
              <a:t>row</a:t>
            </a:r>
            <a:r>
              <a:rPr lang="de-DE" sz="2400" dirty="0"/>
              <a:t>. </a:t>
            </a: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r>
              <a:rPr lang="de-DE" sz="2400" dirty="0" err="1"/>
              <a:t>Suppose</a:t>
            </a:r>
            <a:r>
              <a:rPr lang="de-DE" sz="2400" dirty="0"/>
              <a:t> in </a:t>
            </a:r>
            <a:r>
              <a:rPr lang="de-DE" sz="2400" dirty="0" err="1"/>
              <a:t>class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students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birthday</a:t>
            </a:r>
            <a:r>
              <a:rPr lang="de-DE" sz="2400" dirty="0"/>
              <a:t> at </a:t>
            </a:r>
            <a:r>
              <a:rPr lang="de-DE" sz="2400" dirty="0" err="1"/>
              <a:t>the</a:t>
            </a:r>
            <a:r>
              <a:rPr lang="de-DE" sz="2400" dirty="0"/>
              <a:t> same </a:t>
            </a:r>
            <a:r>
              <a:rPr lang="de-DE" sz="2400" dirty="0" err="1"/>
              <a:t>day</a:t>
            </a:r>
            <a:r>
              <a:rPr lang="de-DE" sz="2400" dirty="0"/>
              <a:t>. </a:t>
            </a: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minimum</a:t>
            </a:r>
            <a:r>
              <a:rPr lang="de-DE" sz="2400" dirty="0"/>
              <a:t> </a:t>
            </a:r>
            <a:r>
              <a:rPr lang="de-DE" sz="2400" dirty="0" err="1"/>
              <a:t>number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students</a:t>
            </a:r>
            <a:r>
              <a:rPr lang="de-DE" sz="2400" dirty="0"/>
              <a:t> in </a:t>
            </a:r>
            <a:r>
              <a:rPr lang="de-DE" sz="2400" dirty="0" err="1"/>
              <a:t>class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50%?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587061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endParaRPr lang="de-DE" sz="3200" baseline="30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93BCA5-2C69-4EBC-9A98-CB65F061898E}"/>
              </a:ext>
            </a:extLst>
          </p:cNvPr>
          <p:cNvSpPr txBox="1"/>
          <p:nvPr/>
        </p:nvSpPr>
        <p:spPr>
          <a:xfrm>
            <a:off x="1718486" y="1184263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r>
              <a:rPr lang="de-DE" sz="2200" dirty="0" err="1"/>
              <a:t>If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sample </a:t>
            </a:r>
            <a:r>
              <a:rPr lang="de-DE" sz="2200" dirty="0" err="1"/>
              <a:t>space</a:t>
            </a:r>
            <a:r>
              <a:rPr lang="de-DE" sz="2200" dirty="0"/>
              <a:t> Ω </a:t>
            </a:r>
            <a:r>
              <a:rPr lang="de-DE" sz="2200" dirty="0" err="1"/>
              <a:t>consists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in k </a:t>
            </a:r>
            <a:r>
              <a:rPr lang="de-DE" sz="2200" dirty="0" err="1"/>
              <a:t>disjoint</a:t>
            </a:r>
            <a:r>
              <a:rPr lang="de-DE" sz="2200" dirty="0"/>
              <a:t> </a:t>
            </a:r>
            <a:r>
              <a:rPr lang="de-DE" sz="2200" dirty="0" err="1"/>
              <a:t>elemtary</a:t>
            </a:r>
            <a:r>
              <a:rPr lang="de-DE" sz="2200" dirty="0"/>
              <a:t> </a:t>
            </a:r>
            <a:r>
              <a:rPr lang="de-DE" sz="2200" dirty="0" err="1"/>
              <a:t>events</a:t>
            </a:r>
            <a:r>
              <a:rPr lang="de-DE" sz="2200" dirty="0"/>
              <a:t> A</a:t>
            </a:r>
            <a:r>
              <a:rPr lang="de-DE" sz="2200" baseline="-25000" dirty="0"/>
              <a:t>i</a:t>
            </a:r>
            <a:r>
              <a:rPr lang="de-DE" sz="2200" dirty="0"/>
              <a:t>, </a:t>
            </a:r>
            <a:r>
              <a:rPr lang="de-DE" sz="2200" dirty="0" err="1"/>
              <a:t>then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B </a:t>
            </a:r>
            <a:r>
              <a:rPr lang="de-DE" sz="2200" dirty="0" err="1"/>
              <a:t>is</a:t>
            </a:r>
            <a:r>
              <a:rPr lang="de-DE" sz="2200" dirty="0"/>
              <a:t>:</a:t>
            </a:r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r>
              <a:rPr lang="de-DE" sz="2200" dirty="0"/>
              <a:t>→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8F937200-36B2-4A4C-B75A-29F7EDA628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9777" y="3071813"/>
          <a:ext cx="27320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Formel" r:id="rId3" imgW="1651000" imgH="431800" progId="Equation.3">
                  <p:embed/>
                </p:oleObj>
              </mc:Choice>
              <mc:Fallback>
                <p:oleObj name="Formel" r:id="rId3" imgW="1651000" imgH="431800" progId="Equation.3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8F937200-36B2-4A4C-B75A-29F7EDA628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777" y="3071813"/>
                        <a:ext cx="2732087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4227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r>
              <a:rPr lang="de-DE" sz="3200" dirty="0"/>
              <a:t>: </a:t>
            </a:r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556792"/>
            <a:ext cx="8856984" cy="2736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Every </a:t>
            </a:r>
            <a:r>
              <a:rPr lang="de-DE" sz="2200" dirty="0" err="1"/>
              <a:t>day</a:t>
            </a:r>
            <a:r>
              <a:rPr lang="de-DE" sz="2200" dirty="0"/>
              <a:t> a </a:t>
            </a:r>
            <a:r>
              <a:rPr lang="de-DE" sz="2200" dirty="0" err="1"/>
              <a:t>small</a:t>
            </a:r>
            <a:r>
              <a:rPr lang="de-DE" sz="2200" dirty="0"/>
              <a:t> </a:t>
            </a:r>
            <a:r>
              <a:rPr lang="de-DE" sz="2200" dirty="0" err="1"/>
              <a:t>village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visited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a </a:t>
            </a:r>
            <a:r>
              <a:rPr lang="de-DE" sz="2200" dirty="0" err="1"/>
              <a:t>postman</a:t>
            </a:r>
            <a:r>
              <a:rPr lang="de-DE" sz="2200" dirty="0"/>
              <a:t>.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good</a:t>
            </a:r>
            <a:r>
              <a:rPr lang="de-DE" sz="2200" dirty="0"/>
              <a:t> </a:t>
            </a:r>
            <a:r>
              <a:rPr lang="de-DE" sz="2200" dirty="0" err="1"/>
              <a:t>mood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time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90%.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bad</a:t>
            </a:r>
            <a:r>
              <a:rPr lang="de-DE" sz="2200" dirty="0"/>
              <a:t> </a:t>
            </a:r>
            <a:r>
              <a:rPr lang="de-DE" sz="2200" dirty="0" err="1"/>
              <a:t>mood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late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40%. </a:t>
            </a:r>
          </a:p>
          <a:p>
            <a:endParaRPr lang="de-DE" sz="2200" dirty="0"/>
          </a:p>
          <a:p>
            <a:r>
              <a:rPr lang="de-DE" sz="2200" dirty="0" err="1"/>
              <a:t>What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that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late</a:t>
            </a:r>
            <a:r>
              <a:rPr lang="de-DE" sz="2200" dirty="0"/>
              <a:t> at </a:t>
            </a:r>
            <a:r>
              <a:rPr lang="de-DE" sz="2200" dirty="0" err="1"/>
              <a:t>any</a:t>
            </a:r>
            <a:r>
              <a:rPr lang="de-DE" sz="2200" dirty="0"/>
              <a:t> </a:t>
            </a:r>
            <a:r>
              <a:rPr lang="de-DE" sz="2200" dirty="0" err="1"/>
              <a:t>day</a:t>
            </a:r>
            <a:r>
              <a:rPr lang="de-DE" sz="2200" dirty="0"/>
              <a:t>,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on </a:t>
            </a:r>
            <a:r>
              <a:rPr lang="de-DE" sz="2200" dirty="0" err="1"/>
              <a:t>average</a:t>
            </a:r>
            <a:r>
              <a:rPr lang="de-DE" sz="2200" dirty="0"/>
              <a:t> in </a:t>
            </a:r>
            <a:r>
              <a:rPr lang="de-DE" sz="2200" dirty="0" err="1"/>
              <a:t>good</a:t>
            </a:r>
            <a:r>
              <a:rPr lang="de-DE" sz="2200" dirty="0"/>
              <a:t> at 7 out </a:t>
            </a:r>
            <a:r>
              <a:rPr lang="de-DE" sz="2200" dirty="0" err="1"/>
              <a:t>of</a:t>
            </a:r>
            <a:r>
              <a:rPr lang="de-DE" sz="2200" dirty="0"/>
              <a:t> 10 </a:t>
            </a:r>
            <a:r>
              <a:rPr lang="de-DE" sz="2200" dirty="0" err="1"/>
              <a:t>days</a:t>
            </a:r>
            <a:r>
              <a:rPr lang="de-DE" sz="2200" dirty="0"/>
              <a:t>?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631504" y="4077072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01095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r>
              <a:rPr lang="de-DE" sz="3200" dirty="0"/>
              <a:t> and Bayes Theorem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1556792"/>
                <a:ext cx="8856984" cy="34856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dirty="0" err="1"/>
                  <a:t>Suppose</a:t>
                </a:r>
                <a:r>
                  <a:rPr lang="de-DE" dirty="0"/>
                  <a:t>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testing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a rare </a:t>
                </a:r>
                <a:r>
                  <a:rPr lang="de-DE" dirty="0" err="1"/>
                  <a:t>illness</a:t>
                </a:r>
                <a:r>
                  <a:rPr lang="de-DE" dirty="0"/>
                  <a:t> and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following</a:t>
                </a:r>
                <a:r>
                  <a:rPr lang="de-DE" dirty="0"/>
                  <a:t> </a:t>
                </a:r>
                <a:r>
                  <a:rPr lang="de-DE" dirty="0" err="1"/>
                  <a:t>probabilities</a:t>
                </a:r>
                <a:r>
                  <a:rPr lang="de-DE" dirty="0"/>
                  <a:t>:</a:t>
                </a:r>
              </a:p>
              <a:p>
                <a:endParaRPr lang="de-DE" sz="1600" dirty="0"/>
              </a:p>
              <a:p>
                <a:pPr lvl="0"/>
                <a:r>
                  <a:rPr lang="de-DE" dirty="0"/>
                  <a:t>A = {</a:t>
                </a:r>
                <a:r>
                  <a:rPr lang="de-DE" dirty="0" err="1"/>
                  <a:t>patient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ill</a:t>
                </a:r>
                <a:r>
                  <a:rPr lang="de-DE" dirty="0"/>
                  <a:t>}</a:t>
                </a:r>
              </a:p>
              <a:p>
                <a:pPr lvl="0"/>
                <a:r>
                  <a:rPr lang="de-DE" dirty="0"/>
                  <a:t>B = {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positive}</a:t>
                </a:r>
              </a:p>
              <a:p>
                <a:pPr lvl="0"/>
                <a:r>
                  <a:rPr lang="de-DE" dirty="0" err="1"/>
                  <a:t>Since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a rare </a:t>
                </a:r>
                <a:r>
                  <a:rPr lang="de-DE" dirty="0" err="1"/>
                  <a:t>illness</a:t>
                </a:r>
                <a:r>
                  <a:rPr lang="de-DE" dirty="0"/>
                  <a:t>: P(A) = 0,1%.</a:t>
                </a:r>
              </a:p>
              <a:p>
                <a:pPr lvl="0"/>
                <a:endParaRPr lang="de-DE" dirty="0"/>
              </a:p>
              <a:p>
                <a:pPr lvl="0"/>
                <a:r>
                  <a:rPr lang="de-DE" dirty="0" err="1"/>
                  <a:t>Since</a:t>
                </a:r>
                <a:r>
                  <a:rPr lang="de-DE" dirty="0"/>
                  <a:t> a 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does</a:t>
                </a:r>
                <a:r>
                  <a:rPr lang="de-DE" dirty="0"/>
                  <a:t> not </a:t>
                </a:r>
                <a:r>
                  <a:rPr lang="de-DE" dirty="0" err="1"/>
                  <a:t>have</a:t>
                </a:r>
                <a:r>
                  <a:rPr lang="de-DE" dirty="0"/>
                  <a:t> 100% </a:t>
                </a:r>
                <a:r>
                  <a:rPr lang="de-DE" dirty="0" err="1"/>
                  <a:t>accurancy</a:t>
                </a:r>
                <a:r>
                  <a:rPr lang="de-DE" dirty="0"/>
                  <a:t>,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:r>
                  <a:rPr lang="de-DE" dirty="0" err="1"/>
                  <a:t>surveys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:	</a:t>
                </a:r>
              </a:p>
              <a:p>
                <a:pPr lvl="1"/>
                <a:r>
                  <a:rPr lang="de-DE" dirty="0"/>
                  <a:t>P(B|A) = 0,98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= 0,03</a:t>
                </a:r>
              </a:p>
              <a:p>
                <a:r>
                  <a:rPr lang="de-DE" dirty="0"/>
                  <a:t> </a:t>
                </a:r>
              </a:p>
              <a:p>
                <a:r>
                  <a:rPr lang="de-DE" dirty="0" err="1"/>
                  <a:t>Suppose</a:t>
                </a:r>
                <a:r>
                  <a:rPr lang="de-DE" dirty="0"/>
                  <a:t> </a:t>
                </a:r>
                <a:r>
                  <a:rPr lang="de-DE" dirty="0" err="1"/>
                  <a:t>your</a:t>
                </a:r>
                <a:r>
                  <a:rPr lang="de-DE" dirty="0"/>
                  <a:t> 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result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positive. </a:t>
                </a:r>
                <a:r>
                  <a:rPr lang="de-DE" dirty="0" err="1"/>
                  <a:t>What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probability</a:t>
                </a:r>
                <a:r>
                  <a:rPr lang="de-DE" dirty="0"/>
                  <a:t>,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really</a:t>
                </a:r>
                <a:r>
                  <a:rPr lang="de-DE" dirty="0"/>
                  <a:t> </a:t>
                </a:r>
                <a:r>
                  <a:rPr lang="de-DE" dirty="0" err="1"/>
                  <a:t>ill</a:t>
                </a:r>
                <a:r>
                  <a:rPr lang="de-DE" dirty="0"/>
                  <a:t>?</a:t>
                </a:r>
                <a:endParaRPr lang="de-DE" sz="16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556792"/>
                <a:ext cx="8856984" cy="3485660"/>
              </a:xfrm>
              <a:prstGeom prst="rect">
                <a:avLst/>
              </a:prstGeom>
              <a:blipFill>
                <a:blip r:embed="rId2"/>
                <a:stretch>
                  <a:fillRect l="-619" t="-8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1631504" y="4077072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989984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" y="0"/>
            <a:ext cx="12191999" cy="64686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Start </a:t>
            </a:r>
            <a:r>
              <a:rPr lang="de-DE" sz="2400" err="1">
                <a:solidFill>
                  <a:srgbClr val="000000"/>
                </a:solidFill>
                <a:ea typeface="Droid Sans Fallback"/>
              </a:rPr>
              <a:t>is</a:t>
            </a:r>
            <a:r>
              <a:rPr lang="de-DE" sz="2400">
                <a:solidFill>
                  <a:srgbClr val="000000"/>
                </a:solidFill>
                <a:ea typeface="Droid Sans Fallback"/>
              </a:rPr>
              <a:t> Wednesday, 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6</a:t>
            </a:r>
            <a:r>
              <a:rPr lang="de-DE" sz="2400">
                <a:solidFill>
                  <a:srgbClr val="000000"/>
                </a:solidFill>
                <a:ea typeface="Droid Sans Fallback"/>
              </a:rPr>
              <a:t> March  2024</a:t>
            </a: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Classroom lectures will be streamed, if technically possible, via a zoom-meeting (see moodle)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Lectures will be recored and uploaded on youtube (see my youtube channel und my hompage)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Exam type: Term paper</a:t>
            </a:r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400">
                <a:solidFill>
                  <a:srgbClr val="000000"/>
                </a:solidFill>
                <a:ea typeface="Droid Sans Fallback"/>
                <a:hlinkClick r:id="rId2"/>
              </a:rPr>
              <a:t>Youtube-channel Bernhard Köster</a:t>
            </a: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400">
                <a:solidFill>
                  <a:srgbClr val="000000"/>
                </a:solidFill>
                <a:ea typeface="Droid Sans Fallback"/>
                <a:hlinkClick r:id="rId3"/>
              </a:rPr>
              <a:t>Homepage Bernhard Köster</a:t>
            </a: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Material will be mainly distributed via my homepage, organisational aspects via moodle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Please bring a laptop or Tablet in calss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 algn="ctr"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Kind regards		Bernhard Köster </a:t>
            </a:r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6FED8B2-97AF-49A4-B39C-7CE2436A4C1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694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631505" y="116632"/>
            <a:ext cx="998242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>
                <a:solidFill>
                  <a:srgbClr val="000000"/>
                </a:solidFill>
              </a:rPr>
              <a:t>Prof. Dr. Bernhard Köster</a:t>
            </a:r>
          </a:p>
          <a:p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Room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		S 113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Street:			Friedrich-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Paffrath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-Straße 101</a:t>
            </a:r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location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	26389 Wilhelmshaven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Tel.			+49 4421 985-2766</a:t>
            </a:r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Email:			bernhard.koester@jade-hs.de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Consultation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hour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by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arrangement</a:t>
            </a:r>
            <a:endParaRPr lang="de-DE" sz="2400" dirty="0"/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			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or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just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have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a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look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into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my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office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!</a:t>
            </a: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</a:rPr>
              <a:t>			</a:t>
            </a:r>
            <a:r>
              <a:rPr lang="de-DE" sz="2400" dirty="0" err="1">
                <a:solidFill>
                  <a:srgbClr val="000000"/>
                </a:solidFill>
              </a:rPr>
              <a:t>or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Webex</a:t>
            </a:r>
            <a:r>
              <a:rPr lang="de-DE" sz="2400" dirty="0">
                <a:solidFill>
                  <a:srgbClr val="000000"/>
                </a:solidFill>
              </a:rPr>
              <a:t>/Zoom …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F336A6C-3C3E-4BC7-A879-DC0C70EBF80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411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24175" y="116632"/>
            <a:ext cx="1138975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 err="1">
                <a:solidFill>
                  <a:srgbClr val="000000"/>
                </a:solidFill>
              </a:rPr>
              <a:t>Literature</a:t>
            </a:r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Statistics for Business and Economics</a:t>
            </a:r>
            <a:r>
              <a:rPr lang="en-US" sz="2000" dirty="0">
                <a:solidFill>
                  <a:srgbClr val="000000"/>
                </a:solidFill>
              </a:rPr>
              <a:t>, Anderson, Sweeney, Williams, </a:t>
            </a:r>
            <a:r>
              <a:rPr lang="en-US" sz="2000" dirty="0" err="1">
                <a:solidFill>
                  <a:srgbClr val="000000"/>
                </a:solidFill>
              </a:rPr>
              <a:t>Camm</a:t>
            </a:r>
            <a:r>
              <a:rPr lang="en-US" sz="2000" dirty="0">
                <a:solidFill>
                  <a:srgbClr val="000000"/>
                </a:solidFill>
              </a:rPr>
              <a:t>, Cochran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Mathematical Statistics for Economics and Business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Mittelhammer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Statistics for Business and Economics, Global Edition</a:t>
            </a:r>
            <a:r>
              <a:rPr lang="en-US" sz="2000" dirty="0">
                <a:solidFill>
                  <a:srgbClr val="000000"/>
                </a:solidFill>
              </a:rPr>
              <a:t>, Newbold, Thorne, Carlson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0000"/>
                </a:solidFill>
              </a:rPr>
              <a:t>A Guide </a:t>
            </a:r>
            <a:r>
              <a:rPr lang="de-DE" sz="2000" b="1" dirty="0" err="1">
                <a:solidFill>
                  <a:srgbClr val="000000"/>
                </a:solidFill>
              </a:rPr>
              <a:t>to</a:t>
            </a:r>
            <a:r>
              <a:rPr lang="de-DE" sz="2000" b="1" dirty="0">
                <a:solidFill>
                  <a:srgbClr val="000000"/>
                </a:solidFill>
              </a:rPr>
              <a:t> Modern </a:t>
            </a:r>
            <a:r>
              <a:rPr lang="de-DE" sz="2000" b="1" dirty="0" err="1">
                <a:solidFill>
                  <a:srgbClr val="000000"/>
                </a:solidFill>
              </a:rPr>
              <a:t>Econometrics</a:t>
            </a:r>
            <a:r>
              <a:rPr lang="de-DE" sz="2000" dirty="0">
                <a:solidFill>
                  <a:srgbClr val="000000"/>
                </a:solidFill>
              </a:rPr>
              <a:t>, Verbeek</a:t>
            </a:r>
          </a:p>
          <a:p>
            <a:endParaRPr lang="de-DE" sz="2000" dirty="0"/>
          </a:p>
          <a:p>
            <a:r>
              <a:rPr lang="de-DE" sz="2000" dirty="0" err="1"/>
              <a:t>Some</a:t>
            </a:r>
            <a:r>
              <a:rPr lang="de-DE" sz="2000" dirty="0"/>
              <a:t> open </a:t>
            </a:r>
            <a:r>
              <a:rPr lang="de-DE" sz="2000" dirty="0" err="1"/>
              <a:t>resources</a:t>
            </a:r>
            <a:endParaRPr lang="de-DE" sz="2000" dirty="0"/>
          </a:p>
          <a:p>
            <a:pPr lvl="1"/>
            <a:endParaRPr lang="de-DE" sz="2000" dirty="0">
              <a:hlinkClick r:id="rId2"/>
            </a:endParaRPr>
          </a:p>
          <a:p>
            <a:pPr lvl="1"/>
            <a:r>
              <a:rPr lang="de-DE" sz="2000" dirty="0" err="1">
                <a:hlinkClick r:id="rId2"/>
              </a:rPr>
              <a:t>OpenIntro</a:t>
            </a:r>
            <a:r>
              <a:rPr lang="de-DE" sz="2000" dirty="0">
                <a:hlinkClick r:id="rId2"/>
              </a:rPr>
              <a:t> </a:t>
            </a:r>
            <a:r>
              <a:rPr lang="de-DE" sz="2000" dirty="0" err="1">
                <a:hlinkClick r:id="rId2"/>
              </a:rPr>
              <a:t>Statistics</a:t>
            </a:r>
            <a:endParaRPr lang="de-DE" sz="2000" dirty="0"/>
          </a:p>
          <a:p>
            <a:pPr lvl="1"/>
            <a:endParaRPr lang="de-DE" sz="2000" dirty="0"/>
          </a:p>
          <a:p>
            <a:pPr lvl="1"/>
            <a:r>
              <a:rPr lang="en-US" sz="2000" dirty="0">
                <a:hlinkClick r:id="rId3"/>
              </a:rPr>
              <a:t>Statistical Thinking for the 21st Century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>
                <a:hlinkClick r:id="rId4"/>
              </a:rPr>
              <a:t>MIT OPENCOURSEWARE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-&gt; </a:t>
            </a:r>
            <a:r>
              <a:rPr lang="de-DE" sz="2000" dirty="0" err="1"/>
              <a:t>there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much</a:t>
            </a:r>
            <a:r>
              <a:rPr lang="de-DE" sz="2000" dirty="0"/>
              <a:t> </a:t>
            </a:r>
            <a:r>
              <a:rPr lang="de-DE" sz="2000" dirty="0" err="1"/>
              <a:t>more</a:t>
            </a:r>
            <a:r>
              <a:rPr lang="de-DE" sz="2000" dirty="0"/>
              <a:t>!!!</a:t>
            </a:r>
          </a:p>
          <a:p>
            <a:endParaRPr lang="de-DE" sz="24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99132AB-5769-4087-9600-171FC47D490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02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24175" y="116632"/>
            <a:ext cx="1138975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 err="1">
                <a:solidFill>
                  <a:srgbClr val="000000"/>
                </a:solidFill>
              </a:rPr>
              <a:t>Introduction</a:t>
            </a:r>
            <a:r>
              <a:rPr lang="de-DE" sz="2400" dirty="0">
                <a:solidFill>
                  <a:srgbClr val="000000"/>
                </a:solidFill>
              </a:rPr>
              <a:t> and Revision</a:t>
            </a: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Means and Median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Dispersion: MAD, Variance, Standard Deviation, </a:t>
            </a:r>
            <a:r>
              <a:rPr lang="en-US" sz="2000" b="1" dirty="0" err="1">
                <a:solidFill>
                  <a:srgbClr val="000000"/>
                </a:solidFill>
              </a:rPr>
              <a:t>Coefficiant</a:t>
            </a:r>
            <a:r>
              <a:rPr lang="en-US" sz="2000" b="1" dirty="0">
                <a:solidFill>
                  <a:srgbClr val="000000"/>
                </a:solidFill>
              </a:rPr>
              <a:t> of Variation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Contingency table and independence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Bayes` Theorem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Random Variable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err="1">
                <a:solidFill>
                  <a:srgbClr val="000000"/>
                </a:solidFill>
              </a:rPr>
              <a:t>Probability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Distributions</a:t>
            </a:r>
            <a:r>
              <a:rPr lang="de-DE" sz="2000" b="1" dirty="0">
                <a:solidFill>
                  <a:srgbClr val="000000"/>
                </a:solidFill>
              </a:rPr>
              <a:t>, </a:t>
            </a:r>
            <a:r>
              <a:rPr lang="de-DE" sz="2000" b="1" dirty="0" err="1">
                <a:solidFill>
                  <a:srgbClr val="000000"/>
                </a:solidFill>
              </a:rPr>
              <a:t>density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function</a:t>
            </a:r>
            <a:r>
              <a:rPr lang="de-DE" sz="2000" b="1" dirty="0">
                <a:solidFill>
                  <a:srgbClr val="000000"/>
                </a:solidFill>
              </a:rPr>
              <a:t> and </a:t>
            </a:r>
            <a:r>
              <a:rPr lang="de-DE" sz="2000" b="1" dirty="0" err="1">
                <a:solidFill>
                  <a:srgbClr val="000000"/>
                </a:solidFill>
              </a:rPr>
              <a:t>cumulative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distribution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function</a:t>
            </a:r>
            <a:endParaRPr lang="de-DE" sz="20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0000"/>
                </a:solidFill>
              </a:rPr>
              <a:t>Central </a:t>
            </a:r>
            <a:r>
              <a:rPr lang="de-DE" sz="2000" b="1" dirty="0" err="1">
                <a:solidFill>
                  <a:srgbClr val="000000"/>
                </a:solidFill>
              </a:rPr>
              <a:t>limit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theorem</a:t>
            </a:r>
            <a:endParaRPr lang="de-DE" sz="2000" dirty="0">
              <a:solidFill>
                <a:srgbClr val="000000"/>
              </a:solidFill>
            </a:endParaRPr>
          </a:p>
          <a:p>
            <a:endParaRPr lang="de-DE" sz="20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560F83B-D41D-4F87-99DE-F1B701B0166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61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24175" y="116632"/>
            <a:ext cx="1138975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 err="1">
                <a:solidFill>
                  <a:srgbClr val="000000"/>
                </a:solidFill>
              </a:rPr>
              <a:t>Example</a:t>
            </a:r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200" dirty="0">
                <a:solidFill>
                  <a:srgbClr val="000000"/>
                </a:solidFill>
              </a:rPr>
              <a:t>Generate in Excel a sample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length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15 male </a:t>
            </a:r>
            <a:r>
              <a:rPr lang="de-DE" sz="2200" dirty="0" err="1">
                <a:solidFill>
                  <a:srgbClr val="000000"/>
                </a:solidFill>
              </a:rPr>
              <a:t>students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around</a:t>
            </a:r>
            <a:r>
              <a:rPr lang="de-DE" sz="2200" dirty="0">
                <a:solidFill>
                  <a:srgbClr val="000000"/>
                </a:solidFill>
              </a:rPr>
              <a:t> 175cm and a maximum </a:t>
            </a:r>
            <a:r>
              <a:rPr lang="de-DE" sz="2200" dirty="0" err="1">
                <a:solidFill>
                  <a:srgbClr val="000000"/>
                </a:solidFill>
              </a:rPr>
              <a:t>deviation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25cm.</a:t>
            </a:r>
          </a:p>
          <a:p>
            <a:pPr marL="457200" indent="-457200">
              <a:buFont typeface="+mj-lt"/>
              <a:buAutoNum type="arabicParenR"/>
            </a:pPr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200" dirty="0" err="1">
                <a:solidFill>
                  <a:srgbClr val="000000"/>
                </a:solidFill>
              </a:rPr>
              <a:t>Calculate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arithmetic</a:t>
            </a:r>
            <a:r>
              <a:rPr lang="de-DE" sz="2200" dirty="0">
                <a:solidFill>
                  <a:srgbClr val="000000"/>
                </a:solidFill>
              </a:rPr>
              <a:t>, </a:t>
            </a:r>
            <a:r>
              <a:rPr lang="de-DE" sz="2200" dirty="0" err="1">
                <a:solidFill>
                  <a:srgbClr val="000000"/>
                </a:solidFill>
              </a:rPr>
              <a:t>geometric</a:t>
            </a:r>
            <a:r>
              <a:rPr lang="de-DE" sz="2200" dirty="0">
                <a:solidFill>
                  <a:srgbClr val="000000"/>
                </a:solidFill>
              </a:rPr>
              <a:t>, </a:t>
            </a:r>
            <a:r>
              <a:rPr lang="de-DE" sz="2200" dirty="0" err="1">
                <a:solidFill>
                  <a:srgbClr val="000000"/>
                </a:solidFill>
              </a:rPr>
              <a:t>harmonic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mean</a:t>
            </a:r>
            <a:r>
              <a:rPr lang="de-DE" sz="2200" dirty="0">
                <a:solidFill>
                  <a:srgbClr val="000000"/>
                </a:solidFill>
              </a:rPr>
              <a:t> and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median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distribution</a:t>
            </a:r>
            <a:r>
              <a:rPr lang="de-DE" sz="2200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200" dirty="0" err="1">
                <a:solidFill>
                  <a:srgbClr val="000000"/>
                </a:solidFill>
              </a:rPr>
              <a:t>Calculate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MAD, </a:t>
            </a:r>
            <a:r>
              <a:rPr lang="de-DE" sz="2200" dirty="0" err="1">
                <a:solidFill>
                  <a:srgbClr val="000000"/>
                </a:solidFill>
              </a:rPr>
              <a:t>variance</a:t>
            </a:r>
            <a:r>
              <a:rPr lang="de-DE" sz="2200" dirty="0">
                <a:solidFill>
                  <a:srgbClr val="000000"/>
                </a:solidFill>
              </a:rPr>
              <a:t>, </a:t>
            </a:r>
            <a:r>
              <a:rPr lang="de-DE" sz="2200" dirty="0" err="1">
                <a:solidFill>
                  <a:srgbClr val="000000"/>
                </a:solidFill>
              </a:rPr>
              <a:t>standard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deviation</a:t>
            </a:r>
            <a:r>
              <a:rPr lang="de-DE" sz="2200" dirty="0">
                <a:solidFill>
                  <a:srgbClr val="000000"/>
                </a:solidFill>
              </a:rPr>
              <a:t>, and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coefficient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variation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distribution</a:t>
            </a:r>
            <a:r>
              <a:rPr lang="de-DE" sz="2200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200" dirty="0">
                <a:solidFill>
                  <a:srgbClr val="000000"/>
                </a:solidFill>
              </a:rPr>
              <a:t>Generate in Excel a sample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length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11 </a:t>
            </a:r>
            <a:r>
              <a:rPr lang="de-DE" sz="2200" dirty="0" err="1">
                <a:solidFill>
                  <a:srgbClr val="000000"/>
                </a:solidFill>
              </a:rPr>
              <a:t>female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students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around</a:t>
            </a:r>
            <a:r>
              <a:rPr lang="de-DE" sz="2200" dirty="0">
                <a:solidFill>
                  <a:srgbClr val="000000"/>
                </a:solidFill>
              </a:rPr>
              <a:t> 165cm and a maximum </a:t>
            </a:r>
            <a:r>
              <a:rPr lang="de-DE" sz="2200" dirty="0" err="1">
                <a:solidFill>
                  <a:srgbClr val="000000"/>
                </a:solidFill>
              </a:rPr>
              <a:t>deviation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20cm.</a:t>
            </a:r>
          </a:p>
          <a:p>
            <a:pPr marL="457200" indent="-457200">
              <a:buFont typeface="+mj-lt"/>
              <a:buAutoNum type="arabicParenR"/>
            </a:pPr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200" dirty="0" err="1">
                <a:solidFill>
                  <a:srgbClr val="000000"/>
                </a:solidFill>
              </a:rPr>
              <a:t>Calculate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contingency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table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attributes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gender</a:t>
            </a:r>
            <a:r>
              <a:rPr lang="de-DE" sz="2200" dirty="0">
                <a:solidFill>
                  <a:srgbClr val="000000"/>
                </a:solidFill>
              </a:rPr>
              <a:t> and </a:t>
            </a:r>
            <a:r>
              <a:rPr lang="de-DE" sz="2200" dirty="0" err="1">
                <a:solidFill>
                  <a:srgbClr val="000000"/>
                </a:solidFill>
              </a:rPr>
              <a:t>lenght</a:t>
            </a:r>
            <a:endParaRPr lang="de-DE" sz="2200" dirty="0">
              <a:solidFill>
                <a:srgbClr val="000000"/>
              </a:solidFill>
            </a:endParaRPr>
          </a:p>
          <a:p>
            <a:r>
              <a:rPr lang="de-DE" sz="2200" dirty="0">
                <a:solidFill>
                  <a:srgbClr val="000000"/>
                </a:solidFill>
              </a:rPr>
              <a:t>      ((0-155),[155,170),[170,185),[185,200] and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marignal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distributions</a:t>
            </a:r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 startAt="6"/>
            </a:pPr>
            <a:r>
              <a:rPr lang="de-DE" sz="2200" dirty="0">
                <a:solidFill>
                  <a:srgbClr val="000000"/>
                </a:solidFill>
              </a:rPr>
              <a:t>Are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attributes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gender</a:t>
            </a:r>
            <a:r>
              <a:rPr lang="de-DE" sz="2200" dirty="0">
                <a:solidFill>
                  <a:srgbClr val="000000"/>
                </a:solidFill>
              </a:rPr>
              <a:t> and </a:t>
            </a:r>
            <a:r>
              <a:rPr lang="de-DE" sz="2200" dirty="0" err="1">
                <a:solidFill>
                  <a:srgbClr val="000000"/>
                </a:solidFill>
              </a:rPr>
              <a:t>length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statistically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independent</a:t>
            </a:r>
            <a:r>
              <a:rPr lang="de-DE" sz="2200" dirty="0">
                <a:solidFill>
                  <a:srgbClr val="000000"/>
                </a:solidFill>
              </a:rPr>
              <a:t>?</a:t>
            </a:r>
          </a:p>
          <a:p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endParaRPr lang="de-DE" sz="20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794A878-CC7F-4917-8618-D0A9CE0B0CC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48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24175" y="116632"/>
            <a:ext cx="1138975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 err="1">
                <a:solidFill>
                  <a:srgbClr val="000000"/>
                </a:solidFill>
              </a:rPr>
              <a:t>Example</a:t>
            </a:r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200" dirty="0">
                <a:solidFill>
                  <a:srgbClr val="000000"/>
                </a:solidFill>
              </a:rPr>
              <a:t>Generate in Excel a sample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length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15 male </a:t>
            </a:r>
            <a:r>
              <a:rPr lang="de-DE" sz="2200" dirty="0" err="1">
                <a:solidFill>
                  <a:srgbClr val="000000"/>
                </a:solidFill>
              </a:rPr>
              <a:t>students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around</a:t>
            </a:r>
            <a:r>
              <a:rPr lang="de-DE" sz="2200" dirty="0">
                <a:solidFill>
                  <a:srgbClr val="000000"/>
                </a:solidFill>
              </a:rPr>
              <a:t> 175cm and a maximum </a:t>
            </a:r>
            <a:r>
              <a:rPr lang="de-DE" sz="2200" dirty="0" err="1">
                <a:solidFill>
                  <a:srgbClr val="000000"/>
                </a:solidFill>
              </a:rPr>
              <a:t>deviation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25cm.</a:t>
            </a:r>
          </a:p>
          <a:p>
            <a:pPr marL="457200" indent="-457200">
              <a:buFont typeface="+mj-lt"/>
              <a:buAutoNum type="arabicParenR"/>
            </a:pPr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200" dirty="0" err="1">
                <a:solidFill>
                  <a:srgbClr val="000000"/>
                </a:solidFill>
              </a:rPr>
              <a:t>Calculate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arithmetic</a:t>
            </a:r>
            <a:r>
              <a:rPr lang="de-DE" sz="2200" dirty="0">
                <a:solidFill>
                  <a:srgbClr val="000000"/>
                </a:solidFill>
              </a:rPr>
              <a:t>, </a:t>
            </a:r>
            <a:r>
              <a:rPr lang="de-DE" sz="2200" dirty="0" err="1">
                <a:solidFill>
                  <a:srgbClr val="000000"/>
                </a:solidFill>
              </a:rPr>
              <a:t>geometric</a:t>
            </a:r>
            <a:r>
              <a:rPr lang="de-DE" sz="2200" dirty="0">
                <a:solidFill>
                  <a:srgbClr val="000000"/>
                </a:solidFill>
              </a:rPr>
              <a:t>, </a:t>
            </a:r>
            <a:r>
              <a:rPr lang="de-DE" sz="2200" dirty="0" err="1">
                <a:solidFill>
                  <a:srgbClr val="000000"/>
                </a:solidFill>
              </a:rPr>
              <a:t>harmonic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mean</a:t>
            </a:r>
            <a:r>
              <a:rPr lang="de-DE" sz="2200" dirty="0">
                <a:solidFill>
                  <a:srgbClr val="000000"/>
                </a:solidFill>
              </a:rPr>
              <a:t> and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median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distribution</a:t>
            </a:r>
            <a:r>
              <a:rPr lang="de-DE" sz="2200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endParaRPr lang="de-DE" sz="2200" dirty="0">
              <a:solidFill>
                <a:srgbClr val="000000"/>
              </a:solidFill>
            </a:endParaRPr>
          </a:p>
          <a:p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endParaRPr lang="de-DE" sz="20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794A878-CC7F-4917-8618-D0A9CE0B0CC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D804884-49B3-4843-8561-C3A4DB318649}"/>
                  </a:ext>
                </a:extLst>
              </p14:cNvPr>
              <p14:cNvContentPartPr/>
              <p14:nvPr/>
            </p14:nvContentPartPr>
            <p14:xfrm>
              <a:off x="3452494" y="592685"/>
              <a:ext cx="32760" cy="201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D804884-49B3-4843-8561-C3A4DB3186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48174" y="588365"/>
                <a:ext cx="4140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CA418DEF-1E8F-41E2-9A10-3968432E56FE}"/>
              </a:ext>
            </a:extLst>
          </p:cNvPr>
          <p:cNvGrpSpPr/>
          <p:nvPr/>
        </p:nvGrpSpPr>
        <p:grpSpPr>
          <a:xfrm>
            <a:off x="348934" y="2352005"/>
            <a:ext cx="1319760" cy="258120"/>
            <a:chOff x="348934" y="2352005"/>
            <a:chExt cx="131976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4A35355-7D35-44D2-8594-7087920155E0}"/>
                    </a:ext>
                  </a:extLst>
                </p14:cNvPr>
                <p14:cNvContentPartPr/>
                <p14:nvPr/>
              </p14:nvContentPartPr>
              <p14:xfrm>
                <a:off x="348934" y="2417525"/>
                <a:ext cx="105840" cy="1825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4A35355-7D35-44D2-8594-7087920155E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4614" y="2413205"/>
                  <a:ext cx="1144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00E7F8B-25A3-4EB0-80A9-F18B69CAEC84}"/>
                    </a:ext>
                  </a:extLst>
                </p14:cNvPr>
                <p14:cNvContentPartPr/>
                <p14:nvPr/>
              </p14:nvContentPartPr>
              <p14:xfrm>
                <a:off x="387814" y="2442725"/>
                <a:ext cx="187200" cy="1674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00E7F8B-25A3-4EB0-80A9-F18B69CAEC8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3494" y="2438405"/>
                  <a:ext cx="195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0463469-2D07-410F-8F47-A8BDE5A76535}"/>
                    </a:ext>
                  </a:extLst>
                </p14:cNvPr>
                <p14:cNvContentPartPr/>
                <p14:nvPr/>
              </p14:nvContentPartPr>
              <p14:xfrm>
                <a:off x="592654" y="2375765"/>
                <a:ext cx="77400" cy="2113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0463469-2D07-410F-8F47-A8BDE5A7653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8334" y="2371445"/>
                  <a:ext cx="860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74655E4-533A-41FE-8DFA-93DD80FC34C0}"/>
                    </a:ext>
                  </a:extLst>
                </p14:cNvPr>
                <p14:cNvContentPartPr/>
                <p14:nvPr/>
              </p14:nvContentPartPr>
              <p14:xfrm>
                <a:off x="576094" y="2362085"/>
                <a:ext cx="23400" cy="57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74655E4-533A-41FE-8DFA-93DD80FC34C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1774" y="2357765"/>
                  <a:ext cx="320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D6CAA01-8D2F-457A-B98C-0BC6DB87E87F}"/>
                    </a:ext>
                  </a:extLst>
                </p14:cNvPr>
                <p14:cNvContentPartPr/>
                <p14:nvPr/>
              </p14:nvContentPartPr>
              <p14:xfrm>
                <a:off x="648814" y="2352005"/>
                <a:ext cx="99000" cy="2005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D6CAA01-8D2F-457A-B98C-0BC6DB87E87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4494" y="2347685"/>
                  <a:ext cx="107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D1EFA68-02CA-40D5-91DC-A2F54671B17F}"/>
                    </a:ext>
                  </a:extLst>
                </p14:cNvPr>
                <p14:cNvContentPartPr/>
                <p14:nvPr/>
              </p14:nvContentPartPr>
              <p14:xfrm>
                <a:off x="778774" y="2464685"/>
                <a:ext cx="227160" cy="766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D1EFA68-02CA-40D5-91DC-A2F54671B17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74454" y="2460365"/>
                  <a:ext cx="235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925F65A-E3F3-4FD3-8CC7-2AF8D70CE006}"/>
                    </a:ext>
                  </a:extLst>
                </p14:cNvPr>
                <p14:cNvContentPartPr/>
                <p14:nvPr/>
              </p14:nvContentPartPr>
              <p14:xfrm>
                <a:off x="799654" y="2474045"/>
                <a:ext cx="192600" cy="727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925F65A-E3F3-4FD3-8CC7-2AF8D70CE00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95334" y="2469725"/>
                  <a:ext cx="201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46BD50A-1781-41C0-8555-D3C25418B3F0}"/>
                    </a:ext>
                  </a:extLst>
                </p14:cNvPr>
                <p14:cNvContentPartPr/>
                <p14:nvPr/>
              </p14:nvContentPartPr>
              <p14:xfrm>
                <a:off x="1016014" y="2474765"/>
                <a:ext cx="70560" cy="655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46BD50A-1781-41C0-8555-D3C25418B3F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11694" y="2470445"/>
                  <a:ext cx="79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569AC29-A696-4FC3-9768-0615AA79AC5A}"/>
                    </a:ext>
                  </a:extLst>
                </p14:cNvPr>
                <p14:cNvContentPartPr/>
                <p14:nvPr/>
              </p14:nvContentPartPr>
              <p14:xfrm>
                <a:off x="1130494" y="2382605"/>
                <a:ext cx="125280" cy="1508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569AC29-A696-4FC3-9768-0615AA79AC5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26174" y="2378285"/>
                  <a:ext cx="133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40109E7-7F8E-4D92-9E09-6B2E7AF323F6}"/>
                    </a:ext>
                  </a:extLst>
                </p14:cNvPr>
                <p14:cNvContentPartPr/>
                <p14:nvPr/>
              </p14:nvContentPartPr>
              <p14:xfrm>
                <a:off x="1271974" y="2408165"/>
                <a:ext cx="11880" cy="248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40109E7-7F8E-4D92-9E09-6B2E7AF323F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67654" y="2403845"/>
                  <a:ext cx="20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BE9EED0-59AC-4432-BB01-DD990D2464B7}"/>
                    </a:ext>
                  </a:extLst>
                </p14:cNvPr>
                <p14:cNvContentPartPr/>
                <p14:nvPr/>
              </p14:nvContentPartPr>
              <p14:xfrm>
                <a:off x="1287094" y="2446325"/>
                <a:ext cx="64440" cy="91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BE9EED0-59AC-4432-BB01-DD990D2464B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82774" y="2442005"/>
                  <a:ext cx="730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E51849F-A47B-43A6-913F-8796B1E7FD54}"/>
                    </a:ext>
                  </a:extLst>
                </p14:cNvPr>
                <p14:cNvContentPartPr/>
                <p14:nvPr/>
              </p14:nvContentPartPr>
              <p14:xfrm>
                <a:off x="1368094" y="2419325"/>
                <a:ext cx="224280" cy="932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E51849F-A47B-43A6-913F-8796B1E7FD5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63774" y="2415005"/>
                  <a:ext cx="232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9FDEBE8-CED6-4230-9A84-F6B01D68C7E5}"/>
                    </a:ext>
                  </a:extLst>
                </p14:cNvPr>
                <p14:cNvContentPartPr/>
                <p14:nvPr/>
              </p14:nvContentPartPr>
              <p14:xfrm>
                <a:off x="1580494" y="2454965"/>
                <a:ext cx="88200" cy="846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9FDEBE8-CED6-4230-9A84-F6B01D68C7E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76174" y="2450645"/>
                  <a:ext cx="9684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66F4F1F-FCC4-4E6F-A593-B866CB1955DC}"/>
              </a:ext>
            </a:extLst>
          </p:cNvPr>
          <p:cNvGrpSpPr/>
          <p:nvPr/>
        </p:nvGrpSpPr>
        <p:grpSpPr>
          <a:xfrm>
            <a:off x="1840414" y="2313845"/>
            <a:ext cx="594720" cy="209160"/>
            <a:chOff x="1840414" y="2313845"/>
            <a:chExt cx="59472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8CEF7E6-D756-459B-AD29-340295444F19}"/>
                    </a:ext>
                  </a:extLst>
                </p14:cNvPr>
                <p14:cNvContentPartPr/>
                <p14:nvPr/>
              </p14:nvContentPartPr>
              <p14:xfrm>
                <a:off x="1840414" y="2377565"/>
                <a:ext cx="209160" cy="1242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8CEF7E6-D756-459B-AD29-340295444F1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36094" y="2373245"/>
                  <a:ext cx="217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1189C92-538E-42F3-9D3F-6D87EEA3DB63}"/>
                    </a:ext>
                  </a:extLst>
                </p14:cNvPr>
                <p14:cNvContentPartPr/>
                <p14:nvPr/>
              </p14:nvContentPartPr>
              <p14:xfrm>
                <a:off x="2074054" y="2313845"/>
                <a:ext cx="361080" cy="2091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1189C92-538E-42F3-9D3F-6D87EEA3DB6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69734" y="2309525"/>
                  <a:ext cx="369720" cy="21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EFE820AD-5F5A-40A2-94D5-7EDBA773D2B1}"/>
                  </a:ext>
                </a:extLst>
              </p14:cNvPr>
              <p14:cNvContentPartPr/>
              <p14:nvPr/>
            </p14:nvContentPartPr>
            <p14:xfrm>
              <a:off x="2057494" y="2237165"/>
              <a:ext cx="15120" cy="79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EFE820AD-5F5A-40A2-94D5-7EDBA773D2B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053174" y="2232845"/>
                <a:ext cx="23760" cy="1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DCCDC94A-1DE9-48E4-AE5E-EAEEABCA51F3}"/>
              </a:ext>
            </a:extLst>
          </p:cNvPr>
          <p:cNvGrpSpPr/>
          <p:nvPr/>
        </p:nvGrpSpPr>
        <p:grpSpPr>
          <a:xfrm>
            <a:off x="336694" y="2804165"/>
            <a:ext cx="1304280" cy="295200"/>
            <a:chOff x="336694" y="2804165"/>
            <a:chExt cx="130428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FA10761-AB5F-4EA6-9CA2-69C77B41264E}"/>
                    </a:ext>
                  </a:extLst>
                </p14:cNvPr>
                <p14:cNvContentPartPr/>
                <p14:nvPr/>
              </p14:nvContentPartPr>
              <p14:xfrm>
                <a:off x="336694" y="2881565"/>
                <a:ext cx="87120" cy="2178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FA10761-AB5F-4EA6-9CA2-69C77B41264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2374" y="2877245"/>
                  <a:ext cx="957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4BE9A6E-827E-4394-A580-377CDC08DE8F}"/>
                    </a:ext>
                  </a:extLst>
                </p14:cNvPr>
                <p14:cNvContentPartPr/>
                <p14:nvPr/>
              </p14:nvContentPartPr>
              <p14:xfrm>
                <a:off x="468454" y="2868965"/>
                <a:ext cx="99000" cy="928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4BE9A6E-827E-4394-A580-377CDC08DE8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4134" y="2864645"/>
                  <a:ext cx="107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43BEB7D-3B2A-48C9-A803-259B5CB91816}"/>
                    </a:ext>
                  </a:extLst>
                </p14:cNvPr>
                <p14:cNvContentPartPr/>
                <p14:nvPr/>
              </p14:nvContentPartPr>
              <p14:xfrm>
                <a:off x="553054" y="2896325"/>
                <a:ext cx="298080" cy="64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43BEB7D-3B2A-48C9-A803-259B5CB9181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8734" y="2892005"/>
                  <a:ext cx="3067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4AB66DB-3674-47DC-9052-43ACB0292B3E}"/>
                    </a:ext>
                  </a:extLst>
                </p14:cNvPr>
                <p14:cNvContentPartPr/>
                <p14:nvPr/>
              </p14:nvContentPartPr>
              <p14:xfrm>
                <a:off x="905854" y="2875085"/>
                <a:ext cx="140400" cy="738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4AB66DB-3674-47DC-9052-43ACB0292B3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01534" y="2870765"/>
                  <a:ext cx="1490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1C5B52D-C7E4-4CEC-9B68-18D40808CEFA}"/>
                    </a:ext>
                  </a:extLst>
                </p14:cNvPr>
                <p14:cNvContentPartPr/>
                <p14:nvPr/>
              </p14:nvContentPartPr>
              <p14:xfrm>
                <a:off x="1023574" y="2814605"/>
                <a:ext cx="204480" cy="1270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1C5B52D-C7E4-4CEC-9B68-18D40808CEF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19254" y="2810285"/>
                  <a:ext cx="213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D2D625F-C2B1-4061-9355-16500B7AD758}"/>
                    </a:ext>
                  </a:extLst>
                </p14:cNvPr>
                <p14:cNvContentPartPr/>
                <p14:nvPr/>
              </p14:nvContentPartPr>
              <p14:xfrm>
                <a:off x="1249654" y="2804165"/>
                <a:ext cx="30960" cy="309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D2D625F-C2B1-4061-9355-16500B7AD75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245334" y="2799845"/>
                  <a:ext cx="39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A06DB81-182A-4CC3-A07B-839927BADC84}"/>
                    </a:ext>
                  </a:extLst>
                </p14:cNvPr>
                <p14:cNvContentPartPr/>
                <p14:nvPr/>
              </p14:nvContentPartPr>
              <p14:xfrm>
                <a:off x="1275574" y="2841965"/>
                <a:ext cx="47160" cy="817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A06DB81-182A-4CC3-A07B-839927BADC8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71254" y="2837645"/>
                  <a:ext cx="55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0F5DF21-6B45-4461-8964-7FF01894AE6B}"/>
                    </a:ext>
                  </a:extLst>
                </p14:cNvPr>
                <p14:cNvContentPartPr/>
                <p14:nvPr/>
              </p14:nvContentPartPr>
              <p14:xfrm>
                <a:off x="1332094" y="2807765"/>
                <a:ext cx="214200" cy="990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0F5DF21-6B45-4461-8964-7FF01894AE6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27774" y="2803445"/>
                  <a:ext cx="222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9FDFFCC-6B65-4CBB-8DDE-E3EC4B63B75B}"/>
                    </a:ext>
                  </a:extLst>
                </p14:cNvPr>
                <p14:cNvContentPartPr/>
                <p14:nvPr/>
              </p14:nvContentPartPr>
              <p14:xfrm>
                <a:off x="1562854" y="2818205"/>
                <a:ext cx="78120" cy="824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9FDFFCC-6B65-4CBB-8DDE-E3EC4B63B75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58534" y="2813885"/>
                  <a:ext cx="8676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C38187F5-737F-4D45-9EA4-D72FC797B0CB}"/>
              </a:ext>
            </a:extLst>
          </p:cNvPr>
          <p:cNvGrpSpPr/>
          <p:nvPr/>
        </p:nvGrpSpPr>
        <p:grpSpPr>
          <a:xfrm>
            <a:off x="1832494" y="2655485"/>
            <a:ext cx="628200" cy="264240"/>
            <a:chOff x="1832494" y="2655485"/>
            <a:chExt cx="62820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2394042-4C26-4C24-B8B4-502770ED9C5C}"/>
                    </a:ext>
                  </a:extLst>
                </p14:cNvPr>
                <p14:cNvContentPartPr/>
                <p14:nvPr/>
              </p14:nvContentPartPr>
              <p14:xfrm>
                <a:off x="1832494" y="2745845"/>
                <a:ext cx="233280" cy="1738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2394042-4C26-4C24-B8B4-502770ED9C5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28174" y="2741525"/>
                  <a:ext cx="2419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2526EFD-53BC-4F61-B68C-564005CE9DD6}"/>
                    </a:ext>
                  </a:extLst>
                </p14:cNvPr>
                <p14:cNvContentPartPr/>
                <p14:nvPr/>
              </p14:nvContentPartPr>
              <p14:xfrm>
                <a:off x="2089534" y="2722445"/>
                <a:ext cx="371160" cy="1771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2526EFD-53BC-4F61-B68C-564005CE9DD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85214" y="2718125"/>
                  <a:ext cx="379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AA17120-7D40-4F0B-963C-811194444131}"/>
                    </a:ext>
                  </a:extLst>
                </p14:cNvPr>
                <p14:cNvContentPartPr/>
                <p14:nvPr/>
              </p14:nvContentPartPr>
              <p14:xfrm>
                <a:off x="2060014" y="2655485"/>
                <a:ext cx="15480" cy="32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AA17120-7D40-4F0B-963C-81119444413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55694" y="2651165"/>
                  <a:ext cx="24120" cy="1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460AD3BA-4DF1-421A-8413-CD19FB224CE4}"/>
              </a:ext>
            </a:extLst>
          </p:cNvPr>
          <p:cNvGrpSpPr/>
          <p:nvPr/>
        </p:nvGrpSpPr>
        <p:grpSpPr>
          <a:xfrm>
            <a:off x="4410094" y="2416085"/>
            <a:ext cx="134640" cy="57960"/>
            <a:chOff x="4410094" y="2416085"/>
            <a:chExt cx="134640" cy="5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5C36273-FEE3-4249-B4AC-959DB968603D}"/>
                    </a:ext>
                  </a:extLst>
                </p14:cNvPr>
                <p14:cNvContentPartPr/>
                <p14:nvPr/>
              </p14:nvContentPartPr>
              <p14:xfrm>
                <a:off x="4410094" y="2416085"/>
                <a:ext cx="134640" cy="126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5C36273-FEE3-4249-B4AC-959DB968603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05774" y="2411765"/>
                  <a:ext cx="143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B8B8218-CA44-40CA-A703-FA28B8C4644D}"/>
                    </a:ext>
                  </a:extLst>
                </p14:cNvPr>
                <p14:cNvContentPartPr/>
                <p14:nvPr/>
              </p14:nvContentPartPr>
              <p14:xfrm>
                <a:off x="4439974" y="2473685"/>
                <a:ext cx="100440" cy="3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B8B8218-CA44-40CA-A703-FA28B8C4644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35654" y="2469365"/>
                  <a:ext cx="10908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0A72BF8C-850E-44D7-8B07-879AB1F832F1}"/>
              </a:ext>
            </a:extLst>
          </p:cNvPr>
          <p:cNvGrpSpPr/>
          <p:nvPr/>
        </p:nvGrpSpPr>
        <p:grpSpPr>
          <a:xfrm>
            <a:off x="4745614" y="2298725"/>
            <a:ext cx="1169280" cy="239040"/>
            <a:chOff x="4745614" y="2298725"/>
            <a:chExt cx="116928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699FCDF-DC43-4BFE-8135-BD311D0C942B}"/>
                    </a:ext>
                  </a:extLst>
                </p14:cNvPr>
                <p14:cNvContentPartPr/>
                <p14:nvPr/>
              </p14:nvContentPartPr>
              <p14:xfrm>
                <a:off x="4812574" y="2298725"/>
                <a:ext cx="5400" cy="1188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699FCDF-DC43-4BFE-8135-BD311D0C942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08254" y="2294405"/>
                  <a:ext cx="14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7BF59F5-C2BB-48BD-A3AA-4A20D4215670}"/>
                    </a:ext>
                  </a:extLst>
                </p14:cNvPr>
                <p14:cNvContentPartPr/>
                <p14:nvPr/>
              </p14:nvContentPartPr>
              <p14:xfrm>
                <a:off x="4745614" y="2409245"/>
                <a:ext cx="137880" cy="212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7BF59F5-C2BB-48BD-A3AA-4A20D421567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41294" y="2404925"/>
                  <a:ext cx="146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E1ACAFF-202A-476C-BC56-62ADBF3159AF}"/>
                    </a:ext>
                  </a:extLst>
                </p14:cNvPr>
                <p14:cNvContentPartPr/>
                <p14:nvPr/>
              </p14:nvContentPartPr>
              <p14:xfrm>
                <a:off x="4767934" y="2476205"/>
                <a:ext cx="96840" cy="61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E1ACAFF-202A-476C-BC56-62ADBF3159A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63614" y="2471885"/>
                  <a:ext cx="105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FAC882D-8081-461E-9DAB-FCE9B8889CC2}"/>
                    </a:ext>
                  </a:extLst>
                </p14:cNvPr>
                <p14:cNvContentPartPr/>
                <p14:nvPr/>
              </p14:nvContentPartPr>
              <p14:xfrm>
                <a:off x="5028934" y="2320325"/>
                <a:ext cx="90720" cy="1717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FAC882D-8081-461E-9DAB-FCE9B8889CC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24614" y="2316005"/>
                  <a:ext cx="99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BA2BF0D-E708-4C0B-ABBB-5D9DF10DFE62}"/>
                    </a:ext>
                  </a:extLst>
                </p14:cNvPr>
                <p14:cNvContentPartPr/>
                <p14:nvPr/>
              </p14:nvContentPartPr>
              <p14:xfrm>
                <a:off x="5157454" y="2365325"/>
                <a:ext cx="82080" cy="1022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BA2BF0D-E708-4C0B-ABBB-5D9DF10DFE6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53134" y="2361005"/>
                  <a:ext cx="90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2DE7038-EB09-4971-93CE-2BA98F309A0A}"/>
                    </a:ext>
                  </a:extLst>
                </p14:cNvPr>
                <p14:cNvContentPartPr/>
                <p14:nvPr/>
              </p14:nvContentPartPr>
              <p14:xfrm>
                <a:off x="5152774" y="2390165"/>
                <a:ext cx="88200" cy="396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2DE7038-EB09-4971-93CE-2BA98F309A0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48454" y="2385845"/>
                  <a:ext cx="96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53E69FE-9AB9-4F61-803A-962309E132E0}"/>
                    </a:ext>
                  </a:extLst>
                </p14:cNvPr>
                <p14:cNvContentPartPr/>
                <p14:nvPr/>
              </p14:nvContentPartPr>
              <p14:xfrm>
                <a:off x="5290654" y="2408525"/>
                <a:ext cx="49320" cy="806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53E69FE-9AB9-4F61-803A-962309E132E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86334" y="2404205"/>
                  <a:ext cx="57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F9D1915-4CB8-4347-B639-4DAA79687D8E}"/>
                    </a:ext>
                  </a:extLst>
                </p14:cNvPr>
                <p14:cNvContentPartPr/>
                <p14:nvPr/>
              </p14:nvContentPartPr>
              <p14:xfrm>
                <a:off x="5403334" y="2365685"/>
                <a:ext cx="90360" cy="979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F9D1915-4CB8-4347-B639-4DAA79687D8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399014" y="2361365"/>
                  <a:ext cx="99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D35F212-332D-4A49-BB7D-F96ADF31B49D}"/>
                    </a:ext>
                  </a:extLst>
                </p14:cNvPr>
                <p14:cNvContentPartPr/>
                <p14:nvPr/>
              </p14:nvContentPartPr>
              <p14:xfrm>
                <a:off x="5602774" y="2376125"/>
                <a:ext cx="80640" cy="986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D35F212-332D-4A49-BB7D-F96ADF31B49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98454" y="2371805"/>
                  <a:ext cx="89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704C012-7040-4584-8775-77E7E5BD7F17}"/>
                    </a:ext>
                  </a:extLst>
                </p14:cNvPr>
                <p14:cNvContentPartPr/>
                <p14:nvPr/>
              </p14:nvContentPartPr>
              <p14:xfrm>
                <a:off x="5606014" y="2399165"/>
                <a:ext cx="97920" cy="392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704C012-7040-4584-8775-77E7E5BD7F1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01694" y="2394845"/>
                  <a:ext cx="106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A1F0860-9E67-4907-8A7D-8AB41841A5B6}"/>
                    </a:ext>
                  </a:extLst>
                </p14:cNvPr>
                <p14:cNvContentPartPr/>
                <p14:nvPr/>
              </p14:nvContentPartPr>
              <p14:xfrm>
                <a:off x="5726974" y="2364245"/>
                <a:ext cx="169200" cy="1512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A1F0860-9E67-4907-8A7D-8AB41841A5B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722654" y="2359925"/>
                  <a:ext cx="177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AC9368E-1C22-4B28-813D-54B6FB4D5066}"/>
                    </a:ext>
                  </a:extLst>
                </p14:cNvPr>
                <p14:cNvContentPartPr/>
                <p14:nvPr/>
              </p14:nvContentPartPr>
              <p14:xfrm>
                <a:off x="5838574" y="2403845"/>
                <a:ext cx="76320" cy="122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AC9368E-1C22-4B28-813D-54B6FB4D506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34254" y="2399525"/>
                  <a:ext cx="8496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40DD4E17-5FAD-477B-A48F-4B80D841C890}"/>
              </a:ext>
            </a:extLst>
          </p:cNvPr>
          <p:cNvGrpSpPr/>
          <p:nvPr/>
        </p:nvGrpSpPr>
        <p:grpSpPr>
          <a:xfrm>
            <a:off x="6100294" y="2275685"/>
            <a:ext cx="832680" cy="258480"/>
            <a:chOff x="6100294" y="2275685"/>
            <a:chExt cx="83268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D3175E7-A979-47D6-AF65-EEFF8687872D}"/>
                    </a:ext>
                  </a:extLst>
                </p14:cNvPr>
                <p14:cNvContentPartPr/>
                <p14:nvPr/>
              </p14:nvContentPartPr>
              <p14:xfrm>
                <a:off x="6100294" y="2463965"/>
                <a:ext cx="189720" cy="86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D3175E7-A979-47D6-AF65-EEFF8687872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095974" y="2459645"/>
                  <a:ext cx="1983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8655680-7B2A-4350-8881-135A1B021693}"/>
                    </a:ext>
                  </a:extLst>
                </p14:cNvPr>
                <p14:cNvContentPartPr/>
                <p14:nvPr/>
              </p14:nvContentPartPr>
              <p14:xfrm>
                <a:off x="6375694" y="2451005"/>
                <a:ext cx="23400" cy="93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8655680-7B2A-4350-8881-135A1B02169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371374" y="2446685"/>
                  <a:ext cx="32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2E8B30D-56CF-4CF0-B2FB-5AEE629CD4A1}"/>
                    </a:ext>
                  </a:extLst>
                </p14:cNvPr>
                <p14:cNvContentPartPr/>
                <p14:nvPr/>
              </p14:nvContentPartPr>
              <p14:xfrm>
                <a:off x="6457054" y="2345885"/>
                <a:ext cx="122040" cy="1162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2E8B30D-56CF-4CF0-B2FB-5AEE629CD4A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452734" y="2341565"/>
                  <a:ext cx="1306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BB10FF2-A144-48D0-8F60-408200D9EFAB}"/>
                    </a:ext>
                  </a:extLst>
                </p14:cNvPr>
                <p14:cNvContentPartPr/>
                <p14:nvPr/>
              </p14:nvContentPartPr>
              <p14:xfrm>
                <a:off x="6591694" y="2331485"/>
                <a:ext cx="110520" cy="1040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BB10FF2-A144-48D0-8F60-408200D9EFA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87374" y="2327165"/>
                  <a:ext cx="1191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5A8B601-F70F-4A8B-A3AF-86FA3E1FEE3C}"/>
                    </a:ext>
                  </a:extLst>
                </p14:cNvPr>
                <p14:cNvContentPartPr/>
                <p14:nvPr/>
              </p14:nvContentPartPr>
              <p14:xfrm>
                <a:off x="6732814" y="2397005"/>
                <a:ext cx="91800" cy="673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5A8B601-F70F-4A8B-A3AF-86FA3E1FEE3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728494" y="2392685"/>
                  <a:ext cx="1004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204D67B-84D4-4052-ADAD-F13CDE24ACB2}"/>
                    </a:ext>
                  </a:extLst>
                </p14:cNvPr>
                <p14:cNvContentPartPr/>
                <p14:nvPr/>
              </p14:nvContentPartPr>
              <p14:xfrm>
                <a:off x="6798694" y="2275685"/>
                <a:ext cx="134280" cy="2584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204D67B-84D4-4052-ADAD-F13CDE24ACB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794374" y="2271365"/>
                  <a:ext cx="142920" cy="26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ED92D775-2F94-403C-801E-E89634C26984}"/>
              </a:ext>
            </a:extLst>
          </p:cNvPr>
          <p:cNvGrpSpPr/>
          <p:nvPr/>
        </p:nvGrpSpPr>
        <p:grpSpPr>
          <a:xfrm>
            <a:off x="2734654" y="2194685"/>
            <a:ext cx="1541880" cy="1083240"/>
            <a:chOff x="2734654" y="2194685"/>
            <a:chExt cx="1541880" cy="108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80E25A4-3F58-4278-87DC-E8590D292617}"/>
                    </a:ext>
                  </a:extLst>
                </p14:cNvPr>
                <p14:cNvContentPartPr/>
                <p14:nvPr/>
              </p14:nvContentPartPr>
              <p14:xfrm>
                <a:off x="2753014" y="2799485"/>
                <a:ext cx="109080" cy="1101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80E25A4-3F58-4278-87DC-E8590D29261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48694" y="2795165"/>
                  <a:ext cx="117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6B814376-5DEE-4C22-ACF3-DD70B4CA3BFF}"/>
                    </a:ext>
                  </a:extLst>
                </p14:cNvPr>
                <p14:cNvContentPartPr/>
                <p14:nvPr/>
              </p14:nvContentPartPr>
              <p14:xfrm>
                <a:off x="2763454" y="2802725"/>
                <a:ext cx="128520" cy="1116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6B814376-5DEE-4C22-ACF3-DD70B4CA3BF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759134" y="2798405"/>
                  <a:ext cx="137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47D2584-EC33-435C-A97C-7DD585ED5679}"/>
                    </a:ext>
                  </a:extLst>
                </p14:cNvPr>
                <p14:cNvContentPartPr/>
                <p14:nvPr/>
              </p14:nvContentPartPr>
              <p14:xfrm>
                <a:off x="2914294" y="2871485"/>
                <a:ext cx="119160" cy="2296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47D2584-EC33-435C-A97C-7DD585ED567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09974" y="2867165"/>
                  <a:ext cx="1278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ABC7FF4-624A-4AAE-A19F-3830B1CB0EDE}"/>
                    </a:ext>
                  </a:extLst>
                </p14:cNvPr>
                <p14:cNvContentPartPr/>
                <p14:nvPr/>
              </p14:nvContentPartPr>
              <p14:xfrm>
                <a:off x="3095014" y="2872925"/>
                <a:ext cx="104040" cy="108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ABC7FF4-624A-4AAE-A19F-3830B1CB0ED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090694" y="2868605"/>
                  <a:ext cx="1126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D8FCA16-A0DF-4265-89AB-4049022EF88C}"/>
                    </a:ext>
                  </a:extLst>
                </p14:cNvPr>
                <p14:cNvContentPartPr/>
                <p14:nvPr/>
              </p14:nvContentPartPr>
              <p14:xfrm>
                <a:off x="3092854" y="2921525"/>
                <a:ext cx="128520" cy="82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D8FCA16-A0DF-4265-89AB-4049022EF88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088534" y="2917205"/>
                  <a:ext cx="1371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076AAA9-F7D9-45EB-9008-E6A9F32C8510}"/>
                    </a:ext>
                  </a:extLst>
                </p14:cNvPr>
                <p14:cNvContentPartPr/>
                <p14:nvPr/>
              </p14:nvContentPartPr>
              <p14:xfrm>
                <a:off x="2734654" y="2376485"/>
                <a:ext cx="123120" cy="1148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076AAA9-F7D9-45EB-9008-E6A9F32C851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730334" y="2372165"/>
                  <a:ext cx="131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9F5543C-FC44-4FDA-B2B9-1988E04BF056}"/>
                    </a:ext>
                  </a:extLst>
                </p14:cNvPr>
                <p14:cNvContentPartPr/>
                <p14:nvPr/>
              </p14:nvContentPartPr>
              <p14:xfrm>
                <a:off x="2737534" y="2383685"/>
                <a:ext cx="114480" cy="889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9F5543C-FC44-4FDA-B2B9-1988E04BF05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733214" y="2379365"/>
                  <a:ext cx="123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FA25178-1643-4AF7-9AAE-91976698BC9C}"/>
                    </a:ext>
                  </a:extLst>
                </p14:cNvPr>
                <p14:cNvContentPartPr/>
                <p14:nvPr/>
              </p14:nvContentPartPr>
              <p14:xfrm>
                <a:off x="2875774" y="2456045"/>
                <a:ext cx="136080" cy="684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FA25178-1643-4AF7-9AAE-91976698BC9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71454" y="2451725"/>
                  <a:ext cx="144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D2C2C1C-523D-437D-B659-091066EE7ED8}"/>
                    </a:ext>
                  </a:extLst>
                </p14:cNvPr>
                <p14:cNvContentPartPr/>
                <p14:nvPr/>
              </p14:nvContentPartPr>
              <p14:xfrm>
                <a:off x="2846614" y="2462885"/>
                <a:ext cx="152280" cy="777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D2C2C1C-523D-437D-B659-091066EE7ED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842294" y="2458565"/>
                  <a:ext cx="160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EA358C9-F15B-4380-8E64-EA28546D1465}"/>
                    </a:ext>
                  </a:extLst>
                </p14:cNvPr>
                <p14:cNvContentPartPr/>
                <p14:nvPr/>
              </p14:nvContentPartPr>
              <p14:xfrm>
                <a:off x="2859574" y="2466485"/>
                <a:ext cx="145080" cy="684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EA358C9-F15B-4380-8E64-EA28546D146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855254" y="2462165"/>
                  <a:ext cx="153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CDAE7D5-9D35-4DE2-B0E6-A03683EA0028}"/>
                    </a:ext>
                  </a:extLst>
                </p14:cNvPr>
                <p14:cNvContentPartPr/>
                <p14:nvPr/>
              </p14:nvContentPartPr>
              <p14:xfrm>
                <a:off x="3163774" y="2421125"/>
                <a:ext cx="136080" cy="187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CDAE7D5-9D35-4DE2-B0E6-A03683EA002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159454" y="2416805"/>
                  <a:ext cx="144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E3DFE9A-D489-4634-A0AD-C2E144E35474}"/>
                    </a:ext>
                  </a:extLst>
                </p14:cNvPr>
                <p14:cNvContentPartPr/>
                <p14:nvPr/>
              </p14:nvContentPartPr>
              <p14:xfrm>
                <a:off x="3195094" y="2454605"/>
                <a:ext cx="95760" cy="57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E3DFE9A-D489-4634-A0AD-C2E144E3547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90774" y="2450285"/>
                  <a:ext cx="1044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3664070-EDDF-4E10-A81C-17371533593A}"/>
                    </a:ext>
                  </a:extLst>
                </p14:cNvPr>
                <p14:cNvContentPartPr/>
                <p14:nvPr/>
              </p14:nvContentPartPr>
              <p14:xfrm>
                <a:off x="3441694" y="2301605"/>
                <a:ext cx="211320" cy="183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3664070-EDDF-4E10-A81C-17371533593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437374" y="2297285"/>
                  <a:ext cx="219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06851D2-2336-4148-A22F-1ABE0D066E06}"/>
                    </a:ext>
                  </a:extLst>
                </p14:cNvPr>
                <p14:cNvContentPartPr/>
                <p14:nvPr/>
              </p14:nvContentPartPr>
              <p14:xfrm>
                <a:off x="3424054" y="2323205"/>
                <a:ext cx="203040" cy="173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06851D2-2336-4148-A22F-1ABE0D066E0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419734" y="2318885"/>
                  <a:ext cx="211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7679074-4009-41A2-9504-AAD54725644B}"/>
                    </a:ext>
                  </a:extLst>
                </p14:cNvPr>
                <p14:cNvContentPartPr/>
                <p14:nvPr/>
              </p14:nvContentPartPr>
              <p14:xfrm>
                <a:off x="3750574" y="2358485"/>
                <a:ext cx="126720" cy="1260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7679074-4009-41A2-9504-AAD54725644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746254" y="2354165"/>
                  <a:ext cx="135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4D958DD-0C57-4897-A09D-29560A7E8FA5}"/>
                    </a:ext>
                  </a:extLst>
                </p14:cNvPr>
                <p14:cNvContentPartPr/>
                <p14:nvPr/>
              </p14:nvContentPartPr>
              <p14:xfrm>
                <a:off x="3762814" y="2381525"/>
                <a:ext cx="110520" cy="1004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4D958DD-0C57-4897-A09D-29560A7E8FA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758494" y="2377205"/>
                  <a:ext cx="119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A9D5422-D98D-4576-926A-9E6610C6B892}"/>
                    </a:ext>
                  </a:extLst>
                </p14:cNvPr>
                <p14:cNvContentPartPr/>
                <p14:nvPr/>
              </p14:nvContentPartPr>
              <p14:xfrm>
                <a:off x="3937414" y="2375045"/>
                <a:ext cx="12960" cy="1296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A9D5422-D98D-4576-926A-9E6610C6B89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933094" y="2370725"/>
                  <a:ext cx="21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A3F1E97-9F6A-4405-9F92-ED5F399744F3}"/>
                    </a:ext>
                  </a:extLst>
                </p14:cNvPr>
                <p14:cNvContentPartPr/>
                <p14:nvPr/>
              </p14:nvContentPartPr>
              <p14:xfrm>
                <a:off x="3393814" y="2582045"/>
                <a:ext cx="16200" cy="925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A3F1E97-9F6A-4405-9F92-ED5F399744F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389494" y="2577725"/>
                  <a:ext cx="248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B471815-8EF6-4B20-A58E-B7225C18150B}"/>
                    </a:ext>
                  </a:extLst>
                </p14:cNvPr>
                <p14:cNvContentPartPr/>
                <p14:nvPr/>
              </p14:nvContentPartPr>
              <p14:xfrm>
                <a:off x="3411454" y="2520845"/>
                <a:ext cx="11160" cy="298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B471815-8EF6-4B20-A58E-B7225C18150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407134" y="2516525"/>
                  <a:ext cx="19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7154474-79C9-4A92-9F33-8895A00E5436}"/>
                    </a:ext>
                  </a:extLst>
                </p14:cNvPr>
                <p14:cNvContentPartPr/>
                <p14:nvPr/>
              </p14:nvContentPartPr>
              <p14:xfrm>
                <a:off x="3458254" y="2591405"/>
                <a:ext cx="42480" cy="43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7154474-79C9-4A92-9F33-8895A00E543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453934" y="2587085"/>
                  <a:ext cx="511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6F24805-C184-4A16-8B89-760AE03D06F5}"/>
                    </a:ext>
                  </a:extLst>
                </p14:cNvPr>
                <p14:cNvContentPartPr/>
                <p14:nvPr/>
              </p14:nvContentPartPr>
              <p14:xfrm>
                <a:off x="3444574" y="2642165"/>
                <a:ext cx="64800" cy="39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6F24805-C184-4A16-8B89-760AE03D06F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440254" y="2637845"/>
                  <a:ext cx="734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23DABED-B67F-4CE6-8A8C-927D1212BC8D}"/>
                    </a:ext>
                  </a:extLst>
                </p14:cNvPr>
                <p14:cNvContentPartPr/>
                <p14:nvPr/>
              </p14:nvContentPartPr>
              <p14:xfrm>
                <a:off x="3550414" y="2565845"/>
                <a:ext cx="71280" cy="795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23DABED-B67F-4CE6-8A8C-927D1212BC8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546094" y="2561525"/>
                  <a:ext cx="799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A8256B8-7514-4419-865D-CD16A726BB89}"/>
                    </a:ext>
                  </a:extLst>
                </p14:cNvPr>
                <p14:cNvContentPartPr/>
                <p14:nvPr/>
              </p14:nvContentPartPr>
              <p14:xfrm>
                <a:off x="3492454" y="2194685"/>
                <a:ext cx="65880" cy="529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A8256B8-7514-4419-865D-CD16A726BB8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488134" y="2190365"/>
                  <a:ext cx="745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1AF2D9E-6992-4ED7-9B18-BBE50820D00A}"/>
                    </a:ext>
                  </a:extLst>
                </p14:cNvPr>
                <p14:cNvContentPartPr/>
                <p14:nvPr/>
              </p14:nvContentPartPr>
              <p14:xfrm>
                <a:off x="3329374" y="2295485"/>
                <a:ext cx="14400" cy="1087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1AF2D9E-6992-4ED7-9B18-BBE50820D00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325054" y="2291165"/>
                  <a:ext cx="23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A31FB7A-BAFF-4CEF-A516-4552C105CA85}"/>
                    </a:ext>
                  </a:extLst>
                </p14:cNvPr>
                <p14:cNvContentPartPr/>
                <p14:nvPr/>
              </p14:nvContentPartPr>
              <p14:xfrm>
                <a:off x="3263134" y="2396645"/>
                <a:ext cx="145080" cy="45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A31FB7A-BAFF-4CEF-A516-4552C105CA8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58814" y="2392325"/>
                  <a:ext cx="153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81426E0-7EA4-45B7-A506-F97481BF8D5D}"/>
                    </a:ext>
                  </a:extLst>
                </p14:cNvPr>
                <p14:cNvContentPartPr/>
                <p14:nvPr/>
              </p14:nvContentPartPr>
              <p14:xfrm>
                <a:off x="3267454" y="2473685"/>
                <a:ext cx="86400" cy="1022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81426E0-7EA4-45B7-A506-F97481BF8D5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263134" y="2469365"/>
                  <a:ext cx="95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0D767A8-539B-4A70-8C4F-6C7544DF7FC0}"/>
                    </a:ext>
                  </a:extLst>
                </p14:cNvPr>
                <p14:cNvContentPartPr/>
                <p14:nvPr/>
              </p14:nvContentPartPr>
              <p14:xfrm>
                <a:off x="3084214" y="2421845"/>
                <a:ext cx="109080" cy="39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0D767A8-539B-4A70-8C4F-6C7544DF7FC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079894" y="2417525"/>
                  <a:ext cx="1177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9E38E59-9EEC-432B-ACD1-B6140EE75443}"/>
                    </a:ext>
                  </a:extLst>
                </p14:cNvPr>
                <p14:cNvContentPartPr/>
                <p14:nvPr/>
              </p14:nvContentPartPr>
              <p14:xfrm>
                <a:off x="3065494" y="2464685"/>
                <a:ext cx="114840" cy="21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9E38E59-9EEC-432B-ACD1-B6140EE7544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061174" y="2460365"/>
                  <a:ext cx="1234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03ADD7F-A5FC-474C-9DE1-C3668E33EF9D}"/>
                    </a:ext>
                  </a:extLst>
                </p14:cNvPr>
                <p14:cNvContentPartPr/>
                <p14:nvPr/>
              </p14:nvContentPartPr>
              <p14:xfrm>
                <a:off x="3520534" y="2866085"/>
                <a:ext cx="56160" cy="1407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03ADD7F-A5FC-474C-9DE1-C3668E33EF9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516214" y="2861765"/>
                  <a:ext cx="64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68BF9D6-1FFA-4EE9-BC97-145A254C4A5E}"/>
                    </a:ext>
                  </a:extLst>
                </p14:cNvPr>
                <p14:cNvContentPartPr/>
                <p14:nvPr/>
              </p14:nvContentPartPr>
              <p14:xfrm>
                <a:off x="3393094" y="2808485"/>
                <a:ext cx="297360" cy="306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68BF9D6-1FFA-4EE9-BC97-145A254C4A5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388774" y="2804165"/>
                  <a:ext cx="306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F892E69-81F6-4236-99C8-DD39573D40CB}"/>
                    </a:ext>
                  </a:extLst>
                </p14:cNvPr>
                <p14:cNvContentPartPr/>
                <p14:nvPr/>
              </p14:nvContentPartPr>
              <p14:xfrm>
                <a:off x="3718174" y="2895965"/>
                <a:ext cx="89640" cy="1094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F892E69-81F6-4236-99C8-DD39573D40C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713854" y="2891645"/>
                  <a:ext cx="98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11AAB37-C1A9-4FB7-BDBB-502AF5DDB050}"/>
                    </a:ext>
                  </a:extLst>
                </p14:cNvPr>
                <p14:cNvContentPartPr/>
                <p14:nvPr/>
              </p14:nvContentPartPr>
              <p14:xfrm>
                <a:off x="3718534" y="2902085"/>
                <a:ext cx="118800" cy="828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11AAB37-C1A9-4FB7-BDBB-502AF5DDB05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14214" y="2897765"/>
                  <a:ext cx="127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0CF09D9-2AEE-4F2F-B0F5-2EA99B6CC9D1}"/>
                    </a:ext>
                  </a:extLst>
                </p14:cNvPr>
                <p14:cNvContentPartPr/>
                <p14:nvPr/>
              </p14:nvContentPartPr>
              <p14:xfrm>
                <a:off x="3906094" y="2868245"/>
                <a:ext cx="12600" cy="1591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0CF09D9-2AEE-4F2F-B0F5-2EA99B6CC9D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901774" y="2863925"/>
                  <a:ext cx="21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95178B2-5472-4973-8BE9-6CF230FD79BC}"/>
                    </a:ext>
                  </a:extLst>
                </p14:cNvPr>
                <p14:cNvContentPartPr/>
                <p14:nvPr/>
              </p14:nvContentPartPr>
              <p14:xfrm>
                <a:off x="3396334" y="3119885"/>
                <a:ext cx="16200" cy="640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95178B2-5472-4973-8BE9-6CF230FD79B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392014" y="3115565"/>
                  <a:ext cx="248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37609C7-08A8-44A6-8BEB-96477E4CBC4E}"/>
                    </a:ext>
                  </a:extLst>
                </p14:cNvPr>
                <p14:cNvContentPartPr/>
                <p14:nvPr/>
              </p14:nvContentPartPr>
              <p14:xfrm>
                <a:off x="3399574" y="3059765"/>
                <a:ext cx="22680" cy="140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37609C7-08A8-44A6-8BEB-96477E4CBC4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95254" y="3055445"/>
                  <a:ext cx="31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D47AAA8-B303-47C4-8A54-8E68D84A6EDF}"/>
                    </a:ext>
                  </a:extLst>
                </p14:cNvPr>
                <p14:cNvContentPartPr/>
                <p14:nvPr/>
              </p14:nvContentPartPr>
              <p14:xfrm>
                <a:off x="3469054" y="3125285"/>
                <a:ext cx="76680" cy="417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D47AAA8-B303-47C4-8A54-8E68D84A6ED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464734" y="3120965"/>
                  <a:ext cx="85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44CDFE8-30D7-43E9-B71F-2010100F217F}"/>
                    </a:ext>
                  </a:extLst>
                </p14:cNvPr>
                <p14:cNvContentPartPr/>
                <p14:nvPr/>
              </p14:nvContentPartPr>
              <p14:xfrm>
                <a:off x="3571654" y="3106565"/>
                <a:ext cx="65520" cy="676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44CDFE8-30D7-43E9-B71F-2010100F217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567334" y="3102245"/>
                  <a:ext cx="741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6E52DCD-2AC9-455D-81B7-B5094B7FC154}"/>
                    </a:ext>
                  </a:extLst>
                </p14:cNvPr>
                <p14:cNvContentPartPr/>
                <p14:nvPr/>
              </p14:nvContentPartPr>
              <p14:xfrm>
                <a:off x="3491734" y="2709485"/>
                <a:ext cx="92160" cy="597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6E52DCD-2AC9-455D-81B7-B5094B7FC15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487414" y="2705165"/>
                  <a:ext cx="100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D961709-2D29-4EAC-91DF-6DCADB9FD5C6}"/>
                    </a:ext>
                  </a:extLst>
                </p14:cNvPr>
                <p14:cNvContentPartPr/>
                <p14:nvPr/>
              </p14:nvContentPartPr>
              <p14:xfrm>
                <a:off x="3233254" y="2733245"/>
                <a:ext cx="129240" cy="5446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D961709-2D29-4EAC-91DF-6DCADB9FD5C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228934" y="2728925"/>
                  <a:ext cx="13788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2EA7376-A29B-451C-AAD0-E53AC0108A40}"/>
                    </a:ext>
                  </a:extLst>
                </p14:cNvPr>
                <p14:cNvContentPartPr/>
                <p14:nvPr/>
              </p14:nvContentPartPr>
              <p14:xfrm>
                <a:off x="3914374" y="2767805"/>
                <a:ext cx="161280" cy="4496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2EA7376-A29B-451C-AAD0-E53AC0108A4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910054" y="2763485"/>
                  <a:ext cx="16992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0BDD11F-01EF-41D0-BEC9-EAA4C3CFF9F9}"/>
                    </a:ext>
                  </a:extLst>
                </p14:cNvPr>
                <p14:cNvContentPartPr/>
                <p14:nvPr/>
              </p14:nvContentPartPr>
              <p14:xfrm>
                <a:off x="4171774" y="2556845"/>
                <a:ext cx="12600" cy="1058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0BDD11F-01EF-41D0-BEC9-EAA4C3CFF9F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167454" y="2552525"/>
                  <a:ext cx="21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F8BD984-AA0D-43F8-A1DB-B4DCBCEE80F8}"/>
                    </a:ext>
                  </a:extLst>
                </p14:cNvPr>
                <p14:cNvContentPartPr/>
                <p14:nvPr/>
              </p14:nvContentPartPr>
              <p14:xfrm>
                <a:off x="4096534" y="2671685"/>
                <a:ext cx="180000" cy="72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F8BD984-AA0D-43F8-A1DB-B4DCBCEE80F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092214" y="2667365"/>
                  <a:ext cx="1886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2CF7131-BFD5-4D6D-9AB5-BBEFEF97469F}"/>
                    </a:ext>
                  </a:extLst>
                </p14:cNvPr>
                <p14:cNvContentPartPr/>
                <p14:nvPr/>
              </p14:nvContentPartPr>
              <p14:xfrm>
                <a:off x="4148734" y="2745125"/>
                <a:ext cx="111240" cy="514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2CF7131-BFD5-4D6D-9AB5-BBEFEF97469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144414" y="2740805"/>
                  <a:ext cx="11988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55840F66-6E17-4DBD-A3AA-BD457A265204}"/>
              </a:ext>
            </a:extLst>
          </p:cNvPr>
          <p:cNvGrpSpPr/>
          <p:nvPr/>
        </p:nvGrpSpPr>
        <p:grpSpPr>
          <a:xfrm>
            <a:off x="4453294" y="2845205"/>
            <a:ext cx="1103400" cy="250560"/>
            <a:chOff x="4453294" y="2845205"/>
            <a:chExt cx="110340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65F94C7-8DE3-454D-932A-5BDF8020E3DD}"/>
                    </a:ext>
                  </a:extLst>
                </p14:cNvPr>
                <p14:cNvContentPartPr/>
                <p14:nvPr/>
              </p14:nvContentPartPr>
              <p14:xfrm>
                <a:off x="4453294" y="2942765"/>
                <a:ext cx="118440" cy="234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65F94C7-8DE3-454D-932A-5BDF8020E3D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448974" y="2938445"/>
                  <a:ext cx="127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E7EEE2B-ABCD-47D6-97D1-51CAAF5F4E3B}"/>
                    </a:ext>
                  </a:extLst>
                </p14:cNvPr>
                <p14:cNvContentPartPr/>
                <p14:nvPr/>
              </p14:nvContentPartPr>
              <p14:xfrm>
                <a:off x="4468054" y="2996765"/>
                <a:ext cx="114480" cy="183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E7EEE2B-ABCD-47D6-97D1-51CAAF5F4E3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463734" y="2992445"/>
                  <a:ext cx="123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FFE23E5-F0E4-4ACD-8365-A99DD4984B47}"/>
                    </a:ext>
                  </a:extLst>
                </p14:cNvPr>
                <p14:cNvContentPartPr/>
                <p14:nvPr/>
              </p14:nvContentPartPr>
              <p14:xfrm>
                <a:off x="4724014" y="2845205"/>
                <a:ext cx="80640" cy="2505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FFE23E5-F0E4-4ACD-8365-A99DD4984B4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719694" y="2840885"/>
                  <a:ext cx="892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E0B5CA4-461C-4679-90AF-4053943F465C}"/>
                    </a:ext>
                  </a:extLst>
                </p14:cNvPr>
                <p14:cNvContentPartPr/>
                <p14:nvPr/>
              </p14:nvContentPartPr>
              <p14:xfrm>
                <a:off x="4886734" y="2894525"/>
                <a:ext cx="123840" cy="1393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E0B5CA4-461C-4679-90AF-4053943F465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882414" y="2890205"/>
                  <a:ext cx="132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7FA920A-D618-4919-8FE5-E97404C09521}"/>
                    </a:ext>
                  </a:extLst>
                </p14:cNvPr>
                <p14:cNvContentPartPr/>
                <p14:nvPr/>
              </p14:nvContentPartPr>
              <p14:xfrm>
                <a:off x="4914454" y="2917925"/>
                <a:ext cx="91440" cy="727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7FA920A-D618-4919-8FE5-E97404C0952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910134" y="2913605"/>
                  <a:ext cx="100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BE88CFE-1E21-45F3-AE32-72502185AAD2}"/>
                    </a:ext>
                  </a:extLst>
                </p14:cNvPr>
                <p14:cNvContentPartPr/>
                <p14:nvPr/>
              </p14:nvContentPartPr>
              <p14:xfrm>
                <a:off x="5025334" y="2991365"/>
                <a:ext cx="65160" cy="637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BE88CFE-1E21-45F3-AE32-72502185AAD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021014" y="2987045"/>
                  <a:ext cx="73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7B32795-A9E4-4113-A67E-97E35A593ABB}"/>
                    </a:ext>
                  </a:extLst>
                </p14:cNvPr>
                <p14:cNvContentPartPr/>
                <p14:nvPr/>
              </p14:nvContentPartPr>
              <p14:xfrm>
                <a:off x="5175094" y="2941685"/>
                <a:ext cx="19080" cy="205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7B32795-A9E4-4113-A67E-97E35A593AB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170774" y="2937365"/>
                  <a:ext cx="27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5D8B109-A771-49BB-A759-A2EE3F018C09}"/>
                    </a:ext>
                  </a:extLst>
                </p14:cNvPr>
                <p14:cNvContentPartPr/>
                <p14:nvPr/>
              </p14:nvContentPartPr>
              <p14:xfrm>
                <a:off x="5289214" y="2874365"/>
                <a:ext cx="92160" cy="1098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5D8B109-A771-49BB-A759-A2EE3F018C0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284894" y="2870045"/>
                  <a:ext cx="100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21BB7D4D-E163-4022-8C6B-A50B32E99001}"/>
                    </a:ext>
                  </a:extLst>
                </p14:cNvPr>
                <p14:cNvContentPartPr/>
                <p14:nvPr/>
              </p14:nvContentPartPr>
              <p14:xfrm>
                <a:off x="5280214" y="2904965"/>
                <a:ext cx="106920" cy="810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21BB7D4D-E163-4022-8C6B-A50B32E9900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275894" y="2900645"/>
                  <a:ext cx="115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5153B7A-1881-4FEC-9D24-B1ACDA50DC04}"/>
                    </a:ext>
                  </a:extLst>
                </p14:cNvPr>
                <p14:cNvContentPartPr/>
                <p14:nvPr/>
              </p14:nvContentPartPr>
              <p14:xfrm>
                <a:off x="5396854" y="2962925"/>
                <a:ext cx="79920" cy="784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5153B7A-1881-4FEC-9D24-B1ACDA50DC0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392534" y="2958605"/>
                  <a:ext cx="88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868F4C6-44A5-4378-B2A3-5A24ADA365AB}"/>
                    </a:ext>
                  </a:extLst>
                </p14:cNvPr>
                <p14:cNvContentPartPr/>
                <p14:nvPr/>
              </p14:nvContentPartPr>
              <p14:xfrm>
                <a:off x="5526454" y="2884085"/>
                <a:ext cx="30240" cy="370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868F4C6-44A5-4378-B2A3-5A24ADA365A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522134" y="2879765"/>
                  <a:ext cx="3888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0059342D-C8F8-4A67-986D-95200037BD9E}"/>
              </a:ext>
            </a:extLst>
          </p:cNvPr>
          <p:cNvGrpSpPr/>
          <p:nvPr/>
        </p:nvGrpSpPr>
        <p:grpSpPr>
          <a:xfrm>
            <a:off x="5720494" y="2557565"/>
            <a:ext cx="909000" cy="480240"/>
            <a:chOff x="5720494" y="2557565"/>
            <a:chExt cx="909000" cy="4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4DE5D24-D3E2-4EA7-854F-4CB534C282D8}"/>
                    </a:ext>
                  </a:extLst>
                </p14:cNvPr>
                <p14:cNvContentPartPr/>
                <p14:nvPr/>
              </p14:nvContentPartPr>
              <p14:xfrm>
                <a:off x="5720494" y="2943845"/>
                <a:ext cx="45000" cy="97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4DE5D24-D3E2-4EA7-854F-4CB534C282D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716174" y="2939525"/>
                  <a:ext cx="536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4E92520-FD0F-4553-ABAB-417BCA58BFBD}"/>
                    </a:ext>
                  </a:extLst>
                </p14:cNvPr>
                <p14:cNvContentPartPr/>
                <p14:nvPr/>
              </p14:nvContentPartPr>
              <p14:xfrm>
                <a:off x="5860174" y="2943125"/>
                <a:ext cx="150120" cy="230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4E92520-FD0F-4553-ABAB-417BCA58BFB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855854" y="2938805"/>
                  <a:ext cx="158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E37714B-35BB-477D-A382-59A99F43DE42}"/>
                    </a:ext>
                  </a:extLst>
                </p14:cNvPr>
                <p14:cNvContentPartPr/>
                <p14:nvPr/>
              </p14:nvContentPartPr>
              <p14:xfrm>
                <a:off x="6092014" y="2863565"/>
                <a:ext cx="23040" cy="126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E37714B-35BB-477D-A382-59A99F43DE4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087694" y="2859245"/>
                  <a:ext cx="31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A6693C2-C5CF-45DC-ACA0-002A96372A81}"/>
                    </a:ext>
                  </a:extLst>
                </p14:cNvPr>
                <p14:cNvContentPartPr/>
                <p14:nvPr/>
              </p14:nvContentPartPr>
              <p14:xfrm>
                <a:off x="6176614" y="2825765"/>
                <a:ext cx="89280" cy="1065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A6693C2-C5CF-45DC-ACA0-002A96372A8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172294" y="2821445"/>
                  <a:ext cx="979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30B4C0B-C5A5-4D01-93FC-1EA83FEF8419}"/>
                    </a:ext>
                  </a:extLst>
                </p14:cNvPr>
                <p14:cNvContentPartPr/>
                <p14:nvPr/>
              </p14:nvContentPartPr>
              <p14:xfrm>
                <a:off x="6185254" y="2847365"/>
                <a:ext cx="76680" cy="986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30B4C0B-C5A5-4D01-93FC-1EA83FEF841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180934" y="2843045"/>
                  <a:ext cx="85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56F085D-C8DC-4849-A105-AF8BF21DB8E4}"/>
                    </a:ext>
                  </a:extLst>
                </p14:cNvPr>
                <p14:cNvContentPartPr/>
                <p14:nvPr/>
              </p14:nvContentPartPr>
              <p14:xfrm>
                <a:off x="6294694" y="2912885"/>
                <a:ext cx="91080" cy="831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56F085D-C8DC-4849-A105-AF8BF21DB8E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290374" y="2908565"/>
                  <a:ext cx="99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96CF83D-9629-4EE3-A896-2D25FBD01321}"/>
                    </a:ext>
                  </a:extLst>
                </p14:cNvPr>
                <p14:cNvContentPartPr/>
                <p14:nvPr/>
              </p14:nvContentPartPr>
              <p14:xfrm>
                <a:off x="6410614" y="2764205"/>
                <a:ext cx="102960" cy="2736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96CF83D-9629-4EE3-A896-2D25FBD0132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406294" y="2759885"/>
                  <a:ext cx="1116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5F0C0E9-F38B-4B5D-A59E-7C0D948DC1A4}"/>
                    </a:ext>
                  </a:extLst>
                </p14:cNvPr>
                <p14:cNvContentPartPr/>
                <p14:nvPr/>
              </p14:nvContentPartPr>
              <p14:xfrm>
                <a:off x="6551374" y="2557565"/>
                <a:ext cx="13680" cy="997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5F0C0E9-F38B-4B5D-A59E-7C0D948DC1A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547054" y="2553245"/>
                  <a:ext cx="223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24A407E-6702-4124-8E8F-2A39596A288D}"/>
                    </a:ext>
                  </a:extLst>
                </p14:cNvPr>
                <p14:cNvContentPartPr/>
                <p14:nvPr/>
              </p14:nvContentPartPr>
              <p14:xfrm>
                <a:off x="6493414" y="2664485"/>
                <a:ext cx="136080" cy="133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24A407E-6702-4124-8E8F-2A39596A288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489094" y="2660165"/>
                  <a:ext cx="144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7F10D81-438B-4772-BC12-FE7439EB559B}"/>
                    </a:ext>
                  </a:extLst>
                </p14:cNvPr>
                <p14:cNvContentPartPr/>
                <p14:nvPr/>
              </p14:nvContentPartPr>
              <p14:xfrm>
                <a:off x="6524734" y="2700125"/>
                <a:ext cx="87480" cy="770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7F10D81-438B-4772-BC12-FE7439EB559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520414" y="2695805"/>
                  <a:ext cx="9612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FE5E0BA4-4205-45CA-8CCF-347949352732}"/>
              </a:ext>
            </a:extLst>
          </p:cNvPr>
          <p:cNvGrpSpPr/>
          <p:nvPr/>
        </p:nvGrpSpPr>
        <p:grpSpPr>
          <a:xfrm>
            <a:off x="6914254" y="2771045"/>
            <a:ext cx="387000" cy="326520"/>
            <a:chOff x="6914254" y="2771045"/>
            <a:chExt cx="38700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448BD3D-F226-4AB5-B1DA-C62EB7198C2C}"/>
                    </a:ext>
                  </a:extLst>
                </p14:cNvPr>
                <p14:cNvContentPartPr/>
                <p14:nvPr/>
              </p14:nvContentPartPr>
              <p14:xfrm>
                <a:off x="6914254" y="2839445"/>
                <a:ext cx="115200" cy="968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448BD3D-F226-4AB5-B1DA-C62EB7198C2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909934" y="2835125"/>
                  <a:ext cx="123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443E0239-2A68-4BEB-B6C6-353C0473B63F}"/>
                    </a:ext>
                  </a:extLst>
                </p14:cNvPr>
                <p14:cNvContentPartPr/>
                <p14:nvPr/>
              </p14:nvContentPartPr>
              <p14:xfrm>
                <a:off x="7047454" y="2771045"/>
                <a:ext cx="226440" cy="3265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443E0239-2A68-4BEB-B6C6-353C0473B63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043134" y="2766725"/>
                  <a:ext cx="2350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48B7865-50F0-4470-BCED-575557F4A2CC}"/>
                    </a:ext>
                  </a:extLst>
                </p14:cNvPr>
                <p14:cNvContentPartPr/>
                <p14:nvPr/>
              </p14:nvContentPartPr>
              <p14:xfrm>
                <a:off x="7298374" y="2894165"/>
                <a:ext cx="2880" cy="288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48B7865-50F0-4470-BCED-575557F4A2C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294054" y="2889845"/>
                  <a:ext cx="1152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D5093C36-4D99-491D-AFCE-BA84D3679AEF}"/>
              </a:ext>
            </a:extLst>
          </p:cNvPr>
          <p:cNvGrpSpPr/>
          <p:nvPr/>
        </p:nvGrpSpPr>
        <p:grpSpPr>
          <a:xfrm>
            <a:off x="7534534" y="2595005"/>
            <a:ext cx="4062240" cy="666360"/>
            <a:chOff x="7534534" y="2595005"/>
            <a:chExt cx="4062240" cy="66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660A7CE-018B-405C-9A33-A50A1D385B26}"/>
                    </a:ext>
                  </a:extLst>
                </p14:cNvPr>
                <p14:cNvContentPartPr/>
                <p14:nvPr/>
              </p14:nvContentPartPr>
              <p14:xfrm>
                <a:off x="7534534" y="2757725"/>
                <a:ext cx="103320" cy="1663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660A7CE-018B-405C-9A33-A50A1D385B2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530214" y="2753405"/>
                  <a:ext cx="111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FD924F5-5D5A-4007-A341-E21C18A2926F}"/>
                    </a:ext>
                  </a:extLst>
                </p14:cNvPr>
                <p14:cNvContentPartPr/>
                <p14:nvPr/>
              </p14:nvContentPartPr>
              <p14:xfrm>
                <a:off x="7599334" y="2862125"/>
                <a:ext cx="97560" cy="709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FD924F5-5D5A-4007-A341-E21C18A2926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595014" y="2857805"/>
                  <a:ext cx="106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A7C117D-31EF-41E3-B2D1-76629F2106FA}"/>
                    </a:ext>
                  </a:extLst>
                </p14:cNvPr>
                <p14:cNvContentPartPr/>
                <p14:nvPr/>
              </p14:nvContentPartPr>
              <p14:xfrm>
                <a:off x="7715974" y="2736125"/>
                <a:ext cx="108360" cy="1821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A7C117D-31EF-41E3-B2D1-76629F2106F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711654" y="2731805"/>
                  <a:ext cx="117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6B498C0-1D99-4154-A8D9-03BFC46A8506}"/>
                    </a:ext>
                  </a:extLst>
                </p14:cNvPr>
                <p14:cNvContentPartPr/>
                <p14:nvPr/>
              </p14:nvContentPartPr>
              <p14:xfrm>
                <a:off x="7826854" y="2733965"/>
                <a:ext cx="80640" cy="1652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6B498C0-1D99-4154-A8D9-03BFC46A850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822534" y="2729645"/>
                  <a:ext cx="89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8278F3E-303C-429F-8E49-C1C97C01F3F2}"/>
                    </a:ext>
                  </a:extLst>
                </p14:cNvPr>
                <p14:cNvContentPartPr/>
                <p14:nvPr/>
              </p14:nvContentPartPr>
              <p14:xfrm>
                <a:off x="7961494" y="2833325"/>
                <a:ext cx="117000" cy="172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8278F3E-303C-429F-8E49-C1C97C01F3F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957174" y="2829005"/>
                  <a:ext cx="125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9F42BB5-F991-4202-AA66-2D8E00A5F257}"/>
                    </a:ext>
                  </a:extLst>
                </p14:cNvPr>
                <p14:cNvContentPartPr/>
                <p14:nvPr/>
              </p14:nvContentPartPr>
              <p14:xfrm>
                <a:off x="8159494" y="2776805"/>
                <a:ext cx="8640" cy="1278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9F42BB5-F991-4202-AA66-2D8E00A5F25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155174" y="2772485"/>
                  <a:ext cx="172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0AFAF4D-7D89-4EEB-BEBD-21A3BFC08A15}"/>
                    </a:ext>
                  </a:extLst>
                </p14:cNvPr>
                <p14:cNvContentPartPr/>
                <p14:nvPr/>
              </p14:nvContentPartPr>
              <p14:xfrm>
                <a:off x="8058334" y="2714165"/>
                <a:ext cx="180720" cy="1749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0AFAF4D-7D89-4EEB-BEBD-21A3BFC08A1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054014" y="2709845"/>
                  <a:ext cx="189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8FB5092-5F15-425C-A47B-8AB02FDA6DFA}"/>
                    </a:ext>
                  </a:extLst>
                </p14:cNvPr>
                <p14:cNvContentPartPr/>
                <p14:nvPr/>
              </p14:nvContentPartPr>
              <p14:xfrm>
                <a:off x="8213854" y="2789765"/>
                <a:ext cx="241560" cy="698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8FB5092-5F15-425C-A47B-8AB02FDA6DF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209534" y="2785445"/>
                  <a:ext cx="250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6A285DA-5215-4B80-918D-4E42E5E92001}"/>
                    </a:ext>
                  </a:extLst>
                </p14:cNvPr>
                <p14:cNvContentPartPr/>
                <p14:nvPr/>
              </p14:nvContentPartPr>
              <p14:xfrm>
                <a:off x="8395294" y="2790845"/>
                <a:ext cx="79920" cy="2322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6A285DA-5215-4B80-918D-4E42E5E9200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390974" y="2786525"/>
                  <a:ext cx="885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5C50241-9431-4691-A56C-EB0ABDC0EB74}"/>
                    </a:ext>
                  </a:extLst>
                </p14:cNvPr>
                <p14:cNvContentPartPr/>
                <p14:nvPr/>
              </p14:nvContentPartPr>
              <p14:xfrm>
                <a:off x="8542534" y="2685725"/>
                <a:ext cx="54360" cy="1623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5C50241-9431-4691-A56C-EB0ABDC0EB7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538214" y="2681405"/>
                  <a:ext cx="63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C1E66B9-0F13-4DE5-B5A7-8403CBAF3068}"/>
                    </a:ext>
                  </a:extLst>
                </p14:cNvPr>
                <p14:cNvContentPartPr/>
                <p14:nvPr/>
              </p14:nvContentPartPr>
              <p14:xfrm>
                <a:off x="8582494" y="2745125"/>
                <a:ext cx="197280" cy="1036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C1E66B9-0F13-4DE5-B5A7-8403CBAF306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578174" y="2740805"/>
                  <a:ext cx="205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679C285-F9AC-4FE4-B13C-38C63CCFE984}"/>
                    </a:ext>
                  </a:extLst>
                </p14:cNvPr>
                <p14:cNvContentPartPr/>
                <p14:nvPr/>
              </p14:nvContentPartPr>
              <p14:xfrm>
                <a:off x="8951134" y="2695445"/>
                <a:ext cx="14760" cy="1450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679C285-F9AC-4FE4-B13C-38C63CCFE98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946814" y="2691125"/>
                  <a:ext cx="23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6A009C0-72DD-4FE1-9272-A4DC07AFA3D0}"/>
                    </a:ext>
                  </a:extLst>
                </p14:cNvPr>
                <p14:cNvContentPartPr/>
                <p14:nvPr/>
              </p14:nvContentPartPr>
              <p14:xfrm>
                <a:off x="8876974" y="2673125"/>
                <a:ext cx="185040" cy="50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6A009C0-72DD-4FE1-9272-A4DC07AFA3D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872654" y="2668805"/>
                  <a:ext cx="1936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E710A10-07C3-4AC5-B76F-B8541FC3C8C5}"/>
                    </a:ext>
                  </a:extLst>
                </p14:cNvPr>
                <p14:cNvContentPartPr/>
                <p14:nvPr/>
              </p14:nvContentPartPr>
              <p14:xfrm>
                <a:off x="8861854" y="2766005"/>
                <a:ext cx="126000" cy="86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E710A10-07C3-4AC5-B76F-B8541FC3C8C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857534" y="2761685"/>
                  <a:ext cx="1346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14756097-483C-4E68-B1B3-728BCA31FAB5}"/>
                    </a:ext>
                  </a:extLst>
                </p14:cNvPr>
                <p14:cNvContentPartPr/>
                <p14:nvPr/>
              </p14:nvContentPartPr>
              <p14:xfrm>
                <a:off x="8992894" y="2753765"/>
                <a:ext cx="222480" cy="694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14756097-483C-4E68-B1B3-728BCA31FAB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988574" y="2749445"/>
                  <a:ext cx="231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D7F248E-9BEB-40AC-A26A-BC5E138993A9}"/>
                    </a:ext>
                  </a:extLst>
                </p14:cNvPr>
                <p14:cNvContentPartPr/>
                <p14:nvPr/>
              </p14:nvContentPartPr>
              <p14:xfrm>
                <a:off x="9236974" y="2628485"/>
                <a:ext cx="86760" cy="1760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D7F248E-9BEB-40AC-A26A-BC5E138993A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232654" y="2624165"/>
                  <a:ext cx="95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EADEC45-2354-4D84-A2F2-989A241611B8}"/>
                    </a:ext>
                  </a:extLst>
                </p14:cNvPr>
                <p14:cNvContentPartPr/>
                <p14:nvPr/>
              </p14:nvContentPartPr>
              <p14:xfrm>
                <a:off x="9285574" y="2761685"/>
                <a:ext cx="62640" cy="410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EADEC45-2354-4D84-A2F2-989A241611B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281254" y="2757365"/>
                  <a:ext cx="71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5EF7C066-1AAC-496E-8C54-8FCB9620AE24}"/>
                    </a:ext>
                  </a:extLst>
                </p14:cNvPr>
                <p14:cNvContentPartPr/>
                <p14:nvPr/>
              </p14:nvContentPartPr>
              <p14:xfrm>
                <a:off x="9354334" y="2664125"/>
                <a:ext cx="147600" cy="1339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5EF7C066-1AAC-496E-8C54-8FCB9620AE2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350014" y="2659805"/>
                  <a:ext cx="156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4EAC20C-468D-4895-A62F-394BF599F3A9}"/>
                    </a:ext>
                  </a:extLst>
                </p14:cNvPr>
                <p14:cNvContentPartPr/>
                <p14:nvPr/>
              </p14:nvContentPartPr>
              <p14:xfrm>
                <a:off x="9506974" y="2726765"/>
                <a:ext cx="154080" cy="525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4EAC20C-468D-4895-A62F-394BF599F3A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502654" y="2722445"/>
                  <a:ext cx="162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D361EE8-509C-4A6A-9504-9884D0C25B7C}"/>
                    </a:ext>
                  </a:extLst>
                </p14:cNvPr>
                <p14:cNvContentPartPr/>
                <p14:nvPr/>
              </p14:nvContentPartPr>
              <p14:xfrm>
                <a:off x="9816934" y="2719925"/>
                <a:ext cx="277560" cy="770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D361EE8-509C-4A6A-9504-9884D0C25B7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812614" y="2715605"/>
                  <a:ext cx="286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435D82E-4CDC-4371-8696-30586A3EED55}"/>
                    </a:ext>
                  </a:extLst>
                </p14:cNvPr>
                <p14:cNvContentPartPr/>
                <p14:nvPr/>
              </p14:nvContentPartPr>
              <p14:xfrm>
                <a:off x="10124014" y="2718485"/>
                <a:ext cx="53280" cy="867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435D82E-4CDC-4371-8696-30586A3EED5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119694" y="2714165"/>
                  <a:ext cx="61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5FA73D3-28CE-4FA5-94AE-97D47EB54E94}"/>
                    </a:ext>
                  </a:extLst>
                </p14:cNvPr>
                <p14:cNvContentPartPr/>
                <p14:nvPr/>
              </p14:nvContentPartPr>
              <p14:xfrm>
                <a:off x="10372054" y="2671685"/>
                <a:ext cx="330120" cy="1148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5FA73D3-28CE-4FA5-94AE-97D47EB54E9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367734" y="2667365"/>
                  <a:ext cx="338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81A8A07-7AB1-4E19-AFD3-C687989465FE}"/>
                    </a:ext>
                  </a:extLst>
                </p14:cNvPr>
                <p14:cNvContentPartPr/>
                <p14:nvPr/>
              </p14:nvContentPartPr>
              <p14:xfrm>
                <a:off x="10833934" y="2631005"/>
                <a:ext cx="126000" cy="1224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81A8A07-7AB1-4E19-AFD3-C687989465F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829614" y="2626685"/>
                  <a:ext cx="1346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A8E5E84-4F28-4F09-8AB9-F8BC51D9AF04}"/>
                    </a:ext>
                  </a:extLst>
                </p14:cNvPr>
                <p14:cNvContentPartPr/>
                <p14:nvPr/>
              </p14:nvContentPartPr>
              <p14:xfrm>
                <a:off x="10955614" y="2624525"/>
                <a:ext cx="176760" cy="1029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A8E5E84-4F28-4F09-8AB9-F8BC51D9AF0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951294" y="2620205"/>
                  <a:ext cx="185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B2E8861-80B6-4B6A-87BF-4E66A34A8F5F}"/>
                    </a:ext>
                  </a:extLst>
                </p14:cNvPr>
                <p14:cNvContentPartPr/>
                <p14:nvPr/>
              </p14:nvContentPartPr>
              <p14:xfrm>
                <a:off x="11128414" y="2595005"/>
                <a:ext cx="196920" cy="1666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B2E8861-80B6-4B6A-87BF-4E66A34A8F5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124094" y="2590685"/>
                  <a:ext cx="205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D48FA935-1ABC-477E-910F-73EAE2FEAB82}"/>
                    </a:ext>
                  </a:extLst>
                </p14:cNvPr>
                <p14:cNvContentPartPr/>
                <p14:nvPr/>
              </p14:nvContentPartPr>
              <p14:xfrm>
                <a:off x="8743774" y="3117725"/>
                <a:ext cx="139320" cy="986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D48FA935-1ABC-477E-910F-73EAE2FEAB8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739454" y="3113405"/>
                  <a:ext cx="147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93E6E63C-DE56-4D06-A0C0-387BDC6CB907}"/>
                    </a:ext>
                  </a:extLst>
                </p14:cNvPr>
                <p14:cNvContentPartPr/>
                <p14:nvPr/>
              </p14:nvContentPartPr>
              <p14:xfrm>
                <a:off x="8882734" y="3051845"/>
                <a:ext cx="63000" cy="1602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93E6E63C-DE56-4D06-A0C0-387BDC6CB90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878414" y="3047525"/>
                  <a:ext cx="71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3433F320-2528-45B3-AC97-087605D54738}"/>
                    </a:ext>
                  </a:extLst>
                </p14:cNvPr>
                <p14:cNvContentPartPr/>
                <p14:nvPr/>
              </p14:nvContentPartPr>
              <p14:xfrm>
                <a:off x="8938894" y="3072365"/>
                <a:ext cx="95400" cy="1324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3433F320-2528-45B3-AC97-087605D5473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934574" y="3068045"/>
                  <a:ext cx="104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BC24E02-5EC4-479C-9CBA-42B8B9EED92D}"/>
                    </a:ext>
                  </a:extLst>
                </p14:cNvPr>
                <p14:cNvContentPartPr/>
                <p14:nvPr/>
              </p14:nvContentPartPr>
              <p14:xfrm>
                <a:off x="9078574" y="3141845"/>
                <a:ext cx="33840" cy="813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BC24E02-5EC4-479C-9CBA-42B8B9EED92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074254" y="3137525"/>
                  <a:ext cx="42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466B06B-E2FF-42BC-87F6-6DC035E78278}"/>
                    </a:ext>
                  </a:extLst>
                </p14:cNvPr>
                <p14:cNvContentPartPr/>
                <p14:nvPr/>
              </p14:nvContentPartPr>
              <p14:xfrm>
                <a:off x="9163174" y="3138245"/>
                <a:ext cx="10440" cy="961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466B06B-E2FF-42BC-87F6-6DC035E7827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158854" y="3133925"/>
                  <a:ext cx="190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E2499C8-F02A-468B-AF6D-4A11001546BD}"/>
                    </a:ext>
                  </a:extLst>
                </p14:cNvPr>
                <p14:cNvContentPartPr/>
                <p14:nvPr/>
              </p14:nvContentPartPr>
              <p14:xfrm>
                <a:off x="9226894" y="3037085"/>
                <a:ext cx="89640" cy="1303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E2499C8-F02A-468B-AF6D-4A11001546B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222574" y="3032765"/>
                  <a:ext cx="98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6843FABB-07EB-40A1-9435-1AF282E3EB75}"/>
                    </a:ext>
                  </a:extLst>
                </p14:cNvPr>
                <p14:cNvContentPartPr/>
                <p14:nvPr/>
              </p14:nvContentPartPr>
              <p14:xfrm>
                <a:off x="9338854" y="3111965"/>
                <a:ext cx="66240" cy="774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6843FABB-07EB-40A1-9435-1AF282E3EB7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334534" y="3107645"/>
                  <a:ext cx="74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9804F53-8510-42F5-902D-680884294392}"/>
                    </a:ext>
                  </a:extLst>
                </p14:cNvPr>
                <p14:cNvContentPartPr/>
                <p14:nvPr/>
              </p14:nvContentPartPr>
              <p14:xfrm>
                <a:off x="9419854" y="2993525"/>
                <a:ext cx="64080" cy="2152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9804F53-8510-42F5-902D-68088429439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415534" y="2989205"/>
                  <a:ext cx="727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EA61BAC-4804-417F-A20A-C6DEBF85860D}"/>
                    </a:ext>
                  </a:extLst>
                </p14:cNvPr>
                <p14:cNvContentPartPr/>
                <p14:nvPr/>
              </p14:nvContentPartPr>
              <p14:xfrm>
                <a:off x="9611734" y="3123485"/>
                <a:ext cx="154080" cy="57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EA61BAC-4804-417F-A20A-C6DEBF85860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607414" y="3119165"/>
                  <a:ext cx="1627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35327FCE-408C-4866-977E-C5FB97C2BA02}"/>
                    </a:ext>
                  </a:extLst>
                </p14:cNvPr>
                <p14:cNvContentPartPr/>
                <p14:nvPr/>
              </p14:nvContentPartPr>
              <p14:xfrm>
                <a:off x="9629734" y="3144005"/>
                <a:ext cx="135360" cy="219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35327FCE-408C-4866-977E-C5FB97C2BA0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625414" y="3139685"/>
                  <a:ext cx="144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BC19786-EB84-42A5-BF32-76BCF75C7A31}"/>
                    </a:ext>
                  </a:extLst>
                </p14:cNvPr>
                <p14:cNvContentPartPr/>
                <p14:nvPr/>
              </p14:nvContentPartPr>
              <p14:xfrm>
                <a:off x="9899734" y="3058685"/>
                <a:ext cx="101520" cy="1224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BC19786-EB84-42A5-BF32-76BCF75C7A3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895414" y="3054365"/>
                  <a:ext cx="110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8B9CA9A6-6614-4654-85C6-4CF162EB78F4}"/>
                    </a:ext>
                  </a:extLst>
                </p14:cNvPr>
                <p14:cNvContentPartPr/>
                <p14:nvPr/>
              </p14:nvContentPartPr>
              <p14:xfrm>
                <a:off x="9910534" y="3097565"/>
                <a:ext cx="113040" cy="514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8B9CA9A6-6614-4654-85C6-4CF162EB78F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906214" y="3093245"/>
                  <a:ext cx="1216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63C1EFB5-2804-449B-8845-C2278A51FF9D}"/>
                    </a:ext>
                  </a:extLst>
                </p14:cNvPr>
                <p14:cNvContentPartPr/>
                <p14:nvPr/>
              </p14:nvContentPartPr>
              <p14:xfrm>
                <a:off x="10029694" y="3136805"/>
                <a:ext cx="64440" cy="608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63C1EFB5-2804-449B-8845-C2278A51FF9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025374" y="3132485"/>
                  <a:ext cx="73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4049C2E-B6EA-4FD2-A423-37D02E75C4F3}"/>
                    </a:ext>
                  </a:extLst>
                </p14:cNvPr>
                <p14:cNvContentPartPr/>
                <p14:nvPr/>
              </p14:nvContentPartPr>
              <p14:xfrm>
                <a:off x="10163974" y="3078485"/>
                <a:ext cx="37800" cy="266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4049C2E-B6EA-4FD2-A423-37D02E75C4F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159654" y="3074165"/>
                  <a:ext cx="46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3C2BBED-3590-4B0F-B552-E006CB015B4D}"/>
                    </a:ext>
                  </a:extLst>
                </p14:cNvPr>
                <p14:cNvContentPartPr/>
                <p14:nvPr/>
              </p14:nvContentPartPr>
              <p14:xfrm>
                <a:off x="10281334" y="3027005"/>
                <a:ext cx="83160" cy="1357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3C2BBED-3590-4B0F-B552-E006CB015B4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277014" y="3022685"/>
                  <a:ext cx="91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612F5B4-EAF6-4928-9740-94353A2972A5}"/>
                    </a:ext>
                  </a:extLst>
                </p14:cNvPr>
                <p14:cNvContentPartPr/>
                <p14:nvPr/>
              </p14:nvContentPartPr>
              <p14:xfrm>
                <a:off x="10269094" y="3063365"/>
                <a:ext cx="118800" cy="630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612F5B4-EAF6-4928-9740-94353A2972A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264774" y="3059045"/>
                  <a:ext cx="127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0A3079D5-1473-4DE8-A8C6-14909BFDF08E}"/>
                    </a:ext>
                  </a:extLst>
                </p14:cNvPr>
                <p14:cNvContentPartPr/>
                <p14:nvPr/>
              </p14:nvContentPartPr>
              <p14:xfrm>
                <a:off x="10390414" y="3100445"/>
                <a:ext cx="84960" cy="961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0A3079D5-1473-4DE8-A8C6-14909BFDF08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386094" y="3096125"/>
                  <a:ext cx="93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26C4AAA6-51AC-4C30-AA75-EA9D521ED782}"/>
                    </a:ext>
                  </a:extLst>
                </p14:cNvPr>
                <p14:cNvContentPartPr/>
                <p14:nvPr/>
              </p14:nvContentPartPr>
              <p14:xfrm>
                <a:off x="9779494" y="2913965"/>
                <a:ext cx="745560" cy="3373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26C4AAA6-51AC-4C30-AA75-EA9D521ED78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775174" y="2909645"/>
                  <a:ext cx="7542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CD780A3-E770-419F-A124-69DC744B7BE3}"/>
                    </a:ext>
                  </a:extLst>
                </p14:cNvPr>
                <p14:cNvContentPartPr/>
                <p14:nvPr/>
              </p14:nvContentPartPr>
              <p14:xfrm>
                <a:off x="10648534" y="3080285"/>
                <a:ext cx="127080" cy="147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CD780A3-E770-419F-A124-69DC744B7BE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644214" y="3075965"/>
                  <a:ext cx="1357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C651A532-B33B-4BA4-B1CC-E3A11779FF99}"/>
                    </a:ext>
                  </a:extLst>
                </p14:cNvPr>
                <p14:cNvContentPartPr/>
                <p14:nvPr/>
              </p14:nvContentPartPr>
              <p14:xfrm>
                <a:off x="10643854" y="3120965"/>
                <a:ext cx="138600" cy="122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C651A532-B33B-4BA4-B1CC-E3A11779FF9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639534" y="3116645"/>
                  <a:ext cx="147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30905810-3772-495D-882F-B29E317A9E27}"/>
                    </a:ext>
                  </a:extLst>
                </p14:cNvPr>
                <p14:cNvContentPartPr/>
                <p14:nvPr/>
              </p14:nvContentPartPr>
              <p14:xfrm>
                <a:off x="10877854" y="3050405"/>
                <a:ext cx="99000" cy="1321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30905810-3772-495D-882F-B29E317A9E2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873534" y="3046085"/>
                  <a:ext cx="107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54B64790-87D2-4A08-B0DD-5B1FF51626CF}"/>
                    </a:ext>
                  </a:extLst>
                </p14:cNvPr>
                <p14:cNvContentPartPr/>
                <p14:nvPr/>
              </p14:nvContentPartPr>
              <p14:xfrm>
                <a:off x="10869574" y="3093605"/>
                <a:ext cx="113760" cy="482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54B64790-87D2-4A08-B0DD-5B1FF51626C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865254" y="3089285"/>
                  <a:ext cx="122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46667A1-71E9-4DA4-870E-AE3B177A8835}"/>
                    </a:ext>
                  </a:extLst>
                </p14:cNvPr>
                <p14:cNvContentPartPr/>
                <p14:nvPr/>
              </p14:nvContentPartPr>
              <p14:xfrm>
                <a:off x="10994494" y="3102605"/>
                <a:ext cx="125280" cy="1076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46667A1-71E9-4DA4-870E-AE3B177A883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990174" y="3098285"/>
                  <a:ext cx="133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4A86251-17E9-4181-B87D-F330771294D3}"/>
                    </a:ext>
                  </a:extLst>
                </p14:cNvPr>
                <p14:cNvContentPartPr/>
                <p14:nvPr/>
              </p14:nvContentPartPr>
              <p14:xfrm>
                <a:off x="11166934" y="3039245"/>
                <a:ext cx="109800" cy="1260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4A86251-17E9-4181-B87D-F330771294D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162614" y="3034925"/>
                  <a:ext cx="118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3C11C032-A343-4F74-9E15-706EF1226430}"/>
                    </a:ext>
                  </a:extLst>
                </p14:cNvPr>
                <p14:cNvContentPartPr/>
                <p14:nvPr/>
              </p14:nvContentPartPr>
              <p14:xfrm>
                <a:off x="11175214" y="3076325"/>
                <a:ext cx="195840" cy="1267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3C11C032-A343-4F74-9E15-706EF122643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170894" y="3072005"/>
                  <a:ext cx="204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A02BF6E9-2216-4F23-AC6B-125741D10E3A}"/>
                    </a:ext>
                  </a:extLst>
                </p14:cNvPr>
                <p14:cNvContentPartPr/>
                <p14:nvPr/>
              </p14:nvContentPartPr>
              <p14:xfrm>
                <a:off x="11286094" y="2989565"/>
                <a:ext cx="168480" cy="2718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A02BF6E9-2216-4F23-AC6B-125741D10E3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281774" y="2985245"/>
                  <a:ext cx="1771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72731E86-DB32-4EDF-B6C1-1EBA4CA04552}"/>
                    </a:ext>
                  </a:extLst>
                </p14:cNvPr>
                <p14:cNvContentPartPr/>
                <p14:nvPr/>
              </p14:nvContentPartPr>
              <p14:xfrm>
                <a:off x="10769494" y="2976605"/>
                <a:ext cx="153360" cy="2559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72731E86-DB32-4EDF-B6C1-1EBA4CA0455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765174" y="2972285"/>
                  <a:ext cx="1620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3D9A3A06-C386-4706-80E0-499A72BD792C}"/>
                    </a:ext>
                  </a:extLst>
                </p14:cNvPr>
                <p14:cNvContentPartPr/>
                <p14:nvPr/>
              </p14:nvContentPartPr>
              <p14:xfrm>
                <a:off x="11503894" y="2748725"/>
                <a:ext cx="4680" cy="968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3D9A3A06-C386-4706-80E0-499A72BD792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499574" y="2744405"/>
                  <a:ext cx="13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B97C1680-5B0E-4FD1-9DB0-1C8BD9FE3A0D}"/>
                    </a:ext>
                  </a:extLst>
                </p14:cNvPr>
                <p14:cNvContentPartPr/>
                <p14:nvPr/>
              </p14:nvContentPartPr>
              <p14:xfrm>
                <a:off x="11418214" y="2871485"/>
                <a:ext cx="144360" cy="223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B97C1680-5B0E-4FD1-9DB0-1C8BD9FE3A0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413894" y="2867165"/>
                  <a:ext cx="153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55E066A0-E725-49F8-8FCD-0CF6D2319468}"/>
                    </a:ext>
                  </a:extLst>
                </p14:cNvPr>
                <p14:cNvContentPartPr/>
                <p14:nvPr/>
              </p14:nvContentPartPr>
              <p14:xfrm>
                <a:off x="11463934" y="2908565"/>
                <a:ext cx="132840" cy="756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55E066A0-E725-49F8-8FCD-0CF6D231946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459614" y="2904245"/>
                  <a:ext cx="14148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69F7B9DA-4ADA-480B-97C8-A6AD2A0145E0}"/>
              </a:ext>
            </a:extLst>
          </p:cNvPr>
          <p:cNvGrpSpPr/>
          <p:nvPr/>
        </p:nvGrpSpPr>
        <p:grpSpPr>
          <a:xfrm>
            <a:off x="324454" y="3610925"/>
            <a:ext cx="1313280" cy="239400"/>
            <a:chOff x="324454" y="3610925"/>
            <a:chExt cx="131328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B2385917-E832-4642-B7C7-732342611BEB}"/>
                    </a:ext>
                  </a:extLst>
                </p14:cNvPr>
                <p14:cNvContentPartPr/>
                <p14:nvPr/>
              </p14:nvContentPartPr>
              <p14:xfrm>
                <a:off x="324454" y="3610925"/>
                <a:ext cx="104760" cy="2394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B2385917-E832-4642-B7C7-732342611BE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20134" y="3606605"/>
                  <a:ext cx="1134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9F00ABD9-5AAF-4491-91A7-5BAD1F7A8397}"/>
                    </a:ext>
                  </a:extLst>
                </p14:cNvPr>
                <p14:cNvContentPartPr/>
                <p14:nvPr/>
              </p14:nvContentPartPr>
              <p14:xfrm>
                <a:off x="476374" y="3740525"/>
                <a:ext cx="387000" cy="1072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9F00ABD9-5AAF-4491-91A7-5BAD1F7A839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72054" y="3736205"/>
                  <a:ext cx="395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D3EF5FD-B0EC-44AB-B676-675727DCC680}"/>
                    </a:ext>
                  </a:extLst>
                </p14:cNvPr>
                <p14:cNvContentPartPr/>
                <p14:nvPr/>
              </p14:nvContentPartPr>
              <p14:xfrm>
                <a:off x="886054" y="3732965"/>
                <a:ext cx="271080" cy="705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D3EF5FD-B0EC-44AB-B676-675727DCC68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81734" y="3728645"/>
                  <a:ext cx="2797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7DA6D90-9BFF-4084-BCF1-5C87DFDD77C2}"/>
                    </a:ext>
                  </a:extLst>
                </p14:cNvPr>
                <p14:cNvContentPartPr/>
                <p14:nvPr/>
              </p14:nvContentPartPr>
              <p14:xfrm>
                <a:off x="1155334" y="3659885"/>
                <a:ext cx="360" cy="3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7DA6D90-9BFF-4084-BCF1-5C87DFDD77C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51014" y="36555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F1D0DBE-1ABB-4157-A743-3AA3999280AD}"/>
                    </a:ext>
                  </a:extLst>
                </p14:cNvPr>
                <p14:cNvContentPartPr/>
                <p14:nvPr/>
              </p14:nvContentPartPr>
              <p14:xfrm>
                <a:off x="1161454" y="3700925"/>
                <a:ext cx="85680" cy="925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F1D0DBE-1ABB-4157-A743-3AA3999280A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57134" y="3696605"/>
                  <a:ext cx="94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D3274655-6B4B-450A-95A1-6B7EFC3F8A01}"/>
                    </a:ext>
                  </a:extLst>
                </p14:cNvPr>
                <p14:cNvContentPartPr/>
                <p14:nvPr/>
              </p14:nvContentPartPr>
              <p14:xfrm>
                <a:off x="1301134" y="3649445"/>
                <a:ext cx="231840" cy="1353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D3274655-6B4B-450A-95A1-6B7EFC3F8A0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296814" y="3645125"/>
                  <a:ext cx="240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F1A3055-D095-4DF2-85D2-A2AC0F66795F}"/>
                    </a:ext>
                  </a:extLst>
                </p14:cNvPr>
                <p14:cNvContentPartPr/>
                <p14:nvPr/>
              </p14:nvContentPartPr>
              <p14:xfrm>
                <a:off x="1568974" y="3681485"/>
                <a:ext cx="68760" cy="914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F1A3055-D095-4DF2-85D2-A2AC0F66795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564654" y="3677165"/>
                  <a:ext cx="7740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uppieren 213">
            <a:extLst>
              <a:ext uri="{FF2B5EF4-FFF2-40B4-BE49-F238E27FC236}">
                <a16:creationId xmlns:a16="http://schemas.microsoft.com/office/drawing/2014/main" id="{3282177D-AAE9-4E71-9343-21945B3BA010}"/>
              </a:ext>
            </a:extLst>
          </p:cNvPr>
          <p:cNvGrpSpPr/>
          <p:nvPr/>
        </p:nvGrpSpPr>
        <p:grpSpPr>
          <a:xfrm>
            <a:off x="1867774" y="3546125"/>
            <a:ext cx="629280" cy="215640"/>
            <a:chOff x="1867774" y="3546125"/>
            <a:chExt cx="62928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A600EE8C-9C54-4E5A-A434-0413C469C337}"/>
                    </a:ext>
                  </a:extLst>
                </p14:cNvPr>
                <p14:cNvContentPartPr/>
                <p14:nvPr/>
              </p14:nvContentPartPr>
              <p14:xfrm>
                <a:off x="1867774" y="3588245"/>
                <a:ext cx="222120" cy="1609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A600EE8C-9C54-4E5A-A434-0413C469C33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863454" y="3583925"/>
                  <a:ext cx="230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9BB6361C-5584-422E-927E-0CB21F91826F}"/>
                    </a:ext>
                  </a:extLst>
                </p14:cNvPr>
                <p14:cNvContentPartPr/>
                <p14:nvPr/>
              </p14:nvContentPartPr>
              <p14:xfrm>
                <a:off x="2124454" y="3546125"/>
                <a:ext cx="372600" cy="2156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9BB6361C-5584-422E-927E-0CB21F91826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120134" y="3541805"/>
                  <a:ext cx="381240" cy="22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72D4255E-1B81-4E08-BDB4-A7CFDD8D03E1}"/>
                  </a:ext>
                </a:extLst>
              </p14:cNvPr>
              <p14:cNvContentPartPr/>
              <p14:nvPr/>
            </p14:nvContentPartPr>
            <p14:xfrm>
              <a:off x="2075494" y="3444245"/>
              <a:ext cx="8640" cy="324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72D4255E-1B81-4E08-BDB4-A7CFDD8D03E1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2071174" y="3439925"/>
                <a:ext cx="1728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83DCA39B-F7B5-4E4C-ABDF-BECAD5AF2968}"/>
                  </a:ext>
                </a:extLst>
              </p14:cNvPr>
              <p14:cNvContentPartPr/>
              <p14:nvPr/>
            </p14:nvContentPartPr>
            <p14:xfrm>
              <a:off x="4624654" y="2668805"/>
              <a:ext cx="281880" cy="1116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83DCA39B-F7B5-4E4C-ABDF-BECAD5AF2968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4620334" y="2664485"/>
                <a:ext cx="29052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73B9BCFF-69E2-4284-AFDC-CE16C86CD149}"/>
                  </a:ext>
                </a:extLst>
              </p14:cNvPr>
              <p14:cNvContentPartPr/>
              <p14:nvPr/>
            </p14:nvContentPartPr>
            <p14:xfrm>
              <a:off x="6731014" y="2596445"/>
              <a:ext cx="214920" cy="1872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73B9BCFF-69E2-4284-AFDC-CE16C86CD149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6726694" y="2592125"/>
                <a:ext cx="22356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98984EF1-800C-4B92-B257-73186176FF5A}"/>
              </a:ext>
            </a:extLst>
          </p:cNvPr>
          <p:cNvGrpSpPr/>
          <p:nvPr/>
        </p:nvGrpSpPr>
        <p:grpSpPr>
          <a:xfrm>
            <a:off x="2762734" y="3400685"/>
            <a:ext cx="928800" cy="579600"/>
            <a:chOff x="2762734" y="3400685"/>
            <a:chExt cx="928800" cy="57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9FCC250C-87FB-4FEF-96BA-8FD9EC4E5E05}"/>
                    </a:ext>
                  </a:extLst>
                </p14:cNvPr>
                <p14:cNvContentPartPr/>
                <p14:nvPr/>
              </p14:nvContentPartPr>
              <p14:xfrm>
                <a:off x="2762734" y="3581045"/>
                <a:ext cx="115200" cy="1170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9FCC250C-87FB-4FEF-96BA-8FD9EC4E5E0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758414" y="3576725"/>
                  <a:ext cx="123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970040E7-F1F5-4482-890A-F01CC783F53D}"/>
                    </a:ext>
                  </a:extLst>
                </p14:cNvPr>
                <p14:cNvContentPartPr/>
                <p14:nvPr/>
              </p14:nvContentPartPr>
              <p14:xfrm>
                <a:off x="2769214" y="3609845"/>
                <a:ext cx="102240" cy="1044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970040E7-F1F5-4482-890A-F01CC783F53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764894" y="3605525"/>
                  <a:ext cx="110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3B5764F-3C5B-4BDB-8900-6953A7C6A43A}"/>
                    </a:ext>
                  </a:extLst>
                </p14:cNvPr>
                <p14:cNvContentPartPr/>
                <p14:nvPr/>
              </p14:nvContentPartPr>
              <p14:xfrm>
                <a:off x="2898454" y="3671045"/>
                <a:ext cx="78840" cy="889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3B5764F-3C5B-4BDB-8900-6953A7C6A43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894134" y="3666725"/>
                  <a:ext cx="87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4415140C-0B50-43B0-9E04-2558DADB8763}"/>
                    </a:ext>
                  </a:extLst>
                </p14:cNvPr>
                <p14:cNvContentPartPr/>
                <p14:nvPr/>
              </p14:nvContentPartPr>
              <p14:xfrm>
                <a:off x="3114094" y="3638645"/>
                <a:ext cx="138600" cy="176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4415140C-0B50-43B0-9E04-2558DADB876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109774" y="3634325"/>
                  <a:ext cx="147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5ECE7575-61FF-4A34-AC78-AAB48CE293A8}"/>
                    </a:ext>
                  </a:extLst>
                </p14:cNvPr>
                <p14:cNvContentPartPr/>
                <p14:nvPr/>
              </p14:nvContentPartPr>
              <p14:xfrm>
                <a:off x="3135694" y="3686165"/>
                <a:ext cx="123840" cy="190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5ECE7575-61FF-4A34-AC78-AAB48CE293A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131374" y="3681845"/>
                  <a:ext cx="132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7E4094A9-0575-49B8-8009-DEF323FF7217}"/>
                    </a:ext>
                  </a:extLst>
                </p14:cNvPr>
                <p14:cNvContentPartPr/>
                <p14:nvPr/>
              </p14:nvContentPartPr>
              <p14:xfrm>
                <a:off x="3514774" y="3574925"/>
                <a:ext cx="176760" cy="158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7E4094A9-0575-49B8-8009-DEF323FF721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510454" y="3570605"/>
                  <a:ext cx="185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11A63337-192E-4359-807D-8143A9775741}"/>
                    </a:ext>
                  </a:extLst>
                </p14:cNvPr>
                <p14:cNvContentPartPr/>
                <p14:nvPr/>
              </p14:nvContentPartPr>
              <p14:xfrm>
                <a:off x="3489574" y="3565925"/>
                <a:ext cx="177120" cy="18504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11A63337-192E-4359-807D-8143A977574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485254" y="3561605"/>
                  <a:ext cx="185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8AA6C54-D2D5-4409-8F0C-B4C586E61DF4}"/>
                    </a:ext>
                  </a:extLst>
                </p14:cNvPr>
                <p14:cNvContentPartPr/>
                <p14:nvPr/>
              </p14:nvContentPartPr>
              <p14:xfrm>
                <a:off x="3477694" y="3808205"/>
                <a:ext cx="18720" cy="11340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8AA6C54-D2D5-4409-8F0C-B4C586E61DF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473374" y="3803885"/>
                  <a:ext cx="27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7EC57AA8-1418-49CB-BE26-0F620EF7B02F}"/>
                    </a:ext>
                  </a:extLst>
                </p14:cNvPr>
                <p14:cNvContentPartPr/>
                <p14:nvPr/>
              </p14:nvContentPartPr>
              <p14:xfrm>
                <a:off x="3470134" y="3795965"/>
                <a:ext cx="20880" cy="72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7EC57AA8-1418-49CB-BE26-0F620EF7B02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465814" y="3791645"/>
                  <a:ext cx="2952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72352B2A-E9E9-4336-B7F8-3445C3370E7B}"/>
                    </a:ext>
                  </a:extLst>
                </p14:cNvPr>
                <p14:cNvContentPartPr/>
                <p14:nvPr/>
              </p14:nvContentPartPr>
              <p14:xfrm>
                <a:off x="3524854" y="3844205"/>
                <a:ext cx="83160" cy="417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72352B2A-E9E9-4336-B7F8-3445C3370E7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520534" y="3839885"/>
                  <a:ext cx="91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17D0E8FE-F428-4FE5-A54F-29013158387F}"/>
                    </a:ext>
                  </a:extLst>
                </p14:cNvPr>
                <p14:cNvContentPartPr/>
                <p14:nvPr/>
              </p14:nvContentPartPr>
              <p14:xfrm>
                <a:off x="3624934" y="3827645"/>
                <a:ext cx="59040" cy="759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17D0E8FE-F428-4FE5-A54F-29013158387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620614" y="3823325"/>
                  <a:ext cx="67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CD7E18D2-6851-4EC6-ADF0-1EB33191B8EB}"/>
                    </a:ext>
                  </a:extLst>
                </p14:cNvPr>
                <p14:cNvContentPartPr/>
                <p14:nvPr/>
              </p14:nvContentPartPr>
              <p14:xfrm>
                <a:off x="3582094" y="3400685"/>
                <a:ext cx="105480" cy="9180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CD7E18D2-6851-4EC6-ADF0-1EB33191B8E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577774" y="3396365"/>
                  <a:ext cx="114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556C9F2-B5D0-43FF-AD77-5144EC6AA2F7}"/>
                    </a:ext>
                  </a:extLst>
                </p14:cNvPr>
                <p14:cNvContentPartPr/>
                <p14:nvPr/>
              </p14:nvContentPartPr>
              <p14:xfrm>
                <a:off x="3302014" y="3453245"/>
                <a:ext cx="157680" cy="5270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556C9F2-B5D0-43FF-AD77-5144EC6AA2F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297694" y="3448925"/>
                  <a:ext cx="166320" cy="53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85B00126-9B8A-4A69-A042-6723560D0837}"/>
              </a:ext>
            </a:extLst>
          </p:cNvPr>
          <p:cNvGrpSpPr/>
          <p:nvPr/>
        </p:nvGrpSpPr>
        <p:grpSpPr>
          <a:xfrm>
            <a:off x="3851734" y="3344165"/>
            <a:ext cx="920160" cy="581760"/>
            <a:chOff x="3851734" y="3344165"/>
            <a:chExt cx="920160" cy="58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B500D8AD-0E57-4483-82BE-15F4B4E7BDBC}"/>
                    </a:ext>
                  </a:extLst>
                </p14:cNvPr>
                <p14:cNvContentPartPr/>
                <p14:nvPr/>
              </p14:nvContentPartPr>
              <p14:xfrm>
                <a:off x="3863974" y="3523445"/>
                <a:ext cx="90000" cy="1191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B500D8AD-0E57-4483-82BE-15F4B4E7BDB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859654" y="3519125"/>
                  <a:ext cx="98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0CCCA7D1-AFFB-49E8-B984-DC1329F75A45}"/>
                    </a:ext>
                  </a:extLst>
                </p14:cNvPr>
                <p14:cNvContentPartPr/>
                <p14:nvPr/>
              </p14:nvContentPartPr>
              <p14:xfrm>
                <a:off x="3851734" y="3652685"/>
                <a:ext cx="165240" cy="165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0CCCA7D1-AFFB-49E8-B984-DC1329F75A4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847414" y="3648365"/>
                  <a:ext cx="173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93418756-127D-4427-B737-B1EDB9A266C5}"/>
                    </a:ext>
                  </a:extLst>
                </p14:cNvPr>
                <p14:cNvContentPartPr/>
                <p14:nvPr/>
              </p14:nvContentPartPr>
              <p14:xfrm>
                <a:off x="3859654" y="3684005"/>
                <a:ext cx="100440" cy="1274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93418756-127D-4427-B737-B1EDB9A266C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855334" y="3679685"/>
                  <a:ext cx="109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494B2A59-59A7-4A55-9A44-783A95014E06}"/>
                    </a:ext>
                  </a:extLst>
                </p14:cNvPr>
                <p14:cNvContentPartPr/>
                <p14:nvPr/>
              </p14:nvContentPartPr>
              <p14:xfrm>
                <a:off x="3855694" y="3738005"/>
                <a:ext cx="95760" cy="666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494B2A59-59A7-4A55-9A44-783A95014E0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851374" y="3733685"/>
                  <a:ext cx="104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390085F-270C-452D-8AC3-BFBA90889800}"/>
                    </a:ext>
                  </a:extLst>
                </p14:cNvPr>
                <p14:cNvContentPartPr/>
                <p14:nvPr/>
              </p14:nvContentPartPr>
              <p14:xfrm>
                <a:off x="3992134" y="3708485"/>
                <a:ext cx="18360" cy="1155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390085F-270C-452D-8AC3-BFBA9088980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987814" y="3704165"/>
                  <a:ext cx="27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7CA4073-2109-4FA2-A05B-BB85BFD031E8}"/>
                    </a:ext>
                  </a:extLst>
                </p14:cNvPr>
                <p14:cNvContentPartPr/>
                <p14:nvPr/>
              </p14:nvContentPartPr>
              <p14:xfrm>
                <a:off x="4074574" y="3470885"/>
                <a:ext cx="132480" cy="4550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7CA4073-2109-4FA2-A05B-BB85BFD031E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070254" y="3466565"/>
                  <a:ext cx="14112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E85C5A19-A53F-4619-9012-94413BCFC978}"/>
                    </a:ext>
                  </a:extLst>
                </p14:cNvPr>
                <p14:cNvContentPartPr/>
                <p14:nvPr/>
              </p14:nvContentPartPr>
              <p14:xfrm>
                <a:off x="4221454" y="3403925"/>
                <a:ext cx="54000" cy="68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E85C5A19-A53F-4619-9012-94413BCFC97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217134" y="3399605"/>
                  <a:ext cx="626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17E000D6-3945-4DF9-8C27-552F43D1D44B}"/>
                    </a:ext>
                  </a:extLst>
                </p14:cNvPr>
                <p14:cNvContentPartPr/>
                <p14:nvPr/>
              </p14:nvContentPartPr>
              <p14:xfrm>
                <a:off x="4316854" y="3344165"/>
                <a:ext cx="79560" cy="1087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17E000D6-3945-4DF9-8C27-552F43D1D44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312534" y="3339845"/>
                  <a:ext cx="88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52E4FDA-81A5-4D48-ADF0-AB7EBD4D3230}"/>
                    </a:ext>
                  </a:extLst>
                </p14:cNvPr>
                <p14:cNvContentPartPr/>
                <p14:nvPr/>
              </p14:nvContentPartPr>
              <p14:xfrm>
                <a:off x="4316854" y="3688685"/>
                <a:ext cx="24120" cy="126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52E4FDA-81A5-4D48-ADF0-AB7EBD4D323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312534" y="3684365"/>
                  <a:ext cx="327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ADB8F191-445D-4CA8-A501-9C7E3EE03D31}"/>
                    </a:ext>
                  </a:extLst>
                </p14:cNvPr>
                <p14:cNvContentPartPr/>
                <p14:nvPr/>
              </p14:nvContentPartPr>
              <p14:xfrm>
                <a:off x="4444294" y="3542885"/>
                <a:ext cx="72720" cy="1112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ADB8F191-445D-4CA8-A501-9C7E3EE03D3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439974" y="3538565"/>
                  <a:ext cx="81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9CFDA3C3-5CAF-450E-B08F-FA08B5B4B429}"/>
                    </a:ext>
                  </a:extLst>
                </p14:cNvPr>
                <p14:cNvContentPartPr/>
                <p14:nvPr/>
              </p14:nvContentPartPr>
              <p14:xfrm>
                <a:off x="4423054" y="3672845"/>
                <a:ext cx="134280" cy="208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9CFDA3C3-5CAF-450E-B08F-FA08B5B4B42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418734" y="3668525"/>
                  <a:ext cx="142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559F99A8-DB6F-455A-9D93-A5730E8F7672}"/>
                    </a:ext>
                  </a:extLst>
                </p14:cNvPr>
                <p14:cNvContentPartPr/>
                <p14:nvPr/>
              </p14:nvContentPartPr>
              <p14:xfrm>
                <a:off x="4436014" y="3746285"/>
                <a:ext cx="87120" cy="619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559F99A8-DB6F-455A-9D93-A5730E8F767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431694" y="3741965"/>
                  <a:ext cx="957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56F5AC3E-106A-47BC-95E6-9D20A8811040}"/>
                    </a:ext>
                  </a:extLst>
                </p14:cNvPr>
                <p14:cNvContentPartPr/>
                <p14:nvPr/>
              </p14:nvContentPartPr>
              <p14:xfrm>
                <a:off x="4527814" y="3515525"/>
                <a:ext cx="88200" cy="3063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56F5AC3E-106A-47BC-95E6-9D20A881104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523494" y="3511205"/>
                  <a:ext cx="968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D231968A-761F-452C-8409-76E02092E99A}"/>
                    </a:ext>
                  </a:extLst>
                </p14:cNvPr>
                <p14:cNvContentPartPr/>
                <p14:nvPr/>
              </p14:nvContentPartPr>
              <p14:xfrm>
                <a:off x="4326934" y="3517325"/>
                <a:ext cx="115200" cy="3157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D231968A-761F-452C-8409-76E02092E99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322614" y="3513005"/>
                  <a:ext cx="1238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3EF46821-DEA6-4C4C-845D-07809FA323B4}"/>
                    </a:ext>
                  </a:extLst>
                </p14:cNvPr>
                <p14:cNvContentPartPr/>
                <p14:nvPr/>
              </p14:nvContentPartPr>
              <p14:xfrm>
                <a:off x="4610614" y="3434885"/>
                <a:ext cx="66600" cy="684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3EF46821-DEA6-4C4C-845D-07809FA323B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606294" y="3430565"/>
                  <a:ext cx="752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0EA6CCA8-C4F2-4AC4-BBFD-2593C7151F84}"/>
                    </a:ext>
                  </a:extLst>
                </p14:cNvPr>
                <p14:cNvContentPartPr/>
                <p14:nvPr/>
              </p14:nvContentPartPr>
              <p14:xfrm>
                <a:off x="4704934" y="3385205"/>
                <a:ext cx="66960" cy="9108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0EA6CCA8-C4F2-4AC4-BBFD-2593C7151F8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700614" y="3380885"/>
                  <a:ext cx="7560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uppieren 254">
            <a:extLst>
              <a:ext uri="{FF2B5EF4-FFF2-40B4-BE49-F238E27FC236}">
                <a16:creationId xmlns:a16="http://schemas.microsoft.com/office/drawing/2014/main" id="{FFEEBAC4-3ECC-4B80-B91B-6E26B6FED535}"/>
              </a:ext>
            </a:extLst>
          </p:cNvPr>
          <p:cNvGrpSpPr/>
          <p:nvPr/>
        </p:nvGrpSpPr>
        <p:grpSpPr>
          <a:xfrm>
            <a:off x="4757134" y="3660605"/>
            <a:ext cx="104400" cy="50400"/>
            <a:chOff x="4757134" y="3660605"/>
            <a:chExt cx="104400" cy="5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8832E617-A7FA-42FC-B301-14A5A9625623}"/>
                    </a:ext>
                  </a:extLst>
                </p14:cNvPr>
                <p14:cNvContentPartPr/>
                <p14:nvPr/>
              </p14:nvContentPartPr>
              <p14:xfrm>
                <a:off x="4757134" y="3660605"/>
                <a:ext cx="103680" cy="118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8832E617-A7FA-42FC-B301-14A5A962562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752814" y="3656285"/>
                  <a:ext cx="112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5EA97202-5710-4006-A28F-E2AF873DFBB5}"/>
                    </a:ext>
                  </a:extLst>
                </p14:cNvPr>
                <p14:cNvContentPartPr/>
                <p14:nvPr/>
              </p14:nvContentPartPr>
              <p14:xfrm>
                <a:off x="4782694" y="3695885"/>
                <a:ext cx="78840" cy="1512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5EA97202-5710-4006-A28F-E2AF873DFBB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778374" y="3691565"/>
                  <a:ext cx="874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uppieren 279">
            <a:extLst>
              <a:ext uri="{FF2B5EF4-FFF2-40B4-BE49-F238E27FC236}">
                <a16:creationId xmlns:a16="http://schemas.microsoft.com/office/drawing/2014/main" id="{7FEB94D0-E4F8-4C00-A8BF-6684B29CBC23}"/>
              </a:ext>
            </a:extLst>
          </p:cNvPr>
          <p:cNvGrpSpPr/>
          <p:nvPr/>
        </p:nvGrpSpPr>
        <p:grpSpPr>
          <a:xfrm>
            <a:off x="5179054" y="3445325"/>
            <a:ext cx="1481400" cy="523800"/>
            <a:chOff x="5179054" y="3445325"/>
            <a:chExt cx="148140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8D75E791-9190-48F6-B1A5-43EADBB10EE8}"/>
                    </a:ext>
                  </a:extLst>
                </p14:cNvPr>
                <p14:cNvContentPartPr/>
                <p14:nvPr/>
              </p14:nvContentPartPr>
              <p14:xfrm>
                <a:off x="5676574" y="3445325"/>
                <a:ext cx="86760" cy="720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8D75E791-9190-48F6-B1A5-43EADBB10EE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672254" y="3441005"/>
                  <a:ext cx="954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B8C70FB5-677F-482E-994D-D17708F76935}"/>
                    </a:ext>
                  </a:extLst>
                </p14:cNvPr>
                <p14:cNvContentPartPr/>
                <p14:nvPr/>
              </p14:nvContentPartPr>
              <p14:xfrm>
                <a:off x="5179054" y="3530285"/>
                <a:ext cx="1481400" cy="889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B8C70FB5-677F-482E-994D-D17708F7693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174734" y="3525965"/>
                  <a:ext cx="1490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7ABB28CA-8B78-4DBA-9C3F-A056CE0E9547}"/>
                    </a:ext>
                  </a:extLst>
                </p14:cNvPr>
                <p14:cNvContentPartPr/>
                <p14:nvPr/>
              </p14:nvContentPartPr>
              <p14:xfrm>
                <a:off x="5236654" y="3679685"/>
                <a:ext cx="99360" cy="1148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7ABB28CA-8B78-4DBA-9C3F-A056CE0E954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232334" y="3675365"/>
                  <a:ext cx="1080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1E243439-9308-4AC7-B925-0DB3B25BD1A5}"/>
                    </a:ext>
                  </a:extLst>
                </p14:cNvPr>
                <p14:cNvContentPartPr/>
                <p14:nvPr/>
              </p14:nvContentPartPr>
              <p14:xfrm>
                <a:off x="5229454" y="3803165"/>
                <a:ext cx="161640" cy="219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1E243439-9308-4AC7-B925-0DB3B25BD1A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225134" y="3798845"/>
                  <a:ext cx="170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AEC7FE1-D915-4B72-BF75-1C5F5CC9AD58}"/>
                    </a:ext>
                  </a:extLst>
                </p14:cNvPr>
                <p14:cNvContentPartPr/>
                <p14:nvPr/>
              </p14:nvContentPartPr>
              <p14:xfrm>
                <a:off x="5238814" y="3866165"/>
                <a:ext cx="105480" cy="8964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AEC7FE1-D915-4B72-BF75-1C5F5CC9AD5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234494" y="3861845"/>
                  <a:ext cx="114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BE9D56F0-74BD-4633-BC43-F33767583F7D}"/>
                    </a:ext>
                  </a:extLst>
                </p14:cNvPr>
                <p14:cNvContentPartPr/>
                <p14:nvPr/>
              </p14:nvContentPartPr>
              <p14:xfrm>
                <a:off x="5348614" y="3910445"/>
                <a:ext cx="55080" cy="5796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BE9D56F0-74BD-4633-BC43-F33767583F7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344294" y="3906125"/>
                  <a:ext cx="63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C46C0695-CCA2-4AE6-8217-321C013F1CF3}"/>
                    </a:ext>
                  </a:extLst>
                </p14:cNvPr>
                <p14:cNvContentPartPr/>
                <p14:nvPr/>
              </p14:nvContentPartPr>
              <p14:xfrm>
                <a:off x="5503414" y="3788045"/>
                <a:ext cx="16200" cy="8424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C46C0695-CCA2-4AE6-8217-321C013F1CF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499094" y="3783725"/>
                  <a:ext cx="24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DAB0B5ED-168B-4734-980E-EF4ED249B5DF}"/>
                    </a:ext>
                  </a:extLst>
                </p14:cNvPr>
                <p14:cNvContentPartPr/>
                <p14:nvPr/>
              </p14:nvContentPartPr>
              <p14:xfrm>
                <a:off x="5462734" y="3816845"/>
                <a:ext cx="113040" cy="172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DAB0B5ED-168B-4734-980E-EF4ED249B5D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458414" y="3812525"/>
                  <a:ext cx="121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D254BC48-86D2-4AA1-96B2-FE36104D3793}"/>
                    </a:ext>
                  </a:extLst>
                </p14:cNvPr>
                <p14:cNvContentPartPr/>
                <p14:nvPr/>
              </p14:nvContentPartPr>
              <p14:xfrm>
                <a:off x="5638414" y="3676085"/>
                <a:ext cx="73800" cy="939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D254BC48-86D2-4AA1-96B2-FE36104D379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634094" y="3671765"/>
                  <a:ext cx="82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F4998FDC-D04B-48E8-8DB3-1D6AECA5CBAF}"/>
                    </a:ext>
                  </a:extLst>
                </p14:cNvPr>
                <p14:cNvContentPartPr/>
                <p14:nvPr/>
              </p14:nvContentPartPr>
              <p14:xfrm>
                <a:off x="5608534" y="3800645"/>
                <a:ext cx="152640" cy="169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F4998FDC-D04B-48E8-8DB3-1D6AECA5CBA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604214" y="3796325"/>
                  <a:ext cx="161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34829427-911A-4C27-B716-B9E6920A0002}"/>
                    </a:ext>
                  </a:extLst>
                </p14:cNvPr>
                <p14:cNvContentPartPr/>
                <p14:nvPr/>
              </p14:nvContentPartPr>
              <p14:xfrm>
                <a:off x="5629054" y="3855005"/>
                <a:ext cx="78840" cy="932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34829427-911A-4C27-B716-B9E6920A000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624734" y="3850685"/>
                  <a:ext cx="87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11712E18-A1C0-48A7-8F1B-A386DA4816E4}"/>
                    </a:ext>
                  </a:extLst>
                </p14:cNvPr>
                <p14:cNvContentPartPr/>
                <p14:nvPr/>
              </p14:nvContentPartPr>
              <p14:xfrm>
                <a:off x="5632654" y="3877685"/>
                <a:ext cx="92160" cy="432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11712E18-A1C0-48A7-8F1B-A386DA4816E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628334" y="3873365"/>
                  <a:ext cx="100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91C8AD8D-2372-4DD6-B8DF-9B10D8A6A5BB}"/>
                    </a:ext>
                  </a:extLst>
                </p14:cNvPr>
                <p14:cNvContentPartPr/>
                <p14:nvPr/>
              </p14:nvContentPartPr>
              <p14:xfrm>
                <a:off x="5733094" y="3908645"/>
                <a:ext cx="83520" cy="6048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91C8AD8D-2372-4DD6-B8DF-9B10D8A6A5B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728774" y="3904325"/>
                  <a:ext cx="92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0B1919E1-214E-40DD-A90B-A7F67B4EEACB}"/>
                    </a:ext>
                  </a:extLst>
                </p14:cNvPr>
                <p14:cNvContentPartPr/>
                <p14:nvPr/>
              </p14:nvContentPartPr>
              <p14:xfrm>
                <a:off x="5835334" y="3765365"/>
                <a:ext cx="95760" cy="1029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0B1919E1-214E-40DD-A90B-A7F67B4EEAC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831014" y="3761045"/>
                  <a:ext cx="104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9CC823BD-ADE3-4643-BE90-3CEDFAB24F69}"/>
                    </a:ext>
                  </a:extLst>
                </p14:cNvPr>
                <p14:cNvContentPartPr/>
                <p14:nvPr/>
              </p14:nvContentPartPr>
              <p14:xfrm>
                <a:off x="6002734" y="3833765"/>
                <a:ext cx="68400" cy="100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9CC823BD-ADE3-4643-BE90-3CEDFAB24F6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998414" y="3829445"/>
                  <a:ext cx="770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BE13F333-2D42-4FC0-BBF6-D0BD45E473E6}"/>
                    </a:ext>
                  </a:extLst>
                </p14:cNvPr>
                <p14:cNvContentPartPr/>
                <p14:nvPr/>
              </p14:nvContentPartPr>
              <p14:xfrm>
                <a:off x="6128374" y="3831965"/>
                <a:ext cx="43200" cy="111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BE13F333-2D42-4FC0-BBF6-D0BD45E473E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124054" y="3827645"/>
                  <a:ext cx="518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2DD674BA-FAFC-499A-B19E-BE693FF30D2C}"/>
                    </a:ext>
                  </a:extLst>
                </p14:cNvPr>
                <p14:cNvContentPartPr/>
                <p14:nvPr/>
              </p14:nvContentPartPr>
              <p14:xfrm>
                <a:off x="6254014" y="3739085"/>
                <a:ext cx="10440" cy="986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2DD674BA-FAFC-499A-B19E-BE693FF30D2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249694" y="3734765"/>
                  <a:ext cx="19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A2739DE5-B73F-4F76-9182-4E6AB5867F0D}"/>
                    </a:ext>
                  </a:extLst>
                </p14:cNvPr>
                <p14:cNvContentPartPr/>
                <p14:nvPr/>
              </p14:nvContentPartPr>
              <p14:xfrm>
                <a:off x="6211174" y="3775805"/>
                <a:ext cx="100440" cy="187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A2739DE5-B73F-4F76-9182-4E6AB5867F0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206854" y="3771485"/>
                  <a:ext cx="109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CDD4F27F-D996-4251-BC16-BE81B28637B0}"/>
                    </a:ext>
                  </a:extLst>
                </p14:cNvPr>
                <p14:cNvContentPartPr/>
                <p14:nvPr/>
              </p14:nvContentPartPr>
              <p14:xfrm>
                <a:off x="6403774" y="3602645"/>
                <a:ext cx="100080" cy="12312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CDD4F27F-D996-4251-BC16-BE81B28637B0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399454" y="3598325"/>
                  <a:ext cx="108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DE017C10-FF1E-48D3-8E14-39E70D252829}"/>
                    </a:ext>
                  </a:extLst>
                </p14:cNvPr>
                <p14:cNvContentPartPr/>
                <p14:nvPr/>
              </p14:nvContentPartPr>
              <p14:xfrm>
                <a:off x="6357694" y="3727925"/>
                <a:ext cx="195480" cy="2844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DE017C10-FF1E-48D3-8E14-39E70D25282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353374" y="3723605"/>
                  <a:ext cx="204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22F16AD5-E39E-4369-BAE6-D9AEF40267AF}"/>
                    </a:ext>
                  </a:extLst>
                </p14:cNvPr>
                <p14:cNvContentPartPr/>
                <p14:nvPr/>
              </p14:nvContentPartPr>
              <p14:xfrm>
                <a:off x="6386494" y="3819005"/>
                <a:ext cx="99000" cy="1040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22F16AD5-E39E-4369-BAE6-D9AEF40267A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382174" y="3814685"/>
                  <a:ext cx="107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539C6053-EEDA-4605-AB72-E22DBEEC12DA}"/>
                    </a:ext>
                  </a:extLst>
                </p14:cNvPr>
                <p14:cNvContentPartPr/>
                <p14:nvPr/>
              </p14:nvContentPartPr>
              <p14:xfrm>
                <a:off x="6392254" y="3834125"/>
                <a:ext cx="103680" cy="6120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539C6053-EEDA-4605-AB72-E22DBEEC12D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387934" y="3829805"/>
                  <a:ext cx="1123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CEEBF37-828E-457B-B70F-B17D4A5725CA}"/>
                    </a:ext>
                  </a:extLst>
                </p14:cNvPr>
                <p14:cNvContentPartPr/>
                <p14:nvPr/>
              </p14:nvContentPartPr>
              <p14:xfrm>
                <a:off x="6523294" y="3880925"/>
                <a:ext cx="59040" cy="6012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CEEBF37-828E-457B-B70F-B17D4A5725C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518974" y="3876605"/>
                  <a:ext cx="67680" cy="6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61761F8A-A28B-4B21-9670-C2B9A05040D5}"/>
                  </a:ext>
                </a:extLst>
              </p14:cNvPr>
              <p14:cNvContentPartPr/>
              <p14:nvPr/>
            </p14:nvContentPartPr>
            <p14:xfrm>
              <a:off x="416254" y="3126005"/>
              <a:ext cx="1990080" cy="14292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61761F8A-A28B-4B21-9670-C2B9A05040D5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411934" y="3121685"/>
                <a:ext cx="1998720" cy="15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uppieren 288">
            <a:extLst>
              <a:ext uri="{FF2B5EF4-FFF2-40B4-BE49-F238E27FC236}">
                <a16:creationId xmlns:a16="http://schemas.microsoft.com/office/drawing/2014/main" id="{A0D68135-16BC-4681-A08F-348397076B2D}"/>
              </a:ext>
            </a:extLst>
          </p:cNvPr>
          <p:cNvGrpSpPr/>
          <p:nvPr/>
        </p:nvGrpSpPr>
        <p:grpSpPr>
          <a:xfrm>
            <a:off x="390694" y="4470245"/>
            <a:ext cx="792000" cy="246960"/>
            <a:chOff x="390694" y="4470245"/>
            <a:chExt cx="79200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C064E706-1F96-4F90-8E9C-D4903E09DAD3}"/>
                    </a:ext>
                  </a:extLst>
                </p14:cNvPr>
                <p14:cNvContentPartPr/>
                <p14:nvPr/>
              </p14:nvContentPartPr>
              <p14:xfrm>
                <a:off x="390694" y="4470245"/>
                <a:ext cx="128520" cy="2469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C064E706-1F96-4F90-8E9C-D4903E09DAD3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86374" y="4465925"/>
                  <a:ext cx="1371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B247EE0C-B456-428D-840E-F014D6764FBF}"/>
                    </a:ext>
                  </a:extLst>
                </p14:cNvPr>
                <p14:cNvContentPartPr/>
                <p14:nvPr/>
              </p14:nvContentPartPr>
              <p14:xfrm>
                <a:off x="595534" y="4556285"/>
                <a:ext cx="74880" cy="1209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B247EE0C-B456-428D-840E-F014D6764FB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91214" y="4551965"/>
                  <a:ext cx="835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4A3ED701-A8F4-4342-B1D7-957AF56ACA7D}"/>
                    </a:ext>
                  </a:extLst>
                </p14:cNvPr>
                <p14:cNvContentPartPr/>
                <p14:nvPr/>
              </p14:nvContentPartPr>
              <p14:xfrm>
                <a:off x="709654" y="4488965"/>
                <a:ext cx="170280" cy="17316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4A3ED701-A8F4-4342-B1D7-957AF56ACA7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05334" y="4484645"/>
                  <a:ext cx="178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274C6974-9E7E-4F68-A748-AE9EA8B23189}"/>
                    </a:ext>
                  </a:extLst>
                </p14:cNvPr>
                <p14:cNvContentPartPr/>
                <p14:nvPr/>
              </p14:nvContentPartPr>
              <p14:xfrm>
                <a:off x="878854" y="4483205"/>
                <a:ext cx="16200" cy="187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274C6974-9E7E-4F68-A748-AE9EA8B2318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74534" y="4478885"/>
                  <a:ext cx="24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D9650AE-8AD1-40D8-8407-C640568A9152}"/>
                    </a:ext>
                  </a:extLst>
                </p14:cNvPr>
                <p14:cNvContentPartPr/>
                <p14:nvPr/>
              </p14:nvContentPartPr>
              <p14:xfrm>
                <a:off x="912334" y="4537205"/>
                <a:ext cx="202680" cy="993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D9650AE-8AD1-40D8-8407-C640568A915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08014" y="4532885"/>
                  <a:ext cx="211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A91BCF80-CC7C-4605-A0C6-AC2D30047E2A}"/>
                    </a:ext>
                  </a:extLst>
                </p14:cNvPr>
                <p14:cNvContentPartPr/>
                <p14:nvPr/>
              </p14:nvContentPartPr>
              <p14:xfrm>
                <a:off x="1103494" y="4565285"/>
                <a:ext cx="79200" cy="684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A91BCF80-CC7C-4605-A0C6-AC2D30047E2A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99174" y="4560965"/>
                  <a:ext cx="8784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uppieren 294">
            <a:extLst>
              <a:ext uri="{FF2B5EF4-FFF2-40B4-BE49-F238E27FC236}">
                <a16:creationId xmlns:a16="http://schemas.microsoft.com/office/drawing/2014/main" id="{EC571580-8D9D-45FA-9544-6AD17AB4D61B}"/>
              </a:ext>
            </a:extLst>
          </p:cNvPr>
          <p:cNvGrpSpPr/>
          <p:nvPr/>
        </p:nvGrpSpPr>
        <p:grpSpPr>
          <a:xfrm>
            <a:off x="1314094" y="4550525"/>
            <a:ext cx="11160" cy="89640"/>
            <a:chOff x="1314094" y="4550525"/>
            <a:chExt cx="11160" cy="8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FFFCB575-008C-498C-8B0A-328E9C8D57F7}"/>
                    </a:ext>
                  </a:extLst>
                </p14:cNvPr>
                <p14:cNvContentPartPr/>
                <p14:nvPr/>
              </p14:nvContentPartPr>
              <p14:xfrm>
                <a:off x="1316614" y="4550525"/>
                <a:ext cx="8640" cy="2016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FFFCB575-008C-498C-8B0A-328E9C8D57F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312294" y="4546205"/>
                  <a:ext cx="17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89530184-2760-4646-AC28-95748DE2BD3D}"/>
                    </a:ext>
                  </a:extLst>
                </p14:cNvPr>
                <p14:cNvContentPartPr/>
                <p14:nvPr/>
              </p14:nvContentPartPr>
              <p14:xfrm>
                <a:off x="1314094" y="4639805"/>
                <a:ext cx="360" cy="3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89530184-2760-4646-AC28-95748DE2BD3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309774" y="4635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uppieren 310">
            <a:extLst>
              <a:ext uri="{FF2B5EF4-FFF2-40B4-BE49-F238E27FC236}">
                <a16:creationId xmlns:a16="http://schemas.microsoft.com/office/drawing/2014/main" id="{06EFE4FF-AC54-4029-9C5A-9BF7C6310FF2}"/>
              </a:ext>
            </a:extLst>
          </p:cNvPr>
          <p:cNvGrpSpPr/>
          <p:nvPr/>
        </p:nvGrpSpPr>
        <p:grpSpPr>
          <a:xfrm>
            <a:off x="1535854" y="4318325"/>
            <a:ext cx="2223360" cy="304200"/>
            <a:chOff x="1535854" y="4318325"/>
            <a:chExt cx="222336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7574B5C2-A6CE-472B-9540-9F02B9EC08F8}"/>
                    </a:ext>
                  </a:extLst>
                </p14:cNvPr>
                <p14:cNvContentPartPr/>
                <p14:nvPr/>
              </p14:nvContentPartPr>
              <p14:xfrm>
                <a:off x="1535854" y="4380965"/>
                <a:ext cx="229680" cy="2415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7574B5C2-A6CE-472B-9540-9F02B9EC08F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531534" y="4376645"/>
                  <a:ext cx="2383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522D2A80-FC24-4E3A-A9A0-C3FFD24C946F}"/>
                    </a:ext>
                  </a:extLst>
                </p14:cNvPr>
                <p14:cNvContentPartPr/>
                <p14:nvPr/>
              </p14:nvContentPartPr>
              <p14:xfrm>
                <a:off x="1705414" y="4365845"/>
                <a:ext cx="360" cy="3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522D2A80-FC24-4E3A-A9A0-C3FFD24C946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701094" y="4361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4B9B9520-CC2B-4E7E-8619-3019BDCDB431}"/>
                    </a:ext>
                  </a:extLst>
                </p14:cNvPr>
                <p14:cNvContentPartPr/>
                <p14:nvPr/>
              </p14:nvContentPartPr>
              <p14:xfrm>
                <a:off x="1618294" y="4460525"/>
                <a:ext cx="122040" cy="990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4B9B9520-CC2B-4E7E-8619-3019BDCDB43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613974" y="4456205"/>
                  <a:ext cx="130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BDF93025-CA1E-40B2-A361-F1E47C62C901}"/>
                    </a:ext>
                  </a:extLst>
                </p14:cNvPr>
                <p14:cNvContentPartPr/>
                <p14:nvPr/>
              </p14:nvContentPartPr>
              <p14:xfrm>
                <a:off x="1785694" y="4375565"/>
                <a:ext cx="40320" cy="2048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BDF93025-CA1E-40B2-A361-F1E47C62C901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781374" y="4371245"/>
                  <a:ext cx="48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3A050A91-E7E1-41F4-8426-29CA6BC8BFC3}"/>
                    </a:ext>
                  </a:extLst>
                </p14:cNvPr>
                <p14:cNvContentPartPr/>
                <p14:nvPr/>
              </p14:nvContentPartPr>
              <p14:xfrm>
                <a:off x="1852294" y="4394645"/>
                <a:ext cx="10440" cy="17640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3A050A91-E7E1-41F4-8426-29CA6BC8BFC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847974" y="4390325"/>
                  <a:ext cx="19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AF62D333-1000-4767-8A79-1082E9EF9CD5}"/>
                    </a:ext>
                  </a:extLst>
                </p14:cNvPr>
                <p14:cNvContentPartPr/>
                <p14:nvPr/>
              </p14:nvContentPartPr>
              <p14:xfrm>
                <a:off x="1829614" y="4482485"/>
                <a:ext cx="76320" cy="396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AF62D333-1000-4767-8A79-1082E9EF9CD5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825294" y="4478165"/>
                  <a:ext cx="849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0898B194-0E80-4474-B7E1-6C29394EC00F}"/>
                    </a:ext>
                  </a:extLst>
                </p14:cNvPr>
                <p14:cNvContentPartPr/>
                <p14:nvPr/>
              </p14:nvContentPartPr>
              <p14:xfrm>
                <a:off x="2070454" y="4473485"/>
                <a:ext cx="278280" cy="10188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0898B194-0E80-4474-B7E1-6C29394EC00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066134" y="4469165"/>
                  <a:ext cx="2869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74AC525B-490B-4382-BA9A-8EA65C099715}"/>
                    </a:ext>
                  </a:extLst>
                </p14:cNvPr>
                <p14:cNvContentPartPr/>
                <p14:nvPr/>
              </p14:nvContentPartPr>
              <p14:xfrm>
                <a:off x="2328574" y="4434245"/>
                <a:ext cx="16200" cy="1116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74AC525B-490B-4382-BA9A-8EA65C09971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324254" y="4429925"/>
                  <a:ext cx="248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A5FE1921-2156-495A-9D98-C6F45667374D}"/>
                    </a:ext>
                  </a:extLst>
                </p14:cNvPr>
                <p14:cNvContentPartPr/>
                <p14:nvPr/>
              </p14:nvContentPartPr>
              <p14:xfrm>
                <a:off x="2380774" y="4465925"/>
                <a:ext cx="216360" cy="918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A5FE1921-2156-495A-9D98-C6F45667374D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376454" y="4461605"/>
                  <a:ext cx="225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1FCDB9E0-3D5F-4AEF-887F-51CA2C6450BB}"/>
                    </a:ext>
                  </a:extLst>
                </p14:cNvPr>
                <p14:cNvContentPartPr/>
                <p14:nvPr/>
              </p14:nvContentPartPr>
              <p14:xfrm>
                <a:off x="2878294" y="4443245"/>
                <a:ext cx="7920" cy="828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1FCDB9E0-3D5F-4AEF-887F-51CA2C6450BB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873974" y="4438925"/>
                  <a:ext cx="16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8C1A78F-DDF2-412E-BAB8-36FED496AA28}"/>
                    </a:ext>
                  </a:extLst>
                </p14:cNvPr>
                <p14:cNvContentPartPr/>
                <p14:nvPr/>
              </p14:nvContentPartPr>
              <p14:xfrm>
                <a:off x="2766694" y="4376285"/>
                <a:ext cx="179280" cy="17316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8C1A78F-DDF2-412E-BAB8-36FED496AA2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762374" y="4371965"/>
                  <a:ext cx="187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3E73C94F-4523-4FA2-894A-A76D4537BB1A}"/>
                    </a:ext>
                  </a:extLst>
                </p14:cNvPr>
                <p14:cNvContentPartPr/>
                <p14:nvPr/>
              </p14:nvContentPartPr>
              <p14:xfrm>
                <a:off x="2956774" y="4438565"/>
                <a:ext cx="103320" cy="792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3E73C94F-4523-4FA2-894A-A76D4537BB1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2952454" y="4434245"/>
                  <a:ext cx="111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391787E7-0392-4112-BE4F-1325BBAF4C87}"/>
                    </a:ext>
                  </a:extLst>
                </p14:cNvPr>
                <p14:cNvContentPartPr/>
                <p14:nvPr/>
              </p14:nvContentPartPr>
              <p14:xfrm>
                <a:off x="3095014" y="4361525"/>
                <a:ext cx="238680" cy="1540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391787E7-0392-4112-BE4F-1325BBAF4C87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090694" y="4357205"/>
                  <a:ext cx="2473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25BB10D9-F43E-44E2-B67D-268ED6AC99C0}"/>
                    </a:ext>
                  </a:extLst>
                </p14:cNvPr>
                <p14:cNvContentPartPr/>
                <p14:nvPr/>
              </p14:nvContentPartPr>
              <p14:xfrm>
                <a:off x="3366094" y="4450445"/>
                <a:ext cx="79200" cy="694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25BB10D9-F43E-44E2-B67D-268ED6AC99C0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361774" y="4446125"/>
                  <a:ext cx="878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C0DAA5DC-E779-469F-AD2A-91859BFBAA57}"/>
                    </a:ext>
                  </a:extLst>
                </p14:cNvPr>
                <p14:cNvContentPartPr/>
                <p14:nvPr/>
              </p14:nvContentPartPr>
              <p14:xfrm>
                <a:off x="3458614" y="4430285"/>
                <a:ext cx="110160" cy="8460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C0DAA5DC-E779-469F-AD2A-91859BFBAA5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454294" y="4425965"/>
                  <a:ext cx="118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76971D4D-A5BC-40C5-B3B6-F3D796464F6D}"/>
                    </a:ext>
                  </a:extLst>
                </p14:cNvPr>
                <p14:cNvContentPartPr/>
                <p14:nvPr/>
              </p14:nvContentPartPr>
              <p14:xfrm>
                <a:off x="3610894" y="4318325"/>
                <a:ext cx="148320" cy="19872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76971D4D-A5BC-40C5-B3B6-F3D796464F6D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606574" y="4314005"/>
                  <a:ext cx="1569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DA222F50-B1F1-4B61-A350-95734F29D492}"/>
                    </a:ext>
                  </a:extLst>
                </p14:cNvPr>
                <p14:cNvContentPartPr/>
                <p14:nvPr/>
              </p14:nvContentPartPr>
              <p14:xfrm>
                <a:off x="3552934" y="4382045"/>
                <a:ext cx="161640" cy="43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DA222F50-B1F1-4B61-A350-95734F29D49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548614" y="4377725"/>
                  <a:ext cx="170280" cy="1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uppieren 323">
            <a:extLst>
              <a:ext uri="{FF2B5EF4-FFF2-40B4-BE49-F238E27FC236}">
                <a16:creationId xmlns:a16="http://schemas.microsoft.com/office/drawing/2014/main" id="{8B716BF5-B586-44EB-BDB1-C34B799CD76C}"/>
              </a:ext>
            </a:extLst>
          </p:cNvPr>
          <p:cNvGrpSpPr/>
          <p:nvPr/>
        </p:nvGrpSpPr>
        <p:grpSpPr>
          <a:xfrm>
            <a:off x="3898894" y="4346765"/>
            <a:ext cx="176760" cy="136800"/>
            <a:chOff x="3898894" y="4346765"/>
            <a:chExt cx="176760" cy="1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13A5C615-362E-424B-80CF-A4CA76884BC5}"/>
                    </a:ext>
                  </a:extLst>
                </p14:cNvPr>
                <p14:cNvContentPartPr/>
                <p14:nvPr/>
              </p14:nvContentPartPr>
              <p14:xfrm>
                <a:off x="3898894" y="4405445"/>
                <a:ext cx="176760" cy="781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13A5C615-362E-424B-80CF-A4CA76884BC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894574" y="4401125"/>
                  <a:ext cx="185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515A20E3-0D03-4A5D-894C-AB74871DACDE}"/>
                    </a:ext>
                  </a:extLst>
                </p14:cNvPr>
                <p14:cNvContentPartPr/>
                <p14:nvPr/>
              </p14:nvContentPartPr>
              <p14:xfrm>
                <a:off x="4063414" y="4346765"/>
                <a:ext cx="360" cy="3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515A20E3-0D03-4A5D-894C-AB74871DACD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059094" y="43424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uppieren 343">
            <a:extLst>
              <a:ext uri="{FF2B5EF4-FFF2-40B4-BE49-F238E27FC236}">
                <a16:creationId xmlns:a16="http://schemas.microsoft.com/office/drawing/2014/main" id="{079ADCF7-37C4-4C6B-8D7A-8FCA1A328ACE}"/>
              </a:ext>
            </a:extLst>
          </p:cNvPr>
          <p:cNvGrpSpPr/>
          <p:nvPr/>
        </p:nvGrpSpPr>
        <p:grpSpPr>
          <a:xfrm>
            <a:off x="1094494" y="4758965"/>
            <a:ext cx="871920" cy="214560"/>
            <a:chOff x="1094494" y="4758965"/>
            <a:chExt cx="87192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0DE37742-30C7-407D-A86F-0E01B01702F0}"/>
                    </a:ext>
                  </a:extLst>
                </p14:cNvPr>
                <p14:cNvContentPartPr/>
                <p14:nvPr/>
              </p14:nvContentPartPr>
              <p14:xfrm>
                <a:off x="1189894" y="4832045"/>
                <a:ext cx="26640" cy="14148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0DE37742-30C7-407D-A86F-0E01B01702F0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185574" y="4827725"/>
                  <a:ext cx="35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66722F18-A644-4302-8978-EC605927789A}"/>
                    </a:ext>
                  </a:extLst>
                </p14:cNvPr>
                <p14:cNvContentPartPr/>
                <p14:nvPr/>
              </p14:nvContentPartPr>
              <p14:xfrm>
                <a:off x="1094494" y="4825925"/>
                <a:ext cx="170280" cy="14652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66722F18-A644-4302-8978-EC605927789A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90174" y="4821605"/>
                  <a:ext cx="178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0C416637-2088-4E4C-90E4-6538BCA31E8C}"/>
                    </a:ext>
                  </a:extLst>
                </p14:cNvPr>
                <p14:cNvContentPartPr/>
                <p14:nvPr/>
              </p14:nvContentPartPr>
              <p14:xfrm>
                <a:off x="1266214" y="4874885"/>
                <a:ext cx="105480" cy="8172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0C416637-2088-4E4C-90E4-6538BCA31E8C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261894" y="4870565"/>
                  <a:ext cx="114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83AB7301-41E7-415D-B67D-91A5CDA17E98}"/>
                    </a:ext>
                  </a:extLst>
                </p14:cNvPr>
                <p14:cNvContentPartPr/>
                <p14:nvPr/>
              </p14:nvContentPartPr>
              <p14:xfrm>
                <a:off x="1392214" y="4807205"/>
                <a:ext cx="239040" cy="1371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83AB7301-41E7-415D-B67D-91A5CDA17E98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387894" y="4802885"/>
                  <a:ext cx="247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E5F156FD-C792-4DD4-BCCF-A8B65D7A0117}"/>
                    </a:ext>
                  </a:extLst>
                </p14:cNvPr>
                <p14:cNvContentPartPr/>
                <p14:nvPr/>
              </p14:nvContentPartPr>
              <p14:xfrm>
                <a:off x="1612534" y="4862285"/>
                <a:ext cx="79200" cy="7668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E5F156FD-C792-4DD4-BCCF-A8B65D7A0117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608214" y="4857965"/>
                  <a:ext cx="878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3D7752A5-2326-4170-BB01-A0B645283A1B}"/>
                    </a:ext>
                  </a:extLst>
                </p14:cNvPr>
                <p14:cNvContentPartPr/>
                <p14:nvPr/>
              </p14:nvContentPartPr>
              <p14:xfrm>
                <a:off x="1690294" y="4839245"/>
                <a:ext cx="128160" cy="8064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3D7752A5-2326-4170-BB01-A0B645283A1B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685974" y="4834925"/>
                  <a:ext cx="1368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097E1352-CF5B-4DE5-9A40-9E54AD06E337}"/>
                    </a:ext>
                  </a:extLst>
                </p14:cNvPr>
                <p14:cNvContentPartPr/>
                <p14:nvPr/>
              </p14:nvContentPartPr>
              <p14:xfrm>
                <a:off x="1806574" y="4758965"/>
                <a:ext cx="159840" cy="17208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097E1352-CF5B-4DE5-9A40-9E54AD06E337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802254" y="4754645"/>
                  <a:ext cx="168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82342FCE-AB66-4DB3-ABD7-63BBC5B3EEF1}"/>
                    </a:ext>
                  </a:extLst>
                </p14:cNvPr>
                <p14:cNvContentPartPr/>
                <p14:nvPr/>
              </p14:nvContentPartPr>
              <p14:xfrm>
                <a:off x="1785694" y="4795325"/>
                <a:ext cx="83880" cy="1440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82342FCE-AB66-4DB3-ABD7-63BBC5B3EEF1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781374" y="4791005"/>
                  <a:ext cx="9252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51918F4E-C148-4F6C-A0E0-8D7BCA7D1F85}"/>
              </a:ext>
            </a:extLst>
          </p:cNvPr>
          <p:cNvGrpSpPr/>
          <p:nvPr/>
        </p:nvGrpSpPr>
        <p:grpSpPr>
          <a:xfrm>
            <a:off x="2337214" y="4808645"/>
            <a:ext cx="622440" cy="178920"/>
            <a:chOff x="2337214" y="4808645"/>
            <a:chExt cx="622440" cy="1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202DD071-AFC8-4B15-8805-C1029EAE6E0A}"/>
                    </a:ext>
                  </a:extLst>
                </p14:cNvPr>
                <p14:cNvContentPartPr/>
                <p14:nvPr/>
              </p14:nvContentPartPr>
              <p14:xfrm>
                <a:off x="2337214" y="4820885"/>
                <a:ext cx="95760" cy="1357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202DD071-AFC8-4B15-8805-C1029EAE6E0A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332894" y="4816565"/>
                  <a:ext cx="104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43B7F37C-CD51-4240-BDF1-CAED2E4B701C}"/>
                    </a:ext>
                  </a:extLst>
                </p14:cNvPr>
                <p14:cNvContentPartPr/>
                <p14:nvPr/>
              </p14:nvContentPartPr>
              <p14:xfrm>
                <a:off x="2337214" y="4843565"/>
                <a:ext cx="118080" cy="4140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43B7F37C-CD51-4240-BDF1-CAED2E4B701C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332894" y="4839245"/>
                  <a:ext cx="126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00A57682-BD13-494B-905F-ECAD8248CB22}"/>
                    </a:ext>
                  </a:extLst>
                </p14:cNvPr>
                <p14:cNvContentPartPr/>
                <p14:nvPr/>
              </p14:nvContentPartPr>
              <p14:xfrm>
                <a:off x="2453134" y="4893245"/>
                <a:ext cx="46800" cy="6984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00A57682-BD13-494B-905F-ECAD8248CB22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448814" y="4888925"/>
                  <a:ext cx="554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390493A0-4A9D-4E73-945D-246C77C20ABC}"/>
                    </a:ext>
                  </a:extLst>
                </p14:cNvPr>
                <p14:cNvContentPartPr/>
                <p14:nvPr/>
              </p14:nvContentPartPr>
              <p14:xfrm>
                <a:off x="2624134" y="4899725"/>
                <a:ext cx="12960" cy="8352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390493A0-4A9D-4E73-945D-246C77C20ABC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619814" y="4895405"/>
                  <a:ext cx="21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99CF78BB-B614-454E-AD1B-70448DD28B5D}"/>
                    </a:ext>
                  </a:extLst>
                </p14:cNvPr>
                <p14:cNvContentPartPr/>
                <p14:nvPr/>
              </p14:nvContentPartPr>
              <p14:xfrm>
                <a:off x="2720254" y="4808645"/>
                <a:ext cx="88920" cy="14220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99CF78BB-B614-454E-AD1B-70448DD28B5D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715934" y="4804325"/>
                  <a:ext cx="97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CA8BCF22-0851-4FC3-80D0-717B2C5CA392}"/>
                    </a:ext>
                  </a:extLst>
                </p14:cNvPr>
                <p14:cNvContentPartPr/>
                <p14:nvPr/>
              </p14:nvContentPartPr>
              <p14:xfrm>
                <a:off x="2717014" y="4851125"/>
                <a:ext cx="104040" cy="6192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CA8BCF22-0851-4FC3-80D0-717B2C5CA392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712694" y="4846805"/>
                  <a:ext cx="112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01F62D16-7B87-4657-9B7C-E63B219D8BA9}"/>
                    </a:ext>
                  </a:extLst>
                </p14:cNvPr>
                <p14:cNvContentPartPr/>
                <p14:nvPr/>
              </p14:nvContentPartPr>
              <p14:xfrm>
                <a:off x="2864614" y="4902245"/>
                <a:ext cx="95040" cy="8532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01F62D16-7B87-4657-9B7C-E63B219D8BA9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860294" y="4897925"/>
                  <a:ext cx="10368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0" name="Gruppieren 359">
            <a:extLst>
              <a:ext uri="{FF2B5EF4-FFF2-40B4-BE49-F238E27FC236}">
                <a16:creationId xmlns:a16="http://schemas.microsoft.com/office/drawing/2014/main" id="{4B345109-CA26-492C-87EE-D16C5340B47D}"/>
              </a:ext>
            </a:extLst>
          </p:cNvPr>
          <p:cNvGrpSpPr/>
          <p:nvPr/>
        </p:nvGrpSpPr>
        <p:grpSpPr>
          <a:xfrm>
            <a:off x="3155494" y="4781285"/>
            <a:ext cx="869040" cy="181080"/>
            <a:chOff x="3155494" y="4781285"/>
            <a:chExt cx="86904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4B0DCCEE-16A1-4319-A1E3-CD365015B9C8}"/>
                    </a:ext>
                  </a:extLst>
                </p14:cNvPr>
                <p14:cNvContentPartPr/>
                <p14:nvPr/>
              </p14:nvContentPartPr>
              <p14:xfrm>
                <a:off x="3155494" y="4935725"/>
                <a:ext cx="79920" cy="1044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4B0DCCEE-16A1-4319-A1E3-CD365015B9C8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151174" y="4931405"/>
                  <a:ext cx="885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D3D25A19-CEF6-45DF-A37F-F3DD989EB277}"/>
                    </a:ext>
                  </a:extLst>
                </p14:cNvPr>
                <p14:cNvContentPartPr/>
                <p14:nvPr/>
              </p14:nvContentPartPr>
              <p14:xfrm>
                <a:off x="3350974" y="4932845"/>
                <a:ext cx="217080" cy="936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D3D25A19-CEF6-45DF-A37F-F3DD989EB277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346654" y="4928525"/>
                  <a:ext cx="225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0757FFD6-F731-45A8-AF5E-DCCAA0065AF9}"/>
                    </a:ext>
                  </a:extLst>
                </p14:cNvPr>
                <p14:cNvContentPartPr/>
                <p14:nvPr/>
              </p14:nvContentPartPr>
              <p14:xfrm>
                <a:off x="3633934" y="4895765"/>
                <a:ext cx="32040" cy="6660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0757FFD6-F731-45A8-AF5E-DCCAA0065AF9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629614" y="4891445"/>
                  <a:ext cx="40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07A70342-D424-4C34-9788-3636F1BC3AA2}"/>
                    </a:ext>
                  </a:extLst>
                </p14:cNvPr>
                <p14:cNvContentPartPr/>
                <p14:nvPr/>
              </p14:nvContentPartPr>
              <p14:xfrm>
                <a:off x="3763894" y="4781285"/>
                <a:ext cx="150840" cy="12672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07A70342-D424-4C34-9788-3636F1BC3AA2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759574" y="4776965"/>
                  <a:ext cx="159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B6207475-30B5-4302-AE26-198708F741DE}"/>
                    </a:ext>
                  </a:extLst>
                </p14:cNvPr>
                <p14:cNvContentPartPr/>
                <p14:nvPr/>
              </p14:nvContentPartPr>
              <p14:xfrm>
                <a:off x="3792694" y="4817645"/>
                <a:ext cx="120960" cy="7560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B6207475-30B5-4302-AE26-198708F741DE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3788374" y="4813325"/>
                  <a:ext cx="129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9E5ED7A1-EC1D-4C11-A99E-B3EFE26668E9}"/>
                    </a:ext>
                  </a:extLst>
                </p14:cNvPr>
                <p14:cNvContentPartPr/>
                <p14:nvPr/>
              </p14:nvContentPartPr>
              <p14:xfrm>
                <a:off x="3940294" y="4838885"/>
                <a:ext cx="84240" cy="7992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9E5ED7A1-EC1D-4C11-A99E-B3EFE26668E9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3935974" y="4834565"/>
                  <a:ext cx="9288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3" name="Gruppieren 382">
            <a:extLst>
              <a:ext uri="{FF2B5EF4-FFF2-40B4-BE49-F238E27FC236}">
                <a16:creationId xmlns:a16="http://schemas.microsoft.com/office/drawing/2014/main" id="{E820617E-A693-4B50-AD00-FA55137D7406}"/>
              </a:ext>
            </a:extLst>
          </p:cNvPr>
          <p:cNvGrpSpPr/>
          <p:nvPr/>
        </p:nvGrpSpPr>
        <p:grpSpPr>
          <a:xfrm>
            <a:off x="4273654" y="4154165"/>
            <a:ext cx="3584520" cy="748080"/>
            <a:chOff x="4273654" y="4154165"/>
            <a:chExt cx="3584520" cy="74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EFC975F8-26A3-48EB-AA05-037BCE32C2F3}"/>
                    </a:ext>
                  </a:extLst>
                </p14:cNvPr>
                <p14:cNvContentPartPr/>
                <p14:nvPr/>
              </p14:nvContentPartPr>
              <p14:xfrm>
                <a:off x="4298494" y="4341365"/>
                <a:ext cx="491760" cy="14832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EFC975F8-26A3-48EB-AA05-037BCE32C2F3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294174" y="4337045"/>
                  <a:ext cx="500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7B685323-1A5C-4029-A469-F1A4235ABFB4}"/>
                    </a:ext>
                  </a:extLst>
                </p14:cNvPr>
                <p14:cNvContentPartPr/>
                <p14:nvPr/>
              </p14:nvContentPartPr>
              <p14:xfrm>
                <a:off x="4729054" y="4267925"/>
                <a:ext cx="19440" cy="684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7B685323-1A5C-4029-A469-F1A4235ABFB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24734" y="4263605"/>
                  <a:ext cx="280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D0F0E5C6-F22F-4939-BC38-674109961B97}"/>
                    </a:ext>
                  </a:extLst>
                </p14:cNvPr>
                <p14:cNvContentPartPr/>
                <p14:nvPr/>
              </p14:nvContentPartPr>
              <p14:xfrm>
                <a:off x="4909774" y="4323725"/>
                <a:ext cx="341640" cy="3340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D0F0E5C6-F22F-4939-BC38-674109961B97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905454" y="4319405"/>
                  <a:ext cx="3502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C935C2C1-7312-4A90-92E6-907713B1256B}"/>
                    </a:ext>
                  </a:extLst>
                </p14:cNvPr>
                <p14:cNvContentPartPr/>
                <p14:nvPr/>
              </p14:nvContentPartPr>
              <p14:xfrm>
                <a:off x="5270134" y="4311125"/>
                <a:ext cx="360" cy="2196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C935C2C1-7312-4A90-92E6-907713B1256B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265814" y="4306805"/>
                  <a:ext cx="9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51D6A5E3-ABD4-4DBE-85AF-DB7AA8167A80}"/>
                    </a:ext>
                  </a:extLst>
                </p14:cNvPr>
                <p14:cNvContentPartPr/>
                <p14:nvPr/>
              </p14:nvContentPartPr>
              <p14:xfrm>
                <a:off x="5296414" y="4275125"/>
                <a:ext cx="149040" cy="17568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51D6A5E3-ABD4-4DBE-85AF-DB7AA8167A80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292094" y="4270805"/>
                  <a:ext cx="1576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42679380-93D4-4019-A217-5376DA400E40}"/>
                    </a:ext>
                  </a:extLst>
                </p14:cNvPr>
                <p14:cNvContentPartPr/>
                <p14:nvPr/>
              </p14:nvContentPartPr>
              <p14:xfrm>
                <a:off x="5648134" y="4353965"/>
                <a:ext cx="276480" cy="20556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42679380-93D4-4019-A217-5376DA400E40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643814" y="4349645"/>
                  <a:ext cx="285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AA22419F-FC48-4014-8CB5-354B8C500499}"/>
                    </a:ext>
                  </a:extLst>
                </p14:cNvPr>
                <p14:cNvContentPartPr/>
                <p14:nvPr/>
              </p14:nvContentPartPr>
              <p14:xfrm>
                <a:off x="5892214" y="4283405"/>
                <a:ext cx="185760" cy="2440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AA22419F-FC48-4014-8CB5-354B8C500499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887894" y="4279085"/>
                  <a:ext cx="1944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B05B001E-C4FE-423F-B4F0-7F4F12F8B80B}"/>
                    </a:ext>
                  </a:extLst>
                </p14:cNvPr>
                <p14:cNvContentPartPr/>
                <p14:nvPr/>
              </p14:nvContentPartPr>
              <p14:xfrm>
                <a:off x="6113614" y="4325525"/>
                <a:ext cx="59400" cy="7596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B05B001E-C4FE-423F-B4F0-7F4F12F8B80B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109294" y="4321205"/>
                  <a:ext cx="68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BE4056CE-9989-4DFC-BBC5-BB0D621CD4F3}"/>
                    </a:ext>
                  </a:extLst>
                </p14:cNvPr>
                <p14:cNvContentPartPr/>
                <p14:nvPr/>
              </p14:nvContentPartPr>
              <p14:xfrm>
                <a:off x="6358054" y="4232645"/>
                <a:ext cx="77400" cy="16128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BE4056CE-9989-4DFC-BBC5-BB0D621CD4F3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353734" y="4228325"/>
                  <a:ext cx="86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1B6D59B4-0890-43EE-9531-19C7525525F6}"/>
                    </a:ext>
                  </a:extLst>
                </p14:cNvPr>
                <p14:cNvContentPartPr/>
                <p14:nvPr/>
              </p14:nvContentPartPr>
              <p14:xfrm>
                <a:off x="6360214" y="4299245"/>
                <a:ext cx="97200" cy="230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1B6D59B4-0890-43EE-9531-19C7525525F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355894" y="4294925"/>
                  <a:ext cx="105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297862DD-C621-4E76-A461-C0DF1F75DAD6}"/>
                    </a:ext>
                  </a:extLst>
                </p14:cNvPr>
                <p14:cNvContentPartPr/>
                <p14:nvPr/>
              </p14:nvContentPartPr>
              <p14:xfrm>
                <a:off x="6463174" y="4309325"/>
                <a:ext cx="92520" cy="684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297862DD-C621-4E76-A461-C0DF1F75DAD6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458854" y="4305005"/>
                  <a:ext cx="1011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E918AD49-25A9-4433-B1DF-CBB31FAC2A96}"/>
                    </a:ext>
                  </a:extLst>
                </p14:cNvPr>
                <p14:cNvContentPartPr/>
                <p14:nvPr/>
              </p14:nvContentPartPr>
              <p14:xfrm>
                <a:off x="6594214" y="4197005"/>
                <a:ext cx="4320" cy="18864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E918AD49-25A9-4433-B1DF-CBB31FAC2A96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589894" y="4192685"/>
                  <a:ext cx="129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C5EF5463-6F2D-4346-8B09-EA46E6F3649D}"/>
                    </a:ext>
                  </a:extLst>
                </p14:cNvPr>
                <p14:cNvContentPartPr/>
                <p14:nvPr/>
              </p14:nvContentPartPr>
              <p14:xfrm>
                <a:off x="6609334" y="4191965"/>
                <a:ext cx="131040" cy="2318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C5EF5463-6F2D-4346-8B09-EA46E6F3649D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605014" y="4187645"/>
                  <a:ext cx="1396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7E81114C-F2EF-459B-8D3D-B3D1E4EA8BB4}"/>
                    </a:ext>
                  </a:extLst>
                </p14:cNvPr>
                <p14:cNvContentPartPr/>
                <p14:nvPr/>
              </p14:nvContentPartPr>
              <p14:xfrm>
                <a:off x="6755494" y="4207445"/>
                <a:ext cx="201600" cy="15408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7E81114C-F2EF-459B-8D3D-B3D1E4EA8BB4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751174" y="4203125"/>
                  <a:ext cx="210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8847F409-17F4-4DFE-9F80-04536E452E1A}"/>
                    </a:ext>
                  </a:extLst>
                </p14:cNvPr>
                <p14:cNvContentPartPr/>
                <p14:nvPr/>
              </p14:nvContentPartPr>
              <p14:xfrm>
                <a:off x="6515014" y="4155605"/>
                <a:ext cx="22680" cy="432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8847F409-17F4-4DFE-9F80-04536E452E1A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510694" y="4151285"/>
                  <a:ext cx="313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1460315F-75C2-476A-813A-A65321A3FB1E}"/>
                    </a:ext>
                  </a:extLst>
                </p14:cNvPr>
                <p14:cNvContentPartPr/>
                <p14:nvPr/>
              </p14:nvContentPartPr>
              <p14:xfrm>
                <a:off x="6581974" y="4154165"/>
                <a:ext cx="34200" cy="504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1460315F-75C2-476A-813A-A65321A3FB1E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577654" y="4149845"/>
                  <a:ext cx="428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97EBF24C-F3FB-4D8E-9F7C-B0513B3C63C1}"/>
                    </a:ext>
                  </a:extLst>
                </p14:cNvPr>
                <p14:cNvContentPartPr/>
                <p14:nvPr/>
              </p14:nvContentPartPr>
              <p14:xfrm>
                <a:off x="4273654" y="4810085"/>
                <a:ext cx="128520" cy="1872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97EBF24C-F3FB-4D8E-9F7C-B0513B3C63C1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269334" y="4805765"/>
                  <a:ext cx="137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AA31A700-F26E-4ADA-AC97-6E0BEC462239}"/>
                    </a:ext>
                  </a:extLst>
                </p14:cNvPr>
                <p14:cNvContentPartPr/>
                <p14:nvPr/>
              </p14:nvContentPartPr>
              <p14:xfrm>
                <a:off x="4399654" y="4743845"/>
                <a:ext cx="73800" cy="15840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AA31A700-F26E-4ADA-AC97-6E0BEC462239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4395334" y="4739525"/>
                  <a:ext cx="82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FA07F2BE-F8CC-4414-AE14-5EA3190787DA}"/>
                    </a:ext>
                  </a:extLst>
                </p14:cNvPr>
                <p14:cNvContentPartPr/>
                <p14:nvPr/>
              </p14:nvContentPartPr>
              <p14:xfrm>
                <a:off x="4683334" y="4760405"/>
                <a:ext cx="102960" cy="1224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FA07F2BE-F8CC-4414-AE14-5EA3190787DA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4679014" y="4756085"/>
                  <a:ext cx="111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5E9C0AC3-239F-433B-A972-A1C182C27930}"/>
                    </a:ext>
                  </a:extLst>
                </p14:cNvPr>
                <p14:cNvContentPartPr/>
                <p14:nvPr/>
              </p14:nvContentPartPr>
              <p14:xfrm>
                <a:off x="4823014" y="4790645"/>
                <a:ext cx="90360" cy="626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5E9C0AC3-239F-433B-A972-A1C182C27930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4818694" y="4786325"/>
                  <a:ext cx="99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208BAFCA-1511-4F1F-91F3-CC630C6D4D6B}"/>
                    </a:ext>
                  </a:extLst>
                </p14:cNvPr>
                <p14:cNvContentPartPr/>
                <p14:nvPr/>
              </p14:nvContentPartPr>
              <p14:xfrm>
                <a:off x="4909414" y="4772645"/>
                <a:ext cx="146880" cy="9504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208BAFCA-1511-4F1F-91F3-CC630C6D4D6B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905094" y="4768325"/>
                  <a:ext cx="155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6C9B321A-6776-4699-8556-FF8D20AB5489}"/>
                    </a:ext>
                  </a:extLst>
                </p14:cNvPr>
                <p14:cNvContentPartPr/>
                <p14:nvPr/>
              </p14:nvContentPartPr>
              <p14:xfrm>
                <a:off x="5055574" y="4686605"/>
                <a:ext cx="222840" cy="17244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6C9B321A-6776-4699-8556-FF8D20AB5489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5051254" y="4682285"/>
                  <a:ext cx="231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D06E3711-E933-4794-8B13-CE5AE520CFB8}"/>
                    </a:ext>
                  </a:extLst>
                </p14:cNvPr>
                <p14:cNvContentPartPr/>
                <p14:nvPr/>
              </p14:nvContentPartPr>
              <p14:xfrm>
                <a:off x="5203894" y="4669685"/>
                <a:ext cx="20160" cy="864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D06E3711-E933-4794-8B13-CE5AE520CFB8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5199574" y="4665365"/>
                  <a:ext cx="288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06F9DA37-D3B4-41F1-9B4E-88993BC97968}"/>
                    </a:ext>
                  </a:extLst>
                </p14:cNvPr>
                <p14:cNvContentPartPr/>
                <p14:nvPr/>
              </p14:nvContentPartPr>
              <p14:xfrm>
                <a:off x="5297494" y="4773725"/>
                <a:ext cx="99000" cy="633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06F9DA37-D3B4-41F1-9B4E-88993BC97968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293174" y="4769405"/>
                  <a:ext cx="107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0780E5CE-0517-4F9B-8632-3EC61381F0C7}"/>
                    </a:ext>
                  </a:extLst>
                </p14:cNvPr>
                <p14:cNvContentPartPr/>
                <p14:nvPr/>
              </p14:nvContentPartPr>
              <p14:xfrm>
                <a:off x="5599534" y="4726565"/>
                <a:ext cx="303480" cy="10404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0780E5CE-0517-4F9B-8632-3EC61381F0C7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5595214" y="4722245"/>
                  <a:ext cx="312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5C221ADE-520B-481F-BBDD-14004BDF4C97}"/>
                    </a:ext>
                  </a:extLst>
                </p14:cNvPr>
                <p14:cNvContentPartPr/>
                <p14:nvPr/>
              </p14:nvContentPartPr>
              <p14:xfrm>
                <a:off x="5873494" y="4679045"/>
                <a:ext cx="360" cy="36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5C221ADE-520B-481F-BBDD-14004BDF4C9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869174" y="46747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7D145741-2353-4183-80FE-1DB49F7E9010}"/>
                    </a:ext>
                  </a:extLst>
                </p14:cNvPr>
                <p14:cNvContentPartPr/>
                <p14:nvPr/>
              </p14:nvContentPartPr>
              <p14:xfrm>
                <a:off x="6108574" y="4714325"/>
                <a:ext cx="21240" cy="10980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7D145741-2353-4183-80FE-1DB49F7E9010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6104254" y="4710005"/>
                  <a:ext cx="29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8C5F6E57-95AB-44F0-B145-75AE827EE8CF}"/>
                    </a:ext>
                  </a:extLst>
                </p14:cNvPr>
                <p14:cNvContentPartPr/>
                <p14:nvPr/>
              </p14:nvContentPartPr>
              <p14:xfrm>
                <a:off x="6031534" y="4657085"/>
                <a:ext cx="171360" cy="17820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8C5F6E57-95AB-44F0-B145-75AE827EE8CF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6027214" y="4652765"/>
                  <a:ext cx="180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4C974EC7-94B7-4717-A27B-BD78C7A6D752}"/>
                    </a:ext>
                  </a:extLst>
                </p14:cNvPr>
                <p14:cNvContentPartPr/>
                <p14:nvPr/>
              </p14:nvContentPartPr>
              <p14:xfrm>
                <a:off x="6240694" y="4733405"/>
                <a:ext cx="90720" cy="7596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4C974EC7-94B7-4717-A27B-BD78C7A6D752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6236374" y="4729085"/>
                  <a:ext cx="99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1AD41FA0-ABF3-4C8D-B222-4CE90774D10B}"/>
                    </a:ext>
                  </a:extLst>
                </p14:cNvPr>
                <p14:cNvContentPartPr/>
                <p14:nvPr/>
              </p14:nvContentPartPr>
              <p14:xfrm>
                <a:off x="6386494" y="4637285"/>
                <a:ext cx="195840" cy="16416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1AD41FA0-ABF3-4C8D-B222-4CE90774D10B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382174" y="4632965"/>
                  <a:ext cx="2044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263545DB-084C-48C3-A760-2FF67CE117D6}"/>
                    </a:ext>
                  </a:extLst>
                </p14:cNvPr>
                <p14:cNvContentPartPr/>
                <p14:nvPr/>
              </p14:nvContentPartPr>
              <p14:xfrm>
                <a:off x="6716614" y="4697405"/>
                <a:ext cx="236880" cy="9072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263545DB-084C-48C3-A760-2FF67CE117D6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6712294" y="4693085"/>
                  <a:ext cx="245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C82EA7E4-CA22-444D-B729-6AA6A3CB56AF}"/>
                    </a:ext>
                  </a:extLst>
                </p14:cNvPr>
                <p14:cNvContentPartPr/>
                <p14:nvPr/>
              </p14:nvContentPartPr>
              <p14:xfrm>
                <a:off x="6975814" y="4621085"/>
                <a:ext cx="75600" cy="23868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C82EA7E4-CA22-444D-B729-6AA6A3CB56AF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971494" y="4616765"/>
                  <a:ext cx="842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436B8851-1B2C-4BF6-A2EF-50523E22BCA7}"/>
                    </a:ext>
                  </a:extLst>
                </p14:cNvPr>
                <p14:cNvContentPartPr/>
                <p14:nvPr/>
              </p14:nvContentPartPr>
              <p14:xfrm>
                <a:off x="7038454" y="4681565"/>
                <a:ext cx="95760" cy="9468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436B8851-1B2C-4BF6-A2EF-50523E22BCA7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034134" y="4677245"/>
                  <a:ext cx="1044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86009880-57D4-4AA1-9BDF-EEEEE771DD1D}"/>
                    </a:ext>
                  </a:extLst>
                </p14:cNvPr>
                <p14:cNvContentPartPr/>
                <p14:nvPr/>
              </p14:nvContentPartPr>
              <p14:xfrm>
                <a:off x="7133854" y="4608125"/>
                <a:ext cx="201600" cy="15624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86009880-57D4-4AA1-9BDF-EEEEE771DD1D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129534" y="4603805"/>
                  <a:ext cx="2102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7B720CB9-6ADB-4702-9E1F-69267D4EEC73}"/>
                    </a:ext>
                  </a:extLst>
                </p14:cNvPr>
                <p14:cNvContentPartPr/>
                <p14:nvPr/>
              </p14:nvContentPartPr>
              <p14:xfrm>
                <a:off x="7339054" y="4613525"/>
                <a:ext cx="22680" cy="453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7B720CB9-6ADB-4702-9E1F-69267D4EEC73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334734" y="4609205"/>
                  <a:ext cx="31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B805DD3C-EAB0-445C-9C72-269BBB25F605}"/>
                    </a:ext>
                  </a:extLst>
                </p14:cNvPr>
                <p14:cNvContentPartPr/>
                <p14:nvPr/>
              </p14:nvContentPartPr>
              <p14:xfrm>
                <a:off x="7325374" y="4623245"/>
                <a:ext cx="444600" cy="22824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B805DD3C-EAB0-445C-9C72-269BBB25F605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321054" y="4618925"/>
                  <a:ext cx="453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71A9524F-CD1C-4F84-82C5-CD9501A16B4E}"/>
                    </a:ext>
                  </a:extLst>
                </p14:cNvPr>
                <p14:cNvContentPartPr/>
                <p14:nvPr/>
              </p14:nvContentPartPr>
              <p14:xfrm>
                <a:off x="7827214" y="4504445"/>
                <a:ext cx="30960" cy="12816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71A9524F-CD1C-4F84-82C5-CD9501A16B4E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822894" y="4500125"/>
                  <a:ext cx="396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11C6657F-DAE2-44D9-98B5-F31192737E0F}"/>
                    </a:ext>
                  </a:extLst>
                </p14:cNvPr>
                <p14:cNvContentPartPr/>
                <p14:nvPr/>
              </p14:nvContentPartPr>
              <p14:xfrm>
                <a:off x="7818214" y="4701005"/>
                <a:ext cx="2160" cy="3528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11C6657F-DAE2-44D9-98B5-F31192737E0F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813894" y="4696685"/>
                  <a:ext cx="1080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Gruppieren 401">
            <a:extLst>
              <a:ext uri="{FF2B5EF4-FFF2-40B4-BE49-F238E27FC236}">
                <a16:creationId xmlns:a16="http://schemas.microsoft.com/office/drawing/2014/main" id="{5A434281-AAA6-4606-89AB-E002FEFD4521}"/>
              </a:ext>
            </a:extLst>
          </p:cNvPr>
          <p:cNvGrpSpPr/>
          <p:nvPr/>
        </p:nvGrpSpPr>
        <p:grpSpPr>
          <a:xfrm>
            <a:off x="1586614" y="5300405"/>
            <a:ext cx="1428840" cy="246600"/>
            <a:chOff x="1586614" y="5300405"/>
            <a:chExt cx="142884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D8D9930E-AA1D-47C6-844A-698A5B731BFA}"/>
                    </a:ext>
                  </a:extLst>
                </p14:cNvPr>
                <p14:cNvContentPartPr/>
                <p14:nvPr/>
              </p14:nvContentPartPr>
              <p14:xfrm>
                <a:off x="1586614" y="5355125"/>
                <a:ext cx="132120" cy="14868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D8D9930E-AA1D-47C6-844A-698A5B731BFA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582294" y="5350805"/>
                  <a:ext cx="140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FA6F741F-9B07-4C4A-A612-B77D88D0504E}"/>
                    </a:ext>
                  </a:extLst>
                </p14:cNvPr>
                <p14:cNvContentPartPr/>
                <p14:nvPr/>
              </p14:nvContentPartPr>
              <p14:xfrm>
                <a:off x="1594894" y="5412365"/>
                <a:ext cx="149400" cy="615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FA6F741F-9B07-4C4A-A612-B77D88D0504E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590574" y="5408045"/>
                  <a:ext cx="158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65C1EDC3-202B-41C1-AA1B-93C8CA14E922}"/>
                    </a:ext>
                  </a:extLst>
                </p14:cNvPr>
                <p14:cNvContentPartPr/>
                <p14:nvPr/>
              </p14:nvContentPartPr>
              <p14:xfrm>
                <a:off x="1727374" y="5440805"/>
                <a:ext cx="67320" cy="9864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65C1EDC3-202B-41C1-AA1B-93C8CA14E922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723054" y="5436485"/>
                  <a:ext cx="75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4D544054-FD3D-4E53-86B0-E3BD768EF556}"/>
                    </a:ext>
                  </a:extLst>
                </p14:cNvPr>
                <p14:cNvContentPartPr/>
                <p14:nvPr/>
              </p14:nvContentPartPr>
              <p14:xfrm>
                <a:off x="1824574" y="5469605"/>
                <a:ext cx="38880" cy="4860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4D544054-FD3D-4E53-86B0-E3BD768EF556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820254" y="5465285"/>
                  <a:ext cx="47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C6D66655-BB6D-4008-B644-613FFFF64DB5}"/>
                    </a:ext>
                  </a:extLst>
                </p14:cNvPr>
                <p14:cNvContentPartPr/>
                <p14:nvPr/>
              </p14:nvContentPartPr>
              <p14:xfrm>
                <a:off x="1872094" y="5433605"/>
                <a:ext cx="52200" cy="11340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C6D66655-BB6D-4008-B644-613FFFF64DB5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867774" y="5429285"/>
                  <a:ext cx="60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A2AFFAC5-6D17-414E-AC4C-FAE61557F391}"/>
                    </a:ext>
                  </a:extLst>
                </p14:cNvPr>
                <p14:cNvContentPartPr/>
                <p14:nvPr/>
              </p14:nvContentPartPr>
              <p14:xfrm>
                <a:off x="2076934" y="5374925"/>
                <a:ext cx="100080" cy="10512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A2AFFAC5-6D17-414E-AC4C-FAE61557F391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2072614" y="5370605"/>
                  <a:ext cx="108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3F5BAFC0-A2D1-48B0-8EFC-A1992AD2C6C3}"/>
                    </a:ext>
                  </a:extLst>
                </p14:cNvPr>
                <p14:cNvContentPartPr/>
                <p14:nvPr/>
              </p14:nvContentPartPr>
              <p14:xfrm>
                <a:off x="2331454" y="5337485"/>
                <a:ext cx="109440" cy="13068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3F5BAFC0-A2D1-48B0-8EFC-A1992AD2C6C3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2327134" y="5333165"/>
                  <a:ext cx="118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0B5A96D9-AB06-4781-98B7-6BB63B51AE28}"/>
                    </a:ext>
                  </a:extLst>
                </p14:cNvPr>
                <p14:cNvContentPartPr/>
                <p14:nvPr/>
              </p14:nvContentPartPr>
              <p14:xfrm>
                <a:off x="2337214" y="5372405"/>
                <a:ext cx="135360" cy="6084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0B5A96D9-AB06-4781-98B7-6BB63B51AE28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2332894" y="5368085"/>
                  <a:ext cx="144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FF01EEE6-EA42-46C5-86FE-FFFC0B761B30}"/>
                    </a:ext>
                  </a:extLst>
                </p14:cNvPr>
                <p14:cNvContentPartPr/>
                <p14:nvPr/>
              </p14:nvContentPartPr>
              <p14:xfrm>
                <a:off x="2493454" y="5409125"/>
                <a:ext cx="68400" cy="10728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FF01EEE6-EA42-46C5-86FE-FFFC0B761B30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2489134" y="5404805"/>
                  <a:ext cx="77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B9627205-F6BA-40A0-A97C-B10333D17024}"/>
                    </a:ext>
                  </a:extLst>
                </p14:cNvPr>
                <p14:cNvContentPartPr/>
                <p14:nvPr/>
              </p14:nvContentPartPr>
              <p14:xfrm>
                <a:off x="2592454" y="5420285"/>
                <a:ext cx="57960" cy="6084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B9627205-F6BA-40A0-A97C-B10333D17024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2588134" y="5415965"/>
                  <a:ext cx="66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B9D09C98-35E3-4225-AE8E-578D77379BFA}"/>
                    </a:ext>
                  </a:extLst>
                </p14:cNvPr>
                <p14:cNvContentPartPr/>
                <p14:nvPr/>
              </p14:nvContentPartPr>
              <p14:xfrm>
                <a:off x="2651494" y="5383565"/>
                <a:ext cx="53640" cy="13176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B9D09C98-35E3-4225-AE8E-578D77379BFA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2647174" y="5379245"/>
                  <a:ext cx="62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A70EB9BB-D31F-4778-9BA9-EBEA25B0F26A}"/>
                    </a:ext>
                  </a:extLst>
                </p14:cNvPr>
                <p14:cNvContentPartPr/>
                <p14:nvPr/>
              </p14:nvContentPartPr>
              <p14:xfrm>
                <a:off x="2039134" y="5527925"/>
                <a:ext cx="163440" cy="1656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A70EB9BB-D31F-4778-9BA9-EBEA25B0F26A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2034814" y="5523605"/>
                  <a:ext cx="172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9FB462BB-9B47-48BD-BB6A-0AE1DB243DD0}"/>
                    </a:ext>
                  </a:extLst>
                </p14:cNvPr>
                <p14:cNvContentPartPr/>
                <p14:nvPr/>
              </p14:nvContentPartPr>
              <p14:xfrm>
                <a:off x="2867134" y="5300405"/>
                <a:ext cx="148320" cy="12132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9FB462BB-9B47-48BD-BB6A-0AE1DB243DD0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2862814" y="5296085"/>
                  <a:ext cx="156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A9799C72-DC1B-4C1E-9828-FB31797CE6D8}"/>
                    </a:ext>
                  </a:extLst>
                </p14:cNvPr>
                <p14:cNvContentPartPr/>
                <p14:nvPr/>
              </p14:nvContentPartPr>
              <p14:xfrm>
                <a:off x="2884774" y="5474645"/>
                <a:ext cx="120960" cy="1440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A9799C72-DC1B-4C1E-9828-FB31797CE6D8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2880454" y="5470325"/>
                  <a:ext cx="12960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uppieren 414">
            <a:extLst>
              <a:ext uri="{FF2B5EF4-FFF2-40B4-BE49-F238E27FC236}">
                <a16:creationId xmlns:a16="http://schemas.microsoft.com/office/drawing/2014/main" id="{38F61DFD-25E6-4D20-BA39-BC07E10B3AAD}"/>
              </a:ext>
            </a:extLst>
          </p:cNvPr>
          <p:cNvGrpSpPr/>
          <p:nvPr/>
        </p:nvGrpSpPr>
        <p:grpSpPr>
          <a:xfrm>
            <a:off x="3317134" y="5318045"/>
            <a:ext cx="1235880" cy="210600"/>
            <a:chOff x="3317134" y="5318045"/>
            <a:chExt cx="1235880" cy="2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B6462FDF-CA51-4B24-A739-C45D467CEF26}"/>
                    </a:ext>
                  </a:extLst>
                </p14:cNvPr>
                <p14:cNvContentPartPr/>
                <p14:nvPr/>
              </p14:nvContentPartPr>
              <p14:xfrm>
                <a:off x="3317134" y="5512805"/>
                <a:ext cx="107280" cy="432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B6462FDF-CA51-4B24-A739-C45D467CEF26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3312814" y="5508485"/>
                  <a:ext cx="1159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76C49D6C-8BB0-4EE7-9406-04D9BC55688F}"/>
                    </a:ext>
                  </a:extLst>
                </p14:cNvPr>
                <p14:cNvContentPartPr/>
                <p14:nvPr/>
              </p14:nvContentPartPr>
              <p14:xfrm>
                <a:off x="3543574" y="5517485"/>
                <a:ext cx="264240" cy="1116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76C49D6C-8BB0-4EE7-9406-04D9BC55688F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539254" y="5513165"/>
                  <a:ext cx="2728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F4181795-1BCA-44EE-857E-D4B6623C15A0}"/>
                    </a:ext>
                  </a:extLst>
                </p14:cNvPr>
                <p14:cNvContentPartPr/>
                <p14:nvPr/>
              </p14:nvContentPartPr>
              <p14:xfrm>
                <a:off x="3909694" y="5514605"/>
                <a:ext cx="67320" cy="936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F4181795-1BCA-44EE-857E-D4B6623C15A0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3905374" y="5510285"/>
                  <a:ext cx="75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C32C1D35-E34B-4227-BEB6-B1A06EF65DA1}"/>
                    </a:ext>
                  </a:extLst>
                </p14:cNvPr>
                <p14:cNvContentPartPr/>
                <p14:nvPr/>
              </p14:nvContentPartPr>
              <p14:xfrm>
                <a:off x="4007254" y="5318045"/>
                <a:ext cx="105480" cy="8316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C32C1D35-E34B-4227-BEB6-B1A06EF65DA1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4002934" y="5313725"/>
                  <a:ext cx="114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C6A9B1E0-F98A-4E27-B6CA-3CAAC867B717}"/>
                    </a:ext>
                  </a:extLst>
                </p14:cNvPr>
                <p14:cNvContentPartPr/>
                <p14:nvPr/>
              </p14:nvContentPartPr>
              <p14:xfrm>
                <a:off x="4011934" y="5443685"/>
                <a:ext cx="107640" cy="648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C6A9B1E0-F98A-4E27-B6CA-3CAAC867B717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4007614" y="5439365"/>
                  <a:ext cx="1162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E0A51E2B-E8A2-43F8-861B-815A047BBFB4}"/>
                    </a:ext>
                  </a:extLst>
                </p14:cNvPr>
                <p14:cNvContentPartPr/>
                <p14:nvPr/>
              </p14:nvContentPartPr>
              <p14:xfrm>
                <a:off x="4216414" y="5318045"/>
                <a:ext cx="104040" cy="11700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E0A51E2B-E8A2-43F8-861B-815A047BBFB4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4212094" y="5313725"/>
                  <a:ext cx="112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5E0ADEF5-F1F9-4E49-B6B4-D52CDDD38F77}"/>
                    </a:ext>
                  </a:extLst>
                </p14:cNvPr>
                <p14:cNvContentPartPr/>
                <p14:nvPr/>
              </p14:nvContentPartPr>
              <p14:xfrm>
                <a:off x="4220014" y="5338925"/>
                <a:ext cx="84960" cy="6588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5E0ADEF5-F1F9-4E49-B6B4-D52CDDD38F77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4215694" y="5334605"/>
                  <a:ext cx="936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1A8C235C-CD5A-4872-8648-BE13A28093DB}"/>
                    </a:ext>
                  </a:extLst>
                </p14:cNvPr>
                <p14:cNvContentPartPr/>
                <p14:nvPr/>
              </p14:nvContentPartPr>
              <p14:xfrm>
                <a:off x="4315054" y="5388605"/>
                <a:ext cx="60840" cy="9144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1A8C235C-CD5A-4872-8648-BE13A28093DB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4310734" y="5384285"/>
                  <a:ext cx="69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0CFFF89F-AD59-4551-8C69-1E4B1FB43155}"/>
                    </a:ext>
                  </a:extLst>
                </p14:cNvPr>
                <p14:cNvContentPartPr/>
                <p14:nvPr/>
              </p14:nvContentPartPr>
              <p14:xfrm>
                <a:off x="4408654" y="5407685"/>
                <a:ext cx="56520" cy="4788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0CFFF89F-AD59-4551-8C69-1E4B1FB43155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4404334" y="5403365"/>
                  <a:ext cx="651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8C5018E6-CB66-4502-A9CE-F4E8FFC4F46E}"/>
                    </a:ext>
                  </a:extLst>
                </p14:cNvPr>
                <p14:cNvContentPartPr/>
                <p14:nvPr/>
              </p14:nvContentPartPr>
              <p14:xfrm>
                <a:off x="4470214" y="5365565"/>
                <a:ext cx="82800" cy="12348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8C5018E6-CB66-4502-A9CE-F4E8FFC4F46E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4465894" y="5361245"/>
                  <a:ext cx="91440" cy="1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3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37BF1B53-3F1C-413D-95E9-5660E795695B}"/>
                  </a:ext>
                </a:extLst>
              </p14:cNvPr>
              <p14:cNvContentPartPr/>
              <p14:nvPr/>
            </p14:nvContentPartPr>
            <p14:xfrm>
              <a:off x="1089814" y="5783885"/>
              <a:ext cx="102240" cy="58320"/>
            </p14:xfrm>
          </p:contentPart>
        </mc:Choice>
        <mc:Fallback xmlns=""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37BF1B53-3F1C-413D-95E9-5660E795695B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1085494" y="5779565"/>
                <a:ext cx="110880" cy="6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4" name="Gruppieren 423">
            <a:extLst>
              <a:ext uri="{FF2B5EF4-FFF2-40B4-BE49-F238E27FC236}">
                <a16:creationId xmlns:a16="http://schemas.microsoft.com/office/drawing/2014/main" id="{362C84D9-8F0B-4497-915D-BB954E307C33}"/>
              </a:ext>
            </a:extLst>
          </p:cNvPr>
          <p:cNvGrpSpPr/>
          <p:nvPr/>
        </p:nvGrpSpPr>
        <p:grpSpPr>
          <a:xfrm>
            <a:off x="1310854" y="5693885"/>
            <a:ext cx="519480" cy="181800"/>
            <a:chOff x="1310854" y="5693885"/>
            <a:chExt cx="519480" cy="1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313A2772-DB91-4FEF-8A63-1C8B0AD95BDA}"/>
                    </a:ext>
                  </a:extLst>
                </p14:cNvPr>
                <p14:cNvContentPartPr/>
                <p14:nvPr/>
              </p14:nvContentPartPr>
              <p14:xfrm>
                <a:off x="1310854" y="5739605"/>
                <a:ext cx="185760" cy="13608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313A2772-DB91-4FEF-8A63-1C8B0AD95BDA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306534" y="5735285"/>
                  <a:ext cx="194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C7D7D13B-DD71-45E1-94BC-45983CD209F4}"/>
                    </a:ext>
                  </a:extLst>
                </p14:cNvPr>
                <p14:cNvContentPartPr/>
                <p14:nvPr/>
              </p14:nvContentPartPr>
              <p14:xfrm>
                <a:off x="1495174" y="5693885"/>
                <a:ext cx="218160" cy="11916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C7D7D13B-DD71-45E1-94BC-45983CD209F4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490854" y="5689565"/>
                  <a:ext cx="226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3FA2286E-EA8F-4DC7-9C50-33B97708C58D}"/>
                    </a:ext>
                  </a:extLst>
                </p14:cNvPr>
                <p14:cNvContentPartPr/>
                <p14:nvPr/>
              </p14:nvContentPartPr>
              <p14:xfrm>
                <a:off x="1725574" y="5729165"/>
                <a:ext cx="104760" cy="8280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3FA2286E-EA8F-4DC7-9C50-33B97708C58D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721254" y="5724845"/>
                  <a:ext cx="11340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3" name="Gruppieren 422">
            <a:extLst>
              <a:ext uri="{FF2B5EF4-FFF2-40B4-BE49-F238E27FC236}">
                <a16:creationId xmlns:a16="http://schemas.microsoft.com/office/drawing/2014/main" id="{BD47DA80-163B-4486-80F8-529DF0A2F53F}"/>
              </a:ext>
            </a:extLst>
          </p:cNvPr>
          <p:cNvGrpSpPr/>
          <p:nvPr/>
        </p:nvGrpSpPr>
        <p:grpSpPr>
          <a:xfrm>
            <a:off x="2115454" y="5715845"/>
            <a:ext cx="255960" cy="110880"/>
            <a:chOff x="2115454" y="5715845"/>
            <a:chExt cx="255960" cy="11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CA3C4EB7-1C1D-47C0-90CB-34F0AA2D5A2E}"/>
                    </a:ext>
                  </a:extLst>
                </p14:cNvPr>
                <p14:cNvContentPartPr/>
                <p14:nvPr/>
              </p14:nvContentPartPr>
              <p14:xfrm>
                <a:off x="2115454" y="5739965"/>
                <a:ext cx="128520" cy="1728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CA3C4EB7-1C1D-47C0-90CB-34F0AA2D5A2E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2111134" y="5735645"/>
                  <a:ext cx="1371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04B7907F-7B24-475E-BB53-AB6E6A5FB52C}"/>
                    </a:ext>
                  </a:extLst>
                </p14:cNvPr>
                <p14:cNvContentPartPr/>
                <p14:nvPr/>
              </p14:nvContentPartPr>
              <p14:xfrm>
                <a:off x="2118334" y="5784965"/>
                <a:ext cx="129240" cy="936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04B7907F-7B24-475E-BB53-AB6E6A5FB52C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2114014" y="5780645"/>
                  <a:ext cx="137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010E02B6-F3E1-4E49-AE41-5CB6F95DD9C3}"/>
                    </a:ext>
                  </a:extLst>
                </p14:cNvPr>
                <p14:cNvContentPartPr/>
                <p14:nvPr/>
              </p14:nvContentPartPr>
              <p14:xfrm>
                <a:off x="2259094" y="5715845"/>
                <a:ext cx="112320" cy="11088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010E02B6-F3E1-4E49-AE41-5CB6F95DD9C3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2254774" y="5711525"/>
                  <a:ext cx="12096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4" name="Gruppieren 433">
            <a:extLst>
              <a:ext uri="{FF2B5EF4-FFF2-40B4-BE49-F238E27FC236}">
                <a16:creationId xmlns:a16="http://schemas.microsoft.com/office/drawing/2014/main" id="{CC4026B5-1667-4329-BA00-421A14117987}"/>
              </a:ext>
            </a:extLst>
          </p:cNvPr>
          <p:cNvGrpSpPr/>
          <p:nvPr/>
        </p:nvGrpSpPr>
        <p:grpSpPr>
          <a:xfrm>
            <a:off x="2711614" y="5681285"/>
            <a:ext cx="737280" cy="147240"/>
            <a:chOff x="2711614" y="5681285"/>
            <a:chExt cx="737280" cy="14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1DA8249C-B260-41C7-8F32-E9E3CA348650}"/>
                    </a:ext>
                  </a:extLst>
                </p14:cNvPr>
                <p14:cNvContentPartPr/>
                <p14:nvPr/>
              </p14:nvContentPartPr>
              <p14:xfrm>
                <a:off x="2711614" y="5681285"/>
                <a:ext cx="125640" cy="13608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1DA8249C-B260-41C7-8F32-E9E3CA348650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2707294" y="5676965"/>
                  <a:ext cx="134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4CE494BE-DC94-4948-AAC8-4C433A842559}"/>
                    </a:ext>
                  </a:extLst>
                </p14:cNvPr>
                <p14:cNvContentPartPr/>
                <p14:nvPr/>
              </p14:nvContentPartPr>
              <p14:xfrm>
                <a:off x="2719174" y="5721965"/>
                <a:ext cx="117720" cy="8388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4CE494BE-DC94-4948-AAC8-4C433A842559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2714854" y="5717645"/>
                  <a:ext cx="126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CCAC6F1F-628C-4B55-BD14-DF86D4708AAD}"/>
                    </a:ext>
                  </a:extLst>
                </p14:cNvPr>
                <p14:cNvContentPartPr/>
                <p14:nvPr/>
              </p14:nvContentPartPr>
              <p14:xfrm>
                <a:off x="2862814" y="5765525"/>
                <a:ext cx="83520" cy="6300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CCAC6F1F-628C-4B55-BD14-DF86D4708AAD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2858494" y="5761205"/>
                  <a:ext cx="921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3C38F911-8E4E-4846-9EE4-B2770E196B2C}"/>
                    </a:ext>
                  </a:extLst>
                </p14:cNvPr>
                <p14:cNvContentPartPr/>
                <p14:nvPr/>
              </p14:nvContentPartPr>
              <p14:xfrm>
                <a:off x="2926534" y="5765525"/>
                <a:ext cx="64800" cy="5256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3C38F911-8E4E-4846-9EE4-B2770E196B2C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2922214" y="5761205"/>
                  <a:ext cx="734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E702F5BB-F4C7-4F64-82AB-BF3F40924764}"/>
                    </a:ext>
                  </a:extLst>
                </p14:cNvPr>
                <p14:cNvContentPartPr/>
                <p14:nvPr/>
              </p14:nvContentPartPr>
              <p14:xfrm>
                <a:off x="3018334" y="5756525"/>
                <a:ext cx="69840" cy="7020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E702F5BB-F4C7-4F64-82AB-BF3F40924764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3014014" y="5752205"/>
                  <a:ext cx="78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B41CB0F7-E4C0-4021-8090-A06E02AB3425}"/>
                    </a:ext>
                  </a:extLst>
                </p14:cNvPr>
                <p14:cNvContentPartPr/>
                <p14:nvPr/>
              </p14:nvContentPartPr>
              <p14:xfrm>
                <a:off x="3090694" y="5718005"/>
                <a:ext cx="81720" cy="1065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B41CB0F7-E4C0-4021-8090-A06E02AB3425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3086374" y="5713685"/>
                  <a:ext cx="90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417EB8BD-418B-4BE5-8342-476DAEF5E185}"/>
                    </a:ext>
                  </a:extLst>
                </p14:cNvPr>
                <p14:cNvContentPartPr/>
                <p14:nvPr/>
              </p14:nvContentPartPr>
              <p14:xfrm>
                <a:off x="3319654" y="5709005"/>
                <a:ext cx="122040" cy="2340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417EB8BD-418B-4BE5-8342-476DAEF5E185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3315334" y="5704685"/>
                  <a:ext cx="130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31AA60DB-6075-47D7-9022-1CAC222087D4}"/>
                    </a:ext>
                  </a:extLst>
                </p14:cNvPr>
                <p14:cNvContentPartPr/>
                <p14:nvPr/>
              </p14:nvContentPartPr>
              <p14:xfrm>
                <a:off x="3337654" y="5753645"/>
                <a:ext cx="111240" cy="1620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31AA60DB-6075-47D7-9022-1CAC222087D4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3333334" y="5749325"/>
                  <a:ext cx="11988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3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6BC4F51C-6742-487B-8671-B9AF50EF3192}"/>
                  </a:ext>
                </a:extLst>
              </p14:cNvPr>
              <p14:cNvContentPartPr/>
              <p14:nvPr/>
            </p14:nvContentPartPr>
            <p14:xfrm>
              <a:off x="4244134" y="5669045"/>
              <a:ext cx="163080" cy="199080"/>
            </p14:xfrm>
          </p:contentPart>
        </mc:Choice>
        <mc:Fallback xmlns=""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6BC4F51C-6742-487B-8671-B9AF50EF3192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4239814" y="5664725"/>
                <a:ext cx="1717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5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34175407-9DDE-4FDB-B971-D2A4A9BDD5E3}"/>
                  </a:ext>
                </a:extLst>
              </p14:cNvPr>
              <p14:cNvContentPartPr/>
              <p14:nvPr/>
            </p14:nvContentPartPr>
            <p14:xfrm>
              <a:off x="1228054" y="5724485"/>
              <a:ext cx="73080" cy="80280"/>
            </p14:xfrm>
          </p:contentPart>
        </mc:Choice>
        <mc:Fallback xmlns=""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34175407-9DDE-4FDB-B971-D2A4A9BDD5E3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1223734" y="5720165"/>
                <a:ext cx="81720" cy="8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0" name="Gruppieren 459">
            <a:extLst>
              <a:ext uri="{FF2B5EF4-FFF2-40B4-BE49-F238E27FC236}">
                <a16:creationId xmlns:a16="http://schemas.microsoft.com/office/drawing/2014/main" id="{F5B74CB0-C6B5-4BF2-810C-058FECD1DC6E}"/>
              </a:ext>
            </a:extLst>
          </p:cNvPr>
          <p:cNvGrpSpPr/>
          <p:nvPr/>
        </p:nvGrpSpPr>
        <p:grpSpPr>
          <a:xfrm>
            <a:off x="1085854" y="6046325"/>
            <a:ext cx="756000" cy="219240"/>
            <a:chOff x="1085854" y="6046325"/>
            <a:chExt cx="75600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63CBB56A-577B-4F4E-8E59-F4B3547ABCF1}"/>
                    </a:ext>
                  </a:extLst>
                </p14:cNvPr>
                <p14:cNvContentPartPr/>
                <p14:nvPr/>
              </p14:nvContentPartPr>
              <p14:xfrm>
                <a:off x="1085854" y="6072245"/>
                <a:ext cx="104040" cy="10044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63CBB56A-577B-4F4E-8E59-F4B3547ABCF1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1081534" y="6067925"/>
                  <a:ext cx="112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ADCBDD18-C120-4076-8FFC-65483BD60E78}"/>
                    </a:ext>
                  </a:extLst>
                </p14:cNvPr>
                <p14:cNvContentPartPr/>
                <p14:nvPr/>
              </p14:nvContentPartPr>
              <p14:xfrm>
                <a:off x="1315894" y="6093485"/>
                <a:ext cx="203760" cy="17208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ADCBDD18-C120-4076-8FFC-65483BD60E78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1311574" y="6089165"/>
                  <a:ext cx="212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D26D96DF-E611-4C74-9C0C-935B4AB08357}"/>
                    </a:ext>
                  </a:extLst>
                </p14:cNvPr>
                <p14:cNvContentPartPr/>
                <p14:nvPr/>
              </p14:nvContentPartPr>
              <p14:xfrm>
                <a:off x="1561414" y="6102485"/>
                <a:ext cx="79920" cy="5328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D26D96DF-E611-4C74-9C0C-935B4AB08357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1557094" y="6098165"/>
                  <a:ext cx="885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77C18720-3979-4215-97FB-77A26703A870}"/>
                    </a:ext>
                  </a:extLst>
                </p14:cNvPr>
                <p14:cNvContentPartPr/>
                <p14:nvPr/>
              </p14:nvContentPartPr>
              <p14:xfrm>
                <a:off x="1660414" y="6046325"/>
                <a:ext cx="73440" cy="11700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77C18720-3979-4215-97FB-77A26703A870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656094" y="6042005"/>
                  <a:ext cx="82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AC24F14D-7C72-491A-A0A5-6C8B90853704}"/>
                    </a:ext>
                  </a:extLst>
                </p14:cNvPr>
                <p14:cNvContentPartPr/>
                <p14:nvPr/>
              </p14:nvContentPartPr>
              <p14:xfrm>
                <a:off x="1752934" y="6083765"/>
                <a:ext cx="88920" cy="8460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AC24F14D-7C72-491A-A0A5-6C8B90853704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748614" y="6079445"/>
                  <a:ext cx="9756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9" name="Gruppieren 458">
            <a:extLst>
              <a:ext uri="{FF2B5EF4-FFF2-40B4-BE49-F238E27FC236}">
                <a16:creationId xmlns:a16="http://schemas.microsoft.com/office/drawing/2014/main" id="{BAFBA78E-3EAB-4841-B468-CAB7540AEF07}"/>
              </a:ext>
            </a:extLst>
          </p:cNvPr>
          <p:cNvGrpSpPr/>
          <p:nvPr/>
        </p:nvGrpSpPr>
        <p:grpSpPr>
          <a:xfrm>
            <a:off x="2106814" y="6078005"/>
            <a:ext cx="228600" cy="132480"/>
            <a:chOff x="2106814" y="6078005"/>
            <a:chExt cx="228600" cy="13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950B500C-8D48-4606-93D7-395918388FCC}"/>
                    </a:ext>
                  </a:extLst>
                </p14:cNvPr>
                <p14:cNvContentPartPr/>
                <p14:nvPr/>
              </p14:nvContentPartPr>
              <p14:xfrm>
                <a:off x="2106814" y="6122645"/>
                <a:ext cx="132120" cy="648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950B500C-8D48-4606-93D7-395918388FCC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2102494" y="6118325"/>
                  <a:ext cx="1407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17617BBE-D077-400A-8C23-359D68CFAA35}"/>
                    </a:ext>
                  </a:extLst>
                </p14:cNvPr>
                <p14:cNvContentPartPr/>
                <p14:nvPr/>
              </p14:nvContentPartPr>
              <p14:xfrm>
                <a:off x="2108614" y="6144245"/>
                <a:ext cx="169200" cy="2268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17617BBE-D077-400A-8C23-359D68CFAA35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2104294" y="6139925"/>
                  <a:ext cx="177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CEC88ED0-5153-43BA-B65B-D9274DFC6438}"/>
                    </a:ext>
                  </a:extLst>
                </p14:cNvPr>
                <p14:cNvContentPartPr/>
                <p14:nvPr/>
              </p14:nvContentPartPr>
              <p14:xfrm>
                <a:off x="2255854" y="6078005"/>
                <a:ext cx="79560" cy="13248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CEC88ED0-5153-43BA-B65B-D9274DFC6438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2251534" y="6073685"/>
                  <a:ext cx="88200" cy="14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3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9BDF9373-4120-409D-A344-E1CD8FEA9AE5}"/>
                  </a:ext>
                </a:extLst>
              </p14:cNvPr>
              <p14:cNvContentPartPr/>
              <p14:nvPr/>
            </p14:nvContentPartPr>
            <p14:xfrm>
              <a:off x="2666614" y="6087365"/>
              <a:ext cx="106920" cy="140400"/>
            </p14:xfrm>
          </p:contentPart>
        </mc:Choice>
        <mc:Fallback xmlns=""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9BDF9373-4120-409D-A344-E1CD8FEA9AE5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2662294" y="6083045"/>
                <a:ext cx="11556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5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C073B32A-262E-4341-819B-CC1C058357DA}"/>
                  </a:ext>
                </a:extLst>
              </p14:cNvPr>
              <p14:cNvContentPartPr/>
              <p14:nvPr/>
            </p14:nvContentPartPr>
            <p14:xfrm>
              <a:off x="2668054" y="6131285"/>
              <a:ext cx="119520" cy="65880"/>
            </p14:xfrm>
          </p:contentPart>
        </mc:Choice>
        <mc:Fallback xmlns=""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C073B32A-262E-4341-819B-CC1C058357DA}"/>
                  </a:ext>
                </a:extLst>
              </p:cNvPr>
              <p:cNvPicPr/>
              <p:nvPr/>
            </p:nvPicPr>
            <p:blipFill>
              <a:blip r:embed="rId746"/>
              <a:stretch>
                <a:fillRect/>
              </a:stretch>
            </p:blipFill>
            <p:spPr>
              <a:xfrm>
                <a:off x="2663734" y="6126965"/>
                <a:ext cx="12816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7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78DCBD95-632F-44A8-94FC-0932730A471C}"/>
                  </a:ext>
                </a:extLst>
              </p14:cNvPr>
              <p14:cNvContentPartPr/>
              <p14:nvPr/>
            </p14:nvContentPartPr>
            <p14:xfrm>
              <a:off x="2834734" y="6170525"/>
              <a:ext cx="124200" cy="63360"/>
            </p14:xfrm>
          </p:contentPart>
        </mc:Choice>
        <mc:Fallback xmlns=""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78DCBD95-632F-44A8-94FC-0932730A471C}"/>
                  </a:ext>
                </a:extLst>
              </p:cNvPr>
              <p:cNvPicPr/>
              <p:nvPr/>
            </p:nvPicPr>
            <p:blipFill>
              <a:blip r:embed="rId748"/>
              <a:stretch>
                <a:fillRect/>
              </a:stretch>
            </p:blipFill>
            <p:spPr>
              <a:xfrm>
                <a:off x="2830414" y="6166205"/>
                <a:ext cx="1328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9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453BB225-3327-4174-878C-DCDF666531BE}"/>
                  </a:ext>
                </a:extLst>
              </p14:cNvPr>
              <p14:cNvContentPartPr/>
              <p14:nvPr/>
            </p14:nvContentPartPr>
            <p14:xfrm>
              <a:off x="3001054" y="6162605"/>
              <a:ext cx="64440" cy="62640"/>
            </p14:xfrm>
          </p:contentPart>
        </mc:Choice>
        <mc:Fallback xmlns=""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453BB225-3327-4174-878C-DCDF666531BE}"/>
                  </a:ext>
                </a:extLst>
              </p:cNvPr>
              <p:cNvPicPr/>
              <p:nvPr/>
            </p:nvPicPr>
            <p:blipFill>
              <a:blip r:embed="rId750"/>
              <a:stretch>
                <a:fillRect/>
              </a:stretch>
            </p:blipFill>
            <p:spPr>
              <a:xfrm>
                <a:off x="2996734" y="6158285"/>
                <a:ext cx="7308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1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10E711E7-B7B5-4DDA-A757-F99BDBDD2E10}"/>
                  </a:ext>
                </a:extLst>
              </p14:cNvPr>
              <p14:cNvContentPartPr/>
              <p14:nvPr/>
            </p14:nvContentPartPr>
            <p14:xfrm>
              <a:off x="3087814" y="6108245"/>
              <a:ext cx="115200" cy="122040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10E711E7-B7B5-4DDA-A757-F99BDBDD2E10}"/>
                  </a:ext>
                </a:extLst>
              </p:cNvPr>
              <p:cNvPicPr/>
              <p:nvPr/>
            </p:nvPicPr>
            <p:blipFill>
              <a:blip r:embed="rId752"/>
              <a:stretch>
                <a:fillRect/>
              </a:stretch>
            </p:blipFill>
            <p:spPr>
              <a:xfrm>
                <a:off x="3083494" y="6103925"/>
                <a:ext cx="1238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3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206BD1E5-DFF8-450F-8004-F3604F10701D}"/>
                  </a:ext>
                </a:extLst>
              </p14:cNvPr>
              <p14:cNvContentPartPr/>
              <p14:nvPr/>
            </p14:nvContentPartPr>
            <p14:xfrm>
              <a:off x="3368254" y="6139205"/>
              <a:ext cx="128880" cy="16920"/>
            </p14:xfrm>
          </p:contentPart>
        </mc:Choice>
        <mc:Fallback xmlns=""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206BD1E5-DFF8-450F-8004-F3604F10701D}"/>
                  </a:ext>
                </a:extLst>
              </p:cNvPr>
              <p:cNvPicPr/>
              <p:nvPr/>
            </p:nvPicPr>
            <p:blipFill>
              <a:blip r:embed="rId754"/>
              <a:stretch>
                <a:fillRect/>
              </a:stretch>
            </p:blipFill>
            <p:spPr>
              <a:xfrm>
                <a:off x="3363934" y="6134885"/>
                <a:ext cx="1375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5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635A66C2-C774-4C9B-BB8E-BD03417A7699}"/>
                  </a:ext>
                </a:extLst>
              </p14:cNvPr>
              <p14:cNvContentPartPr/>
              <p14:nvPr/>
            </p14:nvContentPartPr>
            <p14:xfrm>
              <a:off x="3365734" y="6178085"/>
              <a:ext cx="141840" cy="11880"/>
            </p14:xfrm>
          </p:contentPart>
        </mc:Choice>
        <mc:Fallback xmlns=""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635A66C2-C774-4C9B-BB8E-BD03417A7699}"/>
                  </a:ext>
                </a:extLst>
              </p:cNvPr>
              <p:cNvPicPr/>
              <p:nvPr/>
            </p:nvPicPr>
            <p:blipFill>
              <a:blip r:embed="rId756"/>
              <a:stretch>
                <a:fillRect/>
              </a:stretch>
            </p:blipFill>
            <p:spPr>
              <a:xfrm>
                <a:off x="3361414" y="6173765"/>
                <a:ext cx="1504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7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4FD7028C-5557-48A3-B7B9-B9E51B522277}"/>
                  </a:ext>
                </a:extLst>
              </p14:cNvPr>
              <p14:cNvContentPartPr/>
              <p14:nvPr/>
            </p14:nvContentPartPr>
            <p14:xfrm>
              <a:off x="3649774" y="6036245"/>
              <a:ext cx="17280" cy="10548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4FD7028C-5557-48A3-B7B9-B9E51B522277}"/>
                  </a:ext>
                </a:extLst>
              </p:cNvPr>
              <p:cNvPicPr/>
              <p:nvPr/>
            </p:nvPicPr>
            <p:blipFill>
              <a:blip r:embed="rId758"/>
              <a:stretch>
                <a:fillRect/>
              </a:stretch>
            </p:blipFill>
            <p:spPr>
              <a:xfrm>
                <a:off x="3645454" y="6031925"/>
                <a:ext cx="259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9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49485A19-ADEB-4A91-A83F-C4B78E2F21C3}"/>
                  </a:ext>
                </a:extLst>
              </p14:cNvPr>
              <p14:cNvContentPartPr/>
              <p14:nvPr/>
            </p14:nvContentPartPr>
            <p14:xfrm>
              <a:off x="3614854" y="6133085"/>
              <a:ext cx="105480" cy="16560"/>
            </p14:xfrm>
          </p:contentPart>
        </mc:Choice>
        <mc:Fallback xmlns=""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49485A19-ADEB-4A91-A83F-C4B78E2F21C3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3610534" y="6128765"/>
                <a:ext cx="1141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1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DEFD8067-25D8-42E6-AA46-9D81DFE92741}"/>
                  </a:ext>
                </a:extLst>
              </p14:cNvPr>
              <p14:cNvContentPartPr/>
              <p14:nvPr/>
            </p14:nvContentPartPr>
            <p14:xfrm>
              <a:off x="3609454" y="6172685"/>
              <a:ext cx="116640" cy="100800"/>
            </p14:xfrm>
          </p:contentPart>
        </mc:Choice>
        <mc:Fallback xmlns=""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DEFD8067-25D8-42E6-AA46-9D81DFE92741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3605134" y="6168365"/>
                <a:ext cx="1252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3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AEFE0B70-B965-4B71-B913-811E1665183D}"/>
                  </a:ext>
                </a:extLst>
              </p14:cNvPr>
              <p14:cNvContentPartPr/>
              <p14:nvPr/>
            </p14:nvContentPartPr>
            <p14:xfrm>
              <a:off x="3806014" y="6013565"/>
              <a:ext cx="100800" cy="231120"/>
            </p14:xfrm>
          </p:contentPart>
        </mc:Choice>
        <mc:Fallback xmlns=""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AEFE0B70-B965-4B71-B913-811E1665183D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3801694" y="6009245"/>
                <a:ext cx="10944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5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18F14250-900A-4CF1-AEA0-FEC11DDB2FDC}"/>
                  </a:ext>
                </a:extLst>
              </p14:cNvPr>
              <p14:cNvContentPartPr/>
              <p14:nvPr/>
            </p14:nvContentPartPr>
            <p14:xfrm>
              <a:off x="4028494" y="6012125"/>
              <a:ext cx="84960" cy="87480"/>
            </p14:xfrm>
          </p:contentPart>
        </mc:Choice>
        <mc:Fallback xmlns=""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18F14250-900A-4CF1-AEA0-FEC11DDB2FDC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4024174" y="6007805"/>
                <a:ext cx="9360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7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86BE7F0C-8EC6-4B5E-88FE-15D94C2C5755}"/>
                  </a:ext>
                </a:extLst>
              </p14:cNvPr>
              <p14:cNvContentPartPr/>
              <p14:nvPr/>
            </p14:nvContentPartPr>
            <p14:xfrm>
              <a:off x="4036414" y="6024005"/>
              <a:ext cx="67320" cy="113400"/>
            </p14:xfrm>
          </p:contentPart>
        </mc:Choice>
        <mc:Fallback xmlns=""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86BE7F0C-8EC6-4B5E-88FE-15D94C2C5755}"/>
                  </a:ext>
                </a:extLst>
              </p:cNvPr>
              <p:cNvPicPr/>
              <p:nvPr/>
            </p:nvPicPr>
            <p:blipFill>
              <a:blip r:embed="rId768"/>
              <a:stretch>
                <a:fillRect/>
              </a:stretch>
            </p:blipFill>
            <p:spPr>
              <a:xfrm>
                <a:off x="4032094" y="6019685"/>
                <a:ext cx="759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9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363F3DE4-CB4F-4731-94AA-B43E4455C9B2}"/>
                  </a:ext>
                </a:extLst>
              </p14:cNvPr>
              <p14:cNvContentPartPr/>
              <p14:nvPr/>
            </p14:nvContentPartPr>
            <p14:xfrm>
              <a:off x="4136494" y="6115085"/>
              <a:ext cx="61560" cy="59040"/>
            </p14:xfrm>
          </p:contentPart>
        </mc:Choice>
        <mc:Fallback xmlns=""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363F3DE4-CB4F-4731-94AA-B43E4455C9B2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4132174" y="6110765"/>
                <a:ext cx="702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1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EDA08CC0-B417-4947-BF7C-08DDA7D9989A}"/>
                  </a:ext>
                </a:extLst>
              </p14:cNvPr>
              <p14:cNvContentPartPr/>
              <p14:nvPr/>
            </p14:nvContentPartPr>
            <p14:xfrm>
              <a:off x="4095094" y="6165845"/>
              <a:ext cx="151560" cy="18000"/>
            </p14:xfrm>
          </p:contentPart>
        </mc:Choice>
        <mc:Fallback xmlns=""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EDA08CC0-B417-4947-BF7C-08DDA7D9989A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4090774" y="6161525"/>
                <a:ext cx="1602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3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76D97A68-3B25-4BB7-BCF9-ED72E1D3F12B}"/>
                  </a:ext>
                </a:extLst>
              </p14:cNvPr>
              <p14:cNvContentPartPr/>
              <p14:nvPr/>
            </p14:nvContentPartPr>
            <p14:xfrm>
              <a:off x="4114894" y="6203645"/>
              <a:ext cx="111960" cy="59040"/>
            </p14:xfrm>
          </p:contentPart>
        </mc:Choice>
        <mc:Fallback xmlns=""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76D97A68-3B25-4BB7-BCF9-ED72E1D3F12B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4110574" y="6199325"/>
                <a:ext cx="1206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5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1FAB699C-6D64-4869-9A21-1BB58936BE75}"/>
                  </a:ext>
                </a:extLst>
              </p14:cNvPr>
              <p14:cNvContentPartPr/>
              <p14:nvPr/>
            </p14:nvContentPartPr>
            <p14:xfrm>
              <a:off x="4052614" y="6055325"/>
              <a:ext cx="113040" cy="228960"/>
            </p14:xfrm>
          </p:contentPart>
        </mc:Choice>
        <mc:Fallback xmlns=""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1FAB699C-6D64-4869-9A21-1BB58936BE75}"/>
                  </a:ext>
                </a:extLst>
              </p:cNvPr>
              <p:cNvPicPr/>
              <p:nvPr/>
            </p:nvPicPr>
            <p:blipFill>
              <a:blip r:embed="rId776"/>
              <a:stretch>
                <a:fillRect/>
              </a:stretch>
            </p:blipFill>
            <p:spPr>
              <a:xfrm>
                <a:off x="4048294" y="6051005"/>
                <a:ext cx="12168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7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C4849EF2-9857-4B80-A33C-306A78BAB5E9}"/>
                  </a:ext>
                </a:extLst>
              </p14:cNvPr>
              <p14:cNvContentPartPr/>
              <p14:nvPr/>
            </p14:nvContentPartPr>
            <p14:xfrm>
              <a:off x="4202734" y="6087005"/>
              <a:ext cx="103320" cy="190800"/>
            </p14:xfrm>
          </p:contentPart>
        </mc:Choice>
        <mc:Fallback xmlns=""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C4849EF2-9857-4B80-A33C-306A78BAB5E9}"/>
                  </a:ext>
                </a:extLst>
              </p:cNvPr>
              <p:cNvPicPr/>
              <p:nvPr/>
            </p:nvPicPr>
            <p:blipFill>
              <a:blip r:embed="rId778"/>
              <a:stretch>
                <a:fillRect/>
              </a:stretch>
            </p:blipFill>
            <p:spPr>
              <a:xfrm>
                <a:off x="4198414" y="6082685"/>
                <a:ext cx="1119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9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DE5C06B0-38FF-459B-9A7D-67CEBBC07448}"/>
                  </a:ext>
                </a:extLst>
              </p14:cNvPr>
              <p14:cNvContentPartPr/>
              <p14:nvPr/>
            </p14:nvContentPartPr>
            <p14:xfrm>
              <a:off x="4447174" y="6060725"/>
              <a:ext cx="31320" cy="106560"/>
            </p14:xfrm>
          </p:contentPart>
        </mc:Choice>
        <mc:Fallback xmlns=""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DE5C06B0-38FF-459B-9A7D-67CEBBC07448}"/>
                  </a:ext>
                </a:extLst>
              </p:cNvPr>
              <p:cNvPicPr/>
              <p:nvPr/>
            </p:nvPicPr>
            <p:blipFill>
              <a:blip r:embed="rId780"/>
              <a:stretch>
                <a:fillRect/>
              </a:stretch>
            </p:blipFill>
            <p:spPr>
              <a:xfrm>
                <a:off x="4442854" y="6056405"/>
                <a:ext cx="399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1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54DE0966-5E9E-45EE-9C18-0F1B52593B7B}"/>
                  </a:ext>
                </a:extLst>
              </p14:cNvPr>
              <p14:cNvContentPartPr/>
              <p14:nvPr/>
            </p14:nvContentPartPr>
            <p14:xfrm>
              <a:off x="4376974" y="6096725"/>
              <a:ext cx="134280" cy="20520"/>
            </p14:xfrm>
          </p:contentPart>
        </mc:Choice>
        <mc:Fallback xmlns=""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54DE0966-5E9E-45EE-9C18-0F1B52593B7B}"/>
                  </a:ext>
                </a:extLst>
              </p:cNvPr>
              <p:cNvPicPr/>
              <p:nvPr/>
            </p:nvPicPr>
            <p:blipFill>
              <a:blip r:embed="rId782"/>
              <a:stretch>
                <a:fillRect/>
              </a:stretch>
            </p:blipFill>
            <p:spPr>
              <a:xfrm>
                <a:off x="4372654" y="6092405"/>
                <a:ext cx="14292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00" name="Gruppieren 499">
            <a:extLst>
              <a:ext uri="{FF2B5EF4-FFF2-40B4-BE49-F238E27FC236}">
                <a16:creationId xmlns:a16="http://schemas.microsoft.com/office/drawing/2014/main" id="{480521B0-BE8A-484B-8E11-9C36BDA8915D}"/>
              </a:ext>
            </a:extLst>
          </p:cNvPr>
          <p:cNvGrpSpPr/>
          <p:nvPr/>
        </p:nvGrpSpPr>
        <p:grpSpPr>
          <a:xfrm>
            <a:off x="4673614" y="5918525"/>
            <a:ext cx="903240" cy="308520"/>
            <a:chOff x="4673614" y="5918525"/>
            <a:chExt cx="90324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42769B09-8340-4CFE-99E4-B4D4E7B63AC8}"/>
                    </a:ext>
                  </a:extLst>
                </p14:cNvPr>
                <p14:cNvContentPartPr/>
                <p14:nvPr/>
              </p14:nvContentPartPr>
              <p14:xfrm>
                <a:off x="4682974" y="6006365"/>
                <a:ext cx="78120" cy="10764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42769B09-8340-4CFE-99E4-B4D4E7B63AC8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4678654" y="6002045"/>
                  <a:ext cx="867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9A7B76D5-341C-4419-8751-8CAA76D8989C}"/>
                    </a:ext>
                  </a:extLst>
                </p14:cNvPr>
                <p14:cNvContentPartPr/>
                <p14:nvPr/>
              </p14:nvContentPartPr>
              <p14:xfrm>
                <a:off x="4673614" y="6009605"/>
                <a:ext cx="110520" cy="8892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9A7B76D5-341C-4419-8751-8CAA76D8989C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4669294" y="6005285"/>
                  <a:ext cx="119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A9A4AAC8-A93C-48C7-A1D9-353379358827}"/>
                    </a:ext>
                  </a:extLst>
                </p14:cNvPr>
                <p14:cNvContentPartPr/>
                <p14:nvPr/>
              </p14:nvContentPartPr>
              <p14:xfrm>
                <a:off x="4840654" y="6068285"/>
                <a:ext cx="59040" cy="1152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A9A4AAC8-A93C-48C7-A1D9-353379358827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4836334" y="6063965"/>
                  <a:ext cx="67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51765A85-D9F5-42D5-B7E0-062CFDF0AEA6}"/>
                    </a:ext>
                  </a:extLst>
                </p14:cNvPr>
                <p14:cNvContentPartPr/>
                <p14:nvPr/>
              </p14:nvContentPartPr>
              <p14:xfrm>
                <a:off x="4800334" y="6069005"/>
                <a:ext cx="99360" cy="13716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51765A85-D9F5-42D5-B7E0-062CFDF0AEA6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4796014" y="6064685"/>
                  <a:ext cx="108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14F08826-DA56-41B3-9BF9-996AE3C17589}"/>
                    </a:ext>
                  </a:extLst>
                </p14:cNvPr>
                <p14:cNvContentPartPr/>
                <p14:nvPr/>
              </p14:nvContentPartPr>
              <p14:xfrm>
                <a:off x="4973134" y="6060005"/>
                <a:ext cx="61200" cy="5184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14F08826-DA56-41B3-9BF9-996AE3C17589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4968814" y="6055685"/>
                  <a:ext cx="69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2A9698BD-7F42-43A3-9AF0-02ACB033F882}"/>
                    </a:ext>
                  </a:extLst>
                </p14:cNvPr>
                <p14:cNvContentPartPr/>
                <p14:nvPr/>
              </p14:nvContentPartPr>
              <p14:xfrm>
                <a:off x="4945774" y="6118685"/>
                <a:ext cx="117000" cy="1296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2A9698BD-7F42-43A3-9AF0-02ACB033F882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4941454" y="6114365"/>
                  <a:ext cx="125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65508197-F55A-4223-97D0-4D61E30F6A06}"/>
                    </a:ext>
                  </a:extLst>
                </p14:cNvPr>
                <p14:cNvContentPartPr/>
                <p14:nvPr/>
              </p14:nvContentPartPr>
              <p14:xfrm>
                <a:off x="4983934" y="6149645"/>
                <a:ext cx="102960" cy="5760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65508197-F55A-4223-97D0-4D61E30F6A06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4979614" y="6145325"/>
                  <a:ext cx="1116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CBF346DE-E5F7-4405-891D-33014076B5B8}"/>
                    </a:ext>
                  </a:extLst>
                </p14:cNvPr>
                <p14:cNvContentPartPr/>
                <p14:nvPr/>
              </p14:nvContentPartPr>
              <p14:xfrm>
                <a:off x="5148454" y="6096005"/>
                <a:ext cx="12960" cy="7344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CBF346DE-E5F7-4405-891D-33014076B5B8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5144134" y="6091685"/>
                  <a:ext cx="21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AC9AFFF8-6ABF-42D8-8C40-9C360247677D}"/>
                    </a:ext>
                  </a:extLst>
                </p14:cNvPr>
                <p14:cNvContentPartPr/>
                <p14:nvPr/>
              </p14:nvContentPartPr>
              <p14:xfrm>
                <a:off x="5116054" y="6120485"/>
                <a:ext cx="84960" cy="540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AC9AFFF8-6ABF-42D8-8C40-9C360247677D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5111734" y="6116165"/>
                  <a:ext cx="936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E67B9B59-8808-4481-A916-DF3497D132ED}"/>
                    </a:ext>
                  </a:extLst>
                </p14:cNvPr>
                <p14:cNvContentPartPr/>
                <p14:nvPr/>
              </p14:nvContentPartPr>
              <p14:xfrm>
                <a:off x="5235574" y="6075125"/>
                <a:ext cx="78120" cy="9072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E67B9B59-8808-4481-A916-DF3497D132ED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5231254" y="6070805"/>
                  <a:ext cx="86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5BB61F91-340C-49A7-8D9C-B6BDAB1DD109}"/>
                    </a:ext>
                  </a:extLst>
                </p14:cNvPr>
                <p14:cNvContentPartPr/>
                <p14:nvPr/>
              </p14:nvContentPartPr>
              <p14:xfrm>
                <a:off x="5293174" y="6016445"/>
                <a:ext cx="126000" cy="19260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5BB61F91-340C-49A7-8D9C-B6BDAB1DD109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5288854" y="6012125"/>
                  <a:ext cx="134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91CBCC23-3210-40EB-B33B-0493941DC819}"/>
                    </a:ext>
                  </a:extLst>
                </p14:cNvPr>
                <p14:cNvContentPartPr/>
                <p14:nvPr/>
              </p14:nvContentPartPr>
              <p14:xfrm>
                <a:off x="5430694" y="5918525"/>
                <a:ext cx="146160" cy="30852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91CBCC23-3210-40EB-B33B-0493941DC819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5426374" y="5914205"/>
                  <a:ext cx="154800" cy="31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6" name="Gruppieren 505">
            <a:extLst>
              <a:ext uri="{FF2B5EF4-FFF2-40B4-BE49-F238E27FC236}">
                <a16:creationId xmlns:a16="http://schemas.microsoft.com/office/drawing/2014/main" id="{5EC8D240-81E4-4ACE-80CE-CEF0C397E47F}"/>
              </a:ext>
            </a:extLst>
          </p:cNvPr>
          <p:cNvGrpSpPr/>
          <p:nvPr/>
        </p:nvGrpSpPr>
        <p:grpSpPr>
          <a:xfrm>
            <a:off x="3626734" y="5668325"/>
            <a:ext cx="609120" cy="238680"/>
            <a:chOff x="3626734" y="5668325"/>
            <a:chExt cx="60912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B540D0A4-6FA5-41F7-A3DB-9578FD799D4C}"/>
                    </a:ext>
                  </a:extLst>
                </p14:cNvPr>
                <p14:cNvContentPartPr/>
                <p14:nvPr/>
              </p14:nvContentPartPr>
              <p14:xfrm>
                <a:off x="3626734" y="5668325"/>
                <a:ext cx="111600" cy="13428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B540D0A4-6FA5-41F7-A3DB-9578FD799D4C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3622414" y="5664005"/>
                  <a:ext cx="120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62884F69-36A3-4575-AD0B-4EEE1BA7186E}"/>
                    </a:ext>
                  </a:extLst>
                </p14:cNvPr>
                <p14:cNvContentPartPr/>
                <p14:nvPr/>
              </p14:nvContentPartPr>
              <p14:xfrm>
                <a:off x="3627454" y="5686685"/>
                <a:ext cx="112320" cy="9612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62884F69-36A3-4575-AD0B-4EEE1BA7186E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3623134" y="5682365"/>
                  <a:ext cx="120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BC384EB6-2125-4BDD-A8E2-9F8A03E428FA}"/>
                    </a:ext>
                  </a:extLst>
                </p14:cNvPr>
                <p14:cNvContentPartPr/>
                <p14:nvPr/>
              </p14:nvContentPartPr>
              <p14:xfrm>
                <a:off x="3793414" y="5720885"/>
                <a:ext cx="86760" cy="1188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BC384EB6-2125-4BDD-A8E2-9F8A03E428FA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3789094" y="5716565"/>
                  <a:ext cx="95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441B4E53-5796-4517-9EEE-217351416CEA}"/>
                    </a:ext>
                  </a:extLst>
                </p14:cNvPr>
                <p14:cNvContentPartPr/>
                <p14:nvPr/>
              </p14:nvContentPartPr>
              <p14:xfrm>
                <a:off x="3768214" y="5739965"/>
                <a:ext cx="79560" cy="13788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441B4E53-5796-4517-9EEE-217351416CEA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3763894" y="5735645"/>
                  <a:ext cx="88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54C83B0D-EF2A-4D19-9B70-832D3F31F468}"/>
                    </a:ext>
                  </a:extLst>
                </p14:cNvPr>
                <p14:cNvContentPartPr/>
                <p14:nvPr/>
              </p14:nvContentPartPr>
              <p14:xfrm>
                <a:off x="3940294" y="5709365"/>
                <a:ext cx="71640" cy="7488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54C83B0D-EF2A-4D19-9B70-832D3F31F468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3935974" y="5705045"/>
                  <a:ext cx="80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6C9B79FA-96EA-40F9-A8A3-71C1C8830321}"/>
                    </a:ext>
                  </a:extLst>
                </p14:cNvPr>
                <p14:cNvContentPartPr/>
                <p14:nvPr/>
              </p14:nvContentPartPr>
              <p14:xfrm>
                <a:off x="3911134" y="5794325"/>
                <a:ext cx="137160" cy="792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6C9B79FA-96EA-40F9-A8A3-71C1C8830321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3906814" y="5790005"/>
                  <a:ext cx="1458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9991E38D-2E21-41B6-A3EE-9D7D7E7EF661}"/>
                    </a:ext>
                  </a:extLst>
                </p14:cNvPr>
                <p14:cNvContentPartPr/>
                <p14:nvPr/>
              </p14:nvContentPartPr>
              <p14:xfrm>
                <a:off x="3928414" y="5829965"/>
                <a:ext cx="86040" cy="7704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9991E38D-2E21-41B6-A3EE-9D7D7E7EF661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3924094" y="5825645"/>
                  <a:ext cx="94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D0D243BF-2A2B-4FDA-803A-737BBD77557C}"/>
                    </a:ext>
                  </a:extLst>
                </p14:cNvPr>
                <p14:cNvContentPartPr/>
                <p14:nvPr/>
              </p14:nvContentPartPr>
              <p14:xfrm>
                <a:off x="4007974" y="5809085"/>
                <a:ext cx="360" cy="36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D0D243BF-2A2B-4FDA-803A-737BBD77557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003654" y="58047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AAB9A007-F663-4E5A-BF14-21CE7B7CA782}"/>
                    </a:ext>
                  </a:extLst>
                </p14:cNvPr>
                <p14:cNvContentPartPr/>
                <p14:nvPr/>
              </p14:nvContentPartPr>
              <p14:xfrm>
                <a:off x="3961894" y="5790005"/>
                <a:ext cx="273960" cy="2484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AAB9A007-F663-4E5A-BF14-21CE7B7CA782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3957574" y="5785685"/>
                  <a:ext cx="282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A87AE20E-F625-4478-833A-84D63A424A62}"/>
                    </a:ext>
                  </a:extLst>
                </p14:cNvPr>
                <p14:cNvContentPartPr/>
                <p14:nvPr/>
              </p14:nvContentPartPr>
              <p14:xfrm>
                <a:off x="4070254" y="5704685"/>
                <a:ext cx="3960" cy="7848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A87AE20E-F625-4478-833A-84D63A424A62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4065934" y="5700365"/>
                  <a:ext cx="126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B83F6B28-FDFC-4D00-9285-94C017E9117D}"/>
                    </a:ext>
                  </a:extLst>
                </p14:cNvPr>
                <p14:cNvContentPartPr/>
                <p14:nvPr/>
              </p14:nvContentPartPr>
              <p14:xfrm>
                <a:off x="4040374" y="5738165"/>
                <a:ext cx="74880" cy="504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B83F6B28-FDFC-4D00-9285-94C017E9117D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4036054" y="5733845"/>
                  <a:ext cx="835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AA789935-AE71-40BB-B00A-668A8545D9C7}"/>
                    </a:ext>
                  </a:extLst>
                </p14:cNvPr>
                <p14:cNvContentPartPr/>
                <p14:nvPr/>
              </p14:nvContentPartPr>
              <p14:xfrm>
                <a:off x="4139014" y="5684165"/>
                <a:ext cx="59760" cy="7236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AA789935-AE71-40BB-B00A-668A8545D9C7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4134694" y="5679845"/>
                  <a:ext cx="68400" cy="81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6796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24175" y="116632"/>
            <a:ext cx="1138975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 err="1">
                <a:solidFill>
                  <a:srgbClr val="000000"/>
                </a:solidFill>
              </a:rPr>
              <a:t>Example</a:t>
            </a:r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200" dirty="0">
                <a:solidFill>
                  <a:srgbClr val="000000"/>
                </a:solidFill>
              </a:rPr>
              <a:t>Generate in Excel a sample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length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15 male </a:t>
            </a:r>
            <a:r>
              <a:rPr lang="de-DE" sz="2200" dirty="0" err="1">
                <a:solidFill>
                  <a:srgbClr val="000000"/>
                </a:solidFill>
              </a:rPr>
              <a:t>students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around</a:t>
            </a:r>
            <a:r>
              <a:rPr lang="de-DE" sz="2200" dirty="0">
                <a:solidFill>
                  <a:srgbClr val="000000"/>
                </a:solidFill>
              </a:rPr>
              <a:t> 175cm and a maximum </a:t>
            </a:r>
            <a:r>
              <a:rPr lang="de-DE" sz="2200" dirty="0" err="1">
                <a:solidFill>
                  <a:srgbClr val="000000"/>
                </a:solidFill>
              </a:rPr>
              <a:t>deviation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25cm.</a:t>
            </a:r>
          </a:p>
          <a:p>
            <a:pPr marL="457200" indent="-457200">
              <a:buFont typeface="+mj-lt"/>
              <a:buAutoNum type="arabicParenR"/>
            </a:pPr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200" dirty="0" err="1">
                <a:solidFill>
                  <a:srgbClr val="000000"/>
                </a:solidFill>
              </a:rPr>
              <a:t>Calculate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arithmetic</a:t>
            </a:r>
            <a:r>
              <a:rPr lang="de-DE" sz="2200" dirty="0">
                <a:solidFill>
                  <a:srgbClr val="000000"/>
                </a:solidFill>
              </a:rPr>
              <a:t>, </a:t>
            </a:r>
            <a:r>
              <a:rPr lang="de-DE" sz="2200" dirty="0" err="1">
                <a:solidFill>
                  <a:srgbClr val="000000"/>
                </a:solidFill>
              </a:rPr>
              <a:t>geometric</a:t>
            </a:r>
            <a:r>
              <a:rPr lang="de-DE" sz="2200" dirty="0">
                <a:solidFill>
                  <a:srgbClr val="000000"/>
                </a:solidFill>
              </a:rPr>
              <a:t>, </a:t>
            </a:r>
            <a:r>
              <a:rPr lang="de-DE" sz="2200" dirty="0" err="1">
                <a:solidFill>
                  <a:srgbClr val="000000"/>
                </a:solidFill>
              </a:rPr>
              <a:t>harmonic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mean</a:t>
            </a:r>
            <a:r>
              <a:rPr lang="de-DE" sz="2200" dirty="0">
                <a:solidFill>
                  <a:srgbClr val="000000"/>
                </a:solidFill>
              </a:rPr>
              <a:t> and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median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distribution</a:t>
            </a:r>
            <a:r>
              <a:rPr lang="de-DE" sz="2200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200" dirty="0" err="1">
                <a:solidFill>
                  <a:srgbClr val="000000"/>
                </a:solidFill>
              </a:rPr>
              <a:t>Calculate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MAD, </a:t>
            </a:r>
            <a:r>
              <a:rPr lang="de-DE" sz="2200" dirty="0" err="1">
                <a:solidFill>
                  <a:srgbClr val="000000"/>
                </a:solidFill>
              </a:rPr>
              <a:t>variance</a:t>
            </a:r>
            <a:r>
              <a:rPr lang="de-DE" sz="2200" dirty="0">
                <a:solidFill>
                  <a:srgbClr val="000000"/>
                </a:solidFill>
              </a:rPr>
              <a:t>, </a:t>
            </a:r>
            <a:r>
              <a:rPr lang="de-DE" sz="2200" dirty="0" err="1">
                <a:solidFill>
                  <a:srgbClr val="000000"/>
                </a:solidFill>
              </a:rPr>
              <a:t>standard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deviation</a:t>
            </a:r>
            <a:r>
              <a:rPr lang="de-DE" sz="2200" dirty="0">
                <a:solidFill>
                  <a:srgbClr val="000000"/>
                </a:solidFill>
              </a:rPr>
              <a:t>, and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coefficient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variation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distribution</a:t>
            </a:r>
            <a:r>
              <a:rPr lang="de-DE" sz="2200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endParaRPr lang="de-DE" sz="2200" dirty="0">
              <a:solidFill>
                <a:srgbClr val="000000"/>
              </a:solidFill>
            </a:endParaRP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endParaRPr lang="de-DE" sz="20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794A878-CC7F-4917-8618-D0A9CE0B0CC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CB57D7AD-080F-4504-8FCD-32CF57A0ED09}"/>
              </a:ext>
            </a:extLst>
          </p:cNvPr>
          <p:cNvGrpSpPr/>
          <p:nvPr/>
        </p:nvGrpSpPr>
        <p:grpSpPr>
          <a:xfrm>
            <a:off x="53734" y="3929525"/>
            <a:ext cx="469440" cy="197640"/>
            <a:chOff x="53734" y="3929525"/>
            <a:chExt cx="46944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18577D8-98FE-4588-A5C3-C6895E314AC7}"/>
                    </a:ext>
                  </a:extLst>
                </p14:cNvPr>
                <p14:cNvContentPartPr/>
                <p14:nvPr/>
              </p14:nvContentPartPr>
              <p14:xfrm>
                <a:off x="53734" y="3929525"/>
                <a:ext cx="258840" cy="709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18577D8-98FE-4588-A5C3-C6895E314AC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414" y="3925205"/>
                  <a:ext cx="267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2F9EE58-16C8-42B5-AB47-26618E7DBD50}"/>
                    </a:ext>
                  </a:extLst>
                </p14:cNvPr>
                <p14:cNvContentPartPr/>
                <p14:nvPr/>
              </p14:nvContentPartPr>
              <p14:xfrm>
                <a:off x="319774" y="3948245"/>
                <a:ext cx="116640" cy="1789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2F9EE58-16C8-42B5-AB47-26618E7DBD5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5454" y="3943925"/>
                  <a:ext cx="125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1D43367-3B95-4786-B107-04124E7C1772}"/>
                    </a:ext>
                  </a:extLst>
                </p14:cNvPr>
                <p14:cNvContentPartPr/>
                <p14:nvPr/>
              </p14:nvContentPartPr>
              <p14:xfrm>
                <a:off x="522814" y="3995045"/>
                <a:ext cx="360" cy="3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1D43367-3B95-4786-B107-04124E7C177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8494" y="39907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43908B8F-20CE-487D-82ED-44CBDD2964DC}"/>
              </a:ext>
            </a:extLst>
          </p:cNvPr>
          <p:cNvGrpSpPr/>
          <p:nvPr/>
        </p:nvGrpSpPr>
        <p:grpSpPr>
          <a:xfrm>
            <a:off x="95854" y="4244885"/>
            <a:ext cx="416520" cy="206640"/>
            <a:chOff x="95854" y="4244885"/>
            <a:chExt cx="416520" cy="20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5C230F0-C461-4EFA-8EE7-03F2FCE77D43}"/>
                    </a:ext>
                  </a:extLst>
                </p14:cNvPr>
                <p14:cNvContentPartPr/>
                <p14:nvPr/>
              </p14:nvContentPartPr>
              <p14:xfrm>
                <a:off x="95854" y="4324085"/>
                <a:ext cx="88560" cy="1274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5C230F0-C461-4EFA-8EE7-03F2FCE77D4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1534" y="4319765"/>
                  <a:ext cx="97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F0B554F-C44F-4326-9561-6CD279A3478E}"/>
                    </a:ext>
                  </a:extLst>
                </p14:cNvPr>
                <p14:cNvContentPartPr/>
                <p14:nvPr/>
              </p14:nvContentPartPr>
              <p14:xfrm>
                <a:off x="195574" y="4256045"/>
                <a:ext cx="77760" cy="1407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F0B554F-C44F-4326-9561-6CD279A3478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1254" y="4251725"/>
                  <a:ext cx="864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B32741A-F7B6-4E21-93C9-BE8BA951AA2C}"/>
                    </a:ext>
                  </a:extLst>
                </p14:cNvPr>
                <p14:cNvContentPartPr/>
                <p14:nvPr/>
              </p14:nvContentPartPr>
              <p14:xfrm>
                <a:off x="288454" y="4244885"/>
                <a:ext cx="171720" cy="1591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B32741A-F7B6-4E21-93C9-BE8BA951AA2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4134" y="4240565"/>
                  <a:ext cx="1803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A042C45-5886-4F06-B772-B8B91B09AD2D}"/>
                    </a:ext>
                  </a:extLst>
                </p14:cNvPr>
                <p14:cNvContentPartPr/>
                <p14:nvPr/>
              </p14:nvContentPartPr>
              <p14:xfrm>
                <a:off x="512014" y="4364405"/>
                <a:ext cx="360" cy="3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A042C45-5886-4F06-B772-B8B91B09AD2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7694" y="43600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D73C94BA-9278-4C0E-8921-F1EDD6F1756D}"/>
                  </a:ext>
                </a:extLst>
              </p14:cNvPr>
              <p14:cNvContentPartPr/>
              <p14:nvPr/>
            </p14:nvContentPartPr>
            <p14:xfrm>
              <a:off x="1410574" y="3871925"/>
              <a:ext cx="99000" cy="20700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D73C94BA-9278-4C0E-8921-F1EDD6F175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06254" y="3867605"/>
                <a:ext cx="107640" cy="21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FEECEA4A-DEB0-4D54-B260-1D2E6379C073}"/>
              </a:ext>
            </a:extLst>
          </p:cNvPr>
          <p:cNvGrpSpPr/>
          <p:nvPr/>
        </p:nvGrpSpPr>
        <p:grpSpPr>
          <a:xfrm>
            <a:off x="750694" y="3227525"/>
            <a:ext cx="2661840" cy="1409400"/>
            <a:chOff x="750694" y="3227525"/>
            <a:chExt cx="2661840" cy="140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3835CFCD-9CD0-401F-AE50-C55C18076A8F}"/>
                    </a:ext>
                  </a:extLst>
                </p14:cNvPr>
                <p14:cNvContentPartPr/>
                <p14:nvPr/>
              </p14:nvContentPartPr>
              <p14:xfrm>
                <a:off x="793174" y="3459725"/>
                <a:ext cx="131400" cy="1803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3835CFCD-9CD0-401F-AE50-C55C18076A8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88854" y="3455405"/>
                  <a:ext cx="140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818C176-28A0-4695-B03D-213099D8D6A7}"/>
                    </a:ext>
                  </a:extLst>
                </p14:cNvPr>
                <p14:cNvContentPartPr/>
                <p14:nvPr/>
              </p14:nvContentPartPr>
              <p14:xfrm>
                <a:off x="1003774" y="3446405"/>
                <a:ext cx="89640" cy="1634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818C176-28A0-4695-B03D-213099D8D6A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99454" y="3442085"/>
                  <a:ext cx="98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9C4E501-9F2F-40F5-AD84-363ED95558DE}"/>
                    </a:ext>
                  </a:extLst>
                </p14:cNvPr>
                <p14:cNvContentPartPr/>
                <p14:nvPr/>
              </p14:nvContentPartPr>
              <p14:xfrm>
                <a:off x="1034734" y="3456845"/>
                <a:ext cx="84240" cy="1699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9C4E501-9F2F-40F5-AD84-363ED95558D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30414" y="3452525"/>
                  <a:ext cx="92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7839651-15AA-4461-9A69-E7D73DD746A8}"/>
                    </a:ext>
                  </a:extLst>
                </p14:cNvPr>
                <p14:cNvContentPartPr/>
                <p14:nvPr/>
              </p14:nvContentPartPr>
              <p14:xfrm>
                <a:off x="1207534" y="3459005"/>
                <a:ext cx="6840" cy="1447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7839651-15AA-4461-9A69-E7D73DD746A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03214" y="3454685"/>
                  <a:ext cx="154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FC3D17B-856F-406E-B21E-73F9F69ABD35}"/>
                    </a:ext>
                  </a:extLst>
                </p14:cNvPr>
                <p14:cNvContentPartPr/>
                <p14:nvPr/>
              </p14:nvContentPartPr>
              <p14:xfrm>
                <a:off x="1123654" y="3457205"/>
                <a:ext cx="181080" cy="1735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FC3D17B-856F-406E-B21E-73F9F69ABD3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19334" y="3452885"/>
                  <a:ext cx="1897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253B110-4ABC-44A2-B0EC-EEDDDDB286D9}"/>
                    </a:ext>
                  </a:extLst>
                </p14:cNvPr>
                <p14:cNvContentPartPr/>
                <p14:nvPr/>
              </p14:nvContentPartPr>
              <p14:xfrm>
                <a:off x="1456654" y="3518765"/>
                <a:ext cx="180720" cy="93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253B110-4ABC-44A2-B0EC-EEDDDDB286D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52334" y="3514445"/>
                  <a:ext cx="189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0FD9B9E-DC5C-4A42-B623-F8DC9BD36841}"/>
                    </a:ext>
                  </a:extLst>
                </p14:cNvPr>
                <p14:cNvContentPartPr/>
                <p14:nvPr/>
              </p14:nvContentPartPr>
              <p14:xfrm>
                <a:off x="1486174" y="3560165"/>
                <a:ext cx="146160" cy="64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0FD9B9E-DC5C-4A42-B623-F8DC9BD3684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481854" y="3555845"/>
                  <a:ext cx="1548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64F6512-DF41-4795-9123-F356880F752B}"/>
                    </a:ext>
                  </a:extLst>
                </p14:cNvPr>
                <p14:cNvContentPartPr/>
                <p14:nvPr/>
              </p14:nvContentPartPr>
              <p14:xfrm>
                <a:off x="1841494" y="3357125"/>
                <a:ext cx="118080" cy="1116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64F6512-DF41-4795-9123-F356880F752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837174" y="3352805"/>
                  <a:ext cx="126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577AFD3-7B5E-4087-8005-E7549A80CAED}"/>
                    </a:ext>
                  </a:extLst>
                </p14:cNvPr>
                <p14:cNvContentPartPr/>
                <p14:nvPr/>
              </p14:nvContentPartPr>
              <p14:xfrm>
                <a:off x="1810534" y="3499325"/>
                <a:ext cx="201240" cy="23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577AFD3-7B5E-4087-8005-E7549A80CAE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806214" y="3495005"/>
                  <a:ext cx="209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E71BEC3-9DD2-4E18-A4C7-B2FA1703B73D}"/>
                    </a:ext>
                  </a:extLst>
                </p14:cNvPr>
                <p14:cNvContentPartPr/>
                <p14:nvPr/>
              </p14:nvContentPartPr>
              <p14:xfrm>
                <a:off x="1869934" y="3558365"/>
                <a:ext cx="109080" cy="702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E71BEC3-9DD2-4E18-A4C7-B2FA1703B73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865614" y="3554045"/>
                  <a:ext cx="117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0C67DF1-A84E-451E-B18A-1F9532F5B6F6}"/>
                    </a:ext>
                  </a:extLst>
                </p14:cNvPr>
                <p14:cNvContentPartPr/>
                <p14:nvPr/>
              </p14:nvContentPartPr>
              <p14:xfrm>
                <a:off x="2154334" y="3369005"/>
                <a:ext cx="143280" cy="75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0C67DF1-A84E-451E-B18A-1F9532F5B6F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150014" y="3364685"/>
                  <a:ext cx="1519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941F575-D724-4314-BB8A-067FD127EED5}"/>
                    </a:ext>
                  </a:extLst>
                </p14:cNvPr>
                <p14:cNvContentPartPr/>
                <p14:nvPr/>
              </p14:nvContentPartPr>
              <p14:xfrm>
                <a:off x="2146774" y="3381965"/>
                <a:ext cx="160920" cy="1519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941F575-D724-4314-BB8A-067FD127EED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142454" y="3377645"/>
                  <a:ext cx="169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122B480-07F7-41A4-8985-9DDEBCD10BE8}"/>
                    </a:ext>
                  </a:extLst>
                </p14:cNvPr>
                <p14:cNvContentPartPr/>
                <p14:nvPr/>
              </p14:nvContentPartPr>
              <p14:xfrm>
                <a:off x="2434054" y="3382325"/>
                <a:ext cx="102600" cy="1094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122B480-07F7-41A4-8985-9DDEBCD10BE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429734" y="3378005"/>
                  <a:ext cx="111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3EBA16C-B498-446B-8D98-C997F3972FA5}"/>
                    </a:ext>
                  </a:extLst>
                </p14:cNvPr>
                <p14:cNvContentPartPr/>
                <p14:nvPr/>
              </p14:nvContentPartPr>
              <p14:xfrm>
                <a:off x="2434054" y="3423725"/>
                <a:ext cx="116280" cy="748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3EBA16C-B498-446B-8D98-C997F3972FA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29734" y="3419405"/>
                  <a:ext cx="1249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8286650-2649-4C33-A8EF-F566B2FE516A}"/>
                    </a:ext>
                  </a:extLst>
                </p14:cNvPr>
                <p14:cNvContentPartPr/>
                <p14:nvPr/>
              </p14:nvContentPartPr>
              <p14:xfrm>
                <a:off x="2577694" y="3415445"/>
                <a:ext cx="16200" cy="1130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8286650-2649-4C33-A8EF-F566B2FE516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73374" y="3411125"/>
                  <a:ext cx="24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5B9F56B-E823-4E75-8585-2583500FB4B2}"/>
                    </a:ext>
                  </a:extLst>
                </p14:cNvPr>
                <p14:cNvContentPartPr/>
                <p14:nvPr/>
              </p14:nvContentPartPr>
              <p14:xfrm>
                <a:off x="2713414" y="3437405"/>
                <a:ext cx="97200" cy="7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5B9F56B-E823-4E75-8585-2583500FB4B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709094" y="3433085"/>
                  <a:ext cx="10584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79792F3-B990-4BAD-98B5-E7DDD677C9B8}"/>
                    </a:ext>
                  </a:extLst>
                </p14:cNvPr>
                <p14:cNvContentPartPr/>
                <p14:nvPr/>
              </p14:nvContentPartPr>
              <p14:xfrm>
                <a:off x="2873974" y="3371525"/>
                <a:ext cx="87480" cy="1094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79792F3-B990-4BAD-98B5-E7DDD677C9B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869654" y="3367205"/>
                  <a:ext cx="96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684C14F-569C-478B-B927-4F28436A8C23}"/>
                    </a:ext>
                  </a:extLst>
                </p14:cNvPr>
                <p14:cNvContentPartPr/>
                <p14:nvPr/>
              </p14:nvContentPartPr>
              <p14:xfrm>
                <a:off x="2861734" y="3393485"/>
                <a:ext cx="118800" cy="691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684C14F-569C-478B-B927-4F28436A8C2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857414" y="3389165"/>
                  <a:ext cx="127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DDFC176-DB01-488C-9042-5E2FDB1D786D}"/>
                    </a:ext>
                  </a:extLst>
                </p14:cNvPr>
                <p14:cNvContentPartPr/>
                <p14:nvPr/>
              </p14:nvContentPartPr>
              <p14:xfrm>
                <a:off x="2970814" y="3457925"/>
                <a:ext cx="91440" cy="540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DDFC176-DB01-488C-9042-5E2FDB1D786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966494" y="3453605"/>
                  <a:ext cx="1000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50B7944-C6B3-4178-B01E-99B17469BF85}"/>
                    </a:ext>
                  </a:extLst>
                </p14:cNvPr>
                <p14:cNvContentPartPr/>
                <p14:nvPr/>
              </p14:nvContentPartPr>
              <p14:xfrm>
                <a:off x="3124174" y="3326885"/>
                <a:ext cx="5400" cy="1688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50B7944-C6B3-4178-B01E-99B17469BF8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119854" y="3322565"/>
                  <a:ext cx="14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0E122A7-C250-4F99-82BC-79AE52AB842D}"/>
                    </a:ext>
                  </a:extLst>
                </p14:cNvPr>
                <p14:cNvContentPartPr/>
                <p14:nvPr/>
              </p14:nvContentPartPr>
              <p14:xfrm>
                <a:off x="2398054" y="3347765"/>
                <a:ext cx="17640" cy="1933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0E122A7-C250-4F99-82BC-79AE52AB842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393734" y="3343445"/>
                  <a:ext cx="26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AFE37A0-6431-433C-96B9-F254423A9791}"/>
                    </a:ext>
                  </a:extLst>
                </p14:cNvPr>
                <p14:cNvContentPartPr/>
                <p14:nvPr/>
              </p14:nvContentPartPr>
              <p14:xfrm>
                <a:off x="2146774" y="3614885"/>
                <a:ext cx="10440" cy="979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AFE37A0-6431-433C-96B9-F254423A979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142454" y="3610565"/>
                  <a:ext cx="19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789B9FD-0D8F-4782-97FE-24A264A811FF}"/>
                    </a:ext>
                  </a:extLst>
                </p14:cNvPr>
                <p14:cNvContentPartPr/>
                <p14:nvPr/>
              </p14:nvContentPartPr>
              <p14:xfrm>
                <a:off x="2137774" y="3570605"/>
                <a:ext cx="18720" cy="122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789B9FD-0D8F-4782-97FE-24A264A811F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133454" y="3566285"/>
                  <a:ext cx="27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B69DE62-C9EC-4A34-B1B9-CD22A3A567D8}"/>
                    </a:ext>
                  </a:extLst>
                </p14:cNvPr>
                <p14:cNvContentPartPr/>
                <p14:nvPr/>
              </p14:nvContentPartPr>
              <p14:xfrm>
                <a:off x="2170534" y="3634685"/>
                <a:ext cx="91440" cy="126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B69DE62-C9EC-4A34-B1B9-CD22A3A567D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166214" y="3630365"/>
                  <a:ext cx="1000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333979D-55C8-4F5D-9587-12B1325DB3DE}"/>
                    </a:ext>
                  </a:extLst>
                </p14:cNvPr>
                <p14:cNvContentPartPr/>
                <p14:nvPr/>
              </p14:nvContentPartPr>
              <p14:xfrm>
                <a:off x="2186374" y="3668165"/>
                <a:ext cx="89640" cy="108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333979D-55C8-4F5D-9587-12B1325DB3D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182054" y="3663845"/>
                  <a:ext cx="98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691D90D-727F-4FD3-A87B-3352D55CDB29}"/>
                    </a:ext>
                  </a:extLst>
                </p14:cNvPr>
                <p14:cNvContentPartPr/>
                <p14:nvPr/>
              </p14:nvContentPartPr>
              <p14:xfrm>
                <a:off x="2306254" y="3612725"/>
                <a:ext cx="47520" cy="781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691D90D-727F-4FD3-A87B-3352D55CDB2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301934" y="3608405"/>
                  <a:ext cx="561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D5EC78F-4165-4206-B2D0-5954656F174C}"/>
                    </a:ext>
                  </a:extLst>
                </p14:cNvPr>
                <p14:cNvContentPartPr/>
                <p14:nvPr/>
              </p14:nvContentPartPr>
              <p14:xfrm>
                <a:off x="2183134" y="3227525"/>
                <a:ext cx="111240" cy="590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D5EC78F-4165-4206-B2D0-5954656F174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178814" y="3223205"/>
                  <a:ext cx="119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AA16737-00FF-4C65-A034-795B9CE07FD2}"/>
                    </a:ext>
                  </a:extLst>
                </p14:cNvPr>
                <p14:cNvContentPartPr/>
                <p14:nvPr/>
              </p14:nvContentPartPr>
              <p14:xfrm>
                <a:off x="2189974" y="3885245"/>
                <a:ext cx="142200" cy="190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AA16737-00FF-4C65-A034-795B9CE07FD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185654" y="3880925"/>
                  <a:ext cx="150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C9B8EB7-6779-41B6-A648-E36CEE5369F0}"/>
                    </a:ext>
                  </a:extLst>
                </p14:cNvPr>
                <p14:cNvContentPartPr/>
                <p14:nvPr/>
              </p14:nvContentPartPr>
              <p14:xfrm>
                <a:off x="2220574" y="3922685"/>
                <a:ext cx="158400" cy="1375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C9B8EB7-6779-41B6-A648-E36CEE5369F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216254" y="3918365"/>
                  <a:ext cx="167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78E5072-1698-4A6C-9DF7-9312045FE43E}"/>
                    </a:ext>
                  </a:extLst>
                </p14:cNvPr>
                <p14:cNvContentPartPr/>
                <p14:nvPr/>
              </p14:nvContentPartPr>
              <p14:xfrm>
                <a:off x="2472574" y="3880925"/>
                <a:ext cx="99720" cy="1479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78E5072-1698-4A6C-9DF7-9312045FE43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468254" y="3876605"/>
                  <a:ext cx="108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195812E-47CB-4F79-9E1B-F46EB3F6F9EB}"/>
                    </a:ext>
                  </a:extLst>
                </p14:cNvPr>
                <p14:cNvContentPartPr/>
                <p14:nvPr/>
              </p14:nvContentPartPr>
              <p14:xfrm>
                <a:off x="2462854" y="3934205"/>
                <a:ext cx="129240" cy="774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195812E-47CB-4F79-9E1B-F46EB3F6F9E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458534" y="3929885"/>
                  <a:ext cx="137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AE9B12E-E062-449C-A93F-FD647F23132C}"/>
                    </a:ext>
                  </a:extLst>
                </p14:cNvPr>
                <p14:cNvContentPartPr/>
                <p14:nvPr/>
              </p14:nvContentPartPr>
              <p14:xfrm>
                <a:off x="2405974" y="3812885"/>
                <a:ext cx="60840" cy="2548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AE9B12E-E062-449C-A93F-FD647F23132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401654" y="3808565"/>
                  <a:ext cx="694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7D76460-D62B-4E4A-9FF0-89A354BE48BF}"/>
                    </a:ext>
                  </a:extLst>
                </p14:cNvPr>
                <p14:cNvContentPartPr/>
                <p14:nvPr/>
              </p14:nvContentPartPr>
              <p14:xfrm>
                <a:off x="2624854" y="3974525"/>
                <a:ext cx="9360" cy="608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7D76460-D62B-4E4A-9FF0-89A354BE48B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620534" y="3970205"/>
                  <a:ext cx="18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1CD93C4-9AA6-4AB7-8674-701B6A593D8D}"/>
                    </a:ext>
                  </a:extLst>
                </p14:cNvPr>
                <p14:cNvContentPartPr/>
                <p14:nvPr/>
              </p14:nvContentPartPr>
              <p14:xfrm>
                <a:off x="2645734" y="3884885"/>
                <a:ext cx="6840" cy="90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1CD93C4-9AA6-4AB7-8674-701B6A593D8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641414" y="3880565"/>
                  <a:ext cx="154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AD221EE-62FB-4CDD-86DD-9D5D34FF2879}"/>
                    </a:ext>
                  </a:extLst>
                </p14:cNvPr>
                <p14:cNvContentPartPr/>
                <p14:nvPr/>
              </p14:nvContentPartPr>
              <p14:xfrm>
                <a:off x="2746534" y="3912605"/>
                <a:ext cx="88920" cy="147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AD221EE-62FB-4CDD-86DD-9D5D34FF287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742214" y="3908285"/>
                  <a:ext cx="97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ED13106-6FEE-4D90-A977-64FE9B9C7288}"/>
                    </a:ext>
                  </a:extLst>
                </p14:cNvPr>
                <p14:cNvContentPartPr/>
                <p14:nvPr/>
              </p14:nvContentPartPr>
              <p14:xfrm>
                <a:off x="2894854" y="3862925"/>
                <a:ext cx="78480" cy="1238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ED13106-6FEE-4D90-A977-64FE9B9C728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890534" y="3858605"/>
                  <a:ext cx="87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54FB6C0-5D65-45E4-BE74-8F5941F87B7B}"/>
                    </a:ext>
                  </a:extLst>
                </p14:cNvPr>
                <p14:cNvContentPartPr/>
                <p14:nvPr/>
              </p14:nvContentPartPr>
              <p14:xfrm>
                <a:off x="2898094" y="3892805"/>
                <a:ext cx="108720" cy="673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54FB6C0-5D65-45E4-BE74-8F5941F87B7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893774" y="3888485"/>
                  <a:ext cx="117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24C62A0-8EF7-4BAE-BC49-67719DDF53DE}"/>
                    </a:ext>
                  </a:extLst>
                </p14:cNvPr>
                <p14:cNvContentPartPr/>
                <p14:nvPr/>
              </p14:nvContentPartPr>
              <p14:xfrm>
                <a:off x="3017254" y="3940325"/>
                <a:ext cx="79200" cy="705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24C62A0-8EF7-4BAE-BC49-67719DDF53D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012934" y="3936005"/>
                  <a:ext cx="87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0A710A9-B841-4586-B554-FE5226ED28DA}"/>
                    </a:ext>
                  </a:extLst>
                </p14:cNvPr>
                <p14:cNvContentPartPr/>
                <p14:nvPr/>
              </p14:nvContentPartPr>
              <p14:xfrm>
                <a:off x="3120574" y="3794885"/>
                <a:ext cx="72360" cy="232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0A710A9-B841-4586-B554-FE5226ED28D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116254" y="3790565"/>
                  <a:ext cx="810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7929869-A5CD-4EBC-A265-F25CAFB877B6}"/>
                    </a:ext>
                  </a:extLst>
                </p14:cNvPr>
                <p14:cNvContentPartPr/>
                <p14:nvPr/>
              </p14:nvContentPartPr>
              <p14:xfrm>
                <a:off x="3204454" y="3682205"/>
                <a:ext cx="105480" cy="1278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7929869-A5CD-4EBC-A265-F25CAFB877B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200134" y="3677885"/>
                  <a:ext cx="114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CB0E907-BDBC-4715-9E5C-32385E81E005}"/>
                    </a:ext>
                  </a:extLst>
                </p14:cNvPr>
                <p14:cNvContentPartPr/>
                <p14:nvPr/>
              </p14:nvContentPartPr>
              <p14:xfrm>
                <a:off x="786694" y="4257125"/>
                <a:ext cx="106560" cy="1468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CB0E907-BDBC-4715-9E5C-32385E81E00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82374" y="4252805"/>
                  <a:ext cx="115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10E912F-5143-48FC-AEE4-5C61B4981487}"/>
                    </a:ext>
                  </a:extLst>
                </p14:cNvPr>
                <p14:cNvContentPartPr/>
                <p14:nvPr/>
              </p14:nvContentPartPr>
              <p14:xfrm>
                <a:off x="893614" y="4309325"/>
                <a:ext cx="169560" cy="727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10E912F-5143-48FC-AEE4-5C61B498148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89294" y="4305005"/>
                  <a:ext cx="1782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3FA7D70-820A-4A32-9F7A-86BCA98869D6}"/>
                    </a:ext>
                  </a:extLst>
                </p14:cNvPr>
                <p14:cNvContentPartPr/>
                <p14:nvPr/>
              </p14:nvContentPartPr>
              <p14:xfrm>
                <a:off x="1064974" y="4222205"/>
                <a:ext cx="2160" cy="154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3FA7D70-820A-4A32-9F7A-86BCA98869D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60654" y="4217885"/>
                  <a:ext cx="10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C38F1BE-881F-408C-8AF0-B86523EAC254}"/>
                    </a:ext>
                  </a:extLst>
                </p14:cNvPr>
                <p14:cNvContentPartPr/>
                <p14:nvPr/>
              </p14:nvContentPartPr>
              <p14:xfrm>
                <a:off x="1120774" y="4308965"/>
                <a:ext cx="115920" cy="594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C38F1BE-881F-408C-8AF0-B86523EAC25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16454" y="4304645"/>
                  <a:ext cx="124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1B5CDB5-3913-4328-9A3B-FEA01B89A6F7}"/>
                    </a:ext>
                  </a:extLst>
                </p14:cNvPr>
                <p14:cNvContentPartPr/>
                <p14:nvPr/>
              </p14:nvContentPartPr>
              <p14:xfrm>
                <a:off x="1307614" y="4288445"/>
                <a:ext cx="52920" cy="932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1B5CDB5-3913-4328-9A3B-FEA01B89A6F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303294" y="4284125"/>
                  <a:ext cx="61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0086261-D032-4E99-9868-9D56B52B66FB}"/>
                    </a:ext>
                  </a:extLst>
                </p14:cNvPr>
                <p14:cNvContentPartPr/>
                <p14:nvPr/>
              </p14:nvContentPartPr>
              <p14:xfrm>
                <a:off x="1310854" y="4338485"/>
                <a:ext cx="97920" cy="201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0086261-D032-4E99-9868-9D56B52B66F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306534" y="4334165"/>
                  <a:ext cx="106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133DC0A-A54B-4579-87AE-193FD0BB43B7}"/>
                    </a:ext>
                  </a:extLst>
                </p14:cNvPr>
                <p14:cNvContentPartPr/>
                <p14:nvPr/>
              </p14:nvContentPartPr>
              <p14:xfrm>
                <a:off x="1574734" y="4337045"/>
                <a:ext cx="101160" cy="61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133DC0A-A54B-4579-87AE-193FD0BB43B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570414" y="4332725"/>
                  <a:ext cx="1098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A2D9209-98C8-4B56-AA62-C3F963F26B6C}"/>
                    </a:ext>
                  </a:extLst>
                </p14:cNvPr>
                <p14:cNvContentPartPr/>
                <p14:nvPr/>
              </p14:nvContentPartPr>
              <p14:xfrm>
                <a:off x="1589854" y="4374845"/>
                <a:ext cx="141120" cy="82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A2D9209-98C8-4B56-AA62-C3F963F26B6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585534" y="4370525"/>
                  <a:ext cx="1497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9941F94-9575-45C9-8F70-3280D7673269}"/>
                    </a:ext>
                  </a:extLst>
                </p14:cNvPr>
                <p14:cNvContentPartPr/>
                <p14:nvPr/>
              </p14:nvContentPartPr>
              <p14:xfrm>
                <a:off x="1902334" y="4238405"/>
                <a:ext cx="108000" cy="918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9941F94-9575-45C9-8F70-3280D767326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898014" y="4234085"/>
                  <a:ext cx="116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88F2971-4CAE-4960-897C-4825C51E666A}"/>
                    </a:ext>
                  </a:extLst>
                </p14:cNvPr>
                <p14:cNvContentPartPr/>
                <p14:nvPr/>
              </p14:nvContentPartPr>
              <p14:xfrm>
                <a:off x="1856254" y="4335245"/>
                <a:ext cx="255600" cy="162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88F2971-4CAE-4960-897C-4825C51E666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851934" y="4330925"/>
                  <a:ext cx="264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6E8C5D5-86E7-4909-9C28-E1F153167C7D}"/>
                    </a:ext>
                  </a:extLst>
                </p14:cNvPr>
                <p14:cNvContentPartPr/>
                <p14:nvPr/>
              </p14:nvContentPartPr>
              <p14:xfrm>
                <a:off x="1879654" y="4427765"/>
                <a:ext cx="75240" cy="669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6E8C5D5-86E7-4909-9C28-E1F153167C7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875334" y="4423445"/>
                  <a:ext cx="838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D162CB8-910D-42D7-8D7D-17EE404E53F8}"/>
                    </a:ext>
                  </a:extLst>
                </p14:cNvPr>
                <p14:cNvContentPartPr/>
                <p14:nvPr/>
              </p14:nvContentPartPr>
              <p14:xfrm>
                <a:off x="1999534" y="4445405"/>
                <a:ext cx="65880" cy="122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D162CB8-910D-42D7-8D7D-17EE404E53F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995214" y="4441085"/>
                  <a:ext cx="74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0E585BF-D6E9-4BFE-BABE-65D57510068C}"/>
                    </a:ext>
                  </a:extLst>
                </p14:cNvPr>
                <p14:cNvContentPartPr/>
                <p14:nvPr/>
              </p14:nvContentPartPr>
              <p14:xfrm>
                <a:off x="2072254" y="4420925"/>
                <a:ext cx="86760" cy="892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0E585BF-D6E9-4BFE-BABE-65D57510068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067934" y="4416605"/>
                  <a:ext cx="95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06C4B01-ED69-465B-BFDE-CDAB8ECDD5CE}"/>
                    </a:ext>
                  </a:extLst>
                </p14:cNvPr>
                <p14:cNvContentPartPr/>
                <p14:nvPr/>
              </p14:nvContentPartPr>
              <p14:xfrm>
                <a:off x="2297254" y="4275845"/>
                <a:ext cx="119520" cy="108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06C4B01-ED69-465B-BFDE-CDAB8ECDD5C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292934" y="4271525"/>
                  <a:ext cx="1281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48ADA3B-A555-4CF9-A89D-59A2D0D3FCC4}"/>
                    </a:ext>
                  </a:extLst>
                </p14:cNvPr>
                <p14:cNvContentPartPr/>
                <p14:nvPr/>
              </p14:nvContentPartPr>
              <p14:xfrm>
                <a:off x="2302654" y="4304285"/>
                <a:ext cx="127080" cy="1339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48ADA3B-A555-4CF9-A89D-59A2D0D3FCC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298334" y="4299965"/>
                  <a:ext cx="135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95A7F083-A973-4F47-94A0-590D4C9654C5}"/>
                    </a:ext>
                  </a:extLst>
                </p14:cNvPr>
                <p14:cNvContentPartPr/>
                <p14:nvPr/>
              </p14:nvContentPartPr>
              <p14:xfrm>
                <a:off x="2227774" y="4141565"/>
                <a:ext cx="3600" cy="208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95A7F083-A973-4F47-94A0-590D4C9654C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223454" y="4137245"/>
                  <a:ext cx="12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AA46733-6F0B-49C1-9BFD-0E7FE89776E5}"/>
                    </a:ext>
                  </a:extLst>
                </p14:cNvPr>
                <p14:cNvContentPartPr/>
                <p14:nvPr/>
              </p14:nvContentPartPr>
              <p14:xfrm>
                <a:off x="2215534" y="4092605"/>
                <a:ext cx="26640" cy="32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AA46733-6F0B-49C1-9BFD-0E7FE89776E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211214" y="4088285"/>
                  <a:ext cx="352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867B67F-9B2E-4150-877E-83F40C3958D4}"/>
                    </a:ext>
                  </a:extLst>
                </p14:cNvPr>
                <p14:cNvContentPartPr/>
                <p14:nvPr/>
              </p14:nvContentPartPr>
              <p14:xfrm>
                <a:off x="2257654" y="4141565"/>
                <a:ext cx="64800" cy="342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867B67F-9B2E-4150-877E-83F40C3958D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253334" y="4137245"/>
                  <a:ext cx="73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106D8FB-5B03-4B50-AB6D-0A566D84F8F3}"/>
                    </a:ext>
                  </a:extLst>
                </p14:cNvPr>
                <p14:cNvContentPartPr/>
                <p14:nvPr/>
              </p14:nvContentPartPr>
              <p14:xfrm>
                <a:off x="2327854" y="4126085"/>
                <a:ext cx="48960" cy="482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106D8FB-5B03-4B50-AB6D-0A566D84F8F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323534" y="4121765"/>
                  <a:ext cx="57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76F1BD1-017B-4757-8E35-A41B142454F6}"/>
                    </a:ext>
                  </a:extLst>
                </p14:cNvPr>
                <p14:cNvContentPartPr/>
                <p14:nvPr/>
              </p14:nvContentPartPr>
              <p14:xfrm>
                <a:off x="2255854" y="3785525"/>
                <a:ext cx="83160" cy="306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76F1BD1-017B-4757-8E35-A41B142454F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251534" y="3781205"/>
                  <a:ext cx="91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56469FF-3315-4A78-B0CE-EF864D569CAB}"/>
                    </a:ext>
                  </a:extLst>
                </p14:cNvPr>
                <p14:cNvContentPartPr/>
                <p14:nvPr/>
              </p14:nvContentPartPr>
              <p14:xfrm>
                <a:off x="2259094" y="4554485"/>
                <a:ext cx="6840" cy="824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56469FF-3315-4A78-B0CE-EF864D569CA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254774" y="4550165"/>
                  <a:ext cx="15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7B14BEC-1E79-4EF1-9DF5-3B52D5F98686}"/>
                    </a:ext>
                  </a:extLst>
                </p14:cNvPr>
                <p14:cNvContentPartPr/>
                <p14:nvPr/>
              </p14:nvContentPartPr>
              <p14:xfrm>
                <a:off x="2254054" y="4497965"/>
                <a:ext cx="26640" cy="21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7B14BEC-1E79-4EF1-9DF5-3B52D5F9868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249734" y="4493645"/>
                  <a:ext cx="352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E198312-34D2-4F93-B94A-F58C9C09AF44}"/>
                    </a:ext>
                  </a:extLst>
                </p14:cNvPr>
                <p14:cNvContentPartPr/>
                <p14:nvPr/>
              </p14:nvContentPartPr>
              <p14:xfrm>
                <a:off x="2314534" y="4545485"/>
                <a:ext cx="83880" cy="565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E198312-34D2-4F93-B94A-F58C9C09AF4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310214" y="4541165"/>
                  <a:ext cx="92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236DF71-9DF1-47B8-9A67-41A87F701836}"/>
                    </a:ext>
                  </a:extLst>
                </p14:cNvPr>
                <p14:cNvContentPartPr/>
                <p14:nvPr/>
              </p14:nvContentPartPr>
              <p14:xfrm>
                <a:off x="2411734" y="4537205"/>
                <a:ext cx="50400" cy="651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236DF71-9DF1-47B8-9A67-41A87F70183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407414" y="4532885"/>
                  <a:ext cx="590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E030615-8C6B-4592-B048-DE0544B84F08}"/>
                    </a:ext>
                  </a:extLst>
                </p14:cNvPr>
                <p14:cNvContentPartPr/>
                <p14:nvPr/>
              </p14:nvContentPartPr>
              <p14:xfrm>
                <a:off x="2320294" y="4193765"/>
                <a:ext cx="60840" cy="428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E030615-8C6B-4592-B048-DE0544B84F0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315974" y="4189445"/>
                  <a:ext cx="69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F5E70F3F-4783-4796-872A-2535B7FE4E54}"/>
                    </a:ext>
                  </a:extLst>
                </p14:cNvPr>
                <p14:cNvContentPartPr/>
                <p14:nvPr/>
              </p14:nvContentPartPr>
              <p14:xfrm>
                <a:off x="2563654" y="4267205"/>
                <a:ext cx="54360" cy="1922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F5E70F3F-4783-4796-872A-2535B7FE4E5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559334" y="4262885"/>
                  <a:ext cx="63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B81C2CC-DD3A-4AA8-A30D-821E836EB053}"/>
                    </a:ext>
                  </a:extLst>
                </p14:cNvPr>
                <p14:cNvContentPartPr/>
                <p14:nvPr/>
              </p14:nvContentPartPr>
              <p14:xfrm>
                <a:off x="2635654" y="4328045"/>
                <a:ext cx="97200" cy="1364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B81C2CC-DD3A-4AA8-A30D-821E836EB05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631334" y="4323725"/>
                  <a:ext cx="105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8C11FC7-E0D3-4C6F-A4AD-47C9E0062C01}"/>
                    </a:ext>
                  </a:extLst>
                </p14:cNvPr>
                <p14:cNvContentPartPr/>
                <p14:nvPr/>
              </p14:nvContentPartPr>
              <p14:xfrm>
                <a:off x="2660494" y="4343165"/>
                <a:ext cx="79200" cy="748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8C11FC7-E0D3-4C6F-A4AD-47C9E0062C0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656174" y="4338845"/>
                  <a:ext cx="878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1ACC699-F124-449C-BEE4-7E2366735BC6}"/>
                    </a:ext>
                  </a:extLst>
                </p14:cNvPr>
                <p14:cNvContentPartPr/>
                <p14:nvPr/>
              </p14:nvContentPartPr>
              <p14:xfrm>
                <a:off x="2791174" y="4332005"/>
                <a:ext cx="18360" cy="1447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1ACC699-F124-449C-BEE4-7E2366735BC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786854" y="4327685"/>
                  <a:ext cx="27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EC9E5A5-A4A2-4806-9350-82C343E4E574}"/>
                    </a:ext>
                  </a:extLst>
                </p14:cNvPr>
                <p14:cNvContentPartPr/>
                <p14:nvPr/>
              </p14:nvContentPartPr>
              <p14:xfrm>
                <a:off x="2866054" y="4368005"/>
                <a:ext cx="122760" cy="198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EC9E5A5-A4A2-4806-9350-82C343E4E57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861734" y="4363685"/>
                  <a:ext cx="131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E49E94D-2C9B-4771-9355-8E1E45E77CD9}"/>
                    </a:ext>
                  </a:extLst>
                </p14:cNvPr>
                <p14:cNvContentPartPr/>
                <p14:nvPr/>
              </p14:nvContentPartPr>
              <p14:xfrm>
                <a:off x="3020854" y="4294925"/>
                <a:ext cx="90720" cy="1339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E49E94D-2C9B-4771-9355-8E1E45E77CD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016534" y="4290605"/>
                  <a:ext cx="99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348AAB6-F7B6-4B75-8289-9800ED080648}"/>
                    </a:ext>
                  </a:extLst>
                </p14:cNvPr>
                <p14:cNvContentPartPr/>
                <p14:nvPr/>
              </p14:nvContentPartPr>
              <p14:xfrm>
                <a:off x="3011494" y="4297085"/>
                <a:ext cx="116280" cy="752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348AAB6-F7B6-4B75-8289-9800ED08064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007174" y="4292765"/>
                  <a:ext cx="1249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D21B325-C61B-4E14-9F33-7AB3B9272E76}"/>
                    </a:ext>
                  </a:extLst>
                </p14:cNvPr>
                <p14:cNvContentPartPr/>
                <p14:nvPr/>
              </p14:nvContentPartPr>
              <p14:xfrm>
                <a:off x="3136054" y="4346765"/>
                <a:ext cx="84600" cy="712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D21B325-C61B-4E14-9F33-7AB3B9272E7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131734" y="4342445"/>
                  <a:ext cx="932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C34F078-942A-42F2-A88C-90FE9B6CE0DB}"/>
                    </a:ext>
                  </a:extLst>
                </p14:cNvPr>
                <p14:cNvContentPartPr/>
                <p14:nvPr/>
              </p14:nvContentPartPr>
              <p14:xfrm>
                <a:off x="3195094" y="4243445"/>
                <a:ext cx="90720" cy="2242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C34F078-942A-42F2-A88C-90FE9B6CE0D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190774" y="4239125"/>
                  <a:ext cx="993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78C61336-06F4-4424-9723-EC20703CD936}"/>
                    </a:ext>
                  </a:extLst>
                </p14:cNvPr>
                <p14:cNvContentPartPr/>
                <p14:nvPr/>
              </p14:nvContentPartPr>
              <p14:xfrm>
                <a:off x="3290494" y="4122485"/>
                <a:ext cx="122040" cy="1303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78C61336-06F4-4424-9723-EC20703CD93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286174" y="4118165"/>
                  <a:ext cx="1306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4EC4181-F022-4915-A8DF-63A5FA2C33F6}"/>
                    </a:ext>
                  </a:extLst>
                </p14:cNvPr>
                <p14:cNvContentPartPr/>
                <p14:nvPr/>
              </p14:nvContentPartPr>
              <p14:xfrm>
                <a:off x="750694" y="3862205"/>
                <a:ext cx="146160" cy="1684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4EC4181-F022-4915-A8DF-63A5FA2C33F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46374" y="3857885"/>
                  <a:ext cx="154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582F2FD-A1EC-48B5-9894-437D71ADECEC}"/>
                    </a:ext>
                  </a:extLst>
                </p14:cNvPr>
                <p14:cNvContentPartPr/>
                <p14:nvPr/>
              </p14:nvContentPartPr>
              <p14:xfrm>
                <a:off x="860494" y="3952925"/>
                <a:ext cx="190080" cy="759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582F2FD-A1EC-48B5-9894-437D71ADECE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56174" y="3948605"/>
                  <a:ext cx="1987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C105DFF-95E7-458B-BDE1-E33A60CA3743}"/>
                    </a:ext>
                  </a:extLst>
                </p14:cNvPr>
                <p14:cNvContentPartPr/>
                <p14:nvPr/>
              </p14:nvContentPartPr>
              <p14:xfrm>
                <a:off x="1047694" y="3871565"/>
                <a:ext cx="4680" cy="22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C105DFF-95E7-458B-BDE1-E33A60CA374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43374" y="3867245"/>
                  <a:ext cx="13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5A56EFC-0343-4E13-A662-180080D0470D}"/>
                    </a:ext>
                  </a:extLst>
                </p14:cNvPr>
                <p14:cNvContentPartPr/>
                <p14:nvPr/>
              </p14:nvContentPartPr>
              <p14:xfrm>
                <a:off x="1082974" y="3951845"/>
                <a:ext cx="180720" cy="633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5A56EFC-0343-4E13-A662-180080D0470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78654" y="3947525"/>
                  <a:ext cx="189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B10903B-6069-4905-8983-D93D9DC0B8D6}"/>
                    </a:ext>
                  </a:extLst>
                </p14:cNvPr>
                <p14:cNvContentPartPr/>
                <p14:nvPr/>
              </p14:nvContentPartPr>
              <p14:xfrm>
                <a:off x="1255414" y="3970205"/>
                <a:ext cx="63720" cy="478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B10903B-6069-4905-8983-D93D9DC0B8D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251094" y="3965885"/>
                  <a:ext cx="72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A4FDCC5-7696-4F73-8518-A97D457A89CC}"/>
                    </a:ext>
                  </a:extLst>
                </p14:cNvPr>
                <p14:cNvContentPartPr/>
                <p14:nvPr/>
              </p14:nvContentPartPr>
              <p14:xfrm>
                <a:off x="1339294" y="3945725"/>
                <a:ext cx="87840" cy="986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A4FDCC5-7696-4F73-8518-A97D457A89C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334974" y="3941405"/>
                  <a:ext cx="964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AF6BA56-B3D6-40A3-9C27-920E79BCE406}"/>
                    </a:ext>
                  </a:extLst>
                </p14:cNvPr>
                <p14:cNvContentPartPr/>
                <p14:nvPr/>
              </p14:nvContentPartPr>
              <p14:xfrm>
                <a:off x="1319854" y="3978125"/>
                <a:ext cx="101160" cy="9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AF6BA56-B3D6-40A3-9C27-920E79BCE40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315534" y="3973805"/>
                  <a:ext cx="10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1291B0C-A269-4A93-959C-498308E2E535}"/>
                    </a:ext>
                  </a:extLst>
                </p14:cNvPr>
                <p14:cNvContentPartPr/>
                <p14:nvPr/>
              </p14:nvContentPartPr>
              <p14:xfrm>
                <a:off x="1572934" y="3975245"/>
                <a:ext cx="161640" cy="46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1291B0C-A269-4A93-959C-498308E2E53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568614" y="3970925"/>
                  <a:ext cx="1702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79FA5BC-8092-4E57-A25A-4F483E9AB4CE}"/>
                    </a:ext>
                  </a:extLst>
                </p14:cNvPr>
                <p14:cNvContentPartPr/>
                <p14:nvPr/>
              </p14:nvContentPartPr>
              <p14:xfrm>
                <a:off x="1565734" y="4037165"/>
                <a:ext cx="142560" cy="79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79FA5BC-8092-4E57-A25A-4F483E9AB4C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561414" y="4032845"/>
                  <a:ext cx="1512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E93BC3A-C78E-4870-BD38-7407C05ECF6A}"/>
                    </a:ext>
                  </a:extLst>
                </p14:cNvPr>
                <p14:cNvContentPartPr/>
                <p14:nvPr/>
              </p14:nvContentPartPr>
              <p14:xfrm>
                <a:off x="1871014" y="3830165"/>
                <a:ext cx="100800" cy="1364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E93BC3A-C78E-4870-BD38-7407C05ECF6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866694" y="3825845"/>
                  <a:ext cx="109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3916131-53AC-4381-B000-4B3BB70EF7AD}"/>
                    </a:ext>
                  </a:extLst>
                </p14:cNvPr>
                <p14:cNvContentPartPr/>
                <p14:nvPr/>
              </p14:nvContentPartPr>
              <p14:xfrm>
                <a:off x="1851934" y="4002965"/>
                <a:ext cx="169920" cy="244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3916131-53AC-4381-B000-4B3BB70EF7A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847614" y="3998645"/>
                  <a:ext cx="178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395327C-CB9C-45FE-B1DC-25D79B9265D8}"/>
                    </a:ext>
                  </a:extLst>
                </p14:cNvPr>
                <p14:cNvContentPartPr/>
                <p14:nvPr/>
              </p14:nvContentPartPr>
              <p14:xfrm>
                <a:off x="1893334" y="4067045"/>
                <a:ext cx="115920" cy="777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395327C-CB9C-45FE-B1DC-25D79B9265D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889014" y="4062725"/>
                  <a:ext cx="124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DB29EF6-F2A7-4B27-884B-09327755028D}"/>
                    </a:ext>
                  </a:extLst>
                </p14:cNvPr>
                <p14:cNvContentPartPr/>
                <p14:nvPr/>
              </p14:nvContentPartPr>
              <p14:xfrm>
                <a:off x="1386814" y="3793805"/>
                <a:ext cx="126000" cy="1137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DB29EF6-F2A7-4B27-884B-09327755028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382494" y="3789485"/>
                  <a:ext cx="134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153EF6C-49BC-43A5-82D0-4A35AA1297CD}"/>
                    </a:ext>
                  </a:extLst>
                </p14:cNvPr>
                <p14:cNvContentPartPr/>
                <p14:nvPr/>
              </p14:nvContentPartPr>
              <p14:xfrm>
                <a:off x="1493014" y="3756365"/>
                <a:ext cx="148320" cy="990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153EF6C-49BC-43A5-82D0-4A35AA1297C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488694" y="3752045"/>
                  <a:ext cx="156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636EB3F-3187-4AB9-B0EF-2D076091EAA1}"/>
                    </a:ext>
                  </a:extLst>
                </p14:cNvPr>
                <p14:cNvContentPartPr/>
                <p14:nvPr/>
              </p14:nvContentPartPr>
              <p14:xfrm>
                <a:off x="1396894" y="4245965"/>
                <a:ext cx="119160" cy="1580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636EB3F-3187-4AB9-B0EF-2D076091EAA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392574" y="4241645"/>
                  <a:ext cx="127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11E0FFB-2F7A-42D1-8CBB-203ED98C3F20}"/>
                    </a:ext>
                  </a:extLst>
                </p14:cNvPr>
                <p14:cNvContentPartPr/>
                <p14:nvPr/>
              </p14:nvContentPartPr>
              <p14:xfrm>
                <a:off x="1515334" y="4181165"/>
                <a:ext cx="79920" cy="820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11E0FFB-2F7A-42D1-8CBB-203ED98C3F2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511014" y="4176845"/>
                  <a:ext cx="8856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8AE72C1E-FE6B-40ED-A7D0-53ED2DDA6D3B}"/>
              </a:ext>
            </a:extLst>
          </p:cNvPr>
          <p:cNvGrpSpPr/>
          <p:nvPr/>
        </p:nvGrpSpPr>
        <p:grpSpPr>
          <a:xfrm>
            <a:off x="3749854" y="3864725"/>
            <a:ext cx="1417320" cy="222120"/>
            <a:chOff x="3749854" y="3864725"/>
            <a:chExt cx="141732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EBA986B-0C13-4E18-9D88-5CBAF60696E5}"/>
                    </a:ext>
                  </a:extLst>
                </p14:cNvPr>
                <p14:cNvContentPartPr/>
                <p14:nvPr/>
              </p14:nvContentPartPr>
              <p14:xfrm>
                <a:off x="3749854" y="4004405"/>
                <a:ext cx="125280" cy="82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EBA986B-0C13-4E18-9D88-5CBAF60696E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745534" y="4000085"/>
                  <a:ext cx="1339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D3E4C64-89CD-4DA3-8140-3B4CD3295F12}"/>
                    </a:ext>
                  </a:extLst>
                </p14:cNvPr>
                <p14:cNvContentPartPr/>
                <p14:nvPr/>
              </p14:nvContentPartPr>
              <p14:xfrm>
                <a:off x="3762814" y="4043645"/>
                <a:ext cx="100440" cy="266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D3E4C64-89CD-4DA3-8140-3B4CD3295F1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758494" y="4039325"/>
                  <a:ext cx="109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5C5C977-9693-4C5F-B3D5-EE9A1C444E3F}"/>
                    </a:ext>
                  </a:extLst>
                </p14:cNvPr>
                <p14:cNvContentPartPr/>
                <p14:nvPr/>
              </p14:nvContentPartPr>
              <p14:xfrm>
                <a:off x="3893854" y="3946085"/>
                <a:ext cx="61920" cy="1407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5C5C977-9693-4C5F-B3D5-EE9A1C444E3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889534" y="3941765"/>
                  <a:ext cx="705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80F9DC9-9528-4194-9326-83D7F48790A9}"/>
                    </a:ext>
                  </a:extLst>
                </p14:cNvPr>
                <p14:cNvContentPartPr/>
                <p14:nvPr/>
              </p14:nvContentPartPr>
              <p14:xfrm>
                <a:off x="4049014" y="3900725"/>
                <a:ext cx="108720" cy="1472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80F9DC9-9528-4194-9326-83D7F48790A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044694" y="3896405"/>
                  <a:ext cx="117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56B6F5E-0032-4B96-8834-D3CF080CAEFE}"/>
                    </a:ext>
                  </a:extLst>
                </p14:cNvPr>
                <p14:cNvContentPartPr/>
                <p14:nvPr/>
              </p14:nvContentPartPr>
              <p14:xfrm>
                <a:off x="4137574" y="3900725"/>
                <a:ext cx="87120" cy="1281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56B6F5E-0032-4B96-8834-D3CF080CAEF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133254" y="3896405"/>
                  <a:ext cx="95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2B77F45-0A7F-4571-9587-1DD2E83F301A}"/>
                    </a:ext>
                  </a:extLst>
                </p14:cNvPr>
                <p14:cNvContentPartPr/>
                <p14:nvPr/>
              </p14:nvContentPartPr>
              <p14:xfrm>
                <a:off x="4216414" y="3954725"/>
                <a:ext cx="204840" cy="594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2B77F45-0A7F-4571-9587-1DD2E83F301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212094" y="3950405"/>
                  <a:ext cx="2134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7A7646A5-61A2-4F90-A195-2AD9F6D3CD64}"/>
                    </a:ext>
                  </a:extLst>
                </p14:cNvPr>
                <p14:cNvContentPartPr/>
                <p14:nvPr/>
              </p14:nvContentPartPr>
              <p14:xfrm>
                <a:off x="4411174" y="3906125"/>
                <a:ext cx="105120" cy="932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7A7646A5-61A2-4F90-A195-2AD9F6D3CD6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406854" y="3901805"/>
                  <a:ext cx="113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B1FC4FA-3E58-4B48-8E9F-A5B42FD371EB}"/>
                    </a:ext>
                  </a:extLst>
                </p14:cNvPr>
                <p14:cNvContentPartPr/>
                <p14:nvPr/>
              </p14:nvContentPartPr>
              <p14:xfrm>
                <a:off x="4502254" y="3953285"/>
                <a:ext cx="169920" cy="468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B1FC4FA-3E58-4B48-8E9F-A5B42FD371E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497934" y="3948965"/>
                  <a:ext cx="178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282F52D-C150-4804-863D-FE4F0FA05156}"/>
                    </a:ext>
                  </a:extLst>
                </p14:cNvPr>
                <p14:cNvContentPartPr/>
                <p14:nvPr/>
              </p14:nvContentPartPr>
              <p14:xfrm>
                <a:off x="4642654" y="3864725"/>
                <a:ext cx="92160" cy="1425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282F52D-C150-4804-863D-FE4F0FA0515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638334" y="3860405"/>
                  <a:ext cx="1008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BD82107-8091-46EB-A378-9EBFA99C6E32}"/>
                    </a:ext>
                  </a:extLst>
                </p14:cNvPr>
                <p14:cNvContentPartPr/>
                <p14:nvPr/>
              </p14:nvContentPartPr>
              <p14:xfrm>
                <a:off x="4767214" y="3889925"/>
                <a:ext cx="172080" cy="1083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BD82107-8091-46EB-A378-9EBFA99C6E3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762894" y="3885605"/>
                  <a:ext cx="180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43DD4F8-4F57-4556-8B66-8FB6A9CC1879}"/>
                    </a:ext>
                  </a:extLst>
                </p14:cNvPr>
                <p14:cNvContentPartPr/>
                <p14:nvPr/>
              </p14:nvContentPartPr>
              <p14:xfrm>
                <a:off x="4955494" y="3927005"/>
                <a:ext cx="154080" cy="583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43DD4F8-4F57-4556-8B66-8FB6A9CC187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951174" y="3922685"/>
                  <a:ext cx="162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7517449-F0A3-40C6-AD03-37D6F659C195}"/>
                    </a:ext>
                  </a:extLst>
                </p14:cNvPr>
                <p14:cNvContentPartPr/>
                <p14:nvPr/>
              </p14:nvContentPartPr>
              <p14:xfrm>
                <a:off x="5152774" y="3982805"/>
                <a:ext cx="14400" cy="64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7517449-F0A3-40C6-AD03-37D6F659C19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148454" y="3978485"/>
                  <a:ext cx="23040" cy="1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2399C326-ECF3-4A33-ADEE-81C731B728A2}"/>
              </a:ext>
            </a:extLst>
          </p:cNvPr>
          <p:cNvGrpSpPr/>
          <p:nvPr/>
        </p:nvGrpSpPr>
        <p:grpSpPr>
          <a:xfrm>
            <a:off x="5265814" y="3688325"/>
            <a:ext cx="542160" cy="336960"/>
            <a:chOff x="5265814" y="3688325"/>
            <a:chExt cx="54216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AC2B03B-8EB8-42F0-AD32-BC059AE549C9}"/>
                    </a:ext>
                  </a:extLst>
                </p14:cNvPr>
                <p14:cNvContentPartPr/>
                <p14:nvPr/>
              </p14:nvContentPartPr>
              <p14:xfrm>
                <a:off x="5265814" y="3688325"/>
                <a:ext cx="542160" cy="3369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AC2B03B-8EB8-42F0-AD32-BC059AE549C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261494" y="3684005"/>
                  <a:ext cx="5508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C77A0C4-C901-41A6-A331-A0178F0EF6F1}"/>
                    </a:ext>
                  </a:extLst>
                </p14:cNvPr>
                <p14:cNvContentPartPr/>
                <p14:nvPr/>
              </p14:nvContentPartPr>
              <p14:xfrm>
                <a:off x="5399014" y="3821525"/>
                <a:ext cx="103320" cy="1386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C77A0C4-C901-41A6-A331-A0178F0EF6F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394694" y="3817205"/>
                  <a:ext cx="111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1FB97B5C-F601-426A-9752-5B8D870230CD}"/>
                    </a:ext>
                  </a:extLst>
                </p14:cNvPr>
                <p14:cNvContentPartPr/>
                <p14:nvPr/>
              </p14:nvContentPartPr>
              <p14:xfrm>
                <a:off x="5462734" y="3901805"/>
                <a:ext cx="101520" cy="525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1FB97B5C-F601-426A-9752-5B8D870230C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458414" y="3897485"/>
                  <a:ext cx="110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A636D49-73B3-4DFA-88B5-E2C504434A4E}"/>
                    </a:ext>
                  </a:extLst>
                </p14:cNvPr>
                <p14:cNvContentPartPr/>
                <p14:nvPr/>
              </p14:nvContentPartPr>
              <p14:xfrm>
                <a:off x="5581894" y="3896765"/>
                <a:ext cx="4320" cy="716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A636D49-73B3-4DFA-88B5-E2C504434A4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577574" y="3892445"/>
                  <a:ext cx="12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D4E2F57-B0F0-4340-88CD-1022258BAA18}"/>
                    </a:ext>
                  </a:extLst>
                </p14:cNvPr>
                <p14:cNvContentPartPr/>
                <p14:nvPr/>
              </p14:nvContentPartPr>
              <p14:xfrm>
                <a:off x="5591974" y="3853565"/>
                <a:ext cx="20160" cy="248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D4E2F57-B0F0-4340-88CD-1022258BAA1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587654" y="3849245"/>
                  <a:ext cx="28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7C0ECB8-9F5A-4312-B727-0545885202AB}"/>
                    </a:ext>
                  </a:extLst>
                </p14:cNvPr>
                <p14:cNvContentPartPr/>
                <p14:nvPr/>
              </p14:nvContentPartPr>
              <p14:xfrm>
                <a:off x="5615014" y="3902525"/>
                <a:ext cx="84600" cy="432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7C0ECB8-9F5A-4312-B727-0545885202A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610694" y="3898205"/>
                  <a:ext cx="93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8A448659-18D7-4338-8E3E-84E9C43AE209}"/>
                    </a:ext>
                  </a:extLst>
                </p14:cNvPr>
                <p14:cNvContentPartPr/>
                <p14:nvPr/>
              </p14:nvContentPartPr>
              <p14:xfrm>
                <a:off x="5710414" y="3873365"/>
                <a:ext cx="78120" cy="860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8A448659-18D7-4338-8E3E-84E9C43AE20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706094" y="3869045"/>
                  <a:ext cx="867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B00CEC7-8402-4BD4-BF01-4BBA93DE8CD4}"/>
                    </a:ext>
                  </a:extLst>
                </p14:cNvPr>
                <p14:cNvContentPartPr/>
                <p14:nvPr/>
              </p14:nvContentPartPr>
              <p14:xfrm>
                <a:off x="5676574" y="3914405"/>
                <a:ext cx="111240" cy="154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B00CEC7-8402-4BD4-BF01-4BBA93DE8CD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672254" y="3910085"/>
                  <a:ext cx="1198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7B3F1BE5-6358-4906-9BAB-33248D2ED0E4}"/>
              </a:ext>
            </a:extLst>
          </p:cNvPr>
          <p:cNvGrpSpPr/>
          <p:nvPr/>
        </p:nvGrpSpPr>
        <p:grpSpPr>
          <a:xfrm>
            <a:off x="5993374" y="3300965"/>
            <a:ext cx="604800" cy="533520"/>
            <a:chOff x="5993374" y="3300965"/>
            <a:chExt cx="604800" cy="53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5CF2932-1B42-44B0-937D-295CD4CA39EF}"/>
                    </a:ext>
                  </a:extLst>
                </p14:cNvPr>
                <p14:cNvContentPartPr/>
                <p14:nvPr/>
              </p14:nvContentPartPr>
              <p14:xfrm>
                <a:off x="5993374" y="3676445"/>
                <a:ext cx="193320" cy="1580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5CF2932-1B42-44B0-937D-295CD4CA39E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989054" y="3672125"/>
                  <a:ext cx="201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1154033-6A2C-41E6-8CA7-3FF30323F624}"/>
                    </a:ext>
                  </a:extLst>
                </p14:cNvPr>
                <p14:cNvContentPartPr/>
                <p14:nvPr/>
              </p14:nvContentPartPr>
              <p14:xfrm>
                <a:off x="6153934" y="3583925"/>
                <a:ext cx="140400" cy="1508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1154033-6A2C-41E6-8CA7-3FF30323F62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149614" y="3579605"/>
                  <a:ext cx="149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F0F7717-88C4-4077-9C35-9E593C54A186}"/>
                    </a:ext>
                  </a:extLst>
                </p14:cNvPr>
                <p14:cNvContentPartPr/>
                <p14:nvPr/>
              </p14:nvContentPartPr>
              <p14:xfrm>
                <a:off x="6453814" y="3423365"/>
                <a:ext cx="102600" cy="1602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F0F7717-88C4-4077-9C35-9E593C54A18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449494" y="3419045"/>
                  <a:ext cx="111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9431F11-9549-4F2A-A26C-6A240CE26141}"/>
                    </a:ext>
                  </a:extLst>
                </p14:cNvPr>
                <p14:cNvContentPartPr/>
                <p14:nvPr/>
              </p14:nvContentPartPr>
              <p14:xfrm>
                <a:off x="6385774" y="3300965"/>
                <a:ext cx="212400" cy="1306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9431F11-9549-4F2A-A26C-6A240CE2614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381454" y="3296645"/>
                  <a:ext cx="22104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911FF917-1033-4093-B6C2-FF5748476046}"/>
              </a:ext>
            </a:extLst>
          </p:cNvPr>
          <p:cNvGrpSpPr/>
          <p:nvPr/>
        </p:nvGrpSpPr>
        <p:grpSpPr>
          <a:xfrm>
            <a:off x="6033334" y="4008005"/>
            <a:ext cx="570960" cy="202320"/>
            <a:chOff x="6033334" y="4008005"/>
            <a:chExt cx="57096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C7BAD89-C7D8-474A-AD02-9D34298D8135}"/>
                    </a:ext>
                  </a:extLst>
                </p14:cNvPr>
                <p14:cNvContentPartPr/>
                <p14:nvPr/>
              </p14:nvContentPartPr>
              <p14:xfrm>
                <a:off x="6033334" y="4011605"/>
                <a:ext cx="180000" cy="1033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C7BAD89-C7D8-474A-AD02-9D34298D813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029014" y="4007285"/>
                  <a:ext cx="188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EC38097-F43E-41C5-989D-4A7A2A4298D7}"/>
                    </a:ext>
                  </a:extLst>
                </p14:cNvPr>
                <p14:cNvContentPartPr/>
                <p14:nvPr/>
              </p14:nvContentPartPr>
              <p14:xfrm>
                <a:off x="6218734" y="4025645"/>
                <a:ext cx="89640" cy="1735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EC38097-F43E-41C5-989D-4A7A2A4298D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214414" y="4021325"/>
                  <a:ext cx="98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57E4522-0B6B-410F-96A3-F88D5186E5D5}"/>
                    </a:ext>
                  </a:extLst>
                </p14:cNvPr>
                <p14:cNvContentPartPr/>
                <p14:nvPr/>
              </p14:nvContentPartPr>
              <p14:xfrm>
                <a:off x="6448414" y="4008005"/>
                <a:ext cx="155880" cy="2023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57E4522-0B6B-410F-96A3-F88D5186E5D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444094" y="4003685"/>
                  <a:ext cx="16452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FB134202-320F-4389-8CFA-F7D44E4C6EB4}"/>
              </a:ext>
            </a:extLst>
          </p:cNvPr>
          <p:cNvGrpSpPr/>
          <p:nvPr/>
        </p:nvGrpSpPr>
        <p:grpSpPr>
          <a:xfrm>
            <a:off x="811894" y="4632245"/>
            <a:ext cx="1129320" cy="429840"/>
            <a:chOff x="811894" y="4632245"/>
            <a:chExt cx="112932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86A2415-E63D-40B4-93D1-088F8876DE0E}"/>
                    </a:ext>
                  </a:extLst>
                </p14:cNvPr>
                <p14:cNvContentPartPr/>
                <p14:nvPr/>
              </p14:nvContentPartPr>
              <p14:xfrm>
                <a:off x="811894" y="4851485"/>
                <a:ext cx="145440" cy="2106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86A2415-E63D-40B4-93D1-088F8876DE0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07574" y="4847165"/>
                  <a:ext cx="1540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3DD6216-B3AC-443C-8DA4-3D6BDC6BA406}"/>
                    </a:ext>
                  </a:extLst>
                </p14:cNvPr>
                <p14:cNvContentPartPr/>
                <p14:nvPr/>
              </p14:nvContentPartPr>
              <p14:xfrm>
                <a:off x="975694" y="4865165"/>
                <a:ext cx="109080" cy="1958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3DD6216-B3AC-443C-8DA4-3D6BDC6BA40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71374" y="4860845"/>
                  <a:ext cx="117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CF90614-133F-437C-B36C-0629B0003FA2}"/>
                    </a:ext>
                  </a:extLst>
                </p14:cNvPr>
                <p14:cNvContentPartPr/>
                <p14:nvPr/>
              </p14:nvContentPartPr>
              <p14:xfrm>
                <a:off x="1073974" y="4854725"/>
                <a:ext cx="22320" cy="2008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CF90614-133F-437C-B36C-0629B0003FA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69654" y="4850405"/>
                  <a:ext cx="30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BAAECA7-1BAA-403D-9481-55A1FE56D825}"/>
                    </a:ext>
                  </a:extLst>
                </p14:cNvPr>
                <p14:cNvContentPartPr/>
                <p14:nvPr/>
              </p14:nvContentPartPr>
              <p14:xfrm>
                <a:off x="1017814" y="4960565"/>
                <a:ext cx="106200" cy="129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BAAECA7-1BAA-403D-9481-55A1FE56D82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13494" y="4956245"/>
                  <a:ext cx="114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7521D717-25A4-4588-8E36-250C137390E5}"/>
                    </a:ext>
                  </a:extLst>
                </p14:cNvPr>
                <p14:cNvContentPartPr/>
                <p14:nvPr/>
              </p14:nvContentPartPr>
              <p14:xfrm>
                <a:off x="1165774" y="4831325"/>
                <a:ext cx="137520" cy="19764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7521D717-25A4-4588-8E36-250C137390E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61454" y="4827005"/>
                  <a:ext cx="1461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C1D284D0-ECDC-47C9-AFD5-58B21DF9CFBF}"/>
                    </a:ext>
                  </a:extLst>
                </p14:cNvPr>
                <p14:cNvContentPartPr/>
                <p14:nvPr/>
              </p14:nvContentPartPr>
              <p14:xfrm>
                <a:off x="1420654" y="4879925"/>
                <a:ext cx="157680" cy="345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C1D284D0-ECDC-47C9-AFD5-58B21DF9CFB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416334" y="4875605"/>
                  <a:ext cx="166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91561DA-69AF-433A-AE5D-D5AE610FB39D}"/>
                    </a:ext>
                  </a:extLst>
                </p14:cNvPr>
                <p14:cNvContentPartPr/>
                <p14:nvPr/>
              </p14:nvContentPartPr>
              <p14:xfrm>
                <a:off x="1432534" y="4933925"/>
                <a:ext cx="151920" cy="122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91561DA-69AF-433A-AE5D-D5AE610FB39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428214" y="4929605"/>
                  <a:ext cx="160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E0B2355-06B0-4AB4-8559-09F5D79A4FE2}"/>
                    </a:ext>
                  </a:extLst>
                </p14:cNvPr>
                <p14:cNvContentPartPr/>
                <p14:nvPr/>
              </p14:nvContentPartPr>
              <p14:xfrm>
                <a:off x="1751134" y="4725485"/>
                <a:ext cx="125640" cy="1360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E0B2355-06B0-4AB4-8559-09F5D79A4FE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746814" y="4721165"/>
                  <a:ext cx="134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758A306-D749-4686-8993-D9AD7ADE378D}"/>
                    </a:ext>
                  </a:extLst>
                </p14:cNvPr>
                <p14:cNvContentPartPr/>
                <p14:nvPr/>
              </p14:nvContentPartPr>
              <p14:xfrm>
                <a:off x="1697134" y="4632245"/>
                <a:ext cx="169200" cy="961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758A306-D749-4686-8993-D9AD7ADE378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692814" y="4627925"/>
                  <a:ext cx="177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98E2456-DC31-450A-A0A4-A7CF50603D30}"/>
                    </a:ext>
                  </a:extLst>
                </p14:cNvPr>
                <p14:cNvContentPartPr/>
                <p14:nvPr/>
              </p14:nvContentPartPr>
              <p14:xfrm>
                <a:off x="1679134" y="4871645"/>
                <a:ext cx="262080" cy="385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98E2456-DC31-450A-A0A4-A7CF50603D3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674814" y="4867325"/>
                  <a:ext cx="27072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6A788555-DC05-4DBA-A254-89F341054E73}"/>
              </a:ext>
            </a:extLst>
          </p:cNvPr>
          <p:cNvGrpSpPr/>
          <p:nvPr/>
        </p:nvGrpSpPr>
        <p:grpSpPr>
          <a:xfrm>
            <a:off x="1723414" y="4989725"/>
            <a:ext cx="238320" cy="152640"/>
            <a:chOff x="1723414" y="4989725"/>
            <a:chExt cx="23832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98F3DCD-C11F-496A-BE9B-9FF945D7FF2E}"/>
                    </a:ext>
                  </a:extLst>
                </p14:cNvPr>
                <p14:cNvContentPartPr/>
                <p14:nvPr/>
              </p14:nvContentPartPr>
              <p14:xfrm>
                <a:off x="1723414" y="4989725"/>
                <a:ext cx="113040" cy="1393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98F3DCD-C11F-496A-BE9B-9FF945D7FF2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719094" y="4985405"/>
                  <a:ext cx="121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D8155BE6-A8CB-4873-957A-CDE2D0BC0D9C}"/>
                    </a:ext>
                  </a:extLst>
                </p14:cNvPr>
                <p14:cNvContentPartPr/>
                <p14:nvPr/>
              </p14:nvContentPartPr>
              <p14:xfrm>
                <a:off x="1741054" y="5005925"/>
                <a:ext cx="116280" cy="842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D8155BE6-A8CB-4873-957A-CDE2D0BC0D9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736734" y="5001605"/>
                  <a:ext cx="124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E181E79B-FB51-424C-A545-43D0DC92B2BF}"/>
                    </a:ext>
                  </a:extLst>
                </p14:cNvPr>
                <p14:cNvContentPartPr/>
                <p14:nvPr/>
              </p14:nvContentPartPr>
              <p14:xfrm>
                <a:off x="1867774" y="5045525"/>
                <a:ext cx="93960" cy="968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E181E79B-FB51-424C-A545-43D0DC92B2B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863454" y="5041205"/>
                  <a:ext cx="102600" cy="10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90512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1458</Words>
  <Application>Microsoft Office PowerPoint</Application>
  <PresentationFormat>Breitbild</PresentationFormat>
  <Paragraphs>408</Paragraphs>
  <Slides>26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Sparkasse Rg</vt:lpstr>
      <vt:lpstr>Times New Roman</vt:lpstr>
      <vt:lpstr>Office</vt:lpstr>
      <vt:lpstr>Formel</vt:lpstr>
      <vt:lpstr>PowerPoint-Präsentation</vt:lpstr>
      <vt:lpstr>(Advanced) Statistics 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Köster, Bernhard Johannes</cp:lastModifiedBy>
  <cp:revision>94</cp:revision>
  <dcterms:created xsi:type="dcterms:W3CDTF">2020-09-20T22:46:24Z</dcterms:created>
  <dcterms:modified xsi:type="dcterms:W3CDTF">2024-03-20T08:43:51Z</dcterms:modified>
</cp:coreProperties>
</file>