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ppt/ink/ink385.xml" ContentType="application/inkml+xml"/>
  <Override PartName="/ppt/ink/ink386.xml" ContentType="application/inkml+xml"/>
  <Override PartName="/ppt/ink/ink387.xml" ContentType="application/inkml+xml"/>
  <Override PartName="/ppt/ink/ink388.xml" ContentType="application/inkml+xml"/>
  <Override PartName="/ppt/ink/ink389.xml" ContentType="application/inkml+xml"/>
  <Override PartName="/ppt/ink/ink390.xml" ContentType="application/inkml+xml"/>
  <Override PartName="/ppt/ink/ink391.xml" ContentType="application/inkml+xml"/>
  <Override PartName="/ppt/ink/ink392.xml" ContentType="application/inkml+xml"/>
  <Override PartName="/ppt/ink/ink393.xml" ContentType="application/inkml+xml"/>
  <Override PartName="/ppt/ink/ink394.xml" ContentType="application/inkml+xml"/>
  <Override PartName="/ppt/ink/ink395.xml" ContentType="application/inkml+xml"/>
  <Override PartName="/ppt/ink/ink396.xml" ContentType="application/inkml+xml"/>
  <Override PartName="/ppt/ink/ink397.xml" ContentType="application/inkml+xml"/>
  <Override PartName="/ppt/ink/ink398.xml" ContentType="application/inkml+xml"/>
  <Override PartName="/ppt/ink/ink399.xml" ContentType="application/inkml+xml"/>
  <Override PartName="/ppt/ink/ink400.xml" ContentType="application/inkml+xml"/>
  <Override PartName="/ppt/ink/ink401.xml" ContentType="application/inkml+xml"/>
  <Override PartName="/ppt/ink/ink402.xml" ContentType="application/inkml+xml"/>
  <Override PartName="/ppt/ink/ink403.xml" ContentType="application/inkml+xml"/>
  <Override PartName="/ppt/ink/ink404.xml" ContentType="application/inkml+xml"/>
  <Override PartName="/ppt/ink/ink405.xml" ContentType="application/inkml+xml"/>
  <Override PartName="/ppt/ink/ink406.xml" ContentType="application/inkml+xml"/>
  <Override PartName="/ppt/ink/ink407.xml" ContentType="application/inkml+xml"/>
  <Override PartName="/ppt/ink/ink408.xml" ContentType="application/inkml+xml"/>
  <Override PartName="/ppt/ink/ink409.xml" ContentType="application/inkml+xml"/>
  <Override PartName="/ppt/ink/ink410.xml" ContentType="application/inkml+xml"/>
  <Override PartName="/ppt/ink/ink411.xml" ContentType="application/inkml+xml"/>
  <Override PartName="/ppt/ink/ink412.xml" ContentType="application/inkml+xml"/>
  <Override PartName="/ppt/ink/ink413.xml" ContentType="application/inkml+xml"/>
  <Override PartName="/ppt/ink/ink414.xml" ContentType="application/inkml+xml"/>
  <Override PartName="/ppt/ink/ink415.xml" ContentType="application/inkml+xml"/>
  <Override PartName="/ppt/ink/ink416.xml" ContentType="application/inkml+xml"/>
  <Override PartName="/ppt/ink/ink417.xml" ContentType="application/inkml+xml"/>
  <Override PartName="/ppt/ink/ink418.xml" ContentType="application/inkml+xml"/>
  <Override PartName="/ppt/ink/ink419.xml" ContentType="application/inkml+xml"/>
  <Override PartName="/ppt/ink/ink420.xml" ContentType="application/inkml+xml"/>
  <Override PartName="/ppt/ink/ink421.xml" ContentType="application/inkml+xml"/>
  <Override PartName="/ppt/ink/ink422.xml" ContentType="application/inkml+xml"/>
  <Override PartName="/ppt/ink/ink423.xml" ContentType="application/inkml+xml"/>
  <Override PartName="/ppt/ink/ink424.xml" ContentType="application/inkml+xml"/>
  <Override PartName="/ppt/ink/ink425.xml" ContentType="application/inkml+xml"/>
  <Override PartName="/ppt/ink/ink426.xml" ContentType="application/inkml+xml"/>
  <Override PartName="/ppt/ink/ink427.xml" ContentType="application/inkml+xml"/>
  <Override PartName="/ppt/ink/ink428.xml" ContentType="application/inkml+xml"/>
  <Override PartName="/ppt/ink/ink429.xml" ContentType="application/inkml+xml"/>
  <Override PartName="/ppt/ink/ink430.xml" ContentType="application/inkml+xml"/>
  <Override PartName="/ppt/ink/ink431.xml" ContentType="application/inkml+xml"/>
  <Override PartName="/ppt/ink/ink432.xml" ContentType="application/inkml+xml"/>
  <Override PartName="/ppt/ink/ink433.xml" ContentType="application/inkml+xml"/>
  <Override PartName="/ppt/ink/ink434.xml" ContentType="application/inkml+xml"/>
  <Override PartName="/ppt/ink/ink435.xml" ContentType="application/inkml+xml"/>
  <Override PartName="/ppt/ink/ink436.xml" ContentType="application/inkml+xml"/>
  <Override PartName="/ppt/ink/ink437.xml" ContentType="application/inkml+xml"/>
  <Override PartName="/ppt/ink/ink438.xml" ContentType="application/inkml+xml"/>
  <Override PartName="/ppt/ink/ink439.xml" ContentType="application/inkml+xml"/>
  <Override PartName="/ppt/ink/ink440.xml" ContentType="application/inkml+xml"/>
  <Override PartName="/ppt/ink/ink441.xml" ContentType="application/inkml+xml"/>
  <Override PartName="/ppt/ink/ink442.xml" ContentType="application/inkml+xml"/>
  <Override PartName="/ppt/ink/ink443.xml" ContentType="application/inkml+xml"/>
  <Override PartName="/ppt/ink/ink444.xml" ContentType="application/inkml+xml"/>
  <Override PartName="/ppt/ink/ink445.xml" ContentType="application/inkml+xml"/>
  <Override PartName="/ppt/ink/ink446.xml" ContentType="application/inkml+xml"/>
  <Override PartName="/ppt/ink/ink447.xml" ContentType="application/inkml+xml"/>
  <Override PartName="/ppt/ink/ink448.xml" ContentType="application/inkml+xml"/>
  <Override PartName="/ppt/ink/ink449.xml" ContentType="application/inkml+xml"/>
  <Override PartName="/ppt/ink/ink450.xml" ContentType="application/inkml+xml"/>
  <Override PartName="/ppt/ink/ink451.xml" ContentType="application/inkml+xml"/>
  <Override PartName="/ppt/ink/ink452.xml" ContentType="application/inkml+xml"/>
  <Override PartName="/ppt/ink/ink453.xml" ContentType="application/inkml+xml"/>
  <Override PartName="/ppt/ink/ink454.xml" ContentType="application/inkml+xml"/>
  <Override PartName="/ppt/ink/ink455.xml" ContentType="application/inkml+xml"/>
  <Override PartName="/ppt/ink/ink456.xml" ContentType="application/inkml+xml"/>
  <Override PartName="/ppt/ink/ink457.xml" ContentType="application/inkml+xml"/>
  <Override PartName="/ppt/ink/ink458.xml" ContentType="application/inkml+xml"/>
  <Override PartName="/ppt/ink/ink459.xml" ContentType="application/inkml+xml"/>
  <Override PartName="/ppt/ink/ink460.xml" ContentType="application/inkml+xml"/>
  <Override PartName="/ppt/ink/ink461.xml" ContentType="application/inkml+xml"/>
  <Override PartName="/ppt/ink/ink462.xml" ContentType="application/inkml+xml"/>
  <Override PartName="/ppt/ink/ink463.xml" ContentType="application/inkml+xml"/>
  <Override PartName="/ppt/ink/ink464.xml" ContentType="application/inkml+xml"/>
  <Override PartName="/ppt/ink/ink465.xml" ContentType="application/inkml+xml"/>
  <Override PartName="/ppt/ink/ink466.xml" ContentType="application/inkml+xml"/>
  <Override PartName="/ppt/ink/ink467.xml" ContentType="application/inkml+xml"/>
  <Override PartName="/ppt/ink/ink468.xml" ContentType="application/inkml+xml"/>
  <Override PartName="/ppt/ink/ink469.xml" ContentType="application/inkml+xml"/>
  <Override PartName="/ppt/ink/ink470.xml" ContentType="application/inkml+xml"/>
  <Override PartName="/ppt/ink/ink471.xml" ContentType="application/inkml+xml"/>
  <Override PartName="/ppt/ink/ink472.xml" ContentType="application/inkml+xml"/>
  <Override PartName="/ppt/ink/ink473.xml" ContentType="application/inkml+xml"/>
  <Override PartName="/ppt/ink/ink474.xml" ContentType="application/inkml+xml"/>
  <Override PartName="/ppt/ink/ink475.xml" ContentType="application/inkml+xml"/>
  <Override PartName="/ppt/ink/ink476.xml" ContentType="application/inkml+xml"/>
  <Override PartName="/ppt/ink/ink477.xml" ContentType="application/inkml+xml"/>
  <Override PartName="/ppt/ink/ink478.xml" ContentType="application/inkml+xml"/>
  <Override PartName="/ppt/ink/ink479.xml" ContentType="application/inkml+xml"/>
  <Override PartName="/ppt/ink/ink480.xml" ContentType="application/inkml+xml"/>
  <Override PartName="/ppt/ink/ink481.xml" ContentType="application/inkml+xml"/>
  <Override PartName="/ppt/ink/ink482.xml" ContentType="application/inkml+xml"/>
  <Override PartName="/ppt/ink/ink483.xml" ContentType="application/inkml+xml"/>
  <Override PartName="/ppt/ink/ink484.xml" ContentType="application/inkml+xml"/>
  <Override PartName="/ppt/ink/ink485.xml" ContentType="application/inkml+xml"/>
  <Override PartName="/ppt/ink/ink486.xml" ContentType="application/inkml+xml"/>
  <Override PartName="/ppt/ink/ink487.xml" ContentType="application/inkml+xml"/>
  <Override PartName="/ppt/ink/ink488.xml" ContentType="application/inkml+xml"/>
  <Override PartName="/ppt/ink/ink489.xml" ContentType="application/inkml+xml"/>
  <Override PartName="/ppt/ink/ink490.xml" ContentType="application/inkml+xml"/>
  <Override PartName="/ppt/ink/ink491.xml" ContentType="application/inkml+xml"/>
  <Override PartName="/ppt/ink/ink492.xml" ContentType="application/inkml+xml"/>
  <Override PartName="/ppt/ink/ink493.xml" ContentType="application/inkml+xml"/>
  <Override PartName="/ppt/ink/ink494.xml" ContentType="application/inkml+xml"/>
  <Override PartName="/ppt/ink/ink495.xml" ContentType="application/inkml+xml"/>
  <Override PartName="/ppt/ink/ink496.xml" ContentType="application/inkml+xml"/>
  <Override PartName="/ppt/ink/ink497.xml" ContentType="application/inkml+xml"/>
  <Override PartName="/ppt/ink/ink498.xml" ContentType="application/inkml+xml"/>
  <Override PartName="/ppt/ink/ink499.xml" ContentType="application/inkml+xml"/>
  <Override PartName="/ppt/ink/ink500.xml" ContentType="application/inkml+xml"/>
  <Override PartName="/ppt/ink/ink501.xml" ContentType="application/inkml+xml"/>
  <Override PartName="/ppt/ink/ink502.xml" ContentType="application/inkml+xml"/>
  <Override PartName="/ppt/ink/ink503.xml" ContentType="application/inkml+xml"/>
  <Override PartName="/ppt/ink/ink504.xml" ContentType="application/inkml+xml"/>
  <Override PartName="/ppt/ink/ink505.xml" ContentType="application/inkml+xml"/>
  <Override PartName="/ppt/ink/ink506.xml" ContentType="application/inkml+xml"/>
  <Override PartName="/ppt/ink/ink507.xml" ContentType="application/inkml+xml"/>
  <Override PartName="/ppt/ink/ink508.xml" ContentType="application/inkml+xml"/>
  <Override PartName="/ppt/ink/ink509.xml" ContentType="application/inkml+xml"/>
  <Override PartName="/ppt/ink/ink510.xml" ContentType="application/inkml+xml"/>
  <Override PartName="/ppt/ink/ink511.xml" ContentType="application/inkml+xml"/>
  <Override PartName="/ppt/ink/ink512.xml" ContentType="application/inkml+xml"/>
  <Override PartName="/ppt/ink/ink513.xml" ContentType="application/inkml+xml"/>
  <Override PartName="/ppt/ink/ink514.xml" ContentType="application/inkml+xml"/>
  <Override PartName="/ppt/ink/ink515.xml" ContentType="application/inkml+xml"/>
  <Override PartName="/ppt/ink/ink516.xml" ContentType="application/inkml+xml"/>
  <Override PartName="/ppt/ink/ink517.xml" ContentType="application/inkml+xml"/>
  <Override PartName="/ppt/ink/ink518.xml" ContentType="application/inkml+xml"/>
  <Override PartName="/ppt/ink/ink519.xml" ContentType="application/inkml+xml"/>
  <Override PartName="/ppt/ink/ink520.xml" ContentType="application/inkml+xml"/>
  <Override PartName="/ppt/ink/ink521.xml" ContentType="application/inkml+xml"/>
  <Override PartName="/ppt/ink/ink522.xml" ContentType="application/inkml+xml"/>
  <Override PartName="/ppt/ink/ink523.xml" ContentType="application/inkml+xml"/>
  <Override PartName="/ppt/ink/ink524.xml" ContentType="application/inkml+xml"/>
  <Override PartName="/ppt/ink/ink525.xml" ContentType="application/inkml+xml"/>
  <Override PartName="/ppt/ink/ink526.xml" ContentType="application/inkml+xml"/>
  <Override PartName="/ppt/ink/ink527.xml" ContentType="application/inkml+xml"/>
  <Override PartName="/ppt/ink/ink528.xml" ContentType="application/inkml+xml"/>
  <Override PartName="/ppt/ink/ink529.xml" ContentType="application/inkml+xml"/>
  <Override PartName="/ppt/ink/ink530.xml" ContentType="application/inkml+xml"/>
  <Override PartName="/ppt/ink/ink531.xml" ContentType="application/inkml+xml"/>
  <Override PartName="/ppt/ink/ink532.xml" ContentType="application/inkml+xml"/>
  <Override PartName="/ppt/ink/ink533.xml" ContentType="application/inkml+xml"/>
  <Override PartName="/ppt/ink/ink534.xml" ContentType="application/inkml+xml"/>
  <Override PartName="/ppt/ink/ink535.xml" ContentType="application/inkml+xml"/>
  <Override PartName="/ppt/ink/ink536.xml" ContentType="application/inkml+xml"/>
  <Override PartName="/ppt/ink/ink537.xml" ContentType="application/inkml+xml"/>
  <Override PartName="/ppt/ink/ink538.xml" ContentType="application/inkml+xml"/>
  <Override PartName="/ppt/ink/ink539.xml" ContentType="application/inkml+xml"/>
  <Override PartName="/ppt/ink/ink540.xml" ContentType="application/inkml+xml"/>
  <Override PartName="/ppt/ink/ink541.xml" ContentType="application/inkml+xml"/>
  <Override PartName="/ppt/ink/ink542.xml" ContentType="application/inkml+xml"/>
  <Override PartName="/ppt/ink/ink543.xml" ContentType="application/inkml+xml"/>
  <Override PartName="/ppt/ink/ink544.xml" ContentType="application/inkml+xml"/>
  <Override PartName="/ppt/ink/ink545.xml" ContentType="application/inkml+xml"/>
  <Override PartName="/ppt/ink/ink546.xml" ContentType="application/inkml+xml"/>
  <Override PartName="/ppt/ink/ink547.xml" ContentType="application/inkml+xml"/>
  <Override PartName="/ppt/ink/ink548.xml" ContentType="application/inkml+xml"/>
  <Override PartName="/ppt/ink/ink549.xml" ContentType="application/inkml+xml"/>
  <Override PartName="/ppt/ink/ink550.xml" ContentType="application/inkml+xml"/>
  <Override PartName="/ppt/ink/ink551.xml" ContentType="application/inkml+xml"/>
  <Override PartName="/ppt/ink/ink552.xml" ContentType="application/inkml+xml"/>
  <Override PartName="/ppt/ink/ink553.xml" ContentType="application/inkml+xml"/>
  <Override PartName="/ppt/ink/ink554.xml" ContentType="application/inkml+xml"/>
  <Override PartName="/ppt/ink/ink555.xml" ContentType="application/inkml+xml"/>
  <Override PartName="/ppt/ink/ink55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1372" r:id="rId2"/>
    <p:sldId id="257" r:id="rId3"/>
    <p:sldId id="258" r:id="rId4"/>
    <p:sldId id="265" r:id="rId5"/>
    <p:sldId id="266" r:id="rId6"/>
    <p:sldId id="267" r:id="rId7"/>
    <p:sldId id="268" r:id="rId8"/>
    <p:sldId id="1373" r:id="rId9"/>
    <p:sldId id="1374" r:id="rId10"/>
    <p:sldId id="382" r:id="rId11"/>
    <p:sldId id="383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28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1.wmf"/><Relationship Id="rId1" Type="http://schemas.openxmlformats.org/officeDocument/2006/relationships/image" Target="../media/image550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02.72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90 56 3171,'0'0'3716,"-44"-1"-3204,39-8-64,3 0 577,2 0-736,0-2 319,0 2 449,0 4 0,0 2 513,-7 11-1666,-7 9-769,-4-7-2114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21.42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160 0 15022,'0'0'3929,"-7"11"-2920,-15 25 217,2 1 0,-26 65 0,30-60-923,7-20-206,0 1 0,2 0 0,0 1 0,1-1 0,2 1 0,-2 27 1,20-75 569,9-48-1461,-10 28-47,-8 35 565,-1 11 201,-4 0 75,1 0 0,0 0 1,-1 0-1,1 0 0,0 0 0,0-1 0,0 1 0,1 0 0,-1-1 1,0 1-1,1-1 0,-1 1 0,1-1 0,-1 0 0,1 1 0,0-1 1,-1 0-1,1 0 0,4 1 0,-2 0 22,1-1 0,0 0-1,0 0 1,0 0 0,-1 0 0,1-1 0,0 0-1,6-1 1,0 0 26,-1 0 0,1-1 0,-1 0 0,1-1-1,-1 0 1,0-1 0,11-6 0,-5 0 60,0-1 0,26-25 1,-21 17 788,-29 29-682,1 0 0,0 0-1,1 0 1,0 1-1,-8 22 1,11-25-67,2-6-136,-1 2 19,0 0 0,0-1 1,0 1-1,1 1 0,0-1 0,0 0 0,0 0 1,0 0-1,0 1 0,1-1 0,0 0 0,0 1 1,1 6-1,-1-10-63,1-1 0,0 1 0,-1 0 1,1-1-1,0 1 0,0-1 0,-1 1 0,1-1 1,0 0-1,0 1 0,0-1 0,-1 0 0,1 1 1,0-1-1,0 0 0,0 0 0,0 0 0,0 0 0,0 0 1,0 0-1,-1 0 0,1 0 0,0 0 0,0 0 1,0-1-1,0 1 0,0 0 0,-1-1 0,1 1 1,0 0-1,0-1 0,0 1 0,1-2 0,25-15-3520,-12-6-2155,0-5-3256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56.98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256 1 12236,'-1'0'5619,"-6"6"-4549,-92 103 3893,-40 66-1988,133-164-2110,3-8-4534,3-10-1442,0 0 3358,0-10-4616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57.31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10666,'0'0'13480,"7"4"-12541,47 31-332,-2 3 1,54 50-1,-48-40-5322,-47-40-784,-4-5-3347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58.19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52 31 12075,'0'0'8745,"10"-5"-7299,-5 2-1303,0 0 162,0 0 1,1 0-1,-1 0 0,1 1 0,0 0 0,0 0 1,0 1-1,0 0 0,0 0 0,0 0 1,0 0-1,7 1 0,-12 1-284,0-1 0,-1 0 0,1 1 0,0-1 0,-1 1 0,1-1 0,0 1 0,-1-1 0,1 1 0,0-1 0,-1 1 0,1-1 0,-1 1 0,1 0 0,-1-1 0,0 1 0,1 0 0,-1 0 0,0-1 0,1 1 0,-1 0 0,0 0 0,0-1 0,0 1 0,0 0 0,1 0 0,-1 0 0,0-1 0,0 1 0,-1 0 0,1 0 0,0 0 0,0-1 0,0 1 0,0 0 0,-1 0 0,1-1 0,0 1 0,-1 0 0,1 0 0,-1-1 0,0 2 0,-18 32 523,-107 79 1367,125-112-1898,0 0 1,0-1-1,1 1 0,-1 0 1,0 0-1,0 0 0,0 0 1,1 0-1,-1 0 0,1 1 1,-1-1-1,1 0 1,-1 0-1,1 0 0,-1 0 1,1 1-1,0-1 0,0 0 1,0 0-1,0 1 0,0 0 1,0-1 1,1 0 0,-1 0 0,1 0 0,-1-1 0,1 1-1,0 0 1,-1 0 0,1-1 0,0 1 0,0-1 0,0 1 0,-1-1 0,1 1 0,0-1 0,0 1 0,0-1 0,0 0 0,0 1 0,0-1 0,2 0 0,8 2-61,0-1 1,1 0-1,19-2 1,-18 0-429,44-6-3695,-19-7-2371,-8 0-1772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58.76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83 0 6406,'0'0'18439,"-4"8"-17889,-2-2-363,4-4-104,0 0 0,0 0 1,1 1-1,-1-1 1,1 0-1,-1 1 1,1-1-1,0 1 0,0-1 1,0 1-1,0 0 1,0-1-1,0 1 0,1 0 1,-1 5 885,1-8-963,-1-1 0,0 1 0,1 0 0,-1-1 0,1 1 0,-1 0 0,0-1 0,1 1 0,-1 0 0,0 0 0,1 0 0,-1 0 0,0 0 0,1 0 0,-1 0 0,0 0 0,1 0 0,-1 0 0,0 0 0,1 0 0,-1 0 0,0 1 0,1-1 0,-1 0 0,1 0 0,-1 1 0,0-1 0,1 1 0,-1-1 0,1 0 0,-2 2 0,-16 12 91,17-14-92,1 1 1,-1 0-1,1-1 1,-1 1 0,1 0-1,0-1 1,-1 1 0,1 0-1,0 0 1,0-1-1,-1 1 1,1 0 0,0 0-1,0 0 1,0-1 0,0 1-1,0 0 1,0 0-1,0 0 1,0 0 0,0-1-1,0 1 1,1 0 0,-1 0-1,0-1 1,0 1 0,1 0-1,-1 0 1,1-1-1,-1 1 1,1 0 0,-1-1-1,1 1 1,-1 0 0,1-1-1,0 1 1,9-4 146,-3-17-64,-6 19-74,-1 1-1,0-1 1,0 0-1,1 0 1,-1 0 0,0 1-1,0-1 1,0 0 0,0 0-1,0 0 1,0 1-1,-1-1 1,1 0 0,0 0-1,0 0 1,0 1 0,-1-1-1,1 0 1,0 0-1,-1 1 1,1-1 0,-1 0-1,1 1 1,-1-1 0,1 0-1,-1 1 1,1-1-1,-1 1 1,0-1 0,1 1-1,-1-1 1,0 1-1,0-1 1,1 1 0,-1 0-1,0-1 1,0 1 0,1 0-1,-1 0 1,-1-1-1,-10 8-1063,6 12-3343,7-15-1164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59.76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27 17392,'0'0'2211,"51"-1"-3333,-15-12-3234,1 0-6534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00.09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64 9161,'0'0'11434,"62"-38"-11305,-39 27-97,4 4-289,0 2-1793,-4 2-3074,0 3-1411</inkml:trace>
  <inkml:trace contextRef="#ctx0" brushRef="#br0" timeOffset="1">326 29 6694,'0'0'12396,"39"0"-12428,-28 0-64,-4-1-1442,9-7-2786,1-4-4868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00.71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 18 15118,'0'0'11873,"6"2"-11590,27 5 16,-32-7-293,-1 0 1,0 0-1,1 0 1,-1 0-1,0 0 1,1-1-1,-1 1 1,0 0-1,1 0 1,-1 0-1,0-1 1,0 1-1,1 0 1,-1 0-1,0-1 1,0 1-1,1 0 1,-1 0-1,0-1 1,0 1-1,0 0 1,0-1-1,1 1 1,-1 0-1,0-1 1,0 1-1,0 0 1,0-1-1,0 1 1,0 0-1,0-1 1,0 1 0,0-1-1,0 1 1,0 0-1,0-1 1,0 1-1,0 0 1,-1-1-1,1 1 1,0 0-1,0-1 1,0 1-1,-1-1 1,1 1-6,0-1 1,0 0-1,-1 0 1,1 1-1,-1-1 1,1 0-1,0 1 1,-1-1-1,1 0 1,-1 1-1,1-1 1,-1 1-1,0-1 1,1 0-1,-1 1 1,0 0 0,1-1-1,-1 1 1,0-1-1,1 1 1,-1 0-1,0 0 1,0-1-1,-1 1 1,-30 4 61,31-3-53,0-1-1,0 1 0,0-1 1,1 1-1,-1 0 0,0-1 0,0 1 1,0 0-1,1 0 0,-1-1 1,0 1-1,1 0 0,-1 0 1,1 0-1,-1 0 0,1 0 1,-1 0-1,1 0 0,-1 0 1,1 0-1,0 0 0,0 1 0,0-1 1,0 0-1,0 0 0,0 1 1,1-1-61,0 0 0,0-1 1,1 1-1,-1 0 0,1-1 1,-1 0-1,0 1 0,1-1 1,-1 0-1,1 0 0,-1 0 1,0 0-1,1 0 0,-1 0 1,1 0-1,1 0 1,14-2-4369,-4-5-1896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01.13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247 0 9897,'0'0'15113,"-10"12"-14312,-212 259 3053,210-259-4084,9-16-3119,10-28-6893,-3 15 5651,0-11-6470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01.46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11883,'0'0'14606,"30"47"-13709,-17-26-353,4 2-127,1-1-225,5 3-160,2 0 0,-2-2-288,-4 5-1154,1-5-1761,-6-2-1537,-4-5-3684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01.81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 0 12492,'0'0'12454,"0"9"-11925,-1 8-309,0-6 84,0 0 0,1 0 0,0 0 0,0 0 1,2 0-1,3 19 0,-4-29-247,1 1 0,-1-1 0,0 1 0,1-1 0,-1 0 0,1 0 0,0 0 1,-1 0-1,1 0 0,0 0 0,-1 0 0,1 0 0,0 0 0,0-1 0,0 1 0,0-1 1,0 0-1,0 1 0,0-1 0,0 0 0,-1 0 0,1 0 0,0-1 0,0 1 0,0 0 1,0-1-1,0 1 0,0-1 0,0 0 0,2-1 0,57-22 388,-9-8-442,14-7-123,-66 39 114,1 0 0,-1 0 0,0 0 0,0 0 0,0 0 0,1 0 0,-1-1 0,0 1 0,0 0 0,1 0 0,-1 0 0,0 0 0,0 0 0,1 0 0,-1 0 0,0 0 1,0 0-1,0 0 0,1 0 0,-1 0 0,0 1 0,0-1 0,1 0 0,-1 0 0,0 0 0,0 0 0,0 0 0,1 0 0,-1 0 0,0 1 0,0-1 0,0 0 0,1 0 0,-1 0 0,0 0 0,0 1 1,0-1-1,0 0 0,0 0 0,0 0 0,1 1 0,-1-1 0,0 15-62,-9 15 130,-6 2-299,-13 34 680,20-21-5336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21.78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8 1 15535,'0'0'6085,"-7"55"-6821,19-46-1827,7-6-3426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02.18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156 1 11819,'0'0'7746,"9"9"-6214,5 9-1082,0 0 1,-1 1-1,0 0 0,-2 1 0,0 0 1,-2 1-1,0 0 0,9 36 0,-14-39-332,-2 0 0,0 0 0,-1 0 0,-1 0 0,-1 0 0,0 0 0,-2-1 0,1 1 0,-2 0 1,-1-1-1,0 0 0,-1 0 0,-1 0 0,0-1 0,-2 0 0,1 0 0,-19 23 0,0-1-84,-57 61 1,29-49-3179,36-37-1095,4-11-3742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03.14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58 3619,'0'0'8964,"2"-9"-6418,7-40 1650,-8 58 571,4 42-3192,-6 5-1034,-1-32-284,2 0 0,0 0 0,7 42 0,-4-54-2921,-3-12 2390,0 1 1,1-1-1,-1 1 1,0-1-1,0 0 1,0 1-1,0-1 1,1 1 0,-1-1-1,0 1 1,0-1-1,1 0 1,-1 1-1,0-1 1,0 0-1,1 1 1,-1-1-1,0 0 1,1 1 0,-1-1-1,1 0 1,-1 0-1,0 1 1,1-1-1,-1 0 1,1 0-1,-1 0 1,1 0 0,-1 0-1,1 0 1,-1 1-1,1-1 1,-1 0-1,1-1 1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03.47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32 11659,'0'0'12876,"49"5"-11178,-10-8-673,5-1-641,2-1-320,-1-3 0,-1 3-32,-7 2 0,-12-2-32,-2 2-448,-9 3-513,-3 0-1633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03.85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20 0 12876,'0'0'9652,"-4"9"-7954,1-3-1434,1 0 1,-1 0-1,1 1 1,1-1-1,-1 1 1,1-1-1,0 9 1,1-13-184,0 0 0,0 0 1,0 0-1,1 0 0,-1 1 1,1-1-1,0 0 0,-1 0 1,1 0-1,0 0 0,0 0 1,0-1-1,1 1 0,-1 0 1,0 0-1,1-1 1,-1 1-1,1-1 0,-1 1 1,1-1-1,0 0 0,0 1 1,0-1-1,-1 0 0,1 0 1,0 0-1,0-1 0,0 1 1,1 0-1,-1-1 0,3 1 1,4 1 14,0-1 0,0-1 1,0 1-1,0-1 0,0-1 0,-1 0 1,1 0-1,0-1 0,0 0 1,-1 0-1,12-5 0,11-2-61,-30 9-40,0-1 0,-1 1-1,1 0 1,0 0 0,0 0 0,0 0-1,-1 0 1,1 0 0,0 0 0,0 0-1,0 0 1,0 0 0,-1 0 0,1 0-1,0 1 1,0-1 0,-1 0 0,1 1-1,0-1 1,0 0 0,-1 1 0,1-1-1,0 1 1,-1-1 0,1 1 0,-1-1-1,1 1 1,0 0 0,-1-1 0,0 1-1,1 0 1,-1-1 0,1 1 0,-1 0-1,0 0 1,1-1 0,-1 1 0,0 0 0,0 0-1,0 0 1,1-1 0,-1 1 0,0 1-1,-1 51 95,0-48-210,1 1 0,-1 0 1,1-1-1,0 1 0,1 0 0,0 6 1,9-13-7909,5-10-3641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07.29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56 0 5189,'0'0'14616,"-5"9"-14012,-4 6-342,2 0 0,0 0 1,1 1-1,-6 22 0,10-31-176,0 0-1,0 0 1,1 0-1,0 0 1,0 1-1,1-1 1,0 0-1,0 1 1,1-1-1,0 0 1,0 1 0,1-1-1,-1 0 1,6 12-1,-4-16 15,-1 0 1,1 0-1,-1 0 0,1 0 0,0 0 1,0-1-1,1 1 0,-1-1 0,0 0 1,1 0-1,0 0 0,-1-1 1,1 1-1,0-1 0,0 0 0,-1 0 1,1 0-1,0 0 0,0-1 0,0 1 1,0-1-1,0 0 0,0-1 0,0 1 1,0-1-1,5 0 0,-1-1 38,0 1-1,-1-1 1,1 0-1,-1-1 1,1 0-1,-1 0 1,0 0-1,0-1 1,0 0-1,-1-1 1,1 1-1,8-10 1,-10 8-44,-1 0-1,0-1 1,0 0 0,0 0-1,-1 0 1,0 0 0,-1-1 0,0 1-1,0-1 1,0 1 0,-1-1-1,0 0 1,0 0 0,-1 1-1,0-1 1,-1 0 0,0 0-1,0 0 1,-3-10 0,4 16-104,0 1 1,0 0-1,-1 1 1,1-1 0,0 0-1,-1 0 1,1 0-1,0 0 1,-1 0-1,1 0 1,-1 0-1,1 0 1,-1 0-1,0 1 1,1-1-1,-1 0 1,0 1 0,0-1-1,1 0 1,-1 1-1,0-1 1,0 1-1,0-1 1,0 1-1,0-1 1,0 1-1,0 0 1,0-1 0,0 1-1,0 0 1,0 0-1,0 0 1,0 0-1,0 0 1,0 0-1,0 0 1,0 0-1,0 0 1,0 0 0,0 1-1,0-1 1,0 0-1,1 1 1,-1-1-1,0 1 1,0-1-1,0 1 1,0-1-1,0 1 1,1 0-1,-1-1 1,0 1 0,0 0-1,1 0 1,-1-1-1,1 1 1,-1 0-1,1 0 1,-1 0-1,1 0 1,-1 0-1,1 0 1,0 0 0,-1 0-1,1 0 1,0 0-1,0 0 1,0 0-1,0 1 1,-1 0-97,1 0-1,-1-1 1,1 1 0,0 0 0,0-1-1,0 1 1,0-1 0,0 1 0,0 0-1,0-1 1,1 1 0,-1 0 0,1-1-1,-1 1 1,1-1 0,-1 1 0,1-1-1,0 1 1,0-1 0,0 1 0,0-1-1,0 0 1,0 0 0,0 1 0,0-1-1,0 0 1,0 0 0,1 0 0,-1 0-1,1 0 1,-1 0 0,0-1-1,1 1 1,1 0 0,5 1-962,0 0 0,-1-1 0,1 1 0,0-2 0,15 0 0,10 0-4959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07.93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194 182 17232,'0'0'1367,"-10"5"229,0 0-1236,1 0-1,0 0 1,0 1-1,0 0 1,-13 13-1,19-16-286,0 0 1,0 0-1,0 0 0,1 0 0,-1 0 1,1 1-1,0-1 0,0 1 0,0-1 1,1 1-1,-1 0 0,1 0 1,0 0-1,0 0 0,0 0 0,0 0 1,1 0-1,0 0 0,0 0 0,0 0 1,1 7-1,0-9-58,0 0 0,0 0 0,0 0-1,1-1 1,-1 1 0,1-1 0,-1 1 0,1-1 0,-1 1 0,1-1-1,0 0 1,-1 1 0,1-1 0,0 0 0,0 0 0,0-1 0,0 1 0,0 0-1,0-1 1,0 1 0,0-1 0,0 1 0,0-1 0,1 0 0,-1 0-1,0 0 1,0 0 0,0-1 0,2 1 0,4-1 35,0 1 0,0-1 0,-1 0 0,1-1 0,-1 0-1,15-6 1,23-23 100,-44 61-721,-3 11 588,-12 66 1,2-24 304,7-48-74,0-1 0,-3 0 0,-12 38-1,15-57-111,-1-1 0,0 0 0,-1 0 0,-1 0-1,0 0 1,-1-1 0,0-1 0,-1 0-1,-14 14 1,22-24-116,0 0 0,1 0 1,-1-1-1,0 1 0,0 0 0,0-1 0,-1 1 0,1-1 0,0 0 0,0 0 0,-1 0 1,1 0-1,-1 0 0,1-1 0,-1 1 0,1-1 0,-1 1 0,1-1 0,-1 0 0,0 0 0,-2 0 1,3-1 11,0 0 1,0 0 0,1 0 0,-1 0 0,0-1-1,0 1 1,1 0 0,-1-1 0,1 0 0,-1 1 0,1-1-1,-1 0 1,1 1 0,0-1 0,0 0 0,0 0-1,0 0 1,0 0 0,0-3 0,-2-6 24,0-1 0,1 1-1,0-1 1,0 1 0,2-1 0,-1 0 0,3-20 0,2 14-63,0 0 0,2 1 0,0 0 0,0 0 0,2 0 0,0 0 0,1 1 0,0 1 0,21-27 0,14-10-20,64-59-1,-73 77 12,91-80-1,-80 76 12,-2-3 1,74-86-1,-117 125 4,1 0 0,0 0 0,-1 0 0,1 0 0,-1-1 0,0 1 0,0-1 0,0 1 1,0-1-1,0 1 0,-1-1 0,1 1 0,-1-1 0,1-5 0,-1 8-3,-1-1 0,1 1 0,0-1 0,0 1 0,0 0 0,0-1 0,-1 1 0,1 0 0,0-1 0,0 1 0,-1 0 0,1-1 1,0 1-1,-1 0 0,1 0 0,0-1 0,-1 1 0,1 0 0,0 0 0,-1 0 0,1-1 0,0 1 0,-1 0 0,1 0 0,-1 0 0,1 0 0,0 0 0,-1 0 0,1 0 0,-1 0 0,1 0 0,-1 0 0,-26 10-204,7 3 202,2 1 0,0 1 0,1 0 0,0 2 0,1 0 0,1 0 0,1 1 0,0 1 0,2 1 0,0 0 0,1 0 1,-10 28-1,19-43 16,0 1 0,0-1 0,0 1 0,1 0 0,0-1 0,0 1 0,0 0 0,1 0 1,0 0-1,0-1 0,1 1 0,-1 0 0,1 0 0,0-1 0,1 1 0,3 9 0,-3-11-32,1 0 0,0 0-1,0-1 1,0 1-1,0-1 1,1 0-1,-1 0 1,1 0-1,0 0 1,0 0-1,0-1 1,0 0 0,1 1-1,-1-2 1,0 1-1,1 0 1,-1-1-1,1 0 1,0 0-1,6 0 1,55 5-4047,-22-9-3192,-15-4-2403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08.31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7 0 11082,'0'0'15407,"-7"48"-15055,7-35-191,0-1-129,2-6-1442,3-6-3138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09.07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202 135 8712,'9'-8'2408,"-3"2"-1877,41-41 4406,-44 44-4538,-1 1 0,0-1 0,0 0 0,0 0 1,0 0-1,-1 0 0,1 0 0,-1 0 0,1 0 0,-1-1 1,0 1-1,-1 0 0,1-1 0,-1 1 0,1-1 1,-1 1-1,0-1 0,0-3 0,-1 6-335,1 0-1,-1 1 1,1-1-1,-1 1 1,1-1-1,-1 0 0,1 1 1,-1-1-1,1 1 1,-1 0-1,0-1 1,1 1-1,-1-1 1,0 1-1,1 0 1,-1 0-1,0-1 1,0 1-1,1 0 1,-1 0-1,0 0 0,0 0 1,1 0-1,-1 0 1,0 0-1,0 0 1,1 0-1,-1 0 1,0 0-1,0 0 1,0 1-1,-26 6 212,13 1-245,1 0-1,0 1 0,1 0 1,0 1-1,0 1 1,1-1-1,0 2 0,1 0 1,-14 20-1,7-7 87,1 1 0,1 1 0,-23 56 0,34-72-95,0 1 0,1 0 0,1 0 0,-3 25 0,4-34-56,1 0 0,0 0 0,0 0 1,0 0-1,0 0 0,1 0 0,-1 0 0,1-1 0,-1 1 0,1 0 0,0 0 0,0 0 0,1-1 0,-1 1 0,1-1 0,-1 1 1,1-1-1,0 1 0,-1-1 0,1 0 0,1 0 0,-1 0 0,0 0 0,0 0 0,1 0 0,3 1 0,4 1-654,0-1-1,0 0 0,0-1 0,0 0 1,1-1-1,20 0 0,31-5-8020,-22-7-2965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09.43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184 14 13485,'-9'-2'2947,"1"-1"-2496,-1 1 0,1 0 1,0 1-1,-1 0 1,1 0-1,-1 1 1,-9 0-1,14 1-394,0 0 0,0 0 0,0 0 0,0 0 0,0 0 0,0 1 0,0 0 0,0 0 0,1 0 0,-1 0 0,1 0 0,-1 1 0,1 0 0,0 0 0,0 0 0,0 0 0,0 0 0,1 0 0,-3 4 0,1-1 52,1 0 0,0 0 0,0-1 0,1 2 0,-1-1 0,1 0 0,1 0 0,-1 1 0,1-1 0,0 1 0,0-1 1,1 8-1,0-11-89,0-1 1,1 1 0,-1-1 0,1 1-1,0-1 1,-1 1 0,1-1 0,0 1 0,0-1-1,1 1 1,-1-1 0,0 0 0,1 0-1,-1 0 1,1 0 0,0 0 0,0 0-1,0 0 1,0-1 0,0 1 0,0-1 0,0 1-1,0-1 1,1 0 0,-1 0 0,1 0-1,-1 0 1,1 0 0,-1 0 0,1-1-1,-1 1 1,4-1 0,4 2 33,0-2-1,0 1 1,0-1-1,-1-1 1,1 1-1,0-2 1,0 1 0,-1-1-1,1-1 1,-1 0-1,1 0 1,-1-1-1,8-5 1,-11 6 71,-2 0 0,1 0 1,0-1-1,-1 0 0,1 0 0,-1 0 1,0 0-1,0-1 0,-1 0 0,1 1 0,-1-1 1,0 0-1,0-1 0,-1 1 0,0-1 1,0 1-1,0-1 0,-1 1 0,1-1 0,-1 0 1,0 0-1,-1-11 0,0 14-106,0 1-1,-1 0 1,1 0 0,-1 0-1,1 0 1,-1 0-1,0 0 1,0 0 0,0 0-1,0 0 1,0 0 0,0 0-1,0 1 1,-1-1-1,1 0 1,-1 1 0,1-1-1,-1 1 1,0-1 0,1 1-1,-1 0 1,0 0-1,0 0 1,0 0 0,0 0-1,0 0 1,0 1 0,0-1-1,0 0 1,0 1-1,0 0 1,-1 0 0,1-1-1,0 1 1,0 0 0,0 1-1,0-1 1,-1 0-1,-1 1 1,1-1-163,0 1 0,0-1-1,0 1 1,0-1 0,0 1 0,0 0-1,0 0 1,0 0 0,0 1 0,1-1 0,-1 0-1,0 1 1,1 0 0,0 0 0,-1 0-1,1 0 1,0 0 0,0 0 0,0 1-1,0-1 1,0 0 0,1 1 0,-1 0-1,1-1 1,-1 1 0,1 0 0,0 0 0,0 0-1,0 3 1,0-4-635,1 6-1187,1-5-2688,4-3-1480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09.92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134 0 12588,'0'0'4164,"0"8"-1853,-1 60 312,-3 0 0,-19 96 0,19-145-2484,1 0 0,-1 30 0,4-48-136,0-1 0,0 1 1,0-1-1,0 1 1,0 0-1,1-1 1,-1 1-1,0-1 1,0 1-1,0 0 1,1-1-1,-1 1 1,0-1-1,1 1 0,-1-1 1,1 1-1,-1-1 1,0 1-1,1-1 1,-1 0-1,1 1 1,-1-1-1,1 1 1,0-1-1,-1 0 1,1 0-1,-1 1 1,1-1-1,1 0 0,24 2 180,24-13-251,-49 10 50,8-2-78,1-1 0,-1 1 1,1 1-1,-1 0 0,1 0 0,0 1 0,0 1 0,17 0 1,-26 0 109,-1 0 0,1 0 0,0 1 0,-1-1 0,1 0 0,0 1 0,-1-1 0,1 1 0,-1-1 0,1 1 1,-1-1-1,1 1 0,-1-1 0,1 1 0,-1-1 0,1 1 0,-1 0 0,1-1 0,-1 1 0,0 0 0,0-1 0,1 1 1,-1 0-1,0-1 0,0 1 0,0 0 0,0 0 0,0-1 0,0 1 0,0 0 0,0 0 0,0-1 0,0 1 0,0 0 1,0 0-1,0-1 0,-1 1 0,1 0 0,0-1 0,0 1 0,-1 0 0,1-1 0,-1 1 0,1 0 0,-1-1 0,1 1 1,-1 0-1,-22 28 601,9-20-511,-1 0 0,-1-1 0,1-1 0,-1-1 0,-1 0 0,1-1 0,-1 0 0,0-2 0,0 0-1,0-1 1,0 0 0,-19-2 0,34 0-195,0 0 0,0 0 0,0 0 0,0 0 0,1 0 0,-1-1 0,0 1 0,0 0 0,0-1 0,1 0 0,-1 1 0,0-1 0,1 0 0,-1 0 0,1 0 0,-1 0 0,1 0 0,-1 0 0,1-1 0,0 1 0,-3-3 0,4 2-239,-1 1 1,1-1 0,-1 1-1,1-1 1,0 1-1,0-1 1,0 1-1,-1-1 1,2 1-1,-1-1 1,0 1 0,0-1-1,0 0 1,1 1-1,-1-1 1,1 1-1,-1 0 1,1-1-1,0 1 1,-1-1 0,1 1-1,0 0 1,0 0-1,0-1 1,0 1-1,0 0 1,1-1-1,18-17-6113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22.11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65 1 9673,'0'0'8723,"-7"8"-6993,1-1-1457,2-2-120,0-1-1,0 1 1,0 0 0,0 0-1,1 0 1,0 0 0,0 1-1,0-1 1,1 1 0,-1 0-1,1 0 1,-1 7 0,4-12-239,-1 1 0,1-1 0,0 0 0,-1 0 0,1 0 0,0 0 0,0 0 0,0 0 0,0 0 0,0 0 0,0 0 0,0-1 0,0 1 0,1 0 0,-1-1 0,0 1 0,0 0 0,1-1 0,-1 0 0,3 1 0,35 10-1845,-31-9 1039,12 3-977,32 8-741,-28 2 5168,-24-15-2354,1 1 0,-1 0 1,0 0-1,0-1 0,0 1 1,0 0-1,0-1 0,1 1 1,-1 0-1,0 0 0,0-1 1,-1 1-1,1 0 1,0 0-1,0-1 0,0 1 1,0 0-1,-1 0 0,1-1 1,0 1-1,-1 0 0,1-1 1,-1 1-1,1-1 0,0 1 1,-1 0-1,1-1 0,-1 1 1,0-1-1,1 1 0,-1-1 1,-1 1-1,-22 17 1344,21-16-1170,-8 6-16,0-1-1,0-1 0,-1 1 1,1-2-1,-1 0 1,-1 0-1,1-1 0,-1-1 1,-22 4-1,35-8-607,0 0 1,0 0-1,0 0 0,0-1 0,1 1 0,-1 0 0,0 0 0,1 0 1,-1 0-1,1 0 0,-1 0 0,1 0 0,-1 0 0,1 0 0,0 0 0,0 0 1,1-1-1,41-34-9054,-13 16 2755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10.30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86 0 4773,'0'0'17702,"-4"12"-17131,-2 4-299,-7 17 607,2-1 1,1 2 0,1-1 0,-7 68 0,16-98-867,0-1 0,0 0 1,0 0-1,1 0 0,-1 0 0,1 1 0,-1-1 1,1 0-1,0 0 0,0 0 0,-1 0 0,2 0 1,-1 0-1,0 0 0,0-1 0,1 1 0,-1 0 1,0-1-1,1 1 0,0 0 0,-1-1 1,1 0-1,0 0 0,0 1 0,0-1 0,0 0 1,0 0-1,0-1 0,0 1 0,0 0 0,3 0 1,8 1 56,0 0 0,0-1 0,0 0 1,20-2-1,15 1-123,-47 0 56,0 0 0,1 0 0,-1 1 0,0-1 0,1 0 0,-1 0 0,0 1 0,0-1 0,1 1 0,-1-1 0,0 1 1,0 0-1,0-1 0,0 1 0,1 0 0,-1 0 0,0 0 0,-1-1 0,1 1 0,0 0 0,0 0 0,0 1 0,0-1 0,-1 0 1,1 0-1,0 0 0,-1 0 0,1 1 0,-1-1 0,0 0 0,1 1 0,-1-1 0,0 0 0,0 0 0,0 1 0,0-1 0,0 0 1,0 1-1,0-1 0,0 0 0,-1 3 0,0-1 71,0 1 0,0-1 0,-1 0 0,1 1 0,-1-1 0,0 0-1,0 0 1,0 0 0,0 0 0,0 0 0,-1 0 0,1-1 0,-1 1 0,-4 2 0,-7 4 101,0-1-1,0-1 1,-28 10-1,35-15-331,1 0-1,-1 0 1,0 0 0,0-1-1,0 0 1,0 0-1,-1-1 1,1 0 0,0-1-1,0 1 1,-8-3 0,14 3-83,0 0 0,1-1 1,-1 1-1,0-1 0,0 1 1,1-1-1,-1 1 0,0-1 0,1 1 1,-1-1-1,1 0 0,-1 1 1,1-1-1,-1 0 0,1 1 1,-1-1-1,1 0 0,0 0 1,-1 0-1,1 1 0,0-1 1,0 0-1,0 0 0,-1 0 1,1 0-1,0 1 0,0-1 1,0 0-1,0 0 0,1 0 0,-1 0 1,0 0-1,0 0-232,0-20-9959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10.63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20820,'0'0'7431,"57"9"-6759,-25 0-191,2 0-257,3 0-192,5-2-224,3-3-1506,-7-4-3138,1-4-8297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11.29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24 0 10570,'0'0'9289,"-7"60"-8520,2-22-321,-1 6-352,4 5-32,-1-3-224,3-3-1153,0-9-993,0-9-1474,0-10-320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11.66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90 13997,'0'0'1639,"4"-10"416,-2 5-1904,0 1-1,0-1 0,1 1 1,-1 0-1,1 0 0,0 0 1,0 0-1,1 0 0,-1 1 1,1-1-1,0 1 0,0 0 1,0 0-1,0 0 0,0 1 1,1 0-1,-1 0 0,1 0 1,-1 0-1,1 0 0,0 1 1,0 0-1,0 0 0,7 0 1,15-2 142,0 1 1,1 1-1,-1 1 1,0 2-1,33 6 0,-48-6-290,0 0 0,0 1-1,-1 1 1,1 0-1,-1 0 1,0 2-1,0-1 1,0 1-1,-1 0 1,0 1-1,0 1 1,-1-1 0,0 2-1,10 10 1,-15-13 28,0 0 1,-1-1-1,0 1 1,0 0-1,-1 0 0,1 1 1,-1-1-1,-1 1 1,1-1-1,-1 1 1,0-1-1,-1 1 1,1 0-1,-1-1 1,-1 1-1,1 0 1,-1-1-1,0 1 1,-1-1-1,0 1 0,0-1 1,0 1-1,-1-1 1,1 0-1,-1 0 1,-7 9-1,1 0 305,-2-1 1,1 1-1,-2-2 0,0 1 0,0-2 1,-1 0-1,-1 0 0,-27 17 0,20-17-178,0-1-1,0 0 0,-24 6 1,35-13-472,0-1 1,0-1 0,-1 1 0,1-2-1,-1 0 1,1 0 0,-1 0-1,1-2 1,-12 0 0,21 0 184,0 1 0,1 0 0,-1 0 0,1 0 1,-1-1-1,1 1 0,-1 0 0,1-1 1,-1 1-1,1 0 0,0-1 0,-1 1 0,1-1 1,-1 1-1,1-1 0,0 1 0,0-1 0,-1 1 1,1-1-1,0 1 0,0-1 0,-1 1 1,1-1-1,0 1 0,0-1 0,0 1 0,0-1 1,0 0-1,0 1 0,0-1 0,0 1 0,0-1 1,0 1-1,0-1 0,0 0 0,1 0 1,-1-3-889,0-17-4946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12.68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124 100 9801,'0'0'1591,"8"-7"1431,22-27 74,-29 34-2994,0-1 0,0 0 0,0 0-1,0-1 1,0 1 0,0 0 0,0 0 0,-1 0 0,1 0 0,0-1 0,-1 1 0,1 0 0,-1-1-1,0 1 1,1 0 0,-1-1 0,0 1 0,0-1 0,0 1 0,0 0 0,0-3 0,0 3 35,-1 0 0,0 0 0,1 1 0,-1-1 0,0 0 0,0 1 0,0-1 1,1 0-1,-1 1 0,0-1 0,0 1 0,0 0 0,0-1 0,0 1 0,0 0 1,0-1-1,0 1 0,0 0 0,0 0 0,0 0 0,-2 0 0,-3 0 336,0 0 0,0 0 1,0 1-1,0 0 0,0 0 0,0 1 0,-9 3 0,7-1-473,1 0 0,1 1 0,-1 0 0,0 1 0,1-1 0,0 1 0,1 0 0,-1 1 0,1-1 0,0 1 0,1 0 0,0 0 0,0 1 0,0-1 0,1 1 0,0 0 0,-2 11 0,5-18 11,0-1 0,0 1 0,0 0 0,1-1 0,-1 1 0,0 0 0,0-1 1,1 1-1,-1 0 0,0-1 0,1 1 0,-1 0 0,1-1 0,-1 1 0,1-1 0,-1 1 0,1-1 0,-1 1 0,1-1 0,-1 1 0,1-1 0,0 0 0,-1 1 0,1-1 0,0 0 0,-1 0 0,1 1 0,0-1 1,0 0-1,-1 0 0,1 0 0,0 0 0,-1 0 0,1 0 0,0 0 0,0 0 0,-1 0 0,1 0 0,0 0 0,-1 0 0,1-1 0,1 1 0,36-9 817,-22 1-757,0-1 1,-1 0 0,0-1-1,-1 0 1,0-2-1,-1 1 1,0-2 0,0 1-1,-2-2 1,0 0 0,15-23-1,-71 105-936,41-61 864,-1 1 0,2 0-1,-1 0 1,1 0 0,0 0-1,1 0 1,0 1 0,0-1-1,1 1 1,0 0 0,0 10-1,2-18 10,-1 0-1,1 0 1,0 0 0,0 0-1,-1 0 1,1 0-1,0 0 1,0 0-1,0 0 1,0-1 0,0 1-1,0 0 1,1-1-1,-1 1 1,0-1-1,0 1 1,0-1-1,1 1 1,-1-1 0,0 0-1,0 0 1,1 1-1,-1-1 1,0 0-1,0 0 1,1 0 0,-1 0-1,0-1 1,1 1-1,-1 0 1,0-1-1,0 1 1,0 0-1,1-1 1,0 0 0,46-18 392,-36 12-374,0 0 0,-1-1 0,0-1 0,0 0 0,-1 0 0,0-1-1,-1 0 1,0-1 0,-1 0 0,0 0 0,0-1 0,-2 0 0,10-20 0,-20 44-123,-2 3-104,1 1 1,0-1-1,2 1 1,-3 23-1,6-39 213,1 1-1,-1 0 0,0-1 0,1 1 1,-1 0-1,1-1 0,-1 1 1,1-1-1,-1 1 0,1 0 0,-1-1 1,1 1-1,0-1 0,-1 0 1,1 1-1,0-1 0,-1 0 1,1 1-1,0-1 0,-1 0 0,1 0 1,0 1-1,0-1 0,0 0 1,-1 0-1,1 0 0,0 0 0,0 0 1,-1 0-1,1 0 0,0 0 1,0-1-1,-1 1 0,1 0 1,0 0-1,0-1 0,-1 1 0,2-1 1,32-10 636,-17 0-548,-1 0 0,-1-1-1,26-26 1,10-8-467,-56 85-999,-5-15 1356,7-19 12,0 1-1,1-1 0,0 1 1,0 0-1,0 0 0,1-1 1,0 1-1,0 0 0,0 1 1,1 8-1,0-14 11,0-1 0,1 1-1,-1-1 1,0 0 0,1 1 0,-1-1-1,1 1 1,-1-1 0,1 0 0,-1 0 0,1 1-1,-1-1 1,1 0 0,-1 0 0,1 1-1,-1-1 1,1 0 0,0 0 0,-1 0-1,1 0 1,-1 0 0,1 0 0,-1 0 0,1 0-1,-1 0 1,1 0 0,0 0 0,-1 0-1,1-1 1,-1 1 0,1 0 0,-1 0-1,2-1 1,18-6 303,-12 3-404,-1 0-1,0-1 1,1 0-1,-2 0 0,1-1 1,-1 0-1,0 0 1,6-8-1,5-11-3234,-4 0-3575,-9 11-2886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13.04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222 1 16303,'0'0'4154,"-1"7"-4021,-10 61 1180,-33 105 0,-1 4 860,37-134-1765,2-11 164,-1 0 1,-18 54-1,24-85-545,1 1-1,0-1 1,-1 1 0,0-1 0,1 1-1,-1-1 1,0 0 0,0 1-1,1-1 1,-1 0 0,0 0 0,0 1-1,-1-1 1,1 0 0,0 0-1,0 0 1,0-1 0,-1 1 0,1 0-1,-3 1 1,3-2 4,0 0 0,0-1-1,0 1 1,0 0 0,0-1 0,0 1 0,0-1-1,0 1 1,0-1 0,1 1 0,-1-1 0,0 1-1,0-1 1,1 0 0,-1 1 0,0-1 0,1 0-1,-1 0 1,0 0 0,1 0 0,-1 1 0,0-3 0,-3-6 79,0 0 1,0-1-1,1 1 1,0-1-1,-1-10 1,0-5-119,0-1 0,2 0 1,1 0-1,1 0 1,5-37-1,-4 52-332,2 0-1,0-1 1,0 1-1,1 1 1,0-1 0,1 1-1,0-1 1,0 1-1,1 0 1,1 1 0,0 0-1,0 0 1,1 0-1,16-14 1,11-4-3418,1-1-1981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13.37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105 1 16720,'0'0'1735,"-9"12"309,-2 3-1434,0 1-1,1 0 0,1 1 1,1 0-1,0 1 0,-5 19 1,5-6-244,2 0 1,1 0-1,1 1 1,2 0 0,2 50-1,0-79-401,0-1-1,0 1 0,1 0 0,-1-1 1,1 1-1,-1-1 0,1 1 1,0-1-1,0 1 0,0-1 1,0 0-1,0 1 0,1-1 1,-1 0-1,1 0 0,-1 0 1,1 0-1,0 0 0,0 0 1,0 0-1,0-1 0,0 1 1,0-1-1,0 1 0,0-1 1,1 0-1,-1 0 0,1 0 1,4 1-1,-4-1-372,1-1 1,-1 1-1,1-1 0,-1 0 1,1 0-1,-1-1 1,1 1-1,-1-1 0,6-1 1,-5 1-685,0-1 0,1 0 1,-1 0-1,0 0 0,0 0 1,0-1-1,5-4 0,16-17-9141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13.83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107 90 15855,'0'0'6112,"-9"3"-5092,1 0-822,0 1 0,0 0 0,1 0 0,-1 0 0,1 1 0,-12 10-1,16-12-124,0-1 0,1 1 0,-1 0 0,1-1 0,-1 1 0,1 0 0,0 1 0,0-1 0,1 0 0,-1 0 0,1 1 0,-1-1 0,1 1 0,0 0 0,1-1 0,-1 1 0,0-1 0,1 1 0,0 0 0,0 0 0,0-1 0,1 6 0,0-8-60,0 0 0,-1 0 0,1 0-1,0 0 1,0 0 0,0 0 0,0 0-1,0-1 1,0 1 0,1 0 0,-1-1-1,0 1 1,0-1 0,0 1 0,1-1-1,-1 1 1,0-1 0,1 0 0,-1 1-1,0-1 1,1 0 0,-1 0 0,0 0-1,1 0 1,-1-1 0,0 1-1,2 0 1,41-7 276,-27-1-285,0 0 1,0 0-1,-1-2 0,25-18 0,-24 16-80,0 1 0,0 0 0,32-13 0,-49 24 73,0-1-1,1 1 1,-1 0 0,1 0-1,-1 0 1,0-1-1,1 1 1,-1 0-1,0 0 1,1 0 0,-1 0-1,1 0 1,-1 0-1,0 0 1,1 0-1,-1 0 1,1 0 0,-1 0-1,0 0 1,1 0-1,-1 0 1,1 0-1,-1 0 1,0 0 0,1 1-1,-1-1 1,0 0-1,1 0 1,-1 0-1,0 1 1,1-1 0,-1 0-1,0 0 1,1 1-1,-1-1 1,0 0-1,1 1 1,-3 18-238,-19 25-185,18-38 401,1-3-123,0 1-1,0 0 0,0 0 1,1 0-1,0 0 0,-1 0 1,2 0-1,-1 1 1,0-1-1,1 8 0,0-11 94,0-1 0,0 1-1,0 0 1,1 0-1,-1-1 1,0 1 0,1 0-1,-1-1 1,0 1 0,1 0-1,-1-1 1,1 1 0,-1-1-1,1 1 1,-1-1-1,1 1 1,-1-1 0,1 1-1,0-1 1,-1 0 0,1 1-1,0-1 1,0 1-1,2-1-38,0 1 0,-1-1 0,1 1 0,0-1 0,-1 0 0,1 0 0,-1-1 0,1 1 0,0 0 0,2-2 0,8-1-964,0-2 0,0 0-1,-1 0 1,1-1 0,-1-1 0,-1 0 0,1 0 0,14-13 0,-11 7-233,-1 0 0,0-1-1,-1 0 1,-1-1 0,15-22 0,-11 3 4104,-13 10 4602,-3 24-7275,0 0-1,0-1 1,0 1-1,0 0 0,0 0 1,0 0-1,0-1 1,0 1-1,0 0 0,0 0 1,0-1-1,0 1 1,0 0-1,0 0 0,0 0 1,-1-1-1,1 1 1,0 0-1,0 0 0,0 0 1,0 0-1,-1-1 0,1 1 1,0 0-1,0 0 1,0 0-1,-1 0 0,1 0 1,0 0-1,0 0 1,0 0-1,-1 0 0,1 0 1,0-1-1,0 1 1,-1 0-1,1 0 0,0 0 1,0 0-1,0 0 1,-1 1-1,1-1 0,-16 5 1549,-10 11-1106,23-14-482,0 1 0,0-1 0,0 1 0,0 0 0,0 0 0,1 1 0,-1-1-1,1 0 1,0 1 0,0-1 0,0 1 0,0 0 0,1 0 0,-1 0 0,1 0 0,0 0 0,0 0-1,1 0 1,-1 4 0,2-3-133,-1-1 0,1 0 0,0 0-1,1-1 1,-1 1 0,1 0 0,0 0-1,0-1 1,0 1 0,0-1 0,1 1-1,-1-1 1,1 0 0,0 0 0,0 0 0,0 0-1,0-1 1,6 4 0,-4-2-48,0 0 1,0 0-1,-1 1 1,0-1-1,0 1 1,0 0-1,6 10 0,-9-14 104,0 0-1,-1 0 0,1 1 0,0-1 0,-1 1 0,1-1 0,-1 1 0,0-1 0,1 1 0,-1-1 0,0 1 0,0-1 0,0 1 0,0-1 0,0 1 0,0-1 0,-1 1 0,1-1 0,0 1 0,-1-1 0,1 1 0,-1-1 0,0 1 0,1-1 0,-1 0 0,0 1 0,0-1 0,0 0 0,0 0 0,0 0 1,0 0-1,0 0 0,0 0 0,0 0 0,-1 0 0,-1 1 0,-5 3 6,1-1 1,-1 0 0,0 0-1,-1-1 1,-14 4 0,-3-7-5460,19-6-4856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14.92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 71 5765,'3'-9'1455,"11"-29"3524,-8 15 1079,-16 77-2710,-12 80-681,17-93-3304,2-1 1,2 81-1,6-112-533,-2-6-526,0-17-8479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15.27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14 14253,'0'0'8617,"62"-6"-7528,-13 6 160,6-2-577,7-1-447,0 1-129,4 2-96,-13 0-1153,-6 0-1698,-11 0-2178,-15 0-5349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22.47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125 95 12268,'0'0'9785,"-9"0"-8792,3 1-846,0-1 1,0 1 0,0 1-1,0-1 1,0 1-1,1 0 1,-1 0 0,0 0-1,-7 6 1,9-6-70,1 0-1,-1 1 1,1-1 0,0 1-1,0-1 1,0 1 0,0 0-1,0 1 1,1-1 0,-1 0-1,1 1 1,0-1 0,0 1-1,0 0 1,1 0 0,-1 0 0,1 0-1,-1 4 1,1-6-50,1-1-1,0 0 1,-1 0-1,1 1 1,0-1-1,0 0 1,0 0 0,0 1-1,0-1 1,0 0-1,1 0 1,-1 1 0,0-1-1,0 0 1,1 0-1,-1 0 1,1 1 0,-1-1-1,1 0 1,0 0-1,-1 0 1,1 0-1,0 0 1,0 0 0,0 0-1,0 0 1,-1 0-1,1-1 1,0 1 0,1 0-1,0 0 1,1 0 21,1 0 0,-1-1 1,0 1-1,1-1 0,-1 0 1,1 0-1,-1 0 0,1 0 1,-1 0-1,0-1 0,6-1 1,7-3 11,0 0 1,-1-1 0,0 0-1,16-10 1,-7 1-208,0-1-1,-1-1 1,-1-1-1,-1-1 1,0-1-1,35-44 1,-53 55 29,-20 25 32,-26 31 79,-5 23 315,44-64-256,1 1 1,0 0-1,0 0 1,0 0-1,1 1 0,0-1 1,1 0-1,-1 1 1,1 9-1,1-15-46,0-1 1,0 1-1,0-1 0,1 0 0,-1 1 0,0-1 0,1 1 1,-1-1-1,1 0 0,0 1 0,-1-1 0,1 0 0,0 0 1,0 1-1,0-1 0,-1 0 0,1 0 0,0 0 0,1 0 1,-1 0-1,0 0 0,2 0 0,0 1 21,1 0 1,0 0-1,0 0 1,0-1-1,0 0 0,1 0 1,6 1-1,2-1-39,1 0 0,-1-1 0,0-1 0,17-2 0,-18 1-78,-1-2 1,0 1 0,0-1-1,-1-1 1,1 0 0,15-10-1,-20 11 111,0 0 1,0 0-1,-1 0 0,0-1 0,1 1 0,-1-1 0,-1-1 0,1 1 0,-1-1 0,0 1 0,0-1 1,2-7-1,-5 13 4,-1-1 0,0 1 0,0 0 0,1-1 0,-1 1 0,0 0 0,0-1 0,0 1 0,0-1 0,0 1 0,0 0 0,0-1 0,0 1 0,0-1 0,0 1 0,0 0 0,0-1 0,0 1 0,0-1 0,0 1 0,0 0 0,0-1 0,0 1 0,0-1 0,-1 1 0,1 0 0,0-1 0,0 1 0,0 0 0,-1-1 0,1 1 0,0 0 0,-1 0 0,1-1 0,0 1 0,0 0 0,-1 0 0,1-1 0,-1 1 0,1 0 0,0 0 0,-1 0 0,1-1 0,-25 4 113,-22 18-227,41-17 134,0-1 15,1 0-1,0 0 0,-1 1 0,1 0 0,1 0 0,-1 0 0,0 1 0,1-1 0,0 1 1,0 0-1,1 0 0,-5 8 0,8-12-52,0 0 0,0 0-1,0 0 1,0 0 0,1 0 0,-1-1 0,0 1 0,1 0-1,-1 0 1,0-1 0,1 1 0,-1 0 0,1 0 0,-1-1 0,1 1-1,-1 0 1,1-1 0,0 1 0,-1-1 0,1 1 0,0-1-1,-1 1 1,1-1 0,0 1 0,0-1 0,-1 0 0,1 1-1,0-1 1,0 0 0,0 0 0,0 0 0,-1 0 0,1 1 0,0-1-1,1-1 1,39 6 107,-33-5-171,5 1-146,59 2-3683,-62-3 2056,0 0 1,0-1-1,0-1 0,-1 0 1,12-3-1,8-7-6947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15.76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23 12748,'0'0'10858,"68"-9"-9608,-44 4-450,10 0-479,0 1-289,-1 4-64,1 0-673,5 0-1505,-7 1-993,-4 6-1858,-5-4-1281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16.28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59 1 9513,'0'0'7271,"-7"6"-6123,3-2-1036,-1 0 0,1 1 1,0-1-1,0 1 1,0 0-1,1 0 0,-1 0 1,1 1-1,1-1 1,-1 1-1,1 0 0,0 0 1,0 0-1,1 0 1,-1 0-1,1 0 0,0 11 1,1-14-53,-1 1 0,1 0 1,0 0-1,0 0 0,1-1 0,-1 1 1,1 0-1,0-1 0,0 1 0,0 0 1,0-1-1,1 1 0,-1-1 0,1 0 1,2 4-1,-1-5 72,-1 0 0,1 0 0,-1-1-1,1 1 1,0 0 0,0-1 0,0 0 0,0 0 0,0 0 0,0 0 0,0 0 0,0-1-1,0 1 1,0-1 0,1 0 0,-1 0 0,0 0 0,5-1 0,-2 0 60,0 0 0,0 0-1,0-1 1,0 0 0,-1 0 0,1 0 0,0-1 0,-1 0 0,1 0 0,-1 0-1,0-1 1,0 1 0,5-6 0,-2 1-14,0 0-1,0 0 1,-1-1-1,0 0 1,0 0-1,7-15 1,-28 74-274,14-48 106,-1 0 0,0 0 0,1 0 1,-1 0-1,1 0 0,0 0 0,-1 0 0,1 0 0,0 0 1,0 0-1,0 0 0,1 1 0,0 2 0,-1-5 2,0 1 0,1 0-1,-1-1 1,1 1 0,-1-1 0,1 1-1,-1-1 1,1 1 0,-1-1 0,1 1-1,-1-1 1,1 1 0,-1-1-1,1 0 1,0 1 0,-1-1 0,1 0-1,0 0 1,-1 0 0,1 1 0,0-1-1,0 0 1,-1 0 0,1 0-1,0 0 1,0 0 0,6-1 49,-1 0 1,0-1-1,1 1 0,-1-1 1,0-1-1,0 1 1,8-6-1,6-2-32,-11 4-45,-1 1 1,2 0-1,-1 0 0,0 1 0,1 1 1,0-1-1,0 2 0,0-1 1,15-1-1,-24 6 15,0 0 0,0 0 1,0 0-1,0-1 0,0 1 1,-1 0-1,1 0 0,-1 0 0,1 0 1,-1 0-1,0 0 0,1 0 1,-1 3-1,3 13 54,-2-17-44,0 1 0,0 0 1,0-1-1,0 1 1,0-1-1,0 1 0,1-1 1,-1 0-1,0 1 1,1-1-1,-1 0 1,1 0-1,-1 0 0,1 0 1,0 0-1,0-1 1,-1 1-1,1 0 0,3 0 1,0 0 87,0 0 1,0-1-1,0 0 1,0 0-1,0 0 1,1 0 0,5-2-1,39-12-1098,-12-3-4155,-21 6 218,-1-1-2264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16.65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119 1 16015,'0'0'7282,"-3"12"-6562,-31 92 1042,-21 71-780,47-144-852,2 0-1,1 0 1,-2 55-1,7-85-81,0 0 1,0 0-1,1-1 0,-1 1 0,0 0 0,1 0 0,-1 0 1,1 0-1,-1-1 0,1 1 0,-1 0 0,1 0 0,0-1 1,-1 1-1,1-1 0,0 1 0,-1 0 0,1-1 1,0 1-1,0-1 0,-1 0 0,1 1 0,0-1 0,0 0 1,0 1-1,0-1 0,0 0 0,0 0 0,0 0 0,-1 0 1,1 0-1,0 0 0,0 0 0,0 0 0,0 0 1,0 0-1,0 0 0,0 0 0,0-1 0,-1 1 0,1 0 1,0-1-1,1 0 0,41-17 1163,-24 4-1108,-2-1 0,0-1 1,0-1-1,23-31 0,-25 28-1238,-1-1 1,12-25-1,-34 57-5040,-6 6 1579,-2 2-653,-2 6-720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16.98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0 110 3267,'0'0'12140,"46"4"-10603,-24-15-1281,4-7-352,-1-4-1633,1-6-2307,3-6-2787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17.3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112 1 9385,'0'0'5488,"-2"9"-3598,-34 116 1437,21-81-2348,-15 73 0,26-86-997,-1 3 972,3-60-177,2-94-1738,0 120 954,0 0 1,0 0-1,-1 1 0,1-1 0,0 0 0,0 0 0,0 0 1,0 0-1,0 0 0,-1 0 0,1 1 0,0-1 0,0 0 1,0 0-1,-1 0 0,1 0 0,0 0 0,0 0 0,0 0 1,0 0-1,-1 0 0,1 0 0,0 0 0,0 0 0,0 0 1,-1 0-1,1 0 0,0 0 0,0 0 0,0 0 0,-1 0 0,1 0 1,0 0-1,0 0 0,0 0 0,-1 0 0,1 0 0,0-1 1,0 1-1,0 0 0,0 0 0,-1 0 0,1 0 0,0 0 1,0 0-1,0-1 0,0 1 0,0 0 0,0 0 0,-1 0 1,1-1-1,0 1 0,0 0 0,0 0 0,0 0 0,0-1 1,0 1-1,0 0 0,0 0 0,-8 16 161,8-13-135,-1-1-1,1 1 1,0 0-1,0-1 1,1 1-1,-1 0 1,0-1-1,1 1 1,0-1-1,-1 1 1,1 0 0,0-1-1,0 0 1,1 1-1,-1-1 1,0 0-1,1 1 1,-1-1-1,1 0 1,0 0-1,0 0 1,0 0 0,0-1-1,0 1 1,0 0-1,0-1 1,1 0-1,-1 1 1,0-1-1,1 0 1,-1 0-1,1 0 1,0-1 0,-1 1-1,1 0 1,3-1-1,1 1 59,0 0 1,0-1-1,1 0 0,-1 0 0,0-1 0,0 0 1,0 0-1,0 0 0,0-1 0,0 0 0,-1-1 1,1 0-1,7-4 0,-2-1 69,1-2 1,-1 0 0,-1 0-1,0-1 1,11-14-1,12-11 246,-38 41-362,1 1 1,0-1 0,0 1 0,1 0 0,-4 12 0,0-2 189,-15 44 647,20-56-797,0 1 1,0-1 0,1 1-1,-1 0 1,1-1-1,0 1 1,0 0 0,1-1-1,-1 1 1,1 0-1,2 5 1,-3-9-41,1 1 0,1-1 1,-1 0-1,0 1 0,0-1 1,0 0-1,1 0 0,-1 0 0,0 0 1,1 0-1,-1-1 0,1 1 1,-1 0-1,1-1 0,-1 1 0,1-1 1,0 1-1,-1-1 0,1 0 1,0 1-1,-1-1 0,1 0 0,0 0 1,-1 0-1,1-1 0,3 0 1,-1 1-17,0 0 0,-1-1 0,1 0 0,0 0 0,0 0 0,0 0-1,-1-1 1,1 0 0,-1 1 0,5-4 0,0-2-396,-1 0 0,-1 0 0,1-1 0,7-12 0,-8 9-1176,0 0 0,0 0 0,-1-1-1,-1 0 1,5-18 0,-4 10-1148,-2 0 1,2-34-1,-5-9 2987,0 62 15,0 0 0,1 0 0,-1 0 0,0-1-1,0 1 1,-1 0 0,1 0 0,0 0 0,0-1 0,0 1 0,-1 0-1,1 0 1,-1 0 0,1 0 0,-1 0 0,1 0 0,-1-1 0,1 2-1,-1-1 1,0 0 0,0 0 0,0 0 0,1 0 0,-1 0 0,0 0 0,0 1-1,0-1 1,0 0 0,0 1 0,0-1 0,-1 1 0,1-1 0,0 1-1,0 0 1,0-1 0,0 1 0,-1 0 0,1 0 0,0 0 0,0 0 0,0 0-1,-1 0 1,1 0 0,-1 1 0,1-1-273,0 1 1,0 0-1,0 0 0,1 0 1,-1 0-1,0 0 0,1 1 1,-1-1-1,1 0 0,-1 0 1,1 0-1,0 0 0,-1 0 1,1 1-1,0-1 0,0 0 1,0 0-1,0 1 0,0-1 1,0 0-1,0 0 0,0 1 1,1-1-1,-1 0 0,0 0 1,1 0-1,-1 0 0,1 2 1,14 34-4566,-3-21-668,-1-2-2776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17.70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70 0 14606,'0'0'6283,"-8"9"-5594,2-3-658,-34 41 1371,38-44-1328,0-1-1,1 1 1,-1 0-1,1 0 1,-1 0-1,1 0 0,0 0 1,0 0-1,0 1 1,1-1-1,-1 0 1,1 0-1,-1 1 1,1-1-1,0 0 1,1 1-1,-1-1 1,1 5-1,0-7-69,0 0 0,1 0 0,-1 0 0,0 0 0,0 0 0,1 0 0,-1 0 0,0-1 0,1 1 0,-1 0 0,0-1 1,1 1-1,-1-1 0,1 0 0,-1 1 0,1-1 0,0 0 0,-1 0 0,1 0 0,-1 0 0,3 0 0,40-2-255,-38 2 135,19-3-1168,47-13 0,-2 1 982,-21 11 3076,-48 4-2691,-1 0-1,0 0 1,1 0-1,-1 0 1,1 1-1,-1-1 1,0 0-1,1 0 1,-1 0-1,0 1 1,1-1-1,-1 0 1,0 0-1,0 1 0,1-1 1,-1 0-1,0 1 1,0-1-1,1 0 1,-1 1-1,0-1 1,0 1-1,0-1 1,0 0-1,0 1 1,0-1-1,1 1 1,-1-1-1,0 0 1,0 1-1,0-1 0,0 1 1,0-1-1,0 0 1,-1 1-1,1-1 1,0 1-1,0-1 1,0 0-1,-1 1 1,1 0-58,0 0-1,0-1 1,0 1 0,0-1 0,-1 1 0,1 0 0,0-1 0,0 1-1,0 0 1,0-1 0,0 1 0,0 0 0,1-1 0,-1 1 0,0 0 0,0-1-1,0 1 1,1-1 0,-1 1 0,0-1 0,1 1 0,-1 0 0,0-1-1,1 1 1,-1-1 0,0 1 0,1-1 0,-1 0 0,1 1 0,-1-1 0,1 1-1,0-1 1,-1 0 0,1 1 0,-1-1 0,1 0 0,-1 0 0,1 0-1,0 1 1,-1-1 0,1 0 0,0 0 0,-1 0 0,2 0 0,44 7-320,-23-3-2472,0-2-4442,-9-2-2694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18.63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186 90 10025,'0'0'5558,"-5"-8"-2878,3 5-2493,0 0 0,-1 0 1,1 0-1,0 0 1,-1 0-1,0 1 1,0-1-1,0 1 0,0 0 1,0 0-1,0 0 1,-1 0-1,1 1 0,0-1 1,-1 1-1,0 0 1,1 0-1,-1 0 1,0 0-1,1 1 0,-1-1 1,0 1-1,0 0 1,1 0-1,-1 1 1,0-1-1,0 1 0,1-1 1,-1 1-1,1 0 1,-1 1-1,1-1 0,-1 1 1,1-1-1,-1 1 1,-5 5-1,6-5-166,-1 0 0,0 1 0,1 0 0,-1 0 0,1 0-1,0 0 1,0 0 0,0 1 0,0 0 0,0-1 0,1 1 0,0 0-1,0 0 1,0 0 0,0 1 0,1-1 0,-1 0 0,1 1 0,0-1 0,1 1-1,-1 6 1,1-10-16,1 0 0,-1 0 0,1 0 0,0 0 0,-1 0 0,1-1 0,0 1 0,0 0 0,0 0 0,-1 0 0,1-1 0,0 1 0,0 0 0,0-1-1,0 1 1,0-1 0,0 1 0,0-1 0,1 0 0,-1 1 0,0-1 0,0 0 0,0 0 0,0 0 0,0 0 0,1 0 0,-1 0 0,0 0 0,0 0 0,0 0 0,0-1 0,0 1-1,2-1 1,42-10 244,-25 1-217,0 0 0,-1-2 0,0 0 0,-1-1 0,0-1 0,-1 0 0,-1-1 0,27-33 0,-52 64-83,1 0 1,0 1-1,1-1 0,1 1 0,1 0 1,0 1-1,-2 23 0,7-40 59,0 0 0,0 0 0,0 0 0,0 0 0,0 0 0,0 0 0,1 0 0,-1 0 0,0 0 0,1 0 0,-1-1 0,1 1-1,-1 0 1,1 0 0,-1 0 0,1 0 0,0-1 0,-1 1 0,1 0 0,0-1 0,-1 1 0,1-1 0,0 1 0,0-1 0,0 1 0,1 0 0,33 3 672,-24-5-433,0 0 0,0-1 0,0 0 0,15-6 0,-8 0-167,-1 0 0,1-1 0,17-12 0,-28 16-66,0-1 0,0 1 0,0-1 0,0 0 0,-1-1 0,0 1 0,0-1 0,-1-1-1,5-7 1,-63 82-628,43-52 603,6-10 17,0 0 0,1 1 0,0-1 0,0 1 0,0-1-1,0 1 1,1 0 0,0 0 0,0 0 0,-1 8 0,4-13 8,-1 0 0,1-1 0,-1 1 0,1-1 0,-1 1 0,1-1 1,0 1-1,-1-1 0,1 1 0,0-1 0,-1 0 0,1 1 0,0-1 0,0 0 0,-1 0 0,1 1 1,0-1-1,0 0 0,0 0 0,-1 0 0,1 0 0,0 0 0,0 0 0,0 0 0,-1 0 1,1 0-1,0-1 0,0 1 0,0 0 0,0-1 0,30-6 483,-12-1-391,0-1 1,0-1-1,-1-1 0,0 0 1,-1-2-1,-1 0 0,0 0 1,0-2-1,-1 0 0,-1-1 1,14-20-1,-42 89-512,6-33 345,5-13-106,0 0 1,0 0-1,1 1 0,0-1 1,1 0-1,-2 13 0,4-19-32,-1 0 0,1 0 0,0 0 0,0-1 0,-1 1 0,1 0 0,0 0 0,0 0 0,0-1-1,0 1 1,0 0 0,0-1 0,0 1 0,0-1 0,0 1 0,0-1 0,1 0 0,-1 0 0,0 1 0,0-1-1,0 0 1,0 0 0,0 0 0,1 0 0,-1 0 0,0 0 0,0 0 0,2-1 0,39-3-3978,-8-8-265,4-5-437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18.96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110 10 15439,'0'0'10490,"-10"-3"-10186,4 1-254,-1 1 1,0-1 0,0 1-1,1 1 1,-1-1-1,-9 2 1,14-1-44,0 0 0,0 0 1,0 0-1,0 1 0,0-1 0,1 1 0,-1-1 1,0 1-1,0 0 0,1 0 0,-1 0 0,0 0 1,1 0-1,-1 0 0,1 0 0,-1 0 1,1 1-1,0-1 0,-1 0 0,1 1 0,0-1 1,0 1-1,0-1 0,0 1 0,0 0 1,1 0-1,-1-1 0,0 1 0,1 0 0,-1 0 1,1 0-1,0 0 0,-1-1 0,1 1 0,0 4 1,1-4-5,0 1 1,-1-1 0,1 0 0,0 0-1,0 0 1,0 1 0,1-1 0,-1 0-1,0 0 1,1 0 0,-1-1 0,1 1-1,0 0 1,-1-1 0,1 1 0,2 1-1,41 28 30,-28-20-65,-9-5-74,-1 0-1,1 0 1,-1 0 0,0 1 0,9 12 0,-15-18 110,0 0 0,0 0 0,-1 0 0,1 0 0,0 1 0,-1-1 0,1 0 0,-1 0 0,1 1 0,-1-1 0,1 0 0,-1 1 0,0-1 1,0 1-1,0-1 0,0 0 0,0 1 0,0-1 0,0 1 0,0-1 0,0 0 0,-1 1 0,1-1 0,-1 0 0,1 1 0,-1-1 0,1 0 1,-1 1-1,0-1 0,0 0 0,1 0 0,-1 0 0,0 0 0,0 0 0,0 0 0,0 0 0,0 0 0,-1 0 0,1 0 0,0-1 0,0 1 1,0 0-1,-1-1 0,1 1 0,0-1 0,-1 0 0,1 1 0,-3-1 0,-49 11 524,51-10-734,0-1 1,-1 0-1,1 0 1,0 0-1,0 0 1,-1 0-1,1 0 1,0-1-1,0 1 1,0-1-1,-1 1 1,1-1-1,0 0 1,0 0-1,0 0 1,0 0-1,0 0 1,0 0-1,1-1 1,-1 1-1,-2-3 1,-4-14-6676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19.90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152 196 7591,'0'0'3459,"4"-8"-357,13-25 432,-17 32-3379,1 0 1,-1 1-1,0-1 0,1 1 0,-1-1 1,0 0-1,0 1 0,0-1 0,1 0 1,-1 1-1,0-1 0,0 0 0,0 1 1,0-1-1,0 0 0,0 1 0,0-1 1,0 0-1,0 0 0,-1 1 1,1-1-1,0 1 0,0-1 0,-1 0 1,1 1-1,0-1 0,-1 0 0,1 1 1,0-1-1,-1 1 0,0-2 0,-22 0 1379,-24 18-1133,36-8-392,0 1 0,1 1 1,-1 0-1,-15 21 1,22-27-11,1 1 0,-1 0 1,1-1-1,1 1 0,-1 1 1,1-1-1,0 0 0,0 0 1,0 1-1,1-1 1,0 1-1,0 0 0,0-1 1,1 11-1,0-15 4,0 0 0,1 0 0,0 0-1,-1 0 1,1 0 0,0 0 0,-1 0 0,1-1 0,0 1 0,0 0 0,0-1 0,0 1-1,-1 0 1,1-1 0,0 1 0,0-1 0,0 1 0,0-1 0,0 0 0,1 1-1,-1-1 1,0 0 0,0 0 0,0 0 0,0 0 0,0 0 0,0 0 0,0 0-1,2 0 1,35-4 333,-18-2-225,-1-1 0,0 0 0,0-1 1,0-1-1,-1-1 0,-1 0 0,18-15 0,-5 3-55,-2-2-1,0-1 0,24-29 0,-43 46 61,-2-1-1,1-1 0,-1 1 1,0-1-1,-1 0 1,0-1-1,7-17 1,-13 28-111,0-1 1,0 1-1,0 0 1,0 0 0,1-1-1,-1 1 1,0 0-1,0 0 1,0-1 0,0 1-1,0 0 1,0-1-1,0 1 1,0 0-1,0 0 1,1-1 0,-1 1-1,0 0 1,-1-1-1,1 1 1,0 0 0,0 0-1,0-1 1,0 1-1,0 0 1,0-1 0,0 1-1,0 0 1,0 0-1,-1-1 1,1 1-1,0 0 1,0 0 0,0-1-1,0 1 1,-1 0-1,1 0 1,0 0 0,0-1-1,-1 1 1,1 0-1,0 0 1,0 0 0,-1 0-1,-15 7 20,-13 18-50,10-3 50,1 2 0,-23 39 1,35-53-19,1 0 0,0 1 1,0 0-1,1 0 0,1 0 1,-1 0-1,2 1 0,0 0 1,-1 14-1,3-24-3,0-1 1,0 1-1,0 0 0,0-1 0,1 1 1,-1-1-1,1 1 0,-1 0 0,1-1 1,-1 1-1,1-1 0,0 1 0,0-1 1,0 0-1,0 1 0,0-1 0,0 0 1,0 0-1,0 0 0,0 1 0,1-1 1,-1 0-1,2 1 0,1-1 39,-1 1 0,1-1 1,0 1-1,0-1 0,0 0 0,-1-1 0,1 1 0,0-1 1,7 1-1,-1-1 52,0-1-1,0 0 1,0-1 0,-1 0 0,1 0-1,0-1 1,14-6 0,-11 2-65,1-1 0,-2 0 1,0-1-1,12-10 0,-20 16-23,-1 0 1,1-1-1,-1 1 0,0-1 0,0 0 0,0 0 0,0 0 0,-1 0 0,1 0 0,-1 0 0,0-1 1,-1 1-1,1-1 0,-1 0 0,0 1 0,1-8 0,-3 12-24,1 0 0,-1 0 0,0 0-1,0 0 1,0 0 0,0 0 0,0 0 0,1 0 0,-1 0-1,0 1 1,0-1 0,0 0 0,0 1 0,1-1 0,-1 1-1,0-1 1,0 1 0,1-1 0,-1 1 0,1-1 0,-1 1 0,0-1-1,0 2 1,-20 15-41,14-12 55,1 1-1,0 1 0,1-1 0,-1 1 1,1 0-1,1 0 0,-1 1 0,1-1 1,-4 12-1,8-18 6,0-1 0,0 1 0,0 0 0,0-1 0,0 1 0,0 0 0,0-1 0,0 1 0,0-1 0,0 1 0,0 0 0,0-1-1,1 1 1,-1 0 0,0-1 0,0 1 0,1-1 0,-1 1 0,0-1 0,1 1 0,-1-1 0,1 1 0,-1-1 0,0 1 0,1-1 0,-1 1 0,1-1 0,0 0 0,-1 1 0,1-1 0,-1 0 0,1 1 0,-1-1 0,1 0 0,0 0 0,-1 0 0,1 0 0,0 1-1,-1-1 1,2 0 0,33 1 139,-27-2-106,37 0 56,-31 0-301,1 0 0,0 1 0,0 0-1,0 1 1,0 1 0,-1 0 0,28 9-1,-45-16 399,-1 0 0,0 0 0,1 0 0,0-1 0,0 1 0,1-1 0,-1 0 0,1 0 0,0 0-1,1 0 1,0 0 0,-1-8 0,-3-11 85,1-1 0,-1-30 0,5 55-289,0 0 0,1 0-1,-1 0 1,1 0 0,0 0-1,-1 0 1,1 0 0,0 0-1,-1 0 1,1 0 0,0 0-1,0 1 1,0-1 0,0 0-1,0 1 1,0-1 0,0 1-1,0-1 1,0 1 0,0-1-1,0 1 1,0 0 0,0-1-1,0 1 1,1 0 0,-1 0-1,0 0 1,0 0 0,0 0-1,0 0 1,0 0 0,1 0-1,-1 0 1,0 1 0,2 0-1,55 8-2299,-47-6 1483,93 9-11109,-43-12-603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20.46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68 11435,'0'0'10266,"1"11"-9338,0 78 633,3 48 396,-4-135-1898,0-1-1,0 1 1,1-1-1,-1 1 0,0-1 1,0 1-1,1-1 0,-1 1 1,1-1-1,-1 0 0,1 1 1,0-1-1,0 1 1,-1-1-1,1 0 0,0 0 1,0 0-1,0 0 0,0 1 1,1-1-1,-1-1 1,0 1-1,0 0 0,1 0 1,0 1-1,1-2 71,-1 0 1,0 1-1,1-1 1,-1 0-1,0 0 1,1 0-1,-1-1 0,0 1 1,1-1-1,-1 1 1,0-1-1,0 0 1,0 1-1,4-3 1,5-3 219,0 0 0,0-1 0,-1-1 0,17-14 0,3-6-324,-2-2-1,0 0 1,-2-2-1,-1-1 0,-2-1 1,32-63-1,-71 127-8340,5-14 1460,2-3-3730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22.86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214 9 1089,'0'0'22208,"-7"-2"-20190,0 0-1656,-1 0 0,0 1 0,0 0 1,0 0-1,0 1 0,-10 1 0,15-1-340,1 0-1,-1 1 0,1-1 0,-1 0 0,1 1 0,-1 0 1,1 0-1,0-1 0,-1 1 0,1 1 0,0-1 0,0 0 1,0 0-1,0 1 0,0 0 0,0-1 0,0 1 0,0 0 1,1 0-1,-1 0 0,0 0 0,1 0 0,0 0 0,0 0 1,-1 0-1,1 1 0,1-1 0,-2 4 0,2-5-53,0 0 0,0 0 0,0-1 0,1 1 0,-1 0 0,0 0 0,0 0 0,1 0 0,-1 0 0,1 0 0,-1 0 0,1 0 0,-1-1 0,1 1 0,0 0 0,-1 0 0,1-1 0,0 1 0,0 0 0,-1-1 0,1 1 0,0-1 0,0 1 0,0-1 0,0 1 0,0-1 0,0 0 0,0 1 0,1-1 0,35 11-1232,-32-10 888,10 2-577,35 9-1319,-48-12 2226,0 0 0,-1 1 0,1 0 0,0-1 0,0 1 0,0 0-1,-1 0 1,1 0 0,0 0 0,-1 0 0,1 0 0,-1 0 0,1 1-1,-1-1 1,0 0 0,0 1 0,1 0 0,-1-1 0,1 3 0,-2-3 158,0 1 1,0-1 0,-1 0 0,1 1 0,0-1 0,-1 0 0,1 0 0,-1 1 0,1-1 0,-1 0 0,0 0-1,1 0 1,-1 0 0,0 0 0,0 0 0,0 0 0,1 0 0,-1 0 0,0 0 0,-1 0 0,1 0 0,-2 0 0,-31 20 1834,26-17-1543,-7 4-75,-11 7 645,-41 16 0,60-28-1471,-1 0-1,0-1 0,0 0 1,0-1-1,0 0 0,-8 1 1,2-2-5424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21.02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57 1 11243,'0'0'7041,"-4"10"-5520,-7 20-538,1 0-1,1 1 0,2-1 0,1 2 1,-4 54-1,10-85-948,0 0-1,0 0 1,0 0 0,1 0 0,-1 0-1,0-1 1,0 1 0,0 0 0,1 0-1,-1 0 1,1 0 0,-1 0-1,0-1 1,1 1 0,-1 0 0,1 0-1,0-1 1,-1 1 0,1 0 0,0-1-1,-1 1 1,1 0 0,0-1-1,0 1 1,-1-1 0,1 1 0,1-1-1,1 1 66,-1-1 0,0 1 0,1-1 0,-1 0 0,1 0 0,-1 0 0,0 0 0,1 0 0,-1-1 0,5-1 0,1 0 123,1-1 1,-1 0 0,0-1-1,0 0 1,9-7-1,5-5-125,-1-1 0,-1-1 0,0 0 0,-2-2-1,0 0 1,-1-1 0,27-45 0,-56 126-599,-9 17 502,19-71 0,1 1 0,1 1 0,-1-1 0,1 0 0,0 0 0,0 0 0,1 0 0,0 0 0,2 8 0,-2-13 18,0 0 0,1-1 0,-1 1-1,0-1 1,0 1 0,1-1 0,-1 0 0,0 1 0,1-1 0,0 0 0,-1 0 0,1 0 0,-1 0 0,1-1 0,0 1-1,0 0 1,0-1 0,-1 1 0,1-1 0,0 1 0,0-1 0,0 0 0,0 0 0,0 0 0,0 0 0,0 0 0,0 0 0,-1-1-1,1 1 1,0-1 0,0 1 0,0-1 0,0 0 0,1 0 0,7-3 123,0 1 1,0-1-1,-1-1 1,18-10-1,-17 7-51,1 0-1,-1 0 0,-1-1 0,1-1 1,-2 0-1,1 0 0,7-13 1,-12 16-62,0 0 0,0 0 0,-1 0 0,0 0 0,0-1 0,-1 0 0,0 1 0,0-1 0,-1 0 0,0 0 0,0 0 0,-1-15 0,0 21-169,-1-1 1,1 1 0,0 0 0,-1 0-1,0 0 1,1 0 0,-1 0 0,0 0-1,0 0 1,0 0 0,0 0-1,0 0 1,-1 1 0,1-1 0,-1 0-1,1 1 1,-1-1 0,1 1-1,-1-1 1,0 1 0,0 0 0,0 0-1,-2-1 1,-14-4-5176,0 5-4622,10 2-2297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21.38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256 0 16528,'0'0'8941,"-5"12"-7862,-29 55 768,-61 93 0,75-133-1666,-1 0 62,2 0 0,1 2 0,-23 48 0,41-76-229,-1 0-1,1 0 1,0 0 0,-1 0-1,1 0 1,0 0 0,0 0 0,0 0-1,0 0 1,0 0 0,0 0-1,0 0 1,0 0 0,0 0-1,0 0 1,1 0 0,-1 0-1,0 0 1,1 0 0,-1 0 0,0 0-1,1 0 1,-1 0 0,1 0-1,0-1 1,-1 1 0,1 0-1,0 0 1,-1-1 0,1 1-1,0 0 1,0-1 0,0 1-1,0 0 1,0-1 0,-1 0 0,1 1-1,0-1 1,0 1 0,0-1-1,0 0 1,0 0 0,0 0-1,0 1 1,0-1 0,0 0-1,2-1 1,9 3 127,0-2 0,0 0-1,18-2 1,-13 1-48,208-23-355,-150 10-2215,-1-3-3314,-11 0-4774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26.81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19 36 10826,'0'0'6780,"1"-8"-3855,3-6-2083,-1 1 2041,-11 36-1680,3-6-1198,1 1 0,0-1 1,2 1-1,0-1 0,1 1 1,2 34-1,-1-50 4,0 0-1,0 0 0,0-1 1,0 1-1,0 0 1,0-1-1,1 1 0,-1 0 1,1-1-1,-1 1 1,1 0-1,0-1 0,-1 1 1,1-1-1,0 1 0,0-1 1,0 0-1,0 1 1,1-1-1,-1 0 0,0 0 1,0 0-1,1 0 1,-1 0-1,1 0 0,-1 0 1,1 0-1,-1 0 1,1-1-1,-1 1 0,1-1 1,0 1-1,-1-1 1,1 1-1,0-1 0,-1 0 1,1 0-1,0 0 1,-1 0-1,1 0 0,0 0 1,0-1-1,-1 1 1,1-1-1,0 1 0,1-2 1,5 0 143,-1-1 1,1-1-1,-1 1 1,0-1-1,0-1 1,-1 1-1,1-1 1,7-8-1,-1-1 130,-1-1-1,-1-1 1,0 0 0,-1-1-1,-1 0 1,0 0-1,11-35 1,-26 73-313,1-1 1,0 1-1,2 0 0,1 1 0,0-1 1,2 0-1,3 39 0,-3-57 16,1-1-1,0 1 1,0 0 0,0-1-1,0 1 1,0-1-1,0 1 1,1-1-1,-1 0 1,1 1-1,0-1 1,-1 0 0,1 0-1,0 0 1,0 0-1,0-1 1,1 1-1,-1 0 1,0-1-1,1 0 1,-1 1 0,1-1-1,-1 0 1,1 0-1,-1 0 1,1-1-1,0 1 1,0-1 0,-1 1-1,1-1 1,0 0-1,0 0 1,-1 0-1,1-1 1,0 1-1,0-1 1,-1 1 0,1-1-1,2-1 1,2 0-475,-1 0 1,0 0 0,1-1-1,-1 1 1,0-2 0,-1 1-1,7-5 1,-8 5-625,0 0 0,-1 0 0,0 0 0,1 0-1,-1-1 1,0 1 0,-1-1 0,1 0 0,4-8 0,0-15-10529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27.16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50 1 12748,'0'0'12625,"-3"14"-12379,-14 69 693,4 0 1,-3 100 0,16-179-942,-1-1 0,2 0-1,-1 1 1,0-1 0,1 0 0,-1 1 0,1-1 0,0 0 0,0 0 0,0 0 0,1 0 0,-1 0 0,1 0 0,-1 0 0,1 0 0,0-1 0,0 1 0,0 0 0,1-1 0,3 3 0,-3-3-240,1 0 0,0 0 0,0 0 1,0-1-1,0 1 0,0-1 0,0 0 0,0-1 1,0 1-1,0-1 0,0 0 0,1 0 1,-1 0-1,0 0 0,0-1 0,5 0 0,-5 0-465,0 0 1,0 0-1,0-1 0,-1 1 0,1-1 0,0 0 0,-1 0 0,1 0 0,-1-1 0,0 1 1,6-6-1,14-17-6287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27.49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264 0 14926,'0'0'7495,"-2"12"-6422,-3 11-546,-2-1 0,-1 1 0,-1-1 0,0-1 0,-2 0 0,-16 26 0,0-6 5,-1 0 0,-50 53 0,78-94-581,0 0-1,0 0 1,-1 0-1,1 0 1,0 0 0,0 0-1,0 0 1,-1 0-1,1 0 1,0 0-1,0 0 1,-1 0-1,1 0 1,0 0 0,0 0-1,0 0 1,-1 0-1,1 0 1,0 0-1,0 0 1,0 0-1,-1-1 1,1 1 0,0 0-1,0 0 1,0 0-1,-1 0 1,1 0-1,0-1 1,0 1-1,0 0 1,0 0 0,0 0-1,0-1 1,-1 1-1,1 0 1,0 0-1,0 0 1,0-1-1,0 1 1,0 0 0,0 0-1,0-1 1,0 1-1,0 0 1,0 0-1,0 0 1,0-1-1,0 1 1,0 0 0,0 0-1,0-1 1,0 1-1,0 0 1,1 0-1,-1 0 1,0-1-1,-1-19-2248,1 16 1571,-10-56-9827,5 25 2130</inkml:trace>
  <inkml:trace contextRef="#ctx0" brushRef="#br0" timeOffset="1">0 132 9801,'0'0'12844,"46"47"-11146,-28-31-257,3-1-576,2 0-480,0-3-321,8-3-32,-7-2-1217,3-5-2018,-2-2-1762,-4 0-5573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27.85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0 109 18578,'0'0'11178,"10"-9"-10970,11-14-152,-1 0-1,20-31 0,-38 100-637,-14 33-922,1-19-2467,8-20-3553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28.19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29 0 11082,'0'0'12652,"-29"68"-11627,29-40-640,0 3-289,0-1-64,0-1-673,0-3-992,0-1-834,0-8-383,0-5-2627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28.56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248 1 21140,'0'0'3459,"-21"60"-2274,7-25-96,-6 6-384,1 1-256,1 1-193,-3-5-192,5-5-32,0-4-32,5-8-256,-1-7-385,5-9-736,-2-5-1026,0 0-800,-1-11-3043,-4-12-4131</inkml:trace>
  <inkml:trace contextRef="#ctx0" brushRef="#br0" timeOffset="1">0 132 13100,'0'0'10282,"31"47"-8072,-12-32-704,0-1-545,8-2-353,1-3-448,1-1-128,-1 0-736,-1-2-1603,-8-1-2273,-3-1-2915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28.91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33 1 15951,'0'0'6833,"9"2"-5530,30 7-433,-37-9-795,0 1 0,0 0 0,-1 0 0,1 0 0,-1 0 0,1 0 0,-1 1 0,1-1 0,-1 0 0,0 1 0,0-1 0,1 1-1,-1-1 1,0 1 0,-1 0 0,1-1 0,0 1 0,0 0 0,-1 0 0,1-1 0,-1 1 0,1 0 0,-1 0 0,0 0 0,0 0 0,0 0 0,0 0 0,0 0 0,0 2 0,-1 0 109,1 1 0,-1-1 1,1 0-1,-2 1 0,1-1 1,0 0-1,-1 0 0,1 0 0,-1 0 1,-3 5-1,-81 79 1738,86-88-1921,-1 0 0,1 0 0,0 1 0,-1-1 0,1 0 0,0 0 0,0 0 0,-1 1 0,1-1 0,0 0 0,-1 0 0,1 1 0,0-1 0,0 0 0,0 0 0,-1 1 0,1-1 0,0 0 0,0 1 0,0-1 0,0 0 0,0 1 0,0-1 0,0 0 0,-1 1 0,1-1 0,0 0 0,0 1 0,0-1 0,0 0 0,1 1 0,-1-1 0,0 0 0,0 1 0,0-1 0,0 0 0,0 1 0,0-1 0,0 0 1,1 1-1,-1-1 0,0 0 0,0 1 0,0-1 0,1 0 0,-1 0 0,0 1 0,0-1 0,1 0 0,-1 0 0,1 1 0,25 0 7,31-13-971,-18-7-1985,-4-8-3318,-14 6-648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29.27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135 0 5349,'0'0'21188,"3"12"-20371,6 32-333,2 0-24,8 84 0,-19-107-240,0 0 1,-2 1-1,-1-1 1,0-1-1,-2 1 0,0 0 1,-13 30-1,11-34-314,-1-1 0,-1 0 0,-17 25 0,18-30-730,-1-1 1,0 0-1,0 0 0,-1-1 0,-15 11 1,5-9-5322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23.75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23 270 4324,'0'-9'1126,"0"-7"-308,-1-3 358,1 0-1,1 0 1,0 0-1,1 0 1,1 1-1,1-1 1,1 1-1,9-25 1,-8 31-295,10-20 2839,-9 27-1626,-4 18-312,-6 13-1655,-2 1-1,0 0 1,-1-1-1,-2 0 1,-1-1-1,-19 41 1,9-21-100,55-89 560,-22 19-589,-2-1 0,-1 0 0,-1 0-1,-1-1 1,-1 0 0,4-33-1,-23 165-589,11-105 603,-1 1 1,1 0-1,0-1 0,0 1 1,0 0-1,0-1 0,0 1 1,0 0-1,0-1 1,0 1-1,0-1 0,1 1 1,-1 0-1,0-1 1,0 1-1,0 0 0,1-1 1,-1 1-1,0-1 0,1 1 1,-1-1-1,1 1 1,-1-1-1,0 1 0,1-1 1,-1 1-1,1-1 0,-1 1 1,1-1-1,-1 0 1,1 1-1,0-1 0,0 1 1,25-4 550,23-22 325,-8-4-717,38-38 0,-59 50-125,-20 17-61,0-1 0,0 1 1,0 0-1,0 0 1,1-1-1,-1 1 0,0 0 1,0-1-1,0 1 1,0 0-1,1 0 0,-1 0 1,0-1-1,0 1 1,0 0-1,1 0 1,-1 0-1,0 0 0,0-1 1,1 1-1,-1 0 1,0 0-1,0 0 0,1 0 1,-1 0-1,0 0 1,1 0-1,-1 0 0,0 0 1,0 0-1,1 0 1,-1 0-1,0 0 0,1 0 1,-1 0-1,0 0 1,0 0-1,1 0 1,-1 0-1,0 0 0,1 0 1,-1 0-1,0 1 1,0-1-1,1 0 0,-1 0 1,0 0-1,0 0 1,0 1-1,1-1 0,-1 0 1,0 0-1,0 1 1,0-1-1,0 0 0,1 0 1,-1 1-1,0-1 1,-3 26-352,-15 34 346,0-14 54,11-29 9,0 0 1,1 1-1,0-1 1,-3 27-1,9-43-35,0-1-1,0 1 1,0 0-1,0-1 1,0 1-1,0-1 0,0 1 1,0-1-1,0 1 1,0-1-1,1 1 1,-1 0-1,0-1 1,0 1-1,1-1 1,-1 1-1,0-1 0,1 0 1,-1 1-1,0-1 1,1 1-1,-1-1 1,1 0-1,-1 1 1,1-1-1,-1 0 1,1 1-1,-1-1 1,1 0-1,-1 0 0,1 1 1,25 1 151,25-11 113,-35 2-351,-1 0 1,1-1 0,-1 0 0,-1-1 0,1-1 0,-2-1 0,1 0 0,-2 0 0,1-1-1,11-16 1,-32 40-34,1 0 0,0 1 0,0 0 0,-7 22 1,1-3 153,11-28-26,0 0 0,1 0 1,-1 0-1,1 1 0,-1-1 0,1 0 0,1 1 0,-1-1 1,1 1-1,-1-1 0,1 1 0,1-1 0,-1 1 0,2 7 0,-2-11-34,1 0-1,0 0 0,-1 1 1,1-1-1,-1 0 0,1 0 0,0 0 1,0-1-1,0 1 0,-1 0 0,1 0 1,0 0-1,0 0 0,0-1 1,0 1-1,0 0 0,1-1 0,-1 1 1,0-1-1,2 1 0,0-1-136,0 1-1,0-1 1,1 0-1,-1 0 0,0 0 1,0-1-1,0 1 1,0-1-1,0 1 0,0-1 1,4-2-1,-2 1-760,0-1-1,0 0 0,0 0 1,-1 0-1,0 0 1,1 0-1,-1-1 0,7-8 1,9-15-7176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29.69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16 18930,'0'0'3363,"54"0"-2466,-16-5 352,12 1-608,7 0-513,-2 2-96,-1 2-160,-8 0-1730,-8 0-1409,-14 0-2082,-13 0-1954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30.03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46 15535,'0'0'5765,"58"15"-3939,-10-15-481,4 0-608,6-7-577,2-8-737,-9-3-3010,-3-2-6470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30.61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282 0 13293,'0'0'11466,"-34"71"-10665,13-36-481,-2 0-255,-2 2-33,0-3 0,1-4 0,-3 0-32,2-4 0,4-5-673,0-6-1377,5-9-1473,7-6-2019,-2-3-3202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30.96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12139,'0'0'8777,"47"10"-7464,-27 5-256,8 3-320,0 0-193,6-1-384,0 0-96,-1-1-320,4-3-1730,-10-2-1537,-2-5-4453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31.35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0 134 7303,'0'0'16789,"9"-5"-15166,147-120 203,-156 125-1832,1 0-1,-1-1 1,0 1 0,0 0 0,0 0-1,0 0 1,1-1 0,-1 1 0,0 0 0,0 0-1,0 0 1,0 0 0,1-1 0,-1 1-1,0 0 1,0 0 0,1 0 0,-1 0 0,0 0-1,0 0 1,1 0 0,-1 0 0,0 0 0,0 0-1,1 0 1,-1 0 0,0 0 0,0 0-1,1 0 1,-1 0 0,0 0 0,0 0 0,0 0-1,1 0 1,-1 0 0,0 0 0,0 0-1,1 1 1,-1-1 0,0 0 0,0 0 0,0 0-1,1 0 1,-1 0 0,0 1 0,0-1 0,0 0-1,0 0 1,1 1 0,2 18-188,-8 35-399,4-43 196,0-4 4,-2 32-1753,3-14-3082,0-16-2225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31.77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 61 13132,'0'0'14558,"9"-2"-13485,24-5-331,-33 8-721,-1-1 0,0 0-1,1-1 1,-1 1 0,0 0-1,1 0 1,-1 0 0,0 0-1,1 0 1,-1-1-1,1 1 1,-1 0 0,0-1-1,1 1 1,-1 0 0,1-1-1,-1 1 1,1-1 0,-1 1-1,1-1 1,0 1 0,-1-1-1,1 1 1,-1-1 0,1 1-1,0-1 1,0 1 0,-1-1-1,1 0 1,0 1 0,0-1-1,0 0 1,-1 1 0,1-1-1,0 1 1,0-1 0,0 0-1,0 1 1,0-1 0,0 0-1,1 1 1,-1-1 0,0 0-1,0 1 1,0-1-1,1 1 1,-1-1 0,0 0-1,0 1 1,1-1 0,-1 1-1,1-1 1,-1 1 0,0-1-1,1 1 1,-1-1 0,1 1-1,-1-1 1,1 1 0,-1 0-1,1-1 1,0 1 0,-1 0-1,1 0 1,-1-1 0,1 1-1,0 0 1,0 0 0,-4 0-35,1 0 1,0 1-1,-1 0 1,1-1-1,-1 1 0,1 0 1,0 0-1,0 0 1,0 1-1,-1-1 1,1 0-1,0 1 1,0-1-1,1 1 1,-1 0-1,0 0 1,0-1-1,1 1 1,0 0-1,-1 1 1,1-1-1,0 0 1,0 0-1,0 0 1,0 1-1,0-1 0,0 1 1,1-1-1,-1 4 1,34-10-185,-28 2-305,-1-1 0,1 1 0,-1-1 0,1 1-1,-1-1 1,6-6 0,10-13-7666,-6-1-6912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32.60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231 0 8616,'0'0'17366,"-1"10"-16918,-2 9-335,-1-1 0,-1 0 0,0 0-1,-1-1 1,-1 1 0,-1-1 0,0-1-1,-20 30 1,-3-1-292,-71 80 0,100-123 620,-4 4-2618,6-6 2003,0 0-1,-1 0 1,1 0 0,0 0-1,0 1 1,-1-1-1,1 0 1,0 0 0,0 0-1,-1 0 1,1 0-1,0 0 1,0 0 0,-1 0-1,1 0 1,0 0-1,0 0 1,-1 0-1,1 0 1,0 0 0,0 0-1,-1 0 1,1 0-1,0-1 1,0 1 0,-1 0-1,1 0 1,0 0-1,0 0 1,0 0 0,-1-1-1,1 1 1,0 0-1,0 0 1,0 0 0,0-1-1,-1 1 1,1 0-1,0 0 1,0 0-1,0-1 1,0 1 0,0 0-1,0 0 1,0-1-1,0 1 1,0 0 0,0-1-1,-5-13-6380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33.00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12908,'0'0'10186,"55"7"-8424,-32 7-513,3 1-481,3 1-351,-1 3-193,0-3-192,-1 0 0,-2 1-544,3 1-1634,-3-4-1506,-8-1-2209,1-4-5126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33.33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43 29 13869,'0'0'7783,"9"-5"-6149,-2 1-1269,0 0 0,1 1 0,0 0 0,-1 1 0,1 0 0,0 0-1,14-1 1,-20 2-328,0 1 1,0 0-1,0 0 0,1 0 0,-1 0 0,0 1 0,0-1 0,0 1 0,0-1 1,0 1-1,0 0 0,0-1 0,0 1 0,0 0 0,0 0 0,0 1 0,0-1 1,0 0-1,-1 1 0,1-1 0,-1 1 0,1-1 0,-1 1 0,1 0 0,-1 0 0,0-1 1,0 1-1,0 0 0,0 0 0,0 0 0,0 0 0,-1 0 0,1 0 0,-1 1 1,1-1-1,-1 0 0,0 0 0,0 0 0,0 5 0,0-3 44,-1 1 0,1 0 1,-1-1-1,0 1 0,-1 0 0,1-1 0,-1 0 0,0 1 0,0-1 0,0 0 1,-1 0-1,1 0 0,-1 0 0,0 0 0,-7 6 0,-6 6 145,-1-1-1,-20 14 1,16-14-178,5-4 4,13-10-45,0 0-1,0 0 1,1 1 0,-1-1 0,1 1 0,-1 0 0,1 0 0,0-1 0,-1 1 0,1 1 0,0-1 0,0 0 0,1 0 0,-1 1 0,0-1 0,1 1 0,-3 5 0,7-7 4,-1 0 1,1 0-1,-1 0 1,1 0 0,-1-1-1,1 1 1,-1-1 0,1 1-1,0-1 1,-1 0-1,5 0 1,-4 0-7,96 2-1223,-34-9-4739,-31-1-470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34.64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41 259 10762,'-25'-15'4876,"24"15"-4811,1 0 1,-1 0-1,1 0 0,-1 0 0,1 0 1,-1 0-1,1 0 0,-1 0 0,1 0 1,-1 0-1,1 0 0,-1 0 1,1 0-1,-1 1 0,1-1 0,-1 0 1,1 0-1,-1 1 0,1-1 0,-1 0 1,1 1-1,0-1 0,-1 0 0,1 1 1,0-1-1,-1 0 0,1 1 1,0-1-1,-1 1 0,1-1 0,0 1 1,0-1-1,0 1 0,-1-1 0,1 1 1,0-1-1,0 1 0,0-1 1,0 1-1,0-1 0,0 1 0,0-1 1,0 1-1,0-1 0,0 1 0,0 0 1,2 326 4219,5-256-3960,2-1-1,29 110 0,-38-177-301,1-1 0,-1 1-1,1-1 1,0 0 0,0 0 0,0 1 0,0-1-1,0 0 1,1 0 0,-1 0 0,3 2 0,-4-3 11,0-1 0,1 0 0,-1 0 0,0 0 1,1 0-1,-1 0 0,0 0 0,1 0 1,-1 0-1,0 0 0,1 0 0,-1 0 0,1 0 1,-1 0-1,0 0 0,1 0 0,-1-1 1,0 1-1,1 0 0,-1 0 0,0 0 0,1 0 1,-1-1-1,0 1 0,0 0 0,1 0 1,-1-1-1,0 1 0,0 0 0,1-1 0,-1 1 1,0 0-1,0 0 0,0-1 0,0 1 1,1 0-1,-1-1 0,0 1 0,0-1 0,3-7 265,-1 1-1,1-1 1,-1 0-1,-1 0 0,1-9 1,3-47-118,-4-1 1,-2 1 0,-12-82 0,-55-187-210,68 333 28,-3-11-9,0 1-1,0-1 1,1 1 0,1-1-1,0 0 1,1 0 0,0-13-1,1 22 1,0 0 0,0 1 1,0-1-1,0 0 0,0 1 0,0-1 0,1 1 0,-1-1 0,0 1 1,1-1-1,0 1 0,-1 0 0,1 0 0,0 0 0,-1 0 0,1 0 1,0 0-1,0 0 0,0 1 0,0-1 0,3 0 0,51-9-118,-48 8 108,108-8-14,180 7 0,-156 5 29,702-19-2574,-551 11 2394,-117 4 320,-118-3 376,-52 5-397,-1 0 0,0-1 1,0 1-1,1-1 0,-1 0 1,0 0-1,0 0 0,0-1 1,0 1-1,0-1 0,-1 1 1,1-1-1,0 0 0,3-4 1,-5 6 279,-2 5-344,0 0 0,-1 0 0,1 0 0,-1 0 0,0 0 0,0-1 0,-1 1 0,-5 7-1,-3 9 122,1-1 35,0 1 1,1 1-1,1 0 1,1 0-1,2 1 1,0 0-1,-2 24 1,7-47-226,0 1 1,0 0-1,0 0 0,0 0 0,0 0 1,0-1-1,0 1 0,1 0 0,-1 0 1,0 0-1,0 0 0,1-1 0,-1 1 1,1 0-1,-1 0 0,1-1 0,-1 1 1,1 0-1,-1-1 0,1 1 1,0-1-1,-1 1 0,1-1 0,0 1 1,-1-1-1,1 1 0,0-1 0,0 0 1,-1 1-1,1-1 0,0 0 0,0 1 1,0-1-1,-1 0 0,1 0 1,0 0-1,0 0 0,0 0 0,0 0 1,1 0-1,1-1-357,0 1-1,0-1 1,0 1-1,0-1 1,0 0 0,-1 0-1,1 0 1,0-1-1,0 1 1,-1-1 0,3-1-1,17-21-7455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24.84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139 41 13677,'0'0'5226,"-9"12"-4244,-7 11-327,2 1 0,0 0 0,1 1 0,2 0 0,-12 37 0,11-9-196,2 1 0,2-1 0,3 1 0,2 77 0,16-204-1350,-13 72 887,5-52-1475,-1-2-1,-5-62 1,1 102 1929,8 17 575,15 4-578,-15-5-388,1-1 0,0 0 0,-1-1 0,1 0 0,-1 0 0,1-1 0,-1 0 0,0 0 0,1-1 0,-1 0 0,0 0 0,-1-1 0,1 0 0,-1-1 0,0 0 0,0 0 1,7-6-1,6-9 83,0-1 1,-1 0 0,27-43-1,-10 15 670,-33 48-914,-3 9 39,-4 10 30,-39 97 379,24-70 229,2 1 1,2 0-1,-18 95 1,33-141-566,0 0 0,0 1-1,0-1 1,0 0 0,0 1-1,0-1 1,-1 0 0,1 1 0,0-1-1,0 1 1,0-1 0,0 0-1,0 1 1,1-1 0,-1 0 0,0 1-1,0-1 1,0 0 0,0 1 0,0-1-1,0 0 1,0 1 0,1-1-1,-1 0 1,0 1 0,0-1 0,1 0-1,-1 1 1,0-1 0,0 0-1,1 0 1,-1 1 0,0-1 0,1 0-1,-1 0 1,0 0 0,1 0-1,-1 1 1,15-8 333,13-23-56,-20 12-665,0-1 1,-1 1-1,-1-1 0,-1-1 1,0 1-1,-2-1 0,2-32 1,-5 57 361,0 1 0,0 0 0,0 0 0,1-1 0,0 1 0,0 0 1,1-1-1,-1 1 0,1-1 0,3 6 0,-3-8 44,0-1-1,0 1 0,0-1 1,1 0-1,-1 0 0,1 0 1,-1 0-1,1 0 0,0 0 1,0-1-1,0 1 1,0-1-1,0 0 0,0 0 1,0 0-1,0 0 0,0-1 1,0 1-1,1-1 1,4 0-1,6 1 21,0 0 1,0-1-1,0-1 0,0-1 1,0 0-1,0 0 0,25-9 1,-34 9-35,0 0 1,0 0 0,0 0 0,0 0 0,-1-1 0,1 0 0,-1 0-1,0 0 1,0-1 0,0 1 0,0-1 0,-1 0 0,1 0 0,-1 0-1,0 0 1,0-1 0,0 0 0,-1 1 0,0-1 0,0 0 0,0 0-1,0 0 1,-1 0 0,1-6 0,-2 10-18,0 1 0,0 0 0,-1-1-1,1 1 1,0 0 0,0-1 0,-1 1 0,1 0 0,0 0-1,-1-1 1,1 1 0,0 0 0,-1 0 0,1 0 0,-1 0 0,1-1-1,0 1 1,-1 0 0,1 0 0,0 0 0,-1 0 0,1 0 0,-1 0-1,1 0 1,0 0 0,-1 0 0,1 0 0,-1 0 0,1 0 0,0 0-1,-1 0 1,1 1 0,0-1 0,-1 0 0,1 0 0,-1 0-1,1 1 1,0-1 0,0 0 0,-1 0 0,0 1 0,-17 7-121,6 2 160,-1 0 0,1 1 0,1 0 0,0 1 0,-14 19 0,20-24 34,0 0 0,0 0 0,1 0 0,0 1 0,1 0 0,-1 0 0,2 0 0,-1 0 1,1 1-1,0-1 0,-1 16 0,3-23-54,0 0-1,0 0 1,0 0 0,1 0 0,-1 0 0,0 0-1,0 0 1,1 0 0,-1 0 0,1 0 0,-1 0 0,1 0-1,-1 0 1,1 0 0,-1 0 0,1 0 0,0 0-1,0-1 1,-1 1 0,1 0 0,0-1 0,0 1 0,0 0-1,0-1 1,0 1 0,0-1 0,1 1 0,1 0 46,1 0 0,0 0 0,0 0 0,0-1 0,0 1 0,0-1 0,7 0 0,3-2 102,0 0 0,1 0 1,18-7-1,-4-2-144,-1-2 0,0 0 0,-1-2 1,-1-1-1,0-1 0,-2-2 0,0 0 0,0-1 0,-2-2 1,-1 0-1,-1-1 0,-1-1 0,0-1 0,-2-1 0,-1 0 1,-2-1-1,15-35 0,-28 60-27,0 0 0,0 0 0,0 0 0,-1-1 0,1 1 0,-1 0 0,1 0 0,-1 0 0,0-1 0,0 1 0,0 0 0,0 0 0,0 0 0,0-1 0,0 1 0,-1 0 0,1 0 0,-1 0 0,-1-4 0,0 5-8,1 1 1,-1-1-1,1 0 0,-1 0 0,0 1 1,0-1-1,1 1 0,-1 0 0,0-1 1,0 1-1,1 0 0,-1 0 0,0 0 1,0 0-1,1 0 0,-1 1 0,0-1 1,0 0-1,1 1 0,-1 0 0,0-1 1,1 1-1,-1 0 0,0 0 0,-1 1 1,-9 4-14,0 0 1,0 1-1,1 1 1,0 0-1,0 0 1,-14 15-1,3 0 63,-33 42 0,44-49-26,1 0-1,0 0 1,1 1-1,-11 28 1,17-35-4,-1-1 1,2 1-1,-1 1 0,2-1 1,-1 0-1,1 0 0,1 0 0,0 1 1,0-1-1,2 11 0,0-16 15,-1 0 0,1-1 0,0 1-1,1-1 1,-1 0 0,1 1-1,-1-1 1,1 0 0,0 0 0,1-1-1,-1 1 1,1-1 0,0 0-1,0 0 1,0 0 0,0 0 0,0 0-1,0-1 1,1 0 0,5 2-1,-2-1-260,0 1-1,1-2 0,-1 1 0,1-1 0,-1-1 0,1 1 0,0-2 0,0 1 0,-1-1 0,15-2 0,-22 2 92,-1 0 0,1 0 0,0-1 0,0 1 0,0 0 0,0-1 0,-1 1 0,1-1 0,0 1 0,0-1 1,-1 1-1,1-1 0,0 1 0,-1-1 0,1 0 0,0 1 0,-1-1 0,1 0 0,-1 0 0,1 1 0,-1-1 0,0 0 0,1 0 0,-1 0 0,0 0 0,0 0 0,1 1 0,-1-3 1,-1-26-6943,-7-2-2955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35.28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25 41 12524,'-14'-8'2434,"7"1"929,3 1 2787,15 3-5509,12 1-65,9-1-63,5-1-129,3 0-128,6 0-160,2 4-63,-7 0-66,-7 0-575,-6 2-1378,-16 5-1665,-12 0-2788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35.61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11499,'0'0'8136,"46"26"-6119,-7-22-223,8-1-1025,5-3-545,3 0-192,-2 0-1089,-6-9-2466,-2-10-6086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35.99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275 1 14638,'0'0'8328,"-20"48"-8104,-5-9 288,-3 6-287,-2 2-33,-4-4 192,2-2-128,4-6-192,2-6-31,8-7-33,5-9-673,6-10-1313,-1-3-1601,2-9-3364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36.36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14798,'0'0'3780,"52"20"-1602,-29-9-609,3 2-544,6 3-609,-2-3-255,4 3-97,-1-2-801,1-2-2082,-6-3-3427,-5 0-7943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36.73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0 269 15855,'0'0'3876,"8"-6"-2115,27-21-422,0-2 0,-2-1-1,41-48 1,-74 78-1326,0 0 0,0 0 0,0-1 0,0 1 0,0 0 0,0 0 1,0 0-1,0 0 0,0-1 0,0 1 0,0 0 0,0 0 0,0 0 0,0 0 1,0-1-1,0 1 0,0 0 0,0 0 0,1 0 0,-1 0 0,0 0 0,0-1 1,0 1-1,0 0 0,0 0 0,0 0 0,1 0 0,-1 0 0,0 0 0,0 0 1,0-1-1,0 1 0,0 0 0,1 0 0,-1 0 0,0 0 0,0 0 0,0 0 1,0 0-1,1 0 0,-1 0 0,0 0 0,0 0 0,0 0 0,0 0 0,1 0 1,-1 0-1,0 0 0,0 0 0,0 0 0,0 0 0,1 1 0,-1-1 0,0 0 1,0 0-1,0 0 0,0 0 0,0 0 0,1 0 0,-1 0 0,0 0 0,0 1 1,0-1-1,0 0 0,0 0 0,0 0 0,-1 18 102,-9 23-218,-15 58-226,21-59-3207,4-39 3401,0-1 0,0 0 1,0 0-1,0 0 0,0 0 0,0 0 0,0 1 0,0-1 0,0 0 0,0 0 0,0 0 0,0 0 0,0 0 1,0 1-1,0-1 0,0 0 0,0 0 0,0 0 0,0 0 0,1 0 0,-1 0 0,0 1 0,0-1 0,0 0 1,0 0-1,0 0 0,0 0 0,0 0 0,0 0 0,1 0 0,-1 0 0,0 1 0,0-1 0,0 0 0,0 0 1,0 0-1,0 0 0,1 0 0,-1 0 0,0 0 0,0 0 0,0 0 0,0 0 0,0 0 0,1 0 0,-1 0 1,0 0-1,0 0 0,0 0 0,0 0 0,0 0 0,1 0 0,-1 0 0,0 0 0,0 0 0,0-1 0,0 1 1,0 0-1,0 0 0,1 0 0,-1 0 0,0 0 0,0 0 0,0 0 0,0 0 0,0-1 0,0 1 1,0 0-1,0 0 0,10-9-8049</inkml:trace>
  <inkml:trace contextRef="#ctx0" brushRef="#br0" timeOffset="1">315 1 19218,'0'0'7463,"9"33"-11210,3-37-1058,-1-3-5477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37.05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305 1 18770,'0'0'7810,"-7"14"-7735,-21 31 107,-2 0 1,-2-2 0,-60 62 0,68-79-163,10-11-98,0-1 0,-29 23 0,32-32-1735,11-5 1632,0 0 0,-1 0 0,1 0 0,0 0 0,-1 0 0,1 0-1,0 0 1,0 0 0,-1-1 0,1 1 0,0 0 0,-1 0 0,1 0-1,0 0 1,0 0 0,-1-1 0,1 1 0,0 0 0,0 0 0,-1-1 0,1 1-1,0 0 1,0 0 0,0-1 0,0 1 0,-1 0 0,1-1 0,0 1-1,0 0 1,0 0 0,0-1 0,0 1 0,0 0 0,0-1 0,0 1-1,0 0 1,0-1 0,-2-18-7885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37.46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17521,'0'0'6278,"58"43"-4773,-31-26-704,-1 0-481,3 1-224,1-3-96,-2-1-160,-2 2-1890,-2-2-2306,-9-2-4484</inkml:trace>
  <inkml:trace contextRef="#ctx0" brushRef="#br0" timeOffset="1">328 112 18161,'0'0'1922,"9"-5"384,1 0-1714,0 0-1,0 0 0,0 1 1,1 1-1,19-5 1,-28 8-544,0-1 1,0 1-1,0-1 0,0 1 1,1 0-1,-1-1 1,0 1-1,0 0 1,0 1-1,0-1 0,0 0 1,0 0-1,0 1 1,0-1-1,0 1 1,0 0-1,0 0 1,0 0-1,-1 0 0,1 0 1,0 0-1,0 0 1,-1 0-1,1 1 1,-1-1-1,1 0 0,-1 1 1,0 0-1,1-1 1,-1 1-1,0 0 1,0 0-1,0-1 0,0 1 1,-1 0-1,1 0 1,0 0-1,-1 0 1,1 0-1,-1 0 1,0 0-1,0 0 0,0 0 1,0 4-1,0-2 55,-1 1-1,0-1 0,0 0 0,0 0 1,0-1-1,-1 1 0,0 0 1,1 0-1,-1-1 0,-1 1 1,1-1-1,0 1 0,-1-1 1,-5 5-1,-53 44 485,31-27-504,29-24-78,-36 39 20,36-39-21,1-1 0,-1 1 0,1 0-1,-1-1 1,1 1 0,-1 0 0,1 0 0,0 0 0,-1-1 0,1 1 0,0 0-1,0 0 1,-1 0 0,1 0 0,0 0 0,0-1 0,0 1 0,0 0-1,0 0 1,0 0 0,0 0 0,1 0 0,-1 0 0,0-1 0,0 1 0,1 0-1,-1 0 1,0 0 0,1 0 0,-1-1 0,1 1 0,-1 0 0,1-1-1,-1 1 1,1 0 0,0-1 0,-1 1 0,1-1 0,0 1 0,-1 0 0,1-1-1,0 0 1,0 1 0,-1-1 0,1 0 0,0 1 0,0-1 0,0 0-1,0 0 1,0 1 0,-1-1 0,3 0 0,17 4-376,0-1-1,0-1 1,24 0 0,27-5-8859,-40-1 476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37.87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333 1 16496,'0'0'3651,"8"8"-2199,7 7-1081,-2 1 1,0 1-1,-1 0 1,-1 1-1,-1 0 0,0 1 1,-1 0-1,7 23 0,-12-31-352,-1 0 0,0 0 0,0 0 0,-1 0 0,-1 1 0,0-1 0,0 1 0,-1-1 0,-1 1 0,0-1 0,0 0 0,-1 1 0,-1-1 0,0 0 0,0 0 0,-1 0 0,-8 14 0,-6 4-1,-2-2 1,-1 0 0,-1-2 0,-1 0 0,-1-1 0,-34 25 0,23-22-1766,-2-2 0,-44 24 0,30-25-3875,4-6-3709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38.37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206 1 11082,'0'0'8707,"-9"9"-8525,-16 24 130,0 1 0,3 1 0,0 0 0,-27 65-1,39-75-133,0 0-1,2 1 0,1 0 1,1 0-1,1 0 0,1 1 0,1 0 1,2 49-1,2-69-179,0 1 1,1-1-1,0 0 1,0 0-1,1 1 1,-1-1-1,2-1 1,-1 1 0,1 0-1,0-1 1,0 0-1,1 0 1,-1 0-1,1-1 1,1 1-1,-1-1 1,1 0-1,0-1 1,0 1-1,0-1 1,1-1-1,-1 1 1,1-1-1,0 0 1,0 0-1,8 1 1,15 4-960,0-1 1,0-1-1,1-2 1,-1-1 0,33-1-1,18-2-5247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39.02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 1 17905,'0'0'5797,"-5"47"-5572,0-17-97,3 3-64,2-3-32,0 0 0,0-4 0,2-4-481,1-2-1120,-3-6-1282,0-3-2498,0-6-2178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25.16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42 22 13965,'-20'-12'3556,"6"5"-674,7 5-768,18 7-4260,1-1-2562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39.40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61 17008,'0'0'2082,"83"-7"-641,-33-4-320,5-1-800,-2 3-193,-5 0-96,-8 5-320,-6-1-1410,-11 4-2594,-9-1-2755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39.75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31 6822,'0'0'10987,"11"-4"-8857,6-2-1349,1 1-1,1 0 1,-1 1 0,1 1 0,-1 1-1,1 1 1,36 2 0,-53-1-770,-1 0 0,1 0 1,0 1-1,0-1 0,0 1 1,0-1-1,0 1 0,-1 0 0,1 0 1,0 0-1,-1 0 0,1 0 1,-1 0-1,1 0 0,-1 0 0,1 1 1,-1-1-1,0 0 0,0 1 1,1 0-1,-1-1 0,0 1 1,0-1-1,-1 1 0,1 0 0,0 0 1,-1 0-1,1-1 0,-1 1 1,1 0-1,-1 0 0,0 0 0,0 0 1,0 0-1,0 0 0,0 0 1,0 0-1,-1 2 0,0 0 15,0 1 0,-1 0-1,0 0 1,1 0 0,-2-1 0,1 1-1,0-1 1,-1 0 0,0 1 0,0-1-1,0-1 1,-1 1 0,-4 4 0,-10 5 21,0 0 0,0-1 0,-1-2 1,0 1-1,-1-2 0,-38 12 1,78-24-7,0 1 0,30 1 0,-22 0-106,45 2-564,-19-1-1812,1-3-4391,-12-4-5196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51.67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16592,'0'0'6021,"2"14"-5311,5 92 859,-10 159-1,-1-74-904,3-189-647,1 0 0,0 0 0,0 0 1,0 0-1,1 0 0,-1 1 0,0-1 0,1 0 0,0 0 0,-1 0 0,1 0 0,0 0 0,0-1 0,0 1 0,0 0 0,0 0 0,0-1 0,3 4 0,-2-4 12,-1 0 0,1-1-1,-1 1 1,1 0 0,-1-1 0,1 1-1,0-1 1,-1 1 0,1-1-1,0 0 1,-1 0 0,1 0-1,0 0 1,-1 0 0,1 0-1,0 0 1,-1-1 0,3 0-1,4-1 73,0-1 0,0 0 0,-1-1 0,1 0 0,-1 0 0,0-1 0,12-10 0,3-6-37,-1-1 1,26-35-1,-12 13-12,-35 44-59,0 0 0,0-1-1,0 1 1,0 0 0,1 0 0,-1-1-1,0 1 1,0 0 0,0 0 0,0 0-1,1-1 1,-1 1 0,0 0 0,0 0-1,0 0 1,1 0 0,-1-1 0,0 1 0,0 0-1,1 0 1,-1 0 0,0 0 0,0 0-1,1 0 1,-1 0 0,0 0 0,0 0-1,1 0 1,-1 0 0,0 0 0,1 0-1,-1 0 1,0 0 0,0 0 0,1 0-1,-1 0 1,0 0 0,0 0 0,1 0-1,-1 0 1,0 1 0,0-1 0,1 0-1,-1 0 1,5 16 3,-5 33 327,0-39-289,-2 135-520,5-136-2148,13-8-5718,-3-6-889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52.63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184 26 17008,'0'0'1949,"-8"-3"-65,3 2-1681,2 0-72,0 0 1,0 0 0,0 0 0,0 0-1,0 0 1,-1 1 0,1-1 0,0 1 0,0 0-1,-1 0 1,1 0 0,0 1 0,0-1-1,0 1 1,0 0 0,-1 0 0,1 0-1,0 0 1,0 0 0,1 0 0,-1 1-1,0 0 1,0-1 0,-3 4 0,-6 10 192,0 0-1,1 0 1,1 1 0,-12 22 0,18-30-252,1-1 1,-1 1 0,2 0-1,-1 0 1,1 0-1,0 1 1,0-1-1,1 0 1,1 1-1,-1-1 1,1 1 0,1 8-1,0-15-63,0 0 0,0-1-1,-1 1 1,1-1 0,0 1 0,0-1-1,1 0 1,-1 1 0,0-1 0,0 0-1,1 0 1,-1 0 0,1 0 0,-1 0-1,1 0 1,-1 0 0,1 0 0,0-1-1,-1 1 1,1 0 0,0-1 0,-1 0-1,1 1 1,0-1 0,0 0 0,-1 0-1,1 0 1,0 0 0,0 0 0,0 0-1,-1-1 1,1 1 0,3-2 0,2 2 28,-1-2 1,1 1-1,0-1 1,0 0-1,-1-1 1,1 0-1,8-5 1,-4 0-12,-2 0 0,1-1 1,-1 0-1,0-1 0,-1 0 0,0-1 0,-1 0 0,0 0 0,-1 0 1,0-1-1,0 0 0,-2 0 0,1 0 0,-2-1 0,1 1 1,-2-1-1,0 0 0,0 0 0,-1-21 0,-1 34-14,0 0 0,0 0 0,0 0 0,0-1 0,0 1 0,0 0 0,0 0 0,0 0 0,0-1 0,0 1 0,0 0 0,0 0 0,0 0 0,0 0 0,0-1 0,0 1 0,-1 0 0,1 0 0,0 0 0,0 0 0,0 0 0,0-1 0,0 1 0,-1 0 0,1 0 0,0 0 0,0 0 0,0 0 0,0 0 0,0 0 0,-1 0 0,1-1 0,0 1 0,0 0 0,0 0 0,-1 0 0,1 0-1,0 0 1,0 0 0,0 0 0,-1 0 0,1 0 0,0 0 0,0 1 0,-11 5 211,-6 11-120,2 4 110,-24 46 0,35-60-177,1-1 0,1 1 0,-1-1 1,1 1-1,0 0 0,0 0 0,1 0 1,0 1-1,1-1 0,-1 0 0,1 0 1,1 10-1,0-16-35,-1 0 1,1 0 0,0 0-1,-1 0 1,1 0-1,0 0 1,-1 0-1,1 0 1,0-1 0,0 1-1,0 0 1,0 0-1,0-1 1,0 1 0,0-1-1,0 1 1,0-1-1,0 1 1,0-1-1,0 0 1,1 1 0,-1-1-1,0 0 1,0 0-1,0 0 1,0 0 0,1 0-1,0 0 1,37-5 149,-27 0-157,1-2 0,-1 1 0,0-1-1,0-1 1,-1 0 0,16-15 0,37-26-47,-63 48 48,0 1 0,0-1 1,0 0-1,1 0 0,-1 1 0,0-1 0,0 0 0,0 1 0,1 0 0,-1-1 0,0 1 0,0 0 1,1-1-1,-1 1 0,0 0 0,1 0 0,-1 0 0,0 0 0,1 0 0,-1 0 0,0 1 0,0-1 1,1 0-1,-1 1 0,0-1 0,0 1 0,1-1 0,-1 1 0,0-1 0,0 1 0,0 0 0,0 0 1,0 0-1,0-1 0,0 1 0,0 0 0,0 0 0,0 0 0,-1 1 0,1-1 0,0 0 0,-1 0 0,1 0 1,-1 0-1,1 1 0,-1-1 0,1 0 0,-1 2 0,3 9 15,-1 0 0,0 0 0,-1 0 0,0 17 0,0-12-12,-1-6 16,0-4-15,0-1-1,1 1 1,0 0 0,0 0 0,4 10 0,-5-16 3,0 0 1,0-1-1,1 1 0,-1 0 0,1 0 0,-1-1 0,1 1 0,-1 0 0,1-1 0,-1 1 0,1-1 0,0 1 0,-1-1 0,1 1 0,0-1 0,-1 1 0,1-1 0,0 1 0,0-1 0,-1 0 0,2 1 0,0-1 7,0 0-1,-1 0 0,1-1 0,-1 1 0,1 0 1,-1-1-1,1 1 0,-1-1 0,1 1 1,-1-1-1,0 0 0,1 0 0,-1 1 1,0-1-1,0 0 0,2-2 0,19-16 51,-2-1-1,32-38 0,-40 41-76,2 1 0,0 1 1,0 0-1,2 1 0,0 0 0,0 1 0,25-13 0,-41 25 12,0 1 0,1 0 0,-1-1 0,1 1 0,-1 0 0,1-1 0,-1 1 0,1 0 0,-1 0 0,1-1 0,-1 1 0,1 0 0,-1 0 0,1 0 0,-1 0 0,1 0 0,0 0-1,-1 0 1,1 0 0,-1 0 0,1 0 0,-1 0 0,1 0 0,-1 0 0,1 0 0,0 1 0,-1-1 0,1 0 0,-1 0 0,1 0 0,-1 1 0,0-1 0,1 0 0,-1 1 0,1-1 0,-1 1 0,1-1 0,-1 0 0,0 1 0,1-1-1,-1 1 1,-1 30-46,-21 32 155,20-59-101,0-1-2,0-1 1,1 1-1,0 0 0,0-1 1,0 1-1,0 0 0,0-1 1,0 1-1,1 0 0,-1 4 1,4-7 8,0-1 0,0 1-1,0-1 1,1 0 0,-1 0 0,0-1 0,0 1 0,3-3 0,25-18-158,-25 16 92,0 1 0,1 0 0,0 0 0,0 0 1,0 1-1,0 0 0,1 1 0,0 0 0,-1 0 1,14-3-1,-19 46 628,-1-39-570,0 0 1,0 0-1,0 0 1,0 0-1,0 0 1,1-1-1,-1 1 1,0-1-1,1 1 1,-1-1-1,0 1 1,1-1-1,-1 0 1,1 1-1,-1-1 1,0 0-1,1 0 1,-1 0-1,1 0 1,-1 0-1,1-1 1,-1 1-1,0 0 1,1-1-1,1 0 1,36-11-36,-6-6-311,-25 13 180,1 0 0,-1 1 0,0 0 0,1 0 0,0 1 0,0 0 0,18-3 0,-26 6 159,0 0 0,0 1-1,-1 0 1,1-1 0,0 1 0,0-1 0,-1 1 0,1 0 0,0-1 0,-1 1 0,1 0 0,-1 0-1,1 0 1,-1-1 0,0 1 0,1 0 0,-1 0 0,0 0 0,1 0 0,-1 0 0,0 0 0,0 0 0,0 0-1,0-1 1,0 1 0,0 0 0,0 0 0,0 2 0,-1 37-190,1-32-600,0-8 665,0 1 1,0-1-1,0 0 1,0 0-1,0 1 1,0-1-1,0 0 1,0 0 0,0 1-1,0-1 1,0 0-1,0 0 1,0 1-1,0-1 1,1 0-1,-1 0 1,0 1-1,0-1 1,0 0-1,0 0 1,1 0 0,-1 1-1,0-1 1,0 0-1,0 0 1,1 0-1,-1 0 1,0 1-1,0-1 1,1 0-1,-1 0 1,0 0 0,0 0-1,1 0 1,-1 0-1,0 0 1,0 0-1,1 0 1,-1 0-1,0 0 1,0 0-1,1 0 1,-1 0-1,0 0 1,0 0 0,1 0-1,-1 0 1,3 0-1269,12 0-6368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53.27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138 0 9001,'0'0'7980,"-10"3"-4680,3-2-2973,1 1 1,0 0 0,0 0 0,-1 1 0,2 0 0,-1 0 0,0 0 0,0 1 0,1 0 0,0 0 0,0 0 0,0 0 0,0 1 0,1 0 0,-5 6 0,4-3-50,0 0 0,0 0 0,1 1 0,-5 12 0,8-18-259,0 1 1,-1-1 0,2 0-1,-1 1 1,0-1-1,1 1 1,0 0-1,0-1 1,0 1 0,0-1-1,0 1 1,1-1-1,-1 1 1,1-1 0,2 5-1,-2-6-12,1 0 0,0-1 0,-1 1 1,1-1-1,0 1 0,0-1 0,0 0 0,0 0 0,0 0 0,1 0 0,-1 0 0,0-1 0,0 1 1,1-1-1,-1 1 0,0-1 0,1 0 0,-1 0 0,0 0 0,0 0 0,4 0 0,2-1-122,0 1-1,1-1 1,-1 0-1,16-5 0,-11 0-9,-2 0 0,1 0 0,-1-2 0,0 1-1,0-1 1,-1-1 0,0 0 0,-1 0-1,0-1 1,13-17 0,-36 70 3261,13-42-3143,1 0 0,-1 0 0,1 0 0,0 1 0,0-1 0,0 0 0,0 0 0,0 1-1,0-1 1,0 0 0,0 0 0,0 1 0,0-1 0,1 0 0,-1 0 0,0 1 0,1-1 0,-1 0 0,1 0 0,-1 0 0,1 0 0,0 0 0,0 0 0,-1 0 0,1 0 0,0 0 0,0 0 0,0 0 0,0 0 0,0-1 0,0 1 0,0 0 0,0-1 0,0 1 0,0-1 0,1 1 0,-1-1-1,2 1 1,3-1-102,1 1-1,-1-2 1,0 1-1,0-1 1,1 1-1,-1-2 1,0 1-1,0-1 1,0 0-1,0 0 1,0-1-1,0 1 1,-1-1-1,8-5 1,5-6-454,-1 0 0,28-29 0,8-6 56,-51 51 1308,-5 10-380,-6 12 92,-15 31 726,23-51-1186,0-1 0,0 0 0,1 1 0,-1-1 0,1 1 0,-1-1 0,1 1 0,0-1 0,0 1 0,1-1 0,-1 1 0,1-1 0,0 1 0,0-1 0,2 6 0,-1-8-47,0 1 0,0-1 0,0 1-1,0-1 1,0 1 0,0-1-1,1 0 1,-1 0 0,0 0 0,1 0-1,-1-1 1,1 1 0,-1-1 0,1 1-1,-1-1 1,1 0 0,0 0-1,-1 0 1,1 0 0,-1-1 0,1 1-1,-1-1 1,3 0 0,5-1-103,0 0 0,0-1 0,0 0 0,14-6 0,-7-1-125,-1 0 0,0 0 0,0-1 0,-1-1 0,-1-1 0,0 0 0,0-1 0,-2-1 0,21-29 0,-49 73 1935,10-21-1527,0 1 0,1 0 0,0 1 0,1-1 0,0 1-1,0 0 1,1 0 0,1 0 0,-1 0 0,0 13 0,3-22-227,0 0 1,0-1-1,0 1 1,-1 0-1,1 0 1,0-1-1,0 1 1,1 0-1,-1 0 1,0 0-1,0-1 0,0 1 1,0 0-1,1 0 1,-1-1-1,0 1 1,1 0-1,-1-1 1,0 1-1,1 0 1,-1-1-1,1 1 1,-1-1-1,1 1 0,-1 0 1,1-1-1,0 1 1,-1-1-1,1 0 1,0 1-1,-1-1 1,1 0-1,0 1 1,-1-1-1,1 0 1,0 1-1,0-1 0,-1 0 1,1 0-1,0 0 1,0 0-1,-1 0 1,1 0-1,0 0 1,0 0-1,0 0 1,-1 0-1,1-1 1,0 1-1,0 0 0,-1 0 1,2-1-1,1-1-897,0 1-1,0-1 1,0 1 0,0-1-1,0 0 1,-1 0-1,1 0 1,0 0-1,-1-1 1,0 1-1,3-4 1,10-20-13294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53.65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17873,'0'0'6566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54.01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124 0 12780,'0'0'11990,"-5"9"-11248,-1 0-472,1 0-356,-1 1 1,1-1 0,1 1 0,0 0 0,-4 15-1,8-23-71,-1 0 0,1 0 0,-1 1 0,1-1 0,0 0 0,0 0 0,0 0 0,0 1 0,0-1 0,1 0 0,-1 0 0,1 0 0,-1 1 0,1-1 0,0 0 0,0 0 0,0 0 0,0 0 1,0 0-1,0 0 0,1-1 0,-1 1 0,1 0 0,-1-1 0,1 1 0,0-1 0,-1 1 0,1-1 0,0 0 0,0 0 0,0 0 0,0 0 0,0 0 0,0 0 0,3 0 0,14 6-492,-3-2 439,0 1 0,0 1 0,-1 0 1,17 10-1,-32-17 360,1 0-1,-1 0 1,0 1-1,1-1 1,-1 0 0,0 0-1,0 0 1,1 1 0,-1-1-1,0 0 1,1 0-1,-1 1 1,0-1 0,0 0-1,0 0 1,1 1 0,-1-1-1,0 0 1,0 1 0,0-1-1,1 0 1,-1 1-1,0-1 1,0 0 0,0 1-1,0-1 1,0 0 0,0 1-1,0-1 1,0 0-1,0 1 1,0-1 0,0 1-1,0-1 1,0 0 0,0 1-1,-1-1 1,-13 8 2640,-27 0-1021,37-7-1380,-50 8 1046,-21 3-935,27-9-4714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54.71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167 254 9769,'0'0'5253,"1"-8"-2957,1 1-1685,-1 4-433,0 1-1,0-1 1,-1 1-1,1-1 1,-1 0-1,0 1 1,0-1-1,0 0 1,0 0-1,0 1 1,0-1-1,-1 0 1,0-2-1,0 4-57,0 0-1,0 0 1,0 0-1,0 0 1,0 1-1,0-1 1,0 0-1,-1 0 1,1 1-1,0-1 1,0 1-1,-1-1 1,1 1-1,0-1 1,-1 1-1,1 0 1,0 0-1,-1 0 1,1 0-1,-1 0 1,1 0-1,0 0 1,-1 0-1,1 0 1,0 1-1,-1-1 1,-1 1-1,-38 12 608,33-7-704,-1 0 1,2 1-1,-1 0 0,0 0 1,1 0-1,-11 17 0,14-20-32,1 1 0,0 0 0,0-1 0,1 1 0,-1 0 0,1 0 0,0 1-1,0-1 1,1 0 0,0 1 0,0-1 0,0 1 0,0-1 0,1 9 0,1-12 10,-1-1 1,1 0-1,0 1 0,0-1 1,0 0-1,-1 0 0,1 1 0,0-1 1,1 0-1,-1 0 0,0 0 1,0 0-1,0 0 0,1 0 1,-1-1-1,0 1 0,1 0 1,-1-1-1,1 1 0,-1-1 1,1 1-1,-1-1 0,1 1 1,-1-1-1,1 0 0,-1 0 1,1 0-1,-1 0 0,1 0 1,-1 0-1,4-1 0,3 0 51,1 0-1,-1 0 0,1-1 1,13-4-1,-1-3-15,-1-1 1,0 0-1,-1-2 1,0 0-1,-1-1 1,0-1-1,-1-1 1,17-19-1,-14 13 7,-2-2-1,0 0 0,-1 0 0,-2-2 0,24-48 1,-37 70-9,-1 0-1,0 0 1,0 0 0,0 0 0,0-1 0,0 1 0,-1 0-1,1 0 1,-1-1 0,0-5 0,0 9-22,0 0 1,0-1-1,0 1 0,-1 0 1,1 0-1,0-1 1,0 1-1,0 0 0,0 0 1,0 0-1,-1-1 0,1 1 1,0 0-1,0 0 1,0 0-1,0-1 0,-1 1 1,1 0-1,0 0 1,0 0-1,-1 0 0,1 0 1,0 0-1,0-1 0,-1 1 1,1 0-1,0 0 1,0 0-1,-1 0 0,1 0 1,0 0-1,0 0 0,-1 0 1,1 0-1,0 0 1,0 0-1,-1 0 0,1 0 1,0 1-1,-1-1 0,-19 15 192,7-2-165,0 2-1,1-1 0,0 2 1,1 0-1,0 0 0,2 1 1,0 0-1,1 0 0,1 1 1,-10 35-1,16-51-36,1 0 1,0 0-1,0 0 1,0-1-1,0 1 0,0 0 1,0 0-1,0 0 0,1 0 1,-1 0-1,1-1 0,-1 1 1,1 0-1,0 0 0,-1-1 1,1 1-1,0 0 1,0-1-1,0 1 0,1-1 1,-1 1-1,2 1 0,0-1 14,0 0-1,0 0 0,1 0 0,-1-1 1,0 1-1,1-1 0,-1 0 1,1 0-1,0 0 0,6 1 0,7-1 34,0 0-1,0-2 1,32-3 0,-40 2-50,1 0 1,0-1 0,-1 0 0,1 0-1,-1-1 1,0 0 0,0-1 0,10-6-1,-16 9 8,0 0 0,0 0 0,0-1 0,0 1 0,0-1 0,0 1 0,0-1 0,-1 0 0,0 0 0,1 0 0,-1-1 0,0 1 0,0 0 0,-1-1 0,1 1 0,-1-1 0,0 0 0,0 1 0,0-1 0,0 0 0,-1 0 0,1 1 0,-1-8 0,0 10 10,-1 1 0,1-1 1,-1 0-1,1 0 0,0 1 0,-1-1 0,1 0 1,-1 1-1,0-1 0,1 1 0,-1-1 1,0 0-1,1 1 0,-1-1 0,0 1 0,1 0 1,-1-1-1,0 1 0,0 0 0,1-1 0,-1 1 1,0 0-1,0 0 0,0 0 0,0-1 1,1 1-1,-1 0 0,0 0 0,0 0 0,0 0 1,0 1-1,1-1 0,-1 0 0,0 0 0,0 0 1,-1 1-1,-33 13 302,27-8-252,0 0 0,1 0 1,0 0-1,0 1 0,0 1 1,1-1-1,0 1 0,1 0 0,-1 0 1,2 1-1,-1-1 0,1 1 1,0 0-1,1 0 0,0 1 1,1-1-1,-3 16 0,5-23-69,1 0 0,-1 0-1,1 0 1,0 0 0,-1 0-1,1-1 1,0 1-1,0 0 1,0 0 0,0 0-1,1-1 1,-1 1 0,0-1-1,1 1 1,-1-1-1,1 0 1,-1 1 0,1-1-1,0 0 1,-1 0 0,1 0-1,0 0 1,0 0 0,0-1-1,0 1 1,0 0-1,0-1 1,0 0 0,0 1-1,0-1 1,2 0 0,11 2-566,0 0 0,29-2 0,-38 0 148,1 0-512,0-1 1,0 1-1,-1-1 1,1 0-1,0-1 1,-1 0-1,1 0 1,-1 0-1,9-5 0,19-14-8554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55.08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61 1 12075,'0'0'8168,"-9"1"-5686,-26 7-933,34-8-1523,0 0 0,1 1-1,-1-1 1,0 0 0,0 0 0,1 0 0,-1 1 0,0-1 0,1 0 0,-1 1 0,0-1 0,1 1 0,-1-1 0,1 1 0,-1-1 0,0 1 0,1-1 0,-1 1 0,1-1 0,0 1 0,-1 0 0,1-1-1,-1 1 1,1 0 0,0-1 0,0 1 0,-1 0 0,1 0 0,0-1 0,0 1 0,0 0 0,0 0 0,0-1 0,0 1 0,0 0 0,0 0 0,0-1 0,0 1 0,0 0 0,0 0 0,1-1 0,-1 1-1,0 0 1,1 0 0,-1-1 0,0 1 0,1 0 0,-1-1 0,1 1 0,0 0 0,23 23-106,21-1-768,-36-20 779,0 1-1,0 0 1,0 1-1,0 0 1,-1 1 0,1 0-1,-1 0 1,-1 0-1,1 1 1,-1 0-1,10 14 1,-16-20 142,0 1 0,-1-1 1,1 1-1,0 0 0,-1-1 0,1 1 1,-1 0-1,1-1 0,-1 1 0,0 0 0,1-1 1,-1 1-1,0 0 0,0 0 0,-1-1 1,1 1-1,0 0 0,-1 0 0,1-1 1,-1 1-1,1 0 0,-1-1 0,0 1 1,1-1-1,-2 3 0,-1-2 79,1 1 0,-1 0 0,0-1 1,0 1-1,0-1 0,0 0 0,0 0 0,0 0 0,-1 0 0,1-1 1,-5 2-1,-2 1-213,-1-1 1,1-1-1,0 0 1,-1 0-1,1-1 1,-1 0-1,-18-2 1,18-5-3736,3-9-4115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56.10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29 113 8776,'2'-9'2136,"0"-2"-1226,7-25 1979,2 11 2638,-13 34-1997,3 13-2637,0-1-448,-8 28 344,-12 50 0,11-60-468,0-1 0,-3 73 0,12-111-317,-1 0 0,0 0-1,0 0 1,0 1 0,0-1-1,0 0 1,0 0 0,0 0-1,0 0 1,1 0 0,-1 1-1,0-1 1,0 0 0,0 0-1,0 0 1,1 0-1,-1 0 1,0 0 0,0 0-1,0 0 1,0 0 0,1 1-1,-1-1 1,0 0 0,0 0-1,0 0 1,1 0 0,-1 0-1,0 0 1,0 0-1,0 0 1,1 0 0,-1 0-1,0-1 1,0 1 0,0 0-1,0 0 1,1 0 0,-1 0-1,0 0 1,0 0 0,0 0-1,0 0 1,1 0-1,-1-1 1,0 1 0,0 0-1,0 0 1,0 0 0,0 0-1,0 0 1,0-1 0,1 1-1,-1 0 1,0 0 0,0 0-1,0-1 1,0 1 0,0 0-1,0 0 1,0 0-1,0-1 1,7-7 45,0-1-1,-1 1 1,0-2 0,0 1 0,-1-1-1,0 1 1,6-19 0,-2-1-23,10-46 1,-14 32-1,-1-1 0,-2-61-1,-2 83-43,0 22 16,0 0-1,0 1 1,0-1 0,-1 0-1,1 0 1,0 0 0,0 1-1,-1-1 1,1 0-1,0 0 1,-1 0 0,1 0-1,0 1 1,-1-1 0,1 0-1,0 0 1,-1 0 0,1 0-1,0 0 1,0 0 0,-1 0-1,1 0 1,0 0 0,-1 0-1,1 0 1,0 0 0,-1 0-1,1 0 1,0 0 0,-1-1-1,1 1 1,0 0 0,-1 0-1,1 0 1,0 0 0,0-1-1,-1 1 1,1 0 0,0 0-1,0 0 1,-1-1 0,1 1-1,0 0 1,0 0 0,0-1-1,-1 1 1,1 0 0,0-1-1,0 1 1,0 0 0,0-1-1,0 1 1,0 0 0,0-1-1,0 1 1,0 0 0,0-1-1,0 1 1,0 0 0,0 0-1,0-1 1,0 1 0,0 0-1,0-1 1,-16 24-102,14-15 93,0 1 0,0-1 0,0 0 0,1 1 1,0-1-1,1 0 0,0 10 0,0-16 10,0 0 0,1 0 0,-1 0 0,1 1 0,-1-1-1,1 0 1,0 0 0,0 0 0,0 0 0,0 0 0,0-1 0,0 1-1,1 0 1,-1 0 0,0-1 0,1 1 0,0-1 0,-1 1 0,1-1-1,0 1 1,-1-1 0,1 0 0,0 0 0,0 0 0,0 0 0,0 0 0,0-1-1,1 1 1,-1-1 0,0 1 0,4-1 0,5 1 11,1 0 1,0-2-1,-1 1 1,1-1 0,0-1-1,-1 0 1,1-1-1,-1 0 1,0-1-1,0 0 1,19-10-1,-22 9 12,1 0-1,-1 0 0,0-1 0,0 0 0,-1 0 0,1 0 0,-1-1 0,-1-1 0,1 1 0,-1-1 1,-1 0-1,1 0 0,-2-1 0,7-13 0,-49 96 385,24-39-306,-14 58 1,26-83-95,0 0 0,0 0 0,1 0 0,0 0 0,1 1-1,0-1 1,0 0 0,1 1 0,1-1 0,0 0 0,3 10 0,-4-17-1,0-1 0,0 0 0,1 1 0,-1-1 0,1 0 0,-1 0 0,1 0 0,0 0 0,-1 0 0,1 0 0,0-1 0,0 1 0,0-1 0,1 1 0,-1-1 0,0 0 0,1 0 0,-1 0 0,0 0 0,1 0 0,-1 0 0,1-1 0,0 1 0,-1-1 0,1 0 0,-1 0 0,1 0 0,-1 0 0,1 0 0,0 0 0,-1-1 0,5-1 0,1 0 7,0 0 1,0-1-1,0 0 0,-1 0 1,1-1-1,-1 1 0,0-2 1,0 1-1,7-7 0,-5 2 4,0-1-1,0 1 1,-1-1-1,0-1 1,-1 0 0,-1 0-1,1 0 1,-2-1-1,0 0 1,0 0-1,3-12 1,-26 40 0,12-3 1,0 0 0,1 0 0,0 0 0,1 1 0,0 0-1,1 0 1,1 0 0,0 0 0,1 0 0,0 0 0,3 28 0,-1-39-69,0-1 0,0 1 1,0-1-1,0 1 0,0-1 1,1 1-1,-1-1 0,1 0 1,0 0-1,-1 1 0,1-1 0,0-1 1,0 1-1,0 0 0,1 0 1,-1-1-1,0 1 0,1-1 1,-1 0-1,1 1 0,-1-1 0,4 0 1,29 5-3242,-3-12-3425,-11-6-590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56.75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193 89 2819,'0'0'8530,"2"-9"-6031,-1 4-2399,6-39 3536,-7 43-3519,0 0 1,0-1-1,0 1 1,0 0-1,-1 0 1,1-1-1,0 1 1,-1 0-1,1 0 1,0 0-1,-1 0 0,0-1 1,1 1-1,-1 0 1,0 0-1,1 0 1,-1 0-1,0 0 1,0 0-1,0 1 1,0-1-1,0 0 1,0 0-1,0 1 0,0-1 1,0 0-1,0 1 1,0-1-1,-1 1 1,1-1-1,0 1 1,0 0-1,0 0 1,-1-1-1,1 1 1,-2 0-1,-4 1-62,0 0 1,-1 0-1,1 1 1,0-1-1,0 1 0,0 1 1,0 0-1,1 0 0,-1 0 1,1 1-1,0 0 0,0 0 1,0 0-1,0 1 1,-8 9-1,8-9-56,1 0 0,0 1 0,0 0 0,0 0 0,1 0 0,0 0 0,0 1 0,0 0 0,1 0 0,0 0 0,1 0 0,0 0 0,0 0 0,0 1 0,-1 9 0,4-16 3,-1 0-1,1-1 1,-1 1-1,1 0 1,-1 0-1,1-1 1,-1 1 0,1 0-1,0-1 1,-1 1-1,1-1 1,0 1-1,-1-1 1,1 1-1,0-1 1,0 1-1,-1-1 1,1 0-1,0 1 1,0-1-1,0 0 1,0 0 0,0 0-1,0 1 1,-1-1-1,1 0 1,0 0-1,0 0 1,0-1-1,0 1 1,0 0-1,0 0 1,-1 0-1,3-1 1,34-7 163,-26 3-214,-1 0 1,1-1-1,-1 0 1,11-10-1,-13 10-72,-1 1 0,1 0 0,0 0 0,0 0 0,0 1-1,0 0 1,15-4 0,-22 8 107,-1 0 1,1 0-1,0 1 0,-1-1 0,1 0 0,-1 0 0,1 1 1,0-1-1,-1 0 0,1 1 0,-1-1 0,1 0 1,-1 1-1,1-1 0,-1 1 0,0-1 0,1 1 0,-1-1 1,1 1-1,-1-1 0,0 1 0,0 0 0,1-1 0,-1 1 1,0-1-1,0 1 0,0 0 0,1-1 0,-1 1 0,0 0 1,0-1-1,0 1 0,0 0 0,0-1 0,-1 2 0,1 32-45,0-26 77,4 85 131,-2-55 343,-1 1-1,-8 75 0,5-103-224,-1 1 1,0-1-1,-1 0 1,0 0-1,-1 0 1,0-1-1,-1 0 1,0 0-1,-8 11 0,11-17-169,-1 0 0,1 0 0,0 0 0,-1-1 0,0 1 0,0-1 0,0 0-1,0 0 1,0 0 0,-1-1 0,1 0 0,-1 0 0,1 0 0,-1 0 0,0-1-1,0 1 1,0-1 0,0 0 0,0-1 0,0 1 0,0-1 0,0 0 0,-7-1-1,9 0-75,1 0 0,-1-1 0,0 1 0,0 0 0,1-1 0,-1 0 0,1 0-1,0 1 1,-1-1 0,1-1 0,0 1 0,0 0 0,0 0 0,1-1 0,-1 1 0,0-1-1,1 0 1,0 1 0,-1-1 0,1 0 0,0 0 0,1 0 0,-1 0 0,0 1-1,1-5 1,-2-3-34,0-1 0,1 0 0,1 1 0,0-1 0,2-20 0,0 23-114,0 0 0,0 0-1,1 0 1,1 0 0,-1 1 0,1-1 0,0 1-1,1 0 1,-1 0 0,1 1 0,1-1 0,10-9-1,8-5-1857,0 1-1,29-17 0,-16 12-2213,2-4-3035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57.18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183 13 15599,'0'0'4820,"-11"13"-3373,-6 11-881,1 0 0,1 1 0,1 0 0,-19 49-1,15-24-235,3 1 1,2 1-1,2 0 0,3 0 0,-3 92 0,23-182-293,-9-46-1084,9-94-3938,-12 173 4914,0 1 0,1 0 0,0-1 0,0 1 1,0-1-1,0 1 0,1 0 0,3-6 0,-4 8 89,1 1 0,-1-1 1,1 1-1,-1 0 0,1 0 0,0 0 0,0 0 0,0 0 1,0 0-1,-1 0 0,1 0 0,0 1 0,0-1 0,1 1 1,-1-1-1,0 1 0,0 0 0,0 0 0,0 0 0,3 1 1,15-1 131,0-1 1,-1-1-1,1 0 0,-1-1 1,28-9-1,-35 8-102,-1-1-1,0 0 1,0-1-1,0 0 1,-1-1-1,0 0 1,0 0-1,0-1 1,-1 0-1,9-12 1,-10 12 225,-1-1-1,0 0 1,0 0 0,-1-1 0,0 0-1,-1 0 1,0 0 0,-1-1-1,0 1 1,0-1 0,1-14-1,-21 51 145,-10 20-92,2 0 1,2 1 0,3 1-1,1 1 1,3 1 0,-17 98-1,30-139-266,1 1 175,-1 1 0,1 0-1,1 18 1,0-28-212,0 1-1,0-1 0,0 0 1,0 0-1,0 0 0,0 0 1,1 0-1,-1 0 0,0 1 1,1-1-1,-1 0 0,0 0 1,1 0-1,-1 0 0,1 0 1,0 0-1,-1 0 0,1 0 1,0-1-1,0 1 0,-1 0 1,1 0-1,0-1 0,0 1 1,0 0-1,0-1 0,0 1 1,0-1-1,0 1 0,0-1 1,0 1-1,0-1 0,1 0 1,-1 1-1,0-1 0,0 0 1,0 0-1,0 0 0,0 0 1,0 0-1,1 0 0,-1-1 1,1 1-1,0-1-11,1 0 0,-1 0 0,0 0 0,0-1 0,0 1 0,0 0-1,0-1 1,-1 1 0,1-1 0,0 0 0,-1 0 0,1 0 0,-1 0 0,0 0 0,0 0 0,1 0 0,-1 0 0,1-4 0,14-43 14,-11 29-227,0 0-1,-1-1 1,-1 1-1,-1-1 1,0 1-1,-2-1 1,-4-39-1,4 59 189,0 0 0,0 1 0,0-1 0,0 1 0,0-1 0,0 0 0,0 1 0,0-1 0,-1 1 0,1-1 0,0 0 1,0 1-1,-1-1 0,1 1 0,0-1 0,-1 1 0,1-1 0,0 1 0,-1-1 0,1 1 0,-1 0 0,1-1 0,-1 1 0,1-1 0,-1 1 0,1 0 0,-1 0 0,1-1 0,-1 1 0,1 0 0,-1 0 0,0 0 0,1-1 0,-1 1 0,1 0 0,-1 0 0,0 0 0,0 0 0,0 1 4,0-1 0,0 1-1,0 0 1,1-1 0,-1 1 0,0 0-1,1 0 1,-1-1 0,0 1-1,1 0 1,-1 0 0,1 0 0,-1 0-1,1 0 1,0 0 0,-1 0-1,1 0 1,0 0 0,0 0 0,0 0-1,0 0 1,0 2 0,-1 0-20,1 1 0,0 0 1,0 0-1,0-1 0,0 1 1,1 0-1,0 0 0,0-1 0,0 1 1,0 0-1,0-1 0,1 0 1,-1 1-1,1-1 0,3 5 1,-2-5-45,0-1 1,0 1 0,1 0-1,0-1 1,-1 1-1,1-1 1,0 0 0,0-1-1,0 1 1,0-1 0,0 1-1,0-1 1,7 1 0,2 0 65,1 0 1,-1-1 0,0 0 0,1-1 0,-1 0 0,1-1 0,-1-1 0,0 0 0,0-1 0,0 0-1,19-8 1,-23 7 48,-1 0-1,0 0 0,0 0 0,-1-1 0,1 0 1,-1-1-1,0 0 0,0 0 0,-1 0 0,0-1 1,0 0-1,0 0 0,-1-1 0,0 0 1,-1 0-1,1 0 0,4-14 0,-9 22-33,0-1-1,0 1 1,1-1-1,-1 1 1,0-1-1,0 1 1,0-1-1,0 1 1,0-1-1,0 1 1,0-1-1,0 1 1,0-1-1,0 1 1,0-1-1,-1 1 1,1-1-1,0 1 1,0 0-1,0-1 1,-1 1 0,1-1-1,0 1 1,0-1-1,-1 1 1,1 0-1,0-1 1,-1 1-1,1 0 1,-1-1-1,1 1 1,0 0-1,-1-1 1,1 1-1,-1 0 1,1 0-1,-1 0 1,1-1-1,-1 1 1,1 0-1,-1 0 1,1 0-1,-1 0 1,1 0-1,-1 0 1,1 0-1,-1 0 1,1 0-1,-1 0 1,1 0 0,-1 0-1,1 0 1,-1 1-1,1-1 1,-1 0-1,-30 8-4,19-1 99,1 1-1,-1 0 1,1 1 0,1 0 0,-1 1-1,2 0 1,-1 1 0,1 0 0,1 0 0,0 1-1,1 0 1,-7 14 0,11-20-16,1 0 1,0 0-1,0 0 0,0 1 0,1-1 1,-1 0-1,2 1 0,-1-1 1,1 11-1,0-15-59,1 0-1,-1 0 1,1 0 0,-1 0-1,1 0 1,0 0 0,-1 0-1,1 0 1,0-1 0,1 1 0,-1 0-1,0 0 1,0-1 0,1 1-1,-1-1 1,1 1 0,-1-1 0,1 1-1,0-1 1,0 0 0,-1 0-1,1 0 1,0 0 0,0 0 0,0-1-1,0 1 1,0 0 0,0-1-1,0 1 1,0-1 0,5 0 0,7 1 1,1-1 0,0-1 1,0 0-1,-1-1 0,1-1 1,-1 0-1,0-1 1,0 0-1,0-1 0,0-1 1,-1 0-1,0-1 1,0-1-1,0 0 0,18-15 1,-2-1-20,-2-1 0,0-1 0,-2-1 0,-1-2 0,22-33 0,-36 48-13,-1 1-1,-1-1 1,0-1 0,-1 1-1,0-1 1,-1-1 0,-1 1 0,-1-1-1,0 0 1,2-17 0,-6 32 2,0 0-1,0 0 1,1-1 0,-1 1 0,0 0 0,0 0 0,0 0 0,0 0 0,-1 0 0,1 0 0,0 0 0,0 0 0,-1 0 0,1 0 0,0 0 0,-1 0 0,1 0 0,-1 0 0,1 0-1,-1 0 1,0 0 0,1 1 0,-1-1 0,0 0 0,0 0 0,1 1 0,-1-1 0,0 0 0,0 1 0,-1-1 0,-1 0-8,1 1 0,0 0 1,-1 0-1,1 0 0,0 0 0,-1 0 0,1 0 1,0 1-1,-1-1 0,1 1 0,0 0 0,0 0 1,-3 1-1,-6 3-20,0 1 1,1 0-1,0 1 1,-15 11-1,12-4 29,-1-1 0,2 1 0,0 1 0,1 0 0,0 1 0,1 0 0,-10 24 0,15-30 3,1 1-1,0 0 0,1 0 1,0 0-1,1 0 1,0 0-1,1 0 1,0 1-1,1-1 0,0 0 1,1 1-1,0-1 1,4 19-1,-2-24-202,0 0-1,0 0 0,0 0 1,1-1-1,0 1 0,0-1 1,1 0-1,0 0 1,-1 0-1,2-1 0,-1 1 1,0-1-1,1-1 0,0 1 1,0-1-1,0 0 1,0 0-1,0-1 0,1 1 1,-1-2-1,1 1 0,-1-1 1,1 0-1,0 0 1,-1 0-1,1-1 0,9-1 1,-5-6-3940,-5-10-2797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1:57.53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 0 18898,'-12'0'1313,"6"0"193,12 4-3813,11 0-3939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2:20.67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25 5349,'0'0'12567,"9"-1"-11985,114-7 308,213 14 1,-78 2-1866,-257-8 769,36-3 660,-22-4-1619,-15 7 1004,1 0 0,-1-1 0,0 1 0,0 0 1,1-1-1,-1 1 0,0 0 0,0-1 0,0 1 0,0-1 1,0 1-1,0-1 0,0 1 0,1 0 0,-1-1 0,0 1 1,0-1-1,0 1 0,-1-1 0,1 1 0,0 0 0,0-1 0,0 1 1,0-1-1,0 1 0,0 0 0,-1-1 0,1 1 0,0 0 1,0-1-1,-1 1 0,1-1 0,-8-6-6256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2:21.60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73 1 7399,'0'0'1708,"-9"0"-736,-3 0-564,-33 5 1624,39 0 245,13 1-1001,16 3-137,42 2-459,0-4 0,0-2 1,89-5-1,48 2-3374,-188-1-2020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2:24.95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320 1 5830,'0'0'17098,"-8"7"-16281,-70 70 966,-100 129 0,176-204-1910,0 1-1,0 0 1,0-1-1,0 1 1,0-1-1,-1 0 1,1 0-1,-1 0 1,1 0-1,-1 0 1,0 0-1,0-1 1,0 1-1,0-1 1,0 0-1,-4 1 1,6-3-270,0 0 0,1 0 1,-1 0-1,0 0 0,0 0 1,1-1-1,-1 1 0,1 0 1,-1 0-1,1-1 0,0 1 0,-1 0 1,1-1-1,0 1 0,0 0 1,0-1-1,0 1 0,0-1 1,0 1-1,0 0 0,1-1 1,0-1-1,-1-3-1530,0-23-4959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2:25.35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13293,'0'0'9961,"21"48"-8199,-5-28-449,-4 3-448,6 1-449,0 1-224,7 0-128,-8-2 0,3 1-64,5-2-256,-2-4-1153,0-2-1218,-2-4-896,-2-4-2819,6-7-7431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2:25.68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44 1 15407,'0'0'8557,"-5"11"-7110,-3 12-905,0 0 1,2 0 0,0 1 0,2 0-1,-2 32 1,6-55-529,0 0 0,0-1 0,0 1 0,0 0 0,0 0 0,0-1 0,0 1-1,0 0 1,1 0 0,-1-1 0,0 1 0,0 0 0,1 0 0,-1-1 0,0 1 0,1 0 0,-1-1 0,1 1 0,-1-1 0,1 1-1,-1 0 1,1-1 0,-1 1 0,1-1 0,0 0 0,-1 1 0,1-1 0,0 1 0,-1-1 0,1 0 0,0 1 0,1-1-1,0 0 21,1 0 0,0 1 0,-1-2 0,1 1-1,-1 0 1,1 0 0,0-1 0,-1 0 0,6-1 0,48-26 214,-29 8-251,-22 15-5,0 1 0,1-1 0,-1 1-1,1 1 1,0-1 0,0 1 0,0 0-1,0 0 1,9-2 0,-14 9 74,0 0 1,0-1-1,0 1 0,-1 0 0,1-1 1,-1 1-1,0 0 0,0 0 1,0-1-1,0 1 0,-2 4 0,-5 15 291,5-19-334,0-1 1,1 1-1,-1 0 0,1 0 1,0-1-1,0 1 0,0 0 1,1 0-1,-1 0 0,1 0 1,0 0-1,0 0 0,1 6 1,1-10-348,-1 1 0,0-1 0,0 0 0,0 0 0,1 0 0,-1 0 0,0 0 0,0 0 0,0 0 0,1-1 0,-1 1 0,0 0 1,0-1-1,0 1 0,0 0 0,0-1 0,0 0 0,0 1 0,0-1 0,0 0 0,1 0 0,11-14-9403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2:26.36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12524,'0'0'11531,"78"19"-10282,-35-14-640,3-2-481,3 1-96,-6-1 0,-1-2-32,-6 2-961,-12 0-929,-9 1-769,-7-1-1024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2:26.69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11627,'0'0'10986,"54"43"-9288,-18-39-577,4 0-737,5-3-320,-3-1-31,-1 0-258,-7 0-1761,-8-1-2338,-1-9-7271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2:34.94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14478,'135'8'5487,"67"-10"-4239,-56 0-1118,-145 2-152,-1 0 0,0 0 1,0 0-1,1 0 0,-1 0 1,0 0-1,0 0 0,1 0 1,-1 0-1,0 0 0,0 1 1,1-1-1,-1 0 0,0 0 1,0 0-1,1 0 0,-1 0 1,0 1-1,0-1 0,0 0 0,1 0 1,-1 0-1,0 1 0,0-1 1,0 0-1,0 0 0,0 1 1,0-1-1,1 0 0,-1 0 1,0 1-1,0-1 0,0 0 1,0 0-1,0 1 0,0-1 1,0 0-1,0 1 0,0-1 0,0 0 1,0 0-1,0 1 0,0-1 1,-1 0-1,1 0 0,0 1 1,0-1-1,0 0 0,0 0 1,0 1-1,0-1 0,-1 0 1,1 0-1,0 0 0,0 1 0,0-1 1,-1 0-1,1 0 0,0 0 1,-1 1-1,-12 12-2162,-24-2-4089,18-8 1949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57.11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79 134 14478,'0'0'10415,"10"-4"-10276,9-5-128,48-22 99,-61 28-126,0 0 1,-1 0 0,1-1-1,-1 0 1,0 0 0,-1 0 0,1-1-1,-1 1 1,6-8 0,-9 11 14,-1 0 1,1 0 0,0 0 0,-1 0 0,1 0 0,-1 0 0,1 0-1,-1 0 1,0 0 0,1 0 0,-1 0 0,0 0 0,0 0-1,1 0 1,-1 0 0,0 0 0,0-1 0,0 1 0,-1 0-1,1 0 1,0 0 0,0 0 0,-1 0 0,1 0 0,0 0-1,-1 0 1,1 0 0,-1 0 0,0-1 0,-1 0 0,1 1 0,-1 0 0,0 0 0,0 0 0,0 0 0,0 0 0,0 0 1,0 1-1,0-1 0,0 1 0,0-1 0,0 1 0,-1 0 0,-1-1 0,-4 1-3,0 0 0,0 0 1,0 1-1,0 0 0,0 0 0,0 1 0,-10 3 0,9 1 0,0-1 1,1 1-1,-1 1 0,1 0 1,0 0-1,1 0 0,-1 1 1,2 0-1,-1 0 0,1 1 1,0 0-1,1 0 0,0 1 1,0-1-1,1 1 0,1 0 1,-1 0-1,2 0 0,-1 0 1,1 1-1,0 13 0,2-22-3,0 0 0,1 0 0,-1 0-1,1 0 1,0 0 0,-1 0 0,1-1-1,0 1 1,0 0 0,0 0 0,0-1-1,1 1 1,-1 0 0,0-1 0,1 1-1,-1-1 1,1 0 0,-1 1 0,1-1-1,0 0 1,-1 0 0,1 0 0,0 0 0,0-1-1,0 1 1,0 0 0,0-1 0,-1 1-1,1-1 1,0 0 0,3 1 0,9 1-444,1 0 1,0-1 0,17-1 0,-20 0-336,7-1-1577,-1 1-1,1-2 1,18-4 0,11-7-6446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2:36.54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19 1 8808,'0'0'411,"-1"-1"0,0 1 0,0 0 0,1 0 0,-1 0 0,0 0 0,0 0 0,1 0 0,-1 0 0,0 0 0,1 0 0,-1 1 0,0-1 0,1 0 0,-1 0 0,0 1 0,1-1 0,-1 0 0,0 1 0,1-1 0,-1 1 0,1-1 0,-1 1 0,0-1 0,1 1 0,-1 0 0,9 14 4205,31 11-2530,108 55-359,-129-68-1687,-1 0-1,0 0 1,0 2-1,-2 0 1,24 29-1,-38-43-5,1 0-1,-1 0 1,0 1-1,0-1 1,0 1 0,0-1-1,0 1 1,0 0 0,0-1-1,0 1 1,-1 0-1,1 0 1,0-1 0,-1 1-1,1 3 1,-2-4 19,0-1 0,-1 1 0,1 0-1,0-1 1,0 1 0,0 0 0,0-1 0,-1 0 0,1 1 0,0-1 0,0 0 0,-1 0 0,1 1 0,0-1-1,-1 0 1,1 0 0,-2-1 0,-17 4-64,1 1 23,0 1 0,1 2 0,-1-1 0,1 2 0,1 1 0,-1 0 0,2 1 1,-1 1-1,1 0 0,1 1 0,0 1 0,1 0 0,0 1 0,-15 20 0,29-33-4,0-1 1,-1 1-1,1-1 0,0 1 0,0-1 0,0 1 0,0 0 0,0-1 0,0 1 0,0-1 1,0 1-1,0-1 0,0 1 0,0-1 0,1 1 0,-1-1 0,0 1 0,0-1 0,0 1 1,1-1-1,-1 1 0,0-1 0,1 0 0,-1 1 0,0-1 0,1 1 0,-1-1 1,0 0-1,1 1 0,-1-1 0,1 0 0,-1 1 0,1-1 0,-1 0 0,1 0 0,-1 0 1,1 1-1,-1-1 0,1 0 0,-1 0 0,1 0 0,-1 0 0,1 0 0,-1 0 1,1 0-1,0 0 0,32 8 289,-29-8-244,89 17 36,1-4 0,135 0 0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2:41.63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49 0 19058,'0'0'5093,"3"65"-3812,-8-34-416,0 0-321,3 0-383,-3-3-129,5-1 0,0-3-32,-4-3-64,2-3-513,-3-1-640,0-5-609,-4-4-672,5-7-1602,-1-1-2370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2:41.96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17617,'0'0'8231,"46"-1"-12555,-36 2-1345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2:42.30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8680,'0'0'17905,"62"6"-17681,-36-6-192,1 0-160,-8 2-801,-1 3-992,-2 0-482,-7 2-736,-4-2-1921</inkml:trace>
  <inkml:trace contextRef="#ctx0" brushRef="#br0" timeOffset="1">38 116 12748,'0'0'13997,"57"-4"-13580,-33-2-385,10 2-801,-4-1-1473,-1 2-1506,-10-1-2850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2:42.70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1 182 11915,'0'0'12460,"8"-8"-10997,8-7-979,7-6-292,-1-1 1,-1 0-1,-1-2 1,29-45-1,-49 69-193,0 0-1,0 0 1,0 0-1,0 0 1,0 0-1,0 0 0,0 1 1,0-1-1,1 0 1,-1 0-1,0 0 1,0 0-1,0 0 0,0 0 1,0 0-1,0 0 1,0 0-1,0 0 1,0 0-1,0 0 0,1 0 1,-1 0-1,0 0 1,0 0-1,0 0 0,0 0 1,0 0-1,0 0 1,0 0-1,0 0 1,1 0-1,-1 0 0,0 0 1,0 0-1,0 0 1,0 0-1,0 0 1,0 0-1,0 0 0,0 0 1,-1 22-152,-8 28-73,5-24-1043,0-1 0,2 0 0,1 28 0,1-45-4449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2:43.06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 1 8584,'0'0'14403,"-1"12"-13613,0-3-649,-1 9 197,2 0-1,-1-1 0,2 1 0,4 27 1,-5-42-311,1 1 1,0 0-1,0 0 1,0-1-1,0 1 1,0-1-1,1 1 1,-1-1-1,1 1 1,0-1-1,0 0 1,0 0-1,1 0 1,-1 0-1,1 0 1,0-1-1,-1 1 1,1-1-1,0 1 1,1-1-1,-1 0 1,0 0-1,1-1 1,-1 1-1,1-1 1,-1 0-1,1 1 1,-1-2-1,1 1 1,5 0-1,-1 0 2,0-1 1,0 0-1,0-1 1,0 0-1,0 0 0,0-1 1,-1 0-1,1-1 0,-1 1 1,1-1-1,-1-1 1,0 1-1,12-9 0,-4 1 49,-1-2 0,0 0 0,-1 0 0,19-25 0,-32 93 210,-3-38-477,1 1-1387,-1 0 0,-8 26 0,8-37-5385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2:44.84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431 47 5061,'0'0'15743,"1"-7"-13789,4-24-396,-5 31-1521,0-1-1,0 1 1,0 0 0,0-1-1,0 1 1,0-1-1,0 1 1,-1 0-1,1-1 1,0 1-1,0 0 1,-1-1 0,1 1-1,0 0 1,0-1-1,-1 1 1,1 0-1,0 0 1,-1-1-1,1 1 1,0 0-1,-1 0 1,1-1 0,0 1-1,-1 0 1,1 0-1,0 0 1,-1 0-1,1 0 1,-1 0-1,1 0 1,0 0 0,-1 0-1,1 0 1,-1 0-1,1 0 1,-1 0-1,1 0 1,0 0-1,-1 0 1,1 0 0,0 0-1,-1 0 1,1 1-1,-1-1 1,1 0-1,0 0 1,-1 0-1,1 1 1,0-1-1,-1 0 1,1 0 0,-1 1-1,-21 11 137,21-11-40,-57 28 523,44-24-239,0 2-1,1 0 1,0 0 0,-21 17-1,30-21-351,0 1 0,1 0 0,0 0 0,0 0 0,0 0-1,0 0 1,0 0 0,1 1 0,0-1 0,0 1 0,0 0 0,1-1-1,-1 1 1,1 0 0,0 0 0,1 0 0,-1 0 0,1 8 0,10 162-30,-4-115-8,-3 0 1,-5 80-1,-6-96 38,-2 0 0,-2-1 0,-26 66 0,19-58-69,-16 44 28,10-33 30,3 2 0,2 0 0,-16 100 1,35-158-2,0 0 0,1-1 0,-1 1 0,1-1 0,1 1 0,-1 0 0,1-1 0,0 1 0,0-1 0,2 8 0,-1-11-37,-1 1 0,1-1-1,0 0 1,-1 0 0,1 0 0,0 0-1,0 0 1,0-1 0,0 1-1,1 0 1,-1-1 0,0 0 0,1 0-1,-1 1 1,1-1 0,-1-1-1,1 1 1,-1 0 0,1-1 0,0 1-1,-1-1 1,1 0 0,3 0-1,234 0-632,-201-2-1659,-31 0-2651,-3-5-3668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2:39.48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0 270 12460,'5'1'8471,"16"-12"-6522,11-17-1164,0-1 0,-2-1 0,-2-2-1,0-1 1,-3-1 0,23-39 0,-74 154-102,20-63-616,0 2 1,1-1 0,1 1-1,0-1 1,2 1 0,0 0-1,2 0 1,2 34-1,8-26-63,1-17-4460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2:39.84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31 11883,'0'0'11670,"10"1"-9641,31 5-294,64 1 0,-58-6-1655,0-3 0,0-2 0,50-11 0,-68 3 291,-7 2-2839,-9 8-7719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2:40.17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278 1 16560,'0'0'9401,"-2"8"-8761,-2 9-575,-2 1-1,-1-1 1,0-1 0,-1 1-1,0-1 1,-1-1 0,-1 1-1,-18 20 1,-8 7-54,-67 61-1,98-100-215,-18 16-222,7-14-3724,11-16-2202,5 9 5654,-1-17-5445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16.57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276 45 5701,'14'-33'6693,"-10"22"-1871,-8 19-871,-19 41-3370,-2-1 1,-44 61-1,10-16-500,-54 105-1474,138-244-7389,-5 8 3236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57.68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207 11 11435,'-8'-2'3246,"-1"-1"-2531,-1 1 1,1 1-1,0-1 1,-1 2 0,1-1-1,-1 1 1,1 1-1,-1-1 1,-17 5 0,22-4-610,0 1 1,1-1-1,-1 1 0,1 0 1,-1 0-1,1 1 1,0-1-1,0 1 0,0 0 1,0 0-1,0 0 1,1 1-1,-1-1 1,1 1-1,0 0 0,0 0 1,1 0-1,-1 0 1,1 0-1,0 1 0,0-1 1,-3 10-1,5-13-100,-1 0-1,1 1 1,-1-1-1,1 0 1,0 1 0,0-1-1,0 0 1,0 1-1,0-1 1,0 0-1,0 0 1,0 1-1,0-1 1,1 0-1,-1 1 1,0-1-1,1 0 1,-1 0 0,1 1-1,-1-1 1,1 0-1,0 0 1,0 0-1,-1 0 1,1 0-1,0 0 1,2 2-1,0-2 26,0 1-1,0-1 0,0 1 0,0-1 0,0 0 1,1 0-1,-1-1 0,0 1 0,1-1 0,6 1 1,6-1 83,1-1 0,-1-1 1,28-6-1,-20 1-291,1-1 0,40-20-1,3-2-91,-74 60 355,3-23 10,1-4-12,0 1 0,0-1 0,0 1-1,1-1 1,0 1 0,0 0 0,0 0-1,0-1 1,0 6 0,3-9-38,0 1 1,1-1-1,-1 1 0,1-1 0,-1 0 1,1 0-1,-1 0 0,1 0 0,-1-1 1,1 1-1,4-2 0,16-6-7,-1-1-1,32-17 1,-38 17-391,0 1 0,0 1 0,0 0 0,1 1 0,0 1-1,19-3 1,-35 7 346,0 1-1,-1 0 0,1 0 0,0 0 0,-1 0 1,1 0-1,0 0 0,0 0 0,-1 0 0,1 0 1,0 0-1,-1 0 0,1 0 0,0 0 0,-1 1 1,1-1-1,0 0 0,-1 0 0,1 1 0,0-1 1,-1 0-1,1 1 0,-1-1 0,1 1 0,-1-1 1,1 1-1,-1-1 0,1 1 0,-1-1 0,1 1 1,-1 0-1,0-1 0,1 2 0,0 0 50,-1 0 1,0 0-1,0 1 0,0-1 1,-1 0-1,1 0 0,0 0 1,-1 0-1,1 0 0,-1 0 1,-1 3-1,-27 48 1494,20-42-1121,7-9-296,-1 1 1,1-1 0,0 0-1,0 1 1,0-1-1,0 1 1,1 0-1,-1 0 1,1-1-1,-1 1 1,1 0-1,0 0 1,-1 4-1,3-6-107,0-1 0,0 1 0,0-1 0,0 0 0,0 1 0,0-1 0,0 0 0,0 0 0,0 0 0,1 0 0,-1 0 0,0 0 0,0 0 0,0 0 0,0 0 0,0 0-1,0-1 1,0 1 0,0 0 0,0-1 0,1 0 0,26-10 229,-26 10-208,133-72-1024,-45 21 368,-78 47 627,-11 7 26,-1 0 1,0 0-1,0 0 0,0 0 0,0 0 0,-1 0 1,1 0-1,0 0 0,-1-1 0,1 1 0,-1 0 1,-1 3-1,-5 7 182,4-9-128,1 1 0,0-1 0,0 1 0,0 0 0,0 0 0,0 0 0,1 0 0,0 0 0,0 0 0,-1 8 0,3-12-247,-1 1 1,1 0 0,0-1-1,0 1 1,-1-1 0,1 0 0,0 1-1,0-1 1,0 1 0,0-1-1,0 0 1,-1 0 0,1 0-1,0 0 1,0 1 0,0-1 0,0 0-1,0 0 1,0-1 0,0 1-1,0 0 1,0 0 0,-1 0-1,1-1 1,0 1 0,0 0 0,1-1-1,14-9-6468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2:40.55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13325,'0'0'15983,"54"61"-15503,-35-40-320,4 2-128,2-4 0,0 0-128,3-4-897,-2-1-1121,-3-5-1921,-1-6-1250,-1-3-3908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2:40.89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30 158 13196,'0'0'9610,"-14"55"-8073,11-38-512,-3 1-545,6-1-319,-1 0-129,-3-2-64,2-4-577,2-1-768,0-8-705</inkml:trace>
  <inkml:trace contextRef="#ctx0" brushRef="#br0" timeOffset="1">36 5 13869,'0'0'15855,"5"-5"-18545,4 5-3396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2:46.04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33 12 3972,'0'0'20910,"6"-3"-20691,-2 1-171,0 1-1,0-1 1,0 1-1,0 0 1,0 1 0,0-1-1,1 1 1,-1 0-1,0 0 1,0 0 0,6 1-1,56 13 482,-8-2-369,87-4 150,-145-7-311,1-1-1,-1 1 1,0-1 0,1 0 0,-1 1 0,0-1 0,1 1 0,-1-1 0,0 1 0,0-1 0,1 1 0,-1 0 0,0-1 0,0 1 0,0-1 0,0 1 0,0-1 0,0 1 0,0-1 0,0 1 0,0 0 0,0-1 0,0 1 0,0-1 0,0 1 0,0-1 0,-1 1-1,1-1 1,0 1 0,0-1 0,-1 1 0,1-1 0,0 1 0,-1 0 0,-11 25-42,10-22 42,-13 31 4,2 1-1,1 1 1,2 0-1,2 0 0,1 1 1,1 0-1,3 0 0,1 56 1,5-70-9,0 0 0,2-1 0,0 0 1,16 40-1,5 23-3,-14-24 9,-4 0 0,-2 1 0,-3 88 0,-4-142 136,0 0-1,0 0 0,-1 0 1,0 0-1,-1 0 0,0 0 1,0-1-1,-1 1 0,0-1 1,0 0-1,-1 0 0,0 0 1,0-1-1,-1 0 0,0 0 1,0 0-1,-1-1 0,0 0 0,0 0 1,-1-1-1,1 1 0,-13 5 1,13-7-13,-1 0 0,1-1 0,-1 0 1,0 0-1,0 0 0,0-1 0,0 0 0,0-1 1,-1 0-1,1 0 0,0-1 0,-1 0 0,1 0 1,-1-1-1,1 0 0,0-1 0,0 0 1,0 0-1,0 0 0,0-1 0,0 0 0,1-1 1,-1 0-1,-11-8 0,15 9-720,0-1 0,1 1 0,-1-1-1,1 0 1,0 0 0,0 0 0,0-1 0,-3-5 0,6 9 265,-1 0 0,0-1 1,1 1-1,-1 0 0,1-1 1,-1 1-1,1 0 0,0-1 1,-1 1-1,1-1 0,0 1 1,0-1-1,0 1 1,0-1-1,0 1 0,1 0 1,-1-1-1,0 1 0,1-1 1,-1 1-1,1 0 0,-1-1 1,1 1-1,0 0 0,-1 0 1,1-1-1,0 1 0,0 0 1,0 0-1,0 0 1,0 0-1,0 0 0,1-1 1,12-6-14793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2:47.06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 9 8808,'-6'0'16144,"8"2"-14575,5 0-352,4 1-416,5-2-224,-4 1-97,4-2-256,-4 0-160,3 0 0,1 0-288,-8 0-1249,7 0-1250,-5-8-1857,-1-2-3972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2:47.55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1 188 6118,'0'0'21572,"7"-1"-20728,2-1-759,0-1 1,0 0 0,0 0 0,-1-1 0,1 0-1,-1-1 1,0 0 0,0 0 0,0-1-1,-1 1 1,0-2 0,11-11 0,5-7-11,0 0 0,27-42 0,-52 85-158,-15 38-134,-10 39-17,17-43-1462,3 29-4963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2:52.59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22 1 9289,'0'0'20072,"7"3"-19752,23 9-58,-30-12-251,0 0 0,1 0 0,-1 0 0,0 0 0,0 1 0,0-1 0,0 0-1,0 0 1,1 0 0,-1 0 0,0 0 0,0 0 0,0 0 0,0 0 0,1 0 0,-1 0 0,0 0 0,0 1 0,0-1 0,1 0 0,-1 0 0,0 0 0,0 0-1,0 0 1,0 0 0,1-1 0,-1 1 0,0 0 0,0 0 0,0 0 0,1 0 0,-1 0 0,0 0 0,0 0 0,0 0 0,0 0 0,0 0 0,1-1 0,-1 1-1,0 0 1,0 0 0,0 0 0,0 0 0,0 0 0,0-1 0,1 1 0,-1 0 0,0 0 0,0 0 0,0 0 0,0-1 0,0 1 0,0 0 0,0 0 0,0 0-1,0 0 1,0-1 0,0 1 0,0 0 0,0 0 0,0 0 0,0-1 0,0 1 0,0 0 0,-12-8 137,-22 13-172,33-4 27,0-1 0,0 0 0,0 1 0,0-1 0,0 1 0,0 0 0,0-1 0,0 1 1,0 0-1,0 0 0,0 0 0,0-1 0,0 1 0,0 0 0,1 0 0,-1 0 0,0 0 0,1 0 0,-1 0 1,1 1-1,-1-1 0,1 0 0,0 0 0,-1 0 0,1 0 0,0 2 0,0-3 77,20-20 385,-16 10-417,-1 6-418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2:54.08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4 220 3331,'-4'14'14415,"13"-20"-6431,3-5-8437,16-15 1019,-1-1 0,-1-2 0,-1-1 0,-2 0 0,25-44-1,-48 74-561,0 0-1,0 0 0,0 0 0,0 0 0,0 0 1,0 0-1,0 1 0,0-1 0,0 0 0,0 0 0,0 0 1,0 0-1,0 0 0,0 0 0,0 0 0,0 0 0,0 1 1,0-1-1,0 0 0,0 0 0,1 0 0,-1 0 0,0 0 1,0 0-1,0 0 0,0 0 0,0 0 0,0 0 1,0 1-1,0-1 0,0 0 0,0 0 0,0 0 0,0 0 1,1 0-1,-1 0 0,0 0 0,0 0 0,0 0 0,0 0 1,0 0-1,0 0 0,0 0 0,0 0 0,1 0 0,-1 0 1,0 0-1,0 0 0,0 0 0,0 0 0,0 0 1,-2 21 71,-7 26 53,-2-13-398,3 1 0,0 0-1,2 1 1,-2 51 0,9-81-3564,0-2-2646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2:54.43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14 3 7399,'0'0'13399,"-4"8"-11941,3-6-1435,0 0 89,0-1-1,0 1 1,0 0-1,0 0 1,0-1-1,0 1 1,1 0-1,-1 0 1,1 0-1,0 0 1,-1 0 0,1 0-1,0-1 1,0 5-1,2-5-4,-1 1-1,1-1 1,-1 0-1,1 0 1,-1 0 0,1 0-1,0 0 1,-1-1-1,1 1 1,0 0-1,0-1 1,0 1 0,-1-1-1,1 0 1,0 1-1,0-1 1,0 0 0,0 0-1,0 0 1,0-1-1,3 0 1,36-1 485,1-2 0,-1-2 0,51-14 1,18-2-3987,-106 21 2245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2:54.76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3331,'0'0'21028,"2"9"-19149,0 5-1319,-1-1-221,1-1 1,1 1-1,0-1 1,0 1-1,2-1 1,4 11-1,-7-21-317,-1-1-1,1 1 1,0-1-1,-1 0 1,1 0-1,0 1 0,0-1 1,-1 0-1,1-1 1,0 1-1,0 0 1,0 0-1,0-1 1,0 0-1,0 1 0,0-1 1,0 0-1,0 0 1,1 0-1,-1 0 1,0 0-1,0 0 1,0-1-1,0 1 0,0-1 1,0 1-1,3-2 1,4-2 30,1 1-1,-1-1 1,0-1 0,10-5 0,8-11-32,-21 16-14,0 1 0,-1-1 0,2 1 1,-1 0-1,0 1 0,1 0 0,10-4 0,-16 7-3,0 1-1,-1 0 1,1 0-1,0-1 1,-1 1 0,1 0-1,-1 0 1,1 0-1,-1 0 1,1 0-1,-1 0 1,0 0 0,1 0-1,-1 0 1,0 0-1,0 0 1,0 0-1,0 0 1,0 0 0,0 0-1,0 0 1,0 0-1,-1 2 1,0 28 234,-7 34-1572,11-70-7637,-1 0 6179,6-11-8007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2:55.11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202 0 17649,'0'0'4708,"3"8"-3432,7 27-802,-1 0 0,-2 1 0,-1 0 0,-2 1 0,-2-1 0,-1 0 0,-1 1 0,-7 38 0,0-26-478,-2 1 0,-3-2 1,-2 1-1,-1-2 1,-33 68-1,43-105-318,0 0 1,-1-1-1,0 1 0,-1-1 0,1 0 1,-11 10-1,11-14-693,0 0 1,0 0 0,0-1-1,-1 0 1,-13 7-1,-8 0-5134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58.48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27 171 2498,'-1'0'346,"1"0"-1,-1 0 0,1 0 1,0 0-1,-1 0 1,1 0-1,0 0 0,-1-1 1,1 1-1,0 0 1,-1 0-1,1 0 0,0 0 1,-1-1-1,1 1 0,0 0 1,0 0-1,-1 0 1,1-1-1,0 1 0,0 0 1,-1-1-1,1 1 0,0 0 1,0 0-1,0-1 1,0 1-1,-1 0 0,1-1 1,0 1-1,0-1 0,0 1 1,0 0-1,0-1 1,2-17 3311,12-14-2218,33-8 51,-38 33-1242,0 0 0,0-1 0,-1 0 0,0 0 0,13-16 0,-21 24-215,0 0 0,0 0 0,0 0 0,1-1 0,-1 1 0,0 0 0,0 0 0,0 0-1,1-1 1,-1 1 0,0 0 0,0 0 0,0-1 0,0 1 0,0 0 0,1 0 0,-1-1-1,0 1 1,0 0 0,0 0 0,0-1 0,0 1 0,0 0 0,0-1 0,0 1 0,0 0-1,0 0 1,0-1 0,0 1 0,0 0 0,0 0 0,-1-1 0,1 1 0,0 0 0,0 0-1,0-1 1,0 1 0,0 0 0,0 0 0,-1-1 0,1 1 0,0 0 0,-14 3 190,-18 13-425,24-9 210,-1 0 0,1 0 0,1 0 0,-1 1 1,1 0-1,1 1 0,-1-1 0,1 1 0,1 1 0,0-1 0,0 1 0,1 0 0,0 0 0,1 0 0,-4 20 0,6-29-4,1 0 1,0-1 0,0 1 0,1 0 0,-1 0 0,0 0 0,0-1 0,0 1 0,0 0-1,1 0 1,-1-1 0,0 1 0,1 0 0,-1 0 0,1-1 0,-1 1 0,1 0-1,-1-1 1,1 1 0,-1-1 0,1 1 0,-1-1 0,1 1 0,0-1 0,-1 1-1,1-1 1,0 1 0,0-1 0,0 1 0,33 5 205,35-13 160,-37 0-1190,0-2 1,52-21 0,-62 21-2097,0-2 0,25-16 0,-13 2-2374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2:55.56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194 0 6406,'0'0'14451,"-7"12"-13319,-21 37-715,2 2 0,2 1 0,2 1 0,3 1-1,2 1 1,3 0 0,1 1 0,4 1 0,-5 105 0,14-153-415,0 0 0,0 0 1,1 0-1,0 0 0,1 0 0,0 0 0,0 0 1,1 0-1,0-1 0,5 10 0,-3-11 1,-1-1 0,1 0 0,0 0 0,1-1 0,-1 1 1,1-1-1,0-1 0,0 1 0,1-1 0,-1 0 0,1 0 0,10 4 0,2 0-394,0-1 0,0-1 0,28 6 0,24-3-4766,-34-8-443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2:56.14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9641,'0'0'16304,"55"17"-16272,-20-17-1186,-1 0-1440,-2 0-1922,-4-2-4164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2:56.52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1 146 10250,'0'0'14077,"9"-2"-12561,0-2-1412,1 1 0,0-1 0,-1-1 0,0 0 0,0 0 0,0-1 0,-1 0 0,10-9 0,-3 1-34,-1 0 0,0 0 0,-1-2 0,11-16 1,-22 32-76,0 8-7,-1 22-25,-3 35-16,-3 19 390,5-48-3322,0-16-1430,0-11-4046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3:02.49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4388,'0'0'18690,"11"2"-17484,132 6 378,-49-5-2719,-70 3 109,-11-1-1290,-11 0-4629,-11-3 1467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3:02.82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10858,'0'0'8969,"49"27"-7336,-22-22-768,1 0-609,4-1-256,2-3-1441,-6-1-2787,-9 0-6694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3:06.97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4901,'0'0'20761,"3"9"-20153,2 10-327,-2 0 0,0 0 0,-1 1-1,-1 33 1,-1-52-260,0 1 0,0-1 1,0 1-1,0-1 0,0 1 0,1-1 0,-1 1 0,0-1 0,1 1 0,-1-1 0,1 0 1,-1 1-1,1-1 0,0 1 0,-1-1 0,1 0 0,0 0 0,0 1 0,0-1 0,0 0 1,0 0-1,0 0 0,0 0 0,2 1 0,-1-1 34,1-1-1,-1 1 1,0-1 0,0 1 0,1-1-1,-1 0 1,0 1 0,1-1 0,-1 0-1,0-1 1,1 1 0,-1 0 0,0-1-1,3 0 1,5-2 76,-1-1-1,0 1 1,0-2 0,0 1-1,0-1 1,10-9 0,40-43 39,-29 26 167,-31 67-391,-4-9 57,3-21 5,1 0 0,-1 0 0,1 0 0,1 0 0,-1 1 0,1-1 0,0 0 0,0 0 0,1 1 0,2 9 0,5-8-1327,0-7-3848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3:08.12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0 236 4484,'0'0'11355,"11"1"-9759,236 9 3439,143-27-4722,-317 12-125,1 1-157,781-37 136,-107-11 1297,-328 16-836,-94 10 634,169-10-778,-83 28-447,-379 8 17,-29 0-561,18-1 1501,-17-3-2904,-11-4-4760,-5-1-1765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3:08.90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3 243 7399,'-2'4'14198,"25"-22"-10490,36-32-2946,-9 0-108,58-76 0,-102 123-354,-6 16-181,-8 33-136,3-22 53,3-11-29,0-1 1,1 1-1,1-1 1,0 1-1,1 0 0,0-1 1,1 1-1,0-1 1,1 1-1,0-1 0,1 0 1,6 12-1,-8-19-109,13 25-3192,-11-9-5823,-4-16 2561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3:09.27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43 6022,'0'0'12620,"46"17"-10538,-9-17-449,9 0-288,9-11-320,0-2-512,2 3-321,-9-2-128,-6 4-64,-12 3-576,-10 4-994,-11 1-1152,-6 0-2467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3:09.65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227 0 14638,'0'0'9609,"0"49"-8744,-14-27-97,-7 4-223,3 0-417,-6 0-64,4-1 0,4-2-64,0-4 32,4-5-128,-1-3-993,3-6-1313,-1-3-737,2-2-2370,0-6-4581</inkml:trace>
  <inkml:trace contextRef="#ctx0" brushRef="#br0" timeOffset="1">1 97 6919,'0'0'17392,"48"-4"-16111,-29 9-256,6 4-320,3 1-385,4 1-288,-2 1 0,2-1-352,-5-1-1474,-4 1-1889,-6-5-2115,-6-4-4067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59.06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154 7 10250,'0'0'6507,"-8"-3"-4014,5 2-2396,0 1 1,0-1-1,0 0 0,0 1 1,0 0-1,0-1 0,0 1 0,0 0 1,0 1-1,0-1 0,0 0 1,-3 2-1,2 0-46,1-1 0,0 1 0,-1 1 0,1-1 0,0 0 0,0 1 0,1 0 0,-1-1 0,0 1-1,1 0 1,0 0 0,-4 6 0,-2 2 235,1 1 0,0 0 0,0 0 0,1 0 0,1 1-1,0-1 1,0 1 0,1 1 0,1-1 0,-3 26 0,6-38-279,0 0 1,1 0 0,-1 1 0,0-1 0,0 0-1,1 0 1,-1 0 0,0 0 0,1 0 0,-1 1-1,1-1 1,0 0 0,-1 0 0,1 0 0,0 0-1,-1-1 1,1 1 0,0 0 0,0 0 0,0 0-1,0-1 1,0 1 0,0 0 0,0-1 0,0 1-1,2 0 1,1 1 30,1-1 0,0 0-1,0 0 1,-1 0 0,1-1-1,0 1 1,5-1 0,9-1 37,1-1 0,25-5-1,-32 4-140,-3 0-74,-1 1-1,0 0 1,1 1 0,-1 0-1,1 1 1,0 0 0,-1 0-1,10 2 1,-18-2 136,0 1 0,0-1-1,0 1 1,0-1 0,-1 1 0,1-1-1,0 1 1,0 0 0,-1 0 0,1-1 0,-1 1-1,1 0 1,0 0 0,-1-1 0,0 1-1,1 0 1,-1 0 0,1 0 0,-1 0-1,0 0 1,0 0 0,1 0 0,-1 0 0,0 0-1,0 0 1,0 0 0,0 0 0,0 0-1,0-1 1,0 1 0,-1 0 0,1 0-1,0 0 1,-1 1 0,-12 40 492,8-31-118,5-10-220,1-4 4,0-1 1,0 1-1,0-1 0,0 1 1,0 0-1,1-1 1,0 1-1,0 0 1,2-4-1,11-21-118,-14 19-32,10-27 87,-11 35-105,0 1 0,0-1-1,0 1 1,1 0 0,-1-1 0,0 1 0,0-1-1,1 1 1,-1-1 0,0 1 0,0 0-1,1-1 1,-1 1 0,0 0 0,1-1 0,-1 1-1,1 0 1,-1 0 0,0-1 0,1 1-1,-1 0 1,1 0 0,-1 0 0,1-1-1,-1 1 1,0 0 0,1 0 0,-1 0 0,1 0-1,-1 0 1,1 0 0,-1 0 0,1 0-1,-1 0 1,1 0 0,-1 0 0,1 0 0,-1 0-1,1 1 1,-1-1 0,0 0 0,1 0-1,-1 0 1,1 1 0,-1-1 0,0 0 0,1 1-1,-1-1 1,0 0 0,1 1 0,-1-1-1,0 0 1,1 1 0,-1-1 0,0 1 0,0-1-1,1 0 1,-1 1 0,0 0 0,4 3 12,0-1 0,0 1 0,0-1 0,1 0 0,-1 0 0,1 0 0,0-1 0,-1 0 0,1 0 0,0 0 0,0 0 0,1-1 0,-1 0 0,0 0 0,0 0 0,1-1 0,-1 1 0,0-1 0,1-1 0,-1 1 0,0-1 0,9-2 0,-4 2-17,0-2-1,0 1 0,0-1 1,0-1-1,0 0 0,-1 0 1,1-1-1,-1 0 0,0 0 1,13-12-1,-9 0-12,-10 12 47,-9 14-94,-19 24 20,-24 38 468,45-64-374,0 0-1,0 0 1,1 1 0,0-1-1,1 1 1,0-1 0,0 1-1,-1 11 1,3-19-39,0 1 1,-1-1-1,1 1 1,0-1-1,0 1 1,0-1-1,0 1 1,0-1-1,0 1 1,0-1-1,0 1 1,1-1-1,-1 1 1,0-1-1,0 1 0,0-1 1,0 0-1,1 1 1,-1-1-1,0 1 1,0-1-1,1 0 1,-1 1-1,0-1 1,1 1-1,-1-1 1,1 0-1,-1 0 0,0 1 1,1-1-1,-1 0 1,1 1-1,0-1 1,17-5-500,15-21-2323,-14-1-1289,-1-7-2633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3:10.01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0 147 10282,'0'0'13778,"8"-5"-12406,9-9-1107,0-1 1,-1 0-1,0-1 1,-1-1-1,-1-1 0,15-24 1,-29 42-272,0-1 1,0 1 0,0 0 0,0 0-1,0 0 1,0 0 0,0 0-1,0-1 1,0 1 0,0 0-1,0 0 1,0 0 0,0 0-1,0-1 1,0 1 0,0 0-1,0 0 1,0 0 0,1 0-1,-1 0 1,0-1 0,0 1-1,0 0 1,0 0 0,0 0-1,0 0 1,0 0 0,0 0-1,1 0 1,-1 0 0,0-1-1,0 1 1,0 0 0,0 0-1,0 0 1,1 0 0,-1 0-1,0 0 1,0 0 0,0 0-1,0 0 1,1 0 0,-1 0-1,0 0 1,0 0 0,0 0-1,0 0 1,0 0 0,1 0 0,-1 0-1,0 0 1,0 0 0,0 0-1,0 1 1,0-1 0,1 0-1,-1 0 1,0 0 0,0 0-1,0 0 1,0 0 0,0 1-1,2 15-108,-5 43 173,1-28-122,1-22-220,3 21-973,-2-29 1012,0 0-1,0-1 1,0 1 0,1 0 0,-1-1-1,0 1 1,0 0 0,1-1-1,-1 1 1,1-1 0,-1 1 0,0-1-1,1 1 1,-1-1 0,1 1 0,-1-1-1,1 1 1,-1-1 0,1 0-1,0 1 1,0 0 0,6-1-6771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3:10.77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5157,'0'0'18620,"4"9"-18209,3 13-317,-2 0 0,0-1 0,-2 2 0,2 28 0,-5-42-186,5 37-127,3-18-2710,-6-26 1330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3:11.11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48 12620,'0'0'10410,"53"-9"-9321,-19 3-160,5 1-481,3 1-384,1-1-32,-1 1-1185,-8-1-2082,-8-5-3075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3:11.85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1 186 4004,'0'0'20019,"8"-5"-19064,21-15-692,-1-1-1,-1-1 1,-1-1-1,0-1 1,28-37-1,-48 52-227,-9 10-104,-9 17-9,7-1 72,0-1 0,1 1 0,1 0 1,0 0-1,1 0 0,1 1 0,1-1 0,0 0 0,4 26 0,-3-41-401,-1 1-1,0-1 1,1 1-1,-1-1 0,1 1 1,0-1-1,0 0 1,0 1-1,0-1 0,0 0 1,1 0-1,-1 0 1,1 0-1,-1 0 1,1 0-1,0 0 0,0 0 1,0-1-1,2 3 1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3:12.19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22 5349,'0'0'17008,"68"24"-15310,-24-24-481,2-4-512,7-4-257,-7 0-352,-5-1-96,-2 2-64,-11 3-833,-3 2-640,-11 1-673,0-1-1122,-9 1-1985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3:12.53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218 0 6983,'0'0'13100,"-39"52"-11338,21-30-801,-3 3-225,7 0-447,-8 4-257,5-3-32,-3-1 32,8-7-32,-1-1-481,3-5-576,3-5-512,-4-6-385,2-1-2050,4-9-3683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3:12.85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13805,'0'0'8616,"56"31"-7591,-35-18-128,3 3-481,4 0-352,0-2-31,0 0-834,3-4-1409,-12-6-2435,0-4-4515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3:13.21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38 14 4388,'0'0'13127,"10"-2"-10959,2-1-1535,-6 1-365,0 0 0,0 1 0,0 0 0,0 0 0,1 0 0,6 1 0,-13 0-233,1 0 0,0 0 0,-1 0 0,1 0 0,0 0 0,-1 0 0,1 0 0,0 1 0,-1-1 0,1 0 0,0 0 0,-1 1 0,1-1 0,-1 0 0,1 1 0,0-1 0,-1 0 0,1 1 0,-1-1 0,1 1 0,-1-1 0,0 1 0,1-1 0,-1 1 0,1 0 1,-1-1-1,0 1 0,1-1 0,-1 1 0,0 0 0,0-1 0,0 1 0,1 0 0,-1-1 0,0 1 0,0 0 0,0-1 0,0 1 0,0 0 0,0-1 0,0 1 0,-1 0 0,1 0 0,0-1 0,0 1 0,-1 0 0,0 3 102,1-1 0,-1-1-1,-1 1 1,1 0 0,0 0 0,-1 0 0,1-1-1,-5 6 1,-36 24 1273,36-28-1206,-1-1-1,1 2 0,0-1 0,1 1 1,-1 0-1,1 0 0,0 0 0,0 1 1,0 0-1,-7 12 0,12-18-195,0 1-1,0 0 1,0-1 0,0 1-1,0-1 1,0 1 0,0 0-1,0-1 1,1 1 0,-1-1-1,0 1 1,0-1 0,0 1-1,1 0 1,-1-1 0,0 1-1,1-1 1,-1 1 0,0-1-1,1 1 1,-1-1 0,1 0-1,-1 1 1,1-1 0,-1 1-1,1-1 1,-1 0 0,1 1-1,-1-1 1,1 0 0,-1 0-1,1 0 1,-1 1 0,1-1-1,0 0 1,-1 0 0,1 0-1,-1 0 1,1 0 0,0 0-1,-1 0 1,1 0 0,0 0-1,38 0 119,-30 0-92,1 0-355,1-1 1,-1 0 0,0-1 0,0 0-1,0-1 1,13-4 0,29-20-7475,-22 5-2892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3:13.54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96 1 5605,'0'0'16272,"0"47"-14863,0-23-384,0 3-416,0 0-321,0 1-288,5 0 96,1-4-288,-3 0-929,1-3-641,-3-4-768,-1-5-1410,0-6-1986</inkml:trace>
  <inkml:trace contextRef="#ctx0" brushRef="#br0" timeOffset="1">0 165 5317,'0'0'18449,"64"-21"-17712,-32 21-449,3 0-320,3 0-896,-3 1-2179,-1 4-2659,-6 1-5637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3:13.87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28 3908,'0'0'21876,"49"-5"-21299,-34 1-513,6 3-64,2-2-769,3 0-1953,-1-3-2659,5 1-5702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59.39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 0 12684,'0'0'3683,"-1"51"-3715,17-37 97,3-2-1090,6-5-2531,0-5-1184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3:14.21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30 6118,'0'0'16784,"56"-24"-19091,-40 21-1696,2 1-1795,-4 1-127</inkml:trace>
  <inkml:trace contextRef="#ctx0" brushRef="#br0" timeOffset="1">119 0 2402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3:14.85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 1 4388,'0'0'19330,"-1"12"-19111,-1 11-189,2 0-1,0 0 0,1 0 1,2 0-1,6 33 0,-6-47-353,8 37-1407,-13-18-6132,-3-22 1644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3:15.23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52 13997,'0'0'9802,"53"-37"-9578,-25 32-224,7 1 0,8 4-577,-2-1-1184,-1-2-1891,-2 2-3170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3:15.58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0 264 7303,'0'0'16810,"10"-7"-15715,35-23-179,75-54 27,-108 74-870,0-1-1,-1 0 1,0 0-1,0-1 1,-1 0-1,-1-1 1,9-16-1,-10 6 14,-12 12-108,2 12 18,1-1-1,-1 0 1,1 0-1,-1 1 1,0-1-1,1 0 0,-1 1 1,1 0-1,-1-1 1,1 1-1,-1 0 1,1 0-1,-1 0 0,1 0 1,0 0-1,0 0 1,-1 0-1,1 0 1,0 1-1,-1 1 0,-7 8 3,0 0 0,1 0 0,0 1 0,1 0 0,0 0 0,1 1 0,1 0 0,0 0 0,0 0 0,1 1 0,1-1 0,1 1 0,0 0 0,0 0 0,1 26 0,2-36-20,0 0-1,0 0 1,0 0-1,0 0 0,0 0 1,1-1-1,-1 1 1,1 0-1,0-1 0,0 0 1,1 1-1,-1-1 0,5 5 1,12 12-3308,-8-8-1383,-6-6-1667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3:15.92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68 6983,'0'0'11627,"11"2"-9460,22 2-1286,1-1-1,0-2 1,-1-2-1,60-7 1,-27-2-1793,102-29-1,-144 31 29,0 0-1668,-8 4-5137,-11 4 3242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3:16.32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275 0 4965,'0'0'19437,"-9"11"-18882,-227 249-117,233-256-695,-9 6-1066,1-7-3824,7-3-581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3:16.66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13933,'0'0'11915,"60"44"-11210,-35-28-417,4 4-224,2-2-32,3-1-544,-2 0-1730,-2 0-1121,-3-5-513,-8-4-2242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3:16.99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12556,'0'0'13469,"2"7"-13213,-1-3-226,-1-1-6,0 0 0,0-1-1,1 1 1,-1-1 0,1 1 0,-1-1 0,1 0 0,0 1-1,0-1 1,0 0 0,0 1 0,1-1 0,-1 0 0,1 0-1,-1 0 1,1 0 0,0 0 0,0-1 0,0 1 0,-1 0-1,2-1 1,-1 1 0,0-1 0,0 0 0,0 0-1,1 0 1,-1 0 0,0 0 0,1 0 0,4 0 0,1-1 110,1-1 0,-1 0 0,1 0 1,15-6-1,4 0-69,-27 7-65,0 0 0,-1 0 0,1 1 0,-1-1 0,1 0 0,-1 1 0,1-1 1,-1 0-1,1 1 0,-1-1 0,1 0 0,-1 1 0,1-1 0,-1 1 0,0-1 0,1 1 0,-1-1 0,0 1 0,1-1 0,-1 1 0,0 0 0,0-1 0,1 1 0,-1-1 0,0 1 0,0 0 0,0-1 0,0 1 0,0-1 0,0 1 0,0 0 0,0-1 0,0 1 0,0 0 0,0-1 0,-1 1 0,1 0 0,-4 38 13,3-26-11,0-8-89,1-3-87,-1-1-1,1 1 0,-1-1 1,1 1-1,0-1 1,0 1-1,0-1 0,0 1 1,0-1-1,0 1 1,0-1-1,1 1 0,-1-1 1,0 1-1,1-1 1,-1 1-1,1-1 0,0 0 1,-1 1-1,1-1 1,0 0-1,0 0 0,0 1 1,1 0-1,10-1-5462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4:22.33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1 380 3972,'12'2'3635,"57"6"-3018,0-3-1,0-3 1,1-3 0,-1-3-1,131-25 1,16-10-320,2 10 0,245-2 0,706-24-163,202-4 26,-1249 59-31,724-40 815,-398-28 1341,-420 67-2104,-24 1-382,1 0-1,-1 0 0,0 0 0,1 0 1,-1-1-1,0 1 0,0-1 1,1 0-1,-1-1 0,0 1 0,0-1 1,0 1-1,6-5 0,13-19-2883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4:49.89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24 26 16816,'0'0'1644,"-1"9"-838,-13 341 2432,9-124-433,3-184-2323,1-10 1245,1-64-215,12-528-1629,-12 559 105,0-1 0,0 0 0,0 1 0,0-1 1,0 0-1,0 1 0,0-1 0,1 1 0,-1-1 0,0 0 1,1 1-1,-1-1 0,1 1 0,0-1 0,0 1 1,-1 0-1,1-1 0,2-1 0,-3 3 3,1 0-1,0-1 1,0 1-1,0 0 1,-1 0 0,1 0-1,0 0 1,0 0-1,0 0 1,-1 0 0,1 0-1,0 0 1,0 1-1,0-1 1,-1 0 0,1 0-1,0 1 1,0-1-1,-1 0 1,1 1 0,0-1-1,-1 1 1,1-1-1,0 1 1,0 0 0,10 9-62,-2 0-1,1 0 1,10 16 0,-5-8 136,-12-14-68,0-1 0,1 1 0,-1-1-1,1 0 1,0 0 0,0 0 0,0 0 0,0-1 0,1 1 0,-1-1-1,1 0 1,-1-1 0,1 1 0,0-1 0,6 1 0,-7-2 2,0 0 0,-1-1 1,1 1-1,-1-1 1,1 0-1,-1 1 0,1-2 1,-1 1-1,0 0 0,1-1 1,-1 0-1,0 1 1,0-1-1,0 0 0,0-1 1,0 1-1,-1-1 0,1 1 1,-1-1-1,1 0 1,1-4-1,7-8 59,-1-1 0,-1 0 0,0 0 0,-2-1 0,0-1 0,8-26 0,-24 567 465,13-457-486,-4-62-41,1 1 1,0-1 0,0 0 0,0 0-1,0 0 1,1 0 0,0 0 0,-1 0-1,2 0 1,-1 0 0,0 0 0,5 5 0,-7-9-85,0 0 0,1 0 0,-1 0 1,0 0-1,0 0 0,0 0 0,0 1 1,1-1-1,-1 0 0,0 0 1,0 0-1,0 0 0,0 0 0,1 0 1,-1 0-1,0 0 0,0 0 1,0 0-1,1 0 0,-1 0 0,0 0 1,0 0-1,0 0 0,1 0 0,-1 0 1,0 0-1,0 0 0,0 0 1,0 0-1,1-1 0,-1 1 0,0 0 1,0 0-1,0 0 0,0 0 1,0 0-1,1 0 0,-1 0 0,0-1 1,0 1-1,0 0 0,0 0 0,0 0 1,0 0-1,0-1 0,6-13-2485,-1-15-4088,-5 28 6419,2-24-8892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59.77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97 1 8136,'0'0'3646,"-8"6"-513,4-3-2749,-36 26 1879,38-28-2097,0 1 0,-1 0 0,1 0 1,0 0-1,0 0 0,0 0 0,0 1 1,1-1-1,-1 1 0,1-1 0,-1 1 1,1-1-1,0 1 0,0 0 1,-1 4-1,5-5-147,1 1 0,-1-1 0,1 0 0,-1 0 1,1 0-1,0 0 0,0-1 0,8 2 0,1 2-100,-8-2 48,-1-1 0,1 1 0,0 0 0,-1 0 1,1 1-1,-1-1 0,0 1 0,0 0 1,-1 0-1,7 8 0,-9-10 96,-1-1 0,1 0-1,0 1 1,0-1 0,-1 1-1,1 0 1,-1-1 0,1 1 0,-1-1-1,0 1 1,1 0 0,-1-1 0,0 1-1,0 0 1,0-1 0,0 1-1,-1 0 1,1-1 0,0 1 0,-1-1-1,1 1 1,-1 0 0,0-1 0,1 1-1,-1-1 1,0 1 0,0-1 0,0 0-1,0 1 1,0-1 0,0 0-1,0 0 1,-1 0 0,1 0 0,0 0-1,-1 0 1,-1 1 0,-1 1 261,-1 0 0,0 0 1,0-1-1,0 0 0,0 0 1,0 0-1,0-1 0,0 0 1,-1 0-1,1 0 0,0 0 0,-1-1 1,1 0-1,-1 0 0,-7-2 1,12 2-387,0 0 1,0-1-1,0 1 1,0 0-1,0-1 1,0 1-1,0-1 0,0 1 1,0-1-1,1 1 1,-1-1-1,0 0 1,0 0-1,1 1 1,-1-1-1,0 0 1,1 0-1,-1 0 1,1 1-1,-1-1 1,1 0-1,0 0 0,-1 0 1,1 0-1,0 0 1,-1 0-1,1 0 1,0 0-1,0 0 1,0 0-1,0 0 1,0 0-1,0 0 1,0 0-1,0 0 1,1 0-1,-1 0 1,0 0-1,1-2 0,0 0-617,0 0 0,0 0 0,1-1-1,-1 1 1,1 0 0,0 0-1,-1 0 1,1 1 0,0-1 0,1 0-1,2-2 1,20-13-5791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4:50.53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0 134 13004,'0'0'8221,"1"7"-6817,-1-5-1330,0 0 0,0 0 0,1 0-1,-1-1 1,0 1 0,1 0 0,-1-1-1,1 1 1,0 0 0,0-1 0,0 1-1,-1 0 1,1-1 0,1 0-1,-1 1 1,0-1 0,0 1 0,0-1-1,1 0 1,-1 0 0,1 0 0,2 2-1,0-2 32,1 0 0,-1 0-1,1 0 1,-1 0 0,1-1-1,-1 0 1,1 0 0,-1 0 0,1 0-1,-1-1 1,5-1 0,-2 1-20,-1-1 1,0 0 0,0-1-1,0 0 1,0 0 0,-1 0 0,1-1-1,-1 1 1,0-1 0,0 0-1,0-1 1,-1 1 0,1-1 0,6-10-1,-9 12-42,1 0-1,-1 0 0,0-1 0,1 1 1,-2-1-1,1 1 0,0-1 1,-1 0-1,0 0 0,0 0 1,0 0-1,0 0 0,0 0 1,-1 0-1,0 0 0,0 0 1,0 0-1,0 0 0,-1 0 1,0 0-1,1 0 0,-1 0 0,-1 0 1,-2-7-1,3 10-42,1 0 0,-1 0 1,1 0-1,-1 0 0,0 0 0,0 0 0,0 0 1,1 0-1,-1 0 0,0 1 0,0-1 0,0 0 0,0 1 1,0-1-1,-1 0 0,1 1 0,0-1 0,0 1 0,0 0 1,0-1-1,-1 1 0,1 0 0,0 0 0,0 0 1,0-1-1,-1 1 0,0 1 0,-1-1-3,0 1-1,0 0 1,1 0-1,-1 0 1,0 1 0,1-1-1,-1 1 1,1-1-1,0 1 1,-1 0-1,-1 2 1,-5 5-12,1 0 0,1 0-1,-1 1 1,-8 15 0,1 3 42,-22 55 1,34-75-27,0 0 0,1 1 0,0-1 0,0 1 0,1-1 0,0 1 1,0-1-1,1 1 0,0 0 0,1-1 0,0 1 0,2 8 0,-2-15-43,0 0-1,0-1 0,0 1 1,0-1-1,1 1 1,-1-1-1,0 1 0,1-1 1,-1 0-1,1 0 0,-1 0 1,1 0-1,0 0 1,-1 0-1,1 0 0,0 0 1,0-1-1,0 1 0,0-1 1,-1 1-1,1-1 0,0 0 1,0 0-1,0 0 1,0 0-1,0 0 0,0 0 1,3-1-1,4 0-687,1 0 1,-1-1-1,0 0 0,16-5 1,18-15-3942,-2-5-2317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4:51.08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120 176 13549,'0'0'3235,"1"-8"-390,0-25-688,-1 32-2109,0 1 0,1-1 0,-1 1 0,0-1 0,0 1 0,0-1 0,0 1 0,0-1 0,0 1 0,-1-1 0,1 1 0,0-1 0,0 1 0,0-1 0,0 1 0,-1-1 0,1 1 0,0-1-1,0 1 1,-1-1 0,1 1 0,0 0 0,-1-1 0,1 1 0,0 0 0,-1-1 0,1 1 0,-1 0 0,1-1 0,-1 1 0,1 0 0,-1 0 0,1-1 0,-1 1 0,1 0 0,-1 0 0,1 0 0,-1 0 0,1 0 0,-1 0 0,1 0 0,-1 0 0,1 0 0,-1 0 0,1 0 0,-1 0 0,1 0 0,-1 0 0,1 0 0,-1 0 0,1 1 0,-1-1 0,1 0 0,-1 0 0,1 1 0,-1-1 0,1 0 0,-1 1 0,-22 18-18,13-4 12,0 0 0,1 1 0,1 1 0,0-1 0,2 1 0,-1 0 0,2 0 0,0 1 0,2 0 0,0 0 0,0 0 0,2 0 0,1 27 0,0-43-34,0-1 1,0 0 0,0 0 0,0 1 0,0-1-1,1 0 1,-1 0 0,1 1 0,-1-1 0,1 0-1,-1 0 1,1 0 0,0 0 0,-1 0 0,1 0-1,0 0 1,0 0 0,0 0 0,0 0 0,0 0-1,0 0 1,0-1 0,0 1 0,0 0 0,0-1-1,2 2 1,0-2 48,-1 1 0,1-1 0,0 0 0,-1 0 0,1 0 0,0 0 0,-1 0-1,1-1 1,0 1 0,-1-1 0,1 0 0,2-1 0,5-2 160,-1 0 0,0-1 0,0 0 0,0 0 0,14-12 0,-4-3-3,0-2 0,0 1 0,-2-2 0,-1 0 0,-1-2 0,-1 1-1,-1-2 1,-1 1 0,-2-2 0,0 1 0,-2-2 0,-1 1 0,6-40 0,-14 60-204,-3 11-4,-10 27-2,-15 48-8,23-59 4,-3 4 1,1 2 0,1-1-1,1 1 1,1 0 0,2 0 0,-1 45-1,4-69 1,0-1-1,0 1 1,0-1-1,0 1 1,0-1-1,1 1 1,-1-1-1,0 1 1,1-1-1,-1 1 0,1-1 1,0 1-1,0-1 1,-1 0-1,1 1 1,0-1-1,0 0 1,0 0-1,0 0 1,0 0-1,0 0 1,1 0-1,-1 0 1,0 0-1,0 0 1,1 0-1,-1-1 1,0 1-1,1-1 1,-1 1-1,1-1 1,-1 1-1,1-1 0,-1 0 1,1 0-1,-1 1 1,1-1-1,-1 0 1,1-1-1,0 1 1,-1 0-1,1 0 1,-1-1-1,1 1 1,-1-1-1,0 1 1,2-1-1,3-2-7,0 1 0,0-1 0,0 0 0,-1 0 0,1-1 1,-1 1-1,0-1 0,0 0 0,0-1 0,5-5 0,1-5 0,-1 0 1,0-1-1,-1 0 1,0-1-1,-1 1 1,-1-2-1,-1 1 1,7-32-1,-17 73 298,-14 44 0,10-43-236,2-1 0,-7 45 1,13-61-37,0 0 0,0 0 0,1 0 1,0 0-1,0 0 0,1-1 0,3 10 1,-5-16-137,1 1-1,-1-1 1,0 1 0,1-1 0,0 0 0,-1 1-1,1-1 1,0 0 0,0 1 0,0-1 0,0 0-1,0 0 1,0 0 0,0 0 0,0 0 0,0 0-1,1 0 1,-1 0 0,0 0 0,1-1 0,-1 1-1,0 0 1,1-1 0,-1 0 0,1 1 0,-1-1-1,1 0 1,-1 1 0,1-1 0,-1 0 0,1 0-1,-1 0 1,1 0 0,-1-1 0,1 1 0,-1 0-1,1 0 1,-1-1 0,1 1 0,-1-1 0,1 0-1,-1 1 1,0-1 0,0 0 0,3-1 0,-2-1-706,0 1 0,0 0 1,0 0-1,0-1 1,0 1-1,0-1 1,-1 1-1,1-1 1,-1 0-1,1 0 1,-1 0-1,1-5 1,8-24-10378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4:51.41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1345,'0'0'27739,"30"33"-34786,-16-15 288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4:51.79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170 5 6246,'0'0'19912,"-11"-1"-18983,4 0-824,5 0-88,-1 0 0,1 1-1,-1-1 1,1 1 0,-1 0-1,0 0 1,1 0 0,-1 0-1,1 1 1,-1-1 0,1 0-1,-1 1 1,1 0 0,-1 0-1,1 0 1,0 0 0,-1 0-1,1 0 1,0 0 0,0 1-1,0-1 1,0 1 0,0 0-1,0-1 1,0 1-1,-1 2 1,2-2-17,-18 25 485,-26 54 0,41-73-422,1 0 0,0 0 0,0 0 0,0 0 0,1 1 0,1-1 0,-1 1 0,1 0 0,1-1 0,0 1 0,0 0 0,2 11 0,-2-19-57,1 0 0,0 1 0,-1-1 0,1 0 0,0 0 0,0 1 1,0-1-1,0 0 0,0 0 0,0 0 0,0 0 0,0-1 0,0 1 1,1 0-1,-1 0 0,0-1 0,0 1 0,1-1 0,-1 1 0,1-1 1,-1 1-1,0-1 0,1 0 0,-1 0 0,1 1 0,-1-1 1,1 0-1,-1-1 0,0 1 0,1 0 0,1 0 0,4-1 40,-1 0-1,1 0 1,0 0-1,-1-1 1,11-4-1,-6 1-32,-1 0 0,0-1 0,0-1 0,0 0 0,-1 0 0,1-1 0,13-16 0,1-5-18,23-36 0,-6 8 429,-42 81 425,-9 9-725,6-21-49,0 1-1,0-1 1,1 1-1,1 0 1,0 0-1,1 0 1,0 14 0,2-26-73,-1 0 0,1 0 0,0 0 0,-1-1 0,1 1 0,0 0 0,-1 0 0,1-1 0,0 1 0,0-1 0,0 1 1,-1 0-1,1-1 0,0 0 0,0 1 0,0-1 0,0 1 0,0-1 0,0 0 0,0 0 0,0 0 0,0 1 0,0-1 1,0 0-1,0 0 0,0 0 0,0-1 0,0 1 0,0 0 0,0 0 0,0 0 0,0-1 0,1 0 0,37-9 29,-12-4-420,46-33-1,-48 29 241,48-25-1,-72 42 156,0 1 0,-1 0 0,1-1 0,0 1 0,-1 0 0,1-1 0,0 1 0,0 0 0,-1 0 0,1-1 0,0 1 0,0 0 0,-1 0 0,1 0 0,0 0 0,0 0 0,0 0 0,-1 1 0,1-1 1,0 0-1,0 0 0,-1 0 0,1 1 0,0-1 0,-1 0 0,1 1 0,0-1 0,1 2 0,-1-1 25,-1 0-1,1 1 1,0 0-1,0-1 1,-1 1-1,1-1 1,-1 1 0,1 0-1,-1-1 1,0 1-1,1 0 1,-1 0 0,0 1-1,-8 72 926,3-46-759,9 24-6464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4:52.69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5 116 9993,'0'0'224,"0"0"0,-1 0 0,1 0-1,0 0 1,0 0 0,0 0-1,0 0 1,0 0 0,-1 0 0,1 0-1,0 0 1,-2-2 3132,2 2-3133,0 0 1,0 0 0,0 0 0,0 0-1,0-1 1,0 1 0,0 0-1,0 0 1,-1 0 0,1 0 0,0-1-1,0 1 1,0 0 0,0 0-1,0 0 1,0 0 0,0 0 0,0-1-1,1 1 1,-1 0 0,0 0-1,0 0 1,0 0 0,0-1 0,7-11 2297,14-10-2646,-7 10 370,1 0 0,0 2 0,18-10 0,-28 17-109,0 0 0,1 0 0,-1 1 0,1 0 0,0 0 0,-1 0-1,1 1 1,0 0 0,0 0 0,0 0 0,0 1 0,0 0 0,10 1-1,-14-1-93,-1 1 0,0-1-1,0 0 1,0 1-1,0 0 1,0-1-1,0 1 1,0-1-1,0 1 1,0 0-1,0 0 1,0-1-1,0 1 1,0 0-1,-1 0 1,1 0-1,0 0 1,-1 0-1,1 0 1,-1 0-1,1 0 1,-1 1 0,1 0-1,1 34 500,-19 33-312,7-33-1068,7-13-5181,3-19-226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16.56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15 0 15310,'0'0'9193,"-14"24"-9225,24-12-897,-3-1-1857,-1-3-3524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16.91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17200,'0'0'6342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17.99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30 1 6983,'0'0'15011,"2"9"-14397,11 92 949,-5 0-1,-5 137 1,-4-148-1169,-9 41 893,-12-264 159,13 64-1793,3 31 110,-2-52-1,8 88 238,4 18-299,0-9 301,-1-1-1,1 0 0,0 0 0,1-1 1,0 1-1,0-1 0,0 0 0,0 0 1,1-1-1,-1 0 0,1 0 0,1 0 1,-1 0-1,0-1 0,1 0 0,-1-1 1,1 1-1,13 2 0,-14-4 14,0 0 0,0 0 1,1 0-1,-1-1 0,0 0 0,0 0 0,1-1 0,-1 0 1,0 0-1,0 0 0,0-1 0,0 0 0,0 0 1,0 0-1,-1-1 0,1 0 0,-1 0 0,0 0 0,1-1 1,-1 0-1,7-7 0,-6 5 4,-1-2-1,1 1 1,-2-1 0,1 1-1,-1-1 1,0 0 0,0-1 0,-1 1-1,0-1 1,-1 0 0,0 1-1,0-1 1,-1 0 0,0 0-1,-1-18 1,-1 43-23,0-1-1,-2 0 1,-4 19 0,4-25 36,0 0 0,1 0 0,0 0 0,1 0 0,0 1 1,1-1-1,0 0 0,0 0 0,1 1 0,0-1 0,0 0 0,4 11 0,-4-17-22,0-1-1,0 0 1,0 0-1,0 1 0,1-1 1,-1 0-1,1 0 0,-1 0 1,1-1-1,0 1 1,-1 0-1,1-1 0,0 1 1,0-1-1,0 1 0,1-1 1,-1 0-1,0 0 1,0 0-1,1 0 0,-1 0 1,0-1-1,1 1 0,-1-1 1,1 1-1,-1-1 1,1 0-1,-1 0 0,1 0 1,-1 0-1,0-1 0,1 1 1,-1-1-1,1 1 1,-1-1-1,4-1 0,1-1 26,0 0 0,0 0 0,0-1 0,0 0 0,-1 0 0,1 0 0,-1-1 0,0 0 0,-1 0 0,8-8 0,-6 4-7,-1 0 0,0 0 0,-1 0 1,0-1-1,0 0 0,-1 0 0,0 0 0,-1-1 1,0 0-1,-1 1 0,0-1 0,0 0 1,-1-14-1,-20 60 212,14-21-195,0 1-1,2-1 1,-1 1-1,-1 25 1,5-36-41,-1 0-1,1 0 1,0 0 0,1 0 0,-1 0-1,1 0 1,-1 0 0,1 0 0,0-1 0,1 1-1,-1 0 1,1 0 0,0-1 0,0 1-1,0-1 1,0 0 0,0 1 0,1-1 0,-1 0-1,1-1 1,0 1 0,4 3 0,3 1 4,1 0 0,0-1 0,1 0 0,-1-1 0,16 5 1,11-5-2573,-38-5 2363,1 0 1,0-1-1,0 1 0,-1 0 0,1 0 1,0 0-1,-1-1 0,1 1 0,0 0 0,-1 0 1,1-1-1,0 1 0,-1-1 0,1 1 1,-1-1-1,1 1 0,-1-1 0,1 1 0,-1-1 1,1 1-1,-1-1 0,0 1 0,1-1 0,-1 0 1,0 1-1,1-1 0,-1 0 0,0 1 1,0-1-1,0 0 0,1 1 0,-1-1 0,0 0 1,0 0-1,0 0 0,4-22-6301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18.33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18321,'0'0'9994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20.32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35 182 9577,'3'1'10149,"-3"-1"-9967,13-9 2175,12-15-2062,-14 13 278,0-1 0,16-25 1,-24 33-433,-1 0 0,0 0 1,0 0-1,0 0 1,0-1-1,-1 1 1,0 0-1,0-1 0,0 1 1,0 0-1,0-1 1,-1 1-1,0-1 1,0 1-1,-1-7 0,0 10-132,1 0 0,-1 0 0,0 0 0,0 0 0,1 0 0,-1 0 0,0 0 0,0 1 0,0-1 0,0 0 0,0 1 0,0-1 0,0 1-1,0-1 1,0 1 0,0-1 0,0 1 0,0 0 0,0-1 0,-1 1 0,1 0 0,0 0 0,0 0 0,0 0 0,0 0 0,0 0 0,-1 0-1,1 0 1,0 1 0,0-1 0,-2 1 0,-1 0-10,1-1 0,-1 1 0,1 0 1,-1 0-1,1 1 0,-1-1 0,1 1 0,-6 3 0,1 3 90,1 1-1,-1 0 1,1 1 0,1-1-1,0 1 1,0 0 0,-4 14-1,7-18-30,1 1 0,-1 0 0,2 0 0,-1 0 0,1 0 0,0 0 0,0 0 0,1 0 0,0 0 0,0 0 0,1 0 0,0 0 0,2 8 0,-1-11-40,-1 0 0,1-1 0,1 1-1,-1 0 1,0-1 0,1 0 0,0 0-1,-1 1 1,1-2 0,1 1 0,-1 0-1,0 0 1,1-1 0,-1 0 0,1 0-1,0 0 1,-1 0 0,1-1 0,0 1-1,0-1 1,0 0 0,0 0 0,1 0-1,-1-1 1,0 1 0,7-1 0,-3 0-10,1 0 0,-1 0-1,1-1 1,-1 0 0,1 0 0,-1-1 0,0 0 0,0 0 0,1-1 0,-2 0 0,1-1-1,9-5 1,-7 1-37,-1-1-1,0 0 1,-1-1-1,0 1 1,0-2-1,-1 1 0,-1-1 1,0 0-1,0 0 1,-1-1-1,-1 0 1,6-20-1,-8 14 31,-10 24 2,-10 28 9,13-18 85,1 0 0,-4 34 1,8-47-82,-1 1 1,1 0 0,-1-1-1,1 1 1,0 0 0,1 0-1,-1-1 1,1 1-1,-1-1 1,1 1 0,0 0-1,1-1 1,-1 1 0,0-1-1,1 0 1,0 1 0,0-1-1,0 0 1,4 5 0,12-1-975,-17-7 606,0 0 1,0 0-1,0-1 0,0 1 1,0 0-1,0 0 0,0-1 1,0 1-1,0 0 1,0-1-1,0 1 0,0-1 1,-1 1-1,1-1 0,0 0 1,0 1-1,-1-1 0,1 0 1,0 1-1,-1-1 1,1 0-1,-1 0 0,1 0 1,-1 1-1,1-3 0,7-16-8157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00.15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188 127 15150,'-8'0'2755,"-6"0"-2030,1 1 0,-1 1-1,1 0 1,0 1 0,-20 7 0,28-9-555,0 1 1,0 0-1,1 0 0,-1 0 1,1 1-1,-1-1 1,1 1-1,0 0 0,0 0 1,0 1-1,1-1 0,-1 1 1,1 0-1,0-1 1,0 2-1,0-1 0,0 0 1,1 1-1,-4 7 1,6-11-169,0 0 0,0-1 0,0 1 0,0 0 0,0-1 0,0 1 0,0 0 0,0-1 0,1 1 0,-1 0 0,0-1 0,0 1 0,1 0 0,-1-1 1,0 1-1,0-1 0,1 1 0,-1-1 0,1 1 0,-1-1 0,1 1 0,-1-1 0,1 1 0,-1-1 0,1 0 0,-1 1 0,1-1 0,-1 1 0,1-1 0,0 0 1,-1 0-1,1 0 0,-1 1 0,1-1 0,0 0 0,-1 0 0,1 0 0,0 0 0,-1 0 0,1 0 0,0 0 0,-1 0 0,1 0 0,1 0 0,34-3 270,-35 3-257,12-3 22,1-1 1,-1 0-1,1-1 1,-2 0-1,1-1 1,0 0-1,-1-1 1,0-1-1,-1 0 1,0 0-1,13-14 1,-3 2-100,-2 0-1,0-2 1,-1 0 0,22-38-1,-80 100-11,30-27 101,0 0 1,1 1 0,-8 18-1,14-28-18,1 2-1,0-1 1,0 0-1,0 0 1,0 1-1,1-1 1,0 1-1,1-1 1,-1 1-1,1 0 1,0-1-1,0 1 1,2 6-1,-2-11-3,1 1 0,0-1 0,-1 0 0,1 1 0,0-1 0,0 0 0,0 0 0,0 0 0,0 1 0,0-1 0,1-1 0,-1 1 0,0 0 0,0 0 0,1 0 0,-1-1 0,0 1 0,1 0 0,-1-1 0,1 1 0,-1-1 0,1 0 0,-1 1 0,3-1 0,43 2 150,-39-2-130,3 0-64,1-1 0,0-1 0,-1 0 0,1 0 0,-1-1 0,0-1 0,18-7 1,-23 8-10,1 0 1,-1 0 0,0-1 0,0 0 0,-1 0-1,1 0 1,-1-1 0,0 0 0,0 0 0,0 0-1,0-1 1,-1 0 0,7-11 0,-11 17 54,0-1-1,0 1 1,0 0 0,0 0-1,0 0 1,0 0 0,1-1-1,-1 1 1,0 0 0,0 0-1,0 0 1,0-1 0,0 1-1,0 0 1,0 0 0,0 0-1,0-1 1,0 1 0,0 0-1,0 0 1,0-1 0,0 1-1,0 0 1,0 0 0,0 0-1,0-1 1,0 1 0,0 0-1,0 0 1,-1 0 0,1 0-1,0-1 1,0 1 0,0 0-1,0 0 1,0 0 0,-1 0-1,1-1 1,0 1 0,0 0-1,0 0 1,0 0 0,-1 0-1,1 0 1,0 0 0,0 0-1,0 0 1,-1-1 0,1 1-1,0 0 1,0 0 0,0 0-1,-1 0 1,1 0 0,0 0-1,-19 4 141,-17 13-10,24-9 41,1 1 0,0 0 1,-14 16-1,22-21-147,-1-1 0,2 1 0,-1 0 1,0 0-1,1 0 0,-1 0 0,1 1 0,0-1 0,1 0 0,-1 1 0,1 0 0,0-1 0,0 1 0,0 5 0,1-9-31,0 0 1,0 0-1,0 0 0,1 0 0,-1 0 0,0 0 0,1 0 0,-1 0 0,1 0 0,-1-1 0,1 1 0,-1 0 1,1 0-1,0 0 0,-1-1 0,1 1 0,0 0 0,0-1 0,-1 1 0,1 0 0,0-1 0,0 1 0,0-1 1,0 1-1,0-1 0,0 0 0,0 1 0,0-1 0,0 0 0,0 0 0,0 0 0,1 0 0,41 2-393,-31-3-65,-2 1-786,0 0 1,0-1 0,0-1-1,0 0 1,0 0 0,0-1-1,0 0 1,-1-1 0,15-7-1,15-11-5546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20.77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112 1 16656,'0'0'6598,"-3"10"-5199,-26 108 1232,-45 220-1312,73-333-1633,-3 62 1089,4-65-874,0 0-1,0-1 1,1 1 0,-1 0-1,0 0 1,1 0 0,-1-1-1,1 1 1,0 0 0,0-1-1,-1 1 1,1 0 0,2 1-1,-2-2-92,-1-1-1,1 1 0,0-1 1,0 0-1,0 1 0,-1-1 1,1 0-1,0 0 0,0 1 0,0-1 1,0 0-1,-1 0 0,1 0 1,0 0-1,0 0 0,0 0 1,0 0-1,0 0 0,0-1 1,-1 1-1,1 0 0,0 0 1,0-1-1,0 1 0,-1 0 0,1-1 1,0 1-1,0-1 0,0 0 1,10-12-6358,-2-10-4885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21.11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29 1 18193,'0'0'4992,"0"9"-3535,-13 156 1243,-2 21-2912,15-93-1164,0-74-2755,0-3-3874,0-32 2363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21.47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3 9385,'0'0'16528,"59"-2"-16176,-27 7-256,1-1-96,-3-3-1313,2-1-3300,-7 0-7014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22.22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11 102 5894,'0'0'17782,"10"5"-17099,-4-2-558,1 0-1,-1-1 1,1 0-1,0 0 1,-1 0-1,1-1 1,10 1 0,-14-2-67,1 0 1,-1-1-1,1 1 1,-1-1-1,0 0 1,1 0-1,-1 0 1,0 0 0,0-1-1,0 1 1,0-1-1,0 0 1,0 0-1,0 0 1,-1 0-1,1-1 1,-1 1 0,0-1-1,1 1 1,3-7-1,-5 8-49,0-1 0,0 0 0,0 0-1,0 0 1,0 0 0,-1 0 0,1 0 0,0 0-1,-1 0 1,0 0 0,1 0 0,-1 0 0,0 0-1,0 0 1,0 0 0,0 0 0,-1 0 0,1-1 0,0 1-1,-1 0 1,1 0 0,-1 0 0,0 0 0,0 0-1,0 1 1,0-1 0,0 0 0,0 0 0,-1 1-1,1-1 1,0 0 0,-1 1 0,1-1 0,-1 1-1,0 0 1,-2-2 0,1 1-46,1 0 1,-1 1-1,1-1 0,-1 1 0,0-1 0,0 1 1,1 0-1,-1 0 0,0 1 0,0-1 0,0 0 1,0 1-1,0 0 0,0 0 0,0 0 1,0 0-1,0 0 0,0 1 0,0-1 0,0 1 1,0 0-1,0 0 0,0 0 0,0 0 0,1 0 1,-4 2-1,2 1 23,-1 0 0,1 1 0,0-1 0,1 1 0,-1 0 0,1 0 1,0 0-1,0 1 0,1-1 0,-1 1 0,1-1 0,0 1 0,1 0 0,-2 9 0,-1 6-2,2 1 1,-1 36-1,3-54 15,0-1 0,0 1 0,1-1 0,-1 0 0,1 1 0,0-1 0,0 0 0,0 1 0,0-1 0,0 0 1,1 0-1,-1 0 0,1 0 0,0 0 0,0 0 0,0-1 0,0 1 0,1 0 0,-1-1 0,1 0 0,-1 0 1,1 0-1,0 0 0,0 0 0,0 0 0,0-1 0,0 1 0,0-1 0,1 0 0,-1 0 0,0 0 0,1 0 1,4 0-1,1 0 18,0 0 0,0-1 0,0 0 1,0-1-1,0 0 0,0 0 0,0-1 1,0 0-1,0 0 0,-1-1 1,17-8-1,-10 3 8,-1-1 0,0 0 0,-1-1 0,0 0 0,0-1 0,17-21 1,-24 25 20,0 1 1,-1-2-1,0 1 1,-1-1 0,1 1-1,-1-1 1,-1-1 0,0 1-1,0 0 1,0-1 0,-1 1-1,-1-1 1,1 0 0,-1-9-1,-12 30 167,-3 9-159,12-16-25,-2 4 27,0 0 1,1 0 0,-1 1 0,-1 12 0,4-21-46,1 1 0,0-1 1,0 0-1,-1 1 0,1-1 1,0 0-1,0 0 0,0 1 1,0-1-1,1 0 1,-1 1-1,0-1 0,0 0 1,1 0-1,-1 1 0,1-1 1,-1 0-1,1 0 0,-1 0 1,1 0-1,0 0 0,0 0 1,-1 0-1,1 0 1,0 0-1,0 0 0,0 0 1,0 0-1,0-1 0,0 1 1,0 0-1,1-1 0,-1 1 1,0-1-1,0 1 0,0-1 1,1 1-1,-1-1 1,0 0-1,1 0 0,-1 0 1,2 1-1,10-2-1,0 0 1,0-1-1,0 0 1,0 0-1,0-2 1,-1 1 0,0-2-1,0 0 1,0 0-1,17-11 1,32-12-20,-61 27 15,1 1 0,-1-1 0,1 1 0,-1 0 0,1-1 0,-1 1 0,1 0 0,0-1 0,-1 1 0,1 0 0,0 0 0,-1 0 0,1 0 0,0 0 0,-1-1 0,1 1 0,0 0 0,-1 0 0,1 1 0,0-1 0,-1 0 0,1 0 0,0 0 0,-1 0 0,1 1 0,-1-1 0,1 0 0,0 0 0,-1 1 0,1-1 0,-1 0 0,1 1 0,-1-1 0,1 1 0,-1-1 0,1 1 0,-1-1 0,1 1 0,-1-1 0,0 1 0,1-1 0,-1 2 0,-1 33 509,1-32-483,-1 0 0,1 0 0,-1 0 0,1 0 0,0 0 1,0 1-1,0-1 0,0 0 0,1 0 0,-1 0 0,1 0 0,1 3 0,0-5-10,-1 0 1,1-1-1,0 1 0,-1 0 0,1 0 0,0-1 1,0 1-1,-1-1 0,1 0 0,0 0 0,0 1 0,0-1 1,0 0-1,0 0 0,-1-1 0,4 1 0,32-6 210,-1-8-165,-30 11-145,1 0 0,-1 1 1,0 0-1,1 0 0,-1 0 0,1 1 1,-1 0-1,1 0 0,9 0 1,-15 2 65,0 1 1,0-1-1,0 0 1,-1 0 0,1 0-1,-1 1 1,1-1-1,-1 0 1,1 1 0,-1-1-1,0 1 1,1-1-1,-1 0 1,0 1-1,0-1 1,0 1 0,0-1-1,-1 3 1,0 30-7,-4-22 58,2-5-3538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22.58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13933,'0'0'6534,"44"30"-16879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22.93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 78 16944,'0'0'5333,"-2"9"-3443,2-4-1767,-1-4-77,1 0 1,-1 1-1,1-1 0,-1 0 1,1 1-1,0-1 0,-1 0 1,1 1-1,0-1 0,0 1 1,0-1-1,0 0 0,0 1 1,1-1-1,-1 1 0,0-1 1,1 0-1,-1 1 0,1-1 1,-1 0-1,1 0 0,0 1 1,-1-1-1,1 0 0,0 0 1,0 0-1,0 0 0,0 0 1,0 0-1,0 0 0,0 0 1,0 0-1,0-1 0,0 1 1,1 0-1,-1-1 0,0 1 1,0-1-1,1 1 0,-1-1 1,0 1-1,1-1 0,-1 0 1,1 0-1,-1 0 0,0 0 1,1 0-1,-1 0 0,3 0 1,0 0 7,0 0 0,-1 0 0,1-1 0,0 1 1,0-1-1,-1 0 0,1 1 0,-1-2 0,1 1 1,-1 0-1,1-1 0,-1 1 0,0-1 0,1 0 1,-1 0-1,0-1 0,0 1 0,-1-1 0,1 1 1,4-6-1,-4 3-2,0 0 1,-1-1-1,1 1 1,-1-1-1,0 1 1,-1-1-1,1 0 1,-1 0-1,0 0 1,-1 0-1,1 0 0,-1-7 1,0 12-57,0 0 0,0 0 0,0 1 0,0-1 0,0 0-1,-1 0 1,1 0 0,0 0 0,0 0 0,-1 1 0,1-1 0,0 0 0,-1 0 0,1 0 0,-1 1 0,1-1 0,-1 0 0,1 1-1,-1-1 1,0 0 0,1 1 0,-1-1 0,0 1 0,1-1 0,-1 1 0,0-1 0,0 1 0,1 0 0,-1-1 0,0 1 0,0 0-1,0-1 1,0 1 0,1 0 0,-1 0 0,0 0 0,0 0 0,0 0 0,0 0 0,0 0 0,0 0 0,1 0 0,-1 1 0,0-1-1,-1 1 1,-1-1-12,0 1 0,0 0 0,0 0 1,0 0-1,0 1 0,1-1 0,-1 0 0,1 1 0,-1 0 0,1 0 0,-1 0 0,-3 4 0,0 2 6,1 0 0,0 0 0,0 1 0,0-1 0,1 1 0,1 0 0,-1 1 1,2-1-1,-1 1 0,1-1 0,0 1 0,1 0 0,0 19 0,1-27 3,1-1 0,-1 1 1,0-1-1,1 1 0,-1 0 0,1-1 0,-1 1 1,1-1-1,0 1 0,-1-1 0,1 0 0,0 1 1,0-1-1,0 0 0,0 1 0,0-1 0,1 0 1,-1 0-1,0 0 0,0 0 0,1 0 0,-1 0 1,2 0-1,2 1-28,-1 0 1,0-1 0,1 0 0,-1 0-1,1 0 1,-1-1 0,1 1 0,6-1-1,2-1-456,0 0-1,0 0 0,0-2 1,0 1-1,15-7 0,8-7-1494,-29 12 2056,0 0 1,1 0 0,0 1-1,-1 0 1,1 1 0,0 0-1,0 0 1,10-1 0,-17 4 21,-1-1 1,1 1-1,0-1 1,-1 1 0,1-1-1,0 1 1,-1-1-1,1 1 1,-1 0 0,1-1-1,-1 1 1,1 0 0,-1-1-1,1 1 1,-1 0-1,0 0 1,0 0 0,1-1-1,-1 1 1,0 0-1,0 0 1,0 0 0,0-1-1,0 1 1,0 0 0,0 0-1,0 0 1,0 0-1,0 34 1423,-1-27-1189,1-7-311,0 1-1,0-1 1,0 0-1,1 0 1,-1 1-1,0-1 1,0 0-1,1 0 1,-1 1-1,1-1 1,-1 0-1,1 0 1,0 0-1,-1 0 1,1 0-1,0 0 0,-1 0 1,1 0-1,0 0 1,0 0-1,0 0 1,0 0-1,0-1 1,0 1-1,3 1 1,-1-1 12,0 0 1,1 0 0,-1 0 0,1-1 0,0 1-1,-1-1 1,1 0 0,-1 0 0,6 0-1,5-2 11,1-1 1,-1 0-1,27-10 0,9-9-288,-36 15 72,0 0-1,0 1 0,0 1 1,23-5-1,-36 10 179,0 0 1,-1 0-1,1 1 0,-1-1 0,1 0 0,-1 1 1,1-1-1,-1 1 0,1-1 0,-1 1 1,1-1-1,-1 1 0,0-1 0,1 1 0,-1-1 1,0 1-1,0 0 0,1-1 0,-1 1 0,0-1 1,0 1-1,0 0 0,0-1 0,1 1 0,-1 0 1,0-1-1,0 1 0,0 0 0,0-1 1,-1 1-1,1 0 0,0-1 0,0 1 0,0-1 1,0 1-1,-1 0 0,1-1 0,0 1 0,-1 0 1,-7 32 185,7-31-210,0 18-1259,1-14-3851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23.56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12396,'0'0'3939,"0"54"-2305,0-25-641,0 2-737,6-1-160,-1-2-320,2-5-1538,-3-5-2690,-4-2-1473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23.95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77 13421,'0'0'2044,"9"-9"786,0 2-2532,-1 0 1,1 1-1,0 0 1,0 0-1,0 1 1,1 0-1,0 0 1,0 1 0,0 1-1,0-1 1,1 2-1,17-3 1,-4 3-289,-1 1 0,0 1 0,1 1 0,-1 1 0,0 1 0,0 2 1,38 11-1,-54-14-39,0 1 0,0-1 0,0 2 0,-1-1 0,1 1 0,-1 0 0,0 0 0,0 0 0,0 1 0,-1 0 0,0 0 0,0 1 0,0-1 0,-1 1-1,1 0 1,-1 1 0,-1-1 0,1 0 0,-1 1 0,0 0 0,-1 0 0,0 0 0,0 0 0,0 0 0,-1 1 0,0-1 0,0 15 0,-2-11 293,0 1 0,-1-1-1,0 0 1,-1 1 0,0-1-1,-1 0 1,0-1 0,-1 1 0,0-1-1,0 1 1,-1-2 0,-1 1-1,-10 12 1,6-9 192,0 0 0,-2-1-1,1-1 1,-2 0 0,1 0 0,-1-1 0,-1-1 0,-22 10-1,32-16-439,0 0 0,-1-1 0,0 0 0,0-1 0,1 1 0,-1-1 0,0 0 0,0 0 1,0-1-1,0 0 0,0 0 0,0 0 0,0-1 0,0 0 0,0 0 0,0 0 0,1-1 0,-1 0 0,0 0 0,-6-4 0,8 3-338,-1 0 0,0-1-1,1 0 1,0 0 0,0 0 0,0-1 0,0 1 0,1-1 0,0 0 0,0 0 0,0 0 0,0 0 0,1 0 0,0-1-1,0 1 1,0-1 0,1 0 0,0 1 0,0-1 0,0-8 0,1 12 155,0 1 0,0 0 0,0-1 0,0 1 0,0 0 0,0-1 0,0 1 1,1 0-1,-1-1 0,1 1 0,-1 0 0,1 0 0,-1 0 0,1-1 0,0 1 0,-1 0 0,1 0 0,0 0 0,0 0 1,0 0-1,0 0 0,0 0 0,0 0 0,0 1 0,0-1 0,0 0 0,0 1 0,0-1 0,1 1 0,-1-1 0,0 1 1,0-1-1,1 1 0,1-1 0,5 0-1005,1 0 0,0 0 0,0 1 0,12 1 0,-3 0-1097,29-1-5962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24.28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186 101 10794,'0'0'5600,"-2"-8"-2210,-1 2-2964,1 0 0,-1 0 0,0 0 0,-1 0 0,1 1 0,-1-1 0,0 1 0,0 0 0,-8-7 0,10 10-395,0 1-1,0-1 0,0 0 1,0 1-1,0 0 0,0-1 0,-1 1 1,1 0-1,0 0 0,-1 0 1,1 0-1,-1 1 0,1-1 1,-1 1-1,1-1 0,-1 1 0,1 0 1,-1 0-1,1 0 0,-1 0 1,1 1-1,-1-1 0,1 1 0,-1-1 1,1 1-1,-1 0 0,1 0 1,0 0-1,-1 0 0,1 0 1,0 1-1,0-1 0,-2 3 0,-2 1-13,1 0 0,-1 1 0,1 0 0,1 0-1,-1 0 1,1 0 0,0 1 0,1 0-1,0 0 1,0 0 0,0 0 0,1 0 0,0 1-1,0-1 1,1 1 0,0-1 0,0 1-1,1-1 1,0 1 0,1 9 0,0-14-9,0-1 1,1 1-1,-1-1 1,0 1-1,1-1 1,0 0-1,0 0 1,-1 0 0,1 0-1,0 0 1,1 0-1,-1-1 1,0 1-1,0-1 1,1 1-1,-1-1 1,1 0-1,-1 0 1,1 0-1,0 0 1,-1-1-1,1 1 1,0-1 0,-1 1-1,1-1 1,0 0-1,4 0 1,3 0 29,0 0 0,1 0 1,-1-1-1,1 0 0,-1-1 1,13-3-1,-17 2-22,1 1-1,0-2 1,0 1 0,-1-1-1,0 0 1,0 0 0,0 0-1,0-1 1,-1 0 0,1 0-1,-1-1 1,0 1 0,-1-1 0,0 0-1,6-10 1,-5 6-20,0 0-1,-1-1 1,-1 0 0,1 1 0,-2-1-1,1 0 1,-1 0 0,-1 0-1,0-16 1,-3 23-671,-3 12 266,-2 13-439,7-17 524,0 30-2926,10-15-2807,3-11-1988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24.87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96 0 13997,'0'0'8889,"-10"12"-8201,2-2-622,0 1 0,1-1 0,0 1 0,1 0 0,0 1-1,0 0 1,2 0 0,-6 16 0,2 13-52,1-1 0,2 1 0,2 0-1,3 46 1,5-54-150,-5-32 138,0 0 0,0 0 0,0-1 0,0 1 0,1 0 0,-1-1 1,0 1-1,1 0 0,-1-1 0,0 1 0,1 0 0,-1-1 0,1 1 0,-1-1 0,1 1 0,-1-1 0,1 1 0,-1-1 0,1 1 0,-1-1 1,1 0-1,0 1 0,-1-1 0,1 0 0,0 1 0,0-1 0,-1 0 0,1 0 0,0 0 0,-1 0 0,1 1 0,0-1 0,0 0 0,-1 0 1,1-1-1,0 1 0,0 0 0,-1 0 0,2 0 0,-1-3 16,1 1 0,-1-1 0,0 0 0,0 1 0,0-1 0,0 0 0,0 0-1,-1 1 1,1-1 0,-1 0 0,0 0 0,0 0 0,0 0 0,0 0 0,-1-3 0,1-2 10,1-19-8,1 15-56,-1 0 0,-1 1 0,0-1 0,-1 0-1,0 0 1,0 1 0,-1-1 0,-1 1-1,-5-15 1,8 26 31,0 0 0,0-1 0,0 1 0,0-1 0,0 1 0,0 0 0,-1-1 0,1 1 0,0 0-1,0-1 1,0 1 0,-1 0 0,1-1 0,0 1 0,0 0 0,-1-1 0,1 1 0,0 0 0,-1 0 0,1-1 0,0 1 0,-1 0 0,1 0-1,-1 0 1,1-1 0,0 1 0,-1 0 0,1 0 0,-1 0 0,1 0 0,0 0 0,-1 0 0,0 0 0,-3 13-36,5 23 83,2-32-37,0 0-1,0 0 1,0 0-1,1 0 1,0 0 0,-1-1-1,1 1 1,0-1-1,1 0 1,-1-1-1,0 1 1,1-1-1,0 1 1,-1-1-1,1-1 1,0 1-1,0-1 1,0 0-1,8 1 1,2 1 35,1-2 0,0 0 0,0-1 0,0 0 0,17-3 0,-27 2 46,0 0 0,-1-1-1,1 1 1,-1-1 0,1 0-1,-1-1 1,0 1 0,0-1-1,0 0 1,0-1 0,0 1-1,-1-1 1,0 1 0,1-2-1,-1 1 1,-1 0 0,1-1-1,-1 1 1,1-1-1,-1 0 1,4-11 0,-33 51 293,22-29-260,0 1 0,1 0-1,0 0 1,0 1 0,1-1 0,-1 1 0,0 9 0,3-16-109,-1 1 1,1 0 0,0-1 0,0 1 0,0 0-1,0-1 1,0 1 0,1 0 0,-1-1 0,0 1-1,1 0 1,-1-1 0,1 1 0,-1-1 0,1 1-1,0-1 1,0 1 0,0-1 0,0 1 0,0-1-1,0 0 1,0 0 0,0 1 0,1-1 0,-1 0-1,0 0 1,1 0 0,-1 0 0,0-1 0,1 1-1,0 0 1,-1 0 0,1-1 0,-1 1 0,1-1-1,0 0 1,-1 1 0,4-1 0,7 1-19,1 0 0,0-1 0,-1 0 0,1-1 0,0 0 0,-1-1 0,1-1 1,22-7-1,-1-4-306,55-30-1,-32 14 566,-68 69 1095,9-36-1275,1 0 0,0 1 0,0-1 0,0 0 0,0 1 0,1-1 1,-1 1-1,1-1 0,0 0 0,0 1 0,0-1 0,0 1 0,1-1 1,1 7-1,-2-9-122,1 0 0,-1 0 1,1 0-1,0 1 0,-1-1 1,1 0-1,0 0 0,0 0 1,0 0-1,0 0 0,0-1 1,0 1-1,0 0 0,0 0 1,0 0-1,0-1 0,1 1 1,0 0-305,0-1 0,0 1 1,0-1-1,0 1 0,1-1 1,-1 0-1,0 0 1,0 0-1,0 0 0,0-1 1,0 1-1,0-1 0,3 0 1,3-4-6453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00.50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120 0 15791,'0'0'3021,"-11"2"-757,7-1-2171,-7 1 437,-1 1 0,0 0 1,-18 8-1,28-10-483,0 0 0,0-1 0,-1 1 0,1 0 0,0 1 0,0-1 0,0 0 0,0 1 0,0-1 0,1 1 0,-1-1 0,0 1 0,1 0 0,-1 0 0,1 0 0,-1 0 0,1 0 0,0 0 0,0 0 0,0 0 0,0 1 0,1-1 1,-1 0-1,0 1 0,1-1 0,0 0 0,-1 1 0,1-1 0,0 4 0,1-5-46,0 0 0,0 1 1,-1-1-1,1 0 0,0 0 0,0 0 1,1 0-1,-1 0 0,0 0 0,0 0 1,0 0-1,1 0 0,-1 0 1,0-1-1,1 1 0,-1 0 0,0-1 1,1 1-1,-1-1 0,1 0 0,-1 0 1,1 1-1,2-1 0,43 4-337,-36-3-26,1-1 10,-3 0 116,0 1 0,0 0 0,1 0 0,-1 0 0,0 1 0,0 1 0,0 0 0,0 0 0,13 7 1,-21-9 265,0-1 1,0 1-1,-1-1 1,1 1 0,0 0-1,-1 0 1,1-1 0,0 1-1,-1 0 1,1 0 0,-1 0-1,1 0 1,-1 0-1,0 0 1,1 0 0,-1-1-1,0 1 1,0 0 0,0 0-1,1 0 1,-1 0 0,0 0-1,0 0 1,-1 0-1,1 0 1,0 0 0,0 0-1,0 0 1,-1 0 0,1 0-1,0 0 1,-1 0-1,1 0 1,-1 0 0,1 0-1,-1 0 1,1-1 0,-1 1-1,0 0 1,1 0 0,-1-1-1,0 1 1,0 0-1,1-1 1,-1 1 0,0-1-1,-2 1 1,-42 26 2566,36-23-2444,-47 20 1163,52-23-1539,0 0 1,0 0-1,0 0 0,0-1 1,0 1-1,1-1 1,-1 0-1,0 0 0,0 0 1,0 0-1,0-1 1,-6-1-1,-4-8-5131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25.50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219 6 10666,'0'0'12006,"-7"-2"-10335,1 1-1546,0 0-1,0 0 1,0 1-1,0-1 1,0 1-1,0 1 1,0-1 0,1 1-1,-1 0 1,0 0-1,0 1 1,0 0-1,1 0 1,-1 0-1,1 1 1,0 0 0,-6 3-1,-27 10 2,27-12-106,0 0 0,0 1-1,0 0 1,-10 8-1,74-11-179,-42-2 102,9 0-89,1 1-1,-1 1 1,1 1-1,23 6 1,-44-9 161,1 0 0,0 0 1,0 0-1,0 0 1,-1 1-1,1-1 0,0 0 1,-1 1-1,1-1 0,0 0 1,-1 1-1,1-1 0,0 1 1,-1-1-1,1 1 0,-1-1 1,1 1-1,-1 0 1,1-1-1,-1 1 0,1-1 1,-1 1-1,0 0 0,1 0 1,-1-1-1,0 1 0,1 0 1,-1 0-1,0-1 0,0 1 1,0 1-1,0-1 38,-1 1-1,0 0 1,1-1 0,-1 1 0,0-1-1,0 1 1,0-1 0,0 1-1,0-1 1,0 0 0,0 0-1,-1 1 1,-1 0 0,-52 33 790,51-32-903,-5 2 0,-1 0-1,0-1 0,0 0 1,-14 3-1,-4-3-3548,29-11-3223,8-4 848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25.87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185 86 12620,'0'0'7468,"-2"-8"-5167,1 5-2191,1 1 0,-1-1 0,0 1 0,0 0 0,0-1 0,0 1-1,0 0 1,0 0 0,0 0 0,-1 0 0,1 0 0,-1 0 0,0 0 0,0 0 0,1 0-1,-1 1 1,-4-3 0,4 3-74,-1 0 0,0 1 0,1-1-1,-1 1 1,0-1 0,1 1 0,-1 0 0,0 0-1,1 0 1,-1 1 0,0-1 0,1 1-1,-1-1 1,1 1 0,-1 0 0,1 0 0,-1 0-1,1 0 1,-1 0 0,1 1 0,-3 1-1,-3 2-24,1 0-1,0 1 1,0-1-1,1 1 0,-1 0 1,1 1-1,1 0 1,-1 0-1,1 0 0,0 0 1,1 1-1,0 0 0,0 0 1,1 0-1,0 0 1,0 1-1,-2 15 0,4-23-7,1 1-1,0 0 0,0-1 1,0 1-1,0-1 1,0 1-1,0-1 0,1 1 1,-1-1-1,0 1 0,1-1 1,-1 1-1,1-1 1,0 1-1,-1-1 0,1 1 1,0-1-1,0 0 0,0 0 1,0 1-1,0-1 1,0 0-1,0 0 0,0 0 1,2 1-1,0 0 29,0-1 0,0 0 0,0 0 0,1 0 0,-1 0 0,0 0 0,1-1 0,-1 1 0,0-1 0,1 0 0,4 0 0,1-1 60,1 0 0,0 0-1,-1-1 1,1-1-1,-1 0 1,0 0-1,15-7 1,-12 4-70,-1-1 0,0 0 0,-1-1 0,1-1 0,-2 1 0,1-1 0,-1-1 0,0 0 0,-1 0 0,0-1 1,-1 0-1,0 0 0,-1 0 0,0-1 0,-1 0 0,0 0 0,-1-1 0,3-15 0,-7 29-23,0-1 1,0 0-1,0 0 0,0 0 0,0 0 0,-1 1 1,1-1-1,0 0 0,0 0 0,0 0 1,-1 0-1,1 0 0,0 0 0,0 0 1,0 0-1,-1 0 0,1 0 0,0 0 0,0 1 1,0-1-1,-1 0 0,1 0 0,0 0 1,0-1-1,0 1 0,-1 0 0,1 0 1,0 0-1,0 0 0,-1 0 0,1 0 0,0 0 1,0 0-1,0 0 0,0 0 0,-1 0 1,1-1-1,0 1 0,0 0 0,0 0 0,0 0 1,-1 0-1,1-1 0,0 1 0,0 0 1,0 0-1,0 0 0,0-1 0,0 1 1,0 0-1,0 0 0,0 0 0,0-1 0,-1 1 1,1 0-1,0 0 0,0 0 0,0-1 1,0 1-1,0 0 0,1 0 0,-1 0 1,0-1-1,0 1 0,0 0 0,-14 13-41,7-4-82,1 0 1,0 1-1,0 0 0,1 0 1,1 0-1,0 1 0,0 0 0,1-1 1,0 1-1,1 1 0,0-1 1,1 0-1,-1 16 0,2-26-127,0 1-1,0-1 0,0 1 1,0-1-1,0 1 1,1-1-1,-1 1 0,0-1 1,1 1-1,-1-1 0,1 1 1,-1-1-1,1 0 1,-1 1-1,1-1 0,0 0 1,0 0-1,0 1 0,0-1 1,0 0-1,0 0 1,0 0-1,0 0 0,0 0 1,1 0-1,-1 0 0,0-1 1,1 1-1,-1 0 1,2 0-1,24 5-7877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26.32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130 1 15535,'0'0'4521,"-8"12"-3266,-12 22-216,2 1 0,2 0-1,1 1 1,-19 75 0,28-82-732,1 0 0,1 0 0,1 37 0,3-65-288,0 1-1,-1-1 1,1 1 0,1 0 0,-1-1 0,0 1-1,0-1 1,1 1 0,-1-1 0,0 1-1,1-1 1,0 1 0,-1-1 0,1 1-1,0-1 1,0 0 0,0 0 0,0 1-1,0-1 1,0 0 0,0 0 0,0 0 0,0 0-1,0 0 1,1 0 0,-1 0 0,0 0-1,1-1 1,-1 1 0,1 0 0,-1-1-1,1 1 1,-1-1 0,1 0 0,-1 1 0,1-1-1,-1 0 1,1 0 0,0 0 0,-1 0-1,1 0 1,-1-1 0,1 1 0,-1 0-1,2-1 1,4-1 2,0 1-1,-1-1 0,1-1 1,-1 1-1,1-1 1,-1 0-1,0-1 1,0 1-1,6-6 1,31-38-328,-36 38 147,1-1-1,0 2 0,0-1 0,1 1 1,17-12-1,-26 19 153,0 1 1,1 0-1,-1 0 0,1-1 0,-1 1 1,0 0-1,1 0 0,-1-1 1,1 1-1,-1 0 0,1 0 0,-1 0 1,0 0-1,1 0 0,-1 0 1,1 0-1,-1 0 0,1 0 0,-1 0 1,1 0-1,-1 0 0,1 0 1,-1 0-1,1 0 0,-1 0 0,0 0 1,1 0-1,-1 1 0,1-1 1,-1 0-1,0 0 0,1 1 0,-1-1 1,1 0-1,-1 1 0,0-1 1,1 1-1,2 20-73,-11 26 167,1-30 89,-1 1 1,0-1-1,-1-1 1,-1 0-1,-1 0 1,0-1-1,-24 26 1,34-41-173,1 0 1,0 0-1,0 1 1,0-1-1,-1 0 1,1 0-1,0 0 1,0 0-1,0 1 1,0-1-1,0 0 1,-1 0-1,1 1 1,0-1-1,0 0 1,0 0-1,0 0 1,0 1-1,0-1 1,0 0-1,0 0 1,0 1-1,0-1 1,0 0-1,0 0 1,0 1-1,0-1 1,0 0-1,0 0 1,0 1-1,0-1 1,0 0-1,1 0 1,-1 0-1,0 1 1,0-1-1,0 0 1,0 0-1,0 0 1,0 1-1,1-1 1,-1 0-1,0 0 1,0 0-1,0 0 1,1 0-1,-1 1 1,0-1-1,0 0 1,0 0-1,1 0 1,-1 0-1,0 0 1,0 0-1,1 0 1,-1 0-1,0 0 1,26 4 111,30-6-65,-27-1-203,65-8-1072,-87 9 402,0 0 1,0 0-1,0-1 0,-1 1 0,1-1 0,6-5 1,-3-1-2760,-9-1-1709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26.70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11 15214,'0'0'9193,"90"-9"-7720,-33 9-319,8 0-770,4 0-320,-3 0-769,-10 0-2914,-11-2-5189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30.73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49 0 18353,'0'0'6118,"-4"9"-5253,-5 11-645,2 0-1,0 1 1,1 0 0,1 0-1,1 0 1,-2 44-1,6-64-211,0-1-1,0 1 1,0 0-1,0 0 1,0-1-1,0 1 1,0 0-1,1 0 0,-1-1 1,0 1-1,0 0 1,1-1-1,-1 1 1,0 0-1,1-1 1,-1 1-1,1 0 0,-1-1 1,1 1-1,-1-1 1,1 1-1,-1-1 1,1 1-1,0-1 1,-1 0-1,1 1 0,0-1 1,-1 0-1,1 1 1,1-1-1,29-1 231,27-21 41,-15-6-231,-37 22-59,1 0 1,1 0 0,-1 1 0,1 1 0,0-1 0,0 1-1,0 1 1,0-1 0,1 1 0,16-3 0,-24 6 22,-1 1 1,1-1-1,0 1 1,-1-1-1,1 0 0,-1 1 1,1-1-1,-1 1 1,0 0-1,1-1 1,-1 1-1,0-1 1,1 1-1,-1 0 1,0-1-1,1 1 1,-1 0-1,0-1 0,0 1 1,0 0-1,0-1 1,0 1-1,0 0 1,0-1-1,0 1 1,0 1-1,0 27 555,0-22-376,-1 5 35,4 16 67,-2-27-287,0 0-1,-1-1 0,1 1 0,0 0 0,0 0 0,-1-1 0,1 1 0,0-1 0,0 1 0,0 0 0,0-1 0,0 0 1,0 1-1,0-1 0,0 0 0,0 1 0,0-1 0,0 0 0,1 0 0,-1 0 0,0 0 0,0 0 0,0 0 0,0 0 1,0 0-1,1-1 0,7-1-6,-1 0 1,0 0 0,0-1 0,0 0-1,0-1 1,-1 0 0,1 0-1,-1-1 1,0 1 0,11-11 0,-12 9-88,1 1 0,-1 0 0,1 0 0,0 1 0,0 0 1,1 0-1,-1 1 0,1-1 0,0 2 0,-1-1 1,15-1-1,-22 4 80,1 0 0,-1 0 0,1 0 0,-1 0 0,1 0 0,-1 0 0,0 0 0,1 0 0,-1 0 0,1 1 1,-1-1-1,0 0 0,1 0 0,-1 0 0,0 1 0,1-1 0,-1 0 0,0 1 0,1-1 0,-1 0 0,0 1 0,0-1 0,0 0 1,1 1-1,-1-1 0,0 0 0,0 1 0,0-1 0,0 1 0,1-1 0,-1 0 0,0 1 0,0-1 0,0 1 0,0 0 0,-2 24 338,-14 18-3011,12-39-1772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31.06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20211,'0'0'2531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48.94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73 1 9801,'0'1'4549,"0"13"-2499,0 7-449,0 9-352,0 5-160,0 6-512,-2 3-353,-1 0-192,1-4-32,-2-5-673,-1-6-159,3-4-129,-5-8-449,-7-7-1697,2-4 33,-10-6-1603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49.29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 72 11211,'0'0'2717,"-2"-9"-203,-8-30-822,10 38-1642,1 0-1,-1 0 1,0 1-1,0-1 1,0 0-1,0 0 0,1 0 1,-1 0-1,0 1 1,1-1-1,-1 0 1,1 0-1,-1 1 0,1-1 1,-1 0-1,1 1 1,-1-1-1,1 0 1,0 1-1,-1-1 0,1 1 1,0-1-1,0 1 1,-1-1-1,1 1 1,0 0-1,0-1 0,-1 1 1,1 0-1,0 0 1,0-1-1,0 1 1,1 0-1,32-3 466,-28 3-314,34-1 143,0 2 1,59 8-1,-78-6-323,0 2 0,0 0 0,-1 1 0,0 1 0,0 1 0,26 15 0,-41-21 52,-1 1 0,0-1 0,0 1 0,0 0-1,0 0 1,-1 0 0,1 0 0,-1 1 0,1-1 0,-1 1-1,-1 0 1,1 0 0,0 0 0,-1 1 0,0-1 0,0 0-1,0 1 1,-1-1 0,1 1 0,-1 0 0,0 0 0,0-1 0,-1 1-1,0 0 1,1 0 0,-2 0 0,1-1 0,0 1 0,-3 7-1,1-3 166,-2 1 0,1-1 0,-1 0 0,-1 0-1,1-1 1,-2 1 0,1-1 0,-1 0 0,0 0 0,-1-1-1,0 0 1,0 0 0,-11 8 0,0-2-115,0 0 1,-1-2 0,-39 18-1,47-24-129,0-1 0,-1 0-1,0-1 1,0-1 0,0 0-1,0 0 1,0-1 0,-20-1 0,31 0-104,-1 0 0,0 0 0,0-1 0,1 1 0,-1 0 0,0-1 0,1 0 1,-1 1-1,1-1 0,-1 0 0,1 0 0,-1 0 0,1 0 0,-1 0 1,1 0-1,0 0 0,0-1 0,-1 1 0,1 0 0,0-1 0,0 1 1,0-1-1,0 1 0,1-1 0,-1 0 0,0 1 0,1-1 0,-1 1 0,1-1 1,-1-3-1,1 3-154,0-1 0,0 1 0,0-1 0,0 1 0,0-1 0,0 0 0,1 1 0,-1-1 0,1 1 0,0 0 0,0-1 0,0 1 0,0 0 0,0-1 0,0 1 0,1 0 0,-1 0 0,1 0-1,-1 0 1,1 0 0,2-2 0,7-3-1067,0 1-1,1 0 1,-1 0-1,1 1 0,1 1 1,-1 0-1,0 0 0,19-2 1,20-4-3308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49.62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130 92 8968,'0'0'11499,"-9"-3"-11013,4 1-439,0 0-33,-1 1 0,1-1 1,-1 1-1,1 0 0,-1 0 1,-7 1-1,10 0-23,1 0 0,0 0 0,-1 1-1,1-1 1,0 1 0,0 0 0,-1 0 0,1 0 0,0 0-1,0 0 1,0 0 0,0 0 0,0 1 0,1-1 0,-1 1-1,0-1 1,0 1 0,1 0 0,-1 0 0,1 0-1,0 0 1,-2 2 0,-1 3 26,1 1 0,0 0 0,0 0 0,0 0 0,1 0 0,0 0 0,1 0 0,0 1 0,0-1 0,1 11 0,0-18 9,0 0 1,1 0-1,-1 0 1,0 0 0,1 0-1,-1 0 1,1 0-1,0 0 1,-1 0-1,1 0 1,0-1-1,-1 1 1,1 0-1,0 0 1,0 0-1,0-1 1,0 1-1,0-1 1,-1 1-1,1-1 1,0 1-1,1-1 1,-1 1-1,0-1 1,0 0-1,0 1 1,0-1-1,0 0 1,0 0 0,0 0-1,0 0 1,0 0-1,1 0 1,-1 0-1,0 0 1,0-1-1,0 1 1,1-1-1,5 0 123,0 0 0,0 0 0,-1-1-1,1 0 1,10-4 0,-1-3-77,0-1 0,-1 0 0,-1-1 0,0 0 0,15-16 0,-21 19-64,1-2 0,-1 1 1,0-1-1,-1 0 1,0 0-1,-1-1 0,0 0 1,6-17-1,-10 6 73,-2 21-80,0 1-1,0 0 0,-1 0 0,1-1 0,0 1 0,0 0 0,-1 0 0,1 0 0,0-1 0,0 1 0,-1 0 0,1 0 1,0 0-1,-1 0 0,1-1 0,0 1 0,0 0 0,-1 0 0,1 0 0,0 0 0,-1 0 0,1 0 0,0 0 0,-1 0 1,1 0-1,0 0 0,-1 0 0,1 0 0,0 0 0,-1 0 0,1 0 0,0 1 0,-1-1 0,1 0 0,-3 2-13,0-1-1,0 1 0,0 0 0,0 0 1,0 0-1,1 0 0,-1 1 0,1-1 1,-4 5-1,2-2-76,1 0 1,-1 0-1,1 1 1,0-1-1,0 1 0,1 0 1,0-1-1,0 1 1,0 0-1,1 0 1,0 0-1,0 1 1,0-1-1,1 0 0,0 0 1,0 0-1,2 9 1,-2-14-43,1 0 1,0 0-1,-1 0 1,1 0-1,0 0 1,0-1-1,0 1 1,0 0 0,-1 0-1,1-1 1,0 1-1,0 0 1,0-1-1,1 1 1,-1-1-1,0 1 1,0-1 0,0 0-1,0 0 1,0 1-1,0-1 1,1 0-1,-1 0 1,0 0-1,0 0 1,0 0-1,1 0 1,1-1 0,33-8-3184,-2-12-929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50.21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116 0 5477,'0'0'10725,"-8"12"-8328,-9 16-1638,2 0 0,1 0-1,2 2 1,0-1 0,2 2 0,-11 56 0,19-74-692,0 0 1,0-1-1,2 1 1,-1 0 0,3 16-1,-2-28-62,0 0 0,0-1-1,0 1 1,1 0-1,-1-1 1,0 1 0,0-1-1,1 1 1,-1 0 0,0-1-1,1 1 1,-1-1-1,0 1 1,1-1 0,-1 1-1,1-1 1,-1 1 0,1-1-1,-1 0 1,1 1-1,-1-1 1,1 0 0,0 1-1,-1-1 1,1 0 0,-1 0-1,1 1 1,0-1-1,-1 0 1,1 0 0,0 0-1,-1 0 1,1 0 0,0 0-1,-1 0 1,1 0-1,0 0 1,-1 0 0,1 0-1,-1-1 1,1 1 0,1-1-1,0 1 19,0-1-1,0 0 1,0 0 0,0 0-1,0 0 1,0 0-1,0-1 1,0 1-1,-1-1 1,1 1 0,2-3-1,2-7-177,0 0 0,-1 0-1,-1-1 1,0 1 0,0-1 0,-1 0 0,0 0-1,-1 0 1,-1 0 0,0 0 0,0-1-1,-2-16 1,1 28 151,0 1-1,0 0 1,0-1-1,0 1 1,0 0-1,0-1 1,0 1-1,0-1 1,0 1-1,0 0 1,0-1-1,0 1 1,0 0-1,-1-1 1,1 1-1,0-1 1,0 1-1,0 0 1,0-1-1,-1 1 1,1 0-1,0 0 1,0-1-1,-1 1 1,1 0-1,0-1 1,-1 1-1,1 0 1,0 0-1,-1 0 1,1-1-1,0 1 1,-1 0-1,-10 8-127,-5 20 140,14-23 18,0 0 1,1 1 0,0-1 0,0 1 0,0 0 0,1-1-1,0 1 1,0-1 0,0 1 0,1 0 0,-1-1 0,3 9-1,-1-12-12,-1 1-1,1-1 1,-1 1-1,1-1 1,0 0-1,0 1 1,0-1-1,0 0 1,0 0-1,0 0 1,1-1-1,-1 1 1,1-1-1,-1 1 1,1-1-1,0 0 1,-1 0-1,1 0 1,0 0-1,0 0 1,0-1-1,-1 1 1,1-1-1,0 0 0,5 0 1,-2 1 6,0-1 1,1 1 0,-1-1-1,1-1 1,-1 0-1,0 1 1,0-2-1,1 1 1,-1-1-1,0 0 1,0 0-1,0-1 1,-1 0 0,1 0-1,-1 0 1,1 0-1,-1-1 1,0 0-1,0 0 1,-1-1-1,1 1 1,-1-1-1,0 0 1,0 0 0,-1 0-1,1-1 1,-1 1-1,0-1 1,-1 0-1,1 0 1,-1 0-1,2-12 1,-4 18-18,0 0 0,1-1 0,-1 1 0,0 0 0,0-1 0,0 1 1,0 0-1,0-1 0,0 1 0,0 0 0,0-1 0,0 1 0,0 0 0,-1-1 0,1 1 0,0 0 0,0-1 0,0 1 1,0 0-1,0-1 0,-1 1 0,1 0 0,0-1 0,0 1 0,0 0 0,-1 0 0,1-1 0,0 1 0,0 0 0,-1 0 1,1 0-1,0-1 0,-1 1 0,1 0 0,0 0 0,-1 0 0,1 0 0,0 0 0,-1-1 0,1 1 0,0 0 1,-1 0-1,1 0 0,0 0 0,-1 0 0,1 0 0,0 0 0,-1 0 0,1 0 0,0 1 0,-1-1 0,1 0 0,0 0 1,-1 0-1,1 0 0,0 0 0,-1 1 0,1-1 0,0 0 0,0 0 0,-1 0 0,1 1 0,0-1 0,0 0 0,-1 0 1,1 1-1,0-1 0,0 0 0,-1 1 0,-20 18 53,15-11 112,0 1 0,0 0 0,1 0 0,1 0 0,0 0 0,0 1 0,1 0 0,0-1 0,0 1 0,1 0 0,1 1 0,-1 10 0,2-20-150,0 0 1,1 0 0,-1 0-1,1-1 1,0 1-1,-1 0 1,1 0 0,0 0-1,-1 0 1,1-1 0,0 1-1,0 0 1,-1 0 0,1-1-1,0 1 1,0-1 0,0 1-1,0-1 1,0 1-1,0-1 1,0 0 0,0 1-1,0-1 1,0 0 0,0 0-1,1 0 1,-1 0 0,0 0-1,0 0 1,0 0 0,0 0-1,0 0 1,1-1 0,41-7 179,-28 1-470,1-1 0,-1 0-1,26-21 1,-27 20 25,-1-1 1,1 2-1,1-1 1,22-8-1,-36 17 287,0 0 0,-1 0 0,1 0 0,0 0 0,0 0 0,0 0 0,0 0 0,-1 0 0,1 0 1,0 1-1,0-1 0,0 0 0,-1 1 0,1-1 0,0 0 0,-1 1 0,1-1 0,0 1 0,-1-1 0,1 1 0,0-1 0,-1 1 0,1 0 0,-1-1 0,1 1 0,-1 0 0,1-1 0,-1 1 0,0 0 0,1-1 0,-1 1 0,0 0 0,1 0 0,-1 0 0,0-1 0,0 1 0,0 0 1,0 0-1,0 0 0,0 0 0,0-1 0,0 1 0,0 0 0,0 1 0,-1 54 2689,0-37-2268,2-19-480,0 1 1,1 0-1,-1-1 1,0 1-1,0-1 1,0 1-1,0-1 1,0 0-1,1 1 1,-1-1-1,0 0 1,0 0 0,1 0-1,-1 0 1,0 0-1,0 0 1,1 0-1,-1 0 1,0-1-1,2 1 1,32-6-2360,-10-3-2031,-1-1-1,25-13 1,-14 4-3273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01.41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155 74 10154,'0'0'10036,"-9"11"-9620,-12 22 107,2 2 0,0 0 1,3 1-1,1 1 0,-11 41 0,17-50-216,5-20-240,1 1-1,0-1 1,0 1 0,1 0 0,0 0-1,1 0 1,-1 0 0,2 0 0,0 0-1,1 15 1,-1-23-48,1-1-1,-1 0 1,0 0 0,1 1 0,-1-1-1,1 0 1,-1 0 0,1 1-1,-1-1 1,1 0 0,-1 0-1,1 0 1,-1 0 0,1 0-1,-1 0 1,1 0 0,-1 0-1,1 0 1,0 0 0,-1 0 0,1 0-1,-1 0 1,1 0 0,-1 0-1,1-1 1,-1 1 0,1 0-1,-1 0 1,1-1 0,-1 1-1,0 0 1,1-1 0,-1 1-1,1 0 1,-1-1 0,0 1 0,1 0-1,-1-1 1,0 1 0,0-1-1,1 0 1,17-17 702,-3-5-706,0 0 0,-2-1 0,0-1 0,-2-1 1,-1 1-1,-1-1 0,-1-1 0,-1 0 0,-2 0 0,-1 0 1,-1-1-1,0-36 0,0 66-77,-1-1 1,1 0-1,0 1 1,0-1-1,0 0 0,0-1 1,0 1-1,0 0 0,0-1 1,3 0-1,9 1 85,-1-1 0,1-1 0,-1 0 1,0-1-1,1-1 0,-1 0 0,0-1 0,0 0 0,-1-1 0,0-1 1,1 0-1,-2-1 0,1 0 0,-1-1 0,0-1 0,-1 1 0,13-13 0,-42 63-402,-7 2 405,-36 72 135,55-104-110,1 0-1,1 1 1,0 0 0,1 0 0,0 1-1,1-1 1,-1 18 0,3-29-40,1-1 0,-1 1 0,0-1 0,1 0 0,0 1 1,-1-1-1,1 0 0,0 1 0,-1-1 0,1 0 0,0 0 0,0 1 0,0-1 0,0 0 0,0 0 0,0 0 0,1 0 0,-1-1 1,0 1-1,0 0 0,1 0 0,-1-1 0,0 1 0,1-1 0,-1 1 0,1-1 0,-1 0 0,0 1 0,1-1 0,-1 0 1,1 0-1,-1 0 0,1 0 0,-1 0 0,1 0 0,-1-1 0,2 1 0,5-1 39,0 1-1,-1-2 1,1 1 0,0-1-1,-1 0 1,11-4 0,-9 1-58,0 0 0,0 0 0,0-1 0,-1 0 0,0 0 1,0-1-1,0 0 0,-1-1 0,0 0 0,-1 0 0,0 0 1,0-1-1,0 1 0,-1-2 0,-1 1 0,5-13 0,-48 77-349,28-38 378,-19 30 248,28-44-246,1 0 1,-1 0 0,1 0-1,0 1 1,0-1 0,0 0-1,1 0 1,-1 1 0,1-1-1,-1 0 1,1 1 0,1 6 0,-1-9-18,1 0 1,0-1 0,-1 1 0,1 0 0,0 0 0,0 0 0,0-1 0,0 1 0,0 0-1,-1-1 1,1 1 0,0-1 0,0 1 0,0-1 0,1 0 0,-1 1 0,0-1 0,0 0 0,0 1-1,0-1 1,0 0 0,0 0 0,0 0 0,2 0 0,37-1-59,-27 1-319,32-6-3451,-1-11-5553,-14 3-2188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50.55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175 19 10474,'0'0'10148,"-10"-4"-8258,5 2-1685,1 0-109,0 0 0,0 0 0,0 1 0,0 0 0,0-1 0,0 1 0,0 1 0,0-1 0,0 1 0,-1-1 0,1 1 0,0 1 0,0-1 0,0 0 0,-1 1 0,1 0 0,0 0 0,0 0 0,0 1 0,-5 2 0,5-2-64,-36 29 378,38-29-392,-1 0 1,1 0-1,0 0 0,0 1 1,0-1-1,1 0 1,-1 1-1,0-1 0,1 1 1,0 0-1,-1 0 0,1-1 1,-1 7-1,2-9-20,0 1 0,1 0 0,-1-1 0,0 1 0,1-1-1,-1 1 1,0-1 0,1 1 0,-1 0 0,1-1 0,-1 1 0,1-1 0,-1 0 0,1 1-1,-1-1 1,1 1 0,-1-1 0,1 0 0,-1 1 0,1-1 0,0 0 0,-1 0 0,1 1-1,0-1 1,-1 0 0,1 0 0,0 0 0,-1 0 0,1 0 0,0 0 0,-1 0 0,2 0 0,31 0-283,-26-1 95,143-11-3814,-150 12 4070,1 0-1,-1 0 1,1 0 0,-1 0 0,1 0-1,-1 0 1,1 0 0,-1 0 0,0 0-1,1 1 1,-1-1 0,1 0 0,-1 0 0,0 0-1,1 1 1,-1-1 0,1 0 0,-1 0-1,0 1 1,0-1 0,1 0 0,-1 1 0,0-1-1,1 0 1,-1 1 0,0-1 0,0 1-1,0-1 1,1 0 0,-1 1 0,0-1 0,0 1-1,0-1 1,0 1 0,0-1 0,0 0-1,0 2 1,-5 22 1698,-19 20 459,16-33-1805,7-8-434,-1 0 0,0 0 0,0 0 0,0 0-1,-1-1 1,1 1 0,-1 0 0,1-1 0,-1 0 0,0 0 0,0 1 0,0-2-1,0 1 1,0 0 0,0-1 0,-4 2 0,6-4-584,0-1 1,1 1-1,-1 0 0,1-1 0,-1 1 0,1-1 1,0 1-1,-1-1 0,1 1 0,0-1 1,0 1-1,0-1 0,0 1 0,0-1 1,0 1-1,1-1 0,-1 1 0,0 0 0,1-2 1,8-19-8322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50.93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83 72 7559,'0'0'17147,"-9"6"-17131,0-1 55,1 1-1,0 1 1,1-1-1,-12 13 1,17-16 1,-1-1 1,1 1 0,0 0 0,0 0 0,0 0 0,1 1 0,-1-1 0,1 0 0,0 1 0,0-1 0,0 1 0,0-1 0,0 1 0,1-1 0,0 1 0,0-1 0,0 1 0,0 0 0,0-1 0,1 5 0,0-7-60,0-1 1,-1 1 0,1 0 0,0 0 0,-1-1 0,1 1 0,0 0 0,0-1 0,0 1 0,0-1 0,0 1 0,-1-1 0,1 0 0,0 1-1,0-1 1,0 0 0,0 0 0,0 1 0,0-1 0,0 0 0,0 0 0,0 0 0,1 0 0,-1 0 0,0 0 0,1-1 0,28-3 127,-18-1-185,0 0 0,0 0-1,-1-1 1,0-1-1,0 0 1,-1 0-1,0-1 1,14-14 0,-11 10-80,-1 0 0,-1-1 0,0 0 0,-1-1 1,16-27-1,-17 19 145,-18 33-11,-16 33 76,-2 31 57,25-69-121,1 0 0,0 0 0,0 0 0,0 1 0,1-1 0,0 0 0,0 0 0,0 1 0,1-1 0,2 9 0,-3-14-40,1 0 1,-1 0-1,1 0 1,0 0 0,0 0-1,-1 0 1,1 0-1,0 0 1,0-1-1,0 1 1,0 0-1,0-1 1,0 1 0,0 0-1,0-1 1,0 1-1,1-1 1,-1 0-1,0 1 1,0-1-1,0 0 1,1 0 0,-1 0-1,0 1 1,0-1-1,0-1 1,1 1-1,-1 0 1,0 0-1,0 0 1,0-1 0,1 1-1,0-1 1,3 0-280,-1-1 1,1 1 0,-1-1 0,0 0 0,1 0-1,-1 0 1,7-6 0,-1-2-2297,-1 0 0,1-1 0,12-19-1,4-9-10009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51.32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110 1 12172,'0'0'10158,"-5"8"-8946,-13 22-369,2 0-1,2 1 1,0 1 0,2 1-1,-14 64 1,24-92-828,1 0 0,1 0 0,-1 0 0,1 0 0,0 0 0,0-1 0,0 1 0,1 8 0,0-12-10,0 0 1,0 1 0,0-1 0,0 0 0,0 0 0,0 1 0,0-1-1,0 0 1,0 0 0,1 0 0,-1 0 0,0 0 0,1-1-1,-1 1 1,1 0 0,-1-1 0,1 1 0,-1-1 0,1 1-1,-1-1 1,1 0 0,-1 1 0,1-1 0,0 0 0,-1 0 0,1 0-1,-1 0 1,3-1 0,7 0-288,0-1-1,0 0 0,0-1 1,0 0-1,0 0 1,-1-1-1,0 0 1,0-1-1,12-8 1,-12 7 207,-1 1 1,1 0-1,0 1 0,1-1 1,-1 2-1,0 0 0,1 0 1,0 1-1,13-1 1,-23 3 112,0 0 0,0 0 0,-1 0 0,1 0 0,0 0 0,0 0 0,0 0 0,-1 0 0,1 1 0,0-1 0,0 0 0,-1 1 0,1-1 0,0 0 0,-1 1 0,1-1 0,0 1 0,-1-1 0,1 1 0,-1-1 0,1 1 0,-1 0 0,1-1 1,-1 1-1,1 0 0,-1-1 0,0 1 0,1 0 0,-1-1 0,0 1 0,1 1 0,-3 30 785,-1-21-570,0-1 0,-1 1 1,-10 17-1,-56 89 1845,107-116-1852,-11-5-866,-1-1-1,1-1 1,-1-2 0,-1 0 0,41-20 0,-64 28 472,0 0 1,0-1-1,-1 1 1,1 0 0,0-1-1,-1 1 1,1 0-1,0-1 1,-1 1-1,1-1 1,0 1-1,-1-1 1,1 0-1,-1 1 1,1-1-1,-1 0 1,1 1-1,-1-1 1,1 0 0,-1 1-1,0-1 1,1 0-1,-1 0 1,0 1-1,0-1 1,1 0-1,-1 0 1,0 0-1,0 1 1,0-1-1,0 0 1,0 0-1,0 0 1,0 1 0,-1-1-1,1 0 1,0 0-1,0 0 1,-1 1-1,1-1 1,0 0-1,-1 0 1,0 0-1,-30-24-8272,23 19 6198,-24-14-7206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51.67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24 11243,'0'0'13965,"59"-23"-13741,-26 31-224,6 0 32,-2 1-544,-3 0-2403,-4-5-3908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52.76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266 1 17008,'0'0'6155,"-7"9"-4959,-192 293 811,154-241-2306,45-60 219,-1-1 1,1 0-1,0 0 0,0 0 0,0 1 0,-1-1 0,1 0 0,0 0 0,0 0 0,0 0 0,-1 1 0,1-1 1,0 0-1,0 0 0,-1 0 0,1 0 0,0 0 0,0 0 0,-1 0 0,1 0 0,0 0 0,-1 0 0,1 0 1,0 0-1,0 0 0,-1 0 0,1 0 0,0 0 0,0 0 0,-1 0 0,1 0 0,0 0 0,0 0 1,-1 0-1,1-1 0,0 1 0,0 0 0,-1 0 0,1 0 0,0 0 0,0-1 0,0 1 0,-1 0 0,1 0 1,0 0-1,0-1 0,0 1 0,0 0 0,0 0 0,0-1 0,-1 1 0,1 0 0,0 0 0,0-1 1,0 1-1,0 0 0,0-1 0,0 1 0,0 0 0,0 0 0,0-1 0,0 1 0,0 0 0,0 0 0,0-1 1,0 1-1,1 0 0,-1-1 0,-2-27-4869,2 23 3186,-1-29-6698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53.10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10602,'0'0'9641,"41"49"-8039,-15-33-866,2 0-127,8-3-385,6-3-160,-5-3-64,2-3-1185,-5-4-1762,-7 0-1921,-10 0-4165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53.44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20 0 11563,'0'0'5237,"-3"10"-3032,-2 2-1537,3-8-419,1 1-1,-1-1 1,0 1 0,1-1-1,0 1 1,0 0 0,1-1-1,-1 1 1,1 6 0,0-10-205,1 0 1,-1 0 0,0 1 0,1-1 0,0 0-1,-1 0 1,1 0 0,0 0 0,-1 1 0,1-1 0,0 0-1,0 0 1,0-1 0,0 1 0,0 0 0,0 0-1,0 0 1,0-1 0,0 1 0,0 0 0,0-1-1,1 1 1,-1-1 0,0 0 0,0 1 0,1-1-1,-1 0 1,0 0 0,1 1 0,-1-1 0,0 0-1,1 0 1,-1-1 0,2 1 0,2 0-23,-1 0 0,0-1 0,1 1 0,-1-1 0,0 0 0,0 0 0,0 0 0,0 0 0,8-4 0,-7 1-11,1 0-1,-1-1 1,0 1 0,0-1-1,-1 0 1,9-10 0,-13 13-11,-2 20-112,-10 23 225,-1 5-567,10-13-2921,3-19-2791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53.94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36 1 13100,'0'0'10731,"-36"72"-10219,36-43-320,0-1-128,0-2-64,2-1 32,7-2-1025,-2-6-928,2-8-2179,0-7-6791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54.29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247 1 13325,'0'0'7463,"-4"7"-5953,-26 55-589,-4-2-1,-46 63 0,20-32-744,54-79-220,3-8-90,0 1 0,0 0 0,0 0 0,0-1 0,-1 0-1,-7 7 1,10-14-5833,0-16 1460,1-8-2801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54.65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13453,'0'0'7078,"42"45"-5572,-17-26-449,3-3-256,6 0-449,5 0-256,-6 1-128,1-1-1537,-6-2-1763,-3-2-3522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02.46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207 31 14830,'0'0'1762,"-9"11"-380,-14 17-636,2 1 0,1 1-1,1 1 1,2 1-1,-17 42 1,22-46-493,3-7-193,0 1 0,1 1 0,1-1 0,1 1 0,1 1 0,-3 32 0,16-62 52,-1-5-349,-1 1 1,0-1 0,-1 0-1,0 0 1,0-1 0,3-17 0,15-79-3242,-19 85 2780,-4 21 726,0 0-1,0 0 1,0 1-1,1-1 1,-1 0-1,1 1 0,-1-1 1,1 0-1,0 1 1,-1-1-1,1 1 1,0-1-1,0 1 1,0 0-1,2-2 1,16 5 1214,5 4-1157,-12-4-3,1-1 0,-1-1 0,1 0-1,-1-1 1,0-1 0,1 1 0,-1-2 0,0 0 0,0 0-1,0-1 1,-1-1 0,20-9 0,-17 6-55,-1 0-1,0-1 1,0 0-1,0-1 1,-2-1-1,1 0 1,-1 0-1,-1-1 1,15-22-1,-14 13 224,-25 30 36,-26 33 75,13-5 78,0 0 0,-28 57-1,44-72-191,0 0 0,2 1-1,0 0 1,2 1 0,1 0-1,-4 25 1,10-48-230,-1 0-1,1 0 1,0 0-1,0 0 1,0 0-1,0 0 1,0 0-1,1 0 1,-1 0-1,0 0 1,0 0-1,1 0 1,-1 0-1,0 0 1,1 0-1,-1 0 1,1 0-1,-1-1 1,1 1-1,0 0 1,-1 0-1,1-1 1,0 1-1,-1 0 1,1-1-1,0 1 1,0 0-1,0-1 1,-1 1-1,1-1 1,0 1-1,0-1 1,0 0-1,0 0 1,0 1-1,0-1 1,0 0-1,0 0 1,0 0-1,0 0 1,0 0-1,0 0 1,0 0-1,0 0 1,0 0-1,0 0 1,0-1-1,0 1 1,0 0-1,0-1 1,0 1 0,1-1-1,4-1 37,1 0-1,0-1 1,-1 0 0,0 0 0,1 0-1,6-5 1,-3 0-168,0-2 0,0 1 0,-1-1 0,0 0 0,13-21-1,-17 24 15,-1 0-1,0 0 0,-1 0 0,1-1 1,-1 1-1,-1-1 0,0 0 1,0 0-1,0 0 0,0-13 0,-2 21 94,0-1 1,0 1-1,0 0 0,0-1 0,0 1 0,0 0 0,0-1 1,0 1-1,0 0 0,0 0 0,0-1 0,0 1 0,-1 0 1,1-1-1,0 1 0,0 0 0,0 0 0,0-1 0,-1 1 1,1 0-1,0 0 0,0-1 0,0 1 0,-1 0 0,1 0 1,0 0-1,0-1 0,-1 1 0,1 0 0,0 0 0,-1 0 1,1 0-1,0 0 0,0 0 0,-1 0 0,1 0 0,0 0 1,-1 0-1,1 0 0,0 0 0,-1 0 0,1 0 0,0 0 1,-1 0-1,1 0 0,0 0 0,0 0 0,-1 0 1,1 0-1,0 0 0,-1 1 0,1-1 0,0 0 0,0 0 1,-1 0-1,1 0 0,0 1 0,-15 12-152,14-12 153,-1 1 0,1-1 0,1 1 0,-1 0-1,0-1 1,0 1 0,1 0 0,-1 0 0,1 0 0,-1 0-1,1-1 1,0 1 0,0 0 0,0 0 0,0 0 0,0 0-1,0 0 1,0 0 0,1 0 0,0 3 0,0-4 26,0 1 0,1-1 1,-1 0-1,0 1 0,0-1 0,1 0 1,-1 0-1,1 0 0,-1 0 0,1 0 1,-1-1-1,1 1 0,-1 0 1,1-1-1,0 1 0,-1-1 0,1 1 1,2-1-1,7 1 71,0 0 1,0-1-1,-1-1 1,1 0-1,0 0 1,11-3-1,-7 0-81,-1 0 0,1-1 0,-1-1 0,15-8 0,-22 11-31,0-1 0,-1 0 0,1-1 0,-1 0 0,0 0 0,0 0-1,0 0 1,-1-1 0,8-11 0,-12 16 21,-1 1 0,1-1 1,-1 1-1,1-1 0,-1 0 0,1 1 1,-1-1-1,0 0 0,1 1 0,-1-1 0,0 0 1,1 0-1,-1 1 0,0-1 0,0 0 1,0 0-1,0 0 0,0 1 0,0-1 0,0 0 1,0 0-1,0 0 0,0 1 0,-1-2 1,-14 3-121,-21 21 95,28-14 111,0 0-1,0 0 0,1 1 1,1 0-1,-9 15 0,13-19 0,0 0-1,-1 0 1,1 0 0,1 0-1,-1 0 1,1 0-1,0 0 1,0 1 0,1-1-1,-1 0 1,1 1 0,0-1-1,2 10 1,-1-14-61,0 1 0,0-1 1,0 1-1,0-1 0,0 1 0,0-1 1,0 0-1,1 0 0,-1 0 1,0 1-1,1-1 0,-1 0 0,1-1 1,0 1-1,-1 0 0,1 0 1,0-1-1,-1 1 0,1-1 1,0 1-1,-1-1 0,1 0 0,0 0 1,0 0-1,0 0 0,-1 0 1,3 0-1,54-5 569,-42 0-544,1 0 1,-1-2-1,-1 1 1,1-2-1,-1 0 1,0-1 0,22-18-1,-11 5-28,0 0 0,42-50 0,-47 46-62,31-50-1,-45 64-5,-1 0 0,0 0 0,0-1 0,-1 0 0,-1 1 0,0-2-1,2-13 1,-6 26 47,0 1 0,0-1 0,0 0 0,0 1 0,1-1 0,-1 1 0,0-1 0,0 0 0,0 1 0,0-1 0,0 1 0,-1-1 0,1 0 0,0 1 0,0-1 0,0 1 0,0-1 0,-1 1 0,1-1 0,0 1 0,0-1 0,-1 0 0,1 1 0,-1 0 0,1-1 0,0 1 0,-1-1 0,1 1 0,-1-1 0,1 1 0,-1 0 0,1-1 0,-2 1 0,-20 5-125,-22 26-34,18-9 183,1 1 0,1 0 0,-31 40 0,47-51-13,0-1-1,0 1 1,1 1 0,0-1-1,1 1 1,1 0 0,0 1-1,1-1 1,0 1 0,1 0-1,-1 14 1,4-24-24,0-1 1,0 1-1,0-1 1,0 0-1,1 1 0,-1-1 1,1 0-1,0 1 0,0-1 1,0 0-1,1 0 0,-1 0 1,1 0-1,-1 0 0,1 0 1,0 0-1,0-1 1,0 1-1,1 0 0,-1-1 1,1 0-1,-1 0 0,1 0 1,0 0-1,0 0 0,6 3 1,-1-2-138,1 1-1,0-1 1,-1-1 0,1 0 0,0 0-1,1-1 1,-1 0 0,17 0-1,-25-1-17,0 0 0,0 0 0,0 0 0,-1 0-1,1 0 1,0-1 0,0 1 0,0 0 0,0 0 0,-1 0-1,1-1 1,0 1 0,0-1 0,-1 1 0,1 0-1,0-1 1,0 1 0,-1-1 0,1 0 0,-1 1-1,1-1 1,0 1 0,-1-1 0,1 0 0,-1 0-1,0 1 1,1-1 0,-1 0 0,0 0 0,1 1-1,-1-1 1,0 0 0,0 0 0,1 0 0,-1 0-1,1-20-6775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55.00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23 1 16560,'0'0'6363,"8"0"-5178,-2 0-1056,0 0-1,-1 0 1,1 1 0,0 0-1,-1 0 1,1 0 0,-1 1-1,0 0 1,7 3-1,-10-4-96,0 1 0,0-1 0,0 0-1,0 1 1,0-1 0,-1 1-1,1-1 1,-1 1 0,1 0-1,-1 0 1,0 0 0,1 0 0,-1 0-1,0 0 1,0 0 0,-1 0-1,1 0 1,0 0 0,-1 1 0,1-1-1,-1 0 1,0 0 0,0 1-1,0-1 1,0 0 0,0 1-1,0-1 1,0 0 0,-1 0 0,1 1-1,-2 1 1,0 2 121,-1 0-1,0 0 1,0-1-1,0 1 1,-1-1-1,0 0 1,0 0-1,0 0 1,0-1-1,-1 0 1,0 1-1,-10 5 1,9-6-74,1 0 0,0 0 0,0 1 0,0-1 0,0 1 0,1 0 0,0 0 0,0 0 0,0 1 0,1 0 0,-6 10 0,9-15-77,0-1 1,0 1 0,0 0-1,0-1 1,0 1 0,0-1 0,0 1-1,0-1 1,0 1 0,1 0-1,-1-1 1,0 1 0,0-1-1,0 1 1,1-1 0,-1 1-1,0-1 1,1 1 0,-1-1-1,0 1 1,1-1 0,-1 0-1,1 1 1,-1-1 0,0 1 0,1-1-1,-1 0 1,1 1 0,-1-1-1,1 0 1,-1 0 0,1 1-1,0-1 1,-1 0 0,1 0-1,-1 0 1,1 0 0,-1 0-1,1 0 1,0 0 0,-1 0-1,1 0 1,32 1 28,-26-2-49,94-3-2227,-34-13-4858,-27 1-3344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55.32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9 15086,'0'0'5093,"75"19"-4997,-31-21-800,7-11-2884,1 0-2722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55.66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11 12812,'0'0'2979,"44"2"-2915,-21-2-160,5 0-1922,2-5-1153,8-3-2082</inkml:trace>
  <inkml:trace contextRef="#ctx0" brushRef="#br0" timeOffset="1">333 21 9993,'0'0'8264,"62"5"-9161,-28-16-3363,5 0-2882</inkml:trace>
  <inkml:trace contextRef="#ctx0" brushRef="#br0" timeOffset="2">602 14 12748,'0'0'8488,"-8"6"-15278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56.50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6726,'0'0'12882,"3"8"-10907,0 3-1409,0 1 0,0 0 0,-1 0 0,0 13 0,8 41 320,-9-63-944,-1-1-1,1 0 1,0 0 0,0 1 0,0-1 0,0 0 0,0 0 0,0 0 0,0 0 0,1 0 0,-1-1 0,1 1 0,0 0 0,3 2 0,-4-3-323,0 0 1,1-1 0,-1 1-1,1 0 1,-1-1-1,1 1 1,-1-1 0,1 0-1,-1 0 1,1 1-1,0-1 1,-1 0 0,1 0-1,2-1 1,12-2-7195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56.87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418 0 15887,'0'0'8563,"-9"4"-7666,-19 15-528,0 1 1,1 1-1,1 1 1,1 1-1,-25 29 1,-22 20-260,40-38-179,-26 22-592,16-31-3403,31-22-196,2-3-2381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57.2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14157,'0'0'9321,"52"28"-8008,-26-11-480,10 2-384,1 0-289,2 1-128,0 0 0,-4 1-1249,-3 2-1666,-13-2-1185,1 0-2722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57.59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49 13293,'0'0'7313,"5"-7"-5775,16-25-439,-12 22 375,-8 17-794,-7 13-100,3-15-321,0 1 1,1 0-1,-1-1 1,1 1 0,0 0-1,0 0 1,1 0-1,0 0 1,0 0 0,1 0-1,-1 0 1,1 0-1,1 10 1,-1 2-163,0-6-35,0-5-3,0 0 0,0 0 0,0 0-1,1 0 1,3 12 0,-4-18-47,0 0 1,1 0-1,-1 0 1,1 0-1,-1 0 0,1 0 1,0 0-1,-1 0 0,1 0 1,0 0-1,0-1 0,-1 1 1,1 0-1,0-1 1,0 1-1,0 0 0,0-1 1,0 1-1,0-1 0,0 1 1,0-1-1,0 0 1,0 1-1,0-1 0,0 0 1,0 0-1,1 0 0,-1 0 1,0 0-1,0 0 1,0 0-1,0 0 0,0 0 1,0-1-1,0 1 0,0 0 1,0-1-1,0 1 1,0 0-1,0-1 0,0 0 1,0 1-1,0-1 0,1 0 1,14-9 7,-1 0 0,0-1 1,0 0-1,-1-1 1,18-20-1,27-22-164,-59 54 140,0 0-1,0-1 0,0 1 0,0 0 1,1 0-1,-1-1 0,0 1 0,0 0 1,1 0-1,-1 0 0,0-1 0,0 1 1,1 0-1,-1 0 0,0 0 0,0 0 1,1 0-1,-1 0 0,0 0 0,1 0 1,-1-1-1,0 1 0,0 0 0,1 0 1,-1 0-1,0 0 0,1 0 0,-1 1 1,0-1-1,0 0 0,1 0 0,-1 0 1,0 0-1,1 0 0,-1 0 0,0 0 1,0 0-1,1 1 0,-1-1 0,1 15-34,-13 29 115,9-33-88,0 0-489,2 0 0,0 0 0,0 19 0,1-29 337,1 3-3765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32.45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 61 14253,'0'0'3930,"8"-8"-1881,2 0-1552,0 1-1,0-1 1,19-9-1,-26 15-435,0 1 0,-1-1 0,1 1-1,0 0 1,-1 0 0,1 0 0,0 0 0,0 0-1,0 0 1,0 1 0,0-1 0,0 1-1,0 0 1,0 0 0,0 0 0,0 1 0,0-1-1,0 1 1,0-1 0,0 1 0,0 0-1,0 0 1,0 0 0,0 1 0,4 2 0,-6-2-51,0 0 1,1 0 0,-1 0 0,0 1 0,0-1-1,0 0 1,0 1 0,-1-1 0,1 1 0,-1-1 0,1 1-1,-1-1 1,0 1 0,0-1 0,0 1 0,0-1-1,-1 5 1,-10 44 291,1-30-249,0-1 0,-1 0 0,0 0 0,-2-1 0,-22 25 1,15-19 392,-30 50 1,50-74-418,0-1-1,-1 1 1,1-1 0,0 0-1,-1 1 1,1-1 0,0 1 0,-1-1-1,1 1 1,0-1 0,0 1-1,0-1 1,0 0 0,-1 1 0,1 0-1,0-1 1,0 1 0,0-1 0,0 1-1,0-1 1,0 1 0,0-1-1,0 1 1,1-1 0,-1 1 0,0-1-1,0 1 1,0-1 0,0 1 0,1-1-1,-1 1 1,0-1 0,0 0-1,1 1 1,-1-1 0,0 1 0,1-1-1,-1 0 1,1 1 0,0-1 0,25 0 311,32-19-198,-18-2-140,-1-1 0,52-40 0,-72 47-36,-1 0 1,0-2-1,-1 0 0,-1 0 1,-1-2-1,18-27 0,-45 65 64,1 0-1,0 0 1,2 1-1,0 0 0,1 1 1,1-1-1,1 2 0,1-1 1,-2 23-1,7-42-21,0 0 0,-1 0 1,2 0-1,-1 0 0,0-1 0,0 1 0,1 0 0,-1 0 1,1 0-1,-1 0 0,1 0 0,0 0 0,0-1 0,0 1 1,0 0-1,0-1 0,0 1 0,0-1 0,0 1 0,1-1 1,-1 1-1,1-1 0,-1 0 0,1 0 0,-1 0 1,1 0-1,0 0 0,0 0 0,-1 0 0,1 0 0,0-1 1,0 1-1,0-1 0,0 1 0,0-1 0,0 0 0,0 0 1,0 0-1,0 0 0,0 0 0,-1 0 0,5-1 0,2 0 29,1 0 0,-1-1 0,1 0 0,-1 0 0,0 0 0,0-1 0,0-1 0,14-7-1,-13 6-41,-1-1 0,0 0-1,0-1 1,0 1 0,-1-2-1,0 1 1,0-1 0,-1 0-1,0 0 1,0 0 0,-1-1-1,0 0 1,-1 0 0,0-1-1,0 1 1,-1-1 0,0 1-1,-1-1 1,0 0 0,1-21-1,-3 32 7,0-1-1,0 0 1,0 0-1,0 0 0,0 1 1,0-1-1,0 0 1,-1 0-1,1 0 1,0 0-1,0 1 0,0-1 1,0 0-1,-1 0 1,1 0-1,0 0 1,0 0-1,0 1 0,-1-1 1,1 0-1,0 0 1,0 0-1,0 0 1,-1 0-1,1 0 0,0 0 1,0 0-1,-1 0 1,1 0-1,0 0 1,0 0-1,0 0 0,-1 0 1,1 0-1,0 0 1,0 0-1,-1 0 0,1 0 1,0 0-1,0-1 1,0 1-1,-1 0 1,1 0-1,0 0 0,0 0 1,0 0-1,0-1 1,-1 1-1,1 0 1,0 0-1,0 0 0,0 0 1,0-1-1,0 1 1,0 0-1,-1 0 1,1-1-1,0 1 0,0 0 1,0 0-1,0 0 1,0-1-1,0 1 1,0 0-1,0 0 0,0-1 1,0 1-1,0 0 1,-13 15 12,8-6 3,0 2-1,1-1 1,0 0-1,1 1 1,0 0-1,0 0 1,1-1-1,0 2 1,1-1-1,1 0 1,0 0-1,2 21 1,-2-28-10,1-1 0,0 1 0,0 0 0,0 0 0,0 0 1,0-1-1,1 1 0,0-1 0,0 1 0,0-1 1,0 1-1,0-1 0,1 0 0,-1 0 0,1 0 1,0-1-1,0 1 0,0-1 0,0 1 0,0-1 1,1 0-1,-1 0 0,1-1 0,-1 1 0,1-1 1,0 1-1,0-1 0,-1 0 0,1-1 0,0 1 1,0-1-1,0 1 0,0-1 0,0 0 0,0-1 0,0 1 1,0-1-1,7-1 0,-8 1 12,0 0 0,0-1 0,0 1 0,0-1 0,0 1 0,0-1 0,-1 0 0,1 0 0,0 0-1,-1 0 1,0 0 0,1-1 0,-1 1 0,0-1 0,0 0 0,-1 0 0,1 1 0,0-1 0,-1 0 0,0 0 0,1-1 0,-1 1 0,-1 0 0,1 0 0,1-7 0,1-9 164,-1-1 1,0 1-1,-2-21 1,0 32-56,0 5-58,-3-39 288,4 41-344,-1 0 0,0 0-1,0 0 1,0 1 0,0-1 0,-1 0 0,1 0-1,0 0 1,0 0 0,0 1 0,-1-1-1,1 0 1,0 0 0,-1 1 0,1-1 0,-1 0-1,1 0 1,-1 1 0,1-1 0,-1 0 0,0 1-1,1-1 1,-1 1 0,0-1 0,1 1-1,-1-1 1,0 1 0,1 0 0,-1-1 0,0 1-1,0 0 1,0-1 0,1 1 0,-1 0 0,0 0-1,0 0 1,0 0 0,0 0 0,0 0-1,-1 0 1,2 0-17,-1 1-1,0 0 0,0-1 1,1 1-1,-1 0 0,1-1 1,-1 1-1,1 0 0,-1 0 1,1-1-1,-1 1 0,1 0 1,0 0-1,-1 0 0,1 0 1,0 0-1,0-1 0,-1 1 1,1 0-1,0 0 0,0 0 1,0 0-1,0 0 0,0 0 1,1 0-1,-1 0 0,0 0 1,0-1-1,1 1 0,-1 0 1,0 0-1,1 0 0,-1 0 1,1 1-1,17 28-109,-13-27 99,1 0 1,-1 0-1,1 0 1,0 0 0,0-1-1,0 0 1,0-1-1,0 1 1,1-1 0,-1 0-1,0 0 1,1-1-1,-1 0 1,1 0 0,-1-1-1,0 0 1,1 0-1,7-2 1,-4 0-43,0 0 0,0 0 0,0-1-1,-1 0 1,1-1 0,-1 0 0,0 0 0,-1-1 0,1 0 0,10-11-1,-15 13 70,0 0-1,0-1 0,-1 1 0,0-1 1,0 0-1,0 0 0,0 0 0,-1 0 1,1-1-1,-2 1 0,1-1 0,0 1 1,-1-1-1,0 0 0,0 1 0,-1-1 1,0 0-1,0-9 0,-1 14-6,1 0 0,0 1 0,-1-1 0,1 0 0,-1 1 0,1-1 0,-1 0 0,1 1 0,-1-1 0,1 0 0,-1 1 0,1-1 0,-1 1 0,0-1 0,0 1 0,1 0-1,-1-1 1,0 1 0,1 0 0,-1-1 0,0 1 0,0 0 0,0 0 0,1 0 0,-1 0 0,0-1 0,0 1 0,0 0 0,1 1 0,-1-1 0,0 0 0,0 0 0,0 0 0,0 0 0,1 1 0,-1-1 0,0 0 0,0 1 0,1-1 0,-1 0 0,0 1 0,1-1 0,-2 1 0,-29 22 11,25-14 17,1 1 0,-1-1 0,2 1 1,-1 0-1,2 0 0,-1 1 0,1-1 0,1 1 0,0 0 1,0-1-1,1 1 0,1 0 0,0 13 0,1-21-29,0 0-1,-1 0 0,1 0 0,0 0 0,1-1 1,-1 1-1,0 0 0,1-1 0,0 0 0,-1 1 1,1-1-1,0 0 0,0 0 0,0 0 0,1 0 1,-1 0-1,0 0 0,1 0 0,-1-1 1,1 1-1,0-1 0,-1 0 0,1 0 0,0 0 1,0 0-1,0-1 0,-1 1 0,1-1 0,0 1 1,4-1-1,-1 1-2,1-1 0,-1 0 0,1 0 0,0 0 0,-1-1 0,1 0 0,-1 0 0,0 0 0,1-1 0,-1 0 0,0-1-1,11-5 1,-10 3 3,0-1 0,-1 1 0,1-2 0,-1 1 0,-1-1 0,1 0 0,-1 0 0,0 0 0,-1-1 0,4-9 0,1-3 24,-1-1 0,9-39 1,-37 93-99,16-24 100,0 0 0,1 1 0,0-1-1,1 1 1,0-1 0,1 1 0,0 0-1,0 17 1,1-24-20,1 1-1,-1-1 0,1 1 0,0-1 1,0 1-1,0-1 0,1 0 1,-1 1-1,1-1 0,0 0 1,0 0-1,0 0 0,0 0 0,0-1 1,0 1-1,1-1 0,0 1 1,-1-1-1,1 0 0,0 0 1,0 0-1,0 0 0,0 0 0,0-1 1,1 1-1,-1-1 0,4 1 1,6 2-21,-1-1 0,0-1 0,1 0 1,-1 0-1,1-1 0,0-1 1,-1 0-1,19-2 0,-26 1-288,0-1 0,1 1 0,-1-1 1,0 1-1,0-2 0,0 1 0,0 0 0,-1-1 0,8-5 0,-9 6-338,0-1 1,0 0-1,0 0 0,-1-1 0,1 1 0,-1 0 1,1-1-1,-1 0 0,-1 1 0,1-1 0,0 0 1,-1 0-1,2-7 0,2-26-8972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32.77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29 18 14221,'-16'-10'4293,"9"4"-1122,2 5 1729,14 2-4804,5 5-128,2-4-2178,-2-2-4612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34.09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150 219 9225,'0'0'5915,"3"-10"-2840,7-28-705,-10 37-2279,0 0-1,0 0 1,0 0 0,0 1 0,-1-1 0,1 0-1,0 0 1,0 1 0,0-1 0,-1 0-1,1 0 1,0 1 0,-1-1 0,1 0 0,-1 1-1,1-1 1,-1 0 0,1 1 0,-1-1 0,1 1-1,-1-1 1,0 1 0,1-1 0,-1 1-1,0-1 1,1 1 0,-1 0 0,0-1 0,1 1-1,-1 0 1,0 0 0,0 0 0,1-1 0,-1 1-1,0 0 1,0 0 0,0 0 0,1 0-1,-1 0 1,0 0 0,0 0 0,0 1 0,1-1-1,-1 0 1,0 0 0,0 1 0,0-1 0,-37 11 697,31-5-786,0-1 0,0 2 0,1-1 1,-1 1-1,1 0 0,1 0 0,-1 0 0,1 1 0,1 0 0,-1 0 0,1 0 1,1 1-1,-1-1 0,2 1 0,-1 0 0,1 0 0,0 0 0,1 0 1,-1 16-1,2-24-9,0 0 0,0 0 1,0 1-1,0-1 0,1 0 1,-1 0-1,0 0 0,0 0 0,1 0 1,-1 0-1,0 0 0,1 0 1,-1 1-1,1-1 0,0-1 1,-1 1-1,1 0 0,0 0 0,-1 0 1,1 0-1,0 0 0,0-1 1,0 1-1,0 0 0,0-1 1,0 1-1,1 0 0,1 0-12,-1 0-1,1-1 1,0 1 0,0-1-1,-1 0 1,1 0 0,0 0 0,0 0-1,-1 0 1,1-1 0,3 0-1,4-2-91,-1 0-1,1 0 0,-1-1 1,0 0-1,14-8 1,-4-5-176,-16 14 269,-1 1-1,1-1 1,0 0-1,0 1 1,1 0 0,-1 0-1,0 0 1,1 0 0,-1 0-1,1 1 1,6-3 0,-9 4 13,0 1 0,-1-1 0,1 0 0,0 0 0,-1 1 0,1-1 0,0 0 0,-1 1 0,1-1 0,-1 0 0,1 1 0,-1-1 0,1 1 1,-1-1-1,1 1 0,-1-1 0,1 1 0,-1 0 0,1-1 0,-1 1 0,0-1 0,1 1 0,-1 0 0,0-1 0,0 1 0,0 0 0,1 0 0,-1-1 1,0 1-1,0 0 0,0-1 0,0 2 0,2 29-63,-2-26 64,2 64 241,-4 0 0,-13 90 1,12-137 89,-1-1-1,0 0 1,-2 0 0,-1-1 0,-1 0 0,0 0-1,-1 0 1,-2-1 0,0-1 0,0 0 0,-25 28-1,34-44-303,1 0-1,-1 0 1,1-1-1,-1 1 1,0-1-1,0 1 1,0-1-1,1 0 0,-1 0 1,0 0-1,0 0 1,-1 0-1,1 0 1,0 0-1,0-1 1,0 1-1,-1-1 1,-2 1-1,4-1-11,0-1 0,-1 1 1,1-1-1,0 1 0,-1-1 0,1 0 0,0 1 1,0-1-1,-1 0 0,1 0 0,0 0 0,0 0 1,0 0-1,0 0 0,0 0 0,0 0 0,0 0 1,1 0-1,-1-1 0,0 1 0,0-2 0,-2-4-5,0-1 0,1 0 0,0 0 0,0 0 0,1-1 0,0 1 0,0 0-1,1-11 1,2 5-15,0 1 1,1 0-1,0 0 0,1 0 0,0 0 0,1 1 0,1 0 0,0 0 0,1 0 0,0 1 1,13-17-1,14-13-45,60-58 0,-68 74 50,43-42-47,72-74-226,-119 116 227,-1-1 0,-1-1-1,30-54 1,-46 74 49,-1-1-1,1 1 1,-1-1 0,0 0-1,-1 0 1,0 0 0,0 0-1,-1 0 1,0 0 0,0 0-1,-1-10 1,0 17 0,0-1-1,-1 1 1,1 0-1,-1 0 1,0 0-1,1 0 1,-1 0-1,0 0 1,0 0 0,0 0-1,0 0 1,0 0-1,0 0 1,0 0-1,0 0 1,0 1-1,0-1 1,0 1-1,0-1 1,0 0 0,-1 1-1,1 0 1,0-1-1,0 1 1,-1 0-1,1 0 1,0-1-1,0 1 1,-1 0 0,1 0-1,0 1 1,-1-1-1,1 0 1,-2 1-1,-3-1-7,1 1-1,-1 0 1,0 0-1,0 1 1,1 0-1,-10 4 1,0 2 9,0 2 0,1 0 0,0 1 1,1 1-1,0 0 0,-17 21 0,22-25 43,1 1 0,0 0 0,1 1 0,0-1 0,1 1 0,0 0 0,0 1 0,1-1 0,1 1 0,-1 0 0,-1 15 0,5-24-37,-1 1 0,1 0-1,0 0 1,0 0 0,1 0-1,-1-1 1,1 1 0,-1 0-1,1 0 1,0-1-1,0 1 1,0 0 0,0-1-1,1 1 1,-1-1 0,1 1-1,0-1 1,-1 0 0,1 0-1,0 0 1,0 0 0,3 2-1,0 0 13,1-1-1,-1 0 1,1 0-1,-1-1 0,1 0 1,0 0-1,0 0 1,0-1-1,0 0 1,7 1-1,2-1 11,0 0-1,0-1 1,0-1 0,0 0 0,0-1-1,0-1 1,-1 0 0,18-7 0,-20 5-33,0-1 0,0 0 0,-1 0 0,21-17 1,-28 20 5,-1 0 0,1 0 0,-1 0 1,0 0-1,0-1 0,-1 1 0,1-1 1,-1 0-1,1 0 0,-1 0 0,0 0 1,-1 0-1,1 0 0,-1 0 1,0-1-1,0 1 0,0 0 0,0-6 1,-12 14 227,4 5-196,1 0 0,0 0 0,1 0 0,0 1 0,1 0 0,0 0 0,0 0 0,1 0 0,0 1 0,1-1 0,0 1 1,0 0-1,2 0 0,-1-1 0,2 21 0,0-30-32,-1 1 0,1-1 1,-1 0-1,1 1 0,-1-1 1,1 0-1,0 0 0,0 0 1,0 1-1,-1-1 0,1 0 1,0 0-1,0 0 0,1 0 1,-1 0-1,0-1 0,0 1 1,0 0-1,1 0 0,-1-1 1,0 1-1,2 0 0,1 0 7,0 0 0,0-1 0,0 1 0,0-1 0,0 0 0,0 0 0,0 0 0,5-1 0,0-1 13,0 0 0,0 0 0,0-1 1,0 0-1,-1 0 0,13-8 1,-5 1-30,-2-1 0,1-1 0,-2 0 0,0 0 0,0-2 1,-1 0-1,-1 0 0,0-1 0,-1 0 0,0-1 0,-2 0 1,0-1-1,0 1 0,9-35 0,-58 143 35,37-78 42,1-1 0,0 1 0,0 0-1,1 16 1,2-27-137,0-1 0,0 1-1,0 0 1,0-1 0,1 1 0,0-1-1,-1 1 1,1 0 0,0-1 0,0 1-1,0-1 1,3 4 0,-3-5-109,0 0 1,0 0 0,0 0 0,0 0 0,1 0-1,-1 0 1,0 0 0,1 0 0,-1-1-1,1 1 1,-1-1 0,1 1 0,-1-1 0,1 1-1,-1-1 1,1 0 0,-1 0 0,1 0-1,-1 0 1,1 0 0,0 0 0,-1 0-1,3-1 1,12-5-4089,-1-13-2584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02.83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24 0 17104,'-14'4'1217,"5"-4"257,9 2-866,4 0-1216,10-2-2563,10 0-4036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34.4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15054,'0'0'5253,"0"60"-12556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34.80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135 219 16624,'-10'6'2519,"-4"4"-1307,0 0-1,1 0 0,-22 23 0,30-28-902,0 1 0,0 0 0,1 0 0,0 0 0,0 1 0,1-1 0,-1 1 0,1 0 0,1 0 0,-1 0 0,1 0 0,-2 15 0,4-20-296,0-1 0,0 1 0,0 0 0,0 0 0,0-1 0,0 1 0,1 0 0,-1-1 0,0 1-1,1 0 1,0-1 0,-1 1 0,1-1 0,0 1 0,0-1 0,0 1 0,0-1 0,0 1 0,0-1 0,0 0 0,3 3 0,-1-2-3,0 0 1,0-1 0,1 1-1,-1-1 1,0 1 0,1-1-1,0 0 1,-1 0 0,8 1-1,1-1 5,-1-1-1,1 0 0,-1 0 1,1-1-1,-1-1 0,14-3 0,-14 1-49,1-1-1,-1 0 1,0 0-1,0-1 1,0-1 0,-1 1-1,0-2 1,0 0-1,-1 0 1,0 0-1,0-1 1,-1-1-1,0 0 1,-1 0-1,0 0 1,0-1-1,7-17 1,-4 6 75,-1 0 0,-1-1 0,-1 1 0,-1-1 0,-1-1 0,-1 1 1,-1-1-1,0-28 0,-3 50-41,0 1 1,0-1 0,0 0-1,1 1 1,-2-1 0,1 1-1,0-1 1,0 1 0,0-1-1,-1 1 1,1-1 0,-1 1-1,1-1 1,-1 1 0,1 0-1,-1-1 1,0 1 0,0 0-1,0-1 1,0 1 0,0 0 0,0 0-1,0 0 1,0 0 0,0 0-1,-2-1 1,1 2-1,0-1 0,0 1 0,0 0 0,0 0 0,0 0 0,0 0 0,0 1 0,0-1 0,0 0 0,0 1 0,0 0 0,0-1 1,0 1-1,0 0 0,0 0 0,-2 2 0,-8 5-1,0 0 1,0 1-1,1 0 1,-11 13 0,14-13 14,0 0 0,1 0 1,0 0-1,1 1 0,-9 19 0,13-27-39,1 0-1,0 0 1,0 1-1,1-1 1,-1 0-1,0 1 1,1-1-1,-1 1 1,1-1-1,0 1 1,0-1-1,0 1 1,0 0-1,0-1 1,1 1-1,-1-1 1,1 0-1,0 1 0,-1-1 1,1 1-1,0-1 1,0 0-1,1 0 1,-1 1-1,0-1 1,1 0-1,-1 0 1,1 0-1,0-1 1,0 1-1,0 0 1,2 1-1,67 32-3430,-60-31 2718,1 1 0,-1 0 0,0 0 1,0 1-1,-1 1 0,18 14 0,-25-19 782,-1 1-1,0-1 1,0 1-1,0 0 1,0 0-1,-1 0 1,1 0-1,-1 0 0,0 0 1,0 0-1,0 0 1,1 5-1,-2-3 379,1 0 0,-1 0 0,-1 0-1,1 0 1,-1 0 0,0 0 0,0 0-1,0 0 1,-1 0 0,-2 6 0,-15 25 1423,-3 8-3187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35.64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246 58 18001,'0'0'2728,"-11"-3"-134,-1-1-2212,0 1-1,0 1 0,-1 0 0,1 1 0,-1 0 1,-13 2-1,22-1-358,1 0-1,-1 0 1,0 0 0,1 1 0,-1 0 0,0 0-1,1 0 1,-1 0 0,1 0 0,-1 1 0,1-1-1,0 1 1,0 0 0,0 0 0,0 0 0,0 1-1,0-1 1,0 1 0,1-1 0,-1 1 0,1 0-1,0 0 1,0 0 0,0 0 0,0 1 0,0-1-1,1 1 1,-1-1 0,0 5 0,2-7-29,-1 0 1,1-1-1,0 1 1,0 0-1,0 0 1,0-1-1,0 1 0,0 0 1,0-1-1,0 1 1,0 0-1,0 0 1,0-1-1,0 1 1,0 0-1,1-1 1,-1 1-1,0 0 0,1-1 1,-1 1-1,0 0 1,1-1-1,-1 1 1,1-1-1,-1 1 1,1-1-1,-1 1 0,1-1 1,-1 1-1,1-1 1,0 1-1,-1-1 1,1 0-1,1 1 1,1 0 10,0-1 0,-1 1 0,1-1 0,0 1 0,0-1 0,0 0 0,0-1 0,0 1 0,4-1 0,58-19-59,-63 19 20,9-4-79,-1 1 0,1 0 0,0 0 0,-1 1 0,14-1 1,-23 3 106,1 1 0,0 0 0,-1 0 0,1 0 0,0 0 0,-1 0 0,1 0 0,0 0 0,-1 1 0,1-1 0,-1 1 1,1-1-1,-1 1 0,1-1 0,-1 1 0,1 0 0,-1 0 0,1 0 0,-1 0 0,0 0 0,1 0 0,-1 0 0,0 0 1,0 1-1,0-1 0,0 0 0,0 1 0,0-1 0,0 1 0,-1-1 0,1 1 0,0-1 0,-1 1 0,0-1 0,1 1 1,-1 0-1,0-1 0,1 1 0,-1-1 0,0 1 0,0 0 0,-1 2 0,1 14 34,-1-1 0,-1 1 0,-1-1 0,-1 1 0,0-1 0,-1 0 0,-1-1 0,0 1 0,-1-1 0,-1 0 0,-1-1 0,-10 16-1,-6 3 545,-1-1-1,-1-1 0,-62 55 0,86-85-561,1 1 1,0-1-1,-1 0 0,1 0 0,-1 0 1,0-1-1,1 1 0,-1-1 0,0 1 1,0-1-1,0 0 0,-4 1 0,7-5-27,0-1-1,0 1 0,1 0 0,-1 0 0,1 0 1,0 0-1,0 0 0,0 0 0,0 0 0,0 0 1,3-3-1,15-21 2,1 1 0,2 1 1,0 0-1,40-32 0,112-76 36,-141 109-14,-15 9-3,2 0 0,-1 2 0,2 0 0,-1 1 0,2 2 0,35-14 0,-56 24-4,-1 0 1,0 0-1,0 0 0,1 0 1,-1-1-1,0 1 1,1 0-1,-1 0 0,0 0 1,0 0-1,1 0 1,-1 0-1,0 0 0,1 0 1,-1 1-1,0-1 1,0 0-1,1 0 0,-1 0 1,0 0-1,0 0 1,1 0-1,-1 0 0,0 1 1,0-1-1,1 0 1,-1 0-1,0 0 0,0 1 1,0-1-1,1 0 1,-1 0-1,0 0 0,0 1 1,0-1-1,0 0 1,0 0-1,0 1 0,1-1 1,-1 0-1,0 1 1,0-1-1,0 0 0,0 0 1,0 1-1,0-1 1,0 0-1,0 1 0,0-1 1,0 0-1,0 0 1,0 1-1,-1-1 0,1 0 1,0 0-1,0 1 1,0-1-1,0 0 0,-1 1 1,-7 17-12,-3-1 38,-1 0-1,-24 26 1,23-30 87,1 1 0,0 1 0,-18 31-1,32-46-70,0 0-1,0 0 1,0 0-1,0-1 1,0 1-1,0 0 1,0-1-1,0 0 1,0 1-1,0-1 1,-1 0-1,4-2 0,5-5 8,1-1-1,-1-1 1,-1 0-1,0-1 0,0 1 1,-1-2-1,-1 1 1,0-1-1,0 0 0,7-20 1,-7 14-76,-1 0 1,-1 0-1,0 0 1,-1-1-1,-2 1 1,2-32-1,-4 54-153,1-1-1,-1 1 0,1-1 0,-1 1 0,1-1 0,0 1 0,1-1 0,-1 0 0,1 1 0,-1-1 0,1 0 0,0 0 0,0 0 0,0-1 0,0 1 0,1 0 0,-1-1 0,1 1 0,0-1 0,0 0 0,0 0 0,0 0 0,0 0 0,0-1 0,0 1 0,0-1 0,5 2 0,4 1-1765,-1-1 0,1 0 0,0-1 0,0-1 0,0 1 0,22-2 0,-8-1-2405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36.39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154 216 7751,'0'0'14281,"-9"-1"-12803,5 0-1374,0 1 0,0 0 0,0 0-1,0 0 1,1 0 0,-1 0 0,0 1-1,0 0 1,1 0 0,-1 0 0,0 0 0,1 0-1,-1 1 1,-4 2 0,1 1 219,-1 1 0,1 0 0,0 0 0,0 1-1,1-1 1,-7 10 0,9-11-117,1-2-146,1-1-1,0 1 0,0-1 0,0 1 0,0 0 1,0 0-1,1 0 0,-1 0 0,1 0 1,0 0-1,-1 0 0,2 0 0,-1 0 0,-1 7 1,3-9-55,-1-1 1,1 1 0,0 0 0,-1-1 0,1 1 0,0-1-1,-1 1 1,1-1 0,0 1 0,0-1 0,0 0 0,-1 1-1,1-1 1,0 0 0,0 0 0,0 1 0,0-1 0,-1 0 0,1 0-1,0 0 1,0 0 0,0 0 0,0 0 0,1-1 0,26 0 85,-27 0-83,12-1-98,0-2 0,0 1-1,0-2 1,0 0 0,-1 0 0,0-1-1,17-12 1,-11 8-50,-1 0 0,25-8 0,-42 18 143,0-1 1,1 1 0,-1 0 0,0-1-1,1 1 1,-1 0 0,1 0-1,-1 0 1,1 0 0,-1-1-1,1 1 1,-1 0 0,1 0 0,-1 0-1,0 0 1,1 0 0,-1 0-1,1 0 1,-1 0 0,1 0-1,-1 1 1,1-1 0,-1 0 0,1 0-1,-1 0 1,0 0 0,1 1-1,-1-1 1,1 0 0,-1 0-1,0 1 1,1-1 0,-1 0 0,1 1-1,-1-1 1,0 0 0,0 1-1,1-1 1,-1 1 0,0-1-1,0 0 1,1 1 0,-1-1 0,0 1-1,0-1 1,0 1 0,0-1-1,0 1 1,0-1 0,0 1-1,0-1 1,0 0 0,0 1 0,0-1-1,0 1 1,0-1 0,0 1-1,0-1 1,0 1 0,0-1-1,-1 1 1,1-1 0,0 0 0,0 1-1,-1 0 1,-14 32 344,-25 33 105,6-13-291,3 2 1,-42 100-1,72-153-151,-10 27 10,11-28-14,-1 0 0,1 0 0,0 0 0,0 0 0,-1-1 0,1 1 0,-1 0 0,1 0 0,0 0 0,-1 0 0,0-1-1,1 1 1,-1 0 0,1-1 0,-1 1 0,0 0 0,0-1 0,1 1 0,-1-1 0,0 1 0,0-1 0,-1 1 0,1-3 10,0-1-1,1 1 1,-1-1-1,1 0 1,-1 1 0,1-1-1,0 1 1,0-1-1,0 0 1,1-5 0,0-1 8,0-4-16,0 1 0,1-1 0,1 0 0,0 1 0,0 0 0,9-19 1,38-72 0,-42 87-14,29-54-294,54-77 0,-77 127 293,1 0-1,1 1 0,1 0 1,1 1-1,1 1 0,0 1 1,43-27-1,-57 40 21,0 0 0,0 1 0,0-1 0,0 1 0,0 1 0,1-1 0,-1 1 0,1 0 0,9-1-1,-14 2-16,-1 0-1,1 0 1,0 1-1,-1-1 0,1 0 1,-1 0-1,1 1 0,-1-1 1,1 0-1,-1 1 1,1-1-1,-1 0 0,0 1 1,1-1-1,-1 0 0,1 1 1,-1-1-1,0 1 0,1-1 1,-1 1-1,0-1 1,0 1-1,1-1 0,-1 1 1,0 0-1,0-1 0,0 1 1,0-1-1,0 1 0,0-1 1,0 1-1,0 0 1,0-1-1,0 1 0,0-1 1,0 1-1,0-1 0,0 1 1,0 0-1,0-1 1,-1 1-1,1-1 0,0 1 1,0-1-1,-1 1 0,1-1 1,0 1-1,-1-1 0,0 1 1,-16 28 21,7-19 4,-1 0 0,-1-1 0,-12 8 0,14-10 264,0 0 0,0 1 0,1 0 0,-15 16 0,25-24-291,-1 1 1,0-1-1,0 1 0,0-1 0,0 1 1,0-1-1,0 1 0,1-1 0,-1 1 1,0-1-1,0 0 0,1 1 0,-1-1 1,0 1-1,1-1 0,-1 0 0,0 1 1,1-1-1,-1 0 0,1 1 0,-1-1 1,0 0-1,1 1 0,-1-1 0,1 0 1,-1 0-1,1 0 0,-1 0 0,1 1 1,-1-1-1,1 0 0,-1 0 0,1 0 1,-1 0-1,2 0 0,25 7-498,-24-7 312,6 2-66,-1 1 1,0-1-1,0 1 1,0 0-1,0 1 1,-1 0-1,0 0 1,12 9 0,-17-11 252,1 0 1,-1 0 0,0 0 0,0 1-1,0-1 1,0 1 0,-1-1-1,1 1 1,-1-1 0,1 1 0,-1 0-1,0 0 1,0 0 0,0-1 0,-1 1-1,1 0 1,0 0 0,-1 0-1,0 0 1,0 0 0,0 1 0,0-1-1,-1 0 1,1 0 0,-1 0 0,1 0-1,-1-1 1,-2 6 0,1-4 136,-1 0 1,0 0 0,0 1-1,0-2 1,0 1-1,-1 0 1,0-1-1,1 0 1,-1 1 0,0-1-1,-1-1 1,1 1-1,0-1 1,-1 0 0,-5 2-1,-6 3 381,-1-1-1,1-1 1,-19 3 0,-20-3-382,58-9-1667,0 0 0,0 1 0,1-1 0,-1 1 0,1 0 0,0 0-1,5-4 1,17-9-8027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36.74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95 13645,'0'0'14627,"8"0"-14045,3 0-405,4 1-91,0-1 0,0-1 0,0 0 0,15-4 0,-27 5-74,-1-1 1,1 1-1,-1-1 1,1 0-1,-1 1 1,1-1-1,-1 0 1,0 0-1,1-1 0,-1 1 1,0 0-1,0-1 1,0 1-1,0-1 1,0 0-1,0 0 1,0 0-1,-1 0 1,1 0-1,-1 0 0,1 0 1,-1 0-1,0-1 1,0 1-1,0-1 1,0 1-1,0 0 1,0-1-1,-1 0 0,1 1 1,-1-1-1,0 1 1,0-4-1,0 5 7,-1-1 0,0 1-1,1-1 1,-1 1 0,0-1 0,0 1-1,0-1 1,0 1 0,0 0 0,0 0-1,0 0 1,0-1 0,-1 1-1,1 0 1,0 0 0,-1 1 0,1-1-1,-1 0 1,1 0 0,-1 1 0,1-1-1,-1 1 1,0-1 0,1 1-1,-1 0 1,1-1 0,-1 1 0,0 0-1,1 0 1,-1 0 0,0 0-1,1 1 1,-4 0 0,-1-1-4,0 0 0,1 1 1,-1 0-1,0 0 0,0 1 1,0-1-1,1 1 0,-9 4 0,11-4-5,0 0-1,0 0 0,0 1 1,0-1-1,0 1 0,0 0 1,1-1-1,-1 1 0,1 0 1,0 1-1,0-1 0,0 0 1,0 1-1,0-1 0,1 1 1,0-1-1,-1 1 0,1 0 1,1-1-1,-1 1 0,1 0 1,-1 0-1,1 0 0,0 0 1,0-1-1,1 1 0,-1 0 1,1 0-1,0 0 0,0-1 1,2 7-1,0-5-196,-1 0 0,1 0 0,0 0 0,0 0 0,0-1 1,1 1-1,-1-1 0,1 0 0,7 5 0,-7-6-482,1 1-1,0-1 1,0 0 0,0 0-1,0-1 1,1 0 0,-1 0-1,1 0 1,8 2 0,25-1-7408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38.16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102 0 17777,'0'0'1366,"-1"9"-394,-5 16-277,-1 0 0,-2-1-1,-14 31 1,13-34-589,1 1-1,1 1 0,0-1 1,2 1-1,-7 46 0,13-68-153,-1 1-1,1 0 0,0 0 1,0 0-1,0-1 1,0 1-1,0 0 0,0 0 1,0 0-1,0-1 0,1 1 1,-1 0-1,1 0 0,-1-1 1,1 1-1,0 0 1,0-1-1,0 1 0,0-1 1,0 1-1,0-1 0,0 1 1,0-1-1,1 0 1,-1 1-1,0-1 0,1 0 1,-1 0-1,1 0 0,-1 0 1,1 0-1,0-1 1,-1 1-1,1 0 0,0-1 1,0 1-1,-1-1 0,1 0 1,0 1-1,2-1 1,0-1-271,1 1 0,-1-1 0,1 0 0,-1 0 0,0 0 1,0 0-1,0-1 0,0 0 0,0 0 0,0 0 1,0 0-1,0-1 0,-1 0 0,1 1 0,5-8 1,-1 1-859,-1 0 1,0-1 0,0 0 0,6-13 0,14-48-428,-15 23 4631,6-51-1,-15 78-1402,-5 38 1434,-8 51-2855,5-41-251,0 1-1,2 0 1,1 0-1,2 38 1,3-34-2855,11 53 0,-10-67 79,-3-5-1206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38.49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20 59 12748,'0'0'6054,"-19"-51"-3876,19 46-801,9 2-320,10 3-640,11 0-321,4 10-128,8 3 32,3 2-1314,2 0-1985,-4-5-3427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38.82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163 19 12332,'0'0'7602,"-10"-4"-5472,6 2-1975,1 0-78,-1 0 0,1 1-1,-1-1 1,1 1 0,-1 0-1,1 0 1,-1 0 0,0 1-1,0-1 1,1 1 0,-1 0 0,0 0-1,0 0 1,1 0 0,-1 1-1,0 0 1,0-1 0,1 1 0,-1 1-1,1-1 1,-1 0 0,1 1-1,-6 3 1,4-1 1,1 0-1,-1 0 1,1 0 0,0 1-1,0-1 1,0 1 0,1 0-1,0 0 1,0 1 0,0-1-1,0 1 1,1-1 0,0 1-1,0 0 1,1 0-1,-1 0 1,1 0 0,1 0-1,-1 0 1,1 0 0,0 6-1,1-10-64,0 1 0,0-1 0,1 0-1,-1 0 1,0 0 0,1 0 0,-1-1-1,1 1 1,0 0 0,0-1 0,0 1-1,-1-1 1,1 0 0,0 1 0,1-1-1,-1 0 1,0 0 0,0 0 0,0-1-1,1 1 1,-1 0 0,0-1 0,1 0-1,-1 1 1,5-1 0,2 1 25,1-1 0,0 1 0,0-2 1,0 1-1,11-3 0,-14 1-43,-1-1 0,1 1 0,-1-1 0,0 0 0,1 0 0,-2-1 1,1 1-1,0-1 0,-1-1 0,0 1 0,0-1 0,0 0 0,0 0 0,-1 0 0,0-1 0,0 0 0,0 1 0,-1-1 1,0-1-1,0 1 0,0 0 0,-1-1 0,0 1 0,1-8 0,-3 14 0,0 0 0,0 0-1,0 0 1,0 0 0,0 1-1,-1-1 1,1 0 0,0 0-1,0 0 1,0 0 0,0 0-1,-1 0 1,1 0 0,0 1 0,0-1-1,0 0 1,0 0 0,-1 0-1,1 0 1,0 0 0,0 0-1,0 0 1,0 0 0,-1 0 0,1 0-1,0 0 1,0 0 0,0 0-1,-1 0 1,1 0 0,0 0-1,0 0 1,0 0 0,-1 0-1,1-1 1,0 1 0,0 0 0,0 0-1,0 0 1,0 0 0,-1 0-1,1 0 1,0 0 0,0-1-1,0 1 1,0 0 0,0 0 0,0 0-1,0 0 1,-1-1 0,1 1-1,0 0 1,0 0 0,0 0-1,0 0 1,0-1 0,0 1-1,0 0 1,-11 14-125,8-7 70,0 0 0,1 0 0,0 0 0,0 1 0,1-1-1,0 0 1,0 10 0,7 16-3206,-5-31 2663,0 0-1,0 0 1,0 0 0,1 0-1,-1 0 1,0-1 0,1 1 0,-1 0-1,1-1 1,0 1 0,0-1 0,-1 0-1,4 2 1,16 6-7874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40.35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 0 10954,'0'60'7568,"0"4"-3486,-10 242-2327,9-215-4670,2-89-325,4-2-2120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42.66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197 193 416,'15'-13'3579,"-1"-1"0,-1 0-1,20-28 1,-28 36-2949,-2 0 0,1 1 0,-1-2 0,0 1 1,0 0-1,0-1 0,-1 1 0,0-1 0,-1 0 0,1 1 0,-1-1 1,0 0-1,-1-13 0,0 20-601,-1-1 1,1 1-1,0-1 0,-1 1 1,1 0-1,0-1 0,-1 1 0,1-1 1,-1 1-1,1 0 0,-1-1 1,1 1-1,-1 0 0,1 0 1,-1-1-1,1 1 0,-1 0 1,1 0-1,-1 0 0,0 0 1,1-1-1,-1 1 0,1 0 0,-1 0 1,1 0-1,-1 0 0,0 1 1,1-1-1,-1 0 0,0 0 1,-18 4 38,13-1-52,1 1-1,-1-1 1,1 1 0,0 1 0,0-1-1,1 1 1,-1 0 0,1 0 0,0 0-1,0 0 1,-4 10 0,-34 71 467,33-67-253,0 0-111,1 1 1,1 0-1,1 0 0,0 0 0,2 0 0,0 1 1,2 0-1,0 0 0,1 0 0,1 0 1,1 0-1,0 0 0,2-1 0,9 36 0,-6-39-137,-1-1-1,0 1 0,-1 0 1,-1 1-1,1 25 0,-5-43 4,0 0 0,0 0 0,0-1 0,0 1 0,0 0 0,0-1-1,0 1 1,1-1 0,-1 1 0,0-1 0,0 1 0,0-1 0,1 1 0,-1-1-1,0 0 1,0 1 0,0-2 0,-25-37-1295,2 0-1,-25-56 1,14 28 1280,35 67 77,0-1-1,0 1 1,-1-1 0,1 1-1,0 0 1,0-1 0,-1 1-1,1-1 1,0 1 0,0-1-1,0 1 1,0-1 0,0 1-1,0-1 1,0 1 0,0-1-1,0 1 1,0-1 0,0 1 0,0-1-1,0 1 1,0-1 0,0 1-1,0-1 1,1 1 0,-1-1-1,0 1 1,0-1 0,1 1-1,-1 0 1,0-1 0,1 1-1,-1-1 1,1 0 0,22-4 586,41 11-584,-48-3 123,5-1-382,1 0 0,0-1 0,40-5-1,-54 3-427,0-1-1,0 0 0,-1 0 1,1-1-1,12-6 0,-14 6-464,0-1-1,-1 0 0,1 0 1,-1 0-1,0-1 1,0 0-1,7-9 1,8-15-5026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17.32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182 0 7687,'0'0'6454,"-1"11"-4916,-8 24-116,-1 0 1,-28 64 0,25-72-1177,2 1 0,1 1 0,1 0 0,1 0 0,1 0 0,-4 59 0,9-63-458,-1-53-1783,-3-16 299,-10-7 480,10 34 1443,0-1 0,1 1 0,1-1 1,-3-36-1,7 53-191,1 0 0,-1 0 1,1 0-1,0 0 0,-1 0 0,1 0 1,0 0-1,-1 0 0,1 0 0,0 0 0,0 1 1,0-1-1,0 0 0,0 1 0,0-1 0,0 0 1,0 1-1,0-1 0,0 1 0,0-1 1,0 1-1,1 0 0,-1 0 0,0-1 0,0 1 1,0 0-1,1 0 0,-1 0 0,0 0 0,2 1 1,49-2 144,-38 2-65,-1-1-112,0 1-1,0 0 1,0 0-1,0 2 1,0 0-1,0 0 1,0 1-1,14 7 1,-23-9 51,0 0-1,1 0 1,-1 1-1,0-1 1,0 1 0,0 1-1,-1-1 1,1 0 0,-1 1-1,0-1 1,0 1-1,0 0 1,0 0 0,-1 0-1,1 1 1,-1-1 0,0 1-1,-1-1 1,1 1-1,-1 0 1,0-1 0,0 1-1,0 0 1,-1 0 0,1 5-1,-7 31 2933,6-37-1884,2-18-746,-1 12-368,4-22 58,5-24-303,6-73 1,-15 122 251,0 0-1,0 0 1,0 0-1,0 0 1,0 0 0,0-1-1,0 1 1,0 0 0,0-1-1,1 1 1,-1-1-1,0 1 1,0-1 0,0 1-1,1-1 1,-1 0 0,0 0-1,1 0 1,-1 0-1,0 0 1,1 0 0,-1 0-1,0 0 1,0 0 0,1-1-1,-1 1 1,2-1-1,40-8 197,-31 2-163,1 0-1,-1 0 1,0-1-1,-1 0 1,13-12-1,7-6-124,-54 72-363,7-21 608,4-6-34,0 0 0,1 0 0,1 1 1,1 0-1,1 1 0,-9 32 0,17-52-108,0-1-1,-1 1 0,1 0 0,0 0 1,0 0-1,0-1 0,0 1 0,0 0 1,0 0-1,0 0 0,0-1 0,0 1 1,0 0-1,1 0 0,-1-1 0,0 1 0,1 0 1,-1 0-1,0-1 0,1 1 0,-1 0 1,1-1-1,-1 1 0,1 0 0,-1-1 1,1 1-1,-1-1 0,1 1 0,0-1 0,-1 1 1,1-1-1,0 1 0,-1-1 0,1 0 1,0 1-1,-1-1 0,1 0 0,0 0 1,0 0-1,0 1 0,-1-1 0,1 0 1,0 0-1,0 0 0,0 0 0,-1 0 0,1 0 1,0-1-1,0 1 0,0 0 0,-1 0 1,1 0-1,0-1 0,-1 1 0,2-1 1,3-1-203,0 1 0,-1-1 0,1 0 0,-1-1 0,1 1 0,-1-1 0,0 0 0,5-4 0,-4 1-690,0 1-1,-1-2 1,1 1 0,-1 0 0,0-1 0,2-7 0,9-18-5264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06.77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11 4388,'0'0'8552,"50"0"-7655,-22-3-384,9-2-321,4 3-64,1 2-64,1 0-128,-4 0-673,-5 3-800,-4 8 352,-11-1-385,-8 0-1217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43.30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39 1 8808,'0'0'10170,"-1"9"-8665,-14 104 2111,5-51-2389,-3 91 0,13-91-1456,0-56-44,0-8-33,0-35-295,0-139 740,3 181-126,0 0 0,0-1 1,0 1-1,1-1 1,0 0-1,0 0 0,0 0 1,0-1-1,0 1 1,1-1-1,0 0 0,-1 0 1,1-1-1,0 1 1,0-1-1,1 0 0,-1-1 1,7 2-1,2 0-19,0 0 0,0-2 0,1 1 0,-1-2 0,29-2 0,-41 2 27,1 0 0,-1-1 0,1 1-1,-1-1 1,1 0 0,-1 1-1,0-1 1,1 0 0,-1-1-1,0 1 1,0 0 0,0 0-1,0-1 1,0 0 0,0 1-1,0-1 1,0 0 0,0 0 0,-1 0-1,1 0 1,-1 0 0,0 0-1,0 0 1,1 0 0,-1-1-1,-1 1 1,1-1 0,0 1-1,0 0 1,-1-1 0,1-3-1,-22 25 354,17-12-249,0-1 0,1 1 1,0 0-1,0 0 0,0 0 0,-2 9 0,5-14-102,-1-1 0,1 1 0,0-1-1,0 0 1,-1 1 0,1-1-1,0 1 1,0-1 0,1 1-1,-1-1 1,0 1 0,0-1 0,1 1-1,-1-1 1,1 1 0,-1-1-1,1 0 1,0 1 0,0-1-1,-1 0 1,1 0 0,0 1 0,0-1-1,0 0 1,0 0 0,0 0-1,1 0 1,-1 0 0,0 0-1,0-1 1,1 1 0,-1 0 0,0-1-1,1 1 1,-1-1 0,0 1-1,1-1 1,2 1 0,7 0 23,0 1 0,1-2 0,-1 0 0,0 0 0,1-1-1,-1 0 1,0-1 0,0-1 0,0 1 0,0-2 0,0 0 0,-1 0 0,1-1 0,14-9 0,52-18 39,-84 59-107,-4-7 210,-13 32 253,23-49-425,0-1 1,0 1-1,1 0 1,-1 0-1,1 0 1,-1 0-1,1 0 0,0 0 1,0 0-1,0 0 1,1 0-1,-1-1 1,1 1-1,-1 0 1,3 5-1,-1-6-9,0 0 0,0-1 0,0 1 0,0-1 0,0 1 0,0-1 0,0 0 0,1 0 0,-1 0 0,0 0 0,1 0-1,-1-1 1,1 1 0,-1-1 0,1 1 0,0-1 0,-1 0 0,1 0 0,-1 0 0,1 0 0,3-1 0,26-7-2646,-31 7 2203,0 1 0,0-1 1,0 0-1,0 1 0,0-1 1,0 0-1,0 0 0,0 1 1,0-1-1,0 0 0,-1 0 1,1 0-1,0 0 0,0 0 1,-1 0-1,1 0 0,-1-1 0,1 1 1,0-1-1,-1-14-10139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43.64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15022,'0'0'9289,"62"11"-23478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5:43.97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18834,'0'0'6150,"63"14"-6311,-48-14-2849,1-10-7560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03.68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17713,'0'0'9609,"75"47"-8969,-29-44-511,2-2-33,-1-1-64,-4 0-481,-8 0-832,-8 0-993,-9 0-1121,-6 0-2115,-7-1-3330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04.01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15855,'0'0'8456,"11"2"-6983,1 0-1274,1 0 0,-1 1 0,0 1 0,-1 0 0,1 1 0,-1 0 0,0 1 0,0 0 0,0 1 0,16 13 0,-22-17-187,-1 1 0,0 0 0,-1-1 0,1 2 0,-1-1 0,1 0 0,-1 0 1,0 1-1,-1 0 0,1 0 0,-1 0 0,0 0 0,0 0 0,-1 0 0,1 0 1,-1 0-1,0 1 0,-1-1 0,1 0 0,-1 1 0,0-1 0,0 1 0,-1-1 0,0 0 1,0 1-1,0-1 0,0 0 0,-1 0 0,-4 9 0,-6 7 209,0-2 0,-2 1 0,0-2 0,-1 0 0,-1-1 0,-19 17 0,-1 2-3662,3 0-5197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04.70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229 124 12075,'0'0'1810,"7"-9"582,-1 2-1679,0 0 1,0-1 0,-1 1-1,0-2 1,4-10-1,-8 17-592,0 1 0,0-1 0,-1 1 0,1-1 0,-1 1-1,1-1 1,-1 1 0,0-1 0,0 0 0,0 1-1,0-1 1,0 1 0,0-1 0,0 0 0,0 1-1,0-1 1,-1 1 0,1-1 0,-1 1 0,1-1 0,-1 1-1,0-1 1,1 1 0,-1-1 0,0 1 0,0 0-1,0-1 1,0 1 0,0 0 0,0 0 0,0 0 0,-1 0-1,1 0 1,0 0 0,-1 0 0,1 0 0,-1 1-1,1-1 1,-1 0 0,1 1 0,-1-1 0,1 1-1,-1 0 1,1-1 0,-1 1 0,1 0 0,-1 0 0,-2 0-1,-6-1-57,-1 0 0,1 1 0,-1 0 0,0 1-1,1 0 1,-1 1 0,1 0 0,0 0-1,0 1 1,-1 1 0,2 0 0,-1 0 0,0 1-1,1 0 1,0 0 0,0 1 0,1 0 0,-1 1-1,1 0 1,-10 11 0,18-17-81,-1 0 0,0-1 0,0 1 0,0 0 0,1 0 0,-1 0 0,0 0 0,1-1 0,-1 1 0,1 0 0,-1 0 0,1 0 0,-1 0 0,1 0-1,0 0 1,0 0 0,-1 0 0,1 1 0,0-1 0,0 0 0,0 0 0,0 0 0,0 0 0,0 0 0,0 0 0,1 0 0,-1 0 0,0 0 0,1 0 0,-1 0 0,0 0 0,1 0 0,0 0 0,-1 0 0,1 0 0,-1 0 0,1 0 0,0-1 0,-1 1 0,1 0 0,0 0 0,0-1 0,0 1 0,0 0-1,0-1 1,0 1 0,0-1 0,0 0 0,1 1 0,9 4-136,0 0 0,0-1 0,22 4 0,-13-3-31,-20-4 179,20 4-93,-1 1 0,0 1 0,0 1 0,-1 1 0,0 0 0,18 14 0,-35-23 119,0 1 0,0 0 1,1 0-1,-1 0 0,0 0 1,0 0-1,0 0 0,0 0 0,0 0 1,0 0-1,0 0 0,-1 1 1,1-1-1,0 0 0,-1 1 1,1-1-1,-1 0 0,1 1 1,-1-1-1,0 1 0,1-1 0,-1 0 1,0 1-1,0-1 0,0 1 1,0-1-1,0 1 0,0-1 1,-1 1-1,1-1 0,0 0 0,-1 1 1,1-1-1,-1 1 0,0-1 1,1 0-1,-1 0 0,0 1 1,0-1-1,0 0 0,0 0 1,0 0-1,0 0 0,0 0 0,0 0 1,0 0-1,0 0 0,0 0 1,-1-1-1,1 1 0,0 0 1,-3 0-1,-9 6 336,-1-1 1,1 0-1,-29 7 0,38-12-386,-11 4 51,0 0 0,-1-1 0,0-1-1,0-1 1,0 0 0,0-1 0,0 0-1,-18-3 1,34 2-91,-1 0 0,0 0 0,1 0 0,-1 0 0,0 0 0,0 0 0,1-1 0,-1 1 0,1 0 0,-1-1 0,0 1 1,1 0-1,-1-1 0,1 1 0,-1-1 0,1 1 0,-1-1 0,1 1 0,-1-1 0,1 1 0,-1-1 0,1 0 0,0 1 0,-1-1 0,1 1 0,0-1 0,0 0 0,0 1 0,-1-1 0,1 0 0,0 1 0,0-1 0,0 0 0,0 0 0,0 1 0,0-1 0,0 0 0,0 1 0,0-1 0,1 0 0,-1 1 0,0-1 0,0 0 0,1 1 0,-1-1 0,0 0 0,1 1 0,-1-1 0,0 1 0,1-2 1,23-24-4531,7 7-503,10 0-1095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05.10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101 40 14734,'0'0'9299,"-9"0"-8973,5 0-295,0 0 0,0 0 0,1 0-1,-1 1 1,0-1 0,1 1 0,-1 0 0,0 0 0,1 0-1,-1 1 1,1-1 0,0 1 0,-1 0 0,1 0 0,0 0 0,0 0-1,0 1 1,1-1 0,-1 1 0,0 0 0,1 0 0,0 0-1,0 0 1,0 0 0,0 0 0,0 0 0,0 1 0,1-1 0,0 1-1,0-1 1,0 1 0,0-1 0,0 1 0,1 0 0,-1 7-1,1-9 13,0 0 0,0 0 0,1 0 0,-1 0 0,0 0 0,1 0-1,0 0 1,-1-1 0,1 1 0,0 0 0,0 0 0,0 0-1,0-1 1,0 1 0,0 0 0,1-1 0,-1 1 0,1-1 0,-1 0-1,1 1 1,-1-1 0,1 0 0,0 0 0,-1 0 0,1 0 0,0 0-1,0 0 1,0-1 0,0 1 0,0 0 0,0-1 0,0 0-1,0 1 1,0-1 0,0 0 0,0 0 0,0 0 0,0 0 0,3-1-1,1 0 54,0 1 0,0-1 0,0-1-1,0 1 1,-1-1 0,1 0-1,-1 0 1,1 0 0,-1-1-1,0 0 1,0 0 0,0 0-1,6-6 1,-6 4-25,0-1 0,-1 0-1,1 0 1,-1 0 0,0 0 0,-1-1 0,0 0-1,0 1 1,0-1 0,-1-1 0,0 1 0,0 0-1,-1 0 1,0-1 0,0 1 0,-1-1 0,0 1-1,-1-11 1,1 19-88,0 0 0,0 0-1,0-1 1,0 1 0,0 0 0,-1-1-1,1 1 1,0 0 0,0-1 0,-1 1-1,1 0 1,-1-1 0,1 1-1,0-1 1,-1 1 0,1 0 0,-1-1-1,1 1 1,-1-1 0,1 1 0,-1-1-1,0 0 1,1 1 0,-1-1-1,0 0 1,1 1 0,-1-1 0,0 0-1,1 0 1,-1 0 0,0 1 0,1-1-1,-1 0 1,0 0 0,0 0 0,1 0-1,-1 0 1,0 0 0,1 0-1,-1-1 1,0 1 0,0 0 0,1 0-1,-1-1 1,0 1 0,1 0 0,-1-1-1,1 1 1,-1 0 0,0-1-1,1 1 1,-1-1 0,1 1 0,-1-1-1,1 1 1,-1-1 0,1 1 0,-1-1-1,1 0 1,0 1 0,-1-1-1,1 0 1,0 1 0,0-1 0,0 0-1,-1 1 1,1-2 0,0 5-216,0 1-1,0-1 1,0 0 0,1 0 0,-1 1-1,1-1 1,0 0 0,0 0 0,0 0 0,0 0-1,1 0 1,-1 0 0,1 0 0,-1 0-1,3 2 1,-1-2-323,0-1-1,0 0 0,0 1 0,0-1 1,0 0-1,0-1 0,1 1 1,-1-1-1,0 1 0,1-1 0,-1 0 1,1 0-1,5 0 0,20 1-6265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05.79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1 115 13229,'0'0'5311,"9"-5"-3458,-8 5-1835,9-5 388,0 1-1,0 0 1,1 0-1,17-3 1,-26 7-376,0-1 0,-1 1 1,1-1-1,0 1 0,0 0 0,-1 0 0,1 0 0,0 0 1,0 0-1,0 0 0,-1 0 0,1 1 0,0-1 0,0 1 1,-1-1-1,1 1 0,0 0 0,-1 0 0,1-1 0,-1 1 1,1 0-1,-1 0 0,1 1 0,-1-1 0,0 0 0,0 0 1,1 1-1,-1-1 0,0 1 0,0-1 0,0 1 0,0-1 1,-1 1-1,1-1 0,0 1 0,-1 0 0,1 0 0,-1-1 1,1 1-1,-1 0 0,0 0 0,0-1 0,0 4 0,1 5 219,-1 1 0,0 0 0,0 0 0,-1 0-1,-1-1 1,0 1 0,0 0 0,-1-1-1,-5 12 1,4-5 283,13-17 360,17-25-138,-18 10-719,0-1 0,-2-1-1,0 1 1,0-1 0,-2 0-1,0-1 1,-1 1 0,-1-1 0,0 1-1,-2-1 1,-1-19 0,2 39-45,-1 1 0,1-1 1,0 1-1,0-1 1,0 1-1,0-1 0,0 0 1,1 0-1,-1 0 0,1 1 1,-1-1-1,1-1 1,0 1-1,0 0 0,-1 0 1,1-1-1,1 1 0,-1-1 1,0 1-1,3 0 1,2 3-132,1-2 0,0 1 0,-1-1 1,1 0-1,9 2 0,-12-4-188,-1 0 0,1 0 0,0-1 0,0 0 0,0 0 0,-1 0 0,1 0 0,0-1 0,6-1 0,-7 1-288,-1-1 0,1 1 0,-1-1-1,1 0 1,-1 0 0,1-1-1,-1 1 1,0-1 0,0 0 0,0 1-1,-1-1 1,1-1 0,0 1-1,-1 0 1,0-1 0,3-6 0,9-21-4850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06.71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80 0 10602,'0'0'7693,"-3"8"-6305,-13 55 835,3 1 0,-7 75 1,-6 37-1501,24-148 246,2-28-931,1 0-1,-1 0 1,0 0-1,1 0 1,-1 0-1,0 0 1,1 0-1,-1 0 0,0 0 1,1 0-1,-1 0 1,0-1-1,1 1 1,-1 0-1,0 0 1,1 0-1,-1 0 1,0-1-1,0 1 1,1 0-1,-1 0 1,0-1-1,0 1 1,1 0-1,-1 0 0,0-1 1,0 1-1,0 0 1,1-1-1,-1 1 1,0 0-1,0 0 1,0-1-1,0 1 1,0-1-1,24-50 704,-19 28-724,0-1 0,-1 0 0,-1 1 1,-2-45-1,-2 82-350,0-11 329,0 1 0,1 0-1,-1-1 1,1 1 0,0-1 0,0 1-1,0 0 1,0-1 0,0 1 0,1-1 0,0 1-1,-1-1 1,1 1 0,1-1 0,-1 1 0,0-1-1,1 0 1,0 0 0,0 0 0,0 0-1,0 0 1,0 0 0,1 0 0,-1-1 0,1 1-1,-1-1 1,1 1 0,0-1 0,5 3-1,-3-4 15,-1 1-1,0-1 1,0 0-1,1 0 0,-1 0 1,1-1-1,-1 0 0,0 0 1,1 0-1,-1 0 0,1-1 1,-1 1-1,0-1 0,1 0 1,-1 0-1,0-1 0,0 1 1,0-1-1,0 0 0,0 0 1,0-1-1,0 1 0,-1-1 1,4-3-1,-2 2-8,-1 0 1,1 0-1,-1 0 0,-1-1 0,1 0 1,0 0-1,-1 0 0,0 0 0,0 0 1,-1-1-1,0 1 0,0-1 0,0 1 1,0-1-1,-1 0 0,0 0 0,1-9 1,-25 45-376,20-26 379,0 0 0,1 1 0,0 0 0,0-1 0,0 1 0,0 0 0,1 0 0,0 0 0,0 0 0,0 0 0,0 0 0,1 0 0,0 0 0,0 1 0,2 8 0,-1-11 3,0-1-1,0 1 0,1-1 0,-1 1 0,0-1 1,1 0-1,0 1 0,0-1 0,-1 0 1,1 0-1,0 0 0,1 0 0,-1-1 1,0 1-1,0-1 0,1 1 0,-1-1 0,1 0 1,0 0-1,-1 0 0,1 0 0,0 0 1,-1 0-1,1-1 0,0 0 0,0 1 0,-1-1 1,1 0-1,0 0 0,3-1 0,-1 1-8,-1 0 1,1 0-1,0 0 0,-1-1 0,1 0 0,0 0 0,-1 0 0,1 0 1,-1-1-1,1 1 0,-1-1 0,0 0 0,0-1 0,0 1 0,0-1 1,0 0-1,0 0 0,-1 0 0,1 0 0,-1-1 0,0 1 0,0-1 1,0 0-1,-1 0 0,1 0 0,-1 0 0,0 0 0,0-1 0,-1 1 0,2-7 1,-1 8-7,-1 0 1,0-1-1,0 1 1,0-1-1,-1 1 1,0-1-1,1 1 1,-1-1-1,0 1 1,0-1-1,-1 0 1,0-3-1,1 6 3,0 1 0,-1-1 0,1 1 0,0-1-1,0 1 1,-1-1 0,1 1 0,0-1-1,-1 1 1,1 0 0,0-1 0,-1 1 0,1 0-1,0-1 1,-1 1 0,1 0 0,-1-1 0,1 1-1,-1 0 1,1 0 0,-1-1 0,1 1 0,-1 0-1,1 0 1,-1 0 0,1 0 0,-1 0 0,1 0-1,-1 0 1,-1 0-1,0 1-1,0-1 1,0 1-1,0 0 0,0 0 1,0 0-1,1 0 1,-1 0-1,0 0 0,1 0 1,-1 0-1,-1 3 1,0-2 14,1 1 0,-1-1 0,1 1 0,0-1 0,0 1 0,0 0 0,1 0 0,-1 0 0,1 0 0,-1 0 0,1 0 0,0 1 0,0-1 0,-1 6 1,2-7-7,0-1 0,0 1 0,0 0 0,0-1 0,1 1 0,-1-1 0,0 1 0,1-1 0,-1 1 0,1-1 0,0 0 0,-1 1 0,1-1 1,0 0-1,0 1 0,0-1 0,0 0 0,0 0 0,0 0 0,0 0 0,0 0 0,0 0 0,1 0 0,-1 0 0,0 0 0,1 0 0,-1-1 1,0 1-1,1-1 0,-1 1 0,1-1 0,-1 1 0,3-1 0,4 2-23,30 7-93,73 26 0,-110-34 143,-1-1 0,1 0 1,-1 0-1,1 0 0,0 0 0,-1 0 0,1 0 0,-1-1 0,1 1 0,0 0 0,-1 0 0,1 0 0,-1 0 0,1-1 0,-1 1 0,1 0 0,-1-1 0,1 1 0,-1 0 1,1-1-1,-1 1 0,1-1 0,-1 1 0,0 0 0,1-1 0,-1 1 0,1-1 0,-1 1 0,0-1 0,0 0 0,1 1 0,-1-1 0,0 1 0,0-1 0,0 1 0,0-1 1,0 0-1,1 1 0,-1-1 0,0 1 0,0-1 0,-1 0 0,1 1 0,0-1 0,0 0 0,0-39 61,0 31-6,-1-32-48,-1 26-31,2 0-1,0-1 1,3-23-1,-2 38-18,-1 1 1,1-1 0,-1 1-1,1 0 1,-1-1-1,1 1 1,-1 0-1,1 0 1,-1-1-1,1 1 1,-1 0-1,1 0 1,-1 0 0,1-1-1,0 1 1,-1 0-1,1 0 1,-1 0-1,1 0 1,-1 0-1,1 0 1,0 0-1,-1 1 1,1-1 0,-1 0-1,1 0 1,-1 0-1,1 0 1,-1 1-1,1-1 1,-1 0-1,1 1 1,-1-1-1,1 0 1,-1 1 0,1-1-1,-1 1 1,1-1-1,-1 0 1,0 1-1,1-1 1,-1 2-1,22 16-1549,-13-7-122,10 9-7581,-11-17 734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07.04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18225,'0'0'7752,"54"22"-30046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07.13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10602,'0'0'3139,"73"0"-2146,-39 0-673,-1 0-128,4 0-160,-3 0-704,0 0-2307,-1 0-1954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07.43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54 16271,'0'0'8915,"10"6"-7083,2-1-1603,-1 0 0,1-1 0,-1-1 0,1 1 1,0-2-1,1 0 0,-1 0 0,0-1 1,0-1-1,1 0 0,-1 0 0,0-1 0,1-1 1,-1 0-1,18-6 0,-26 6-174,1-1 0,-1 1 0,0-1 0,0 0 0,0 0 0,0-1 0,0 1 0,0-1 0,-1 0 0,6-7-1,-9 10-47,1 0 0,-1 1-1,0-1 1,1 0 0,-1 0 0,0 1-1,1-1 1,-1 0 0,0 0-1,0 0 1,0 0 0,0 1-1,0-1 1,0 0 0,0 0-1,0 0 1,0 0 0,0 1-1,0-1 1,0 0 0,-1 0-1,1 0 1,0 1 0,0-1-1,-2-1 1,1 1-10,-1-1 0,1 1 1,-1 0-1,0 0 0,1 0 1,-1 1-1,0-1 0,0 0 0,0 1 1,0-1-1,1 1 0,-1-1 0,0 1 1,0 0-1,0 0 0,-3 0 0,-2 0-8,0 1-1,0 0 0,0 0 0,0 0 0,0 1 0,0 0 0,1 0 1,-1 1-1,1 0 0,-1 0 0,1 0 0,0 1 0,-10 8 1,12-9 4,0 1 1,0-1 0,0 1 0,0 0 0,0 0 0,1 1-1,0-1 1,0 1 0,0 0 0,1 0 0,-1-1 0,1 2-1,0-1 1,1 0 0,-1 0 0,1 1 0,0-1 0,0 8-1,1-12-104,0 1-1,0-1 0,1 1 0,-1-1 0,0 1 0,1-1 0,0 1 0,-1-1 0,1 0 0,0 1 0,-1-1 0,1 0 0,0 1 0,0-1 0,0 0 0,0 0 0,0 0 0,0 0 0,1 0 0,-1 0 0,0 0 0,0 0 0,1-1 0,-1 1 0,1 0 0,1 0 0,3 1-1550,0 0-1,0 0 0,0-1 1,1 0-1,9 0 0,22 0-12916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08.31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130 187 13869,'0'0'2200,"4"-11"186,12-34-256,-15 44-2068,-1 0 0,1 0 0,-1 0 0,1 0 0,-1 0 0,0-1 0,1 1 0,-1 0 0,0 0 0,0 0 0,0 0 0,0 0 0,0 0 1,0 0-1,0 0 0,0 0 0,-1-1 0,1 1 0,0 0 0,-1 0 0,1 0 0,-1 0 0,1 0 0,-1 0 0,1 0 0,-1 1 0,0-2 0,-1 1-35,1 1 0,0-1-1,-1 1 1,1 0 0,0-1-1,-1 1 1,1 0 0,-1 0-1,1 0 1,-1 0 0,1 0-1,-1 0 1,1 1 0,0-1 0,-1 0-1,-2 2 1,-4 1-34,0 0 1,1 0-1,-1 1 0,1 0 1,-8 6-1,8-3 1,-1 0 0,1 1 0,0 0 0,0 0 0,-7 14 0,11-18 3,1 0 0,0 0-1,0 0 1,1 0-1,-1 0 1,1 0-1,-1 0 1,2 1 0,-1-1-1,0 1 1,1-1-1,0 0 1,0 1-1,0-1 1,1 7-1,0-9 10,0 0 0,0-1 0,0 1 0,1-1-1,-1 1 1,0-1 0,1 0 0,-1 1 0,1-1 0,-1 0-1,1 0 1,0 0 0,-1 0 0,1-1 0,0 1-1,0 0 1,-1-1 0,1 1 0,0-1 0,0 1-1,0-1 1,0 0 0,0 0 0,0 0 0,0 0 0,0 0-1,2-1 1,57-8 520,-49 5-383,0 0 0,-1-1 0,1-1 0,-1 0 0,-1 0-1,1-1 1,-1 0 0,0-1 0,-1 0 0,0-1 0,0 0 0,0 0 0,-2-1 0,1 0 0,-1 0 0,0-1-1,-1 1 1,-1-2 0,1 1 0,-2-1 0,0 1 0,0-1 0,-1-1 0,0 1 0,0-14 0,-2 25-144,-1 0 1,0 0-1,0-1 1,0 1 0,0 0-1,0 0 1,0-1 0,0 1-1,0 0 1,0 0-1,-1 0 1,1-1 0,0 1-1,-1 0 1,1 0 0,-1 0-1,1 0 1,-1 0-1,0 0 1,0-2 0,0 3-2,0 0 1,1 0 0,-1 0 0,0 0 0,0 0-1,1 0 1,-1-1 0,0 2 0,1-1 0,-1 0-1,0 0 1,0 0 0,1 0 0,-1 0 0,0 1-1,1-1 1,-1 0 0,0 0 0,1 1 0,-1-1-1,0 1 1,1-1 0,-2 1 0,-2 3 7,-1 0 0,1 0 0,0 0 0,0 1 0,0-1 0,-5 9 0,3-1 2,0 0 0,1 1 0,0 0 0,1-1 0,0 2 0,1-1 0,-2 22 1,4-32 9,1 0 1,0 0-1,-1 0 1,1 1 0,1-1-1,-1 0 1,0 0-1,1 0 1,0 0 0,0 0-1,0 0 1,0 0-1,0-1 1,0 1 0,1 0-1,-1-1 1,1 1-1,0 0 1,0-1 0,0 0-1,0 1 1,0-1-1,0 0 1,1 0 0,-1 0-1,1-1 1,-1 1-1,1-1 1,0 1 0,0-1-1,-1 0 1,1 0-1,0 0 1,0 0 0,0-1-1,0 1 1,0-1-1,5 1 1,2-1 53,0 1 0,-1-2-1,1 1 1,0-1 0,0-1 0,0 1 0,-1-2 0,1 1-1,-1-1 1,0-1 0,11-5 0,2-4-28,0-1-1,38-34 1,-54 44-28,-23 45-80,16-38 78,0-1-1,-1 0 1,1 1-1,0-1 1,0 1 0,1 0-1,-1-1 1,0 1-1,1-1 1,0 1 0,-1 0-1,1 0 1,0-1-1,0 1 1,1 0 0,-1-1-1,1 1 1,-1 0-1,1-1 1,0 1 0,0-1-1,0 1 1,0-1-1,2 3 1,0-2 21,0-1 0,0 0 0,0 0 0,0 0 0,0 0 0,0-1 1,1 1-1,-1-1 0,1 0 0,-1 0 0,1 0 0,-1-1 0,1 1 0,0-1 0,-1 1 0,1-1 0,5-1 0,-2 1-19,0-1-1,1 1 0,-1-1 1,0-1-1,0 0 0,0 0 0,0 0 1,0-1-1,0 0 0,0 0 0,-1-1 1,1 1-1,-1-1 0,0-1 0,-1 1 1,1-1-1,-1 0 0,0-1 0,0 1 1,0-1-1,-1 0 0,0 0 0,0 0 1,0-1-1,-1 1 0,0-1 0,0 0 1,-1 0-1,0 0 0,0 0 0,0-1 1,-1 1-1,-1 0 0,1-9 0,-1 16-19,0-1-1,0 0 1,0 1 0,0-1-1,0 0 1,0 1-1,0-1 1,0 0 0,0 1-1,0-1 1,0 0-1,-1 1 1,1-1-1,0 0 1,0 1 0,-1-1-1,1 1 1,0-1-1,-1 1 1,1-1-1,-1 0 1,1 1 0,-1 0-1,1-1 1,-1 1-1,1-1 1,-1 1 0,0 0-1,1-1 1,-1 1-1,0-1 1,-23 6-121,19-2 108,0 0 0,0 0 1,0 0-1,0 0 0,1 1 0,-1 0 1,-3 5-1,5-6 26,1 0-1,-1 0 1,1 0-1,0 1 1,0-1 0,1 1-1,-1 0 1,1-1-1,-1 1 1,1 0 0,1 0-1,-1 0 1,0 0 0,1 0-1,0 0 1,0 0-1,0 0 1,0 0 0,1 0-1,-1 0 1,3 7-1,-1-7 4,1 0-1,0 1 1,-1-1-1,1-1 1,1 1-1,-1 0 0,0-1 1,1 1-1,0-1 1,0 0-1,0-1 0,0 1 1,0-1-1,1 1 1,-1-1-1,1 0 1,5 1-1,52 11-3688,-60-13 3374,1-1-1,-1 1 0,1-1 1,-1 0-1,1 0 0,0 0 1,-1 0-1,1 0 0,-1 0 1,1-1-1,-1 0 0,0 1 1,1-1-1,-1 0 0,1 0 1,-1 0-1,0 0 0,0-1 1,0 1-1,0-1 1,0 1-1,2-3 0,3-14-7666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08.66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15503,'0'0'8680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09.15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59 1 13036,'0'0'5574,"-19"73"-4101,12-35 0,-1 0-1184,5-2-193,3-2-64,0-6-705,0-6-896,0-5-33,0-5-800,0-6-609,-5-6-480,-11 0-5638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09.52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96 10474,'0'0'1948,"1"-10"1063,-1 6-2780,1 0 0,-1 1-1,1-1 1,0 1 0,0-1-1,0 0 1,0 1 0,0 0-1,1-1 1,0 1-1,-1 0 1,1 0 0,0 0-1,1 0 1,-1 0 0,0 0-1,1 1 1,0-1 0,0 1-1,-1 0 1,1-1 0,1 1-1,-1 1 1,0-1 0,0 0-1,1 1 1,-1 0 0,6-2-1,5 1-32,0 1 0,0 0 0,1 0-1,-1 2 1,0 0 0,1 0 0,-1 2 0,0 0-1,0 0 1,0 1 0,-1 1 0,1 0 0,-1 1-1,18 10 1,-17-7-188,1 0-1,-1 0 1,-1 1-1,1 1 1,-2 0-1,0 1 1,0 0 0,-1 1-1,-1 0 1,0 1-1,0 0 1,7 17-1,-15-26 10,1 1-1,-1 0 1,0 0-1,0 0 1,0 0-1,-1 0 1,0 0-1,0 1 1,-1-1-1,0 0 1,0 1-1,0-1 1,-1 0-1,0 0 1,0 1-1,-1-1 1,-2 6-1,1-5 98,-1 0 0,0 0 1,0 0-1,-1 0 0,0-1 0,0 0 0,0 0 0,-1 0 1,0-1-1,0 1 0,-13 6 0,-1 0 134,0-1 0,-1-1 0,-1-1 0,1-1 0,-1-1 0,-1-1 0,0-1 0,-26 3 0,45-8-302,-13 3 161,0-2-1,0 0 0,1-1 1,-19-3-1,33 3-222,-1 0 0,1 0-1,-1 0 1,1-1-1,0 1 1,-1-1 0,1 0-1,0 1 1,-1-1 0,1 0-1,0 0 1,0-1-1,0 1 1,0 0 0,0-1-1,0 1 1,0-1-1,0 0 1,1 0 0,-1 1-1,1-1 1,-1 0 0,1 0-1,0-1 1,0 1-1,0 0 1,0 0 0,0-1-1,0 1 1,0 0-1,1-1 1,-1 1 0,1 0-1,0-1 1,0 1-1,0-5 1,0 5-194,1 0 0,-1 0-1,1 0 1,0 0 0,-1 0-1,1 0 1,0 0 0,0 0 0,0 0-1,1 1 1,-1-1 0,0 0 0,1 1-1,-1-1 1,1 1 0,-1-1 0,1 1-1,0 0 1,0-1 0,-1 1-1,1 0 1,4-1 0,2-1-1130,0 0 0,0 0 0,0 1 0,15-2 0,13 1-2715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09.97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151 76 14990,'0'-7'3326,"0"1"-2834,0 2 124,0-1 1,0 0-1,-1 0 0,1 0 1,-1 1-1,0-1 0,-3-8 1,4 12-556,-1 0 0,0 0 1,0 0-1,0 0 0,1 0 1,-1 0-1,0 0 0,-1 0 1,1 0-1,0 0 0,0 0 1,0 1-1,0-1 1,-1 0-1,1 1 0,0-1 1,-1 1-1,1 0 0,0-1 1,-1 1-1,1 0 0,0 0 1,-1 0-1,1 0 0,-1 0 1,1 0-1,0 0 0,-1 0 1,1 1-1,0-1 1,-1 0-1,1 1 0,0-1 1,-1 1-1,1 0 0,-2 0 1,-3 3-38,0-1 0,1 0 1,-1 1-1,1 0 0,0 0 1,0 1-1,1 0 1,-1-1-1,1 1 0,0 1 1,0-1-1,-6 12 0,6-9 30,0 0-1,0 0 0,1 0 0,-1 1 0,2-1 0,-1 1 1,2 0-1,-3 17 0,4-25-47,0-1 0,0 1 0,0 0 0,0 0 0,0-1 0,0 1 0,1 0 0,-1-1 0,0 1 0,0 0 0,1-1-1,-1 1 1,0-1 0,1 1 0,-1 0 0,0-1 0,1 1 0,-1-1 0,1 1 0,-1-1 0,1 1 0,-1-1 0,1 0 0,0 1 0,-1-1 0,1 0 0,-1 1 0,1-1 0,0 0 0,-1 0 0,2 1 0,27-2 271,-21-1-222,1-1-1,-1 1 1,0-2 0,12-5 0,-8 0-34,-1 1 0,0-2-1,0 0 1,-1 0 0,9-13 0,15-15 4,-28 38-331,-7 11 178,-7 26 87,5-25-24,1-4-352,0 0 0,1-1-1,0 1 1,1 1 0,0 9-1,0-16 58,0-1 0,1 1-1,-1-1 1,0 1 0,1 0 0,-1-1-1,1 1 1,-1-1 0,1 0 0,0 1 0,0-1-1,-1 1 1,1-1 0,0 0 0,0 0-1,0 1 1,1-1 0,-1 0 0,0 0-1,0 0 1,1 0 0,-1 0 0,0-1-1,1 1 1,-1 0 0,1-1 0,-1 1-1,1-1 1,-1 1 0,1-1 0,-1 0-1,4 1 1,19-1-7375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11.07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62 0 8040,'0'0'9497,"-5"10"-7965,-5 19-927,0 0 1,2 0 0,1 1 0,1 0-1,-3 54 1,2 108 3382,7-191-3923,4-65 3,-2 42-195,-1 0 1,-1 1 0,-4-33-1,5 59-160,-1-1 269,1-1 0,-1 1-1,1 0 1,0-1 0,0 1 0,1-1-1,-1 1 1,1-1 0,-1 1-1,1-1 1,0 0 0,1 0-1,-1 0 1,0 0 0,1 0 0,4 4-1,0-2 17,0-1-1,0 0 1,0 0-1,1 0 0,-1-1 1,1 0-1,0-1 1,0 1-1,-1-2 0,2 1 1,-1-1-1,0 0 1,0-1-1,0 0 0,0 0 1,0-1-1,16-2 1,-19 1 62,-1 1 1,1 0-1,0-1 1,-1 0 0,1 0-1,-1 0 1,0-1-1,0 1 1,0-1-1,0 0 1,0 0 0,0-1-1,-1 1 1,0-1-1,1 1 1,-2-1-1,1 0 1,0-1 0,-1 1-1,1 0 1,-1-1-1,0 1 1,-1-1-1,1 1 1,-1-1 0,0 0-1,0 0 1,0 0-1,-1 0 1,0-7-1,0 11-61,0 0 0,0 0 0,0 0-1,0 1 1,0-1 0,0 0-1,0 0 1,0 0 0,0 1 0,-1-1-1,1 0 1,0 0 0,-1 1-1,1-1 1,0 0 0,-1 1 0,1-1-1,-1 0 1,1 1 0,-1-1-1,1 0 1,-1 1 0,0-1 0,1 1-1,-1-1 1,0 1 0,1-1 0,-1 1-1,0 0 1,0-1 0,1 1-1,-1 0 1,0 0 0,0 0 0,1-1-1,-1 1 1,0 0 0,0 0-1,0 0 1,0 0 0,1 0 0,-1 0-1,0 0 1,0 1 0,0-1-1,1 0 1,-1 0 0,0 1 0,0-1-1,0 1 1,-3 0-12,0 1-1,0 0 1,0 0-1,0 0 1,1 0-1,-1 0 1,1 1-1,-6 4 1,3 0 19,1-1 1,-1 1-1,1 0 1,0 0-1,1 1 1,0-1-1,0 1 1,1 0-1,0 0 1,0 0-1,1 0 1,0 1-1,0-1 1,1 1-1,0-1 1,1 1-1,0 12 1,0-20-5,1 1 1,-1-1-1,0 0 1,1 0-1,-1 0 1,1 0-1,-1 0 1,1 0-1,-1 0 0,1 0 1,0 0-1,0 0 1,0 0-1,-1 0 1,1 0-1,0 0 1,0-1-1,0 1 1,0 0-1,0-1 0,0 1 1,1-1-1,1 2 1,1-1 8,0 0 1,0-1-1,0 1 1,0-1 0,0 1-1,0-1 1,6-1-1,-1 0 4,0-1 0,0 1 0,-1-2 0,1 1 0,-1-1 0,10-5 0,4-6 109,0-2 0,-1 0-1,-1-2 1,-1 0 0,21-25-1,-39 42 411,-14 15-310,-23 44-336,52-77 30,-16 17 51,1 0 0,0 0 0,0 1 0,0-1 0,1 0 0,-1 1 0,0-1 0,0 1 0,1-1 0,-1 1 0,1-1 0,0 1 0,-1 0-1,1 0 1,0 0 0,0 0 0,0 0 0,-1 0 0,1 1 0,0-1 0,0 1 0,0-1 0,0 1 0,0-1 0,0 1 0,0 0 0,0 0 0,1 0-1,-1 1 1,0-1 0,0 0 0,0 1 0,0-1 0,2 2 0,-2-1 33,0 0 0,-1 0 0,1 1 0,0-1-1,-1 0 1,1 1 0,-1-1 0,0 1 0,1 0 0,-1 0 0,0-1-1,0 1 1,0 0 0,0 0 0,-1 0 0,1 0 0,0 0 0,-1 0-1,1 0 1,-1 0 0,0 0 0,0 0 0,0 0 0,0 0-1,0 1 1,0-1 0,0 0 0,-2 3 0,1 4 109,-1 0 0,0-1 0,-1 1 1,1 0-1,-6 9 0,2-10 53,-7 14 312,14-22-466,-1 0 0,0 0-1,0 0 1,0-1 0,0 1-1,1 0 1,-1 0 0,0 0-1,0 0 1,0-1 0,1 1-1,-1 0 1,0 0 0,0 0-1,1 0 1,-1 0 0,0 0-1,0 0 1,1 0 0,-1 0-1,0-1 1,0 1 0,1 0-1,-1 0 1,0 0 0,1 1-1,-1-1 1,0 0 0,0 0-1,1 0 1,-1 0 0,0 0-1,0 0 1,1 0 0,-1 0-1,0 0 1,0 1 0,0-1-1,1 0 1,-1 0 0,0 0 0,0 1-1,0-1 1,1 0 0,-1 0-1,0 0 1,0 1 0,0-1-1,0 0 1,0 0 0,0 1-1,0-1 1,1 0 0,-1 0-1,0 1 1,0-1 0,0 0-1,0 0 1,0 1 0,0-1-1,0 0 1,0 0 0,0 1-1,0-1 1,0 0 0,-1 0-1,1 1 1,0-1 0,6-4 5,0 0 0,0 0 0,-1-1 0,1 1 0,-1-2 0,0 1 0,-1 0 0,1-1 0,-1 0 0,0 0-1,5-11 1,6-6-45,-7 12-771,-7 15 800,-12 29 652,-5 8-1693,8-9-4118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12.17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195 107 16367,'0'-1'270,"0"-1"0,0 0 0,0 1 0,0-1 0,-1 1 0,1-1 0,0 0 0,-1 1 0,1-1 0,-1 1 0,0-1 0,1 1 0,-1-1 0,0 1 0,0 0 0,0-1 0,0 1 0,0 0 0,0 0 0,-2-2-1,1 2-157,0 0-1,0 0 0,0 0 0,0 0 1,0 0-1,0 1 0,-1-1 0,1 1 0,0-1 1,0 1-1,-1 0 0,1 0 0,-3 0 1,0 0-99,-1 1 1,0 0-1,1 0 1,-1 0-1,1 1 1,-1 0-1,1 0 1,0 0-1,0 1 1,0 0-1,-6 4 1,4-2 78,1 1-1,-1-1 1,1 2 0,0-1 0,1 1-1,-1 0 1,1 0 0,1 0 0,-1 1-1,1 0 1,1 0 0,-1 0 0,2 0-1,-1 0 1,-2 12 0,5-20-86,0 1 1,0 0 0,0 0-1,1-1 1,-1 1-1,0 0 1,0-1-1,0 1 1,0 0-1,1-1 1,-1 1-1,0 0 1,1-1 0,-1 1-1,0 0 1,1-1-1,-1 1 1,1-1-1,-1 1 1,1-1-1,-1 1 1,1-1 0,-1 1-1,1-1 1,-1 0-1,1 1 1,1 0-1,24 2 175,28-14 90,-39 4-254,0 0 0,-1-1 0,1-1 0,-2 0 0,1-1 0,22-21 0,-29 24 36,0 0 0,0-1 0,0 0 1,-1 0-1,0 0 0,-1 0 1,0-1-1,0 0 0,-1 0 1,0-1-1,-1 1 0,4-15 1,-9 4 181,-9 25 27,-13 28 52,20-23-265,-1 1 1,2 0-1,0 0 1,0 0-1,1 0 0,0 0 1,0 15-1,2-23-33,0 1-1,0-1 0,0 0 1,0 0-1,0 0 0,1 0 1,0 0-1,0 0 0,-1-1 1,2 1-1,-1 0 0,0 0 1,0 0-1,1-1 0,0 1 1,-1-1-1,1 1 0,0-1 1,0 0-1,0 0 0,1 0 1,-1 0-1,0 0 0,1 0 1,0 0-1,-1-1 0,1 0 1,0 1-1,-1-1 1,1 0-1,5 1 0,-2-1 32,0 0 0,0 0 0,0-1 0,-1 0 0,1 0 0,0-1-1,0 1 1,0-1 0,0 0 0,-1-1 0,1 0 0,0 0 0,-1 0 0,1 0 0,-1-1 0,0 0-1,0 0 1,0 0 0,0-1 0,-1 1 0,7-8 0,-2 2-39,-1-1 1,0 0-1,0 0 1,-2-1-1,1 0 0,-1 0 1,-1 0-1,0-1 0,4-13 1,-8 12-201,-8 17-71,-10 15 99,10-9 208,2-1 1,-1 1-1,1 0 1,0 1-1,1-1 1,1 1-1,-1 0 1,2 0-1,0 0 1,0 0-1,0 20 0,1-30-32,2 0-1,-1 0 0,0 1 1,0-1-1,0 0 0,0 0 1,1 0-1,-1 0 0,0 1 0,1-1 1,-1 0-1,1 0 0,0 0 1,-1 0-1,1 0 0,0 0 0,0 0 1,-1 0-1,1-1 0,0 1 1,0 0-1,0 0 0,0-1 1,0 1-1,0 0 0,0-1 0,2 1 1,0 0 19,0 0 1,0-1 0,0 1 0,0-1-1,1 0 1,-1 0 0,0 0-1,0-1 1,0 1 0,5-2 0,1 0 14,1-1 0,-1-1 0,0 1 0,0-1 0,0-1 0,8-6 0,-2 0-21,-1-2 1,-1 0-1,19-23 0,-26 28-71,-1 1 0,0-1 0,0 0-1,0 0 1,-1 0 0,0-1 0,-1 1-1,5-18 1,-8 26 40,0-1 1,0 1-1,0 0 0,1 0 0,-1 0 1,0 0-1,0 0 0,0 0 0,0 0 1,0 0-1,0-1 0,0 1 0,0 0 0,0 0 1,0 0-1,0 0 0,0 0 0,0 0 1,0 0-1,0-1 0,0 1 0,0 0 1,0 0-1,0 0 0,0 0 0,0 0 1,0 0-1,0 0 0,0 0 0,-1-1 1,1 1-1,0 0 0,0 0 0,0 0 1,0 0-1,0 0 0,0 0 0,0 0 0,0 0 1,0 0-1,0 0 0,-1 0 0,1 0 1,0 0-1,0 0 0,0-1 0,0 1 1,0 0-1,0 0 0,0 0 0,0 0 1,-1 0-1,1 0 0,0 0 0,0 0 1,0 0-1,0 0 0,0 0 0,0 0 1,0 1-1,-1-1 0,1 0 0,0 0 1,0 0-1,0 0 0,0 0 0,0 0 0,0 0 1,0 0-1,-11 10-146,-10 15 83,15-15 27,1 0-1,0 0 1,0 1 0,1-1 0,0 1 0,1 0 0,-2 14 0,4 21-2744,2-45 2480,-1 1 1,0-1 0,1 1 0,-1-1 0,1 1 0,-1-1-1,1 1 1,0-1 0,-1 0 0,1 1 0,0-1-1,0 0 1,0 0 0,0 1 0,0-1 0,1 0 0,-1 0-1,0 0 1,0 0 0,1 0 0,-1-1 0,0 1-1,1 0 1,-1-1 0,1 1 0,-1-1 0,1 1 0,-1-1-1,1 0 1,0 1 0,-1-1 0,1 0 0,-1 0 0,1 0-1,1-1 1,25 2-6928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12.96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163 227 14157,'0'0'7976,"-9"-3"-6898,5 2-1034,0-1-1,0 1 1,0 0-1,0 1 0,0-1 1,0 1-1,0-1 1,0 1-1,0 0 0,0 1 1,0-1-1,0 1 1,0 0-1,0 0 0,0 0 1,0 0-1,0 1 1,1-1-1,-1 1 0,1 0 1,-1 0-1,-4 4 1,1-1 31,5-3-21,-1 0 1,1-1-1,-1 1 0,1 0 0,0 0 1,0 0-1,0 0 0,0 1 1,0-1-1,0 0 0,1 1 0,-1-1 1,1 1-1,-1 0 0,1 0 1,-1 3-1,6-5 134,-1 0 0,1 0 0,-1-1 1,1 1-1,0-1 0,-1 0 0,1 0 0,0-1 0,-1 1 1,1-1-1,3 0 0,-6 0-120,0 0 0,0 0-1,0 0 1,-1 0 0,1-1 0,0 1 0,-1 0 0,1 0-1,-1 0 1,1-1 0,-1 1 0,1 0 0,-1 0 0,0-1-1,0 1 1,0 0 0,0-3 0,0 2-50,1 0-1,-1 0 1,0 0 0,0 0 0,1 0 0,-1 0-1,1 0 1,0 1 0,0-1 0,0 0-1,-1 0 1,3-2 0,11-11-317,-1 0 0,-1-1 0,0-1 0,-1 0 0,-1 0 0,-1-1 0,12-33 0,-4 14 556,-16 36-203,-1 0 0,1-1 0,0 1 0,-1-1 0,1 1 0,-1-1 0,1 1 0,-1-1 0,0 1 0,0-1 0,1 0 0,-1 1 0,0-1 0,0 1 0,-1-3 0,1 3-32,-1 1 0,1 0 0,0-1 0,0 1 0,-1 0 1,1-1-1,-1 1 0,1 0 0,0 0 0,-1-1 0,1 1 0,-1 0 0,1 0 1,0-1-1,-1 1 0,1 0 0,-1 0 0,1 0 0,-1 0 0,1 0 0,-1 0 0,1 0 1,-1 0-1,1 0 0,-1 0 0,1 0 0,-1 0 0,1 0 0,-1 0 0,0 1 1,-3 0 17,1 0 0,-1 1 0,1 0 0,-1-1 0,1 1 0,0 1 0,-1-1 1,1 0-1,0 1 0,-3 3 0,-8 12 170,2 1 1,0 0-1,1 0 0,1 1 1,1 0-1,0 1 0,2 0 1,0 0-1,2 1 0,-6 40 1,4 18 151,3 133 1,5-133-375,-1-79 49,1-17-139,0 0 0,0-1 1,-2 1-1,0 0 0,0 0 0,-2 0 0,-5-18 0,4 11-156,-4-19-112,1-1 0,0-58 0,7 100 367,0 0-1,0 0 1,1-1 0,-1 1 0,0 0 0,1 0 0,-1 0 0,1 1 0,-1-1 0,1 0-1,0 0 1,-1 0 0,1 0 0,0 0 0,0 1 0,-1-1 0,1 0 0,0 1 0,0-1-1,0 0 1,0 1 0,0-1 0,0 1 0,0 0 0,0-1 0,0 1 0,0 0 0,0 0-1,0-1 1,0 1 0,1 0 0,0 0 0,45 0-921,-33 0-137,-4 1-463,0 0 0,-1 1-1,1 0 1,12 4-1,-1-1-3232,-3 0-2680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13.32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193 41 16752,'0'0'3411,"-11"-6"-480,1 0-2486,0 1 0,-1 1 0,0 0 0,0 0 0,0 1 0,-22-3 0,30 5-399,0 0 0,0 1 1,1-1-1,-1 1 0,0 0 0,0 0 0,0 0 1,0 1-1,0-1 0,0 1 0,1-1 1,-1 1-1,0 0 0,0 0 0,1 0 1,-1 0-1,0 1 0,1-1 0,-1 1 1,1-1-1,0 1 0,0 0 0,0 0 1,-1 0-1,2 0 0,-1 0 0,0 1 1,0-1-1,1 1 0,-1-1 0,1 1 1,0-1-1,0 1 0,0 0 0,0 0 1,0-1-1,1 1 0,-1 0 0,1 3 1,0-3-101,0 0 1,1 1-1,-1-1 1,1 0 0,0 0-1,0 0 1,0 0-1,0 0 1,1-1 0,-1 1-1,1 0 1,-1-1-1,1 1 1,0-1 0,0 1-1,1-1 1,-1 0-1,0 0 1,1 0 0,-1 0-1,1 0 1,-1 0-1,1-1 1,0 1 0,5 1-1,12 6-626,0-1 0,34 9 0,-34-11 430,73 18-161,-93-25 472,0 1 0,1 0-1,-1 0 1,0 0-1,1 0 1,-1 0 0,0 0-1,0 0 1,1 0-1,-1 0 1,0 0 0,1 1-1,-1-1 1,0 0-1,0 0 1,1 0 0,-1 0-1,0 0 1,0 0-1,1 1 1,-1-1 0,0 0-1,0 0 1,0 0 0,1 1-1,-1-1 1,0 0-1,0 0 1,0 0 0,0 1-1,1-1 1,-1 0-1,0 0 1,0 1 0,0-1-1,0 0 1,0 1-1,0-1 1,0 0 0,0 0-1,0 1 1,0-1-1,0 0 1,0 1 0,0-1-1,-12 11 973,-20 6-572,18-11-527,-40 16 435,17-16-3331,36-6 2798,1 0 0,-1 0 0,1 0 0,-1 0-1,1 0 1,-1 0 0,1 0 0,-1 0 0,1 0 0,-1-1 0,1 1-1,-1 0 1,1 0 0,-1 0 0,1-1 0,0 1 0,-1 0-1,1-1 1,-1 1 0,1 0 0,0-1 0,-1 1 0,1-1-1,0 1 1,-1 0 0,1-1 0,0 1 0,0-1 0,0 1 0,-1-1-1,1 1 1,0-1 0,0 1 0,0-1 0,0 1 0,0-1-1,0 1 1,0-1 0,0 1 0,0-1 0,0 1 0,0-1 0,0 0-1,0-22-5712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08.15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11371,'0'0'12993,"1"9"-12528,11 234-1714,-11-192-5020,-1-33 670,0-10 1510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14.03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96 0 11627,'0'0'13127,"-5"13"-12342,-15 40-284,3 2 0,1 0 0,4 0 0,1 2-1,-4 79 1,33-167 716,-11 2-1290,-2-1 0,-1 1-1,1-55 1,-4 88 55,-1-1-1,1 0 1,0 1 0,0-1-1,0 0 1,0 1-1,1-1 1,-1 0 0,1 0-1,0 0 1,0 0 0,0-1-1,0 1 1,1 0 0,-1-1-1,1 0 1,-1 1 0,1-1-1,0 0 1,0 0 0,0-1-1,0 1 1,5 2 0,1 0 37,0-1 1,0 0 0,0 0-1,0 0 1,0-1 0,0-1-1,14 1 1,-16-2-2,0 0 0,0 0 0,0-1 0,-1 0 0,1-1 0,0 0 0,0 0 0,-1 0 1,0-1-1,1 0 0,-1 0 0,0 0 0,0-1 0,0 0 0,-1 0 0,0-1 0,0 1 0,0-1 0,0-1 0,0 1 0,-1 0 0,0-1 0,0 0 1,-1 0-1,5-11 0,-7 16-5,2-4 18,-1 0 0,1-1 0,-1 1 0,-1 0 0,1-1-1,2-10 1,-5 15-31,1 1 0,0 0 0,0-1 0,0 1-1,-1 0 1,1-1 0,0 1 0,-1 0 0,1 0-1,0-1 1,-1 1 0,1 0 0,0 0 0,-1 0-1,1-1 1,0 1 0,-1 0 0,1 0 0,0 0-1,-1 0 1,1 0 0,0 0 0,-1 0 0,1 0-1,-1 0 1,1 0 0,0 0 0,-1 0 0,1 0 0,-1 0-1,1 0 1,0 0 0,-1 0 0,1 1 0,0-1-1,-1 0 1,1 0 0,0 0 0,-1 1 0,1-1-1,0 0 1,-1 0 0,1 1 0,0-1 0,0 0-1,-1 1 1,-17 11-39,12-5 95,-1 1-1,2 0 1,-1 0-1,1 0 1,1 1-1,-1 0 0,1 0 1,1 0-1,0 0 1,0 0-1,1 1 1,0-1-1,0 1 1,1 0-1,1 0 1,0-1-1,1 19 1,0-25-46,-1-1 1,1 1 0,-1-1 0,1 1 0,0-1 0,0 1 0,0-1 0,0 0 0,1 1 0,-1-1 0,1 0 0,-1 0 0,1 0 0,0 0 0,0 0 0,0 0 0,0-1 0,0 1 0,0-1 0,0 1 0,1-1 0,-1 0 0,0 0 0,1 0 0,-1 0-1,1 0 1,-1 0 0,1-1 0,-1 1 0,1-1 0,0 0 0,-1 0 0,1 0 0,0 0 0,-1 0 0,1 0 0,-1-1 0,1 1 0,3-2 0,3-1 14,-1 1-1,0-1 1,0 0 0,0-1-1,0 0 1,0 0 0,-1-1-1,0 0 1,0 0 0,11-11 0,-7 4-19,-1 0 1,0-1 0,-1-1 0,-1 0-1,0 0 1,0 0 0,-2-1 0,0 0 0,0 0-1,4-22 1,-10 37-9,0-1 0,0 1 0,0 0 0,0 0 0,0-1-1,0 1 1,0 0 0,0-1 0,0 1 0,0 0 0,0 0 0,0-1 0,0 1-1,0 0 1,0 0 0,0-1 0,0 1 0,-1 0 0,1 0 0,0-1 0,0 1-1,0 0 1,0 0 0,0-1 0,-1 1 0,1 0 0,0 0 0,0 0 0,0 0-1,-1-1 1,1 1 0,0 0 0,0 0 0,-1 0 0,1 0 0,0 0-1,0 0 1,-1 0 0,1-1 0,0 1 0,0 0 0,-1 0 0,1 0 0,0 0-1,-1 0 1,1 0 0,0 0 0,0 0 0,-1 1 0,1-1 0,0 0 0,0 0-1,-1 0 1,1 0 0,0 0 0,0 0 0,-1 0 0,1 1 0,-16 8-140,10-3 147,1 0 0,0 0 0,0 1 0,0-1 0,1 1 0,0 0 0,0 1 0,1-1-1,0 0 1,0 1 0,-2 10 0,2-5 5,1 0 0,0 0 0,1 0 0,0 0 0,1 1 0,1 15-1,0-26-24,0 0-1,0 0 0,0 0 1,0 0-1,1 0 0,-1 0 1,1 0-1,0-1 0,-1 1 0,1 0 1,0-1-1,1 0 0,-1 1 1,0-1-1,1 0 0,-1 0 0,1-1 1,-1 1-1,1 0 0,0-1 1,5 3-1,-6-4-157,0 1 0,0 0 0,1-1 0,-1 1 0,0-1 0,0 0-1,0 0 1,0 0 0,1 0 0,-1 0 0,0 0 0,0 0 0,0-1 0,3 0 0,-4 0-154,1 0-1,-1 1 1,1-1 0,-1 0 0,1 0-1,-1 0 1,0-1 0,1 1 0,-1 0 0,0 0-1,0-1 1,0 1 0,0-1 0,0 1-1,0-1 1,0 1 0,-1-1 0,1 0-1,0-2 1,7-21-6042,0-6-4355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14.38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7015,'0'0'16143,"23"62"-18225,-10-41-961,1 0-1890,-2 0-960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15.38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152 136 4740,'0'0'15055,"4"-10"-12338,14-28-587,-16 21-1338,-13 14-175,-13 12-72,18-4-524,0 1 1,0-1 0,0 1-1,0 1 1,1-1 0,0 1-1,1 0 1,-1 0 0,1 0-1,1 1 1,-1-1 0,1 1-1,-3 13 1,2-6 13,1 0 0,0 1 1,2-1-1,-1 1 0,2 0 0,1 22 1,2-27-216,0 1 0,0 0 0,1-1 0,0 0 0,1 0 1,0 0-1,11 15 0,-7-11-28,-1 1 0,10 26 0,-16-36 234,-1-1 0,1 1 0,-1 0 0,-1-1 0,1 1 0,-1 0 0,0 0 0,0-1 0,0 1 0,-1 0 0,0 0 0,-2 6 0,1-9 55,1 1 0,-1 0 0,-1-1 0,1 1 0,0-1 0,-1 0-1,0 1 1,0-1 0,0-1 0,0 1 0,0 0 0,0-1 0,-1 1 0,0-1-1,1 0 1,-1 0 0,0-1 0,0 1 0,-6 1 0,8-2-55,0-1 0,-1 1 0,1-1 0,0 1 1,0-1-1,0 0 0,0 1 0,-1-1 0,1 0 0,0-1 0,0 1 1,0 0-1,0-1 0,-1 1 0,1-1 0,0 1 0,0-1 0,0 0 1,0 0-1,0 0 0,0 0 0,1-1 0,-1 1 0,0 0 0,1-1 1,-1 1-1,0-1 0,1 1 0,0-1 0,-1 0 0,1 0 1,0 0-1,0 0 0,0 0 0,0 0 0,0 0 0,1 0 0,-2-3 1,1-3-104,-1 0 0,1 0 0,1-1 1,0 1-1,0 0 0,0-1 0,1 1 0,0 0 1,1 0-1,0-1 0,0 1 0,1 1 1,0-1-1,0 0 0,1 1 0,0-1 1,0 1-1,0 0 0,8-8 0,10-10-271,1 1 0,1 1 0,42-32 0,3-3 334,-68 57 14,17-15-28,-1-2 0,16-19 0,-29 32 5,0 0 0,0-1 0,-1 1-1,0-1 1,0 0 0,-1 0 0,1 0 0,-1 0 0,0 0 0,-1-1 0,0 1 0,1-12 0,-2 17 15,1 0 1,-1 0 0,-1 0-1,1 0 1,0 0 0,0 0-1,0 0 1,0 0 0,-1 0-1,1 0 1,0 0-1,-1 1 1,1-1 0,-1 0-1,1 0 1,-1 0 0,1 0-1,-1 1 1,0-1 0,1 0-1,-1 1 1,0-1 0,1 0-1,-1 1 1,0-1-1,-2 0 1,1 0-4,0 1-1,0-1 1,0 1 0,-1 0-1,1 0 1,0-1 0,0 2-1,-1-1 1,1 0 0,0 0-1,-3 1 1,-2 1 23,1 0 0,-1 0-1,1 0 1,0 1 0,0 0 0,0 0 0,-8 6 0,10-5 57,-1 0 1,1 0 0,0 1 0,0-1-1,1 1 1,-1 0 0,1 1 0,0-1-1,0 0 1,1 1 0,-1 0 0,1-1-1,1 1 1,-1 0 0,0 8 0,1-11-37,1 0 0,0-1 0,1 1 0,-1 0 0,0-1 0,1 1 0,-1-1 0,1 1 0,0 0 0,0-1 0,0 0 0,0 1 0,0-1 1,0 1-1,1-1 0,-1 0 0,1 0 0,0 0 0,0 0 0,-1 0 0,1 0 0,0-1 0,1 1 0,-1 0 0,0-1 0,0 0 0,1 1 0,-1-1 0,1 0 0,-1 0 0,1-1 0,-1 1 1,1 0-1,0-1 0,4 1 0,3 0 44,0-1 0,1 0 0,-1 0 1,1-1-1,-1 0 0,0-1 0,0 0 1,0-1-1,0 0 0,0 0 0,-1-1 1,1 0-1,-1-1 0,0 0 0,14-10 1,48-23 389,-71 38-449,1 0 0,-1 0 0,0 0 1,1 0-1,-1 0 0,0 0 0,1 0 0,-1 0 1,0 0-1,1 0 0,-1 0 0,0 1 1,0-1-1,1 0 0,-1 0 0,0 0 1,1 0-1,-1 0 0,0 1 0,0-1 1,1 0-1,-1 0 0,0 1 0,0-1 0,0 0 1,1 0-1,-1 1 0,0-1 0,0 0 1,0 0-1,0 1 0,0-1 0,0 0 1,0 1-1,1-1 0,-1 0 0,0 0 1,0 1-1,0-1 0,0 0 0,0 1 0,0-1 1,0 0-1,0 1 0,-1-1 0,1 0 1,0 1-1,0-1 0,0 0 0,0 0 1,0 1-1,0-1 0,-1 0 0,1 1 0,0-1 1,0 0-1,-1 1 0,-7 26 210,6-21-24,1-1-136,-1 0 1,1 0-1,0 0 1,0 0-1,0 0 0,0 1 1,1-1-1,0 0 1,1 0-1,0 7 1,-1-10-63,1-1 1,-1 0 0,1 0-1,-1 0 1,1 0 0,-1 0-1,1 0 1,0 0 0,0 0-1,-1 0 1,1 0 0,0-1-1,0 1 1,0 0 0,0 0-1,0-1 1,0 1 0,2 0 0,0 0 13,0 0 0,-1-1 0,1 1 0,0-1 0,0 0 0,0 1 0,0-1 0,0-1 0,-1 1 0,6-1 0,5-3-58,-1 0 0,0-1 0,0 0 0,0-1 0,-1 0 1,0-1-1,13-10 0,-10 7-115,1 1 1,-1 1-1,21-9 1,-35 17 151,1 0 0,-1-1-1,1 1 1,-1 0 0,1 0 0,-1 0 0,1 0-1,-1 0 1,1 0 0,-1 0 0,1 0 0,-1 0 0,1 1-1,-1-1 1,1 0 0,-1 0 0,1 0 0,-1 1-1,1-1 1,-1 0 0,1 0 0,-1 1 0,0-1 0,1 0-1,-1 1 1,0-1 0,1 0 0,-1 1 0,0-1-1,1 1 1,-1-1 0,0 1 0,0-1 0,1 0 0,-1 1-1,0-1 1,0 1 0,0-1 0,0 1 0,0-1-1,1 1 1,-1 0 0,0-1 0,0 1 0,0-1 0,-1 1-1,1-1 1,0 1 0,0-1 0,0 1 0,0 0-1,-5 42 54,1-19-154,4-23 13,0 0 1,0 0 0,1 0-1,-1 0 1,0 0 0,0 0-1,1-1 1,-1 1-1,0 0 1,1 0 0,-1 0-1,1 0 1,-1-1 0,1 1-1,-1 0 1,1-1 0,-1 1-1,1 0 1,0-1-1,0 1 1,-1-1 0,1 1-1,0-1 1,0 1 0,-1-1-1,1 0 1,0 1 0,1-1-1,34 4-2993,-23-5 1402,0 0 0,0-1 1,18-6-1,32-19-3164,-1-14 5551,-56 37-243,-1-1 0,0 1 0,0-1-1,0-1 1,0 1 0,-1 0 0,0-1 0,0 0 0,-1 0 0,1 0 0,-1-1-1,-1 1 1,1-1 0,-1 1 0,0-1 0,0 0 0,-1 0 0,0-8 0,-19 17-123,7 4 83,0 1-1,0-1 1,0 2-1,1 0 1,0 0-1,0 1 1,1 0-1,1 1 1,-1 0-1,1 0 1,-11 21-1,18-30-394,0 0 0,1 0 0,-1 0 0,1 0 0,-1 0 0,1 0 0,0 0 0,-1 0 0,1 0 0,0 0 0,0 0 0,0 1 0,-1-1 0,1 0 0,1 0 1,-1 0-1,0 0 0,0 1 0,0-1 0,0 0 0,1 0 0,-1 0 0,1 0 0,-1 0 0,1 0 0,-1 0 0,1 0 0,0 1 0,1-1 8,0 0 1,-1 0 0,1 0-1,0 0 1,0 0-1,0-1 1,0 1 0,0-1-1,0 1 1,0-1-1,0 0 1,0 0 0,0 0-1,3 0 1,4-1 10,-1 0 0,1-1-1,-1 1 1,0-2 0,1 1 0,-1-1 0,8-4 0,-6 0-84,0 0 1,-1 0 0,0-1 0,0 0 0,0-1 0,-1 1-1,0-2 1,-1 1 0,0-1 0,-1 0 0,0-1-1,0 0 1,-1 0 0,0 0 0,-1 0 0,-1-1 0,1 1-1,-2-1 1,0 0 0,0 0 0,-1-14 0,-1 26 33,0 0 0,0 0 0,0-1 0,0 1 0,0 0 1,0 0-1,0-1 0,0 1 0,0 0 0,0 0 0,0 0 1,0-1-1,0 1 0,0 0 0,0 0 0,-1 0 0,1-1 1,0 1-1,0 0 0,0 0 0,0 0 0,0-1 0,-1 1 1,1 0-1,0 0 0,0 0 0,0 0 0,-1 0 0,1 0 1,0 0-1,0-1 0,0 1 0,-1 0 0,1 0 0,0 0 1,0 0-1,-1 0 0,1 0 0,0 0 0,0 0 0,-1 0 1,1 0-1,0 0 0,0 0 0,0 0 0,-1 1 0,1-1 1,0 0-1,0 0 0,0 0 0,-1 0 0,1 0 1,0 0-1,0 0 0,0 1 0,-1-1 0,1 0 0,0 0 1,0 0-1,0 0 0,0 1 0,0-1 0,-1 0 0,1 0 1,0 0-1,0 1 0,-13 12-89,5 0 153,1 1 0,0-1-1,1 1 1,0 1 0,1-1 0,1 1-1,1-1 1,0 1 0,0 0 0,2 1 0,0-1-1,0 0 1,4 26 0,-3-39-78,-1 0 0,1 0 0,0 0 0,1 0 0,-1 0 0,0 0 0,1 0 1,-1 1-1,1-1 0,-1 0 0,1-1 0,0 1 0,0 0 0,0 0 0,0 0 0,0 0 0,1-1 0,-1 1 0,0 0 0,1-1 1,-1 1-1,1-1 0,0 0 0,-1 1 0,1-1 0,0 0 0,0 0 0,0 0 0,0 0 0,0-1 0,0 1 0,0 0 0,0-1 1,0 0-1,0 1 0,0-1 0,0 0 0,0 0 0,0 0 0,0 0 0,3-1 0,1 0-604,1 0 0,-1-1 0,0 0 0,0 0 0,0-1 0,0 0 0,0 0 0,0 0 0,-1-1 1,0 0-1,0 0 0,7-6 0,13-18-5931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15.71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85 1 17713,'0'0'6086,"-2"0"-4709,2 13 288,-2 4-447,-3 5-322,0 7-383,0 2-353,-1 7-128,-4 2 0,-3 5-576,-1-1-1218,2-3-2915,1-6-5476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16.06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13741,'0'0'11179,"0"46"-9482,0-33-992,6 1-673,-6-3-384,0-2-1794,0-6-3460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22.67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367 1 12524,'0'0'10201,"-9"9"-9629,-178 203 1671,31-30-2372,156-182-13,-8 8-817,4-8-1371,2-5-3672,2-11-1136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23.05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6694,'0'0'9898,"44"16"-7176,-21 2-736,7 3-448,-5 1-257,2 0-480,1-1-545,0-5-224,-1-5-64,-2-3-1153,-2-5-1057,-2-3-1506,-3 0-3459</inkml:trace>
  <inkml:trace contextRef="#ctx0" brushRef="#br0" timeOffset="1">415 170 9897,'0'0'2403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24.13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159 49 7399,'0'0'15876,"5"-8"-14616,18-23-139,-23 30-1071,0 1-1,0 0 0,0-1 1,0 1-1,0 0 0,0-1 1,0 1-1,0 0 1,0 0-1,0-1 0,-1 1 1,1 0-1,0-1 0,0 1 1,0 0-1,0-1 0,0 1 1,-1 0-1,1 0 0,0-1 1,0 1-1,0 0 1,-1 0-1,1-1 0,0 1 1,0 0-1,-1 0 0,1 0 1,0 0-1,0-1 0,-1 1 1,1 0-1,0 0 1,-1 0-1,1 0 0,0 0 1,-1 0-1,1 0 0,0 0 1,-1 0-1,1 0 0,0 0 1,-1 0-1,1 0 0,0 0 1,-1 0-1,1 0 1,0 0-1,0 0 0,-1 1 1,-22-2-14,22 1 186,-7 0-157,1-1-1,-1 1 0,1 1 1,0 0-1,-1 0 1,1 0-1,0 1 1,0 0-1,-1 0 0,2 1 1,-1-1-1,0 2 1,0-1-1,-10 8 0,26-10-211,0 0 0,0 0-1,0 1 1,12 3 0,-20-4 141,0-1 1,1 1 0,-1 0-1,0 0 1,0-1 0,0 1-1,1 0 1,-1 0 0,0 0-1,0 1 1,-1-1 0,1 0-1,0 0 1,0 0-1,0 1 1,-1-1 0,1 0-1,-1 1 1,1-1 0,-1 0-1,0 1 1,1-1 0,-1 1-1,0-1 1,0 1 0,0-1-1,0 1 1,0-1-1,0 1 1,0-1 0,-1 0-1,1 1 1,0-1 0,-1 1-1,1-1 1,-1 0 0,0 1-1,-1 1 1,-2 7-29,-1 0-1,-1 0 1,-10 15 0,14-23 33,-26 31 156,22-27-105,0 0 1,1 1-1,0-1 0,0 1 0,0 0 1,-5 13-1,9-19-49,1-1-1,0 1 1,0-1-1,0 1 1,0-1-1,0 1 1,0 0 0,0-1-1,0 1 1,0-1-1,0 1 1,0 0-1,0-1 1,0 1-1,0-1 1,1 1 0,-1-1-1,0 1 1,0-1-1,1 1 1,-1 0-1,0-1 1,1 0 0,-1 1-1,0-1 1,1 1-1,-1-1 1,1 1-1,-1-1 1,1 1 0,23 8 73,27-4-251,-34-5-839,6 1-2523,-1-3-4516,-7-2-1153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24.53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48 12748,'0'0'13741,"10"-3"-13677,1 0-120,0-1 1,0 0-1,-1-1 0,1 0 1,-1 0-1,17-13 0,-27 18 50,0 0 1,-1 0-1,1 0 0,0 1 0,0-1 0,0 0 0,0 0 0,0 0 0,0 0 0,0 1 0,0-1 0,0 0 0,0 0 0,0 0 0,0 0 1,0 1-1,0-1 0,0 0 0,0 0 0,0 0 0,1 0 0,-1 0 0,0 1 0,0-1 0,0 0 0,0 0 0,0 0 0,0 0 0,0 0 0,0 1 1,1-1-1,-1 0 0,0 0 0,0 0 0,0 0 0,0 0 0,0 0 0,1 0 0,-1 0 0,0 0 0,0 0 0,0 0 0,0 0 0,1 0 1,-1 1-1,0-1 0,0 0 0,0 0 0,0 0 0,1-1 0,-1 1 0,0 0 0,0 0 0,0 0 0,0 0 0,0 0 0,1 0 0,-1 0 0,0 0 1,0 0-1,0 0 0,0 0 0,0 0 0,1 0 0,-1-1 0,0 1 0,0 0 0,0 0 0,-5 25-68,-13 29 129,17-52-70,-4 11 5,-6 23-225,13-37-394,-1 1 0,0-1 0,1 0 0,-1 1 0,0-1 1,0 0-1,1 0 0,-1 0 0,0 0 0,0 0 0,0 0 0,0 0 1,0-1-1,0-1 0,10-15-8110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24.99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26 1 11755,'0'0'11227,"9"1"-11174,68 13 219,-75-12-282,-1 0 0,1 0 0,-1 0 0,0 0-1,1 1 1,-1-1 0,0 0 0,-1 0 0,1 1 0,0-1-1,-1 1 1,1-1 0,-1 0 0,0 1 0,0-1 0,0 1-1,0-1 1,0 4 0,1 9 49,-1-14-25,17 104-177,-16-96 476,-1 0 1,0 0-1,0 0 0,-1 0 0,0 0 1,0 0-1,-1 0 0,0-1 0,-6 16 1,6-22-148,1 0-1,-1 0 1,0 0 0,0 0 0,0 0 0,0 0 0,0-1 0,0 1-1,0-1 1,0 0 0,-1 1 0,1-1 0,0 0 0,-1 0-1,1 0 1,-1-1 0,0 1 0,1-1 0,-1 1 0,1-1 0,-1 0-1,0 0 1,1 0 0,-1 0 0,0-1 0,1 1 0,-4-2-1,2 2-251,1-1-1,0 1 1,0-1-1,0 0 1,0 0-1,0 0 1,0-1-1,0 1 1,0-1-1,0 0 0,0 0 1,1 0-1,-1 0 1,1 0-1,0 0 1,-1-1-1,1 1 1,0-1-1,0 0 1,1 1-1,-1-1 0,-1-3 1,3 5-896,0 0 720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08.49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1826,'0'0'17969,"6"7"-16864,-2-3-978,1 0 1,0 0-1,0-1 0,0 1 1,0-1-1,0 0 1,1 0-1,0-1 1,-1 0-1,1 0 1,6 1-1,6 1 80,1-1 1,35 2-1,-26-4-782,69 0 1618,-51-8-3969,-7-10-5955,-33 13 1429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25.78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216 10 16303,'0'0'3673,"8"-2"-1954,27-5-795,-35 7-899,1 0 0,-1 0-1,1 0 1,-1 0 0,1 0 0,-1 1 0,1-1 0,-1 0 0,1 1 0,-1-1 0,0 0-1,1 0 1,-1 1 0,1-1 0,-1 1 0,0-1 0,1 0 0,-1 1 0,0-1 0,0 1 0,1-1-1,-1 1 1,0-1 0,0 1 0,0-1 0,0 1 0,1-1 0,-1 1 0,0-1 0,0 1-1,0-1 1,0 1 0,0-1 0,0 1 0,0-1 0,0 1 0,-1-1 0,1 1 0,0-1-1,0 1 1,0-1 0,0 1 0,-1 0 0,-6 22 428,1-13-370,0 0 1,-1-1-1,0 0 0,0 0 1,-1 0-1,0-1 0,-12 9 1,-68 47 1064,61-48-801,16-10-222,0 0 0,1 1 0,0 0 0,-17 16-1,27-22-123,-1-1-1,1 1 0,-1-1 0,1 1 0,-1-1 0,1 1 0,0 0 0,-1-1 0,1 1 0,-1-1 0,1 1 0,0 0 0,0-1 0,-1 1 0,1 0 0,0-1 0,0 1 0,0 0 0,0 0 0,0-1 0,0 1 0,0 0 0,0-1 0,0 1 0,0 0 0,0-1 0,1 1 0,-1 0 0,1 1 0,19 8 69,41-4 68,-52-6-141,82 3-1562,-30-4-5356,-28-1-2585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26.60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304 1 15054,'0'0'3945,"-9"8"-2402,-160 195 1610,50-54-1726,113-147-3281,6-11-2090,0 5 2354,0-16-3876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26.94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8648,'0'0'10506,"62"47"-8584,-37-34-417,6 0-480,8 0-416,-3-2-481,6-1-96,-3-1-512,-3 4-1026,-8-1-1120,-5 1-2403,-9 1-4356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27.59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174 18 12364,'0'0'13767,"-10"-4"-13388,6 2-310,0 0-1,-1 0 1,1 0-1,-1 1 1,1-1-1,-1 1 0,0 0 1,0 1-1,1-1 1,-1 1-1,0 0 1,0 0-1,0 1 0,1 0 1,-1-1-1,0 1 1,1 1-1,-1-1 1,1 1-1,-1 0 0,-5 3 1,3-2 18,-25 16 140,30-18-222,1 0 1,0 0-1,0 0 0,-1 0 1,1 0-1,0 0 1,0 0-1,0 1 0,0-1 1,0 0-1,1 1 1,-1-1-1,0 1 0,1-1 1,-1 1-1,1-1 0,-1 1 1,1-1-1,-1 2 1,8-1-47,-1-1 0,0-1 0,1 1 0,-1-1 0,13-1 0,-12 1-210,-5 0 215,0 0-1,0 0 1,0 0 0,0 0-1,0 0 1,0 0 0,0 1-1,0-1 1,0 1 0,0-1-1,0 1 1,0 0-1,0 0 1,-1 0 0,1 0-1,0 0 1,0 0 0,-1 0-1,1 1 1,-1-1 0,1 0-1,-1 1 1,2 2 0,-2-1 29,0-1 1,0 1 0,0 0 0,-1 0-1,1-1 1,-1 1 0,0 0 0,0 0-1,0 0 1,0-1 0,0 1 0,-1 0 0,1 0-1,-3 5 1,-1 5 119,-1-1 0,-1 0 0,0 1-1,0-2 1,-1 1 0,-10 11 0,11-16-23,3-3-48,0 0-1,-1 0 1,2 0-1,-1 0 1,0 0-1,1 1 1,-3 8-1,4-13-38,1 1 0,0-1 1,0 1-1,0-1 0,0 1 0,0-1 0,0 1 1,0-1-1,1 1 0,-1-1 0,0 1 0,0 0 0,0-1 1,0 1-1,1-1 0,-1 0 0,0 1 0,1-1 0,-1 1 1,0-1-1,1 1 0,-1-1 0,0 0 0,1 1 1,-1-1-1,1 0 0,0 1 0,29 5 68,-30-6-70,56-3-1817,-49 3 283,1-2 0,-1 1 0,0-1 0,0 0 0,11-5 0,4-5-7697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27.99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42 0 15855,'0'0'6753,"8"0"-6107,-5 0-600,0 0 0,1 1 1,-1-1-1,0 0 0,0 1 0,0-1 0,0 1 1,0 0-1,0 0 0,0 1 0,4 1 0,-5-1-26,-1 0-1,0-1 0,1 1 0,-1 0 0,0 0 1,0 0-1,1 0 0,-2 0 0,1 0 0,0 0 1,0 0-1,-1 1 0,1-1 0,-1 0 0,0 0 1,1 1-1,-1-1 0,0 0 0,0 0 1,-1 1-1,1 1 0,-1 0 40,0-1 1,0 1-1,0-1 1,-1 1-1,1-1 1,-1 0-1,0 0 1,0 0-1,0 0 1,0 0-1,0 0 1,-1 0-1,1-1 1,-1 1-1,0-1 1,0 0-1,0 1 1,0-1-1,0-1 1,0 1-1,0 0 1,-5 1-1,3-1 25,0 1 1,0-1-1,0 1 0,1 1 0,0-1 0,-1 1 0,1-1 1,1 1-1,-6 7 0,9-11-80,0 1 0,1-1 0,-1 1 0,1 0 0,-1-1 0,1 0 0,-1 1 0,1-1 0,0 1 0,-1-1 0,1 0 0,-1 1 1,1-1-1,0 0 0,-1 1 0,1-1 0,0 0 0,-1 0 0,1 0 0,0 0 0,-1 0 0,1 0 0,0 0 0,-1 0 0,1 0 0,0 0 0,0 0 0,-1 0 0,2-1 0,30 2-54,-29-1-5,47-3-2352,-18-6-2286,-8-3-1852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28.3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96 0 12812,'0'0'5600,"4"9"-4564,4 9-619,0 1 0,-1 0 0,-1 0-1,0 1 1,-2 0 0,0 0 0,-2 0 0,0 1 0,-1 27 0,-3-42-278,0 0 0,0 0 1,-1 0-1,1-1 0,-1 1 0,-1-1 0,1 0 0,-1 0 1,0 0-1,0 0 0,0 0 0,-1-1 0,-7 6 0,2-1-717,0-2 0,-1 1 0,0-1-1,-1-1 1,-18 8 0,20-11-3037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30.78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 1 13068,'-1'1'5157,"6"2"-3363,13-3-513,6 0 449,15 0-449,4 0-672,3 0-321,0 0-224,3 0-32,-6 5-128,-6 4-1121,-5 2-673,-6-1-1025,-6-6-1825,5-2-4421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29.48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295 1 11787,'5'3'5415,"-7"6"-3345,-10 7-656,-27 18-405,-43 30 0,46-39-932,2 3-1,-38 38 1,69-63-38,1-1-1,0 1 1,0-1 0,0 1 0,0 0 0,0 0-1,0 0 1,1 0 0,0 0 0,-2 6 0,3-8-30,0 0 0,0 0 1,0 0-1,0 0 0,0 0 0,1 0 1,-1 0-1,0 0 0,1 0 0,-1 0 1,0 0-1,1 0 0,-1 0 1,1-1-1,0 1 0,-1 0 0,1 0 1,0 0-1,-1-1 0,1 1 0,0 0 1,0-1-1,0 1 0,0-1 1,0 1-1,-1-1 0,1 1 0,0-1 1,0 0-1,0 1 0,0-1 0,0 0 1,0 0-1,0 0 0,0 0 1,0 1-1,2-2 0,56 10 376,81-1-1,22 3-2594,-149-9 2,-7-2-1510,-1 0-3660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31.47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11531,'0'0'9801,"48"18"-8776,-18-11-288,7-1-321,4-1-288,7-2 0,-2-3-416,-6-1-2498,5-15-6567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32.80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8 11979,'3'2'4228,"1"-2"-2562,5 0-481,3 0-320,6 1-225,8-1-287,8 0-289,7 0-449,8 0-1761,1-2-1793,1-6-1026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08.82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19 1 15535,'0'0'6406,"-3"10"-5387,1-2-829,-2 8 110,1 0-1,0 0 0,1 0 1,0 1-1,2 29 0,1-44-289,-1-1-1,1 1 0,0-1 1,0 1-1,0-1 0,0 0 0,0 1 1,0-1-1,0 0 0,0 0 1,1 0-1,-1 0 0,0 0 1,1 0-1,-1 0 0,1 0 1,-1-1-1,1 1 0,-1 0 0,1-1 1,-1 1-1,1-1 0,0 0 1,-1 0-1,1 1 0,0-1 1,-1 0-1,1 0 0,0-1 1,2 1-1,4 0 62,1-1 0,-1 0 0,0 0 0,1-1 1,7-3-1,5-3-131,-1-2 0,0 0 0,26-19 0,-6 4 134,-40 25-49,0 0 0,1 0 0,-1 0 0,0 0 0,1 0 0,-1 0 0,0 0 0,1 0 0,-1 0-1,1 0 1,-1 0 0,0 0 0,1 0 0,-1 0 0,0 0 0,1 0 0,-1 1 0,0-1 0,1 0 0,-1 0 0,0 0 0,0 0 0,1 1 0,-1-1-1,0 0 1,0 0 0,1 1 0,-1-1 0,0 0 0,0 1 0,0-1 0,1 0 0,-1 1 0,0-1 0,0 0 0,0 1 0,0-1 0,0 0 0,0 1 0,0-1-1,0 0 1,0 1 0,0-1 0,0 0 0,0 1 0,0-1 0,0 0 0,0 1 0,0-1 0,0 0 0,0 1 0,0 34 384,1-6-1661,2-27-2223,2-2-3017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33.14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9 12364,'0'0'2370,"50"1"-1377,-27-1-865,5 0-96,6 0-1121,5-6-4164</inkml:trace>
  <inkml:trace contextRef="#ctx0" brushRef="#br0" timeOffset="1">506 30 10602,'0'0'2434,"62"1"-2274,-28-2-63,5-7-770,5-2-1345,4-1-6310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33.47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21 12172,'0'0'5317,"57"4"-5157,-34-6-160,7-1-833,-2-1-1601,-9 0 544,1-2-673,-11 0-6085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34.17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282 0 8456,'0'0'15449,"-6"11"-14878,-1 1-522,-1-1 0,-1 0-1,0 0 1,0-1 0,-1 0-1,0 0 1,-1-1 0,-22 14-1,-136 77 1089,169-100-1127,0 0-1,0 0 1,0 0-1,0 0 0,1 0 1,-1 0-1,0 0 1,0 0-1,0 0 0,0 0 1,1 0-1,-1 0 1,0 0-1,0 0 1,0 0-1,0 0 0,0 1 1,0-1-1,1 0 1,-1 0-1,0 0 0,0 0 1,0 0-1,0 0 1,0 0-1,0 0 0,0 1 1,1-1-1,-1 0 1,0 0-1,0 0 1,0 0-1,0 0 0,0 1 1,0-1-1,0 0 1,0 0-1,0 0 0,0 0 1,0 0-1,0 1 1,0-1-1,0 0 1,0 0-1,0 0 0,0 0 1,0 1-1,0-1 1,0 0-1,0 0 0,0 0 1,0 0-1,0 0 1,0 0-1,0 1 0,-1-1 1,1 0-1,0 0 1,0 0-1,0 0 1,0 0-1,28 4 230,41-3 37,-64-1-200,54-3 173,-36 2-333,0 0 1,0 1-1,34 5 0,-55-3-741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34.70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7 9449,'0'0'16245,"10"1"-15087,159 8 959,-50-15-3721,-119 1-5320,-4-1-577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35.57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289 0 10730,'0'0'14499,"-5"8"-14205,-13 18-56,-2-1-1,0-1 1,-1-1 0,-40 33 0,29-28 27,2 1 1,-40 50 0,59-56-1399,11-20-1778,5-14 271,8-30-5330,-12 17 2642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35.93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10762,'0'0'14067,"3"7"-13314,4 4-524,0-1 0,1 0 0,1 0 0,-1-1 0,2 0 0,-1 0 0,1-1 0,0 0 0,13 6 0,10 13-179,15 10-1065,-15-24-4747,-23-14-115,-3-5-4747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38.34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160 14 12107,'0'0'312,"0"0"-1,0-1 1,1 1-1,-1-1 1,0 1-1,0-1 1,0 1-1,0 0 1,0-1-1,0 1 1,0-1-1,0 1 1,0-1-1,0 1 1,0 0-1,0-1 1,0 1-1,-1-1 0,1 1 1,0-1-1,0 1 1,0 0-1,-1-1 1,1 1-1,0 0 1,0-1-1,-1 1 1,1 0-1,0-1 1,-1 1-1,1 0 1,0-1-1,-1 1 1,1 0-1,0 0 1,-1 0-1,1-1 1,-1 1-1,-23 2 3865,-37 22-5021,46-17 2380,12-7-1530,1 1 0,0-1 0,0 1-1,-1 0 1,1 0 0,0 0 0,0 0 0,0 1 0,0-1 0,0 1 0,1-1 0,-1 1-1,0-1 1,1 1 0,-3 2 0,4-1-4,-1 0 0,1-1 0,0 1 0,-1-1 0,1 1 0,0 0 0,1-1 1,-1 1-1,0 0 0,1-1 0,0 4 0,1 4-1,-1 0 35,0 1 0,-1 0 0,0 0 0,0-1 0,-2 1 0,1 0 1,-1-1-1,-1 1 0,0-1 0,0 0 0,-7 15 0,10-25-21,0 1 0,0-1-1,1 1 1,-1-1 0,0 1-1,0-1 1,1 0 0,-1 1-1,0-1 1,1 1 0,-1-1-1,0 0 1,1 1 0,-1-1 0,0 0-1,1 1 1,-1-1 0,1 0-1,-1 0 1,1 0 0,-1 1-1,1-1 1,-1 0 0,1 0-1,-1 0 1,1 0 0,-1 0-1,1 0 1,-1 0 0,1 0-1,-1 0 1,1 0 0,37 5 149,38-7-708,-54-6-6235,-10-1-1527,-5 0 289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38.75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 0 13036,'0'0'11868,"0"9"-10956,-3 72 1128,3-81-2029,1 1 0,-1-1 0,1 1 0,-1-1 0,1 0 0,0 1 0,-1-1 0,1 0 0,0 1 0,-1-1 0,1 0 0,0 0 0,-1 1 0,1-1 0,0 0 0,-1 0 0,1 0 0,0 0 0,0 0 0,-1 0 0,1 0 0,0 0 0,-1 0 0,1 0 0,0-1 0,-1 1 0,1 0 0,0 0 0,-1-1 0,1 1 0,0 0 0,-1-1 0,1 1 0,0-1 0,28-11 100,0-10-39,-22 16-88,0 1-1,0-1 1,1 1 0,0 0-1,0 1 1,14-6-1,-21 11 9,-1-1 0,1 0 0,-1 1 0,1-1 0,-1 0 0,1 1-1,-1-1 1,0 1 0,1-1 0,-1 0 0,0 1 0,1-1 0,-1 1-1,0-1 1,0 1 0,1 0 0,-1-1 0,0 1 0,0-1 0,0 1 0,0-1-1,0 1 1,0 0 0,0-1 0,0 1 0,0-1 0,0 1 0,0-1-1,0 1 1,0-1 0,0 1 0,-1 0 0,1-1 0,0 1 0,-1 0-1,-4 25 52,-3-5-9,5-15-60,1-1 1,0 1-1,0 0 1,0 0-1,1 0 1,-2 9-1,17-18-6438,-6-6 677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6:39.36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54 8 3683,'0'0'21391,"9"0"-21177,14 1-131,-5 0-37,-1-1 1,1 0 0,-1-1 0,1-1-1,18-5 1,-34 53-36,0-1 664,8 50 1,-7-71-613,-2-20 100,0 1 0,-1-1-1,0 1 1,0-1 0,0 1 0,0-1-1,-1 1 1,0-1 0,0 0 0,0 1-1,0-1 1,-1 0 0,0 0 0,0 0-1,0 0 1,0 0 0,0 0-1,-1 0 1,0-1 0,-5 6 0,3-5-84,-1 1 0,0-1 0,0-1 0,0 1 1,0-1-1,-1 0 0,1-1 0,-1 0 0,0 0 1,0 0-1,0-1 0,-12 2 0,-58-2-265,51-1-6525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7:27.98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23 0 12812,'0'0'12124,"-3"10"-12023,-12 44 37,14-48-111,0 0 0,0-1 0,0 1 1,1 0-1,0 0 0,0 0 1,0-1-1,1 1 0,0 0 0,1 5 1,-1-10-8,0 1 0,0-1 0,0 0 0,0 0 0,0 1 0,0-1 0,0 0 1,0 0-1,0 0 0,1-1 0,-1 1 0,0 0 0,1 0 0,-1-1 0,0 1 0,1 0 1,-1-1-1,1 0 0,-1 1 0,1-1 0,-1 0 0,1 0 0,-1 0 0,1 0 0,-1 0 0,1 0 1,-1 0-1,1 0 0,-1 0 0,1-1 0,-1 1 0,1-1 0,-1 1 0,3-2 0,3-1 89,0 0 0,0 0 0,0 0-1,0-1 1,9-7 0,57-65 996,-73 76-1102,0 0 1,0 0-1,0-1 1,0 1 0,1 0-1,-1 0 1,0 0-1,0 0 1,0-1-1,0 1 1,1 0-1,-1 0 1,0 0-1,0 0 1,1 0 0,-1 0-1,0 0 1,0 0-1,0 0 1,1 0-1,-1 0 1,0 0-1,0 0 1,1 0-1,-1 0 1,0 0 0,0 0-1,0 0 1,1 0-1,-1 0 1,0 0-1,0 0 1,0 0-1,1 0 1,-1 0 0,0 1-1,0-1 1,0 0-1,1 0 1,-1 0-1,0 0 1,4 14 148,-2 31 100,-2-17-170,1-26-167,-1-1 0,0 0 0,1 1 1,-1-1-1,1 1 0,-1-1 0,1 0 0,0 1 0,-1-1 0,1 0 1,0 0-1,0 1 0,0-1 0,0 0 0,0 0 0,0 0 0,0 0 1,0 0-1,1-1 0,-1 1 0,0 0 0,1 0 0,-1-1 0,3 2 1,36 0-4676,-33-2 3783,13-1-5963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09.71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179 0 15022,'0'0'3913,"-12"8"-3037,-2 4-669,0 0 0,1 1 0,0 0 1,1 1-1,1 0 0,0 1 0,1 1 1,0-1-1,2 1 0,-8 18 0,8-14-55,2 0-1,0 0 1,-6 38-1,11-53-120,0 0-1,0 1 0,1-1 1,0 0-1,1 1 0,-1-1 1,1 0-1,0 1 1,0-1-1,0 0 0,1 0 1,0 0-1,0 0 0,0 0 1,0 0-1,1-1 1,0 1-1,0-1 0,0 0 1,5 5-1,1-2-125,-1 0 0,1-1 0,0 0 0,1-1 0,-1 0 0,1 0 0,0-1-1,1 0 1,14 3 0,-9-3-3047,1-2 0,30 3-1,-21-5-5265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7:31.00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31 150 320,'0'0'240,"1"1"1,0-1-1,0 1 0,0-1 0,0 1 0,0-1 0,0 1 0,0-1 0,-1 0 0,1 0 0,0 1 1,0-1-1,0 0 0,0 0 0,0 0 0,0 0 0,0 0 0,0 0 0,0-1 0,0 1 0,0 0 1,0 0-1,0-1 0,0 1 0,0 0 0,0-1 0,0 1 0,-1-1 0,1 1 0,0-1 0,0 0 1,0 1-1,-1-1 0,1 0 0,0 0 0,0 0 0,26-26 2973,-21 20-2196,-1 0 1,0-1-1,0 1 1,-1-1-1,0 0 1,0 0-1,-1-1 0,0 1 1,0-1-1,-1 1 1,2-13-1,-4 20-977,0 1-1,0 0 1,0-1 0,0 1 0,0 0-1,0-1 1,0 1 0,0 0 0,0-1-1,0 1 1,0 0 0,0-1 0,-1 1-1,1 0 1,0-1 0,0 1 0,0 0-1,0 0 1,-1-1 0,1 1 0,0 0-1,0 0 1,0-1 0,-1 1 0,1 0-1,0 0 1,0 0 0,-1-1 0,1 1-1,0 0 1,0 0 0,-1 0 0,1 0-1,0 0 1,-1-1 0,1 1 0,0 0-1,-1 0 1,1 0 0,0 0 0,-1 0-1,-16 7 372,-13 18-473,15-4 60,1 1 1,-13 27-1,22-40-1,1 1 1,0 0-1,1 0 0,0 0 0,0 1 1,1-1-1,-1 21 0,3-30 1,0 0 1,0 0-1,0 0 0,0 0 0,0 0 1,1 0-1,-1 0 0,0-1 0,1 1 1,-1 0-1,0 0 0,1 0 0,-1 0 1,1-1-1,0 1 0,-1 0 0,1 0 1,0-1-1,-1 1 0,1-1 0,0 1 1,-1 0-1,1-1 0,0 1 0,0-1 0,0 0 1,0 1-1,0-1 0,0 0 0,-1 0 1,3 1-1,40 2 60,-39-4-61,-1 1 0,1-1 1,-1 1-1,1 0 1,-1 1-1,1-1 0,-1 0 1,1 1-1,-1 0 1,1 0-1,-1 0 1,1 0-1,-1 1 0,5 2 1,-6-1-3,-1-1 0,1 1 0,-1 0 1,0-1-1,0 1 0,0 0 0,-1 0 0,1 0 1,-1 0-1,1-1 0,-1 1 0,0 0 0,0 0 0,0 0 1,0 0-1,-1 0 0,1 0 0,-1 0 0,0-1 1,0 1-1,0 0 0,0 0 0,0-1 0,-1 1 1,1-1-1,-4 5 0,3-4 12,1 0 0,-1-1 1,0 1-1,0-1 0,0 0 0,0 1 1,0-1-1,-1 0 0,1 0 0,-1 0 1,1-1-1,-1 1 0,0-1 0,1 1 1,-1-1-1,0 0 0,0 0 1,0 0-1,0 0 0,0-1 0,0 1 1,0-1-1,0 0 0,0 0 0,-5 0 1,7-1-14,0 0 1,0 0-1,0 0 1,0 0-1,0 0 1,0 0-1,0 0 1,0 0 0,0 0-1,0-1 1,0 1-1,1 0 1,-1-1-1,1 1 1,-1 0 0,1-1-1,-1 1 1,1-1-1,0 1 1,-1-1-1,1 1 1,0-1-1,0 1 1,0-1 0,1-2-1,5-38-344,-2 34 328,0 0 0,0 1 0,1 0 0,0 0 0,0 0 0,0 1-1,1 0 1,10-9 0,63-44 100,-30 24 33,-34 23-44,-11 10-24,0 0 1,0 0 0,0-1-1,-1 0 1,1 0 0,-1 0-1,0 0 1,0 0 0,0 0-1,0-1 1,0 0 0,-1 0 0,0 1-1,1-1 1,-1-1 0,-1 1-1,1 0 1,1-8 0,-3 12-33,-1-1 0,1 1 0,0-1 0,-1 1 1,1-1-1,-1 1 0,1 0 0,-1-1 1,1 1-1,-1 0 0,1-1 0,-1 1 0,1 0 1,-1-1-1,1 1 0,-1 0 0,0 0 0,1 0 1,-1 0-1,1-1 0,-1 1 0,0 0 1,1 0-1,-1 0 0,0 0 0,1 0 0,-1 1 1,1-1-1,-1 0 0,0 0 0,1 0 0,-1 1 1,-24 6-180,22-3 155,0-1 0,0 1-1,0-1 1,0 1 0,0 0-1,1 0 1,-1 0 0,1 1-1,0-1 1,1 0 0,-1 1-1,1-1 1,0 1 0,0 0-1,0-1 1,1 1 0,-1 7-1,2-11 13,-1 0-1,1-1 0,-1 1 1,1 0-1,-1 0 0,1 0 1,-1-1-1,1 1 1,0 0-1,-1-1 0,1 1 1,0-1-1,0 1 0,0-1 1,-1 1-1,1-1 1,0 0-1,0 1 0,0-1 1,0 0-1,0 0 1,0 1-1,0-1 0,0 0 1,0 0-1,-1 0 0,1 0 1,2-1-1,38 1 110,-31 0-105,105 0 793,-114-2-631,1-1 0,-1 1 0,0-1 0,0 1 1,0-1-1,-1 1 0,1-1 0,0 0 0,-1 1 0,0-1 1,0 0-1,0 1 0,0-1 0,-1-5 0,1 6-107,0-15-8,1-15 112,8 27-508,9 13-598,-10-3-407,-1 0-1,1-1 1,0 0-1,0 0 1,9 2-1,6-2-5054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7:31.73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143 148 12556,'0'0'3726,"-10"2"-2119,3 0-1373,0 0-1,0 1 1,1-1-1,-1 1 1,1 1 0,0-1-1,0 1 1,0 0 0,0 1-1,0-1 1,1 1 0,0 0-1,0 0 1,0 1-1,1 0 1,-7 10 0,10-15-190,-2 4 231,0 0 0,0 0-1,0 0 1,1 0 0,-1 1 0,1-1 0,0 1-1,1-1 1,-1 1 0,1 0 0,1 0 0,-1-1 0,1 10-1,0-14-247,1 0-1,0 0 0,0 0 0,0 0 0,0 0 1,0 0-1,0 0 0,0 0 0,0 0 0,0-1 1,0 1-1,0 0 0,1-1 0,-1 1 0,0-1 0,0 1 1,1-1-1,-1 0 0,0 0 0,1 1 0,-1-1 1,0 0-1,1 0 0,-1 0 0,0 0 0,3-1 1,39-4 579,-35 2-571,0-1 0,0 0 1,0-1-1,0 0 0,-1 0 1,0-1-1,0 0 1,0 0-1,-1 0 0,0-1 1,0 0-1,-1 0 0,1-1 1,-2 1-1,1-1 0,-1 0 1,0-1-1,-1 1 1,0-1-1,0 1 0,-1-1 1,0 0-1,1-16 0,-3 25-33,0 0-1,0-1 0,0 1 1,-1 0-1,1 0 0,0-1 1,0 1-1,0 0 0,-1 0 0,1-1 1,0 1-1,0 0 0,-1 0 1,1 0-1,0-1 0,0 1 1,-1 0-1,1 0 0,0 0 0,-1 0 1,1 0-1,0 0 0,-1-1 1,1 1-1,0 0 0,-1 0 1,1 0-1,0 0 0,-1 0 0,1 0 1,0 0-1,0 1 0,-1-1 1,1 0-1,0 0 0,-1 0 1,1 0-1,0 0 0,-1 0 1,1 1-1,0-1 0,0 0 0,-1 0 1,1 0-1,0 1 0,0-1 1,-1 0-1,1 0 0,0 1 1,-16 10-52,11-4-65,1 0-1,0 0 0,0 1 0,1-1 0,-1 1 1,2 0-1,-1 0 0,1 0 0,0 1 0,1-1 1,0 0-1,0 17 0,1-23-47,0-1 0,1 0 0,-1 1 0,1-1 0,-1 0 0,1 0 0,-1 1 0,1-1 0,0 0 0,-1 0 0,1 0 0,0 0 0,0 0 0,0 0 0,0 0 0,0 0 0,0 0 0,0 0 0,0-1 0,0 1 0,1 0 0,-1-1 1,0 1-1,0-1 0,1 1 0,-1-1 0,0 0 0,1 1 0,-1-1 0,0 0 0,1 0 0,-1 0 0,0 0 0,1 0 0,-1 0 0,0 0 0,1-1 0,-1 1 0,2-1 0,4 0-613,0 0 1,-1-1 0,1 0-1,-1 0 1,1 0-1,10-6 1,-3-1-539,-1-1-1,1 0 1,-2-1 0,22-24 0,0-15 2886,-32 46-667,0-1-1,0 0 1,0 0 0,-1 0 0,0 0 0,0 0-1,0 0 1,0-7 0,-1 11-796,0 1 1,1 0-1,-1-1 1,0 1-1,0-1 1,0 1-1,-1 0 1,1-1-1,0 1 0,0-1 1,0 1-1,0-1 1,0 1-1,0 0 1,-1-1-1,1 1 1,0 0-1,0-1 0,0 1 1,-1 0-1,1-1 1,0 1-1,-1 0 1,1-1-1,0 1 1,-1 0-1,1 0 0,0-1 1,-1 1-1,1 0 1,0 0-1,-1 0 1,1 0-1,-1-1 1,1 1-1,0 0 1,-1 0-1,1 0 0,-1 0 1,1 0-1,-1 0 1,1 0-1,0 0 1,-1 0-1,1 0 1,-1 0-1,1 1 0,0-1 1,-1 0-1,1 0 1,-1 0-1,1 0 1,0 1-1,-1-1 1,1 0-1,0 0 0,-1 1 1,1-1-1,0 0 1,-1 1-1,-22 18 1126,18-12-1183,1 0-1,-1 0 0,1 0 0,0 0 0,1 1 0,-1 0 0,2-1 0,-1 1 0,1 1 0,0-1 0,1 0 0,0 0 0,0 1 0,1-1 0,1 16 0,-1-23-52,0 1 0,0 0 0,1-1 0,-1 1 0,0 0 0,1-1 0,-1 1 0,1-1 0,0 1 0,0-1 0,-1 1 0,1-1 0,0 1 0,0-1 0,0 0 0,0 0 0,1 1 0,-1-1 0,0 0 0,0 0 0,1 0 0,-1 0 0,2 0 0,0 0 2,0 0-1,0 0 1,0-1-1,0 1 1,0-1-1,0 0 1,0 0-1,0 0 1,0 0-1,0 0 1,6-2 0,0 0-5,-1-1 0,0 1 0,0-2 0,0 1 0,0-1 0,-1 0 0,1-1 0,8-6 0,-2-3 43,0-1 1,0-1 0,-2 0-1,1-1 1,-2 0-1,-1 0 1,0-1 0,-1-1-1,-1 0 1,-1 0-1,9-35 1,-16 53-16,1 1-1,-1 0 1,0 0-1,0-1 1,0 1-1,0 0 1,0 0-1,0-1 1,0 1 0,1 0-1,-1 0 1,0-1-1,0 1 1,0 0-1,0 0 1,0-1-1,0 1 1,0 0 0,0 0-1,0-1 1,0 1-1,-1 0 1,1-1-1,0 1 1,0 0-1,0 0 1,0-1 0,0 1-1,0 0 1,0 0-1,-1 0 1,1-1-1,0 1 1,0 0-1,0 0 1,-1 0 0,1-1-1,0 1 1,0 0-1,-1 0 1,1 0-1,0 0 1,0 0-1,0 0 1,-1 0 0,1-1-1,0 1 1,-1 0-1,1 0 1,0 0-1,0 0 1,-1 0-1,1 0 1,0 0 0,0 0-1,-1 0 1,1 0-1,0 1 1,0-1-1,-1 0 1,1 0-1,0 0 1,0 0 0,-1 0-1,1 0 1,0 0-1,0 1 1,-1-1-1,1 0 1,-17 13 484,6 0-424,1 1 0,0-1 0,1 2 0,1-1 0,0 1 0,1 0 0,1 1 0,0 0 0,1 0 0,1 0 0,0 0 0,1 1 0,1-1 0,0 34 0,2-48-150,0 0 1,0 0 0,0 0 0,0 0 0,0 0 0,0 0 0,1 0 0,-1-1 0,1 1 0,-1 0 0,1 0 0,0 0 0,-1 0 0,1-1 0,0 1 0,0 0-1,0-1 1,1 1 0,-1-1 0,0 1 0,0-1 0,1 0 0,-1 0 0,1 1 0,0-1 0,-1 0 0,1 0 0,0 0 0,-1-1 0,1 1 0,0 0 0,0-1-1,0 1 1,-1-1 0,1 1 0,0-1 0,0 0 0,0 0 0,0 0 0,0 0 0,0 0 0,2-1 0,1 0-573,0 0-1,0 0 1,-1 0 0,1-1-1,0 0 1,-1 0-1,5-3 1,-4 3-635,-1-1 0,0 0 0,0 0 0,0 0 0,0-1 0,5-6 0,12-20-8929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7:32.06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10 33 7847,'0'0'6380,"-2"7"-2745,1-3-3369,0-2-86,0 0 0,0 0 0,0 0 0,1 0 0,-1 1 0,1-1 0,-1 0 0,1 0 0,0 0 0,0 1 0,0-1 0,0 0 0,0 0 0,1 0 0,-1 1 0,0-1 0,1 0 0,0 0 0,-1 0 0,1 0 0,0 0 0,0 0 0,0 0 0,1 0 0,-1 0 0,0-1 0,1 1 0,-1 0 0,1-1 0,-1 1 0,1-1 0,0 1 0,0-1 0,0 0 0,0 0 0,0 0 0,4 2 0,1-1 12,1 0 0,0-1 1,0 1-1,0-1 1,0-1-1,0 0 1,0 0-1,0 0 0,0-1 1,0 0-1,0-1 1,7-2-1,-8 2-137,-1 0 0,0 0 0,-1 0 0,1-1-1,0 0 1,-1 0 0,0 0 0,1-1 0,-1 0 0,0 0 0,-1 0-1,1-1 1,-1 1 0,0-1 0,6-10 0,-9 14-33,0 0 1,-1 0 0,1 0-1,0 0 1,0 0 0,-1 0-1,1 0 1,-1-1-1,1 1 1,-1 0 0,0 0-1,1-1 1,-1 1-1,0 0 1,0 0 0,0-1-1,0 1 1,0 0 0,0-1-1,0 1 1,-1 0-1,1 0 1,0-1 0,-1 1-1,1 0 1,-1 0-1,1-1 1,-1 1 0,1 0-1,-1 0 1,0 0 0,0 0-1,1 0 1,-1 0-1,0 0 1,0 0 0,0 0-1,0 1 1,0-1-1,0 0 1,-1 1 0,1-1-1,0 0 1,0 1 0,0 0-1,-1-1 1,1 1-1,0 0 1,0-1 0,-1 1-1,-1 0 1,-2-1 7,-1 1-1,1 0 1,-1 0 0,1 0-1,-1 0 1,1 1 0,-1 0-1,1 0 1,0 0 0,-1 1-1,-7 3 1,5 1 4,-1 0 1,1 0-1,0 0 1,0 1-1,1 1 0,0-1 1,0 1-1,-6 9 1,9-12-1,1 0 0,0 0 1,0 0-1,0 1 0,1-1 1,-1 1-1,1-1 1,0 1-1,1 0 0,0-1 1,0 1-1,0 0 0,1 0 1,-1 0-1,2 9 0,0-12-28,0 0 0,0-1 0,1 1 0,-1-1 0,1 1-1,-1-1 1,1 0 0,0 0 0,0 0 0,0 1-1,0-2 1,0 1 0,1 0 0,-1 0 0,0-1 0,1 1-1,-1-1 1,1 0 0,0 0 0,-1 0 0,1 0 0,0 0-1,0-1 1,0 1 0,5-1 0,10 3-498,0-2 1,32 0 0,-41-2-71,39-3-4280,3-11-4852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7:32.66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16688,'0'0'8744,"71"42"-8007,-27-39-577,9-1-128,-5-2-64,-4 0-673,-1 0-1665,-15 0-1089,-9-8-3107,-13-1-5670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7:32.99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12780,'0'0'8264,"55"23"-6823,-13-20-992,8-3-353,5 0-96,0 0-1602,-2-5-2402,-5-5-4035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7:33.34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14029,'0'0'2194,"11"0"-320,-3 0-1548,123 5 2517,-115-3-2935,-1 0 0,0 0 1,0 1-1,0 1 0,0 1 0,-1 0 0,16 8 0,-28-12 95,0 0 0,-1 0 0,1 0 0,0 0 0,-1 1 0,1-1-1,-1 0 1,0 1 0,1-1 0,-1 1 0,0 0 0,0-1-1,0 1 1,0 0 0,0 0 0,0-1 0,-1 1 0,1 0 0,0 0-1,-1 0 1,0 0 0,1 0 0,-1 0 0,0 0 0,0 0-1,0 0 1,0 0 0,-1 0 0,1 0 0,0 0 0,-1 0 0,1 0-1,-1 0 1,0-1 0,0 1 0,0 0 0,0 0 0,0 0-1,-1 1 1,-6 9 475,0-1 0,-1-1 0,0 1 0,-15 12 0,18-17-264,-24 23-51,-1 0 1,-51 34 0,76-60-3335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7:36.14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345 20 6374,'1'-5'2296,"1"-10"9175,-6 21-4593,-12 17-7237,-22 26 699,-7 11-234,-2-2-1,-3-2 1,-68 58 0,99-102-992,18-12 777,1 0-1,0 0 1,-1 0-1,1 0 1,0 0 0,-1 0-1,1 0 1,-1 0-1,1 0 1,0 0-1,-1-1 1,1 1 0,0 0-1,0 0 1,-1 0-1,1 0 1,0 0 0,-1-1-1,1 1 1,0 0-1,0 0 1,-1-1-1,1 1 1,0 0 0,0 0-1,-1-1 1,1 1-1,0 0 1,0 0-1,0-1 1,-1 0 0,1-39-7029,4 7 1794,0-2-1206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7:36.49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8776,'0'0'14926,"51"42"-13772,-26-12-386,0 1-223,3-3-353,4 0-128,-2-5-32,4-3-64,-1-4-1505,-6-6-1154,-4-6-1793,-5-4-4132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7:36.82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 0 17328,'0'0'5547,"0"8"-4495,-1 5-653,-1 52 297,2-63-677,0 1 0,0 0-1,0 0 1,1 0 0,-1 0 0,1 0 0,-1-1 0,1 1 0,0 0 0,0-1 0,0 1 0,1 0 0,-1-1 0,0 1 0,1-1 0,0 0 0,3 4 0,-3-5 2,1 0 0,-1 0 1,1 0-1,-1-1 1,1 1-1,0-1 0,-1 1 1,1-1-1,0 0 1,-1 0-1,1 0 1,0 0-1,-1-1 0,1 1 1,-1-1-1,1 1 1,0-1-1,-1 0 0,1 0 1,-1 0-1,0-1 1,1 1-1,-1 0 0,4-4 1,6-4 21,-1-1 0,0 0 0,12-14 0,-13 14-40,2-5 27,-9 11 71,-1 1 0,1 0 0,-1 0 0,1 0 0,0 0 0,0 0 0,7-3 0,-10 32 630,-16 84 502,16-109-1234,0 0-1,1 0 1,-1 0 0,0-1-1,1 1 1,-1 0-1,0 0 1,1-1-1,-1 1 1,1 0-1,-1 0 1,1-1-1,0 1 1,-1-1 0,1 1-1,0 0 1,-1-1-1,1 1 1,0-1-1,0 0 1,-1 1-1,1-1 1,0 0-1,0 1 1,0-1 0,0 0-1,-1 0 1,1 0-1,0 0 1,0 1-1,0-1 1,0 0-1,1-1 1,19-5-5037,-12-6-1165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7:38.27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96 4164,'1'-2'12297,"9"-11"-10650,-4 8-1024,55-45 2464,-57 46-2965,0 1 1,1 1-1,0-1 0,-1 1 1,1 0-1,0 0 0,0 0 1,1 1-1,-1-1 1,0 1-1,0 0 0,7 1 1,-11 0-77,0 1 0,0-1-1,0 1 1,0 0 0,0 0 0,0-1 0,0 1 0,0 0 0,0 0-1,0 0 1,0 0 0,-1 0 0,1 0 0,0 0 0,-1 1 0,1-1-1,-1 0 1,1 0 0,-1 0 0,1 1 0,-1-1 0,0 0 0,0 0-1,0 1 1,0-1 0,1 0 0,-2 3 0,3 45 1046,-3-40-932,-2 46 1815,3-55-1933,9-16-16617,-2 7 7558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10.04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227 1 18706,'0'0'6192,"-8"12"-5733,-86 122 529,73-106-1327,-1-1 0,-2-1 0,-32 29 0,54-54-2085,2-14-7884,0-4-1949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7:38.64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20 73 9385,'0'0'12065,"9"3"-11900,25 7 91,-32-10-223,0 0 0,0 0 0,0 0 0,0 0 0,0 0 0,0-1-1,0 1 1,0-1 0,0 0 0,-1 1 0,1-1 0,0 0 0,0 0 0,-1 0-1,1 0 1,0 0 0,-1 0 0,0-1 0,1 1 0,-1-1 0,0 1-1,1-1 1,-1 1 0,0-1 0,0 0 0,0 1 0,0-1 0,-1 0 0,1 0-1,1-3 1,-1 4 50,-1-1-1,1 1 1,0-1 0,-1 1-1,1-1 1,-1 1 0,1 0-1,-1-1 1,0 0-1,0 1 1,0-1 0,1 1-1,-1-1 1,-1 1-1,1-1 1,0 1 0,0-1-1,-1 1 1,1-1-1,0 1 1,-1-1 0,0 1-1,1-1 1,-1 1-1,0 0 1,0-1 0,0 1-1,1 0 1,-1 0 0,-1 0-1,1-1 1,0 1-1,-2-1 1,0 1-45,0 1 0,0 0 0,0 0 0,0 0 0,0 0 0,0 0 0,1 0 0,-1 1 0,0-1 0,0 1 0,0 0 0,0 0 0,1 0 0,-1 1 0,0-1 0,1 0 0,-1 1 0,1 0 0,0-1 0,0 1 0,-1 0 0,1 0 0,0 0 0,0 1 0,1-1 0,-1 0 0,0 1 0,1-1 0,0 1 0,-1 0 0,1-1 0,-1 6 0,-2 3 16,0 0 1,0 0-1,1 0 0,1 1 0,0-1 0,-1 24 1,3-33-68,0-1 0,0 1 0,0-1 0,0 1 0,1-1 0,-1 1 0,0-1 0,1 1 0,-1-1 0,1 1 0,0-1 0,-1 0 0,1 1 0,0-1 0,0 0 0,0 0 0,0 0 0,0 1 0,0-1 1,0 0-1,0 0 0,0-1 0,1 1 0,-1 0 0,2 1 0,1-1-148,0 1 0,1-1 0,-1 0 0,0 0-1,0 0 1,1-1 0,-1 0 0,0 0 0,6 0 0,1-1-1194,0-1-1,1 0 1,-2 0 0,1-1-1,0-1 1,19-8 0,-1-7-4806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7:39.01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55 151 6566,'0'0'8451,"-1"-8"-4784,-4-23-912,5 31-2711,0-1 0,0 1 0,0 0 0,0-1 0,0 1 0,0 0 0,0-1-1,-1 1 1,1 0 0,0-1 0,0 1 0,0 0 0,-1-1 0,1 1 0,0 0 0,0 0 0,0-1 0,-1 1 0,1 0 0,0 0 0,-1 0 0,1-1 0,0 1-1,-1 0 1,1 0 0,0 0 0,-1 0 0,1-1 0,0 1 0,-1 0 0,1 0 0,0 0 0,-1 0 0,1 0 0,0 0 0,-1 0 0,1 0 0,0 0 0,-1 0-1,1 0 1,0 1 0,-1-1 0,1 0 0,0 0 0,-1 0 0,1 0 0,0 0 0,-1 1 0,1-1 0,0 0 0,0 0 0,-1 1 0,1-1 0,0 0 0,0 0-1,-1 1 1,1-1 0,0 1 0,-12 13 466,8-5-412,0-1 0,1 0 0,1 0 0,-1 1 0,1 0 0,1-1 1,0 1-1,0 0 0,0 0 0,1 0 0,1 0 0,1 14 0,-1-21-92,0-1-1,0 1 0,0-1 0,0 0 0,0 1 0,0-1 0,1 0 0,-1 0 0,0 0 1,1 0-1,-1 0 0,1 0 0,-1 0 0,1 0 0,-1-1 0,1 1 0,-1 0 0,1-1 1,0 0-1,-1 1 0,1-1 0,0 0 0,-1 0 0,1 0 0,0 0 0,0 0 0,-1 0 1,4-1-1,0 1 12,0-1 0,-1 0 0,1 0 0,-1-1 1,1 1-1,-1-1 0,1 0 0,-1 0 1,6-4-1,2-4 12,-1-1 0,-1 0 0,0 0 1,0-1-1,-1-1 0,-1 1 0,0-2 0,-1 1 1,0-1-1,-1 0 0,0 0 0,-2-1 0,1 1 1,-2-1-1,0 0 0,2-29 0,-20 75 543,7-17-514,-2 8-41,2 0-1,0 1 1,2 0 0,0 0 0,2 0-1,0 1 1,0 31 0,4-54-95,0 1 0,0-1 0,0 0-1,0 1 1,1-1 0,-1 1 0,0-1 0,0 0 0,1 1 0,-1-1 0,1 0 0,0 1 0,-1-1 0,1 0 0,0 0 0,-1 0 0,1 1 0,0-1 0,0 0 0,0 0 0,0 0 0,0 0 0,3 1 0,-2-1-491,0 0 0,0-1 1,0 1-1,1-1 0,-1 1 0,0-1 0,1 0 1,-1 0-1,0 0 0,1 0 0,-1 0 0,0 0 1,1-1-1,3-1 0,16-6-10850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7:39.38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51 1 14446,'0'0'4900,"-50"9"-2561,50-2-642,0 2-512,11-1-128,15 2-192,4-1-288,9-2-353,5-3-128,4-3 0,-5-1-96,-4 0-577,-11 0-1088,-9-3-737,-8-3-481,-11-2-2274,0 3-3940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7:39.72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43 14958,'0'0'4837,"56"2"-2691,-22-2-961,5-2-737,0-2-384,3-2-96,-3-3-1665,-5-2-2627,-9-1-8360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7:55.96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144 24 5061,'0'0'6230,"-8"-3"-2819,-1 1-2572,6 2-545,0 0-1,0-1 1,0 0-1,0 0 1,1 0-1,-1 0 1,0 0-1,0 0 1,0-1-1,1 1 1,-1-1-1,-2-5 5526,15 9-4632,8 3-1045,19 6 17,1-2 0,0-1-1,0-2 1,1-1 0,-1-2-1,44-3 1,-80 0-181,-8 75-26,4-61 33,0 0 0,1-1 0,0 1 0,1 0 0,1 0 0,0 0 0,1 0 0,0 0 0,1-1 0,6 15 0,-6-21 47,0 0 1,-1 0-1,1 0 0,-1 0 1,0 0-1,-1 0 0,0 1 1,0-1-1,-1 1 0,1-1 0,-2 0 1,1 1-1,-1-1 0,0 1 1,-1-1-1,1 0 0,-1 0 1,-1 0-1,0 0 0,0 0 1,0 0-1,-5 7 0,2-7 23,0 0 0,0 0 1,-1 0-1,0-1 0,0 0 0,-1-1 0,1 0 0,-1 0 0,0 0 0,0-1 0,-1 0 0,1-1 0,-1 0 1,0 0-1,0-1 0,0 0 0,-15 1 0,-6 1 207,0-2 1,-1-1-1,1-2 0,0 0 1,0-3-1,-58-12 0,106 13-10821,-14 3 8178,11 0-6465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8:02.26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7143,'0'0'14408,"2"10"-13890,2 21 838,1 50 0,-2-30 1137,17-80-1431,33-70-987,-53 145-300,1-28 162,-13 45 789,40-86-310,-5-4-365,-20 21-44,1 1 0,1 0 0,-1 0 0,1 0 0,0 0 0,0 1 0,7-5 0,-11 9-11,-1 1-1,1-1 1,-1 0 0,1 1 0,-1-1 0,1 1-1,-1-1 1,0 1 0,1-1 0,-1 1-1,1-1 1,-1 1 0,0-1 0,0 1 0,1-1-1,-1 1 1,0 0 0,0-1 0,0 1 0,1-1-1,-1 1 1,0 0 0,0-1 0,0 1-1,0 0 1,0-1 0,0 1 0,-1-1 0,1 1-1,0 0 1,0 0 0,-1 27-123,-6 0 150,6-23-17,-1-1 0,1 0 0,0 1 0,0 0 0,0-1 0,0 1 0,1-1 0,0 1 0,0 0 0,0-1 0,1 1 1,0 4-1,15-2-3138,-4-11-4221,-2-11-2470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8:04.40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54 0 9097,'0'0'12080,"-3"10"-11599,2-6-432,-12 39 1133,1 2 0,3-1 1,-6 67-1,16-110-1163,1-1 0,0 0 1,-1 0-1,1 1 0,-1-1 0,1 0 1,0 0-1,-1-1 0,1 1 0,0 0 1,-1 0-1,1-1 0,-1 1 1,1-1-1,-1 0 0,1 1 0,2-3 1,13-9 55,0-1 0,0 0 0,-1-2 0,25-30 0,-12 14-66,-12 12 4,-13 14-13,0-1 0,0 1 1,0 1-1,1-1 0,0 1 1,0-1-1,0 2 0,0-1 1,11-5-1,-16 9-2,1 0-1,0 0 1,-1 0-1,1 0 1,-1 1-1,1-1 0,-1 0 1,1 0-1,0 1 1,-1-1-1,1 0 1,-1 1-1,1-1 1,-1 0-1,1 1 1,-1-1-1,0 1 1,1-1-1,-1 1 1,1-1-1,-1 1 1,0-1-1,1 1 1,-1-1-1,0 1 1,0-1-1,0 1 1,1-1-1,-1 1 1,0 0-1,0-1 1,0 1-1,0 0 1,0-1-1,0 1 1,0-1-1,0 1 1,0 0-1,0 0 1,0 34 258,0-29-193,-20 153 465,21-158-618,-1-1 0,0 1-1,1-1 1,-1 1 0,0-1 0,1 0-1,-1 1 1,1-1 0,-1 0-1,1 1 1,-1-1 0,1 0-1,-1 0 1,1 1 0,0-1-1,-1 0 1,1 0 0,-1 0-1,1 0 1,-1 0 0,1 0-1,0 0 1,-1 0 0,1 0-1,-1 0 1,2 0 0,29-5-9510,-24-6-2320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8:05.96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118 83 7271,'11'-27'4399,"-8"21"-2771,-1 0 1,1 0-1,-1 0 0,0 0 0,0-1 0,1-12 646,-32 40-2301,25-18 56,1 0 0,-1 0 0,1 0-1,0 0 1,0 1 0,0-1 0,0 1-1,1 0 1,-1 0 0,1 0 0,0 0-1,0 0 1,1 0 0,-1 1 0,1-1-1,0 1 1,0-1 0,0 1 0,1-1-1,0 1 1,0-1 0,0 1 0,0-1-1,1 1 1,1 7 0,19 43 323,-16-45-130,-1 1 0,0-1 0,0 1 0,2 14 0,-3-6-4,0 0 0,-1 0-1,-1 0 1,-3 29-1,2-44-189,-1 1-1,1 0 1,-1-1 0,-1 1-1,1-1 1,0 1-1,-1-1 1,0 0 0,0 0-1,-1 0 1,1 0-1,-1 0 1,0 0 0,1-1-1,-2 1 1,1-1-1,0 0 1,-1 0 0,1 0-1,-1 0 1,0-1-1,0 1 1,0-1 0,-7 2-1,10-3-13,-1 0-1,1-1 1,-1 1-1,1 0 0,-1-1 1,0 0-1,1 1 1,-1-1-1,1 0 1,-1 0-1,0 0 0,1 0 1,-1 0-1,0 0 1,1-1-1,-1 1 1,1 0-1,-1-1 1,1 0-1,-1 1 0,1-1 1,-1 0-1,1 1 1,-1-1-1,1 0 1,-2-2-1,1 1-15,1 0-1,-1-1 0,1 1 1,-1-1-1,1 0 0,0 1 1,0-1-1,0 0 1,1 0-1,-1 0 0,0 0 1,1 0-1,0-4 1,-1-1-29,2 0 1,-1-1 0,1 1 0,0 0 0,0 0 0,1 0-1,0 1 1,1-1 0,0 0 0,5-9 0,9-4-10,1 0 0,0 1 0,2 1 0,0 1 0,28-18 0,-26 19 6,1-1 0,-2-1-1,-1 0 1,30-37 0,-36 24-24,-18 21-1,-14 12-11,10 4 42,1 1 0,0-1-1,0 1 1,1 1 0,0-1 0,0 1-1,0 1 1,1-1 0,0 1 0,0-1 0,1 1-1,0 1 1,-6 15 0,10-23 28,0 0 0,0 0 0,0 0 0,0 0 0,0 1 0,0-1 0,0 0 0,1 0 0,-1 0 0,0 0 0,1 0 0,-1 0 0,1 0 0,-1 0 0,1 0 0,-1-1 0,1 1 0,0 0 0,-1 0 0,1 0 0,0 0 0,0-1 0,-1 1 1,1 0-1,0-1 0,0 1 0,0-1 0,0 1 0,0-1 0,0 1 0,0-1 0,0 0 0,0 1 0,0-1 0,0 0 0,0 0 0,0 0 0,0 0 0,1 0 0,54 2 88,-42-2-81,192 5 1771,-205-10-1509,0 0 0,0 0 0,0 0 0,-1-1 0,0 1 0,0-9 0,-1 12-150,3-23-35,-1 18-75,-1 1-1,1-1 1,-1 1-1,0-1 1,-1 0-1,1 1 1,-1 0-1,-1-1 1,1 1-1,-1 0 1,-4-10-1,8 52-3478,-1-33 2942,1 0-1,-1 0 0,1 0 0,0 0 1,0 0-1,0 0 0,0 0 0,5 3 1,14 9-5871,-1-7-1480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8:06.33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46 12 14542,'0'0'9321,"-7"11"-8681,6-9-572,-28 45 734,28-45-760,0 0-1,0 0 1,0 1 0,0-1 0,0 0 0,0 1 0,1-1 0,-1 0 0,1 1-1,0-1 1,0 1 0,-1-1 0,2 0 0,-1 1 0,0-1 0,0 1 0,1-1 0,-1 0-1,1 1 1,0-1 0,0 0 0,0 1 0,0-1 0,1 2 0,1-2-7,-1 0 1,0-1 0,1 1-1,-1-1 1,1 1 0,0-1-1,-1 0 1,1 0-1,0 0 1,0-1 0,-1 1-1,1-1 1,0 1 0,0-1-1,0 0 1,0 0 0,0 0-1,0-1 1,-1 1-1,1-1 1,0 1 0,4-3-1,-2 2 2,1-1-1,-1 0 0,0 0 0,0 0 0,0-1 0,0 0 0,0 0 0,0 0 1,-1 0-1,8-8 0,-7 5-4,-1 0 1,1 0-1,-1-1 1,0 1-1,-1-1 0,0 0 1,0 0-1,0 0 1,-1 0-1,0-1 1,0 1-1,1-13 1,-3 20-22,0-1 1,0 1 0,0 0-1,0 0 1,0 0 0,0 0 0,0 0-1,0-1 1,0 1 0,0 0-1,0 0 1,0 0 0,0 0 0,0-1-1,0 1 1,0 0 0,0 0-1,0 0 1,0 0 0,0-1 0,0 1-1,0 0 1,0 0 0,0 0 0,0 0-1,0 0 1,0-1 0,0 1-1,-1 0 1,1 0 0,0 0 0,0 0-1,0 0 1,0 0 0,0-1-1,0 1 1,-1 0 0,1 0 0,0 0-1,0 0 1,0 0 0,0 0-1,-1 0 1,1 0 0,0 0 0,0 0-1,0 0 1,0 0 0,-1 0-1,1 0 1,0 0 0,0 0 0,0 0-1,0 0 1,-1 0 0,1 0-1,0 0 1,-11 11 54,-7 16-235,16-23 20,0 1 0,0 0 0,1 0-1,-1 0 1,1 1 0,0-1 0,0 0 0,1 0 0,0 0-1,-1 1 1,2-1 0,-1 0 0,2 6 0,-2-9-168,1 0 0,-1 0 0,1-1 1,0 1-1,0-1 0,0 1 1,0-1-1,0 1 0,0-1 0,0 1 1,0-1-1,0 0 0,1 0 1,-1 1-1,0-1 0,3 1 0,-2-1-360,1 0-1,-1 0 0,1 0 1,-1-1-1,1 1 0,0-1 1,-1 1-1,1-1 0,-1 0 1,1 0-1,0 0 0,-1-1 1,6 0-1,16-6-8755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8:06.68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76 127 13229,'0'0'8007,"-8"7"-7110,1 0-813,1 1 0,-1 0 0,1 0 0,1 1 0,0 0 0,0 0 0,0 0 1,1 0-1,1 1 0,-1-1 0,2 1 0,-1 0 0,1 0 0,1 0 0,-1 20 0,2-29-82,0 0 0,0 0-1,0 0 1,0 0 0,0 0 0,0 0-1,0 0 1,0 0 0,0 0 0,1 0-1,-1 0 1,0 0 0,1-1 0,-1 1-1,1 0 1,-1 0 0,1 0 0,-1 0-1,1-1 1,-1 1 0,1 0 0,0 0-1,-1-1 1,1 1 0,0-1 0,0 1-1,-1-1 1,3 2 0,-1-2 32,0 0 1,0 0 0,-1 0-1,1 0 1,0 0-1,0 0 1,0 0 0,0 0-1,0-1 1,0 1-1,-1-1 1,1 0 0,3-1-1,2-1 84,0-1-1,1-1 0,-1 1 0,-1-1 0,13-11 1,-7 2-5,-1-1 0,0 0 0,-1-1 0,-1 0 1,0 0-1,-1-1 0,-1 0 0,-1 0 0,0-1 0,-1 0 1,-1 0-1,-1 0 0,-1-1 0,1-23 0,-3 42-86,0 0 0,0-1 0,0 1-1,0 0 1,0 0 0,0 0 0,0 0 0,0 0-1,0-1 1,0 1 0,0 0 0,0 0-1,0 0 1,0 0 0,0-1 0,0 1 0,0 0-1,0 0 1,0 0 0,0 0 0,0 0 0,0-1-1,0 1 1,0 0 0,0 0 0,0 0-1,-1 0 1,1 0 0,0 0 0,0 0 0,0-1-1,0 1 1,0 0 0,0 0 0,-1 0-1,1 0 1,0 0 0,0 0 0,0 0 0,0 0-1,0 0 1,-1 0 0,1 0 0,0 0 0,0 0-1,0 0 1,0 0 0,0 0 0,-1 0-1,1 0 1,0 0 0,0 0 0,0 0 0,0 0-1,0 0 1,-1 0 0,1 0 0,0 0-1,0 0 1,0 0 0,-12 11 315,-8 15-423,11-7 158,1 0 0,1 0-1,0 0 1,2 1 0,0 0 0,1 1-1,1-1 1,1 0 0,0 1-1,3 29 1,-1-48-136,1-1-1,-1 0 1,0 1 0,1-1 0,-1 0-1,1 1 1,-1-1 0,1 0 0,0 0-1,-1 1 1,1-1 0,0 0 0,0 0-1,0 0 1,0 0 0,0 0 0,0 0-1,0 0 1,0-1 0,1 1 0,-1 0-1,2 1 1,-1-2-380,-1 0 1,0 1-1,0-1 1,1 0-1,-1 0 0,0 0 1,1 0-1,-1 0 1,0 0-1,1 0 0,-1 0 1,0 0-1,0 0 1,1-1-1,-1 1 1,2-1-1,9-8-6314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10.37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8776,'0'0'17169,"55"4"-16817,-30 14-192,3 1-64,6-1-32,-1 3-192,1-5-2595,1-2-4195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8:07.01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71 6534,'0'0'13949,"10"4"-12742,-3-1-1040,0 0 0,1-1 0,0 0 0,-1 0 1,1-1-1,0 0 0,0 0 0,11-1 0,-17 0-64,1-1 0,0 1-1,-1-1 1,1 1 0,-1-1-1,1 0 1,-1 0 0,1 0-1,-1 0 1,0 0 0,0-1-1,1 1 1,-1-1 0,0 0-1,0 1 1,0-1 0,-1 0-1,1 0 1,0 0 0,-1 0-1,1-1 1,-1 1 0,0 0 0,0-1-1,0 1 1,0 0 0,0-1-1,0 1 1,-1-1 0,1 0-1,-1 1 1,0-1 0,1 1-1,-2-4 1,2 5-79,-1 0 1,0 0-1,0 1 0,1-1 0,-1 0 1,0 0-1,0 0 0,0 1 0,0-1 1,0 0-1,0 0 0,-1 0 0,1 1 1,0-1-1,0 0 0,-1 0 0,1 1 1,0-1-1,-1 0 0,1 0 0,0 1 1,-1-1-1,1 0 0,-1 1 0,1-1 1,-1 1-1,0-1 0,1 1 1,-1-1-1,0 1 0,1-1 0,-1 1 1,0-1-1,1 1 0,-1 0 0,0-1 1,0 1-1,0 0 0,1 0 0,-1 0 1,0 0-1,0 0 0,0-1 0,1 1 1,-1 1-1,0-1 0,0 0 0,0 0 1,1 0-1,-1 0 0,0 0 0,0 1 1,1-1-1,-1 0 0,0 1 1,0-1-1,1 1 0,-1-1 0,0 1 1,-5 2-45,0 0 0,1 0 1,0 1-1,0 0 1,0 0-1,-8 7 1,-37 56 309,48-63-234,-1 1-1,1-1 1,-1 1 0,1 0 0,1-1-1,-1 1 1,1 0 0,-1 0 0,2 0-1,-1 0 1,0 1 0,1-1-1,0 0 1,1 6 0,0-8-64,0 0-1,1 0 1,0 0 0,-1 0-1,1 0 1,0-1-1,0 1 1,0-1 0,1 0-1,-1 1 1,1-1 0,-1 0-1,1 0 1,0-1 0,-1 1-1,1-1 1,0 1 0,0-1-1,0 0 1,1 0-1,-1 0 1,0 0 0,0-1-1,0 1 1,7-1 0,9 3-1445,1-2 1,34-2-1,-14-5-4211,-1-10-4778</inkml:trace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8:07.77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16 9065,'0'0'15855,"60"1"-14670,-24-6-545,3 4-480,5-2-95,4 1-33,-6 2-64,-8-1-609,-2 1-1089,-15 0-672,-2-1-1057,-15-3-1602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8:08.13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8360,'0'0'9353,"16"49"-7047,16-41-544,11-4-449,10-4-480,3 0-513,6 0-192,-5-8-96,-6-3-1185,-6-1-1570,-14-1-1441,-8-2-1921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8:08.47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22 0 8232,'0'0'9630,"11"1"-8231,4-1-980,71 6 1066,-80-6-1411,-1 1-1,0 0 0,1 0 1,-1 1-1,0-1 0,0 1 1,0 0-1,0 0 0,0 1 0,-1-1 1,1 1-1,-1 0 0,8 7 1,-11-7 3,1-1 0,-1 1 1,0 0-1,0 0 0,0-1 1,0 1-1,-1 0 0,1 0 1,-1 0-1,1 0 0,-1 0 1,0 0-1,0 0 0,-1 0 1,1 0-1,-1 0 0,1 0 1,-1 0-1,0 0 0,0 0 1,0 0-1,-1-1 0,-2 6 1,-4 6 206,0 0 1,-20 25 0,26-37-310,-29 39-5,-31 37 32,17-33-3513,20-25-1844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8:43.75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296 1 9769,'0'0'10383,"-7"9"-8717,-246 322 3678,245-317-5374,7-12-144,0 1 0,0 0 0,-1 0 1,1-1-1,-1 1 0,1-1 0,-1 1 0,0-1 0,0 0 0,0 0 0,-1 0 0,-4 4 1,7-49-9719,0 17 4425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8:44.11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11211,'0'0'11920,"10"4"-10398,14 9-771,-2 1 1,1 1-1,21 19 1,7 5-390,-38-30-496,0 0 0,0-1 0,1 0 0,0-1 0,17 7 0,18-6-9893,-39-8 2734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8:44.55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14 1 14638,'0'0'8477,"-1"8"-6475,-4 23-716,3-17-947,-1-1 0,2 1 1,0 0-1,0 0 0,3 22 0,-2-35-329,1-1 1,-1 1-1,1-1 1,-1 1 0,1 0-1,-1-1 1,1 1 0,0-1-1,-1 1 1,1-1-1,0 0 1,-1 1 0,1-1-1,0 0 1,0 1-1,-1-1 1,1 0 0,0 0-1,0 0 1,-1 0 0,1 0-1,0 1 1,0-1-1,0-1 1,-1 1 0,1 0-1,0 0 1,0 0 0,0-1-1,25-5 366,-14-3-315,0 1 1,-1-2 0,0 1 0,0-1 0,9-13-1,-9 10-8,1 1 0,0 0 0,19-13-1,-31 25-43,0 0-1,0-1 0,0 1 1,1 0-1,-1 0 0,0 0 1,0-1-1,0 1 0,1 0 1,-1 0-1,0 0 0,0 0 1,1 0-1,-1 0 0,0 0 1,1 0-1,-1 0 0,0-1 1,0 1-1,1 0 0,-1 0 1,0 0-1,0 0 0,1 0 0,-1 1 1,0-1-1,0 0 0,1 0 1,-1 0-1,0 0 0,1 0 1,-1 0-1,0 0 0,0 0 1,0 1-1,1-1 0,-1 0 1,0 0-1,0 0 0,0 1 1,1-1-1,-1 0 0,0 0 1,0 0-1,0 1 0,0-1 1,1 0-1,-1 0 0,0 1 1,0-1-1,0 0 0,0 0 1,0 1-1,0-1 0,0 0 0,0 1 1,0-1-1,-2 28 241,-12 27 23,12-50-235,0 0-1,0 1 1,1-1 0,-1 0 0,1 1-1,1-1 1,-1 12 0,1-17-30,0 1-1,0-1 1,0 1 0,0 0 0,0-1 0,0 1 0,0-1-1,1 1 1,-1-1 0,0 1 0,1-1 0,-1 1 0,0-1-1,1 1 1,-1-1 0,0 1 0,1-1 0,-1 1 0,1-1 0,-1 0-1,1 1 1,-1-1 0,1 0 0,-1 1 0,1-1 0,-1 0-1,1 0 1,0 1 0,1-1 6,0 0 0,0 0 0,0-1 0,1 1 0,-1 0 1,0-1-1,0 1 0,0-1 0,0 0 0,0 0 0,0 0 0,3-2 0,7-5-18,0 0-1,0-2 1,0 1-1,-1-1 1,15-19 0,15-13-16,-40 47 17,0 0 1,-1-1 0,0 1-1,0 0 1,0 0 0,-1-1-1,0 6 1,-8 13-47,-3 13 102,9-11-2835,3-25 2626,0 0 1,0 1-1,0-1 0,0 0 1,0 0-1,0 1 1,0-1-1,1 0 1,-1 0-1,0 0 1,0 0-1,0 1 1,0-1-1,0 0 0,0 0 1,1 0-1,-1 0 1,0 1-1,0-1 1,0 0-1,0 0 1,1 0-1,-1 0 1,0 0-1,0 0 0,0 0 1,1 0-1,-1 0 1,0 0-1,0 0 1,1 0-1,-1 0 1,0 0-1,0 0 0,0 0 1,1 0-1,-1 0 1,0 0-1,0 0 1,0 0-1,1 0 1,1 0-1288,8 0-5666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8:44.93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56 50 14286,'0'0'11787,"8"3"-11205,2 1-396,-1-1 0,1 0 0,0-1 0,19 2 0,-27-3-166,0-1 0,-1 0 0,1 0 0,-1 1 0,1-1 0,0 0 0,-1 0 1,1-1-1,-1 1 0,1 0 0,-1 0 0,1-1 0,0 1 0,-1-1 0,0 1 0,1-1 0,-1 0 1,1 0-1,-1 0 0,0 1 0,1-1 0,-1 0 0,0-1 0,0 1 0,0 0 0,0 0 1,0 0-1,0-1 0,0 1 0,0 0 0,0-1 0,-1 1 0,1-1 0,-1 1 0,1-1 0,-1 1 1,1-1-1,-1 0 0,0 1 0,0-1 0,0 1 0,0-1 0,0 0 0,0 1 0,0-1 1,0 1-1,-2-4 0,2 4 4,-1-1-1,0 1 1,0 0 0,0-1 0,0 1 0,0 0 0,0 0 0,0-1 0,0 1 0,0 0 0,-1 0-1,1 0 1,0 0 0,-1 1 0,1-1 0,-1 0 0,1 1 0,-1-1 0,1 1 0,-1-1 0,1 1-1,-1 0 1,0-1 0,1 1 0,-1 0 0,1 0 0,-1 0 0,0 0 0,1 1 0,-1-1 0,1 0-1,-1 1 1,-1 0 0,-3 0 3,-1 0 1,1 0-1,0 1 0,0 0 0,0 0 1,0 0-1,-8 5 0,7-1-16,-1 1 1,1-1-1,0 2 0,0-1 0,-9 15 1,13-19-10,1 1 1,0-1-1,0 0 1,0 1-1,0-1 0,1 1 1,0 0-1,-1 0 1,1-1-1,1 1 1,-1 0-1,0 0 1,1 0-1,0 0 1,0 0-1,0 0 1,2 6-1,-2-8-50,2 0 1,-1-1-1,0 1 0,0-1 1,0 1-1,1-1 0,-1 0 0,1 0 1,-1 1-1,1-1 0,-1 0 1,1 0-1,0 0 0,-1-1 0,1 1 1,0 0-1,0-1 0,0 1 1,-1-1-1,1 1 0,0-1 0,0 0 1,0 0-1,0 0 0,0 0 1,0 0-1,2-1 0,5 1-1382,0-1-1,0 0 1,0-1-1,13-4 1,11-7-6642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8:45.27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116 161 18578,'0'0'5333,"-11"0"-3470,8-1-1801,-1 1 1,0 0-1,0 0 1,0 0 0,0 1-1,1-1 1,-1 1-1,0 0 1,0 0 0,1 1-1,-1-1 1,1 1-1,-1-1 1,1 1 0,0 0-1,0 0 1,-1 1-1,1-1 1,1 1-1,-1-1 1,0 1 0,1 0-1,-1 0 1,1 0-1,0 0 1,0 1 0,0-1-1,-2 6 1,2-5-5,0 1 0,1-1 0,-1 1 0,1-1-1,0 1 1,0 0 0,0 0 0,1 0 0,-1-1 0,1 1 0,0 0 0,1 5 0,0-9-36,-1 1 0,0-1 0,1 0 0,-1 0 0,1 0 0,0 0 0,-1 1 0,1-1 0,0 0-1,0 0 1,-1 0 0,1 0 0,0-1 0,0 1 0,0 0 0,0 0 0,0 0 0,2 0 0,0 0 7,-1 0-1,1 0 1,-1-1 0,1 0-1,-1 1 1,1-1 0,-1 0-1,1 0 1,0 0 0,-1 0-1,1-1 1,3 0 0,3-2 7,-1 0 1,0-1-1,0 0 1,0 0-1,-1-1 1,0 1-1,0-2 1,0 1-1,0-1 1,-1 0-1,0 0 1,9-12-1,3-5 32,-2-1 0,21-38 0,11-49 503,-44 101-239,-6 14 222,0 3-504,-11 23 53,2 1 1,1 0-1,2 1 1,1 0-1,1 0 1,-2 46-1,8-76-154,0 1 0,0 0 0,0-1 1,0 1-1,1-1 0,-1 1 0,1-1 0,-1 1 0,1-1 1,0 0-1,0 1 0,0-1 0,0 0 0,1 1 0,-1-1 1,1 0-1,-1 0 0,1 0 0,0 0 0,3 2 0,19 6-3368,9-10-4992,-6-5-5671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8:46.14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39 1 9033,'0'0'5146,"-7"2"-1767,-24 6-358,31-8-2928,0 0-1,1 0 0,-1 0 1,0 0-1,0 1 0,0-1 1,1 0-1,-1 0 0,0 0 1,0 1-1,0-1 0,1 0 1,-1 0-1,0 0 0,0 1 1,0-1-1,0 0 0,0 0 1,0 1-1,0-1 0,1 0 1,-1 0-1,0 1 0,0-1 1,0 0-1,0 0 0,0 1 1,0-1-1,0 0 0,0 0 0,0 1 1,0-1-1,0 0 0,-1 0 1,1 1-1,0-1 0,0 0 1,0 0-1,0 1 0,0-1 1,0 0-1,-1 0 0,1 1 1,0-1-1,0 0 0,0 0 1,0 0-1,-1 0 0,1 1 1,0-1-1,0 0 0,-1 0 1,1 0-1,0 0 0,21 6 516,184 7 1819,-76-8-7048,-127-5 2245,-16 0-6822,-7 0 1217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10.71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0 125 10346,'0'0'16575,"10"-7"-16238,11-8-262,-1-1-1,0-1 1,-1-1 0,27-34-1,-51 125-613,-11 13-83,13-29-7724,3-49 2265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8:46.47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9129,'0'0'10986,"77"32"-8968,-35-32-673,11 0-448,0 0-449,-5-4-287,-4-1-129,-10 0-1153,-6-2-2435,-14 0-6437</inkml:trace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9:01.01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12492,'0'0'12027,"6"12"-11573,2 6-343,-1 1 1,-1 0 0,-1 1-1,0-1 1,-2 1-1,0 0 1,-1 0-1,-1 21 1,0-14-166,-1 8-178,-1-13-9124</inkml:trace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9:01.34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8776,'0'0'14814,"8"7"-13404,-4-3-1281,1-1 1,0 1-1,0-1 0,0 1 1,0-1-1,1-1 1,0 1-1,-1-1 1,1 0-1,0 0 1,0-1-1,0 0 1,0 0-1,0 0 0,11-1 1,15 1-263,47 0-223,-41-8-2674,-8-10-3818,-24 11 1702,-6 0-1223</inkml:trace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9:01.7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79 8 10698,'0'0'13512,"10"-1"-12947,4 0-423,-3-1-40,1 0-1,1 1 1,-1 1 0,0 0 0,0 0-1,0 1 1,13 4 0,-24-5-90,1 1-1,-1 0 1,0 0 0,0 0 0,0 0-1,1 0 1,-1 0 0,0 1 0,0-1-1,-1 0 1,1 0 0,0 1 0,0-1-1,-1 1 1,1-1 0,0 1 0,-1-1-1,0 1 1,1-1 0,-1 1 0,0-1-1,0 1 1,0-1 0,0 1 0,0-1-1,0 1 1,0 0 0,0-1-1,-1 1 1,1-1 0,0 1 0,-1-1-1,0 1 1,1-1 0,-1 0 0,-1 3-1,-1 2 55,0 1-1,-1-1 0,0 0 1,0 0-1,0 0 0,-8 7 1,-4 3 44,-2 0 1,0-2 0,-1 0 0,0-1-1,-1-1 1,-1-1 0,-37 15 0,75-30-174,1 0 1,0 1 0,-1 1 0,1 1-1,21 0 1,-37 2 59,0-1 1,0 1-1,0 0 1,-1 0-1,1 0 1,0 0-1,0 0 1,-1 0-1,1 0 0,-1 0 1,1 1-1,-1-1 1,0 1-1,1-1 1,-1 1-1,0-1 1,0 1-1,0 0 0,0 0 1,0-1-1,1 5 1,-2-5 4,1 1 1,-1 0 0,1 0-1,0-1 1,0 1 0,0 0 0,0-1-1,0 1 1,0-1 0,0 1-1,1-1 1,-1 0 0,0 1-1,1-1 1,-1 0 0,1 0-1,0 0 1,-1 0 0,1 0-1,0-1 1,-1 1 0,1 0-1,0-1 1,0 1 0,0-1-1,1 1 1,5-2 49,0 1 1,0-1-1,0 0 1,-1-1-1,1 0 1,-1 0-1,9-4 0,-12 4-159,0 1 0,0-1-1,0 0 1,0 0 0,-1-1-1,1 1 1,-1-1 0,1 0-1,-1 0 1,0 0 0,0 0 0,0 0-1,-1-1 1,4-4 0,-5-11-5851,-1 5-240</inkml:trace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9:02.51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239 94 11082,'0'0'5083,"5"-9"-2361,26-42 967,-30 51-3583,-1-1 0,1 1 1,-1-1-1,0 1 0,1-1 0,-1 1 1,0-1-1,0 1 0,1-1 0,-1 0 0,0 1 1,0-1-1,0 0 0,0 1 0,1-1 1,-1 1-1,0-1 0,0 0 0,0 1 0,-1-1 1,1 0-1,0 1 0,0-1 0,0 0 1,0 1-1,-1-1 0,1 1 0,0-1 0,0 0 1,-1 1-1,1-1 0,-1 1 0,1-1 1,0 1-1,-1-1 0,1 1 0,-1 0 0,1-1 1,-1 1-1,1-1 0,-1 1 0,0 0 1,1 0-1,-1-1 0,1 1 0,-1 0 0,0 0 1,1 0-1,-1-1 0,1 1 0,-2 0 1,-39-4 415,33 3-114,-2 0-187,-90-1 1122,92 2-1307,0 1 1,-1 0-1,1 1 0,0-1 1,0 2-1,0-1 0,0 1 1,1 0-1,-14 8 0,20-10-36,0-1-1,0 1 0,1 0 0,-1 0 1,0-1-1,0 1 0,0 0 0,1 0 1,-1 0-1,0 0 0,1 0 1,-1 0-1,1 0 0,-1 1 0,1-1 1,-1 0-1,1 0 0,0 0 0,0 0 1,0 0-1,-1 1 0,1-1 0,0 0 1,0 0-1,1 0 0,-1 1 1,0-1-1,0 0 0,1 0 0,-1 0 1,0 0-1,1 0 0,-1 1 0,1-1 1,-1 0-1,1 0 0,0 0 0,0 0 1,-1-1-1,2 2 0,40 40 11,-33-34 0,-2-2-9,-1 1 0,0-1 0,0 1 1,-1 0-1,0 1 0,0-1 1,-1 1-1,0 0 0,0 0 1,-1 0-1,0 0 0,0 1 0,-1-1 1,0 1-1,-1 0 0,0 0 1,0-1-1,-1 1 0,0 0 0,0 0 1,-3 15-1,-5 9 24,0-1 0,-2-1 1,-2 0-1,-21 42 0,18-39 7,11-27-5,1-1 0,0 1 0,1 0-1,0 0 1,0 0 0,0 1-1,1-1 1,0 0 0,1 1-1,-1 7 1,2-14-21,0 0-1,0 0 1,0-1-1,0 1 1,0-1-1,0 1 0,0-1 1,0 1-1,0-1 1,0 1-1,0-1 1,1 0-1,-1 0 1,0 1-1,0-1 1,0 0-1,0 0 1,0 0-1,2-1 1,31 1 70,-27 0-80,57 1 575,-32 0-1670,-1 0-5308,-18-1 22</inkml:trace>
</inkml:ink>
</file>

<file path=ppt/ink/ink3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9:03.66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186 57 5157,'0'-1'79,"35"-31"6442,-21 8 4720,-32 45-9036,-167 176-1891,178-190 324,-12 10-2862,14-19-422,5-13-526,4-5-1494,2-2-1062</inkml:trace>
</inkml:ink>
</file>

<file path=ppt/ink/ink3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9:04.01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9513,'0'0'12508,"0"10"-11494,-1-1-765,1 0 0,1-1 0,0 1 0,0 0 0,0-1 0,1 1 0,0-1 0,1 1 0,0-1 0,6 11 0,17 29 438,-14-25-622,0 0-1,2-1 0,1-1 0,26 31 1,-40-51-152,1 0 1,-1 0-1,0 0 1,1 0-1,-1-1 1,1 1-1,-1 0 1,1-1 0,0 1-1,-1-1 1,1 0-1,-1 1 1,3-1-1,14 1-6951,-15-1 4503</inkml:trace>
</inkml:ink>
</file>

<file path=ppt/ink/ink3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9:05.26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31 4612,'0'0'9049,"1"-4"-8809,4-9-137,2-1 6769,-2 17-874,-4 19-5465,-13 117 2110,38-160-1955,44-84-858,-70 105 167,0-1 0,0 1 0,0-1 1,1 1-1,-1-1 0,0 1 0,0-1 0,1 1 1,-1-1-1,0 1 0,1 0 0,-1-1 1,1 1-1,-1 0 0,0-1 0,1 1 1,-1 0-1,1-1 0,-1 1 0,1 0 0,-1 0 1,1 0-1,-1 0 0,1-1 0,-1 1 1,1 0-1,-1 0 0,1 0 0,-1 0 1,1 0-1,-1 0 0,1 0 0,-1 0 0,1 0 1,-1 1-1,1-1 0,-1 0 0,1 0 1,-1 0-1,1 0 0,-1 1 0,1-1 1,-1 0-1,1 1 0,-1-1 0,0 0 1,1 1-1,-1-1 0,1 0 0,-1 1 0,0-1 1,0 1-1,1 0 0,13 25-114,-13-17 127,1 0 0,-1 0 0,0 0 1,-2 12-1,1-10-3,0-10-22,0-1-1,0 0 1,0 0-1,0 1 1,0-1-1,0 0 0,0 1 1,1-1-1,-1 0 1,0 0-1,0 0 1,0 1-1,0-1 1,0 0-1,0 0 0,0 1 1,1-1-1,-1 0 1,0 0-1,0 0 1,0 1-1,0-1 0,1 0 1,-1 0-1,0 0 1,0 0-1,1 0 1,-1 0-1,0 1 1,0-1-1,0 0 0,1 0 1,-1 0-1,0 0 1,0 0-1,1 0 1,-1 0-1,0 0 0,0 0 1,1 0-1,-1 0 1,0 0-1,0 0 1,1 0-1,-1 0 1,0 0-1,0 0 0,1-1 1,-1 1-1,0 0 1,0 0-1,1 0 1,-1 0-1,0 0 0,0-1 1,0 1-1,0 0 1,1 0-1,-1 0 1,0-1-1,0 1 1,0 0-1,0 0 0,0 0 1,1-1-1,-1 1 1,0 0-1,13-15-5924,-11 6-957</inkml:trace>
</inkml:ink>
</file>

<file path=ppt/ink/ink3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9:06.19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19 26 8584,'-18'15'6694,"18"-15"-6595,0 0 0,0 0 0,0 1 0,0-1 1,0 0-1,0 0 0,0 0 0,0 1 0,0-1 0,0 0 1,0 0-1,0 1 0,0-1 0,0 0 0,0 0 0,0 0 1,0 1-1,0-1 0,0 0 0,0 0 0,0 0 1,1 1-1,-1-1 0,0 0 0,0 0 0,0 0 0,0 0 1,1 1-1,-1-1 0,0 0 0,0 0 0,0 0 0,0 0 1,1 0-1,-1 0 0,0 0 0,0 0 0,1 1 0,-1-1 1,0 0-1,0 0 0,0 0 0,1 0 0,42 1 3453,-28-1-3411,58-3 745,-1-4 0,137-29 1,-206 34-5328,-14 2-2997,9 0 6958,-9 0-5114</inkml:trace>
</inkml:ink>
</file>

<file path=ppt/ink/ink3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9:06.58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73 2 9289,'0'0'9406,"10"0"-7153,126-1 2450,-135 1-4692,-1 0 0,1 0 0,-1-1-1,1 1 1,-1 0 0,0 0 0,1 0 0,-1 0 0,1 0 0,-1 0 0,1 0-1,-1 0 1,1 0 0,-1 0 0,1 0 0,-1 0 0,1 1 0,-1-1 0,0 0-1,1 0 1,-1 0 0,1 1 0,-1-1 0,0 0 0,1 0 0,-1 1 0,0-1-1,1 0 1,-1 1 0,0-1 0,1 0 0,-1 1 0,0-1 0,0 1 0,1-1-1,-1 0 1,0 1 0,0-1 0,0 1 0,0-1 0,1 1 0,-1-1 0,0 1-1,0-1 1,0 0 0,0 1 0,0-1 0,0 1 0,0-1 0,0 1 0,-1-1-1,1 1 1,0-1 0,0 1 0,0-1 0,0 0 0,-1 1 0,1-1 0,0 1-1,0-1 1,-1 0 0,1 1 0,0-1 0,-1 0 0,1 1 0,0-1 0,-1 0-1,0 1 1,-25 24 419,-14 1-117,-2-2 0,-70 30 0,104-48-68,10-2-53,23 0 58,37-4-83,69-12-491,-115 9-1126,0 0 1,0-2-1,18-6 0,-34 10 1157,1 1 0,-1 0 0,1 0 0,-1 0 0,0 0 0,1-1 0,-1 1 0,1 0 0,-1 0 0,0-1 0,1 1 0,-1 0 0,0-1 0,1 1 0,-1-1 0,0 1 0,0 0 0,1-1 0,-1 1 0,0-1 0,0 1 0,0 0 0,0-1 0,0 1 0,1-1 0,-1 1 0,0-1 0,0 1 0,0-1 0,0 1 0,0 0 0,0-2 0,0 2 140,0-8-8778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11.06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140 1 14798,'0'0'11563,"-5"48"-11019,1-20-255,4 6-225,0-2-32,0 0-32,0-3-224,9-4-1154,-3-4-1697,2-7-1057,-2-6-2946</inkml:trace>
  <inkml:trace contextRef="#ctx0" brushRef="#br0" timeOffset="1">0 106 12268,'0'0'8360,"64"0"-7688,-30 0-416,3 0-192,2 0-160,0 0-2370,-2-10-6695</inkml:trace>
</inkml:ink>
</file>

<file path=ppt/ink/ink3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9:07.28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179 55 6246,'0'0'12951,"0"-8"-10565,1-2-1650,0-26 4107,-27 68-3909,18-26-874,0 1 0,0-1 1,1 1-1,0 1 0,0-1 0,1 1 1,0 0-1,0 1 0,1-1 0,0 1 1,0 0-1,1 1 0,1-1 0,-1 1 1,2-1-1,-1 1 0,1 0 0,1 0 1,-1 0-1,2 12 0,-6 74 490,-26 140 0,24-207-504,-2 16 9,12-44-45,0 0-1,-1-1 0,1 1 0,0-1 1,0 1-1,-1-1 0,1 0 1,0 1-1,0-1 0,0 0 0,-1 0 1,1 0-1,0-1 0,2 1 1,-1 0 10,50-3 66,78-14-1,-56 6-2695,-71 10 1908,10-2-2025,-9-2-4275,-5-1-280</inkml:trace>
</inkml:ink>
</file>

<file path=ppt/ink/ink3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9:07.9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44 27 12075,'0'0'9487,"-8"-2"-7154,-23-8-438,27 6 1021,11 1-2278,12 1-642,31-1 75,-25 2-321,0 0 0,0 1 0,38 5 0,-62-4 231,0-1 0,0 1 0,-1 0-1,1 0 1,0-1 0,0 1 0,0 0 0,-1 0 0,1 0 0,0 0 0,-1 0-1,1 0 1,0 0 0,-1 0 0,0 0 0,1 0 0,-1 0 0,0 0 0,1 1 0,-1-1-1,0 0 1,0 0 0,0 0 0,0 0 0,0 1 0,0-1 0,0 0 0,0 0-1,-1 0 1,1 0 0,-1 2 0,-11 49 35,8-37-34,0 2 18,1-1-1,1 1 1,1-1 0,0 22 0,2-30 0,0 0 0,0-1 0,0 1 0,1 0 0,0-1 0,1 1 0,0-1 1,0 0-1,0 0 0,1 0 0,5 7 0,-1-3-13,0 1-1,-1 0 1,-1 0 0,0 1-1,7 21 1,-11-29 23,-1 0 0,0 0 0,0-1-1,0 1 1,-1 0 0,1 0 0,-1 0 0,0 0 0,-1 0 0,1 0 0,-1 0-1,0 0 1,0 0 0,-1 0 0,1-1 0,-1 1 0,0-1 0,0 1 0,-4 4-1,4-6 117,-1-1 0,0 1 0,0-1 0,0 0 0,0 0-1,-1 0 1,1 0 0,0 0 0,-1-1 0,1 1-1,-1-1 1,0 0 0,1 0 0,-1-1 0,0 1 0,0-1-1,1 0 1,-1 0 0,0 0 0,0 0 0,-5-1-1,-5-1 76,1 0-1,0-1 0,0-1 0,-21-7 0,12 2-222,14 7-241,0-1 0,1 0 0,-1 0 0,1-1 0,0 0 0,-12-8 0,23 9-5416,21-7-196,-23 9 4302,23-7-7048</inkml:trace>
</inkml:ink>
</file>

<file path=ppt/ink/ink3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9:08.33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30 1 17328,'0'0'6924,"-5"9"-5194,0 1-1513,1 1-1,1-1 1,-1 1-1,2 0 1,-1 0-1,2 0 1,-1 0 0,1 0-1,1 0 1,0 0-1,1 0 1,0 1 0,5 19-1,21 33-38,-25-60-528,0 0-1,1 1 1,0-1 0,0 0-1,0-1 1,0 1-1,0-1 1,1 1-1,0-1 1,0 0 0,-1 0-1,6 2 1,-4-6-5168,-8-6 722,-9-6-879</inkml:trace>
</inkml:ink>
</file>

<file path=ppt/ink/ink3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9:08.66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69 56 7623,'0'0'4068,"-48"-23"-352,34 17-1058,7 3 2627,23 3-4484,9 0-64,12 0-65,7 0-255,4 0-257,7 0-128,-9 0-385,-2-3-2145,-10-6-2755,-11-3-11275</inkml:trace>
</inkml:ink>
</file>

<file path=ppt/ink/ink3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9:09.28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216 0 8360,'0'0'16901,"-5"12"-16265,-12 19-334,-1-1 0,-1-1 0,-2 0 0,-31 32 0,-27 38 494,74-92-1942,7-9-585,16-30-7580,-10 6-2220</inkml:trace>
</inkml:ink>
</file>

<file path=ppt/ink/ink3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9:09.6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20 0 16367,'0'0'8232,"-19"60"-6726,35-40-513,2 1-481,6 0-256,5 0-192,4-3-64,3 0 32,-3-2-128,5 1-768,-5-2-1379,-8-3-1472,-4-5-3204</inkml:trace>
</inkml:ink>
</file>

<file path=ppt/ink/ink3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9:10.14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11147,'0'0'13420,"51"24"-12843,-26-21-353,0 1-192,-2-4-32,-4 0-32,-7 0-833,-4 0-832,-8-8-1538,0-2-4004</inkml:trace>
</inkml:ink>
</file>

<file path=ppt/ink/ink3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9:10.60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97 1 10025,'0'0'13362,"9"4"-12497,1 1-649,-6-4-146,0 0-1,-1 1 0,1-1 0,-1 1 0,1 0 0,-1 0 1,0 1-1,0-1 0,0 1 0,5 4 0,-7-5-1,0-1 1,0 1-1,0 0 0,0 0 0,0-1 0,0 1 0,-1 0 0,1 0 1,-1 0-1,1 0 0,-1 0 0,0 0 0,0 0 0,0-1 1,0 1-1,0 0 0,0 0 0,0 0 0,0 0 0,-1 0 0,1 0 1,-1 0-1,0 0 0,1-1 0,-1 1 0,0 0 0,0 0 1,-2 2-1,-4 6 83,-1 0 0,1 0 1,-15 12-1,10-10 155,-5 7-18,0 1 0,-23 34-1,36-48-232,1 0 0,0 0 1,0 0-1,0 1 0,0-1 0,1 1 0,0-1 1,1 1-1,-1 0 0,1 0 0,1-1 0,-1 1 0,1 0 1,0 0-1,2 8 0,-1-13-3,0-1-1,0 0 1,0 1 0,0-1-1,0 0 1,1 0 0,-1 0 0,0 0-1,1 0 1,-1 0 0,1 0-1,-1 0 1,1-1 0,0 1-1,-1 0 1,1-1 0,0 0-1,-1 1 1,1-1 0,0 0 0,0 0-1,-1 0 1,1 0 0,3 0-1,45-3 488,-45 2-578,86-15-365,-34-1-3979,-37 3-3219,-9 6 123</inkml:trace>
</inkml:ink>
</file>

<file path=ppt/ink/ink3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9:11.17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 0 10826,'0'0'17323,"-1"8"-16495,-10 85 271,11-92-1093,0 0 0,1 0 0,-1 0-1,1-1 1,-1 1 0,1 0-1,-1 0 1,1 0 0,-1-1-1,1 1 1,0 0 0,-1-1 0,1 1-1,0 0 1,0-1 0,0 1-1,-1-1 1,1 1 0,0-1 0,0 0-1,0 1 1,0-1 0,0 0-1,0 0 1,0 1 0,0-1-1,0 0 1,-1 0 0,1 0 0,0 0-1,0 0 1,0 0 0,0-1-1,0 1 1,0 0 0,1-1-1,38-9 105,-30 5-89,0-2 0,0 1 0,-1-1-1,-1-1 1,1 0 0,9-11 0,8-7-7,-31 58-169,0-16-601,-9 30 1783,17-27-5853,-3-18 4134,1 0 1,0 0-1,-1 0 0,1-1 1,0 1-1,-1 0 0,1-1 1,0 1-1,0-1 0,-1 1 1,1 0-1,0-1 0,0 0 1,0 1-1,0-1 0,0 0 1,0 1-1,1-1 0</inkml:trace>
</inkml:ink>
</file>

<file path=ppt/ink/ink3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9:11.56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34 13741,'0'0'9673,"72"2"-8552,-35-3-128,4-4-352,-2-2-353,0 3-224,-7-1-64,-7 0-384,-4 1-1250,-9 1-768,-6 2-1442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17.77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151 1 8648,'0'0'9951,"1"8"-9284,0 7-211,-1 0 0,-1 0 0,0 0-1,-1 0 1,-1-1 0,-7 27 0,-41 96 1079,9-26-1067,41-108-463,-9 25 29,2 0 1,1 0-1,1 1 0,-4 51 1,10-80-34,0 0 0,0 1 1,0-1-1,0 0 1,0 0-1,0 0 0,0 0 1,0 0-1,0 1 0,0-1 1,1 0-1,-1 0 1,0 0-1,0 0 0,0 0 1,0 1-1,0-1 0,0 0 1,0 0-1,1 0 1,-1 0-1,0 0 0,0 0 1,0 0-1,0 0 0,0 0 1,1 0-1,-1 0 1,0 1-1,0-1 0,0 0 1,0 0-1,1 0 0,-1 0 1,0 0-1,0 0 1,0 0-1,0 0 0,0 0 1,1-1-1,-1 1 0,0 0 1,0 0-1,0 0 1,0 0-1,1 0 0,-1 0 1,0 0-1,0 0 0,0 0 1,0 0-1,0-1 1,0 1-1,0 0 0,1 0 1,-1 0-1,0 0 0,0 0 1,0 0-1,0-1 1,0 1-1,0 0 0,0 0 1,0 0-1,0 0 0,0 0 1,0-1-1,9-10 44,-2-1-332,-1-1 0,0-1 0,-2 1 0,1-1 0,-2 0 0,0 0 0,2-21 0,0-104-1236,-5 111 1654,-1 32 664,0-2-764,1-1-1,-1 1 0,1-1 1,-1 1-1,1-1 0,0 1 0,0-1 1,-1 1-1,1-1 0,0 1 1,0-1-1,0 1 0,1-1 1,-1 1-1,0-1 0,1 1 0,-1-1 1,1 1-1,-1-1 0,1 1 1,-1-1-1,1 0 0,0 1 0,0-1 1,0 0-1,0 1 0,0-1 1,0 0-1,0 0 0,2 1 1,3 1 102,1 0 1,-1-1 0,1 1 0,-1-2-1,1 1 1,0-1 0,0 0 0,0 0-1,-1-1 1,1 0 0,7-1 0,-11 1-214,1 0 0,-1-1 0,0 0 0,0 0 0,1 0 1,-1 0-1,0 0 0,0-1 0,0 1 0,4-4 0,-5 3-228,-1 1 0,1-1 0,-1 1 0,1-1 0,-1 1 0,0-1 0,0 0 0,0 0 0,0 0 0,0 1 1,0-1-1,-1 0 0,1 0 0,0 0 0,-1 0 0,0-1 0,1 1 0,-1-2 0,0-17-6435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11.44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223 1 5541,'0'0'17809,"-58"64"-17072,33-31-65,-3 3-255,8-3-225,-4 0-128,6-8-32,7-4 0,1-5-160,6-6-993,-1-8-737,-4-2-864,4-6-2019,-1-12-6213</inkml:trace>
</inkml:ink>
</file>

<file path=ppt/ink/ink4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9:11.92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7 13581,'0'0'7458,"10"-1"-5772,3 0-1365,4-1 476,0 1-1,1 0 1,33 4 0,-50-3-786,0 0 1,0 0 0,0 0-1,0 1 1,1-1 0,-1 0-1,0 1 1,0-1 0,0 1-1,0-1 1,0 1 0,0-1-1,0 1 1,-1 0 0,1-1-1,0 1 1,0 0 0,0 0 0,-1 0-1,1 0 1,0 0 0,-1 0-1,1 0 1,-1 0 0,1 0-1,-1 0 1,1 0 0,-1 0-1,0 0 1,0 0 0,1 0-1,-1 0 1,0 0 0,0 1-1,0-1 1,0 0 0,0 0-1,0 0 1,-1 0 0,1 0-1,0 0 1,-1 0 0,1 1-1,0-1 1,-1 0 0,1 0-1,-1 0 1,0 0 0,1-1-1,-2 2 1,-1 4 97,-1-1-1,0 1 1,0-1 0,0 0-1,0 0 1,-11 8 0,-2-3 150,-19 13 197,34-22-418,1 0 0,0 0 0,-1 0 0,1 0 0,-1 1 0,1-1 0,0 0 0,0 0 0,0 1 0,0-1 0,0 1 0,0-1 0,0 1 1,0-1-1,0 4 0,1-4-34,1 0 1,-1-1-1,1 1 1,-1 0 0,1-1-1,0 1 1,-1 0-1,1-1 1,0 1 0,0-1-1,-1 1 1,1-1-1,0 0 1,0 1 0,0-1-1,0 0 1,-1 1 0,1-1-1,0 0 1,0 0-1,0 0 1,0 0 0,0 0-1,0 0 1,1 0-1,30 1 37,-27-1-36,19 0-144,61-1-2485,-30-12-3635,-26 2-440</inkml:trace>
</inkml:ink>
</file>

<file path=ppt/ink/ink4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9:12.35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11915,'0'0'10282,"4"10"-9284,2 5-733,0 1 0,-1 1-1,-1-1 1,-1 1-1,0-1 1,1 29 0,-4 7-3687,-11-53-11029</inkml:trace>
</inkml:ink>
</file>

<file path=ppt/ink/ink4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9:12.69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14 8712,'0'0'14062,"68"-13"-13390,-40 13-544,2 0-96,2 0-192,-2 0-1569,-7 0-2435,2-1-4421</inkml:trace>
</inkml:ink>
</file>

<file path=ppt/ink/ink4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9:13.02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1 208 13741,'0'0'10901,"9"-7"-10736,8-7-141,-1 0 1,-1-1-1,-1-1 0,0 0 0,15-24 0,-9 10 5,14-26-64,-46 123 478,7-49-316,1-4-30,0 1 0,1 0 0,1-1 0,0 1 0,1 0 0,0 0 0,2 16 0,0-29-127,-1 0 1,1-1 0,-1 1 0,1-1 0,0 1 0,-1-1 0,1 1 0,0-1 0,0 1-1,0-1 1,0 0 0,0 0 0,1 1 0,-1-1 0,0 0 0,0 0 0,1 0 0,-1 0-1,1-1 1,-1 1 0,1 0 0,-1 0 0,1-1 0,-1 1 0,3-1 0,27 2-7462,-12-7-2065</inkml:trace>
</inkml:ink>
</file>

<file path=ppt/ink/ink4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9:14.86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30 22 9833,'-13'-8'4736,"-3"-2"2457,16 7-4465,10 3-1471,64 9-883,40 1-225,-106-10-136,33-1 13,-40 1-19,0 0 0,0 0-1,0 0 1,0 0 0,0 0-1,0 0 1,0-1 0,0 1-1,0 0 1,0-1 0,0 1-1,0-1 1,0 1 0,0-1-1,-1 1 1,1-1 0,0 1-1,0-1 1,0 0-1,-1 1 1,1-1 0,0 0-1,-1 0 1,1 0 0,-1 0-1,1 1 1,-1-1 0,1 0-1,-1 0 1,1-2 0,-1 3 41,-17 10-128,13-4 89,0 0 1,0 1-1,1-1 1,0 1-1,1 0 1,-1 0-1,1 0 1,0 0-1,1 0 1,0 0-1,0 1 1,0-1-1,1 0 1,1 14 0,1-10 6,0 1 1,0-1 0,1 0 0,1 0-1,0 0 1,0-1 0,1 1 0,10 16-1,3 0 7,26 57 0,-40-76 1,-1 1-1,0 0 1,0 0 0,-1 0 0,0 0 0,0 1-1,-1-1 1,0 1 0,-1-1 0,0 0 0,-2 13-1,1-19 115,0 0-1,0 0 0,0 0 0,-1 0 0,1-1 0,-1 1 1,0 0-1,0-1 0,0 1 0,0-1 0,0 0 1,0 0-1,-1 1 0,1-2 0,-1 1 0,1 0 1,-1 0-1,0-1 0,0 1 0,0-1 0,0 0 1,0 0-1,0 0 0,0-1 0,-6 2 0,-9 1 52,0-2 0,0 1-1,-23-3 1,29 1-112,-70-13 1187,50 4-3307,28 6-2468,11 2-3401,14 1-2001</inkml:trace>
</inkml:ink>
</file>

<file path=ppt/ink/ink4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9:20.92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34 54 5317,'-30'-14'9889,"27"12"-4843,13 2-2286,6 0-3041,52-1 661,0-3 1,0-3-1,79-18 0,-154 33-336,0 0-1,1 1 0,0 1 1,0-1-1,1 1 1,1 0-1,-7 19 0,4 86 480,6 0 1,20 181-1,-17-281-442,2 0 1,0 0-1,0-1 1,1 0-1,14 26 1,8 23-16,-27-63-62,0 0 1,1 0 0,-1 1-1,0-1 1,0 0-1,1 1 1,-1-1-1,0 0 1,0 0-1,0 1 1,1-1-1,-1 0 1,0 1 0,0-1-1,0 1 1,0-1-1,0 0 1,0 1-1,0-1 1,0 0-1,0 1 1,0-1-1,0 1 1,0-1 0,0 0-1,0 1 1,0-1-1,0 0 1,0 1-1,0-1 1,0 0-1,-1 1 1,1-1-1,0 0 1,0 1 0,0-1-1,-1 0 1,1 1-1,0-1 1,0 0-1,-1 0 1,1 1-1,0-1 1,-1 0-1,1 0 1,0 0 0,-1 1-1,1-1 1,0 0-1,-1 0 1,1 0-1,0 0 1,-1 0-1,1 0 1,0 0-1,-1 0 1,1 0 0,-1 0-1,1 0 1,0 0-1,-1 0 1,1 0-1,-1 0 1,-7 1-50,-89 13 136,-93 16 570,189-30-730,23-2-2889,-6 2-3308,-12 0-824</inkml:trace>
</inkml:ink>
</file>

<file path=ppt/ink/ink4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7:46.79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242 53 6150,'0'0'10746,"8"-7"-8472,3-4-1389,10-8-42,5 4 3787,-25 14-3637,-3 5-75,-263 308-718,235-275-197,18-17-3537,25-39-2722,-5-5-193</inkml:trace>
</inkml:ink>
</file>

<file path=ppt/ink/ink4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7:47.14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14286,'0'0'9689,"0"8"-8285,0-4-1250,0 0 0,1 0 0,0 0 0,-1 0 0,1 0 0,1 0 0,-1-1 0,1 1 0,-1 0 0,1-1 0,0 1 0,5 6 0,0-2 49,0 1 1,1-2 0,1 1 0,10 8 0,157 99-188,-143-95-3936,-1-1-3322</inkml:trace>
</inkml:ink>
</file>

<file path=ppt/ink/ink4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7:48.23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39 33 5669,'-30'-3'7154,"22"2"5165,16 1-8463,11 0-3799,-17 0-279,25 0 339,-10 1-142,0-1-1,0 0 0,-1-1 1,1-1-1,0 0 0,-1-2 1,1 0-1,-1 0 0,17-8 1,-74 16-10177,20 0 6172,-1-2-983</inkml:trace>
</inkml:ink>
</file>

<file path=ppt/ink/ink4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7:48.59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91 0 8296,'0'0'15353,"1"11"-14552,0 0-693,0 5 246,0-1 0,0 1 1,-2-1-1,0 1 0,0-1 0,-2 0 0,-6 25 0,-18 16 128,9-18-21,-14 41 0,32-78-439,-1-1 0,1 1 0,-1 0 0,1 0 0,-1 0 0,1 0 0,0 0 0,0 0 1,-1 0-1,1 0 0,0 1 0,0-1 0,0 0 0,0 0 0,0 0 0,0 0 0,1 0 0,-1 0 0,0 0 0,0 0 0,1 0 0,-1 0 0,1 0 0,-1 0 0,1 0 0,-1 0 0,1-1 0,-1 1 0,1 0 0,0 0 0,0 0 0,-1-1 0,1 1 0,0 0 0,0-1 0,0 1 0,0-1 0,0 1 0,0-1 0,-1 1 0,2-1 0,5 1 160,-1 0-1,0 0 0,1-1 1,-1 0-1,0 0 0,7-2 0,3 1-138,113-15-1063,-123 15-1933,-5-5-4552,-1 0-1351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11.77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7527,'0'0'11083,"57"4"-9578,-34 5-352,3 4-384,5 2-513,2 3-192,4 0-704,-3-2-2948,-4-1-5284</inkml:trace>
</inkml:ink>
</file>

<file path=ppt/ink/ink4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7:50.93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3 7911,'0'0'14975,"0"8"-14436,0 132 2125,0-139-2638,0-1 0,1 1 0,-1-1 1,1 1-1,-1-1 0,0 1 0,1-1 1,-1 1-1,1-1 0,-1 1 0,1-1 1,-1 0-1,1 1 0,0-1 1,-1 0-1,1 1 0,-1-1 0,1 0 1,0 0-1,-1 0 0,1 1 0,0-1 1,-1 0-1,1 0 0,0 0 0,-1 0 1,1 0-1,0 0 0,-1 0 0,1-1 1,0 1-1,-1 0 0,1 0 0,-1 0 1,1-1-1,0 1 0,-1 0 0,1-1 1,-1 1-1,1 0 0,-1-1 0,2 0 1,28-14 408,-15 3-405,-1-1 0,0-1 0,0 0 0,-1-1 0,-1 0 0,-1-1 0,14-23 0,-25 38-67,-1 35-118,-10 18 195,8-44-11,0 0 0,1 0 1,0 1-1,1-1 1,0 1-1,0-1 0,1 1 1,0-1-1,0 1 1,3 15-1,-3-24-86,1 1 0,-1 0 0,1 0 0,-1-1 1,1 1-1,-1 0 0,1 0 0,-1-1 0,1 1 0,-1-1 0,1 1 0,0 0 1,-1-1-1,1 0 0,0 1 0,0-1 0,-1 1 0,1-1 0,0 0 0,0 1 1,0-1-1,-1 0 0,1 0 0,0 0 0,0 0 0,0 1 0,0-1 0,-1 0 1,1-1-1,0 1 0,0 0 0,0 0 0,0 0 0,0 0 0,-1-1 1,3 0-1,-2 1-531,0 0 0,0-1-1,0 1 1,0-1 0,0 1 0,0-1 0,-1 0 0,1 1 0,0-1 0,0 0 0,0 0 0,-1 1 0,1-1 0,0 0 0,-1 0 0,1 0 0,0-2 0,3-10-11200</inkml:trace>
</inkml:ink>
</file>

<file path=ppt/ink/ink4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7:51.39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6 4452,'0'0'19912,"8"2"-18588,17 3-999,1-1-1,-1-2 1,1 0-1,0-2 1,0 0-1,0-2 1,31-6-1,78-3-678,-139 16-4142,-7 0-841,2-5-1176,2-1-4879</inkml:trace>
</inkml:ink>
</file>

<file path=ppt/ink/ink4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7:52.10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 17 4740,'0'0'14259,"7"-2"-12876,4-1-922,0-1 0,1 2 0,-1 0-1,1 0 1,-1 1 0,1 0 0,0 1 0,11 2 0,-22-2-444,0 1 0,0-1 0,0 1 0,0 0-1,-1-1 1,1 1 0,0 0 0,0 0 0,-1-1 0,1 1 0,0 0 0,-1 0 0,1 0 0,-1 0 0,1 0-1,-1 0 1,0 0 0,1 0 0,-1 0 0,0 0 0,0 0 0,1 0 0,-1 0 0,0 0 0,0 0 0,0 0-1,-1 1 1,1 0 0,-7 33 320,0-20-288,-2-1 1,0 1-1,-1-2 0,0 1 0,-1-1 0,-1-1 0,0 0 0,0-1 0,-27 19 0,38-33-281,10-12-131,16-15-168,-20 26 526,-1 0 37,0 0-1,0 1 1,1-1 0,-1 1-1,1 0 1,0 0-1,0 0 1,0 0 0,0 1-1,0 0 1,1 0 0,-1 1-1,11-3 1,-15 5-2,-1-1 0,1 0 0,0 1 0,-1-1 0,1 1 0,0-1-1,-1 1 1,1-1 0,-1 1 0,1 0 0,-1-1 0,1 1 0,-1-1 0,0 1 0,1 0 0,-1 0 0,0-1 0,1 1 0,-1 0 0,0-1 0,0 1 0,0 0 0,0 0 0,0 0 0,0-1 0,0 1-1,0 1 1,0-1 2,0 1-1,0-1 0,0 0 0,0 1 0,1-1 0,-1 0 0,0 0 1,1 1-1,-1-1 0,1 0 0,-1 1 0,1-1 0,0 0 1,-1 0-1,1 0 0,0 0 0,0 0 0,0 0 0,0 0 1,0 0-1,0 0 0,0 0 0,0 0 0,0-1 0,0 1 0,0 0 1,1-1-1,-1 1 0,0-1 0,2 1 0,2-1 52,-1 0 0,0 0 0,0 0-1,1-1 1,-1 0 0,0 0 0,0 0 0,0 0 0,0-1-1,0 1 1,0-1 0,0 0 0,-1 0 0,5-4-1,-6 5-57,0 0-1,-1-1 1,1 0 0,0 1-1,-1-1 1,0 0-1,1 0 1,-1 0-1,0 0 1,0 0-1,0 0 1,0 0-1,0 0 1,0 0-1,-1 0 1,1 0 0,-1-1-1,1 1 1,-1 0-1,0 0 1,0-1-1,0 1 1,0 0-1,-1-1 1,1 1-1,-1 0 1,1 0-1,-2-4 1,-4 2-509</inkml:trace>
</inkml:ink>
</file>

<file path=ppt/ink/ink4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9:51.93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2018,'0'0'1153</inkml:trace>
</inkml:ink>
</file>

<file path=ppt/ink/ink4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9:53.27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51 43 5605,'0'0'10298,"-6"1"-9775,-26 3 1842,20 4 706,12-8-3040,0 0 1,0 0 0,0 0-1,0 1 1,0-1-1,-1 0 1,1 0-1,0 1 1,0-1 0,0 0-1,0 1 1,0-1-1,0 0 1,0 0-1,0 1 1,0-1 0,0 0-1,0 0 1,0 1-1,0-1 1,1 0-1,-1 0 1,0 1 0,0-1-1,0 0 1,0 0-1,0 1 1,0-1-1,1 0 1,-1 0 0,0 0-1,0 1 1,0-1-1,1 0 1,-1 0 0,0 0-1,0 0 1,0 0-1,1 1 1,-1-1-1,0 0 1,0 0 0,1 0-1,-1 0 1,0 0-1,0 0 1,1 0-1,-1 0 1,0 0 0,0 0-1,1 0 1,-1 0-1,0 0 1,1 0-1,-1 0 1,0 0 0,0 0-1,1 0 1,-1 0-1,0-1 1,23 3 287,0 0-85,-1-1 0,1-1 0,-1-1 0,28-4 0,-26 1-26,0 2 0,31 1 0,16-1-186,138-11 117,-62 6-128,-124-2 348,-21 8-317,1-1 1,-1 1 0,0 0-1,1 0 1,-1 0-1,1 0 1,-1 0-1,1 1 1,0-1 0,-1 1-1,5-1 1,-6 1 192,-25-6-10432,11-1 1160</inkml:trace>
</inkml:ink>
</file>

<file path=ppt/ink/ink4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9:53.85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14 8392,'9'-13'13001,"-10"36"-9130,0-3-4002,-2 36 597,1-39-388,1 1 1,1-1 0,0 1 0,5 25 0,-1-39-557</inkml:trace>
</inkml:ink>
</file>

<file path=ppt/ink/ink4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9:54.19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10 7655,'0'0'14772,"10"-2"-13598,22 1-125,44 4 0,5 0-2982,-79-3 1380,-2 0 438,0 0 1,1 0-1,-1 0 0,0 0 0,0 0 1,0 1-1,0-1 0,1 0 0,-1 0 1,0 0-1,0 0 0,0 0 0,1-1 1,-1 1-1,0 0 0,0 0 0,0 0 1,0 0-1,1 0 0,-1 0 0,0 0 0,0 0 1,0 0-1,0 0 0,0 0 0,1-1 1,-1 1-1,0 0 0,0 0 0,0 0 1,0 0-1,0 0 0,0 0 0,0-1 1,0 1-1,1 0 0,-1 0 0,0 0 1,0 0-1,0-1 0,0 1 0,0 0 1,0 0-1,0 0 0,0-1 0,0 1 1,0 0-1,0 0 0,0-8-5912</inkml:trace>
</inkml:ink>
</file>

<file path=ppt/ink/ink4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9:54.61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1 143 8296,'0'0'16917,"0"0"-16874,0 0 0,0 1 0,0-1 0,0 0-1,0 1 1,0-1 0,0 0 0,0 1 0,0-1 0,0 0-1,0 0 1,1 1 0,-1-1 0,0 0 0,0 1 0,0-1-1,0 0 1,1 0 0,-1 1 0,0-1 0,0 0 0,0 0-1,1 0 1,-1 1 0,0-1 0,0 0 0,1 0 0,-1 0-1,0 0 1,0 0 0,1 1 0,-1-1 0,0 0 0,1 0-1,-1 0 1,0 0 0,0 0 0,1 0 0,-1 0 0,0 0-1,1 0 1,7-4 42,-1-1 0,1 1 0,-1-1 0,0 0 0,0-1 0,-1 0 0,1 0-1,6-10 1,2 2-27,57-65 449,-76 86-463,0-1 0,1 2-1,0-1 1,0 0 0,0 0-1,1 1 1,0 0 0,-1 14-1,1-8-119,1 1 0,1-1-1,0 1 1,2 20-1,8-15-2667,4-14-6609</inkml:trace>
</inkml:ink>
</file>

<file path=ppt/ink/ink4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56.98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56 66 10602,'0'0'3555,"-9"4"-1425,-26 12-507,23-3 377,20-5-1280,17-1-189,-9-6-280,1-1-1,-1-1 1,0 0-1,31-7 0,-42 7-239,1-1 0,-1 0 0,1 1 0,-1-2 0,0 1-1,0-1 1,0 0 0,0 0 0,0 0 0,-1 0-1,1-1 1,-1 0 0,0 0 0,0 0 0,0-1-1,-1 1 1,5-8 0,-7 12-5,-1-1 0,1 0 0,0 0-1,-1 0 1,1 1 0,-1-1 0,1 0 0,-1 0 0,1 0 0,-1 0 0,0 0-1,1 0 1,-1 0 0,0 0 0,0 0 0,0 0 0,0 0 0,0 0-1,0 0 1,0 0 0,0 0 0,0 0 0,0-1 0,-1 1 0,1 0-1,0 1 1,-1-1 0,1 0 0,-1 0 0,1 0 0,-1 0 0,1 0-1,-1 0 1,0 0 0,1 1 0,-1-1 0,0 0 0,0 0 0,1 1-1,-1-1 1,0 1 0,0-1 0,0 1 0,0-1 0,0 1 0,0-1 0,-1 1-1,-1-1-6,1 1 0,-1 0 0,0 0 0,1 0 0,-1 0 0,0 1 0,1-1 0,-1 1 0,0-1 0,1 1 0,-1 0 0,1 0 0,-1 0 0,1 0 0,0 0 0,-1 1 0,1-1 0,-2 3 0,-1 0 26,0 0 0,0 1 1,1 0-1,-1 0 0,1 0 1,1 0-1,-1 1 0,1-1 1,0 1-1,0 0 1,0 0-1,1 0 0,0 0 1,0 1-1,-1 11 0,3-17-21,1 1 0,0-1 0,-1 0 0,1 0 0,0 0 0,0 0 0,0 0 0,0 0 0,0 0 0,0 0 0,0 0 0,0 0 0,0 0 0,0-1 0,1 1 0,-1-1 0,0 1 0,0 0 0,1-1 0,-1 0 0,0 1 0,1-1 0,-1 0 0,0 0 0,1 0 0,-1 0 0,1 0 0,-1 0 0,0 0 0,3-1 0,47-2 193,-31-3-183,-1 0 1,0-1-1,0-1 1,0 0-1,-1-2 1,-1 0-1,18-14 1,-4 5 45,-41 43 586,-4-1-355,9-15-162,-1-1-1,1 2 1,1-1 0,0 0 0,0 1 0,0 0 0,1 0 0,0 0-1,1 0 1,-2 14 0,5-22-126,-1-1-1,1 1 1,0 0 0,-1 0-1,1-1 1,0 1 0,-1-1-1,1 1 1,0 0 0,-1-1-1,1 0 1,0 1 0,0-1-1,0 1 1,0-1 0,0 0-1,-1 0 1,1 1 0,0-1-1,0 0 1,0 0 0,0 0-1,0 0 1,0 0 0,0 0-1,0 0 1,0 0 0,-1 0-1,3-1 1,31-4 109,-23 1-129,0-1 0,-1 0-1,1 0 1,16-13 0,29-14-244,-78 81 352,21-49-89,1 0 1,0 1-1,-1-1 0,1 1 1,0-1-1,0 0 0,0 1 0,0-1 1,-1 1-1,1-1 0,0 0 1,0 1-1,0-1 0,0 1 1,0-1-1,0 0 0,0 1 0,0-1 1,0 1-1,0-1 0,0 1 1,0-1-1,0 0 0,1 1 1,-1-1-1,0 1 0,0-1 1,0 0-1,1 1 0,-1-1 0,0 0 1,0 1-1,1-1 0,-1 0 1,0 1-1,1-1 0,-1 0 1,0 1-1,1-1 0,-1 0 0,0 0 1,1 0-1,0 1 0,24-4 91,29-19 7,-13 0-121,-29 14-56,1 1-1,0 0 1,1 1-1,-1 0 0,18-4 1,-30 12 95,-1 0 0,0 0 1,0 0-1,0-1 0,-1 1 1,1 0-1,0 0 0,-1 0 1,1-1-1,-1 1 0,0 0 0,1-1 1,-3 4-1,-9 29 824,10-15-2396,2-19 1308,0 0 1,0 0 0,0 1-1,0-1 1,0 0 0,0 1-1,0-1 1,0 0 0,0 1-1,1-1 1,-1 0-1,0 0 1,0 1 0,0-1-1,0 0 1,0 1 0,1-1-1,-1 0 1,0 0 0,0 1-1,0-1 1,1 0 0,-1 0-1,0 0 1,0 1 0,1-1-1,-1 0 1,0 0 0,0 0-1,1 0 1,-1 0-1,0 0 1,1 1 0,-1-1-1,1 0 1,5 0-8232</inkml:trace>
</inkml:ink>
</file>

<file path=ppt/ink/ink4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57.47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101 14 15054,'0'0'1356,"-4"10"48,-31 121 3323,-5 86-2046,18-92-821,100-312-1257,-68 159-797,6-17-1603,33-65-1,-44 100 1620,1-1 0,1 1 0,0 0 0,0 0 0,1 1 0,0 0 0,0 1 0,1-1 0,0 2-1,1-1 1,14-8 0,-23 15 188,1 0-1,-1 0 0,0 0 1,1 0-1,-1 0 1,0 1-1,1-1 1,-1 1-1,1-1 0,-1 1 1,1-1-1,0 1 1,-1 0-1,1 0 0,-1 0 1,1 0-1,-1 0 1,1 0-1,0 0 0,-1 0 1,1 1-1,-1-1 1,1 1-1,-1-1 1,1 1-1,-1-1 0,1 1 1,-1 0-1,0 0 1,1 0-1,-1 0 0,0 0 1,0 0-1,0 0 1,1 0-1,-1 0 0,0 1 1,-1-1-1,1 0 1,0 1-1,0-1 1,0 0-1,-1 1 0,1-1 1,-1 1-1,1-1 1,-1 4-1,1-1 147,0 0 0,-1 0 0,0 0 0,0 0 0,0 1 0,0-1 0,0 0 0,-1 0 0,0 0 0,0 0 0,0 0 1,-1 0-1,1 0 0,-1-1 0,0 1 0,0 0 0,0-1 0,-3 4 0,-1-1 34,0-1 1,0 0-1,-1-1 0,1 1 1,-1-1-1,0-1 1,0 1-1,-1-1 0,1-1 1,-1 1-1,1-1 1,-1 0-1,0-1 0,1 0 1,-1 0-1,0-1 1,-8 0-1,15 0-302,1 0 0,0 0 0,-1 0-1,1-1 1,0 1 0,-1 0 0,1 0 0,0 0 0,-1 0 0,1 0-1,0-1 1,-1 1 0,1 0 0,0 0 0,-1 0 0,1-1-1,0 1 1,0 0 0,0-1 0,-1 1 0,1 0 0,0 0 0,0-1-1,0 1 1,-1 0 0,1-1 0,0 1 0,0-1 0,0 1 0,0 0-1,0-1 1,0 1 0,0 0 0,0-1 0,0 1 0,0 0-1,0-1 1,0 1 0,0 0 0,0-1 0,0 1 0,1-1 0,7-16-9426,9 4-1982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12.11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55 208 9065,'0'0'6278,"10"-2"-3177,-5 0-2697,5 0 196,-1 0 0,0 0-1,1 1 1,16-1-1,-24 2-557,-1 0 0,1 0 0,0 0-1,-1 0 1,1 1 0,-1-1 0,1 0-1,-1 1 1,1-1 0,-1 1 0,1-1 0,-1 1-1,0 0 1,1-1 0,-1 1 0,0 0-1,1 0 1,-1 0 0,0 0 0,0 0 0,0 0-1,0 1 1,0-1 0,0 0 0,0 0-1,0 1 1,-1-1 0,1 0 0,0 1 0,-1-1-1,1 1 1,-1-1 0,0 1 0,1-1 0,-1 1-1,0 0 1,0-1 0,0 1 0,0-1-1,0 1 1,-1 1 0,0 1 73,0-1 0,0 1 0,0-1 0,-1 1 0,0-1 0,0 1 0,0-1 0,0 0 0,0 0 0,-1 0 0,1 0 0,-1 0 0,0-1 0,0 1 0,-3 2 0,-55 35 1461,48-32-1330,4-3-62,-29 20 262,37-24-444,0 0-1,0 0 1,0-1-1,0 1 1,0 0-1,0 0 1,0 0 0,0 0-1,0 0 1,1 0-1,-1 0 1,0 1-1,1-1 1,-1 0-1,1 0 1,-1 0-1,1 1 1,0-1-1,-1 0 1,1 0-1,0 1 1,0-1-1,0 0 1,0 1-1,0-1 1,0 0-1,1 2 1,0-2-4,0 1 0,0-1 1,0 0-1,0 0 0,1 0 0,-1 0 1,1 0-1,-1 0 0,0 0 0,1 0 0,-1-1 1,1 1-1,0 0 0,-1-1 0,1 1 1,-1-1-1,1 0 0,0 0 0,3 1 1,38 0-1280,-34-1 584,0 0-645,0 0 1,0 0-1,0-1 0,0-1 1,17-4-1,12-11-7563</inkml:trace>
  <inkml:trace contextRef="#ctx0" brushRef="#br0" timeOffset="1">470 0 17232,'0'0'7656,"-25"47"-7496,12-17-128,1 7 32,3-2 0,0 0-64,6-4-32,-3-5-545,6-5-384,0-6-192,0-5-512,0-8-1346</inkml:trace>
</inkml:ink>
</file>

<file path=ppt/ink/ink4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57.83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21973,'0'0'8520</inkml:trace>
</inkml:ink>
</file>

<file path=ppt/ink/ink4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05.15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188 59 7751,'0'0'12871,"2"-8"-11131,5-25-191,-7 33-1466,0-1 1,0 0 0,0 0 0,-1 0-1,1 1 1,0-1 0,0 0-1,-1 0 1,1 1 0,0-1 0,-1 0-1,1 1 1,-1-1 0,1 0-1,-1 1 1,1-1 0,-1 1 0,0-1-1,1 1 1,-1-1 0,1 1 0,-1-1-1,0 1 1,1 0 0,-1-1-1,0 1 1,0 0 0,1 0 0,-1-1-1,0 1 1,0 0 0,0 0 0,1 0-1,-1 0 1,0 0 0,0 0-1,0 0 1,1 0 0,-1 0 0,-1 1-1,-30 1 296,25 1-385,1-1 0,-1 1 1,1 0-1,-1 0 0,1 0 0,0 1 0,1 0 0,-1 0 0,1 1 1,-1-1-1,1 1 0,1 1 0,-1-1 0,1 1 0,0-1 0,0 1 0,0 0 1,1 0-1,-3 9 0,6-14 2,0 0 0,0 1 1,1-1-1,-1 0 0,0 0 0,1 0 0,-1 0 1,1 0-1,0 0 0,-1 0 0,1 0 1,0 0-1,-1 0 0,1-1 0,0 1 1,0 0-1,0 0 0,0-1 0,0 1 1,0 0-1,0-1 0,0 1 0,0-1 1,0 1-1,0-1 0,0 0 0,0 0 1,0 1-1,0-1 0,1 0 0,-1 0 1,0 0-1,2 0 0,49 4 15,-45-4-17,-6 0 6,11 0-39,0 0 0,0 2 1,-1-1-1,1 1 0,18 6 1,-28-7 36,-1-1 1,1 1 0,0 0-1,0 0 1,0 0 0,-1 0-1,1 0 1,-1 1 0,1-1 0,-1 0-1,1 1 1,-1-1 0,0 1-1,0-1 1,1 1 0,-1 0-1,0-1 1,-1 1 0,1 0 0,0 0-1,0 0 1,-1 0 0,1 0-1,-1-1 1,0 1 0,1 0-1,-1 0 1,0 0 0,0 0 0,0 0-1,-1 0 1,1 0 0,0 0-1,-1 0 1,1 0 0,-1 0 0,0 0-1,1 0 1,-1-1 0,0 1-1,0 0 1,-2 2 0,-3 5 64,1-1 1,-1 0-1,0 0 0,-1-1 1,0 1-1,0-1 1,0-1-1,-13 9 1,1-2 103,-1 0 0,-31 13 1,48-24-164,-1 0 1,0 0 0,0-1-1,1 0 1,-1 0 0,0 0-1,0 0 1,0-1-1,0 1 1,0-1 0,-1 0-1,1 0 1,-6-2 0,9 2-46,0 0 1,1 0 0,-1-1-1,0 1 1,1-1 0,-1 1-1,0 0 1,1-1 0,-1 1-1,1-1 1,-1 1 0,0-1-1,1 0 1,-1 1 0,1-1-1,0 0 1,-1 1 0,1-1-1,0 0 1,-1 1 0,1-1-1,0 0 1,0 0 0,-1 1-1,1-2 1,0-1-173,0 0 1,1 1-1,-1-1 1,1 0-1,-1 1 1,1-1-1,0 1 1,0-1-1,0 1 1,0-1-1,3-3 1,59-81-9029,-36 51 3646</inkml:trace>
</inkml:ink>
</file>

<file path=ppt/ink/ink4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05.50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76 0 15887,'0'0'4153,"-1"9"-2701,-1 54 1221,-2 10-1986,3 0 1,12 99-1,-31-223-5891,-35-54 5049,54 105 203,1 0 1,0-1-1,-1 1 1,1-1-1,0 1 0,-1-1 1,1 1-1,0-1 1,0 1-1,0-1 1,-1 1-1,1-1 1,0 1-1,0-1 1,0 1-1,0-1 1,0 1-1,0-1 0,0 1 1,0-1-1,0 0 1,0 1-1,1-1 1,-1 1-1,0-1 1,0 1-1,0-1 1,1 1-1,-1-1 0,0 1 1,0 0-1,1-1 1,-1 1-1,0-1 1,1 0-1,23-2 563,43 14-1445,-52-7 274,57 2-7037,-39-6 636</inkml:trace>
</inkml:ink>
</file>

<file path=ppt/ink/ink4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06.22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73 246 4837,'0'0'17611,"-9"7"-17152,3-2-358,0 0 0,1 1 0,0-1 0,0 1 0,1 0 0,0 0 0,0 0 0,0 1 0,0 0-1,1-1 1,1 1 0,-1 0 0,1 0 0,0 1 0,0-1 0,1 0 0,0 1 0,0-1 0,1 1 0,0-1 0,2 12 0,-2-17-92,1-1 1,-1 1-1,1 0 1,-1-1-1,1 1 1,0-1 0,0 1-1,0-1 1,0 1-1,0-1 1,0 0-1,0 1 1,1-1-1,-1 0 1,0 0-1,1 0 1,-1 0-1,1 0 1,-1 0 0,1 0-1,-1-1 1,1 1-1,0 0 1,-1-1-1,1 0 1,0 1-1,-1-1 1,1 0-1,0 0 1,0 0-1,-1 0 1,1 0-1,0 0 1,0 0 0,-1 0-1,1-1 1,0 1-1,-1-1 1,1 0-1,0 1 1,-1-1-1,3-1 1,3-1 17,0 0 1,-1-1-1,1 1 0,-1-1 1,0-1-1,0 1 1,0-1-1,9-10 0,-8 5-31,1 0-1,-2-1 1,1 1-1,-1-2 1,-1 1-1,0-1 1,-1 1-1,0-1 1,0-1-1,-2 1 1,1 0-1,0-17 1,-3 28 3,0 1 0,0 0 1,0-1-1,0 1 1,0-1-1,0 1 0,1 0 1,-1-1-1,-1 1 0,1-1 1,0 1-1,0 0 1,0-1-1,0 1 0,0-1 1,0 1-1,0 0 0,0-1 1,-1 1-1,1 0 1,0-1-1,0 1 0,-1 0 1,1-1-1,0 1 1,0 0-1,-1-1 0,1 1 1,0 0-1,-1 0 0,1 0 1,0-1-1,-1 1 1,1 0-1,0 0 0,-1-1 1,-13 10-64,-9 21 60,19-23 29,1 0 0,0 1 1,1-1-1,0 1 0,0-1 0,1 1 1,0 0-1,0 0 0,1-1 0,1 14 1,-1-20-23,0 1 0,1-1 1,-1 0-1,1 1 1,-1-1-1,1 0 1,0 0-1,-1 0 0,1 1 1,0-1-1,0 0 1,0 0-1,0 0 1,0 0-1,0-1 0,0 1 1,0 0-1,0 0 1,0 0-1,1-1 1,-1 1-1,0-1 0,0 1 1,1-1-1,-1 1 1,0-1-1,1 0 1,-1 0-1,0 0 1,1 0-1,-1 0 0,1 0 1,-1 0-1,0 0 1,1 0-1,1-1 1,2 0 8,0 0 0,0 1 1,0-2-1,0 1 0,-1-1 1,1 1-1,0-1 1,-1-1-1,5-2 0,2-5-37,0 0-1,0-1 0,-2 0 0,1-1 0,-1 0 0,-1-1 0,0 1 0,7-17 0,42-115-252,-45 109 261,-3 6 143,-1 5 174,-10 47-107,-7 22-127,3 0 1,2 0-1,1 0 0,7 86 0,-2-120-55,0-1 0,1 1-1,0-1 1,1 1 0,0-1-1,1 0 1,0-1 0,9 14-1,-10-25 80,-2-12-182,-1-15-424,-6 5-223,-1 1 0,-1 1 0,-1-1 0,-19-39 0,-24-33 1338,51 94-542,0 1 0,0 0 0,0 0 0,-1 0 0,1 0 0,0-1 0,0 1 0,0 0 0,0 0 0,0 0 0,0-1 0,-1 1 0,1 0 0,0 0 0,0 0 0,0-1 1,0 1-1,0 0 0,0 0 0,0-1 0,0 1 0,0 0 0,0 0 0,0 0 0,0-1 0,0 1 0,0 0 0,0 0 0,0-1 0,0 1 0,0 0 0,1 0 0,-1 0 0,0-1 0,0 1 0,0 0 0,0 0 0,0 0 0,0-1 0,1 1 0,-1 0 0,0 0 0,0 0 0,0 0 0,1 0 0,-1-1 0,0 1 0,0 0 0,0 0 0,1 0 0,-1 0 0,0 0 0,0 0 0,1 0 0,-1 0 0,21 4 866,34 18-2520,-47-18 1128,36 13-7667,-26-10-1318</inkml:trace>
</inkml:ink>
</file>

<file path=ppt/ink/ink4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06.57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12043,'0'0'13101</inkml:trace>
</inkml:ink>
</file>

<file path=ppt/ink/ink4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33.91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65 81 3876,'5'-6'1382,"0"-1"1,0 1-1,0 0 1,1 1-1,0 0 1,7-6-1,-8 7-644,-1 1-371,-1 0 1,1 0-1,0 0 1,0 0-1,0 1 1,0 0-1,0 0 0,1 0 1,-1 0-1,1 1 1,-1-1-1,1 1 1,0 1-1,-1-1 1,1 0-1,0 1 0,0 0 1,8 1-1,-10 0-340,-1 0 0,1 0 0,0 0-1,-1 1 1,1-1 0,-1 1-1,1-1 1,-1 1 0,0 0 0,0 0-1,0 0 1,0 0 0,0 0 0,0 1-1,-1-1 1,1 1 0,-1-1-1,1 1 1,-1-1 0,0 1 0,0 0-1,0-1 1,0 1 0,-1 0 0,1 0-1,-1 0 1,0 0 0,1 0-1,-1 0 1,-1-1 0,1 5 0,-1-2 31,1 0 1,-1 0-1,0 0 1,0 0 0,0 0-1,-1 0 1,0 0-1,0-1 1,0 1 0,-1 0-1,1-1 1,-1 0-1,-7 8 1,-5 5 256,0-2 1,-20 16-1,-23 23-128,44-36-173,0 2-1,1-1 0,-21 43 0,30-54-7,0 0 0,1 0-1,0 0 1,1 1 0,0-1 0,0 1 0,0 0-1,1-1 1,1 1 0,0 0 0,0 0-1,0 0 1,4 16 0,-2-22 23,-1 1 1,1-1-1,0 0 0,1 0 1,-1 0-1,0 0 0,1 0 1,0-1-1,-1 1 0,1-1 1,0 0-1,0 0 0,1 0 1,-1 0-1,0 0 1,1-1-1,-1 1 0,1-1 1,-1 0-1,1 0 0,0 0 1,-1-1-1,1 1 0,4-1 1,1 1 96,0 0 0,-1-1 1,1 0-1,0 0 0,0-1 0,-1 0 1,1-1-1,-1 0 0,12-4 0,-12 2-27,0 0-1,0-1 0,0 0 1,-1-1-1,0 0 0,0 0 1,0-1-1,-1 1 0,8-11 0,-13 15-57,1 0 0,-1 1 0,0-1-1,0 0 1,1 0 0,-1 0-1,0 0 1,-1 0 0,1 0-1,0 0 1,-1 0 0,1-1 0,-1 1-1,1 0 1,-1 0 0,0-1-1,0 1 1,0 0 0,0 0 0,-1 0-1,1-1 1,0 1 0,-1 0-1,0 0 1,1 0 0,-1 0-1,0 0 1,0 0 0,0 0 0,0 0-1,-1 0 1,1 0 0,0 1-1,-1-1 1,0 0 0,1 1-1,-1-1 1,0 1 0,1 0 0,-1-1-1,0 1 1,-4-1 0,-1-2-49,-1 1 1,0 1-1,0-1 0,0 1 1,-1 0-1,-13 0 0,18 1-8,0 1 0,0 0 0,0-1 0,1 1 0,-1 1 0,0-1 0,0 1 0,0-1 0,1 1 0,-1 0 0,0 1 0,1-1 0,-1 1 0,1-1 0,-1 1 0,-4 4 0,8-6-29,-1 0-1,1 0 1,-1 1 0,1-1-1,0 0 1,-1 0-1,1 1 1,0-1 0,0 1-1,-1-1 1,1 0-1,0 1 1,0-1 0,-1 1-1,1-1 1,0 0 0,0 1-1,0-1 1,0 1-1,0-1 1,0 1 0,0-1-1,-1 1 1,1-1-1,1 0 1,-1 1 0,0-1-1,0 1 1,0-1 0,0 1-1,0-1 1,0 1-1,0-1 1,1 0 0,-1 2-1,18 4-1515,26-6-2776,-9-6-1824</inkml:trace>
</inkml:ink>
</file>

<file path=ppt/ink/ink4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13.43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101 87 15759,'0'0'1996,"0"-14"-154,-4-47 1265,-29 237-2792,23-107 516,-3-2 0,-28 86 0,56-202 7,15-98 0,-23 112-704,3-25-89,6-113 1,-16 176-57,0 0 1,0 0 0,0 0-1,1 0 1,0 0-1,-1 0 1,1 0 0,0 0-1,0-1 1,1 1 0,-1 0-1,1 0 1,-1-1 0,1 1-1,0-1 1,0 0 0,0 1-1,0-1 1,0 0 0,1 0-1,-1 0 1,0 0-1,1-1 1,0 1 0,-1-1-1,1 0 1,0 1 0,0-1-1,0 0 1,0-1 0,0 1-1,4 0 1,-5-1 11,0 0 1,0 1 0,-1-1-1,1 1 1,0-1-1,0 1 1,0 0-1,0-1 1,-1 1-1,1 0 1,0 0 0,-1 0-1,1 1 1,-1-1-1,1 0 1,-1 1-1,1-1 1,-1 0-1,0 1 1,0 0 0,0-1-1,0 1 1,0 0-1,0-1 1,0 1-1,-1 0 1,2 3-1,13 17 20,-14-22-19,0 1-1,0-1 1,1 0 0,-1 0 0,0 0 0,0 0 0,0 0 0,0 0-1,0 0 1,1 0 0,-1 0 0,0 0 0,0 0 0,0-1 0,0 1-1,0 0 1,0-1 0,0 1 0,0-1 0,0 0 0,0 1 0,0-1-1,0 0 1,0 1 0,1-3 0,19-12 18,-2-2-1,0 0 1,-1-1-1,-1-1 1,18-23-1,-35 42-19,0 0 0,0-1 0,0 1-1,0 0 1,0 0 0,0 0 0,0 0-1,0-1 1,0 1 0,0 0-1,0 0 1,0 0 0,0-1 0,0 1-1,0 0 1,0 0 0,0 0-1,1 0 1,-1 0 0,0-1 0,0 1-1,0 0 1,0 0 0,0 0-1,1 0 1,-1 0 0,0 0 0,0 0-1,0-1 1,0 1 0,1 0-1,-1 0 1,0 0 0,0 0 0,0 0-1,1 0 1,-1 0 0,0 0 0,0 0-1,0 0 1,1 0 0,-1 0-1,0 0 1,0 0 0,0 0 0,0 0-1,1 1 1,-1-1 0,0 0-1,0 0 1,0 0 0,0 0 0,1 0-1,-1 0 1,0 0 0,0 0-1,0 1 1,0-1 0,0 0 0,1 0-1,-1 0 1,0 0 0,0 1-1,0-1 1,2 21-36,-7 27 21,-16 57 352,9-49 72,2 0 0,-5 103 0,20-130 1,1-13-1582,4-9-4589,-9-16-4884</inkml:trace>
</inkml:ink>
</file>

<file path=ppt/ink/ink4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13.96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170 87 6887,'7'-7'5002,"1"-6"-3476,24-29 2210,-6 18 1513,-26 24-5210,0 0 0,0 0 0,0 0 0,1 0 0,-1 0 0,0 0 0,0 0 0,0 0 0,1 0 0,-1 0 0,0 0 0,0 0 0,0 0 0,1 0 0,-1 0 0,0 0 0,0 0 0,0 0 0,0 0 0,1 0 0,-1 0 0,0 1 0,0-1 0,0 0 0,0 0 0,1 0 0,-1 0 0,0 0 0,0 1 0,0-1 0,0 0 0,0 0 0,0 0 0,0 0 1,0 1-1,0-1 0,1 0 0,-1 0 0,0 0 0,0 1 0,0-1 0,0 0 0,0 0 0,0 0 0,0 1 0,0-1 0,0 0 0,0 0 0,-1 0 0,1 1 0,0-1 0,0 0 0,0 0 0,0 0 0,0 0 0,0 1 0,0-1 0,0 0 0,0 0 0,-1 0 0,1 0 0,0 1 0,0-1 0,0 0 0,-1 0 0,-3 17 87,-19 36 325,-2-1-1,-2 0 1,-35 49 0,1-2-263,18-28-1997,56-113-5183,-1 4 3264,9-5-895,0-5-1249</inkml:trace>
</inkml:ink>
</file>

<file path=ppt/ink/ink4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14.33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61 83 5830,'6'-9'3251,"-5"7"-2606,25-46 2767,-24 45-2876,-1 1 1,0 0-1,1 0 1,-1 0-1,1 1 1,0-1-1,0 0 1,-1 0-1,1 1 1,0-1-1,4-1 1,-5 4-469,-1-1 1,1 0 0,0 1-1,-1-1 1,1 1-1,0 0 1,-1-1-1,1 1 1,-1-1-1,1 1 1,-1 0 0,1-1-1,-1 1 1,1 0-1,-1 0 1,0 0-1,1-1 1,-1 1-1,0 0 1,0 0 0,1 0-1,-1-1 1,0 1-1,0 0 1,0 0-1,0 0 1,0 1-1,2 33 120,-1-33-42,0 96 317,-1-47 536,7 53-1,-5-87-804,1-1 0,1 0-1,0-1 1,1 1-1,1-1 1,0 0-1,13 22 1,-9-24-172,-8-19-799,-14-26-1506,-8 8-1168,-1 1-1,-36-32 1,11 15 2875,1 1 6595,52 37-1655,32-2-4036,-21 4-252,68-7-2040,-30-6-5479,-29 2 1304</inkml:trace>
</inkml:ink>
</file>

<file path=ppt/ink/ink4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14.68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 1 14830,'0'0'5477,"6"60"-4035,-6-24-225,-6 5-160,1 3-577,1 0-384,1-1-96,3-5 64,0-5-416,0-4-545,0-11-224,0-6-1057,0-9-1826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12.48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13869,'0'0'6278,"59"9"-5253,-26-1-801,6 1-192,-2-5-2690,6 0-4869</inkml:trace>
</inkml:ink>
</file>

<file path=ppt/ink/ink4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15.02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56 15631,'0'0'4297,"9"-6"-2978,6-2-1070,1 1-1,-1 0 1,1 1 0,0 1 0,0 1-1,1 0 1,0 1 0,-1 1 0,31-1-1,-25 3-223,-1 0-1,1 1 1,-1 1 0,1 1-1,-1 1 1,32 10-1,-45-11-20,-1 0 1,-1 0-1,1 1 1,0-1-1,-1 2 0,0-1 1,0 1-1,0-1 0,-1 2 1,1-1-1,-1 1 1,0-1-1,-1 1 0,0 1 1,0-1-1,0 1 0,0-1 1,-1 1-1,0 0 1,-1 0-1,0 1 0,2 9 1,-1-6 221,-2-1 0,1 1 0,-2 0 0,1 0 0,-2 0 1,1 0-1,-1 0 0,-1-1 0,0 1 0,-1 0 0,0-1 0,0 1 1,-1-1-1,0 0 0,-1 0 0,0-1 0,-11 16 0,7-15-13,1 0-1,-1 0 0,-1-1 1,0-1-1,0 1 0,-1-2 0,0 1 1,0-2-1,-1 1 0,0-2 0,0 1 1,0-2-1,0 1 0,-18 2 1,14-4-202,-1-1 1,1 0 0,0-1-1,0-1 1,-1-1-1,1 0 1,-25-5 0,35 4-224,0 1 0,0-1 1,0 0-1,1-1 0,-1 1 0,1-1 1,0 0-1,0 0 0,0-1 0,-6-5 1,8 6-149,1 0 0,0 1 1,-1-1-1,2 0 0,-1-1 1,0 1-1,0 0 0,1 0 0,0-1 1,0 1-1,0-1 0,0 1 1,0-1-1,1 1 0,-1-1 1,1 1-1,0-1 0,1-6 1,5-8-4627,16 1-2066</inkml:trace>
</inkml:ink>
</file>

<file path=ppt/ink/ink4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15.38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10 15983,'0'0'8873,"69"16"-7400,-14-16-961,9-4-416,3-4-96,-5 1-32,1 2-800,-15 4-1090,-9 1-929,-16 0-128,-12 3-1056,-11 5-1379</inkml:trace>
</inkml:ink>
</file>

<file path=ppt/ink/ink4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15.72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3203,'0'0'19314,"73"17"-17840,-20-17-802,4-5-447,-4 1-161,2 0-128,-9 4-1410,-9 0-1729,-5 0-3876</inkml:trace>
</inkml:ink>
</file>

<file path=ppt/ink/ink4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17.00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1 271 12524,'0'0'8093,"11"-5"-6945,32-21-952,-1-2 0,-1-2 0,-2-1 0,-1-2 0,-1-2 0,39-48 0,-99 135 697,3 1 0,-16 61 0,31-61 19,10-28-2117,-5-24 845,1 0 0,-1-1-1,1 1 1,-1 0 0,1 0 0,-1-1-1,1 1 1,0 0 0,-1 0 0,1-1 0,0 1-1,0-1 1,0 1 0,-1-1 0,1 1-1,0-1 1,0 1 0,0-1 0,0 0 0,1 1-1</inkml:trace>
</inkml:ink>
</file>

<file path=ppt/ink/ink4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17.36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63 10025,'0'0'8627,"14"1"-6593,14 0-1117,0-1 1,0-2-1,0-1 0,44-10 0,136-25-189,-67 29-3757,-130 14 1075,-20-2-13778</inkml:trace>
</inkml:ink>
</file>

<file path=ppt/ink/ink4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17.70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 1 16111,'0'0'7276,"0"9"-5786,-1 16-641,0-2-221,1 0 0,3 31 0,-2-52-622,0-1 1,-1 0-1,1 1 0,0-1 0,0 0 0,0 0 1,0 1-1,0-1 0,0 0 0,0 0 0,1 0 1,-1 0-1,0-1 0,0 1 0,1 0 0,-1 0 1,1-1-1,-1 1 0,1-1 0,-1 1 0,1-1 1,-1 0-1,1 0 0,-1 0 0,1 1 0,-1-1 1,1-1-1,-1 1 0,1 0 0,2-1 0,49-9 176,24-29-139,-63 30-93,1 1 0,0 0 0,0 2 0,1-1 0,19-4 1,-35 11 52,1 0 1,-1-1 0,1 1-1,-1 0 1,1 0-1,0 0 1,-1 0 0,1 0-1,-1 0 1,1 0 0,0 0-1,-1 0 1,1 0 0,-1 0-1,1 1 1,0-1 0,-1 0-1,1 0 1,-1 0 0,1 1-1,-1-1 1,1 0 0,-1 1-1,1-1 1,-1 0-1,1 1 1,-1-1 0,0 1-1,1-1 1,0 2 0,-1 20 317,-20 33 292,15-44-598,3-5-168,1-1-1,-1 0 1,1 0 0,0 1-1,0-1 1,0 7 0,11-14-8607,3-13-2253</inkml:trace>
</inkml:ink>
</file>

<file path=ppt/ink/ink4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20.56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 1 10346,'-6'4'9211,"22"-1"-6598,28 0-1566,291-9 784,-333 8-4991,-9 3 1103,-10 2-1252,-7-5-2195,-4-2-1798</inkml:trace>
</inkml:ink>
</file>

<file path=ppt/ink/ink4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20.96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91 0 6118,'0'0'14958,"8"8"-13885,6 4-778,-1-2-1,2 1 1,0-2 0,24 13-1,-35-20-281,0-1 0,0 1 0,-1 1 0,1-1 0,-1 0-1,1 1 1,-1 0 0,0-1 0,0 1 0,0 1 0,0-1 0,-1 0-1,1 1 1,-1-1 0,0 1 0,0 0 0,0-1 0,1 6 0,-2-5 15,-1 0 1,0 0 0,0 0 0,0 0 0,0-1-1,0 1 1,-1 0 0,1 0 0,-1 0 0,0-1-1,0 1 1,-1 0 0,1-1 0,-1 1-1,0-1 1,0 0 0,0 1 0,0-1 0,0 0-1,-4 3 1,-16 17 295,-2 0-1,-1-2 1,0-1-1,-34 20 1,2 0 508,42-23-391,15-16-434,0-1 0,0 1 0,0-1 0,0 0 0,0 1 0,0-1 0,0 0-1,0 1 1,1-1 0,-1 0 0,0 1 0,0-1 0,0 0 0,1 1 0,-1-1-1,0 0 1,0 1 0,1-1 0,-1 0 0,0 0 0,1 0 0,-1 1 0,0-1-1,1 0 1,-1 0 0,0 0 0,1 0 0,-1 1 0,0-1 0,1 0 0,-1 0-1,1 0 1,44 2 174,-36-2-122,145-10 195,-102 5-272,92 1 1,-142 4-30,-1 0-1,0 0 1,1 0-1,-1 1 1,0-1 0,1 0-1,-1 0 1,0 1 0,1-1-1,-1 1 1,0-1 0,0 1-1,1-1 1,-1 1 0,0 0-1,0 0 1,0 0 0,0 0-1,0-1 1,0 1 0,0 0-1,0 1 1,0-1-1,-1 0 1,2 2 0,1 13-10386</inkml:trace>
</inkml:ink>
</file>

<file path=ppt/ink/ink4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22.43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222 46 4132,'0'0'5861,"9"-7"-2220,45-32 2130,-57 46-566,-19 28-4143,-23 18-460,-67 60 0,21-22-2671,91-91 1917,0 0 0,0 0-1,0 1 1,0-1-1,0 0 1,0 0 0,-1 1-1,1-1 1,0 0-1,0 0 1,0 0 0,0 1-1,0-1 1,-1 0-1,1 0 1,0 0-1,0 0 1,0 1 0,-1-1-1,1 0 1,0 0-1,0 0 1,0 0 0,-1 0-1,1 0 1,0 0-1,0 0 1,-1 0-1,1 0 1,0 0 0,0 1-1,-1-1 1,1-1-1,0 1 1,0 0 0,-1 0-1,1 0 1,0 0-1,0 0 1,-1 0 0,1 0-1,0 0 1,0 0-1,0 0 1,-1 0-1,1-1 1,0 1 0,0 0-1,0 0 1,-1 0-1,0-13-6241,1 12 6388,0-19-7457</inkml:trace>
</inkml:ink>
</file>

<file path=ppt/ink/ink4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22.76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11851,'0'0'10218,"62"41"-9353,-37-22-225,3-1-95,-2 4-321,3-1-160,-3 0 0,-1-1-64,0-3-865,-6-2-736,4-5-1346,-7-6-2850,2-4-5766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12.81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9 14894,'0'0'7815,"81"0"-9480,-37 0-2211,2 0-3971</inkml:trace>
  <inkml:trace contextRef="#ctx0" brushRef="#br0" timeOffset="1">420 23 13485,'0'0'3907,"73"-12"-4899,-40 1-2884</inkml:trace>
</inkml:ink>
</file>

<file path=ppt/ink/ink4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23.09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44 143 5605,'0'0'14286,"-37"64"-12941,32-43-384,3-1-256,2-1-353,0-3-320,0-2 32,5-4-480,2-4-513,2-6-641,-3 0-1184,-5-4-3588</inkml:trace>
  <inkml:trace contextRef="#ctx0" brushRef="#br0" timeOffset="1">34 13 17072,'0'0'9865,"5"-13"-18064</inkml:trace>
</inkml:ink>
</file>

<file path=ppt/ink/ink4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23.45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9321,'0'0'16656,"67"0"-16432,-28 0-160,-2 0 0,2 0-256,-3 1-1506,-8-1-1601,-5 0-3011</inkml:trace>
</inkml:ink>
</file>

<file path=ppt/ink/ink4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23.82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243 0 10602,'0'0'10853,"-3"8"-9401,-7 12-819,0 0 0,-1-1 1,-1 0-1,-21 26 0,-69 73 101,77-90-641,22-24-35,-17 16-565,19-20 393,1 0-1,0 0 0,0 1 0,-1-1 1,1 0-1,0 0 0,-1 0 0,1 0 0,0 0 1,0 1-1,-1-1 0,1 0 0,0 0 1,-1 0-1,1 0 0,0 0 0,-1 0 1,1 0-1,0 0 0,-1 0 0,1 0 0,0 0 1,-1 0-1,1 0 0,0-1 0,-1 1 1,1 0-1,0 0 0,-1 0 0,1 0 1,0 0-1,0-1 0,-1 1 0,1 0 0,0 0 1,0-1-1,-1 1 0,1 0 0,0 0 1,0-1-1,0 1 0,-1 0 0,1 0 1,0-1-1,0 1 0,0 0 0,0-1 0,0 1 1,0 0-1,0-1 0,0 1 0,0 0 1,0-1-1,0 1 0,0 0 0,0-1 0,0 1 1,0 0-1,0-1 0,0 1 0,0 0 1,0-1-1,0 1 0,0 0 0,1-1 1,-1-17-6303</inkml:trace>
</inkml:ink>
</file>

<file path=ppt/ink/ink4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24.16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12908,'0'0'7554,"11"0"-6107,-2-1-1134,1 1 0,-1 1 1,1 0-1,-1 0 0,0 1 1,1 0-1,-1 1 0,0 0 1,0 0-1,-1 1 0,1 0 1,12 9-1,-1 0-178,-1 2 0,0 0 0,-1 1 0,17 20 0,8 11-2860,-32-38-820,-2-6-1644,5-3-6165</inkml:trace>
</inkml:ink>
</file>

<file path=ppt/ink/ink4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25.65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105 1 9929,'0'0'13544,"-8"0"-13272,4 0-246,1 0 1,0 0-1,0 0 0,0 0 1,0 1-1,0 0 0,0 0 1,0 0-1,0 0 0,0 0 1,0 0-1,0 1 0,0-1 1,1 1-1,-6 4 1,4-2 76,0 1 0,0-1 0,1 1 0,-1 0 0,1 0 0,0 0 0,0 1 0,1-1 0,-3 8 0,3-9-37,1 0 0,-1 0 1,1 0-1,0 0 0,1 0 0,-1 0 0,1 0 1,-1 0-1,1 0 0,1 5 0,-1-7-52,1-1-1,-1 0 1,1 1 0,-1-1-1,1 0 1,0 0 0,-1 0 0,1 0-1,0 0 1,0 1 0,0-1-1,0-1 1,0 1 0,0 0-1,0 0 1,0 0 0,0 0 0,0-1-1,1 1 1,-1-1 0,0 1-1,0-1 1,1 1 0,-1-1-1,0 0 1,1 1 0,-1-1-1,0 0 1,1 0 0,-1 0 0,0 0-1,2 0 1,4-1 13,1 0 0,-1 0 0,0-1-1,0 0 1,0 0 0,0-1 0,0 1 0,-1-2 0,1 1 0,-1-1 0,0 0-1,0 0 1,0 0 0,-1-1 0,1 0 0,-1 0 0,0 0 0,0-1-1,-1 0 1,0 0 0,0 0 0,0 0 0,-1-1 0,0 1 0,0-1 0,0 0-1,-1 0 1,0 0 0,1-14 0,-11 27-239,-1 6 152,6-7 66,1-1 1,1 1-1,-1 0 0,1-1 1,0 1-1,0 0 0,0 0 1,0 0-1,1 0 1,0 0-1,0 0 0,1 7 1,0-9-141,0-1 0,0 0 1,-1 0-1,1 0 0,0 0 0,1 0 1,-1-1-1,0 1 0,1 0 0,-1 0 1,0-1-1,1 1 0,0-1 1,-1 1-1,1-1 0,0 0 0,0 0 1,0 0-1,0 0 0,0 0 0,0 0 1,0 0-1,0-1 0,0 1 0,1-1 1,-1 1-1,0-1 0,0 0 1,3 0-1,15 1-3886,-1-1-3155</inkml:trace>
</inkml:ink>
</file>

<file path=ppt/ink/ink4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26.03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14029,'0'0'12177,"1"9"-11899,4 301 1740,-6-186-4554,3-107-801,4-8-2513</inkml:trace>
</inkml:ink>
</file>

<file path=ppt/ink/ink4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26.86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3235,'0'0'17521,"5"47"-16144,-5-10-160,0 6-448,0 8-97,0 2-63,0 3-225,0-3-255,2-3-65,0-6-32,3-5-353,6-10-1504,3-8-1923,-5-8-3267</inkml:trace>
</inkml:ink>
</file>

<file path=ppt/ink/ink4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27.77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27 0 13068,'0'0'7015,"2"59"-5830,-2-33-448,-2 8-353,-3-1-256,0-2-96,-1 0-576,5-7-289,-3-4-576,4-9-321,-5-9-6502</inkml:trace>
</inkml:ink>
</file>

<file path=ppt/ink/ink4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28.10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15791,'0'0'6470,"34"33"-10250,-17-36-3202</inkml:trace>
</inkml:ink>
</file>

<file path=ppt/ink/ink4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28.44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9 13741,'0'0'9097,"46"26"-8361,-9-26-287,-1-6-353,3-3-64,-4 1-352,-5 3-1378,-10 0-1729,-10 4-3268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13.19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21 12812,'0'0'9513,"18"4"-9353,-6-7-576,4-6-3172,2-4-6821</inkml:trace>
</inkml:ink>
</file>

<file path=ppt/ink/ink4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28.79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30 12300,'0'0'9000,"59"-4"-7847,-27-2-672,1-1-385,3 3-64,-8 2-705,-3 0-1217,-8 0-2177,1 0-4550</inkml:trace>
</inkml:ink>
</file>

<file path=ppt/ink/ink4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29.13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0 168 15214,'0'0'9396,"7"-10"-8456,113-147-65,-120 157-876,0 0 1,0 0-1,0 0 1,0 0-1,0 0 0,0 0 1,0 1-1,0-1 0,0 0 1,0 0-1,0 0 1,0 0-1,0 0 0,0 0 1,0 0-1,0 0 1,0 1-1,0-1 0,1 0 1,-1 0-1,0 0 1,0 0-1,0 0 0,0 0 1,0 0-1,0 0 0,0 0 1,0 0-1,0 0 1,0 0-1,0 1 0,0-1 1,1 0-1,-1 0 1,0 0-1,0 0 0,0 0 1,0 0-1,0 0 0,0 0 1,0 0-1,0 0 1,1 0-1,-1 0 0,0 0 1,0 0-1,0 0 1,0 0-1,0 0 0,0 0 1,0 0-1,0 0 0,1 0 1,-1 0-1,0-1 1,-2 21-77,-6 24-42,4-30-167,1 0 0,1 0 0,0 0-1,1 1 1,0-1 0,2 1 0,1 15-1,4-18-2862,3-5-2553</inkml:trace>
</inkml:ink>
</file>

<file path=ppt/ink/ink4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30.82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21 10826,'3'-20'9759,"4"43"-7691,4 46-2054,-10-66 18,-1 1 0,1 0 1,-1 0-1,1-1 0,0 1 1,0-1-1,1 1 0,-1-1 1,1 1-1,0-1 0,0 0 1,0 0-1,0 0 0,0 0 1,6 5-1,-5-6 0,-1-1 1,1 1-1,0-1 0,0 0 1,0 0-1,0 0 0,0 0 1,0 0-1,0-1 0,0 1 1,0-1-1,0 0 0,0 0 0,0 0 1,0-1-1,1 1 0,-1-1 1,0 1-1,0-1 0,3-2 1,8-2 37,0-2 1,-1 1 0,0-2 0,-1 0 0,0 0 0,0-1 0,18-18-1,17-12 26,-47 72-369,-5-19 8,-4 32 748,8-45-641,1 0 0,0 0 1,0 0-1,1 0 0,-1 0 1,0-1-1,0 1 0,0 0 0,1 0 1,-1 0-1,0 0 0,1 0 1,-1 0-1,1 0 0,-1 0 0,1-1 1,-1 1-1,1 0 0,0 0 1,-1-1-1,1 1 0,0 0 0,-1-1 1,1 1-1,0-1 0,0 1 0,0-1 1,0 1-1,0-1 0,-1 0 1,1 1-1,0-1 0,0 0 0,0 0 1,0 0-1,0 0 0,0 1 1,0-1-1,2-1 0,12 1-6824</inkml:trace>
</inkml:ink>
</file>

<file path=ppt/ink/ink4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43.79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45 13229,'0'-1'4113,"7"-6"-2787,9 1-500,1 1 0,-1 0-1,1 1 1,34-2 0,75 0-296,-99 6-480,-3-2-89,-16 1-139,-1 0 1,0 0-1,1 1 1,-1 0-1,0 1 0,1-1 1,-1 1-1,0 1 0,14 3 1,-21-4 71,1-1 0,-1 0 0,1 1 0,-1-1 0,0 0 1,1 1-1,-1-1 0,0 1 0,1-1 0,-1 1 0,0-1 0,1 1 1,-1-1-1,0 1 0,0-1 0,0 1 0,0-1 0,0 1 0,1-1 1,-1 1-1,0-1 0,0 1 0,0-1 0,0 1 0,0 0 0,-1-1 1,1 1-1,0-1 0,0 1 0,0-1 0,0 1 0,-1-1 0,1 1 1,0-1-1,0 1 0,-1-1 0,1 1 0,0-1 0,-1 0 0,1 1 1,0-1-1,-1 0 0,1 1 0,-1-1 0,1 0 0,-1 1 0,1-1 1,-1 0-1,1 0 0,-1 1 0,1-1 0,-1 0 0,1 0 0,-1 0 1,0 0-1,-32 13-5833,1-6-585</inkml:trace>
</inkml:ink>
</file>

<file path=ppt/ink/ink4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44.12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8168,'0'0'11109,"5"7"-9887,-4-4-1122,1 0 0,0 0-1,0 0 1,1-1-1,-1 1 1,0-1-1,1 1 1,0-1 0,-1 0-1,1 0 1,0-1-1,5 4 1,1-2 123,0-1-1,-1 1 1,1-1-1,18 1 1,-3-1 100,49 6 253,-70-7-559,1 0-1,0-1 0,-1 1 0,1 1 0,-1-1 1,1 0-1,-1 1 0,0 0 0,1 0 0,-1 0 1,0 0-1,0 0 0,0 0 0,5 6 0,-7-5-7,0-1-1,0 0 1,-1 0-1,1 0 1,0 1-1,-1-1 1,1 0-1,-1 1 1,0-1-1,0 0 1,0 1-1,0-1 1,0 1-1,0-1 1,0 0-1,-1 1 1,0-1-1,1 0 1,-1 0-1,0 1 1,0-1-1,0 0 1,0 0-1,0 0 1,-4 4-1,-3 4 61,0 0 1,-1 0-1,-14 12 0,15-15-49,-40 35 226,28-26-36,1 1 0,-31 35 0,49-51-201,0 0 0,1 0 0,-1 0 0,0 0 0,0 0 1,1 0-1,-1 0 0,1 0 0,-1 0 0,1 0 0,-1 1 0,1-1 0,0 0 1,-1 0-1,1 0 0,0 1 0,0-1 0,0 0 0,0 0 0,0 3 1,1-4-3,-1 1 0,1 0 1,-1 0-1,1 0 0,0-1 1,-1 1-1,1 0 1,0-1-1,-1 1 0,1-1 1,0 1-1,0-1 0,0 1 1,0-1-1,-1 0 1,1 1-1,0-1 0,0 0 1,0 1-1,2-1 0,6 1 32,1 0-1,0-1 1,0 0-1,10-2 1,-13 1-23,39-4-363,71-18 0,-47 5-3271,-24 7-1781,-16 3-2688</inkml:trace>
</inkml:ink>
</file>

<file path=ppt/ink/ink4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44.59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276 1 13485,'0'0'3865,"-3"10"-2072,-9 19-1136,-1-1 0,-1 0 0,-1-1 0,-2 0 0,-1-1 0,-34 38 0,20-25-567,3 1 0,-27 47 0,56-87-160,0 0 0,0 0 0,0 1 0,0-1 1,0 0-1,0 0 0,0 0 0,0 0 0,0 0 0,0 1 0,0-1 0,0 0 0,0 0 0,0 0 0,0 0 1,0 0-1,-1 1 0,1-1 0,0 0 0,0 0 0,0 0 0,0 0 0,0 0 0,0 0 0,0 0 0,0 1 1,-1-1-1,1 0 0,0 0 0,0 0 0,0 0 0,0 0 0,0 0 0,0 0 0,-1 0 0,1 0 1,0 0-1,0 0 0,0 0 0,0 0 0,0 0 0,-1 0 0,1 0 0,0 0 0,0 0 0,0 0 0,0 0 1,0 0-1,-1 0 0,1 0 0,0 0 0,0 0 0,0 0 0,0 0 0,0 0 0,-1-1 0,1 1 0,0 0 1,0 0-1,0 0 0,0 0 0,0 0 0,-3-11-4926,2 7 4264,-4-16-7062</inkml:trace>
</inkml:ink>
</file>

<file path=ppt/ink/ink4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44.93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14990,'0'0'7495,"46"22"-5893,-25-5-417,5 1-544,3-1-289,1 2-192,3 0-96,5-2-32,-5 2-352,-3 0-1474,-1 1-1313,-5-6-1890,-6-1-4067</inkml:trace>
</inkml:ink>
</file>

<file path=ppt/ink/ink4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51.24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148 13 14189,'0'-1'103,"0"1"-1,0-1 0,0 1 0,0-1 0,0 1 0,0-1 1,-1 1-1,1 0 0,0-1 0,0 1 0,0-1 0,0 1 0,-1-1 1,1 1-1,0-1 0,-1 1 0,1 0 0,0-1 0,-1 1 1,1 0-1,0-1 0,-1 1 0,1 0 0,0 0 0,-1-1 1,1 1-1,-1 0 0,1 0 0,-1 0 0,1-1 0,-1 1 0,1 0 1,-1 0-1,1 0 0,-1 0 0,1 0 0,-1 0 0,1 0 1,-1 0-1,1 0 0,0 0 0,-1 0 0,1 0 0,-1 1 1,1-1-1,-1 0 0,1 0 0,-1 0 0,1 1 0,-1-1 1,1 0-1,0 0 0,-1 1 0,1-1 0,0 0 0,-1 1 0,-25 20 1074,16-8-1073,1 1 0,1 1 1,0 0-1,1 0 0,1 1 0,-7 23 0,1 6 449,-5 50 0,12-67-343,2 1 1,1 0 0,1 0-1,1 1 1,9 54 0,-6-72-386,0-1 0,0 1 0,1-1-1,1 1 1,0-1 0,0-1 0,9 14 0,-8-17-463,0 0 0,0 0 0,0 0 0,1-1 0,0 0 0,0 0 0,0 0 0,1-1 0,0 0 0,13 5 0,7 0-4433</inkml:trace>
</inkml:ink>
</file>

<file path=ppt/ink/ink4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51.76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25 1 6246,'0'0'20980,"-14"46"-20724,12-22-192,-2 1-32,-1-2-32,5-4 32,0-4-288,0-4-897,0-6-1089,0-27-12364</inkml:trace>
</inkml:ink>
</file>

<file path=ppt/ink/ink4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52.09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17969,'0'0'5958,"9"21"-14735,0-18-4643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13.5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123 0 9513,'0'0'8584,"-18"51"-6246,11-27-704,-3 6-385,4 2-352,3 1-417,3 0-319,5-3-65,6-2-32,1-5-1442,2-4-1184,-3-8-1314,-9-3-1281</inkml:trace>
  <inkml:trace contextRef="#ctx0" brushRef="#br0" timeOffset="1">1 119 9353,'0'0'11114,"67"-13"-10857,-28 13-129,9 7-96,1 2 0,-1-1-1249,-4-2-2595,-1-5-3139</inkml:trace>
</inkml:ink>
</file>

<file path=ppt/ink/ink4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52.44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19 17296,'0'0'10442,"69"21"-10346,-32-30-32,0 1-128,-3 0-1057,-4 2-1281,-7 2-1346,-7-1-3074</inkml:trace>
</inkml:ink>
</file>

<file path=ppt/ink/ink4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53.35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209 6 9801,'8'-6'10693,"-20"29"-7761,-23 36-1994,-24 25 515,-39 63-690,91-131 575,3-5-4054,2-8-1633,4-11-253,-1-2 2471,2-13-2988</inkml:trace>
</inkml:ink>
</file>

<file path=ppt/ink/ink4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53.69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11179,'0'0'12497,"11"8"-11547,208 132 1474,-203-128-2894,7 3-1457,-5-7-2323,-4-5-2412</inkml:trace>
</inkml:ink>
</file>

<file path=ppt/ink/ink4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54.10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163 34 9993,'0'0'14649,"-9"-6"-13741,-30-17-433,37 22-466,1 1 0,-1-1 0,0 1 0,0-1 0,0 1 1,0 0-1,0 0 0,0 0 0,0 0 0,0 0 0,0 1 1,0-1-1,0 1 0,0-1 0,0 1 0,0-1 0,1 1 1,-1 0-1,0 0 0,0 0 0,1 0 0,-1 0 0,1 1 1,-1-1-1,-1 3 0,-31 38 133,31-38-85,-1 2 44,1-1-1,-1 1 1,1 0 0,1 0-1,-1 0 1,1 0-1,0 0 1,0 0-1,1 1 1,0-1-1,-1 13 1,3-18-89,-1 0-1,0 0 1,1 0 0,-1 0-1,1 0 1,-1-1 0,1 1 0,0 0-1,-1 0 1,1-1 0,0 1-1,0 0 1,-1-1 0,1 1 0,0 0-1,0-1 1,0 1 0,0-1-1,0 0 1,-1 1 0,1-1-1,0 0 1,0 0 0,0 1 0,0-1-1,0 0 1,0 0 0,0 0-1,0 0 1,0 0 0,0 0 0,0 0-1,0-1 1,0 1 0,1-1-1,41-8 401,-30 3-378,-1 0 1,0-1 0,0-1 0,-1 0-1,18-16 1,-23 19-57,-1 0 1,1-1-1,-1 0 0,0 0 0,-1 0 0,0 0 0,0-1 1,0 1-1,0-1 0,-1 0 0,4-15 0,-9 16-153,-5 11 89,-6 10 22,7-4-16,0-1 0,0 1 1,2 0-1,-1 0 0,1 0 1,1 1-1,0-1 1,0 1-1,1 0 0,1 0 1,0 13-1,0-24-123,1 0 1,0 0-1,0 0 1,0 0-1,0 0 0,1 0 1,-1 0-1,0 0 1,0 0-1,1 0 1,-1 0-1,0-1 0,1 1 1,-1 0-1,1 0 1,-1 0-1,1 0 0,0 0 1,-1-1-1,1 1 1,0 0-1,-1-1 0,1 1 1,0 0-1,0-1 1,0 1-1,0-1 0,-1 1 1,1-1-1,0 0 1,0 1-1,0-1 1,0 0-1,0 0 0,0 1 1,0-1-1,0 0 1,0 0-1,1 0 0,12 0-5920</inkml:trace>
</inkml:ink>
</file>

<file path=ppt/ink/ink4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54.58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8552,'0'0'8824,"10"11"-6939,7 6-942,14 15 834,49 65 0,-72-86-1642,-1 0 0,0 0 0,0 1 0,-2 0 0,1 0 0,-1 1 0,-1-1 1,-1 1-1,1 0 0,-2 0 0,2 19 0,-4-9 166,-1 1 1,0-1 0,-2 0-1,-10 41 1,9-51-292,0 0 1,-1-1-1,-1 0 1,0 0-1,0 0 0,-1-1 1,0 0-1,-1 0 0,-19 19 1,24-27-250,-1 1 1,0-1-1,0 0 0,0-1 1,0 1-1,-9 4 0,-15-1-3973,10-6-1233</inkml:trace>
</inkml:ink>
</file>

<file path=ppt/ink/ink4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55.03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46 14318,'0'0'3667,"7"-7"-2247,-2 3-1293,0 0-1,0 0 1,0 0-1,1 1 1,-1 0 0,1 0-1,0 1 1,0 0-1,0 0 1,0 0 0,0 0-1,0 1 1,0 0-1,0 0 1,1 1 0,-1 0-1,0 0 1,1 0-1,-1 1 1,0 0 0,0 0-1,0 1 1,0 0-1,0 0 1,0 0 0,0 0-1,7 5 1,-10-5-40,0 1 0,0-1 0,0 0 0,-1 1 0,1 0 0,-1-1-1,1 1 1,-1 0 0,0 0 0,0 0 0,-1 1 0,1-1 0,-1 0 0,1 1 0,-1-1 0,0 1 0,0-1 0,-1 1 0,1-1 0,-1 1 0,1 0 0,-1-1 0,0 1 0,-1 0 0,1-1 0,-1 1 0,1-1 0,-1 1 0,0-1 0,-1 1 0,1-1 0,0 1 0,-1-1-1,-2 3 1,-7 14 433,-1-1-1,-1 0 1,0-1-1,-23 23 0,18-21-282,18-19-220,-30 40 432,30-40-445,-1 0-1,1 0 0,-1-1 1,1 1-1,0 0 1,-1 0-1,1 0 0,0-1 1,-1 1-1,1 0 1,0 0-1,0 0 0,0 0 1,0 0-1,0 0 0,0-1 1,0 1-1,0 0 1,0 0-1,0 0 0,1 0 1,-1 0-1,0 0 1,0-1-1,1 1 0,-1 0 1,1 0-1,-1 0 0,1-1 1,-1 1-1,1 0 1,-1-1-1,1 1 0,0 0 1,-1-1-1,1 1 1,0-1-1,-1 1 0,1-1 1,0 1-1,0-1 0,0 0 1,-1 1-1,1-1 1,0 0-1,0 0 0,0 0 1,0 1-1,1-1 1,18 3-202,1-2-1,32 0 1,10-7-3366,-15-4-1945</inkml:trace>
</inkml:ink>
</file>

<file path=ppt/ink/ink4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07.28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51 1 14798,'0'0'3523,"-4"13"-2604,-7 20-190,2 1 0,1 0 0,2 0 0,-2 43 1,6-42-388,1-20-142,0 1 0,0 0 0,2 0 0,0 0 0,5 26 0,-6-41-155,1 1 0,-1-1-1,1 0 1,-1 0-1,1 1 1,-1-1-1,1 0 1,-1 0-1,1 1 1,0-1 0,0 0-1,0 0 1,0 0-1,0 0 1,0 0-1,0 0 1,0-1 0,0 1-1,0 0 1,0 0-1,0-1 1,1 1-1,-1-1 1,0 1 0,0-1-1,1 1 1,1-1-1,0 0 59,0 0-1,0 0 0,-1-1 0,1 1 1,0-1-1,0 0 0,0 0 1,-1 0-1,1 0 0,0-1 0,-1 1 1,4-3-1,5-3 122,-1-2 1,1 1-1,-2-2 1,14-14-1,0-7-185,-1 0 1,-2-2-1,-1-1 0,-1 0 1,-2-1-1,-2-1 1,11-39-1,-38 134-11554,11-40 4452</inkml:trace>
</inkml:ink>
</file>

<file path=ppt/ink/ink4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07.97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96 119 11435,'0'0'13949,"-1"-8"-13244,1 7-680,0-1 1,0 0-1,0 1 1,0-1-1,-1 1 1,1-1 0,0 1-1,-1 0 1,0-1-1,1 1 1,-1-1-1,0 1 1,1 0-1,-1-1 1,0 1-1,0 0 1,0 0 0,0 0-1,0 0 1,0 0-1,0 0 1,-1 0-1,1 0 1,0 0-1,-1 0 1,-1 0-1,1 1-20,-1 0 0,1 1-1,0-1 1,0 1 0,-1-1-1,1 1 1,0 0-1,0 0 1,0 0 0,0 0-1,0 0 1,0 0 0,0 1-1,1-1 1,-1 1-1,0-1 1,1 1 0,-1 0-1,1-1 1,-1 1 0,1 0-1,0 0 1,-1 2-1,-1 1 14,-1-1 0,2 1-1,-1-1 1,0 1-1,1 0 1,0 0-1,0 0 1,1 0-1,-1 0 1,1 0-1,0 1 1,1-1-1,-1 10 1,2-14-9,-1 0 0,1 0 0,0 1 1,0-1-1,0 0 0,0 0 0,0-1 0,0 1 0,0 0 0,0 0 1,0 0-1,0-1 0,0 1 0,1-1 0,-1 1 0,0-1 0,1 1 0,-1-1 1,0 0-1,1 1 0,-1-1 0,0 0 0,1 0 0,-1 0 0,0 0 1,1 0-1,-1 0 0,3-1 0,42-5 244,-22-2-246,0-1 0,-1-1 0,0-1 0,40-26 0,-43 24-15,-17 15 1357,-4-13-1193,0-81-108,1 91-133,33 32-780,-29-28 747,1 0 0,0 0 1,0 0-1,0 0 0,0-1 1,0 0-1,1 0 0,-1 0 1,1 0-1,-1-1 0,1 0 1,0-1-1,-1 1 0,1-1 1,0 0-1,8-1 0,-9 0 85,-1 0-1,0 0 0,1 0 1,-1-1-1,0 0 1,0 0-1,0 0 1,0 0-1,-1-1 1,1 1-1,0-1 1,-1 0-1,0 0 1,0 0-1,0-1 0,0 1 1,0-1-1,-1 1 1,1-1-1,-1 0 1,2-5-1,-5 14 577,-8 24-332,2 1-1,-6 58 1,13-83-456,2 6-2168,8-10-4512,-1-3-954</inkml:trace>
</inkml:ink>
</file>

<file path=ppt/ink/ink4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08.31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13613,'0'0'11787,"6"43"-32703</inkml:trace>
</inkml:ink>
</file>

<file path=ppt/ink/ink4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08.65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58 0 13196,'0'0'11377,"-8"5"-11110,4-2-237,0 0 1,1 1-1,-1-1 1,0 1 0,1-1-1,0 1 1,0 0 0,0 0-1,0 1 1,1-1 0,0 1-1,0-1 1,0 1-1,0 0 1,1-1 0,-1 1-1,1 0 1,1 0 0,-1 0-1,1 0 1,-1 0 0,2 10-1,-1-15-27,0 1 0,0 0 1,0 0-1,0-1 0,0 1 0,0 0 0,0 0 0,0-1 0,1 1 0,-1 0 1,0-1-1,0 1 0,1 0 0,-1-1 0,0 1 0,1 0 0,-1-1 0,1 1 1,-1-1-1,1 1 0,-1 0 0,1-1 0,-1 1 0,1-1 0,-1 0 1,1 1-1,0-1 0,-1 1 0,1-1 0,0 0 0,0 1 0,27-5 186,-20 1-253,-1 0 0,0-1 0,1 1-1,-2-2 1,9-5 0,59-69-710,-81 125 2664,5-39-1822,-1-1 1,1 1-1,1-1 1,-1 1-1,1 0 0,1-1 1,-1 1-1,1 0 1,0 0-1,2 11 1,-1-17-78,-1 0 0,1 0 1,0 0-1,-1-1 1,1 1-1,0 0 1,0-1-1,0 1 0,0 0 1,0-1-1,0 0 1,0 1-1,-1-1 1,2 1-1,-1-1 0,0 0 1,0 0-1,0 1 1,0-1-1,0 0 1,0 0-1,2 0 0,30-1-815,-26 1 415,4-1-808,-1-1 0,0 0-1,0 0 1,0-1 0,0 0 0,13-7 0,3-2-5067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13.90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306 1 1666,'0'0'18705,"-58"19"-18448,24 5 800,1 4 0,-1 4-97,1 2-543,4-1-225,1 1-160,8-6 0,1-4 0,8-8-128,6-3-801,3-10-640,2-10-7560,0-10-3331</inkml:trace>
  <inkml:trace contextRef="#ctx0" brushRef="#br0" timeOffset="1">23 40 13933,'0'0'9481,"57"37"-7879,-31-23-385,3 6-673,-1-2-448,0 3-64,1 1-64,-8 3-1569,-9-5-1794,-1-3-2082,-6-4-3684</inkml:trace>
</inkml:ink>
</file>

<file path=ppt/ink/ink4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08.99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12 13869,'0'0'3491,"8"-2"-901,-4 0-2361,5 0 328,-1 0 0,0 1 0,1 0 0,-1 0-1,11 1 1,-17 0-478,0 0-1,0 0 1,0 0-1,0 1 0,0-1 1,0 0-1,0 1 1,-1 0-1,1-1 1,0 1-1,0 0 1,0 0-1,-1 0 1,1 0-1,-1 0 1,1 1-1,-1-1 1,1 0-1,-1 1 1,0-1-1,1 1 1,-1-1-1,0 1 1,0 0-1,0 0 1,0-1-1,-1 1 1,1 0-1,0 0 1,-1 0-1,1 0 1,-1 2-1,0 3 122,0 0 0,0 0 0,-1-1 0,0 1 1,0 0-1,-1 0 0,1-1 0,-1 1 0,-1-1 0,0 0 0,0 1 0,0-1 0,0-1 0,-1 1 0,-4 5 1,3-5-170,1 1 0,0-1 0,0 1 1,1-1-1,0 1 0,0 0 0,0 0 1,1 1-1,0-1 0,1 0 0,-1 10 1,2-16-41,0 0 0,1 0 0,0 0 0,-1 0 0,1 0 0,0 0 0,-1 0 0,1 0 0,0 0 0,0 0 0,0-1 0,0 1 0,0 0 0,0-1 0,0 1 0,0 0 0,0-1 0,0 1 0,0-1 0,1 0 0,-1 1 0,0-1 0,0 0 0,0 0 0,0 0 0,1 1 0,-1-1 0,0 0 0,2-1 0,48 1-5580,-40 0-270,-5-1-979</inkml:trace>
</inkml:ink>
</file>

<file path=ppt/ink/ink4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09.34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34 55 6246,'0'0'14061,"-33"-46"-11659,33 41-544,10 2-769,11 3-672,1 0-257,2 0-128,3 0-32,3 2-32,0 4-1249,4 0-1538,-1-2-2914,6-1-7400</inkml:trace>
</inkml:ink>
</file>

<file path=ppt/ink/ink4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10.36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12556,'0'4'5413,"9"-2"-3683,9-1-417,8-1 0,8 0-544,1 0-449,6 0-256,-4 0-32,-3 0-256,-8 0-993,-11 4-1281,-10 0-2275</inkml:trace>
</inkml:ink>
</file>

<file path=ppt/ink/ink4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10.71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7335,'0'0'10666,"53"22"-8776,-14-22-225,9 0-768,-4 0-416,9 0-417,-3-4-192,-10 0-1570,-6-1-2946,-4-3-7208</inkml:trace>
</inkml:ink>
</file>

<file path=ppt/ink/ink4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11.46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0 215 8488,'0'0'13901,"9"0"-12780,3-2-941,0-1-1,1 0 1,-1 0-1,0-1 0,-1-1 1,1 0-1,-1 0 1,0-1-1,0-1 1,0 0-1,-1 0 0,10-10 1,-1 2-54,-1-2 1,-1 0-1,0-1 0,-1-1 1,23-35-1,-80 136 417,35-68-473,1 0 0,0 0-1,1 1 1,0 0-1,1 0 1,-1 21-1,5-33-296,-1-1-1,1 1 0,0-1 0,0 1 0,0-1 0,0 0 0,0 0 0,1 1 1,-1-1-1,1 0 0,-1 0 0,1 0 0,0 0 0,0 0 0,0-1 0,0 1 0,0-1 1,0 1-1,0-1 0,1 0 0,-1 1 0,0-1 0,1-1 0,-1 1 0,1 0 1,-1 0-1,1-1 0,-1 1 0,1-1 0,-1 0 0,5 0 0,8 0-6210</inkml:trace>
</inkml:ink>
</file>

<file path=ppt/ink/ink4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11.85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35 8648,'0'0'12012,"7"1"-10587,25 3-578,0-1 1,0-2-1,1-1 0,51-8 0,-1 1-460,322 0-1668,-405 7 991,0-1-1,0 1 1,0-1 0,0 1 0,0-1 0,0 0 0,0 1 0,0-1 0,0 1 0,0-1-1,0 1 1,0-1 0,0 1 0,-1-1 0,1 1 0,0-1 0,0 1 0,-1-1-1,1 1 1,0-1 0,-1 1 0,1-1 0,0 1 0,-1 0 0,0-1 0,-9-8-5262</inkml:trace>
</inkml:ink>
</file>

<file path=ppt/ink/ink4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12.39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21 1 11851,'0'0'9006,"-3"8"-8002,-1 2-656,1 1 0,0 0 0,0 0 0,1 0 0,1 1 0,0-1 0,0 0 0,1 0 0,2 13 0,-1-23-335,0 0 0,0-1 0,0 1 0,0 0 1,0-1-1,0 1 0,0-1 0,0 1 0,0-1 0,1 1 0,-1-1 0,0 0 0,0 0 0,1 1 0,-1-1 0,0 0 0,0 0 0,1 0 0,-1 0 0,1-1 0,28-2 322,-21 0-308,-1 0 0,0 0 0,-1-1 0,1 0 0,0-1 0,9-8 0,24-13 1188,-48 55-137,-1-14-869,4-8-197,1 0 0,0 0 0,0 0 0,0 0 0,1 0 0,0 1 0,-1 9 0,29-18-4502,-22-1 2864,1-1 0,0 1 0,-1-1 0,1 0 0,-1 0 0,7-6 1,8-9-10600</inkml:trace>
</inkml:ink>
</file>

<file path=ppt/ink/ink4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12.76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12332,'0'0'14445,"49"20"-13516,-33-16-256,0 0-385,2-1-224,0-1-32,-1-2-352,-1 0-929,-3 0-1506,1-4-2081,-9-6-5222</inkml:trace>
</inkml:ink>
</file>

<file path=ppt/ink/ink4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13.09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1 190 15791,'0'0'11146,"11"-5"-10147,17-10-864,-1-1-1,-1-1 1,-1-2 0,-1 0 0,0-2 0,-1 0-1,28-36 1,-65 100-183,-14 64 0,25-39-1814,3-48-2340,0-10-1964</inkml:trace>
</inkml:ink>
</file>

<file path=ppt/ink/ink4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13.90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10 6887,'0'0'15524,"11"0"-14473,157-4 173,-35-1-1439,-132 5 124,0 0 0,0 0 0,0 0 0,0 0-1,0 0 1,0 1 0,0-1 0,0 0 0,0 1 0,0-1 0,0 0-1,-1 1 1,1-1 0,0 1 0,0 0 0,0-1 0,-1 1 0,2 1-1,-2-2-14,0 1-1,1-1 1,-1 0-1,0 1 1,0-1-1,0 1 1,0-1-1,0 0 1,0 1-1,0-1 1,0 1-1,0-1 1,0 0-1,0 1 1,0-1-1,-1 1 1,1-1-1,0 0 1,0 1 0,0-1-1,0 0 1,-1 1-1,1-1 1,0 0-1,0 1 1,-1-1-1,1 0 1,0 1-1,-1-1 1,1 0-1,0 0 1,-1 1-1,1-1 1,0 0-1,-1 0 1,1 0-1,-1 0 1,1 1-1,0-1 1,-1 0-1,1 0 1,-1 0-1,1 0 1,0 0-1,-1 0 1,0 0-1,-20 4-5018,-3 0-1238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14.28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 1 18129,'0'0'5899,"-2"9"-5579,1-3-253,-2 6 25,1-1-1,0 1 0,1 0 0,1-1 0,0 1 0,1 13 0,0-24-73,0 0-1,0 1 1,0-1 0,1 0-1,-1 1 1,0-1 0,1 0-1,-1 0 1,1 0 0,-1 0-1,1-1 1,-1 1 0,1 0-1,0-1 1,-1 1 0,1-1-1,0 1 1,-1-1 0,1 0-1,0 0 1,0 1-1,-1-1 1,1 0 0,0-1-1,3 1 1,47-6 244,-39 2-249,0 0-1,-1-2 1,0 1 0,0-1 0,14-10 0,33-16 193,-59 31-188,1 1 0,-1 0 0,0 0 0,0 0 0,1 0 1,-1 0-1,0 0 0,1-1 0,-1 1 0,0 0 0,0 0 1,1 0-1,-1 0 0,0 0 0,1 0 0,-1 0 0,0 0 0,0 0 1,1 0-1,-1 0 0,0 1 0,1-1 0,-1 0 0,0 0 1,0 0-1,1 0 0,-1 0 0,0 0 0,0 1 0,1-1 1,-1 0-1,0 0 0,0 0 0,0 1 0,1-1 0,-1 0 0,0 0 1,0 1-1,0-1 0,0 0 0,0 0 0,0 1 0,1-1 1,-1 0-1,0 1 0,-1 18 223,-11 21-167,12-39-61,-4 11-160,-8 24-283,8-12-4710,12-23-6498</inkml:trace>
</inkml:ink>
</file>

<file path=ppt/ink/ink4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14.24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14 1 9321,'0'0'7239,"-4"8"-5643,3-6-1564,0-1 62,0 1 0,0 0 0,0 0 0,0 0 0,0 0 0,1 0 0,-1 0 0,1 0 0,-1 0 0,1 0 0,0 0 0,0 0 0,0 3 0,1-4 2,0 1 1,0 0-1,0-1 1,0 1-1,0 0 1,1-1-1,-1 0 1,0 1-1,1-1 1,0 0-1,-1 0 1,1 0-1,-1 0 1,1 0-1,0 0 1,0 0-1,0 0 1,0-1-1,3 2 1,3 1 17,1 0 1,-1 1 0,0 0-1,0 0 1,-1 1 0,1 0 0,-1 1-1,0 0 1,-1 0 0,1 0-1,-1 1 1,6 7 0,-10-10-106,0-1-1,0 1 1,-1 0 0,1 0 0,-1-1 0,1 1 0,-1 0-1,-1 0 1,1 0 0,0 0 0,-1 0 0,0 0 0,0 0-1,0 0 1,0 0 0,-1 1 0,1-1 0,-1 0 0,0-1 0,-1 1-1,1 0 1,-1 0 0,1 0 0,-1-1 0,0 1 0,0-1-1,-1 1 1,1-1 0,-4 3 0,-6 7 135,0 0 0,-27 20 0,25-22 536,1 1 0,-21 22 0,82-35 190,-7-6-826,-1-2 1,40-14 0,23-14-5128,-63 22-1125</inkml:trace>
</inkml:ink>
</file>

<file path=ppt/ink/ink4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14.79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5349,'0'0'19378,"6"46"-20563,-3-40-801,-3-1-1185</inkml:trace>
</inkml:ink>
</file>

<file path=ppt/ink/ink4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15.12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14350,'0'0'6662,"58"8"-10634,-44-8-2114</inkml:trace>
</inkml:ink>
</file>

<file path=ppt/ink/ink4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15.49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10730,'0'0'14542,"67"6"-14382,-39-6-160,-1 0 0,-6 0-609,-3 0-768,-6 4-1025,-7-1-1282</inkml:trace>
  <inkml:trace contextRef="#ctx0" brushRef="#br0" timeOffset="1">43 91 9577,'0'0'8584,"59"3"-8552,-44-3-448,1 0-2435,6-5-3139</inkml:trace>
</inkml:ink>
</file>

<file path=ppt/ink/ink4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15.84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0 129 12043,'0'0'11494,"10"-9"-11238,9-8-212,3-1-5,-2 0 1,0-2 0,20-26 0,-41 161-1748,1-104-1308,5-4-3060</inkml:trace>
</inkml:ink>
</file>

<file path=ppt/ink/ink4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16.65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8776,'0'0'16539,"4"9"-16395,13 29-70,-16-37-62,1 1-1,0 0 0,0-1 1,0 1-1,0-1 0,0 1 1,0-1-1,1 0 0,-1 0 1,0 0-1,1 0 0,-1 0 1,1-1-1,-1 1 0,0-1 1,1 0-1,0 1 0,-1-1 1,1 0-1,-1-1 0,1 1 1,-1 0-1,5-2 0,5 1 38,-5 1-55,0-1 1,0 0-1,-1 0 1,1-1 0,0 0-1,-1 0 1,1 0-1,9-7 1,29-8-405,-44 19 446,0-1 1,0 1 0,0 0 0,-1 0-1,1 0 1,0 0 0,-1-1 0,0 1-1,1 0 1,-1 0 0,0 0 0,0 0-1,0 0 1,0 0 0,-1 3-1,1-4-4,0 0-120,3 18 356,8-14-4003,-8-5-1556</inkml:trace>
</inkml:ink>
</file>

<file path=ppt/ink/ink4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18.71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 1 6854,'-4'17'9449,"1"5"-7174,-3 3-290,1 0-735,5 1-289,0-3-257,0-2-351,0-3-289,0-4 0,0-1-32,5-2-321,1-2-639,-6-6-258,2-3-864,-2-11-8968</inkml:trace>
</inkml:ink>
</file>

<file path=ppt/ink/ink4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19.06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5 16271,'0'0'7175,"44"-5"-10442,-24 5-512,-11 0-3076</inkml:trace>
</inkml:ink>
</file>

<file path=ppt/ink/ink4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19.41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44 0 16592,'0'0'8776,"62"14"-9192,-42-14-1122,-10 0-544,-1 4-1121,-5 4-2562,-4 0-1026</inkml:trace>
  <inkml:trace contextRef="#ctx0" brushRef="#br0" timeOffset="1">0 157 13773,'0'0'8712,"59"-6"-8584,-29 0-128,1 0-608,0 2-1314,0 0-1025,-6-3-2530,0 3-3107</inkml:trace>
</inkml:ink>
</file>

<file path=ppt/ink/ink4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19.75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1 180 11307,'0'0'12438,"9"-9"-11626,16-17-690,-2-1 1,0-1 0,-2-1 0,17-31-1,-44 75-324,2 1-1,0 0 0,0 1 0,2-1 0,0 1 0,0 29 0,8-49-9235,2-9-1607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14.63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305 0 15214,'0'0'3043,"19"54"-672,-10-23-386,2 6-479,3 3-545,-5 7-257,-4 2-415,-5 3-129,-7-1 32,-19 0 160,-10-2-159,-12-2-129,-3 1 0,-6-2-801,3-4-2210,8-2-2114,-1-7-12747</inkml:trace>
</inkml:ink>
</file>

<file path=ppt/ink/ink4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20.41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8680,'0'0'13522,"4"9"-12700,11 28-368,-14-35-440,0 0-1,0-1 0,0 1 1,0 0-1,0-1 0,0 1 1,0 0-1,1-1 1,-1 0-1,1 1 0,-1-1 1,1 0-1,-1 0 1,1 0-1,0 0 0,0 0 1,0 0-1,-1 0 0,1 0 1,0-1-1,0 1 1,0-1-1,0 0 0,0 1 1,0-1-1,0 0 0,0 0 1,2-1-1,5 0 64,0 0-1,0-1 0,-1-1 0,17-6 1,-4 2-14,-20 8-149,0 0 1,-1 0-1,1 0 0,0 0 0,-1 0 1,1 0-1,-1 1 0,1-1 0,-1 0 1,0 0-1,0 0 0,1 1 0,-1-1 1,0 0-1,0 0 0,0 1 1,0-1-1,0 0 0,-1 0 0,1 1 1,-1 0-1,1 0-174,0 0-1,-1 0 1,1-1 0,0 1-1,0 0 1,0 0 0,0-1 0,0 1-1,0 0 1,0 0 0,1-1-1,-1 1 1,1 0 0,-1 0-1,1-1 1,0 1 0,0-1 0,0 1-1,-1-1 1,2 1 0,1 2-1,2-4-7469</inkml:trace>
</inkml:ink>
</file>

<file path=ppt/ink/ink4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21.22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151 0 11211,'0'0'8130,"-10"7"-6977,1-1-972,0 1-1,0 0 1,0 1-1,1 0 1,0 1-1,1-1 1,0 1-1,0 1 1,1 0-1,-9 17 1,5 1 111,1 0 1,1 1-1,2 0 1,1 0-1,1 1 0,1-1 1,2 1-1,3 42 1,-2-66-334,1-1 0,0 0 0,0 1 1,0-1-1,1 0 0,0 0 0,0 0 0,0 0 1,1 0-1,-1-1 0,1 1 0,0-1 1,1 1-1,-1-1 0,1 0 0,0-1 0,5 5 1,-6-5-534,1 0 0,0-1 0,1 1 0,-1-1 0,0 0 0,1 0 1,-1-1-1,1 1 0,0-1 0,-1 0 0,1 0 0,6 0 0,12-1-5293</inkml:trace>
</inkml:ink>
</file>

<file path=ppt/ink/ink4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21.56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269 0 12716,'0'0'8878,"-8"11"-7987,-239 330 1997,237-325-2286,6-6-3529,7-10-1712,7-14 104,5-11-2228</inkml:trace>
</inkml:ink>
</file>

<file path=ppt/ink/ink4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21.90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12236,'0'0'12139,"41"56"-11626,-22-35-385,1 2-96,1-1 0,2 0-801,0 0-961,4-6-768,-1 0-1634,-6-7-2658</inkml:trace>
</inkml:ink>
</file>

<file path=ppt/ink/ink4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22.25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25 226 15278,'0'0'6919,"0"58"-5734,0-36-384,0 0-513,0-1-224,0-4-32,0-2-96,0-3-801,0-5-448,0-6-705</inkml:trace>
  <inkml:trace contextRef="#ctx0" brushRef="#br0" timeOffset="1">0 0 15791,'0'0'11018,"35"0"-15278,-20 1-1601</inkml:trace>
</inkml:ink>
</file>

<file path=ppt/ink/ink4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23.20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54 8040,'0'0'11242,"55"-34"-9384,-32 25-385,9 5-384,-4 0-544,7 4-449,-1 0-64,5 0-96,-6 0-1473,-9 0-1058,-1 0-2594,-9-2-4868</inkml:trace>
</inkml:ink>
</file>

<file path=ppt/ink/ink4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23.54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252 1 16143,'0'0'6855,"-4"7"-5953,-109 157 1347,-13 20-1904,119-168-1133,6-28-16014</inkml:trace>
</inkml:ink>
</file>

<file path=ppt/ink/ink4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23.89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13965,'0'0'11243,"48"16"-9866,-23-4-480,3 3-481,4 1-223,0-1-161,-4 3 0,1 1-32,-5 0-321,-1 1-576,2 1-896,-12-2-962,-6-6-1345,2-8-3811</inkml:trace>
</inkml:ink>
</file>

<file path=ppt/ink/ink4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24.41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139 62 3555,'0'0'19603,"-10"-4"-18359,-33-14-310,40 18-889,1-1 1,0 1-1,-1 0 0,1 0 1,-1 0-1,1 1 0,-1-1 1,1 1-1,-1-1 0,1 1 1,0 0-1,-1 0 1,1 0-1,0 0 0,0 0 1,-1 0-1,1 0 0,0 1 1,0 0-1,1-1 0,-1 1 1,0 0-1,0 0 0,-2 3 1,1 0 12,0-1 1,0 1-1,0-1 1,0 1-1,1 0 1,0 0-1,0 0 1,0 0-1,-1 7 1,3-10-37,-1-1 1,1 1-1,0 0 0,-1 0 0,1 0 1,0 0-1,0 0 0,1 0 1,-1-1-1,0 1 0,1 0 0,-1 0 1,1 0-1,-1 0 0,1-1 1,0 1-1,0 0 0,0-1 1,0 1-1,0-1 0,0 1 0,0-1 1,0 1-1,1-1 0,-1 0 1,0 1-1,1-1 0,3 2 0,-1-2 1,0 0 0,0 0-1,0 0 1,0 0-1,0-1 1,0 1-1,0-1 1,1 0-1,-1-1 1,0 1-1,0-1 1,7-1-1,-3-1-4,0 0-1,-1 0 0,1 0 0,-1-1 0,0 0 0,0-1 0,0 0 0,0 0 0,-1 0 0,0-1 0,0 0 0,6-8 0,-5 6-5,0 0-1,-1-1 1,0 0-1,0-1 1,-1 1 0,-1-1-1,1 0 1,4-19-1,-11 25-26,-7 9 7,-7 10 20,10-4 19,1-1 0,0 1 0,1 0-1,0 1 1,1-1 0,-2 14-1,4-20-324,0 0 0,1 0 0,0 0 0,0 0-1,0 0 1,1 0 0,1 9 0,-1-12-157,-1 0 0,1 0 0,0 0 0,0 0 0,0 0 0,0 0 0,0-1 0,0 1 0,1 0 1,-1-1-1,0 1 0,1-1 0,-1 1 0,1-1 0,0 0 0,-1 0 0,1 1 0,0-1 0,2 1 0,15 3-8181</inkml:trace>
</inkml:ink>
</file>

<file path=ppt/ink/ink4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24.74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131 0 9033,'0'0'8327,"34"57"-5156,-17-28-993,5 1-512,-5 6-929,-1 0-321,-7 7-224,-4 1-96,-5 0 1,-10 3 127,-15 1-32,-7 0-96,-3-4-64,-2-4-416,-2-5-1955,0-11-1568,5-7-3076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18.15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15 11275,'0'0'11915,"35"-15"-20115,-6 17-3139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30.17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302 0 13196,'0'0'11697,"-7"8"-11142,-257 265 1735,254-262-1507,-4 2-4509,14-13 3556,-1 0 1,1 0 0,0 0-1,-1-1 1,1 1-1,-1 0 1,1 0 0,0-1-1,-1 1 1,1 0-1,0-1 1,-1 1 0,1 0-1,0-1 1,0 1-1,-1 0 1,1-1 0,0 1-1,0-1 1,0 1-1,0-1 1,-1 1-1,1 0 1,0-1 0,0 1-1,0-1 1,0 1-1,0-1 1,0 1 0,0-1-1,0 1 1,0-1-1,0 1 1,1 0 0,-1-1-1,0 1 1,0-1-1,1 0 1,-1-23-7091,0-5-3123</inkml:trace>
</inkml:ink>
</file>

<file path=ppt/ink/ink5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25.16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62 13100,'0'0'2606,"6"-8"735,-1 1-2586,-3 4-547,0 0 0,0 0 1,0 0-1,0 0 1,1 0-1,-1 0 1,1 1-1,0 0 0,0-1 1,0 1-1,0 0 1,0 0-1,0 1 0,1-1 1,-1 1-1,0-1 1,5 0-1,1 0 98,0 1-1,0 0 1,1 0-1,-1 1 1,0 0 0,0 1-1,0 0 1,0 0-1,0 1 1,0 0 0,9 4-1,-14-4-269,0 0-1,-1 0 0,1 0 0,-1 0 0,1 1 0,-1-1 1,0 1-1,0 0 0,0 0 0,0 0 0,-1 0 1,1 1-1,-1-1 0,0 1 0,0-1 0,0 1 1,0 0-1,-1 0 0,0 0 0,1 0 0,-1 0 1,-1 0-1,1 0 0,-1 0 0,1 0 0,-2 7 1,1-6-10,0 1 1,-1-1-1,0 1 1,0-1-1,0 0 1,-1 0-1,1 0 1,-1 0-1,-1 0 1,1 0-1,-1 0 1,-3 4-1,-46 49 613,44-52-577,1 1 0,-1 1 1,1 0-1,1 0 1,-1 0-1,2 1 0,-1-1 1,1 2-1,-5 10 1,10-19-64,-1 0 0,1 0 0,0 0 0,0-1 0,0 1 0,0 0 0,0 0 0,0 0 0,0 0 0,0 0 0,0-1 1,0 1-1,1 0 0,-1 0 0,0 0 0,0-1 0,1 1 0,-1 0 0,1 0 0,-1-1 0,0 1 0,1 0 1,-1 0-1,1-1 0,0 1 0,-1-1 0,1 1 0,0-1 0,-1 1 0,1-1 0,0 1 0,-1-1 0,1 1 1,0-1-1,0 0 0,0 1 0,-1-1 0,1 0 0,0 0 0,1 0 0,41 5-235,-34-5 114,117 1-5953,-80-2 160</inkml:trace>
</inkml:ink>
</file>

<file path=ppt/ink/ink5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33.92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82 14 7303,'0'0'10111,"-8"-4"-8168,6 3-1864,1 0 0,-1 0 0,0 0 1,1 0-1,-1 0 0,0 0 0,0 1 0,0-1 0,0 1 0,0 0 0,0-1 1,1 1-1,-1 0 0,0 0 0,0 0 0,-4 1 0,4 0-16,0 1-1,0 0 1,0 0-1,0 0 1,1 0-1,-1 0 1,1 1-1,-1-1 1,1 0-1,0 1 1,0-1-1,0 1 1,0-1-1,0 1 1,0 0-1,0 4 1,-5 26 174,2 0 0,1 0 0,1 0 1,5 55-1,-1-38-126,-2-37-97,0 0 0,1 0-1,1-1 1,0 1 0,1 0 0,1-1 0,0 0 0,0 1 0,8 13 0,-11-25 5,-1 0 1,1 0-1,0 0 1,0 0 0,0 0-1,0 0 1,0-1 0,0 1-1,1 0 1,-1-1-1,0 1 1,0-1 0,0 1-1,1-1 1,-1 1-1,0-1 1,0 0 0,1 0-1,-1 1 1,0-1-1,1 0 1,-1 0 0,0-1-1,0 1 1,1 0-1,-1 0 1,0 0 0,1-1-1,-1 1 1,0-1 0,0 1-1,0-1 1,1 0-1,-1 1 1,0-1 0,0 0-1,1-1 1,40-32 1172,14-31-997,-4-2 0,-2-3 0,74-137 0,-128 214-1979,-41 83-8321,29-62 3635</inkml:trace>
</inkml:ink>
</file>

<file path=ppt/ink/ink5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34.59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124 107 11371,'0'0'5376,"2"-9"-3150,6-28-716,-8 37-1464,0-1-1,0 0 1,1 0-1,-1 1 1,-1-1-1,1 0 1,0 1-1,0-1 1,0 0-1,0 0 1,0 1-1,-1-1 1,1 0-1,0 1 1,-1-1 0,1 0-1,0 1 1,-1-1-1,1 1 1,-1-1-1,1 1 1,-1-1-1,1 1 1,-1-1-1,1 1 1,-1-1-1,0 1 1,1-1-1,-1 1 1,0 0-1,1 0 1,-1-1-1,0 1 1,1 0-1,-1 0 1,0 0-1,0 0 1,1-1-1,-1 1 1,0 0-1,1 0 1,-1 1-1,0-1 1,0 0-1,1 0 1,-1 0-1,-1 1 1,-33 9 65,29-6-87,0 1 1,0 0-1,1 0 1,-1 0-1,1 0 1,0 1-1,1 0 0,0 0 1,0 1-1,0-1 1,0 1-1,1 0 1,0 0-1,1 0 1,-1 0-1,2 0 0,-1 1 1,0 7-1,2-15-17,0 1-1,0 0 0,0-1 0,0 1 1,0 0-1,0-1 0,0 1 0,0-1 0,0 1 1,0 0-1,1-1 0,-1 1 0,0-1 1,1 1-1,-1 0 0,0-1 0,1 1 1,-1-1-1,1 1 0,-1-1 0,0 0 1,1 1-1,-1-1 0,1 1 0,0-1 1,-1 0-1,1 1 0,-1-1 0,1 0 0,0 1 1,27 0 256,27-13 124,-28 3-351,-4 1-42,1 1 0,-1 1 0,1 1 0,0 2 0,25-2 0,-45 6 3696,-7-17-3558,-10-68-52,13 83-160,6 4-251,2 0 201,1 1 0,0-1 1,0-1-1,0 0 0,0 0 0,0-1 0,0 0 0,0 0 0,1-1 1,-1 0-1,0-1 0,12-2 0,-13 2 80,0 0 0,0-1 1,0 0-1,0 0 0,-1-1 1,1 0-1,-1-1 0,1 1 0,-1-2 1,0 1-1,-1-1 0,1 0 0,-1 0 1,7-8-1,-22 25 162,1 0 1,0 0-1,1 0 1,1 1-1,-1 0 1,2 1-1,0-1 1,1 1-1,0 0 1,1 0-1,0 0 1,0 17 0,3-30-136,0-1 1,-1 1-1,1 0 1,0-1-1,0 1 1,0 0-1,0 0 1,0-1-1,0 1 1,0 0-1,0-1 1,0 1-1,0 0 1,0-1 0,1 1-1,-1 0 1,0-1-1,0 1 1,1 0-1,-1-1 1,0 1-1,1-1 1,-1 1-1,1 0 1,-1-1-1,1 1 1,-1-1 0,1 1-1,-1-1 1,1 0-1,-1 1 1,1-1-1,-1 1 1,1-1-1,0 0 1,-1 0-1,1 1 1,0-1-1,-1 0 1,1 0 0,0 0-1,-1 0 1,1 0-1,0 0 1,0 0-1,-1 0 1,1 0-1,0 0 1,-1 0-1,1 0 1,0 0-1,-1-1 1,1 1 0,0 0-1,-1 0 1,1-1-1,0 0 1,2 0-538,0-1 0,0 0-1,-1 1 1,1-1 0,-1-1 0,0 1 0,1 0 0,-1-1 0,0 1 0,0-1 0,2-3 0,7-19-6012</inkml:trace>
</inkml:ink>
</file>

<file path=ppt/ink/ink5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34.94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 0 11339,'0'0'9961,"-3"47"-11594,6-38-2179,6-2-3267</inkml:trace>
</inkml:ink>
</file>

<file path=ppt/ink/ink5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35.31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158 11 13453,'0'0'2797,"-8"-1"-421,3 1-2191,0-1 0,0 0 0,1 1 0,-1 0 0,0 0 0,0 0 1,0 1-1,0-1 0,1 1 0,-1 1 0,0-1 0,1 1 1,-1-1-1,1 1 0,-1 0 0,1 1 0,0-1 0,0 1 0,0 0 1,0 0-1,-6 6 0,4-1 220,0 0 0,1 0 0,0 1 0,-7 13 0,11-19-348,-1 0 1,1 0 0,0 0 0,0 0 0,0 0-1,0 1 1,1-1 0,-1 0 0,1 0 0,0 1-1,0-1 1,0 0 0,0 0 0,0 0 0,1 1-1,0-1 1,0 0 0,1 4 0,0-5-50,-1-1 0,1 0 1,0 1-1,0-1 0,0 0 0,0 0 1,0 0-1,0 0 0,1-1 0,-1 1 1,0 0-1,0-1 0,1 0 1,-1 1-1,0-1 0,1 0 0,-1 0 1,0 0-1,0-1 0,1 1 1,3-2-1,50-12 87,-41 7-401,-1-1 0,0-1-1,-1 0 1,1-1-1,-2 0 1,0-1-1,0 0 1,-1-1 0,11-14-1,-21 24 414,-2 7 88,0-1 0,0 0 0,0 0 0,0 0 0,-1 0-1,0 0 1,0 0 0,0-1 0,0 1 0,-5 5 0,5-7-135,0 1 0,0-1 0,0 0 0,0 1 0,1 0 1,-1-1-1,1 1 0,0 0 0,0 0 0,0 0 0,0 0 0,0 0 0,0 0 0,1 0 0,-1 0 0,1 0 0,0 0 1,0 0-1,0 0 0,1 5 0,2-7-40,-1 0 1,0-1-1,1 1 0,-1-1 1,0 0-1,1 0 1,-1 0-1,0 0 0,1 0 1,-1 0-1,0 0 1,1-1-1,-1 1 1,0-1-1,0 0 0,4-1 1,13-7-364,-2 0 0,1-1 0,-1-1 0,0 0 0,-1-1 0,23-24 0,27-18-545,-66 54 903,0 0 0,0 0 0,0 0 0,0 0-1,0-1 1,1 1 0,-1 0 0,0 0 0,0 0 0,0 0-1,0-1 1,1 1 0,-1 0 0,0 0 0,0 0-1,0 0 1,0 0 0,1 0 0,-1 0 0,0 0 0,0 0-1,0 0 1,1-1 0,-1 1 0,0 0 0,0 0-1,1 0 1,-1 0 0,0 0 0,0 1 0,0-1 0,1 0-1,-1 0 1,0 0 0,0 0 0,0 0 0,1 0-1,-1 0 1,0 0 0,0 0 0,0 0 0,0 1 0,1-1-1,-1 0 1,0 0 0,0 0 0,0 0 0,0 1 0,0-1-1,1 0 1,-1 0 0,0 0 0,0 0 0,0 1-1,-2 16 681,-10 20 406,9-31-891,0 0 1,1 0-1,0 0 0,0 1 1,0-1-1,1 1 0,0-1 1,-1 9-1,3-14-218,-1 1-1,0-1 0,0 0 1,1 0-1,-1 0 1,1 0-1,-1 0 1,1 1-1,-1-1 0,1 0 1,0 0-1,-1 0 1,1-1-1,0 1 0,0 0 1,0 0-1,0 0 1,1 1-1,1-1-191,0 1 0,1-1-1,-1 1 1,0-1 0,0 0 0,1-1-1,-1 1 1,1 0 0,3-1 0,4 0-2554</inkml:trace>
</inkml:ink>
</file>

<file path=ppt/ink/ink5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35.89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80 10154,'0'0'11717,"0"-8"-11124,0 5-545,0 1 1,0 0-1,0-1 1,1 1-1,-1 0 1,1-1-1,-1 1 1,1 0-1,0 0 1,0 0-1,0 0 1,0-1-1,0 1 1,0 1-1,1-1 1,-1 0-1,1 0 1,2-2-1,0 1 18,1 0 1,0 1-1,-1-1 0,1 1 0,0 0 0,1 1 0,-1-1 0,10-1 0,-2 0-13,0 1 1,0 1-1,1 0 1,-1 0-1,16 3 0,-28-2-38,-1 1 1,1-1-1,-1 1 0,1-1 0,0 1 0,-1-1 0,1 1 1,-1-1-1,1 1 0,-1 0 0,0-1 0,1 1 0,-1 0 1,0-1-1,1 1 0,-1 0 0,0 0 0,0 0 0,1-1 1,-1 1-1,0 0 0,0 0 0,0-1 0,0 1 0,0 0 1,0 0-1,-1 0 0,1-1 0,0 1 0,0 0 0,0 0 1,-1-1-1,1 1 0,0 0 0,-1 0 0,-11 36 1047,10-32-945,1-3-184,-11 38 218,11-21-2857,7-17-6785,2-4-1090</inkml:trace>
</inkml:ink>
</file>

<file path=ppt/ink/ink5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36.28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19 13 7399,'0'0'11889,"8"-3"-10768,-2 1-901,-1 0 1,1 1-1,0-1 1,0 1-1,0 1 1,0-1-1,8 1 1,-13 0-151,1 0 1,0 0 0,-1 1 0,1-1 0,0 0 0,-1 1 0,1-1 0,0 1 0,-1 0-1,1 0 1,-1-1 0,1 1 0,-1 0 0,0 0 0,1 0 0,-1 0 0,0 1 0,0-1-1,0 0 1,0 1 0,0-1 0,0 0 0,0 1 0,0-1 0,0 1 0,-1-1-1,1 1 1,0 0 0,-1-1 0,0 1 0,1 0 0,-1-1 0,0 1 0,0 0 0,0-1-1,0 1 1,0 2 0,-1 4 128,-1-1-1,1 1 0,-1 0 0,-1 0 1,1-1-1,-1 1 0,-1-1 1,0 0-1,0 0 0,0 0 1,0 0-1,-1-1 0,0 0 1,-11 11-1,8-10-148,2 1 0,-1 0 0,1 0 0,0 1 0,1-1 0,0 1 0,0 1 0,1-1 0,-4 11 0,8-19-50,1 0-1,-1-1 0,0 1 1,0 0-1,0-1 0,1 1 0,-1-1 1,0 1-1,1 0 0,-1-1 1,0 1-1,1-1 0,-1 1 0,1-1 1,-1 1-1,1-1 0,-1 1 1,1-1-1,-1 1 0,1-1 0,0 0 1,-1 1-1,1-1 0,-1 0 1,1 0-1,0 1 0,-1-1 0,1 0 1,0 0-1,-1 0 0,1 0 1,0 0-1,-1 0 0,1 0 0,0 0 1,0 0-1,-1 0 0,1 0 1,0-1-1,33-1 30,-34 2-30,15-3-426,1 0-1,-1-2 0,0 0 0,0-1 0,16-8 0,34-23-8306,-48 24 1591</inkml:trace>
</inkml:ink>
</file>

<file path=ppt/ink/ink5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36.62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26 13004,'0'0'7591,"43"-6"-6982,-10 1-161,5 2-319,-3 0-129,2 1-32,-1 0-1506,-5 0-1249,-4-1-3683</inkml:trace>
</inkml:ink>
</file>

<file path=ppt/ink/ink5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38.60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16592,'0'5'1505,"5"-3"-800,17 1 192,11-1-129,11-2 193,11 0-192,4 0-449,3-3-288,-6-2 0,-6 1-192,-11 4-1505,-22 0-1378,-11 0-2531</inkml:trace>
</inkml:ink>
</file>

<file path=ppt/ink/ink5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38.94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12011,'0'0'5734,"63"21"-4325,-18-21-160,6 0-288,2 0-576,0 0-353,0-2-64,-10-5-2339,-10-1-5572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30.55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12812,'0'0'7346,"4"8"-5569,9 12-593,0 0 0,1 0-1,25 25 1,-15-21-993,2-1 0,0-1 1,1-1-1,32 17 0,-25-12-1187,3 2-3516,-11-16-5579,-12-10 498</inkml:trace>
</inkml:ink>
</file>

<file path=ppt/ink/ink5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41.35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0 291 10922,'0'0'8782,"12"-7"-7576,20-14-735,-1-2 0,55-51 0,-70 57-438,1-1 0,-2 0 0,0-1 0,-2 0 0,0-1 1,16-34-1,-41 87 270,2 2 0,1-1 0,1 1-1,3 0 1,0 0 0,2 1 0,3 48 0,0-82-318,0 0-1,0 0 0,0 1 0,0-1 1,0 0-1,1 0 0,-1 1 1,1-1-1,0 0 0,0 0 0,0 0 1,0 0-1,0 0 0,0 0 1,0 0-1,0 0 0,1 0 0,1 2 1,-1-3-449,0 0 1,-1 0 0,1 0-1,0 0 1,0 0-1,-1-1 1,1 1 0,0 0-1,0-1 1,0 0-1,0 1 1,0-1 0,0 0-1,2 0 1,2 0-8330</inkml:trace>
</inkml:ink>
</file>

<file path=ppt/ink/ink5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42.44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36 9513,'0'0'11018,"44"32"-9608,-6-32-193,15-3-609,0-7-447,7-2-129,-3-1 0,-6 1-192,-7 3-705,-10 2-192,-11 6-577,-9 1-608</inkml:trace>
</inkml:ink>
</file>

<file path=ppt/ink/ink5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2:42.85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20 13421,'0'0'8269,"2"9"-6657,-1-3-1418,1 1 0,-1-1 0,2 0 0,-1 1 0,1-1 0,0 0 0,0-1 0,0 1 0,8 9 0,-9-12-177,0-1 0,1 1 0,-1-1 0,1 0 0,-1 0 0,1 0 0,0 0 0,0-1 0,0 1 0,0-1 0,0 1 0,0-1 0,0 0 0,0 0 0,1-1-1,-1 1 1,0-1 0,1 1 0,-1-1 0,0 0 0,1 0 0,-1-1 0,0 1 0,0-1 0,7-1 0,1-3-54,0 0 0,0 0 0,-1-1 0,0-1 0,0 1 0,0-2 0,13-12 0,-15 12-78,1 0 0,1 0-1,-1 1 1,1 1 0,0 0 0,1 0 0,15-6 0,-26 12 119,1 0 0,-1 0 0,1 0 0,0 0 0,-1 0-1,1 0 1,-1 0 0,1 0 0,-1 1 0,1-1 0,-1 0 0,1 0 0,-1 1 0,1-1 0,-1 0 0,1 0 0,-1 1 0,1-1 0,-1 1 0,0-1 0,1 0 0,-1 1-1,0-1 1,1 1 0,-1-1 0,0 1 0,1-1 0,-1 1 0,0-1 0,0 1 0,0-1 0,1 1 0,-1-1 0,0 1 0,0-1 0,0 1 0,0 0 0,0-1 0,0 1-1,0-1 1,0 1 0,0-1 0,-1 1 0,1 0 0,-3 30 481,-1-18-229,0 0-1,-1 0 1,-8 15 0,8-19-93,0 0 1,1 0 0,1 1 0,-1-1-1,1 1 1,1 0 0,-3 20 0,5-30-172,0 0 0,0 0-1,0 0 1,0 0 0,0 1 0,0-1 0,0 0 0,0 0 0,1 0 0,-1 1 0,0-1 0,0 0 0,0 0 0,0 0 0,0 0 0,0 1-1,0-1 1,0 0 0,0 0 0,1 0 0,-1 0 0,0 0 0,0 0 0,0 1 0,0-1 0,0 0 0,1 0 0,-1 0 0,0 0-1,0 0 1,0 0 0,0 0 0,1 0 0,-1 0 0,0 0 0,0 0 0,0 0 0,0 0 0,1 0 0,-1 0 0,0 0 0,0 0 0,0 0-1,1 0 1,-1 0 0,13-5-1126,7-11-3542,-5-6-3695</inkml:trace>
</inkml:ink>
</file>

<file path=ppt/ink/ink5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39.69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0 316 3812,'38'-38'10615,"33"-31"-5887,49-64-6672,-79 74 3791,-30 42-968,-14 30-37,-4 12-807,-5 70 372,11-87-367,1 1 1,0-1-1,1 0 1,0 0-1,0 0 1,1 0-1,0 0 1,0 0-1,6 12 1,-7-17-14,1-1 0,0 0 1,-1 0-1,1 0 0,0 0 1,1 0-1,-1 0 0,0 0 1,0-1-1,1 1 0,4 1 0,13 2-1008,-3-12-3282,-9-7-2324</inkml:trace>
</inkml:ink>
</file>

<file path=ppt/ink/ink5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41.32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86 9865,'0'-2'247,"0"-1"0,0 0 0,1 0-1,-1 1 1,1-1 0,-1 0 0,1 1-1,0-1 1,0 0 0,0 1 0,1 0-1,-1-1 1,1 1 0,-1 0-1,1-1 1,0 1 0,-1 0 0,1 0-1,3-2 1,0 1 75,1-1 0,-1 1 0,1 0 0,-1 0 0,1 1 0,0 0-1,0 0 1,8-1 0,11-2 259,0 2-1,0 1 0,32 2 1,-51 0-501,1 1-49,0 0-1,0 0 1,-1 0 0,1 1-1,0 0 1,0 1-1,-1-1 1,11 7 0,-16-8 0,1-1 0,-1 1 1,0-1-1,0 1 0,0-1 0,0 1 1,0 0-1,0 0 0,0 0 1,0 0-1,0-1 0,0 1 0,-1 0 1,1 0-1,0 1 0,-1-1 1,1 0-1,-1 0 0,1 0 1,-1 0-1,1 0 0,-1 1 0,0-1 1,1 0-1,-1 0 0,0 1 1,0-1-1,0 0 0,0 0 0,0 1 1,-1-1-1,1 0 0,0 0 1,0 1-1,-1-1 0,1 0 0,-1 0 1,1 0-1,-1 1 0,1-1 1,-1 0-1,0 0 0,0 0 0,1 0 1,-1 0-1,0-1 0,0 1 1,0 0-1,0 0 0,0 0 0,0-1 1,0 1-1,0 0 0,-2 0 1,-47 26 1031,42-24-964,1 1 0,0-1 0,-1 1-1,2 0 1,-1 1 0,0 0 0,1 0 0,0 0 0,0 1 0,-6 6 0,12-10-98,-1-1-1,0 0 1,0 1 0,0-1-1,1 1 1,-1-1 0,1 1-1,-1-1 1,1 1 0,0-1 0,-1 1-1,1-1 1,0 1 0,0 0-1,0-1 1,0 1 0,0-1-1,1 1 1,-1 0 0,0-1 0,1 1-1,-1-1 1,1 1 0,-1-1-1,1 0 1,1 3 0,1-1 11,-1 0 1,1 1-1,1-1 1,-1 0 0,0-1-1,1 1 1,-1-1-1,1 1 1,6 2 0,7 3-220,0-2 0,0 0 0,30 7 0,33-6-5335,-49-7-1365</inkml:trace>
</inkml:ink>
</file>

<file path=ppt/ink/ink5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42.86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133 120 6246,'0'0'3966,"-2"-8"-1670,0 3-1879,1 0 0,-1 0 0,1 0 0,0 0 0,1 0 1,-1-1-1,1-8 0,1 11-262,-1 1 1,1-1-1,-1 1 1,1 0-1,0-1 1,0 1-1,1 0 1,-1-1-1,0 1 1,1 0-1,-1 0 1,1 0 0,-1 0-1,1 0 1,0 1-1,0-1 1,0 0-1,0 1 1,0-1-1,1 1 1,1-1-1,1-1 96,1 1 0,-1 0 0,0 0-1,1 0 1,-1 1 0,1-1 0,-1 1 0,1 1-1,9-1 1,-14 1-207,1 0-1,0 0 1,-1 0-1,1 0 1,0 1-1,-1-1 1,1 0-1,0 1 1,-1-1-1,1 1 1,-1 0-1,1 0 1,-1-1-1,1 1 1,-1 0-1,0 0 1,1 0-1,-1 1 1,0-1-1,0 0 1,0 0-1,0 1 1,0-1-1,0 0 1,0 1-1,0-1 1,0 1-1,-1-1 1,1 1-1,-1 0 1,1-1-1,-1 1 1,0 0-1,1 2 1,-1 2-6,0 1 0,0 0 0,-1-1 0,0 1 0,0-1 0,0 1 0,-1-1 0,0 0 0,0 1 0,-1-1 0,0 0 0,0 0 0,0-1 0,-1 1 0,0-1 0,-5 7 0,-10 8-5,0 0 0,-39 28 0,-13 15 22,62-54 10,1 0-1,0 1 1,1 0-1,-7 14 1,13-23-55,0 0-1,0 1 1,0-1 0,0 1 0,0-1 0,1 1 0,-1-1 0,1 1 0,-1 0 0,1-1 0,-1 1 0,1-1 0,0 1 0,0 0 0,0 0 0,0-1 0,0 1 0,0 0 0,1-1 0,-1 1 0,0 0 0,1-1 0,-1 1 0,1-1 0,0 1 0,-1-1 0,1 1 0,0-1 0,0 1 0,0-1 0,0 0 0,0 1 0,0-1 0,1 0 0,-1 0 0,0 0 0,1 0 0,-1 0 0,0 0 0,3 1 0,11 2 25,1 0 0,-1-1 1,1 0-1,-1-1 0,1-1 0,-1-1 0,1 0 1,0-1-1,-1 0 0,1-2 0,-1 1 1,1-2-1,-1 0 0,24-11 0,-35 14-12,0-1-1,-1 0 0,0 1 1,1-1-1,-1-1 1,0 1-1,0 0 0,0-1 1,0 1-1,-1-1 1,1 0-1,-1 0 0,0 0 1,0 0-1,3-6 0,-4 8 11,-1 1-1,0-1 0,0 0 1,0 0-1,1 0 0,-1 0 0,0 0 1,0 0-1,0 0 0,-1 0 0,1 0 1,0 0-1,0 1 0,0-1 1,-1 0-1,1 0 0,0 0 0,-1 0 1,1 0-1,-1 1 0,1-1 0,-1 0 1,0-1-1,-1 0 18,0 1 1,-1-1-1,1 1 1,0 0-1,0-1 1,-1 1-1,1 0 0,-1 0 1,1 1-1,-1-1 1,1 0-1,-5 1 1,-1-2-74,0 1 1,-1 0-1,1 1 0,-1 0 1,1 1-1,0-1 1,-1 2-1,1-1 1,-11 4-1,-18 13-5768</inkml:trace>
</inkml:ink>
</file>

<file path=ppt/ink/ink5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43.27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55 10250,'0'0'8066,"1"-8"-6400,-1 2-1395,0 5-214,-1-1-1,1 1 0,0 0 1,0-1-1,0 1 1,0-1-1,0 1 1,1-1-1,-1 1 0,0 0 1,1-1-1,-1 1 1,0 0-1,1-1 0,0 1 1,-1 0-1,1-1 1,0 1-1,0 0 0,0 0 1,0 0-1,0 0 1,0 0-1,0 0 1,0 0-1,0 0 0,0 0 1,0 1-1,1-1 1,-1 0-1,0 1 0,0-1 1,1 1-1,-1-1 1,1 1-1,-1 0 0,0-1 1,3 1-1,3 0 148,0 0-1,0 0 0,0 0 1,0 1-1,0 0 0,0 1 1,7 2-1,-13-4-174,1 1 1,-1-1-1,0 1 1,0-1-1,0 1 0,0 0 1,0 0-1,0 0 1,0-1-1,0 1 0,-1 0 1,1 0-1,0 0 0,0 0 1,-1 0-1,1 0 1,0 1-1,-1-1 0,1 2 1,-1-1-5,1 0 0,-1 0 0,0 0 0,-1 0 0,1 1 0,0-1 0,-1 0 0,1 0 1,-1 0-1,1 0 0,-1 0 0,0 0 0,0 0 0,0 0 0,-2 3 0,-15 21 425,11-18-387,1 1-1,0 0 1,1 0-1,-7 16 1,11-23-62,0-1 1,1 1-1,-1 0 0,1-1 1,-1 1-1,1 0 0,0 0 0,0 0 1,0-1-1,0 1 0,0 0 1,0 0-1,0 0 0,1-1 1,-1 1-1,1 0 0,-1 0 1,1-1-1,-1 1 0,1 0 0,0-1 1,0 1-1,0-1 0,0 1 1,0-1-1,0 0 0,1 1 1,-1-1-1,0 0 0,1 0 1,-1 0-1,3 2 0,2 0-176,0 0-1,0 0 1,1 0 0,-1-1-1,1 0 1,0 0 0,-1-1-1,14 2 1,29-1-4669,-15-2-2373</inkml:trace>
</inkml:ink>
</file>

<file path=ppt/ink/ink5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48.68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77 18 5157,'0'0'5061,"-48"4"-3075,32-4 672,4 0 3780,21 0-5669,15-1-353,10-5 193,5-1 31,7 3-351,0 1-193,-2 2-64,-3 1-64,-9 0-1089,-11 4-1378,-10 4-1408,-11-1-2307</inkml:trace>
</inkml:ink>
</file>

<file path=ppt/ink/ink5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49.0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41 6502,'0'0'13421,"57"32"-12877,-15-35-416,4-8-128,0-4-1857,2-5-2371,-9-4-1570</inkml:trace>
</inkml:ink>
</file>

<file path=ppt/ink/ink5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49.40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12075,'0'0'5120,"9"4"-4090,5 2-671,-1 0 0,1 2-1,-1 0 1,0 0 0,0 1-1,-1 1 1,-1 0-1,15 16 1,-23-22-318,1 0 1,-1 0-1,0 1 1,0-1-1,-1 1 0,1-1 1,-1 1-1,0 0 0,0 0 1,-1 0-1,0 0 0,1 1 1,-2-1-1,1 0 0,-1 0 1,1 1-1,-1-1 0,-1 0 1,1 1-1,-1-1 0,0 0 1,0 0-1,-1 0 0,1 0 1,-1 0-1,0 0 0,-1 0 1,1 0-1,-6 7 0,-7 9-13,-1 1-1,-1-2 0,-22 21 0,-5-6-9221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30.91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168 1 5125,'0'0'19624,"-9"3"-19197,3 0-369,1 0 1,-1 0-1,1 0 1,-1 0-1,1 1 1,0 0-1,0 0 1,1 1-1,-1-1 1,1 1-1,0 0 1,0 0-1,1 0 1,-1 0-1,1 1 1,0 0-1,1-1 1,0 1-1,-1 0 1,2 0-1,-1 1 1,1-1-1,-1 12 1,2-17-51,-1-1 1,1 1-1,0 0 0,1-1 1,-1 1-1,0 0 1,0-1-1,0 1 1,0 0-1,0-1 0,1 1 1,-1-1-1,0 1 1,0 0-1,1-1 0,-1 1 1,1-1-1,-1 1 1,0-1-1,1 1 1,-1-1-1,1 1 0,-1-1 1,1 0-1,-1 1 1,1-1-1,-1 0 0,1 1 1,0-1-1,-1 0 1,1 0-1,0 1 0,25-4 425,22-20 15,-5-22-240,-42 44-261,-1 31-353,-31 345 716,13-288 709,17-82-917,0-1-1,0 0 1,-1 0 0,1 0 0,-1 0-1,0 0 1,0 0 0,0-1 0,-1 1 0,1 0-1,-1-1 1,0 0 0,0 0 0,0 0-1,0 0 1,-1 0 0,-6 4 0,8-7-67,-1 0 0,1 1 1,0-1-1,-1 0 0,1 0 0,0 0 1,-1 0-1,1-1 0,0 1 1,0-1-1,-1 1 0,1-1 0,0 0 1,0 0-1,0 0 0,0 0 1,0 0-1,0 0 0,0-1 0,0 1 1,0 0-1,0-1 0,1 0 1,-1 1-1,1-1 0,-1 0 0,1 0 1,0 0-1,0 0 0,-1 0 1,1 0-1,1 0 0,-2-4 0,-4-8 195,0-1 0,1 0 0,-4-23 0,5 25-250,2 0 1,0-1-1,0 1 0,2-1 1,-1 1-1,2-1 0,3-22 1,-3 30 9,0 1 0,1-1 0,0 1 0,0 0 1,0-1-1,1 1 0,0 0 0,0 0 0,0 1 1,0-1-1,1 1 0,0-1 0,0 1 1,0 0-1,0 1 0,1-1 0,-1 1 0,1 0 1,0 0-1,10-4 0,8-2-690,1 2 0,41-9 1,28-8-7697,-51 7-797</inkml:trace>
</inkml:ink>
</file>

<file path=ppt/ink/ink5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49.94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178 74 5285,'0'0'9534,"3"-9"-7243,5-27-380,-8 35-1820,0 0 0,0 0 0,0 0 0,0 0 0,0 0 1,0 0-1,0 0 0,0 0 0,0 0 0,0 0 0,-1 0 0,1 0 1,0 0-1,-1 0 0,1 0 0,-1 1 0,1-1 0,-1 0 1,1 0-1,-1 0 0,0 0 0,1 1 0,-1-1 0,0 0 0,0 1 1,0-1-1,1 1 0,-1-1 0,0 1 0,0-1 0,0 1 0,0-1 1,0 1-1,0 0 0,0-1 0,0 1 0,0 0 0,0 0 0,0 0 1,0 0-1,-2 0 0,-38 3 383,34-1-470,0 0 0,0 1-1,0 0 1,1 0-1,-1 1 1,1 0-1,0 0 1,0 1-1,0-1 1,0 1 0,1 0-1,0 1 1,0 0-1,0-1 1,1 1-1,0 1 1,0-1-1,0 1 1,1-1 0,0 1-1,1 0 1,-1 0-1,-1 8 1,4-13-5,1 0 1,-1 0-1,0-1 0,1 1 1,-1-1-1,1 1 0,-1 0 1,1-1-1,0 1 1,-1-1-1,1 1 0,0-1 1,0 1-1,0-1 1,0 0-1,0 0 0,1 1 1,-1-1-1,0 0 0,1 0 1,-1 0-1,1 0 1,-1 0-1,1-1 0,-1 1 1,1 0-1,2 0 1,55 16 77,-41-13-73,33 7 2,-28-6-6,0 1 0,0 0 0,26 12-1,-47-17-1,-1-1 1,1 1-1,-1-1 0,0 1 1,1 0-1,-1-1 0,0 1 0,0 0 1,0 0-1,0 0 0,1 0 1,-1 0-1,0 0 0,-1 0 0,1 0 1,0 0-1,0 1 0,0-1 0,-1 0 1,1 0-1,-1 1 0,1-1 1,-1 1-1,1-1 0,-1 0 0,1 3 1,-2-2 8,0 0 1,1 0 0,-1 1-1,0-1 1,0 0 0,0 0-1,0-1 1,0 1 0,-1 0-1,1 0 1,-1 0 0,1-1-1,-1 1 1,1-1 0,-3 2-1,-9 6 162,1 0 1,-1-1-1,-26 11 0,19-10-37,-3 2 103,-1-1 0,0-1 0,0-1 0,-1-1 1,-27 5-1,52-12-247,0 0 1,0 0-1,-1 0 1,1 0-1,0 0 1,0 0-1,0 0 1,-1 0-1,1 0 1,0 0-1,0 0 1,0 0-1,0 0 1,-1 0 0,1 0-1,0 0 1,0 0-1,0 0 1,0-1-1,-1 1 1,1 0-1,0 0 1,0 0-1,0 0 1,0 0-1,-1 0 1,1 0-1,0-1 1,0 1-1,0 0 1,0 0-1,0 0 1,0 0-1,0-1 1,0 1-1,-1 0 1,1 0-1,0 0 1,0 0-1,0-1 1,0 1-1,0 0 1,0 0 0,0 0-1,0-1 1,5-11-1336,11-9-2378,9-10-802,2-4-1703</inkml:trace>
</inkml:ink>
</file>

<file path=ppt/ink/ink5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50.31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60 0 5445,'0'0'14056,"3"8"-12849,4 16-752,-1 0 1,-1 0 0,-1 1-1,-1 0 1,-1 47 0,-1-34-434,1 0 1,8 39 0,-18-98-9511,-6-4 4209,-9-7 3019,-14-15 3421,24 31-397,13 16-397,-1-1 0,0 1 0,1-1 0,-1 1 0,1-1 0,-1 0 0,1 1 0,-1-1 0,1 0 0,0 0 0,-1 1 0,1-1-1,0 0 1,-1 0 0,1 1 0,0-1 0,0 0 0,0 0 0,0 0 0,0 0 0,0 1 0,0-1 0,0 0 0,0 0 0,0 0 0,1 0 0,-1 0-167,1 0-1,0 1 1,0-1 0,0 0-1,0 1 1,0-1-1,0 1 1,0 0 0,0-1-1,0 1 1,0 0 0,0 0-1,0-1 1,0 1-1,0 0 1,0 0 0,2 0-1,64 10-1059,-46-6 1586,47 1-3123,-23-8-5995,-25-3 1922</inkml:trace>
</inkml:ink>
</file>

<file path=ppt/ink/ink5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50.70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67 0 10218,'0'0'12102,"-8"8"-11157,3-2-846,-1-1 0,1 1 0,0-1 0,1 1 0,-1 1 0,1-1 0,0 1 0,1-1 1,0 1-1,0 0 0,0 0 0,1 1 0,0-1 0,0 1 0,-1 11 0,3-19-98,0 1 0,0 0 0,0 0 0,1 0 1,-1-1-1,0 1 0,0 0 0,1 0 0,-1 0 0,0-1 0,1 1 0,-1 0 0,0 0 0,1-1 0,-1 1 0,1-1 1,0 1-1,-1 0 0,1-1 0,-1 1 0,1-1 0,0 1 0,-1-1 0,1 1 0,0-1 0,0 0 0,-1 1 0,1-1 0,1 0 1,32 2 67,-24-3-220,1-1 1,-1 0-1,1-1 0,9-4 1,20-14-825,-32 16 971,0 0-1,0 1 1,0-1 0,1 1 0,0 1 0,-1 0 0,1 0 0,0 1 0,1 0 0,12-1 0,-21 7 223,0 0 0,0 0 0,0 0 0,-1 0 0,0 0 0,0 0 0,0 0 0,-1 4 0,1-4-1,0 8 156,3 16 310,-2-27-677,-1 0 0,1-1 1,0 1-1,0 0 0,0 0 0,0 0 0,0-1 0,0 1 0,0-1 0,0 1 0,0-1 0,0 1 0,0-1 0,0 1 0,0-1 0,0 0 0,1 0 0,-1 0 1,0 0-1,0 0 0,0 0 0,0 0 0,2 0 0,7 0-117,0-1 1,0-1-1,0 1 1,0-2-1,16-4 0,48-25-4943,-52 21 1263,1 2-1,38-12 0,-50 19 3118,-1-1-896</inkml:trace>
</inkml:ink>
</file>

<file path=ppt/ink/ink5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51.06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123 134 11179,'0'0'3822,"-10"2"-865,1 0-2531,0 1 0,0 1 0,1-1-1,-1 1 1,1 1 0,-9 5-1,14-8-217,-1 0 0,1 1-1,0-1 1,0 1 0,1 0-1,-1-1 1,1 1-1,-1 1 1,1-1 0,0 0-1,0 1 1,0-1 0,0 1-1,1-1 1,-1 1-1,1 0 1,0-1 0,0 1-1,1 0 1,-1 6 0,1-9-196,0 0 1,0-1 0,0 1 0,0-1-1,0 1 1,0 0 0,1-1 0,-1 1-1,0 0 1,0-1 0,1 1 0,-1-1-1,0 1 1,1-1 0,-1 1 0,1-1-1,-1 1 1,0-1 0,1 1-1,-1-1 1,1 1 0,-1-1 0,1 0-1,0 1 1,-1-1 0,1 0 0,-1 1-1,2-1 1,25 2 172,-20-3-156,0 0 1,0-1-1,0 0 1,-1 0-1,11-4 1,-1-4-113,0 0-1,0-1 1,-1 0-1,-1-2 1,0 0-1,-1 0 1,0-1 0,-1-1-1,0 0 1,-1-1-1,-1 0 1,-1 0 0,0-1-1,-1 0 1,6-19-1,-64 95 757,36-38-514,-21 42 0,32-57-140,1 1-1,-1-1 1,1 1-1,0 0 0,0 0 1,1 0-1,0 0 1,0 0-1,1 1 0,0-1 1,1 8-1,-1-13-86,1-1 0,0 1-1,0-1 1,-1 1 0,1-1-1,0 0 1,0 0 0,0 1-1,0-1 1,1 0 0,-1 0-1,0 0 1,0 0 0,1 0-1,-1 0 1,0-1 0,1 1 0,-1 0-1,1-1 1,-1 1 0,1-1-1,-1 1 1,1-1 0,0 0-1,-1 0 1,1 0 0,2 0-1,44 0-8278,-30-5 1092</inkml:trace>
</inkml:ink>
</file>

<file path=ppt/ink/ink5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51.44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102 32 12588,'0'0'5739,"-9"3"-3764,-45 24 515,51-25-2359,0 0 1,1-1-1,-1 1 1,0 1-1,1-1 1,0 0-1,0 1 0,0-1 1,0 1-1,0-1 1,0 1-1,0 0 1,1 0-1,0 0 1,-1 0-1,1 0 1,0 0-1,0 0 1,0 7-1,1-9-123,1-1 0,-1 1-1,1 0 1,-1-1 0,1 1-1,0 0 1,-1-1 0,1 1-1,0-1 1,0 1-1,-1-1 1,1 1 0,0-1-1,0 0 1,-1 1 0,1-1-1,0 0 1,0 0 0,0 1-1,0-1 1,0 0 0,0 0-1,-1 0 1,1 0 0,0 0-1,2 0 1,34 0 59,-28-1-143,70 0-1673,4 0 4966,-83-6-489,1-20-2349,-1-4-340,0 25-50,-1 1 0,1-1 0,1 0 0,-1 1 0,1-1 1,0 1-1,2-9 0,1 13-110,0-1 0,0 1 0,1 0 1,-1 0-1,0 0 0,0 0 0,1 1 1,-1 0-1,0 0 0,1 0 0,-1 0 0,8 2 1,2-1-606,82 7-5411,-63-4 1710,-4-1-2001</inkml:trace>
</inkml:ink>
</file>

<file path=ppt/ink/ink5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52.36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126 293 8904,'0'0'14451,"-10"1"-13436,1 2-713,0-1 1,0 1 0,0 0-1,1 1 1,-17 9 0,22-11-238,0 0 0,0 0 0,0 0 0,0 0 1,0 1-1,0-1 0,0 1 0,1 0 1,-1 0-1,1 0 0,0 0 0,0 0 1,0 1-1,0-1 0,1 0 0,-1 1 1,1-1-1,0 1 0,0 0 0,0-1 1,0 6-1,2-8-54,-1-1 0,0 0 1,1 1-1,-1-1 0,1 0 0,-1 0 1,1 0-1,-1 1 0,1-1 1,-1 0-1,1 0 0,-1 0 0,1 0 1,-1 0-1,1 0 0,-1 0 1,1 0-1,-1 0 0,1 0 0,-1 0 1,1 0-1,-1 0 0,1 0 1,-1 0-1,1-1 0,-1 1 0,1 0 1,-1 0-1,1-1 0,0 1 1,16-8 81,-7-3-2,-8 9-104,0-1 0,0 1 1,0 0-1,0 0 0,0 1 0,0-1 1,1 0-1,-1 1 0,1-1 0,-1 1 1,1 0-1,4-2 0,-2 1 25,0-1 1,0 1-1,-1-1 0,1-1 0,-1 1 0,1 0 1,-1-1-1,-1 0 0,1 0 0,0 0 0,5-9 1,31-58 22,-31 52-19,3 0-28,-2 0 0,-1-1 0,0 0 0,-2-1 0,0 0 0,-1 0 1,-1 0-1,2-28 0,-8 54-6,0 0 0,0 0-1,-1 0 1,1 0 0,-1 0 0,-1 0 0,1-1 0,-4 6 0,-5 13 58,8-15-35,-39 111 358,38-104-314,0 0 0,2 0 0,-1 1-1,2-1 1,0 1 0,1 15 0,1-28-93,-1-1-1,0 1 1,1-1 0,-1 1 0,1-1-1,0 1 1,0-1 0,0 1-1,0-1 1,0 0 0,1 0-1,-1 0 1,1 0 0,2 3-1,-3-3-397,1-1-1,-1 0 0,1 0 0,-1 0 0,1 0 0,0 0 0,-1 0 0,1-1 1,0 1-1,0 0 0,0-1 0,3 1 0,9 0-6780</inkml:trace>
</inkml:ink>
</file>

<file path=ppt/ink/ink5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53.43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141 164 5669,'0'0'12620,"-8"-3"-10751,-1 0-1285,5 1-366,1 1-1,0 0 0,0 0 0,-1 0 0,1 0 0,-1 1 1,1-1-1,-1 1 0,1 0 0,-4 0 0,4 1-102,0 0 1,0 0-1,0 1 0,0-1 0,0 1 0,1-1 1,-1 1-1,1 0 0,-1 0 0,1 1 0,0-1 1,0 0-1,0 1 0,0-1 0,-2 5 0,-27 42 29,30-48-118,0 0-25,1 0 1,-1 0 0,0 1 0,0-1-1,0 0 1,1 0 0,-1 1-1,1-1 1,-1 0 0,1 1-1,-1-1 1,1 1 0,0-1 0,0 1-1,0-1 1,0 0 0,0 1-1,0-1 1,0 1 0,0-1-1,1 3 1,0-4 6,0 1-1,-1-1 1,1 1-1,0-1 1,0 0-1,0 1 1,0-1 0,0 0-1,0 0 1,0 0-1,0 0 1,0 0-1,0 0 1,0 0-1,0 0 1,0 0 0,0 0-1,0 0 1,0-1-1,-1 1 1,1 0-1,2-1 1,55-27 197,-33 10-166,-1-1 0,42-43 1,-65 61-40,-1 11-92,-5 9 7,-3-2 95,3-7 12,1-1 0,0 1 0,1 0 1,0 0-1,0 0 0,1 1 0,-1 15 0,3-25-24,-1-1-1,1 1 0,0 0 0,0 0 1,0-1-1,1 1 0,-1 0 1,0 0-1,0-1 0,0 1 0,0 0 1,1-1-1,-1 1 0,0 0 0,1-1 1,-1 1-1,0 0 0,1-1 1,-1 1-1,1-1 0,-1 1 0,1-1 1,0 1-1,-1-1 0,1 1 1,-1-1-1,1 1 0,0-1 0,-1 0 1,1 1-1,0-1 0,1 1 0,0-1-100,0 0-1,1 0 0,-1 0 0,1-1 0,-1 1 0,0 0 0,1-1 0,-1 1 0,0-1 0,4-1 0,3-2-723,-1 0-1,0-1 1,0 1-1,13-12 1,-11 6-361,0-1-1,-1 0 1,0 0-1,-1-1 1,0-1 0,-1 1-1,0-1 1,4-14 0,13-43-517,-7 0 3316,-17 71-1415,0-1-1,0 0 1,-1 0 0,1 0-1,0 0 1,0 0 0,0 0-1,0 0 1,0 0 0,-1 0-1,1 0 1,0 0 0,0 0-1,0 0 1,0 0 0,-1 0-1,1 0 1,0 0 0,0 0-1,0 0 1,0 0 0,0 0-1,-1 0 1,1 0 0,0 0-1,0 0 1,0 0 0,-1-1 978,1 1-979,0 0 1,0 0 0,0-1-1,0 1 1,0 0 0,0 0-1,0 0 1,0 0 0,0 0-1,-1-1 1,1 1 0,0 0-1,0 0 1,0 0 0,-19 24 2217,-20 37-1196,33-50-780,1-2-171,0-1 1,1 1-1,0 0 1,0 0-1,1 0 0,0 1 1,0-1-1,-1 16 1,4-24-263,1 0 0,-1 0 1,0 0-1,1 0 1,-1 0-1,0 0 1,1 0-1,-1 0 1,1 0-1,0 0 1,-1 0-1,1 0 0,0 0 1,0 0-1,0 0 1,-1 0-1,1-1 1,0 1-1,0 0 1,0-1-1,0 1 1,0-1-1,0 1 0,0-1 1,1 1-1,-1-1 1,0 0-1,0 0 1,0 1-1,0-1 1,0 0-1,2 0 1,47 1 139,-35-2-120,95 1-815,-109 0 802,-1 0 0,0 0 0,0 0-1,0 0 1,0 0 0,0 0-1,0 0 1,0 0 0,1 0 0,-1 0-1,0 0 1,0 0 0,0 0-1,0 0 1,0 0 0,0 0-1,1 0 1,-1 0 0,0 0 0,0 0-1,0 0 1,0 0 0,0 0-1,0 0 1,0 0 0,1 0 0,-1 0-1,0 0 1,0 0 0,0 0-1,0 0 1,0 1 0,0-1 0,0 0-1,0 0 1,0 0 0,1 0-1,-1 0 1,0 0 0,0 0-1,0 1 1,0-1 0,0 0 0,0 0-1,0 0 1,0 0 0,0 0-1,0 0 1,0 0 0,0 1 0,0-1-1,0 0 1,0 0 0,0 0-1,0 0 1,0 0 0,0 0 0,0 1-1,0-1 1,0 0 0,0 0-1,-10 8 709,-13 7 343,9-9-887,-1 1 0,0-2 0,1 0 0,-2-1 0,1-1-1,0 0 1,-30 2 0,44-5-1381,14-6-5365,-4 2 4589,12-3-2336,1-2-1234</inkml:trace>
</inkml:ink>
</file>

<file path=ppt/ink/ink5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53.96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46 35 9353,'0'0'16495,"-7"10"-15763,-24 29-342,30-38-380,0 0 1,1 0 0,-1-1-1,0 1 1,1 0-1,-1 0 1,1 0 0,-1 0-1,1 0 1,0 0 0,-1 0-1,1 0 1,0 1 0,0-1-1,-1 0 1,1 0 0,0 0-1,0 0 1,0 0 0,0 0-1,1 0 1,-1 0 0,1 2-1,-1-2-3,1 0-1,0 0 1,0-1-1,-1 1 0,1 0 1,0-1-1,0 1 0,0-1 1,0 1-1,0-1 0,0 1 1,0-1-1,0 0 1,0 1-1,0-1 0,0 0 1,0 0-1,2 0 0,46-4 125,-39 1-169,0 0 1,0-1 0,-1 0-1,0 0 1,0-1-1,0-1 1,0 0 0,-1 0-1,0 0 1,0-1 0,0 0-1,11-15 1,-23 28 42,0 0 0,1 1 0,0-1 0,1 1 0,-1-1 0,1 1 0,0 0 0,1 0-1,-1 0 1,2 0 0,-1 0 0,1 0 0,0 11 0,1-16 0,0-1 0,0 1 0,0-1 0,0 1 0,0-1 0,0 1 0,0-1 0,1 0 0,-1 0 0,0 1 0,1-1 0,-1 0 0,1 0 0,-1-1 0,1 1-1,0 0 1,-1 0 0,1-1 0,0 1 0,-1-1 0,1 0 0,0 1 0,0-1 0,0 0 0,-1 0 0,1 0 0,0 0 0,2 0 0,2 0 10,0-1-1,0 1 1,0-1 0,-1 0 0,1 0-1,0 0 1,8-4 0,-8 2-2,0-1-1,0 0 1,-1 0 0,0-1 0,0 0 0,0 1 0,0-2-1,-1 1 1,0 0 0,0-1 0,0 0 0,-1 0-1,0 0 1,0 0 0,0-1 0,-1 1 0,0-1-1,0 1 1,1-12 0,-6 13-4,-5 10-10,-3 13-7,10-16 13,0-1 1,1 1-1,-1 0 0,1-1 1,0 1-1,-1 0 0,1-1 1,0 1-1,0 0 0,0-1 0,0 1 1,0 0-1,1-1 0,-1 1 1,0 0-1,1-1 0,0 1 1,-1-1-1,1 1 0,0-1 0,-1 1 1,1-1-1,0 1 0,0-1 1,0 0-1,0 0 0,1 1 1,-1-1-1,0 0 0,0 0 0,1 0 1,-1 0-1,1 0 0,1 0 1,0 0 3,0 0 0,-1-1 0,1 1 0,0-1 1,0 0-1,0 0 0,-1 0 0,1 0 1,0-1-1,0 1 0,0-1 0,-1 0 0,1 1 1,0-1-1,-1 0 0,1-1 0,-1 1 0,1 0 1,-1-1-1,4-2 0,-5 3-67,1-1 0,0 1-1,-1 0 1,1-1 0,-1 0 0,1 1-1,-1-1 1,0 0 0,0 0 0,0 0-1,0 0 1,0 0 0,0 0 0,0 0-1,-1 0 1,1 0 0,-1 0 0,1 0-1,-1-1 1,0 1 0,0 0-1,0 0 1,0 0 0,0 0 0,-1-3-1,0 3-451,1 0 0,-1 0-1,0 0 1,0 0 0,0 0-1,0 1 1,0-1-1,0 0 1,0 0 0,0 1-1,-1-1 1,1 1 0,-1-1-1,1 1 1,-1 0 0,-2-2-1,-7-4-6237</inkml:trace>
</inkml:ink>
</file>

<file path=ppt/ink/ink5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54.31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17 14798,'0'0'16624,"37"-6"-27034,-35-4-4068</inkml:trace>
</inkml:ink>
</file>

<file path=ppt/ink/ink5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58.47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5 310 6534,'0'0'8707,"0"-8"-6881,-1 6-1957,-2-25 2042,4 22-710,5 20-750,16 63 555,-4 1-1,14 130 1,-1 1-718,-29-201-198,1 0 1,-1-1-1,1 1 0,1-1 1,4 10-1,-7-17-41,-1 0 0,1 0 0,0 0 1,-1 0-1,1 0 0,0 0 0,-1 0 0,1 0 0,0-1 1,0 1-1,0 0 0,0-1 0,0 1 0,0-1 0,0 1 1,0-1-1,0 1 0,0-1 0,0 1 0,2-1 0,-2 0 1,0-1 0,1 1 0,-1-1 0,0 1 0,0-1 0,1 1 0,-1-1 0,0 0 0,0 0 0,0 0 0,0 0-1,0 0 1,0 0 0,0 0 0,0 0 0,0 0 0,-1 0 0,1 0 0,0 0 0,-1-1 0,1 1 0,0-2-1,12-25 55,-1-2-1,-1 0 0,-2 0 0,-1 0 1,-1-1-1,3-43 0,1-190-697,-11 229 285,-8-54 0,6 78 241,1 0 0,-2 1 0,0-1 0,0 1 0,-1 0 0,0 0 0,-1 0 0,0 0 0,-8-11 0,13 20 65,-1 1 0,1 0 0,0-1 0,0 1 0,0 0 0,-1-1 0,1 1 0,0 0 0,-1-1 0,1 1 0,0 0 0,-1 0-1,1-1 1,0 1 0,-1 0 0,1 0 0,0 0 0,-1-1 0,1 1 0,-1 0 0,1 0 0,-1 0 0,1 0 0,0 0 0,-1 0 0,1 0-1,-1 0 1,1 0 0,0 0 0,-1 0 0,1 0 0,-1 0 0,1 0 0,0 1 0,-1-1 0,1 0 0,-1 0 0,1 0 0,0 0 0,-1 1 0,1-1-1,0 0 1,-1 0 0,1 1 0,0-1 0,-1 0 0,1 1 0,0-1 0,0 0 0,-1 1 0,1-1 0,0 1 0,0-1 0,0 0 0,0 1 0,0-1-1,-1 1 1,1-1 0,0 0 0,0 1 0,0-1 0,0 1 0,0 0 0,0 0 11,0 0-1,0 0 1,0 0 0,0 0-1,0 0 1,0 0 0,0 1 0,0-1-1,0 0 1,1 0 0,-1 0-1,0 0 1,1 0 0,-1 0 0,1 0-1,-1 0 1,1 0 0,-1 0-1,1 0 1,0 0 0,-1 0 0,1 0-1,0-1 1,0 1 0,0 0-1,0 0 1,0-1 0,0 1 0,0-1-1,1 1 1,11 3 64,0-1 0,0 0 0,0-1-1,1-1 1,-1 0 0,0-1 0,16-1 0,19 1-38,59 5 15,242-2-66,-317-7-1,-1-2 1,0-2-1,0 0 1,-1-3-1,42-18 1,22-8-39,141-35-806,-145 46 603,-89 26 299,1 0-1,-1 0 0,0 0 0,1-1 0,-1 1 0,0 0 0,0-1 0,0 1 0,0-1 1,1 0-1,-1 1 0,0-1 0,0 0 0,0 1 0,0-1 0,0 0 0,0 0 0,0-2 1,-1 4-21,-1 0 1,0-1 0,0 1 0,0 0-1,1 0 1,-1 0 0,0-1 0,1 1 0,-1 0-1,1 0 1,-1 0 0,1 0 0,-1 0-1,1 0 1,0 0 0,0 0 0,-1 0 0,1 0-1,0 0 1,0 2 0,-13 64 321,5-29-65,1 1-1,1 0 1,3 0-1,1 41 1,2-78-280,0 1 0,0 0 1,1 0-1,-1-1 0,1 1 0,-1-1 0,1 1 1,0-1-1,0 1 0,0-1 0,1 1 1,-1-1-1,0 0 0,1 0 0,0 1 1,-1-1-1,1 0 0,0-1 0,0 1 0,0 0 1,0 0-1,0-1 0,1 1 0,-1-1 1,0 0-1,1 0 0,-1 0 0,1 0 1,-1 0-1,1 0 0,0-1 0,-1 1 0,4-1 1,-11-21-8944,-5 5-1351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33.13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5029,'0'5'8616,"0"-2"-6022,2-2-832,10-1 224,11 1 0,7 1-321,1-1-383,6-1-546,-4 0-544,1 0-127,-4 4-98,-7 0-735,-2 0-1346,-8 0-1153</inkml:trace>
</inkml:ink>
</file>

<file path=ppt/ink/ink5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59.17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43 23 8712,'0'-1'463,"0"0"0,0 0 0,0 0 0,0-1 0,0 1 0,0 0 0,0 0 0,-1 0 0,1 0 0,0 0 0,-1 0 0,1-1 0,0 1 0,-1 0 0,0 0 0,1 0 0,-1 0 0,1 0 0,-2-1 0,-5 8 4403,4 8-5043,-6 55 1954,-6 57 339,14-110-1937,1 0 1,0 1 0,1-1-1,1 0 1,6 23-1,-8-36-151,1-1 0,-1 1-1,1-1 1,0 0 0,0 1-1,0-1 1,0 0 0,0 0-1,0 1 1,1-1 0,-1 0-1,1 0 1,0 0 0,-1-1-1,1 1 1,0 0 0,0-1-1,0 1 1,0-1 0,1 0-1,-1 1 1,0-1 0,0 0-1,1 0 1,-1-1 0,1 1-1,-1 0 1,1-1 0,2 1-1,-1-2 44,0 1 0,0-1 0,1 0 0,-1 0-1,0 0 1,0 0 0,0-1 0,0 1 0,0-1 0,-1 0-1,1-1 1,-1 1 0,1 0 0,-1-1 0,0 0 0,6-6-1,12-17-6,-1-1 1,-2-1-1,0 0 0,-2-2 0,-1 0 0,19-56 0,-25 64 60,-9 31-1303,-12 39-5302,11-44 5187,-5 17-4482,-3 3-2301</inkml:trace>
</inkml:ink>
</file>

<file path=ppt/ink/ink5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3:59.68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96 83 12716,'0'0'3096,"3"-8"-341,1 0-1905,0 1-63,-1 0-1,1-1 1,-2 1 0,1-1 0,-1 0 0,3-14 0,-29 41-536,-7 10-37,24-24-12,0 0 1,0 1 0,1 0 0,0 0 0,0 1 0,0 0-1,1 0 1,0 0 0,1 1 0,-7 13 0,11-20-190,0-1 1,0 1 0,0-1-1,0 0 1,0 1-1,0-1 1,0 1 0,0-1-1,0 1 1,0-1-1,1 0 1,-1 1-1,0-1 1,0 0 0,0 1-1,1-1 1,-1 0-1,0 1 1,0-1 0,1 0-1,-1 1 1,0-1-1,1 0 1,-1 0 0,1 1-1,-1-1 1,0 0-1,1 0 1,-1 0-1,0 0 1,1 1 0,-1-1-1,1 0 1,-1 0-1,1 0 1,26 1 222,23-8-59,-14-4-161,-22 7-14,-1 0 0,1 0 0,0 2-1,0-1 1,19 1 0,-27 7 386,-6-5-378,0 0 0,0 0-1,0 1 1,0-1 0,0 0 0,1 1-1,-1-1 1,0 0 0,0 0 0,0 1-1,1-1 1,-1 0 0,0 0 0,0 0-1,1 1 1,-1-1 0,0 0 0,0 0-1,1 0 1,-1 0 0,0 0-1,1 1 1,-1-1 0,0 0 0,1 0-1,-1 0 1,0 0 0,1 0 0,-1 0-1,0 0 1,0 0 0,1 0 0,-1 0-1,0 0 1,1-1 0,-1 1 0,0 0-1,1 0 1,-1 0 0,0 0-1,0 0 1,1 0 0,-1-1 0,0 1-1,1 0 1,-1 0 0,0-1 0,0 1-1,0 0 1,1 0 0,-1-1 0,0 1-1,0 0 1,0 0 0,0-1 0,1 1-1,-1 0 1,0-1 0,0 1-1,0 0 1,0 0 0,0-1 0,0 1-1,0 0 1,0-1 0,0 0 0,19-87 38,-19 87-154,0 1 0,1 0 0,-1 0 0,0 0 0,0-1 0,0 1 0,0 0 0,1 0 0,-1 0 0,0 0 0,0 0 0,0 0 0,1-1 0,-1 1 0,0 0 0,0 0 0,1 0 0,-1 0 0,0 0 0,0 0 1,1 0-1,-1 0 0,0 0 0,0 0 0,1 0 0,-1 0 0,0 0 0,0 0 0,0 0 0,1 1 0,-1-1 0,0 0 0,0 0 0,1 0 0,-1 0 0,0 0 0,0 0 0,0 1 0,1-1 0,-1 0 0,0 0 0,0 0 0,0 0 0,0 1 0,0-1 0,1 0 1,-1 0-1,0 1 0,0-1 0,0 0 0,0 0 0,0 0 0,0 1 0,0-1 0,0 0 0,0 0 0,0 1 0,6 9-4726,-5-5-2111</inkml:trace>
</inkml:ink>
</file>

<file path=ppt/ink/ink5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4:00.04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 1 11211,'0'0'12951,"1"7"-11948,-1 31-227,-9 75-1,8-107-778,0 20-531,1-19-1577,1-17-1031,2-10-1982,-1-8-2510</inkml:trace>
</inkml:ink>
</file>

<file path=ppt/ink/ink5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4:00.39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13933,'0'0'8520,"41"49"-14541,-27-30 191</inkml:trace>
</inkml:ink>
</file>

<file path=ppt/ink/ink5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4:00.73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28 0 9801,'0'0'13026,"-3"8"-11884,1-2-1022,-2 3 272,0 1 1,0 0-1,1 0 1,1 0-1,0 1 1,-2 18-1,5-28-383,-1 0 0,1-1 0,0 1 0,0 0 0,0 0 0,-1 0 0,1 0 0,0-1 0,0 1 0,0-1 0,0 1 0,0 0 0,0-1 0,1 0 0,-1 1 0,0-1 0,0 0 0,0 1 0,0-1 0,0 0 0,1 0-1,-1 0 1,0 0 0,0 0 0,0 0 0,0 0 0,1-1 0,-1 1 0,0 0 0,2-1 0,38-9 161,-5-17-105,-35 26-103,3 32 193,-2-29-275,1-1 0,-1 1-1,0-1 1,0 0 0,1 0 0,-1 0-1,1 0 1,-1 0 0,1 0 0,-1-1-1,1 1 1,-1-1 0,1 0 0,0 0 0,-1 0-1,1 0 1,0 0 0,-1 0 0,1-1-1,-1 1 1,6-3 0,-4 2-941,0-1-1,0 0 1,0 0 0,0 0 0,0 0 0,0-1-1,-1 1 1,1-1 0,-1 0 0,0 0-1,5-6 1,1-7-3306</inkml:trace>
</inkml:ink>
</file>

<file path=ppt/ink/ink5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4:01.06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55 5509,'0'0'5120,"8"-8"-2483,26-25 187,-31 31-2471,-1 1 0,1-1 0,-1 1 0,1-1 0,0 1-1,0 0 1,0 0 0,0 1 0,0-1 0,0 1 0,0-1 0,0 1 0,0 0 0,0 0 0,0 0 0,0 0 0,4 2 0,-5-2-260,0 0 0,-1 1 0,1-1 0,0 0 1,-1 1-1,1 0 0,0-1 0,-1 1 0,1 0 1,-1 0-1,1 0 0,-1 0 0,1 0 1,-1 0-1,0 0 0,0 0 0,1 1 0,-1-1 1,0 0-1,0 1 0,0-1 0,0 1 1,-1-1-1,1 1 0,0 2 0,0 0 26,-1 0-1,0 0 1,0 1-1,0-1 1,-1 0-1,1 0 1,-1 0-1,0 0 0,0 0 1,-1 0-1,1 0 1,-1 0-1,0 0 1,-3 5-1,-3 1 286,1 0-1,-2-1 0,-13 13 0,14-15-130,0 1 1,0 0-1,1 0 0,0 1 0,-7 10 0,14-18-262,0 0-1,-1-1 1,1 1-1,0-1 1,-1 1 0,1 0-1,0-1 1,0 1-1,0 0 1,-1-1 0,1 1-1,0 0 1,0-1-1,0 1 1,0 0 0,0-1-1,0 1 1,0 0-1,1-1 1,-1 1 0,0 0-1,0-1 1,0 1-1,1 0 1,-1-1 0,0 1-1,1-1 1,-1 1-1,1 0 1,21 9 162,39-8-420,-50-2 8,-3 0-342,0 0-1,-1-1 0,1 0 0,0 0 0,12-4 1,-17 4-297,1 0 1,-1-1 0,0 1 0,0-1 0,0 0 0,0 0-1,0 0 1,-1 0 0,5-4 0,0-5-6639</inkml:trace>
</inkml:ink>
</file>

<file path=ppt/ink/ink5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4:01.43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40 13581,'0'0'13100,"74"3"-12363,-35-7-481,3 0-192,-1-1 32,-4 1-96,-7-1-864,-7-5-2532,-1 0-4227</inkml:trace>
</inkml:ink>
</file>

<file path=ppt/ink/ink5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4:02.89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105 386 4644,'0'0'5120,"-11"3"-1741,7-2-2817,-43 11 2126,44-11-2270,0 0 0,1-1 0,-1 2 0,0-1 0,1 0 0,-1 0 0,1 1 0,-1-1 0,1 1 0,0 0 1,0 0-1,0 0 0,0 0 0,0 0 0,0 0 0,-2 4 0,4-6-381,0 1 0,0-1 0,0 0 0,1 1 0,-1-1 0,0 0 0,0 1 0,0-1 1,0 0-1,1 0 0,-1 1 0,0-1 0,0 0 0,1 0 0,-1 1 0,0-1 1,1 0-1,-1 0 0,0 0 0,1 1 0,-1-1 0,0 0 0,1 0 0,-1 0 0,0 0 1,1 0-1,-1 0 0,0 0 0,1 0 0,-1 0 0,0 0 0,1 0 0,-1 0 0,0 0 1,1 0-1,-1 0 0,0 0 0,1 0 0,17-1 384,-4-2-288,0 0 0,-1-1 1,1 0-1,-1-1 0,0-1 0,0 0 1,19-13-1,82-62-87,-104 74-16,132-113-368,-80 49-2517,-54 59 1196,0 0 0,-1-1 0,0 0 0,6-15 0,-3-1-4523</inkml:trace>
</inkml:ink>
</file>

<file path=ppt/ink/ink5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4:03.25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0 104 13421,'0'0'9582,"14"-7"-9101,26-12-406,1 3 1,0 1-1,1 2 1,1 2-1,0 2 1,58-5-1,-100 14-75,0 0-1,0 0 1,0 0 0,0 0-1,0 1 1,0-1-1,0 0 1,0 0 0,0 1-1,0-1 1,0 1-1,0-1 1,-1 1 0,1-1-1,0 1 1,0-1 0,0 1-1,-1 0 1,1-1-1,0 1 1,-1 0 0,1 0-1,-1-1 1,1 1 0,-1 0-1,1 0 1,-1 0-1,1 0 1,-1 0 0,0 0-1,0 0 1,1 0-1,-1 0 1,0 0 0,0 0-1,0 0 1,0 0 0,0-1-1,0 1 1,0 0-1,-1 0 1,1 2 0,-13 47 31,11-43-9,-19 53 59,-21 71 937,38-117-1484,1 0 0,1 0-1,0 0 1,1 0 0,1 0-1,0 1 1,2 15 0,4-20-3640,7-9-2956</inkml:trace>
</inkml:ink>
</file>

<file path=ppt/ink/ink5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4:03.78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50 4933,'0'0'11114,"5"-7"-9560,-4 4-1440,1 0-1,0 0 1,0 0 0,1 0 0,-1 1 0,0-1 0,1 1 0,0-1 0,-1 1 0,1 0-1,0 0 1,0 1 0,0-1 0,0 0 0,1 1 0,-1 0 0,0 0 0,0 0-1,1 0 1,-1 0 0,1 1 0,-1 0 0,1-1 0,-1 1 0,1 0 0,3 1 0,5-1 133,1 1 0,-1 0 1,1 1-1,-1 0 0,1 1 1,-1 0-1,15 7 1,-24-9-232,-1 0 1,1 0 0,-1 0-1,1 0 1,-1 1 0,0-1-1,1 1 1,-1 0 0,0 0 0,0 0-1,0 0 1,-1 0 0,1 0-1,0 0 1,-1 1 0,1-1 0,-1 0-1,0 1 1,0-1 0,0 1-1,0 0 1,0-1 0,-1 1-1,1 0 1,-1-1 0,1 1 0,-1 0-1,0 0 1,0 0 0,-1-1-1,1 1 1,0 0 0,-1-1-1,0 1 1,1 0 0,-1-1 0,0 1-1,-1-1 1,1 1 0,-2 2-1,-5 8 151,-1 0 0,-1-1-1,0 0 1,0-1 0,-1 0-1,-20 16 1,-28 30 385,51-48-423,0 0-1,1 1 1,0 1-1,-7 14 1,12-22-83,0 1-1,1 0 1,0 0 0,-1 0 0,1 1-1,0-1 1,1 0 0,-1 0 0,1 0-1,0 1 1,0-1 0,0 0-1,1 0 1,-1 1 0,1-1 0,2 6-1,-1-8-33,-1 0 0,1 1-1,0-1 1,0 0-1,0 0 1,0 0 0,0-1-1,1 1 1,-1 0 0,0-1-1,1 1 1,0-1-1,-1 0 1,1 0 0,0 0-1,-1 0 1,1 0-1,0-1 1,0 1 0,0-1-1,-1 0 1,1 0-1,5 0 1,2 0 8,-1 0-1,1-1 0,0 0 1,-1 0-1,19-6 0,-19 3-6,0 0-1,0 0 0,0-1 0,-1-1 0,0 1 0,0-1 0,10-10 1,-15 13-2,0 1 0,-1 0 0,1-1 1,-1 0-1,0 1 0,0-1 1,0 0-1,0 0 0,0-1 0,-1 1 1,0 0-1,1 0 0,-1-1 0,0 1 1,-1-1-1,1 1 0,0-1 1,-1 1-1,0-1 0,0 1 0,0-1 1,0 1-1,-1-1 0,0-3 0,-1 5-9,1 0-1,-1 0 0,0 1 1,0-1-1,0 1 0,0-1 0,0 1 1,0 0-1,0-1 0,0 1 0,-1 0 1,1 1-1,0-1 0,-1 0 0,1 1 1,0-1-1,-1 1 0,1 0 1,-1-1-1,1 1 0,-1 0 0,-3 1 1,1-1-29,1 0 1,-1 0-1,1 1 1,-1-1-1,1 1 1,-1 0-1,1 0 1,0 0 0,-1 1-1,1 0 1,-6 3-1,-4 14-1210,10-8-1642,7-3-5150,6-7-2722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33.53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12492,'0'0'10378,"72"22"-8489,-34-22-896,1 0-800,8 0-193,-2-1-417,-3-3-1729,-3-1-2370,-5-3-4773</inkml:trace>
</inkml:ink>
</file>

<file path=ppt/ink/ink5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4:04.23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1 346 7335,'0'0'11878,"9"-6"-10116,82-43-72,110-68-156,-183 105-1437,0-1 0,-2-1 1,1 0-1,-2-1 0,0-1 0,0-1 1,-2 0-1,16-25 0,-20 28-97,-9 23-256,-1 10 203,1 14 19,8 60 0,-6-79 49,1 0 0,1-1 0,0 0 0,1 0 1,0 0-1,1 0 0,9 14 0,18 21-473,-7-20-3760,-13-16-2856</inkml:trace>
</inkml:ink>
</file>

<file path=ppt/ink/ink5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4:05.04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4837,'0'0'18230,"13"8"-17381,72 40-131,93 35 0,-159-75-707,0 0 1,-1 1-1,0 1 0,-1 1 0,0 1 1,0 0-1,-2 1 0,27 27 0,-23-23-583,-7-10-2397,-4-10-5629,-6-9 3099</inkml:trace>
</inkml:ink>
</file>

<file path=ppt/ink/ink5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4:05.40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29 0 11531,'0'0'5269,"8"0"-3828,5 2-1156,1 0 0,-1 1 0,0 0 0,0 1-1,0 0 1,-1 1 0,1 0 0,-1 1 0,0 1 0,-1 0 0,0 0-1,0 1 1,19 18 0,-28-23-261,1 1 0,-1-1-1,0 1 1,0 0 0,0 0 0,-1-1 0,0 1 0,1 0-1,-1 0 1,0 0 0,-1 0 0,1 1 0,-1-1 0,0 0-1,0 0 1,0 0 0,0 0 0,-1 0 0,0 1-1,0-1 1,0 0 0,0 0 0,0-1 0,-1 1 0,-3 6-1,-5 8 341,0 0 0,-1-1 0,-24 28 0,30-39-272,-108 123 1048,62-78-5098</inkml:trace>
</inkml:ink>
</file>

<file path=ppt/ink/ink5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4:06.18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69 41 3555,'10'-5'6663,"10"-3"-5334,0 1 1,0 1 0,0 1-1,28-3 1,-39 7-1003,-1 0 1,1 1 0,0 0 0,-1 1-1,1 0 1,14 3 0,-19-3-257,-1 0-1,0 0 1,1 1 0,-1-1 0,0 1 0,0 0 0,0 0 0,0 0 0,-1 0-1,1 0 1,0 0 0,-1 1 0,0-1 0,1 1 0,-1 0 0,0 0-1,2 4 1,-2-2 4,-1 0 1,1-1-1,-1 1 0,0 0 0,-1 0 0,1-1 0,-1 1 1,0 0-1,0 0 0,0 0 0,-1 0 0,0-1 0,0 1 1,0 0-1,0 0 0,-1-1 0,0 1 0,0-1 0,0 0 1,-1 1-1,1-1 0,-1 0 0,-4 5 0,-9 11 289,-1-1 0,-1-1 0,-23 19 0,28-25-223,-27 22 220,18-15-199,-1 0 0,2 1 1,1 1-1,0 2 0,-29 42 0,47-61-131,0 0 0,0 0-1,1-1 1,-1 1-1,1 0 1,0 1 0,0-1-1,1 0 1,-1 0-1,0 6 1,2-9-22,-1 1 1,0-1-1,0 1 0,1-1 0,-1 1 1,0-1-1,1 1 0,0-1 1,-1 0-1,1 1 0,0-1 1,-1 0-1,1 1 0,0-1 0,0 0 1,0 0-1,0 0 0,1 0 1,-1 0-1,0 0 0,0 0 0,1 0 1,-1 0-1,0-1 0,1 1 1,-1-1-1,0 1 0,1-1 1,-1 1-1,3-1 0,18 4 34,0-2 0,0 0 0,0-2 0,0 0 0,0-1 0,0-2 1,0 0-1,0-1 0,-1-2 0,1 0 0,-1-1 0,-1-1 0,1-1 0,25-15 0,-40 20-4,0 0 0,-1 0 0,1-1 0,-1 0 0,0 0 0,8-10 0,-13 14-14,1 0 1,0 1-1,-1-1 0,1 0 1,0 0-1,-1 0 0,1 0 1,-1 0-1,0 0 0,1 0 0,-1 0 1,0 0-1,0 0 0,1 0 1,-1-1-1,0 1 0,0 0 1,0 0-1,0 0 0,-1 0 1,1 0-1,0 0 0,0 0 1,-1 0-1,1 0 0,0 0 1,-1 0-1,1 0 0,-1 0 1,0 0-1,1 0 0,-1 0 0,0 0 1,1 0-1,-1 1 0,0-1 1,0 0-1,0 1 0,0-1 1,1 0-1,-1 1 0,0-1 1,0 1-1,0-1 0,0 1 1,0 0-1,-1-1 0,1 1 1,0 0-1,-1 0 0,-14-4 55,1 0 0,-1 1-1,0 1 1,0 1 0,0 0 0,-22 2 0,31-1-206,0 1 1,0 0-1,0 1 1,0 0-1,1 0 1,-1 0-1,-10 6 1,14-6-142,0 0 0,1-1 0,-1 1 1,1 0-1,-1 0 0,1 1 0,0-1 0,0 0 1,0 1-1,0-1 0,1 1 0,-1 0 0,1-1 1,-1 1-1,1 0 0,0 0 0,-1 5 1,2 5-5415,6-6-5054</inkml:trace>
</inkml:ink>
</file>

<file path=ppt/ink/ink5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4:11.71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4 129 769,'0'0'19218,"0"13"-18156,-3 376 2264,3-386-3307,0 0 0,0-1 0,0 1-1,0-1 1,1 1 0,-1-1 0,1 1 0,0-1 0,0 1-1,0-1 1,0 0 0,0 1 0,0-1 0,0 0 0,1 0-1,-1 0 1,1 0 0,0 0 0,3 3 0,-4-4 32,1-1 0,-1 1 0,1-1 0,0 0 0,-1 1 0,1-1 1,0 0-1,-1 0 0,1 0 0,-1 0 0,1 0 0,0-1 0,-1 1 0,1 0 1,0-1-1,-1 1 0,1-1 0,-1 0 0,1 1 0,-1-1 0,1 0 0,-1 0 1,0 0-1,0 0 0,1 0 0,-1 0 0,0 0 0,0-1 0,0 1 0,0 0 1,1-2-1,47-55 297,-2-1-1,-3-3 1,-3-1 0,-2-2 0,41-96 0,-66 119-276,7-13-5,-25 63-1293,1-1 0,1 0 0,-1 1 1,-2 14-1,-10 29-8255,5-33 417</inkml:trace>
</inkml:ink>
</file>

<file path=ppt/ink/ink5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4:12.24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236 90 512,'0'0'4575,"7"-9"-4142,3-6-596,13-17 4086,4-1 4259,-35 53-3840,0 0-3832,-128 217 2917,-12 22-4040,146-252-3633,8-15 1881,9-17-607,4-12-2483</inkml:trace>
</inkml:ink>
</file>

<file path=ppt/ink/ink5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4:12.61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5862,'0'0'13938,"6"12"-13532,0 3-358,-1 1 0,0 0 0,-1 0 0,-1 0 0,0 0 0,-1 1 0,0 22 0,-5 67 7,1-41-61,9 108 0,0-144-589,0-14-1404,2-10-4237</inkml:trace>
</inkml:ink>
</file>

<file path=ppt/ink/ink5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4:12.94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9577,'0'0'9577,"50"11"-8648,-25-7-545,3 0-256,0-1-31,-1 2-97,5-2-673,-4 1-736,0-3-1442,-3-1-1377,-2 0-1313</inkml:trace>
</inkml:ink>
</file>

<file path=ppt/ink/ink5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4:13.29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117 1 12236,'0'0'7281,"-6"11"-6880,-8 20 46,2 1 1,1 0-1,-8 38 1,-18 117 636,25-119-1172,9-45 97,1-1 0,1 29-1,1-41-7,0-9 2,0-1 1,0 1-1,0-1 1,0 0-1,0 1 0,0-1 1,1 1-1,-1-1 1,0 1-1,0-1 1,0 0-1,1 1 0,-1-1 1,0 1-1,0-1 1,1 0-1,-1 1 1,0-1-1,1 0 0,-1 1 1,0-1-1,1 0 1,-1 0-1,0 1 1,1-1-1,-1 0 0,1 0 1,-1 0-1,0 0 1,1 1-1,-1-1 1,1 0-1,-1 0 0,1 0 1,-1 0-1,1 0 1,-1 0-1,0 0 1,1 0-1,-1 0 0,1 0 1,-1 0-1,1-1 1,-1 1-1,0 0 0,1 0 1,-1 0-1,1-1 1,-1 1-1,0 0 1,1 0-1,-1-1 0,1 1 1,-1 0-1,0-1 1,0 1-1,1-1 1,23-17 283,125-190-63,-33 41-160,-114 165-166,23-27 379,-24 28-385,0 0 1,0 0 0,0-1-1,0 2 1,0-1-1,0 0 1,0 0-1,0 0 1,1 0-1,-1 1 1,0-1 0,1 1-1,-1-1 1,0 1-1,1-1 1,-1 1-1,1 0 1,-1 0-1,1 0 1,-1 0 0,3 0-1,-3 2-570,0 0 0,-1 0-1,1 0 1,0 0 0,-1 0 0,1 0-1,-1 0 1,1 0 0,-1 0-1,0 0 1,0 0 0,0 1 0,0-1-1,-1 0 1,1 0 0,0 0 0,-1 2-1,-7 7-5994</inkml:trace>
  <inkml:trace contextRef="#ctx0" brushRef="#br0" timeOffset="1">200 295 6342,'0'0'7399,"-3"58"-4901,8-38-544,5-2-384,6 2-129,6-1-704,-3 2-481,8 0-224,-1-2-544,-1-4-1506,-7-3-2114,-2-9-4004</inkml:trace>
</inkml:ink>
</file>

<file path=ppt/ink/ink5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4:14.48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14 0 6758,'0'0'13421,"-14"45"-12300,28-30 96,14-2 225,10-2-225,11-3-320,4-5-321,2-3-255,2 0-225,-9-5-32,-8-2-481,-11 3-928,-12 0-673,-8 2-737,-9 0-1312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26.31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341 1 13357,'0'0'4553,"-9"5"-2898,-49 39-538,2 3 1,2 2-1,-63 72 0,106-109-840,-10 13 657,6-10-4513,22-48-5462,0 7 1028</inkml:trace>
</inkml:ink>
</file>

<file path=ppt/ink/ink5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4:14.82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11243,'0'0'10602,"67"32"-8488,-25-32-417,3 0-640,8 0-704,-5 0-289,-1-2-64,-2 2-833,-10-1-1473,-9-3-1698,-13 1-4901</inkml:trace>
</inkml:ink>
</file>

<file path=ppt/ink/ink5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4:17.68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28 8616,'3'-2'909,"0"-1"-1,0 1 0,0 0 1,1 0-1,-1 0 0,1 0 1,-1 0-1,1 1 0,7-2 1,43-3 2297,-42 6-2992,1 1-1,-1 0 0,0 1 1,0 1-1,0 0 1,15 6-1,-25-9-189,0 1 0,-1 0 1,1 0-1,0 0 0,0 0 0,-1 0 1,1 0-1,0 0 0,-1 0 0,1 1 1,-1-1-1,0 1 0,1-1 0,-1 1 1,0-1-1,0 1 0,0 0 0,0 0 0,0-1 1,-1 1-1,1 0 0,0 2 0,-1-1 52,1 0-1,-2 0 1,1 0-1,0 0 0,-1 0 1,1 0-1,-1-1 0,0 1 1,0 0-1,0 0 1,0-1-1,-1 1 0,-2 3 1,-6 9 294,-1-1 0,-1-1 1,0 0-1,-15 12 0,16-15-279,-14 12 160,10-9-152,0 0 1,-20 25 0,32-36-92,1 1 0,0 0 0,0 0 1,0-1-1,0 1 0,1 0 1,-1 1-1,1-1 0,0 0 0,0 0 1,0 1-1,0-1 0,0 0 0,1 1 1,0-1-1,-1 0 0,1 1 0,1-1 1,-1 1-1,0-1 0,2 5 1,-1-6-1,0 0 1,1 0-1,-1 0 1,1 0-1,-1 0 1,1 0-1,0-1 1,0 1-1,0-1 1,0 1-1,0-1 1,0 0-1,0 1 1,0-1-1,1 0 1,-1-1-1,0 1 1,1 0-1,-1-1 1,0 1-1,1-1 1,2 1-1,64 1 176,-53-3-147,-3 1-10,-1 0-1,0-2 1,1 1 0,-1-2-1,0 1 1,0-2 0,-1 0 0,1 0-1,-1-1 1,0 0 0,0-1-1,0 0 1,16-14 0,-26 20 5,0-1 0,0 0 0,0 1 0,0-1 0,0 0-1,0 0 1,-1 0 0,1 0 0,0 0 0,0 0 0,-1 0 0,1 0 0,-1 0 0,1 0 0,-1 0 0,1 0 0,-1 0 0,0 0 0,1 0 0,-1 0 0,0-1 0,0 1 0,0 0 0,0 0 0,0 0 0,0-1 0,-1 0 0,0 1 2,0-1 0,0 1 0,0-1 1,0 1-1,0 0 0,0 0 0,-1-1 0,1 1 1,-1 0-1,1 0 0,-1 0 0,1 1 1,-1-1-1,1 0 0,-4 0 0,-6-3-2,0 2 0,0-1 0,0 1-1,-13 0 1,15 1-37,-1 1 1,1 1-1,0-1 0,-1 2 0,-9 1 0,18-2-20,-1-1-1,0 0 1,0 1-1,0 0 1,0-1-1,0 1 0,1 0 1,-1 0-1,0 0 1,0 0-1,1 0 1,-1 0-1,1 1 1,-1-1-1,1 0 0,0 1 1,-1-1-1,1 1 1,0 0-1,0-1 1,0 1-1,0 0 1,1-1-1,-1 1 0,0 0 1,1 0-1,-1 0 1,1 0-1,-1 3 1,3-4-252,-1 0 1,1 0-1,-1 0 1,1 0-1,0 0 1,0-1 0,-1 1-1,1-1 1,0 1-1,0-1 1,0 0-1,-1 1 1,1-1-1,0 0 1,0 0 0,0 0-1,0-1 1,0 1-1,2-1 1,2 1-1023,24-1-4942</inkml:trace>
</inkml:ink>
</file>

<file path=ppt/ink/ink5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4:19.51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0 243 5637,'0'0'15391,"12"-5"-14409,15-6-687,0-2 0,-1-1 0,-1 0 0,0-2 0,-1-1 0,-1-2 0,-1 0 0,0-1 0,-1-1 0,-2 0 0,20-29 0,-32 48-194,0 13-133,3 25-101,-8-25 175,-1-9-74,35 104 280,-32-96-571,1-1 1,-1 0 0,2 0-1,-1-1 1,1 1 0,0-1 0,1-1-1,13 13 1,-19-18-229,1-1 1,-1 0-1,1 0 0,-1 0 1,1 0-1,-1-1 1,1 1-1,0 0 0,-1-1 1,1 1-1,0-1 1,0 0-1,1 1 0,4-1-8017</inkml:trace>
</inkml:ink>
</file>

<file path=ppt/ink/ink5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4:19.99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86 7911,'0'0'10811,"9"3"-9210,11 2-1130,1 0 0,1-2 0,-1 0-1,0-2 1,1 0 0,-1-1 0,27-4-1,163-30-338,-176 27-42,31-6-375,57-11-1083,-44 7-2825,-72 14 1049,-6-1-1479</inkml:trace>
</inkml:ink>
</file>

<file path=ppt/ink/ink5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4:24.08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285 22 6887,'10'-10'-128,"4"-1"7594,-10 13-794,-8 16-5959,-6 3-400,0 0-1,-2 0 1,0-1 0,-1-1 0,-17 20 0,-86 86 625,26-30-737,90-95-258,-1 0-1,1 1 1,0-1-1,0 0 1,0 1 0,0-1-1,0 0 1,-1 0 0,1 1-1,0-1 1,0 0-1,0 0 1,-1 0 0,1 1-1,0-1 1,0 0 0,-1 0-1,1 0 1,0 0-1,-1 0 1,1 1 0,0-1-1,0 0 1,-1 0 0,1 0-1,0 0 1,-1 0-1,1 0 1,0 0 0,-1 0-1,1 0 1,0 0 0,0 0-1,-1 0 1,1 0-1,0-1 1,-1 1 0,1 0-1,0 0 1,0 0 0,-1 0-1,1 0 1,-4-17-2324,5-27-3114,-1 41 4729,5-33-4551</inkml:trace>
</inkml:ink>
</file>

<file path=ppt/ink/ink5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4:24.43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5285,'0'0'15754,"8"3"-14788,0 1-727,1 0-1,-1 1 1,0 1 0,-1-1 0,1 1 0,-1 0-1,0 1 1,-1-1 0,0 2 0,6 7-1,5 4-99,-15-16-282,22 23 647,39 35 1,-10-27-2622,-48-31 1006,0-1-1,1 0 1,-1 0-1,1 0 1,-1-1-1,1 0 1,10 1-1,-1-2-6596</inkml:trace>
</inkml:ink>
</file>

<file path=ppt/ink/ink5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8:04:24.77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137 49 7143,'0'0'18364,"-10"-1"-18119,6 1-243,1-1 0,-1 1-1,1 0 1,-1 0-1,1 0 1,-1 0-1,1 1 1,0 0 0,-1-1-1,1 1 1,0 0-1,-6 3 1,5-1-5,0-1 1,1 1-1,-1 1 1,1-1-1,-1 0 0,1 1 1,0 0-1,1 0 1,-1 0-1,1 0 0,-4 7 1,0 0 98,1 0 0,0 0 0,1 0 0,0 0 0,1 1 0,0 0 0,1-1 0,-2 18 1,4-28-87,0 0 0,0-1 1,0 1-1,0 0 0,0 0 1,0-1-1,0 1 1,1 0-1,-1 0 0,0-1 1,0 1-1,1 0 1,-1 0-1,0-1 0,1 1 1,-1 0-1,0-1 0,1 1 1,-1-1-1,1 1 1,-1 0-1,1-1 0,-1 1 1,1-1-1,0 0 1,-1 1-1,1-1 0,0 1 1,-1-1-1,1 0 0,0 1 1,-1-1-1,2 0 1,1 0 24,-1 1 0,1-2 0,0 1 0,-1 0 0,1 0 0,-1-1 1,1 1-1,-1-1 0,1 0 0,2-1 0,5-3 82,1 0 0,-2 0-1,19-14 1,-11 4-128,-1 0 1,-1-1-1,-1 0 0,0-2 1,-1 1-1,0-2 0,-2 1 1,0-2-1,11-29 0,-33 77-255,3-10 272,0 0 0,2 0 1,0 1-1,-5 30 0,11-46-103,-1 7 126,0 1-1,0-1 1,2 1-1,1 14 1,10 3-1925,-11-27 1461,1 1-1,-1-1 1,1 1-1,-1-1 0,1 0 1,0 1-1,0-1 0,0 0 1,-1 0-1,1 0 0,0 0 1,0-1-1,3 2 0,18 1-9093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26.64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13004,'0'0'7570,"4"8"-6454,4 5-666,1 0 1,0-1 0,0 0-1,2 0 1,-1-1-1,1 0 1,18 12-1,-4-4-181,1-2-1,54 27 0,-26-11-532,-33-17-2605,-21-16 2675,0 0 0,0 0 1,0 0-1,0 0 0,0 0 0,1 1 1,-1-1-1,0 0 0,0 0 0,0 0 1,0 0-1,1 0 0,-1 0 1,0 0-1,0 0 0,0 0 0,1 0 1,-1 0-1,0 1 0,0-1 1,0 0-1,1 0 0,-1 0 0,0-1 1,0 1-1,0 0 0,1 0 0,-1 0 1,0 0-1,0 0 0,0 0 1,0 0-1,1 0 0,-1 0 0,0 0 1,0 0-1,0-1 0,0 1 0,1 0 1,-1 0-1,0 0 0,0 0 1,0 0-1,0-1 0,4-9-10883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30.03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 22 6566,'18'-22'12425,"-18"23"-12270,1-1 0,-1 0 0,0 0-1,1 0 1,-1 1 0,0-1-1,1 0 1,-1 0 0,0 1-1,0-1 1,1 0 0,-1 1 0,0-1-1,0 0 1,1 1 0,-1-1-1,0 0 1,0 1 0,0-1-1,0 0 1,0 1 0,0-1 0,1 1-1,-1-1 1,0 0 0,0 1-1,0-1 1,0 1 0,0-1-1,-1 0 1,1 1 0,0-1 0,0 1-1,0 0 1,-10 57 1234,0-26-1057,5-20-170,1 0 0,1 0 0,0 1 0,-3 24 0,31-43 634,-5-8-629,-2 0 1,0-1-1,32-34 1,3-4-171,-53 53-4,0 0-1,0 0 0,0 0 1,1-1-1,-1 1 0,0 0 1,0 0-1,0 0 0,0 0 1,0-1-1,0 1 1,1 0-1,-1 0 0,0 0 1,0 0-1,0 0 0,1 0 1,-1 0-1,0-1 0,0 1 1,0 0-1,0 0 0,1 0 1,-1 0-1,0 0 1,0 0-1,1 0 0,-1 0 1,0 0-1,0 0 0,0 0 1,1 0-1,-1 0 0,0 0 1,0 0-1,0 0 0,1 0 1,-1 0-1,0 1 1,0-1-1,0 0 0,0 0 1,1 0-1,-1 0 0,0 0 1,0 0-1,0 1 0,0-1 1,1 0-1,-1 0 0,0 0 1,0 16-146,-9 18 175,5-23 18,1-4-24,0 0-1,0 0 1,1 0-1,0 1 1,1-1 0,-2 10-1,6-16 37,0-1 0,0 0 0,0 0 0,0 0 0,0 0 0,-1 0 0,1-1 0,0 1 0,0-1-1,5-2 1,12-5 71,-1-1-1,27-17 1,-27 14-160,0 2 0,29-12 0,-48 22 26,1 0 1,-1 0 0,0 0-1,0 0 1,0 0-1,0 0 1,1 0 0,-1 0-1,0 0 1,0 0 0,0 0-1,1 0 1,-1 0-1,0 0 1,0 0 0,0 0-1,1 0 1,-1 0 0,0 0-1,0 0 1,0 0 0,0 0-1,1 0 1,-1 0-1,0 0 1,0 1 0,0-1-1,0 0 1,0 0 0,1 0-1,-1 0 1,0 0 0,0 1-1,0-1 1,0 0-1,0 0 1,0 0 0,0 0-1,0 1 1,0-1 0,0 0-1,0 0 1,1 0-1,-1 1 1,0-1 0,0 0-1,0 0 1,0 0 0,0 0-1,-1 1 1,1-1 0,-3 17-41,-7 13 246,1-18-36,7-10-123,1-1 1,0 0 0,0 1-1,0-1 1,0 0 0,0 1-1,0-1 1,0 1 0,1 0-1,-1-1 1,0 1 0,1 0 0,-1 3-1,17-5-4662,-7 0-1601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31.31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285 75 1185,'18'-9'14801,"-14"-1"-6475,-14 1-4661,-9 1-4123,8 6 548,-1 0-1,1 0 1,0 1-1,0 1 1,-1-1-1,1 2 1,0 0-1,0 0 0,-1 1 1,1 0-1,1 1 1,-18 7-1,21-7-72,-1 0 0,1 1 0,-1 0 0,1 1 0,0-1 0,1 1 0,-1 1 0,1-1 0,0 1 0,1 0 0,-1 1 0,1-1 0,0 1 0,1 0 0,0 0 0,0 1-1,-6 14 1,10-21-15,-1 0 0,1 1-1,-1-1 1,1 0-1,0 1 1,-1-1 0,1 0-1,0 1 1,0-1-1,0 1 1,0-1 0,0 0-1,0 1 1,1-1-1,-1 1 1,0-1 0,1 0-1,-1 1 1,1-1-1,-1 0 1,1 0-1,0 1 1,-1-1 0,1 0-1,0 0 1,1 2-1,1-1 13,-1-1-1,1 1 0,-1-1 0,1 0 0,0 0 1,0 0-1,-1 0 0,1 0 0,0-1 0,0 1 1,0-1-1,3 1 0,10-1 53,0-1 1,0 0-1,27-6 1,-24 3-20,0-1 1,0-1-1,-1-1 0,1 0 1,-2-1-1,1-1 0,-1-1 1,-1-1-1,1 0 0,-2-1 1,0 0-1,0-2 0,-1 1 1,18-25-1,-31 36 15,1 0 0,-1 0 0,0 0 0,0 0 0,0 0 0,0 0 0,0 0 0,-1 0 1,1-1-1,0 1 0,-1-4 0,0 5-45,0 1 1,0 0 0,0-1-1,0 1 1,0-1 0,0 1-1,0-1 1,-1 1-1,1 0 1,0-1 0,0 1-1,0-1 1,-1 1 0,1 0-1,0-1 1,-1 1 0,1 0-1,0-1 1,-1 1-1,1 0 1,0 0 0,-1-1-1,1 1 1,0 0 0,-1 0-1,1 0 1,-1-1 0,1 1-1,-1 0 1,1 0-1,-1 0 1,1 0 0,0 0-1,-1 0 1,-3 0-17,1 1 1,0-1-1,0 1 0,-1 0 1,1 0-1,0 0 1,0 0-1,0 1 0,0-1 1,0 1-1,1 0 0,-1 0 1,0 0-1,-2 3 1,-2 1-12,1 0 1,0 1 0,0 0 0,1 0-1,-1 1 1,2-1 0,-1 1 0,-3 9 0,7-15 10,0 0 1,0 0 0,1 1 0,-1-1 0,1 0-1,-1 1 1,1-1 0,0 0 0,-1 1 0,1-1 0,0 1-1,1-1 1,-1 0 0,0 1 0,1-1 0,-1 0-1,1 1 1,0-1 0,0 0 0,0 0 0,0 1-1,0-1 1,0 0 0,1 0 0,-1 0 0,1 0-1,-1-1 1,1 1 0,0 0 0,0-1 0,0 1 0,-1-1-1,5 2 1,-5-2-128,40 20 600,-17-15-2787,-24-6 1936,1 0 0,0 0-1,0 0 1,0 0 0,-1 0 0,1 0-1,0-1 1,0 1 0,0 0-1,-1 0 1,1 0 0,0-1-1,-1 1 1,1 0 0,0-1-1,0 1 1,-1-1 0,1 1-1,-1-1 1,1 1 0,0-2-1,6-10-7987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31.95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221 63 8360,'0'0'9961,"2"-9"-7836,9-26-470,-11 35-1606,0-1 0,0 1 1,1-1-1,-1 1 0,0-1 1,0 0-1,0 1 0,0-1 1,0 1-1,0-1 0,0 1 0,-1-1 1,1 0-1,0 1 0,0-1 1,0 1-1,0-1 0,-1 1 0,1-1 1,0 1-1,-1-1 0,1 1 1,0-1-1,-1 1 0,1-1 0,0 1 1,-1 0-1,1-1 0,-1 1 1,1 0-1,-1-1 0,1 1 0,-1 0 1,1 0-1,-1-1 0,1 1 1,-1 0-1,0 0 0,1 0 0,-2-1 1,-24 0 149,21 1-86,-5 1-89,-1 0 0,0 0 1,1 1-1,-1 0 0,1 1 1,0 1-1,0-1 0,0 1 1,0 1-1,1 0 1,-11 7-1,16-9 41,0-1 0,-1 2 0,1-1 0,1 0 0,-1 1 0,0-1-1,1 1 1,0 0 0,0 1 0,0-1 0,0 0 0,1 1 0,0-1 0,-1 1 0,2 0 0,-1 0 0,1 0 0,-1 0 0,1 0 0,1 0 0,-1 0 0,1 0 0,0 0-1,0 0 1,1 8 0,0-12-42,0 1 0,0 0 0,0 0 0,0-1 0,1 1-1,-1-1 1,1 1 0,-1-1 0,1 1 0,-1-1 0,1 0 0,0 0-1,-1 0 1,1 0 0,0 0 0,0 0 0,0-1 0,0 1-1,0 0 1,0-1 0,0 0 0,0 1 0,0-1 0,0 0 0,0 0-1,0 0 1,0 0 0,3-1 0,6 1 113,0-1 0,1 0 0,20-5 0,-15 1-90,-1-1 0,1-1 0,-2-1-1,1 0 1,-1-1 0,0 0 0,-1-2 0,0 1 0,-1-2 0,0 0 0,-1 0 0,0-1 0,-1-1 0,18-27-1,-55 77-273,20-29 224,0 0-1,1 0 1,0 0 0,0 1 0,0 0 0,1 0 0,0 0 0,1 1 0,0-1 0,0 1 0,-2 17 0,5-24-21,0-1 1,0 1-1,1-1 0,-1 1 1,0 0-1,1-1 0,0 1 1,-1-1-1,1 1 0,0-1 1,0 0-1,0 1 0,0-1 1,0 0-1,0 1 1,0-1-1,0 0 0,0 0 1,1 0-1,-1 0 0,0 0 1,1 0-1,-1-1 0,1 1 1,-1 0-1,1-1 0,-1 1 1,1-1-1,-1 1 1,1-1-1,0 0 0,-1 0 1,3 0-1,6 2-1039,1-1 1,-1-1 0,0 0-1,11-2 1,13-4-5279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18.48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126 0 14574,'0'0'1847,"-3"10"-689,-22 62-293,-62 206 2867,84-267-3652,0 0 0,1 0 0,1 0 0,0 0 0,1 1 0,1 16 0,-1-27-70,0 0-1,1 0 0,-1 0 1,1 0-1,-1-1 1,1 1-1,0 0 1,-1 0-1,1-1 0,0 1 1,0 0-1,-1-1 1,1 1-1,0-1 1,0 1-1,0-1 0,0 1 1,0-1-1,0 0 1,0 1-1,-1-1 1,1 0-1,0 0 0,0 0 1,0 1-1,0-1 1,0 0-1,0 0 1,2-1-1,32-2 297,-33 3-281,15-5-304,0 0-1,0-1 1,-1 0-1,1-2 1,-1 0-1,29-20 1,21-10 473,-73 58 1712,-19 14-540,17-23-1130,0 0 1,1 1 0,0 0 0,1 0 0,0 1-1,1-1 1,0 1 0,-5 20 0,11-32-247,0-1-1,0 1 1,0-1 0,0 0-1,0 1 1,1-1 0,-1 1-1,0-1 1,0 1 0,0-1 0,0 0-1,1 1 1,-1-1 0,0 0-1,0 1 1,1-1 0,-1 0-1,0 1 1,0-1 0,1 0 0,-1 1-1,1-1 1,-1 0 0,0 0-1,1 1 1,-1-1 0,0 0-1,1 0 1,-1 0 0,1 0-1,-1 0 1,1 1 0,-1-1 0,0 0-1,1 0 1,-1 0 0,1 0-1,-1 0 1,1 0 0,-1 0-1,0-1 1,1 1 0,-1 0 0,1 0-1,-1 0 1,1 0 0,-1 0-1,0-1 1,1 1 0,-1 0-1,1-1 1,24-9-2006,-5-9-2142,3-6-3503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32.39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7 1 13357,'0'0'8488,"-7"47"-7207,36-43 96,10-4-288,10 0-736,-1-3-225,7-6-160,-6 1-449,-8 5-1120,-7 2-513,-13 1 256,-10 0-416,-10 5-353,-1 4 577,-7-1-1601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32.72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9065,'0'0'13805,"82"13"-13549,-38-12-128,-4 0-96,-1-1-641,-5 0-3170,-7 0-4677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39.44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50 1666,'0'0'421,"58"0"13213,7 0-5659,80-5-3818,68-16-7922,-128 4 4949,-70 14-493,-10 1-4126,-25 0-6516,-3 2 4100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40.00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74 0 12940,'0'0'10613,"10"1"-9508,9 0-804,0 1 0,-1 1 0,1 1 0,-1 1 0,27 10 0,-37-11-278,0-1-1,-1 1 0,0 0 1,0 1-1,0 0 0,0 0 0,7 8 1,-11-10-22,0 0-1,-1 0 1,1 0 0,-1 1-1,0-1 1,0 1 0,0 0 0,0 0-1,-1-1 1,0 1 0,0 0 0,0 0-1,0 0 1,0 0 0,0 8 0,-2-7 8,0 0 1,0 0 0,0 0 0,-1 0 0,0 0-1,0 0 1,0 0 0,0-1 0,-1 1 0,1-1-1,-1 1 1,-1-1 0,1 0 0,0 0 0,-1-1-1,-5 5 1,-11 9 30,-42 27 0,49-35-36,-43 23 34,41-24 85,0 0 0,1 1-1,0 0 1,0 1 0,1 1 0,-14 14-1,26-25-118,1 1-1,-1-1 0,1 1 1,-1-1-1,1 1 0,-1-1 1,1 1-1,0-1 0,-1 1 1,1 0-1,0-1 0,0 1 1,0-1-1,-1 1 0,1 0 1,0-1-1,0 1 0,0 0 1,0-1-1,0 1 0,0 0 1,0-1-1,0 1 0,0 0 1,0-1-1,1 1 0,-1 0 1,0-1-1,0 1 0,1 0 1,-1-1-1,0 1 0,1-1 1,-1 1-1,0-1 0,1 1 1,-1-1-1,1 1 0,-1-1 1,1 1-1,-1-1 0,1 0 1,0 1-1,-1-1 1,1 0-1,-1 1 0,1-1 1,0 0-1,-1 0 0,1 1 1,0-1-1,-1 0 0,2 0 1,41 7 193,-39-6-158,162 2 453,-128-5-414,1 2 0,0 1 0,-1 2 0,1 2 0,69 17 1,-97-16-749,2-1 2934,-8-7-5221,-3-5-5946,1-12-2067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41.82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319 54 8008,'9'-14'2472,"14"-22"9246,-22 33-9181,-3 4-729,-14 17-1526,-46 55 192,-3-2-1,-137 114 0,198-187-2778,5-11 640,5-14-1694,2-4-1328,-1-4-1805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42.15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9001,'0'0'15075,"7"6"-13895,93 91 1366,6 7-3327,-31-43-8031,-57-51 1461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42.49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28 238 16976,'0'0'10506,"-21"54"-10442,18-37-64,3 0-64,0-2-673,0-5-768,0-2-897,-4-16-8104</inkml:trace>
  <inkml:trace contextRef="#ctx0" brushRef="#br0" timeOffset="1">35 0 18097,'0'0'8424,"0"19"-17424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43.01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45 0 16143,'0'0'7047,"-9"51"-5926,5-26-160,-6 1-481,1 3-319,3-1-161,5-1 64,-3-5-64,2-2 32,2-6-32,0-3-513,0-8-544,6-5-3043,-1-17 1314,0-10-3492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43.3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8 1 16207,'0'0'7079,"-7"50"-9898,19-38-224,-1-2-2530,-4-1-6086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43.68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11435,'0'0'11499,"60"11"-11339,-46-11-96,6 0-224,-8 0-1250,-5-5-1600,-3 0-2788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19.11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69 13068,'0'0'10586,"11"2"-9518,0-1-999,0 0 0,1 0-1,-1-1 1,0 0 0,1-1-1,-1-1 1,0 0 0,0 0 0,0-1-1,0 0 1,-1-1 0,1 0 0,-1-1-1,0 0 1,11-8 0,-20 12-54,1 1-1,-1-1 1,0 0 0,0 0 0,0 0 0,0 0 0,0 0 0,0 0-1,0 0 1,0-1 0,0 1 0,-1 0 0,1 0 0,0-1 0,-1 1-1,1-2 1,-1 2-9,0 1-1,0 0 0,0-1 1,0 1-1,-1-1 0,1 1 1,0-1-1,0 1 0,-1 0 1,1-1-1,0 1 0,0-1 1,-1 1-1,1 0 0,0-1 1,-1 1-1,1 0 0,0 0 1,-1-1-1,1 1 0,-1 0 1,1 0-1,0-1 0,-1 1 1,1 0-1,-1 0 0,1 0 1,-1 0-1,1 0 0,-1 0 1,0 0-1,-2-1-9,0 1 0,0 0 0,0 0 0,0 0 0,0 1 0,-1-1 0,1 1 0,0-1 0,0 1 0,0 0 0,0 0 0,0 1 0,1-1 0,-4 2 0,-10 9 34,0 1 0,1 0 0,-16 17 0,25-24 11,1 1 0,0 0 0,0-1 0,0 2 0,1-1 0,0 0 0,0 1 0,1 0 0,0 0 0,-2 10 0,5-17-39,-1 0 0,1 0 0,0 0 0,0 0 0,0-1 1,0 1-1,0 0 0,1 0 0,-1 0 0,0 0 0,0 0 0,1 0 0,-1 0 0,0 0 0,1-1 0,-1 1 1,1 0-1,-1 0 0,1 0 0,-1-1 0,1 1 0,0 0 0,-1-1 0,1 1 0,0 0 0,-1-1 1,1 1-1,0-1 0,0 1 0,0-1 0,-1 0 0,1 1 0,0-1 0,0 0 0,0 1 0,0-1 0,0 0 1,0 0-1,0 0 0,1 0 0,45-1 166,-40 0-150,14-2-415,-1-1-1,0-1 0,0-1 0,37-16 1,73-43-1218,-125 64 3067,-7 8-422,-18 23 152,-13 24-15,33-54-1165,-1 1 0,1-1 0,0 1 0,0-1-1,0 1 1,0-1 0,0 1 0,0-1 0,0 1 0,0-1 0,0 1 0,0-1-1,0 1 1,0-1 0,0 1 0,0-1 0,1 1 0,-1-1 0,0 1 0,0-1-1,1 0 1,-1 1 0,0-1 0,0 1 0,1-1 0,-1 0 0,0 1 0,1-1-1,-1 0 1,1 1 0,-1-1 0,0 0 0,1 0 0,0 1 0,23 4 153,26-9-50,-29-3-543,0 0 1,-1-1 0,0-1-1,0-1 1,-1 0 0,31-25-1,-35 25 654,-20 14-81,0 1 0,0-1 0,0 1 0,0 0 1,1 0-1,0 0 0,0 0 0,0 1 0,1 0 0,-1 0 0,2 0 0,-1 0 0,0 0 0,1 1 0,1-1 0,-2 7 0,3-12-151,0 0 1,1 0-1,-1 0 1,1-1-1,-1 1 1,1 0-1,-1 0 1,1-1-1,0 1 1,-1 0-1,1-1 0,0 1 1,0-1-1,-1 1 1,1-1-1,0 1 1,0-1-1,0 1 1,0-1-1,0 0 1,-1 0-1,1 1 1,0-1-1,0 0 0,0 0 1,0 0-1,0 0 1,0 0-1,1 0 1,38 0-936,-31 0 1028,-9 0 281,9-4 784,-9 4-1215,1 0 1,0 0-1,0 0 1,-1 0-1,1 0 1,0 0-1,-1 0 1,1 0-1,0-1 0,0 1 1,-1 0-1,1-1 1,-1 1-1,1 0 1,0-1-1,-1 1 1,1-1-1,-1 1 0,1-1 1,-1 1-1,2-2 1,5-10-10183,-4 3 1729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44.01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10 16303,'0'0'10250,"55"-4"-10154,-34 1-64,0 3-32,2-1-128,-3 0-1441,-1 1-1474,-6 0-1441,-6-1-3844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44.34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1 182 15375,'0'0'10479,"9"-6"-9460,12-6-905,-1-1 0,-1-1 0,0-1 0,-1 0 0,-1-2 0,0 0 0,-1-1 0,25-37-1,-56 113-406,13-50 125,-8 22 251,-9 47 0,15-30-3455,14-52-9648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45.06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17 9993,'0'0'14841,"1"8"-14633,5 43 198,-5-50-386,-1 0 1,1-1-1,-1 1 1,1 0-1,-1-1 0,1 1 1,-1-1-1,1 1 0,0-1 1,-1 1-1,1-1 0,0 1 1,-1-1-1,1 0 0,0 1 1,0-1-1,-1 0 0,1 0 1,0 1-1,0-1 1,0 0-1,-1 0 0,1 0 1,0 0-1,0 0 0,0 0 1,-1 0-1,1 0 0,0-1 1,0 1-1,0 0 0,-1 0 1,1-1-1,0 1 1,0 0-1,-1-1 0,1 1 1,0-1-1,0 0 0,32-16 415,-5-5-300,-22 17-131,-1 1 0,0-1 1,1 1-1,0 0 0,0 1 0,0-1 1,0 1-1,1 1 0,-1-1 0,10-2 1,-15 6-6,-1-1 1,1 1-1,0-1 0,-1 1 1,1-1-1,-1 1 1,1-1-1,0 1 1,-1 0-1,0-1 0,1 1 1,-1 0-1,1-1 1,-1 1-1,0 0 0,1 0 1,-1-1-1,0 1 1,0 0-1,1 0 1,-1-1-1,0 1 0,0 0 1,0 0-1,0 0 1,0 0-1,0-1 1,0 1-1,-1 0 0,1 1 1,-2 27 269,-30 63 78,32-92-420,0 0 0,0 0 1,0-1-1,1 1 0,-1 0 0,0 0 1,0 0-1,0 0 0,0 0 1,0 0-1,0 0 0,0 0 1,1 0-1,-1 0 0,0 0 1,0 0-1,0 0 0,0 0 0,0 0 1,0 0-1,1 0 0,-1 0 1,0 0-1,0 0 0,0 0 1,0 0-1,0 0 0,0 0 0,0 0 1,1 0-1,-1 1 0,0-1 1,0 0-1,0 0 0,0 0 1,0 0-1,0 0 0,0 0 0,0 0 1,0 0-1,0 0 0,0 1 1,0-1-1,1 0 0,-1 0 1,0 0-1,0 0 0,0 0 1,0 0-1,0 0 0,0 1 0,0-1 1,0 0-1,0 0 0,0 0 1,0 0-1,0 0 0,0 0 1,0 1-1,-1-1 0,9-8-6714,-6-7-7995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46.30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16 1 12876,'0'0'12663,"5"7"-12220,-2 1-384,0 0-1,0-1 1,-1 1 0,0 0 0,0 0-1,-1 0 1,0 1 0,0-1-1,-1 0 1,0 0 0,0 1 0,-1-1-1,0 0 1,-4 12 0,-4 14-29,3-16-49,1 0 0,1 1 0,1-1 1,-1 23-1,3-41-149,1 1 0,0-1 0,0 1 0,0-1 1,0 1-1,0-1 0,0 0 0,0 1 0,0-1 1,0 1-1,1-1 0,-1 1 0,0-1 0,0 1 0,0-1 1,0 0-1,1 1 0,-1-1 0,0 1 0,0-1 1,1 0-1,-1 1 0,0-1 0,1 0 0,-1 1 0,0-1 1,1 0-1,-1 0 0,1 1 0,-1-1 0,0 0 1,1 0-1,-1 0 0,1 1 0,-1-1 0,0 0 0,1 0 1,0 0-1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46.66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0 126 14253,'0'0'5157,"52"-11"-2915,-13-5-416,9-1-128,1-3-577,4 0-545,-5 4-415,-7 4-129,-9 3-32,-9 5-129,-9 4-671,-11 0-642,-3 6-4195,-10 1-160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47.07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43 1 16752,'0'0'8653,"0"8"-8268,-2 28-148,-2-1 0,-2 1 0,-1-1 0,-12 36 0,18-70-218,1 0-1,-1 0 1,1 1 0,-1-1-1,1 0 1,-1 0 0,1 1 0,0-1-1,0 0 1,0 0 0,0 1-1,0-1 1,0 0 0,0 0 0,0 1-1,0-1 1,1 0 0,0 3-1,0-4 0,-1 0-1,1 0 0,0 0 0,-1 0 1,1 0-1,0 0 0,-1 0 0,1 0 1,0 0-1,-1 0 0,1 0 0,0 0 1,-1 0-1,1-1 0,0 1 0,-1 0 1,1 0-1,0-1 0,-1 1 0,1-1 1,-1 1-1,1 0 0,-1-1 0,1 0 1,46-42 594,-39 35-602,1 0 18,29-30 126,54-39 0,-92 77-154,1-1-1,-1 1 0,0-1 0,1 1 0,-1-1 0,1 1 0,0 0 0,-1-1 1,1 1-1,-1-1 0,1 1 0,0 0 0,-1 0 0,1-1 0,0 1 0,-1 0 0,1 0 1,0 0-1,-1 0 0,1 0 0,0 0 0,-1 0 0,1 0 0,0 0 0,-1 0 0,1 0 1,0 0-1,0 0 0,-1 0 0,1 1 0,-1-1 0,1 0 0,0 1 0,-1-1 1,2 1-1,-1 1 7,-1-1 1,1 1-1,0 0 1,-1 0-1,0 0 1,1 0 0,-1-1-1,0 1 1,0 0-1,0 0 1,0 0-1,-1 3 1,0 6 30,-1 0 1,0 0-1,-8 21 0,-6-1-320,-9 24 607,18-15-6370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34.25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7 11499,'0'0'16213,"10"0"-15632,78 1 186,-33 1-787,75-7-1,-111 1-1849,-32 3-16343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34.58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5 4068,'0'0'19901,"10"1"-18091,169-3 2116,-50-1-5498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36.71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39 24 6246,'5'-12'7101,"-1"0"-1486,-2 16 22,-4 24-4972,-1 0 0,-1-1 0,-11 36 0,8-33-493,0 0 1,-3 54-1,9 13-482,2-104-432,0 1-1,0 0 1,1 0 0,0 0-1,1 0 1,-1 0 0,4-5-1,5-12-1181,51-124-8811,-31 76 10313,-2 0 8642,-26 84 504,-2 71-6707,-15 164-3132,2-286-11281,5 12 5643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37.06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84 8680,'0'0'17772,"8"-7"-16993,-2 3-666,0 0 1,0 0-1,1 0 1,-1 1-1,1 0 0,0 0 1,-1 1-1,1 0 1,11-2-1,82-5 846,98 6-344,183-14-878,-337 9 923,-27 4-2527,-29 2-15552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20.51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77 0 12172,'0'0'7142,"-7"9"-6672,1-1-333,-39 52 683,43-57-739,-1 1-1,1-1 1,0 1 0,1-1-1,-1 1 1,1 0 0,-1 0-1,1 0 1,0 0-1,1 0 1,-1 0 0,1 0-1,-1 0 1,1 0-1,0 0 1,2 7 0,0-10-24,0 0 0,0-1 0,0 1 0,0-1 0,1 1 0,-1-1 0,0 0 0,0 0 0,0 0 0,1 0 0,-1 0 0,0 0 0,0 0 0,0-1 0,4-1 0,10-3 138,-1-1 0,0-1 0,27-17-1,-31 17-202,1 0-1,0 1 1,-1 0-1,2 1 0,-1 1 1,1 0-1,14-3 0,-26 7 16,0 0-1,-1 0 0,1 0 0,-1 1 0,1-1 0,0 0 0,-1 1 1,1-1-1,-1 1 0,1-1 0,-1 1 0,1-1 0,-1 1 0,1-1 0,-1 1 1,0-1-1,1 1 0,-1-1 0,1 1 0,-1 0 0,0-1 0,0 1 1,0-1-1,1 1 0,-1 0 0,0-1 0,0 1 0,0 0 0,0 0 0,0-1 1,0 1-1,0 0 0,0-1 0,0 1 0,0 0 0,-1-1 0,1 1 1,0 0-1,-1 0 0,-4 28 587,1-17-411,-2 15 153,12-22-212,12-9-11,49-32 186,-55 28-486,0 0 0,1 1 0,0 0 0,0 1 0,1 1 0,-1 0 0,24-4 0,-37 8 181,1 1 0,-1 0 1,0 0-1,1 0 0,-1 0 0,0 0 1,1 0-1,-1 0 0,1 0 1,-1 0-1,0 1 0,1-1 0,-1 0 1,0 0-1,1 0 0,-1 0 0,0 0 1,1 1-1,-1-1 0,0 0 0,1 0 1,-1 0-1,0 1 0,0-1 1,1 0-1,-1 1 0,0-1 0,0 0 1,1 0-1,-1 1 0,0-1 0,0 0 1,0 1-1,0-1 0,1 1 1,-3 17 20,-14 19 481,7-23-294,6-10-107,0 1 0,0 0-1,0 0 1,0 0 0,1 0 0,0 0 0,0 1-1,1-1 1,-1 1 0,0 7 0,30-13 109,14-17-2791,-5-8-6227,-20 10 290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38.27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248 0 14029,'0'0'11563,"-3"11"-11392,-1 0-100,0 0 1,-1 0-1,-1-1 1,0 1-1,0-1 0,-14 18 1,-59 57 339,-9 11-190,75-82 134,4-9-2295,4-10-6389,5-11 669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38.6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16464,'0'0'6790,"58"29"-5477,-29-9-736,-1 2-353,6 2-128,-1 2-64,3-1-256,-3 1-1506,-4-4-1409,-3-4-1697,-3-1-1827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3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34 310 17104,'0'0'5894,"-20"55"-4773,12-34-449,6-3-415,-2-3-225,4-2 0,0-4-96,0-9-801,0-13-3075,6-11-256,-6-11-3555</inkml:trace>
  <inkml:trace contextRef="#ctx0" brushRef="#br0" timeOffset="1">14 0 15407,'0'0'10089,"15"38"-16751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39.85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45 1 19731,'0'0'6053,"-20"52"-5412,20-33-417,-3 2-192,1-1 0,2-3-32,0-1-64,0-3-352,0-3-225,0-3-160,-4-5-672,3-2-961,-8-5-1666,3-12-2338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40.21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14734,'0'0'8552,"34"28"-9993,-18-21-1506,-4-4-3267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40.58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7175,'0'0'21140,"64"4"-20596,-39-4-448,-2 0-96,-2 0 0,-3 1-352,-2 5-833,-4 1-385,-9 2-544,-1-1-480,-2-2-1025</inkml:trace>
  <inkml:trace contextRef="#ctx0" brushRef="#br0" timeOffset="1">4 107 12812,'0'0'12556,"60"9"-12236,-32-12-320,-3-2-544,2-1-1442,-3-1-1441,1 2-3204,-5 0-6469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40.93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0 183 15567,'0'0'10372,"11"-8"-9309,15-12-812,0-2 1,-2 0 0,-1-2 0,0 0 0,26-39-1,-63 130-646,12-49 186,0 0-1,1 0 0,1 20 1,0-17-1622,1-13-2194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41.58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22 12684,'0'0'9529,"0"9"-8200,1-6-1263,-1 2 104,0 1 0,1-1 0,-1 1 0,1-1 0,1 1 0,-1-1 0,1 0 0,2 6 0,-3-9-125,1-1 1,-1 1 0,0 0-1,1-1 1,-1 1 0,1-1-1,-1 0 1,1 0 0,0 1-1,0-1 1,-1 0 0,1 0-1,0-1 1,0 1 0,0 0-1,0-1 1,0 1 0,0-1-1,0 1 1,0-1 0,0 0-1,0 0 1,0 0 0,1 0-1,-1-1 1,0 1 0,0 0-1,0-1 1,0 1-1,3-2 1,6-2 63,-1-1 0,1 1 0,-1-2 0,0 1 0,0-1 0,-1-1-1,18-15 1,-15 12 51,1 0 0,28-16 0,-41 26-138,0 0-1,1 0 1,-1 1 0,0-1 0,1 0 0,-1 0 0,0 0 0,1 1 0,-1-1-1,0 0 1,0 0 0,0 1 0,1-1 0,-1 0 0,0 0 0,0 1 0,0-1-1,1 0 1,-1 1 0,0-1 0,0 0 0,0 1 0,0-1 0,0 1-1,0-1 1,0 0 0,0 1 0,0-1 0,0 0 0,0 1 0,0-1 0,0 0-1,0 1 1,0-1 0,0 0 0,-1 1 0,1-1 0,0 0 0,0 1-1,0-1 1,-3 19-37,0-6 43,-1 8 65,0 1 1,-1 34 0,5-55-209,0 0 0,0 0 0,0-1-1,0 1 1,0 0 0,0 0 0,0 0-1,0 0 1,1-1 0,-1 1 0,0 0 0,0 0-1,1-1 1,-1 1 0,1 0 0,-1-1-1,1 1 1,-1 0 0,1-1 0,-1 1 0,1 0-1,-1-1 1,1 1 0,0-1 0,-1 1-1,1-1 1,0 0 0,-1 1 0,1-1 0,0 1-1,0-1 1,-1 0 0,1 0 0,0 0 0,0 1-1,0-1 1,-1 0 0,1 0 0,0 0-1,0 0 1,0 0 0,-1 0 0,1-1 0,0 1-1,0 0 1,0 0 0,1-1 0,5-9-6281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42.59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338 75 10186,'0'0'6731,"0"-9"-4024,0-43 1254,0 51-3851,-1 0 0,1 0 0,-1 0 0,1 0 1,-1 1-1,0-1 0,1 0 0,-1 0 0,0 1 0,0-1 0,0 0 0,0 1 1,1-1-1,-1 1 0,0 0 0,0-1 0,0 1 0,0-1 0,0 1 0,0 0 1,0 0-1,0 0 0,0 0 0,0 0 0,0 0 0,0 0 0,0 0 0,0 0 1,-1 0-1,-36 2-207,35-2 221,-9 3-40,-1 0 1,1 0-1,0 1 0,0 1 0,0 0 1,1 1-1,-1 0 0,2 1 0,-1 0 0,1 0 1,0 2-1,0-1 0,1 1 0,0 0 1,0 1-1,1 0 0,-9 15 0,15-20-70,0-1 0,1 1 0,0 0 0,-1 0-1,2 0 1,-1 0 0,0 0 0,1 0 0,0 0 0,0 0-1,1 0 1,0 0 0,-1 0 0,2 0 0,2 8 0,3 8 62,2 0 0,15 26 0,3 10 29,-17-29-59,-2 1-1,-1 0 0,-2 0 0,4 54 0,-7-17 48,-8 73-1,0-77-6,-4 0-1,-21 74 1,-47 116 617,48-161-424,26-76-276,0 0-1,1 0 1,0 0 0,2 0-1,-1 16 1,3-30 1,-1 1 0,0-1 1,0 0-1,1 1 0,-1-1 0,1 0 1,0 0-1,-1 1 0,1-1 0,0 0 0,-1 0 1,1 0-1,0 0 0,0 0 0,0 0 1,0 0-1,0 0 0,0 0 0,1 0 0,-1-1 1,0 1-1,0 0 0,0-1 0,1 1 1,-1-1-1,0 0 0,1 1 0,-1-1 0,0 0 1,1 0-1,-1 0 0,2 0 0,55 2 350,-43-3-292,-13 1-83,113-5 156,-57-5-2340,-7-11-5025,-25 3-1749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43.60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55 43 5285,'0'0'18786,"14"-3"-17959,73-13-321,0 4-1,99 0 0,-185 12-512,0 0 0,0 1-1,0-1 1,-1 0-1,1 0 1,0 0 0,0 1-1,-1-1 1,1 0 0,0 1-1,-1-1 1,1 0 0,0 1-1,-1-1 1,1 1-1,-1-1 1,1 1 0,0-1-1,-1 1 1,1 0 0,-1-1-1,0 1 1,1 0-1,-1-1 1,1 1 0,-1 0-1,0-1 1,0 1 0,1 0-1,-1 0 1,0 0-1,0-1 1,0 1 0,0 0-1,0 0 1,0-1 0,0 1-1,0 0 1,0 0-1,0-1 1,-1 1 0,1 0-1,0 0 1,0-1 0,-1 2-1,-13 38 13,13-38-7,-29 67 53,-31 112-1,51-144 48,2 1 1,2 0-1,1 1 0,0 73 1,8-86-68,2 0 0,0-1 0,1 1 0,17 41 0,11 43 22,-28-84 298,-2-1 0,0 1 0,-2 0 0,-1 0 0,-1 0 0,-1 0 0,-4 26 0,4-45-253,-1 1 1,0-1-1,0 0 0,0 0 1,-1 0-1,0 0 1,0 0-1,-1-1 0,0 1 1,0-1-1,0 0 1,-1 0-1,0-1 0,0 1 1,0-1-1,-1 0 1,0 0-1,0-1 0,0 0 1,0 0-1,-1 0 1,1-1-1,-1 0 0,0 0 1,0-1-1,0 0 1,-1 0-1,1-1 0,-8 1 1,-1 0-67,0 0 0,0-2 0,0 0-1,0-1 1,-27-4 0,36 3-76,0 0 1,0 0-1,0 0 0,0-1 1,0 0-1,1 0 0,0 0 0,-1-1 1,1 0-1,0-1 0,1 1 1,-1-1-1,1 0 0,-9-11 0,13 14-235,0 0-1,-1 0 0,1 0 0,0 0 1,0-1-1,0 1 0,1 0 0,-1-1 0,1 1 1,-1 0-1,1-1 0,-1-4 0,2 3-835,-1 1-1,0 0 1,1-1-1,0 1 1,-1 0-1,1 0 0,1-1 1,-1 1-1,2-4 1,12-17-13064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39:20.90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0 112 5958,'0'0'9892,"8"-2"-9246,5-1-424,-2 0 314,-1 1 1,1-1-1,-1-1 0,0 0 1,0-1-1,15-8 1,-22 11-474,0 0 0,0 0 1,0 0-1,0-1 0,0 1 0,-1-1 1,1 1-1,-1-1 0,1 0 1,-1 0-1,0 0 0,0 0 1,-1 0-1,1-1 0,-1 1 0,1 0 1,-1-1-1,0 1 0,0-1 1,0-5-1,-2 8-26,1 1 0,-1-1-1,1 1 1,-1-1 0,0 1 0,1-1 0,-1 1 0,0 0-1,0-1 1,1 1 0,-1 0 0,0-1 0,0 1 0,0 0-1,1 0 1,-1 0 0,0 0 0,0 0 0,0 0 0,0 0-1,1 0 1,-1 0 0,0 0 0,0 0 0,0 0 0,1 1-1,-1-1 1,0 0 0,-1 1 0,-24 8 321,19-4-265,1 0 1,0 0-1,0 1 0,0-1 1,1 1-1,0 0 1,0 1-1,0-1 0,1 1 1,0 0-1,1 0 1,-1 1-1,1-1 1,1 1-1,-1-1 0,1 1 1,1 0-1,-1 0 1,0 16-1,2-23-103,1-1-1,-1 1 1,0 0-1,0-1 1,0 1-1,1 0 1,-1 0-1,0-1 1,0 1-1,1-1 1,-1 1-1,1 0 1,-1-1-1,1 1 1,-1-1-1,1 1 1,-1-1-1,1 1 1,-1-1-1,1 1 1,0-1-1,-1 0 1,1 1-1,0-1 1,-1 0-1,1 1 1,1-1-1,29 4-817,29-11-2112,-25-9-2628,-1-5-4778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44.28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 1 12908,'0'0'11638,"-2"12"-11110,0 3-875,-4 24 1433,-1 56-1,7-81-1418,0 1 1,2-1-1,3 16 0,-4-24-367,0 0 0,1-1 0,0 1 0,0-1 0,0 0 0,1 0 0,0 0 0,0 0 0,4 5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44.61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18 12684,'0'0'5733,"54"2"-3394,-15-2-482,10 0-95,6 0-609,3-2-640,1-3-353,-3 2-128,-6-2-32,-13 4-417,-10-2-992,-11 3-993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45.02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11371,'0'0'14504,"4"9"-14130,27 73-97,-29-80-246,0 0 0,-1 0 0,1 0 0,0 0 0,0 0 0,0 0 0,0-1 0,1 1 0,-1-1 0,0 1 0,1-1 0,-1 0 0,1 0 0,0 0 0,-1 0 0,1-1 0,-1 1 0,1-1 0,0 1 0,0-1 0,-1 0 0,1 0 0,0 0 0,0 0 0,-1-1 0,1 1 0,2-2 0,9 1 91,-1-2 1,0 0-1,1-1 0,12-5 0,-4-3-70,-17 9-22,0 0 1,-1 0-1,1 1 0,0 0 0,0 0 0,0 0 1,9-2-1,0 64 66,-2-45-833,2-11-5658,-1-3-3337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50.30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13421,'0'0'10297,"9"1"-9309,115 6 389,-72-6-2121,53 8-1,-76 0-1691,-20 1-1090,-12 5-3901,-9-3 34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50.66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1057,'0'0'20884,"46"47"-19667,-3-45-384,1-1-353,2-1-288,-5 0-160,-2 0-1185,-6 0-3075,-8 0-6470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51.86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188 1 13677,'0'0'8942,"-8"6"-8462,-5 5-282,0 2 0,0-1-1,2 2 1,-1 0 0,2 0-1,0 1 1,0 0 0,2 1 0,0 0-1,0 0 1,-6 25 0,2-5 92,2 0 0,1 1 0,2 1 0,-3 62-1,9-86-259,1 0-1,0 0 0,1 0 1,1 0-1,0 0 0,1 0 0,1 0 1,8 21-1,-9-29-146,0 0 0,0 0 1,1 0-1,0 0 0,0-1 1,1 1-1,-1-1 0,1 0 0,0-1 1,1 1-1,-1-1 0,1 0 0,0 0 1,0-1-1,0 0 0,0 0 0,1 0 1,-1-1-1,11 3 0,27 1-3449,0-6-2183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52.96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343 0 9737,'-12'18'10414,"-8"7"-5042,-110 121-3589,70-81-1547,-13 14-132,26-26-2809,46-75-12339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53.32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11339,'0'0'9289,"11"49"-8008,1-25-128,6-3-320,3-1-481,4-1-224,3-6-32,6 2-32,-4-4 0,-2 2-736,-3-3-2179,-4-4-3299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54.66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1 167 10122,'16'-18'10153,"6"-5"-5017,113-101-2974,-135 124-2151,0 0 1,0-1 0,0 1 0,0 0-1,0 0 1,0 0 0,0 0-1,1 0 1,-1 0 0,0 0-1,0 0 1,0 0 0,0-1-1,0 1 1,0 0 0,1 0-1,-1 0 1,0 0 0,0 0 0,0 0-1,0 0 1,0 0 0,1 0-1,-1 0 1,0 0 0,0 0-1,0 0 1,0 0 0,0 0-1,1 0 1,-1 0 0,0 0-1,0 0 1,0 0 0,0 0 0,0 1-1,0-1 1,1 0 0,-1 0-1,0 0 1,0 0 0,0 0-1,0 0 1,0 0 0,0 0-1,0 0 1,0 1 0,1-1 0,-1 0-1,0 0 1,0 0 0,0 0-1,0 0 1,0 0 0,0 1-1,0-1 1,0 0 0,1 15 111,-6 15-59,-7 7 86,7-27-120,1 1 0,1 0 0,0 1 0,1-1 0,-2 22 1,19-30-3159,-4-4-3316,0-5-2503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3T07:40:55.14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50 9 8840,'0'0'14350,"2"-8"-7586,-4 7-6760,0 1 0,1 0 0,-1 0 1,0 1-1,0-1 0,0 0 1,0 0-1,1 1 0,-1-1 0,0 1 1,0 0-1,1-1 0,-1 1 0,-3 2 1,4-2-8,-1 1 0,0-1 1,1 0-1,-1 1 0,1 0 0,-1-1 1,1 1-1,0 0 0,-1-1 1,1 1-1,0 0 0,0 0 0,1 0 1,-1 0-1,0 0 0,1 0 1,-1 0-1,1 0 0,-1 3 0,1-4 8,0-1-1,1 1 0,-1-1 1,0 1-1,0-1 0,0 1 1,1-1-1,-1 1 0,0-1 1,1 1-1,-1-1 0,0 0 1,1 1-1,-1-1 0,1 0 1,-1 1-1,0-1 0,1 0 1,-1 1-1,1-1 0,-1 0 0,1 0 1,-1 0-1,1 1 0,-1-1 1,1 0-1,26-2 222,-26 1-219,-1 1 0,1 0 0,0-1 0,-1 1 0,1 0-1,0-1 1,-1 1 0,1-1 0,0 1 0,-1-1 0,1 1 0,-1-1 0,1 1 0,-1-1 0,1 1-1,-1-1 1,1 0 0,-1 1 0,0-1 0,1 0 0,-1 0 0,0 1 0,0-1 0,1 0 0,-1 0 0,0 1-1,0-1 1,0 0 0,0 0 0,0 1 0,0-1 0,0 0 0,0 0 0,0 0 0,-1 1 0,1-1 0,-1-1-1,-2-2-4037,3 10-2231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10186-DADD-45B0-A561-A57E33672233}" type="datetimeFigureOut">
              <a:rPr lang="de-DE" smtClean="0"/>
              <a:t>13.03.2024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3F48A-AE43-4B1C-AD25-2AD3E4B743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0256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46420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13.03.2024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13.03.2024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13.03.2024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51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50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bernhardkoester.de/" TargetMode="External"/><Relationship Id="rId2" Type="http://schemas.openxmlformats.org/officeDocument/2006/relationships/hyperlink" Target="https://www.youtube.com/channel/UCgOVtwfn25rP79CzB8nFZKA/videos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sthinking21.github.io/statsthinking21-core-site/" TargetMode="External"/><Relationship Id="rId2" Type="http://schemas.openxmlformats.org/officeDocument/2006/relationships/hyperlink" Target="https://www.openintro.org/book/os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ocw.mit.edu/courses/find-by-topic/#cat=mathematics&amp;subcat=probabilityandstatistic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60.png"/><Relationship Id="rId671" Type="http://schemas.openxmlformats.org/officeDocument/2006/relationships/customXml" Target="../ink/ink338.xml"/><Relationship Id="rId769" Type="http://schemas.openxmlformats.org/officeDocument/2006/relationships/customXml" Target="../ink/ink387.xml"/><Relationship Id="rId21" Type="http://schemas.openxmlformats.org/officeDocument/2006/relationships/image" Target="../media/image12.png"/><Relationship Id="rId324" Type="http://schemas.openxmlformats.org/officeDocument/2006/relationships/customXml" Target="../ink/ink162.xml"/><Relationship Id="rId531" Type="http://schemas.openxmlformats.org/officeDocument/2006/relationships/customXml" Target="../ink/ink267.xml"/><Relationship Id="rId629" Type="http://schemas.openxmlformats.org/officeDocument/2006/relationships/customXml" Target="../ink/ink317.xml"/><Relationship Id="rId170" Type="http://schemas.openxmlformats.org/officeDocument/2006/relationships/customXml" Target="../ink/ink85.xml"/><Relationship Id="rId268" Type="http://schemas.openxmlformats.org/officeDocument/2006/relationships/customXml" Target="../ink/ink134.xml"/><Relationship Id="rId475" Type="http://schemas.openxmlformats.org/officeDocument/2006/relationships/image" Target="../media/image239.png"/><Relationship Id="rId682" Type="http://schemas.openxmlformats.org/officeDocument/2006/relationships/image" Target="../media/image340.png"/><Relationship Id="rId32" Type="http://schemas.openxmlformats.org/officeDocument/2006/relationships/customXml" Target="../ink/ink16.xml"/><Relationship Id="rId128" Type="http://schemas.openxmlformats.org/officeDocument/2006/relationships/customXml" Target="../ink/ink64.xml"/><Relationship Id="rId335" Type="http://schemas.openxmlformats.org/officeDocument/2006/relationships/image" Target="../media/image169.png"/><Relationship Id="rId542" Type="http://schemas.openxmlformats.org/officeDocument/2006/relationships/image" Target="../media/image271.png"/><Relationship Id="rId181" Type="http://schemas.openxmlformats.org/officeDocument/2006/relationships/image" Target="../media/image92.png"/><Relationship Id="rId402" Type="http://schemas.openxmlformats.org/officeDocument/2006/relationships/customXml" Target="../ink/ink201.xml"/><Relationship Id="rId279" Type="http://schemas.openxmlformats.org/officeDocument/2006/relationships/image" Target="../media/image141.png"/><Relationship Id="rId486" Type="http://schemas.openxmlformats.org/officeDocument/2006/relationships/customXml" Target="../ink/ink243.xml"/><Relationship Id="rId693" Type="http://schemas.openxmlformats.org/officeDocument/2006/relationships/customXml" Target="../ink/ink349.xml"/><Relationship Id="rId707" Type="http://schemas.openxmlformats.org/officeDocument/2006/relationships/customXml" Target="../ink/ink356.xml"/><Relationship Id="rId43" Type="http://schemas.openxmlformats.org/officeDocument/2006/relationships/image" Target="../media/image23.png"/><Relationship Id="rId139" Type="http://schemas.openxmlformats.org/officeDocument/2006/relationships/image" Target="../media/image71.png"/><Relationship Id="rId346" Type="http://schemas.openxmlformats.org/officeDocument/2006/relationships/customXml" Target="../ink/ink173.xml"/><Relationship Id="rId553" Type="http://schemas.openxmlformats.org/officeDocument/2006/relationships/customXml" Target="../ink/ink278.xml"/><Relationship Id="rId760" Type="http://schemas.openxmlformats.org/officeDocument/2006/relationships/image" Target="../media/image379.png"/><Relationship Id="rId192" Type="http://schemas.openxmlformats.org/officeDocument/2006/relationships/customXml" Target="../ink/ink96.xml"/><Relationship Id="rId206" Type="http://schemas.openxmlformats.org/officeDocument/2006/relationships/customXml" Target="../ink/ink103.xml"/><Relationship Id="rId413" Type="http://schemas.openxmlformats.org/officeDocument/2006/relationships/image" Target="../media/image208.png"/><Relationship Id="rId497" Type="http://schemas.openxmlformats.org/officeDocument/2006/relationships/image" Target="../media/image249.png"/><Relationship Id="rId620" Type="http://schemas.openxmlformats.org/officeDocument/2006/relationships/customXml" Target="../ink/ink312.xml"/><Relationship Id="rId718" Type="http://schemas.openxmlformats.org/officeDocument/2006/relationships/image" Target="../media/image358.png"/><Relationship Id="rId357" Type="http://schemas.openxmlformats.org/officeDocument/2006/relationships/image" Target="../media/image180.png"/><Relationship Id="rId54" Type="http://schemas.openxmlformats.org/officeDocument/2006/relationships/customXml" Target="../ink/ink27.xml"/><Relationship Id="rId217" Type="http://schemas.openxmlformats.org/officeDocument/2006/relationships/image" Target="../media/image110.png"/><Relationship Id="rId564" Type="http://schemas.openxmlformats.org/officeDocument/2006/relationships/image" Target="../media/image282.png"/><Relationship Id="rId771" Type="http://schemas.openxmlformats.org/officeDocument/2006/relationships/customXml" Target="../ink/ink388.xml"/><Relationship Id="rId424" Type="http://schemas.openxmlformats.org/officeDocument/2006/relationships/customXml" Target="../ink/ink212.xml"/><Relationship Id="rId631" Type="http://schemas.openxmlformats.org/officeDocument/2006/relationships/customXml" Target="../ink/ink318.xml"/><Relationship Id="rId729" Type="http://schemas.openxmlformats.org/officeDocument/2006/relationships/customXml" Target="../ink/ink367.xml"/><Relationship Id="rId270" Type="http://schemas.openxmlformats.org/officeDocument/2006/relationships/customXml" Target="../ink/ink135.xml"/><Relationship Id="rId65" Type="http://schemas.openxmlformats.org/officeDocument/2006/relationships/image" Target="../media/image34.png"/><Relationship Id="rId130" Type="http://schemas.openxmlformats.org/officeDocument/2006/relationships/customXml" Target="../ink/ink65.xml"/><Relationship Id="rId368" Type="http://schemas.openxmlformats.org/officeDocument/2006/relationships/customXml" Target="../ink/ink184.xml"/><Relationship Id="rId575" Type="http://schemas.openxmlformats.org/officeDocument/2006/relationships/image" Target="../media/image287.png"/><Relationship Id="rId782" Type="http://schemas.openxmlformats.org/officeDocument/2006/relationships/image" Target="../media/image390.png"/><Relationship Id="rId228" Type="http://schemas.openxmlformats.org/officeDocument/2006/relationships/customXml" Target="../ink/ink114.xml"/><Relationship Id="rId435" Type="http://schemas.openxmlformats.org/officeDocument/2006/relationships/image" Target="../media/image219.png"/><Relationship Id="rId642" Type="http://schemas.openxmlformats.org/officeDocument/2006/relationships/image" Target="../media/image320.png"/><Relationship Id="rId281" Type="http://schemas.openxmlformats.org/officeDocument/2006/relationships/image" Target="../media/image142.png"/><Relationship Id="rId502" Type="http://schemas.openxmlformats.org/officeDocument/2006/relationships/customXml" Target="../ink/ink252.xml"/><Relationship Id="rId76" Type="http://schemas.openxmlformats.org/officeDocument/2006/relationships/customXml" Target="../ink/ink38.xml"/><Relationship Id="rId141" Type="http://schemas.openxmlformats.org/officeDocument/2006/relationships/image" Target="../media/image72.png"/><Relationship Id="rId379" Type="http://schemas.openxmlformats.org/officeDocument/2006/relationships/image" Target="../media/image191.png"/><Relationship Id="rId586" Type="http://schemas.openxmlformats.org/officeDocument/2006/relationships/customXml" Target="../ink/ink295.xml"/><Relationship Id="rId793" Type="http://schemas.openxmlformats.org/officeDocument/2006/relationships/customXml" Target="../ink/ink399.xml"/><Relationship Id="rId807" Type="http://schemas.openxmlformats.org/officeDocument/2006/relationships/customXml" Target="../ink/ink406.xml"/><Relationship Id="rId7" Type="http://schemas.openxmlformats.org/officeDocument/2006/relationships/image" Target="../media/image5.png"/><Relationship Id="rId239" Type="http://schemas.openxmlformats.org/officeDocument/2006/relationships/image" Target="../media/image121.png"/><Relationship Id="rId446" Type="http://schemas.openxmlformats.org/officeDocument/2006/relationships/customXml" Target="../ink/ink223.xml"/><Relationship Id="rId653" Type="http://schemas.openxmlformats.org/officeDocument/2006/relationships/customXml" Target="../ink/ink329.xml"/><Relationship Id="rId292" Type="http://schemas.openxmlformats.org/officeDocument/2006/relationships/customXml" Target="../ink/ink146.xml"/><Relationship Id="rId306" Type="http://schemas.openxmlformats.org/officeDocument/2006/relationships/customXml" Target="../ink/ink153.xml"/><Relationship Id="rId87" Type="http://schemas.openxmlformats.org/officeDocument/2006/relationships/image" Target="../media/image45.png"/><Relationship Id="rId513" Type="http://schemas.openxmlformats.org/officeDocument/2006/relationships/image" Target="../media/image257.png"/><Relationship Id="rId597" Type="http://schemas.openxmlformats.org/officeDocument/2006/relationships/image" Target="../media/image298.png"/><Relationship Id="rId720" Type="http://schemas.openxmlformats.org/officeDocument/2006/relationships/image" Target="../media/image359.png"/><Relationship Id="rId818" Type="http://schemas.openxmlformats.org/officeDocument/2006/relationships/image" Target="../media/image408.png"/><Relationship Id="rId152" Type="http://schemas.openxmlformats.org/officeDocument/2006/relationships/customXml" Target="../ink/ink76.xml"/><Relationship Id="rId457" Type="http://schemas.openxmlformats.org/officeDocument/2006/relationships/image" Target="../media/image230.png"/><Relationship Id="rId664" Type="http://schemas.openxmlformats.org/officeDocument/2006/relationships/image" Target="../media/image331.png"/><Relationship Id="rId14" Type="http://schemas.openxmlformats.org/officeDocument/2006/relationships/customXml" Target="../ink/ink7.xml"/><Relationship Id="rId317" Type="http://schemas.openxmlformats.org/officeDocument/2006/relationships/image" Target="../media/image160.png"/><Relationship Id="rId524" Type="http://schemas.openxmlformats.org/officeDocument/2006/relationships/customXml" Target="../ink/ink263.xml"/><Relationship Id="rId731" Type="http://schemas.openxmlformats.org/officeDocument/2006/relationships/customXml" Target="../ink/ink368.xml"/><Relationship Id="rId98" Type="http://schemas.openxmlformats.org/officeDocument/2006/relationships/customXml" Target="../ink/ink49.xml"/><Relationship Id="rId163" Type="http://schemas.openxmlformats.org/officeDocument/2006/relationships/image" Target="../media/image83.png"/><Relationship Id="rId370" Type="http://schemas.openxmlformats.org/officeDocument/2006/relationships/customXml" Target="../ink/ink185.xml"/><Relationship Id="rId829" Type="http://schemas.openxmlformats.org/officeDocument/2006/relationships/image" Target="../media/image413.png"/><Relationship Id="rId230" Type="http://schemas.openxmlformats.org/officeDocument/2006/relationships/customXml" Target="../ink/ink115.xml"/><Relationship Id="rId468" Type="http://schemas.openxmlformats.org/officeDocument/2006/relationships/customXml" Target="../ink/ink234.xml"/><Relationship Id="rId675" Type="http://schemas.openxmlformats.org/officeDocument/2006/relationships/customXml" Target="../ink/ink340.xml"/><Relationship Id="rId25" Type="http://schemas.openxmlformats.org/officeDocument/2006/relationships/image" Target="../media/image14.png"/><Relationship Id="rId328" Type="http://schemas.openxmlformats.org/officeDocument/2006/relationships/customXml" Target="../ink/ink164.xml"/><Relationship Id="rId535" Type="http://schemas.openxmlformats.org/officeDocument/2006/relationships/customXml" Target="../ink/ink269.xml"/><Relationship Id="rId742" Type="http://schemas.openxmlformats.org/officeDocument/2006/relationships/image" Target="../media/image370.png"/><Relationship Id="rId174" Type="http://schemas.openxmlformats.org/officeDocument/2006/relationships/customXml" Target="../ink/ink87.xml"/><Relationship Id="rId381" Type="http://schemas.openxmlformats.org/officeDocument/2006/relationships/image" Target="../media/image192.png"/><Relationship Id="rId602" Type="http://schemas.openxmlformats.org/officeDocument/2006/relationships/customXml" Target="../ink/ink303.xml"/><Relationship Id="rId241" Type="http://schemas.openxmlformats.org/officeDocument/2006/relationships/image" Target="../media/image122.png"/><Relationship Id="rId479" Type="http://schemas.openxmlformats.org/officeDocument/2006/relationships/image" Target="../media/image241.png"/><Relationship Id="rId686" Type="http://schemas.openxmlformats.org/officeDocument/2006/relationships/image" Target="../media/image342.png"/><Relationship Id="rId36" Type="http://schemas.openxmlformats.org/officeDocument/2006/relationships/customXml" Target="../ink/ink18.xml"/><Relationship Id="rId339" Type="http://schemas.openxmlformats.org/officeDocument/2006/relationships/image" Target="../media/image171.png"/><Relationship Id="rId546" Type="http://schemas.openxmlformats.org/officeDocument/2006/relationships/image" Target="../media/image273.png"/><Relationship Id="rId753" Type="http://schemas.openxmlformats.org/officeDocument/2006/relationships/customXml" Target="../ink/ink379.xml"/><Relationship Id="rId101" Type="http://schemas.openxmlformats.org/officeDocument/2006/relationships/image" Target="../media/image52.png"/><Relationship Id="rId185" Type="http://schemas.openxmlformats.org/officeDocument/2006/relationships/image" Target="../media/image94.png"/><Relationship Id="rId406" Type="http://schemas.openxmlformats.org/officeDocument/2006/relationships/customXml" Target="../ink/ink203.xml"/><Relationship Id="rId392" Type="http://schemas.openxmlformats.org/officeDocument/2006/relationships/customXml" Target="../ink/ink196.xml"/><Relationship Id="rId613" Type="http://schemas.openxmlformats.org/officeDocument/2006/relationships/image" Target="../media/image306.png"/><Relationship Id="rId697" Type="http://schemas.openxmlformats.org/officeDocument/2006/relationships/customXml" Target="../ink/ink351.xml"/><Relationship Id="rId820" Type="http://schemas.openxmlformats.org/officeDocument/2006/relationships/image" Target="../media/image409.png"/><Relationship Id="rId252" Type="http://schemas.openxmlformats.org/officeDocument/2006/relationships/customXml" Target="../ink/ink126.xml"/><Relationship Id="rId47" Type="http://schemas.openxmlformats.org/officeDocument/2006/relationships/image" Target="../media/image25.png"/><Relationship Id="rId112" Type="http://schemas.openxmlformats.org/officeDocument/2006/relationships/customXml" Target="../ink/ink56.xml"/><Relationship Id="rId557" Type="http://schemas.openxmlformats.org/officeDocument/2006/relationships/customXml" Target="../ink/ink280.xml"/><Relationship Id="rId764" Type="http://schemas.openxmlformats.org/officeDocument/2006/relationships/image" Target="../media/image381.png"/><Relationship Id="rId196" Type="http://schemas.openxmlformats.org/officeDocument/2006/relationships/customXml" Target="../ink/ink98.xml"/><Relationship Id="rId417" Type="http://schemas.openxmlformats.org/officeDocument/2006/relationships/image" Target="../media/image210.png"/><Relationship Id="rId624" Type="http://schemas.openxmlformats.org/officeDocument/2006/relationships/image" Target="../media/image311.png"/><Relationship Id="rId263" Type="http://schemas.openxmlformats.org/officeDocument/2006/relationships/image" Target="../media/image133.png"/><Relationship Id="rId470" Type="http://schemas.openxmlformats.org/officeDocument/2006/relationships/customXml" Target="../ink/ink235.xml"/><Relationship Id="rId58" Type="http://schemas.openxmlformats.org/officeDocument/2006/relationships/customXml" Target="../ink/ink29.xml"/><Relationship Id="rId123" Type="http://schemas.openxmlformats.org/officeDocument/2006/relationships/image" Target="../media/image63.png"/><Relationship Id="rId330" Type="http://schemas.openxmlformats.org/officeDocument/2006/relationships/customXml" Target="../ink/ink165.xml"/><Relationship Id="rId568" Type="http://schemas.openxmlformats.org/officeDocument/2006/relationships/image" Target="../media/image284.png"/><Relationship Id="rId775" Type="http://schemas.openxmlformats.org/officeDocument/2006/relationships/customXml" Target="../ink/ink390.xml"/><Relationship Id="rId428" Type="http://schemas.openxmlformats.org/officeDocument/2006/relationships/customXml" Target="../ink/ink214.xml"/><Relationship Id="rId635" Type="http://schemas.openxmlformats.org/officeDocument/2006/relationships/customXml" Target="../ink/ink320.xml"/><Relationship Id="rId274" Type="http://schemas.openxmlformats.org/officeDocument/2006/relationships/customXml" Target="../ink/ink137.xml"/><Relationship Id="rId481" Type="http://schemas.openxmlformats.org/officeDocument/2006/relationships/image" Target="../media/image242.png"/><Relationship Id="rId702" Type="http://schemas.openxmlformats.org/officeDocument/2006/relationships/image" Target="../media/image350.png"/><Relationship Id="rId69" Type="http://schemas.openxmlformats.org/officeDocument/2006/relationships/image" Target="../media/image36.png"/><Relationship Id="rId134" Type="http://schemas.openxmlformats.org/officeDocument/2006/relationships/customXml" Target="../ink/ink67.xml"/><Relationship Id="rId579" Type="http://schemas.openxmlformats.org/officeDocument/2006/relationships/image" Target="../media/image289.png"/><Relationship Id="rId786" Type="http://schemas.openxmlformats.org/officeDocument/2006/relationships/image" Target="../media/image392.png"/><Relationship Id="rId341" Type="http://schemas.openxmlformats.org/officeDocument/2006/relationships/image" Target="../media/image172.png"/><Relationship Id="rId439" Type="http://schemas.openxmlformats.org/officeDocument/2006/relationships/image" Target="../media/image221.png"/><Relationship Id="rId646" Type="http://schemas.openxmlformats.org/officeDocument/2006/relationships/image" Target="../media/image322.png"/><Relationship Id="rId201" Type="http://schemas.openxmlformats.org/officeDocument/2006/relationships/image" Target="../media/image102.png"/><Relationship Id="rId285" Type="http://schemas.openxmlformats.org/officeDocument/2006/relationships/image" Target="../media/image144.png"/><Relationship Id="rId506" Type="http://schemas.openxmlformats.org/officeDocument/2006/relationships/customXml" Target="../ink/ink254.xml"/><Relationship Id="rId492" Type="http://schemas.openxmlformats.org/officeDocument/2006/relationships/customXml" Target="../ink/ink246.xml"/><Relationship Id="rId713" Type="http://schemas.openxmlformats.org/officeDocument/2006/relationships/customXml" Target="../ink/ink359.xml"/><Relationship Id="rId797" Type="http://schemas.openxmlformats.org/officeDocument/2006/relationships/customXml" Target="../ink/ink401.xml"/><Relationship Id="rId145" Type="http://schemas.openxmlformats.org/officeDocument/2006/relationships/image" Target="../media/image74.png"/><Relationship Id="rId352" Type="http://schemas.openxmlformats.org/officeDocument/2006/relationships/customXml" Target="../ink/ink176.xml"/><Relationship Id="rId212" Type="http://schemas.openxmlformats.org/officeDocument/2006/relationships/customXml" Target="../ink/ink106.xml"/><Relationship Id="rId657" Type="http://schemas.openxmlformats.org/officeDocument/2006/relationships/customXml" Target="../ink/ink331.xml"/><Relationship Id="rId296" Type="http://schemas.openxmlformats.org/officeDocument/2006/relationships/customXml" Target="../ink/ink148.xml"/><Relationship Id="rId517" Type="http://schemas.openxmlformats.org/officeDocument/2006/relationships/image" Target="../media/image259.png"/><Relationship Id="rId724" Type="http://schemas.openxmlformats.org/officeDocument/2006/relationships/image" Target="../media/image361.png"/><Relationship Id="rId60" Type="http://schemas.openxmlformats.org/officeDocument/2006/relationships/customXml" Target="../ink/ink30.xml"/><Relationship Id="rId156" Type="http://schemas.openxmlformats.org/officeDocument/2006/relationships/customXml" Target="../ink/ink78.xml"/><Relationship Id="rId363" Type="http://schemas.openxmlformats.org/officeDocument/2006/relationships/image" Target="../media/image183.png"/><Relationship Id="rId570" Type="http://schemas.openxmlformats.org/officeDocument/2006/relationships/image" Target="../media/image285.png"/><Relationship Id="rId223" Type="http://schemas.openxmlformats.org/officeDocument/2006/relationships/image" Target="../media/image113.png"/><Relationship Id="rId430" Type="http://schemas.openxmlformats.org/officeDocument/2006/relationships/customXml" Target="../ink/ink215.xml"/><Relationship Id="rId668" Type="http://schemas.openxmlformats.org/officeDocument/2006/relationships/image" Target="../media/image333.png"/><Relationship Id="rId18" Type="http://schemas.openxmlformats.org/officeDocument/2006/relationships/customXml" Target="../ink/ink9.xml"/><Relationship Id="rId528" Type="http://schemas.openxmlformats.org/officeDocument/2006/relationships/customXml" Target="../ink/ink265.xml"/><Relationship Id="rId735" Type="http://schemas.openxmlformats.org/officeDocument/2006/relationships/customXml" Target="../ink/ink370.xml"/><Relationship Id="rId167" Type="http://schemas.openxmlformats.org/officeDocument/2006/relationships/image" Target="../media/image85.png"/><Relationship Id="rId374" Type="http://schemas.openxmlformats.org/officeDocument/2006/relationships/customXml" Target="../ink/ink187.xml"/><Relationship Id="rId581" Type="http://schemas.openxmlformats.org/officeDocument/2006/relationships/image" Target="../media/image290.png"/><Relationship Id="rId71" Type="http://schemas.openxmlformats.org/officeDocument/2006/relationships/image" Target="../media/image37.png"/><Relationship Id="rId234" Type="http://schemas.openxmlformats.org/officeDocument/2006/relationships/customXml" Target="../ink/ink117.xml"/><Relationship Id="rId679" Type="http://schemas.openxmlformats.org/officeDocument/2006/relationships/customXml" Target="../ink/ink342.xml"/><Relationship Id="rId802" Type="http://schemas.openxmlformats.org/officeDocument/2006/relationships/image" Target="../media/image400.png"/><Relationship Id="rId2" Type="http://schemas.openxmlformats.org/officeDocument/2006/relationships/customXml" Target="../ink/ink1.xml"/><Relationship Id="rId29" Type="http://schemas.openxmlformats.org/officeDocument/2006/relationships/image" Target="../media/image16.png"/><Relationship Id="rId441" Type="http://schemas.openxmlformats.org/officeDocument/2006/relationships/image" Target="../media/image222.png"/><Relationship Id="rId539" Type="http://schemas.openxmlformats.org/officeDocument/2006/relationships/customXml" Target="../ink/ink271.xml"/><Relationship Id="rId746" Type="http://schemas.openxmlformats.org/officeDocument/2006/relationships/image" Target="../media/image372.png"/><Relationship Id="rId178" Type="http://schemas.openxmlformats.org/officeDocument/2006/relationships/customXml" Target="../ink/ink89.xml"/><Relationship Id="rId301" Type="http://schemas.openxmlformats.org/officeDocument/2006/relationships/image" Target="../media/image152.png"/><Relationship Id="rId82" Type="http://schemas.openxmlformats.org/officeDocument/2006/relationships/customXml" Target="../ink/ink41.xml"/><Relationship Id="rId385" Type="http://schemas.openxmlformats.org/officeDocument/2006/relationships/image" Target="../media/image194.png"/><Relationship Id="rId592" Type="http://schemas.openxmlformats.org/officeDocument/2006/relationships/customXml" Target="../ink/ink298.xml"/><Relationship Id="rId606" Type="http://schemas.openxmlformats.org/officeDocument/2006/relationships/customXml" Target="../ink/ink305.xml"/><Relationship Id="rId813" Type="http://schemas.openxmlformats.org/officeDocument/2006/relationships/customXml" Target="../ink/ink409.xml"/><Relationship Id="rId245" Type="http://schemas.openxmlformats.org/officeDocument/2006/relationships/image" Target="../media/image124.png"/><Relationship Id="rId452" Type="http://schemas.openxmlformats.org/officeDocument/2006/relationships/customXml" Target="../ink/ink226.xml"/><Relationship Id="rId105" Type="http://schemas.openxmlformats.org/officeDocument/2006/relationships/image" Target="../media/image54.png"/><Relationship Id="rId312" Type="http://schemas.openxmlformats.org/officeDocument/2006/relationships/customXml" Target="../ink/ink156.xml"/><Relationship Id="rId757" Type="http://schemas.openxmlformats.org/officeDocument/2006/relationships/customXml" Target="../ink/ink381.xml"/><Relationship Id="rId93" Type="http://schemas.openxmlformats.org/officeDocument/2006/relationships/image" Target="../media/image48.png"/><Relationship Id="rId189" Type="http://schemas.openxmlformats.org/officeDocument/2006/relationships/image" Target="../media/image96.png"/><Relationship Id="rId396" Type="http://schemas.openxmlformats.org/officeDocument/2006/relationships/customXml" Target="../ink/ink198.xml"/><Relationship Id="rId617" Type="http://schemas.openxmlformats.org/officeDocument/2006/relationships/image" Target="../media/image308.png"/><Relationship Id="rId824" Type="http://schemas.openxmlformats.org/officeDocument/2006/relationships/customXml" Target="../ink/ink415.xml"/><Relationship Id="rId256" Type="http://schemas.openxmlformats.org/officeDocument/2006/relationships/customXml" Target="../ink/ink128.xml"/><Relationship Id="rId463" Type="http://schemas.openxmlformats.org/officeDocument/2006/relationships/image" Target="../media/image233.png"/><Relationship Id="rId670" Type="http://schemas.openxmlformats.org/officeDocument/2006/relationships/image" Target="../media/image334.png"/><Relationship Id="rId116" Type="http://schemas.openxmlformats.org/officeDocument/2006/relationships/customXml" Target="../ink/ink58.xml"/><Relationship Id="rId323" Type="http://schemas.openxmlformats.org/officeDocument/2006/relationships/image" Target="../media/image163.png"/><Relationship Id="rId530" Type="http://schemas.openxmlformats.org/officeDocument/2006/relationships/image" Target="../media/image265.png"/><Relationship Id="rId768" Type="http://schemas.openxmlformats.org/officeDocument/2006/relationships/image" Target="../media/image383.png"/><Relationship Id="rId20" Type="http://schemas.openxmlformats.org/officeDocument/2006/relationships/customXml" Target="../ink/ink10.xml"/><Relationship Id="rId628" Type="http://schemas.openxmlformats.org/officeDocument/2006/relationships/image" Target="../media/image313.png"/><Relationship Id="rId267" Type="http://schemas.openxmlformats.org/officeDocument/2006/relationships/image" Target="../media/image135.png"/><Relationship Id="rId474" Type="http://schemas.openxmlformats.org/officeDocument/2006/relationships/customXml" Target="../ink/ink237.xml"/><Relationship Id="rId127" Type="http://schemas.openxmlformats.org/officeDocument/2006/relationships/image" Target="../media/image65.png"/><Relationship Id="rId681" Type="http://schemas.openxmlformats.org/officeDocument/2006/relationships/customXml" Target="../ink/ink343.xml"/><Relationship Id="rId779" Type="http://schemas.openxmlformats.org/officeDocument/2006/relationships/customXml" Target="../ink/ink392.xml"/><Relationship Id="rId31" Type="http://schemas.openxmlformats.org/officeDocument/2006/relationships/image" Target="../media/image17.png"/><Relationship Id="rId334" Type="http://schemas.openxmlformats.org/officeDocument/2006/relationships/customXml" Target="../ink/ink167.xml"/><Relationship Id="rId541" Type="http://schemas.openxmlformats.org/officeDocument/2006/relationships/customXml" Target="../ink/ink272.xml"/><Relationship Id="rId639" Type="http://schemas.openxmlformats.org/officeDocument/2006/relationships/customXml" Target="../ink/ink322.xml"/><Relationship Id="rId180" Type="http://schemas.openxmlformats.org/officeDocument/2006/relationships/customXml" Target="../ink/ink90.xml"/><Relationship Id="rId278" Type="http://schemas.openxmlformats.org/officeDocument/2006/relationships/customXml" Target="../ink/ink139.xml"/><Relationship Id="rId401" Type="http://schemas.openxmlformats.org/officeDocument/2006/relationships/image" Target="../media/image202.png"/><Relationship Id="rId485" Type="http://schemas.openxmlformats.org/officeDocument/2006/relationships/image" Target="../media/image244.png"/><Relationship Id="rId692" Type="http://schemas.openxmlformats.org/officeDocument/2006/relationships/image" Target="../media/image345.png"/><Relationship Id="rId706" Type="http://schemas.openxmlformats.org/officeDocument/2006/relationships/image" Target="../media/image352.png"/><Relationship Id="rId42" Type="http://schemas.openxmlformats.org/officeDocument/2006/relationships/customXml" Target="../ink/ink21.xml"/><Relationship Id="rId138" Type="http://schemas.openxmlformats.org/officeDocument/2006/relationships/customXml" Target="../ink/ink69.xml"/><Relationship Id="rId345" Type="http://schemas.openxmlformats.org/officeDocument/2006/relationships/image" Target="../media/image174.png"/><Relationship Id="rId552" Type="http://schemas.openxmlformats.org/officeDocument/2006/relationships/image" Target="../media/image276.png"/><Relationship Id="rId191" Type="http://schemas.openxmlformats.org/officeDocument/2006/relationships/image" Target="../media/image97.png"/><Relationship Id="rId205" Type="http://schemas.openxmlformats.org/officeDocument/2006/relationships/image" Target="../media/image104.png"/><Relationship Id="rId412" Type="http://schemas.openxmlformats.org/officeDocument/2006/relationships/customXml" Target="../ink/ink206.xml"/><Relationship Id="rId289" Type="http://schemas.openxmlformats.org/officeDocument/2006/relationships/image" Target="../media/image146.png"/><Relationship Id="rId496" Type="http://schemas.openxmlformats.org/officeDocument/2006/relationships/customXml" Target="../ink/ink249.xml"/><Relationship Id="rId717" Type="http://schemas.openxmlformats.org/officeDocument/2006/relationships/customXml" Target="../ink/ink361.xml"/><Relationship Id="rId53" Type="http://schemas.openxmlformats.org/officeDocument/2006/relationships/image" Target="../media/image28.png"/><Relationship Id="rId149" Type="http://schemas.openxmlformats.org/officeDocument/2006/relationships/image" Target="../media/image76.png"/><Relationship Id="rId356" Type="http://schemas.openxmlformats.org/officeDocument/2006/relationships/customXml" Target="../ink/ink178.xml"/><Relationship Id="rId563" Type="http://schemas.openxmlformats.org/officeDocument/2006/relationships/customXml" Target="../ink/ink283.xml"/><Relationship Id="rId770" Type="http://schemas.openxmlformats.org/officeDocument/2006/relationships/image" Target="../media/image384.png"/><Relationship Id="rId216" Type="http://schemas.openxmlformats.org/officeDocument/2006/relationships/customXml" Target="../ink/ink108.xml"/><Relationship Id="rId423" Type="http://schemas.openxmlformats.org/officeDocument/2006/relationships/image" Target="../media/image213.png"/><Relationship Id="rId630" Type="http://schemas.openxmlformats.org/officeDocument/2006/relationships/image" Target="../media/image314.png"/><Relationship Id="rId728" Type="http://schemas.openxmlformats.org/officeDocument/2006/relationships/image" Target="../media/image363.png"/><Relationship Id="rId64" Type="http://schemas.openxmlformats.org/officeDocument/2006/relationships/customXml" Target="../ink/ink32.xml"/><Relationship Id="rId367" Type="http://schemas.openxmlformats.org/officeDocument/2006/relationships/image" Target="../media/image185.png"/><Relationship Id="rId574" Type="http://schemas.openxmlformats.org/officeDocument/2006/relationships/customXml" Target="../ink/ink289.xml"/><Relationship Id="rId227" Type="http://schemas.openxmlformats.org/officeDocument/2006/relationships/image" Target="../media/image115.png"/><Relationship Id="rId781" Type="http://schemas.openxmlformats.org/officeDocument/2006/relationships/customXml" Target="../ink/ink393.xml"/><Relationship Id="rId434" Type="http://schemas.openxmlformats.org/officeDocument/2006/relationships/customXml" Target="../ink/ink217.xml"/><Relationship Id="rId641" Type="http://schemas.openxmlformats.org/officeDocument/2006/relationships/customXml" Target="../ink/ink323.xml"/><Relationship Id="rId739" Type="http://schemas.openxmlformats.org/officeDocument/2006/relationships/customXml" Target="../ink/ink372.xml"/><Relationship Id="rId280" Type="http://schemas.openxmlformats.org/officeDocument/2006/relationships/customXml" Target="../ink/ink140.xml"/><Relationship Id="rId501" Type="http://schemas.openxmlformats.org/officeDocument/2006/relationships/image" Target="../media/image251.png"/><Relationship Id="rId75" Type="http://schemas.openxmlformats.org/officeDocument/2006/relationships/image" Target="../media/image39.png"/><Relationship Id="rId140" Type="http://schemas.openxmlformats.org/officeDocument/2006/relationships/customXml" Target="../ink/ink70.xml"/><Relationship Id="rId378" Type="http://schemas.openxmlformats.org/officeDocument/2006/relationships/customXml" Target="../ink/ink189.xml"/><Relationship Id="rId585" Type="http://schemas.openxmlformats.org/officeDocument/2006/relationships/image" Target="../media/image292.png"/><Relationship Id="rId792" Type="http://schemas.openxmlformats.org/officeDocument/2006/relationships/image" Target="../media/image395.png"/><Relationship Id="rId806" Type="http://schemas.openxmlformats.org/officeDocument/2006/relationships/image" Target="../media/image402.png"/><Relationship Id="rId6" Type="http://schemas.openxmlformats.org/officeDocument/2006/relationships/customXml" Target="../ink/ink3.xml"/><Relationship Id="rId238" Type="http://schemas.openxmlformats.org/officeDocument/2006/relationships/customXml" Target="../ink/ink119.xml"/><Relationship Id="rId445" Type="http://schemas.openxmlformats.org/officeDocument/2006/relationships/image" Target="../media/image224.png"/><Relationship Id="rId652" Type="http://schemas.openxmlformats.org/officeDocument/2006/relationships/image" Target="../media/image325.png"/><Relationship Id="rId291" Type="http://schemas.openxmlformats.org/officeDocument/2006/relationships/image" Target="../media/image147.png"/><Relationship Id="rId305" Type="http://schemas.openxmlformats.org/officeDocument/2006/relationships/image" Target="../media/image154.png"/><Relationship Id="rId512" Type="http://schemas.openxmlformats.org/officeDocument/2006/relationships/customXml" Target="../ink/ink257.xml"/><Relationship Id="rId86" Type="http://schemas.openxmlformats.org/officeDocument/2006/relationships/customXml" Target="../ink/ink43.xml"/><Relationship Id="rId151" Type="http://schemas.openxmlformats.org/officeDocument/2006/relationships/image" Target="../media/image77.png"/><Relationship Id="rId389" Type="http://schemas.openxmlformats.org/officeDocument/2006/relationships/image" Target="../media/image196.png"/><Relationship Id="rId596" Type="http://schemas.openxmlformats.org/officeDocument/2006/relationships/customXml" Target="../ink/ink300.xml"/><Relationship Id="rId817" Type="http://schemas.openxmlformats.org/officeDocument/2006/relationships/customXml" Target="../ink/ink411.xml"/><Relationship Id="rId249" Type="http://schemas.openxmlformats.org/officeDocument/2006/relationships/image" Target="../media/image126.png"/><Relationship Id="rId456" Type="http://schemas.openxmlformats.org/officeDocument/2006/relationships/customXml" Target="../ink/ink228.xml"/><Relationship Id="rId663" Type="http://schemas.openxmlformats.org/officeDocument/2006/relationships/customXml" Target="../ink/ink334.xml"/><Relationship Id="rId13" Type="http://schemas.openxmlformats.org/officeDocument/2006/relationships/image" Target="../media/image8.png"/><Relationship Id="rId109" Type="http://schemas.openxmlformats.org/officeDocument/2006/relationships/image" Target="../media/image56.png"/><Relationship Id="rId260" Type="http://schemas.openxmlformats.org/officeDocument/2006/relationships/customXml" Target="../ink/ink130.xml"/><Relationship Id="rId316" Type="http://schemas.openxmlformats.org/officeDocument/2006/relationships/customXml" Target="../ink/ink158.xml"/><Relationship Id="rId523" Type="http://schemas.openxmlformats.org/officeDocument/2006/relationships/image" Target="../media/image262.png"/><Relationship Id="rId719" Type="http://schemas.openxmlformats.org/officeDocument/2006/relationships/customXml" Target="../ink/ink362.xml"/><Relationship Id="rId55" Type="http://schemas.openxmlformats.org/officeDocument/2006/relationships/image" Target="../media/image29.png"/><Relationship Id="rId97" Type="http://schemas.openxmlformats.org/officeDocument/2006/relationships/image" Target="../media/image50.png"/><Relationship Id="rId120" Type="http://schemas.openxmlformats.org/officeDocument/2006/relationships/customXml" Target="../ink/ink60.xml"/><Relationship Id="rId358" Type="http://schemas.openxmlformats.org/officeDocument/2006/relationships/customXml" Target="../ink/ink179.xml"/><Relationship Id="rId565" Type="http://schemas.openxmlformats.org/officeDocument/2006/relationships/customXml" Target="../ink/ink284.xml"/><Relationship Id="rId730" Type="http://schemas.openxmlformats.org/officeDocument/2006/relationships/image" Target="../media/image364.png"/><Relationship Id="rId772" Type="http://schemas.openxmlformats.org/officeDocument/2006/relationships/image" Target="../media/image385.png"/><Relationship Id="rId828" Type="http://schemas.openxmlformats.org/officeDocument/2006/relationships/customXml" Target="../ink/ink417.xml"/><Relationship Id="rId162" Type="http://schemas.openxmlformats.org/officeDocument/2006/relationships/customXml" Target="../ink/ink81.xml"/><Relationship Id="rId218" Type="http://schemas.openxmlformats.org/officeDocument/2006/relationships/customXml" Target="../ink/ink109.xml"/><Relationship Id="rId425" Type="http://schemas.openxmlformats.org/officeDocument/2006/relationships/image" Target="../media/image214.png"/><Relationship Id="rId467" Type="http://schemas.openxmlformats.org/officeDocument/2006/relationships/image" Target="../media/image235.png"/><Relationship Id="rId632" Type="http://schemas.openxmlformats.org/officeDocument/2006/relationships/image" Target="../media/image315.png"/><Relationship Id="rId271" Type="http://schemas.openxmlformats.org/officeDocument/2006/relationships/image" Target="../media/image137.png"/><Relationship Id="rId674" Type="http://schemas.openxmlformats.org/officeDocument/2006/relationships/image" Target="../media/image336.png"/><Relationship Id="rId24" Type="http://schemas.openxmlformats.org/officeDocument/2006/relationships/customXml" Target="../ink/ink12.xml"/><Relationship Id="rId66" Type="http://schemas.openxmlformats.org/officeDocument/2006/relationships/customXml" Target="../ink/ink33.xml"/><Relationship Id="rId131" Type="http://schemas.openxmlformats.org/officeDocument/2006/relationships/image" Target="../media/image67.png"/><Relationship Id="rId327" Type="http://schemas.openxmlformats.org/officeDocument/2006/relationships/image" Target="../media/image165.png"/><Relationship Id="rId369" Type="http://schemas.openxmlformats.org/officeDocument/2006/relationships/image" Target="../media/image186.png"/><Relationship Id="rId534" Type="http://schemas.openxmlformats.org/officeDocument/2006/relationships/image" Target="../media/image267.png"/><Relationship Id="rId576" Type="http://schemas.openxmlformats.org/officeDocument/2006/relationships/customXml" Target="../ink/ink290.xml"/><Relationship Id="rId741" Type="http://schemas.openxmlformats.org/officeDocument/2006/relationships/customXml" Target="../ink/ink373.xml"/><Relationship Id="rId783" Type="http://schemas.openxmlformats.org/officeDocument/2006/relationships/customXml" Target="../ink/ink394.xml"/><Relationship Id="rId173" Type="http://schemas.openxmlformats.org/officeDocument/2006/relationships/image" Target="../media/image88.png"/><Relationship Id="rId229" Type="http://schemas.openxmlformats.org/officeDocument/2006/relationships/image" Target="../media/image116.png"/><Relationship Id="rId380" Type="http://schemas.openxmlformats.org/officeDocument/2006/relationships/customXml" Target="../ink/ink190.xml"/><Relationship Id="rId436" Type="http://schemas.openxmlformats.org/officeDocument/2006/relationships/customXml" Target="../ink/ink218.xml"/><Relationship Id="rId601" Type="http://schemas.openxmlformats.org/officeDocument/2006/relationships/image" Target="../media/image300.png"/><Relationship Id="rId643" Type="http://schemas.openxmlformats.org/officeDocument/2006/relationships/customXml" Target="../ink/ink324.xml"/><Relationship Id="rId240" Type="http://schemas.openxmlformats.org/officeDocument/2006/relationships/customXml" Target="../ink/ink120.xml"/><Relationship Id="rId478" Type="http://schemas.openxmlformats.org/officeDocument/2006/relationships/customXml" Target="../ink/ink239.xml"/><Relationship Id="rId685" Type="http://schemas.openxmlformats.org/officeDocument/2006/relationships/customXml" Target="../ink/ink345.xml"/><Relationship Id="rId35" Type="http://schemas.openxmlformats.org/officeDocument/2006/relationships/image" Target="../media/image19.png"/><Relationship Id="rId77" Type="http://schemas.openxmlformats.org/officeDocument/2006/relationships/image" Target="../media/image40.png"/><Relationship Id="rId100" Type="http://schemas.openxmlformats.org/officeDocument/2006/relationships/customXml" Target="../ink/ink50.xml"/><Relationship Id="rId282" Type="http://schemas.openxmlformats.org/officeDocument/2006/relationships/customXml" Target="../ink/ink141.xml"/><Relationship Id="rId338" Type="http://schemas.openxmlformats.org/officeDocument/2006/relationships/customXml" Target="../ink/ink169.xml"/><Relationship Id="rId503" Type="http://schemas.openxmlformats.org/officeDocument/2006/relationships/image" Target="../media/image252.png"/><Relationship Id="rId545" Type="http://schemas.openxmlformats.org/officeDocument/2006/relationships/customXml" Target="../ink/ink274.xml"/><Relationship Id="rId587" Type="http://schemas.openxmlformats.org/officeDocument/2006/relationships/image" Target="../media/image293.png"/><Relationship Id="rId710" Type="http://schemas.openxmlformats.org/officeDocument/2006/relationships/image" Target="../media/image354.png"/><Relationship Id="rId752" Type="http://schemas.openxmlformats.org/officeDocument/2006/relationships/image" Target="../media/image375.png"/><Relationship Id="rId808" Type="http://schemas.openxmlformats.org/officeDocument/2006/relationships/image" Target="../media/image403.png"/><Relationship Id="rId8" Type="http://schemas.openxmlformats.org/officeDocument/2006/relationships/customXml" Target="../ink/ink4.xml"/><Relationship Id="rId142" Type="http://schemas.openxmlformats.org/officeDocument/2006/relationships/customXml" Target="../ink/ink71.xml"/><Relationship Id="rId184" Type="http://schemas.openxmlformats.org/officeDocument/2006/relationships/customXml" Target="../ink/ink92.xml"/><Relationship Id="rId391" Type="http://schemas.openxmlformats.org/officeDocument/2006/relationships/image" Target="../media/image197.png"/><Relationship Id="rId405" Type="http://schemas.openxmlformats.org/officeDocument/2006/relationships/image" Target="../media/image204.png"/><Relationship Id="rId447" Type="http://schemas.openxmlformats.org/officeDocument/2006/relationships/image" Target="../media/image225.png"/><Relationship Id="rId612" Type="http://schemas.openxmlformats.org/officeDocument/2006/relationships/customXml" Target="../ink/ink308.xml"/><Relationship Id="rId794" Type="http://schemas.openxmlformats.org/officeDocument/2006/relationships/image" Target="../media/image396.png"/><Relationship Id="rId251" Type="http://schemas.openxmlformats.org/officeDocument/2006/relationships/image" Target="../media/image127.png"/><Relationship Id="rId489" Type="http://schemas.openxmlformats.org/officeDocument/2006/relationships/image" Target="../media/image246.png"/><Relationship Id="rId654" Type="http://schemas.openxmlformats.org/officeDocument/2006/relationships/image" Target="../media/image326.png"/><Relationship Id="rId696" Type="http://schemas.openxmlformats.org/officeDocument/2006/relationships/image" Target="../media/image347.png"/><Relationship Id="rId46" Type="http://schemas.openxmlformats.org/officeDocument/2006/relationships/customXml" Target="../ink/ink23.xml"/><Relationship Id="rId293" Type="http://schemas.openxmlformats.org/officeDocument/2006/relationships/image" Target="../media/image148.png"/><Relationship Id="rId307" Type="http://schemas.openxmlformats.org/officeDocument/2006/relationships/image" Target="../media/image155.png"/><Relationship Id="rId349" Type="http://schemas.openxmlformats.org/officeDocument/2006/relationships/image" Target="../media/image176.png"/><Relationship Id="rId514" Type="http://schemas.openxmlformats.org/officeDocument/2006/relationships/customXml" Target="../ink/ink258.xml"/><Relationship Id="rId556" Type="http://schemas.openxmlformats.org/officeDocument/2006/relationships/image" Target="../media/image278.png"/><Relationship Id="rId721" Type="http://schemas.openxmlformats.org/officeDocument/2006/relationships/customXml" Target="../ink/ink363.xml"/><Relationship Id="rId763" Type="http://schemas.openxmlformats.org/officeDocument/2006/relationships/customXml" Target="../ink/ink384.xml"/><Relationship Id="rId88" Type="http://schemas.openxmlformats.org/officeDocument/2006/relationships/customXml" Target="../ink/ink44.xml"/><Relationship Id="rId111" Type="http://schemas.openxmlformats.org/officeDocument/2006/relationships/image" Target="../media/image57.png"/><Relationship Id="rId153" Type="http://schemas.openxmlformats.org/officeDocument/2006/relationships/image" Target="../media/image78.png"/><Relationship Id="rId195" Type="http://schemas.openxmlformats.org/officeDocument/2006/relationships/image" Target="../media/image99.png"/><Relationship Id="rId209" Type="http://schemas.openxmlformats.org/officeDocument/2006/relationships/image" Target="../media/image106.png"/><Relationship Id="rId360" Type="http://schemas.openxmlformats.org/officeDocument/2006/relationships/customXml" Target="../ink/ink180.xml"/><Relationship Id="rId416" Type="http://schemas.openxmlformats.org/officeDocument/2006/relationships/customXml" Target="../ink/ink208.xml"/><Relationship Id="rId598" Type="http://schemas.openxmlformats.org/officeDocument/2006/relationships/customXml" Target="../ink/ink301.xml"/><Relationship Id="rId819" Type="http://schemas.openxmlformats.org/officeDocument/2006/relationships/customXml" Target="../ink/ink412.xml"/><Relationship Id="rId220" Type="http://schemas.openxmlformats.org/officeDocument/2006/relationships/customXml" Target="../ink/ink110.xml"/><Relationship Id="rId458" Type="http://schemas.openxmlformats.org/officeDocument/2006/relationships/customXml" Target="../ink/ink229.xml"/><Relationship Id="rId623" Type="http://schemas.openxmlformats.org/officeDocument/2006/relationships/customXml" Target="../ink/ink314.xml"/><Relationship Id="rId665" Type="http://schemas.openxmlformats.org/officeDocument/2006/relationships/customXml" Target="../ink/ink335.xml"/><Relationship Id="rId15" Type="http://schemas.openxmlformats.org/officeDocument/2006/relationships/image" Target="../media/image9.png"/><Relationship Id="rId57" Type="http://schemas.openxmlformats.org/officeDocument/2006/relationships/image" Target="../media/image30.png"/><Relationship Id="rId262" Type="http://schemas.openxmlformats.org/officeDocument/2006/relationships/customXml" Target="../ink/ink131.xml"/><Relationship Id="rId318" Type="http://schemas.openxmlformats.org/officeDocument/2006/relationships/customXml" Target="../ink/ink159.xml"/><Relationship Id="rId525" Type="http://schemas.openxmlformats.org/officeDocument/2006/relationships/image" Target="../media/image263.png"/><Relationship Id="rId567" Type="http://schemas.openxmlformats.org/officeDocument/2006/relationships/customXml" Target="../ink/ink285.xml"/><Relationship Id="rId732" Type="http://schemas.openxmlformats.org/officeDocument/2006/relationships/image" Target="../media/image365.png"/><Relationship Id="rId99" Type="http://schemas.openxmlformats.org/officeDocument/2006/relationships/image" Target="../media/image51.png"/><Relationship Id="rId122" Type="http://schemas.openxmlformats.org/officeDocument/2006/relationships/customXml" Target="../ink/ink61.xml"/><Relationship Id="rId164" Type="http://schemas.openxmlformats.org/officeDocument/2006/relationships/customXml" Target="../ink/ink82.xml"/><Relationship Id="rId371" Type="http://schemas.openxmlformats.org/officeDocument/2006/relationships/image" Target="../media/image187.png"/><Relationship Id="rId774" Type="http://schemas.openxmlformats.org/officeDocument/2006/relationships/image" Target="../media/image386.png"/><Relationship Id="rId427" Type="http://schemas.openxmlformats.org/officeDocument/2006/relationships/image" Target="../media/image215.png"/><Relationship Id="rId469" Type="http://schemas.openxmlformats.org/officeDocument/2006/relationships/image" Target="../media/image236.png"/><Relationship Id="rId634" Type="http://schemas.openxmlformats.org/officeDocument/2006/relationships/image" Target="../media/image316.png"/><Relationship Id="rId676" Type="http://schemas.openxmlformats.org/officeDocument/2006/relationships/image" Target="../media/image337.png"/><Relationship Id="rId26" Type="http://schemas.openxmlformats.org/officeDocument/2006/relationships/customXml" Target="../ink/ink13.xml"/><Relationship Id="rId231" Type="http://schemas.openxmlformats.org/officeDocument/2006/relationships/image" Target="../media/image117.png"/><Relationship Id="rId273" Type="http://schemas.openxmlformats.org/officeDocument/2006/relationships/image" Target="../media/image138.png"/><Relationship Id="rId329" Type="http://schemas.openxmlformats.org/officeDocument/2006/relationships/image" Target="../media/image166.png"/><Relationship Id="rId480" Type="http://schemas.openxmlformats.org/officeDocument/2006/relationships/customXml" Target="../ink/ink240.xml"/><Relationship Id="rId536" Type="http://schemas.openxmlformats.org/officeDocument/2006/relationships/image" Target="../media/image268.png"/><Relationship Id="rId701" Type="http://schemas.openxmlformats.org/officeDocument/2006/relationships/customXml" Target="../ink/ink353.xml"/><Relationship Id="rId68" Type="http://schemas.openxmlformats.org/officeDocument/2006/relationships/customXml" Target="../ink/ink34.xml"/><Relationship Id="rId133" Type="http://schemas.openxmlformats.org/officeDocument/2006/relationships/image" Target="../media/image68.png"/><Relationship Id="rId175" Type="http://schemas.openxmlformats.org/officeDocument/2006/relationships/image" Target="../media/image89.png"/><Relationship Id="rId340" Type="http://schemas.openxmlformats.org/officeDocument/2006/relationships/customXml" Target="../ink/ink170.xml"/><Relationship Id="rId578" Type="http://schemas.openxmlformats.org/officeDocument/2006/relationships/customXml" Target="../ink/ink291.xml"/><Relationship Id="rId743" Type="http://schemas.openxmlformats.org/officeDocument/2006/relationships/customXml" Target="../ink/ink374.xml"/><Relationship Id="rId785" Type="http://schemas.openxmlformats.org/officeDocument/2006/relationships/customXml" Target="../ink/ink395.xml"/><Relationship Id="rId200" Type="http://schemas.openxmlformats.org/officeDocument/2006/relationships/customXml" Target="../ink/ink100.xml"/><Relationship Id="rId382" Type="http://schemas.openxmlformats.org/officeDocument/2006/relationships/customXml" Target="../ink/ink191.xml"/><Relationship Id="rId438" Type="http://schemas.openxmlformats.org/officeDocument/2006/relationships/customXml" Target="../ink/ink219.xml"/><Relationship Id="rId603" Type="http://schemas.openxmlformats.org/officeDocument/2006/relationships/image" Target="../media/image301.png"/><Relationship Id="rId645" Type="http://schemas.openxmlformats.org/officeDocument/2006/relationships/customXml" Target="../ink/ink325.xml"/><Relationship Id="rId687" Type="http://schemas.openxmlformats.org/officeDocument/2006/relationships/customXml" Target="../ink/ink346.xml"/><Relationship Id="rId810" Type="http://schemas.openxmlformats.org/officeDocument/2006/relationships/image" Target="../media/image404.png"/><Relationship Id="rId242" Type="http://schemas.openxmlformats.org/officeDocument/2006/relationships/customXml" Target="../ink/ink121.xml"/><Relationship Id="rId284" Type="http://schemas.openxmlformats.org/officeDocument/2006/relationships/customXml" Target="../ink/ink142.xml"/><Relationship Id="rId491" Type="http://schemas.openxmlformats.org/officeDocument/2006/relationships/image" Target="../media/image247.png"/><Relationship Id="rId505" Type="http://schemas.openxmlformats.org/officeDocument/2006/relationships/image" Target="../media/image253.png"/><Relationship Id="rId712" Type="http://schemas.openxmlformats.org/officeDocument/2006/relationships/image" Target="../media/image355.png"/><Relationship Id="rId37" Type="http://schemas.openxmlformats.org/officeDocument/2006/relationships/image" Target="../media/image20.png"/><Relationship Id="rId79" Type="http://schemas.openxmlformats.org/officeDocument/2006/relationships/image" Target="../media/image41.png"/><Relationship Id="rId102" Type="http://schemas.openxmlformats.org/officeDocument/2006/relationships/customXml" Target="../ink/ink51.xml"/><Relationship Id="rId144" Type="http://schemas.openxmlformats.org/officeDocument/2006/relationships/customXml" Target="../ink/ink72.xml"/><Relationship Id="rId547" Type="http://schemas.openxmlformats.org/officeDocument/2006/relationships/customXml" Target="../ink/ink275.xml"/><Relationship Id="rId589" Type="http://schemas.openxmlformats.org/officeDocument/2006/relationships/image" Target="../media/image294.png"/><Relationship Id="rId754" Type="http://schemas.openxmlformats.org/officeDocument/2006/relationships/image" Target="../media/image376.png"/><Relationship Id="rId796" Type="http://schemas.openxmlformats.org/officeDocument/2006/relationships/image" Target="../media/image397.png"/><Relationship Id="rId90" Type="http://schemas.openxmlformats.org/officeDocument/2006/relationships/customXml" Target="../ink/ink45.xml"/><Relationship Id="rId186" Type="http://schemas.openxmlformats.org/officeDocument/2006/relationships/customXml" Target="../ink/ink93.xml"/><Relationship Id="rId351" Type="http://schemas.openxmlformats.org/officeDocument/2006/relationships/image" Target="../media/image177.png"/><Relationship Id="rId393" Type="http://schemas.openxmlformats.org/officeDocument/2006/relationships/image" Target="../media/image198.png"/><Relationship Id="rId407" Type="http://schemas.openxmlformats.org/officeDocument/2006/relationships/image" Target="../media/image205.png"/><Relationship Id="rId449" Type="http://schemas.openxmlformats.org/officeDocument/2006/relationships/image" Target="../media/image226.png"/><Relationship Id="rId614" Type="http://schemas.openxmlformats.org/officeDocument/2006/relationships/customXml" Target="../ink/ink309.xml"/><Relationship Id="rId656" Type="http://schemas.openxmlformats.org/officeDocument/2006/relationships/image" Target="../media/image327.png"/><Relationship Id="rId821" Type="http://schemas.openxmlformats.org/officeDocument/2006/relationships/customXml" Target="../ink/ink413.xml"/><Relationship Id="rId211" Type="http://schemas.openxmlformats.org/officeDocument/2006/relationships/image" Target="../media/image107.png"/><Relationship Id="rId253" Type="http://schemas.openxmlformats.org/officeDocument/2006/relationships/image" Target="../media/image128.png"/><Relationship Id="rId295" Type="http://schemas.openxmlformats.org/officeDocument/2006/relationships/image" Target="../media/image149.png"/><Relationship Id="rId309" Type="http://schemas.openxmlformats.org/officeDocument/2006/relationships/image" Target="../media/image156.png"/><Relationship Id="rId460" Type="http://schemas.openxmlformats.org/officeDocument/2006/relationships/customXml" Target="../ink/ink230.xml"/><Relationship Id="rId516" Type="http://schemas.openxmlformats.org/officeDocument/2006/relationships/customXml" Target="../ink/ink259.xml"/><Relationship Id="rId698" Type="http://schemas.openxmlformats.org/officeDocument/2006/relationships/image" Target="../media/image348.png"/><Relationship Id="rId48" Type="http://schemas.openxmlformats.org/officeDocument/2006/relationships/customXml" Target="../ink/ink24.xml"/><Relationship Id="rId113" Type="http://schemas.openxmlformats.org/officeDocument/2006/relationships/image" Target="../media/image58.png"/><Relationship Id="rId320" Type="http://schemas.openxmlformats.org/officeDocument/2006/relationships/customXml" Target="../ink/ink160.xml"/><Relationship Id="rId558" Type="http://schemas.openxmlformats.org/officeDocument/2006/relationships/image" Target="../media/image279.png"/><Relationship Id="rId723" Type="http://schemas.openxmlformats.org/officeDocument/2006/relationships/customXml" Target="../ink/ink364.xml"/><Relationship Id="rId765" Type="http://schemas.openxmlformats.org/officeDocument/2006/relationships/customXml" Target="../ink/ink385.xml"/><Relationship Id="rId155" Type="http://schemas.openxmlformats.org/officeDocument/2006/relationships/image" Target="../media/image79.png"/><Relationship Id="rId197" Type="http://schemas.openxmlformats.org/officeDocument/2006/relationships/image" Target="../media/image100.png"/><Relationship Id="rId362" Type="http://schemas.openxmlformats.org/officeDocument/2006/relationships/customXml" Target="../ink/ink181.xml"/><Relationship Id="rId418" Type="http://schemas.openxmlformats.org/officeDocument/2006/relationships/customXml" Target="../ink/ink209.xml"/><Relationship Id="rId625" Type="http://schemas.openxmlformats.org/officeDocument/2006/relationships/customXml" Target="../ink/ink315.xml"/><Relationship Id="rId222" Type="http://schemas.openxmlformats.org/officeDocument/2006/relationships/customXml" Target="../ink/ink111.xml"/><Relationship Id="rId264" Type="http://schemas.openxmlformats.org/officeDocument/2006/relationships/customXml" Target="../ink/ink132.xml"/><Relationship Id="rId471" Type="http://schemas.openxmlformats.org/officeDocument/2006/relationships/image" Target="../media/image237.png"/><Relationship Id="rId667" Type="http://schemas.openxmlformats.org/officeDocument/2006/relationships/customXml" Target="../ink/ink336.xml"/><Relationship Id="rId17" Type="http://schemas.openxmlformats.org/officeDocument/2006/relationships/image" Target="../media/image10.png"/><Relationship Id="rId59" Type="http://schemas.openxmlformats.org/officeDocument/2006/relationships/image" Target="../media/image31.png"/><Relationship Id="rId124" Type="http://schemas.openxmlformats.org/officeDocument/2006/relationships/customXml" Target="../ink/ink62.xml"/><Relationship Id="rId527" Type="http://schemas.openxmlformats.org/officeDocument/2006/relationships/image" Target="../media/image264.png"/><Relationship Id="rId569" Type="http://schemas.openxmlformats.org/officeDocument/2006/relationships/customXml" Target="../ink/ink286.xml"/><Relationship Id="rId734" Type="http://schemas.openxmlformats.org/officeDocument/2006/relationships/image" Target="../media/image366.png"/><Relationship Id="rId776" Type="http://schemas.openxmlformats.org/officeDocument/2006/relationships/image" Target="../media/image387.png"/><Relationship Id="rId70" Type="http://schemas.openxmlformats.org/officeDocument/2006/relationships/customXml" Target="../ink/ink35.xml"/><Relationship Id="rId166" Type="http://schemas.openxmlformats.org/officeDocument/2006/relationships/customXml" Target="../ink/ink83.xml"/><Relationship Id="rId331" Type="http://schemas.openxmlformats.org/officeDocument/2006/relationships/image" Target="../media/image167.png"/><Relationship Id="rId373" Type="http://schemas.openxmlformats.org/officeDocument/2006/relationships/image" Target="../media/image188.png"/><Relationship Id="rId429" Type="http://schemas.openxmlformats.org/officeDocument/2006/relationships/image" Target="../media/image216.png"/><Relationship Id="rId580" Type="http://schemas.openxmlformats.org/officeDocument/2006/relationships/customXml" Target="../ink/ink292.xml"/><Relationship Id="rId636" Type="http://schemas.openxmlformats.org/officeDocument/2006/relationships/image" Target="../media/image317.png"/><Relationship Id="rId801" Type="http://schemas.openxmlformats.org/officeDocument/2006/relationships/customXml" Target="../ink/ink403.xml"/><Relationship Id="rId1" Type="http://schemas.openxmlformats.org/officeDocument/2006/relationships/slideLayout" Target="../slideLayouts/slideLayout1.xml"/><Relationship Id="rId233" Type="http://schemas.openxmlformats.org/officeDocument/2006/relationships/image" Target="../media/image118.png"/><Relationship Id="rId440" Type="http://schemas.openxmlformats.org/officeDocument/2006/relationships/customXml" Target="../ink/ink220.xml"/><Relationship Id="rId678" Type="http://schemas.openxmlformats.org/officeDocument/2006/relationships/image" Target="../media/image338.png"/><Relationship Id="rId28" Type="http://schemas.openxmlformats.org/officeDocument/2006/relationships/customXml" Target="../ink/ink14.xml"/><Relationship Id="rId275" Type="http://schemas.openxmlformats.org/officeDocument/2006/relationships/image" Target="../media/image139.png"/><Relationship Id="rId300" Type="http://schemas.openxmlformats.org/officeDocument/2006/relationships/customXml" Target="../ink/ink150.xml"/><Relationship Id="rId482" Type="http://schemas.openxmlformats.org/officeDocument/2006/relationships/customXml" Target="../ink/ink241.xml"/><Relationship Id="rId538" Type="http://schemas.openxmlformats.org/officeDocument/2006/relationships/image" Target="../media/image269.png"/><Relationship Id="rId703" Type="http://schemas.openxmlformats.org/officeDocument/2006/relationships/customXml" Target="../ink/ink354.xml"/><Relationship Id="rId745" Type="http://schemas.openxmlformats.org/officeDocument/2006/relationships/customXml" Target="../ink/ink375.xml"/><Relationship Id="rId81" Type="http://schemas.openxmlformats.org/officeDocument/2006/relationships/image" Target="../media/image42.png"/><Relationship Id="rId135" Type="http://schemas.openxmlformats.org/officeDocument/2006/relationships/image" Target="../media/image69.png"/><Relationship Id="rId177" Type="http://schemas.openxmlformats.org/officeDocument/2006/relationships/image" Target="../media/image90.png"/><Relationship Id="rId342" Type="http://schemas.openxmlformats.org/officeDocument/2006/relationships/customXml" Target="../ink/ink171.xml"/><Relationship Id="rId384" Type="http://schemas.openxmlformats.org/officeDocument/2006/relationships/customXml" Target="../ink/ink192.xml"/><Relationship Id="rId591" Type="http://schemas.openxmlformats.org/officeDocument/2006/relationships/image" Target="../media/image295.png"/><Relationship Id="rId605" Type="http://schemas.openxmlformats.org/officeDocument/2006/relationships/image" Target="../media/image302.png"/><Relationship Id="rId787" Type="http://schemas.openxmlformats.org/officeDocument/2006/relationships/customXml" Target="../ink/ink396.xml"/><Relationship Id="rId812" Type="http://schemas.openxmlformats.org/officeDocument/2006/relationships/image" Target="../media/image405.png"/><Relationship Id="rId202" Type="http://schemas.openxmlformats.org/officeDocument/2006/relationships/customXml" Target="../ink/ink101.xml"/><Relationship Id="rId244" Type="http://schemas.openxmlformats.org/officeDocument/2006/relationships/customXml" Target="../ink/ink122.xml"/><Relationship Id="rId647" Type="http://schemas.openxmlformats.org/officeDocument/2006/relationships/customXml" Target="../ink/ink326.xml"/><Relationship Id="rId689" Type="http://schemas.openxmlformats.org/officeDocument/2006/relationships/customXml" Target="../ink/ink347.xml"/><Relationship Id="rId39" Type="http://schemas.openxmlformats.org/officeDocument/2006/relationships/image" Target="../media/image21.png"/><Relationship Id="rId286" Type="http://schemas.openxmlformats.org/officeDocument/2006/relationships/customXml" Target="../ink/ink143.xml"/><Relationship Id="rId451" Type="http://schemas.openxmlformats.org/officeDocument/2006/relationships/image" Target="../media/image227.png"/><Relationship Id="rId493" Type="http://schemas.openxmlformats.org/officeDocument/2006/relationships/customXml" Target="../ink/ink247.xml"/><Relationship Id="rId507" Type="http://schemas.openxmlformats.org/officeDocument/2006/relationships/image" Target="../media/image254.png"/><Relationship Id="rId549" Type="http://schemas.openxmlformats.org/officeDocument/2006/relationships/customXml" Target="../ink/ink276.xml"/><Relationship Id="rId714" Type="http://schemas.openxmlformats.org/officeDocument/2006/relationships/image" Target="../media/image356.png"/><Relationship Id="rId756" Type="http://schemas.openxmlformats.org/officeDocument/2006/relationships/image" Target="../media/image377.png"/><Relationship Id="rId50" Type="http://schemas.openxmlformats.org/officeDocument/2006/relationships/customXml" Target="../ink/ink25.xml"/><Relationship Id="rId104" Type="http://schemas.openxmlformats.org/officeDocument/2006/relationships/customXml" Target="../ink/ink52.xml"/><Relationship Id="rId146" Type="http://schemas.openxmlformats.org/officeDocument/2006/relationships/customXml" Target="../ink/ink73.xml"/><Relationship Id="rId188" Type="http://schemas.openxmlformats.org/officeDocument/2006/relationships/customXml" Target="../ink/ink94.xml"/><Relationship Id="rId311" Type="http://schemas.openxmlformats.org/officeDocument/2006/relationships/image" Target="../media/image157.png"/><Relationship Id="rId353" Type="http://schemas.openxmlformats.org/officeDocument/2006/relationships/image" Target="../media/image178.png"/><Relationship Id="rId395" Type="http://schemas.openxmlformats.org/officeDocument/2006/relationships/image" Target="../media/image199.png"/><Relationship Id="rId409" Type="http://schemas.openxmlformats.org/officeDocument/2006/relationships/image" Target="../media/image206.png"/><Relationship Id="rId560" Type="http://schemas.openxmlformats.org/officeDocument/2006/relationships/image" Target="../media/image280.png"/><Relationship Id="rId798" Type="http://schemas.openxmlformats.org/officeDocument/2006/relationships/image" Target="../media/image398.png"/><Relationship Id="rId92" Type="http://schemas.openxmlformats.org/officeDocument/2006/relationships/customXml" Target="../ink/ink46.xml"/><Relationship Id="rId213" Type="http://schemas.openxmlformats.org/officeDocument/2006/relationships/image" Target="../media/image108.png"/><Relationship Id="rId420" Type="http://schemas.openxmlformats.org/officeDocument/2006/relationships/customXml" Target="../ink/ink210.xml"/><Relationship Id="rId616" Type="http://schemas.openxmlformats.org/officeDocument/2006/relationships/customXml" Target="../ink/ink310.xml"/><Relationship Id="rId658" Type="http://schemas.openxmlformats.org/officeDocument/2006/relationships/image" Target="../media/image328.png"/><Relationship Id="rId823" Type="http://schemas.openxmlformats.org/officeDocument/2006/relationships/image" Target="../media/image410.png"/><Relationship Id="rId255" Type="http://schemas.openxmlformats.org/officeDocument/2006/relationships/image" Target="../media/image129.png"/><Relationship Id="rId297" Type="http://schemas.openxmlformats.org/officeDocument/2006/relationships/image" Target="../media/image150.png"/><Relationship Id="rId462" Type="http://schemas.openxmlformats.org/officeDocument/2006/relationships/customXml" Target="../ink/ink231.xml"/><Relationship Id="rId518" Type="http://schemas.openxmlformats.org/officeDocument/2006/relationships/customXml" Target="../ink/ink260.xml"/><Relationship Id="rId725" Type="http://schemas.openxmlformats.org/officeDocument/2006/relationships/customXml" Target="../ink/ink365.xml"/><Relationship Id="rId115" Type="http://schemas.openxmlformats.org/officeDocument/2006/relationships/image" Target="../media/image59.png"/><Relationship Id="rId157" Type="http://schemas.openxmlformats.org/officeDocument/2006/relationships/image" Target="../media/image80.png"/><Relationship Id="rId322" Type="http://schemas.openxmlformats.org/officeDocument/2006/relationships/customXml" Target="../ink/ink161.xml"/><Relationship Id="rId364" Type="http://schemas.openxmlformats.org/officeDocument/2006/relationships/customXml" Target="../ink/ink182.xml"/><Relationship Id="rId767" Type="http://schemas.openxmlformats.org/officeDocument/2006/relationships/customXml" Target="../ink/ink386.xml"/><Relationship Id="rId61" Type="http://schemas.openxmlformats.org/officeDocument/2006/relationships/image" Target="../media/image32.png"/><Relationship Id="rId199" Type="http://schemas.openxmlformats.org/officeDocument/2006/relationships/image" Target="../media/image101.png"/><Relationship Id="rId571" Type="http://schemas.openxmlformats.org/officeDocument/2006/relationships/customXml" Target="../ink/ink287.xml"/><Relationship Id="rId627" Type="http://schemas.openxmlformats.org/officeDocument/2006/relationships/customXml" Target="../ink/ink316.xml"/><Relationship Id="rId669" Type="http://schemas.openxmlformats.org/officeDocument/2006/relationships/customXml" Target="../ink/ink337.xml"/><Relationship Id="rId19" Type="http://schemas.openxmlformats.org/officeDocument/2006/relationships/image" Target="../media/image11.png"/><Relationship Id="rId224" Type="http://schemas.openxmlformats.org/officeDocument/2006/relationships/customXml" Target="../ink/ink112.xml"/><Relationship Id="rId266" Type="http://schemas.openxmlformats.org/officeDocument/2006/relationships/customXml" Target="../ink/ink133.xml"/><Relationship Id="rId431" Type="http://schemas.openxmlformats.org/officeDocument/2006/relationships/image" Target="../media/image217.png"/><Relationship Id="rId473" Type="http://schemas.openxmlformats.org/officeDocument/2006/relationships/image" Target="../media/image238.png"/><Relationship Id="rId529" Type="http://schemas.openxmlformats.org/officeDocument/2006/relationships/customXml" Target="../ink/ink266.xml"/><Relationship Id="rId680" Type="http://schemas.openxmlformats.org/officeDocument/2006/relationships/image" Target="../media/image339.png"/><Relationship Id="rId736" Type="http://schemas.openxmlformats.org/officeDocument/2006/relationships/image" Target="../media/image367.png"/><Relationship Id="rId30" Type="http://schemas.openxmlformats.org/officeDocument/2006/relationships/customXml" Target="../ink/ink15.xml"/><Relationship Id="rId126" Type="http://schemas.openxmlformats.org/officeDocument/2006/relationships/customXml" Target="../ink/ink63.xml"/><Relationship Id="rId168" Type="http://schemas.openxmlformats.org/officeDocument/2006/relationships/customXml" Target="../ink/ink84.xml"/><Relationship Id="rId333" Type="http://schemas.openxmlformats.org/officeDocument/2006/relationships/image" Target="../media/image168.png"/><Relationship Id="rId540" Type="http://schemas.openxmlformats.org/officeDocument/2006/relationships/image" Target="../media/image270.png"/><Relationship Id="rId778" Type="http://schemas.openxmlformats.org/officeDocument/2006/relationships/image" Target="../media/image388.png"/><Relationship Id="rId72" Type="http://schemas.openxmlformats.org/officeDocument/2006/relationships/customXml" Target="../ink/ink36.xml"/><Relationship Id="rId375" Type="http://schemas.openxmlformats.org/officeDocument/2006/relationships/image" Target="../media/image189.png"/><Relationship Id="rId582" Type="http://schemas.openxmlformats.org/officeDocument/2006/relationships/customXml" Target="../ink/ink293.xml"/><Relationship Id="rId638" Type="http://schemas.openxmlformats.org/officeDocument/2006/relationships/image" Target="../media/image318.png"/><Relationship Id="rId803" Type="http://schemas.openxmlformats.org/officeDocument/2006/relationships/customXml" Target="../ink/ink404.xml"/><Relationship Id="rId3" Type="http://schemas.openxmlformats.org/officeDocument/2006/relationships/image" Target="../media/image3.png"/><Relationship Id="rId235" Type="http://schemas.openxmlformats.org/officeDocument/2006/relationships/image" Target="../media/image119.png"/><Relationship Id="rId277" Type="http://schemas.openxmlformats.org/officeDocument/2006/relationships/image" Target="../media/image140.png"/><Relationship Id="rId400" Type="http://schemas.openxmlformats.org/officeDocument/2006/relationships/customXml" Target="../ink/ink200.xml"/><Relationship Id="rId442" Type="http://schemas.openxmlformats.org/officeDocument/2006/relationships/customXml" Target="../ink/ink221.xml"/><Relationship Id="rId484" Type="http://schemas.openxmlformats.org/officeDocument/2006/relationships/customXml" Target="../ink/ink242.xml"/><Relationship Id="rId705" Type="http://schemas.openxmlformats.org/officeDocument/2006/relationships/customXml" Target="../ink/ink355.xml"/><Relationship Id="rId137" Type="http://schemas.openxmlformats.org/officeDocument/2006/relationships/image" Target="../media/image70.png"/><Relationship Id="rId302" Type="http://schemas.openxmlformats.org/officeDocument/2006/relationships/customXml" Target="../ink/ink151.xml"/><Relationship Id="rId344" Type="http://schemas.openxmlformats.org/officeDocument/2006/relationships/customXml" Target="../ink/ink172.xml"/><Relationship Id="rId691" Type="http://schemas.openxmlformats.org/officeDocument/2006/relationships/customXml" Target="../ink/ink348.xml"/><Relationship Id="rId747" Type="http://schemas.openxmlformats.org/officeDocument/2006/relationships/customXml" Target="../ink/ink376.xml"/><Relationship Id="rId789" Type="http://schemas.openxmlformats.org/officeDocument/2006/relationships/customXml" Target="../ink/ink397.xml"/><Relationship Id="rId41" Type="http://schemas.openxmlformats.org/officeDocument/2006/relationships/image" Target="../media/image22.png"/><Relationship Id="rId83" Type="http://schemas.openxmlformats.org/officeDocument/2006/relationships/image" Target="../media/image43.png"/><Relationship Id="rId179" Type="http://schemas.openxmlformats.org/officeDocument/2006/relationships/image" Target="../media/image91.png"/><Relationship Id="rId386" Type="http://schemas.openxmlformats.org/officeDocument/2006/relationships/customXml" Target="../ink/ink193.xml"/><Relationship Id="rId551" Type="http://schemas.openxmlformats.org/officeDocument/2006/relationships/customXml" Target="../ink/ink277.xml"/><Relationship Id="rId593" Type="http://schemas.openxmlformats.org/officeDocument/2006/relationships/image" Target="../media/image296.png"/><Relationship Id="rId607" Type="http://schemas.openxmlformats.org/officeDocument/2006/relationships/image" Target="../media/image303.png"/><Relationship Id="rId649" Type="http://schemas.openxmlformats.org/officeDocument/2006/relationships/customXml" Target="../ink/ink327.xml"/><Relationship Id="rId814" Type="http://schemas.openxmlformats.org/officeDocument/2006/relationships/image" Target="../media/image406.png"/><Relationship Id="rId190" Type="http://schemas.openxmlformats.org/officeDocument/2006/relationships/customXml" Target="../ink/ink95.xml"/><Relationship Id="rId204" Type="http://schemas.openxmlformats.org/officeDocument/2006/relationships/customXml" Target="../ink/ink102.xml"/><Relationship Id="rId246" Type="http://schemas.openxmlformats.org/officeDocument/2006/relationships/customXml" Target="../ink/ink123.xml"/><Relationship Id="rId288" Type="http://schemas.openxmlformats.org/officeDocument/2006/relationships/customXml" Target="../ink/ink144.xml"/><Relationship Id="rId411" Type="http://schemas.openxmlformats.org/officeDocument/2006/relationships/image" Target="../media/image207.png"/><Relationship Id="rId453" Type="http://schemas.openxmlformats.org/officeDocument/2006/relationships/image" Target="../media/image228.png"/><Relationship Id="rId509" Type="http://schemas.openxmlformats.org/officeDocument/2006/relationships/image" Target="../media/image255.png"/><Relationship Id="rId660" Type="http://schemas.openxmlformats.org/officeDocument/2006/relationships/image" Target="../media/image329.png"/><Relationship Id="rId106" Type="http://schemas.openxmlformats.org/officeDocument/2006/relationships/customXml" Target="../ink/ink53.xml"/><Relationship Id="rId313" Type="http://schemas.openxmlformats.org/officeDocument/2006/relationships/image" Target="../media/image158.png"/><Relationship Id="rId495" Type="http://schemas.openxmlformats.org/officeDocument/2006/relationships/customXml" Target="../ink/ink248.xml"/><Relationship Id="rId716" Type="http://schemas.openxmlformats.org/officeDocument/2006/relationships/image" Target="../media/image357.png"/><Relationship Id="rId758" Type="http://schemas.openxmlformats.org/officeDocument/2006/relationships/image" Target="../media/image378.png"/><Relationship Id="rId10" Type="http://schemas.openxmlformats.org/officeDocument/2006/relationships/customXml" Target="../ink/ink5.xml"/><Relationship Id="rId52" Type="http://schemas.openxmlformats.org/officeDocument/2006/relationships/customXml" Target="../ink/ink26.xml"/><Relationship Id="rId94" Type="http://schemas.openxmlformats.org/officeDocument/2006/relationships/customXml" Target="../ink/ink47.xml"/><Relationship Id="rId148" Type="http://schemas.openxmlformats.org/officeDocument/2006/relationships/customXml" Target="../ink/ink74.xml"/><Relationship Id="rId355" Type="http://schemas.openxmlformats.org/officeDocument/2006/relationships/image" Target="../media/image179.png"/><Relationship Id="rId397" Type="http://schemas.openxmlformats.org/officeDocument/2006/relationships/image" Target="../media/image200.png"/><Relationship Id="rId520" Type="http://schemas.openxmlformats.org/officeDocument/2006/relationships/customXml" Target="../ink/ink261.xml"/><Relationship Id="rId562" Type="http://schemas.openxmlformats.org/officeDocument/2006/relationships/image" Target="../media/image281.png"/><Relationship Id="rId618" Type="http://schemas.openxmlformats.org/officeDocument/2006/relationships/customXml" Target="../ink/ink311.xml"/><Relationship Id="rId825" Type="http://schemas.openxmlformats.org/officeDocument/2006/relationships/image" Target="../media/image411.png"/><Relationship Id="rId215" Type="http://schemas.openxmlformats.org/officeDocument/2006/relationships/image" Target="../media/image109.png"/><Relationship Id="rId257" Type="http://schemas.openxmlformats.org/officeDocument/2006/relationships/image" Target="../media/image130.png"/><Relationship Id="rId422" Type="http://schemas.openxmlformats.org/officeDocument/2006/relationships/customXml" Target="../ink/ink211.xml"/><Relationship Id="rId464" Type="http://schemas.openxmlformats.org/officeDocument/2006/relationships/customXml" Target="../ink/ink232.xml"/><Relationship Id="rId299" Type="http://schemas.openxmlformats.org/officeDocument/2006/relationships/image" Target="../media/image151.png"/><Relationship Id="rId727" Type="http://schemas.openxmlformats.org/officeDocument/2006/relationships/customXml" Target="../ink/ink366.xml"/><Relationship Id="rId63" Type="http://schemas.openxmlformats.org/officeDocument/2006/relationships/image" Target="../media/image33.png"/><Relationship Id="rId159" Type="http://schemas.openxmlformats.org/officeDocument/2006/relationships/image" Target="../media/image81.png"/><Relationship Id="rId366" Type="http://schemas.openxmlformats.org/officeDocument/2006/relationships/customXml" Target="../ink/ink183.xml"/><Relationship Id="rId573" Type="http://schemas.openxmlformats.org/officeDocument/2006/relationships/customXml" Target="../ink/ink288.xml"/><Relationship Id="rId780" Type="http://schemas.openxmlformats.org/officeDocument/2006/relationships/image" Target="../media/image389.png"/><Relationship Id="rId226" Type="http://schemas.openxmlformats.org/officeDocument/2006/relationships/customXml" Target="../ink/ink113.xml"/><Relationship Id="rId433" Type="http://schemas.openxmlformats.org/officeDocument/2006/relationships/image" Target="../media/image218.png"/><Relationship Id="rId640" Type="http://schemas.openxmlformats.org/officeDocument/2006/relationships/image" Target="../media/image319.png"/><Relationship Id="rId738" Type="http://schemas.openxmlformats.org/officeDocument/2006/relationships/image" Target="../media/image368.png"/><Relationship Id="rId74" Type="http://schemas.openxmlformats.org/officeDocument/2006/relationships/customXml" Target="../ink/ink37.xml"/><Relationship Id="rId377" Type="http://schemas.openxmlformats.org/officeDocument/2006/relationships/image" Target="../media/image190.png"/><Relationship Id="rId500" Type="http://schemas.openxmlformats.org/officeDocument/2006/relationships/customXml" Target="../ink/ink251.xml"/><Relationship Id="rId584" Type="http://schemas.openxmlformats.org/officeDocument/2006/relationships/customXml" Target="../ink/ink294.xml"/><Relationship Id="rId805" Type="http://schemas.openxmlformats.org/officeDocument/2006/relationships/customXml" Target="../ink/ink405.xml"/><Relationship Id="rId5" Type="http://schemas.openxmlformats.org/officeDocument/2006/relationships/image" Target="../media/image4.png"/><Relationship Id="rId237" Type="http://schemas.openxmlformats.org/officeDocument/2006/relationships/image" Target="../media/image120.png"/><Relationship Id="rId791" Type="http://schemas.openxmlformats.org/officeDocument/2006/relationships/customXml" Target="../ink/ink398.xml"/><Relationship Id="rId444" Type="http://schemas.openxmlformats.org/officeDocument/2006/relationships/customXml" Target="../ink/ink222.xml"/><Relationship Id="rId651" Type="http://schemas.openxmlformats.org/officeDocument/2006/relationships/customXml" Target="../ink/ink328.xml"/><Relationship Id="rId749" Type="http://schemas.openxmlformats.org/officeDocument/2006/relationships/customXml" Target="../ink/ink377.xml"/><Relationship Id="rId290" Type="http://schemas.openxmlformats.org/officeDocument/2006/relationships/customXml" Target="../ink/ink145.xml"/><Relationship Id="rId304" Type="http://schemas.openxmlformats.org/officeDocument/2006/relationships/customXml" Target="../ink/ink152.xml"/><Relationship Id="rId388" Type="http://schemas.openxmlformats.org/officeDocument/2006/relationships/customXml" Target="../ink/ink194.xml"/><Relationship Id="rId511" Type="http://schemas.openxmlformats.org/officeDocument/2006/relationships/image" Target="../media/image256.png"/><Relationship Id="rId609" Type="http://schemas.openxmlformats.org/officeDocument/2006/relationships/image" Target="../media/image304.png"/><Relationship Id="rId85" Type="http://schemas.openxmlformats.org/officeDocument/2006/relationships/image" Target="../media/image44.png"/><Relationship Id="rId150" Type="http://schemas.openxmlformats.org/officeDocument/2006/relationships/customXml" Target="../ink/ink75.xml"/><Relationship Id="rId595" Type="http://schemas.openxmlformats.org/officeDocument/2006/relationships/image" Target="../media/image297.png"/><Relationship Id="rId816" Type="http://schemas.openxmlformats.org/officeDocument/2006/relationships/image" Target="../media/image407.png"/><Relationship Id="rId248" Type="http://schemas.openxmlformats.org/officeDocument/2006/relationships/customXml" Target="../ink/ink124.xml"/><Relationship Id="rId455" Type="http://schemas.openxmlformats.org/officeDocument/2006/relationships/image" Target="../media/image229.png"/><Relationship Id="rId662" Type="http://schemas.openxmlformats.org/officeDocument/2006/relationships/image" Target="../media/image330.png"/><Relationship Id="rId12" Type="http://schemas.openxmlformats.org/officeDocument/2006/relationships/customXml" Target="../ink/ink6.xml"/><Relationship Id="rId108" Type="http://schemas.openxmlformats.org/officeDocument/2006/relationships/customXml" Target="../ink/ink54.xml"/><Relationship Id="rId315" Type="http://schemas.openxmlformats.org/officeDocument/2006/relationships/image" Target="../media/image159.png"/><Relationship Id="rId522" Type="http://schemas.openxmlformats.org/officeDocument/2006/relationships/customXml" Target="../ink/ink262.xml"/><Relationship Id="rId96" Type="http://schemas.openxmlformats.org/officeDocument/2006/relationships/customXml" Target="../ink/ink48.xml"/><Relationship Id="rId161" Type="http://schemas.openxmlformats.org/officeDocument/2006/relationships/image" Target="../media/image82.png"/><Relationship Id="rId399" Type="http://schemas.openxmlformats.org/officeDocument/2006/relationships/image" Target="../media/image201.png"/><Relationship Id="rId827" Type="http://schemas.openxmlformats.org/officeDocument/2006/relationships/image" Target="../media/image412.png"/><Relationship Id="rId259" Type="http://schemas.openxmlformats.org/officeDocument/2006/relationships/image" Target="../media/image131.png"/><Relationship Id="rId466" Type="http://schemas.openxmlformats.org/officeDocument/2006/relationships/customXml" Target="../ink/ink233.xml"/><Relationship Id="rId673" Type="http://schemas.openxmlformats.org/officeDocument/2006/relationships/customXml" Target="../ink/ink339.xml"/><Relationship Id="rId23" Type="http://schemas.openxmlformats.org/officeDocument/2006/relationships/image" Target="../media/image13.png"/><Relationship Id="rId119" Type="http://schemas.openxmlformats.org/officeDocument/2006/relationships/image" Target="../media/image61.png"/><Relationship Id="rId326" Type="http://schemas.openxmlformats.org/officeDocument/2006/relationships/customXml" Target="../ink/ink163.xml"/><Relationship Id="rId533" Type="http://schemas.openxmlformats.org/officeDocument/2006/relationships/customXml" Target="../ink/ink268.xml"/><Relationship Id="rId740" Type="http://schemas.openxmlformats.org/officeDocument/2006/relationships/image" Target="../media/image369.png"/><Relationship Id="rId172" Type="http://schemas.openxmlformats.org/officeDocument/2006/relationships/customXml" Target="../ink/ink86.xml"/><Relationship Id="rId477" Type="http://schemas.openxmlformats.org/officeDocument/2006/relationships/image" Target="../media/image240.png"/><Relationship Id="rId600" Type="http://schemas.openxmlformats.org/officeDocument/2006/relationships/customXml" Target="../ink/ink302.xml"/><Relationship Id="rId684" Type="http://schemas.openxmlformats.org/officeDocument/2006/relationships/image" Target="../media/image341.png"/><Relationship Id="rId337" Type="http://schemas.openxmlformats.org/officeDocument/2006/relationships/image" Target="../media/image170.png"/><Relationship Id="rId34" Type="http://schemas.openxmlformats.org/officeDocument/2006/relationships/customXml" Target="../ink/ink17.xml"/><Relationship Id="rId544" Type="http://schemas.openxmlformats.org/officeDocument/2006/relationships/image" Target="../media/image272.png"/><Relationship Id="rId751" Type="http://schemas.openxmlformats.org/officeDocument/2006/relationships/customXml" Target="../ink/ink378.xml"/><Relationship Id="rId183" Type="http://schemas.openxmlformats.org/officeDocument/2006/relationships/image" Target="../media/image93.png"/><Relationship Id="rId390" Type="http://schemas.openxmlformats.org/officeDocument/2006/relationships/customXml" Target="../ink/ink195.xml"/><Relationship Id="rId404" Type="http://schemas.openxmlformats.org/officeDocument/2006/relationships/customXml" Target="../ink/ink202.xml"/><Relationship Id="rId611" Type="http://schemas.openxmlformats.org/officeDocument/2006/relationships/image" Target="../media/image305.png"/><Relationship Id="rId250" Type="http://schemas.openxmlformats.org/officeDocument/2006/relationships/customXml" Target="../ink/ink125.xml"/><Relationship Id="rId488" Type="http://schemas.openxmlformats.org/officeDocument/2006/relationships/customXml" Target="../ink/ink244.xml"/><Relationship Id="rId695" Type="http://schemas.openxmlformats.org/officeDocument/2006/relationships/customXml" Target="../ink/ink350.xml"/><Relationship Id="rId709" Type="http://schemas.openxmlformats.org/officeDocument/2006/relationships/customXml" Target="../ink/ink357.xml"/><Relationship Id="rId45" Type="http://schemas.openxmlformats.org/officeDocument/2006/relationships/image" Target="../media/image24.png"/><Relationship Id="rId110" Type="http://schemas.openxmlformats.org/officeDocument/2006/relationships/customXml" Target="../ink/ink55.xml"/><Relationship Id="rId348" Type="http://schemas.openxmlformats.org/officeDocument/2006/relationships/customXml" Target="../ink/ink174.xml"/><Relationship Id="rId555" Type="http://schemas.openxmlformats.org/officeDocument/2006/relationships/customXml" Target="../ink/ink279.xml"/><Relationship Id="rId762" Type="http://schemas.openxmlformats.org/officeDocument/2006/relationships/image" Target="../media/image380.png"/><Relationship Id="rId194" Type="http://schemas.openxmlformats.org/officeDocument/2006/relationships/customXml" Target="../ink/ink97.xml"/><Relationship Id="rId208" Type="http://schemas.openxmlformats.org/officeDocument/2006/relationships/customXml" Target="../ink/ink104.xml"/><Relationship Id="rId415" Type="http://schemas.openxmlformats.org/officeDocument/2006/relationships/image" Target="../media/image209.png"/><Relationship Id="rId622" Type="http://schemas.openxmlformats.org/officeDocument/2006/relationships/image" Target="../media/image310.png"/><Relationship Id="rId261" Type="http://schemas.openxmlformats.org/officeDocument/2006/relationships/image" Target="../media/image132.png"/><Relationship Id="rId499" Type="http://schemas.openxmlformats.org/officeDocument/2006/relationships/image" Target="../media/image250.png"/><Relationship Id="rId56" Type="http://schemas.openxmlformats.org/officeDocument/2006/relationships/customXml" Target="../ink/ink28.xml"/><Relationship Id="rId359" Type="http://schemas.openxmlformats.org/officeDocument/2006/relationships/image" Target="../media/image181.png"/><Relationship Id="rId566" Type="http://schemas.openxmlformats.org/officeDocument/2006/relationships/image" Target="../media/image283.png"/><Relationship Id="rId773" Type="http://schemas.openxmlformats.org/officeDocument/2006/relationships/customXml" Target="../ink/ink389.xml"/><Relationship Id="rId121" Type="http://schemas.openxmlformats.org/officeDocument/2006/relationships/image" Target="../media/image62.png"/><Relationship Id="rId219" Type="http://schemas.openxmlformats.org/officeDocument/2006/relationships/image" Target="../media/image111.png"/><Relationship Id="rId426" Type="http://schemas.openxmlformats.org/officeDocument/2006/relationships/customXml" Target="../ink/ink213.xml"/><Relationship Id="rId633" Type="http://schemas.openxmlformats.org/officeDocument/2006/relationships/customXml" Target="../ink/ink319.xml"/><Relationship Id="rId67" Type="http://schemas.openxmlformats.org/officeDocument/2006/relationships/image" Target="../media/image35.png"/><Relationship Id="rId272" Type="http://schemas.openxmlformats.org/officeDocument/2006/relationships/customXml" Target="../ink/ink136.xml"/><Relationship Id="rId577" Type="http://schemas.openxmlformats.org/officeDocument/2006/relationships/image" Target="../media/image288.png"/><Relationship Id="rId700" Type="http://schemas.openxmlformats.org/officeDocument/2006/relationships/image" Target="../media/image349.png"/><Relationship Id="rId132" Type="http://schemas.openxmlformats.org/officeDocument/2006/relationships/customXml" Target="../ink/ink66.xml"/><Relationship Id="rId784" Type="http://schemas.openxmlformats.org/officeDocument/2006/relationships/image" Target="../media/image391.png"/><Relationship Id="rId437" Type="http://schemas.openxmlformats.org/officeDocument/2006/relationships/image" Target="../media/image220.png"/><Relationship Id="rId644" Type="http://schemas.openxmlformats.org/officeDocument/2006/relationships/image" Target="../media/image321.png"/><Relationship Id="rId283" Type="http://schemas.openxmlformats.org/officeDocument/2006/relationships/image" Target="../media/image143.png"/><Relationship Id="rId490" Type="http://schemas.openxmlformats.org/officeDocument/2006/relationships/customXml" Target="../ink/ink245.xml"/><Relationship Id="rId504" Type="http://schemas.openxmlformats.org/officeDocument/2006/relationships/customXml" Target="../ink/ink253.xml"/><Relationship Id="rId711" Type="http://schemas.openxmlformats.org/officeDocument/2006/relationships/customXml" Target="../ink/ink358.xml"/><Relationship Id="rId78" Type="http://schemas.openxmlformats.org/officeDocument/2006/relationships/customXml" Target="../ink/ink39.xml"/><Relationship Id="rId143" Type="http://schemas.openxmlformats.org/officeDocument/2006/relationships/image" Target="../media/image73.png"/><Relationship Id="rId350" Type="http://schemas.openxmlformats.org/officeDocument/2006/relationships/customXml" Target="../ink/ink175.xml"/><Relationship Id="rId588" Type="http://schemas.openxmlformats.org/officeDocument/2006/relationships/customXml" Target="../ink/ink296.xml"/><Relationship Id="rId795" Type="http://schemas.openxmlformats.org/officeDocument/2006/relationships/customXml" Target="../ink/ink400.xml"/><Relationship Id="rId809" Type="http://schemas.openxmlformats.org/officeDocument/2006/relationships/customXml" Target="../ink/ink407.xml"/><Relationship Id="rId9" Type="http://schemas.openxmlformats.org/officeDocument/2006/relationships/image" Target="../media/image6.png"/><Relationship Id="rId210" Type="http://schemas.openxmlformats.org/officeDocument/2006/relationships/customXml" Target="../ink/ink105.xml"/><Relationship Id="rId448" Type="http://schemas.openxmlformats.org/officeDocument/2006/relationships/customXml" Target="../ink/ink224.xml"/><Relationship Id="rId655" Type="http://schemas.openxmlformats.org/officeDocument/2006/relationships/customXml" Target="../ink/ink330.xml"/><Relationship Id="rId294" Type="http://schemas.openxmlformats.org/officeDocument/2006/relationships/customXml" Target="../ink/ink147.xml"/><Relationship Id="rId308" Type="http://schemas.openxmlformats.org/officeDocument/2006/relationships/customXml" Target="../ink/ink154.xml"/><Relationship Id="rId515" Type="http://schemas.openxmlformats.org/officeDocument/2006/relationships/image" Target="../media/image258.png"/><Relationship Id="rId722" Type="http://schemas.openxmlformats.org/officeDocument/2006/relationships/image" Target="../media/image360.png"/><Relationship Id="rId89" Type="http://schemas.openxmlformats.org/officeDocument/2006/relationships/image" Target="../media/image46.png"/><Relationship Id="rId154" Type="http://schemas.openxmlformats.org/officeDocument/2006/relationships/customXml" Target="../ink/ink77.xml"/><Relationship Id="rId361" Type="http://schemas.openxmlformats.org/officeDocument/2006/relationships/image" Target="../media/image182.png"/><Relationship Id="rId599" Type="http://schemas.openxmlformats.org/officeDocument/2006/relationships/image" Target="../media/image299.png"/><Relationship Id="rId459" Type="http://schemas.openxmlformats.org/officeDocument/2006/relationships/image" Target="../media/image231.png"/><Relationship Id="rId666" Type="http://schemas.openxmlformats.org/officeDocument/2006/relationships/image" Target="../media/image332.png"/><Relationship Id="rId16" Type="http://schemas.openxmlformats.org/officeDocument/2006/relationships/customXml" Target="../ink/ink8.xml"/><Relationship Id="rId221" Type="http://schemas.openxmlformats.org/officeDocument/2006/relationships/image" Target="../media/image112.png"/><Relationship Id="rId319" Type="http://schemas.openxmlformats.org/officeDocument/2006/relationships/image" Target="../media/image161.png"/><Relationship Id="rId526" Type="http://schemas.openxmlformats.org/officeDocument/2006/relationships/customXml" Target="../ink/ink264.xml"/><Relationship Id="rId733" Type="http://schemas.openxmlformats.org/officeDocument/2006/relationships/customXml" Target="../ink/ink369.xml"/><Relationship Id="rId165" Type="http://schemas.openxmlformats.org/officeDocument/2006/relationships/image" Target="../media/image84.png"/><Relationship Id="rId372" Type="http://schemas.openxmlformats.org/officeDocument/2006/relationships/customXml" Target="../ink/ink186.xml"/><Relationship Id="rId677" Type="http://schemas.openxmlformats.org/officeDocument/2006/relationships/customXml" Target="../ink/ink341.xml"/><Relationship Id="rId800" Type="http://schemas.openxmlformats.org/officeDocument/2006/relationships/image" Target="../media/image399.png"/><Relationship Id="rId232" Type="http://schemas.openxmlformats.org/officeDocument/2006/relationships/customXml" Target="../ink/ink116.xml"/><Relationship Id="rId27" Type="http://schemas.openxmlformats.org/officeDocument/2006/relationships/image" Target="../media/image15.png"/><Relationship Id="rId537" Type="http://schemas.openxmlformats.org/officeDocument/2006/relationships/customXml" Target="../ink/ink270.xml"/><Relationship Id="rId744" Type="http://schemas.openxmlformats.org/officeDocument/2006/relationships/image" Target="../media/image371.png"/><Relationship Id="rId80" Type="http://schemas.openxmlformats.org/officeDocument/2006/relationships/customXml" Target="../ink/ink40.xml"/><Relationship Id="rId176" Type="http://schemas.openxmlformats.org/officeDocument/2006/relationships/customXml" Target="../ink/ink88.xml"/><Relationship Id="rId383" Type="http://schemas.openxmlformats.org/officeDocument/2006/relationships/image" Target="../media/image193.png"/><Relationship Id="rId590" Type="http://schemas.openxmlformats.org/officeDocument/2006/relationships/customXml" Target="../ink/ink297.xml"/><Relationship Id="rId604" Type="http://schemas.openxmlformats.org/officeDocument/2006/relationships/customXml" Target="../ink/ink304.xml"/><Relationship Id="rId811" Type="http://schemas.openxmlformats.org/officeDocument/2006/relationships/customXml" Target="../ink/ink408.xml"/><Relationship Id="rId243" Type="http://schemas.openxmlformats.org/officeDocument/2006/relationships/image" Target="../media/image123.png"/><Relationship Id="rId450" Type="http://schemas.openxmlformats.org/officeDocument/2006/relationships/customXml" Target="../ink/ink225.xml"/><Relationship Id="rId688" Type="http://schemas.openxmlformats.org/officeDocument/2006/relationships/image" Target="../media/image343.png"/><Relationship Id="rId38" Type="http://schemas.openxmlformats.org/officeDocument/2006/relationships/customXml" Target="../ink/ink19.xml"/><Relationship Id="rId103" Type="http://schemas.openxmlformats.org/officeDocument/2006/relationships/image" Target="../media/image53.png"/><Relationship Id="rId310" Type="http://schemas.openxmlformats.org/officeDocument/2006/relationships/customXml" Target="../ink/ink155.xml"/><Relationship Id="rId548" Type="http://schemas.openxmlformats.org/officeDocument/2006/relationships/image" Target="../media/image274.png"/><Relationship Id="rId755" Type="http://schemas.openxmlformats.org/officeDocument/2006/relationships/customXml" Target="../ink/ink380.xml"/><Relationship Id="rId91" Type="http://schemas.openxmlformats.org/officeDocument/2006/relationships/image" Target="../media/image47.png"/><Relationship Id="rId187" Type="http://schemas.openxmlformats.org/officeDocument/2006/relationships/image" Target="../media/image95.png"/><Relationship Id="rId394" Type="http://schemas.openxmlformats.org/officeDocument/2006/relationships/customXml" Target="../ink/ink197.xml"/><Relationship Id="rId408" Type="http://schemas.openxmlformats.org/officeDocument/2006/relationships/customXml" Target="../ink/ink204.xml"/><Relationship Id="rId615" Type="http://schemas.openxmlformats.org/officeDocument/2006/relationships/image" Target="../media/image307.png"/><Relationship Id="rId822" Type="http://schemas.openxmlformats.org/officeDocument/2006/relationships/customXml" Target="../ink/ink414.xml"/><Relationship Id="rId254" Type="http://schemas.openxmlformats.org/officeDocument/2006/relationships/customXml" Target="../ink/ink127.xml"/><Relationship Id="rId699" Type="http://schemas.openxmlformats.org/officeDocument/2006/relationships/customXml" Target="../ink/ink352.xml"/><Relationship Id="rId49" Type="http://schemas.openxmlformats.org/officeDocument/2006/relationships/image" Target="../media/image26.png"/><Relationship Id="rId114" Type="http://schemas.openxmlformats.org/officeDocument/2006/relationships/customXml" Target="../ink/ink57.xml"/><Relationship Id="rId461" Type="http://schemas.openxmlformats.org/officeDocument/2006/relationships/image" Target="../media/image232.png"/><Relationship Id="rId559" Type="http://schemas.openxmlformats.org/officeDocument/2006/relationships/customXml" Target="../ink/ink281.xml"/><Relationship Id="rId766" Type="http://schemas.openxmlformats.org/officeDocument/2006/relationships/image" Target="../media/image382.png"/><Relationship Id="rId198" Type="http://schemas.openxmlformats.org/officeDocument/2006/relationships/customXml" Target="../ink/ink99.xml"/><Relationship Id="rId321" Type="http://schemas.openxmlformats.org/officeDocument/2006/relationships/image" Target="../media/image162.png"/><Relationship Id="rId419" Type="http://schemas.openxmlformats.org/officeDocument/2006/relationships/image" Target="../media/image211.png"/><Relationship Id="rId626" Type="http://schemas.openxmlformats.org/officeDocument/2006/relationships/image" Target="../media/image312.png"/><Relationship Id="rId265" Type="http://schemas.openxmlformats.org/officeDocument/2006/relationships/image" Target="../media/image134.png"/><Relationship Id="rId472" Type="http://schemas.openxmlformats.org/officeDocument/2006/relationships/customXml" Target="../ink/ink236.xml"/><Relationship Id="rId125" Type="http://schemas.openxmlformats.org/officeDocument/2006/relationships/image" Target="../media/image64.png"/><Relationship Id="rId332" Type="http://schemas.openxmlformats.org/officeDocument/2006/relationships/customXml" Target="../ink/ink166.xml"/><Relationship Id="rId777" Type="http://schemas.openxmlformats.org/officeDocument/2006/relationships/customXml" Target="../ink/ink391.xml"/><Relationship Id="rId637" Type="http://schemas.openxmlformats.org/officeDocument/2006/relationships/customXml" Target="../ink/ink321.xml"/><Relationship Id="rId276" Type="http://schemas.openxmlformats.org/officeDocument/2006/relationships/customXml" Target="../ink/ink138.xml"/><Relationship Id="rId483" Type="http://schemas.openxmlformats.org/officeDocument/2006/relationships/image" Target="../media/image243.png"/><Relationship Id="rId690" Type="http://schemas.openxmlformats.org/officeDocument/2006/relationships/image" Target="../media/image344.png"/><Relationship Id="rId704" Type="http://schemas.openxmlformats.org/officeDocument/2006/relationships/image" Target="../media/image351.png"/><Relationship Id="rId40" Type="http://schemas.openxmlformats.org/officeDocument/2006/relationships/customXml" Target="../ink/ink20.xml"/><Relationship Id="rId136" Type="http://schemas.openxmlformats.org/officeDocument/2006/relationships/customXml" Target="../ink/ink68.xml"/><Relationship Id="rId343" Type="http://schemas.openxmlformats.org/officeDocument/2006/relationships/image" Target="../media/image173.png"/><Relationship Id="rId550" Type="http://schemas.openxmlformats.org/officeDocument/2006/relationships/image" Target="../media/image275.png"/><Relationship Id="rId788" Type="http://schemas.openxmlformats.org/officeDocument/2006/relationships/image" Target="../media/image393.png"/><Relationship Id="rId203" Type="http://schemas.openxmlformats.org/officeDocument/2006/relationships/image" Target="../media/image103.png"/><Relationship Id="rId648" Type="http://schemas.openxmlformats.org/officeDocument/2006/relationships/image" Target="../media/image323.png"/><Relationship Id="rId287" Type="http://schemas.openxmlformats.org/officeDocument/2006/relationships/image" Target="../media/image145.png"/><Relationship Id="rId410" Type="http://schemas.openxmlformats.org/officeDocument/2006/relationships/customXml" Target="../ink/ink205.xml"/><Relationship Id="rId494" Type="http://schemas.openxmlformats.org/officeDocument/2006/relationships/image" Target="../media/image248.png"/><Relationship Id="rId508" Type="http://schemas.openxmlformats.org/officeDocument/2006/relationships/customXml" Target="../ink/ink255.xml"/><Relationship Id="rId715" Type="http://schemas.openxmlformats.org/officeDocument/2006/relationships/customXml" Target="../ink/ink360.xml"/><Relationship Id="rId147" Type="http://schemas.openxmlformats.org/officeDocument/2006/relationships/image" Target="../media/image75.png"/><Relationship Id="rId354" Type="http://schemas.openxmlformats.org/officeDocument/2006/relationships/customXml" Target="../ink/ink177.xml"/><Relationship Id="rId799" Type="http://schemas.openxmlformats.org/officeDocument/2006/relationships/customXml" Target="../ink/ink402.xml"/><Relationship Id="rId51" Type="http://schemas.openxmlformats.org/officeDocument/2006/relationships/image" Target="../media/image27.png"/><Relationship Id="rId561" Type="http://schemas.openxmlformats.org/officeDocument/2006/relationships/customXml" Target="../ink/ink282.xml"/><Relationship Id="rId659" Type="http://schemas.openxmlformats.org/officeDocument/2006/relationships/customXml" Target="../ink/ink332.xml"/><Relationship Id="rId214" Type="http://schemas.openxmlformats.org/officeDocument/2006/relationships/customXml" Target="../ink/ink107.xml"/><Relationship Id="rId298" Type="http://schemas.openxmlformats.org/officeDocument/2006/relationships/customXml" Target="../ink/ink149.xml"/><Relationship Id="rId421" Type="http://schemas.openxmlformats.org/officeDocument/2006/relationships/image" Target="../media/image212.png"/><Relationship Id="rId519" Type="http://schemas.openxmlformats.org/officeDocument/2006/relationships/image" Target="../media/image260.png"/><Relationship Id="rId158" Type="http://schemas.openxmlformats.org/officeDocument/2006/relationships/customXml" Target="../ink/ink79.xml"/><Relationship Id="rId726" Type="http://schemas.openxmlformats.org/officeDocument/2006/relationships/image" Target="../media/image362.png"/><Relationship Id="rId62" Type="http://schemas.openxmlformats.org/officeDocument/2006/relationships/customXml" Target="../ink/ink31.xml"/><Relationship Id="rId365" Type="http://schemas.openxmlformats.org/officeDocument/2006/relationships/image" Target="../media/image184.png"/><Relationship Id="rId572" Type="http://schemas.openxmlformats.org/officeDocument/2006/relationships/image" Target="../media/image286.png"/><Relationship Id="rId225" Type="http://schemas.openxmlformats.org/officeDocument/2006/relationships/image" Target="../media/image114.png"/><Relationship Id="rId432" Type="http://schemas.openxmlformats.org/officeDocument/2006/relationships/customXml" Target="../ink/ink216.xml"/><Relationship Id="rId737" Type="http://schemas.openxmlformats.org/officeDocument/2006/relationships/customXml" Target="../ink/ink371.xml"/><Relationship Id="rId73" Type="http://schemas.openxmlformats.org/officeDocument/2006/relationships/image" Target="../media/image38.png"/><Relationship Id="rId169" Type="http://schemas.openxmlformats.org/officeDocument/2006/relationships/image" Target="../media/image86.png"/><Relationship Id="rId376" Type="http://schemas.openxmlformats.org/officeDocument/2006/relationships/customXml" Target="../ink/ink188.xml"/><Relationship Id="rId583" Type="http://schemas.openxmlformats.org/officeDocument/2006/relationships/image" Target="../media/image291.png"/><Relationship Id="rId790" Type="http://schemas.openxmlformats.org/officeDocument/2006/relationships/image" Target="../media/image394.png"/><Relationship Id="rId804" Type="http://schemas.openxmlformats.org/officeDocument/2006/relationships/image" Target="../media/image401.png"/><Relationship Id="rId4" Type="http://schemas.openxmlformats.org/officeDocument/2006/relationships/customXml" Target="../ink/ink2.xml"/><Relationship Id="rId236" Type="http://schemas.openxmlformats.org/officeDocument/2006/relationships/customXml" Target="../ink/ink118.xml"/><Relationship Id="rId443" Type="http://schemas.openxmlformats.org/officeDocument/2006/relationships/image" Target="../media/image223.png"/><Relationship Id="rId650" Type="http://schemas.openxmlformats.org/officeDocument/2006/relationships/image" Target="../media/image324.png"/><Relationship Id="rId303" Type="http://schemas.openxmlformats.org/officeDocument/2006/relationships/image" Target="../media/image153.png"/><Relationship Id="rId748" Type="http://schemas.openxmlformats.org/officeDocument/2006/relationships/image" Target="../media/image373.png"/><Relationship Id="rId84" Type="http://schemas.openxmlformats.org/officeDocument/2006/relationships/customXml" Target="../ink/ink42.xml"/><Relationship Id="rId387" Type="http://schemas.openxmlformats.org/officeDocument/2006/relationships/image" Target="../media/image195.png"/><Relationship Id="rId510" Type="http://schemas.openxmlformats.org/officeDocument/2006/relationships/customXml" Target="../ink/ink256.xml"/><Relationship Id="rId594" Type="http://schemas.openxmlformats.org/officeDocument/2006/relationships/customXml" Target="../ink/ink299.xml"/><Relationship Id="rId608" Type="http://schemas.openxmlformats.org/officeDocument/2006/relationships/customXml" Target="../ink/ink306.xml"/><Relationship Id="rId815" Type="http://schemas.openxmlformats.org/officeDocument/2006/relationships/customXml" Target="../ink/ink410.xml"/><Relationship Id="rId247" Type="http://schemas.openxmlformats.org/officeDocument/2006/relationships/image" Target="../media/image125.png"/><Relationship Id="rId107" Type="http://schemas.openxmlformats.org/officeDocument/2006/relationships/image" Target="../media/image55.png"/><Relationship Id="rId454" Type="http://schemas.openxmlformats.org/officeDocument/2006/relationships/customXml" Target="../ink/ink227.xml"/><Relationship Id="rId661" Type="http://schemas.openxmlformats.org/officeDocument/2006/relationships/customXml" Target="../ink/ink333.xml"/><Relationship Id="rId759" Type="http://schemas.openxmlformats.org/officeDocument/2006/relationships/customXml" Target="../ink/ink382.xml"/><Relationship Id="rId11" Type="http://schemas.openxmlformats.org/officeDocument/2006/relationships/image" Target="../media/image7.png"/><Relationship Id="rId314" Type="http://schemas.openxmlformats.org/officeDocument/2006/relationships/customXml" Target="../ink/ink157.xml"/><Relationship Id="rId398" Type="http://schemas.openxmlformats.org/officeDocument/2006/relationships/customXml" Target="../ink/ink199.xml"/><Relationship Id="rId521" Type="http://schemas.openxmlformats.org/officeDocument/2006/relationships/image" Target="../media/image261.png"/><Relationship Id="rId619" Type="http://schemas.openxmlformats.org/officeDocument/2006/relationships/image" Target="../media/image309.png"/><Relationship Id="rId95" Type="http://schemas.openxmlformats.org/officeDocument/2006/relationships/image" Target="../media/image49.png"/><Relationship Id="rId160" Type="http://schemas.openxmlformats.org/officeDocument/2006/relationships/customXml" Target="../ink/ink80.xml"/><Relationship Id="rId826" Type="http://schemas.openxmlformats.org/officeDocument/2006/relationships/customXml" Target="../ink/ink416.xml"/><Relationship Id="rId258" Type="http://schemas.openxmlformats.org/officeDocument/2006/relationships/customXml" Target="../ink/ink129.xml"/><Relationship Id="rId465" Type="http://schemas.openxmlformats.org/officeDocument/2006/relationships/image" Target="../media/image234.png"/><Relationship Id="rId672" Type="http://schemas.openxmlformats.org/officeDocument/2006/relationships/image" Target="../media/image335.png"/><Relationship Id="rId22" Type="http://schemas.openxmlformats.org/officeDocument/2006/relationships/customXml" Target="../ink/ink11.xml"/><Relationship Id="rId118" Type="http://schemas.openxmlformats.org/officeDocument/2006/relationships/customXml" Target="../ink/ink59.xml"/><Relationship Id="rId325" Type="http://schemas.openxmlformats.org/officeDocument/2006/relationships/image" Target="../media/image164.png"/><Relationship Id="rId532" Type="http://schemas.openxmlformats.org/officeDocument/2006/relationships/image" Target="../media/image266.png"/><Relationship Id="rId171" Type="http://schemas.openxmlformats.org/officeDocument/2006/relationships/image" Target="../media/image87.png"/><Relationship Id="rId269" Type="http://schemas.openxmlformats.org/officeDocument/2006/relationships/image" Target="../media/image136.png"/><Relationship Id="rId476" Type="http://schemas.openxmlformats.org/officeDocument/2006/relationships/customXml" Target="../ink/ink238.xml"/><Relationship Id="rId683" Type="http://schemas.openxmlformats.org/officeDocument/2006/relationships/customXml" Target="../ink/ink344.xml"/><Relationship Id="rId33" Type="http://schemas.openxmlformats.org/officeDocument/2006/relationships/image" Target="../media/image18.png"/><Relationship Id="rId129" Type="http://schemas.openxmlformats.org/officeDocument/2006/relationships/image" Target="../media/image66.png"/><Relationship Id="rId336" Type="http://schemas.openxmlformats.org/officeDocument/2006/relationships/customXml" Target="../ink/ink168.xml"/><Relationship Id="rId543" Type="http://schemas.openxmlformats.org/officeDocument/2006/relationships/customXml" Target="../ink/ink273.xml"/><Relationship Id="rId182" Type="http://schemas.openxmlformats.org/officeDocument/2006/relationships/customXml" Target="../ink/ink91.xml"/><Relationship Id="rId403" Type="http://schemas.openxmlformats.org/officeDocument/2006/relationships/image" Target="../media/image203.png"/><Relationship Id="rId750" Type="http://schemas.openxmlformats.org/officeDocument/2006/relationships/image" Target="../media/image374.png"/><Relationship Id="rId487" Type="http://schemas.openxmlformats.org/officeDocument/2006/relationships/image" Target="../media/image245.png"/><Relationship Id="rId610" Type="http://schemas.openxmlformats.org/officeDocument/2006/relationships/customXml" Target="../ink/ink307.xml"/><Relationship Id="rId694" Type="http://schemas.openxmlformats.org/officeDocument/2006/relationships/image" Target="../media/image346.png"/><Relationship Id="rId708" Type="http://schemas.openxmlformats.org/officeDocument/2006/relationships/image" Target="../media/image353.png"/><Relationship Id="rId347" Type="http://schemas.openxmlformats.org/officeDocument/2006/relationships/image" Target="../media/image175.png"/><Relationship Id="rId44" Type="http://schemas.openxmlformats.org/officeDocument/2006/relationships/customXml" Target="../ink/ink22.xml"/><Relationship Id="rId554" Type="http://schemas.openxmlformats.org/officeDocument/2006/relationships/image" Target="../media/image277.png"/><Relationship Id="rId761" Type="http://schemas.openxmlformats.org/officeDocument/2006/relationships/customXml" Target="../ink/ink383.xml"/><Relationship Id="rId193" Type="http://schemas.openxmlformats.org/officeDocument/2006/relationships/image" Target="../media/image98.png"/><Relationship Id="rId207" Type="http://schemas.openxmlformats.org/officeDocument/2006/relationships/image" Target="../media/image105.png"/><Relationship Id="rId414" Type="http://schemas.openxmlformats.org/officeDocument/2006/relationships/customXml" Target="../ink/ink207.xml"/><Relationship Id="rId498" Type="http://schemas.openxmlformats.org/officeDocument/2006/relationships/customXml" Target="../ink/ink250.xml"/><Relationship Id="rId621" Type="http://schemas.openxmlformats.org/officeDocument/2006/relationships/customXml" Target="../ink/ink313.xml"/></Relationships>
</file>

<file path=ppt/slides/_rels/slide9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476.xml"/><Relationship Id="rId21" Type="http://schemas.openxmlformats.org/officeDocument/2006/relationships/customXml" Target="../ink/ink428.xml"/><Relationship Id="rId63" Type="http://schemas.openxmlformats.org/officeDocument/2006/relationships/customXml" Target="../ink/ink449.xml"/><Relationship Id="rId159" Type="http://schemas.openxmlformats.org/officeDocument/2006/relationships/customXml" Target="../ink/ink497.xml"/><Relationship Id="rId170" Type="http://schemas.openxmlformats.org/officeDocument/2006/relationships/image" Target="../media/image495.png"/><Relationship Id="rId226" Type="http://schemas.openxmlformats.org/officeDocument/2006/relationships/image" Target="../media/image523.png"/><Relationship Id="rId268" Type="http://schemas.openxmlformats.org/officeDocument/2006/relationships/image" Target="../media/image544.png"/><Relationship Id="rId32" Type="http://schemas.openxmlformats.org/officeDocument/2006/relationships/image" Target="../media/image427.png"/><Relationship Id="rId74" Type="http://schemas.openxmlformats.org/officeDocument/2006/relationships/image" Target="../media/image447.png"/><Relationship Id="rId128" Type="http://schemas.openxmlformats.org/officeDocument/2006/relationships/image" Target="../media/image474.png"/><Relationship Id="rId5" Type="http://schemas.openxmlformats.org/officeDocument/2006/relationships/image" Target="../media/image415.png"/><Relationship Id="rId181" Type="http://schemas.openxmlformats.org/officeDocument/2006/relationships/customXml" Target="../ink/ink508.xml"/><Relationship Id="rId237" Type="http://schemas.openxmlformats.org/officeDocument/2006/relationships/customXml" Target="../ink/ink536.xml"/><Relationship Id="rId258" Type="http://schemas.openxmlformats.org/officeDocument/2006/relationships/image" Target="../media/image539.png"/><Relationship Id="rId22" Type="http://schemas.openxmlformats.org/officeDocument/2006/relationships/image" Target="../media/image422.png"/><Relationship Id="rId43" Type="http://schemas.openxmlformats.org/officeDocument/2006/relationships/customXml" Target="../ink/ink439.xml"/><Relationship Id="rId64" Type="http://schemas.openxmlformats.org/officeDocument/2006/relationships/image" Target="../media/image442.png"/><Relationship Id="rId118" Type="http://schemas.openxmlformats.org/officeDocument/2006/relationships/image" Target="../media/image469.png"/><Relationship Id="rId139" Type="http://schemas.openxmlformats.org/officeDocument/2006/relationships/customXml" Target="../ink/ink487.xml"/><Relationship Id="rId85" Type="http://schemas.openxmlformats.org/officeDocument/2006/relationships/customXml" Target="../ink/ink460.xml"/><Relationship Id="rId150" Type="http://schemas.openxmlformats.org/officeDocument/2006/relationships/image" Target="../media/image485.png"/><Relationship Id="rId171" Type="http://schemas.openxmlformats.org/officeDocument/2006/relationships/customXml" Target="../ink/ink503.xml"/><Relationship Id="rId192" Type="http://schemas.openxmlformats.org/officeDocument/2006/relationships/image" Target="../media/image506.png"/><Relationship Id="rId206" Type="http://schemas.openxmlformats.org/officeDocument/2006/relationships/image" Target="../media/image513.png"/><Relationship Id="rId227" Type="http://schemas.openxmlformats.org/officeDocument/2006/relationships/customXml" Target="../ink/ink531.xml"/><Relationship Id="rId248" Type="http://schemas.openxmlformats.org/officeDocument/2006/relationships/image" Target="../media/image534.png"/><Relationship Id="rId269" Type="http://schemas.openxmlformats.org/officeDocument/2006/relationships/customXml" Target="../ink/ink552.xml"/><Relationship Id="rId12" Type="http://schemas.openxmlformats.org/officeDocument/2006/relationships/customXml" Target="../ink/ink423.xml"/><Relationship Id="rId33" Type="http://schemas.openxmlformats.org/officeDocument/2006/relationships/customXml" Target="../ink/ink434.xml"/><Relationship Id="rId108" Type="http://schemas.openxmlformats.org/officeDocument/2006/relationships/image" Target="../media/image464.png"/><Relationship Id="rId129" Type="http://schemas.openxmlformats.org/officeDocument/2006/relationships/customXml" Target="../ink/ink482.xml"/><Relationship Id="rId54" Type="http://schemas.openxmlformats.org/officeDocument/2006/relationships/image" Target="../media/image438.png"/><Relationship Id="rId75" Type="http://schemas.openxmlformats.org/officeDocument/2006/relationships/customXml" Target="../ink/ink455.xml"/><Relationship Id="rId96" Type="http://schemas.openxmlformats.org/officeDocument/2006/relationships/image" Target="../media/image458.png"/><Relationship Id="rId140" Type="http://schemas.openxmlformats.org/officeDocument/2006/relationships/image" Target="../media/image480.png"/><Relationship Id="rId161" Type="http://schemas.openxmlformats.org/officeDocument/2006/relationships/customXml" Target="../ink/ink498.xml"/><Relationship Id="rId182" Type="http://schemas.openxmlformats.org/officeDocument/2006/relationships/image" Target="../media/image501.png"/><Relationship Id="rId217" Type="http://schemas.openxmlformats.org/officeDocument/2006/relationships/customXml" Target="../ink/ink526.xml"/><Relationship Id="rId6" Type="http://schemas.openxmlformats.org/officeDocument/2006/relationships/customXml" Target="../ink/ink420.xml"/><Relationship Id="rId238" Type="http://schemas.openxmlformats.org/officeDocument/2006/relationships/image" Target="../media/image529.png"/><Relationship Id="rId259" Type="http://schemas.openxmlformats.org/officeDocument/2006/relationships/customXml" Target="../ink/ink547.xml"/><Relationship Id="rId23" Type="http://schemas.openxmlformats.org/officeDocument/2006/relationships/customXml" Target="../ink/ink429.xml"/><Relationship Id="rId119" Type="http://schemas.openxmlformats.org/officeDocument/2006/relationships/customXml" Target="../ink/ink477.xml"/><Relationship Id="rId270" Type="http://schemas.openxmlformats.org/officeDocument/2006/relationships/image" Target="../media/image545.png"/><Relationship Id="rId44" Type="http://schemas.openxmlformats.org/officeDocument/2006/relationships/image" Target="../media/image433.png"/><Relationship Id="rId65" Type="http://schemas.openxmlformats.org/officeDocument/2006/relationships/customXml" Target="../ink/ink450.xml"/><Relationship Id="rId86" Type="http://schemas.openxmlformats.org/officeDocument/2006/relationships/image" Target="../media/image453.png"/><Relationship Id="rId130" Type="http://schemas.openxmlformats.org/officeDocument/2006/relationships/image" Target="../media/image475.png"/><Relationship Id="rId151" Type="http://schemas.openxmlformats.org/officeDocument/2006/relationships/customXml" Target="../ink/ink493.xml"/><Relationship Id="rId172" Type="http://schemas.openxmlformats.org/officeDocument/2006/relationships/image" Target="../media/image496.png"/><Relationship Id="rId193" Type="http://schemas.openxmlformats.org/officeDocument/2006/relationships/customXml" Target="../ink/ink514.xml"/><Relationship Id="rId207" Type="http://schemas.openxmlformats.org/officeDocument/2006/relationships/customXml" Target="../ink/ink521.xml"/><Relationship Id="rId228" Type="http://schemas.openxmlformats.org/officeDocument/2006/relationships/image" Target="../media/image524.png"/><Relationship Id="rId249" Type="http://schemas.openxmlformats.org/officeDocument/2006/relationships/customXml" Target="../ink/ink542.xml"/><Relationship Id="rId13" Type="http://schemas.openxmlformats.org/officeDocument/2006/relationships/image" Target="../media/image418.png"/><Relationship Id="rId109" Type="http://schemas.openxmlformats.org/officeDocument/2006/relationships/customXml" Target="../ink/ink472.xml"/><Relationship Id="rId260" Type="http://schemas.openxmlformats.org/officeDocument/2006/relationships/image" Target="../media/image540.png"/><Relationship Id="rId34" Type="http://schemas.openxmlformats.org/officeDocument/2006/relationships/image" Target="../media/image428.png"/><Relationship Id="rId55" Type="http://schemas.openxmlformats.org/officeDocument/2006/relationships/customXml" Target="../ink/ink445.xml"/><Relationship Id="rId76" Type="http://schemas.openxmlformats.org/officeDocument/2006/relationships/image" Target="../media/image448.png"/><Relationship Id="rId97" Type="http://schemas.openxmlformats.org/officeDocument/2006/relationships/customXml" Target="../ink/ink466.xml"/><Relationship Id="rId120" Type="http://schemas.openxmlformats.org/officeDocument/2006/relationships/image" Target="../media/image470.png"/><Relationship Id="rId141" Type="http://schemas.openxmlformats.org/officeDocument/2006/relationships/customXml" Target="../ink/ink488.xml"/><Relationship Id="rId7" Type="http://schemas.openxmlformats.org/officeDocument/2006/relationships/image" Target="../media/image177.png"/><Relationship Id="rId162" Type="http://schemas.openxmlformats.org/officeDocument/2006/relationships/image" Target="../media/image491.png"/><Relationship Id="rId183" Type="http://schemas.openxmlformats.org/officeDocument/2006/relationships/customXml" Target="../ink/ink509.xml"/><Relationship Id="rId218" Type="http://schemas.openxmlformats.org/officeDocument/2006/relationships/image" Target="../media/image519.png"/><Relationship Id="rId239" Type="http://schemas.openxmlformats.org/officeDocument/2006/relationships/customXml" Target="../ink/ink537.xml"/><Relationship Id="rId250" Type="http://schemas.openxmlformats.org/officeDocument/2006/relationships/image" Target="../media/image535.png"/><Relationship Id="rId271" Type="http://schemas.openxmlformats.org/officeDocument/2006/relationships/customXml" Target="../ink/ink553.xml"/><Relationship Id="rId24" Type="http://schemas.openxmlformats.org/officeDocument/2006/relationships/image" Target="../media/image423.png"/><Relationship Id="rId45" Type="http://schemas.openxmlformats.org/officeDocument/2006/relationships/customXml" Target="../ink/ink440.xml"/><Relationship Id="rId66" Type="http://schemas.openxmlformats.org/officeDocument/2006/relationships/image" Target="../media/image443.png"/><Relationship Id="rId87" Type="http://schemas.openxmlformats.org/officeDocument/2006/relationships/customXml" Target="../ink/ink461.xml"/><Relationship Id="rId110" Type="http://schemas.openxmlformats.org/officeDocument/2006/relationships/image" Target="../media/image465.png"/><Relationship Id="rId131" Type="http://schemas.openxmlformats.org/officeDocument/2006/relationships/customXml" Target="../ink/ink483.xml"/><Relationship Id="rId152" Type="http://schemas.openxmlformats.org/officeDocument/2006/relationships/image" Target="../media/image486.png"/><Relationship Id="rId173" Type="http://schemas.openxmlformats.org/officeDocument/2006/relationships/customXml" Target="../ink/ink504.xml"/><Relationship Id="rId194" Type="http://schemas.openxmlformats.org/officeDocument/2006/relationships/image" Target="../media/image507.png"/><Relationship Id="rId208" Type="http://schemas.openxmlformats.org/officeDocument/2006/relationships/image" Target="../media/image514.png"/><Relationship Id="rId229" Type="http://schemas.openxmlformats.org/officeDocument/2006/relationships/customXml" Target="../ink/ink532.xml"/><Relationship Id="rId240" Type="http://schemas.openxmlformats.org/officeDocument/2006/relationships/image" Target="../media/image530.png"/><Relationship Id="rId261" Type="http://schemas.openxmlformats.org/officeDocument/2006/relationships/customXml" Target="../ink/ink548.xml"/><Relationship Id="rId14" Type="http://schemas.openxmlformats.org/officeDocument/2006/relationships/customXml" Target="../ink/ink424.xml"/><Relationship Id="rId35" Type="http://schemas.openxmlformats.org/officeDocument/2006/relationships/customXml" Target="../ink/ink435.xml"/><Relationship Id="rId56" Type="http://schemas.openxmlformats.org/officeDocument/2006/relationships/image" Target="../media/image439.png"/><Relationship Id="rId77" Type="http://schemas.openxmlformats.org/officeDocument/2006/relationships/customXml" Target="../ink/ink456.xml"/><Relationship Id="rId100" Type="http://schemas.openxmlformats.org/officeDocument/2006/relationships/image" Target="../media/image460.png"/><Relationship Id="rId8" Type="http://schemas.openxmlformats.org/officeDocument/2006/relationships/customXml" Target="../ink/ink421.xml"/><Relationship Id="rId98" Type="http://schemas.openxmlformats.org/officeDocument/2006/relationships/image" Target="../media/image459.png"/><Relationship Id="rId121" Type="http://schemas.openxmlformats.org/officeDocument/2006/relationships/customXml" Target="../ink/ink478.xml"/><Relationship Id="rId142" Type="http://schemas.openxmlformats.org/officeDocument/2006/relationships/image" Target="../media/image481.png"/><Relationship Id="rId163" Type="http://schemas.openxmlformats.org/officeDocument/2006/relationships/customXml" Target="../ink/ink499.xml"/><Relationship Id="rId184" Type="http://schemas.openxmlformats.org/officeDocument/2006/relationships/image" Target="../media/image502.png"/><Relationship Id="rId219" Type="http://schemas.openxmlformats.org/officeDocument/2006/relationships/customXml" Target="../ink/ink527.xml"/><Relationship Id="rId230" Type="http://schemas.openxmlformats.org/officeDocument/2006/relationships/image" Target="../media/image525.png"/><Relationship Id="rId251" Type="http://schemas.openxmlformats.org/officeDocument/2006/relationships/customXml" Target="../ink/ink543.xml"/><Relationship Id="rId25" Type="http://schemas.openxmlformats.org/officeDocument/2006/relationships/customXml" Target="../ink/ink430.xml"/><Relationship Id="rId46" Type="http://schemas.openxmlformats.org/officeDocument/2006/relationships/image" Target="../media/image434.png"/><Relationship Id="rId67" Type="http://schemas.openxmlformats.org/officeDocument/2006/relationships/customXml" Target="../ink/ink451.xml"/><Relationship Id="rId272" Type="http://schemas.openxmlformats.org/officeDocument/2006/relationships/image" Target="../media/image546.png"/><Relationship Id="rId88" Type="http://schemas.openxmlformats.org/officeDocument/2006/relationships/image" Target="../media/image454.png"/><Relationship Id="rId111" Type="http://schemas.openxmlformats.org/officeDocument/2006/relationships/customXml" Target="../ink/ink473.xml"/><Relationship Id="rId132" Type="http://schemas.openxmlformats.org/officeDocument/2006/relationships/image" Target="../media/image476.png"/><Relationship Id="rId153" Type="http://schemas.openxmlformats.org/officeDocument/2006/relationships/customXml" Target="../ink/ink494.xml"/><Relationship Id="rId174" Type="http://schemas.openxmlformats.org/officeDocument/2006/relationships/image" Target="../media/image497.png"/><Relationship Id="rId195" Type="http://schemas.openxmlformats.org/officeDocument/2006/relationships/customXml" Target="../ink/ink515.xml"/><Relationship Id="rId209" Type="http://schemas.openxmlformats.org/officeDocument/2006/relationships/customXml" Target="../ink/ink522.xml"/><Relationship Id="rId220" Type="http://schemas.openxmlformats.org/officeDocument/2006/relationships/image" Target="../media/image520.png"/><Relationship Id="rId241" Type="http://schemas.openxmlformats.org/officeDocument/2006/relationships/customXml" Target="../ink/ink538.xml"/><Relationship Id="rId15" Type="http://schemas.openxmlformats.org/officeDocument/2006/relationships/customXml" Target="../ink/ink425.xml"/><Relationship Id="rId36" Type="http://schemas.openxmlformats.org/officeDocument/2006/relationships/image" Target="../media/image429.png"/><Relationship Id="rId57" Type="http://schemas.openxmlformats.org/officeDocument/2006/relationships/customXml" Target="../ink/ink446.xml"/><Relationship Id="rId262" Type="http://schemas.openxmlformats.org/officeDocument/2006/relationships/image" Target="../media/image541.png"/><Relationship Id="rId78" Type="http://schemas.openxmlformats.org/officeDocument/2006/relationships/image" Target="../media/image449.png"/><Relationship Id="rId99" Type="http://schemas.openxmlformats.org/officeDocument/2006/relationships/customXml" Target="../ink/ink467.xml"/><Relationship Id="rId101" Type="http://schemas.openxmlformats.org/officeDocument/2006/relationships/customXml" Target="../ink/ink468.xml"/><Relationship Id="rId122" Type="http://schemas.openxmlformats.org/officeDocument/2006/relationships/image" Target="../media/image471.png"/><Relationship Id="rId143" Type="http://schemas.openxmlformats.org/officeDocument/2006/relationships/customXml" Target="../ink/ink489.xml"/><Relationship Id="rId164" Type="http://schemas.openxmlformats.org/officeDocument/2006/relationships/image" Target="../media/image492.png"/><Relationship Id="rId185" Type="http://schemas.openxmlformats.org/officeDocument/2006/relationships/customXml" Target="../ink/ink510.xml"/><Relationship Id="rId9" Type="http://schemas.openxmlformats.org/officeDocument/2006/relationships/image" Target="../media/image416.png"/><Relationship Id="rId210" Type="http://schemas.openxmlformats.org/officeDocument/2006/relationships/image" Target="../media/image515.png"/><Relationship Id="rId26" Type="http://schemas.openxmlformats.org/officeDocument/2006/relationships/image" Target="../media/image424.png"/><Relationship Id="rId231" Type="http://schemas.openxmlformats.org/officeDocument/2006/relationships/customXml" Target="../ink/ink533.xml"/><Relationship Id="rId252" Type="http://schemas.openxmlformats.org/officeDocument/2006/relationships/image" Target="../media/image536.png"/><Relationship Id="rId273" Type="http://schemas.openxmlformats.org/officeDocument/2006/relationships/customXml" Target="../ink/ink554.xml"/><Relationship Id="rId47" Type="http://schemas.openxmlformats.org/officeDocument/2006/relationships/customXml" Target="../ink/ink441.xml"/><Relationship Id="rId68" Type="http://schemas.openxmlformats.org/officeDocument/2006/relationships/image" Target="../media/image444.png"/><Relationship Id="rId89" Type="http://schemas.openxmlformats.org/officeDocument/2006/relationships/customXml" Target="../ink/ink462.xml"/><Relationship Id="rId112" Type="http://schemas.openxmlformats.org/officeDocument/2006/relationships/image" Target="../media/image466.png"/><Relationship Id="rId133" Type="http://schemas.openxmlformats.org/officeDocument/2006/relationships/customXml" Target="../ink/ink484.xml"/><Relationship Id="rId154" Type="http://schemas.openxmlformats.org/officeDocument/2006/relationships/image" Target="../media/image487.png"/><Relationship Id="rId175" Type="http://schemas.openxmlformats.org/officeDocument/2006/relationships/customXml" Target="../ink/ink505.xml"/><Relationship Id="rId196" Type="http://schemas.openxmlformats.org/officeDocument/2006/relationships/image" Target="../media/image508.png"/><Relationship Id="rId200" Type="http://schemas.openxmlformats.org/officeDocument/2006/relationships/image" Target="../media/image510.png"/><Relationship Id="rId16" Type="http://schemas.openxmlformats.org/officeDocument/2006/relationships/image" Target="../media/image419.png"/><Relationship Id="rId221" Type="http://schemas.openxmlformats.org/officeDocument/2006/relationships/customXml" Target="../ink/ink528.xml"/><Relationship Id="rId242" Type="http://schemas.openxmlformats.org/officeDocument/2006/relationships/image" Target="../media/image531.png"/><Relationship Id="rId263" Type="http://schemas.openxmlformats.org/officeDocument/2006/relationships/customXml" Target="../ink/ink549.xml"/><Relationship Id="rId37" Type="http://schemas.openxmlformats.org/officeDocument/2006/relationships/customXml" Target="../ink/ink436.xml"/><Relationship Id="rId58" Type="http://schemas.openxmlformats.org/officeDocument/2006/relationships/image" Target="../media/image440.png"/><Relationship Id="rId79" Type="http://schemas.openxmlformats.org/officeDocument/2006/relationships/customXml" Target="../ink/ink457.xml"/><Relationship Id="rId102" Type="http://schemas.openxmlformats.org/officeDocument/2006/relationships/image" Target="../media/image461.png"/><Relationship Id="rId123" Type="http://schemas.openxmlformats.org/officeDocument/2006/relationships/customXml" Target="../ink/ink479.xml"/><Relationship Id="rId144" Type="http://schemas.openxmlformats.org/officeDocument/2006/relationships/image" Target="../media/image482.png"/><Relationship Id="rId90" Type="http://schemas.openxmlformats.org/officeDocument/2006/relationships/image" Target="../media/image455.png"/><Relationship Id="rId165" Type="http://schemas.openxmlformats.org/officeDocument/2006/relationships/customXml" Target="../ink/ink500.xml"/><Relationship Id="rId186" Type="http://schemas.openxmlformats.org/officeDocument/2006/relationships/image" Target="../media/image503.png"/><Relationship Id="rId211" Type="http://schemas.openxmlformats.org/officeDocument/2006/relationships/customXml" Target="../ink/ink523.xml"/><Relationship Id="rId232" Type="http://schemas.openxmlformats.org/officeDocument/2006/relationships/image" Target="../media/image526.png"/><Relationship Id="rId253" Type="http://schemas.openxmlformats.org/officeDocument/2006/relationships/customXml" Target="../ink/ink544.xml"/><Relationship Id="rId274" Type="http://schemas.openxmlformats.org/officeDocument/2006/relationships/image" Target="../media/image547.png"/><Relationship Id="rId27" Type="http://schemas.openxmlformats.org/officeDocument/2006/relationships/customXml" Target="../ink/ink431.xml"/><Relationship Id="rId48" Type="http://schemas.openxmlformats.org/officeDocument/2006/relationships/image" Target="../media/image435.png"/><Relationship Id="rId69" Type="http://schemas.openxmlformats.org/officeDocument/2006/relationships/customXml" Target="../ink/ink452.xml"/><Relationship Id="rId113" Type="http://schemas.openxmlformats.org/officeDocument/2006/relationships/customXml" Target="../ink/ink474.xml"/><Relationship Id="rId134" Type="http://schemas.openxmlformats.org/officeDocument/2006/relationships/image" Target="../media/image477.png"/><Relationship Id="rId80" Type="http://schemas.openxmlformats.org/officeDocument/2006/relationships/image" Target="../media/image450.png"/><Relationship Id="rId155" Type="http://schemas.openxmlformats.org/officeDocument/2006/relationships/customXml" Target="../ink/ink495.xml"/><Relationship Id="rId176" Type="http://schemas.openxmlformats.org/officeDocument/2006/relationships/image" Target="../media/image498.png"/><Relationship Id="rId197" Type="http://schemas.openxmlformats.org/officeDocument/2006/relationships/customXml" Target="../ink/ink516.xml"/><Relationship Id="rId201" Type="http://schemas.openxmlformats.org/officeDocument/2006/relationships/customXml" Target="../ink/ink518.xml"/><Relationship Id="rId222" Type="http://schemas.openxmlformats.org/officeDocument/2006/relationships/image" Target="../media/image521.png"/><Relationship Id="rId243" Type="http://schemas.openxmlformats.org/officeDocument/2006/relationships/customXml" Target="../ink/ink539.xml"/><Relationship Id="rId264" Type="http://schemas.openxmlformats.org/officeDocument/2006/relationships/image" Target="../media/image542.png"/><Relationship Id="rId17" Type="http://schemas.openxmlformats.org/officeDocument/2006/relationships/customXml" Target="../ink/ink426.xml"/><Relationship Id="rId38" Type="http://schemas.openxmlformats.org/officeDocument/2006/relationships/image" Target="../media/image430.png"/><Relationship Id="rId59" Type="http://schemas.openxmlformats.org/officeDocument/2006/relationships/customXml" Target="../ink/ink447.xml"/><Relationship Id="rId103" Type="http://schemas.openxmlformats.org/officeDocument/2006/relationships/customXml" Target="../ink/ink469.xml"/><Relationship Id="rId124" Type="http://schemas.openxmlformats.org/officeDocument/2006/relationships/image" Target="../media/image472.png"/><Relationship Id="rId70" Type="http://schemas.openxmlformats.org/officeDocument/2006/relationships/image" Target="../media/image445.png"/><Relationship Id="rId91" Type="http://schemas.openxmlformats.org/officeDocument/2006/relationships/customXml" Target="../ink/ink463.xml"/><Relationship Id="rId145" Type="http://schemas.openxmlformats.org/officeDocument/2006/relationships/customXml" Target="../ink/ink490.xml"/><Relationship Id="rId166" Type="http://schemas.openxmlformats.org/officeDocument/2006/relationships/image" Target="../media/image493.png"/><Relationship Id="rId187" Type="http://schemas.openxmlformats.org/officeDocument/2006/relationships/customXml" Target="../ink/ink511.xml"/><Relationship Id="rId1" Type="http://schemas.openxmlformats.org/officeDocument/2006/relationships/slideLayout" Target="../slideLayouts/slideLayout1.xml"/><Relationship Id="rId212" Type="http://schemas.openxmlformats.org/officeDocument/2006/relationships/image" Target="../media/image516.png"/><Relationship Id="rId233" Type="http://schemas.openxmlformats.org/officeDocument/2006/relationships/customXml" Target="../ink/ink534.xml"/><Relationship Id="rId254" Type="http://schemas.openxmlformats.org/officeDocument/2006/relationships/image" Target="../media/image537.png"/><Relationship Id="rId28" Type="http://schemas.openxmlformats.org/officeDocument/2006/relationships/image" Target="../media/image425.png"/><Relationship Id="rId49" Type="http://schemas.openxmlformats.org/officeDocument/2006/relationships/customXml" Target="../ink/ink442.xml"/><Relationship Id="rId114" Type="http://schemas.openxmlformats.org/officeDocument/2006/relationships/image" Target="../media/image467.png"/><Relationship Id="rId275" Type="http://schemas.openxmlformats.org/officeDocument/2006/relationships/customXml" Target="../ink/ink555.xml"/><Relationship Id="rId60" Type="http://schemas.openxmlformats.org/officeDocument/2006/relationships/image" Target="../media/image441.png"/><Relationship Id="rId81" Type="http://schemas.openxmlformats.org/officeDocument/2006/relationships/customXml" Target="../ink/ink458.xml"/><Relationship Id="rId135" Type="http://schemas.openxmlformats.org/officeDocument/2006/relationships/customXml" Target="../ink/ink485.xml"/><Relationship Id="rId156" Type="http://schemas.openxmlformats.org/officeDocument/2006/relationships/image" Target="../media/image488.png"/><Relationship Id="rId177" Type="http://schemas.openxmlformats.org/officeDocument/2006/relationships/customXml" Target="../ink/ink506.xml"/><Relationship Id="rId198" Type="http://schemas.openxmlformats.org/officeDocument/2006/relationships/image" Target="../media/image509.png"/><Relationship Id="rId202" Type="http://schemas.openxmlformats.org/officeDocument/2006/relationships/image" Target="../media/image511.png"/><Relationship Id="rId223" Type="http://schemas.openxmlformats.org/officeDocument/2006/relationships/customXml" Target="../ink/ink529.xml"/><Relationship Id="rId244" Type="http://schemas.openxmlformats.org/officeDocument/2006/relationships/image" Target="../media/image532.png"/><Relationship Id="rId18" Type="http://schemas.openxmlformats.org/officeDocument/2006/relationships/image" Target="../media/image420.png"/><Relationship Id="rId39" Type="http://schemas.openxmlformats.org/officeDocument/2006/relationships/customXml" Target="../ink/ink437.xml"/><Relationship Id="rId265" Type="http://schemas.openxmlformats.org/officeDocument/2006/relationships/customXml" Target="../ink/ink550.xml"/><Relationship Id="rId50" Type="http://schemas.openxmlformats.org/officeDocument/2006/relationships/image" Target="../media/image436.png"/><Relationship Id="rId104" Type="http://schemas.openxmlformats.org/officeDocument/2006/relationships/image" Target="../media/image462.png"/><Relationship Id="rId125" Type="http://schemas.openxmlformats.org/officeDocument/2006/relationships/customXml" Target="../ink/ink480.xml"/><Relationship Id="rId146" Type="http://schemas.openxmlformats.org/officeDocument/2006/relationships/image" Target="../media/image483.png"/><Relationship Id="rId167" Type="http://schemas.openxmlformats.org/officeDocument/2006/relationships/customXml" Target="../ink/ink501.xml"/><Relationship Id="rId188" Type="http://schemas.openxmlformats.org/officeDocument/2006/relationships/image" Target="../media/image504.png"/><Relationship Id="rId71" Type="http://schemas.openxmlformats.org/officeDocument/2006/relationships/customXml" Target="../ink/ink453.xml"/><Relationship Id="rId92" Type="http://schemas.openxmlformats.org/officeDocument/2006/relationships/image" Target="../media/image456.png"/><Relationship Id="rId213" Type="http://schemas.openxmlformats.org/officeDocument/2006/relationships/customXml" Target="../ink/ink524.xml"/><Relationship Id="rId234" Type="http://schemas.openxmlformats.org/officeDocument/2006/relationships/image" Target="../media/image527.png"/><Relationship Id="rId2" Type="http://schemas.openxmlformats.org/officeDocument/2006/relationships/customXml" Target="../ink/ink418.xml"/><Relationship Id="rId29" Type="http://schemas.openxmlformats.org/officeDocument/2006/relationships/customXml" Target="../ink/ink432.xml"/><Relationship Id="rId255" Type="http://schemas.openxmlformats.org/officeDocument/2006/relationships/customXml" Target="../ink/ink545.xml"/><Relationship Id="rId276" Type="http://schemas.openxmlformats.org/officeDocument/2006/relationships/image" Target="../media/image548.png"/><Relationship Id="rId40" Type="http://schemas.openxmlformats.org/officeDocument/2006/relationships/image" Target="../media/image431.png"/><Relationship Id="rId115" Type="http://schemas.openxmlformats.org/officeDocument/2006/relationships/customXml" Target="../ink/ink475.xml"/><Relationship Id="rId136" Type="http://schemas.openxmlformats.org/officeDocument/2006/relationships/image" Target="../media/image478.png"/><Relationship Id="rId157" Type="http://schemas.openxmlformats.org/officeDocument/2006/relationships/customXml" Target="../ink/ink496.xml"/><Relationship Id="rId178" Type="http://schemas.openxmlformats.org/officeDocument/2006/relationships/image" Target="../media/image499.png"/><Relationship Id="rId61" Type="http://schemas.openxmlformats.org/officeDocument/2006/relationships/customXml" Target="../ink/ink448.xml"/><Relationship Id="rId82" Type="http://schemas.openxmlformats.org/officeDocument/2006/relationships/image" Target="../media/image451.png"/><Relationship Id="rId199" Type="http://schemas.openxmlformats.org/officeDocument/2006/relationships/customXml" Target="../ink/ink517.xml"/><Relationship Id="rId203" Type="http://schemas.openxmlformats.org/officeDocument/2006/relationships/customXml" Target="../ink/ink519.xml"/><Relationship Id="rId19" Type="http://schemas.openxmlformats.org/officeDocument/2006/relationships/customXml" Target="../ink/ink427.xml"/><Relationship Id="rId224" Type="http://schemas.openxmlformats.org/officeDocument/2006/relationships/image" Target="../media/image522.png"/><Relationship Id="rId245" Type="http://schemas.openxmlformats.org/officeDocument/2006/relationships/customXml" Target="../ink/ink540.xml"/><Relationship Id="rId266" Type="http://schemas.openxmlformats.org/officeDocument/2006/relationships/image" Target="../media/image543.png"/><Relationship Id="rId30" Type="http://schemas.openxmlformats.org/officeDocument/2006/relationships/image" Target="../media/image426.png"/><Relationship Id="rId105" Type="http://schemas.openxmlformats.org/officeDocument/2006/relationships/customXml" Target="../ink/ink470.xml"/><Relationship Id="rId126" Type="http://schemas.openxmlformats.org/officeDocument/2006/relationships/image" Target="../media/image473.png"/><Relationship Id="rId147" Type="http://schemas.openxmlformats.org/officeDocument/2006/relationships/customXml" Target="../ink/ink491.xml"/><Relationship Id="rId168" Type="http://schemas.openxmlformats.org/officeDocument/2006/relationships/image" Target="../media/image494.png"/><Relationship Id="rId51" Type="http://schemas.openxmlformats.org/officeDocument/2006/relationships/customXml" Target="../ink/ink443.xml"/><Relationship Id="rId72" Type="http://schemas.openxmlformats.org/officeDocument/2006/relationships/image" Target="../media/image446.png"/><Relationship Id="rId93" Type="http://schemas.openxmlformats.org/officeDocument/2006/relationships/customXml" Target="../ink/ink464.xml"/><Relationship Id="rId189" Type="http://schemas.openxmlformats.org/officeDocument/2006/relationships/customXml" Target="../ink/ink512.xml"/><Relationship Id="rId3" Type="http://schemas.openxmlformats.org/officeDocument/2006/relationships/image" Target="../media/image414.png"/><Relationship Id="rId214" Type="http://schemas.openxmlformats.org/officeDocument/2006/relationships/image" Target="../media/image517.png"/><Relationship Id="rId235" Type="http://schemas.openxmlformats.org/officeDocument/2006/relationships/customXml" Target="../ink/ink535.xml"/><Relationship Id="rId256" Type="http://schemas.openxmlformats.org/officeDocument/2006/relationships/image" Target="../media/image538.png"/><Relationship Id="rId277" Type="http://schemas.openxmlformats.org/officeDocument/2006/relationships/customXml" Target="../ink/ink556.xml"/><Relationship Id="rId116" Type="http://schemas.openxmlformats.org/officeDocument/2006/relationships/image" Target="../media/image468.png"/><Relationship Id="rId137" Type="http://schemas.openxmlformats.org/officeDocument/2006/relationships/customXml" Target="../ink/ink486.xml"/><Relationship Id="rId158" Type="http://schemas.openxmlformats.org/officeDocument/2006/relationships/image" Target="../media/image489.png"/><Relationship Id="rId20" Type="http://schemas.openxmlformats.org/officeDocument/2006/relationships/image" Target="../media/image421.png"/><Relationship Id="rId41" Type="http://schemas.openxmlformats.org/officeDocument/2006/relationships/customXml" Target="../ink/ink438.xml"/><Relationship Id="rId62" Type="http://schemas.openxmlformats.org/officeDocument/2006/relationships/image" Target="../media/image254.png"/><Relationship Id="rId83" Type="http://schemas.openxmlformats.org/officeDocument/2006/relationships/customXml" Target="../ink/ink459.xml"/><Relationship Id="rId179" Type="http://schemas.openxmlformats.org/officeDocument/2006/relationships/customXml" Target="../ink/ink507.xml"/><Relationship Id="rId190" Type="http://schemas.openxmlformats.org/officeDocument/2006/relationships/image" Target="../media/image505.png"/><Relationship Id="rId204" Type="http://schemas.openxmlformats.org/officeDocument/2006/relationships/image" Target="../media/image512.png"/><Relationship Id="rId225" Type="http://schemas.openxmlformats.org/officeDocument/2006/relationships/customXml" Target="../ink/ink530.xml"/><Relationship Id="rId246" Type="http://schemas.openxmlformats.org/officeDocument/2006/relationships/image" Target="../media/image533.png"/><Relationship Id="rId267" Type="http://schemas.openxmlformats.org/officeDocument/2006/relationships/customXml" Target="../ink/ink551.xml"/><Relationship Id="rId106" Type="http://schemas.openxmlformats.org/officeDocument/2006/relationships/image" Target="../media/image463.png"/><Relationship Id="rId127" Type="http://schemas.openxmlformats.org/officeDocument/2006/relationships/customXml" Target="../ink/ink481.xml"/><Relationship Id="rId10" Type="http://schemas.openxmlformats.org/officeDocument/2006/relationships/customXml" Target="../ink/ink422.xml"/><Relationship Id="rId31" Type="http://schemas.openxmlformats.org/officeDocument/2006/relationships/customXml" Target="../ink/ink433.xml"/><Relationship Id="rId52" Type="http://schemas.openxmlformats.org/officeDocument/2006/relationships/image" Target="../media/image437.png"/><Relationship Id="rId73" Type="http://schemas.openxmlformats.org/officeDocument/2006/relationships/customXml" Target="../ink/ink454.xml"/><Relationship Id="rId94" Type="http://schemas.openxmlformats.org/officeDocument/2006/relationships/image" Target="../media/image457.png"/><Relationship Id="rId148" Type="http://schemas.openxmlformats.org/officeDocument/2006/relationships/image" Target="../media/image484.png"/><Relationship Id="rId169" Type="http://schemas.openxmlformats.org/officeDocument/2006/relationships/customXml" Target="../ink/ink502.xml"/><Relationship Id="rId4" Type="http://schemas.openxmlformats.org/officeDocument/2006/relationships/customXml" Target="../ink/ink419.xml"/><Relationship Id="rId180" Type="http://schemas.openxmlformats.org/officeDocument/2006/relationships/image" Target="../media/image500.png"/><Relationship Id="rId215" Type="http://schemas.openxmlformats.org/officeDocument/2006/relationships/customXml" Target="../ink/ink525.xml"/><Relationship Id="rId236" Type="http://schemas.openxmlformats.org/officeDocument/2006/relationships/image" Target="../media/image528.png"/><Relationship Id="rId257" Type="http://schemas.openxmlformats.org/officeDocument/2006/relationships/customXml" Target="../ink/ink546.xml"/><Relationship Id="rId278" Type="http://schemas.openxmlformats.org/officeDocument/2006/relationships/image" Target="../media/image549.png"/><Relationship Id="rId42" Type="http://schemas.openxmlformats.org/officeDocument/2006/relationships/image" Target="../media/image432.png"/><Relationship Id="rId84" Type="http://schemas.openxmlformats.org/officeDocument/2006/relationships/image" Target="../media/image452.png"/><Relationship Id="rId138" Type="http://schemas.openxmlformats.org/officeDocument/2006/relationships/image" Target="../media/image479.png"/><Relationship Id="rId191" Type="http://schemas.openxmlformats.org/officeDocument/2006/relationships/customXml" Target="../ink/ink513.xml"/><Relationship Id="rId205" Type="http://schemas.openxmlformats.org/officeDocument/2006/relationships/customXml" Target="../ink/ink520.xml"/><Relationship Id="rId247" Type="http://schemas.openxmlformats.org/officeDocument/2006/relationships/customXml" Target="../ink/ink541.xml"/><Relationship Id="rId107" Type="http://schemas.openxmlformats.org/officeDocument/2006/relationships/customXml" Target="../ink/ink471.xml"/><Relationship Id="rId11" Type="http://schemas.openxmlformats.org/officeDocument/2006/relationships/image" Target="../media/image417.png"/><Relationship Id="rId53" Type="http://schemas.openxmlformats.org/officeDocument/2006/relationships/customXml" Target="../ink/ink444.xml"/><Relationship Id="rId149" Type="http://schemas.openxmlformats.org/officeDocument/2006/relationships/customXml" Target="../ink/ink492.xml"/><Relationship Id="rId95" Type="http://schemas.openxmlformats.org/officeDocument/2006/relationships/customXml" Target="../ink/ink465.xml"/><Relationship Id="rId160" Type="http://schemas.openxmlformats.org/officeDocument/2006/relationships/image" Target="../media/image490.png"/><Relationship Id="rId216" Type="http://schemas.openxmlformats.org/officeDocument/2006/relationships/image" Target="../media/image5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256948" y="1874728"/>
            <a:ext cx="5314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This </a:t>
            </a:r>
            <a:r>
              <a:rPr lang="de-DE" sz="2800" b="1" u="sng" dirty="0" err="1"/>
              <a:t>lecture</a:t>
            </a:r>
            <a:r>
              <a:rPr lang="de-DE" sz="2800" b="1" u="sng" dirty="0"/>
              <a:t> will </a:t>
            </a:r>
            <a:r>
              <a:rPr lang="de-DE" sz="2800" b="1" u="sng" dirty="0" err="1"/>
              <a:t>be</a:t>
            </a:r>
            <a:r>
              <a:rPr lang="de-DE" sz="2800" b="1" u="sng" dirty="0"/>
              <a:t> </a:t>
            </a:r>
            <a:r>
              <a:rPr lang="de-DE" sz="2800" b="1" u="sng" dirty="0" err="1"/>
              <a:t>recorded</a:t>
            </a:r>
            <a:r>
              <a:rPr lang="de-DE" sz="2800" b="1" u="sng" dirty="0"/>
              <a:t> and </a:t>
            </a:r>
          </a:p>
          <a:p>
            <a:pPr algn="ctr"/>
            <a:r>
              <a:rPr lang="de-DE" sz="2800" b="1" u="sng" dirty="0" err="1"/>
              <a:t>Subsequently</a:t>
            </a:r>
            <a:r>
              <a:rPr lang="de-DE" sz="2800" b="1" u="sng" dirty="0"/>
              <a:t> </a:t>
            </a:r>
            <a:r>
              <a:rPr lang="de-DE" sz="2800" b="1" u="sng" dirty="0" err="1"/>
              <a:t>uploaded</a:t>
            </a:r>
            <a:r>
              <a:rPr lang="de-DE" sz="2800" b="1" u="sng" dirty="0"/>
              <a:t> in </a:t>
            </a:r>
            <a:r>
              <a:rPr lang="de-DE" sz="2800" b="1" u="sng" dirty="0" err="1"/>
              <a:t>the</a:t>
            </a:r>
            <a:r>
              <a:rPr lang="de-DE" sz="2800" b="1" u="sng" dirty="0"/>
              <a:t> </a:t>
            </a:r>
          </a:p>
          <a:p>
            <a:pPr algn="ctr"/>
            <a:r>
              <a:rPr lang="de-DE" sz="2800" b="1" u="sng" dirty="0" err="1"/>
              <a:t>world</a:t>
            </a:r>
            <a:r>
              <a:rPr lang="de-DE" sz="2800" b="1" u="sng" dirty="0"/>
              <a:t>-</a:t>
            </a:r>
            <a:r>
              <a:rPr lang="de-DE" sz="2800" b="1" u="sng" dirty="0" err="1"/>
              <a:t>wide</a:t>
            </a:r>
            <a:r>
              <a:rPr lang="de-DE" sz="2800" b="1" u="sng" dirty="0"/>
              <a:t>-web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Conditional</a:t>
            </a:r>
            <a:r>
              <a:rPr lang="de-DE" sz="3200" dirty="0"/>
              <a:t> </a:t>
            </a:r>
            <a:r>
              <a:rPr lang="de-DE" sz="3200" dirty="0" err="1"/>
              <a:t>probability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692696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dirty="0"/>
              <a:t>The </a:t>
            </a:r>
            <a:r>
              <a:rPr lang="de-DE" sz="2200" dirty="0" err="1"/>
              <a:t>conditional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an </a:t>
            </a:r>
            <a:r>
              <a:rPr lang="de-DE" sz="2200" dirty="0" err="1"/>
              <a:t>event</a:t>
            </a:r>
            <a:r>
              <a:rPr lang="de-DE" sz="2200" dirty="0"/>
              <a:t> A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probablity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occurence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event</a:t>
            </a:r>
            <a:r>
              <a:rPr lang="de-DE" sz="2200" dirty="0"/>
              <a:t> A </a:t>
            </a:r>
            <a:r>
              <a:rPr lang="de-DE" sz="2200" dirty="0" err="1"/>
              <a:t>given</a:t>
            </a:r>
            <a:r>
              <a:rPr lang="de-DE" sz="2200" dirty="0"/>
              <a:t> </a:t>
            </a:r>
            <a:r>
              <a:rPr lang="de-DE" sz="2200" dirty="0" err="1"/>
              <a:t>event</a:t>
            </a:r>
            <a:r>
              <a:rPr lang="de-DE" sz="2200" dirty="0"/>
              <a:t> B </a:t>
            </a:r>
            <a:r>
              <a:rPr lang="de-DE" sz="2200" dirty="0" err="1"/>
              <a:t>has</a:t>
            </a:r>
            <a:r>
              <a:rPr lang="de-DE" sz="2200" dirty="0"/>
              <a:t> </a:t>
            </a:r>
            <a:r>
              <a:rPr lang="de-DE" sz="2200" dirty="0" err="1"/>
              <a:t>happened</a:t>
            </a:r>
            <a:r>
              <a:rPr lang="de-DE" sz="2200" dirty="0"/>
              <a:t> (</a:t>
            </a:r>
            <a:r>
              <a:rPr lang="de-DE" sz="2200" dirty="0" err="1"/>
              <a:t>or</a:t>
            </a:r>
            <a:r>
              <a:rPr lang="de-DE" sz="2200" dirty="0"/>
              <a:t> </a:t>
            </a:r>
            <a:r>
              <a:rPr lang="de-DE" sz="2200" dirty="0" err="1"/>
              <a:t>happens</a:t>
            </a:r>
            <a:r>
              <a:rPr lang="de-DE" sz="2200" dirty="0"/>
              <a:t> </a:t>
            </a:r>
            <a:r>
              <a:rPr lang="de-DE" sz="2200" dirty="0" err="1"/>
              <a:t>simultaneously</a:t>
            </a:r>
            <a:r>
              <a:rPr lang="de-DE" sz="2200" dirty="0"/>
              <a:t> </a:t>
            </a:r>
            <a:r>
              <a:rPr lang="de-DE" sz="2200" dirty="0" err="1"/>
              <a:t>with</a:t>
            </a:r>
            <a:r>
              <a:rPr lang="de-DE" sz="2200" dirty="0"/>
              <a:t> A)</a:t>
            </a:r>
          </a:p>
          <a:p>
            <a:endParaRPr lang="de-DE" sz="2200" dirty="0"/>
          </a:p>
          <a:p>
            <a:r>
              <a:rPr lang="de-DE" sz="2200" dirty="0"/>
              <a:t>→	 </a:t>
            </a:r>
            <a:r>
              <a:rPr lang="de-DE" sz="2200" dirty="0" err="1"/>
              <a:t>conditional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A </a:t>
            </a:r>
            <a:r>
              <a:rPr lang="de-DE" sz="2200" dirty="0" err="1"/>
              <a:t>given</a:t>
            </a:r>
            <a:r>
              <a:rPr lang="de-DE" sz="2200" dirty="0"/>
              <a:t>: P(A│B).</a:t>
            </a:r>
          </a:p>
          <a:p>
            <a:endParaRPr lang="de-DE" sz="2200" dirty="0"/>
          </a:p>
          <a:p>
            <a:r>
              <a:rPr lang="de-DE" altLang="de-DE" sz="2200" b="1" dirty="0"/>
              <a:t>Definition:</a:t>
            </a:r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b="1" dirty="0"/>
          </a:p>
          <a:p>
            <a:r>
              <a:rPr lang="de-DE" sz="2200" b="1" dirty="0"/>
              <a:t>Bayes Theorem:</a:t>
            </a:r>
          </a:p>
          <a:p>
            <a:endParaRPr lang="de-DE" sz="2400" dirty="0"/>
          </a:p>
          <a:p>
            <a:endParaRPr lang="de-DE" sz="24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4463852" y="2996953"/>
          <a:ext cx="2208213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Formel" r:id="rId3" imgW="1295400" imgH="419100" progId="Equation.3">
                  <p:embed/>
                </p:oleObj>
              </mc:Choice>
              <mc:Fallback>
                <p:oleObj name="Formel" r:id="rId3" imgW="1295400" imgH="419100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3852" y="2996953"/>
                        <a:ext cx="2208213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4412730" y="4658842"/>
          <a:ext cx="261937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Formel" r:id="rId5" imgW="1536480" imgH="419040" progId="Equation.3">
                  <p:embed/>
                </p:oleObj>
              </mc:Choice>
              <mc:Fallback>
                <p:oleObj name="Formel" r:id="rId5" imgW="1536480" imgH="41904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2730" y="4658842"/>
                        <a:ext cx="2619375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>
            <a:extLst>
              <a:ext uri="{FF2B5EF4-FFF2-40B4-BE49-F238E27FC236}">
                <a16:creationId xmlns:a16="http://schemas.microsoft.com/office/drawing/2014/main" id="{1328590F-DAC6-4AFB-BE9A-96811B3F54CD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488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Goats</a:t>
            </a:r>
            <a:r>
              <a:rPr lang="de-DE" sz="3200" dirty="0"/>
              <a:t> and Cars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386741" y="648485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dirty="0" err="1"/>
              <a:t>Suppose</a:t>
            </a:r>
            <a:r>
              <a:rPr lang="de-DE" sz="2200" dirty="0"/>
              <a:t> in a game </a:t>
            </a:r>
            <a:r>
              <a:rPr lang="de-DE" sz="2200" dirty="0" err="1"/>
              <a:t>show</a:t>
            </a:r>
            <a:r>
              <a:rPr lang="de-DE" sz="2200" dirty="0"/>
              <a:t> </a:t>
            </a:r>
            <a:r>
              <a:rPr lang="de-DE" sz="2200" dirty="0" err="1"/>
              <a:t>you</a:t>
            </a:r>
            <a:r>
              <a:rPr lang="de-DE" sz="2200" dirty="0"/>
              <a:t> </a:t>
            </a:r>
            <a:r>
              <a:rPr lang="de-DE" sz="2200" dirty="0" err="1"/>
              <a:t>are</a:t>
            </a:r>
            <a:r>
              <a:rPr lang="de-DE" sz="2200" dirty="0"/>
              <a:t> </a:t>
            </a:r>
            <a:r>
              <a:rPr lang="de-DE" sz="2200" dirty="0" err="1"/>
              <a:t>sitting</a:t>
            </a:r>
            <a:r>
              <a:rPr lang="de-DE" sz="2200" dirty="0"/>
              <a:t> </a:t>
            </a:r>
            <a:r>
              <a:rPr lang="de-DE" sz="2200" dirty="0" err="1"/>
              <a:t>infront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3 </a:t>
            </a:r>
            <a:r>
              <a:rPr lang="de-DE" sz="2200" dirty="0" err="1"/>
              <a:t>doors</a:t>
            </a:r>
            <a:r>
              <a:rPr lang="de-DE" sz="2200" dirty="0"/>
              <a:t>. </a:t>
            </a:r>
            <a:r>
              <a:rPr lang="de-DE" sz="2200" dirty="0" err="1"/>
              <a:t>You</a:t>
            </a:r>
            <a:r>
              <a:rPr lang="de-DE" sz="2200" dirty="0"/>
              <a:t> </a:t>
            </a:r>
            <a:r>
              <a:rPr lang="de-DE" sz="2200" dirty="0" err="1"/>
              <a:t>know</a:t>
            </a:r>
            <a:r>
              <a:rPr lang="de-DE" sz="2200" dirty="0"/>
              <a:t> </a:t>
            </a:r>
            <a:r>
              <a:rPr lang="de-DE" sz="2200" dirty="0" err="1"/>
              <a:t>behind</a:t>
            </a:r>
            <a:r>
              <a:rPr lang="de-DE" sz="2200" dirty="0"/>
              <a:t> on </a:t>
            </a:r>
            <a:r>
              <a:rPr lang="de-DE" sz="2200" dirty="0" err="1"/>
              <a:t>door</a:t>
            </a:r>
            <a:r>
              <a:rPr lang="de-DE" sz="2200" dirty="0"/>
              <a:t> </a:t>
            </a:r>
            <a:r>
              <a:rPr lang="de-DE" sz="2200" dirty="0" err="1"/>
              <a:t>you`ll</a:t>
            </a:r>
            <a:r>
              <a:rPr lang="de-DE" sz="2200" dirty="0"/>
              <a:t> </a:t>
            </a:r>
            <a:r>
              <a:rPr lang="de-DE" sz="2200" dirty="0" err="1"/>
              <a:t>win</a:t>
            </a:r>
            <a:r>
              <a:rPr lang="de-DE" sz="2200" dirty="0"/>
              <a:t> a </a:t>
            </a:r>
            <a:r>
              <a:rPr lang="de-DE" sz="2200" dirty="0" err="1"/>
              <a:t>car</a:t>
            </a:r>
            <a:r>
              <a:rPr lang="de-DE" sz="2200" dirty="0"/>
              <a:t> and </a:t>
            </a:r>
            <a:r>
              <a:rPr lang="de-DE" sz="2200" dirty="0" err="1"/>
              <a:t>behind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two</a:t>
            </a:r>
            <a:r>
              <a:rPr lang="de-DE" sz="2200" dirty="0"/>
              <a:t> </a:t>
            </a:r>
            <a:r>
              <a:rPr lang="de-DE" sz="2200" dirty="0" err="1"/>
              <a:t>other</a:t>
            </a:r>
            <a:r>
              <a:rPr lang="de-DE" sz="2200" dirty="0"/>
              <a:t> </a:t>
            </a:r>
            <a:r>
              <a:rPr lang="de-DE" sz="2200" dirty="0" err="1"/>
              <a:t>doors</a:t>
            </a:r>
            <a:r>
              <a:rPr lang="de-DE" sz="2200" dirty="0"/>
              <a:t> </a:t>
            </a:r>
            <a:r>
              <a:rPr lang="de-DE" sz="2200" dirty="0" err="1"/>
              <a:t>you</a:t>
            </a:r>
            <a:r>
              <a:rPr lang="de-DE" sz="2200" dirty="0"/>
              <a:t> </a:t>
            </a:r>
            <a:r>
              <a:rPr lang="de-DE" sz="2200" dirty="0" err="1"/>
              <a:t>get</a:t>
            </a:r>
            <a:r>
              <a:rPr lang="de-DE" sz="2200" dirty="0"/>
              <a:t> </a:t>
            </a:r>
            <a:r>
              <a:rPr lang="de-DE" sz="2200" dirty="0" err="1"/>
              <a:t>only</a:t>
            </a:r>
            <a:r>
              <a:rPr lang="de-DE" sz="2200" dirty="0"/>
              <a:t> a </a:t>
            </a:r>
            <a:r>
              <a:rPr lang="de-DE" sz="2200" dirty="0" err="1"/>
              <a:t>goat</a:t>
            </a:r>
            <a:endParaRPr lang="de-DE" sz="2200" dirty="0"/>
          </a:p>
          <a:p>
            <a:endParaRPr lang="de-DE" sz="2200" dirty="0"/>
          </a:p>
          <a:p>
            <a:r>
              <a:rPr lang="de-DE" sz="2200" b="1" u="sng" dirty="0"/>
              <a:t>Round 1</a:t>
            </a:r>
            <a:r>
              <a:rPr lang="de-DE" sz="2200" dirty="0"/>
              <a:t>: </a:t>
            </a:r>
            <a:r>
              <a:rPr lang="de-DE" sz="2200" dirty="0" err="1"/>
              <a:t>You</a:t>
            </a:r>
            <a:r>
              <a:rPr lang="de-DE" sz="2200" dirty="0"/>
              <a:t> </a:t>
            </a:r>
            <a:r>
              <a:rPr lang="de-DE" sz="2200" dirty="0" err="1"/>
              <a:t>choose</a:t>
            </a:r>
            <a:r>
              <a:rPr lang="de-DE" sz="2200"/>
              <a:t> a </a:t>
            </a:r>
            <a:r>
              <a:rPr lang="de-DE" sz="2200" dirty="0" err="1"/>
              <a:t>door</a:t>
            </a:r>
            <a:endParaRPr lang="de-DE" sz="2200" dirty="0"/>
          </a:p>
          <a:p>
            <a:endParaRPr lang="de-DE" sz="2200" dirty="0"/>
          </a:p>
          <a:p>
            <a:r>
              <a:rPr lang="de-DE" sz="2200" dirty="0"/>
              <a:t>After </a:t>
            </a:r>
            <a:r>
              <a:rPr lang="de-DE" sz="2200" dirty="0" err="1"/>
              <a:t>that</a:t>
            </a:r>
            <a:r>
              <a:rPr lang="de-DE" sz="2200" dirty="0"/>
              <a:t>,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showmaster</a:t>
            </a:r>
            <a:r>
              <a:rPr lang="de-DE" sz="2200" dirty="0"/>
              <a:t>, </a:t>
            </a:r>
            <a:r>
              <a:rPr lang="de-DE" sz="2200" dirty="0" err="1"/>
              <a:t>knowing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door</a:t>
            </a:r>
            <a:r>
              <a:rPr lang="de-DE" sz="2200" dirty="0"/>
              <a:t> </a:t>
            </a:r>
            <a:r>
              <a:rPr lang="de-DE" sz="2200" dirty="0" err="1"/>
              <a:t>with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car</a:t>
            </a:r>
            <a:r>
              <a:rPr lang="de-DE" sz="2200" dirty="0"/>
              <a:t>, </a:t>
            </a:r>
            <a:r>
              <a:rPr lang="de-DE" sz="2200" dirty="0" err="1"/>
              <a:t>opens</a:t>
            </a:r>
            <a:r>
              <a:rPr lang="de-DE" sz="2200" dirty="0"/>
              <a:t> a </a:t>
            </a:r>
            <a:r>
              <a:rPr lang="de-DE" sz="2200" dirty="0" err="1"/>
              <a:t>door</a:t>
            </a:r>
            <a:r>
              <a:rPr lang="de-DE" sz="2200" dirty="0"/>
              <a:t> </a:t>
            </a:r>
            <a:r>
              <a:rPr lang="de-DE" sz="2200" dirty="0" err="1"/>
              <a:t>with</a:t>
            </a:r>
            <a:r>
              <a:rPr lang="de-DE" sz="2200" dirty="0"/>
              <a:t> a </a:t>
            </a:r>
            <a:r>
              <a:rPr lang="de-DE" sz="2200" dirty="0" err="1"/>
              <a:t>goat</a:t>
            </a:r>
            <a:endParaRPr lang="de-DE" sz="2200" dirty="0"/>
          </a:p>
          <a:p>
            <a:endParaRPr lang="de-DE" sz="2200" dirty="0"/>
          </a:p>
          <a:p>
            <a:r>
              <a:rPr lang="de-DE" sz="2200" b="1" u="sng" dirty="0"/>
              <a:t>Round 2</a:t>
            </a:r>
            <a:r>
              <a:rPr lang="de-DE" sz="2200" dirty="0"/>
              <a:t>: </a:t>
            </a:r>
            <a:r>
              <a:rPr lang="de-DE" sz="2200" dirty="0" err="1"/>
              <a:t>You`re</a:t>
            </a:r>
            <a:r>
              <a:rPr lang="de-DE" sz="2200" dirty="0"/>
              <a:t> </a:t>
            </a:r>
            <a:r>
              <a:rPr lang="de-DE" sz="2200" dirty="0" err="1"/>
              <a:t>asked</a:t>
            </a:r>
            <a:r>
              <a:rPr lang="de-DE" sz="2200" dirty="0"/>
              <a:t> </a:t>
            </a:r>
            <a:r>
              <a:rPr lang="de-DE" sz="2200" dirty="0" err="1"/>
              <a:t>if</a:t>
            </a:r>
            <a:r>
              <a:rPr lang="de-DE" sz="2200" dirty="0"/>
              <a:t> </a:t>
            </a:r>
            <a:r>
              <a:rPr lang="de-DE" sz="2200" dirty="0" err="1"/>
              <a:t>you</a:t>
            </a:r>
            <a:r>
              <a:rPr lang="de-DE" sz="2200" dirty="0"/>
              <a:t> </a:t>
            </a:r>
            <a:r>
              <a:rPr lang="de-DE" sz="2200" dirty="0" err="1"/>
              <a:t>want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change</a:t>
            </a:r>
            <a:r>
              <a:rPr lang="de-DE" sz="2200" dirty="0"/>
              <a:t> </a:t>
            </a:r>
            <a:r>
              <a:rPr lang="de-DE" sz="2200" dirty="0" err="1"/>
              <a:t>doors</a:t>
            </a:r>
            <a:endParaRPr lang="de-DE" sz="2200" dirty="0"/>
          </a:p>
          <a:p>
            <a:endParaRPr lang="de-DE" sz="2200" dirty="0"/>
          </a:p>
          <a:p>
            <a:pPr algn="ctr"/>
            <a:r>
              <a:rPr lang="de-DE" sz="4000" b="1" dirty="0" err="1"/>
              <a:t>What</a:t>
            </a:r>
            <a:r>
              <a:rPr lang="de-DE" sz="4000" b="1" dirty="0"/>
              <a:t> </a:t>
            </a:r>
            <a:r>
              <a:rPr lang="de-DE" sz="4000" b="1" dirty="0" err="1"/>
              <a:t>is</a:t>
            </a:r>
            <a:r>
              <a:rPr lang="de-DE" sz="4000" b="1" dirty="0"/>
              <a:t> </a:t>
            </a:r>
            <a:r>
              <a:rPr lang="de-DE" sz="4000" b="1" dirty="0" err="1"/>
              <a:t>your</a:t>
            </a:r>
            <a:r>
              <a:rPr lang="de-DE" sz="4000" b="1" dirty="0"/>
              <a:t> </a:t>
            </a:r>
            <a:r>
              <a:rPr lang="de-DE" sz="4000" b="1" dirty="0" err="1"/>
              <a:t>decision</a:t>
            </a:r>
            <a:r>
              <a:rPr lang="de-DE" sz="4000" b="1" dirty="0"/>
              <a:t>?</a:t>
            </a:r>
          </a:p>
          <a:p>
            <a:pPr algn="ctr"/>
            <a:endParaRPr lang="de-DE" sz="4000" b="1" dirty="0"/>
          </a:p>
          <a:p>
            <a:pPr algn="ctr"/>
            <a:r>
              <a:rPr lang="de-DE" sz="2000" b="1" dirty="0" err="1"/>
              <a:t>If</a:t>
            </a:r>
            <a:r>
              <a:rPr lang="de-DE" sz="2000" b="1" dirty="0"/>
              <a:t> </a:t>
            </a:r>
            <a:r>
              <a:rPr lang="de-DE" sz="2000" b="1" dirty="0" err="1"/>
              <a:t>you</a:t>
            </a:r>
            <a:r>
              <a:rPr lang="de-DE" sz="2000" b="1" dirty="0"/>
              <a:t> </a:t>
            </a:r>
            <a:r>
              <a:rPr lang="de-DE" sz="2000" b="1" dirty="0" err="1"/>
              <a:t>don`t</a:t>
            </a:r>
            <a:r>
              <a:rPr lang="de-DE" sz="2000" b="1" dirty="0"/>
              <a:t> </a:t>
            </a:r>
            <a:r>
              <a:rPr lang="de-DE" sz="2000" b="1" dirty="0" err="1"/>
              <a:t>believe</a:t>
            </a:r>
            <a:r>
              <a:rPr lang="de-DE" sz="2000" b="1" dirty="0"/>
              <a:t> </a:t>
            </a:r>
            <a:r>
              <a:rPr lang="de-DE" sz="2000" b="1" dirty="0" err="1"/>
              <a:t>it</a:t>
            </a:r>
            <a:r>
              <a:rPr lang="de-DE" sz="2000" b="1" dirty="0"/>
              <a:t>, </a:t>
            </a:r>
            <a:r>
              <a:rPr lang="de-DE" sz="2000" b="1" dirty="0" err="1"/>
              <a:t>try</a:t>
            </a:r>
            <a:r>
              <a:rPr lang="de-DE" sz="2000" b="1" dirty="0"/>
              <a:t> </a:t>
            </a:r>
            <a:r>
              <a:rPr lang="de-DE" sz="2000" b="1" dirty="0" err="1"/>
              <a:t>to</a:t>
            </a:r>
            <a:r>
              <a:rPr lang="de-DE" sz="2000" b="1" dirty="0"/>
              <a:t> </a:t>
            </a:r>
            <a:r>
              <a:rPr lang="de-DE" sz="2000" b="1" dirty="0" err="1"/>
              <a:t>simulate</a:t>
            </a:r>
            <a:r>
              <a:rPr lang="de-DE" sz="2000" b="1" dirty="0"/>
              <a:t> </a:t>
            </a:r>
            <a:r>
              <a:rPr lang="de-DE" sz="2000" b="1" dirty="0" err="1"/>
              <a:t>this</a:t>
            </a:r>
            <a:r>
              <a:rPr lang="de-DE" sz="2000" b="1" dirty="0"/>
              <a:t> in Excel!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2ED990C-26AB-4E30-98DD-DE7324493A7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9738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971B7-33EB-4BC2-8BB2-56149CB51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9554" y="2265082"/>
            <a:ext cx="9149918" cy="1309430"/>
          </a:xfrm>
        </p:spPr>
        <p:txBody>
          <a:bodyPr>
            <a:noAutofit/>
          </a:bodyPr>
          <a:lstStyle/>
          <a:p>
            <a: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Advanced</a:t>
            </a:r>
            <a:r>
              <a:rPr lang="de-DE" sz="50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de-DE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00375F8-BC01-4333-A1BB-F4E22450B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2147" y="4747574"/>
            <a:ext cx="9077325" cy="438788"/>
          </a:xfrm>
        </p:spPr>
        <p:txBody>
          <a:bodyPr>
            <a:noAutofit/>
          </a:bodyPr>
          <a:lstStyle/>
          <a:p>
            <a:r>
              <a:rPr lang="de-DE">
                <a:latin typeface="Times New Roman" panose="02020603050405020304" pitchFamily="18" charset="0"/>
                <a:cs typeface="Times New Roman" panose="02020603050405020304" pitchFamily="18" charset="0"/>
              </a:rPr>
              <a:t>Summer term 2024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9785B7A5-5F1F-4A59-8352-502B0D44D345}"/>
              </a:ext>
            </a:extLst>
          </p:cNvPr>
          <p:cNvSpPr txBox="1">
            <a:spLocks/>
          </p:cNvSpPr>
          <p:nvPr/>
        </p:nvSpPr>
        <p:spPr>
          <a:xfrm>
            <a:off x="1591411" y="5470200"/>
            <a:ext cx="9078798" cy="4512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Bernhard Köster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BEBF484-332A-4E5A-ADB1-A980912EF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362" y="253071"/>
            <a:ext cx="2581275" cy="177165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D60AE7CF-1F07-4864-9EFB-5CD265C5646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1565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" y="0"/>
            <a:ext cx="12191999" cy="646864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Start </a:t>
            </a:r>
            <a:r>
              <a:rPr lang="de-DE" sz="2400" err="1">
                <a:solidFill>
                  <a:srgbClr val="000000"/>
                </a:solidFill>
                <a:ea typeface="Droid Sans Fallback"/>
              </a:rPr>
              <a:t>is</a:t>
            </a:r>
            <a:r>
              <a:rPr lang="de-DE" sz="2400">
                <a:solidFill>
                  <a:srgbClr val="000000"/>
                </a:solidFill>
                <a:ea typeface="Droid Sans Fallback"/>
              </a:rPr>
              <a:t> Wednesday, 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6</a:t>
            </a:r>
            <a:r>
              <a:rPr lang="de-DE" sz="2400">
                <a:solidFill>
                  <a:srgbClr val="000000"/>
                </a:solidFill>
                <a:ea typeface="Droid Sans Fallback"/>
              </a:rPr>
              <a:t> March  2024</a:t>
            </a: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Classroom lectures will be streamed, if technically possible, via a zoom-meeting (see moodle)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Lectures will be recored and uploaded on youtube (see my youtube channel und my hompage)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Exam type: Term paper</a:t>
            </a:r>
          </a:p>
          <a:p>
            <a:pPr>
              <a:lnSpc>
                <a:spcPct val="100000"/>
              </a:lnSpc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>
                <a:solidFill>
                  <a:srgbClr val="000000"/>
                </a:solidFill>
                <a:ea typeface="Droid Sans Fallback"/>
                <a:hlinkClick r:id="rId2"/>
              </a:rPr>
              <a:t>Youtube-channel Bernhard Köster</a:t>
            </a: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>
                <a:solidFill>
                  <a:srgbClr val="000000"/>
                </a:solidFill>
                <a:ea typeface="Droid Sans Fallback"/>
                <a:hlinkClick r:id="rId3"/>
              </a:rPr>
              <a:t>Homepage Bernhard Köster</a:t>
            </a: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Material will be mainly distributed via my homepage, organisational aspects via moodle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Please bring a laptop or Tablet in calss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 algn="ctr"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Kind regards		Bernhard Köster </a:t>
            </a:r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66FED8B2-97AF-49A4-B39C-7CE2436A4C1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694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631505" y="116632"/>
            <a:ext cx="9982426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>
                <a:solidFill>
                  <a:srgbClr val="000000"/>
                </a:solidFill>
              </a:rPr>
              <a:t>Prof. Dr. Bernhard Köster</a:t>
            </a:r>
          </a:p>
          <a:p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Room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:			S 113</a:t>
            </a: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Street:			Friedrich-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Paffrath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-Straße 101</a:t>
            </a:r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location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:		26389 Wilhelmshaven</a:t>
            </a: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Tel.			+49 4421 985-2766</a:t>
            </a:r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Email:			bernhard.koester@jade-hs.de</a:t>
            </a: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Consultation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hour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:	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by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arrangement</a:t>
            </a:r>
            <a:endParaRPr lang="de-DE" sz="2400" dirty="0"/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			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or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just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have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a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look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into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my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office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!</a:t>
            </a: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</a:rPr>
              <a:t>			</a:t>
            </a:r>
            <a:r>
              <a:rPr lang="de-DE" sz="2400" dirty="0" err="1">
                <a:solidFill>
                  <a:srgbClr val="000000"/>
                </a:solidFill>
              </a:rPr>
              <a:t>or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Webex</a:t>
            </a:r>
            <a:r>
              <a:rPr lang="de-DE" sz="2400" dirty="0">
                <a:solidFill>
                  <a:srgbClr val="000000"/>
                </a:solidFill>
              </a:rPr>
              <a:t>/Zoom …</a:t>
            </a:r>
            <a:endParaRPr lang="de-DE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0F336A6C-3C3E-4BC7-A879-DC0C70EBF80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7411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224175" y="116632"/>
            <a:ext cx="11389756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 err="1">
                <a:solidFill>
                  <a:srgbClr val="000000"/>
                </a:solidFill>
              </a:rPr>
              <a:t>Literature</a:t>
            </a:r>
            <a:endParaRPr lang="de-DE" sz="2400" dirty="0">
              <a:solidFill>
                <a:srgbClr val="000000"/>
              </a:solidFill>
            </a:endParaRPr>
          </a:p>
          <a:p>
            <a:pPr algn="ctr"/>
            <a:endParaRPr lang="de-DE" sz="24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Statistics for Business and Economics</a:t>
            </a:r>
            <a:r>
              <a:rPr lang="en-US" sz="2000" dirty="0">
                <a:solidFill>
                  <a:srgbClr val="000000"/>
                </a:solidFill>
              </a:rPr>
              <a:t>, Anderson, Sweeney, Williams, </a:t>
            </a:r>
            <a:r>
              <a:rPr lang="en-US" sz="2000" dirty="0" err="1">
                <a:solidFill>
                  <a:srgbClr val="000000"/>
                </a:solidFill>
              </a:rPr>
              <a:t>Camm</a:t>
            </a:r>
            <a:r>
              <a:rPr lang="en-US" sz="2000" dirty="0">
                <a:solidFill>
                  <a:srgbClr val="000000"/>
                </a:solidFill>
              </a:rPr>
              <a:t>, Cochran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Mathematical Statistics for Economics and Business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err="1">
                <a:solidFill>
                  <a:srgbClr val="000000"/>
                </a:solidFill>
              </a:rPr>
              <a:t>Mittelhammer</a:t>
            </a: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Statistics for Business and Economics, Global Edition</a:t>
            </a:r>
            <a:r>
              <a:rPr lang="en-US" sz="2000" dirty="0">
                <a:solidFill>
                  <a:srgbClr val="000000"/>
                </a:solidFill>
              </a:rPr>
              <a:t>, Newbold, Thorne, Carlson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>
                <a:solidFill>
                  <a:srgbClr val="000000"/>
                </a:solidFill>
              </a:rPr>
              <a:t>A Guide </a:t>
            </a:r>
            <a:r>
              <a:rPr lang="de-DE" sz="2000" b="1" dirty="0" err="1">
                <a:solidFill>
                  <a:srgbClr val="000000"/>
                </a:solidFill>
              </a:rPr>
              <a:t>to</a:t>
            </a:r>
            <a:r>
              <a:rPr lang="de-DE" sz="2000" b="1" dirty="0">
                <a:solidFill>
                  <a:srgbClr val="000000"/>
                </a:solidFill>
              </a:rPr>
              <a:t> Modern </a:t>
            </a:r>
            <a:r>
              <a:rPr lang="de-DE" sz="2000" b="1" dirty="0" err="1">
                <a:solidFill>
                  <a:srgbClr val="000000"/>
                </a:solidFill>
              </a:rPr>
              <a:t>Econometrics</a:t>
            </a:r>
            <a:r>
              <a:rPr lang="de-DE" sz="2000" dirty="0">
                <a:solidFill>
                  <a:srgbClr val="000000"/>
                </a:solidFill>
              </a:rPr>
              <a:t>, Verbeek</a:t>
            </a:r>
          </a:p>
          <a:p>
            <a:endParaRPr lang="de-DE" sz="2000" dirty="0"/>
          </a:p>
          <a:p>
            <a:r>
              <a:rPr lang="de-DE" sz="2000" dirty="0" err="1"/>
              <a:t>Some</a:t>
            </a:r>
            <a:r>
              <a:rPr lang="de-DE" sz="2000" dirty="0"/>
              <a:t> open </a:t>
            </a:r>
            <a:r>
              <a:rPr lang="de-DE" sz="2000" dirty="0" err="1"/>
              <a:t>resources</a:t>
            </a:r>
            <a:endParaRPr lang="de-DE" sz="2000" dirty="0"/>
          </a:p>
          <a:p>
            <a:pPr lvl="1"/>
            <a:endParaRPr lang="de-DE" sz="2000" dirty="0">
              <a:hlinkClick r:id="rId2"/>
            </a:endParaRPr>
          </a:p>
          <a:p>
            <a:pPr lvl="1"/>
            <a:r>
              <a:rPr lang="de-DE" sz="2000" dirty="0" err="1">
                <a:hlinkClick r:id="rId2"/>
              </a:rPr>
              <a:t>OpenIntro</a:t>
            </a:r>
            <a:r>
              <a:rPr lang="de-DE" sz="2000" dirty="0">
                <a:hlinkClick r:id="rId2"/>
              </a:rPr>
              <a:t> </a:t>
            </a:r>
            <a:r>
              <a:rPr lang="de-DE" sz="2000" dirty="0" err="1">
                <a:hlinkClick r:id="rId2"/>
              </a:rPr>
              <a:t>Statistics</a:t>
            </a:r>
            <a:endParaRPr lang="de-DE" sz="2000" dirty="0"/>
          </a:p>
          <a:p>
            <a:pPr lvl="1"/>
            <a:endParaRPr lang="de-DE" sz="2000" dirty="0"/>
          </a:p>
          <a:p>
            <a:pPr lvl="1"/>
            <a:r>
              <a:rPr lang="en-US" sz="2000" dirty="0">
                <a:hlinkClick r:id="rId3"/>
              </a:rPr>
              <a:t>Statistical Thinking for the 21st Century</a:t>
            </a:r>
            <a:endParaRPr lang="en-US" sz="2000" dirty="0"/>
          </a:p>
          <a:p>
            <a:pPr lvl="1"/>
            <a:endParaRPr lang="en-US" sz="2000" dirty="0"/>
          </a:p>
          <a:p>
            <a:pPr lvl="1"/>
            <a:r>
              <a:rPr lang="en-US" sz="2000" dirty="0">
                <a:hlinkClick r:id="rId4"/>
              </a:rPr>
              <a:t>MIT OPENCOURSEWARE</a:t>
            </a:r>
            <a:endParaRPr lang="de-DE" sz="2000" dirty="0"/>
          </a:p>
          <a:p>
            <a:endParaRPr lang="de-DE" sz="2000" dirty="0"/>
          </a:p>
          <a:p>
            <a:r>
              <a:rPr lang="de-DE" sz="2000" dirty="0"/>
              <a:t>-&gt; </a:t>
            </a:r>
            <a:r>
              <a:rPr lang="de-DE" sz="2000" dirty="0" err="1"/>
              <a:t>there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much</a:t>
            </a:r>
            <a:r>
              <a:rPr lang="de-DE" sz="2000" dirty="0"/>
              <a:t> </a:t>
            </a:r>
            <a:r>
              <a:rPr lang="de-DE" sz="2000" dirty="0" err="1"/>
              <a:t>more</a:t>
            </a:r>
            <a:r>
              <a:rPr lang="de-DE" sz="2000" dirty="0"/>
              <a:t>!!!</a:t>
            </a:r>
          </a:p>
          <a:p>
            <a:endParaRPr lang="de-DE" sz="24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399132AB-5769-4087-9600-171FC47D490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1029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224175" y="116632"/>
            <a:ext cx="11389756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 err="1">
                <a:solidFill>
                  <a:srgbClr val="000000"/>
                </a:solidFill>
              </a:rPr>
              <a:t>Introduction</a:t>
            </a:r>
            <a:r>
              <a:rPr lang="de-DE" sz="2400" dirty="0">
                <a:solidFill>
                  <a:srgbClr val="000000"/>
                </a:solidFill>
              </a:rPr>
              <a:t> and Revision</a:t>
            </a:r>
          </a:p>
          <a:p>
            <a:pPr algn="ctr"/>
            <a:endParaRPr lang="de-DE" sz="24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Means and Median</a:t>
            </a: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Dispersion: MAD, Variance, Standard Deviation, </a:t>
            </a:r>
            <a:r>
              <a:rPr lang="en-US" sz="2000" b="1" dirty="0" err="1">
                <a:solidFill>
                  <a:srgbClr val="000000"/>
                </a:solidFill>
              </a:rPr>
              <a:t>Coefficiant</a:t>
            </a:r>
            <a:r>
              <a:rPr lang="en-US" sz="2000" b="1" dirty="0">
                <a:solidFill>
                  <a:srgbClr val="000000"/>
                </a:solidFill>
              </a:rPr>
              <a:t> of Variation</a:t>
            </a: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Contingency table and independence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Bayes` Theorem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Random Variable</a:t>
            </a: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 err="1">
                <a:solidFill>
                  <a:srgbClr val="000000"/>
                </a:solidFill>
              </a:rPr>
              <a:t>Probability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Distributions</a:t>
            </a:r>
            <a:r>
              <a:rPr lang="de-DE" sz="2000" b="1" dirty="0">
                <a:solidFill>
                  <a:srgbClr val="000000"/>
                </a:solidFill>
              </a:rPr>
              <a:t>, </a:t>
            </a:r>
            <a:r>
              <a:rPr lang="de-DE" sz="2000" b="1" dirty="0" err="1">
                <a:solidFill>
                  <a:srgbClr val="000000"/>
                </a:solidFill>
              </a:rPr>
              <a:t>density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function</a:t>
            </a:r>
            <a:r>
              <a:rPr lang="de-DE" sz="2000" b="1" dirty="0">
                <a:solidFill>
                  <a:srgbClr val="000000"/>
                </a:solidFill>
              </a:rPr>
              <a:t> and </a:t>
            </a:r>
            <a:r>
              <a:rPr lang="de-DE" sz="2000" b="1" dirty="0" err="1">
                <a:solidFill>
                  <a:srgbClr val="000000"/>
                </a:solidFill>
              </a:rPr>
              <a:t>cumulative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distribution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function</a:t>
            </a:r>
            <a:endParaRPr lang="de-DE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>
                <a:solidFill>
                  <a:srgbClr val="000000"/>
                </a:solidFill>
              </a:rPr>
              <a:t>Central </a:t>
            </a:r>
            <a:r>
              <a:rPr lang="de-DE" sz="2000" b="1" dirty="0" err="1">
                <a:solidFill>
                  <a:srgbClr val="000000"/>
                </a:solidFill>
              </a:rPr>
              <a:t>limit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theorem</a:t>
            </a:r>
            <a:endParaRPr lang="de-DE" sz="2000" dirty="0">
              <a:solidFill>
                <a:srgbClr val="000000"/>
              </a:solidFill>
            </a:endParaRPr>
          </a:p>
          <a:p>
            <a:endParaRPr lang="de-DE" sz="20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D560F83B-D41D-4F87-99DE-F1B701B0166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1614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224175" y="116632"/>
            <a:ext cx="11389756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 err="1">
                <a:solidFill>
                  <a:srgbClr val="000000"/>
                </a:solidFill>
              </a:rPr>
              <a:t>Example</a:t>
            </a:r>
            <a:endParaRPr lang="de-DE" sz="2400" dirty="0">
              <a:solidFill>
                <a:srgbClr val="000000"/>
              </a:solidFill>
            </a:endParaRPr>
          </a:p>
          <a:p>
            <a:pPr algn="ctr"/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>
                <a:solidFill>
                  <a:srgbClr val="000000"/>
                </a:solidFill>
              </a:rPr>
              <a:t>Generate in Excel a sample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length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15 male </a:t>
            </a:r>
            <a:r>
              <a:rPr lang="de-DE" sz="2200" dirty="0" err="1">
                <a:solidFill>
                  <a:srgbClr val="000000"/>
                </a:solidFill>
              </a:rPr>
              <a:t>students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around</a:t>
            </a:r>
            <a:r>
              <a:rPr lang="de-DE" sz="2200" dirty="0">
                <a:solidFill>
                  <a:srgbClr val="000000"/>
                </a:solidFill>
              </a:rPr>
              <a:t> 175cm and a maximum </a:t>
            </a:r>
            <a:r>
              <a:rPr lang="de-DE" sz="2200" dirty="0" err="1">
                <a:solidFill>
                  <a:srgbClr val="000000"/>
                </a:solidFill>
              </a:rPr>
              <a:t>deviation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25cm.</a:t>
            </a: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 err="1">
                <a:solidFill>
                  <a:srgbClr val="000000"/>
                </a:solidFill>
              </a:rPr>
              <a:t>Calculate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arithmetic</a:t>
            </a:r>
            <a:r>
              <a:rPr lang="de-DE" sz="2200" dirty="0">
                <a:solidFill>
                  <a:srgbClr val="000000"/>
                </a:solidFill>
              </a:rPr>
              <a:t>, </a:t>
            </a:r>
            <a:r>
              <a:rPr lang="de-DE" sz="2200" dirty="0" err="1">
                <a:solidFill>
                  <a:srgbClr val="000000"/>
                </a:solidFill>
              </a:rPr>
              <a:t>geometric</a:t>
            </a:r>
            <a:r>
              <a:rPr lang="de-DE" sz="2200" dirty="0">
                <a:solidFill>
                  <a:srgbClr val="000000"/>
                </a:solidFill>
              </a:rPr>
              <a:t>, </a:t>
            </a:r>
            <a:r>
              <a:rPr lang="de-DE" sz="2200" dirty="0" err="1">
                <a:solidFill>
                  <a:srgbClr val="000000"/>
                </a:solidFill>
              </a:rPr>
              <a:t>harmonic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mean</a:t>
            </a:r>
            <a:r>
              <a:rPr lang="de-DE" sz="2200" dirty="0">
                <a:solidFill>
                  <a:srgbClr val="000000"/>
                </a:solidFill>
              </a:rPr>
              <a:t> and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median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distribution</a:t>
            </a:r>
            <a:r>
              <a:rPr lang="de-DE" sz="2200" dirty="0">
                <a:solidFill>
                  <a:srgbClr val="000000"/>
                </a:solidFill>
              </a:rPr>
              <a:t>.</a:t>
            </a: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 err="1">
                <a:solidFill>
                  <a:srgbClr val="000000"/>
                </a:solidFill>
              </a:rPr>
              <a:t>Calculate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MAD, </a:t>
            </a:r>
            <a:r>
              <a:rPr lang="de-DE" sz="2200" dirty="0" err="1">
                <a:solidFill>
                  <a:srgbClr val="000000"/>
                </a:solidFill>
              </a:rPr>
              <a:t>variance</a:t>
            </a:r>
            <a:r>
              <a:rPr lang="de-DE" sz="2200" dirty="0">
                <a:solidFill>
                  <a:srgbClr val="000000"/>
                </a:solidFill>
              </a:rPr>
              <a:t>, </a:t>
            </a:r>
            <a:r>
              <a:rPr lang="de-DE" sz="2200" dirty="0" err="1">
                <a:solidFill>
                  <a:srgbClr val="000000"/>
                </a:solidFill>
              </a:rPr>
              <a:t>standard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deviation</a:t>
            </a:r>
            <a:r>
              <a:rPr lang="de-DE" sz="2200" dirty="0">
                <a:solidFill>
                  <a:srgbClr val="000000"/>
                </a:solidFill>
              </a:rPr>
              <a:t>, and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coefficient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variation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distribution</a:t>
            </a:r>
            <a:r>
              <a:rPr lang="de-DE" sz="2200" dirty="0">
                <a:solidFill>
                  <a:srgbClr val="000000"/>
                </a:solidFill>
              </a:rPr>
              <a:t>.</a:t>
            </a: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>
                <a:solidFill>
                  <a:srgbClr val="000000"/>
                </a:solidFill>
              </a:rPr>
              <a:t>Generate in Excel a sample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length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11 </a:t>
            </a:r>
            <a:r>
              <a:rPr lang="de-DE" sz="2200" dirty="0" err="1">
                <a:solidFill>
                  <a:srgbClr val="000000"/>
                </a:solidFill>
              </a:rPr>
              <a:t>female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students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around</a:t>
            </a:r>
            <a:r>
              <a:rPr lang="de-DE" sz="2200" dirty="0">
                <a:solidFill>
                  <a:srgbClr val="000000"/>
                </a:solidFill>
              </a:rPr>
              <a:t> 165cm and a maximum </a:t>
            </a:r>
            <a:r>
              <a:rPr lang="de-DE" sz="2200" dirty="0" err="1">
                <a:solidFill>
                  <a:srgbClr val="000000"/>
                </a:solidFill>
              </a:rPr>
              <a:t>deviation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20cm.</a:t>
            </a: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 err="1">
                <a:solidFill>
                  <a:srgbClr val="000000"/>
                </a:solidFill>
              </a:rPr>
              <a:t>Calculate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contingency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table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attributes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gender</a:t>
            </a:r>
            <a:r>
              <a:rPr lang="de-DE" sz="2200" dirty="0">
                <a:solidFill>
                  <a:srgbClr val="000000"/>
                </a:solidFill>
              </a:rPr>
              <a:t> and </a:t>
            </a:r>
            <a:r>
              <a:rPr lang="de-DE" sz="2200" dirty="0" err="1">
                <a:solidFill>
                  <a:srgbClr val="000000"/>
                </a:solidFill>
              </a:rPr>
              <a:t>lenght</a:t>
            </a:r>
            <a:endParaRPr lang="de-DE" sz="2200" dirty="0">
              <a:solidFill>
                <a:srgbClr val="000000"/>
              </a:solidFill>
            </a:endParaRPr>
          </a:p>
          <a:p>
            <a:r>
              <a:rPr lang="de-DE" sz="2200" dirty="0">
                <a:solidFill>
                  <a:srgbClr val="000000"/>
                </a:solidFill>
              </a:rPr>
              <a:t>      ((0-155),[155,170),[170,185),[185,200] and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marignal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distributions</a:t>
            </a: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 startAt="6"/>
            </a:pPr>
            <a:r>
              <a:rPr lang="de-DE" sz="2200" dirty="0">
                <a:solidFill>
                  <a:srgbClr val="000000"/>
                </a:solidFill>
              </a:rPr>
              <a:t>Are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attributes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gender</a:t>
            </a:r>
            <a:r>
              <a:rPr lang="de-DE" sz="2200" dirty="0">
                <a:solidFill>
                  <a:srgbClr val="000000"/>
                </a:solidFill>
              </a:rPr>
              <a:t> and </a:t>
            </a:r>
            <a:r>
              <a:rPr lang="de-DE" sz="2200" dirty="0" err="1">
                <a:solidFill>
                  <a:srgbClr val="000000"/>
                </a:solidFill>
              </a:rPr>
              <a:t>length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statistically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independent</a:t>
            </a:r>
            <a:r>
              <a:rPr lang="de-DE" sz="2200" dirty="0">
                <a:solidFill>
                  <a:srgbClr val="000000"/>
                </a:solidFill>
              </a:rPr>
              <a:t>?</a:t>
            </a:r>
          </a:p>
          <a:p>
            <a:endParaRPr lang="de-DE" sz="2400" dirty="0">
              <a:solidFill>
                <a:srgbClr val="000000"/>
              </a:solidFill>
            </a:endParaRPr>
          </a:p>
          <a:p>
            <a:pPr algn="ctr"/>
            <a:endParaRPr lang="de-DE" sz="2400" dirty="0">
              <a:solidFill>
                <a:srgbClr val="000000"/>
              </a:solidFill>
            </a:endParaRPr>
          </a:p>
          <a:p>
            <a:endParaRPr lang="de-DE" sz="20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3794A878-CC7F-4917-8618-D0A9CE0B0CC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48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224175" y="116632"/>
            <a:ext cx="11389756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 err="1">
                <a:solidFill>
                  <a:srgbClr val="000000"/>
                </a:solidFill>
              </a:rPr>
              <a:t>Example</a:t>
            </a:r>
            <a:endParaRPr lang="de-DE" sz="2400" dirty="0">
              <a:solidFill>
                <a:srgbClr val="000000"/>
              </a:solidFill>
            </a:endParaRPr>
          </a:p>
          <a:p>
            <a:pPr algn="ctr"/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>
                <a:solidFill>
                  <a:srgbClr val="000000"/>
                </a:solidFill>
              </a:rPr>
              <a:t>Generate in Excel a sample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length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15 male </a:t>
            </a:r>
            <a:r>
              <a:rPr lang="de-DE" sz="2200" dirty="0" err="1">
                <a:solidFill>
                  <a:srgbClr val="000000"/>
                </a:solidFill>
              </a:rPr>
              <a:t>students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around</a:t>
            </a:r>
            <a:r>
              <a:rPr lang="de-DE" sz="2200" dirty="0">
                <a:solidFill>
                  <a:srgbClr val="000000"/>
                </a:solidFill>
              </a:rPr>
              <a:t> 175cm and a maximum </a:t>
            </a:r>
            <a:r>
              <a:rPr lang="de-DE" sz="2200" dirty="0" err="1">
                <a:solidFill>
                  <a:srgbClr val="000000"/>
                </a:solidFill>
              </a:rPr>
              <a:t>deviation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25cm.</a:t>
            </a: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 err="1">
                <a:solidFill>
                  <a:srgbClr val="000000"/>
                </a:solidFill>
              </a:rPr>
              <a:t>Calculate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arithmetic</a:t>
            </a:r>
            <a:r>
              <a:rPr lang="de-DE" sz="2200" dirty="0">
                <a:solidFill>
                  <a:srgbClr val="000000"/>
                </a:solidFill>
              </a:rPr>
              <a:t>, </a:t>
            </a:r>
            <a:r>
              <a:rPr lang="de-DE" sz="2200" dirty="0" err="1">
                <a:solidFill>
                  <a:srgbClr val="000000"/>
                </a:solidFill>
              </a:rPr>
              <a:t>geometric</a:t>
            </a:r>
            <a:r>
              <a:rPr lang="de-DE" sz="2200" dirty="0">
                <a:solidFill>
                  <a:srgbClr val="000000"/>
                </a:solidFill>
              </a:rPr>
              <a:t>, </a:t>
            </a:r>
            <a:r>
              <a:rPr lang="de-DE" sz="2200" dirty="0" err="1">
                <a:solidFill>
                  <a:srgbClr val="000000"/>
                </a:solidFill>
              </a:rPr>
              <a:t>harmonic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mean</a:t>
            </a:r>
            <a:r>
              <a:rPr lang="de-DE" sz="2200" dirty="0">
                <a:solidFill>
                  <a:srgbClr val="000000"/>
                </a:solidFill>
              </a:rPr>
              <a:t> and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median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distribution</a:t>
            </a:r>
            <a:r>
              <a:rPr lang="de-DE" sz="2200" dirty="0">
                <a:solidFill>
                  <a:srgbClr val="000000"/>
                </a:solidFill>
              </a:rPr>
              <a:t>.</a:t>
            </a: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endParaRPr lang="de-DE" sz="2400" dirty="0">
              <a:solidFill>
                <a:srgbClr val="000000"/>
              </a:solidFill>
            </a:endParaRPr>
          </a:p>
          <a:p>
            <a:pPr algn="ctr"/>
            <a:endParaRPr lang="de-DE" sz="2400" dirty="0">
              <a:solidFill>
                <a:srgbClr val="000000"/>
              </a:solidFill>
            </a:endParaRPr>
          </a:p>
          <a:p>
            <a:endParaRPr lang="de-DE" sz="20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3794A878-CC7F-4917-8618-D0A9CE0B0CC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FD804884-49B3-4843-8561-C3A4DB318649}"/>
                  </a:ext>
                </a:extLst>
              </p14:cNvPr>
              <p14:cNvContentPartPr/>
              <p14:nvPr/>
            </p14:nvContentPartPr>
            <p14:xfrm>
              <a:off x="3452494" y="592685"/>
              <a:ext cx="32760" cy="2016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FD804884-49B3-4843-8561-C3A4DB31864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48174" y="588365"/>
                <a:ext cx="41400" cy="28800"/>
              </a:xfrm>
              <a:prstGeom prst="rect">
                <a:avLst/>
              </a:prstGeom>
            </p:spPr>
          </p:pic>
        </mc:Fallback>
      </mc:AlternateContent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CA418DEF-1E8F-41E2-9A10-3968432E56FE}"/>
              </a:ext>
            </a:extLst>
          </p:cNvPr>
          <p:cNvGrpSpPr/>
          <p:nvPr/>
        </p:nvGrpSpPr>
        <p:grpSpPr>
          <a:xfrm>
            <a:off x="348934" y="2352005"/>
            <a:ext cx="1319760" cy="258120"/>
            <a:chOff x="348934" y="2352005"/>
            <a:chExt cx="1319760" cy="258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4" name="Freihand 3">
                  <a:extLst>
                    <a:ext uri="{FF2B5EF4-FFF2-40B4-BE49-F238E27FC236}">
                      <a16:creationId xmlns:a16="http://schemas.microsoft.com/office/drawing/2014/main" id="{04A35355-7D35-44D2-8594-7087920155E0}"/>
                    </a:ext>
                  </a:extLst>
                </p14:cNvPr>
                <p14:cNvContentPartPr/>
                <p14:nvPr/>
              </p14:nvContentPartPr>
              <p14:xfrm>
                <a:off x="348934" y="2417525"/>
                <a:ext cx="105840" cy="182520"/>
              </p14:xfrm>
            </p:contentPart>
          </mc:Choice>
          <mc:Fallback>
            <p:pic>
              <p:nvPicPr>
                <p:cNvPr id="4" name="Freihand 3">
                  <a:extLst>
                    <a:ext uri="{FF2B5EF4-FFF2-40B4-BE49-F238E27FC236}">
                      <a16:creationId xmlns:a16="http://schemas.microsoft.com/office/drawing/2014/main" id="{04A35355-7D35-44D2-8594-7087920155E0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44614" y="2413205"/>
                  <a:ext cx="114480" cy="19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5" name="Freihand 4">
                  <a:extLst>
                    <a:ext uri="{FF2B5EF4-FFF2-40B4-BE49-F238E27FC236}">
                      <a16:creationId xmlns:a16="http://schemas.microsoft.com/office/drawing/2014/main" id="{F00E7F8B-25A3-4EB0-80A9-F18B69CAEC84}"/>
                    </a:ext>
                  </a:extLst>
                </p14:cNvPr>
                <p14:cNvContentPartPr/>
                <p14:nvPr/>
              </p14:nvContentPartPr>
              <p14:xfrm>
                <a:off x="387814" y="2442725"/>
                <a:ext cx="187200" cy="167400"/>
              </p14:xfrm>
            </p:contentPart>
          </mc:Choice>
          <mc:Fallback>
            <p:pic>
              <p:nvPicPr>
                <p:cNvPr id="5" name="Freihand 4">
                  <a:extLst>
                    <a:ext uri="{FF2B5EF4-FFF2-40B4-BE49-F238E27FC236}">
                      <a16:creationId xmlns:a16="http://schemas.microsoft.com/office/drawing/2014/main" id="{F00E7F8B-25A3-4EB0-80A9-F18B69CAEC84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83494" y="2438405"/>
                  <a:ext cx="195840" cy="17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7" name="Freihand 6">
                  <a:extLst>
                    <a:ext uri="{FF2B5EF4-FFF2-40B4-BE49-F238E27FC236}">
                      <a16:creationId xmlns:a16="http://schemas.microsoft.com/office/drawing/2014/main" id="{40463469-2D07-410F-8F47-A8BDE5A76535}"/>
                    </a:ext>
                  </a:extLst>
                </p14:cNvPr>
                <p14:cNvContentPartPr/>
                <p14:nvPr/>
              </p14:nvContentPartPr>
              <p14:xfrm>
                <a:off x="592654" y="2375765"/>
                <a:ext cx="77400" cy="211320"/>
              </p14:xfrm>
            </p:contentPart>
          </mc:Choice>
          <mc:Fallback>
            <p:pic>
              <p:nvPicPr>
                <p:cNvPr id="7" name="Freihand 6">
                  <a:extLst>
                    <a:ext uri="{FF2B5EF4-FFF2-40B4-BE49-F238E27FC236}">
                      <a16:creationId xmlns:a16="http://schemas.microsoft.com/office/drawing/2014/main" id="{40463469-2D07-410F-8F47-A8BDE5A76535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588334" y="2371445"/>
                  <a:ext cx="8604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8" name="Freihand 7">
                  <a:extLst>
                    <a:ext uri="{FF2B5EF4-FFF2-40B4-BE49-F238E27FC236}">
                      <a16:creationId xmlns:a16="http://schemas.microsoft.com/office/drawing/2014/main" id="{A74655E4-533A-41FE-8DFA-93DD80FC34C0}"/>
                    </a:ext>
                  </a:extLst>
                </p14:cNvPr>
                <p14:cNvContentPartPr/>
                <p14:nvPr/>
              </p14:nvContentPartPr>
              <p14:xfrm>
                <a:off x="576094" y="2362085"/>
                <a:ext cx="23400" cy="5760"/>
              </p14:xfrm>
            </p:contentPart>
          </mc:Choice>
          <mc:Fallback>
            <p:pic>
              <p:nvPicPr>
                <p:cNvPr id="8" name="Freihand 7">
                  <a:extLst>
                    <a:ext uri="{FF2B5EF4-FFF2-40B4-BE49-F238E27FC236}">
                      <a16:creationId xmlns:a16="http://schemas.microsoft.com/office/drawing/2014/main" id="{A74655E4-533A-41FE-8DFA-93DD80FC34C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571774" y="2357765"/>
                  <a:ext cx="32040" cy="1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9" name="Freihand 8">
                  <a:extLst>
                    <a:ext uri="{FF2B5EF4-FFF2-40B4-BE49-F238E27FC236}">
                      <a16:creationId xmlns:a16="http://schemas.microsoft.com/office/drawing/2014/main" id="{DD6CAA01-8D2F-457A-B98C-0BC6DB87E87F}"/>
                    </a:ext>
                  </a:extLst>
                </p14:cNvPr>
                <p14:cNvContentPartPr/>
                <p14:nvPr/>
              </p14:nvContentPartPr>
              <p14:xfrm>
                <a:off x="648814" y="2352005"/>
                <a:ext cx="99000" cy="200520"/>
              </p14:xfrm>
            </p:contentPart>
          </mc:Choice>
          <mc:Fallback>
            <p:pic>
              <p:nvPicPr>
                <p:cNvPr id="9" name="Freihand 8">
                  <a:extLst>
                    <a:ext uri="{FF2B5EF4-FFF2-40B4-BE49-F238E27FC236}">
                      <a16:creationId xmlns:a16="http://schemas.microsoft.com/office/drawing/2014/main" id="{DD6CAA01-8D2F-457A-B98C-0BC6DB87E87F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44494" y="2347685"/>
                  <a:ext cx="107640" cy="20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0" name="Freihand 9">
                  <a:extLst>
                    <a:ext uri="{FF2B5EF4-FFF2-40B4-BE49-F238E27FC236}">
                      <a16:creationId xmlns:a16="http://schemas.microsoft.com/office/drawing/2014/main" id="{AD1EFA68-02CA-40D5-91DC-A2F54671B17F}"/>
                    </a:ext>
                  </a:extLst>
                </p14:cNvPr>
                <p14:cNvContentPartPr/>
                <p14:nvPr/>
              </p14:nvContentPartPr>
              <p14:xfrm>
                <a:off x="778774" y="2464685"/>
                <a:ext cx="227160" cy="76680"/>
              </p14:xfrm>
            </p:contentPart>
          </mc:Choice>
          <mc:Fallback>
            <p:pic>
              <p:nvPicPr>
                <p:cNvPr id="10" name="Freihand 9">
                  <a:extLst>
                    <a:ext uri="{FF2B5EF4-FFF2-40B4-BE49-F238E27FC236}">
                      <a16:creationId xmlns:a16="http://schemas.microsoft.com/office/drawing/2014/main" id="{AD1EFA68-02CA-40D5-91DC-A2F54671B17F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774454" y="2460365"/>
                  <a:ext cx="235800" cy="8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1" name="Freihand 10">
                  <a:extLst>
                    <a:ext uri="{FF2B5EF4-FFF2-40B4-BE49-F238E27FC236}">
                      <a16:creationId xmlns:a16="http://schemas.microsoft.com/office/drawing/2014/main" id="{B925F65A-E3F3-4FD3-8CC7-2AF8D70CE006}"/>
                    </a:ext>
                  </a:extLst>
                </p14:cNvPr>
                <p14:cNvContentPartPr/>
                <p14:nvPr/>
              </p14:nvContentPartPr>
              <p14:xfrm>
                <a:off x="799654" y="2474045"/>
                <a:ext cx="192600" cy="72720"/>
              </p14:xfrm>
            </p:contentPart>
          </mc:Choice>
          <mc:Fallback>
            <p:pic>
              <p:nvPicPr>
                <p:cNvPr id="11" name="Freihand 10">
                  <a:extLst>
                    <a:ext uri="{FF2B5EF4-FFF2-40B4-BE49-F238E27FC236}">
                      <a16:creationId xmlns:a16="http://schemas.microsoft.com/office/drawing/2014/main" id="{B925F65A-E3F3-4FD3-8CC7-2AF8D70CE006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795334" y="2469725"/>
                  <a:ext cx="201240" cy="8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2" name="Freihand 11">
                  <a:extLst>
                    <a:ext uri="{FF2B5EF4-FFF2-40B4-BE49-F238E27FC236}">
                      <a16:creationId xmlns:a16="http://schemas.microsoft.com/office/drawing/2014/main" id="{946BD50A-1781-41C0-8555-D3C25418B3F0}"/>
                    </a:ext>
                  </a:extLst>
                </p14:cNvPr>
                <p14:cNvContentPartPr/>
                <p14:nvPr/>
              </p14:nvContentPartPr>
              <p14:xfrm>
                <a:off x="1016014" y="2474765"/>
                <a:ext cx="70560" cy="65520"/>
              </p14:xfrm>
            </p:contentPart>
          </mc:Choice>
          <mc:Fallback>
            <p:pic>
              <p:nvPicPr>
                <p:cNvPr id="12" name="Freihand 11">
                  <a:extLst>
                    <a:ext uri="{FF2B5EF4-FFF2-40B4-BE49-F238E27FC236}">
                      <a16:creationId xmlns:a16="http://schemas.microsoft.com/office/drawing/2014/main" id="{946BD50A-1781-41C0-8555-D3C25418B3F0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011694" y="2470445"/>
                  <a:ext cx="79200" cy="7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3" name="Freihand 12">
                  <a:extLst>
                    <a:ext uri="{FF2B5EF4-FFF2-40B4-BE49-F238E27FC236}">
                      <a16:creationId xmlns:a16="http://schemas.microsoft.com/office/drawing/2014/main" id="{2569AC29-A696-4FC3-9768-0615AA79AC5A}"/>
                    </a:ext>
                  </a:extLst>
                </p14:cNvPr>
                <p14:cNvContentPartPr/>
                <p14:nvPr/>
              </p14:nvContentPartPr>
              <p14:xfrm>
                <a:off x="1130494" y="2382605"/>
                <a:ext cx="125280" cy="150840"/>
              </p14:xfrm>
            </p:contentPart>
          </mc:Choice>
          <mc:Fallback>
            <p:pic>
              <p:nvPicPr>
                <p:cNvPr id="13" name="Freihand 12">
                  <a:extLst>
                    <a:ext uri="{FF2B5EF4-FFF2-40B4-BE49-F238E27FC236}">
                      <a16:creationId xmlns:a16="http://schemas.microsoft.com/office/drawing/2014/main" id="{2569AC29-A696-4FC3-9768-0615AA79AC5A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126174" y="2378285"/>
                  <a:ext cx="133920" cy="15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4" name="Freihand 13">
                  <a:extLst>
                    <a:ext uri="{FF2B5EF4-FFF2-40B4-BE49-F238E27FC236}">
                      <a16:creationId xmlns:a16="http://schemas.microsoft.com/office/drawing/2014/main" id="{440109E7-7F8E-4D92-9E09-6B2E7AF323F6}"/>
                    </a:ext>
                  </a:extLst>
                </p14:cNvPr>
                <p14:cNvContentPartPr/>
                <p14:nvPr/>
              </p14:nvContentPartPr>
              <p14:xfrm>
                <a:off x="1271974" y="2408165"/>
                <a:ext cx="11880" cy="24840"/>
              </p14:xfrm>
            </p:contentPart>
          </mc:Choice>
          <mc:Fallback>
            <p:pic>
              <p:nvPicPr>
                <p:cNvPr id="14" name="Freihand 13">
                  <a:extLst>
                    <a:ext uri="{FF2B5EF4-FFF2-40B4-BE49-F238E27FC236}">
                      <a16:creationId xmlns:a16="http://schemas.microsoft.com/office/drawing/2014/main" id="{440109E7-7F8E-4D92-9E09-6B2E7AF323F6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267654" y="2403845"/>
                  <a:ext cx="2052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5" name="Freihand 14">
                  <a:extLst>
                    <a:ext uri="{FF2B5EF4-FFF2-40B4-BE49-F238E27FC236}">
                      <a16:creationId xmlns:a16="http://schemas.microsoft.com/office/drawing/2014/main" id="{ABE9EED0-59AC-4432-BB01-DD990D2464B7}"/>
                    </a:ext>
                  </a:extLst>
                </p14:cNvPr>
                <p14:cNvContentPartPr/>
                <p14:nvPr/>
              </p14:nvContentPartPr>
              <p14:xfrm>
                <a:off x="1287094" y="2446325"/>
                <a:ext cx="64440" cy="91800"/>
              </p14:xfrm>
            </p:contentPart>
          </mc:Choice>
          <mc:Fallback>
            <p:pic>
              <p:nvPicPr>
                <p:cNvPr id="15" name="Freihand 14">
                  <a:extLst>
                    <a:ext uri="{FF2B5EF4-FFF2-40B4-BE49-F238E27FC236}">
                      <a16:creationId xmlns:a16="http://schemas.microsoft.com/office/drawing/2014/main" id="{ABE9EED0-59AC-4432-BB01-DD990D2464B7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282774" y="2442005"/>
                  <a:ext cx="73080" cy="10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6" name="Freihand 15">
                  <a:extLst>
                    <a:ext uri="{FF2B5EF4-FFF2-40B4-BE49-F238E27FC236}">
                      <a16:creationId xmlns:a16="http://schemas.microsoft.com/office/drawing/2014/main" id="{9E51849F-A47B-43A6-913F-8796B1E7FD54}"/>
                    </a:ext>
                  </a:extLst>
                </p14:cNvPr>
                <p14:cNvContentPartPr/>
                <p14:nvPr/>
              </p14:nvContentPartPr>
              <p14:xfrm>
                <a:off x="1368094" y="2419325"/>
                <a:ext cx="224280" cy="93240"/>
              </p14:xfrm>
            </p:contentPart>
          </mc:Choice>
          <mc:Fallback>
            <p:pic>
              <p:nvPicPr>
                <p:cNvPr id="16" name="Freihand 15">
                  <a:extLst>
                    <a:ext uri="{FF2B5EF4-FFF2-40B4-BE49-F238E27FC236}">
                      <a16:creationId xmlns:a16="http://schemas.microsoft.com/office/drawing/2014/main" id="{9E51849F-A47B-43A6-913F-8796B1E7FD54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363774" y="2415005"/>
                  <a:ext cx="232920" cy="10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7" name="Freihand 16">
                  <a:extLst>
                    <a:ext uri="{FF2B5EF4-FFF2-40B4-BE49-F238E27FC236}">
                      <a16:creationId xmlns:a16="http://schemas.microsoft.com/office/drawing/2014/main" id="{19FDEBE8-CED6-4230-9A84-F6B01D68C7E5}"/>
                    </a:ext>
                  </a:extLst>
                </p14:cNvPr>
                <p14:cNvContentPartPr/>
                <p14:nvPr/>
              </p14:nvContentPartPr>
              <p14:xfrm>
                <a:off x="1580494" y="2454965"/>
                <a:ext cx="88200" cy="84600"/>
              </p14:xfrm>
            </p:contentPart>
          </mc:Choice>
          <mc:Fallback>
            <p:pic>
              <p:nvPicPr>
                <p:cNvPr id="17" name="Freihand 16">
                  <a:extLst>
                    <a:ext uri="{FF2B5EF4-FFF2-40B4-BE49-F238E27FC236}">
                      <a16:creationId xmlns:a16="http://schemas.microsoft.com/office/drawing/2014/main" id="{19FDEBE8-CED6-4230-9A84-F6B01D68C7E5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576174" y="2450645"/>
                  <a:ext cx="96840" cy="93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166F4F1F-FCC4-4E6F-A593-B866CB1955DC}"/>
              </a:ext>
            </a:extLst>
          </p:cNvPr>
          <p:cNvGrpSpPr/>
          <p:nvPr/>
        </p:nvGrpSpPr>
        <p:grpSpPr>
          <a:xfrm>
            <a:off x="1840414" y="2313845"/>
            <a:ext cx="594720" cy="209160"/>
            <a:chOff x="1840414" y="2313845"/>
            <a:chExt cx="594720" cy="209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18" name="Freihand 17">
                  <a:extLst>
                    <a:ext uri="{FF2B5EF4-FFF2-40B4-BE49-F238E27FC236}">
                      <a16:creationId xmlns:a16="http://schemas.microsoft.com/office/drawing/2014/main" id="{A8CEF7E6-D756-459B-AD29-340295444F19}"/>
                    </a:ext>
                  </a:extLst>
                </p14:cNvPr>
                <p14:cNvContentPartPr/>
                <p14:nvPr/>
              </p14:nvContentPartPr>
              <p14:xfrm>
                <a:off x="1840414" y="2377565"/>
                <a:ext cx="209160" cy="124200"/>
              </p14:xfrm>
            </p:contentPart>
          </mc:Choice>
          <mc:Fallback>
            <p:pic>
              <p:nvPicPr>
                <p:cNvPr id="18" name="Freihand 17">
                  <a:extLst>
                    <a:ext uri="{FF2B5EF4-FFF2-40B4-BE49-F238E27FC236}">
                      <a16:creationId xmlns:a16="http://schemas.microsoft.com/office/drawing/2014/main" id="{A8CEF7E6-D756-459B-AD29-340295444F19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1836094" y="2373245"/>
                  <a:ext cx="217800" cy="13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19" name="Freihand 18">
                  <a:extLst>
                    <a:ext uri="{FF2B5EF4-FFF2-40B4-BE49-F238E27FC236}">
                      <a16:creationId xmlns:a16="http://schemas.microsoft.com/office/drawing/2014/main" id="{21189C92-538E-42F3-9D3F-6D87EEA3DB63}"/>
                    </a:ext>
                  </a:extLst>
                </p14:cNvPr>
                <p14:cNvContentPartPr/>
                <p14:nvPr/>
              </p14:nvContentPartPr>
              <p14:xfrm>
                <a:off x="2074054" y="2313845"/>
                <a:ext cx="361080" cy="209160"/>
              </p14:xfrm>
            </p:contentPart>
          </mc:Choice>
          <mc:Fallback>
            <p:pic>
              <p:nvPicPr>
                <p:cNvPr id="19" name="Freihand 18">
                  <a:extLst>
                    <a:ext uri="{FF2B5EF4-FFF2-40B4-BE49-F238E27FC236}">
                      <a16:creationId xmlns:a16="http://schemas.microsoft.com/office/drawing/2014/main" id="{21189C92-538E-42F3-9D3F-6D87EEA3DB63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069734" y="2309525"/>
                  <a:ext cx="369720" cy="217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20" name="Freihand 19">
                <a:extLst>
                  <a:ext uri="{FF2B5EF4-FFF2-40B4-BE49-F238E27FC236}">
                    <a16:creationId xmlns:a16="http://schemas.microsoft.com/office/drawing/2014/main" id="{EFE820AD-5F5A-40A2-94D5-7EDBA773D2B1}"/>
                  </a:ext>
                </a:extLst>
              </p14:cNvPr>
              <p14:cNvContentPartPr/>
              <p14:nvPr/>
            </p14:nvContentPartPr>
            <p14:xfrm>
              <a:off x="2057494" y="2237165"/>
              <a:ext cx="15120" cy="7920"/>
            </p14:xfrm>
          </p:contentPart>
        </mc:Choice>
        <mc:Fallback>
          <p:pic>
            <p:nvPicPr>
              <p:cNvPr id="20" name="Freihand 19">
                <a:extLst>
                  <a:ext uri="{FF2B5EF4-FFF2-40B4-BE49-F238E27FC236}">
                    <a16:creationId xmlns:a16="http://schemas.microsoft.com/office/drawing/2014/main" id="{EFE820AD-5F5A-40A2-94D5-7EDBA773D2B1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2053174" y="2232845"/>
                <a:ext cx="23760" cy="16560"/>
              </a:xfrm>
              <a:prstGeom prst="rect">
                <a:avLst/>
              </a:prstGeom>
            </p:spPr>
          </p:pic>
        </mc:Fallback>
      </mc:AlternateContent>
      <p:grpSp>
        <p:nvGrpSpPr>
          <p:cNvPr id="62" name="Gruppieren 61">
            <a:extLst>
              <a:ext uri="{FF2B5EF4-FFF2-40B4-BE49-F238E27FC236}">
                <a16:creationId xmlns:a16="http://schemas.microsoft.com/office/drawing/2014/main" id="{DCCDC94A-1DE9-48E4-AE5E-EAEEABCA51F3}"/>
              </a:ext>
            </a:extLst>
          </p:cNvPr>
          <p:cNvGrpSpPr/>
          <p:nvPr/>
        </p:nvGrpSpPr>
        <p:grpSpPr>
          <a:xfrm>
            <a:off x="336694" y="2804165"/>
            <a:ext cx="1304280" cy="295200"/>
            <a:chOff x="336694" y="2804165"/>
            <a:chExt cx="1304280" cy="295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49" name="Freihand 48">
                  <a:extLst>
                    <a:ext uri="{FF2B5EF4-FFF2-40B4-BE49-F238E27FC236}">
                      <a16:creationId xmlns:a16="http://schemas.microsoft.com/office/drawing/2014/main" id="{9FA10761-AB5F-4EA6-9CA2-69C77B41264E}"/>
                    </a:ext>
                  </a:extLst>
                </p14:cNvPr>
                <p14:cNvContentPartPr/>
                <p14:nvPr/>
              </p14:nvContentPartPr>
              <p14:xfrm>
                <a:off x="336694" y="2881565"/>
                <a:ext cx="87120" cy="217800"/>
              </p14:xfrm>
            </p:contentPart>
          </mc:Choice>
          <mc:Fallback>
            <p:pic>
              <p:nvPicPr>
                <p:cNvPr id="49" name="Freihand 48">
                  <a:extLst>
                    <a:ext uri="{FF2B5EF4-FFF2-40B4-BE49-F238E27FC236}">
                      <a16:creationId xmlns:a16="http://schemas.microsoft.com/office/drawing/2014/main" id="{9FA10761-AB5F-4EA6-9CA2-69C77B41264E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32374" y="2877245"/>
                  <a:ext cx="95760" cy="22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50" name="Freihand 49">
                  <a:extLst>
                    <a:ext uri="{FF2B5EF4-FFF2-40B4-BE49-F238E27FC236}">
                      <a16:creationId xmlns:a16="http://schemas.microsoft.com/office/drawing/2014/main" id="{A4BE9A6E-827E-4394-A580-377CDC08DE8F}"/>
                    </a:ext>
                  </a:extLst>
                </p14:cNvPr>
                <p14:cNvContentPartPr/>
                <p14:nvPr/>
              </p14:nvContentPartPr>
              <p14:xfrm>
                <a:off x="468454" y="2868965"/>
                <a:ext cx="99000" cy="92880"/>
              </p14:xfrm>
            </p:contentPart>
          </mc:Choice>
          <mc:Fallback>
            <p:pic>
              <p:nvPicPr>
                <p:cNvPr id="50" name="Freihand 49">
                  <a:extLst>
                    <a:ext uri="{FF2B5EF4-FFF2-40B4-BE49-F238E27FC236}">
                      <a16:creationId xmlns:a16="http://schemas.microsoft.com/office/drawing/2014/main" id="{A4BE9A6E-827E-4394-A580-377CDC08DE8F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64134" y="2864645"/>
                  <a:ext cx="107640" cy="10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51" name="Freihand 50">
                  <a:extLst>
                    <a:ext uri="{FF2B5EF4-FFF2-40B4-BE49-F238E27FC236}">
                      <a16:creationId xmlns:a16="http://schemas.microsoft.com/office/drawing/2014/main" id="{943BEB7D-3B2A-48C9-A803-259B5CB91816}"/>
                    </a:ext>
                  </a:extLst>
                </p14:cNvPr>
                <p14:cNvContentPartPr/>
                <p14:nvPr/>
              </p14:nvContentPartPr>
              <p14:xfrm>
                <a:off x="553054" y="2896325"/>
                <a:ext cx="298080" cy="64800"/>
              </p14:xfrm>
            </p:contentPart>
          </mc:Choice>
          <mc:Fallback>
            <p:pic>
              <p:nvPicPr>
                <p:cNvPr id="51" name="Freihand 50">
                  <a:extLst>
                    <a:ext uri="{FF2B5EF4-FFF2-40B4-BE49-F238E27FC236}">
                      <a16:creationId xmlns:a16="http://schemas.microsoft.com/office/drawing/2014/main" id="{943BEB7D-3B2A-48C9-A803-259B5CB91816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548734" y="2892005"/>
                  <a:ext cx="306720" cy="7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52" name="Freihand 51">
                  <a:extLst>
                    <a:ext uri="{FF2B5EF4-FFF2-40B4-BE49-F238E27FC236}">
                      <a16:creationId xmlns:a16="http://schemas.microsoft.com/office/drawing/2014/main" id="{24AB66DB-3674-47DC-9052-43ACB0292B3E}"/>
                    </a:ext>
                  </a:extLst>
                </p14:cNvPr>
                <p14:cNvContentPartPr/>
                <p14:nvPr/>
              </p14:nvContentPartPr>
              <p14:xfrm>
                <a:off x="905854" y="2875085"/>
                <a:ext cx="140400" cy="73800"/>
              </p14:xfrm>
            </p:contentPart>
          </mc:Choice>
          <mc:Fallback>
            <p:pic>
              <p:nvPicPr>
                <p:cNvPr id="52" name="Freihand 51">
                  <a:extLst>
                    <a:ext uri="{FF2B5EF4-FFF2-40B4-BE49-F238E27FC236}">
                      <a16:creationId xmlns:a16="http://schemas.microsoft.com/office/drawing/2014/main" id="{24AB66DB-3674-47DC-9052-43ACB0292B3E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901534" y="2870765"/>
                  <a:ext cx="149040" cy="8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53" name="Freihand 52">
                  <a:extLst>
                    <a:ext uri="{FF2B5EF4-FFF2-40B4-BE49-F238E27FC236}">
                      <a16:creationId xmlns:a16="http://schemas.microsoft.com/office/drawing/2014/main" id="{51C5B52D-C7E4-4CEC-9B68-18D40808CEFA}"/>
                    </a:ext>
                  </a:extLst>
                </p14:cNvPr>
                <p14:cNvContentPartPr/>
                <p14:nvPr/>
              </p14:nvContentPartPr>
              <p14:xfrm>
                <a:off x="1023574" y="2814605"/>
                <a:ext cx="204480" cy="127080"/>
              </p14:xfrm>
            </p:contentPart>
          </mc:Choice>
          <mc:Fallback>
            <p:pic>
              <p:nvPicPr>
                <p:cNvPr id="53" name="Freihand 52">
                  <a:extLst>
                    <a:ext uri="{FF2B5EF4-FFF2-40B4-BE49-F238E27FC236}">
                      <a16:creationId xmlns:a16="http://schemas.microsoft.com/office/drawing/2014/main" id="{51C5B52D-C7E4-4CEC-9B68-18D40808CEFA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1019254" y="2810285"/>
                  <a:ext cx="213120" cy="13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54" name="Freihand 53">
                  <a:extLst>
                    <a:ext uri="{FF2B5EF4-FFF2-40B4-BE49-F238E27FC236}">
                      <a16:creationId xmlns:a16="http://schemas.microsoft.com/office/drawing/2014/main" id="{0D2D625F-C2B1-4061-9355-16500B7AD758}"/>
                    </a:ext>
                  </a:extLst>
                </p14:cNvPr>
                <p14:cNvContentPartPr/>
                <p14:nvPr/>
              </p14:nvContentPartPr>
              <p14:xfrm>
                <a:off x="1249654" y="2804165"/>
                <a:ext cx="30960" cy="30960"/>
              </p14:xfrm>
            </p:contentPart>
          </mc:Choice>
          <mc:Fallback>
            <p:pic>
              <p:nvPicPr>
                <p:cNvPr id="54" name="Freihand 53">
                  <a:extLst>
                    <a:ext uri="{FF2B5EF4-FFF2-40B4-BE49-F238E27FC236}">
                      <a16:creationId xmlns:a16="http://schemas.microsoft.com/office/drawing/2014/main" id="{0D2D625F-C2B1-4061-9355-16500B7AD758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1245334" y="2799845"/>
                  <a:ext cx="39600" cy="3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55" name="Freihand 54">
                  <a:extLst>
                    <a:ext uri="{FF2B5EF4-FFF2-40B4-BE49-F238E27FC236}">
                      <a16:creationId xmlns:a16="http://schemas.microsoft.com/office/drawing/2014/main" id="{CA06DB81-182A-4CC3-A07B-839927BADC84}"/>
                    </a:ext>
                  </a:extLst>
                </p14:cNvPr>
                <p14:cNvContentPartPr/>
                <p14:nvPr/>
              </p14:nvContentPartPr>
              <p14:xfrm>
                <a:off x="1275574" y="2841965"/>
                <a:ext cx="47160" cy="81720"/>
              </p14:xfrm>
            </p:contentPart>
          </mc:Choice>
          <mc:Fallback>
            <p:pic>
              <p:nvPicPr>
                <p:cNvPr id="55" name="Freihand 54">
                  <a:extLst>
                    <a:ext uri="{FF2B5EF4-FFF2-40B4-BE49-F238E27FC236}">
                      <a16:creationId xmlns:a16="http://schemas.microsoft.com/office/drawing/2014/main" id="{CA06DB81-182A-4CC3-A07B-839927BADC84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1271254" y="2837645"/>
                  <a:ext cx="55800" cy="9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56" name="Freihand 55">
                  <a:extLst>
                    <a:ext uri="{FF2B5EF4-FFF2-40B4-BE49-F238E27FC236}">
                      <a16:creationId xmlns:a16="http://schemas.microsoft.com/office/drawing/2014/main" id="{30F5DF21-6B45-4461-8964-7FF01894AE6B}"/>
                    </a:ext>
                  </a:extLst>
                </p14:cNvPr>
                <p14:cNvContentPartPr/>
                <p14:nvPr/>
              </p14:nvContentPartPr>
              <p14:xfrm>
                <a:off x="1332094" y="2807765"/>
                <a:ext cx="214200" cy="99000"/>
              </p14:xfrm>
            </p:contentPart>
          </mc:Choice>
          <mc:Fallback>
            <p:pic>
              <p:nvPicPr>
                <p:cNvPr id="56" name="Freihand 55">
                  <a:extLst>
                    <a:ext uri="{FF2B5EF4-FFF2-40B4-BE49-F238E27FC236}">
                      <a16:creationId xmlns:a16="http://schemas.microsoft.com/office/drawing/2014/main" id="{30F5DF21-6B45-4461-8964-7FF01894AE6B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1327774" y="2803445"/>
                  <a:ext cx="222840" cy="10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57" name="Freihand 56">
                  <a:extLst>
                    <a:ext uri="{FF2B5EF4-FFF2-40B4-BE49-F238E27FC236}">
                      <a16:creationId xmlns:a16="http://schemas.microsoft.com/office/drawing/2014/main" id="{49FDFFCC-6B65-4CBB-8DDE-E3EC4B63B75B}"/>
                    </a:ext>
                  </a:extLst>
                </p14:cNvPr>
                <p14:cNvContentPartPr/>
                <p14:nvPr/>
              </p14:nvContentPartPr>
              <p14:xfrm>
                <a:off x="1562854" y="2818205"/>
                <a:ext cx="78120" cy="82440"/>
              </p14:xfrm>
            </p:contentPart>
          </mc:Choice>
          <mc:Fallback>
            <p:pic>
              <p:nvPicPr>
                <p:cNvPr id="57" name="Freihand 56">
                  <a:extLst>
                    <a:ext uri="{FF2B5EF4-FFF2-40B4-BE49-F238E27FC236}">
                      <a16:creationId xmlns:a16="http://schemas.microsoft.com/office/drawing/2014/main" id="{49FDFFCC-6B65-4CBB-8DDE-E3EC4B63B75B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1558534" y="2813885"/>
                  <a:ext cx="86760" cy="91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1" name="Gruppieren 60">
            <a:extLst>
              <a:ext uri="{FF2B5EF4-FFF2-40B4-BE49-F238E27FC236}">
                <a16:creationId xmlns:a16="http://schemas.microsoft.com/office/drawing/2014/main" id="{C38187F5-737F-4D45-9EA4-D72FC797B0CB}"/>
              </a:ext>
            </a:extLst>
          </p:cNvPr>
          <p:cNvGrpSpPr/>
          <p:nvPr/>
        </p:nvGrpSpPr>
        <p:grpSpPr>
          <a:xfrm>
            <a:off x="1832494" y="2655485"/>
            <a:ext cx="628200" cy="264240"/>
            <a:chOff x="1832494" y="2655485"/>
            <a:chExt cx="628200" cy="264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58" name="Freihand 57">
                  <a:extLst>
                    <a:ext uri="{FF2B5EF4-FFF2-40B4-BE49-F238E27FC236}">
                      <a16:creationId xmlns:a16="http://schemas.microsoft.com/office/drawing/2014/main" id="{12394042-4C26-4C24-B8B4-502770ED9C5C}"/>
                    </a:ext>
                  </a:extLst>
                </p14:cNvPr>
                <p14:cNvContentPartPr/>
                <p14:nvPr/>
              </p14:nvContentPartPr>
              <p14:xfrm>
                <a:off x="1832494" y="2745845"/>
                <a:ext cx="233280" cy="173880"/>
              </p14:xfrm>
            </p:contentPart>
          </mc:Choice>
          <mc:Fallback>
            <p:pic>
              <p:nvPicPr>
                <p:cNvPr id="58" name="Freihand 57">
                  <a:extLst>
                    <a:ext uri="{FF2B5EF4-FFF2-40B4-BE49-F238E27FC236}">
                      <a16:creationId xmlns:a16="http://schemas.microsoft.com/office/drawing/2014/main" id="{12394042-4C26-4C24-B8B4-502770ED9C5C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1828174" y="2741525"/>
                  <a:ext cx="241920" cy="18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59" name="Freihand 58">
                  <a:extLst>
                    <a:ext uri="{FF2B5EF4-FFF2-40B4-BE49-F238E27FC236}">
                      <a16:creationId xmlns:a16="http://schemas.microsoft.com/office/drawing/2014/main" id="{32526EFD-53BC-4F61-B68C-564005CE9DD6}"/>
                    </a:ext>
                  </a:extLst>
                </p14:cNvPr>
                <p14:cNvContentPartPr/>
                <p14:nvPr/>
              </p14:nvContentPartPr>
              <p14:xfrm>
                <a:off x="2089534" y="2722445"/>
                <a:ext cx="371160" cy="177120"/>
              </p14:xfrm>
            </p:contentPart>
          </mc:Choice>
          <mc:Fallback>
            <p:pic>
              <p:nvPicPr>
                <p:cNvPr id="59" name="Freihand 58">
                  <a:extLst>
                    <a:ext uri="{FF2B5EF4-FFF2-40B4-BE49-F238E27FC236}">
                      <a16:creationId xmlns:a16="http://schemas.microsoft.com/office/drawing/2014/main" id="{32526EFD-53BC-4F61-B68C-564005CE9DD6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2085214" y="2718125"/>
                  <a:ext cx="379800" cy="18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60" name="Freihand 59">
                  <a:extLst>
                    <a:ext uri="{FF2B5EF4-FFF2-40B4-BE49-F238E27FC236}">
                      <a16:creationId xmlns:a16="http://schemas.microsoft.com/office/drawing/2014/main" id="{DAA17120-7D40-4F0B-963C-811194444131}"/>
                    </a:ext>
                  </a:extLst>
                </p14:cNvPr>
                <p14:cNvContentPartPr/>
                <p14:nvPr/>
              </p14:nvContentPartPr>
              <p14:xfrm>
                <a:off x="2060014" y="2655485"/>
                <a:ext cx="15480" cy="3240"/>
              </p14:xfrm>
            </p:contentPart>
          </mc:Choice>
          <mc:Fallback>
            <p:pic>
              <p:nvPicPr>
                <p:cNvPr id="60" name="Freihand 59">
                  <a:extLst>
                    <a:ext uri="{FF2B5EF4-FFF2-40B4-BE49-F238E27FC236}">
                      <a16:creationId xmlns:a16="http://schemas.microsoft.com/office/drawing/2014/main" id="{DAA17120-7D40-4F0B-963C-811194444131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2055694" y="2651165"/>
                  <a:ext cx="24120" cy="11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5" name="Gruppieren 64">
            <a:extLst>
              <a:ext uri="{FF2B5EF4-FFF2-40B4-BE49-F238E27FC236}">
                <a16:creationId xmlns:a16="http://schemas.microsoft.com/office/drawing/2014/main" id="{460AD3BA-4DF1-421A-8413-CD19FB224CE4}"/>
              </a:ext>
            </a:extLst>
          </p:cNvPr>
          <p:cNvGrpSpPr/>
          <p:nvPr/>
        </p:nvGrpSpPr>
        <p:grpSpPr>
          <a:xfrm>
            <a:off x="4410094" y="2416085"/>
            <a:ext cx="134640" cy="57960"/>
            <a:chOff x="4410094" y="2416085"/>
            <a:chExt cx="134640" cy="57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63" name="Freihand 62">
                  <a:extLst>
                    <a:ext uri="{FF2B5EF4-FFF2-40B4-BE49-F238E27FC236}">
                      <a16:creationId xmlns:a16="http://schemas.microsoft.com/office/drawing/2014/main" id="{55C36273-FEE3-4249-B4AC-959DB968603D}"/>
                    </a:ext>
                  </a:extLst>
                </p14:cNvPr>
                <p14:cNvContentPartPr/>
                <p14:nvPr/>
              </p14:nvContentPartPr>
              <p14:xfrm>
                <a:off x="4410094" y="2416085"/>
                <a:ext cx="134640" cy="12600"/>
              </p14:xfrm>
            </p:contentPart>
          </mc:Choice>
          <mc:Fallback>
            <p:pic>
              <p:nvPicPr>
                <p:cNvPr id="63" name="Freihand 62">
                  <a:extLst>
                    <a:ext uri="{FF2B5EF4-FFF2-40B4-BE49-F238E27FC236}">
                      <a16:creationId xmlns:a16="http://schemas.microsoft.com/office/drawing/2014/main" id="{55C36273-FEE3-4249-B4AC-959DB968603D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4405774" y="2411765"/>
                  <a:ext cx="143280" cy="2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64" name="Freihand 63">
                  <a:extLst>
                    <a:ext uri="{FF2B5EF4-FFF2-40B4-BE49-F238E27FC236}">
                      <a16:creationId xmlns:a16="http://schemas.microsoft.com/office/drawing/2014/main" id="{AB8B8218-CA44-40CA-A703-FA28B8C4644D}"/>
                    </a:ext>
                  </a:extLst>
                </p14:cNvPr>
                <p14:cNvContentPartPr/>
                <p14:nvPr/>
              </p14:nvContentPartPr>
              <p14:xfrm>
                <a:off x="4439974" y="2473685"/>
                <a:ext cx="100440" cy="360"/>
              </p14:xfrm>
            </p:contentPart>
          </mc:Choice>
          <mc:Fallback>
            <p:pic>
              <p:nvPicPr>
                <p:cNvPr id="64" name="Freihand 63">
                  <a:extLst>
                    <a:ext uri="{FF2B5EF4-FFF2-40B4-BE49-F238E27FC236}">
                      <a16:creationId xmlns:a16="http://schemas.microsoft.com/office/drawing/2014/main" id="{AB8B8218-CA44-40CA-A703-FA28B8C4644D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4435654" y="2469365"/>
                  <a:ext cx="109080" cy="9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5" name="Gruppieren 84">
            <a:extLst>
              <a:ext uri="{FF2B5EF4-FFF2-40B4-BE49-F238E27FC236}">
                <a16:creationId xmlns:a16="http://schemas.microsoft.com/office/drawing/2014/main" id="{0A72BF8C-850E-44D7-8B07-879AB1F832F1}"/>
              </a:ext>
            </a:extLst>
          </p:cNvPr>
          <p:cNvGrpSpPr/>
          <p:nvPr/>
        </p:nvGrpSpPr>
        <p:grpSpPr>
          <a:xfrm>
            <a:off x="4745614" y="2298725"/>
            <a:ext cx="1169280" cy="239040"/>
            <a:chOff x="4745614" y="2298725"/>
            <a:chExt cx="1169280" cy="239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66" name="Freihand 65">
                  <a:extLst>
                    <a:ext uri="{FF2B5EF4-FFF2-40B4-BE49-F238E27FC236}">
                      <a16:creationId xmlns:a16="http://schemas.microsoft.com/office/drawing/2014/main" id="{B699FCDF-DC43-4BFE-8135-BD311D0C942B}"/>
                    </a:ext>
                  </a:extLst>
                </p14:cNvPr>
                <p14:cNvContentPartPr/>
                <p14:nvPr/>
              </p14:nvContentPartPr>
              <p14:xfrm>
                <a:off x="4812574" y="2298725"/>
                <a:ext cx="5400" cy="118800"/>
              </p14:xfrm>
            </p:contentPart>
          </mc:Choice>
          <mc:Fallback>
            <p:pic>
              <p:nvPicPr>
                <p:cNvPr id="66" name="Freihand 65">
                  <a:extLst>
                    <a:ext uri="{FF2B5EF4-FFF2-40B4-BE49-F238E27FC236}">
                      <a16:creationId xmlns:a16="http://schemas.microsoft.com/office/drawing/2014/main" id="{B699FCDF-DC43-4BFE-8135-BD311D0C942B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4808254" y="2294405"/>
                  <a:ext cx="14040" cy="12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67" name="Freihand 66">
                  <a:extLst>
                    <a:ext uri="{FF2B5EF4-FFF2-40B4-BE49-F238E27FC236}">
                      <a16:creationId xmlns:a16="http://schemas.microsoft.com/office/drawing/2014/main" id="{F7BF59F5-C2BB-48BD-A3AA-4A20D4215670}"/>
                    </a:ext>
                  </a:extLst>
                </p14:cNvPr>
                <p14:cNvContentPartPr/>
                <p14:nvPr/>
              </p14:nvContentPartPr>
              <p14:xfrm>
                <a:off x="4745614" y="2409245"/>
                <a:ext cx="137880" cy="21240"/>
              </p14:xfrm>
            </p:contentPart>
          </mc:Choice>
          <mc:Fallback>
            <p:pic>
              <p:nvPicPr>
                <p:cNvPr id="67" name="Freihand 66">
                  <a:extLst>
                    <a:ext uri="{FF2B5EF4-FFF2-40B4-BE49-F238E27FC236}">
                      <a16:creationId xmlns:a16="http://schemas.microsoft.com/office/drawing/2014/main" id="{F7BF59F5-C2BB-48BD-A3AA-4A20D4215670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4741294" y="2404925"/>
                  <a:ext cx="146520" cy="2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68" name="Freihand 67">
                  <a:extLst>
                    <a:ext uri="{FF2B5EF4-FFF2-40B4-BE49-F238E27FC236}">
                      <a16:creationId xmlns:a16="http://schemas.microsoft.com/office/drawing/2014/main" id="{8E1ACAFF-202A-476C-BC56-62ADBF3159AF}"/>
                    </a:ext>
                  </a:extLst>
                </p14:cNvPr>
                <p14:cNvContentPartPr/>
                <p14:nvPr/>
              </p14:nvContentPartPr>
              <p14:xfrm>
                <a:off x="4767934" y="2476205"/>
                <a:ext cx="96840" cy="61560"/>
              </p14:xfrm>
            </p:contentPart>
          </mc:Choice>
          <mc:Fallback>
            <p:pic>
              <p:nvPicPr>
                <p:cNvPr id="68" name="Freihand 67">
                  <a:extLst>
                    <a:ext uri="{FF2B5EF4-FFF2-40B4-BE49-F238E27FC236}">
                      <a16:creationId xmlns:a16="http://schemas.microsoft.com/office/drawing/2014/main" id="{8E1ACAFF-202A-476C-BC56-62ADBF3159AF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4763614" y="2471885"/>
                  <a:ext cx="10548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69" name="Freihand 68">
                  <a:extLst>
                    <a:ext uri="{FF2B5EF4-FFF2-40B4-BE49-F238E27FC236}">
                      <a16:creationId xmlns:a16="http://schemas.microsoft.com/office/drawing/2014/main" id="{4FAC882D-8081-461E-9DAB-FCE9B8889CC2}"/>
                    </a:ext>
                  </a:extLst>
                </p14:cNvPr>
                <p14:cNvContentPartPr/>
                <p14:nvPr/>
              </p14:nvContentPartPr>
              <p14:xfrm>
                <a:off x="5028934" y="2320325"/>
                <a:ext cx="90720" cy="171720"/>
              </p14:xfrm>
            </p:contentPart>
          </mc:Choice>
          <mc:Fallback>
            <p:pic>
              <p:nvPicPr>
                <p:cNvPr id="69" name="Freihand 68">
                  <a:extLst>
                    <a:ext uri="{FF2B5EF4-FFF2-40B4-BE49-F238E27FC236}">
                      <a16:creationId xmlns:a16="http://schemas.microsoft.com/office/drawing/2014/main" id="{4FAC882D-8081-461E-9DAB-FCE9B8889CC2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5024614" y="2316005"/>
                  <a:ext cx="99360" cy="18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70" name="Freihand 69">
                  <a:extLst>
                    <a:ext uri="{FF2B5EF4-FFF2-40B4-BE49-F238E27FC236}">
                      <a16:creationId xmlns:a16="http://schemas.microsoft.com/office/drawing/2014/main" id="{0BA2BF0D-E708-4C0B-ABBB-5D9DF10DFE62}"/>
                    </a:ext>
                  </a:extLst>
                </p14:cNvPr>
                <p14:cNvContentPartPr/>
                <p14:nvPr/>
              </p14:nvContentPartPr>
              <p14:xfrm>
                <a:off x="5157454" y="2365325"/>
                <a:ext cx="82080" cy="102240"/>
              </p14:xfrm>
            </p:contentPart>
          </mc:Choice>
          <mc:Fallback>
            <p:pic>
              <p:nvPicPr>
                <p:cNvPr id="70" name="Freihand 69">
                  <a:extLst>
                    <a:ext uri="{FF2B5EF4-FFF2-40B4-BE49-F238E27FC236}">
                      <a16:creationId xmlns:a16="http://schemas.microsoft.com/office/drawing/2014/main" id="{0BA2BF0D-E708-4C0B-ABBB-5D9DF10DFE62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5153134" y="2361005"/>
                  <a:ext cx="90720" cy="11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71" name="Freihand 70">
                  <a:extLst>
                    <a:ext uri="{FF2B5EF4-FFF2-40B4-BE49-F238E27FC236}">
                      <a16:creationId xmlns:a16="http://schemas.microsoft.com/office/drawing/2014/main" id="{62DE7038-EB09-4971-93CE-2BA98F309A0A}"/>
                    </a:ext>
                  </a:extLst>
                </p14:cNvPr>
                <p14:cNvContentPartPr/>
                <p14:nvPr/>
              </p14:nvContentPartPr>
              <p14:xfrm>
                <a:off x="5152774" y="2390165"/>
                <a:ext cx="88200" cy="39600"/>
              </p14:xfrm>
            </p:contentPart>
          </mc:Choice>
          <mc:Fallback>
            <p:pic>
              <p:nvPicPr>
                <p:cNvPr id="71" name="Freihand 70">
                  <a:extLst>
                    <a:ext uri="{FF2B5EF4-FFF2-40B4-BE49-F238E27FC236}">
                      <a16:creationId xmlns:a16="http://schemas.microsoft.com/office/drawing/2014/main" id="{62DE7038-EB09-4971-93CE-2BA98F309A0A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5148454" y="2385845"/>
                  <a:ext cx="9684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72" name="Freihand 71">
                  <a:extLst>
                    <a:ext uri="{FF2B5EF4-FFF2-40B4-BE49-F238E27FC236}">
                      <a16:creationId xmlns:a16="http://schemas.microsoft.com/office/drawing/2014/main" id="{A53E69FE-9AB9-4F61-803A-962309E132E0}"/>
                    </a:ext>
                  </a:extLst>
                </p14:cNvPr>
                <p14:cNvContentPartPr/>
                <p14:nvPr/>
              </p14:nvContentPartPr>
              <p14:xfrm>
                <a:off x="5290654" y="2408525"/>
                <a:ext cx="49320" cy="80640"/>
              </p14:xfrm>
            </p:contentPart>
          </mc:Choice>
          <mc:Fallback>
            <p:pic>
              <p:nvPicPr>
                <p:cNvPr id="72" name="Freihand 71">
                  <a:extLst>
                    <a:ext uri="{FF2B5EF4-FFF2-40B4-BE49-F238E27FC236}">
                      <a16:creationId xmlns:a16="http://schemas.microsoft.com/office/drawing/2014/main" id="{A53E69FE-9AB9-4F61-803A-962309E132E0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5286334" y="2404205"/>
                  <a:ext cx="57960" cy="8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73" name="Freihand 72">
                  <a:extLst>
                    <a:ext uri="{FF2B5EF4-FFF2-40B4-BE49-F238E27FC236}">
                      <a16:creationId xmlns:a16="http://schemas.microsoft.com/office/drawing/2014/main" id="{3F9D1915-4CB8-4347-B639-4DAA79687D8E}"/>
                    </a:ext>
                  </a:extLst>
                </p14:cNvPr>
                <p14:cNvContentPartPr/>
                <p14:nvPr/>
              </p14:nvContentPartPr>
              <p14:xfrm>
                <a:off x="5403334" y="2365685"/>
                <a:ext cx="90360" cy="97920"/>
              </p14:xfrm>
            </p:contentPart>
          </mc:Choice>
          <mc:Fallback>
            <p:pic>
              <p:nvPicPr>
                <p:cNvPr id="73" name="Freihand 72">
                  <a:extLst>
                    <a:ext uri="{FF2B5EF4-FFF2-40B4-BE49-F238E27FC236}">
                      <a16:creationId xmlns:a16="http://schemas.microsoft.com/office/drawing/2014/main" id="{3F9D1915-4CB8-4347-B639-4DAA79687D8E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5399014" y="2361365"/>
                  <a:ext cx="99000" cy="10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74" name="Freihand 73">
                  <a:extLst>
                    <a:ext uri="{FF2B5EF4-FFF2-40B4-BE49-F238E27FC236}">
                      <a16:creationId xmlns:a16="http://schemas.microsoft.com/office/drawing/2014/main" id="{CD35F212-332D-4A49-BB7D-F96ADF31B49D}"/>
                    </a:ext>
                  </a:extLst>
                </p14:cNvPr>
                <p14:cNvContentPartPr/>
                <p14:nvPr/>
              </p14:nvContentPartPr>
              <p14:xfrm>
                <a:off x="5602774" y="2376125"/>
                <a:ext cx="80640" cy="98640"/>
              </p14:xfrm>
            </p:contentPart>
          </mc:Choice>
          <mc:Fallback>
            <p:pic>
              <p:nvPicPr>
                <p:cNvPr id="74" name="Freihand 73">
                  <a:extLst>
                    <a:ext uri="{FF2B5EF4-FFF2-40B4-BE49-F238E27FC236}">
                      <a16:creationId xmlns:a16="http://schemas.microsoft.com/office/drawing/2014/main" id="{CD35F212-332D-4A49-BB7D-F96ADF31B49D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5598454" y="2371805"/>
                  <a:ext cx="89280" cy="10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75" name="Freihand 74">
                  <a:extLst>
                    <a:ext uri="{FF2B5EF4-FFF2-40B4-BE49-F238E27FC236}">
                      <a16:creationId xmlns:a16="http://schemas.microsoft.com/office/drawing/2014/main" id="{4704C012-7040-4584-8775-77E7E5BD7F17}"/>
                    </a:ext>
                  </a:extLst>
                </p14:cNvPr>
                <p14:cNvContentPartPr/>
                <p14:nvPr/>
              </p14:nvContentPartPr>
              <p14:xfrm>
                <a:off x="5606014" y="2399165"/>
                <a:ext cx="97920" cy="39240"/>
              </p14:xfrm>
            </p:contentPart>
          </mc:Choice>
          <mc:Fallback>
            <p:pic>
              <p:nvPicPr>
                <p:cNvPr id="75" name="Freihand 74">
                  <a:extLst>
                    <a:ext uri="{FF2B5EF4-FFF2-40B4-BE49-F238E27FC236}">
                      <a16:creationId xmlns:a16="http://schemas.microsoft.com/office/drawing/2014/main" id="{4704C012-7040-4584-8775-77E7E5BD7F17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5601694" y="2394845"/>
                  <a:ext cx="10656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76" name="Freihand 75">
                  <a:extLst>
                    <a:ext uri="{FF2B5EF4-FFF2-40B4-BE49-F238E27FC236}">
                      <a16:creationId xmlns:a16="http://schemas.microsoft.com/office/drawing/2014/main" id="{EA1F0860-9E67-4907-8A7D-8AB41841A5B6}"/>
                    </a:ext>
                  </a:extLst>
                </p14:cNvPr>
                <p14:cNvContentPartPr/>
                <p14:nvPr/>
              </p14:nvContentPartPr>
              <p14:xfrm>
                <a:off x="5726974" y="2364245"/>
                <a:ext cx="169200" cy="151200"/>
              </p14:xfrm>
            </p:contentPart>
          </mc:Choice>
          <mc:Fallback>
            <p:pic>
              <p:nvPicPr>
                <p:cNvPr id="76" name="Freihand 75">
                  <a:extLst>
                    <a:ext uri="{FF2B5EF4-FFF2-40B4-BE49-F238E27FC236}">
                      <a16:creationId xmlns:a16="http://schemas.microsoft.com/office/drawing/2014/main" id="{EA1F0860-9E67-4907-8A7D-8AB41841A5B6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5722654" y="2359925"/>
                  <a:ext cx="177840" cy="15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77" name="Freihand 76">
                  <a:extLst>
                    <a:ext uri="{FF2B5EF4-FFF2-40B4-BE49-F238E27FC236}">
                      <a16:creationId xmlns:a16="http://schemas.microsoft.com/office/drawing/2014/main" id="{1AC9368E-1C22-4B28-813D-54B6FB4D5066}"/>
                    </a:ext>
                  </a:extLst>
                </p14:cNvPr>
                <p14:cNvContentPartPr/>
                <p14:nvPr/>
              </p14:nvContentPartPr>
              <p14:xfrm>
                <a:off x="5838574" y="2403845"/>
                <a:ext cx="76320" cy="12240"/>
              </p14:xfrm>
            </p:contentPart>
          </mc:Choice>
          <mc:Fallback>
            <p:pic>
              <p:nvPicPr>
                <p:cNvPr id="77" name="Freihand 76">
                  <a:extLst>
                    <a:ext uri="{FF2B5EF4-FFF2-40B4-BE49-F238E27FC236}">
                      <a16:creationId xmlns:a16="http://schemas.microsoft.com/office/drawing/2014/main" id="{1AC9368E-1C22-4B28-813D-54B6FB4D5066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5834254" y="2399525"/>
                  <a:ext cx="84960" cy="20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4" name="Gruppieren 83">
            <a:extLst>
              <a:ext uri="{FF2B5EF4-FFF2-40B4-BE49-F238E27FC236}">
                <a16:creationId xmlns:a16="http://schemas.microsoft.com/office/drawing/2014/main" id="{40DD4E17-5FAD-477B-A48F-4B80D841C890}"/>
              </a:ext>
            </a:extLst>
          </p:cNvPr>
          <p:cNvGrpSpPr/>
          <p:nvPr/>
        </p:nvGrpSpPr>
        <p:grpSpPr>
          <a:xfrm>
            <a:off x="6100294" y="2275685"/>
            <a:ext cx="832680" cy="258480"/>
            <a:chOff x="6100294" y="2275685"/>
            <a:chExt cx="832680" cy="258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78" name="Freihand 77">
                  <a:extLst>
                    <a:ext uri="{FF2B5EF4-FFF2-40B4-BE49-F238E27FC236}">
                      <a16:creationId xmlns:a16="http://schemas.microsoft.com/office/drawing/2014/main" id="{7D3175E7-A979-47D6-AF65-EEFF8687872D}"/>
                    </a:ext>
                  </a:extLst>
                </p14:cNvPr>
                <p14:cNvContentPartPr/>
                <p14:nvPr/>
              </p14:nvContentPartPr>
              <p14:xfrm>
                <a:off x="6100294" y="2463965"/>
                <a:ext cx="189720" cy="8640"/>
              </p14:xfrm>
            </p:contentPart>
          </mc:Choice>
          <mc:Fallback>
            <p:pic>
              <p:nvPicPr>
                <p:cNvPr id="78" name="Freihand 77">
                  <a:extLst>
                    <a:ext uri="{FF2B5EF4-FFF2-40B4-BE49-F238E27FC236}">
                      <a16:creationId xmlns:a16="http://schemas.microsoft.com/office/drawing/2014/main" id="{7D3175E7-A979-47D6-AF65-EEFF8687872D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6095974" y="2459645"/>
                  <a:ext cx="198360" cy="1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79" name="Freihand 78">
                  <a:extLst>
                    <a:ext uri="{FF2B5EF4-FFF2-40B4-BE49-F238E27FC236}">
                      <a16:creationId xmlns:a16="http://schemas.microsoft.com/office/drawing/2014/main" id="{28655680-7B2A-4350-8881-135A1B021693}"/>
                    </a:ext>
                  </a:extLst>
                </p14:cNvPr>
                <p14:cNvContentPartPr/>
                <p14:nvPr/>
              </p14:nvContentPartPr>
              <p14:xfrm>
                <a:off x="6375694" y="2451005"/>
                <a:ext cx="23400" cy="9360"/>
              </p14:xfrm>
            </p:contentPart>
          </mc:Choice>
          <mc:Fallback>
            <p:pic>
              <p:nvPicPr>
                <p:cNvPr id="79" name="Freihand 78">
                  <a:extLst>
                    <a:ext uri="{FF2B5EF4-FFF2-40B4-BE49-F238E27FC236}">
                      <a16:creationId xmlns:a16="http://schemas.microsoft.com/office/drawing/2014/main" id="{28655680-7B2A-4350-8881-135A1B021693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6371374" y="2446685"/>
                  <a:ext cx="3204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80" name="Freihand 79">
                  <a:extLst>
                    <a:ext uri="{FF2B5EF4-FFF2-40B4-BE49-F238E27FC236}">
                      <a16:creationId xmlns:a16="http://schemas.microsoft.com/office/drawing/2014/main" id="{32E8B30D-56CF-4CF0-B2FB-5AEE629CD4A1}"/>
                    </a:ext>
                  </a:extLst>
                </p14:cNvPr>
                <p14:cNvContentPartPr/>
                <p14:nvPr/>
              </p14:nvContentPartPr>
              <p14:xfrm>
                <a:off x="6457054" y="2345885"/>
                <a:ext cx="122040" cy="116280"/>
              </p14:xfrm>
            </p:contentPart>
          </mc:Choice>
          <mc:Fallback>
            <p:pic>
              <p:nvPicPr>
                <p:cNvPr id="80" name="Freihand 79">
                  <a:extLst>
                    <a:ext uri="{FF2B5EF4-FFF2-40B4-BE49-F238E27FC236}">
                      <a16:creationId xmlns:a16="http://schemas.microsoft.com/office/drawing/2014/main" id="{32E8B30D-56CF-4CF0-B2FB-5AEE629CD4A1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6452734" y="2341565"/>
                  <a:ext cx="130680" cy="12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81" name="Freihand 80">
                  <a:extLst>
                    <a:ext uri="{FF2B5EF4-FFF2-40B4-BE49-F238E27FC236}">
                      <a16:creationId xmlns:a16="http://schemas.microsoft.com/office/drawing/2014/main" id="{ABB10FF2-A144-48D0-8F60-408200D9EFAB}"/>
                    </a:ext>
                  </a:extLst>
                </p14:cNvPr>
                <p14:cNvContentPartPr/>
                <p14:nvPr/>
              </p14:nvContentPartPr>
              <p14:xfrm>
                <a:off x="6591694" y="2331485"/>
                <a:ext cx="110520" cy="104040"/>
              </p14:xfrm>
            </p:contentPart>
          </mc:Choice>
          <mc:Fallback>
            <p:pic>
              <p:nvPicPr>
                <p:cNvPr id="81" name="Freihand 80">
                  <a:extLst>
                    <a:ext uri="{FF2B5EF4-FFF2-40B4-BE49-F238E27FC236}">
                      <a16:creationId xmlns:a16="http://schemas.microsoft.com/office/drawing/2014/main" id="{ABB10FF2-A144-48D0-8F60-408200D9EFAB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6587374" y="2327165"/>
                  <a:ext cx="119160" cy="11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82" name="Freihand 81">
                  <a:extLst>
                    <a:ext uri="{FF2B5EF4-FFF2-40B4-BE49-F238E27FC236}">
                      <a16:creationId xmlns:a16="http://schemas.microsoft.com/office/drawing/2014/main" id="{E5A8B601-F70F-4A8B-A3AF-86FA3E1FEE3C}"/>
                    </a:ext>
                  </a:extLst>
                </p14:cNvPr>
                <p14:cNvContentPartPr/>
                <p14:nvPr/>
              </p14:nvContentPartPr>
              <p14:xfrm>
                <a:off x="6732814" y="2397005"/>
                <a:ext cx="91800" cy="67320"/>
              </p14:xfrm>
            </p:contentPart>
          </mc:Choice>
          <mc:Fallback>
            <p:pic>
              <p:nvPicPr>
                <p:cNvPr id="82" name="Freihand 81">
                  <a:extLst>
                    <a:ext uri="{FF2B5EF4-FFF2-40B4-BE49-F238E27FC236}">
                      <a16:creationId xmlns:a16="http://schemas.microsoft.com/office/drawing/2014/main" id="{E5A8B601-F70F-4A8B-A3AF-86FA3E1FEE3C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6728494" y="2392685"/>
                  <a:ext cx="100440" cy="7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83" name="Freihand 82">
                  <a:extLst>
                    <a:ext uri="{FF2B5EF4-FFF2-40B4-BE49-F238E27FC236}">
                      <a16:creationId xmlns:a16="http://schemas.microsoft.com/office/drawing/2014/main" id="{5204D67B-84D4-4052-ADAD-F13CDE24ACB2}"/>
                    </a:ext>
                  </a:extLst>
                </p14:cNvPr>
                <p14:cNvContentPartPr/>
                <p14:nvPr/>
              </p14:nvContentPartPr>
              <p14:xfrm>
                <a:off x="6798694" y="2275685"/>
                <a:ext cx="134280" cy="258480"/>
              </p14:xfrm>
            </p:contentPart>
          </mc:Choice>
          <mc:Fallback>
            <p:pic>
              <p:nvPicPr>
                <p:cNvPr id="83" name="Freihand 82">
                  <a:extLst>
                    <a:ext uri="{FF2B5EF4-FFF2-40B4-BE49-F238E27FC236}">
                      <a16:creationId xmlns:a16="http://schemas.microsoft.com/office/drawing/2014/main" id="{5204D67B-84D4-4052-ADAD-F13CDE24ACB2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6794374" y="2271365"/>
                  <a:ext cx="142920" cy="267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2" name="Gruppieren 111">
            <a:extLst>
              <a:ext uri="{FF2B5EF4-FFF2-40B4-BE49-F238E27FC236}">
                <a16:creationId xmlns:a16="http://schemas.microsoft.com/office/drawing/2014/main" id="{ED92D775-2F94-403C-801E-E89634C26984}"/>
              </a:ext>
            </a:extLst>
          </p:cNvPr>
          <p:cNvGrpSpPr/>
          <p:nvPr/>
        </p:nvGrpSpPr>
        <p:grpSpPr>
          <a:xfrm>
            <a:off x="2734654" y="2194685"/>
            <a:ext cx="1541880" cy="1083240"/>
            <a:chOff x="2734654" y="2194685"/>
            <a:chExt cx="1541880" cy="1083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86" name="Freihand 85">
                  <a:extLst>
                    <a:ext uri="{FF2B5EF4-FFF2-40B4-BE49-F238E27FC236}">
                      <a16:creationId xmlns:a16="http://schemas.microsoft.com/office/drawing/2014/main" id="{980E25A4-3F58-4278-87DC-E8590D292617}"/>
                    </a:ext>
                  </a:extLst>
                </p14:cNvPr>
                <p14:cNvContentPartPr/>
                <p14:nvPr/>
              </p14:nvContentPartPr>
              <p14:xfrm>
                <a:off x="2753014" y="2799485"/>
                <a:ext cx="109080" cy="110160"/>
              </p14:xfrm>
            </p:contentPart>
          </mc:Choice>
          <mc:Fallback>
            <p:pic>
              <p:nvPicPr>
                <p:cNvPr id="86" name="Freihand 85">
                  <a:extLst>
                    <a:ext uri="{FF2B5EF4-FFF2-40B4-BE49-F238E27FC236}">
                      <a16:creationId xmlns:a16="http://schemas.microsoft.com/office/drawing/2014/main" id="{980E25A4-3F58-4278-87DC-E8590D292617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2748694" y="2795165"/>
                  <a:ext cx="117720" cy="11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87" name="Freihand 86">
                  <a:extLst>
                    <a:ext uri="{FF2B5EF4-FFF2-40B4-BE49-F238E27FC236}">
                      <a16:creationId xmlns:a16="http://schemas.microsoft.com/office/drawing/2014/main" id="{6B814376-5DEE-4C22-ACF3-DD70B4CA3BFF}"/>
                    </a:ext>
                  </a:extLst>
                </p14:cNvPr>
                <p14:cNvContentPartPr/>
                <p14:nvPr/>
              </p14:nvContentPartPr>
              <p14:xfrm>
                <a:off x="2763454" y="2802725"/>
                <a:ext cx="128520" cy="111600"/>
              </p14:xfrm>
            </p:contentPart>
          </mc:Choice>
          <mc:Fallback>
            <p:pic>
              <p:nvPicPr>
                <p:cNvPr id="87" name="Freihand 86">
                  <a:extLst>
                    <a:ext uri="{FF2B5EF4-FFF2-40B4-BE49-F238E27FC236}">
                      <a16:creationId xmlns:a16="http://schemas.microsoft.com/office/drawing/2014/main" id="{6B814376-5DEE-4C22-ACF3-DD70B4CA3BFF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2759134" y="2798405"/>
                  <a:ext cx="137160" cy="12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88" name="Freihand 87">
                  <a:extLst>
                    <a:ext uri="{FF2B5EF4-FFF2-40B4-BE49-F238E27FC236}">
                      <a16:creationId xmlns:a16="http://schemas.microsoft.com/office/drawing/2014/main" id="{D47D2584-EC33-435C-A97C-7DD585ED5679}"/>
                    </a:ext>
                  </a:extLst>
                </p14:cNvPr>
                <p14:cNvContentPartPr/>
                <p14:nvPr/>
              </p14:nvContentPartPr>
              <p14:xfrm>
                <a:off x="2914294" y="2871485"/>
                <a:ext cx="119160" cy="229680"/>
              </p14:xfrm>
            </p:contentPart>
          </mc:Choice>
          <mc:Fallback>
            <p:pic>
              <p:nvPicPr>
                <p:cNvPr id="88" name="Freihand 87">
                  <a:extLst>
                    <a:ext uri="{FF2B5EF4-FFF2-40B4-BE49-F238E27FC236}">
                      <a16:creationId xmlns:a16="http://schemas.microsoft.com/office/drawing/2014/main" id="{D47D2584-EC33-435C-A97C-7DD585ED5679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2909974" y="2867165"/>
                  <a:ext cx="127800" cy="23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90" name="Freihand 89">
                  <a:extLst>
                    <a:ext uri="{FF2B5EF4-FFF2-40B4-BE49-F238E27FC236}">
                      <a16:creationId xmlns:a16="http://schemas.microsoft.com/office/drawing/2014/main" id="{BABC7FF4-624A-4AAE-A19F-3830B1CB0EDE}"/>
                    </a:ext>
                  </a:extLst>
                </p14:cNvPr>
                <p14:cNvContentPartPr/>
                <p14:nvPr/>
              </p14:nvContentPartPr>
              <p14:xfrm>
                <a:off x="3095014" y="2872925"/>
                <a:ext cx="104040" cy="10800"/>
              </p14:xfrm>
            </p:contentPart>
          </mc:Choice>
          <mc:Fallback>
            <p:pic>
              <p:nvPicPr>
                <p:cNvPr id="90" name="Freihand 89">
                  <a:extLst>
                    <a:ext uri="{FF2B5EF4-FFF2-40B4-BE49-F238E27FC236}">
                      <a16:creationId xmlns:a16="http://schemas.microsoft.com/office/drawing/2014/main" id="{BABC7FF4-624A-4AAE-A19F-3830B1CB0EDE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3090694" y="2868605"/>
                  <a:ext cx="112680" cy="1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91" name="Freihand 90">
                  <a:extLst>
                    <a:ext uri="{FF2B5EF4-FFF2-40B4-BE49-F238E27FC236}">
                      <a16:creationId xmlns:a16="http://schemas.microsoft.com/office/drawing/2014/main" id="{6D8FCA16-A0DF-4265-89AB-4049022EF88C}"/>
                    </a:ext>
                  </a:extLst>
                </p14:cNvPr>
                <p14:cNvContentPartPr/>
                <p14:nvPr/>
              </p14:nvContentPartPr>
              <p14:xfrm>
                <a:off x="3092854" y="2921525"/>
                <a:ext cx="128520" cy="8280"/>
              </p14:xfrm>
            </p:contentPart>
          </mc:Choice>
          <mc:Fallback>
            <p:pic>
              <p:nvPicPr>
                <p:cNvPr id="91" name="Freihand 90">
                  <a:extLst>
                    <a:ext uri="{FF2B5EF4-FFF2-40B4-BE49-F238E27FC236}">
                      <a16:creationId xmlns:a16="http://schemas.microsoft.com/office/drawing/2014/main" id="{6D8FCA16-A0DF-4265-89AB-4049022EF88C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3088534" y="2917205"/>
                  <a:ext cx="137160" cy="1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23" name="Freihand 22">
                  <a:extLst>
                    <a:ext uri="{FF2B5EF4-FFF2-40B4-BE49-F238E27FC236}">
                      <a16:creationId xmlns:a16="http://schemas.microsoft.com/office/drawing/2014/main" id="{2076AAA9-F7D9-45EB-9008-E6A9F32C8510}"/>
                    </a:ext>
                  </a:extLst>
                </p14:cNvPr>
                <p14:cNvContentPartPr/>
                <p14:nvPr/>
              </p14:nvContentPartPr>
              <p14:xfrm>
                <a:off x="2734654" y="2376485"/>
                <a:ext cx="123120" cy="114840"/>
              </p14:xfrm>
            </p:contentPart>
          </mc:Choice>
          <mc:Fallback>
            <p:pic>
              <p:nvPicPr>
                <p:cNvPr id="23" name="Freihand 22">
                  <a:extLst>
                    <a:ext uri="{FF2B5EF4-FFF2-40B4-BE49-F238E27FC236}">
                      <a16:creationId xmlns:a16="http://schemas.microsoft.com/office/drawing/2014/main" id="{2076AAA9-F7D9-45EB-9008-E6A9F32C8510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2730334" y="2372165"/>
                  <a:ext cx="131760" cy="12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24" name="Freihand 23">
                  <a:extLst>
                    <a:ext uri="{FF2B5EF4-FFF2-40B4-BE49-F238E27FC236}">
                      <a16:creationId xmlns:a16="http://schemas.microsoft.com/office/drawing/2014/main" id="{A9F5543C-FC44-4FDA-B2B9-1988E04BF056}"/>
                    </a:ext>
                  </a:extLst>
                </p14:cNvPr>
                <p14:cNvContentPartPr/>
                <p14:nvPr/>
              </p14:nvContentPartPr>
              <p14:xfrm>
                <a:off x="2737534" y="2383685"/>
                <a:ext cx="114480" cy="88920"/>
              </p14:xfrm>
            </p:contentPart>
          </mc:Choice>
          <mc:Fallback>
            <p:pic>
              <p:nvPicPr>
                <p:cNvPr id="24" name="Freihand 23">
                  <a:extLst>
                    <a:ext uri="{FF2B5EF4-FFF2-40B4-BE49-F238E27FC236}">
                      <a16:creationId xmlns:a16="http://schemas.microsoft.com/office/drawing/2014/main" id="{A9F5543C-FC44-4FDA-B2B9-1988E04BF056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2733214" y="2379365"/>
                  <a:ext cx="123120" cy="9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26" name="Freihand 25">
                  <a:extLst>
                    <a:ext uri="{FF2B5EF4-FFF2-40B4-BE49-F238E27FC236}">
                      <a16:creationId xmlns:a16="http://schemas.microsoft.com/office/drawing/2014/main" id="{FFA25178-1643-4AF7-9AAE-91976698BC9C}"/>
                    </a:ext>
                  </a:extLst>
                </p14:cNvPr>
                <p14:cNvContentPartPr/>
                <p14:nvPr/>
              </p14:nvContentPartPr>
              <p14:xfrm>
                <a:off x="2875774" y="2456045"/>
                <a:ext cx="136080" cy="68400"/>
              </p14:xfrm>
            </p:contentPart>
          </mc:Choice>
          <mc:Fallback>
            <p:pic>
              <p:nvPicPr>
                <p:cNvPr id="26" name="Freihand 25">
                  <a:extLst>
                    <a:ext uri="{FF2B5EF4-FFF2-40B4-BE49-F238E27FC236}">
                      <a16:creationId xmlns:a16="http://schemas.microsoft.com/office/drawing/2014/main" id="{FFA25178-1643-4AF7-9AAE-91976698BC9C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2871454" y="2451725"/>
                  <a:ext cx="144720" cy="7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27" name="Freihand 26">
                  <a:extLst>
                    <a:ext uri="{FF2B5EF4-FFF2-40B4-BE49-F238E27FC236}">
                      <a16:creationId xmlns:a16="http://schemas.microsoft.com/office/drawing/2014/main" id="{3D2C2C1C-523D-437D-B659-091066EE7ED8}"/>
                    </a:ext>
                  </a:extLst>
                </p14:cNvPr>
                <p14:cNvContentPartPr/>
                <p14:nvPr/>
              </p14:nvContentPartPr>
              <p14:xfrm>
                <a:off x="2846614" y="2462885"/>
                <a:ext cx="152280" cy="77760"/>
              </p14:xfrm>
            </p:contentPart>
          </mc:Choice>
          <mc:Fallback>
            <p:pic>
              <p:nvPicPr>
                <p:cNvPr id="27" name="Freihand 26">
                  <a:extLst>
                    <a:ext uri="{FF2B5EF4-FFF2-40B4-BE49-F238E27FC236}">
                      <a16:creationId xmlns:a16="http://schemas.microsoft.com/office/drawing/2014/main" id="{3D2C2C1C-523D-437D-B659-091066EE7ED8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2842294" y="2458565"/>
                  <a:ext cx="160920" cy="8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28" name="Freihand 27">
                  <a:extLst>
                    <a:ext uri="{FF2B5EF4-FFF2-40B4-BE49-F238E27FC236}">
                      <a16:creationId xmlns:a16="http://schemas.microsoft.com/office/drawing/2014/main" id="{7EA358C9-F15B-4380-8E64-EA28546D1465}"/>
                    </a:ext>
                  </a:extLst>
                </p14:cNvPr>
                <p14:cNvContentPartPr/>
                <p14:nvPr/>
              </p14:nvContentPartPr>
              <p14:xfrm>
                <a:off x="2859574" y="2466485"/>
                <a:ext cx="145080" cy="68400"/>
              </p14:xfrm>
            </p:contentPart>
          </mc:Choice>
          <mc:Fallback>
            <p:pic>
              <p:nvPicPr>
                <p:cNvPr id="28" name="Freihand 27">
                  <a:extLst>
                    <a:ext uri="{FF2B5EF4-FFF2-40B4-BE49-F238E27FC236}">
                      <a16:creationId xmlns:a16="http://schemas.microsoft.com/office/drawing/2014/main" id="{7EA358C9-F15B-4380-8E64-EA28546D1465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2855254" y="2462165"/>
                  <a:ext cx="153720" cy="7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29" name="Freihand 28">
                  <a:extLst>
                    <a:ext uri="{FF2B5EF4-FFF2-40B4-BE49-F238E27FC236}">
                      <a16:creationId xmlns:a16="http://schemas.microsoft.com/office/drawing/2014/main" id="{7CDAE7D5-9D35-4DE2-B0E6-A03683EA0028}"/>
                    </a:ext>
                  </a:extLst>
                </p14:cNvPr>
                <p14:cNvContentPartPr/>
                <p14:nvPr/>
              </p14:nvContentPartPr>
              <p14:xfrm>
                <a:off x="3163774" y="2421125"/>
                <a:ext cx="136080" cy="18720"/>
              </p14:xfrm>
            </p:contentPart>
          </mc:Choice>
          <mc:Fallback>
            <p:pic>
              <p:nvPicPr>
                <p:cNvPr id="29" name="Freihand 28">
                  <a:extLst>
                    <a:ext uri="{FF2B5EF4-FFF2-40B4-BE49-F238E27FC236}">
                      <a16:creationId xmlns:a16="http://schemas.microsoft.com/office/drawing/2014/main" id="{7CDAE7D5-9D35-4DE2-B0E6-A03683EA0028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3159454" y="2416805"/>
                  <a:ext cx="144720" cy="2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30" name="Freihand 29">
                  <a:extLst>
                    <a:ext uri="{FF2B5EF4-FFF2-40B4-BE49-F238E27FC236}">
                      <a16:creationId xmlns:a16="http://schemas.microsoft.com/office/drawing/2014/main" id="{BE3DFE9A-D489-4634-A0AD-C2E144E35474}"/>
                    </a:ext>
                  </a:extLst>
                </p14:cNvPr>
                <p14:cNvContentPartPr/>
                <p14:nvPr/>
              </p14:nvContentPartPr>
              <p14:xfrm>
                <a:off x="3195094" y="2454605"/>
                <a:ext cx="95760" cy="5760"/>
              </p14:xfrm>
            </p:contentPart>
          </mc:Choice>
          <mc:Fallback>
            <p:pic>
              <p:nvPicPr>
                <p:cNvPr id="30" name="Freihand 29">
                  <a:extLst>
                    <a:ext uri="{FF2B5EF4-FFF2-40B4-BE49-F238E27FC236}">
                      <a16:creationId xmlns:a16="http://schemas.microsoft.com/office/drawing/2014/main" id="{BE3DFE9A-D489-4634-A0AD-C2E144E35474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3190774" y="2450285"/>
                  <a:ext cx="104400" cy="1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32" name="Freihand 31">
                  <a:extLst>
                    <a:ext uri="{FF2B5EF4-FFF2-40B4-BE49-F238E27FC236}">
                      <a16:creationId xmlns:a16="http://schemas.microsoft.com/office/drawing/2014/main" id="{B3664070-EDDF-4E10-A81C-17371533593A}"/>
                    </a:ext>
                  </a:extLst>
                </p14:cNvPr>
                <p14:cNvContentPartPr/>
                <p14:nvPr/>
              </p14:nvContentPartPr>
              <p14:xfrm>
                <a:off x="3441694" y="2301605"/>
                <a:ext cx="211320" cy="18360"/>
              </p14:xfrm>
            </p:contentPart>
          </mc:Choice>
          <mc:Fallback>
            <p:pic>
              <p:nvPicPr>
                <p:cNvPr id="32" name="Freihand 31">
                  <a:extLst>
                    <a:ext uri="{FF2B5EF4-FFF2-40B4-BE49-F238E27FC236}">
                      <a16:creationId xmlns:a16="http://schemas.microsoft.com/office/drawing/2014/main" id="{B3664070-EDDF-4E10-A81C-17371533593A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3437374" y="2297285"/>
                  <a:ext cx="219960" cy="2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33" name="Freihand 32">
                  <a:extLst>
                    <a:ext uri="{FF2B5EF4-FFF2-40B4-BE49-F238E27FC236}">
                      <a16:creationId xmlns:a16="http://schemas.microsoft.com/office/drawing/2014/main" id="{406851D2-2336-4148-A22F-1ABE0D066E06}"/>
                    </a:ext>
                  </a:extLst>
                </p14:cNvPr>
                <p14:cNvContentPartPr/>
                <p14:nvPr/>
              </p14:nvContentPartPr>
              <p14:xfrm>
                <a:off x="3424054" y="2323205"/>
                <a:ext cx="203040" cy="173520"/>
              </p14:xfrm>
            </p:contentPart>
          </mc:Choice>
          <mc:Fallback>
            <p:pic>
              <p:nvPicPr>
                <p:cNvPr id="33" name="Freihand 32">
                  <a:extLst>
                    <a:ext uri="{FF2B5EF4-FFF2-40B4-BE49-F238E27FC236}">
                      <a16:creationId xmlns:a16="http://schemas.microsoft.com/office/drawing/2014/main" id="{406851D2-2336-4148-A22F-1ABE0D066E06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3419734" y="2318885"/>
                  <a:ext cx="211680" cy="18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35" name="Freihand 34">
                  <a:extLst>
                    <a:ext uri="{FF2B5EF4-FFF2-40B4-BE49-F238E27FC236}">
                      <a16:creationId xmlns:a16="http://schemas.microsoft.com/office/drawing/2014/main" id="{37679074-4009-41A2-9504-AAD54725644B}"/>
                    </a:ext>
                  </a:extLst>
                </p14:cNvPr>
                <p14:cNvContentPartPr/>
                <p14:nvPr/>
              </p14:nvContentPartPr>
              <p14:xfrm>
                <a:off x="3750574" y="2358485"/>
                <a:ext cx="126720" cy="126000"/>
              </p14:xfrm>
            </p:contentPart>
          </mc:Choice>
          <mc:Fallback>
            <p:pic>
              <p:nvPicPr>
                <p:cNvPr id="35" name="Freihand 34">
                  <a:extLst>
                    <a:ext uri="{FF2B5EF4-FFF2-40B4-BE49-F238E27FC236}">
                      <a16:creationId xmlns:a16="http://schemas.microsoft.com/office/drawing/2014/main" id="{37679074-4009-41A2-9504-AAD54725644B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3746254" y="2354165"/>
                  <a:ext cx="135360" cy="13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36" name="Freihand 35">
                  <a:extLst>
                    <a:ext uri="{FF2B5EF4-FFF2-40B4-BE49-F238E27FC236}">
                      <a16:creationId xmlns:a16="http://schemas.microsoft.com/office/drawing/2014/main" id="{F4D958DD-0C57-4897-A09D-29560A7E8FA5}"/>
                    </a:ext>
                  </a:extLst>
                </p14:cNvPr>
                <p14:cNvContentPartPr/>
                <p14:nvPr/>
              </p14:nvContentPartPr>
              <p14:xfrm>
                <a:off x="3762814" y="2381525"/>
                <a:ext cx="110520" cy="100440"/>
              </p14:xfrm>
            </p:contentPart>
          </mc:Choice>
          <mc:Fallback>
            <p:pic>
              <p:nvPicPr>
                <p:cNvPr id="36" name="Freihand 35">
                  <a:extLst>
                    <a:ext uri="{FF2B5EF4-FFF2-40B4-BE49-F238E27FC236}">
                      <a16:creationId xmlns:a16="http://schemas.microsoft.com/office/drawing/2014/main" id="{F4D958DD-0C57-4897-A09D-29560A7E8FA5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3758494" y="2377205"/>
                  <a:ext cx="119160" cy="10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37" name="Freihand 36">
                  <a:extLst>
                    <a:ext uri="{FF2B5EF4-FFF2-40B4-BE49-F238E27FC236}">
                      <a16:creationId xmlns:a16="http://schemas.microsoft.com/office/drawing/2014/main" id="{7A9D5422-D98D-4576-926A-9E6610C6B892}"/>
                    </a:ext>
                  </a:extLst>
                </p14:cNvPr>
                <p14:cNvContentPartPr/>
                <p14:nvPr/>
              </p14:nvContentPartPr>
              <p14:xfrm>
                <a:off x="3937414" y="2375045"/>
                <a:ext cx="12960" cy="129600"/>
              </p14:xfrm>
            </p:contentPart>
          </mc:Choice>
          <mc:Fallback>
            <p:pic>
              <p:nvPicPr>
                <p:cNvPr id="37" name="Freihand 36">
                  <a:extLst>
                    <a:ext uri="{FF2B5EF4-FFF2-40B4-BE49-F238E27FC236}">
                      <a16:creationId xmlns:a16="http://schemas.microsoft.com/office/drawing/2014/main" id="{7A9D5422-D98D-4576-926A-9E6610C6B892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3933094" y="2370725"/>
                  <a:ext cx="21600" cy="13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38" name="Freihand 37">
                  <a:extLst>
                    <a:ext uri="{FF2B5EF4-FFF2-40B4-BE49-F238E27FC236}">
                      <a16:creationId xmlns:a16="http://schemas.microsoft.com/office/drawing/2014/main" id="{2A3F1E97-9F6A-4405-9F92-ED5F399744F3}"/>
                    </a:ext>
                  </a:extLst>
                </p14:cNvPr>
                <p14:cNvContentPartPr/>
                <p14:nvPr/>
              </p14:nvContentPartPr>
              <p14:xfrm>
                <a:off x="3393814" y="2582045"/>
                <a:ext cx="16200" cy="92520"/>
              </p14:xfrm>
            </p:contentPart>
          </mc:Choice>
          <mc:Fallback>
            <p:pic>
              <p:nvPicPr>
                <p:cNvPr id="38" name="Freihand 37">
                  <a:extLst>
                    <a:ext uri="{FF2B5EF4-FFF2-40B4-BE49-F238E27FC236}">
                      <a16:creationId xmlns:a16="http://schemas.microsoft.com/office/drawing/2014/main" id="{2A3F1E97-9F6A-4405-9F92-ED5F399744F3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3389494" y="2577725"/>
                  <a:ext cx="24840" cy="10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39" name="Freihand 38">
                  <a:extLst>
                    <a:ext uri="{FF2B5EF4-FFF2-40B4-BE49-F238E27FC236}">
                      <a16:creationId xmlns:a16="http://schemas.microsoft.com/office/drawing/2014/main" id="{1B471815-8EF6-4B20-A58E-B7225C18150B}"/>
                    </a:ext>
                  </a:extLst>
                </p14:cNvPr>
                <p14:cNvContentPartPr/>
                <p14:nvPr/>
              </p14:nvContentPartPr>
              <p14:xfrm>
                <a:off x="3411454" y="2520845"/>
                <a:ext cx="11160" cy="29880"/>
              </p14:xfrm>
            </p:contentPart>
          </mc:Choice>
          <mc:Fallback>
            <p:pic>
              <p:nvPicPr>
                <p:cNvPr id="39" name="Freihand 38">
                  <a:extLst>
                    <a:ext uri="{FF2B5EF4-FFF2-40B4-BE49-F238E27FC236}">
                      <a16:creationId xmlns:a16="http://schemas.microsoft.com/office/drawing/2014/main" id="{1B471815-8EF6-4B20-A58E-B7225C18150B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3407134" y="2516525"/>
                  <a:ext cx="19800" cy="3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40" name="Freihand 39">
                  <a:extLst>
                    <a:ext uri="{FF2B5EF4-FFF2-40B4-BE49-F238E27FC236}">
                      <a16:creationId xmlns:a16="http://schemas.microsoft.com/office/drawing/2014/main" id="{87154474-79C9-4A92-9F33-8895A00E5436}"/>
                    </a:ext>
                  </a:extLst>
                </p14:cNvPr>
                <p14:cNvContentPartPr/>
                <p14:nvPr/>
              </p14:nvContentPartPr>
              <p14:xfrm>
                <a:off x="3458254" y="2591405"/>
                <a:ext cx="42480" cy="4320"/>
              </p14:xfrm>
            </p:contentPart>
          </mc:Choice>
          <mc:Fallback>
            <p:pic>
              <p:nvPicPr>
                <p:cNvPr id="40" name="Freihand 39">
                  <a:extLst>
                    <a:ext uri="{FF2B5EF4-FFF2-40B4-BE49-F238E27FC236}">
                      <a16:creationId xmlns:a16="http://schemas.microsoft.com/office/drawing/2014/main" id="{87154474-79C9-4A92-9F33-8895A00E5436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3453934" y="2587085"/>
                  <a:ext cx="51120" cy="1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41" name="Freihand 40">
                  <a:extLst>
                    <a:ext uri="{FF2B5EF4-FFF2-40B4-BE49-F238E27FC236}">
                      <a16:creationId xmlns:a16="http://schemas.microsoft.com/office/drawing/2014/main" id="{16F24805-C184-4A16-8B89-760AE03D06F5}"/>
                    </a:ext>
                  </a:extLst>
                </p14:cNvPr>
                <p14:cNvContentPartPr/>
                <p14:nvPr/>
              </p14:nvContentPartPr>
              <p14:xfrm>
                <a:off x="3444574" y="2642165"/>
                <a:ext cx="64800" cy="3960"/>
              </p14:xfrm>
            </p:contentPart>
          </mc:Choice>
          <mc:Fallback>
            <p:pic>
              <p:nvPicPr>
                <p:cNvPr id="41" name="Freihand 40">
                  <a:extLst>
                    <a:ext uri="{FF2B5EF4-FFF2-40B4-BE49-F238E27FC236}">
                      <a16:creationId xmlns:a16="http://schemas.microsoft.com/office/drawing/2014/main" id="{16F24805-C184-4A16-8B89-760AE03D06F5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3440254" y="2637845"/>
                  <a:ext cx="7344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42" name="Freihand 41">
                  <a:extLst>
                    <a:ext uri="{FF2B5EF4-FFF2-40B4-BE49-F238E27FC236}">
                      <a16:creationId xmlns:a16="http://schemas.microsoft.com/office/drawing/2014/main" id="{323DABED-B67F-4CE6-8A8C-927D1212BC8D}"/>
                    </a:ext>
                  </a:extLst>
                </p14:cNvPr>
                <p14:cNvContentPartPr/>
                <p14:nvPr/>
              </p14:nvContentPartPr>
              <p14:xfrm>
                <a:off x="3550414" y="2565845"/>
                <a:ext cx="71280" cy="79560"/>
              </p14:xfrm>
            </p:contentPart>
          </mc:Choice>
          <mc:Fallback>
            <p:pic>
              <p:nvPicPr>
                <p:cNvPr id="42" name="Freihand 41">
                  <a:extLst>
                    <a:ext uri="{FF2B5EF4-FFF2-40B4-BE49-F238E27FC236}">
                      <a16:creationId xmlns:a16="http://schemas.microsoft.com/office/drawing/2014/main" id="{323DABED-B67F-4CE6-8A8C-927D1212BC8D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3546094" y="2561525"/>
                  <a:ext cx="79920" cy="8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43" name="Freihand 42">
                  <a:extLst>
                    <a:ext uri="{FF2B5EF4-FFF2-40B4-BE49-F238E27FC236}">
                      <a16:creationId xmlns:a16="http://schemas.microsoft.com/office/drawing/2014/main" id="{2A8256B8-7514-4419-865D-CD16A726BB89}"/>
                    </a:ext>
                  </a:extLst>
                </p14:cNvPr>
                <p14:cNvContentPartPr/>
                <p14:nvPr/>
              </p14:nvContentPartPr>
              <p14:xfrm>
                <a:off x="3492454" y="2194685"/>
                <a:ext cx="65880" cy="52920"/>
              </p14:xfrm>
            </p:contentPart>
          </mc:Choice>
          <mc:Fallback>
            <p:pic>
              <p:nvPicPr>
                <p:cNvPr id="43" name="Freihand 42">
                  <a:extLst>
                    <a:ext uri="{FF2B5EF4-FFF2-40B4-BE49-F238E27FC236}">
                      <a16:creationId xmlns:a16="http://schemas.microsoft.com/office/drawing/2014/main" id="{2A8256B8-7514-4419-865D-CD16A726BB89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3488134" y="2190365"/>
                  <a:ext cx="74520" cy="6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45" name="Freihand 44">
                  <a:extLst>
                    <a:ext uri="{FF2B5EF4-FFF2-40B4-BE49-F238E27FC236}">
                      <a16:creationId xmlns:a16="http://schemas.microsoft.com/office/drawing/2014/main" id="{E1AF2D9E-6992-4ED7-9B18-BBE50820D00A}"/>
                    </a:ext>
                  </a:extLst>
                </p14:cNvPr>
                <p14:cNvContentPartPr/>
                <p14:nvPr/>
              </p14:nvContentPartPr>
              <p14:xfrm>
                <a:off x="3329374" y="2295485"/>
                <a:ext cx="14400" cy="108720"/>
              </p14:xfrm>
            </p:contentPart>
          </mc:Choice>
          <mc:Fallback>
            <p:pic>
              <p:nvPicPr>
                <p:cNvPr id="45" name="Freihand 44">
                  <a:extLst>
                    <a:ext uri="{FF2B5EF4-FFF2-40B4-BE49-F238E27FC236}">
                      <a16:creationId xmlns:a16="http://schemas.microsoft.com/office/drawing/2014/main" id="{E1AF2D9E-6992-4ED7-9B18-BBE50820D00A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3325054" y="2291165"/>
                  <a:ext cx="23040" cy="11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46" name="Freihand 45">
                  <a:extLst>
                    <a:ext uri="{FF2B5EF4-FFF2-40B4-BE49-F238E27FC236}">
                      <a16:creationId xmlns:a16="http://schemas.microsoft.com/office/drawing/2014/main" id="{FA31FB7A-BAFF-4CEF-A516-4552C105CA85}"/>
                    </a:ext>
                  </a:extLst>
                </p14:cNvPr>
                <p14:cNvContentPartPr/>
                <p14:nvPr/>
              </p14:nvContentPartPr>
              <p14:xfrm>
                <a:off x="3263134" y="2396645"/>
                <a:ext cx="145080" cy="45360"/>
              </p14:xfrm>
            </p:contentPart>
          </mc:Choice>
          <mc:Fallback>
            <p:pic>
              <p:nvPicPr>
                <p:cNvPr id="46" name="Freihand 45">
                  <a:extLst>
                    <a:ext uri="{FF2B5EF4-FFF2-40B4-BE49-F238E27FC236}">
                      <a16:creationId xmlns:a16="http://schemas.microsoft.com/office/drawing/2014/main" id="{FA31FB7A-BAFF-4CEF-A516-4552C105CA85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3258814" y="2392325"/>
                  <a:ext cx="15372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47" name="Freihand 46">
                  <a:extLst>
                    <a:ext uri="{FF2B5EF4-FFF2-40B4-BE49-F238E27FC236}">
                      <a16:creationId xmlns:a16="http://schemas.microsoft.com/office/drawing/2014/main" id="{B81426E0-7EA4-45B7-A506-F97481BF8D5D}"/>
                    </a:ext>
                  </a:extLst>
                </p14:cNvPr>
                <p14:cNvContentPartPr/>
                <p14:nvPr/>
              </p14:nvContentPartPr>
              <p14:xfrm>
                <a:off x="3267454" y="2473685"/>
                <a:ext cx="86400" cy="102240"/>
              </p14:xfrm>
            </p:contentPart>
          </mc:Choice>
          <mc:Fallback>
            <p:pic>
              <p:nvPicPr>
                <p:cNvPr id="47" name="Freihand 46">
                  <a:extLst>
                    <a:ext uri="{FF2B5EF4-FFF2-40B4-BE49-F238E27FC236}">
                      <a16:creationId xmlns:a16="http://schemas.microsoft.com/office/drawing/2014/main" id="{B81426E0-7EA4-45B7-A506-F97481BF8D5D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3263134" y="2469365"/>
                  <a:ext cx="95040" cy="11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92" name="Freihand 91">
                  <a:extLst>
                    <a:ext uri="{FF2B5EF4-FFF2-40B4-BE49-F238E27FC236}">
                      <a16:creationId xmlns:a16="http://schemas.microsoft.com/office/drawing/2014/main" id="{60D767A8-539B-4A70-8C4F-6C7544DF7FC0}"/>
                    </a:ext>
                  </a:extLst>
                </p14:cNvPr>
                <p14:cNvContentPartPr/>
                <p14:nvPr/>
              </p14:nvContentPartPr>
              <p14:xfrm>
                <a:off x="3084214" y="2421845"/>
                <a:ext cx="109080" cy="3960"/>
              </p14:xfrm>
            </p:contentPart>
          </mc:Choice>
          <mc:Fallback>
            <p:pic>
              <p:nvPicPr>
                <p:cNvPr id="92" name="Freihand 91">
                  <a:extLst>
                    <a:ext uri="{FF2B5EF4-FFF2-40B4-BE49-F238E27FC236}">
                      <a16:creationId xmlns:a16="http://schemas.microsoft.com/office/drawing/2014/main" id="{60D767A8-539B-4A70-8C4F-6C7544DF7FC0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3079894" y="2417525"/>
                  <a:ext cx="11772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93" name="Freihand 92">
                  <a:extLst>
                    <a:ext uri="{FF2B5EF4-FFF2-40B4-BE49-F238E27FC236}">
                      <a16:creationId xmlns:a16="http://schemas.microsoft.com/office/drawing/2014/main" id="{09E38E59-9EEC-432B-ACD1-B6140EE75443}"/>
                    </a:ext>
                  </a:extLst>
                </p14:cNvPr>
                <p14:cNvContentPartPr/>
                <p14:nvPr/>
              </p14:nvContentPartPr>
              <p14:xfrm>
                <a:off x="3065494" y="2464685"/>
                <a:ext cx="114840" cy="2160"/>
              </p14:xfrm>
            </p:contentPart>
          </mc:Choice>
          <mc:Fallback>
            <p:pic>
              <p:nvPicPr>
                <p:cNvPr id="93" name="Freihand 92">
                  <a:extLst>
                    <a:ext uri="{FF2B5EF4-FFF2-40B4-BE49-F238E27FC236}">
                      <a16:creationId xmlns:a16="http://schemas.microsoft.com/office/drawing/2014/main" id="{09E38E59-9EEC-432B-ACD1-B6140EE75443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3061174" y="2460365"/>
                  <a:ext cx="123480" cy="1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96" name="Freihand 95">
                  <a:extLst>
                    <a:ext uri="{FF2B5EF4-FFF2-40B4-BE49-F238E27FC236}">
                      <a16:creationId xmlns:a16="http://schemas.microsoft.com/office/drawing/2014/main" id="{303ADD7F-A5FC-474C-9DE1-C3668E33EF9D}"/>
                    </a:ext>
                  </a:extLst>
                </p14:cNvPr>
                <p14:cNvContentPartPr/>
                <p14:nvPr/>
              </p14:nvContentPartPr>
              <p14:xfrm>
                <a:off x="3520534" y="2866085"/>
                <a:ext cx="56160" cy="140760"/>
              </p14:xfrm>
            </p:contentPart>
          </mc:Choice>
          <mc:Fallback>
            <p:pic>
              <p:nvPicPr>
                <p:cNvPr id="96" name="Freihand 95">
                  <a:extLst>
                    <a:ext uri="{FF2B5EF4-FFF2-40B4-BE49-F238E27FC236}">
                      <a16:creationId xmlns:a16="http://schemas.microsoft.com/office/drawing/2014/main" id="{303ADD7F-A5FC-474C-9DE1-C3668E33EF9D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3516214" y="2861765"/>
                  <a:ext cx="64800" cy="14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97" name="Freihand 96">
                  <a:extLst>
                    <a:ext uri="{FF2B5EF4-FFF2-40B4-BE49-F238E27FC236}">
                      <a16:creationId xmlns:a16="http://schemas.microsoft.com/office/drawing/2014/main" id="{568BF9D6-1FFA-4EE9-BC97-145A254C4A5E}"/>
                    </a:ext>
                  </a:extLst>
                </p14:cNvPr>
                <p14:cNvContentPartPr/>
                <p14:nvPr/>
              </p14:nvContentPartPr>
              <p14:xfrm>
                <a:off x="3393094" y="2808485"/>
                <a:ext cx="297360" cy="30600"/>
              </p14:xfrm>
            </p:contentPart>
          </mc:Choice>
          <mc:Fallback>
            <p:pic>
              <p:nvPicPr>
                <p:cNvPr id="97" name="Freihand 96">
                  <a:extLst>
                    <a:ext uri="{FF2B5EF4-FFF2-40B4-BE49-F238E27FC236}">
                      <a16:creationId xmlns:a16="http://schemas.microsoft.com/office/drawing/2014/main" id="{568BF9D6-1FFA-4EE9-BC97-145A254C4A5E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3388774" y="2804165"/>
                  <a:ext cx="30600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0">
              <p14:nvContentPartPr>
                <p14:cNvPr id="99" name="Freihand 98">
                  <a:extLst>
                    <a:ext uri="{FF2B5EF4-FFF2-40B4-BE49-F238E27FC236}">
                      <a16:creationId xmlns:a16="http://schemas.microsoft.com/office/drawing/2014/main" id="{DF892E69-81F6-4236-99C8-DD39573D40CB}"/>
                    </a:ext>
                  </a:extLst>
                </p14:cNvPr>
                <p14:cNvContentPartPr/>
                <p14:nvPr/>
              </p14:nvContentPartPr>
              <p14:xfrm>
                <a:off x="3718174" y="2895965"/>
                <a:ext cx="89640" cy="109440"/>
              </p14:xfrm>
            </p:contentPart>
          </mc:Choice>
          <mc:Fallback>
            <p:pic>
              <p:nvPicPr>
                <p:cNvPr id="99" name="Freihand 98">
                  <a:extLst>
                    <a:ext uri="{FF2B5EF4-FFF2-40B4-BE49-F238E27FC236}">
                      <a16:creationId xmlns:a16="http://schemas.microsoft.com/office/drawing/2014/main" id="{DF892E69-81F6-4236-99C8-DD39573D40CB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3713854" y="2891645"/>
                  <a:ext cx="98280" cy="11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2">
              <p14:nvContentPartPr>
                <p14:cNvPr id="100" name="Freihand 99">
                  <a:extLst>
                    <a:ext uri="{FF2B5EF4-FFF2-40B4-BE49-F238E27FC236}">
                      <a16:creationId xmlns:a16="http://schemas.microsoft.com/office/drawing/2014/main" id="{D11AAB37-C1A9-4FB7-BDBB-502AF5DDB050}"/>
                    </a:ext>
                  </a:extLst>
                </p14:cNvPr>
                <p14:cNvContentPartPr/>
                <p14:nvPr/>
              </p14:nvContentPartPr>
              <p14:xfrm>
                <a:off x="3718534" y="2902085"/>
                <a:ext cx="118800" cy="82800"/>
              </p14:xfrm>
            </p:contentPart>
          </mc:Choice>
          <mc:Fallback>
            <p:pic>
              <p:nvPicPr>
                <p:cNvPr id="100" name="Freihand 99">
                  <a:extLst>
                    <a:ext uri="{FF2B5EF4-FFF2-40B4-BE49-F238E27FC236}">
                      <a16:creationId xmlns:a16="http://schemas.microsoft.com/office/drawing/2014/main" id="{D11AAB37-C1A9-4FB7-BDBB-502AF5DDB050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3714214" y="2897765"/>
                  <a:ext cx="127440" cy="9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4">
              <p14:nvContentPartPr>
                <p14:cNvPr id="101" name="Freihand 100">
                  <a:extLst>
                    <a:ext uri="{FF2B5EF4-FFF2-40B4-BE49-F238E27FC236}">
                      <a16:creationId xmlns:a16="http://schemas.microsoft.com/office/drawing/2014/main" id="{C0CF09D9-2AEE-4F2F-B0F5-2EA99B6CC9D1}"/>
                    </a:ext>
                  </a:extLst>
                </p14:cNvPr>
                <p14:cNvContentPartPr/>
                <p14:nvPr/>
              </p14:nvContentPartPr>
              <p14:xfrm>
                <a:off x="3906094" y="2868245"/>
                <a:ext cx="12600" cy="159120"/>
              </p14:xfrm>
            </p:contentPart>
          </mc:Choice>
          <mc:Fallback>
            <p:pic>
              <p:nvPicPr>
                <p:cNvPr id="101" name="Freihand 100">
                  <a:extLst>
                    <a:ext uri="{FF2B5EF4-FFF2-40B4-BE49-F238E27FC236}">
                      <a16:creationId xmlns:a16="http://schemas.microsoft.com/office/drawing/2014/main" id="{C0CF09D9-2AEE-4F2F-B0F5-2EA99B6CC9D1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3901774" y="2863925"/>
                  <a:ext cx="21240" cy="16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6">
              <p14:nvContentPartPr>
                <p14:cNvPr id="102" name="Freihand 101">
                  <a:extLst>
                    <a:ext uri="{FF2B5EF4-FFF2-40B4-BE49-F238E27FC236}">
                      <a16:creationId xmlns:a16="http://schemas.microsoft.com/office/drawing/2014/main" id="{D95178B2-5472-4973-8BE9-6CF230FD79BC}"/>
                    </a:ext>
                  </a:extLst>
                </p14:cNvPr>
                <p14:cNvContentPartPr/>
                <p14:nvPr/>
              </p14:nvContentPartPr>
              <p14:xfrm>
                <a:off x="3396334" y="3119885"/>
                <a:ext cx="16200" cy="64080"/>
              </p14:xfrm>
            </p:contentPart>
          </mc:Choice>
          <mc:Fallback>
            <p:pic>
              <p:nvPicPr>
                <p:cNvPr id="102" name="Freihand 101">
                  <a:extLst>
                    <a:ext uri="{FF2B5EF4-FFF2-40B4-BE49-F238E27FC236}">
                      <a16:creationId xmlns:a16="http://schemas.microsoft.com/office/drawing/2014/main" id="{D95178B2-5472-4973-8BE9-6CF230FD79BC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3392014" y="3115565"/>
                  <a:ext cx="24840" cy="7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8">
              <p14:nvContentPartPr>
                <p14:cNvPr id="103" name="Freihand 102">
                  <a:extLst>
                    <a:ext uri="{FF2B5EF4-FFF2-40B4-BE49-F238E27FC236}">
                      <a16:creationId xmlns:a16="http://schemas.microsoft.com/office/drawing/2014/main" id="{B37609C7-08A8-44A6-8BEB-96477E4CBC4E}"/>
                    </a:ext>
                  </a:extLst>
                </p14:cNvPr>
                <p14:cNvContentPartPr/>
                <p14:nvPr/>
              </p14:nvContentPartPr>
              <p14:xfrm>
                <a:off x="3399574" y="3059765"/>
                <a:ext cx="22680" cy="14040"/>
              </p14:xfrm>
            </p:contentPart>
          </mc:Choice>
          <mc:Fallback>
            <p:pic>
              <p:nvPicPr>
                <p:cNvPr id="103" name="Freihand 102">
                  <a:extLst>
                    <a:ext uri="{FF2B5EF4-FFF2-40B4-BE49-F238E27FC236}">
                      <a16:creationId xmlns:a16="http://schemas.microsoft.com/office/drawing/2014/main" id="{B37609C7-08A8-44A6-8BEB-96477E4CBC4E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3395254" y="3055445"/>
                  <a:ext cx="31320" cy="2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0">
              <p14:nvContentPartPr>
                <p14:cNvPr id="104" name="Freihand 103">
                  <a:extLst>
                    <a:ext uri="{FF2B5EF4-FFF2-40B4-BE49-F238E27FC236}">
                      <a16:creationId xmlns:a16="http://schemas.microsoft.com/office/drawing/2014/main" id="{BD47AAA8-B303-47C4-8A54-8E68D84A6EDF}"/>
                    </a:ext>
                  </a:extLst>
                </p14:cNvPr>
                <p14:cNvContentPartPr/>
                <p14:nvPr/>
              </p14:nvContentPartPr>
              <p14:xfrm>
                <a:off x="3469054" y="3125285"/>
                <a:ext cx="76680" cy="41760"/>
              </p14:xfrm>
            </p:contentPart>
          </mc:Choice>
          <mc:Fallback>
            <p:pic>
              <p:nvPicPr>
                <p:cNvPr id="104" name="Freihand 103">
                  <a:extLst>
                    <a:ext uri="{FF2B5EF4-FFF2-40B4-BE49-F238E27FC236}">
                      <a16:creationId xmlns:a16="http://schemas.microsoft.com/office/drawing/2014/main" id="{BD47AAA8-B303-47C4-8A54-8E68D84A6EDF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3464734" y="3120965"/>
                  <a:ext cx="85320" cy="5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2">
              <p14:nvContentPartPr>
                <p14:cNvPr id="105" name="Freihand 104">
                  <a:extLst>
                    <a:ext uri="{FF2B5EF4-FFF2-40B4-BE49-F238E27FC236}">
                      <a16:creationId xmlns:a16="http://schemas.microsoft.com/office/drawing/2014/main" id="{C44CDFE8-30D7-43E9-B71F-2010100F217F}"/>
                    </a:ext>
                  </a:extLst>
                </p14:cNvPr>
                <p14:cNvContentPartPr/>
                <p14:nvPr/>
              </p14:nvContentPartPr>
              <p14:xfrm>
                <a:off x="3571654" y="3106565"/>
                <a:ext cx="65520" cy="67680"/>
              </p14:xfrm>
            </p:contentPart>
          </mc:Choice>
          <mc:Fallback>
            <p:pic>
              <p:nvPicPr>
                <p:cNvPr id="105" name="Freihand 104">
                  <a:extLst>
                    <a:ext uri="{FF2B5EF4-FFF2-40B4-BE49-F238E27FC236}">
                      <a16:creationId xmlns:a16="http://schemas.microsoft.com/office/drawing/2014/main" id="{C44CDFE8-30D7-43E9-B71F-2010100F217F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3567334" y="3102245"/>
                  <a:ext cx="74160" cy="7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4">
              <p14:nvContentPartPr>
                <p14:cNvPr id="106" name="Freihand 105">
                  <a:extLst>
                    <a:ext uri="{FF2B5EF4-FFF2-40B4-BE49-F238E27FC236}">
                      <a16:creationId xmlns:a16="http://schemas.microsoft.com/office/drawing/2014/main" id="{E6E52DCD-2AC9-455D-81B7-B5094B7FC154}"/>
                    </a:ext>
                  </a:extLst>
                </p14:cNvPr>
                <p14:cNvContentPartPr/>
                <p14:nvPr/>
              </p14:nvContentPartPr>
              <p14:xfrm>
                <a:off x="3491734" y="2709485"/>
                <a:ext cx="92160" cy="59760"/>
              </p14:xfrm>
            </p:contentPart>
          </mc:Choice>
          <mc:Fallback>
            <p:pic>
              <p:nvPicPr>
                <p:cNvPr id="106" name="Freihand 105">
                  <a:extLst>
                    <a:ext uri="{FF2B5EF4-FFF2-40B4-BE49-F238E27FC236}">
                      <a16:creationId xmlns:a16="http://schemas.microsoft.com/office/drawing/2014/main" id="{E6E52DCD-2AC9-455D-81B7-B5094B7FC154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3487414" y="2705165"/>
                  <a:ext cx="100800" cy="6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6">
              <p14:nvContentPartPr>
                <p14:cNvPr id="107" name="Freihand 106">
                  <a:extLst>
                    <a:ext uri="{FF2B5EF4-FFF2-40B4-BE49-F238E27FC236}">
                      <a16:creationId xmlns:a16="http://schemas.microsoft.com/office/drawing/2014/main" id="{2D961709-2D29-4EAC-91DF-6DCADB9FD5C6}"/>
                    </a:ext>
                  </a:extLst>
                </p14:cNvPr>
                <p14:cNvContentPartPr/>
                <p14:nvPr/>
              </p14:nvContentPartPr>
              <p14:xfrm>
                <a:off x="3233254" y="2733245"/>
                <a:ext cx="129240" cy="544680"/>
              </p14:xfrm>
            </p:contentPart>
          </mc:Choice>
          <mc:Fallback>
            <p:pic>
              <p:nvPicPr>
                <p:cNvPr id="107" name="Freihand 106">
                  <a:extLst>
                    <a:ext uri="{FF2B5EF4-FFF2-40B4-BE49-F238E27FC236}">
                      <a16:creationId xmlns:a16="http://schemas.microsoft.com/office/drawing/2014/main" id="{2D961709-2D29-4EAC-91DF-6DCADB9FD5C6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3228934" y="2728925"/>
                  <a:ext cx="137880" cy="55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8">
              <p14:nvContentPartPr>
                <p14:cNvPr id="108" name="Freihand 107">
                  <a:extLst>
                    <a:ext uri="{FF2B5EF4-FFF2-40B4-BE49-F238E27FC236}">
                      <a16:creationId xmlns:a16="http://schemas.microsoft.com/office/drawing/2014/main" id="{C2EA7376-A29B-451C-AAD0-E53AC0108A40}"/>
                    </a:ext>
                  </a:extLst>
                </p14:cNvPr>
                <p14:cNvContentPartPr/>
                <p14:nvPr/>
              </p14:nvContentPartPr>
              <p14:xfrm>
                <a:off x="3914374" y="2767805"/>
                <a:ext cx="161280" cy="449640"/>
              </p14:xfrm>
            </p:contentPart>
          </mc:Choice>
          <mc:Fallback>
            <p:pic>
              <p:nvPicPr>
                <p:cNvPr id="108" name="Freihand 107">
                  <a:extLst>
                    <a:ext uri="{FF2B5EF4-FFF2-40B4-BE49-F238E27FC236}">
                      <a16:creationId xmlns:a16="http://schemas.microsoft.com/office/drawing/2014/main" id="{C2EA7376-A29B-451C-AAD0-E53AC0108A40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3910054" y="2763485"/>
                  <a:ext cx="169920" cy="45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0">
              <p14:nvContentPartPr>
                <p14:cNvPr id="109" name="Freihand 108">
                  <a:extLst>
                    <a:ext uri="{FF2B5EF4-FFF2-40B4-BE49-F238E27FC236}">
                      <a16:creationId xmlns:a16="http://schemas.microsoft.com/office/drawing/2014/main" id="{A0BDD11F-01EF-41D0-BEC9-EAA4C3CFF9F9}"/>
                    </a:ext>
                  </a:extLst>
                </p14:cNvPr>
                <p14:cNvContentPartPr/>
                <p14:nvPr/>
              </p14:nvContentPartPr>
              <p14:xfrm>
                <a:off x="4171774" y="2556845"/>
                <a:ext cx="12600" cy="105840"/>
              </p14:xfrm>
            </p:contentPart>
          </mc:Choice>
          <mc:Fallback>
            <p:pic>
              <p:nvPicPr>
                <p:cNvPr id="109" name="Freihand 108">
                  <a:extLst>
                    <a:ext uri="{FF2B5EF4-FFF2-40B4-BE49-F238E27FC236}">
                      <a16:creationId xmlns:a16="http://schemas.microsoft.com/office/drawing/2014/main" id="{A0BDD11F-01EF-41D0-BEC9-EAA4C3CFF9F9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4167454" y="2552525"/>
                  <a:ext cx="21240" cy="11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2">
              <p14:nvContentPartPr>
                <p14:cNvPr id="110" name="Freihand 109">
                  <a:extLst>
                    <a:ext uri="{FF2B5EF4-FFF2-40B4-BE49-F238E27FC236}">
                      <a16:creationId xmlns:a16="http://schemas.microsoft.com/office/drawing/2014/main" id="{EF8BD984-AA0D-43F8-A1DB-B4DCBCEE80F8}"/>
                    </a:ext>
                  </a:extLst>
                </p14:cNvPr>
                <p14:cNvContentPartPr/>
                <p14:nvPr/>
              </p14:nvContentPartPr>
              <p14:xfrm>
                <a:off x="4096534" y="2671685"/>
                <a:ext cx="180000" cy="7200"/>
              </p14:xfrm>
            </p:contentPart>
          </mc:Choice>
          <mc:Fallback>
            <p:pic>
              <p:nvPicPr>
                <p:cNvPr id="110" name="Freihand 109">
                  <a:extLst>
                    <a:ext uri="{FF2B5EF4-FFF2-40B4-BE49-F238E27FC236}">
                      <a16:creationId xmlns:a16="http://schemas.microsoft.com/office/drawing/2014/main" id="{EF8BD984-AA0D-43F8-A1DB-B4DCBCEE80F8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4092214" y="2667365"/>
                  <a:ext cx="188640" cy="1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4">
              <p14:nvContentPartPr>
                <p14:cNvPr id="111" name="Freihand 110">
                  <a:extLst>
                    <a:ext uri="{FF2B5EF4-FFF2-40B4-BE49-F238E27FC236}">
                      <a16:creationId xmlns:a16="http://schemas.microsoft.com/office/drawing/2014/main" id="{02CF7131-BFD5-4D6D-9AB5-BBEFEF97469F}"/>
                    </a:ext>
                  </a:extLst>
                </p14:cNvPr>
                <p14:cNvContentPartPr/>
                <p14:nvPr/>
              </p14:nvContentPartPr>
              <p14:xfrm>
                <a:off x="4148734" y="2745125"/>
                <a:ext cx="111240" cy="51480"/>
              </p14:xfrm>
            </p:contentPart>
          </mc:Choice>
          <mc:Fallback>
            <p:pic>
              <p:nvPicPr>
                <p:cNvPr id="111" name="Freihand 110">
                  <a:extLst>
                    <a:ext uri="{FF2B5EF4-FFF2-40B4-BE49-F238E27FC236}">
                      <a16:creationId xmlns:a16="http://schemas.microsoft.com/office/drawing/2014/main" id="{02CF7131-BFD5-4D6D-9AB5-BBEFEF97469F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4144414" y="2740805"/>
                  <a:ext cx="119880" cy="60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55840F66-6E17-4DBD-A3AA-BD457A265204}"/>
              </a:ext>
            </a:extLst>
          </p:cNvPr>
          <p:cNvGrpSpPr/>
          <p:nvPr/>
        </p:nvGrpSpPr>
        <p:grpSpPr>
          <a:xfrm>
            <a:off x="4453294" y="2845205"/>
            <a:ext cx="1103400" cy="250560"/>
            <a:chOff x="4453294" y="2845205"/>
            <a:chExt cx="1103400" cy="250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6">
              <p14:nvContentPartPr>
                <p14:cNvPr id="113" name="Freihand 112">
                  <a:extLst>
                    <a:ext uri="{FF2B5EF4-FFF2-40B4-BE49-F238E27FC236}">
                      <a16:creationId xmlns:a16="http://schemas.microsoft.com/office/drawing/2014/main" id="{D65F94C7-8DE3-454D-932A-5BDF8020E3DD}"/>
                    </a:ext>
                  </a:extLst>
                </p14:cNvPr>
                <p14:cNvContentPartPr/>
                <p14:nvPr/>
              </p14:nvContentPartPr>
              <p14:xfrm>
                <a:off x="4453294" y="2942765"/>
                <a:ext cx="118440" cy="23400"/>
              </p14:xfrm>
            </p:contentPart>
          </mc:Choice>
          <mc:Fallback>
            <p:pic>
              <p:nvPicPr>
                <p:cNvPr id="113" name="Freihand 112">
                  <a:extLst>
                    <a:ext uri="{FF2B5EF4-FFF2-40B4-BE49-F238E27FC236}">
                      <a16:creationId xmlns:a16="http://schemas.microsoft.com/office/drawing/2014/main" id="{D65F94C7-8DE3-454D-932A-5BDF8020E3DD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4448974" y="2938445"/>
                  <a:ext cx="12708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8">
              <p14:nvContentPartPr>
                <p14:cNvPr id="114" name="Freihand 113">
                  <a:extLst>
                    <a:ext uri="{FF2B5EF4-FFF2-40B4-BE49-F238E27FC236}">
                      <a16:creationId xmlns:a16="http://schemas.microsoft.com/office/drawing/2014/main" id="{DE7EEE2B-ABCD-47D6-97D1-51CAAF5F4E3B}"/>
                    </a:ext>
                  </a:extLst>
                </p14:cNvPr>
                <p14:cNvContentPartPr/>
                <p14:nvPr/>
              </p14:nvContentPartPr>
              <p14:xfrm>
                <a:off x="4468054" y="2996765"/>
                <a:ext cx="114480" cy="18360"/>
              </p14:xfrm>
            </p:contentPart>
          </mc:Choice>
          <mc:Fallback>
            <p:pic>
              <p:nvPicPr>
                <p:cNvPr id="114" name="Freihand 113">
                  <a:extLst>
                    <a:ext uri="{FF2B5EF4-FFF2-40B4-BE49-F238E27FC236}">
                      <a16:creationId xmlns:a16="http://schemas.microsoft.com/office/drawing/2014/main" id="{DE7EEE2B-ABCD-47D6-97D1-51CAAF5F4E3B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4463734" y="2992445"/>
                  <a:ext cx="123120" cy="2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0">
              <p14:nvContentPartPr>
                <p14:cNvPr id="116" name="Freihand 115">
                  <a:extLst>
                    <a:ext uri="{FF2B5EF4-FFF2-40B4-BE49-F238E27FC236}">
                      <a16:creationId xmlns:a16="http://schemas.microsoft.com/office/drawing/2014/main" id="{9FFE23E5-F0E4-4ACD-8365-A99DD4984B47}"/>
                    </a:ext>
                  </a:extLst>
                </p14:cNvPr>
                <p14:cNvContentPartPr/>
                <p14:nvPr/>
              </p14:nvContentPartPr>
              <p14:xfrm>
                <a:off x="4724014" y="2845205"/>
                <a:ext cx="80640" cy="250560"/>
              </p14:xfrm>
            </p:contentPart>
          </mc:Choice>
          <mc:Fallback>
            <p:pic>
              <p:nvPicPr>
                <p:cNvPr id="116" name="Freihand 115">
                  <a:extLst>
                    <a:ext uri="{FF2B5EF4-FFF2-40B4-BE49-F238E27FC236}">
                      <a16:creationId xmlns:a16="http://schemas.microsoft.com/office/drawing/2014/main" id="{9FFE23E5-F0E4-4ACD-8365-A99DD4984B47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4719694" y="2840885"/>
                  <a:ext cx="89280" cy="25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2">
              <p14:nvContentPartPr>
                <p14:cNvPr id="117" name="Freihand 116">
                  <a:extLst>
                    <a:ext uri="{FF2B5EF4-FFF2-40B4-BE49-F238E27FC236}">
                      <a16:creationId xmlns:a16="http://schemas.microsoft.com/office/drawing/2014/main" id="{6E0B5CA4-461C-4679-90AF-4053943F465C}"/>
                    </a:ext>
                  </a:extLst>
                </p14:cNvPr>
                <p14:cNvContentPartPr/>
                <p14:nvPr/>
              </p14:nvContentPartPr>
              <p14:xfrm>
                <a:off x="4886734" y="2894525"/>
                <a:ext cx="123840" cy="139320"/>
              </p14:xfrm>
            </p:contentPart>
          </mc:Choice>
          <mc:Fallback>
            <p:pic>
              <p:nvPicPr>
                <p:cNvPr id="117" name="Freihand 116">
                  <a:extLst>
                    <a:ext uri="{FF2B5EF4-FFF2-40B4-BE49-F238E27FC236}">
                      <a16:creationId xmlns:a16="http://schemas.microsoft.com/office/drawing/2014/main" id="{6E0B5CA4-461C-4679-90AF-4053943F465C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4882414" y="2890205"/>
                  <a:ext cx="132480" cy="14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4">
              <p14:nvContentPartPr>
                <p14:cNvPr id="118" name="Freihand 117">
                  <a:extLst>
                    <a:ext uri="{FF2B5EF4-FFF2-40B4-BE49-F238E27FC236}">
                      <a16:creationId xmlns:a16="http://schemas.microsoft.com/office/drawing/2014/main" id="{17FA920A-D618-4919-8FE5-E97404C09521}"/>
                    </a:ext>
                  </a:extLst>
                </p14:cNvPr>
                <p14:cNvContentPartPr/>
                <p14:nvPr/>
              </p14:nvContentPartPr>
              <p14:xfrm>
                <a:off x="4914454" y="2917925"/>
                <a:ext cx="91440" cy="72720"/>
              </p14:xfrm>
            </p:contentPart>
          </mc:Choice>
          <mc:Fallback>
            <p:pic>
              <p:nvPicPr>
                <p:cNvPr id="118" name="Freihand 117">
                  <a:extLst>
                    <a:ext uri="{FF2B5EF4-FFF2-40B4-BE49-F238E27FC236}">
                      <a16:creationId xmlns:a16="http://schemas.microsoft.com/office/drawing/2014/main" id="{17FA920A-D618-4919-8FE5-E97404C09521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4910134" y="2913605"/>
                  <a:ext cx="100080" cy="8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6">
              <p14:nvContentPartPr>
                <p14:cNvPr id="120" name="Freihand 119">
                  <a:extLst>
                    <a:ext uri="{FF2B5EF4-FFF2-40B4-BE49-F238E27FC236}">
                      <a16:creationId xmlns:a16="http://schemas.microsoft.com/office/drawing/2014/main" id="{8BE88CFE-1E21-45F3-AE32-72502185AAD2}"/>
                    </a:ext>
                  </a:extLst>
                </p14:cNvPr>
                <p14:cNvContentPartPr/>
                <p14:nvPr/>
              </p14:nvContentPartPr>
              <p14:xfrm>
                <a:off x="5025334" y="2991365"/>
                <a:ext cx="65160" cy="63720"/>
              </p14:xfrm>
            </p:contentPart>
          </mc:Choice>
          <mc:Fallback>
            <p:pic>
              <p:nvPicPr>
                <p:cNvPr id="120" name="Freihand 119">
                  <a:extLst>
                    <a:ext uri="{FF2B5EF4-FFF2-40B4-BE49-F238E27FC236}">
                      <a16:creationId xmlns:a16="http://schemas.microsoft.com/office/drawing/2014/main" id="{8BE88CFE-1E21-45F3-AE32-72502185AAD2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5021014" y="2987045"/>
                  <a:ext cx="73800" cy="7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8">
              <p14:nvContentPartPr>
                <p14:cNvPr id="121" name="Freihand 120">
                  <a:extLst>
                    <a:ext uri="{FF2B5EF4-FFF2-40B4-BE49-F238E27FC236}">
                      <a16:creationId xmlns:a16="http://schemas.microsoft.com/office/drawing/2014/main" id="{C7B32795-A9E4-4113-A67E-97E35A593ABB}"/>
                    </a:ext>
                  </a:extLst>
                </p14:cNvPr>
                <p14:cNvContentPartPr/>
                <p14:nvPr/>
              </p14:nvContentPartPr>
              <p14:xfrm>
                <a:off x="5175094" y="2941685"/>
                <a:ext cx="19080" cy="20520"/>
              </p14:xfrm>
            </p:contentPart>
          </mc:Choice>
          <mc:Fallback>
            <p:pic>
              <p:nvPicPr>
                <p:cNvPr id="121" name="Freihand 120">
                  <a:extLst>
                    <a:ext uri="{FF2B5EF4-FFF2-40B4-BE49-F238E27FC236}">
                      <a16:creationId xmlns:a16="http://schemas.microsoft.com/office/drawing/2014/main" id="{C7B32795-A9E4-4113-A67E-97E35A593ABB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5170774" y="2937365"/>
                  <a:ext cx="2772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0">
              <p14:nvContentPartPr>
                <p14:cNvPr id="123" name="Freihand 122">
                  <a:extLst>
                    <a:ext uri="{FF2B5EF4-FFF2-40B4-BE49-F238E27FC236}">
                      <a16:creationId xmlns:a16="http://schemas.microsoft.com/office/drawing/2014/main" id="{85D8B109-A771-49BB-A759-A2EE3F018C09}"/>
                    </a:ext>
                  </a:extLst>
                </p14:cNvPr>
                <p14:cNvContentPartPr/>
                <p14:nvPr/>
              </p14:nvContentPartPr>
              <p14:xfrm>
                <a:off x="5289214" y="2874365"/>
                <a:ext cx="92160" cy="109800"/>
              </p14:xfrm>
            </p:contentPart>
          </mc:Choice>
          <mc:Fallback>
            <p:pic>
              <p:nvPicPr>
                <p:cNvPr id="123" name="Freihand 122">
                  <a:extLst>
                    <a:ext uri="{FF2B5EF4-FFF2-40B4-BE49-F238E27FC236}">
                      <a16:creationId xmlns:a16="http://schemas.microsoft.com/office/drawing/2014/main" id="{85D8B109-A771-49BB-A759-A2EE3F018C09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5284894" y="2870045"/>
                  <a:ext cx="100800" cy="11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2">
              <p14:nvContentPartPr>
                <p14:cNvPr id="124" name="Freihand 123">
                  <a:extLst>
                    <a:ext uri="{FF2B5EF4-FFF2-40B4-BE49-F238E27FC236}">
                      <a16:creationId xmlns:a16="http://schemas.microsoft.com/office/drawing/2014/main" id="{21BB7D4D-E163-4022-8C6B-A50B32E99001}"/>
                    </a:ext>
                  </a:extLst>
                </p14:cNvPr>
                <p14:cNvContentPartPr/>
                <p14:nvPr/>
              </p14:nvContentPartPr>
              <p14:xfrm>
                <a:off x="5280214" y="2904965"/>
                <a:ext cx="106920" cy="81000"/>
              </p14:xfrm>
            </p:contentPart>
          </mc:Choice>
          <mc:Fallback>
            <p:pic>
              <p:nvPicPr>
                <p:cNvPr id="124" name="Freihand 123">
                  <a:extLst>
                    <a:ext uri="{FF2B5EF4-FFF2-40B4-BE49-F238E27FC236}">
                      <a16:creationId xmlns:a16="http://schemas.microsoft.com/office/drawing/2014/main" id="{21BB7D4D-E163-4022-8C6B-A50B32E99001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5275894" y="2900645"/>
                  <a:ext cx="115560" cy="8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4">
              <p14:nvContentPartPr>
                <p14:cNvPr id="125" name="Freihand 124">
                  <a:extLst>
                    <a:ext uri="{FF2B5EF4-FFF2-40B4-BE49-F238E27FC236}">
                      <a16:creationId xmlns:a16="http://schemas.microsoft.com/office/drawing/2014/main" id="{C5153B7A-1881-4FEC-9D24-B1ACDA50DC04}"/>
                    </a:ext>
                  </a:extLst>
                </p14:cNvPr>
                <p14:cNvContentPartPr/>
                <p14:nvPr/>
              </p14:nvContentPartPr>
              <p14:xfrm>
                <a:off x="5396854" y="2962925"/>
                <a:ext cx="79920" cy="78480"/>
              </p14:xfrm>
            </p:contentPart>
          </mc:Choice>
          <mc:Fallback>
            <p:pic>
              <p:nvPicPr>
                <p:cNvPr id="125" name="Freihand 124">
                  <a:extLst>
                    <a:ext uri="{FF2B5EF4-FFF2-40B4-BE49-F238E27FC236}">
                      <a16:creationId xmlns:a16="http://schemas.microsoft.com/office/drawing/2014/main" id="{C5153B7A-1881-4FEC-9D24-B1ACDA50DC04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5392534" y="2958605"/>
                  <a:ext cx="88560" cy="8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6">
              <p14:nvContentPartPr>
                <p14:cNvPr id="126" name="Freihand 125">
                  <a:extLst>
                    <a:ext uri="{FF2B5EF4-FFF2-40B4-BE49-F238E27FC236}">
                      <a16:creationId xmlns:a16="http://schemas.microsoft.com/office/drawing/2014/main" id="{4868F4C6-44A5-4378-B2A3-5A24ADA365AB}"/>
                    </a:ext>
                  </a:extLst>
                </p14:cNvPr>
                <p14:cNvContentPartPr/>
                <p14:nvPr/>
              </p14:nvContentPartPr>
              <p14:xfrm>
                <a:off x="5526454" y="2884085"/>
                <a:ext cx="30240" cy="37080"/>
              </p14:xfrm>
            </p:contentPart>
          </mc:Choice>
          <mc:Fallback>
            <p:pic>
              <p:nvPicPr>
                <p:cNvPr id="126" name="Freihand 125">
                  <a:extLst>
                    <a:ext uri="{FF2B5EF4-FFF2-40B4-BE49-F238E27FC236}">
                      <a16:creationId xmlns:a16="http://schemas.microsoft.com/office/drawing/2014/main" id="{4868F4C6-44A5-4378-B2A3-5A24ADA365AB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5522134" y="2879765"/>
                  <a:ext cx="38880" cy="45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0059342D-C8F8-4A67-986D-95200037BD9E}"/>
              </a:ext>
            </a:extLst>
          </p:cNvPr>
          <p:cNvGrpSpPr/>
          <p:nvPr/>
        </p:nvGrpSpPr>
        <p:grpSpPr>
          <a:xfrm>
            <a:off x="5720494" y="2557565"/>
            <a:ext cx="909000" cy="480240"/>
            <a:chOff x="5720494" y="2557565"/>
            <a:chExt cx="909000" cy="480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08">
              <p14:nvContentPartPr>
                <p14:cNvPr id="128" name="Freihand 127">
                  <a:extLst>
                    <a:ext uri="{FF2B5EF4-FFF2-40B4-BE49-F238E27FC236}">
                      <a16:creationId xmlns:a16="http://schemas.microsoft.com/office/drawing/2014/main" id="{54DE5D24-D3E2-4EA7-854F-4CB534C282D8}"/>
                    </a:ext>
                  </a:extLst>
                </p14:cNvPr>
                <p14:cNvContentPartPr/>
                <p14:nvPr/>
              </p14:nvContentPartPr>
              <p14:xfrm>
                <a:off x="5720494" y="2943845"/>
                <a:ext cx="45000" cy="9720"/>
              </p14:xfrm>
            </p:contentPart>
          </mc:Choice>
          <mc:Fallback>
            <p:pic>
              <p:nvPicPr>
                <p:cNvPr id="128" name="Freihand 127">
                  <a:extLst>
                    <a:ext uri="{FF2B5EF4-FFF2-40B4-BE49-F238E27FC236}">
                      <a16:creationId xmlns:a16="http://schemas.microsoft.com/office/drawing/2014/main" id="{54DE5D24-D3E2-4EA7-854F-4CB534C282D8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5716174" y="2939525"/>
                  <a:ext cx="53640" cy="1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0">
              <p14:nvContentPartPr>
                <p14:cNvPr id="129" name="Freihand 128">
                  <a:extLst>
                    <a:ext uri="{FF2B5EF4-FFF2-40B4-BE49-F238E27FC236}">
                      <a16:creationId xmlns:a16="http://schemas.microsoft.com/office/drawing/2014/main" id="{24E92520-FD0F-4553-ABAB-417BCA58BFBD}"/>
                    </a:ext>
                  </a:extLst>
                </p14:cNvPr>
                <p14:cNvContentPartPr/>
                <p14:nvPr/>
              </p14:nvContentPartPr>
              <p14:xfrm>
                <a:off x="5860174" y="2943125"/>
                <a:ext cx="150120" cy="23040"/>
              </p14:xfrm>
            </p:contentPart>
          </mc:Choice>
          <mc:Fallback>
            <p:pic>
              <p:nvPicPr>
                <p:cNvPr id="129" name="Freihand 128">
                  <a:extLst>
                    <a:ext uri="{FF2B5EF4-FFF2-40B4-BE49-F238E27FC236}">
                      <a16:creationId xmlns:a16="http://schemas.microsoft.com/office/drawing/2014/main" id="{24E92520-FD0F-4553-ABAB-417BCA58BFBD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5855854" y="2938805"/>
                  <a:ext cx="15876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2">
              <p14:nvContentPartPr>
                <p14:cNvPr id="130" name="Freihand 129">
                  <a:extLst>
                    <a:ext uri="{FF2B5EF4-FFF2-40B4-BE49-F238E27FC236}">
                      <a16:creationId xmlns:a16="http://schemas.microsoft.com/office/drawing/2014/main" id="{CE37714B-35BB-477D-A382-59A99F43DE42}"/>
                    </a:ext>
                  </a:extLst>
                </p14:cNvPr>
                <p14:cNvContentPartPr/>
                <p14:nvPr/>
              </p14:nvContentPartPr>
              <p14:xfrm>
                <a:off x="6092014" y="2863565"/>
                <a:ext cx="23040" cy="12600"/>
              </p14:xfrm>
            </p:contentPart>
          </mc:Choice>
          <mc:Fallback>
            <p:pic>
              <p:nvPicPr>
                <p:cNvPr id="130" name="Freihand 129">
                  <a:extLst>
                    <a:ext uri="{FF2B5EF4-FFF2-40B4-BE49-F238E27FC236}">
                      <a16:creationId xmlns:a16="http://schemas.microsoft.com/office/drawing/2014/main" id="{CE37714B-35BB-477D-A382-59A99F43DE42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6087694" y="2859245"/>
                  <a:ext cx="31680" cy="2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4">
              <p14:nvContentPartPr>
                <p14:cNvPr id="131" name="Freihand 130">
                  <a:extLst>
                    <a:ext uri="{FF2B5EF4-FFF2-40B4-BE49-F238E27FC236}">
                      <a16:creationId xmlns:a16="http://schemas.microsoft.com/office/drawing/2014/main" id="{3A6693C2-C5CF-45DC-ACA0-002A96372A81}"/>
                    </a:ext>
                  </a:extLst>
                </p14:cNvPr>
                <p14:cNvContentPartPr/>
                <p14:nvPr/>
              </p14:nvContentPartPr>
              <p14:xfrm>
                <a:off x="6176614" y="2825765"/>
                <a:ext cx="89280" cy="106560"/>
              </p14:xfrm>
            </p:contentPart>
          </mc:Choice>
          <mc:Fallback>
            <p:pic>
              <p:nvPicPr>
                <p:cNvPr id="131" name="Freihand 130">
                  <a:extLst>
                    <a:ext uri="{FF2B5EF4-FFF2-40B4-BE49-F238E27FC236}">
                      <a16:creationId xmlns:a16="http://schemas.microsoft.com/office/drawing/2014/main" id="{3A6693C2-C5CF-45DC-ACA0-002A96372A81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6172294" y="2821445"/>
                  <a:ext cx="97920" cy="11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6">
              <p14:nvContentPartPr>
                <p14:cNvPr id="132" name="Freihand 131">
                  <a:extLst>
                    <a:ext uri="{FF2B5EF4-FFF2-40B4-BE49-F238E27FC236}">
                      <a16:creationId xmlns:a16="http://schemas.microsoft.com/office/drawing/2014/main" id="{730B4C0B-C5A5-4D01-93FC-1EA83FEF8419}"/>
                    </a:ext>
                  </a:extLst>
                </p14:cNvPr>
                <p14:cNvContentPartPr/>
                <p14:nvPr/>
              </p14:nvContentPartPr>
              <p14:xfrm>
                <a:off x="6185254" y="2847365"/>
                <a:ext cx="76680" cy="98640"/>
              </p14:xfrm>
            </p:contentPart>
          </mc:Choice>
          <mc:Fallback>
            <p:pic>
              <p:nvPicPr>
                <p:cNvPr id="132" name="Freihand 131">
                  <a:extLst>
                    <a:ext uri="{FF2B5EF4-FFF2-40B4-BE49-F238E27FC236}">
                      <a16:creationId xmlns:a16="http://schemas.microsoft.com/office/drawing/2014/main" id="{730B4C0B-C5A5-4D01-93FC-1EA83FEF8419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6180934" y="2843045"/>
                  <a:ext cx="85320" cy="10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8">
              <p14:nvContentPartPr>
                <p14:cNvPr id="133" name="Freihand 132">
                  <a:extLst>
                    <a:ext uri="{FF2B5EF4-FFF2-40B4-BE49-F238E27FC236}">
                      <a16:creationId xmlns:a16="http://schemas.microsoft.com/office/drawing/2014/main" id="{656F085D-C8DC-4849-A105-AF8BF21DB8E4}"/>
                    </a:ext>
                  </a:extLst>
                </p14:cNvPr>
                <p14:cNvContentPartPr/>
                <p14:nvPr/>
              </p14:nvContentPartPr>
              <p14:xfrm>
                <a:off x="6294694" y="2912885"/>
                <a:ext cx="91080" cy="83160"/>
              </p14:xfrm>
            </p:contentPart>
          </mc:Choice>
          <mc:Fallback>
            <p:pic>
              <p:nvPicPr>
                <p:cNvPr id="133" name="Freihand 132">
                  <a:extLst>
                    <a:ext uri="{FF2B5EF4-FFF2-40B4-BE49-F238E27FC236}">
                      <a16:creationId xmlns:a16="http://schemas.microsoft.com/office/drawing/2014/main" id="{656F085D-C8DC-4849-A105-AF8BF21DB8E4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6290374" y="2908565"/>
                  <a:ext cx="99720" cy="9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0">
              <p14:nvContentPartPr>
                <p14:cNvPr id="134" name="Freihand 133">
                  <a:extLst>
                    <a:ext uri="{FF2B5EF4-FFF2-40B4-BE49-F238E27FC236}">
                      <a16:creationId xmlns:a16="http://schemas.microsoft.com/office/drawing/2014/main" id="{F96CF83D-9629-4EE3-A896-2D25FBD01321}"/>
                    </a:ext>
                  </a:extLst>
                </p14:cNvPr>
                <p14:cNvContentPartPr/>
                <p14:nvPr/>
              </p14:nvContentPartPr>
              <p14:xfrm>
                <a:off x="6410614" y="2764205"/>
                <a:ext cx="102960" cy="273600"/>
              </p14:xfrm>
            </p:contentPart>
          </mc:Choice>
          <mc:Fallback>
            <p:pic>
              <p:nvPicPr>
                <p:cNvPr id="134" name="Freihand 133">
                  <a:extLst>
                    <a:ext uri="{FF2B5EF4-FFF2-40B4-BE49-F238E27FC236}">
                      <a16:creationId xmlns:a16="http://schemas.microsoft.com/office/drawing/2014/main" id="{F96CF83D-9629-4EE3-A896-2D25FBD01321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6406294" y="2759885"/>
                  <a:ext cx="111600" cy="28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2">
              <p14:nvContentPartPr>
                <p14:cNvPr id="136" name="Freihand 135">
                  <a:extLst>
                    <a:ext uri="{FF2B5EF4-FFF2-40B4-BE49-F238E27FC236}">
                      <a16:creationId xmlns:a16="http://schemas.microsoft.com/office/drawing/2014/main" id="{C5F0C0E9-F38B-4B5D-A59E-7C0D948DC1A4}"/>
                    </a:ext>
                  </a:extLst>
                </p14:cNvPr>
                <p14:cNvContentPartPr/>
                <p14:nvPr/>
              </p14:nvContentPartPr>
              <p14:xfrm>
                <a:off x="6551374" y="2557565"/>
                <a:ext cx="13680" cy="99720"/>
              </p14:xfrm>
            </p:contentPart>
          </mc:Choice>
          <mc:Fallback>
            <p:pic>
              <p:nvPicPr>
                <p:cNvPr id="136" name="Freihand 135">
                  <a:extLst>
                    <a:ext uri="{FF2B5EF4-FFF2-40B4-BE49-F238E27FC236}">
                      <a16:creationId xmlns:a16="http://schemas.microsoft.com/office/drawing/2014/main" id="{C5F0C0E9-F38B-4B5D-A59E-7C0D948DC1A4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6547054" y="2553245"/>
                  <a:ext cx="22320" cy="10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4">
              <p14:nvContentPartPr>
                <p14:cNvPr id="137" name="Freihand 136">
                  <a:extLst>
                    <a:ext uri="{FF2B5EF4-FFF2-40B4-BE49-F238E27FC236}">
                      <a16:creationId xmlns:a16="http://schemas.microsoft.com/office/drawing/2014/main" id="{B24A407E-6702-4124-8E8F-2A39596A288D}"/>
                    </a:ext>
                  </a:extLst>
                </p14:cNvPr>
                <p14:cNvContentPartPr/>
                <p14:nvPr/>
              </p14:nvContentPartPr>
              <p14:xfrm>
                <a:off x="6493414" y="2664485"/>
                <a:ext cx="136080" cy="13320"/>
              </p14:xfrm>
            </p:contentPart>
          </mc:Choice>
          <mc:Fallback>
            <p:pic>
              <p:nvPicPr>
                <p:cNvPr id="137" name="Freihand 136">
                  <a:extLst>
                    <a:ext uri="{FF2B5EF4-FFF2-40B4-BE49-F238E27FC236}">
                      <a16:creationId xmlns:a16="http://schemas.microsoft.com/office/drawing/2014/main" id="{B24A407E-6702-4124-8E8F-2A39596A288D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6489094" y="2660165"/>
                  <a:ext cx="144720" cy="2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6">
              <p14:nvContentPartPr>
                <p14:cNvPr id="138" name="Freihand 137">
                  <a:extLst>
                    <a:ext uri="{FF2B5EF4-FFF2-40B4-BE49-F238E27FC236}">
                      <a16:creationId xmlns:a16="http://schemas.microsoft.com/office/drawing/2014/main" id="{17F10D81-438B-4772-BC12-FE7439EB559B}"/>
                    </a:ext>
                  </a:extLst>
                </p14:cNvPr>
                <p14:cNvContentPartPr/>
                <p14:nvPr/>
              </p14:nvContentPartPr>
              <p14:xfrm>
                <a:off x="6524734" y="2700125"/>
                <a:ext cx="87480" cy="77040"/>
              </p14:xfrm>
            </p:contentPart>
          </mc:Choice>
          <mc:Fallback>
            <p:pic>
              <p:nvPicPr>
                <p:cNvPr id="138" name="Freihand 137">
                  <a:extLst>
                    <a:ext uri="{FF2B5EF4-FFF2-40B4-BE49-F238E27FC236}">
                      <a16:creationId xmlns:a16="http://schemas.microsoft.com/office/drawing/2014/main" id="{17F10D81-438B-4772-BC12-FE7439EB559B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6520414" y="2695805"/>
                  <a:ext cx="96120" cy="85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0" name="Gruppieren 169">
            <a:extLst>
              <a:ext uri="{FF2B5EF4-FFF2-40B4-BE49-F238E27FC236}">
                <a16:creationId xmlns:a16="http://schemas.microsoft.com/office/drawing/2014/main" id="{FE5E0BA4-4205-45CA-8CCF-347949352732}"/>
              </a:ext>
            </a:extLst>
          </p:cNvPr>
          <p:cNvGrpSpPr/>
          <p:nvPr/>
        </p:nvGrpSpPr>
        <p:grpSpPr>
          <a:xfrm>
            <a:off x="6914254" y="2771045"/>
            <a:ext cx="387000" cy="326520"/>
            <a:chOff x="6914254" y="2771045"/>
            <a:chExt cx="387000" cy="326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8">
              <p14:nvContentPartPr>
                <p14:cNvPr id="140" name="Freihand 139">
                  <a:extLst>
                    <a:ext uri="{FF2B5EF4-FFF2-40B4-BE49-F238E27FC236}">
                      <a16:creationId xmlns:a16="http://schemas.microsoft.com/office/drawing/2014/main" id="{6448BD3D-F226-4AB5-B1DA-C62EB7198C2C}"/>
                    </a:ext>
                  </a:extLst>
                </p14:cNvPr>
                <p14:cNvContentPartPr/>
                <p14:nvPr/>
              </p14:nvContentPartPr>
              <p14:xfrm>
                <a:off x="6914254" y="2839445"/>
                <a:ext cx="115200" cy="96840"/>
              </p14:xfrm>
            </p:contentPart>
          </mc:Choice>
          <mc:Fallback>
            <p:pic>
              <p:nvPicPr>
                <p:cNvPr id="140" name="Freihand 139">
                  <a:extLst>
                    <a:ext uri="{FF2B5EF4-FFF2-40B4-BE49-F238E27FC236}">
                      <a16:creationId xmlns:a16="http://schemas.microsoft.com/office/drawing/2014/main" id="{6448BD3D-F226-4AB5-B1DA-C62EB7198C2C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6909934" y="2835125"/>
                  <a:ext cx="123840" cy="10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0">
              <p14:nvContentPartPr>
                <p14:cNvPr id="141" name="Freihand 140">
                  <a:extLst>
                    <a:ext uri="{FF2B5EF4-FFF2-40B4-BE49-F238E27FC236}">
                      <a16:creationId xmlns:a16="http://schemas.microsoft.com/office/drawing/2014/main" id="{443E0239-2A68-4BEB-B6C6-353C0473B63F}"/>
                    </a:ext>
                  </a:extLst>
                </p14:cNvPr>
                <p14:cNvContentPartPr/>
                <p14:nvPr/>
              </p14:nvContentPartPr>
              <p14:xfrm>
                <a:off x="7047454" y="2771045"/>
                <a:ext cx="226440" cy="326520"/>
              </p14:xfrm>
            </p:contentPart>
          </mc:Choice>
          <mc:Fallback>
            <p:pic>
              <p:nvPicPr>
                <p:cNvPr id="141" name="Freihand 140">
                  <a:extLst>
                    <a:ext uri="{FF2B5EF4-FFF2-40B4-BE49-F238E27FC236}">
                      <a16:creationId xmlns:a16="http://schemas.microsoft.com/office/drawing/2014/main" id="{443E0239-2A68-4BEB-B6C6-353C0473B63F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7043134" y="2766725"/>
                  <a:ext cx="235080" cy="33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2">
              <p14:nvContentPartPr>
                <p14:cNvPr id="142" name="Freihand 141">
                  <a:extLst>
                    <a:ext uri="{FF2B5EF4-FFF2-40B4-BE49-F238E27FC236}">
                      <a16:creationId xmlns:a16="http://schemas.microsoft.com/office/drawing/2014/main" id="{048B7865-50F0-4470-BCED-575557F4A2CC}"/>
                    </a:ext>
                  </a:extLst>
                </p14:cNvPr>
                <p14:cNvContentPartPr/>
                <p14:nvPr/>
              </p14:nvContentPartPr>
              <p14:xfrm>
                <a:off x="7298374" y="2894165"/>
                <a:ext cx="2880" cy="28800"/>
              </p14:xfrm>
            </p:contentPart>
          </mc:Choice>
          <mc:Fallback>
            <p:pic>
              <p:nvPicPr>
                <p:cNvPr id="142" name="Freihand 141">
                  <a:extLst>
                    <a:ext uri="{FF2B5EF4-FFF2-40B4-BE49-F238E27FC236}">
                      <a16:creationId xmlns:a16="http://schemas.microsoft.com/office/drawing/2014/main" id="{048B7865-50F0-4470-BCED-575557F4A2CC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7294054" y="2889845"/>
                  <a:ext cx="11520" cy="37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2" name="Gruppieren 201">
            <a:extLst>
              <a:ext uri="{FF2B5EF4-FFF2-40B4-BE49-F238E27FC236}">
                <a16:creationId xmlns:a16="http://schemas.microsoft.com/office/drawing/2014/main" id="{D5093C36-4D99-491D-AFCE-BA84D3679AEF}"/>
              </a:ext>
            </a:extLst>
          </p:cNvPr>
          <p:cNvGrpSpPr/>
          <p:nvPr/>
        </p:nvGrpSpPr>
        <p:grpSpPr>
          <a:xfrm>
            <a:off x="7534534" y="2595005"/>
            <a:ext cx="4062240" cy="666360"/>
            <a:chOff x="7534534" y="2595005"/>
            <a:chExt cx="4062240" cy="666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34">
              <p14:nvContentPartPr>
                <p14:cNvPr id="143" name="Freihand 142">
                  <a:extLst>
                    <a:ext uri="{FF2B5EF4-FFF2-40B4-BE49-F238E27FC236}">
                      <a16:creationId xmlns:a16="http://schemas.microsoft.com/office/drawing/2014/main" id="{8660A7CE-018B-405C-9A33-A50A1D385B26}"/>
                    </a:ext>
                  </a:extLst>
                </p14:cNvPr>
                <p14:cNvContentPartPr/>
                <p14:nvPr/>
              </p14:nvContentPartPr>
              <p14:xfrm>
                <a:off x="7534534" y="2757725"/>
                <a:ext cx="103320" cy="166320"/>
              </p14:xfrm>
            </p:contentPart>
          </mc:Choice>
          <mc:Fallback>
            <p:pic>
              <p:nvPicPr>
                <p:cNvPr id="143" name="Freihand 142">
                  <a:extLst>
                    <a:ext uri="{FF2B5EF4-FFF2-40B4-BE49-F238E27FC236}">
                      <a16:creationId xmlns:a16="http://schemas.microsoft.com/office/drawing/2014/main" id="{8660A7CE-018B-405C-9A33-A50A1D385B26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7530214" y="2753405"/>
                  <a:ext cx="111960" cy="1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6">
              <p14:nvContentPartPr>
                <p14:cNvPr id="144" name="Freihand 143">
                  <a:extLst>
                    <a:ext uri="{FF2B5EF4-FFF2-40B4-BE49-F238E27FC236}">
                      <a16:creationId xmlns:a16="http://schemas.microsoft.com/office/drawing/2014/main" id="{BFD924F5-5D5A-4007-A341-E21C18A2926F}"/>
                    </a:ext>
                  </a:extLst>
                </p14:cNvPr>
                <p14:cNvContentPartPr/>
                <p14:nvPr/>
              </p14:nvContentPartPr>
              <p14:xfrm>
                <a:off x="7599334" y="2862125"/>
                <a:ext cx="97560" cy="70920"/>
              </p14:xfrm>
            </p:contentPart>
          </mc:Choice>
          <mc:Fallback>
            <p:pic>
              <p:nvPicPr>
                <p:cNvPr id="144" name="Freihand 143">
                  <a:extLst>
                    <a:ext uri="{FF2B5EF4-FFF2-40B4-BE49-F238E27FC236}">
                      <a16:creationId xmlns:a16="http://schemas.microsoft.com/office/drawing/2014/main" id="{BFD924F5-5D5A-4007-A341-E21C18A2926F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7595014" y="2857805"/>
                  <a:ext cx="106200" cy="7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8">
              <p14:nvContentPartPr>
                <p14:cNvPr id="145" name="Freihand 144">
                  <a:extLst>
                    <a:ext uri="{FF2B5EF4-FFF2-40B4-BE49-F238E27FC236}">
                      <a16:creationId xmlns:a16="http://schemas.microsoft.com/office/drawing/2014/main" id="{8A7C117D-31EF-41E3-B2D1-76629F2106FA}"/>
                    </a:ext>
                  </a:extLst>
                </p14:cNvPr>
                <p14:cNvContentPartPr/>
                <p14:nvPr/>
              </p14:nvContentPartPr>
              <p14:xfrm>
                <a:off x="7715974" y="2736125"/>
                <a:ext cx="108360" cy="182160"/>
              </p14:xfrm>
            </p:contentPart>
          </mc:Choice>
          <mc:Fallback>
            <p:pic>
              <p:nvPicPr>
                <p:cNvPr id="145" name="Freihand 144">
                  <a:extLst>
                    <a:ext uri="{FF2B5EF4-FFF2-40B4-BE49-F238E27FC236}">
                      <a16:creationId xmlns:a16="http://schemas.microsoft.com/office/drawing/2014/main" id="{8A7C117D-31EF-41E3-B2D1-76629F2106FA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7711654" y="2731805"/>
                  <a:ext cx="117000" cy="19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0">
              <p14:nvContentPartPr>
                <p14:cNvPr id="146" name="Freihand 145">
                  <a:extLst>
                    <a:ext uri="{FF2B5EF4-FFF2-40B4-BE49-F238E27FC236}">
                      <a16:creationId xmlns:a16="http://schemas.microsoft.com/office/drawing/2014/main" id="{76B498C0-1D99-4154-A8D9-03BFC46A8506}"/>
                    </a:ext>
                  </a:extLst>
                </p14:cNvPr>
                <p14:cNvContentPartPr/>
                <p14:nvPr/>
              </p14:nvContentPartPr>
              <p14:xfrm>
                <a:off x="7826854" y="2733965"/>
                <a:ext cx="80640" cy="165240"/>
              </p14:xfrm>
            </p:contentPart>
          </mc:Choice>
          <mc:Fallback>
            <p:pic>
              <p:nvPicPr>
                <p:cNvPr id="146" name="Freihand 145">
                  <a:extLst>
                    <a:ext uri="{FF2B5EF4-FFF2-40B4-BE49-F238E27FC236}">
                      <a16:creationId xmlns:a16="http://schemas.microsoft.com/office/drawing/2014/main" id="{76B498C0-1D99-4154-A8D9-03BFC46A8506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7822534" y="2729645"/>
                  <a:ext cx="89280" cy="17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2">
              <p14:nvContentPartPr>
                <p14:cNvPr id="147" name="Freihand 146">
                  <a:extLst>
                    <a:ext uri="{FF2B5EF4-FFF2-40B4-BE49-F238E27FC236}">
                      <a16:creationId xmlns:a16="http://schemas.microsoft.com/office/drawing/2014/main" id="{68278F3E-303C-429F-8E49-C1C97C01F3F2}"/>
                    </a:ext>
                  </a:extLst>
                </p14:cNvPr>
                <p14:cNvContentPartPr/>
                <p14:nvPr/>
              </p14:nvContentPartPr>
              <p14:xfrm>
                <a:off x="7961494" y="2833325"/>
                <a:ext cx="117000" cy="17280"/>
              </p14:xfrm>
            </p:contentPart>
          </mc:Choice>
          <mc:Fallback>
            <p:pic>
              <p:nvPicPr>
                <p:cNvPr id="147" name="Freihand 146">
                  <a:extLst>
                    <a:ext uri="{FF2B5EF4-FFF2-40B4-BE49-F238E27FC236}">
                      <a16:creationId xmlns:a16="http://schemas.microsoft.com/office/drawing/2014/main" id="{68278F3E-303C-429F-8E49-C1C97C01F3F2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7957174" y="2829005"/>
                  <a:ext cx="125640" cy="2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4">
              <p14:nvContentPartPr>
                <p14:cNvPr id="148" name="Freihand 147">
                  <a:extLst>
                    <a:ext uri="{FF2B5EF4-FFF2-40B4-BE49-F238E27FC236}">
                      <a16:creationId xmlns:a16="http://schemas.microsoft.com/office/drawing/2014/main" id="{99F42BB5-F991-4202-AA66-2D8E00A5F257}"/>
                    </a:ext>
                  </a:extLst>
                </p14:cNvPr>
                <p14:cNvContentPartPr/>
                <p14:nvPr/>
              </p14:nvContentPartPr>
              <p14:xfrm>
                <a:off x="8159494" y="2776805"/>
                <a:ext cx="8640" cy="127800"/>
              </p14:xfrm>
            </p:contentPart>
          </mc:Choice>
          <mc:Fallback>
            <p:pic>
              <p:nvPicPr>
                <p:cNvPr id="148" name="Freihand 147">
                  <a:extLst>
                    <a:ext uri="{FF2B5EF4-FFF2-40B4-BE49-F238E27FC236}">
                      <a16:creationId xmlns:a16="http://schemas.microsoft.com/office/drawing/2014/main" id="{99F42BB5-F991-4202-AA66-2D8E00A5F257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8155174" y="2772485"/>
                  <a:ext cx="17280" cy="13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6">
              <p14:nvContentPartPr>
                <p14:cNvPr id="149" name="Freihand 148">
                  <a:extLst>
                    <a:ext uri="{FF2B5EF4-FFF2-40B4-BE49-F238E27FC236}">
                      <a16:creationId xmlns:a16="http://schemas.microsoft.com/office/drawing/2014/main" id="{20AFAF4D-7D89-4EEB-BEBD-21A3BFC08A15}"/>
                    </a:ext>
                  </a:extLst>
                </p14:cNvPr>
                <p14:cNvContentPartPr/>
                <p14:nvPr/>
              </p14:nvContentPartPr>
              <p14:xfrm>
                <a:off x="8058334" y="2714165"/>
                <a:ext cx="180720" cy="174960"/>
              </p14:xfrm>
            </p:contentPart>
          </mc:Choice>
          <mc:Fallback>
            <p:pic>
              <p:nvPicPr>
                <p:cNvPr id="149" name="Freihand 148">
                  <a:extLst>
                    <a:ext uri="{FF2B5EF4-FFF2-40B4-BE49-F238E27FC236}">
                      <a16:creationId xmlns:a16="http://schemas.microsoft.com/office/drawing/2014/main" id="{20AFAF4D-7D89-4EEB-BEBD-21A3BFC08A15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8054014" y="2709845"/>
                  <a:ext cx="189360" cy="18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8">
              <p14:nvContentPartPr>
                <p14:cNvPr id="150" name="Freihand 149">
                  <a:extLst>
                    <a:ext uri="{FF2B5EF4-FFF2-40B4-BE49-F238E27FC236}">
                      <a16:creationId xmlns:a16="http://schemas.microsoft.com/office/drawing/2014/main" id="{58FB5092-5F15-425C-A47B-8AB02FDA6DFA}"/>
                    </a:ext>
                  </a:extLst>
                </p14:cNvPr>
                <p14:cNvContentPartPr/>
                <p14:nvPr/>
              </p14:nvContentPartPr>
              <p14:xfrm>
                <a:off x="8213854" y="2789765"/>
                <a:ext cx="241560" cy="69840"/>
              </p14:xfrm>
            </p:contentPart>
          </mc:Choice>
          <mc:Fallback>
            <p:pic>
              <p:nvPicPr>
                <p:cNvPr id="150" name="Freihand 149">
                  <a:extLst>
                    <a:ext uri="{FF2B5EF4-FFF2-40B4-BE49-F238E27FC236}">
                      <a16:creationId xmlns:a16="http://schemas.microsoft.com/office/drawing/2014/main" id="{58FB5092-5F15-425C-A47B-8AB02FDA6DFA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8209534" y="2785445"/>
                  <a:ext cx="250200" cy="7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0">
              <p14:nvContentPartPr>
                <p14:cNvPr id="151" name="Freihand 150">
                  <a:extLst>
                    <a:ext uri="{FF2B5EF4-FFF2-40B4-BE49-F238E27FC236}">
                      <a16:creationId xmlns:a16="http://schemas.microsoft.com/office/drawing/2014/main" id="{C6A285DA-5215-4B80-918D-4E42E5E92001}"/>
                    </a:ext>
                  </a:extLst>
                </p14:cNvPr>
                <p14:cNvContentPartPr/>
                <p14:nvPr/>
              </p14:nvContentPartPr>
              <p14:xfrm>
                <a:off x="8395294" y="2790845"/>
                <a:ext cx="79920" cy="232200"/>
              </p14:xfrm>
            </p:contentPart>
          </mc:Choice>
          <mc:Fallback>
            <p:pic>
              <p:nvPicPr>
                <p:cNvPr id="151" name="Freihand 150">
                  <a:extLst>
                    <a:ext uri="{FF2B5EF4-FFF2-40B4-BE49-F238E27FC236}">
                      <a16:creationId xmlns:a16="http://schemas.microsoft.com/office/drawing/2014/main" id="{C6A285DA-5215-4B80-918D-4E42E5E92001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8390974" y="2786525"/>
                  <a:ext cx="88560" cy="24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2">
              <p14:nvContentPartPr>
                <p14:cNvPr id="152" name="Freihand 151">
                  <a:extLst>
                    <a:ext uri="{FF2B5EF4-FFF2-40B4-BE49-F238E27FC236}">
                      <a16:creationId xmlns:a16="http://schemas.microsoft.com/office/drawing/2014/main" id="{E5C50241-9431-4691-A56C-EB0ABDC0EB74}"/>
                    </a:ext>
                  </a:extLst>
                </p14:cNvPr>
                <p14:cNvContentPartPr/>
                <p14:nvPr/>
              </p14:nvContentPartPr>
              <p14:xfrm>
                <a:off x="8542534" y="2685725"/>
                <a:ext cx="54360" cy="162360"/>
              </p14:xfrm>
            </p:contentPart>
          </mc:Choice>
          <mc:Fallback>
            <p:pic>
              <p:nvPicPr>
                <p:cNvPr id="152" name="Freihand 151">
                  <a:extLst>
                    <a:ext uri="{FF2B5EF4-FFF2-40B4-BE49-F238E27FC236}">
                      <a16:creationId xmlns:a16="http://schemas.microsoft.com/office/drawing/2014/main" id="{E5C50241-9431-4691-A56C-EB0ABDC0EB74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8538214" y="2681405"/>
                  <a:ext cx="63000" cy="17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4">
              <p14:nvContentPartPr>
                <p14:cNvPr id="153" name="Freihand 152">
                  <a:extLst>
                    <a:ext uri="{FF2B5EF4-FFF2-40B4-BE49-F238E27FC236}">
                      <a16:creationId xmlns:a16="http://schemas.microsoft.com/office/drawing/2014/main" id="{9C1E66B9-0F13-4DE5-B5A7-8403CBAF3068}"/>
                    </a:ext>
                  </a:extLst>
                </p14:cNvPr>
                <p14:cNvContentPartPr/>
                <p14:nvPr/>
              </p14:nvContentPartPr>
              <p14:xfrm>
                <a:off x="8582494" y="2745125"/>
                <a:ext cx="197280" cy="103680"/>
              </p14:xfrm>
            </p:contentPart>
          </mc:Choice>
          <mc:Fallback>
            <p:pic>
              <p:nvPicPr>
                <p:cNvPr id="153" name="Freihand 152">
                  <a:extLst>
                    <a:ext uri="{FF2B5EF4-FFF2-40B4-BE49-F238E27FC236}">
                      <a16:creationId xmlns:a16="http://schemas.microsoft.com/office/drawing/2014/main" id="{9C1E66B9-0F13-4DE5-B5A7-8403CBAF3068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8578174" y="2740805"/>
                  <a:ext cx="205920" cy="11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6">
              <p14:nvContentPartPr>
                <p14:cNvPr id="154" name="Freihand 153">
                  <a:extLst>
                    <a:ext uri="{FF2B5EF4-FFF2-40B4-BE49-F238E27FC236}">
                      <a16:creationId xmlns:a16="http://schemas.microsoft.com/office/drawing/2014/main" id="{6679C285-F9AC-4FE4-B13C-38C63CCFE984}"/>
                    </a:ext>
                  </a:extLst>
                </p14:cNvPr>
                <p14:cNvContentPartPr/>
                <p14:nvPr/>
              </p14:nvContentPartPr>
              <p14:xfrm>
                <a:off x="8951134" y="2695445"/>
                <a:ext cx="14760" cy="145080"/>
              </p14:xfrm>
            </p:contentPart>
          </mc:Choice>
          <mc:Fallback>
            <p:pic>
              <p:nvPicPr>
                <p:cNvPr id="154" name="Freihand 153">
                  <a:extLst>
                    <a:ext uri="{FF2B5EF4-FFF2-40B4-BE49-F238E27FC236}">
                      <a16:creationId xmlns:a16="http://schemas.microsoft.com/office/drawing/2014/main" id="{6679C285-F9AC-4FE4-B13C-38C63CCFE984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8946814" y="2691125"/>
                  <a:ext cx="23400" cy="15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8">
              <p14:nvContentPartPr>
                <p14:cNvPr id="155" name="Freihand 154">
                  <a:extLst>
                    <a:ext uri="{FF2B5EF4-FFF2-40B4-BE49-F238E27FC236}">
                      <a16:creationId xmlns:a16="http://schemas.microsoft.com/office/drawing/2014/main" id="{D6A009C0-72DD-4FE1-9272-A4DC07AFA3D0}"/>
                    </a:ext>
                  </a:extLst>
                </p14:cNvPr>
                <p14:cNvContentPartPr/>
                <p14:nvPr/>
              </p14:nvContentPartPr>
              <p14:xfrm>
                <a:off x="8876974" y="2673125"/>
                <a:ext cx="185040" cy="5040"/>
              </p14:xfrm>
            </p:contentPart>
          </mc:Choice>
          <mc:Fallback>
            <p:pic>
              <p:nvPicPr>
                <p:cNvPr id="155" name="Freihand 154">
                  <a:extLst>
                    <a:ext uri="{FF2B5EF4-FFF2-40B4-BE49-F238E27FC236}">
                      <a16:creationId xmlns:a16="http://schemas.microsoft.com/office/drawing/2014/main" id="{D6A009C0-72DD-4FE1-9272-A4DC07AFA3D0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8872654" y="2668805"/>
                  <a:ext cx="193680" cy="1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0">
              <p14:nvContentPartPr>
                <p14:cNvPr id="156" name="Freihand 155">
                  <a:extLst>
                    <a:ext uri="{FF2B5EF4-FFF2-40B4-BE49-F238E27FC236}">
                      <a16:creationId xmlns:a16="http://schemas.microsoft.com/office/drawing/2014/main" id="{AE710A10-07C3-4AC5-B76F-B8541FC3C8C5}"/>
                    </a:ext>
                  </a:extLst>
                </p14:cNvPr>
                <p14:cNvContentPartPr/>
                <p14:nvPr/>
              </p14:nvContentPartPr>
              <p14:xfrm>
                <a:off x="8861854" y="2766005"/>
                <a:ext cx="126000" cy="8640"/>
              </p14:xfrm>
            </p:contentPart>
          </mc:Choice>
          <mc:Fallback>
            <p:pic>
              <p:nvPicPr>
                <p:cNvPr id="156" name="Freihand 155">
                  <a:extLst>
                    <a:ext uri="{FF2B5EF4-FFF2-40B4-BE49-F238E27FC236}">
                      <a16:creationId xmlns:a16="http://schemas.microsoft.com/office/drawing/2014/main" id="{AE710A10-07C3-4AC5-B76F-B8541FC3C8C5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8857534" y="2761685"/>
                  <a:ext cx="134640" cy="1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2">
              <p14:nvContentPartPr>
                <p14:cNvPr id="157" name="Freihand 156">
                  <a:extLst>
                    <a:ext uri="{FF2B5EF4-FFF2-40B4-BE49-F238E27FC236}">
                      <a16:creationId xmlns:a16="http://schemas.microsoft.com/office/drawing/2014/main" id="{14756097-483C-4E68-B1B3-728BCA31FAB5}"/>
                    </a:ext>
                  </a:extLst>
                </p14:cNvPr>
                <p14:cNvContentPartPr/>
                <p14:nvPr/>
              </p14:nvContentPartPr>
              <p14:xfrm>
                <a:off x="8992894" y="2753765"/>
                <a:ext cx="222480" cy="69480"/>
              </p14:xfrm>
            </p:contentPart>
          </mc:Choice>
          <mc:Fallback>
            <p:pic>
              <p:nvPicPr>
                <p:cNvPr id="157" name="Freihand 156">
                  <a:extLst>
                    <a:ext uri="{FF2B5EF4-FFF2-40B4-BE49-F238E27FC236}">
                      <a16:creationId xmlns:a16="http://schemas.microsoft.com/office/drawing/2014/main" id="{14756097-483C-4E68-B1B3-728BCA31FAB5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8988574" y="2749445"/>
                  <a:ext cx="231120" cy="7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4">
              <p14:nvContentPartPr>
                <p14:cNvPr id="158" name="Freihand 157">
                  <a:extLst>
                    <a:ext uri="{FF2B5EF4-FFF2-40B4-BE49-F238E27FC236}">
                      <a16:creationId xmlns:a16="http://schemas.microsoft.com/office/drawing/2014/main" id="{7D7F248E-9BEB-40AC-A26A-BC5E138993A9}"/>
                    </a:ext>
                  </a:extLst>
                </p14:cNvPr>
                <p14:cNvContentPartPr/>
                <p14:nvPr/>
              </p14:nvContentPartPr>
              <p14:xfrm>
                <a:off x="9236974" y="2628485"/>
                <a:ext cx="86760" cy="176040"/>
              </p14:xfrm>
            </p:contentPart>
          </mc:Choice>
          <mc:Fallback>
            <p:pic>
              <p:nvPicPr>
                <p:cNvPr id="158" name="Freihand 157">
                  <a:extLst>
                    <a:ext uri="{FF2B5EF4-FFF2-40B4-BE49-F238E27FC236}">
                      <a16:creationId xmlns:a16="http://schemas.microsoft.com/office/drawing/2014/main" id="{7D7F248E-9BEB-40AC-A26A-BC5E138993A9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9232654" y="2624165"/>
                  <a:ext cx="95400" cy="18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6">
              <p14:nvContentPartPr>
                <p14:cNvPr id="159" name="Freihand 158">
                  <a:extLst>
                    <a:ext uri="{FF2B5EF4-FFF2-40B4-BE49-F238E27FC236}">
                      <a16:creationId xmlns:a16="http://schemas.microsoft.com/office/drawing/2014/main" id="{AEADEC45-2354-4D84-A2F2-989A241611B8}"/>
                    </a:ext>
                  </a:extLst>
                </p14:cNvPr>
                <p14:cNvContentPartPr/>
                <p14:nvPr/>
              </p14:nvContentPartPr>
              <p14:xfrm>
                <a:off x="9285574" y="2761685"/>
                <a:ext cx="62640" cy="41040"/>
              </p14:xfrm>
            </p:contentPart>
          </mc:Choice>
          <mc:Fallback>
            <p:pic>
              <p:nvPicPr>
                <p:cNvPr id="159" name="Freihand 158">
                  <a:extLst>
                    <a:ext uri="{FF2B5EF4-FFF2-40B4-BE49-F238E27FC236}">
                      <a16:creationId xmlns:a16="http://schemas.microsoft.com/office/drawing/2014/main" id="{AEADEC45-2354-4D84-A2F2-989A241611B8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9281254" y="2757365"/>
                  <a:ext cx="71280" cy="4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8">
              <p14:nvContentPartPr>
                <p14:cNvPr id="160" name="Freihand 159">
                  <a:extLst>
                    <a:ext uri="{FF2B5EF4-FFF2-40B4-BE49-F238E27FC236}">
                      <a16:creationId xmlns:a16="http://schemas.microsoft.com/office/drawing/2014/main" id="{5EF7C066-1AAC-496E-8C54-8FCB9620AE24}"/>
                    </a:ext>
                  </a:extLst>
                </p14:cNvPr>
                <p14:cNvContentPartPr/>
                <p14:nvPr/>
              </p14:nvContentPartPr>
              <p14:xfrm>
                <a:off x="9354334" y="2664125"/>
                <a:ext cx="147600" cy="133920"/>
              </p14:xfrm>
            </p:contentPart>
          </mc:Choice>
          <mc:Fallback>
            <p:pic>
              <p:nvPicPr>
                <p:cNvPr id="160" name="Freihand 159">
                  <a:extLst>
                    <a:ext uri="{FF2B5EF4-FFF2-40B4-BE49-F238E27FC236}">
                      <a16:creationId xmlns:a16="http://schemas.microsoft.com/office/drawing/2014/main" id="{5EF7C066-1AAC-496E-8C54-8FCB9620AE24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9350014" y="2659805"/>
                  <a:ext cx="156240" cy="14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0">
              <p14:nvContentPartPr>
                <p14:cNvPr id="161" name="Freihand 160">
                  <a:extLst>
                    <a:ext uri="{FF2B5EF4-FFF2-40B4-BE49-F238E27FC236}">
                      <a16:creationId xmlns:a16="http://schemas.microsoft.com/office/drawing/2014/main" id="{64EAC20C-468D-4895-A62F-394BF599F3A9}"/>
                    </a:ext>
                  </a:extLst>
                </p14:cNvPr>
                <p14:cNvContentPartPr/>
                <p14:nvPr/>
              </p14:nvContentPartPr>
              <p14:xfrm>
                <a:off x="9506974" y="2726765"/>
                <a:ext cx="154080" cy="52560"/>
              </p14:xfrm>
            </p:contentPart>
          </mc:Choice>
          <mc:Fallback>
            <p:pic>
              <p:nvPicPr>
                <p:cNvPr id="161" name="Freihand 160">
                  <a:extLst>
                    <a:ext uri="{FF2B5EF4-FFF2-40B4-BE49-F238E27FC236}">
                      <a16:creationId xmlns:a16="http://schemas.microsoft.com/office/drawing/2014/main" id="{64EAC20C-468D-4895-A62F-394BF599F3A9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9502654" y="2722445"/>
                  <a:ext cx="162720" cy="6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2">
              <p14:nvContentPartPr>
                <p14:cNvPr id="162" name="Freihand 161">
                  <a:extLst>
                    <a:ext uri="{FF2B5EF4-FFF2-40B4-BE49-F238E27FC236}">
                      <a16:creationId xmlns:a16="http://schemas.microsoft.com/office/drawing/2014/main" id="{FD361EE8-509C-4A6A-9504-9884D0C25B7C}"/>
                    </a:ext>
                  </a:extLst>
                </p14:cNvPr>
                <p14:cNvContentPartPr/>
                <p14:nvPr/>
              </p14:nvContentPartPr>
              <p14:xfrm>
                <a:off x="9816934" y="2719925"/>
                <a:ext cx="277560" cy="77040"/>
              </p14:xfrm>
            </p:contentPart>
          </mc:Choice>
          <mc:Fallback>
            <p:pic>
              <p:nvPicPr>
                <p:cNvPr id="162" name="Freihand 161">
                  <a:extLst>
                    <a:ext uri="{FF2B5EF4-FFF2-40B4-BE49-F238E27FC236}">
                      <a16:creationId xmlns:a16="http://schemas.microsoft.com/office/drawing/2014/main" id="{FD361EE8-509C-4A6A-9504-9884D0C25B7C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9812614" y="2715605"/>
                  <a:ext cx="286200" cy="8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4">
              <p14:nvContentPartPr>
                <p14:cNvPr id="163" name="Freihand 162">
                  <a:extLst>
                    <a:ext uri="{FF2B5EF4-FFF2-40B4-BE49-F238E27FC236}">
                      <a16:creationId xmlns:a16="http://schemas.microsoft.com/office/drawing/2014/main" id="{6435D82E-4CDC-4371-8696-30586A3EED55}"/>
                    </a:ext>
                  </a:extLst>
                </p14:cNvPr>
                <p14:cNvContentPartPr/>
                <p14:nvPr/>
              </p14:nvContentPartPr>
              <p14:xfrm>
                <a:off x="10124014" y="2718485"/>
                <a:ext cx="53280" cy="86760"/>
              </p14:xfrm>
            </p:contentPart>
          </mc:Choice>
          <mc:Fallback>
            <p:pic>
              <p:nvPicPr>
                <p:cNvPr id="163" name="Freihand 162">
                  <a:extLst>
                    <a:ext uri="{FF2B5EF4-FFF2-40B4-BE49-F238E27FC236}">
                      <a16:creationId xmlns:a16="http://schemas.microsoft.com/office/drawing/2014/main" id="{6435D82E-4CDC-4371-8696-30586A3EED55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10119694" y="2714165"/>
                  <a:ext cx="61920" cy="9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6">
              <p14:nvContentPartPr>
                <p14:cNvPr id="164" name="Freihand 163">
                  <a:extLst>
                    <a:ext uri="{FF2B5EF4-FFF2-40B4-BE49-F238E27FC236}">
                      <a16:creationId xmlns:a16="http://schemas.microsoft.com/office/drawing/2014/main" id="{35FA73D3-28CE-4FA5-94AE-97D47EB54E94}"/>
                    </a:ext>
                  </a:extLst>
                </p14:cNvPr>
                <p14:cNvContentPartPr/>
                <p14:nvPr/>
              </p14:nvContentPartPr>
              <p14:xfrm>
                <a:off x="10372054" y="2671685"/>
                <a:ext cx="330120" cy="114840"/>
              </p14:xfrm>
            </p:contentPart>
          </mc:Choice>
          <mc:Fallback>
            <p:pic>
              <p:nvPicPr>
                <p:cNvPr id="164" name="Freihand 163">
                  <a:extLst>
                    <a:ext uri="{FF2B5EF4-FFF2-40B4-BE49-F238E27FC236}">
                      <a16:creationId xmlns:a16="http://schemas.microsoft.com/office/drawing/2014/main" id="{35FA73D3-28CE-4FA5-94AE-97D47EB54E94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10367734" y="2667365"/>
                  <a:ext cx="338760" cy="12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8">
              <p14:nvContentPartPr>
                <p14:cNvPr id="165" name="Freihand 164">
                  <a:extLst>
                    <a:ext uri="{FF2B5EF4-FFF2-40B4-BE49-F238E27FC236}">
                      <a16:creationId xmlns:a16="http://schemas.microsoft.com/office/drawing/2014/main" id="{981A8A07-7AB1-4E19-AFD3-C687989465FE}"/>
                    </a:ext>
                  </a:extLst>
                </p14:cNvPr>
                <p14:cNvContentPartPr/>
                <p14:nvPr/>
              </p14:nvContentPartPr>
              <p14:xfrm>
                <a:off x="10833934" y="2631005"/>
                <a:ext cx="126000" cy="122400"/>
              </p14:xfrm>
            </p:contentPart>
          </mc:Choice>
          <mc:Fallback>
            <p:pic>
              <p:nvPicPr>
                <p:cNvPr id="165" name="Freihand 164">
                  <a:extLst>
                    <a:ext uri="{FF2B5EF4-FFF2-40B4-BE49-F238E27FC236}">
                      <a16:creationId xmlns:a16="http://schemas.microsoft.com/office/drawing/2014/main" id="{981A8A07-7AB1-4E19-AFD3-C687989465FE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10829614" y="2626685"/>
                  <a:ext cx="134640" cy="13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0">
              <p14:nvContentPartPr>
                <p14:cNvPr id="166" name="Freihand 165">
                  <a:extLst>
                    <a:ext uri="{FF2B5EF4-FFF2-40B4-BE49-F238E27FC236}">
                      <a16:creationId xmlns:a16="http://schemas.microsoft.com/office/drawing/2014/main" id="{BA8E5E84-4F28-4F09-8AB9-F8BC51D9AF04}"/>
                    </a:ext>
                  </a:extLst>
                </p14:cNvPr>
                <p14:cNvContentPartPr/>
                <p14:nvPr/>
              </p14:nvContentPartPr>
              <p14:xfrm>
                <a:off x="10955614" y="2624525"/>
                <a:ext cx="176760" cy="102960"/>
              </p14:xfrm>
            </p:contentPart>
          </mc:Choice>
          <mc:Fallback>
            <p:pic>
              <p:nvPicPr>
                <p:cNvPr id="166" name="Freihand 165">
                  <a:extLst>
                    <a:ext uri="{FF2B5EF4-FFF2-40B4-BE49-F238E27FC236}">
                      <a16:creationId xmlns:a16="http://schemas.microsoft.com/office/drawing/2014/main" id="{BA8E5E84-4F28-4F09-8AB9-F8BC51D9AF04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10951294" y="2620205"/>
                  <a:ext cx="185400" cy="11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2">
              <p14:nvContentPartPr>
                <p14:cNvPr id="167" name="Freihand 166">
                  <a:extLst>
                    <a:ext uri="{FF2B5EF4-FFF2-40B4-BE49-F238E27FC236}">
                      <a16:creationId xmlns:a16="http://schemas.microsoft.com/office/drawing/2014/main" id="{EB2E8861-80B6-4B6A-87BF-4E66A34A8F5F}"/>
                    </a:ext>
                  </a:extLst>
                </p14:cNvPr>
                <p14:cNvContentPartPr/>
                <p14:nvPr/>
              </p14:nvContentPartPr>
              <p14:xfrm>
                <a:off x="11128414" y="2595005"/>
                <a:ext cx="196920" cy="166680"/>
              </p14:xfrm>
            </p:contentPart>
          </mc:Choice>
          <mc:Fallback>
            <p:pic>
              <p:nvPicPr>
                <p:cNvPr id="167" name="Freihand 166">
                  <a:extLst>
                    <a:ext uri="{FF2B5EF4-FFF2-40B4-BE49-F238E27FC236}">
                      <a16:creationId xmlns:a16="http://schemas.microsoft.com/office/drawing/2014/main" id="{EB2E8861-80B6-4B6A-87BF-4E66A34A8F5F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11124094" y="2590685"/>
                  <a:ext cx="205560" cy="17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4">
              <p14:nvContentPartPr>
                <p14:cNvPr id="171" name="Freihand 170">
                  <a:extLst>
                    <a:ext uri="{FF2B5EF4-FFF2-40B4-BE49-F238E27FC236}">
                      <a16:creationId xmlns:a16="http://schemas.microsoft.com/office/drawing/2014/main" id="{D48FA935-1ABC-477E-910F-73EAE2FEAB82}"/>
                    </a:ext>
                  </a:extLst>
                </p14:cNvPr>
                <p14:cNvContentPartPr/>
                <p14:nvPr/>
              </p14:nvContentPartPr>
              <p14:xfrm>
                <a:off x="8743774" y="3117725"/>
                <a:ext cx="139320" cy="98640"/>
              </p14:xfrm>
            </p:contentPart>
          </mc:Choice>
          <mc:Fallback>
            <p:pic>
              <p:nvPicPr>
                <p:cNvPr id="171" name="Freihand 170">
                  <a:extLst>
                    <a:ext uri="{FF2B5EF4-FFF2-40B4-BE49-F238E27FC236}">
                      <a16:creationId xmlns:a16="http://schemas.microsoft.com/office/drawing/2014/main" id="{D48FA935-1ABC-477E-910F-73EAE2FEAB82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8739454" y="3113405"/>
                  <a:ext cx="147960" cy="10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6">
              <p14:nvContentPartPr>
                <p14:cNvPr id="172" name="Freihand 171">
                  <a:extLst>
                    <a:ext uri="{FF2B5EF4-FFF2-40B4-BE49-F238E27FC236}">
                      <a16:creationId xmlns:a16="http://schemas.microsoft.com/office/drawing/2014/main" id="{93E6E63C-DE56-4D06-A0C0-387BDC6CB907}"/>
                    </a:ext>
                  </a:extLst>
                </p14:cNvPr>
                <p14:cNvContentPartPr/>
                <p14:nvPr/>
              </p14:nvContentPartPr>
              <p14:xfrm>
                <a:off x="8882734" y="3051845"/>
                <a:ext cx="63000" cy="160200"/>
              </p14:xfrm>
            </p:contentPart>
          </mc:Choice>
          <mc:Fallback>
            <p:pic>
              <p:nvPicPr>
                <p:cNvPr id="172" name="Freihand 171">
                  <a:extLst>
                    <a:ext uri="{FF2B5EF4-FFF2-40B4-BE49-F238E27FC236}">
                      <a16:creationId xmlns:a16="http://schemas.microsoft.com/office/drawing/2014/main" id="{93E6E63C-DE56-4D06-A0C0-387BDC6CB907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8878414" y="3047525"/>
                  <a:ext cx="71640" cy="16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8">
              <p14:nvContentPartPr>
                <p14:cNvPr id="173" name="Freihand 172">
                  <a:extLst>
                    <a:ext uri="{FF2B5EF4-FFF2-40B4-BE49-F238E27FC236}">
                      <a16:creationId xmlns:a16="http://schemas.microsoft.com/office/drawing/2014/main" id="{3433F320-2528-45B3-AC97-087605D54738}"/>
                    </a:ext>
                  </a:extLst>
                </p14:cNvPr>
                <p14:cNvContentPartPr/>
                <p14:nvPr/>
              </p14:nvContentPartPr>
              <p14:xfrm>
                <a:off x="8938894" y="3072365"/>
                <a:ext cx="95400" cy="132480"/>
              </p14:xfrm>
            </p:contentPart>
          </mc:Choice>
          <mc:Fallback>
            <p:pic>
              <p:nvPicPr>
                <p:cNvPr id="173" name="Freihand 172">
                  <a:extLst>
                    <a:ext uri="{FF2B5EF4-FFF2-40B4-BE49-F238E27FC236}">
                      <a16:creationId xmlns:a16="http://schemas.microsoft.com/office/drawing/2014/main" id="{3433F320-2528-45B3-AC97-087605D54738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8934574" y="3068045"/>
                  <a:ext cx="104040" cy="14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0">
              <p14:nvContentPartPr>
                <p14:cNvPr id="174" name="Freihand 173">
                  <a:extLst>
                    <a:ext uri="{FF2B5EF4-FFF2-40B4-BE49-F238E27FC236}">
                      <a16:creationId xmlns:a16="http://schemas.microsoft.com/office/drawing/2014/main" id="{3BC24E02-5EC4-479C-9CBA-42B8B9EED92D}"/>
                    </a:ext>
                  </a:extLst>
                </p14:cNvPr>
                <p14:cNvContentPartPr/>
                <p14:nvPr/>
              </p14:nvContentPartPr>
              <p14:xfrm>
                <a:off x="9078574" y="3141845"/>
                <a:ext cx="33840" cy="81360"/>
              </p14:xfrm>
            </p:contentPart>
          </mc:Choice>
          <mc:Fallback>
            <p:pic>
              <p:nvPicPr>
                <p:cNvPr id="174" name="Freihand 173">
                  <a:extLst>
                    <a:ext uri="{FF2B5EF4-FFF2-40B4-BE49-F238E27FC236}">
                      <a16:creationId xmlns:a16="http://schemas.microsoft.com/office/drawing/2014/main" id="{3BC24E02-5EC4-479C-9CBA-42B8B9EED92D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9074254" y="3137525"/>
                  <a:ext cx="42480" cy="9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2">
              <p14:nvContentPartPr>
                <p14:cNvPr id="175" name="Freihand 174">
                  <a:extLst>
                    <a:ext uri="{FF2B5EF4-FFF2-40B4-BE49-F238E27FC236}">
                      <a16:creationId xmlns:a16="http://schemas.microsoft.com/office/drawing/2014/main" id="{5466B06B-E2FF-42BC-87F6-6DC035E78278}"/>
                    </a:ext>
                  </a:extLst>
                </p14:cNvPr>
                <p14:cNvContentPartPr/>
                <p14:nvPr/>
              </p14:nvContentPartPr>
              <p14:xfrm>
                <a:off x="9163174" y="3138245"/>
                <a:ext cx="10440" cy="96120"/>
              </p14:xfrm>
            </p:contentPart>
          </mc:Choice>
          <mc:Fallback>
            <p:pic>
              <p:nvPicPr>
                <p:cNvPr id="175" name="Freihand 174">
                  <a:extLst>
                    <a:ext uri="{FF2B5EF4-FFF2-40B4-BE49-F238E27FC236}">
                      <a16:creationId xmlns:a16="http://schemas.microsoft.com/office/drawing/2014/main" id="{5466B06B-E2FF-42BC-87F6-6DC035E78278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9158854" y="3133925"/>
                  <a:ext cx="19080" cy="10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4">
              <p14:nvContentPartPr>
                <p14:cNvPr id="176" name="Freihand 175">
                  <a:extLst>
                    <a:ext uri="{FF2B5EF4-FFF2-40B4-BE49-F238E27FC236}">
                      <a16:creationId xmlns:a16="http://schemas.microsoft.com/office/drawing/2014/main" id="{DE2499C8-F02A-468B-AF6D-4A11001546BD}"/>
                    </a:ext>
                  </a:extLst>
                </p14:cNvPr>
                <p14:cNvContentPartPr/>
                <p14:nvPr/>
              </p14:nvContentPartPr>
              <p14:xfrm>
                <a:off x="9226894" y="3037085"/>
                <a:ext cx="89640" cy="130320"/>
              </p14:xfrm>
            </p:contentPart>
          </mc:Choice>
          <mc:Fallback>
            <p:pic>
              <p:nvPicPr>
                <p:cNvPr id="176" name="Freihand 175">
                  <a:extLst>
                    <a:ext uri="{FF2B5EF4-FFF2-40B4-BE49-F238E27FC236}">
                      <a16:creationId xmlns:a16="http://schemas.microsoft.com/office/drawing/2014/main" id="{DE2499C8-F02A-468B-AF6D-4A11001546BD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9222574" y="3032765"/>
                  <a:ext cx="98280" cy="13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6">
              <p14:nvContentPartPr>
                <p14:cNvPr id="177" name="Freihand 176">
                  <a:extLst>
                    <a:ext uri="{FF2B5EF4-FFF2-40B4-BE49-F238E27FC236}">
                      <a16:creationId xmlns:a16="http://schemas.microsoft.com/office/drawing/2014/main" id="{6843FABB-07EB-40A1-9435-1AF282E3EB75}"/>
                    </a:ext>
                  </a:extLst>
                </p14:cNvPr>
                <p14:cNvContentPartPr/>
                <p14:nvPr/>
              </p14:nvContentPartPr>
              <p14:xfrm>
                <a:off x="9338854" y="3111965"/>
                <a:ext cx="66240" cy="77400"/>
              </p14:xfrm>
            </p:contentPart>
          </mc:Choice>
          <mc:Fallback>
            <p:pic>
              <p:nvPicPr>
                <p:cNvPr id="177" name="Freihand 176">
                  <a:extLst>
                    <a:ext uri="{FF2B5EF4-FFF2-40B4-BE49-F238E27FC236}">
                      <a16:creationId xmlns:a16="http://schemas.microsoft.com/office/drawing/2014/main" id="{6843FABB-07EB-40A1-9435-1AF282E3EB75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9334534" y="3107645"/>
                  <a:ext cx="74880" cy="8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8">
              <p14:nvContentPartPr>
                <p14:cNvPr id="178" name="Freihand 177">
                  <a:extLst>
                    <a:ext uri="{FF2B5EF4-FFF2-40B4-BE49-F238E27FC236}">
                      <a16:creationId xmlns:a16="http://schemas.microsoft.com/office/drawing/2014/main" id="{B9804F53-8510-42F5-902D-680884294392}"/>
                    </a:ext>
                  </a:extLst>
                </p14:cNvPr>
                <p14:cNvContentPartPr/>
                <p14:nvPr/>
              </p14:nvContentPartPr>
              <p14:xfrm>
                <a:off x="9419854" y="2993525"/>
                <a:ext cx="64080" cy="215280"/>
              </p14:xfrm>
            </p:contentPart>
          </mc:Choice>
          <mc:Fallback>
            <p:pic>
              <p:nvPicPr>
                <p:cNvPr id="178" name="Freihand 177">
                  <a:extLst>
                    <a:ext uri="{FF2B5EF4-FFF2-40B4-BE49-F238E27FC236}">
                      <a16:creationId xmlns:a16="http://schemas.microsoft.com/office/drawing/2014/main" id="{B9804F53-8510-42F5-902D-680884294392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9415534" y="2989205"/>
                  <a:ext cx="72720" cy="22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0">
              <p14:nvContentPartPr>
                <p14:cNvPr id="179" name="Freihand 178">
                  <a:extLst>
                    <a:ext uri="{FF2B5EF4-FFF2-40B4-BE49-F238E27FC236}">
                      <a16:creationId xmlns:a16="http://schemas.microsoft.com/office/drawing/2014/main" id="{FEA61BAC-4804-417F-A20A-C6DEBF85860D}"/>
                    </a:ext>
                  </a:extLst>
                </p14:cNvPr>
                <p14:cNvContentPartPr/>
                <p14:nvPr/>
              </p14:nvContentPartPr>
              <p14:xfrm>
                <a:off x="9611734" y="3123485"/>
                <a:ext cx="154080" cy="5760"/>
              </p14:xfrm>
            </p:contentPart>
          </mc:Choice>
          <mc:Fallback>
            <p:pic>
              <p:nvPicPr>
                <p:cNvPr id="179" name="Freihand 178">
                  <a:extLst>
                    <a:ext uri="{FF2B5EF4-FFF2-40B4-BE49-F238E27FC236}">
                      <a16:creationId xmlns:a16="http://schemas.microsoft.com/office/drawing/2014/main" id="{FEA61BAC-4804-417F-A20A-C6DEBF85860D}"/>
                    </a:ext>
                  </a:extLst>
                </p:cNvPr>
                <p:cNvPicPr/>
                <p:nvPr/>
              </p:nvPicPr>
              <p:blipFill>
                <a:blip r:embed="rId301"/>
                <a:stretch>
                  <a:fillRect/>
                </a:stretch>
              </p:blipFill>
              <p:spPr>
                <a:xfrm>
                  <a:off x="9607414" y="3119165"/>
                  <a:ext cx="162720" cy="1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2">
              <p14:nvContentPartPr>
                <p14:cNvPr id="180" name="Freihand 179">
                  <a:extLst>
                    <a:ext uri="{FF2B5EF4-FFF2-40B4-BE49-F238E27FC236}">
                      <a16:creationId xmlns:a16="http://schemas.microsoft.com/office/drawing/2014/main" id="{35327FCE-408C-4866-977E-C5FB97C2BA02}"/>
                    </a:ext>
                  </a:extLst>
                </p14:cNvPr>
                <p14:cNvContentPartPr/>
                <p14:nvPr/>
              </p14:nvContentPartPr>
              <p14:xfrm>
                <a:off x="9629734" y="3144005"/>
                <a:ext cx="135360" cy="21960"/>
              </p14:xfrm>
            </p:contentPart>
          </mc:Choice>
          <mc:Fallback>
            <p:pic>
              <p:nvPicPr>
                <p:cNvPr id="180" name="Freihand 179">
                  <a:extLst>
                    <a:ext uri="{FF2B5EF4-FFF2-40B4-BE49-F238E27FC236}">
                      <a16:creationId xmlns:a16="http://schemas.microsoft.com/office/drawing/2014/main" id="{35327FCE-408C-4866-977E-C5FB97C2BA02}"/>
                    </a:ext>
                  </a:extLst>
                </p:cNvPr>
                <p:cNvPicPr/>
                <p:nvPr/>
              </p:nvPicPr>
              <p:blipFill>
                <a:blip r:embed="rId303"/>
                <a:stretch>
                  <a:fillRect/>
                </a:stretch>
              </p:blipFill>
              <p:spPr>
                <a:xfrm>
                  <a:off x="9625414" y="3139685"/>
                  <a:ext cx="144000" cy="3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4">
              <p14:nvContentPartPr>
                <p14:cNvPr id="181" name="Freihand 180">
                  <a:extLst>
                    <a:ext uri="{FF2B5EF4-FFF2-40B4-BE49-F238E27FC236}">
                      <a16:creationId xmlns:a16="http://schemas.microsoft.com/office/drawing/2014/main" id="{0BC19786-EB84-42A5-BF32-76BCF75C7A31}"/>
                    </a:ext>
                  </a:extLst>
                </p14:cNvPr>
                <p14:cNvContentPartPr/>
                <p14:nvPr/>
              </p14:nvContentPartPr>
              <p14:xfrm>
                <a:off x="9899734" y="3058685"/>
                <a:ext cx="101520" cy="122400"/>
              </p14:xfrm>
            </p:contentPart>
          </mc:Choice>
          <mc:Fallback>
            <p:pic>
              <p:nvPicPr>
                <p:cNvPr id="181" name="Freihand 180">
                  <a:extLst>
                    <a:ext uri="{FF2B5EF4-FFF2-40B4-BE49-F238E27FC236}">
                      <a16:creationId xmlns:a16="http://schemas.microsoft.com/office/drawing/2014/main" id="{0BC19786-EB84-42A5-BF32-76BCF75C7A31}"/>
                    </a:ext>
                  </a:extLst>
                </p:cNvPr>
                <p:cNvPicPr/>
                <p:nvPr/>
              </p:nvPicPr>
              <p:blipFill>
                <a:blip r:embed="rId305"/>
                <a:stretch>
                  <a:fillRect/>
                </a:stretch>
              </p:blipFill>
              <p:spPr>
                <a:xfrm>
                  <a:off x="9895414" y="3054365"/>
                  <a:ext cx="110160" cy="13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6">
              <p14:nvContentPartPr>
                <p14:cNvPr id="182" name="Freihand 181">
                  <a:extLst>
                    <a:ext uri="{FF2B5EF4-FFF2-40B4-BE49-F238E27FC236}">
                      <a16:creationId xmlns:a16="http://schemas.microsoft.com/office/drawing/2014/main" id="{8B9CA9A6-6614-4654-85C6-4CF162EB78F4}"/>
                    </a:ext>
                  </a:extLst>
                </p14:cNvPr>
                <p14:cNvContentPartPr/>
                <p14:nvPr/>
              </p14:nvContentPartPr>
              <p14:xfrm>
                <a:off x="9910534" y="3097565"/>
                <a:ext cx="113040" cy="51480"/>
              </p14:xfrm>
            </p:contentPart>
          </mc:Choice>
          <mc:Fallback>
            <p:pic>
              <p:nvPicPr>
                <p:cNvPr id="182" name="Freihand 181">
                  <a:extLst>
                    <a:ext uri="{FF2B5EF4-FFF2-40B4-BE49-F238E27FC236}">
                      <a16:creationId xmlns:a16="http://schemas.microsoft.com/office/drawing/2014/main" id="{8B9CA9A6-6614-4654-85C6-4CF162EB78F4}"/>
                    </a:ext>
                  </a:extLst>
                </p:cNvPr>
                <p:cNvPicPr/>
                <p:nvPr/>
              </p:nvPicPr>
              <p:blipFill>
                <a:blip r:embed="rId307"/>
                <a:stretch>
                  <a:fillRect/>
                </a:stretch>
              </p:blipFill>
              <p:spPr>
                <a:xfrm>
                  <a:off x="9906214" y="3093245"/>
                  <a:ext cx="121680" cy="6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8">
              <p14:nvContentPartPr>
                <p14:cNvPr id="183" name="Freihand 182">
                  <a:extLst>
                    <a:ext uri="{FF2B5EF4-FFF2-40B4-BE49-F238E27FC236}">
                      <a16:creationId xmlns:a16="http://schemas.microsoft.com/office/drawing/2014/main" id="{63C1EFB5-2804-449B-8845-C2278A51FF9D}"/>
                    </a:ext>
                  </a:extLst>
                </p14:cNvPr>
                <p14:cNvContentPartPr/>
                <p14:nvPr/>
              </p14:nvContentPartPr>
              <p14:xfrm>
                <a:off x="10029694" y="3136805"/>
                <a:ext cx="64440" cy="60840"/>
              </p14:xfrm>
            </p:contentPart>
          </mc:Choice>
          <mc:Fallback>
            <p:pic>
              <p:nvPicPr>
                <p:cNvPr id="183" name="Freihand 182">
                  <a:extLst>
                    <a:ext uri="{FF2B5EF4-FFF2-40B4-BE49-F238E27FC236}">
                      <a16:creationId xmlns:a16="http://schemas.microsoft.com/office/drawing/2014/main" id="{63C1EFB5-2804-449B-8845-C2278A51FF9D}"/>
                    </a:ext>
                  </a:extLst>
                </p:cNvPr>
                <p:cNvPicPr/>
                <p:nvPr/>
              </p:nvPicPr>
              <p:blipFill>
                <a:blip r:embed="rId309"/>
                <a:stretch>
                  <a:fillRect/>
                </a:stretch>
              </p:blipFill>
              <p:spPr>
                <a:xfrm>
                  <a:off x="10025374" y="3132485"/>
                  <a:ext cx="73080" cy="6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0">
              <p14:nvContentPartPr>
                <p14:cNvPr id="184" name="Freihand 183">
                  <a:extLst>
                    <a:ext uri="{FF2B5EF4-FFF2-40B4-BE49-F238E27FC236}">
                      <a16:creationId xmlns:a16="http://schemas.microsoft.com/office/drawing/2014/main" id="{54049C2E-B6EA-4FD2-A423-37D02E75C4F3}"/>
                    </a:ext>
                  </a:extLst>
                </p14:cNvPr>
                <p14:cNvContentPartPr/>
                <p14:nvPr/>
              </p14:nvContentPartPr>
              <p14:xfrm>
                <a:off x="10163974" y="3078485"/>
                <a:ext cx="37800" cy="26640"/>
              </p14:xfrm>
            </p:contentPart>
          </mc:Choice>
          <mc:Fallback>
            <p:pic>
              <p:nvPicPr>
                <p:cNvPr id="184" name="Freihand 183">
                  <a:extLst>
                    <a:ext uri="{FF2B5EF4-FFF2-40B4-BE49-F238E27FC236}">
                      <a16:creationId xmlns:a16="http://schemas.microsoft.com/office/drawing/2014/main" id="{54049C2E-B6EA-4FD2-A423-37D02E75C4F3}"/>
                    </a:ext>
                  </a:extLst>
                </p:cNvPr>
                <p:cNvPicPr/>
                <p:nvPr/>
              </p:nvPicPr>
              <p:blipFill>
                <a:blip r:embed="rId311"/>
                <a:stretch>
                  <a:fillRect/>
                </a:stretch>
              </p:blipFill>
              <p:spPr>
                <a:xfrm>
                  <a:off x="10159654" y="3074165"/>
                  <a:ext cx="4644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2">
              <p14:nvContentPartPr>
                <p14:cNvPr id="186" name="Freihand 185">
                  <a:extLst>
                    <a:ext uri="{FF2B5EF4-FFF2-40B4-BE49-F238E27FC236}">
                      <a16:creationId xmlns:a16="http://schemas.microsoft.com/office/drawing/2014/main" id="{A3C2BBED-3590-4B0F-B552-E006CB015B4D}"/>
                    </a:ext>
                  </a:extLst>
                </p14:cNvPr>
                <p14:cNvContentPartPr/>
                <p14:nvPr/>
              </p14:nvContentPartPr>
              <p14:xfrm>
                <a:off x="10281334" y="3027005"/>
                <a:ext cx="83160" cy="135720"/>
              </p14:xfrm>
            </p:contentPart>
          </mc:Choice>
          <mc:Fallback>
            <p:pic>
              <p:nvPicPr>
                <p:cNvPr id="186" name="Freihand 185">
                  <a:extLst>
                    <a:ext uri="{FF2B5EF4-FFF2-40B4-BE49-F238E27FC236}">
                      <a16:creationId xmlns:a16="http://schemas.microsoft.com/office/drawing/2014/main" id="{A3C2BBED-3590-4B0F-B552-E006CB015B4D}"/>
                    </a:ext>
                  </a:extLst>
                </p:cNvPr>
                <p:cNvPicPr/>
                <p:nvPr/>
              </p:nvPicPr>
              <p:blipFill>
                <a:blip r:embed="rId313"/>
                <a:stretch>
                  <a:fillRect/>
                </a:stretch>
              </p:blipFill>
              <p:spPr>
                <a:xfrm>
                  <a:off x="10277014" y="3022685"/>
                  <a:ext cx="91800" cy="14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4">
              <p14:nvContentPartPr>
                <p14:cNvPr id="187" name="Freihand 186">
                  <a:extLst>
                    <a:ext uri="{FF2B5EF4-FFF2-40B4-BE49-F238E27FC236}">
                      <a16:creationId xmlns:a16="http://schemas.microsoft.com/office/drawing/2014/main" id="{2612F5B4-EAF6-4928-9740-94353A2972A5}"/>
                    </a:ext>
                  </a:extLst>
                </p14:cNvPr>
                <p14:cNvContentPartPr/>
                <p14:nvPr/>
              </p14:nvContentPartPr>
              <p14:xfrm>
                <a:off x="10269094" y="3063365"/>
                <a:ext cx="118800" cy="63000"/>
              </p14:xfrm>
            </p:contentPart>
          </mc:Choice>
          <mc:Fallback>
            <p:pic>
              <p:nvPicPr>
                <p:cNvPr id="187" name="Freihand 186">
                  <a:extLst>
                    <a:ext uri="{FF2B5EF4-FFF2-40B4-BE49-F238E27FC236}">
                      <a16:creationId xmlns:a16="http://schemas.microsoft.com/office/drawing/2014/main" id="{2612F5B4-EAF6-4928-9740-94353A2972A5}"/>
                    </a:ext>
                  </a:extLst>
                </p:cNvPr>
                <p:cNvPicPr/>
                <p:nvPr/>
              </p:nvPicPr>
              <p:blipFill>
                <a:blip r:embed="rId315"/>
                <a:stretch>
                  <a:fillRect/>
                </a:stretch>
              </p:blipFill>
              <p:spPr>
                <a:xfrm>
                  <a:off x="10264774" y="3059045"/>
                  <a:ext cx="127440" cy="7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6">
              <p14:nvContentPartPr>
                <p14:cNvPr id="188" name="Freihand 187">
                  <a:extLst>
                    <a:ext uri="{FF2B5EF4-FFF2-40B4-BE49-F238E27FC236}">
                      <a16:creationId xmlns:a16="http://schemas.microsoft.com/office/drawing/2014/main" id="{0A3079D5-1473-4DE8-A8C6-14909BFDF08E}"/>
                    </a:ext>
                  </a:extLst>
                </p14:cNvPr>
                <p14:cNvContentPartPr/>
                <p14:nvPr/>
              </p14:nvContentPartPr>
              <p14:xfrm>
                <a:off x="10390414" y="3100445"/>
                <a:ext cx="84960" cy="96120"/>
              </p14:xfrm>
            </p:contentPart>
          </mc:Choice>
          <mc:Fallback>
            <p:pic>
              <p:nvPicPr>
                <p:cNvPr id="188" name="Freihand 187">
                  <a:extLst>
                    <a:ext uri="{FF2B5EF4-FFF2-40B4-BE49-F238E27FC236}">
                      <a16:creationId xmlns:a16="http://schemas.microsoft.com/office/drawing/2014/main" id="{0A3079D5-1473-4DE8-A8C6-14909BFDF08E}"/>
                    </a:ext>
                  </a:extLst>
                </p:cNvPr>
                <p:cNvPicPr/>
                <p:nvPr/>
              </p:nvPicPr>
              <p:blipFill>
                <a:blip r:embed="rId317"/>
                <a:stretch>
                  <a:fillRect/>
                </a:stretch>
              </p:blipFill>
              <p:spPr>
                <a:xfrm>
                  <a:off x="10386094" y="3096125"/>
                  <a:ext cx="93600" cy="10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8">
              <p14:nvContentPartPr>
                <p14:cNvPr id="189" name="Freihand 188">
                  <a:extLst>
                    <a:ext uri="{FF2B5EF4-FFF2-40B4-BE49-F238E27FC236}">
                      <a16:creationId xmlns:a16="http://schemas.microsoft.com/office/drawing/2014/main" id="{26C4AAA6-51AC-4C30-AA75-EA9D521ED782}"/>
                    </a:ext>
                  </a:extLst>
                </p14:cNvPr>
                <p14:cNvContentPartPr/>
                <p14:nvPr/>
              </p14:nvContentPartPr>
              <p14:xfrm>
                <a:off x="9779494" y="2913965"/>
                <a:ext cx="745560" cy="337320"/>
              </p14:xfrm>
            </p:contentPart>
          </mc:Choice>
          <mc:Fallback>
            <p:pic>
              <p:nvPicPr>
                <p:cNvPr id="189" name="Freihand 188">
                  <a:extLst>
                    <a:ext uri="{FF2B5EF4-FFF2-40B4-BE49-F238E27FC236}">
                      <a16:creationId xmlns:a16="http://schemas.microsoft.com/office/drawing/2014/main" id="{26C4AAA6-51AC-4C30-AA75-EA9D521ED782}"/>
                    </a:ext>
                  </a:extLst>
                </p:cNvPr>
                <p:cNvPicPr/>
                <p:nvPr/>
              </p:nvPicPr>
              <p:blipFill>
                <a:blip r:embed="rId319"/>
                <a:stretch>
                  <a:fillRect/>
                </a:stretch>
              </p:blipFill>
              <p:spPr>
                <a:xfrm>
                  <a:off x="9775174" y="2909645"/>
                  <a:ext cx="754200" cy="34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0">
              <p14:nvContentPartPr>
                <p14:cNvPr id="190" name="Freihand 189">
                  <a:extLst>
                    <a:ext uri="{FF2B5EF4-FFF2-40B4-BE49-F238E27FC236}">
                      <a16:creationId xmlns:a16="http://schemas.microsoft.com/office/drawing/2014/main" id="{0CD780A3-E770-419F-A124-69DC744B7BE3}"/>
                    </a:ext>
                  </a:extLst>
                </p14:cNvPr>
                <p14:cNvContentPartPr/>
                <p14:nvPr/>
              </p14:nvContentPartPr>
              <p14:xfrm>
                <a:off x="10648534" y="3080285"/>
                <a:ext cx="127080" cy="14760"/>
              </p14:xfrm>
            </p:contentPart>
          </mc:Choice>
          <mc:Fallback>
            <p:pic>
              <p:nvPicPr>
                <p:cNvPr id="190" name="Freihand 189">
                  <a:extLst>
                    <a:ext uri="{FF2B5EF4-FFF2-40B4-BE49-F238E27FC236}">
                      <a16:creationId xmlns:a16="http://schemas.microsoft.com/office/drawing/2014/main" id="{0CD780A3-E770-419F-A124-69DC744B7BE3}"/>
                    </a:ext>
                  </a:extLst>
                </p:cNvPr>
                <p:cNvPicPr/>
                <p:nvPr/>
              </p:nvPicPr>
              <p:blipFill>
                <a:blip r:embed="rId321"/>
                <a:stretch>
                  <a:fillRect/>
                </a:stretch>
              </p:blipFill>
              <p:spPr>
                <a:xfrm>
                  <a:off x="10644214" y="3075965"/>
                  <a:ext cx="135720" cy="2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2">
              <p14:nvContentPartPr>
                <p14:cNvPr id="191" name="Freihand 190">
                  <a:extLst>
                    <a:ext uri="{FF2B5EF4-FFF2-40B4-BE49-F238E27FC236}">
                      <a16:creationId xmlns:a16="http://schemas.microsoft.com/office/drawing/2014/main" id="{C651A532-B33B-4BA4-B1CC-E3A11779FF99}"/>
                    </a:ext>
                  </a:extLst>
                </p14:cNvPr>
                <p14:cNvContentPartPr/>
                <p14:nvPr/>
              </p14:nvContentPartPr>
              <p14:xfrm>
                <a:off x="10643854" y="3120965"/>
                <a:ext cx="138600" cy="12240"/>
              </p14:xfrm>
            </p:contentPart>
          </mc:Choice>
          <mc:Fallback>
            <p:pic>
              <p:nvPicPr>
                <p:cNvPr id="191" name="Freihand 190">
                  <a:extLst>
                    <a:ext uri="{FF2B5EF4-FFF2-40B4-BE49-F238E27FC236}">
                      <a16:creationId xmlns:a16="http://schemas.microsoft.com/office/drawing/2014/main" id="{C651A532-B33B-4BA4-B1CC-E3A11779FF99}"/>
                    </a:ext>
                  </a:extLst>
                </p:cNvPr>
                <p:cNvPicPr/>
                <p:nvPr/>
              </p:nvPicPr>
              <p:blipFill>
                <a:blip r:embed="rId323"/>
                <a:stretch>
                  <a:fillRect/>
                </a:stretch>
              </p:blipFill>
              <p:spPr>
                <a:xfrm>
                  <a:off x="10639534" y="3116645"/>
                  <a:ext cx="147240" cy="2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4">
              <p14:nvContentPartPr>
                <p14:cNvPr id="192" name="Freihand 191">
                  <a:extLst>
                    <a:ext uri="{FF2B5EF4-FFF2-40B4-BE49-F238E27FC236}">
                      <a16:creationId xmlns:a16="http://schemas.microsoft.com/office/drawing/2014/main" id="{30905810-3772-495D-882F-B29E317A9E27}"/>
                    </a:ext>
                  </a:extLst>
                </p14:cNvPr>
                <p14:cNvContentPartPr/>
                <p14:nvPr/>
              </p14:nvContentPartPr>
              <p14:xfrm>
                <a:off x="10877854" y="3050405"/>
                <a:ext cx="99000" cy="132120"/>
              </p14:xfrm>
            </p:contentPart>
          </mc:Choice>
          <mc:Fallback>
            <p:pic>
              <p:nvPicPr>
                <p:cNvPr id="192" name="Freihand 191">
                  <a:extLst>
                    <a:ext uri="{FF2B5EF4-FFF2-40B4-BE49-F238E27FC236}">
                      <a16:creationId xmlns:a16="http://schemas.microsoft.com/office/drawing/2014/main" id="{30905810-3772-495D-882F-B29E317A9E27}"/>
                    </a:ext>
                  </a:extLst>
                </p:cNvPr>
                <p:cNvPicPr/>
                <p:nvPr/>
              </p:nvPicPr>
              <p:blipFill>
                <a:blip r:embed="rId325"/>
                <a:stretch>
                  <a:fillRect/>
                </a:stretch>
              </p:blipFill>
              <p:spPr>
                <a:xfrm>
                  <a:off x="10873534" y="3046085"/>
                  <a:ext cx="107640" cy="14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6">
              <p14:nvContentPartPr>
                <p14:cNvPr id="193" name="Freihand 192">
                  <a:extLst>
                    <a:ext uri="{FF2B5EF4-FFF2-40B4-BE49-F238E27FC236}">
                      <a16:creationId xmlns:a16="http://schemas.microsoft.com/office/drawing/2014/main" id="{54B64790-87D2-4A08-B0DD-5B1FF51626CF}"/>
                    </a:ext>
                  </a:extLst>
                </p14:cNvPr>
                <p14:cNvContentPartPr/>
                <p14:nvPr/>
              </p14:nvContentPartPr>
              <p14:xfrm>
                <a:off x="10869574" y="3093605"/>
                <a:ext cx="113760" cy="48240"/>
              </p14:xfrm>
            </p:contentPart>
          </mc:Choice>
          <mc:Fallback>
            <p:pic>
              <p:nvPicPr>
                <p:cNvPr id="193" name="Freihand 192">
                  <a:extLst>
                    <a:ext uri="{FF2B5EF4-FFF2-40B4-BE49-F238E27FC236}">
                      <a16:creationId xmlns:a16="http://schemas.microsoft.com/office/drawing/2014/main" id="{54B64790-87D2-4A08-B0DD-5B1FF51626CF}"/>
                    </a:ext>
                  </a:extLst>
                </p:cNvPr>
                <p:cNvPicPr/>
                <p:nvPr/>
              </p:nvPicPr>
              <p:blipFill>
                <a:blip r:embed="rId327"/>
                <a:stretch>
                  <a:fillRect/>
                </a:stretch>
              </p:blipFill>
              <p:spPr>
                <a:xfrm>
                  <a:off x="10865254" y="3089285"/>
                  <a:ext cx="122400" cy="5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8">
              <p14:nvContentPartPr>
                <p14:cNvPr id="194" name="Freihand 193">
                  <a:extLst>
                    <a:ext uri="{FF2B5EF4-FFF2-40B4-BE49-F238E27FC236}">
                      <a16:creationId xmlns:a16="http://schemas.microsoft.com/office/drawing/2014/main" id="{146667A1-71E9-4DA4-870E-AE3B177A8835}"/>
                    </a:ext>
                  </a:extLst>
                </p14:cNvPr>
                <p14:cNvContentPartPr/>
                <p14:nvPr/>
              </p14:nvContentPartPr>
              <p14:xfrm>
                <a:off x="10994494" y="3102605"/>
                <a:ext cx="125280" cy="107640"/>
              </p14:xfrm>
            </p:contentPart>
          </mc:Choice>
          <mc:Fallback>
            <p:pic>
              <p:nvPicPr>
                <p:cNvPr id="194" name="Freihand 193">
                  <a:extLst>
                    <a:ext uri="{FF2B5EF4-FFF2-40B4-BE49-F238E27FC236}">
                      <a16:creationId xmlns:a16="http://schemas.microsoft.com/office/drawing/2014/main" id="{146667A1-71E9-4DA4-870E-AE3B177A8835}"/>
                    </a:ext>
                  </a:extLst>
                </p:cNvPr>
                <p:cNvPicPr/>
                <p:nvPr/>
              </p:nvPicPr>
              <p:blipFill>
                <a:blip r:embed="rId329"/>
                <a:stretch>
                  <a:fillRect/>
                </a:stretch>
              </p:blipFill>
              <p:spPr>
                <a:xfrm>
                  <a:off x="10990174" y="3098285"/>
                  <a:ext cx="133920" cy="11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0">
              <p14:nvContentPartPr>
                <p14:cNvPr id="195" name="Freihand 194">
                  <a:extLst>
                    <a:ext uri="{FF2B5EF4-FFF2-40B4-BE49-F238E27FC236}">
                      <a16:creationId xmlns:a16="http://schemas.microsoft.com/office/drawing/2014/main" id="{D4A86251-17E9-4181-B87D-F330771294D3}"/>
                    </a:ext>
                  </a:extLst>
                </p14:cNvPr>
                <p14:cNvContentPartPr/>
                <p14:nvPr/>
              </p14:nvContentPartPr>
              <p14:xfrm>
                <a:off x="11166934" y="3039245"/>
                <a:ext cx="109800" cy="126000"/>
              </p14:xfrm>
            </p:contentPart>
          </mc:Choice>
          <mc:Fallback>
            <p:pic>
              <p:nvPicPr>
                <p:cNvPr id="195" name="Freihand 194">
                  <a:extLst>
                    <a:ext uri="{FF2B5EF4-FFF2-40B4-BE49-F238E27FC236}">
                      <a16:creationId xmlns:a16="http://schemas.microsoft.com/office/drawing/2014/main" id="{D4A86251-17E9-4181-B87D-F330771294D3}"/>
                    </a:ext>
                  </a:extLst>
                </p:cNvPr>
                <p:cNvPicPr/>
                <p:nvPr/>
              </p:nvPicPr>
              <p:blipFill>
                <a:blip r:embed="rId331"/>
                <a:stretch>
                  <a:fillRect/>
                </a:stretch>
              </p:blipFill>
              <p:spPr>
                <a:xfrm>
                  <a:off x="11162614" y="3034925"/>
                  <a:ext cx="118440" cy="13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2">
              <p14:nvContentPartPr>
                <p14:cNvPr id="196" name="Freihand 195">
                  <a:extLst>
                    <a:ext uri="{FF2B5EF4-FFF2-40B4-BE49-F238E27FC236}">
                      <a16:creationId xmlns:a16="http://schemas.microsoft.com/office/drawing/2014/main" id="{3C11C032-A343-4F74-9E15-706EF1226430}"/>
                    </a:ext>
                  </a:extLst>
                </p14:cNvPr>
                <p14:cNvContentPartPr/>
                <p14:nvPr/>
              </p14:nvContentPartPr>
              <p14:xfrm>
                <a:off x="11175214" y="3076325"/>
                <a:ext cx="195840" cy="126720"/>
              </p14:xfrm>
            </p:contentPart>
          </mc:Choice>
          <mc:Fallback>
            <p:pic>
              <p:nvPicPr>
                <p:cNvPr id="196" name="Freihand 195">
                  <a:extLst>
                    <a:ext uri="{FF2B5EF4-FFF2-40B4-BE49-F238E27FC236}">
                      <a16:creationId xmlns:a16="http://schemas.microsoft.com/office/drawing/2014/main" id="{3C11C032-A343-4F74-9E15-706EF1226430}"/>
                    </a:ext>
                  </a:extLst>
                </p:cNvPr>
                <p:cNvPicPr/>
                <p:nvPr/>
              </p:nvPicPr>
              <p:blipFill>
                <a:blip r:embed="rId333"/>
                <a:stretch>
                  <a:fillRect/>
                </a:stretch>
              </p:blipFill>
              <p:spPr>
                <a:xfrm>
                  <a:off x="11170894" y="3072005"/>
                  <a:ext cx="204480" cy="13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4">
              <p14:nvContentPartPr>
                <p14:cNvPr id="197" name="Freihand 196">
                  <a:extLst>
                    <a:ext uri="{FF2B5EF4-FFF2-40B4-BE49-F238E27FC236}">
                      <a16:creationId xmlns:a16="http://schemas.microsoft.com/office/drawing/2014/main" id="{A02BF6E9-2216-4F23-AC6B-125741D10E3A}"/>
                    </a:ext>
                  </a:extLst>
                </p14:cNvPr>
                <p14:cNvContentPartPr/>
                <p14:nvPr/>
              </p14:nvContentPartPr>
              <p14:xfrm>
                <a:off x="11286094" y="2989565"/>
                <a:ext cx="168480" cy="271800"/>
              </p14:xfrm>
            </p:contentPart>
          </mc:Choice>
          <mc:Fallback>
            <p:pic>
              <p:nvPicPr>
                <p:cNvPr id="197" name="Freihand 196">
                  <a:extLst>
                    <a:ext uri="{FF2B5EF4-FFF2-40B4-BE49-F238E27FC236}">
                      <a16:creationId xmlns:a16="http://schemas.microsoft.com/office/drawing/2014/main" id="{A02BF6E9-2216-4F23-AC6B-125741D10E3A}"/>
                    </a:ext>
                  </a:extLst>
                </p:cNvPr>
                <p:cNvPicPr/>
                <p:nvPr/>
              </p:nvPicPr>
              <p:blipFill>
                <a:blip r:embed="rId335"/>
                <a:stretch>
                  <a:fillRect/>
                </a:stretch>
              </p:blipFill>
              <p:spPr>
                <a:xfrm>
                  <a:off x="11281774" y="2985245"/>
                  <a:ext cx="177120" cy="28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6">
              <p14:nvContentPartPr>
                <p14:cNvPr id="198" name="Freihand 197">
                  <a:extLst>
                    <a:ext uri="{FF2B5EF4-FFF2-40B4-BE49-F238E27FC236}">
                      <a16:creationId xmlns:a16="http://schemas.microsoft.com/office/drawing/2014/main" id="{72731E86-DB32-4EDF-B6C1-1EBA4CA04552}"/>
                    </a:ext>
                  </a:extLst>
                </p14:cNvPr>
                <p14:cNvContentPartPr/>
                <p14:nvPr/>
              </p14:nvContentPartPr>
              <p14:xfrm>
                <a:off x="10769494" y="2976605"/>
                <a:ext cx="153360" cy="255960"/>
              </p14:xfrm>
            </p:contentPart>
          </mc:Choice>
          <mc:Fallback>
            <p:pic>
              <p:nvPicPr>
                <p:cNvPr id="198" name="Freihand 197">
                  <a:extLst>
                    <a:ext uri="{FF2B5EF4-FFF2-40B4-BE49-F238E27FC236}">
                      <a16:creationId xmlns:a16="http://schemas.microsoft.com/office/drawing/2014/main" id="{72731E86-DB32-4EDF-B6C1-1EBA4CA04552}"/>
                    </a:ext>
                  </a:extLst>
                </p:cNvPr>
                <p:cNvPicPr/>
                <p:nvPr/>
              </p:nvPicPr>
              <p:blipFill>
                <a:blip r:embed="rId337"/>
                <a:stretch>
                  <a:fillRect/>
                </a:stretch>
              </p:blipFill>
              <p:spPr>
                <a:xfrm>
                  <a:off x="10765174" y="2972285"/>
                  <a:ext cx="162000" cy="26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8">
              <p14:nvContentPartPr>
                <p14:cNvPr id="199" name="Freihand 198">
                  <a:extLst>
                    <a:ext uri="{FF2B5EF4-FFF2-40B4-BE49-F238E27FC236}">
                      <a16:creationId xmlns:a16="http://schemas.microsoft.com/office/drawing/2014/main" id="{3D9A3A06-C386-4706-80E0-499A72BD792C}"/>
                    </a:ext>
                  </a:extLst>
                </p14:cNvPr>
                <p14:cNvContentPartPr/>
                <p14:nvPr/>
              </p14:nvContentPartPr>
              <p14:xfrm>
                <a:off x="11503894" y="2748725"/>
                <a:ext cx="4680" cy="96840"/>
              </p14:xfrm>
            </p:contentPart>
          </mc:Choice>
          <mc:Fallback>
            <p:pic>
              <p:nvPicPr>
                <p:cNvPr id="199" name="Freihand 198">
                  <a:extLst>
                    <a:ext uri="{FF2B5EF4-FFF2-40B4-BE49-F238E27FC236}">
                      <a16:creationId xmlns:a16="http://schemas.microsoft.com/office/drawing/2014/main" id="{3D9A3A06-C386-4706-80E0-499A72BD792C}"/>
                    </a:ext>
                  </a:extLst>
                </p:cNvPr>
                <p:cNvPicPr/>
                <p:nvPr/>
              </p:nvPicPr>
              <p:blipFill>
                <a:blip r:embed="rId339"/>
                <a:stretch>
                  <a:fillRect/>
                </a:stretch>
              </p:blipFill>
              <p:spPr>
                <a:xfrm>
                  <a:off x="11499574" y="2744405"/>
                  <a:ext cx="13320" cy="10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0">
              <p14:nvContentPartPr>
                <p14:cNvPr id="200" name="Freihand 199">
                  <a:extLst>
                    <a:ext uri="{FF2B5EF4-FFF2-40B4-BE49-F238E27FC236}">
                      <a16:creationId xmlns:a16="http://schemas.microsoft.com/office/drawing/2014/main" id="{B97C1680-5B0E-4FD1-9DB0-1C8BD9FE3A0D}"/>
                    </a:ext>
                  </a:extLst>
                </p14:cNvPr>
                <p14:cNvContentPartPr/>
                <p14:nvPr/>
              </p14:nvContentPartPr>
              <p14:xfrm>
                <a:off x="11418214" y="2871485"/>
                <a:ext cx="144360" cy="22320"/>
              </p14:xfrm>
            </p:contentPart>
          </mc:Choice>
          <mc:Fallback>
            <p:pic>
              <p:nvPicPr>
                <p:cNvPr id="200" name="Freihand 199">
                  <a:extLst>
                    <a:ext uri="{FF2B5EF4-FFF2-40B4-BE49-F238E27FC236}">
                      <a16:creationId xmlns:a16="http://schemas.microsoft.com/office/drawing/2014/main" id="{B97C1680-5B0E-4FD1-9DB0-1C8BD9FE3A0D}"/>
                    </a:ext>
                  </a:extLst>
                </p:cNvPr>
                <p:cNvPicPr/>
                <p:nvPr/>
              </p:nvPicPr>
              <p:blipFill>
                <a:blip r:embed="rId341"/>
                <a:stretch>
                  <a:fillRect/>
                </a:stretch>
              </p:blipFill>
              <p:spPr>
                <a:xfrm>
                  <a:off x="11413894" y="2867165"/>
                  <a:ext cx="153000" cy="3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2">
              <p14:nvContentPartPr>
                <p14:cNvPr id="201" name="Freihand 200">
                  <a:extLst>
                    <a:ext uri="{FF2B5EF4-FFF2-40B4-BE49-F238E27FC236}">
                      <a16:creationId xmlns:a16="http://schemas.microsoft.com/office/drawing/2014/main" id="{55E066A0-E725-49F8-8FCD-0CF6D2319468}"/>
                    </a:ext>
                  </a:extLst>
                </p14:cNvPr>
                <p14:cNvContentPartPr/>
                <p14:nvPr/>
              </p14:nvContentPartPr>
              <p14:xfrm>
                <a:off x="11463934" y="2908565"/>
                <a:ext cx="132840" cy="75600"/>
              </p14:xfrm>
            </p:contentPart>
          </mc:Choice>
          <mc:Fallback>
            <p:pic>
              <p:nvPicPr>
                <p:cNvPr id="201" name="Freihand 200">
                  <a:extLst>
                    <a:ext uri="{FF2B5EF4-FFF2-40B4-BE49-F238E27FC236}">
                      <a16:creationId xmlns:a16="http://schemas.microsoft.com/office/drawing/2014/main" id="{55E066A0-E725-49F8-8FCD-0CF6D2319468}"/>
                    </a:ext>
                  </a:extLst>
                </p:cNvPr>
                <p:cNvPicPr/>
                <p:nvPr/>
              </p:nvPicPr>
              <p:blipFill>
                <a:blip r:embed="rId343"/>
                <a:stretch>
                  <a:fillRect/>
                </a:stretch>
              </p:blipFill>
              <p:spPr>
                <a:xfrm>
                  <a:off x="11459614" y="2904245"/>
                  <a:ext cx="141480" cy="84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0" name="Gruppieren 209">
            <a:extLst>
              <a:ext uri="{FF2B5EF4-FFF2-40B4-BE49-F238E27FC236}">
                <a16:creationId xmlns:a16="http://schemas.microsoft.com/office/drawing/2014/main" id="{69F7B9DA-4ADA-480B-97C8-A6AD2A0145E0}"/>
              </a:ext>
            </a:extLst>
          </p:cNvPr>
          <p:cNvGrpSpPr/>
          <p:nvPr/>
        </p:nvGrpSpPr>
        <p:grpSpPr>
          <a:xfrm>
            <a:off x="324454" y="3610925"/>
            <a:ext cx="1313280" cy="239400"/>
            <a:chOff x="324454" y="3610925"/>
            <a:chExt cx="1313280" cy="239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44">
              <p14:nvContentPartPr>
                <p14:cNvPr id="203" name="Freihand 202">
                  <a:extLst>
                    <a:ext uri="{FF2B5EF4-FFF2-40B4-BE49-F238E27FC236}">
                      <a16:creationId xmlns:a16="http://schemas.microsoft.com/office/drawing/2014/main" id="{B2385917-E832-4642-B7C7-732342611BEB}"/>
                    </a:ext>
                  </a:extLst>
                </p14:cNvPr>
                <p14:cNvContentPartPr/>
                <p14:nvPr/>
              </p14:nvContentPartPr>
              <p14:xfrm>
                <a:off x="324454" y="3610925"/>
                <a:ext cx="104760" cy="239400"/>
              </p14:xfrm>
            </p:contentPart>
          </mc:Choice>
          <mc:Fallback>
            <p:pic>
              <p:nvPicPr>
                <p:cNvPr id="203" name="Freihand 202">
                  <a:extLst>
                    <a:ext uri="{FF2B5EF4-FFF2-40B4-BE49-F238E27FC236}">
                      <a16:creationId xmlns:a16="http://schemas.microsoft.com/office/drawing/2014/main" id="{B2385917-E832-4642-B7C7-732342611BEB}"/>
                    </a:ext>
                  </a:extLst>
                </p:cNvPr>
                <p:cNvPicPr/>
                <p:nvPr/>
              </p:nvPicPr>
              <p:blipFill>
                <a:blip r:embed="rId345"/>
                <a:stretch>
                  <a:fillRect/>
                </a:stretch>
              </p:blipFill>
              <p:spPr>
                <a:xfrm>
                  <a:off x="320134" y="3606605"/>
                  <a:ext cx="113400" cy="24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6">
              <p14:nvContentPartPr>
                <p14:cNvPr id="204" name="Freihand 203">
                  <a:extLst>
                    <a:ext uri="{FF2B5EF4-FFF2-40B4-BE49-F238E27FC236}">
                      <a16:creationId xmlns:a16="http://schemas.microsoft.com/office/drawing/2014/main" id="{9F00ABD9-5AAF-4491-91A7-5BAD1F7A8397}"/>
                    </a:ext>
                  </a:extLst>
                </p14:cNvPr>
                <p14:cNvContentPartPr/>
                <p14:nvPr/>
              </p14:nvContentPartPr>
              <p14:xfrm>
                <a:off x="476374" y="3740525"/>
                <a:ext cx="387000" cy="107280"/>
              </p14:xfrm>
            </p:contentPart>
          </mc:Choice>
          <mc:Fallback>
            <p:pic>
              <p:nvPicPr>
                <p:cNvPr id="204" name="Freihand 203">
                  <a:extLst>
                    <a:ext uri="{FF2B5EF4-FFF2-40B4-BE49-F238E27FC236}">
                      <a16:creationId xmlns:a16="http://schemas.microsoft.com/office/drawing/2014/main" id="{9F00ABD9-5AAF-4491-91A7-5BAD1F7A8397}"/>
                    </a:ext>
                  </a:extLst>
                </p:cNvPr>
                <p:cNvPicPr/>
                <p:nvPr/>
              </p:nvPicPr>
              <p:blipFill>
                <a:blip r:embed="rId347"/>
                <a:stretch>
                  <a:fillRect/>
                </a:stretch>
              </p:blipFill>
              <p:spPr>
                <a:xfrm>
                  <a:off x="472054" y="3736205"/>
                  <a:ext cx="395640" cy="11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8">
              <p14:nvContentPartPr>
                <p14:cNvPr id="205" name="Freihand 204">
                  <a:extLst>
                    <a:ext uri="{FF2B5EF4-FFF2-40B4-BE49-F238E27FC236}">
                      <a16:creationId xmlns:a16="http://schemas.microsoft.com/office/drawing/2014/main" id="{3D3EF5FD-B0EC-44AB-B676-675727DCC680}"/>
                    </a:ext>
                  </a:extLst>
                </p14:cNvPr>
                <p14:cNvContentPartPr/>
                <p14:nvPr/>
              </p14:nvContentPartPr>
              <p14:xfrm>
                <a:off x="886054" y="3732965"/>
                <a:ext cx="271080" cy="70560"/>
              </p14:xfrm>
            </p:contentPart>
          </mc:Choice>
          <mc:Fallback>
            <p:pic>
              <p:nvPicPr>
                <p:cNvPr id="205" name="Freihand 204">
                  <a:extLst>
                    <a:ext uri="{FF2B5EF4-FFF2-40B4-BE49-F238E27FC236}">
                      <a16:creationId xmlns:a16="http://schemas.microsoft.com/office/drawing/2014/main" id="{3D3EF5FD-B0EC-44AB-B676-675727DCC680}"/>
                    </a:ext>
                  </a:extLst>
                </p:cNvPr>
                <p:cNvPicPr/>
                <p:nvPr/>
              </p:nvPicPr>
              <p:blipFill>
                <a:blip r:embed="rId349"/>
                <a:stretch>
                  <a:fillRect/>
                </a:stretch>
              </p:blipFill>
              <p:spPr>
                <a:xfrm>
                  <a:off x="881734" y="3728645"/>
                  <a:ext cx="279720" cy="7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0">
              <p14:nvContentPartPr>
                <p14:cNvPr id="206" name="Freihand 205">
                  <a:extLst>
                    <a:ext uri="{FF2B5EF4-FFF2-40B4-BE49-F238E27FC236}">
                      <a16:creationId xmlns:a16="http://schemas.microsoft.com/office/drawing/2014/main" id="{77DA6D90-9BFF-4084-BCF1-5C87DFDD77C2}"/>
                    </a:ext>
                  </a:extLst>
                </p14:cNvPr>
                <p14:cNvContentPartPr/>
                <p14:nvPr/>
              </p14:nvContentPartPr>
              <p14:xfrm>
                <a:off x="1155334" y="3659885"/>
                <a:ext cx="360" cy="360"/>
              </p14:xfrm>
            </p:contentPart>
          </mc:Choice>
          <mc:Fallback>
            <p:pic>
              <p:nvPicPr>
                <p:cNvPr id="206" name="Freihand 205">
                  <a:extLst>
                    <a:ext uri="{FF2B5EF4-FFF2-40B4-BE49-F238E27FC236}">
                      <a16:creationId xmlns:a16="http://schemas.microsoft.com/office/drawing/2014/main" id="{77DA6D90-9BFF-4084-BCF1-5C87DFDD77C2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1151014" y="3655565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2">
              <p14:nvContentPartPr>
                <p14:cNvPr id="207" name="Freihand 206">
                  <a:extLst>
                    <a:ext uri="{FF2B5EF4-FFF2-40B4-BE49-F238E27FC236}">
                      <a16:creationId xmlns:a16="http://schemas.microsoft.com/office/drawing/2014/main" id="{1F1D0DBE-1ABB-4157-A743-3AA3999280AD}"/>
                    </a:ext>
                  </a:extLst>
                </p14:cNvPr>
                <p14:cNvContentPartPr/>
                <p14:nvPr/>
              </p14:nvContentPartPr>
              <p14:xfrm>
                <a:off x="1161454" y="3700925"/>
                <a:ext cx="85680" cy="92520"/>
              </p14:xfrm>
            </p:contentPart>
          </mc:Choice>
          <mc:Fallback>
            <p:pic>
              <p:nvPicPr>
                <p:cNvPr id="207" name="Freihand 206">
                  <a:extLst>
                    <a:ext uri="{FF2B5EF4-FFF2-40B4-BE49-F238E27FC236}">
                      <a16:creationId xmlns:a16="http://schemas.microsoft.com/office/drawing/2014/main" id="{1F1D0DBE-1ABB-4157-A743-3AA3999280AD}"/>
                    </a:ext>
                  </a:extLst>
                </p:cNvPr>
                <p:cNvPicPr/>
                <p:nvPr/>
              </p:nvPicPr>
              <p:blipFill>
                <a:blip r:embed="rId353"/>
                <a:stretch>
                  <a:fillRect/>
                </a:stretch>
              </p:blipFill>
              <p:spPr>
                <a:xfrm>
                  <a:off x="1157134" y="3696605"/>
                  <a:ext cx="94320" cy="10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4">
              <p14:nvContentPartPr>
                <p14:cNvPr id="208" name="Freihand 207">
                  <a:extLst>
                    <a:ext uri="{FF2B5EF4-FFF2-40B4-BE49-F238E27FC236}">
                      <a16:creationId xmlns:a16="http://schemas.microsoft.com/office/drawing/2014/main" id="{D3274655-6B4B-450A-95A1-6B7EFC3F8A01}"/>
                    </a:ext>
                  </a:extLst>
                </p14:cNvPr>
                <p14:cNvContentPartPr/>
                <p14:nvPr/>
              </p14:nvContentPartPr>
              <p14:xfrm>
                <a:off x="1301134" y="3649445"/>
                <a:ext cx="231840" cy="135360"/>
              </p14:xfrm>
            </p:contentPart>
          </mc:Choice>
          <mc:Fallback>
            <p:pic>
              <p:nvPicPr>
                <p:cNvPr id="208" name="Freihand 207">
                  <a:extLst>
                    <a:ext uri="{FF2B5EF4-FFF2-40B4-BE49-F238E27FC236}">
                      <a16:creationId xmlns:a16="http://schemas.microsoft.com/office/drawing/2014/main" id="{D3274655-6B4B-450A-95A1-6B7EFC3F8A01}"/>
                    </a:ext>
                  </a:extLst>
                </p:cNvPr>
                <p:cNvPicPr/>
                <p:nvPr/>
              </p:nvPicPr>
              <p:blipFill>
                <a:blip r:embed="rId355"/>
                <a:stretch>
                  <a:fillRect/>
                </a:stretch>
              </p:blipFill>
              <p:spPr>
                <a:xfrm>
                  <a:off x="1296814" y="3645125"/>
                  <a:ext cx="240480" cy="14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6">
              <p14:nvContentPartPr>
                <p14:cNvPr id="209" name="Freihand 208">
                  <a:extLst>
                    <a:ext uri="{FF2B5EF4-FFF2-40B4-BE49-F238E27FC236}">
                      <a16:creationId xmlns:a16="http://schemas.microsoft.com/office/drawing/2014/main" id="{BF1A3055-D095-4DF2-85D2-A2AC0F66795F}"/>
                    </a:ext>
                  </a:extLst>
                </p14:cNvPr>
                <p14:cNvContentPartPr/>
                <p14:nvPr/>
              </p14:nvContentPartPr>
              <p14:xfrm>
                <a:off x="1568974" y="3681485"/>
                <a:ext cx="68760" cy="91440"/>
              </p14:xfrm>
            </p:contentPart>
          </mc:Choice>
          <mc:Fallback>
            <p:pic>
              <p:nvPicPr>
                <p:cNvPr id="209" name="Freihand 208">
                  <a:extLst>
                    <a:ext uri="{FF2B5EF4-FFF2-40B4-BE49-F238E27FC236}">
                      <a16:creationId xmlns:a16="http://schemas.microsoft.com/office/drawing/2014/main" id="{BF1A3055-D095-4DF2-85D2-A2AC0F66795F}"/>
                    </a:ext>
                  </a:extLst>
                </p:cNvPr>
                <p:cNvPicPr/>
                <p:nvPr/>
              </p:nvPicPr>
              <p:blipFill>
                <a:blip r:embed="rId357"/>
                <a:stretch>
                  <a:fillRect/>
                </a:stretch>
              </p:blipFill>
              <p:spPr>
                <a:xfrm>
                  <a:off x="1564654" y="3677165"/>
                  <a:ext cx="77400" cy="100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4" name="Gruppieren 213">
            <a:extLst>
              <a:ext uri="{FF2B5EF4-FFF2-40B4-BE49-F238E27FC236}">
                <a16:creationId xmlns:a16="http://schemas.microsoft.com/office/drawing/2014/main" id="{3282177D-AAE9-4E71-9343-21945B3BA010}"/>
              </a:ext>
            </a:extLst>
          </p:cNvPr>
          <p:cNvGrpSpPr/>
          <p:nvPr/>
        </p:nvGrpSpPr>
        <p:grpSpPr>
          <a:xfrm>
            <a:off x="1867774" y="3546125"/>
            <a:ext cx="629280" cy="215640"/>
            <a:chOff x="1867774" y="3546125"/>
            <a:chExt cx="629280" cy="215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58">
              <p14:nvContentPartPr>
                <p14:cNvPr id="211" name="Freihand 210">
                  <a:extLst>
                    <a:ext uri="{FF2B5EF4-FFF2-40B4-BE49-F238E27FC236}">
                      <a16:creationId xmlns:a16="http://schemas.microsoft.com/office/drawing/2014/main" id="{A600EE8C-9C54-4E5A-A434-0413C469C337}"/>
                    </a:ext>
                  </a:extLst>
                </p14:cNvPr>
                <p14:cNvContentPartPr/>
                <p14:nvPr/>
              </p14:nvContentPartPr>
              <p14:xfrm>
                <a:off x="1867774" y="3588245"/>
                <a:ext cx="222120" cy="160920"/>
              </p14:xfrm>
            </p:contentPart>
          </mc:Choice>
          <mc:Fallback>
            <p:pic>
              <p:nvPicPr>
                <p:cNvPr id="211" name="Freihand 210">
                  <a:extLst>
                    <a:ext uri="{FF2B5EF4-FFF2-40B4-BE49-F238E27FC236}">
                      <a16:creationId xmlns:a16="http://schemas.microsoft.com/office/drawing/2014/main" id="{A600EE8C-9C54-4E5A-A434-0413C469C337}"/>
                    </a:ext>
                  </a:extLst>
                </p:cNvPr>
                <p:cNvPicPr/>
                <p:nvPr/>
              </p:nvPicPr>
              <p:blipFill>
                <a:blip r:embed="rId359"/>
                <a:stretch>
                  <a:fillRect/>
                </a:stretch>
              </p:blipFill>
              <p:spPr>
                <a:xfrm>
                  <a:off x="1863454" y="3583925"/>
                  <a:ext cx="230760" cy="16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0">
              <p14:nvContentPartPr>
                <p14:cNvPr id="212" name="Freihand 211">
                  <a:extLst>
                    <a:ext uri="{FF2B5EF4-FFF2-40B4-BE49-F238E27FC236}">
                      <a16:creationId xmlns:a16="http://schemas.microsoft.com/office/drawing/2014/main" id="{9BB6361C-5584-422E-927E-0CB21F91826F}"/>
                    </a:ext>
                  </a:extLst>
                </p14:cNvPr>
                <p14:cNvContentPartPr/>
                <p14:nvPr/>
              </p14:nvContentPartPr>
              <p14:xfrm>
                <a:off x="2124454" y="3546125"/>
                <a:ext cx="372600" cy="215640"/>
              </p14:xfrm>
            </p:contentPart>
          </mc:Choice>
          <mc:Fallback>
            <p:pic>
              <p:nvPicPr>
                <p:cNvPr id="212" name="Freihand 211">
                  <a:extLst>
                    <a:ext uri="{FF2B5EF4-FFF2-40B4-BE49-F238E27FC236}">
                      <a16:creationId xmlns:a16="http://schemas.microsoft.com/office/drawing/2014/main" id="{9BB6361C-5584-422E-927E-0CB21F91826F}"/>
                    </a:ext>
                  </a:extLst>
                </p:cNvPr>
                <p:cNvPicPr/>
                <p:nvPr/>
              </p:nvPicPr>
              <p:blipFill>
                <a:blip r:embed="rId361"/>
                <a:stretch>
                  <a:fillRect/>
                </a:stretch>
              </p:blipFill>
              <p:spPr>
                <a:xfrm>
                  <a:off x="2120134" y="3541805"/>
                  <a:ext cx="381240" cy="224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62">
            <p14:nvContentPartPr>
              <p14:cNvPr id="213" name="Freihand 212">
                <a:extLst>
                  <a:ext uri="{FF2B5EF4-FFF2-40B4-BE49-F238E27FC236}">
                    <a16:creationId xmlns:a16="http://schemas.microsoft.com/office/drawing/2014/main" id="{72D4255E-1B81-4E08-BDB4-A7CFDD8D03E1}"/>
                  </a:ext>
                </a:extLst>
              </p14:cNvPr>
              <p14:cNvContentPartPr/>
              <p14:nvPr/>
            </p14:nvContentPartPr>
            <p14:xfrm>
              <a:off x="2075494" y="3444245"/>
              <a:ext cx="8640" cy="3240"/>
            </p14:xfrm>
          </p:contentPart>
        </mc:Choice>
        <mc:Fallback>
          <p:pic>
            <p:nvPicPr>
              <p:cNvPr id="213" name="Freihand 212">
                <a:extLst>
                  <a:ext uri="{FF2B5EF4-FFF2-40B4-BE49-F238E27FC236}">
                    <a16:creationId xmlns:a16="http://schemas.microsoft.com/office/drawing/2014/main" id="{72D4255E-1B81-4E08-BDB4-A7CFDD8D03E1}"/>
                  </a:ext>
                </a:extLst>
              </p:cNvPr>
              <p:cNvPicPr/>
              <p:nvPr/>
            </p:nvPicPr>
            <p:blipFill>
              <a:blip r:embed="rId363"/>
              <a:stretch>
                <a:fillRect/>
              </a:stretch>
            </p:blipFill>
            <p:spPr>
              <a:xfrm>
                <a:off x="2071174" y="3439925"/>
                <a:ext cx="17280" cy="1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4">
            <p14:nvContentPartPr>
              <p14:cNvPr id="215" name="Freihand 214">
                <a:extLst>
                  <a:ext uri="{FF2B5EF4-FFF2-40B4-BE49-F238E27FC236}">
                    <a16:creationId xmlns:a16="http://schemas.microsoft.com/office/drawing/2014/main" id="{83DCA39B-F7B5-4E4C-ABDF-BECAD5AF2968}"/>
                  </a:ext>
                </a:extLst>
              </p14:cNvPr>
              <p14:cNvContentPartPr/>
              <p14:nvPr/>
            </p14:nvContentPartPr>
            <p14:xfrm>
              <a:off x="4624654" y="2668805"/>
              <a:ext cx="281880" cy="11160"/>
            </p14:xfrm>
          </p:contentPart>
        </mc:Choice>
        <mc:Fallback>
          <p:pic>
            <p:nvPicPr>
              <p:cNvPr id="215" name="Freihand 214">
                <a:extLst>
                  <a:ext uri="{FF2B5EF4-FFF2-40B4-BE49-F238E27FC236}">
                    <a16:creationId xmlns:a16="http://schemas.microsoft.com/office/drawing/2014/main" id="{83DCA39B-F7B5-4E4C-ABDF-BECAD5AF2968}"/>
                  </a:ext>
                </a:extLst>
              </p:cNvPr>
              <p:cNvPicPr/>
              <p:nvPr/>
            </p:nvPicPr>
            <p:blipFill>
              <a:blip r:embed="rId365"/>
              <a:stretch>
                <a:fillRect/>
              </a:stretch>
            </p:blipFill>
            <p:spPr>
              <a:xfrm>
                <a:off x="4620334" y="2664485"/>
                <a:ext cx="290520" cy="1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6">
            <p14:nvContentPartPr>
              <p14:cNvPr id="216" name="Freihand 215">
                <a:extLst>
                  <a:ext uri="{FF2B5EF4-FFF2-40B4-BE49-F238E27FC236}">
                    <a16:creationId xmlns:a16="http://schemas.microsoft.com/office/drawing/2014/main" id="{73B9BCFF-69E2-4284-AFDC-CE16C86CD149}"/>
                  </a:ext>
                </a:extLst>
              </p14:cNvPr>
              <p14:cNvContentPartPr/>
              <p14:nvPr/>
            </p14:nvContentPartPr>
            <p14:xfrm>
              <a:off x="6731014" y="2596445"/>
              <a:ext cx="214920" cy="18720"/>
            </p14:xfrm>
          </p:contentPart>
        </mc:Choice>
        <mc:Fallback>
          <p:pic>
            <p:nvPicPr>
              <p:cNvPr id="216" name="Freihand 215">
                <a:extLst>
                  <a:ext uri="{FF2B5EF4-FFF2-40B4-BE49-F238E27FC236}">
                    <a16:creationId xmlns:a16="http://schemas.microsoft.com/office/drawing/2014/main" id="{73B9BCFF-69E2-4284-AFDC-CE16C86CD149}"/>
                  </a:ext>
                </a:extLst>
              </p:cNvPr>
              <p:cNvPicPr/>
              <p:nvPr/>
            </p:nvPicPr>
            <p:blipFill>
              <a:blip r:embed="rId367"/>
              <a:stretch>
                <a:fillRect/>
              </a:stretch>
            </p:blipFill>
            <p:spPr>
              <a:xfrm>
                <a:off x="6726694" y="2592125"/>
                <a:ext cx="223560" cy="27360"/>
              </a:xfrm>
              <a:prstGeom prst="rect">
                <a:avLst/>
              </a:prstGeom>
            </p:spPr>
          </p:pic>
        </mc:Fallback>
      </mc:AlternateContent>
      <p:grpSp>
        <p:nvGrpSpPr>
          <p:cNvPr id="239" name="Gruppieren 238">
            <a:extLst>
              <a:ext uri="{FF2B5EF4-FFF2-40B4-BE49-F238E27FC236}">
                <a16:creationId xmlns:a16="http://schemas.microsoft.com/office/drawing/2014/main" id="{98984EF1-800C-4B92-B257-73186176FF5A}"/>
              </a:ext>
            </a:extLst>
          </p:cNvPr>
          <p:cNvGrpSpPr/>
          <p:nvPr/>
        </p:nvGrpSpPr>
        <p:grpSpPr>
          <a:xfrm>
            <a:off x="2762734" y="3400685"/>
            <a:ext cx="928800" cy="579600"/>
            <a:chOff x="2762734" y="3400685"/>
            <a:chExt cx="928800" cy="579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68">
              <p14:nvContentPartPr>
                <p14:cNvPr id="217" name="Freihand 216">
                  <a:extLst>
                    <a:ext uri="{FF2B5EF4-FFF2-40B4-BE49-F238E27FC236}">
                      <a16:creationId xmlns:a16="http://schemas.microsoft.com/office/drawing/2014/main" id="{9FCC250C-87FB-4FEF-96BA-8FD9EC4E5E05}"/>
                    </a:ext>
                  </a:extLst>
                </p14:cNvPr>
                <p14:cNvContentPartPr/>
                <p14:nvPr/>
              </p14:nvContentPartPr>
              <p14:xfrm>
                <a:off x="2762734" y="3581045"/>
                <a:ext cx="115200" cy="117000"/>
              </p14:xfrm>
            </p:contentPart>
          </mc:Choice>
          <mc:Fallback>
            <p:pic>
              <p:nvPicPr>
                <p:cNvPr id="217" name="Freihand 216">
                  <a:extLst>
                    <a:ext uri="{FF2B5EF4-FFF2-40B4-BE49-F238E27FC236}">
                      <a16:creationId xmlns:a16="http://schemas.microsoft.com/office/drawing/2014/main" id="{9FCC250C-87FB-4FEF-96BA-8FD9EC4E5E05}"/>
                    </a:ext>
                  </a:extLst>
                </p:cNvPr>
                <p:cNvPicPr/>
                <p:nvPr/>
              </p:nvPicPr>
              <p:blipFill>
                <a:blip r:embed="rId369"/>
                <a:stretch>
                  <a:fillRect/>
                </a:stretch>
              </p:blipFill>
              <p:spPr>
                <a:xfrm>
                  <a:off x="2758414" y="3576725"/>
                  <a:ext cx="123840" cy="12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0">
              <p14:nvContentPartPr>
                <p14:cNvPr id="218" name="Freihand 217">
                  <a:extLst>
                    <a:ext uri="{FF2B5EF4-FFF2-40B4-BE49-F238E27FC236}">
                      <a16:creationId xmlns:a16="http://schemas.microsoft.com/office/drawing/2014/main" id="{970040E7-F1F5-4482-890A-F01CC783F53D}"/>
                    </a:ext>
                  </a:extLst>
                </p14:cNvPr>
                <p14:cNvContentPartPr/>
                <p14:nvPr/>
              </p14:nvContentPartPr>
              <p14:xfrm>
                <a:off x="2769214" y="3609845"/>
                <a:ext cx="102240" cy="104400"/>
              </p14:xfrm>
            </p:contentPart>
          </mc:Choice>
          <mc:Fallback>
            <p:pic>
              <p:nvPicPr>
                <p:cNvPr id="218" name="Freihand 217">
                  <a:extLst>
                    <a:ext uri="{FF2B5EF4-FFF2-40B4-BE49-F238E27FC236}">
                      <a16:creationId xmlns:a16="http://schemas.microsoft.com/office/drawing/2014/main" id="{970040E7-F1F5-4482-890A-F01CC783F53D}"/>
                    </a:ext>
                  </a:extLst>
                </p:cNvPr>
                <p:cNvPicPr/>
                <p:nvPr/>
              </p:nvPicPr>
              <p:blipFill>
                <a:blip r:embed="rId371"/>
                <a:stretch>
                  <a:fillRect/>
                </a:stretch>
              </p:blipFill>
              <p:spPr>
                <a:xfrm>
                  <a:off x="2764894" y="3605525"/>
                  <a:ext cx="110880" cy="11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2">
              <p14:nvContentPartPr>
                <p14:cNvPr id="219" name="Freihand 218">
                  <a:extLst>
                    <a:ext uri="{FF2B5EF4-FFF2-40B4-BE49-F238E27FC236}">
                      <a16:creationId xmlns:a16="http://schemas.microsoft.com/office/drawing/2014/main" id="{83B5764F-3C5B-4BDB-8900-6953A7C6A43A}"/>
                    </a:ext>
                  </a:extLst>
                </p14:cNvPr>
                <p14:cNvContentPartPr/>
                <p14:nvPr/>
              </p14:nvContentPartPr>
              <p14:xfrm>
                <a:off x="2898454" y="3671045"/>
                <a:ext cx="78840" cy="88920"/>
              </p14:xfrm>
            </p:contentPart>
          </mc:Choice>
          <mc:Fallback>
            <p:pic>
              <p:nvPicPr>
                <p:cNvPr id="219" name="Freihand 218">
                  <a:extLst>
                    <a:ext uri="{FF2B5EF4-FFF2-40B4-BE49-F238E27FC236}">
                      <a16:creationId xmlns:a16="http://schemas.microsoft.com/office/drawing/2014/main" id="{83B5764F-3C5B-4BDB-8900-6953A7C6A43A}"/>
                    </a:ext>
                  </a:extLst>
                </p:cNvPr>
                <p:cNvPicPr/>
                <p:nvPr/>
              </p:nvPicPr>
              <p:blipFill>
                <a:blip r:embed="rId373"/>
                <a:stretch>
                  <a:fillRect/>
                </a:stretch>
              </p:blipFill>
              <p:spPr>
                <a:xfrm>
                  <a:off x="2894134" y="3666725"/>
                  <a:ext cx="87480" cy="9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4">
              <p14:nvContentPartPr>
                <p14:cNvPr id="220" name="Freihand 219">
                  <a:extLst>
                    <a:ext uri="{FF2B5EF4-FFF2-40B4-BE49-F238E27FC236}">
                      <a16:creationId xmlns:a16="http://schemas.microsoft.com/office/drawing/2014/main" id="{4415140C-0B50-43B0-9E04-2558DADB8763}"/>
                    </a:ext>
                  </a:extLst>
                </p14:cNvPr>
                <p14:cNvContentPartPr/>
                <p14:nvPr/>
              </p14:nvContentPartPr>
              <p14:xfrm>
                <a:off x="3114094" y="3638645"/>
                <a:ext cx="138600" cy="17640"/>
              </p14:xfrm>
            </p:contentPart>
          </mc:Choice>
          <mc:Fallback>
            <p:pic>
              <p:nvPicPr>
                <p:cNvPr id="220" name="Freihand 219">
                  <a:extLst>
                    <a:ext uri="{FF2B5EF4-FFF2-40B4-BE49-F238E27FC236}">
                      <a16:creationId xmlns:a16="http://schemas.microsoft.com/office/drawing/2014/main" id="{4415140C-0B50-43B0-9E04-2558DADB8763}"/>
                    </a:ext>
                  </a:extLst>
                </p:cNvPr>
                <p:cNvPicPr/>
                <p:nvPr/>
              </p:nvPicPr>
              <p:blipFill>
                <a:blip r:embed="rId375"/>
                <a:stretch>
                  <a:fillRect/>
                </a:stretch>
              </p:blipFill>
              <p:spPr>
                <a:xfrm>
                  <a:off x="3109774" y="3634325"/>
                  <a:ext cx="147240" cy="2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6">
              <p14:nvContentPartPr>
                <p14:cNvPr id="221" name="Freihand 220">
                  <a:extLst>
                    <a:ext uri="{FF2B5EF4-FFF2-40B4-BE49-F238E27FC236}">
                      <a16:creationId xmlns:a16="http://schemas.microsoft.com/office/drawing/2014/main" id="{5ECE7575-61FF-4A34-AC78-AAB48CE293A8}"/>
                    </a:ext>
                  </a:extLst>
                </p14:cNvPr>
                <p14:cNvContentPartPr/>
                <p14:nvPr/>
              </p14:nvContentPartPr>
              <p14:xfrm>
                <a:off x="3135694" y="3686165"/>
                <a:ext cx="123840" cy="19080"/>
              </p14:xfrm>
            </p:contentPart>
          </mc:Choice>
          <mc:Fallback>
            <p:pic>
              <p:nvPicPr>
                <p:cNvPr id="221" name="Freihand 220">
                  <a:extLst>
                    <a:ext uri="{FF2B5EF4-FFF2-40B4-BE49-F238E27FC236}">
                      <a16:creationId xmlns:a16="http://schemas.microsoft.com/office/drawing/2014/main" id="{5ECE7575-61FF-4A34-AC78-AAB48CE293A8}"/>
                    </a:ext>
                  </a:extLst>
                </p:cNvPr>
                <p:cNvPicPr/>
                <p:nvPr/>
              </p:nvPicPr>
              <p:blipFill>
                <a:blip r:embed="rId377"/>
                <a:stretch>
                  <a:fillRect/>
                </a:stretch>
              </p:blipFill>
              <p:spPr>
                <a:xfrm>
                  <a:off x="3131374" y="3681845"/>
                  <a:ext cx="13248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8">
              <p14:nvContentPartPr>
                <p14:cNvPr id="223" name="Freihand 222">
                  <a:extLst>
                    <a:ext uri="{FF2B5EF4-FFF2-40B4-BE49-F238E27FC236}">
                      <a16:creationId xmlns:a16="http://schemas.microsoft.com/office/drawing/2014/main" id="{7E4094A9-0575-49B8-8009-DEF323FF7217}"/>
                    </a:ext>
                  </a:extLst>
                </p14:cNvPr>
                <p14:cNvContentPartPr/>
                <p14:nvPr/>
              </p14:nvContentPartPr>
              <p14:xfrm>
                <a:off x="3514774" y="3574925"/>
                <a:ext cx="176760" cy="15840"/>
              </p14:xfrm>
            </p:contentPart>
          </mc:Choice>
          <mc:Fallback>
            <p:pic>
              <p:nvPicPr>
                <p:cNvPr id="223" name="Freihand 222">
                  <a:extLst>
                    <a:ext uri="{FF2B5EF4-FFF2-40B4-BE49-F238E27FC236}">
                      <a16:creationId xmlns:a16="http://schemas.microsoft.com/office/drawing/2014/main" id="{7E4094A9-0575-49B8-8009-DEF323FF7217}"/>
                    </a:ext>
                  </a:extLst>
                </p:cNvPr>
                <p:cNvPicPr/>
                <p:nvPr/>
              </p:nvPicPr>
              <p:blipFill>
                <a:blip r:embed="rId379"/>
                <a:stretch>
                  <a:fillRect/>
                </a:stretch>
              </p:blipFill>
              <p:spPr>
                <a:xfrm>
                  <a:off x="3510454" y="3570605"/>
                  <a:ext cx="185400" cy="2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0">
              <p14:nvContentPartPr>
                <p14:cNvPr id="224" name="Freihand 223">
                  <a:extLst>
                    <a:ext uri="{FF2B5EF4-FFF2-40B4-BE49-F238E27FC236}">
                      <a16:creationId xmlns:a16="http://schemas.microsoft.com/office/drawing/2014/main" id="{11A63337-192E-4359-807D-8143A9775741}"/>
                    </a:ext>
                  </a:extLst>
                </p14:cNvPr>
                <p14:cNvContentPartPr/>
                <p14:nvPr/>
              </p14:nvContentPartPr>
              <p14:xfrm>
                <a:off x="3489574" y="3565925"/>
                <a:ext cx="177120" cy="185040"/>
              </p14:xfrm>
            </p:contentPart>
          </mc:Choice>
          <mc:Fallback>
            <p:pic>
              <p:nvPicPr>
                <p:cNvPr id="224" name="Freihand 223">
                  <a:extLst>
                    <a:ext uri="{FF2B5EF4-FFF2-40B4-BE49-F238E27FC236}">
                      <a16:creationId xmlns:a16="http://schemas.microsoft.com/office/drawing/2014/main" id="{11A63337-192E-4359-807D-8143A9775741}"/>
                    </a:ext>
                  </a:extLst>
                </p:cNvPr>
                <p:cNvPicPr/>
                <p:nvPr/>
              </p:nvPicPr>
              <p:blipFill>
                <a:blip r:embed="rId381"/>
                <a:stretch>
                  <a:fillRect/>
                </a:stretch>
              </p:blipFill>
              <p:spPr>
                <a:xfrm>
                  <a:off x="3485254" y="3561605"/>
                  <a:ext cx="185760" cy="19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2">
              <p14:nvContentPartPr>
                <p14:cNvPr id="232" name="Freihand 231">
                  <a:extLst>
                    <a:ext uri="{FF2B5EF4-FFF2-40B4-BE49-F238E27FC236}">
                      <a16:creationId xmlns:a16="http://schemas.microsoft.com/office/drawing/2014/main" id="{18AA6C54-D2D5-4409-8F0C-B4C586E61DF4}"/>
                    </a:ext>
                  </a:extLst>
                </p14:cNvPr>
                <p14:cNvContentPartPr/>
                <p14:nvPr/>
              </p14:nvContentPartPr>
              <p14:xfrm>
                <a:off x="3477694" y="3808205"/>
                <a:ext cx="18720" cy="113400"/>
              </p14:xfrm>
            </p:contentPart>
          </mc:Choice>
          <mc:Fallback>
            <p:pic>
              <p:nvPicPr>
                <p:cNvPr id="232" name="Freihand 231">
                  <a:extLst>
                    <a:ext uri="{FF2B5EF4-FFF2-40B4-BE49-F238E27FC236}">
                      <a16:creationId xmlns:a16="http://schemas.microsoft.com/office/drawing/2014/main" id="{18AA6C54-D2D5-4409-8F0C-B4C586E61DF4}"/>
                    </a:ext>
                  </a:extLst>
                </p:cNvPr>
                <p:cNvPicPr/>
                <p:nvPr/>
              </p:nvPicPr>
              <p:blipFill>
                <a:blip r:embed="rId383"/>
                <a:stretch>
                  <a:fillRect/>
                </a:stretch>
              </p:blipFill>
              <p:spPr>
                <a:xfrm>
                  <a:off x="3473374" y="3803885"/>
                  <a:ext cx="27360" cy="12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4">
              <p14:nvContentPartPr>
                <p14:cNvPr id="233" name="Freihand 232">
                  <a:extLst>
                    <a:ext uri="{FF2B5EF4-FFF2-40B4-BE49-F238E27FC236}">
                      <a16:creationId xmlns:a16="http://schemas.microsoft.com/office/drawing/2014/main" id="{7EC57AA8-1418-49CB-BE26-0F620EF7B02F}"/>
                    </a:ext>
                  </a:extLst>
                </p14:cNvPr>
                <p14:cNvContentPartPr/>
                <p14:nvPr/>
              </p14:nvContentPartPr>
              <p14:xfrm>
                <a:off x="3470134" y="3795965"/>
                <a:ext cx="20880" cy="720"/>
              </p14:xfrm>
            </p:contentPart>
          </mc:Choice>
          <mc:Fallback>
            <p:pic>
              <p:nvPicPr>
                <p:cNvPr id="233" name="Freihand 232">
                  <a:extLst>
                    <a:ext uri="{FF2B5EF4-FFF2-40B4-BE49-F238E27FC236}">
                      <a16:creationId xmlns:a16="http://schemas.microsoft.com/office/drawing/2014/main" id="{7EC57AA8-1418-49CB-BE26-0F620EF7B02F}"/>
                    </a:ext>
                  </a:extLst>
                </p:cNvPr>
                <p:cNvPicPr/>
                <p:nvPr/>
              </p:nvPicPr>
              <p:blipFill>
                <a:blip r:embed="rId385"/>
                <a:stretch>
                  <a:fillRect/>
                </a:stretch>
              </p:blipFill>
              <p:spPr>
                <a:xfrm>
                  <a:off x="3465814" y="3791645"/>
                  <a:ext cx="29520" cy="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6">
              <p14:nvContentPartPr>
                <p14:cNvPr id="234" name="Freihand 233">
                  <a:extLst>
                    <a:ext uri="{FF2B5EF4-FFF2-40B4-BE49-F238E27FC236}">
                      <a16:creationId xmlns:a16="http://schemas.microsoft.com/office/drawing/2014/main" id="{72352B2A-E9E9-4336-B7F8-3445C3370E7B}"/>
                    </a:ext>
                  </a:extLst>
                </p14:cNvPr>
                <p14:cNvContentPartPr/>
                <p14:nvPr/>
              </p14:nvContentPartPr>
              <p14:xfrm>
                <a:off x="3524854" y="3844205"/>
                <a:ext cx="83160" cy="41760"/>
              </p14:xfrm>
            </p:contentPart>
          </mc:Choice>
          <mc:Fallback>
            <p:pic>
              <p:nvPicPr>
                <p:cNvPr id="234" name="Freihand 233">
                  <a:extLst>
                    <a:ext uri="{FF2B5EF4-FFF2-40B4-BE49-F238E27FC236}">
                      <a16:creationId xmlns:a16="http://schemas.microsoft.com/office/drawing/2014/main" id="{72352B2A-E9E9-4336-B7F8-3445C3370E7B}"/>
                    </a:ext>
                  </a:extLst>
                </p:cNvPr>
                <p:cNvPicPr/>
                <p:nvPr/>
              </p:nvPicPr>
              <p:blipFill>
                <a:blip r:embed="rId387"/>
                <a:stretch>
                  <a:fillRect/>
                </a:stretch>
              </p:blipFill>
              <p:spPr>
                <a:xfrm>
                  <a:off x="3520534" y="3839885"/>
                  <a:ext cx="91800" cy="5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8">
              <p14:nvContentPartPr>
                <p14:cNvPr id="235" name="Freihand 234">
                  <a:extLst>
                    <a:ext uri="{FF2B5EF4-FFF2-40B4-BE49-F238E27FC236}">
                      <a16:creationId xmlns:a16="http://schemas.microsoft.com/office/drawing/2014/main" id="{17D0E8FE-F428-4FE5-A54F-29013158387F}"/>
                    </a:ext>
                  </a:extLst>
                </p14:cNvPr>
                <p14:cNvContentPartPr/>
                <p14:nvPr/>
              </p14:nvContentPartPr>
              <p14:xfrm>
                <a:off x="3624934" y="3827645"/>
                <a:ext cx="59040" cy="75960"/>
              </p14:xfrm>
            </p:contentPart>
          </mc:Choice>
          <mc:Fallback>
            <p:pic>
              <p:nvPicPr>
                <p:cNvPr id="235" name="Freihand 234">
                  <a:extLst>
                    <a:ext uri="{FF2B5EF4-FFF2-40B4-BE49-F238E27FC236}">
                      <a16:creationId xmlns:a16="http://schemas.microsoft.com/office/drawing/2014/main" id="{17D0E8FE-F428-4FE5-A54F-29013158387F}"/>
                    </a:ext>
                  </a:extLst>
                </p:cNvPr>
                <p:cNvPicPr/>
                <p:nvPr/>
              </p:nvPicPr>
              <p:blipFill>
                <a:blip r:embed="rId389"/>
                <a:stretch>
                  <a:fillRect/>
                </a:stretch>
              </p:blipFill>
              <p:spPr>
                <a:xfrm>
                  <a:off x="3620614" y="3823325"/>
                  <a:ext cx="67680" cy="8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0">
              <p14:nvContentPartPr>
                <p14:cNvPr id="236" name="Freihand 235">
                  <a:extLst>
                    <a:ext uri="{FF2B5EF4-FFF2-40B4-BE49-F238E27FC236}">
                      <a16:creationId xmlns:a16="http://schemas.microsoft.com/office/drawing/2014/main" id="{CD7E18D2-6851-4EC6-ADF0-1EB33191B8EB}"/>
                    </a:ext>
                  </a:extLst>
                </p14:cNvPr>
                <p14:cNvContentPartPr/>
                <p14:nvPr/>
              </p14:nvContentPartPr>
              <p14:xfrm>
                <a:off x="3582094" y="3400685"/>
                <a:ext cx="105480" cy="91800"/>
              </p14:xfrm>
            </p:contentPart>
          </mc:Choice>
          <mc:Fallback>
            <p:pic>
              <p:nvPicPr>
                <p:cNvPr id="236" name="Freihand 235">
                  <a:extLst>
                    <a:ext uri="{FF2B5EF4-FFF2-40B4-BE49-F238E27FC236}">
                      <a16:creationId xmlns:a16="http://schemas.microsoft.com/office/drawing/2014/main" id="{CD7E18D2-6851-4EC6-ADF0-1EB33191B8EB}"/>
                    </a:ext>
                  </a:extLst>
                </p:cNvPr>
                <p:cNvPicPr/>
                <p:nvPr/>
              </p:nvPicPr>
              <p:blipFill>
                <a:blip r:embed="rId391"/>
                <a:stretch>
                  <a:fillRect/>
                </a:stretch>
              </p:blipFill>
              <p:spPr>
                <a:xfrm>
                  <a:off x="3577774" y="3396365"/>
                  <a:ext cx="114120" cy="10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2">
              <p14:nvContentPartPr>
                <p14:cNvPr id="238" name="Freihand 237">
                  <a:extLst>
                    <a:ext uri="{FF2B5EF4-FFF2-40B4-BE49-F238E27FC236}">
                      <a16:creationId xmlns:a16="http://schemas.microsoft.com/office/drawing/2014/main" id="{D556C9F2-B5D0-43FF-AD77-5144EC6AA2F7}"/>
                    </a:ext>
                  </a:extLst>
                </p14:cNvPr>
                <p14:cNvContentPartPr/>
                <p14:nvPr/>
              </p14:nvContentPartPr>
              <p14:xfrm>
                <a:off x="3302014" y="3453245"/>
                <a:ext cx="157680" cy="527040"/>
              </p14:xfrm>
            </p:contentPart>
          </mc:Choice>
          <mc:Fallback>
            <p:pic>
              <p:nvPicPr>
                <p:cNvPr id="238" name="Freihand 237">
                  <a:extLst>
                    <a:ext uri="{FF2B5EF4-FFF2-40B4-BE49-F238E27FC236}">
                      <a16:creationId xmlns:a16="http://schemas.microsoft.com/office/drawing/2014/main" id="{D556C9F2-B5D0-43FF-AD77-5144EC6AA2F7}"/>
                    </a:ext>
                  </a:extLst>
                </p:cNvPr>
                <p:cNvPicPr/>
                <p:nvPr/>
              </p:nvPicPr>
              <p:blipFill>
                <a:blip r:embed="rId393"/>
                <a:stretch>
                  <a:fillRect/>
                </a:stretch>
              </p:blipFill>
              <p:spPr>
                <a:xfrm>
                  <a:off x="3297694" y="3448925"/>
                  <a:ext cx="166320" cy="535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52" name="Gruppieren 251">
            <a:extLst>
              <a:ext uri="{FF2B5EF4-FFF2-40B4-BE49-F238E27FC236}">
                <a16:creationId xmlns:a16="http://schemas.microsoft.com/office/drawing/2014/main" id="{85B00126-9B8A-4A69-A042-6723560D0837}"/>
              </a:ext>
            </a:extLst>
          </p:cNvPr>
          <p:cNvGrpSpPr/>
          <p:nvPr/>
        </p:nvGrpSpPr>
        <p:grpSpPr>
          <a:xfrm>
            <a:off x="3851734" y="3344165"/>
            <a:ext cx="920160" cy="581760"/>
            <a:chOff x="3851734" y="3344165"/>
            <a:chExt cx="920160" cy="581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94">
              <p14:nvContentPartPr>
                <p14:cNvPr id="226" name="Freihand 225">
                  <a:extLst>
                    <a:ext uri="{FF2B5EF4-FFF2-40B4-BE49-F238E27FC236}">
                      <a16:creationId xmlns:a16="http://schemas.microsoft.com/office/drawing/2014/main" id="{B500D8AD-0E57-4483-82BE-15F4B4E7BDBC}"/>
                    </a:ext>
                  </a:extLst>
                </p14:cNvPr>
                <p14:cNvContentPartPr/>
                <p14:nvPr/>
              </p14:nvContentPartPr>
              <p14:xfrm>
                <a:off x="3863974" y="3523445"/>
                <a:ext cx="90000" cy="119160"/>
              </p14:xfrm>
            </p:contentPart>
          </mc:Choice>
          <mc:Fallback>
            <p:pic>
              <p:nvPicPr>
                <p:cNvPr id="226" name="Freihand 225">
                  <a:extLst>
                    <a:ext uri="{FF2B5EF4-FFF2-40B4-BE49-F238E27FC236}">
                      <a16:creationId xmlns:a16="http://schemas.microsoft.com/office/drawing/2014/main" id="{B500D8AD-0E57-4483-82BE-15F4B4E7BDBC}"/>
                    </a:ext>
                  </a:extLst>
                </p:cNvPr>
                <p:cNvPicPr/>
                <p:nvPr/>
              </p:nvPicPr>
              <p:blipFill>
                <a:blip r:embed="rId395"/>
                <a:stretch>
                  <a:fillRect/>
                </a:stretch>
              </p:blipFill>
              <p:spPr>
                <a:xfrm>
                  <a:off x="3859654" y="3519125"/>
                  <a:ext cx="98640" cy="12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6">
              <p14:nvContentPartPr>
                <p14:cNvPr id="227" name="Freihand 226">
                  <a:extLst>
                    <a:ext uri="{FF2B5EF4-FFF2-40B4-BE49-F238E27FC236}">
                      <a16:creationId xmlns:a16="http://schemas.microsoft.com/office/drawing/2014/main" id="{0CCCA7D1-AFFB-49E8-B984-DC1329F75A45}"/>
                    </a:ext>
                  </a:extLst>
                </p14:cNvPr>
                <p14:cNvContentPartPr/>
                <p14:nvPr/>
              </p14:nvContentPartPr>
              <p14:xfrm>
                <a:off x="3851734" y="3652685"/>
                <a:ext cx="165240" cy="16560"/>
              </p14:xfrm>
            </p:contentPart>
          </mc:Choice>
          <mc:Fallback>
            <p:pic>
              <p:nvPicPr>
                <p:cNvPr id="227" name="Freihand 226">
                  <a:extLst>
                    <a:ext uri="{FF2B5EF4-FFF2-40B4-BE49-F238E27FC236}">
                      <a16:creationId xmlns:a16="http://schemas.microsoft.com/office/drawing/2014/main" id="{0CCCA7D1-AFFB-49E8-B984-DC1329F75A45}"/>
                    </a:ext>
                  </a:extLst>
                </p:cNvPr>
                <p:cNvPicPr/>
                <p:nvPr/>
              </p:nvPicPr>
              <p:blipFill>
                <a:blip r:embed="rId397"/>
                <a:stretch>
                  <a:fillRect/>
                </a:stretch>
              </p:blipFill>
              <p:spPr>
                <a:xfrm>
                  <a:off x="3847414" y="3648365"/>
                  <a:ext cx="17388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8">
              <p14:nvContentPartPr>
                <p14:cNvPr id="228" name="Freihand 227">
                  <a:extLst>
                    <a:ext uri="{FF2B5EF4-FFF2-40B4-BE49-F238E27FC236}">
                      <a16:creationId xmlns:a16="http://schemas.microsoft.com/office/drawing/2014/main" id="{93418756-127D-4427-B737-B1EDB9A266C5}"/>
                    </a:ext>
                  </a:extLst>
                </p14:cNvPr>
                <p14:cNvContentPartPr/>
                <p14:nvPr/>
              </p14:nvContentPartPr>
              <p14:xfrm>
                <a:off x="3859654" y="3684005"/>
                <a:ext cx="100440" cy="127440"/>
              </p14:xfrm>
            </p:contentPart>
          </mc:Choice>
          <mc:Fallback>
            <p:pic>
              <p:nvPicPr>
                <p:cNvPr id="228" name="Freihand 227">
                  <a:extLst>
                    <a:ext uri="{FF2B5EF4-FFF2-40B4-BE49-F238E27FC236}">
                      <a16:creationId xmlns:a16="http://schemas.microsoft.com/office/drawing/2014/main" id="{93418756-127D-4427-B737-B1EDB9A266C5}"/>
                    </a:ext>
                  </a:extLst>
                </p:cNvPr>
                <p:cNvPicPr/>
                <p:nvPr/>
              </p:nvPicPr>
              <p:blipFill>
                <a:blip r:embed="rId399"/>
                <a:stretch>
                  <a:fillRect/>
                </a:stretch>
              </p:blipFill>
              <p:spPr>
                <a:xfrm>
                  <a:off x="3855334" y="3679685"/>
                  <a:ext cx="109080" cy="13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0">
              <p14:nvContentPartPr>
                <p14:cNvPr id="229" name="Freihand 228">
                  <a:extLst>
                    <a:ext uri="{FF2B5EF4-FFF2-40B4-BE49-F238E27FC236}">
                      <a16:creationId xmlns:a16="http://schemas.microsoft.com/office/drawing/2014/main" id="{494B2A59-59A7-4A55-9A44-783A95014E06}"/>
                    </a:ext>
                  </a:extLst>
                </p14:cNvPr>
                <p14:cNvContentPartPr/>
                <p14:nvPr/>
              </p14:nvContentPartPr>
              <p14:xfrm>
                <a:off x="3855694" y="3738005"/>
                <a:ext cx="95760" cy="66600"/>
              </p14:xfrm>
            </p:contentPart>
          </mc:Choice>
          <mc:Fallback>
            <p:pic>
              <p:nvPicPr>
                <p:cNvPr id="229" name="Freihand 228">
                  <a:extLst>
                    <a:ext uri="{FF2B5EF4-FFF2-40B4-BE49-F238E27FC236}">
                      <a16:creationId xmlns:a16="http://schemas.microsoft.com/office/drawing/2014/main" id="{494B2A59-59A7-4A55-9A44-783A95014E06}"/>
                    </a:ext>
                  </a:extLst>
                </p:cNvPr>
                <p:cNvPicPr/>
                <p:nvPr/>
              </p:nvPicPr>
              <p:blipFill>
                <a:blip r:embed="rId401"/>
                <a:stretch>
                  <a:fillRect/>
                </a:stretch>
              </p:blipFill>
              <p:spPr>
                <a:xfrm>
                  <a:off x="3851374" y="3733685"/>
                  <a:ext cx="104400" cy="7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2">
              <p14:nvContentPartPr>
                <p14:cNvPr id="230" name="Freihand 229">
                  <a:extLst>
                    <a:ext uri="{FF2B5EF4-FFF2-40B4-BE49-F238E27FC236}">
                      <a16:creationId xmlns:a16="http://schemas.microsoft.com/office/drawing/2014/main" id="{9390085F-270C-452D-8AC3-BFBA90889800}"/>
                    </a:ext>
                  </a:extLst>
                </p14:cNvPr>
                <p14:cNvContentPartPr/>
                <p14:nvPr/>
              </p14:nvContentPartPr>
              <p14:xfrm>
                <a:off x="3992134" y="3708485"/>
                <a:ext cx="18360" cy="115560"/>
              </p14:xfrm>
            </p:contentPart>
          </mc:Choice>
          <mc:Fallback>
            <p:pic>
              <p:nvPicPr>
                <p:cNvPr id="230" name="Freihand 229">
                  <a:extLst>
                    <a:ext uri="{FF2B5EF4-FFF2-40B4-BE49-F238E27FC236}">
                      <a16:creationId xmlns:a16="http://schemas.microsoft.com/office/drawing/2014/main" id="{9390085F-270C-452D-8AC3-BFBA90889800}"/>
                    </a:ext>
                  </a:extLst>
                </p:cNvPr>
                <p:cNvPicPr/>
                <p:nvPr/>
              </p:nvPicPr>
              <p:blipFill>
                <a:blip r:embed="rId403"/>
                <a:stretch>
                  <a:fillRect/>
                </a:stretch>
              </p:blipFill>
              <p:spPr>
                <a:xfrm>
                  <a:off x="3987814" y="3704165"/>
                  <a:ext cx="27000" cy="12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4">
              <p14:nvContentPartPr>
                <p14:cNvPr id="240" name="Freihand 239">
                  <a:extLst>
                    <a:ext uri="{FF2B5EF4-FFF2-40B4-BE49-F238E27FC236}">
                      <a16:creationId xmlns:a16="http://schemas.microsoft.com/office/drawing/2014/main" id="{87CA4073-2109-4FA2-A05B-BB85BFD031E8}"/>
                    </a:ext>
                  </a:extLst>
                </p14:cNvPr>
                <p14:cNvContentPartPr/>
                <p14:nvPr/>
              </p14:nvContentPartPr>
              <p14:xfrm>
                <a:off x="4074574" y="3470885"/>
                <a:ext cx="132480" cy="455040"/>
              </p14:xfrm>
            </p:contentPart>
          </mc:Choice>
          <mc:Fallback>
            <p:pic>
              <p:nvPicPr>
                <p:cNvPr id="240" name="Freihand 239">
                  <a:extLst>
                    <a:ext uri="{FF2B5EF4-FFF2-40B4-BE49-F238E27FC236}">
                      <a16:creationId xmlns:a16="http://schemas.microsoft.com/office/drawing/2014/main" id="{87CA4073-2109-4FA2-A05B-BB85BFD031E8}"/>
                    </a:ext>
                  </a:extLst>
                </p:cNvPr>
                <p:cNvPicPr/>
                <p:nvPr/>
              </p:nvPicPr>
              <p:blipFill>
                <a:blip r:embed="rId405"/>
                <a:stretch>
                  <a:fillRect/>
                </a:stretch>
              </p:blipFill>
              <p:spPr>
                <a:xfrm>
                  <a:off x="4070254" y="3466565"/>
                  <a:ext cx="141120" cy="46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6">
              <p14:nvContentPartPr>
                <p14:cNvPr id="241" name="Freihand 240">
                  <a:extLst>
                    <a:ext uri="{FF2B5EF4-FFF2-40B4-BE49-F238E27FC236}">
                      <a16:creationId xmlns:a16="http://schemas.microsoft.com/office/drawing/2014/main" id="{E85C5A19-A53F-4619-9012-94413BCFC978}"/>
                    </a:ext>
                  </a:extLst>
                </p14:cNvPr>
                <p14:cNvContentPartPr/>
                <p14:nvPr/>
              </p14:nvContentPartPr>
              <p14:xfrm>
                <a:off x="4221454" y="3403925"/>
                <a:ext cx="54000" cy="6840"/>
              </p14:xfrm>
            </p:contentPart>
          </mc:Choice>
          <mc:Fallback>
            <p:pic>
              <p:nvPicPr>
                <p:cNvPr id="241" name="Freihand 240">
                  <a:extLst>
                    <a:ext uri="{FF2B5EF4-FFF2-40B4-BE49-F238E27FC236}">
                      <a16:creationId xmlns:a16="http://schemas.microsoft.com/office/drawing/2014/main" id="{E85C5A19-A53F-4619-9012-94413BCFC978}"/>
                    </a:ext>
                  </a:extLst>
                </p:cNvPr>
                <p:cNvPicPr/>
                <p:nvPr/>
              </p:nvPicPr>
              <p:blipFill>
                <a:blip r:embed="rId407"/>
                <a:stretch>
                  <a:fillRect/>
                </a:stretch>
              </p:blipFill>
              <p:spPr>
                <a:xfrm>
                  <a:off x="4217134" y="3399605"/>
                  <a:ext cx="62640" cy="1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8">
              <p14:nvContentPartPr>
                <p14:cNvPr id="242" name="Freihand 241">
                  <a:extLst>
                    <a:ext uri="{FF2B5EF4-FFF2-40B4-BE49-F238E27FC236}">
                      <a16:creationId xmlns:a16="http://schemas.microsoft.com/office/drawing/2014/main" id="{17E000D6-3945-4DF9-8C27-552F43D1D44B}"/>
                    </a:ext>
                  </a:extLst>
                </p14:cNvPr>
                <p14:cNvContentPartPr/>
                <p14:nvPr/>
              </p14:nvContentPartPr>
              <p14:xfrm>
                <a:off x="4316854" y="3344165"/>
                <a:ext cx="79560" cy="108720"/>
              </p14:xfrm>
            </p:contentPart>
          </mc:Choice>
          <mc:Fallback>
            <p:pic>
              <p:nvPicPr>
                <p:cNvPr id="242" name="Freihand 241">
                  <a:extLst>
                    <a:ext uri="{FF2B5EF4-FFF2-40B4-BE49-F238E27FC236}">
                      <a16:creationId xmlns:a16="http://schemas.microsoft.com/office/drawing/2014/main" id="{17E000D6-3945-4DF9-8C27-552F43D1D44B}"/>
                    </a:ext>
                  </a:extLst>
                </p:cNvPr>
                <p:cNvPicPr/>
                <p:nvPr/>
              </p:nvPicPr>
              <p:blipFill>
                <a:blip r:embed="rId409"/>
                <a:stretch>
                  <a:fillRect/>
                </a:stretch>
              </p:blipFill>
              <p:spPr>
                <a:xfrm>
                  <a:off x="4312534" y="3339845"/>
                  <a:ext cx="88200" cy="11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0">
              <p14:nvContentPartPr>
                <p14:cNvPr id="244" name="Freihand 243">
                  <a:extLst>
                    <a:ext uri="{FF2B5EF4-FFF2-40B4-BE49-F238E27FC236}">
                      <a16:creationId xmlns:a16="http://schemas.microsoft.com/office/drawing/2014/main" id="{752E4FDA-81A5-4D48-ADF0-AB7EBD4D3230}"/>
                    </a:ext>
                  </a:extLst>
                </p14:cNvPr>
                <p14:cNvContentPartPr/>
                <p14:nvPr/>
              </p14:nvContentPartPr>
              <p14:xfrm>
                <a:off x="4316854" y="3688685"/>
                <a:ext cx="24120" cy="12600"/>
              </p14:xfrm>
            </p:contentPart>
          </mc:Choice>
          <mc:Fallback>
            <p:pic>
              <p:nvPicPr>
                <p:cNvPr id="244" name="Freihand 243">
                  <a:extLst>
                    <a:ext uri="{FF2B5EF4-FFF2-40B4-BE49-F238E27FC236}">
                      <a16:creationId xmlns:a16="http://schemas.microsoft.com/office/drawing/2014/main" id="{752E4FDA-81A5-4D48-ADF0-AB7EBD4D3230}"/>
                    </a:ext>
                  </a:extLst>
                </p:cNvPr>
                <p:cNvPicPr/>
                <p:nvPr/>
              </p:nvPicPr>
              <p:blipFill>
                <a:blip r:embed="rId411"/>
                <a:stretch>
                  <a:fillRect/>
                </a:stretch>
              </p:blipFill>
              <p:spPr>
                <a:xfrm>
                  <a:off x="4312534" y="3684365"/>
                  <a:ext cx="32760" cy="2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2">
              <p14:nvContentPartPr>
                <p14:cNvPr id="245" name="Freihand 244">
                  <a:extLst>
                    <a:ext uri="{FF2B5EF4-FFF2-40B4-BE49-F238E27FC236}">
                      <a16:creationId xmlns:a16="http://schemas.microsoft.com/office/drawing/2014/main" id="{ADB8F191-445D-4CA8-A501-9C7E3EE03D31}"/>
                    </a:ext>
                  </a:extLst>
                </p14:cNvPr>
                <p14:cNvContentPartPr/>
                <p14:nvPr/>
              </p14:nvContentPartPr>
              <p14:xfrm>
                <a:off x="4444294" y="3542885"/>
                <a:ext cx="72720" cy="111240"/>
              </p14:xfrm>
            </p:contentPart>
          </mc:Choice>
          <mc:Fallback>
            <p:pic>
              <p:nvPicPr>
                <p:cNvPr id="245" name="Freihand 244">
                  <a:extLst>
                    <a:ext uri="{FF2B5EF4-FFF2-40B4-BE49-F238E27FC236}">
                      <a16:creationId xmlns:a16="http://schemas.microsoft.com/office/drawing/2014/main" id="{ADB8F191-445D-4CA8-A501-9C7E3EE03D31}"/>
                    </a:ext>
                  </a:extLst>
                </p:cNvPr>
                <p:cNvPicPr/>
                <p:nvPr/>
              </p:nvPicPr>
              <p:blipFill>
                <a:blip r:embed="rId413"/>
                <a:stretch>
                  <a:fillRect/>
                </a:stretch>
              </p:blipFill>
              <p:spPr>
                <a:xfrm>
                  <a:off x="4439974" y="3538565"/>
                  <a:ext cx="81360" cy="11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4">
              <p14:nvContentPartPr>
                <p14:cNvPr id="246" name="Freihand 245">
                  <a:extLst>
                    <a:ext uri="{FF2B5EF4-FFF2-40B4-BE49-F238E27FC236}">
                      <a16:creationId xmlns:a16="http://schemas.microsoft.com/office/drawing/2014/main" id="{9CFDA3C3-5CAF-450E-B08F-FA08B5B4B429}"/>
                    </a:ext>
                  </a:extLst>
                </p14:cNvPr>
                <p14:cNvContentPartPr/>
                <p14:nvPr/>
              </p14:nvContentPartPr>
              <p14:xfrm>
                <a:off x="4423054" y="3672845"/>
                <a:ext cx="134280" cy="20880"/>
              </p14:xfrm>
            </p:contentPart>
          </mc:Choice>
          <mc:Fallback>
            <p:pic>
              <p:nvPicPr>
                <p:cNvPr id="246" name="Freihand 245">
                  <a:extLst>
                    <a:ext uri="{FF2B5EF4-FFF2-40B4-BE49-F238E27FC236}">
                      <a16:creationId xmlns:a16="http://schemas.microsoft.com/office/drawing/2014/main" id="{9CFDA3C3-5CAF-450E-B08F-FA08B5B4B429}"/>
                    </a:ext>
                  </a:extLst>
                </p:cNvPr>
                <p:cNvPicPr/>
                <p:nvPr/>
              </p:nvPicPr>
              <p:blipFill>
                <a:blip r:embed="rId415"/>
                <a:stretch>
                  <a:fillRect/>
                </a:stretch>
              </p:blipFill>
              <p:spPr>
                <a:xfrm>
                  <a:off x="4418734" y="3668525"/>
                  <a:ext cx="14292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6">
              <p14:nvContentPartPr>
                <p14:cNvPr id="247" name="Freihand 246">
                  <a:extLst>
                    <a:ext uri="{FF2B5EF4-FFF2-40B4-BE49-F238E27FC236}">
                      <a16:creationId xmlns:a16="http://schemas.microsoft.com/office/drawing/2014/main" id="{559F99A8-DB6F-455A-9D93-A5730E8F7672}"/>
                    </a:ext>
                  </a:extLst>
                </p14:cNvPr>
                <p14:cNvContentPartPr/>
                <p14:nvPr/>
              </p14:nvContentPartPr>
              <p14:xfrm>
                <a:off x="4436014" y="3746285"/>
                <a:ext cx="87120" cy="61920"/>
              </p14:xfrm>
            </p:contentPart>
          </mc:Choice>
          <mc:Fallback>
            <p:pic>
              <p:nvPicPr>
                <p:cNvPr id="247" name="Freihand 246">
                  <a:extLst>
                    <a:ext uri="{FF2B5EF4-FFF2-40B4-BE49-F238E27FC236}">
                      <a16:creationId xmlns:a16="http://schemas.microsoft.com/office/drawing/2014/main" id="{559F99A8-DB6F-455A-9D93-A5730E8F7672}"/>
                    </a:ext>
                  </a:extLst>
                </p:cNvPr>
                <p:cNvPicPr/>
                <p:nvPr/>
              </p:nvPicPr>
              <p:blipFill>
                <a:blip r:embed="rId417"/>
                <a:stretch>
                  <a:fillRect/>
                </a:stretch>
              </p:blipFill>
              <p:spPr>
                <a:xfrm>
                  <a:off x="4431694" y="3741965"/>
                  <a:ext cx="95760" cy="7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8">
              <p14:nvContentPartPr>
                <p14:cNvPr id="248" name="Freihand 247">
                  <a:extLst>
                    <a:ext uri="{FF2B5EF4-FFF2-40B4-BE49-F238E27FC236}">
                      <a16:creationId xmlns:a16="http://schemas.microsoft.com/office/drawing/2014/main" id="{56F5AC3E-106A-47BC-95E6-9D20A8811040}"/>
                    </a:ext>
                  </a:extLst>
                </p14:cNvPr>
                <p14:cNvContentPartPr/>
                <p14:nvPr/>
              </p14:nvContentPartPr>
              <p14:xfrm>
                <a:off x="4527814" y="3515525"/>
                <a:ext cx="88200" cy="306360"/>
              </p14:xfrm>
            </p:contentPart>
          </mc:Choice>
          <mc:Fallback>
            <p:pic>
              <p:nvPicPr>
                <p:cNvPr id="248" name="Freihand 247">
                  <a:extLst>
                    <a:ext uri="{FF2B5EF4-FFF2-40B4-BE49-F238E27FC236}">
                      <a16:creationId xmlns:a16="http://schemas.microsoft.com/office/drawing/2014/main" id="{56F5AC3E-106A-47BC-95E6-9D20A8811040}"/>
                    </a:ext>
                  </a:extLst>
                </p:cNvPr>
                <p:cNvPicPr/>
                <p:nvPr/>
              </p:nvPicPr>
              <p:blipFill>
                <a:blip r:embed="rId419"/>
                <a:stretch>
                  <a:fillRect/>
                </a:stretch>
              </p:blipFill>
              <p:spPr>
                <a:xfrm>
                  <a:off x="4523494" y="3511205"/>
                  <a:ext cx="96840" cy="31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0">
              <p14:nvContentPartPr>
                <p14:cNvPr id="249" name="Freihand 248">
                  <a:extLst>
                    <a:ext uri="{FF2B5EF4-FFF2-40B4-BE49-F238E27FC236}">
                      <a16:creationId xmlns:a16="http://schemas.microsoft.com/office/drawing/2014/main" id="{D231968A-761F-452C-8409-76E02092E99A}"/>
                    </a:ext>
                  </a:extLst>
                </p14:cNvPr>
                <p14:cNvContentPartPr/>
                <p14:nvPr/>
              </p14:nvContentPartPr>
              <p14:xfrm>
                <a:off x="4326934" y="3517325"/>
                <a:ext cx="115200" cy="315720"/>
              </p14:xfrm>
            </p:contentPart>
          </mc:Choice>
          <mc:Fallback>
            <p:pic>
              <p:nvPicPr>
                <p:cNvPr id="249" name="Freihand 248">
                  <a:extLst>
                    <a:ext uri="{FF2B5EF4-FFF2-40B4-BE49-F238E27FC236}">
                      <a16:creationId xmlns:a16="http://schemas.microsoft.com/office/drawing/2014/main" id="{D231968A-761F-452C-8409-76E02092E99A}"/>
                    </a:ext>
                  </a:extLst>
                </p:cNvPr>
                <p:cNvPicPr/>
                <p:nvPr/>
              </p:nvPicPr>
              <p:blipFill>
                <a:blip r:embed="rId421"/>
                <a:stretch>
                  <a:fillRect/>
                </a:stretch>
              </p:blipFill>
              <p:spPr>
                <a:xfrm>
                  <a:off x="4322614" y="3513005"/>
                  <a:ext cx="123840" cy="32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2">
              <p14:nvContentPartPr>
                <p14:cNvPr id="250" name="Freihand 249">
                  <a:extLst>
                    <a:ext uri="{FF2B5EF4-FFF2-40B4-BE49-F238E27FC236}">
                      <a16:creationId xmlns:a16="http://schemas.microsoft.com/office/drawing/2014/main" id="{3EF46821-DEA6-4C4C-845D-07809FA323B4}"/>
                    </a:ext>
                  </a:extLst>
                </p14:cNvPr>
                <p14:cNvContentPartPr/>
                <p14:nvPr/>
              </p14:nvContentPartPr>
              <p14:xfrm>
                <a:off x="4610614" y="3434885"/>
                <a:ext cx="66600" cy="6840"/>
              </p14:xfrm>
            </p:contentPart>
          </mc:Choice>
          <mc:Fallback>
            <p:pic>
              <p:nvPicPr>
                <p:cNvPr id="250" name="Freihand 249">
                  <a:extLst>
                    <a:ext uri="{FF2B5EF4-FFF2-40B4-BE49-F238E27FC236}">
                      <a16:creationId xmlns:a16="http://schemas.microsoft.com/office/drawing/2014/main" id="{3EF46821-DEA6-4C4C-845D-07809FA323B4}"/>
                    </a:ext>
                  </a:extLst>
                </p:cNvPr>
                <p:cNvPicPr/>
                <p:nvPr/>
              </p:nvPicPr>
              <p:blipFill>
                <a:blip r:embed="rId423"/>
                <a:stretch>
                  <a:fillRect/>
                </a:stretch>
              </p:blipFill>
              <p:spPr>
                <a:xfrm>
                  <a:off x="4606294" y="3430565"/>
                  <a:ext cx="75240" cy="1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4">
              <p14:nvContentPartPr>
                <p14:cNvPr id="251" name="Freihand 250">
                  <a:extLst>
                    <a:ext uri="{FF2B5EF4-FFF2-40B4-BE49-F238E27FC236}">
                      <a16:creationId xmlns:a16="http://schemas.microsoft.com/office/drawing/2014/main" id="{0EA6CCA8-C4F2-4AC4-BBFD-2593C7151F84}"/>
                    </a:ext>
                  </a:extLst>
                </p14:cNvPr>
                <p14:cNvContentPartPr/>
                <p14:nvPr/>
              </p14:nvContentPartPr>
              <p14:xfrm>
                <a:off x="4704934" y="3385205"/>
                <a:ext cx="66960" cy="91080"/>
              </p14:xfrm>
            </p:contentPart>
          </mc:Choice>
          <mc:Fallback>
            <p:pic>
              <p:nvPicPr>
                <p:cNvPr id="251" name="Freihand 250">
                  <a:extLst>
                    <a:ext uri="{FF2B5EF4-FFF2-40B4-BE49-F238E27FC236}">
                      <a16:creationId xmlns:a16="http://schemas.microsoft.com/office/drawing/2014/main" id="{0EA6CCA8-C4F2-4AC4-BBFD-2593C7151F84}"/>
                    </a:ext>
                  </a:extLst>
                </p:cNvPr>
                <p:cNvPicPr/>
                <p:nvPr/>
              </p:nvPicPr>
              <p:blipFill>
                <a:blip r:embed="rId425"/>
                <a:stretch>
                  <a:fillRect/>
                </a:stretch>
              </p:blipFill>
              <p:spPr>
                <a:xfrm>
                  <a:off x="4700614" y="3380885"/>
                  <a:ext cx="75600" cy="99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55" name="Gruppieren 254">
            <a:extLst>
              <a:ext uri="{FF2B5EF4-FFF2-40B4-BE49-F238E27FC236}">
                <a16:creationId xmlns:a16="http://schemas.microsoft.com/office/drawing/2014/main" id="{FFEEBAC4-3ECC-4B80-B91B-6E26B6FED535}"/>
              </a:ext>
            </a:extLst>
          </p:cNvPr>
          <p:cNvGrpSpPr/>
          <p:nvPr/>
        </p:nvGrpSpPr>
        <p:grpSpPr>
          <a:xfrm>
            <a:off x="4757134" y="3660605"/>
            <a:ext cx="104400" cy="50400"/>
            <a:chOff x="4757134" y="3660605"/>
            <a:chExt cx="104400" cy="50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26">
              <p14:nvContentPartPr>
                <p14:cNvPr id="253" name="Freihand 252">
                  <a:extLst>
                    <a:ext uri="{FF2B5EF4-FFF2-40B4-BE49-F238E27FC236}">
                      <a16:creationId xmlns:a16="http://schemas.microsoft.com/office/drawing/2014/main" id="{8832E617-A7FA-42FC-B301-14A5A9625623}"/>
                    </a:ext>
                  </a:extLst>
                </p14:cNvPr>
                <p14:cNvContentPartPr/>
                <p14:nvPr/>
              </p14:nvContentPartPr>
              <p14:xfrm>
                <a:off x="4757134" y="3660605"/>
                <a:ext cx="103680" cy="11880"/>
              </p14:xfrm>
            </p:contentPart>
          </mc:Choice>
          <mc:Fallback>
            <p:pic>
              <p:nvPicPr>
                <p:cNvPr id="253" name="Freihand 252">
                  <a:extLst>
                    <a:ext uri="{FF2B5EF4-FFF2-40B4-BE49-F238E27FC236}">
                      <a16:creationId xmlns:a16="http://schemas.microsoft.com/office/drawing/2014/main" id="{8832E617-A7FA-42FC-B301-14A5A9625623}"/>
                    </a:ext>
                  </a:extLst>
                </p:cNvPr>
                <p:cNvPicPr/>
                <p:nvPr/>
              </p:nvPicPr>
              <p:blipFill>
                <a:blip r:embed="rId427"/>
                <a:stretch>
                  <a:fillRect/>
                </a:stretch>
              </p:blipFill>
              <p:spPr>
                <a:xfrm>
                  <a:off x="4752814" y="3656285"/>
                  <a:ext cx="112320" cy="2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8">
              <p14:nvContentPartPr>
                <p14:cNvPr id="254" name="Freihand 253">
                  <a:extLst>
                    <a:ext uri="{FF2B5EF4-FFF2-40B4-BE49-F238E27FC236}">
                      <a16:creationId xmlns:a16="http://schemas.microsoft.com/office/drawing/2014/main" id="{5EA97202-5710-4006-A28F-E2AF873DFBB5}"/>
                    </a:ext>
                  </a:extLst>
                </p14:cNvPr>
                <p14:cNvContentPartPr/>
                <p14:nvPr/>
              </p14:nvContentPartPr>
              <p14:xfrm>
                <a:off x="4782694" y="3695885"/>
                <a:ext cx="78840" cy="15120"/>
              </p14:xfrm>
            </p:contentPart>
          </mc:Choice>
          <mc:Fallback>
            <p:pic>
              <p:nvPicPr>
                <p:cNvPr id="254" name="Freihand 253">
                  <a:extLst>
                    <a:ext uri="{FF2B5EF4-FFF2-40B4-BE49-F238E27FC236}">
                      <a16:creationId xmlns:a16="http://schemas.microsoft.com/office/drawing/2014/main" id="{5EA97202-5710-4006-A28F-E2AF873DFBB5}"/>
                    </a:ext>
                  </a:extLst>
                </p:cNvPr>
                <p:cNvPicPr/>
                <p:nvPr/>
              </p:nvPicPr>
              <p:blipFill>
                <a:blip r:embed="rId429"/>
                <a:stretch>
                  <a:fillRect/>
                </a:stretch>
              </p:blipFill>
              <p:spPr>
                <a:xfrm>
                  <a:off x="4778374" y="3691565"/>
                  <a:ext cx="87480" cy="23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0" name="Gruppieren 279">
            <a:extLst>
              <a:ext uri="{FF2B5EF4-FFF2-40B4-BE49-F238E27FC236}">
                <a16:creationId xmlns:a16="http://schemas.microsoft.com/office/drawing/2014/main" id="{7FEB94D0-E4F8-4C00-A8BF-6684B29CBC23}"/>
              </a:ext>
            </a:extLst>
          </p:cNvPr>
          <p:cNvGrpSpPr/>
          <p:nvPr/>
        </p:nvGrpSpPr>
        <p:grpSpPr>
          <a:xfrm>
            <a:off x="5179054" y="3445325"/>
            <a:ext cx="1481400" cy="523800"/>
            <a:chOff x="5179054" y="3445325"/>
            <a:chExt cx="1481400" cy="523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30">
              <p14:nvContentPartPr>
                <p14:cNvPr id="256" name="Freihand 255">
                  <a:extLst>
                    <a:ext uri="{FF2B5EF4-FFF2-40B4-BE49-F238E27FC236}">
                      <a16:creationId xmlns:a16="http://schemas.microsoft.com/office/drawing/2014/main" id="{8D75E791-9190-48F6-B1A5-43EADBB10EE8}"/>
                    </a:ext>
                  </a:extLst>
                </p14:cNvPr>
                <p14:cNvContentPartPr/>
                <p14:nvPr/>
              </p14:nvContentPartPr>
              <p14:xfrm>
                <a:off x="5676574" y="3445325"/>
                <a:ext cx="86760" cy="72000"/>
              </p14:xfrm>
            </p:contentPart>
          </mc:Choice>
          <mc:Fallback>
            <p:pic>
              <p:nvPicPr>
                <p:cNvPr id="256" name="Freihand 255">
                  <a:extLst>
                    <a:ext uri="{FF2B5EF4-FFF2-40B4-BE49-F238E27FC236}">
                      <a16:creationId xmlns:a16="http://schemas.microsoft.com/office/drawing/2014/main" id="{8D75E791-9190-48F6-B1A5-43EADBB10EE8}"/>
                    </a:ext>
                  </a:extLst>
                </p:cNvPr>
                <p:cNvPicPr/>
                <p:nvPr/>
              </p:nvPicPr>
              <p:blipFill>
                <a:blip r:embed="rId431"/>
                <a:stretch>
                  <a:fillRect/>
                </a:stretch>
              </p:blipFill>
              <p:spPr>
                <a:xfrm>
                  <a:off x="5672254" y="3441005"/>
                  <a:ext cx="95400" cy="8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2">
              <p14:nvContentPartPr>
                <p14:cNvPr id="257" name="Freihand 256">
                  <a:extLst>
                    <a:ext uri="{FF2B5EF4-FFF2-40B4-BE49-F238E27FC236}">
                      <a16:creationId xmlns:a16="http://schemas.microsoft.com/office/drawing/2014/main" id="{B8C70FB5-677F-482E-994D-D17708F76935}"/>
                    </a:ext>
                  </a:extLst>
                </p14:cNvPr>
                <p14:cNvContentPartPr/>
                <p14:nvPr/>
              </p14:nvContentPartPr>
              <p14:xfrm>
                <a:off x="5179054" y="3530285"/>
                <a:ext cx="1481400" cy="88920"/>
              </p14:xfrm>
            </p:contentPart>
          </mc:Choice>
          <mc:Fallback>
            <p:pic>
              <p:nvPicPr>
                <p:cNvPr id="257" name="Freihand 256">
                  <a:extLst>
                    <a:ext uri="{FF2B5EF4-FFF2-40B4-BE49-F238E27FC236}">
                      <a16:creationId xmlns:a16="http://schemas.microsoft.com/office/drawing/2014/main" id="{B8C70FB5-677F-482E-994D-D17708F76935}"/>
                    </a:ext>
                  </a:extLst>
                </p:cNvPr>
                <p:cNvPicPr/>
                <p:nvPr/>
              </p:nvPicPr>
              <p:blipFill>
                <a:blip r:embed="rId433"/>
                <a:stretch>
                  <a:fillRect/>
                </a:stretch>
              </p:blipFill>
              <p:spPr>
                <a:xfrm>
                  <a:off x="5174734" y="3525965"/>
                  <a:ext cx="1490040" cy="9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4">
              <p14:nvContentPartPr>
                <p14:cNvPr id="258" name="Freihand 257">
                  <a:extLst>
                    <a:ext uri="{FF2B5EF4-FFF2-40B4-BE49-F238E27FC236}">
                      <a16:creationId xmlns:a16="http://schemas.microsoft.com/office/drawing/2014/main" id="{7ABB28CA-8B78-4DBA-9C3F-A056CE0E9547}"/>
                    </a:ext>
                  </a:extLst>
                </p14:cNvPr>
                <p14:cNvContentPartPr/>
                <p14:nvPr/>
              </p14:nvContentPartPr>
              <p14:xfrm>
                <a:off x="5236654" y="3679685"/>
                <a:ext cx="99360" cy="114840"/>
              </p14:xfrm>
            </p:contentPart>
          </mc:Choice>
          <mc:Fallback>
            <p:pic>
              <p:nvPicPr>
                <p:cNvPr id="258" name="Freihand 257">
                  <a:extLst>
                    <a:ext uri="{FF2B5EF4-FFF2-40B4-BE49-F238E27FC236}">
                      <a16:creationId xmlns:a16="http://schemas.microsoft.com/office/drawing/2014/main" id="{7ABB28CA-8B78-4DBA-9C3F-A056CE0E9547}"/>
                    </a:ext>
                  </a:extLst>
                </p:cNvPr>
                <p:cNvPicPr/>
                <p:nvPr/>
              </p:nvPicPr>
              <p:blipFill>
                <a:blip r:embed="rId435"/>
                <a:stretch>
                  <a:fillRect/>
                </a:stretch>
              </p:blipFill>
              <p:spPr>
                <a:xfrm>
                  <a:off x="5232334" y="3675365"/>
                  <a:ext cx="108000" cy="12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6">
              <p14:nvContentPartPr>
                <p14:cNvPr id="259" name="Freihand 258">
                  <a:extLst>
                    <a:ext uri="{FF2B5EF4-FFF2-40B4-BE49-F238E27FC236}">
                      <a16:creationId xmlns:a16="http://schemas.microsoft.com/office/drawing/2014/main" id="{1E243439-9308-4AC7-B925-0DB3B25BD1A5}"/>
                    </a:ext>
                  </a:extLst>
                </p14:cNvPr>
                <p14:cNvContentPartPr/>
                <p14:nvPr/>
              </p14:nvContentPartPr>
              <p14:xfrm>
                <a:off x="5229454" y="3803165"/>
                <a:ext cx="161640" cy="21960"/>
              </p14:xfrm>
            </p:contentPart>
          </mc:Choice>
          <mc:Fallback>
            <p:pic>
              <p:nvPicPr>
                <p:cNvPr id="259" name="Freihand 258">
                  <a:extLst>
                    <a:ext uri="{FF2B5EF4-FFF2-40B4-BE49-F238E27FC236}">
                      <a16:creationId xmlns:a16="http://schemas.microsoft.com/office/drawing/2014/main" id="{1E243439-9308-4AC7-B925-0DB3B25BD1A5}"/>
                    </a:ext>
                  </a:extLst>
                </p:cNvPr>
                <p:cNvPicPr/>
                <p:nvPr/>
              </p:nvPicPr>
              <p:blipFill>
                <a:blip r:embed="rId437"/>
                <a:stretch>
                  <a:fillRect/>
                </a:stretch>
              </p:blipFill>
              <p:spPr>
                <a:xfrm>
                  <a:off x="5225134" y="3798845"/>
                  <a:ext cx="170280" cy="3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8">
              <p14:nvContentPartPr>
                <p14:cNvPr id="260" name="Freihand 259">
                  <a:extLst>
                    <a:ext uri="{FF2B5EF4-FFF2-40B4-BE49-F238E27FC236}">
                      <a16:creationId xmlns:a16="http://schemas.microsoft.com/office/drawing/2014/main" id="{0AEC7FE1-D915-4B72-BF75-1C5F5CC9AD58}"/>
                    </a:ext>
                  </a:extLst>
                </p14:cNvPr>
                <p14:cNvContentPartPr/>
                <p14:nvPr/>
              </p14:nvContentPartPr>
              <p14:xfrm>
                <a:off x="5238814" y="3866165"/>
                <a:ext cx="105480" cy="89640"/>
              </p14:xfrm>
            </p:contentPart>
          </mc:Choice>
          <mc:Fallback>
            <p:pic>
              <p:nvPicPr>
                <p:cNvPr id="260" name="Freihand 259">
                  <a:extLst>
                    <a:ext uri="{FF2B5EF4-FFF2-40B4-BE49-F238E27FC236}">
                      <a16:creationId xmlns:a16="http://schemas.microsoft.com/office/drawing/2014/main" id="{0AEC7FE1-D915-4B72-BF75-1C5F5CC9AD58}"/>
                    </a:ext>
                  </a:extLst>
                </p:cNvPr>
                <p:cNvPicPr/>
                <p:nvPr/>
              </p:nvPicPr>
              <p:blipFill>
                <a:blip r:embed="rId439"/>
                <a:stretch>
                  <a:fillRect/>
                </a:stretch>
              </p:blipFill>
              <p:spPr>
                <a:xfrm>
                  <a:off x="5234494" y="3861845"/>
                  <a:ext cx="114120" cy="9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0">
              <p14:nvContentPartPr>
                <p14:cNvPr id="261" name="Freihand 260">
                  <a:extLst>
                    <a:ext uri="{FF2B5EF4-FFF2-40B4-BE49-F238E27FC236}">
                      <a16:creationId xmlns:a16="http://schemas.microsoft.com/office/drawing/2014/main" id="{BE9D56F0-74BD-4633-BC43-F33767583F7D}"/>
                    </a:ext>
                  </a:extLst>
                </p14:cNvPr>
                <p14:cNvContentPartPr/>
                <p14:nvPr/>
              </p14:nvContentPartPr>
              <p14:xfrm>
                <a:off x="5348614" y="3910445"/>
                <a:ext cx="55080" cy="57960"/>
              </p14:xfrm>
            </p:contentPart>
          </mc:Choice>
          <mc:Fallback>
            <p:pic>
              <p:nvPicPr>
                <p:cNvPr id="261" name="Freihand 260">
                  <a:extLst>
                    <a:ext uri="{FF2B5EF4-FFF2-40B4-BE49-F238E27FC236}">
                      <a16:creationId xmlns:a16="http://schemas.microsoft.com/office/drawing/2014/main" id="{BE9D56F0-74BD-4633-BC43-F33767583F7D}"/>
                    </a:ext>
                  </a:extLst>
                </p:cNvPr>
                <p:cNvPicPr/>
                <p:nvPr/>
              </p:nvPicPr>
              <p:blipFill>
                <a:blip r:embed="rId441"/>
                <a:stretch>
                  <a:fillRect/>
                </a:stretch>
              </p:blipFill>
              <p:spPr>
                <a:xfrm>
                  <a:off x="5344294" y="3906125"/>
                  <a:ext cx="63720" cy="6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2">
              <p14:nvContentPartPr>
                <p14:cNvPr id="263" name="Freihand 262">
                  <a:extLst>
                    <a:ext uri="{FF2B5EF4-FFF2-40B4-BE49-F238E27FC236}">
                      <a16:creationId xmlns:a16="http://schemas.microsoft.com/office/drawing/2014/main" id="{C46C0695-CCA2-4AE6-8217-321C013F1CF3}"/>
                    </a:ext>
                  </a:extLst>
                </p14:cNvPr>
                <p14:cNvContentPartPr/>
                <p14:nvPr/>
              </p14:nvContentPartPr>
              <p14:xfrm>
                <a:off x="5503414" y="3788045"/>
                <a:ext cx="16200" cy="84240"/>
              </p14:xfrm>
            </p:contentPart>
          </mc:Choice>
          <mc:Fallback>
            <p:pic>
              <p:nvPicPr>
                <p:cNvPr id="263" name="Freihand 262">
                  <a:extLst>
                    <a:ext uri="{FF2B5EF4-FFF2-40B4-BE49-F238E27FC236}">
                      <a16:creationId xmlns:a16="http://schemas.microsoft.com/office/drawing/2014/main" id="{C46C0695-CCA2-4AE6-8217-321C013F1CF3}"/>
                    </a:ext>
                  </a:extLst>
                </p:cNvPr>
                <p:cNvPicPr/>
                <p:nvPr/>
              </p:nvPicPr>
              <p:blipFill>
                <a:blip r:embed="rId443"/>
                <a:stretch>
                  <a:fillRect/>
                </a:stretch>
              </p:blipFill>
              <p:spPr>
                <a:xfrm>
                  <a:off x="5499094" y="3783725"/>
                  <a:ext cx="24840" cy="9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4">
              <p14:nvContentPartPr>
                <p14:cNvPr id="264" name="Freihand 263">
                  <a:extLst>
                    <a:ext uri="{FF2B5EF4-FFF2-40B4-BE49-F238E27FC236}">
                      <a16:creationId xmlns:a16="http://schemas.microsoft.com/office/drawing/2014/main" id="{DAB0B5ED-168B-4734-980E-EF4ED249B5DF}"/>
                    </a:ext>
                  </a:extLst>
                </p14:cNvPr>
                <p14:cNvContentPartPr/>
                <p14:nvPr/>
              </p14:nvContentPartPr>
              <p14:xfrm>
                <a:off x="5462734" y="3816845"/>
                <a:ext cx="113040" cy="17280"/>
              </p14:xfrm>
            </p:contentPart>
          </mc:Choice>
          <mc:Fallback>
            <p:pic>
              <p:nvPicPr>
                <p:cNvPr id="264" name="Freihand 263">
                  <a:extLst>
                    <a:ext uri="{FF2B5EF4-FFF2-40B4-BE49-F238E27FC236}">
                      <a16:creationId xmlns:a16="http://schemas.microsoft.com/office/drawing/2014/main" id="{DAB0B5ED-168B-4734-980E-EF4ED249B5DF}"/>
                    </a:ext>
                  </a:extLst>
                </p:cNvPr>
                <p:cNvPicPr/>
                <p:nvPr/>
              </p:nvPicPr>
              <p:blipFill>
                <a:blip r:embed="rId445"/>
                <a:stretch>
                  <a:fillRect/>
                </a:stretch>
              </p:blipFill>
              <p:spPr>
                <a:xfrm>
                  <a:off x="5458414" y="3812525"/>
                  <a:ext cx="121680" cy="2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6">
              <p14:nvContentPartPr>
                <p14:cNvPr id="265" name="Freihand 264">
                  <a:extLst>
                    <a:ext uri="{FF2B5EF4-FFF2-40B4-BE49-F238E27FC236}">
                      <a16:creationId xmlns:a16="http://schemas.microsoft.com/office/drawing/2014/main" id="{D254BC48-86D2-4AA1-96B2-FE36104D3793}"/>
                    </a:ext>
                  </a:extLst>
                </p14:cNvPr>
                <p14:cNvContentPartPr/>
                <p14:nvPr/>
              </p14:nvContentPartPr>
              <p14:xfrm>
                <a:off x="5638414" y="3676085"/>
                <a:ext cx="73800" cy="93960"/>
              </p14:xfrm>
            </p:contentPart>
          </mc:Choice>
          <mc:Fallback>
            <p:pic>
              <p:nvPicPr>
                <p:cNvPr id="265" name="Freihand 264">
                  <a:extLst>
                    <a:ext uri="{FF2B5EF4-FFF2-40B4-BE49-F238E27FC236}">
                      <a16:creationId xmlns:a16="http://schemas.microsoft.com/office/drawing/2014/main" id="{D254BC48-86D2-4AA1-96B2-FE36104D3793}"/>
                    </a:ext>
                  </a:extLst>
                </p:cNvPr>
                <p:cNvPicPr/>
                <p:nvPr/>
              </p:nvPicPr>
              <p:blipFill>
                <a:blip r:embed="rId447"/>
                <a:stretch>
                  <a:fillRect/>
                </a:stretch>
              </p:blipFill>
              <p:spPr>
                <a:xfrm>
                  <a:off x="5634094" y="3671765"/>
                  <a:ext cx="82440" cy="10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8">
              <p14:nvContentPartPr>
                <p14:cNvPr id="266" name="Freihand 265">
                  <a:extLst>
                    <a:ext uri="{FF2B5EF4-FFF2-40B4-BE49-F238E27FC236}">
                      <a16:creationId xmlns:a16="http://schemas.microsoft.com/office/drawing/2014/main" id="{F4998FDC-D04B-48E8-8DB3-1D6AECA5CBAF}"/>
                    </a:ext>
                  </a:extLst>
                </p14:cNvPr>
                <p14:cNvContentPartPr/>
                <p14:nvPr/>
              </p14:nvContentPartPr>
              <p14:xfrm>
                <a:off x="5608534" y="3800645"/>
                <a:ext cx="152640" cy="16920"/>
              </p14:xfrm>
            </p:contentPart>
          </mc:Choice>
          <mc:Fallback>
            <p:pic>
              <p:nvPicPr>
                <p:cNvPr id="266" name="Freihand 265">
                  <a:extLst>
                    <a:ext uri="{FF2B5EF4-FFF2-40B4-BE49-F238E27FC236}">
                      <a16:creationId xmlns:a16="http://schemas.microsoft.com/office/drawing/2014/main" id="{F4998FDC-D04B-48E8-8DB3-1D6AECA5CBAF}"/>
                    </a:ext>
                  </a:extLst>
                </p:cNvPr>
                <p:cNvPicPr/>
                <p:nvPr/>
              </p:nvPicPr>
              <p:blipFill>
                <a:blip r:embed="rId449"/>
                <a:stretch>
                  <a:fillRect/>
                </a:stretch>
              </p:blipFill>
              <p:spPr>
                <a:xfrm>
                  <a:off x="5604214" y="3796325"/>
                  <a:ext cx="16128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0">
              <p14:nvContentPartPr>
                <p14:cNvPr id="267" name="Freihand 266">
                  <a:extLst>
                    <a:ext uri="{FF2B5EF4-FFF2-40B4-BE49-F238E27FC236}">
                      <a16:creationId xmlns:a16="http://schemas.microsoft.com/office/drawing/2014/main" id="{34829427-911A-4C27-B716-B9E6920A0002}"/>
                    </a:ext>
                  </a:extLst>
                </p14:cNvPr>
                <p14:cNvContentPartPr/>
                <p14:nvPr/>
              </p14:nvContentPartPr>
              <p14:xfrm>
                <a:off x="5629054" y="3855005"/>
                <a:ext cx="78840" cy="93240"/>
              </p14:xfrm>
            </p:contentPart>
          </mc:Choice>
          <mc:Fallback>
            <p:pic>
              <p:nvPicPr>
                <p:cNvPr id="267" name="Freihand 266">
                  <a:extLst>
                    <a:ext uri="{FF2B5EF4-FFF2-40B4-BE49-F238E27FC236}">
                      <a16:creationId xmlns:a16="http://schemas.microsoft.com/office/drawing/2014/main" id="{34829427-911A-4C27-B716-B9E6920A0002}"/>
                    </a:ext>
                  </a:extLst>
                </p:cNvPr>
                <p:cNvPicPr/>
                <p:nvPr/>
              </p:nvPicPr>
              <p:blipFill>
                <a:blip r:embed="rId451"/>
                <a:stretch>
                  <a:fillRect/>
                </a:stretch>
              </p:blipFill>
              <p:spPr>
                <a:xfrm>
                  <a:off x="5624734" y="3850685"/>
                  <a:ext cx="87480" cy="10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2">
              <p14:nvContentPartPr>
                <p14:cNvPr id="268" name="Freihand 267">
                  <a:extLst>
                    <a:ext uri="{FF2B5EF4-FFF2-40B4-BE49-F238E27FC236}">
                      <a16:creationId xmlns:a16="http://schemas.microsoft.com/office/drawing/2014/main" id="{11712E18-A1C0-48A7-8F1B-A386DA4816E4}"/>
                    </a:ext>
                  </a:extLst>
                </p14:cNvPr>
                <p14:cNvContentPartPr/>
                <p14:nvPr/>
              </p14:nvContentPartPr>
              <p14:xfrm>
                <a:off x="5632654" y="3877685"/>
                <a:ext cx="92160" cy="43200"/>
              </p14:xfrm>
            </p:contentPart>
          </mc:Choice>
          <mc:Fallback>
            <p:pic>
              <p:nvPicPr>
                <p:cNvPr id="268" name="Freihand 267">
                  <a:extLst>
                    <a:ext uri="{FF2B5EF4-FFF2-40B4-BE49-F238E27FC236}">
                      <a16:creationId xmlns:a16="http://schemas.microsoft.com/office/drawing/2014/main" id="{11712E18-A1C0-48A7-8F1B-A386DA4816E4}"/>
                    </a:ext>
                  </a:extLst>
                </p:cNvPr>
                <p:cNvPicPr/>
                <p:nvPr/>
              </p:nvPicPr>
              <p:blipFill>
                <a:blip r:embed="rId453"/>
                <a:stretch>
                  <a:fillRect/>
                </a:stretch>
              </p:blipFill>
              <p:spPr>
                <a:xfrm>
                  <a:off x="5628334" y="3873365"/>
                  <a:ext cx="100800" cy="5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4">
              <p14:nvContentPartPr>
                <p14:cNvPr id="269" name="Freihand 268">
                  <a:extLst>
                    <a:ext uri="{FF2B5EF4-FFF2-40B4-BE49-F238E27FC236}">
                      <a16:creationId xmlns:a16="http://schemas.microsoft.com/office/drawing/2014/main" id="{91C8AD8D-2372-4DD6-B8DF-9B10D8A6A5BB}"/>
                    </a:ext>
                  </a:extLst>
                </p14:cNvPr>
                <p14:cNvContentPartPr/>
                <p14:nvPr/>
              </p14:nvContentPartPr>
              <p14:xfrm>
                <a:off x="5733094" y="3908645"/>
                <a:ext cx="83520" cy="60480"/>
              </p14:xfrm>
            </p:contentPart>
          </mc:Choice>
          <mc:Fallback>
            <p:pic>
              <p:nvPicPr>
                <p:cNvPr id="269" name="Freihand 268">
                  <a:extLst>
                    <a:ext uri="{FF2B5EF4-FFF2-40B4-BE49-F238E27FC236}">
                      <a16:creationId xmlns:a16="http://schemas.microsoft.com/office/drawing/2014/main" id="{91C8AD8D-2372-4DD6-B8DF-9B10D8A6A5BB}"/>
                    </a:ext>
                  </a:extLst>
                </p:cNvPr>
                <p:cNvPicPr/>
                <p:nvPr/>
              </p:nvPicPr>
              <p:blipFill>
                <a:blip r:embed="rId455"/>
                <a:stretch>
                  <a:fillRect/>
                </a:stretch>
              </p:blipFill>
              <p:spPr>
                <a:xfrm>
                  <a:off x="5728774" y="3904325"/>
                  <a:ext cx="92160" cy="6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6">
              <p14:nvContentPartPr>
                <p14:cNvPr id="270" name="Freihand 269">
                  <a:extLst>
                    <a:ext uri="{FF2B5EF4-FFF2-40B4-BE49-F238E27FC236}">
                      <a16:creationId xmlns:a16="http://schemas.microsoft.com/office/drawing/2014/main" id="{0B1919E1-214E-40DD-A90B-A7F67B4EEACB}"/>
                    </a:ext>
                  </a:extLst>
                </p14:cNvPr>
                <p14:cNvContentPartPr/>
                <p14:nvPr/>
              </p14:nvContentPartPr>
              <p14:xfrm>
                <a:off x="5835334" y="3765365"/>
                <a:ext cx="95760" cy="102960"/>
              </p14:xfrm>
            </p:contentPart>
          </mc:Choice>
          <mc:Fallback>
            <p:pic>
              <p:nvPicPr>
                <p:cNvPr id="270" name="Freihand 269">
                  <a:extLst>
                    <a:ext uri="{FF2B5EF4-FFF2-40B4-BE49-F238E27FC236}">
                      <a16:creationId xmlns:a16="http://schemas.microsoft.com/office/drawing/2014/main" id="{0B1919E1-214E-40DD-A90B-A7F67B4EEACB}"/>
                    </a:ext>
                  </a:extLst>
                </p:cNvPr>
                <p:cNvPicPr/>
                <p:nvPr/>
              </p:nvPicPr>
              <p:blipFill>
                <a:blip r:embed="rId457"/>
                <a:stretch>
                  <a:fillRect/>
                </a:stretch>
              </p:blipFill>
              <p:spPr>
                <a:xfrm>
                  <a:off x="5831014" y="3761045"/>
                  <a:ext cx="104400" cy="11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8">
              <p14:nvContentPartPr>
                <p14:cNvPr id="271" name="Freihand 270">
                  <a:extLst>
                    <a:ext uri="{FF2B5EF4-FFF2-40B4-BE49-F238E27FC236}">
                      <a16:creationId xmlns:a16="http://schemas.microsoft.com/office/drawing/2014/main" id="{9CC823BD-ADE3-4643-BE90-3CEDFAB24F69}"/>
                    </a:ext>
                  </a:extLst>
                </p14:cNvPr>
                <p14:cNvContentPartPr/>
                <p14:nvPr/>
              </p14:nvContentPartPr>
              <p14:xfrm>
                <a:off x="6002734" y="3833765"/>
                <a:ext cx="68400" cy="10080"/>
              </p14:xfrm>
            </p:contentPart>
          </mc:Choice>
          <mc:Fallback>
            <p:pic>
              <p:nvPicPr>
                <p:cNvPr id="271" name="Freihand 270">
                  <a:extLst>
                    <a:ext uri="{FF2B5EF4-FFF2-40B4-BE49-F238E27FC236}">
                      <a16:creationId xmlns:a16="http://schemas.microsoft.com/office/drawing/2014/main" id="{9CC823BD-ADE3-4643-BE90-3CEDFAB24F69}"/>
                    </a:ext>
                  </a:extLst>
                </p:cNvPr>
                <p:cNvPicPr/>
                <p:nvPr/>
              </p:nvPicPr>
              <p:blipFill>
                <a:blip r:embed="rId459"/>
                <a:stretch>
                  <a:fillRect/>
                </a:stretch>
              </p:blipFill>
              <p:spPr>
                <a:xfrm>
                  <a:off x="5998414" y="3829445"/>
                  <a:ext cx="77040" cy="1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0">
              <p14:nvContentPartPr>
                <p14:cNvPr id="272" name="Freihand 271">
                  <a:extLst>
                    <a:ext uri="{FF2B5EF4-FFF2-40B4-BE49-F238E27FC236}">
                      <a16:creationId xmlns:a16="http://schemas.microsoft.com/office/drawing/2014/main" id="{BE13F333-2D42-4FC0-BBF6-D0BD45E473E6}"/>
                    </a:ext>
                  </a:extLst>
                </p14:cNvPr>
                <p14:cNvContentPartPr/>
                <p14:nvPr/>
              </p14:nvContentPartPr>
              <p14:xfrm>
                <a:off x="6128374" y="3831965"/>
                <a:ext cx="43200" cy="11160"/>
              </p14:xfrm>
            </p:contentPart>
          </mc:Choice>
          <mc:Fallback>
            <p:pic>
              <p:nvPicPr>
                <p:cNvPr id="272" name="Freihand 271">
                  <a:extLst>
                    <a:ext uri="{FF2B5EF4-FFF2-40B4-BE49-F238E27FC236}">
                      <a16:creationId xmlns:a16="http://schemas.microsoft.com/office/drawing/2014/main" id="{BE13F333-2D42-4FC0-BBF6-D0BD45E473E6}"/>
                    </a:ext>
                  </a:extLst>
                </p:cNvPr>
                <p:cNvPicPr/>
                <p:nvPr/>
              </p:nvPicPr>
              <p:blipFill>
                <a:blip r:embed="rId461"/>
                <a:stretch>
                  <a:fillRect/>
                </a:stretch>
              </p:blipFill>
              <p:spPr>
                <a:xfrm>
                  <a:off x="6124054" y="3827645"/>
                  <a:ext cx="51840" cy="1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2">
              <p14:nvContentPartPr>
                <p14:cNvPr id="273" name="Freihand 272">
                  <a:extLst>
                    <a:ext uri="{FF2B5EF4-FFF2-40B4-BE49-F238E27FC236}">
                      <a16:creationId xmlns:a16="http://schemas.microsoft.com/office/drawing/2014/main" id="{2DD674BA-FAFC-499A-B19E-BE693FF30D2C}"/>
                    </a:ext>
                  </a:extLst>
                </p14:cNvPr>
                <p14:cNvContentPartPr/>
                <p14:nvPr/>
              </p14:nvContentPartPr>
              <p14:xfrm>
                <a:off x="6254014" y="3739085"/>
                <a:ext cx="10440" cy="98640"/>
              </p14:xfrm>
            </p:contentPart>
          </mc:Choice>
          <mc:Fallback>
            <p:pic>
              <p:nvPicPr>
                <p:cNvPr id="273" name="Freihand 272">
                  <a:extLst>
                    <a:ext uri="{FF2B5EF4-FFF2-40B4-BE49-F238E27FC236}">
                      <a16:creationId xmlns:a16="http://schemas.microsoft.com/office/drawing/2014/main" id="{2DD674BA-FAFC-499A-B19E-BE693FF30D2C}"/>
                    </a:ext>
                  </a:extLst>
                </p:cNvPr>
                <p:cNvPicPr/>
                <p:nvPr/>
              </p:nvPicPr>
              <p:blipFill>
                <a:blip r:embed="rId463"/>
                <a:stretch>
                  <a:fillRect/>
                </a:stretch>
              </p:blipFill>
              <p:spPr>
                <a:xfrm>
                  <a:off x="6249694" y="3734765"/>
                  <a:ext cx="19080" cy="10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4">
              <p14:nvContentPartPr>
                <p14:cNvPr id="274" name="Freihand 273">
                  <a:extLst>
                    <a:ext uri="{FF2B5EF4-FFF2-40B4-BE49-F238E27FC236}">
                      <a16:creationId xmlns:a16="http://schemas.microsoft.com/office/drawing/2014/main" id="{A2739DE5-B73F-4F76-9182-4E6AB5867F0D}"/>
                    </a:ext>
                  </a:extLst>
                </p14:cNvPr>
                <p14:cNvContentPartPr/>
                <p14:nvPr/>
              </p14:nvContentPartPr>
              <p14:xfrm>
                <a:off x="6211174" y="3775805"/>
                <a:ext cx="100440" cy="18720"/>
              </p14:xfrm>
            </p:contentPart>
          </mc:Choice>
          <mc:Fallback>
            <p:pic>
              <p:nvPicPr>
                <p:cNvPr id="274" name="Freihand 273">
                  <a:extLst>
                    <a:ext uri="{FF2B5EF4-FFF2-40B4-BE49-F238E27FC236}">
                      <a16:creationId xmlns:a16="http://schemas.microsoft.com/office/drawing/2014/main" id="{A2739DE5-B73F-4F76-9182-4E6AB5867F0D}"/>
                    </a:ext>
                  </a:extLst>
                </p:cNvPr>
                <p:cNvPicPr/>
                <p:nvPr/>
              </p:nvPicPr>
              <p:blipFill>
                <a:blip r:embed="rId465"/>
                <a:stretch>
                  <a:fillRect/>
                </a:stretch>
              </p:blipFill>
              <p:spPr>
                <a:xfrm>
                  <a:off x="6206854" y="3771485"/>
                  <a:ext cx="109080" cy="2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6">
              <p14:nvContentPartPr>
                <p14:cNvPr id="275" name="Freihand 274">
                  <a:extLst>
                    <a:ext uri="{FF2B5EF4-FFF2-40B4-BE49-F238E27FC236}">
                      <a16:creationId xmlns:a16="http://schemas.microsoft.com/office/drawing/2014/main" id="{CDD4F27F-D996-4251-BC16-BE81B28637B0}"/>
                    </a:ext>
                  </a:extLst>
                </p14:cNvPr>
                <p14:cNvContentPartPr/>
                <p14:nvPr/>
              </p14:nvContentPartPr>
              <p14:xfrm>
                <a:off x="6403774" y="3602645"/>
                <a:ext cx="100080" cy="123120"/>
              </p14:xfrm>
            </p:contentPart>
          </mc:Choice>
          <mc:Fallback>
            <p:pic>
              <p:nvPicPr>
                <p:cNvPr id="275" name="Freihand 274">
                  <a:extLst>
                    <a:ext uri="{FF2B5EF4-FFF2-40B4-BE49-F238E27FC236}">
                      <a16:creationId xmlns:a16="http://schemas.microsoft.com/office/drawing/2014/main" id="{CDD4F27F-D996-4251-BC16-BE81B28637B0}"/>
                    </a:ext>
                  </a:extLst>
                </p:cNvPr>
                <p:cNvPicPr/>
                <p:nvPr/>
              </p:nvPicPr>
              <p:blipFill>
                <a:blip r:embed="rId467"/>
                <a:stretch>
                  <a:fillRect/>
                </a:stretch>
              </p:blipFill>
              <p:spPr>
                <a:xfrm>
                  <a:off x="6399454" y="3598325"/>
                  <a:ext cx="108720" cy="13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8">
              <p14:nvContentPartPr>
                <p14:cNvPr id="276" name="Freihand 275">
                  <a:extLst>
                    <a:ext uri="{FF2B5EF4-FFF2-40B4-BE49-F238E27FC236}">
                      <a16:creationId xmlns:a16="http://schemas.microsoft.com/office/drawing/2014/main" id="{DE017C10-FF1E-48D3-8E14-39E70D252829}"/>
                    </a:ext>
                  </a:extLst>
                </p14:cNvPr>
                <p14:cNvContentPartPr/>
                <p14:nvPr/>
              </p14:nvContentPartPr>
              <p14:xfrm>
                <a:off x="6357694" y="3727925"/>
                <a:ext cx="195480" cy="28440"/>
              </p14:xfrm>
            </p:contentPart>
          </mc:Choice>
          <mc:Fallback>
            <p:pic>
              <p:nvPicPr>
                <p:cNvPr id="276" name="Freihand 275">
                  <a:extLst>
                    <a:ext uri="{FF2B5EF4-FFF2-40B4-BE49-F238E27FC236}">
                      <a16:creationId xmlns:a16="http://schemas.microsoft.com/office/drawing/2014/main" id="{DE017C10-FF1E-48D3-8E14-39E70D252829}"/>
                    </a:ext>
                  </a:extLst>
                </p:cNvPr>
                <p:cNvPicPr/>
                <p:nvPr/>
              </p:nvPicPr>
              <p:blipFill>
                <a:blip r:embed="rId469"/>
                <a:stretch>
                  <a:fillRect/>
                </a:stretch>
              </p:blipFill>
              <p:spPr>
                <a:xfrm>
                  <a:off x="6353374" y="3723605"/>
                  <a:ext cx="20412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0">
              <p14:nvContentPartPr>
                <p14:cNvPr id="277" name="Freihand 276">
                  <a:extLst>
                    <a:ext uri="{FF2B5EF4-FFF2-40B4-BE49-F238E27FC236}">
                      <a16:creationId xmlns:a16="http://schemas.microsoft.com/office/drawing/2014/main" id="{22F16AD5-E39E-4369-BAE6-D9AEF40267AF}"/>
                    </a:ext>
                  </a:extLst>
                </p14:cNvPr>
                <p14:cNvContentPartPr/>
                <p14:nvPr/>
              </p14:nvContentPartPr>
              <p14:xfrm>
                <a:off x="6386494" y="3819005"/>
                <a:ext cx="99000" cy="104040"/>
              </p14:xfrm>
            </p:contentPart>
          </mc:Choice>
          <mc:Fallback>
            <p:pic>
              <p:nvPicPr>
                <p:cNvPr id="277" name="Freihand 276">
                  <a:extLst>
                    <a:ext uri="{FF2B5EF4-FFF2-40B4-BE49-F238E27FC236}">
                      <a16:creationId xmlns:a16="http://schemas.microsoft.com/office/drawing/2014/main" id="{22F16AD5-E39E-4369-BAE6-D9AEF40267AF}"/>
                    </a:ext>
                  </a:extLst>
                </p:cNvPr>
                <p:cNvPicPr/>
                <p:nvPr/>
              </p:nvPicPr>
              <p:blipFill>
                <a:blip r:embed="rId471"/>
                <a:stretch>
                  <a:fillRect/>
                </a:stretch>
              </p:blipFill>
              <p:spPr>
                <a:xfrm>
                  <a:off x="6382174" y="3814685"/>
                  <a:ext cx="107640" cy="11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2">
              <p14:nvContentPartPr>
                <p14:cNvPr id="278" name="Freihand 277">
                  <a:extLst>
                    <a:ext uri="{FF2B5EF4-FFF2-40B4-BE49-F238E27FC236}">
                      <a16:creationId xmlns:a16="http://schemas.microsoft.com/office/drawing/2014/main" id="{539C6053-EEDA-4605-AB72-E22DBEEC12DA}"/>
                    </a:ext>
                  </a:extLst>
                </p14:cNvPr>
                <p14:cNvContentPartPr/>
                <p14:nvPr/>
              </p14:nvContentPartPr>
              <p14:xfrm>
                <a:off x="6392254" y="3834125"/>
                <a:ext cx="103680" cy="61200"/>
              </p14:xfrm>
            </p:contentPart>
          </mc:Choice>
          <mc:Fallback>
            <p:pic>
              <p:nvPicPr>
                <p:cNvPr id="278" name="Freihand 277">
                  <a:extLst>
                    <a:ext uri="{FF2B5EF4-FFF2-40B4-BE49-F238E27FC236}">
                      <a16:creationId xmlns:a16="http://schemas.microsoft.com/office/drawing/2014/main" id="{539C6053-EEDA-4605-AB72-E22DBEEC12DA}"/>
                    </a:ext>
                  </a:extLst>
                </p:cNvPr>
                <p:cNvPicPr/>
                <p:nvPr/>
              </p:nvPicPr>
              <p:blipFill>
                <a:blip r:embed="rId473"/>
                <a:stretch>
                  <a:fillRect/>
                </a:stretch>
              </p:blipFill>
              <p:spPr>
                <a:xfrm>
                  <a:off x="6387934" y="3829805"/>
                  <a:ext cx="112320" cy="6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4">
              <p14:nvContentPartPr>
                <p14:cNvPr id="279" name="Freihand 278">
                  <a:extLst>
                    <a:ext uri="{FF2B5EF4-FFF2-40B4-BE49-F238E27FC236}">
                      <a16:creationId xmlns:a16="http://schemas.microsoft.com/office/drawing/2014/main" id="{DCEEBF37-828E-457B-B70F-B17D4A5725CA}"/>
                    </a:ext>
                  </a:extLst>
                </p14:cNvPr>
                <p14:cNvContentPartPr/>
                <p14:nvPr/>
              </p14:nvContentPartPr>
              <p14:xfrm>
                <a:off x="6523294" y="3880925"/>
                <a:ext cx="59040" cy="60120"/>
              </p14:xfrm>
            </p:contentPart>
          </mc:Choice>
          <mc:Fallback>
            <p:pic>
              <p:nvPicPr>
                <p:cNvPr id="279" name="Freihand 278">
                  <a:extLst>
                    <a:ext uri="{FF2B5EF4-FFF2-40B4-BE49-F238E27FC236}">
                      <a16:creationId xmlns:a16="http://schemas.microsoft.com/office/drawing/2014/main" id="{DCEEBF37-828E-457B-B70F-B17D4A5725CA}"/>
                    </a:ext>
                  </a:extLst>
                </p:cNvPr>
                <p:cNvPicPr/>
                <p:nvPr/>
              </p:nvPicPr>
              <p:blipFill>
                <a:blip r:embed="rId475"/>
                <a:stretch>
                  <a:fillRect/>
                </a:stretch>
              </p:blipFill>
              <p:spPr>
                <a:xfrm>
                  <a:off x="6518974" y="3876605"/>
                  <a:ext cx="67680" cy="68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76">
            <p14:nvContentPartPr>
              <p14:cNvPr id="281" name="Freihand 280">
                <a:extLst>
                  <a:ext uri="{FF2B5EF4-FFF2-40B4-BE49-F238E27FC236}">
                    <a16:creationId xmlns:a16="http://schemas.microsoft.com/office/drawing/2014/main" id="{61761F8A-A28B-4B21-9670-C2B9A05040D5}"/>
                  </a:ext>
                </a:extLst>
              </p14:cNvPr>
              <p14:cNvContentPartPr/>
              <p14:nvPr/>
            </p14:nvContentPartPr>
            <p14:xfrm>
              <a:off x="416254" y="3126005"/>
              <a:ext cx="1990080" cy="142920"/>
            </p14:xfrm>
          </p:contentPart>
        </mc:Choice>
        <mc:Fallback>
          <p:pic>
            <p:nvPicPr>
              <p:cNvPr id="281" name="Freihand 280">
                <a:extLst>
                  <a:ext uri="{FF2B5EF4-FFF2-40B4-BE49-F238E27FC236}">
                    <a16:creationId xmlns:a16="http://schemas.microsoft.com/office/drawing/2014/main" id="{61761F8A-A28B-4B21-9670-C2B9A05040D5}"/>
                  </a:ext>
                </a:extLst>
              </p:cNvPr>
              <p:cNvPicPr/>
              <p:nvPr/>
            </p:nvPicPr>
            <p:blipFill>
              <a:blip r:embed="rId477"/>
              <a:stretch>
                <a:fillRect/>
              </a:stretch>
            </p:blipFill>
            <p:spPr>
              <a:xfrm>
                <a:off x="411934" y="3121685"/>
                <a:ext cx="1998720" cy="151560"/>
              </a:xfrm>
              <a:prstGeom prst="rect">
                <a:avLst/>
              </a:prstGeom>
            </p:spPr>
          </p:pic>
        </mc:Fallback>
      </mc:AlternateContent>
      <p:grpSp>
        <p:nvGrpSpPr>
          <p:cNvPr id="289" name="Gruppieren 288">
            <a:extLst>
              <a:ext uri="{FF2B5EF4-FFF2-40B4-BE49-F238E27FC236}">
                <a16:creationId xmlns:a16="http://schemas.microsoft.com/office/drawing/2014/main" id="{A0D68135-16BC-4681-A08F-348397076B2D}"/>
              </a:ext>
            </a:extLst>
          </p:cNvPr>
          <p:cNvGrpSpPr/>
          <p:nvPr/>
        </p:nvGrpSpPr>
        <p:grpSpPr>
          <a:xfrm>
            <a:off x="390694" y="4470245"/>
            <a:ext cx="792000" cy="246960"/>
            <a:chOff x="390694" y="4470245"/>
            <a:chExt cx="792000" cy="246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78">
              <p14:nvContentPartPr>
                <p14:cNvPr id="282" name="Freihand 281">
                  <a:extLst>
                    <a:ext uri="{FF2B5EF4-FFF2-40B4-BE49-F238E27FC236}">
                      <a16:creationId xmlns:a16="http://schemas.microsoft.com/office/drawing/2014/main" id="{C064E706-1F96-4F90-8E9C-D4903E09DAD3}"/>
                    </a:ext>
                  </a:extLst>
                </p14:cNvPr>
                <p14:cNvContentPartPr/>
                <p14:nvPr/>
              </p14:nvContentPartPr>
              <p14:xfrm>
                <a:off x="390694" y="4470245"/>
                <a:ext cx="128520" cy="246960"/>
              </p14:xfrm>
            </p:contentPart>
          </mc:Choice>
          <mc:Fallback>
            <p:pic>
              <p:nvPicPr>
                <p:cNvPr id="282" name="Freihand 281">
                  <a:extLst>
                    <a:ext uri="{FF2B5EF4-FFF2-40B4-BE49-F238E27FC236}">
                      <a16:creationId xmlns:a16="http://schemas.microsoft.com/office/drawing/2014/main" id="{C064E706-1F96-4F90-8E9C-D4903E09DAD3}"/>
                    </a:ext>
                  </a:extLst>
                </p:cNvPr>
                <p:cNvPicPr/>
                <p:nvPr/>
              </p:nvPicPr>
              <p:blipFill>
                <a:blip r:embed="rId479"/>
                <a:stretch>
                  <a:fillRect/>
                </a:stretch>
              </p:blipFill>
              <p:spPr>
                <a:xfrm>
                  <a:off x="386374" y="4465925"/>
                  <a:ext cx="13716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0">
              <p14:nvContentPartPr>
                <p14:cNvPr id="283" name="Freihand 282">
                  <a:extLst>
                    <a:ext uri="{FF2B5EF4-FFF2-40B4-BE49-F238E27FC236}">
                      <a16:creationId xmlns:a16="http://schemas.microsoft.com/office/drawing/2014/main" id="{B247EE0C-B456-428D-840E-F014D6764FBF}"/>
                    </a:ext>
                  </a:extLst>
                </p14:cNvPr>
                <p14:cNvContentPartPr/>
                <p14:nvPr/>
              </p14:nvContentPartPr>
              <p14:xfrm>
                <a:off x="595534" y="4556285"/>
                <a:ext cx="74880" cy="120960"/>
              </p14:xfrm>
            </p:contentPart>
          </mc:Choice>
          <mc:Fallback>
            <p:pic>
              <p:nvPicPr>
                <p:cNvPr id="283" name="Freihand 282">
                  <a:extLst>
                    <a:ext uri="{FF2B5EF4-FFF2-40B4-BE49-F238E27FC236}">
                      <a16:creationId xmlns:a16="http://schemas.microsoft.com/office/drawing/2014/main" id="{B247EE0C-B456-428D-840E-F014D6764FBF}"/>
                    </a:ext>
                  </a:extLst>
                </p:cNvPr>
                <p:cNvPicPr/>
                <p:nvPr/>
              </p:nvPicPr>
              <p:blipFill>
                <a:blip r:embed="rId481"/>
                <a:stretch>
                  <a:fillRect/>
                </a:stretch>
              </p:blipFill>
              <p:spPr>
                <a:xfrm>
                  <a:off x="591214" y="4551965"/>
                  <a:ext cx="83520" cy="12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2">
              <p14:nvContentPartPr>
                <p14:cNvPr id="284" name="Freihand 283">
                  <a:extLst>
                    <a:ext uri="{FF2B5EF4-FFF2-40B4-BE49-F238E27FC236}">
                      <a16:creationId xmlns:a16="http://schemas.microsoft.com/office/drawing/2014/main" id="{4A3ED701-A8F4-4342-B1D7-957AF56ACA7D}"/>
                    </a:ext>
                  </a:extLst>
                </p14:cNvPr>
                <p14:cNvContentPartPr/>
                <p14:nvPr/>
              </p14:nvContentPartPr>
              <p14:xfrm>
                <a:off x="709654" y="4488965"/>
                <a:ext cx="170280" cy="173160"/>
              </p14:xfrm>
            </p:contentPart>
          </mc:Choice>
          <mc:Fallback>
            <p:pic>
              <p:nvPicPr>
                <p:cNvPr id="284" name="Freihand 283">
                  <a:extLst>
                    <a:ext uri="{FF2B5EF4-FFF2-40B4-BE49-F238E27FC236}">
                      <a16:creationId xmlns:a16="http://schemas.microsoft.com/office/drawing/2014/main" id="{4A3ED701-A8F4-4342-B1D7-957AF56ACA7D}"/>
                    </a:ext>
                  </a:extLst>
                </p:cNvPr>
                <p:cNvPicPr/>
                <p:nvPr/>
              </p:nvPicPr>
              <p:blipFill>
                <a:blip r:embed="rId483"/>
                <a:stretch>
                  <a:fillRect/>
                </a:stretch>
              </p:blipFill>
              <p:spPr>
                <a:xfrm>
                  <a:off x="705334" y="4484645"/>
                  <a:ext cx="178920" cy="18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4">
              <p14:nvContentPartPr>
                <p14:cNvPr id="285" name="Freihand 284">
                  <a:extLst>
                    <a:ext uri="{FF2B5EF4-FFF2-40B4-BE49-F238E27FC236}">
                      <a16:creationId xmlns:a16="http://schemas.microsoft.com/office/drawing/2014/main" id="{274C6974-9E7E-4F68-A748-AE9EA8B23189}"/>
                    </a:ext>
                  </a:extLst>
                </p14:cNvPr>
                <p14:cNvContentPartPr/>
                <p14:nvPr/>
              </p14:nvContentPartPr>
              <p14:xfrm>
                <a:off x="878854" y="4483205"/>
                <a:ext cx="16200" cy="18720"/>
              </p14:xfrm>
            </p:contentPart>
          </mc:Choice>
          <mc:Fallback>
            <p:pic>
              <p:nvPicPr>
                <p:cNvPr id="285" name="Freihand 284">
                  <a:extLst>
                    <a:ext uri="{FF2B5EF4-FFF2-40B4-BE49-F238E27FC236}">
                      <a16:creationId xmlns:a16="http://schemas.microsoft.com/office/drawing/2014/main" id="{274C6974-9E7E-4F68-A748-AE9EA8B23189}"/>
                    </a:ext>
                  </a:extLst>
                </p:cNvPr>
                <p:cNvPicPr/>
                <p:nvPr/>
              </p:nvPicPr>
              <p:blipFill>
                <a:blip r:embed="rId485"/>
                <a:stretch>
                  <a:fillRect/>
                </a:stretch>
              </p:blipFill>
              <p:spPr>
                <a:xfrm>
                  <a:off x="874534" y="4478885"/>
                  <a:ext cx="24840" cy="2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6">
              <p14:nvContentPartPr>
                <p14:cNvPr id="286" name="Freihand 285">
                  <a:extLst>
                    <a:ext uri="{FF2B5EF4-FFF2-40B4-BE49-F238E27FC236}">
                      <a16:creationId xmlns:a16="http://schemas.microsoft.com/office/drawing/2014/main" id="{9D9650AE-8AD1-40D8-8407-C640568A9152}"/>
                    </a:ext>
                  </a:extLst>
                </p14:cNvPr>
                <p14:cNvContentPartPr/>
                <p14:nvPr/>
              </p14:nvContentPartPr>
              <p14:xfrm>
                <a:off x="912334" y="4537205"/>
                <a:ext cx="202680" cy="99360"/>
              </p14:xfrm>
            </p:contentPart>
          </mc:Choice>
          <mc:Fallback>
            <p:pic>
              <p:nvPicPr>
                <p:cNvPr id="286" name="Freihand 285">
                  <a:extLst>
                    <a:ext uri="{FF2B5EF4-FFF2-40B4-BE49-F238E27FC236}">
                      <a16:creationId xmlns:a16="http://schemas.microsoft.com/office/drawing/2014/main" id="{9D9650AE-8AD1-40D8-8407-C640568A9152}"/>
                    </a:ext>
                  </a:extLst>
                </p:cNvPr>
                <p:cNvPicPr/>
                <p:nvPr/>
              </p:nvPicPr>
              <p:blipFill>
                <a:blip r:embed="rId487"/>
                <a:stretch>
                  <a:fillRect/>
                </a:stretch>
              </p:blipFill>
              <p:spPr>
                <a:xfrm>
                  <a:off x="908014" y="4532885"/>
                  <a:ext cx="211320" cy="10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8">
              <p14:nvContentPartPr>
                <p14:cNvPr id="288" name="Freihand 287">
                  <a:extLst>
                    <a:ext uri="{FF2B5EF4-FFF2-40B4-BE49-F238E27FC236}">
                      <a16:creationId xmlns:a16="http://schemas.microsoft.com/office/drawing/2014/main" id="{A91BCF80-CC7C-4605-A0C6-AC2D30047E2A}"/>
                    </a:ext>
                  </a:extLst>
                </p14:cNvPr>
                <p14:cNvContentPartPr/>
                <p14:nvPr/>
              </p14:nvContentPartPr>
              <p14:xfrm>
                <a:off x="1103494" y="4565285"/>
                <a:ext cx="79200" cy="68400"/>
              </p14:xfrm>
            </p:contentPart>
          </mc:Choice>
          <mc:Fallback>
            <p:pic>
              <p:nvPicPr>
                <p:cNvPr id="288" name="Freihand 287">
                  <a:extLst>
                    <a:ext uri="{FF2B5EF4-FFF2-40B4-BE49-F238E27FC236}">
                      <a16:creationId xmlns:a16="http://schemas.microsoft.com/office/drawing/2014/main" id="{A91BCF80-CC7C-4605-A0C6-AC2D30047E2A}"/>
                    </a:ext>
                  </a:extLst>
                </p:cNvPr>
                <p:cNvPicPr/>
                <p:nvPr/>
              </p:nvPicPr>
              <p:blipFill>
                <a:blip r:embed="rId489"/>
                <a:stretch>
                  <a:fillRect/>
                </a:stretch>
              </p:blipFill>
              <p:spPr>
                <a:xfrm>
                  <a:off x="1099174" y="4560965"/>
                  <a:ext cx="87840" cy="77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5" name="Gruppieren 294">
            <a:extLst>
              <a:ext uri="{FF2B5EF4-FFF2-40B4-BE49-F238E27FC236}">
                <a16:creationId xmlns:a16="http://schemas.microsoft.com/office/drawing/2014/main" id="{EC571580-8D9D-45FA-9544-6AD17AB4D61B}"/>
              </a:ext>
            </a:extLst>
          </p:cNvPr>
          <p:cNvGrpSpPr/>
          <p:nvPr/>
        </p:nvGrpSpPr>
        <p:grpSpPr>
          <a:xfrm>
            <a:off x="1314094" y="4550525"/>
            <a:ext cx="11160" cy="89640"/>
            <a:chOff x="1314094" y="4550525"/>
            <a:chExt cx="11160" cy="89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90">
              <p14:nvContentPartPr>
                <p14:cNvPr id="290" name="Freihand 289">
                  <a:extLst>
                    <a:ext uri="{FF2B5EF4-FFF2-40B4-BE49-F238E27FC236}">
                      <a16:creationId xmlns:a16="http://schemas.microsoft.com/office/drawing/2014/main" id="{FFFCB575-008C-498C-8B0A-328E9C8D57F7}"/>
                    </a:ext>
                  </a:extLst>
                </p14:cNvPr>
                <p14:cNvContentPartPr/>
                <p14:nvPr/>
              </p14:nvContentPartPr>
              <p14:xfrm>
                <a:off x="1316614" y="4550525"/>
                <a:ext cx="8640" cy="20160"/>
              </p14:xfrm>
            </p:contentPart>
          </mc:Choice>
          <mc:Fallback>
            <p:pic>
              <p:nvPicPr>
                <p:cNvPr id="290" name="Freihand 289">
                  <a:extLst>
                    <a:ext uri="{FF2B5EF4-FFF2-40B4-BE49-F238E27FC236}">
                      <a16:creationId xmlns:a16="http://schemas.microsoft.com/office/drawing/2014/main" id="{FFFCB575-008C-498C-8B0A-328E9C8D57F7}"/>
                    </a:ext>
                  </a:extLst>
                </p:cNvPr>
                <p:cNvPicPr/>
                <p:nvPr/>
              </p:nvPicPr>
              <p:blipFill>
                <a:blip r:embed="rId491"/>
                <a:stretch>
                  <a:fillRect/>
                </a:stretch>
              </p:blipFill>
              <p:spPr>
                <a:xfrm>
                  <a:off x="1312294" y="4546205"/>
                  <a:ext cx="1728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2">
              <p14:nvContentPartPr>
                <p14:cNvPr id="291" name="Freihand 290">
                  <a:extLst>
                    <a:ext uri="{FF2B5EF4-FFF2-40B4-BE49-F238E27FC236}">
                      <a16:creationId xmlns:a16="http://schemas.microsoft.com/office/drawing/2014/main" id="{89530184-2760-4646-AC28-95748DE2BD3D}"/>
                    </a:ext>
                  </a:extLst>
                </p14:cNvPr>
                <p14:cNvContentPartPr/>
                <p14:nvPr/>
              </p14:nvContentPartPr>
              <p14:xfrm>
                <a:off x="1314094" y="4639805"/>
                <a:ext cx="360" cy="360"/>
              </p14:xfrm>
            </p:contentPart>
          </mc:Choice>
          <mc:Fallback>
            <p:pic>
              <p:nvPicPr>
                <p:cNvPr id="291" name="Freihand 290">
                  <a:extLst>
                    <a:ext uri="{FF2B5EF4-FFF2-40B4-BE49-F238E27FC236}">
                      <a16:creationId xmlns:a16="http://schemas.microsoft.com/office/drawing/2014/main" id="{89530184-2760-4646-AC28-95748DE2BD3D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1309774" y="4635485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1" name="Gruppieren 310">
            <a:extLst>
              <a:ext uri="{FF2B5EF4-FFF2-40B4-BE49-F238E27FC236}">
                <a16:creationId xmlns:a16="http://schemas.microsoft.com/office/drawing/2014/main" id="{06EFE4FF-AC54-4029-9C5A-9BF7C6310FF2}"/>
              </a:ext>
            </a:extLst>
          </p:cNvPr>
          <p:cNvGrpSpPr/>
          <p:nvPr/>
        </p:nvGrpSpPr>
        <p:grpSpPr>
          <a:xfrm>
            <a:off x="1535854" y="4318325"/>
            <a:ext cx="2223360" cy="304200"/>
            <a:chOff x="1535854" y="4318325"/>
            <a:chExt cx="2223360" cy="304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93">
              <p14:nvContentPartPr>
                <p14:cNvPr id="292" name="Freihand 291">
                  <a:extLst>
                    <a:ext uri="{FF2B5EF4-FFF2-40B4-BE49-F238E27FC236}">
                      <a16:creationId xmlns:a16="http://schemas.microsoft.com/office/drawing/2014/main" id="{7574B5C2-A6CE-472B-9540-9F02B9EC08F8}"/>
                    </a:ext>
                  </a:extLst>
                </p14:cNvPr>
                <p14:cNvContentPartPr/>
                <p14:nvPr/>
              </p14:nvContentPartPr>
              <p14:xfrm>
                <a:off x="1535854" y="4380965"/>
                <a:ext cx="229680" cy="241560"/>
              </p14:xfrm>
            </p:contentPart>
          </mc:Choice>
          <mc:Fallback>
            <p:pic>
              <p:nvPicPr>
                <p:cNvPr id="292" name="Freihand 291">
                  <a:extLst>
                    <a:ext uri="{FF2B5EF4-FFF2-40B4-BE49-F238E27FC236}">
                      <a16:creationId xmlns:a16="http://schemas.microsoft.com/office/drawing/2014/main" id="{7574B5C2-A6CE-472B-9540-9F02B9EC08F8}"/>
                    </a:ext>
                  </a:extLst>
                </p:cNvPr>
                <p:cNvPicPr/>
                <p:nvPr/>
              </p:nvPicPr>
              <p:blipFill>
                <a:blip r:embed="rId494"/>
                <a:stretch>
                  <a:fillRect/>
                </a:stretch>
              </p:blipFill>
              <p:spPr>
                <a:xfrm>
                  <a:off x="1531534" y="4376645"/>
                  <a:ext cx="238320" cy="25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5">
              <p14:nvContentPartPr>
                <p14:cNvPr id="293" name="Freihand 292">
                  <a:extLst>
                    <a:ext uri="{FF2B5EF4-FFF2-40B4-BE49-F238E27FC236}">
                      <a16:creationId xmlns:a16="http://schemas.microsoft.com/office/drawing/2014/main" id="{522D2A80-FC24-4E3A-A9A0-C3FFD24C946F}"/>
                    </a:ext>
                  </a:extLst>
                </p14:cNvPr>
                <p14:cNvContentPartPr/>
                <p14:nvPr/>
              </p14:nvContentPartPr>
              <p14:xfrm>
                <a:off x="1705414" y="4365845"/>
                <a:ext cx="360" cy="360"/>
              </p14:xfrm>
            </p:contentPart>
          </mc:Choice>
          <mc:Fallback>
            <p:pic>
              <p:nvPicPr>
                <p:cNvPr id="293" name="Freihand 292">
                  <a:extLst>
                    <a:ext uri="{FF2B5EF4-FFF2-40B4-BE49-F238E27FC236}">
                      <a16:creationId xmlns:a16="http://schemas.microsoft.com/office/drawing/2014/main" id="{522D2A80-FC24-4E3A-A9A0-C3FFD24C946F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1701094" y="4361525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6">
              <p14:nvContentPartPr>
                <p14:cNvPr id="296" name="Freihand 295">
                  <a:extLst>
                    <a:ext uri="{FF2B5EF4-FFF2-40B4-BE49-F238E27FC236}">
                      <a16:creationId xmlns:a16="http://schemas.microsoft.com/office/drawing/2014/main" id="{4B9B9520-CC2B-4E7E-8619-3019BDCDB431}"/>
                    </a:ext>
                  </a:extLst>
                </p14:cNvPr>
                <p14:cNvContentPartPr/>
                <p14:nvPr/>
              </p14:nvContentPartPr>
              <p14:xfrm>
                <a:off x="1618294" y="4460525"/>
                <a:ext cx="122040" cy="99000"/>
              </p14:xfrm>
            </p:contentPart>
          </mc:Choice>
          <mc:Fallback>
            <p:pic>
              <p:nvPicPr>
                <p:cNvPr id="296" name="Freihand 295">
                  <a:extLst>
                    <a:ext uri="{FF2B5EF4-FFF2-40B4-BE49-F238E27FC236}">
                      <a16:creationId xmlns:a16="http://schemas.microsoft.com/office/drawing/2014/main" id="{4B9B9520-CC2B-4E7E-8619-3019BDCDB431}"/>
                    </a:ext>
                  </a:extLst>
                </p:cNvPr>
                <p:cNvPicPr/>
                <p:nvPr/>
              </p:nvPicPr>
              <p:blipFill>
                <a:blip r:embed="rId497"/>
                <a:stretch>
                  <a:fillRect/>
                </a:stretch>
              </p:blipFill>
              <p:spPr>
                <a:xfrm>
                  <a:off x="1613974" y="4456205"/>
                  <a:ext cx="130680" cy="10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8">
              <p14:nvContentPartPr>
                <p14:cNvPr id="297" name="Freihand 296">
                  <a:extLst>
                    <a:ext uri="{FF2B5EF4-FFF2-40B4-BE49-F238E27FC236}">
                      <a16:creationId xmlns:a16="http://schemas.microsoft.com/office/drawing/2014/main" id="{BDF93025-CA1E-40B2-A361-F1E47C62C901}"/>
                    </a:ext>
                  </a:extLst>
                </p14:cNvPr>
                <p14:cNvContentPartPr/>
                <p14:nvPr/>
              </p14:nvContentPartPr>
              <p14:xfrm>
                <a:off x="1785694" y="4375565"/>
                <a:ext cx="40320" cy="204840"/>
              </p14:xfrm>
            </p:contentPart>
          </mc:Choice>
          <mc:Fallback>
            <p:pic>
              <p:nvPicPr>
                <p:cNvPr id="297" name="Freihand 296">
                  <a:extLst>
                    <a:ext uri="{FF2B5EF4-FFF2-40B4-BE49-F238E27FC236}">
                      <a16:creationId xmlns:a16="http://schemas.microsoft.com/office/drawing/2014/main" id="{BDF93025-CA1E-40B2-A361-F1E47C62C901}"/>
                    </a:ext>
                  </a:extLst>
                </p:cNvPr>
                <p:cNvPicPr/>
                <p:nvPr/>
              </p:nvPicPr>
              <p:blipFill>
                <a:blip r:embed="rId499"/>
                <a:stretch>
                  <a:fillRect/>
                </a:stretch>
              </p:blipFill>
              <p:spPr>
                <a:xfrm>
                  <a:off x="1781374" y="4371245"/>
                  <a:ext cx="48960" cy="21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0">
              <p14:nvContentPartPr>
                <p14:cNvPr id="298" name="Freihand 297">
                  <a:extLst>
                    <a:ext uri="{FF2B5EF4-FFF2-40B4-BE49-F238E27FC236}">
                      <a16:creationId xmlns:a16="http://schemas.microsoft.com/office/drawing/2014/main" id="{3A050A91-E7E1-41F4-8426-29CA6BC8BFC3}"/>
                    </a:ext>
                  </a:extLst>
                </p14:cNvPr>
                <p14:cNvContentPartPr/>
                <p14:nvPr/>
              </p14:nvContentPartPr>
              <p14:xfrm>
                <a:off x="1852294" y="4394645"/>
                <a:ext cx="10440" cy="176400"/>
              </p14:xfrm>
            </p:contentPart>
          </mc:Choice>
          <mc:Fallback>
            <p:pic>
              <p:nvPicPr>
                <p:cNvPr id="298" name="Freihand 297">
                  <a:extLst>
                    <a:ext uri="{FF2B5EF4-FFF2-40B4-BE49-F238E27FC236}">
                      <a16:creationId xmlns:a16="http://schemas.microsoft.com/office/drawing/2014/main" id="{3A050A91-E7E1-41F4-8426-29CA6BC8BFC3}"/>
                    </a:ext>
                  </a:extLst>
                </p:cNvPr>
                <p:cNvPicPr/>
                <p:nvPr/>
              </p:nvPicPr>
              <p:blipFill>
                <a:blip r:embed="rId501"/>
                <a:stretch>
                  <a:fillRect/>
                </a:stretch>
              </p:blipFill>
              <p:spPr>
                <a:xfrm>
                  <a:off x="1847974" y="4390325"/>
                  <a:ext cx="19080" cy="18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2">
              <p14:nvContentPartPr>
                <p14:cNvPr id="299" name="Freihand 298">
                  <a:extLst>
                    <a:ext uri="{FF2B5EF4-FFF2-40B4-BE49-F238E27FC236}">
                      <a16:creationId xmlns:a16="http://schemas.microsoft.com/office/drawing/2014/main" id="{AF62D333-1000-4767-8A79-1082E9EF9CD5}"/>
                    </a:ext>
                  </a:extLst>
                </p14:cNvPr>
                <p14:cNvContentPartPr/>
                <p14:nvPr/>
              </p14:nvContentPartPr>
              <p14:xfrm>
                <a:off x="1829614" y="4482485"/>
                <a:ext cx="76320" cy="3960"/>
              </p14:xfrm>
            </p:contentPart>
          </mc:Choice>
          <mc:Fallback>
            <p:pic>
              <p:nvPicPr>
                <p:cNvPr id="299" name="Freihand 298">
                  <a:extLst>
                    <a:ext uri="{FF2B5EF4-FFF2-40B4-BE49-F238E27FC236}">
                      <a16:creationId xmlns:a16="http://schemas.microsoft.com/office/drawing/2014/main" id="{AF62D333-1000-4767-8A79-1082E9EF9CD5}"/>
                    </a:ext>
                  </a:extLst>
                </p:cNvPr>
                <p:cNvPicPr/>
                <p:nvPr/>
              </p:nvPicPr>
              <p:blipFill>
                <a:blip r:embed="rId503"/>
                <a:stretch>
                  <a:fillRect/>
                </a:stretch>
              </p:blipFill>
              <p:spPr>
                <a:xfrm>
                  <a:off x="1825294" y="4478165"/>
                  <a:ext cx="8496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4">
              <p14:nvContentPartPr>
                <p14:cNvPr id="300" name="Freihand 299">
                  <a:extLst>
                    <a:ext uri="{FF2B5EF4-FFF2-40B4-BE49-F238E27FC236}">
                      <a16:creationId xmlns:a16="http://schemas.microsoft.com/office/drawing/2014/main" id="{0898B194-0E80-4474-B7E1-6C29394EC00F}"/>
                    </a:ext>
                  </a:extLst>
                </p14:cNvPr>
                <p14:cNvContentPartPr/>
                <p14:nvPr/>
              </p14:nvContentPartPr>
              <p14:xfrm>
                <a:off x="2070454" y="4473485"/>
                <a:ext cx="278280" cy="101880"/>
              </p14:xfrm>
            </p:contentPart>
          </mc:Choice>
          <mc:Fallback>
            <p:pic>
              <p:nvPicPr>
                <p:cNvPr id="300" name="Freihand 299">
                  <a:extLst>
                    <a:ext uri="{FF2B5EF4-FFF2-40B4-BE49-F238E27FC236}">
                      <a16:creationId xmlns:a16="http://schemas.microsoft.com/office/drawing/2014/main" id="{0898B194-0E80-4474-B7E1-6C29394EC00F}"/>
                    </a:ext>
                  </a:extLst>
                </p:cNvPr>
                <p:cNvPicPr/>
                <p:nvPr/>
              </p:nvPicPr>
              <p:blipFill>
                <a:blip r:embed="rId505"/>
                <a:stretch>
                  <a:fillRect/>
                </a:stretch>
              </p:blipFill>
              <p:spPr>
                <a:xfrm>
                  <a:off x="2066134" y="4469165"/>
                  <a:ext cx="286920" cy="11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6">
              <p14:nvContentPartPr>
                <p14:cNvPr id="301" name="Freihand 300">
                  <a:extLst>
                    <a:ext uri="{FF2B5EF4-FFF2-40B4-BE49-F238E27FC236}">
                      <a16:creationId xmlns:a16="http://schemas.microsoft.com/office/drawing/2014/main" id="{74AC525B-490B-4382-BA9A-8EA65C099715}"/>
                    </a:ext>
                  </a:extLst>
                </p14:cNvPr>
                <p14:cNvContentPartPr/>
                <p14:nvPr/>
              </p14:nvContentPartPr>
              <p14:xfrm>
                <a:off x="2328574" y="4434245"/>
                <a:ext cx="16200" cy="11160"/>
              </p14:xfrm>
            </p:contentPart>
          </mc:Choice>
          <mc:Fallback>
            <p:pic>
              <p:nvPicPr>
                <p:cNvPr id="301" name="Freihand 300">
                  <a:extLst>
                    <a:ext uri="{FF2B5EF4-FFF2-40B4-BE49-F238E27FC236}">
                      <a16:creationId xmlns:a16="http://schemas.microsoft.com/office/drawing/2014/main" id="{74AC525B-490B-4382-BA9A-8EA65C099715}"/>
                    </a:ext>
                  </a:extLst>
                </p:cNvPr>
                <p:cNvPicPr/>
                <p:nvPr/>
              </p:nvPicPr>
              <p:blipFill>
                <a:blip r:embed="rId507"/>
                <a:stretch>
                  <a:fillRect/>
                </a:stretch>
              </p:blipFill>
              <p:spPr>
                <a:xfrm>
                  <a:off x="2324254" y="4429925"/>
                  <a:ext cx="24840" cy="1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8">
              <p14:nvContentPartPr>
                <p14:cNvPr id="302" name="Freihand 301">
                  <a:extLst>
                    <a:ext uri="{FF2B5EF4-FFF2-40B4-BE49-F238E27FC236}">
                      <a16:creationId xmlns:a16="http://schemas.microsoft.com/office/drawing/2014/main" id="{A5FE1921-2156-495A-9D98-C6F45667374D}"/>
                    </a:ext>
                  </a:extLst>
                </p14:cNvPr>
                <p14:cNvContentPartPr/>
                <p14:nvPr/>
              </p14:nvContentPartPr>
              <p14:xfrm>
                <a:off x="2380774" y="4465925"/>
                <a:ext cx="216360" cy="91800"/>
              </p14:xfrm>
            </p:contentPart>
          </mc:Choice>
          <mc:Fallback>
            <p:pic>
              <p:nvPicPr>
                <p:cNvPr id="302" name="Freihand 301">
                  <a:extLst>
                    <a:ext uri="{FF2B5EF4-FFF2-40B4-BE49-F238E27FC236}">
                      <a16:creationId xmlns:a16="http://schemas.microsoft.com/office/drawing/2014/main" id="{A5FE1921-2156-495A-9D98-C6F45667374D}"/>
                    </a:ext>
                  </a:extLst>
                </p:cNvPr>
                <p:cNvPicPr/>
                <p:nvPr/>
              </p:nvPicPr>
              <p:blipFill>
                <a:blip r:embed="rId509"/>
                <a:stretch>
                  <a:fillRect/>
                </a:stretch>
              </p:blipFill>
              <p:spPr>
                <a:xfrm>
                  <a:off x="2376454" y="4461605"/>
                  <a:ext cx="225000" cy="10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0">
              <p14:nvContentPartPr>
                <p14:cNvPr id="303" name="Freihand 302">
                  <a:extLst>
                    <a:ext uri="{FF2B5EF4-FFF2-40B4-BE49-F238E27FC236}">
                      <a16:creationId xmlns:a16="http://schemas.microsoft.com/office/drawing/2014/main" id="{1FCDB9E0-3D5F-4AEF-887F-51CA2C6450BB}"/>
                    </a:ext>
                  </a:extLst>
                </p14:cNvPr>
                <p14:cNvContentPartPr/>
                <p14:nvPr/>
              </p14:nvContentPartPr>
              <p14:xfrm>
                <a:off x="2878294" y="4443245"/>
                <a:ext cx="7920" cy="82800"/>
              </p14:xfrm>
            </p:contentPart>
          </mc:Choice>
          <mc:Fallback>
            <p:pic>
              <p:nvPicPr>
                <p:cNvPr id="303" name="Freihand 302">
                  <a:extLst>
                    <a:ext uri="{FF2B5EF4-FFF2-40B4-BE49-F238E27FC236}">
                      <a16:creationId xmlns:a16="http://schemas.microsoft.com/office/drawing/2014/main" id="{1FCDB9E0-3D5F-4AEF-887F-51CA2C6450BB}"/>
                    </a:ext>
                  </a:extLst>
                </p:cNvPr>
                <p:cNvPicPr/>
                <p:nvPr/>
              </p:nvPicPr>
              <p:blipFill>
                <a:blip r:embed="rId511"/>
                <a:stretch>
                  <a:fillRect/>
                </a:stretch>
              </p:blipFill>
              <p:spPr>
                <a:xfrm>
                  <a:off x="2873974" y="4438925"/>
                  <a:ext cx="16560" cy="9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2">
              <p14:nvContentPartPr>
                <p14:cNvPr id="304" name="Freihand 303">
                  <a:extLst>
                    <a:ext uri="{FF2B5EF4-FFF2-40B4-BE49-F238E27FC236}">
                      <a16:creationId xmlns:a16="http://schemas.microsoft.com/office/drawing/2014/main" id="{78C1A78F-DDF2-412E-BAB8-36FED496AA28}"/>
                    </a:ext>
                  </a:extLst>
                </p14:cNvPr>
                <p14:cNvContentPartPr/>
                <p14:nvPr/>
              </p14:nvContentPartPr>
              <p14:xfrm>
                <a:off x="2766694" y="4376285"/>
                <a:ext cx="179280" cy="173160"/>
              </p14:xfrm>
            </p:contentPart>
          </mc:Choice>
          <mc:Fallback>
            <p:pic>
              <p:nvPicPr>
                <p:cNvPr id="304" name="Freihand 303">
                  <a:extLst>
                    <a:ext uri="{FF2B5EF4-FFF2-40B4-BE49-F238E27FC236}">
                      <a16:creationId xmlns:a16="http://schemas.microsoft.com/office/drawing/2014/main" id="{78C1A78F-DDF2-412E-BAB8-36FED496AA28}"/>
                    </a:ext>
                  </a:extLst>
                </p:cNvPr>
                <p:cNvPicPr/>
                <p:nvPr/>
              </p:nvPicPr>
              <p:blipFill>
                <a:blip r:embed="rId513"/>
                <a:stretch>
                  <a:fillRect/>
                </a:stretch>
              </p:blipFill>
              <p:spPr>
                <a:xfrm>
                  <a:off x="2762374" y="4371965"/>
                  <a:ext cx="187920" cy="18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4">
              <p14:nvContentPartPr>
                <p14:cNvPr id="305" name="Freihand 304">
                  <a:extLst>
                    <a:ext uri="{FF2B5EF4-FFF2-40B4-BE49-F238E27FC236}">
                      <a16:creationId xmlns:a16="http://schemas.microsoft.com/office/drawing/2014/main" id="{3E73C94F-4523-4FA2-894A-A76D4537BB1A}"/>
                    </a:ext>
                  </a:extLst>
                </p14:cNvPr>
                <p14:cNvContentPartPr/>
                <p14:nvPr/>
              </p14:nvContentPartPr>
              <p14:xfrm>
                <a:off x="2956774" y="4438565"/>
                <a:ext cx="103320" cy="79200"/>
              </p14:xfrm>
            </p:contentPart>
          </mc:Choice>
          <mc:Fallback>
            <p:pic>
              <p:nvPicPr>
                <p:cNvPr id="305" name="Freihand 304">
                  <a:extLst>
                    <a:ext uri="{FF2B5EF4-FFF2-40B4-BE49-F238E27FC236}">
                      <a16:creationId xmlns:a16="http://schemas.microsoft.com/office/drawing/2014/main" id="{3E73C94F-4523-4FA2-894A-A76D4537BB1A}"/>
                    </a:ext>
                  </a:extLst>
                </p:cNvPr>
                <p:cNvPicPr/>
                <p:nvPr/>
              </p:nvPicPr>
              <p:blipFill>
                <a:blip r:embed="rId515"/>
                <a:stretch>
                  <a:fillRect/>
                </a:stretch>
              </p:blipFill>
              <p:spPr>
                <a:xfrm>
                  <a:off x="2952454" y="4434245"/>
                  <a:ext cx="111960" cy="8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6">
              <p14:nvContentPartPr>
                <p14:cNvPr id="306" name="Freihand 305">
                  <a:extLst>
                    <a:ext uri="{FF2B5EF4-FFF2-40B4-BE49-F238E27FC236}">
                      <a16:creationId xmlns:a16="http://schemas.microsoft.com/office/drawing/2014/main" id="{391787E7-0392-4112-BE4F-1325BBAF4C87}"/>
                    </a:ext>
                  </a:extLst>
                </p14:cNvPr>
                <p14:cNvContentPartPr/>
                <p14:nvPr/>
              </p14:nvContentPartPr>
              <p14:xfrm>
                <a:off x="3095014" y="4361525"/>
                <a:ext cx="238680" cy="154080"/>
              </p14:xfrm>
            </p:contentPart>
          </mc:Choice>
          <mc:Fallback>
            <p:pic>
              <p:nvPicPr>
                <p:cNvPr id="306" name="Freihand 305">
                  <a:extLst>
                    <a:ext uri="{FF2B5EF4-FFF2-40B4-BE49-F238E27FC236}">
                      <a16:creationId xmlns:a16="http://schemas.microsoft.com/office/drawing/2014/main" id="{391787E7-0392-4112-BE4F-1325BBAF4C87}"/>
                    </a:ext>
                  </a:extLst>
                </p:cNvPr>
                <p:cNvPicPr/>
                <p:nvPr/>
              </p:nvPicPr>
              <p:blipFill>
                <a:blip r:embed="rId517"/>
                <a:stretch>
                  <a:fillRect/>
                </a:stretch>
              </p:blipFill>
              <p:spPr>
                <a:xfrm>
                  <a:off x="3090694" y="4357205"/>
                  <a:ext cx="247320" cy="16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8">
              <p14:nvContentPartPr>
                <p14:cNvPr id="307" name="Freihand 306">
                  <a:extLst>
                    <a:ext uri="{FF2B5EF4-FFF2-40B4-BE49-F238E27FC236}">
                      <a16:creationId xmlns:a16="http://schemas.microsoft.com/office/drawing/2014/main" id="{25BB10D9-F43E-44E2-B67D-268ED6AC99C0}"/>
                    </a:ext>
                  </a:extLst>
                </p14:cNvPr>
                <p14:cNvContentPartPr/>
                <p14:nvPr/>
              </p14:nvContentPartPr>
              <p14:xfrm>
                <a:off x="3366094" y="4450445"/>
                <a:ext cx="79200" cy="69480"/>
              </p14:xfrm>
            </p:contentPart>
          </mc:Choice>
          <mc:Fallback>
            <p:pic>
              <p:nvPicPr>
                <p:cNvPr id="307" name="Freihand 306">
                  <a:extLst>
                    <a:ext uri="{FF2B5EF4-FFF2-40B4-BE49-F238E27FC236}">
                      <a16:creationId xmlns:a16="http://schemas.microsoft.com/office/drawing/2014/main" id="{25BB10D9-F43E-44E2-B67D-268ED6AC99C0}"/>
                    </a:ext>
                  </a:extLst>
                </p:cNvPr>
                <p:cNvPicPr/>
                <p:nvPr/>
              </p:nvPicPr>
              <p:blipFill>
                <a:blip r:embed="rId519"/>
                <a:stretch>
                  <a:fillRect/>
                </a:stretch>
              </p:blipFill>
              <p:spPr>
                <a:xfrm>
                  <a:off x="3361774" y="4446125"/>
                  <a:ext cx="87840" cy="7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0">
              <p14:nvContentPartPr>
                <p14:cNvPr id="308" name="Freihand 307">
                  <a:extLst>
                    <a:ext uri="{FF2B5EF4-FFF2-40B4-BE49-F238E27FC236}">
                      <a16:creationId xmlns:a16="http://schemas.microsoft.com/office/drawing/2014/main" id="{C0DAA5DC-E779-469F-AD2A-91859BFBAA57}"/>
                    </a:ext>
                  </a:extLst>
                </p14:cNvPr>
                <p14:cNvContentPartPr/>
                <p14:nvPr/>
              </p14:nvContentPartPr>
              <p14:xfrm>
                <a:off x="3458614" y="4430285"/>
                <a:ext cx="110160" cy="84600"/>
              </p14:xfrm>
            </p:contentPart>
          </mc:Choice>
          <mc:Fallback>
            <p:pic>
              <p:nvPicPr>
                <p:cNvPr id="308" name="Freihand 307">
                  <a:extLst>
                    <a:ext uri="{FF2B5EF4-FFF2-40B4-BE49-F238E27FC236}">
                      <a16:creationId xmlns:a16="http://schemas.microsoft.com/office/drawing/2014/main" id="{C0DAA5DC-E779-469F-AD2A-91859BFBAA57}"/>
                    </a:ext>
                  </a:extLst>
                </p:cNvPr>
                <p:cNvPicPr/>
                <p:nvPr/>
              </p:nvPicPr>
              <p:blipFill>
                <a:blip r:embed="rId521"/>
                <a:stretch>
                  <a:fillRect/>
                </a:stretch>
              </p:blipFill>
              <p:spPr>
                <a:xfrm>
                  <a:off x="3454294" y="4425965"/>
                  <a:ext cx="118800" cy="9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2">
              <p14:nvContentPartPr>
                <p14:cNvPr id="309" name="Freihand 308">
                  <a:extLst>
                    <a:ext uri="{FF2B5EF4-FFF2-40B4-BE49-F238E27FC236}">
                      <a16:creationId xmlns:a16="http://schemas.microsoft.com/office/drawing/2014/main" id="{76971D4D-A5BC-40C5-B3B6-F3D796464F6D}"/>
                    </a:ext>
                  </a:extLst>
                </p14:cNvPr>
                <p14:cNvContentPartPr/>
                <p14:nvPr/>
              </p14:nvContentPartPr>
              <p14:xfrm>
                <a:off x="3610894" y="4318325"/>
                <a:ext cx="148320" cy="198720"/>
              </p14:xfrm>
            </p:contentPart>
          </mc:Choice>
          <mc:Fallback>
            <p:pic>
              <p:nvPicPr>
                <p:cNvPr id="309" name="Freihand 308">
                  <a:extLst>
                    <a:ext uri="{FF2B5EF4-FFF2-40B4-BE49-F238E27FC236}">
                      <a16:creationId xmlns:a16="http://schemas.microsoft.com/office/drawing/2014/main" id="{76971D4D-A5BC-40C5-B3B6-F3D796464F6D}"/>
                    </a:ext>
                  </a:extLst>
                </p:cNvPr>
                <p:cNvPicPr/>
                <p:nvPr/>
              </p:nvPicPr>
              <p:blipFill>
                <a:blip r:embed="rId523"/>
                <a:stretch>
                  <a:fillRect/>
                </a:stretch>
              </p:blipFill>
              <p:spPr>
                <a:xfrm>
                  <a:off x="3606574" y="4314005"/>
                  <a:ext cx="15696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4">
              <p14:nvContentPartPr>
                <p14:cNvPr id="310" name="Freihand 309">
                  <a:extLst>
                    <a:ext uri="{FF2B5EF4-FFF2-40B4-BE49-F238E27FC236}">
                      <a16:creationId xmlns:a16="http://schemas.microsoft.com/office/drawing/2014/main" id="{DA222F50-B1F1-4B61-A350-95734F29D492}"/>
                    </a:ext>
                  </a:extLst>
                </p14:cNvPr>
                <p14:cNvContentPartPr/>
                <p14:nvPr/>
              </p14:nvContentPartPr>
              <p14:xfrm>
                <a:off x="3552934" y="4382045"/>
                <a:ext cx="161640" cy="4320"/>
              </p14:xfrm>
            </p:contentPart>
          </mc:Choice>
          <mc:Fallback>
            <p:pic>
              <p:nvPicPr>
                <p:cNvPr id="310" name="Freihand 309">
                  <a:extLst>
                    <a:ext uri="{FF2B5EF4-FFF2-40B4-BE49-F238E27FC236}">
                      <a16:creationId xmlns:a16="http://schemas.microsoft.com/office/drawing/2014/main" id="{DA222F50-B1F1-4B61-A350-95734F29D492}"/>
                    </a:ext>
                  </a:extLst>
                </p:cNvPr>
                <p:cNvPicPr/>
                <p:nvPr/>
              </p:nvPicPr>
              <p:blipFill>
                <a:blip r:embed="rId525"/>
                <a:stretch>
                  <a:fillRect/>
                </a:stretch>
              </p:blipFill>
              <p:spPr>
                <a:xfrm>
                  <a:off x="3548614" y="4377725"/>
                  <a:ext cx="170280" cy="12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4" name="Gruppieren 323">
            <a:extLst>
              <a:ext uri="{FF2B5EF4-FFF2-40B4-BE49-F238E27FC236}">
                <a16:creationId xmlns:a16="http://schemas.microsoft.com/office/drawing/2014/main" id="{8B716BF5-B586-44EB-BDB1-C34B799CD76C}"/>
              </a:ext>
            </a:extLst>
          </p:cNvPr>
          <p:cNvGrpSpPr/>
          <p:nvPr/>
        </p:nvGrpSpPr>
        <p:grpSpPr>
          <a:xfrm>
            <a:off x="3898894" y="4346765"/>
            <a:ext cx="176760" cy="136800"/>
            <a:chOff x="3898894" y="4346765"/>
            <a:chExt cx="176760" cy="136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26">
              <p14:nvContentPartPr>
                <p14:cNvPr id="312" name="Freihand 311">
                  <a:extLst>
                    <a:ext uri="{FF2B5EF4-FFF2-40B4-BE49-F238E27FC236}">
                      <a16:creationId xmlns:a16="http://schemas.microsoft.com/office/drawing/2014/main" id="{13A5C615-362E-424B-80CF-A4CA76884BC5}"/>
                    </a:ext>
                  </a:extLst>
                </p14:cNvPr>
                <p14:cNvContentPartPr/>
                <p14:nvPr/>
              </p14:nvContentPartPr>
              <p14:xfrm>
                <a:off x="3898894" y="4405445"/>
                <a:ext cx="176760" cy="78120"/>
              </p14:xfrm>
            </p:contentPart>
          </mc:Choice>
          <mc:Fallback>
            <p:pic>
              <p:nvPicPr>
                <p:cNvPr id="312" name="Freihand 311">
                  <a:extLst>
                    <a:ext uri="{FF2B5EF4-FFF2-40B4-BE49-F238E27FC236}">
                      <a16:creationId xmlns:a16="http://schemas.microsoft.com/office/drawing/2014/main" id="{13A5C615-362E-424B-80CF-A4CA76884BC5}"/>
                    </a:ext>
                  </a:extLst>
                </p:cNvPr>
                <p:cNvPicPr/>
                <p:nvPr/>
              </p:nvPicPr>
              <p:blipFill>
                <a:blip r:embed="rId527"/>
                <a:stretch>
                  <a:fillRect/>
                </a:stretch>
              </p:blipFill>
              <p:spPr>
                <a:xfrm>
                  <a:off x="3894574" y="4401125"/>
                  <a:ext cx="185400" cy="8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8">
              <p14:nvContentPartPr>
                <p14:cNvPr id="313" name="Freihand 312">
                  <a:extLst>
                    <a:ext uri="{FF2B5EF4-FFF2-40B4-BE49-F238E27FC236}">
                      <a16:creationId xmlns:a16="http://schemas.microsoft.com/office/drawing/2014/main" id="{515A20E3-0D03-4A5D-894C-AB74871DACDE}"/>
                    </a:ext>
                  </a:extLst>
                </p14:cNvPr>
                <p14:cNvContentPartPr/>
                <p14:nvPr/>
              </p14:nvContentPartPr>
              <p14:xfrm>
                <a:off x="4063414" y="4346765"/>
                <a:ext cx="360" cy="360"/>
              </p14:xfrm>
            </p:contentPart>
          </mc:Choice>
          <mc:Fallback>
            <p:pic>
              <p:nvPicPr>
                <p:cNvPr id="313" name="Freihand 312">
                  <a:extLst>
                    <a:ext uri="{FF2B5EF4-FFF2-40B4-BE49-F238E27FC236}">
                      <a16:creationId xmlns:a16="http://schemas.microsoft.com/office/drawing/2014/main" id="{515A20E3-0D03-4A5D-894C-AB74871DACDE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4059094" y="4342445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44" name="Gruppieren 343">
            <a:extLst>
              <a:ext uri="{FF2B5EF4-FFF2-40B4-BE49-F238E27FC236}">
                <a16:creationId xmlns:a16="http://schemas.microsoft.com/office/drawing/2014/main" id="{079ADCF7-37C4-4C6B-8D7A-8FCA1A328ACE}"/>
              </a:ext>
            </a:extLst>
          </p:cNvPr>
          <p:cNvGrpSpPr/>
          <p:nvPr/>
        </p:nvGrpSpPr>
        <p:grpSpPr>
          <a:xfrm>
            <a:off x="1094494" y="4758965"/>
            <a:ext cx="871920" cy="214560"/>
            <a:chOff x="1094494" y="4758965"/>
            <a:chExt cx="871920" cy="214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29">
              <p14:nvContentPartPr>
                <p14:cNvPr id="336" name="Freihand 335">
                  <a:extLst>
                    <a:ext uri="{FF2B5EF4-FFF2-40B4-BE49-F238E27FC236}">
                      <a16:creationId xmlns:a16="http://schemas.microsoft.com/office/drawing/2014/main" id="{0DE37742-30C7-407D-A86F-0E01B01702F0}"/>
                    </a:ext>
                  </a:extLst>
                </p14:cNvPr>
                <p14:cNvContentPartPr/>
                <p14:nvPr/>
              </p14:nvContentPartPr>
              <p14:xfrm>
                <a:off x="1189894" y="4832045"/>
                <a:ext cx="26640" cy="141480"/>
              </p14:xfrm>
            </p:contentPart>
          </mc:Choice>
          <mc:Fallback>
            <p:pic>
              <p:nvPicPr>
                <p:cNvPr id="336" name="Freihand 335">
                  <a:extLst>
                    <a:ext uri="{FF2B5EF4-FFF2-40B4-BE49-F238E27FC236}">
                      <a16:creationId xmlns:a16="http://schemas.microsoft.com/office/drawing/2014/main" id="{0DE37742-30C7-407D-A86F-0E01B01702F0}"/>
                    </a:ext>
                  </a:extLst>
                </p:cNvPr>
                <p:cNvPicPr/>
                <p:nvPr/>
              </p:nvPicPr>
              <p:blipFill>
                <a:blip r:embed="rId530"/>
                <a:stretch>
                  <a:fillRect/>
                </a:stretch>
              </p:blipFill>
              <p:spPr>
                <a:xfrm>
                  <a:off x="1185574" y="4827725"/>
                  <a:ext cx="35280" cy="15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1">
              <p14:nvContentPartPr>
                <p14:cNvPr id="337" name="Freihand 336">
                  <a:extLst>
                    <a:ext uri="{FF2B5EF4-FFF2-40B4-BE49-F238E27FC236}">
                      <a16:creationId xmlns:a16="http://schemas.microsoft.com/office/drawing/2014/main" id="{66722F18-A644-4302-8978-EC605927789A}"/>
                    </a:ext>
                  </a:extLst>
                </p14:cNvPr>
                <p14:cNvContentPartPr/>
                <p14:nvPr/>
              </p14:nvContentPartPr>
              <p14:xfrm>
                <a:off x="1094494" y="4825925"/>
                <a:ext cx="170280" cy="146520"/>
              </p14:xfrm>
            </p:contentPart>
          </mc:Choice>
          <mc:Fallback>
            <p:pic>
              <p:nvPicPr>
                <p:cNvPr id="337" name="Freihand 336">
                  <a:extLst>
                    <a:ext uri="{FF2B5EF4-FFF2-40B4-BE49-F238E27FC236}">
                      <a16:creationId xmlns:a16="http://schemas.microsoft.com/office/drawing/2014/main" id="{66722F18-A644-4302-8978-EC605927789A}"/>
                    </a:ext>
                  </a:extLst>
                </p:cNvPr>
                <p:cNvPicPr/>
                <p:nvPr/>
              </p:nvPicPr>
              <p:blipFill>
                <a:blip r:embed="rId532"/>
                <a:stretch>
                  <a:fillRect/>
                </a:stretch>
              </p:blipFill>
              <p:spPr>
                <a:xfrm>
                  <a:off x="1090174" y="4821605"/>
                  <a:ext cx="178920" cy="15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3">
              <p14:nvContentPartPr>
                <p14:cNvPr id="338" name="Freihand 337">
                  <a:extLst>
                    <a:ext uri="{FF2B5EF4-FFF2-40B4-BE49-F238E27FC236}">
                      <a16:creationId xmlns:a16="http://schemas.microsoft.com/office/drawing/2014/main" id="{0C416637-2088-4E4C-90E4-6538BCA31E8C}"/>
                    </a:ext>
                  </a:extLst>
                </p14:cNvPr>
                <p14:cNvContentPartPr/>
                <p14:nvPr/>
              </p14:nvContentPartPr>
              <p14:xfrm>
                <a:off x="1266214" y="4874885"/>
                <a:ext cx="105480" cy="81720"/>
              </p14:xfrm>
            </p:contentPart>
          </mc:Choice>
          <mc:Fallback>
            <p:pic>
              <p:nvPicPr>
                <p:cNvPr id="338" name="Freihand 337">
                  <a:extLst>
                    <a:ext uri="{FF2B5EF4-FFF2-40B4-BE49-F238E27FC236}">
                      <a16:creationId xmlns:a16="http://schemas.microsoft.com/office/drawing/2014/main" id="{0C416637-2088-4E4C-90E4-6538BCA31E8C}"/>
                    </a:ext>
                  </a:extLst>
                </p:cNvPr>
                <p:cNvPicPr/>
                <p:nvPr/>
              </p:nvPicPr>
              <p:blipFill>
                <a:blip r:embed="rId534"/>
                <a:stretch>
                  <a:fillRect/>
                </a:stretch>
              </p:blipFill>
              <p:spPr>
                <a:xfrm>
                  <a:off x="1261894" y="4870565"/>
                  <a:ext cx="114120" cy="9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5">
              <p14:nvContentPartPr>
                <p14:cNvPr id="339" name="Freihand 338">
                  <a:extLst>
                    <a:ext uri="{FF2B5EF4-FFF2-40B4-BE49-F238E27FC236}">
                      <a16:creationId xmlns:a16="http://schemas.microsoft.com/office/drawing/2014/main" id="{83AB7301-41E7-415D-B67D-91A5CDA17E98}"/>
                    </a:ext>
                  </a:extLst>
                </p14:cNvPr>
                <p14:cNvContentPartPr/>
                <p14:nvPr/>
              </p14:nvContentPartPr>
              <p14:xfrm>
                <a:off x="1392214" y="4807205"/>
                <a:ext cx="239040" cy="137160"/>
              </p14:xfrm>
            </p:contentPart>
          </mc:Choice>
          <mc:Fallback>
            <p:pic>
              <p:nvPicPr>
                <p:cNvPr id="339" name="Freihand 338">
                  <a:extLst>
                    <a:ext uri="{FF2B5EF4-FFF2-40B4-BE49-F238E27FC236}">
                      <a16:creationId xmlns:a16="http://schemas.microsoft.com/office/drawing/2014/main" id="{83AB7301-41E7-415D-B67D-91A5CDA17E98}"/>
                    </a:ext>
                  </a:extLst>
                </p:cNvPr>
                <p:cNvPicPr/>
                <p:nvPr/>
              </p:nvPicPr>
              <p:blipFill>
                <a:blip r:embed="rId536"/>
                <a:stretch>
                  <a:fillRect/>
                </a:stretch>
              </p:blipFill>
              <p:spPr>
                <a:xfrm>
                  <a:off x="1387894" y="4802885"/>
                  <a:ext cx="247680" cy="14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7">
              <p14:nvContentPartPr>
                <p14:cNvPr id="340" name="Freihand 339">
                  <a:extLst>
                    <a:ext uri="{FF2B5EF4-FFF2-40B4-BE49-F238E27FC236}">
                      <a16:creationId xmlns:a16="http://schemas.microsoft.com/office/drawing/2014/main" id="{E5F156FD-C792-4DD4-BCCF-A8B65D7A0117}"/>
                    </a:ext>
                  </a:extLst>
                </p14:cNvPr>
                <p14:cNvContentPartPr/>
                <p14:nvPr/>
              </p14:nvContentPartPr>
              <p14:xfrm>
                <a:off x="1612534" y="4862285"/>
                <a:ext cx="79200" cy="76680"/>
              </p14:xfrm>
            </p:contentPart>
          </mc:Choice>
          <mc:Fallback>
            <p:pic>
              <p:nvPicPr>
                <p:cNvPr id="340" name="Freihand 339">
                  <a:extLst>
                    <a:ext uri="{FF2B5EF4-FFF2-40B4-BE49-F238E27FC236}">
                      <a16:creationId xmlns:a16="http://schemas.microsoft.com/office/drawing/2014/main" id="{E5F156FD-C792-4DD4-BCCF-A8B65D7A0117}"/>
                    </a:ext>
                  </a:extLst>
                </p:cNvPr>
                <p:cNvPicPr/>
                <p:nvPr/>
              </p:nvPicPr>
              <p:blipFill>
                <a:blip r:embed="rId538"/>
                <a:stretch>
                  <a:fillRect/>
                </a:stretch>
              </p:blipFill>
              <p:spPr>
                <a:xfrm>
                  <a:off x="1608214" y="4857965"/>
                  <a:ext cx="87840" cy="8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9">
              <p14:nvContentPartPr>
                <p14:cNvPr id="341" name="Freihand 340">
                  <a:extLst>
                    <a:ext uri="{FF2B5EF4-FFF2-40B4-BE49-F238E27FC236}">
                      <a16:creationId xmlns:a16="http://schemas.microsoft.com/office/drawing/2014/main" id="{3D7752A5-2326-4170-BB01-A0B645283A1B}"/>
                    </a:ext>
                  </a:extLst>
                </p14:cNvPr>
                <p14:cNvContentPartPr/>
                <p14:nvPr/>
              </p14:nvContentPartPr>
              <p14:xfrm>
                <a:off x="1690294" y="4839245"/>
                <a:ext cx="128160" cy="80640"/>
              </p14:xfrm>
            </p:contentPart>
          </mc:Choice>
          <mc:Fallback>
            <p:pic>
              <p:nvPicPr>
                <p:cNvPr id="341" name="Freihand 340">
                  <a:extLst>
                    <a:ext uri="{FF2B5EF4-FFF2-40B4-BE49-F238E27FC236}">
                      <a16:creationId xmlns:a16="http://schemas.microsoft.com/office/drawing/2014/main" id="{3D7752A5-2326-4170-BB01-A0B645283A1B}"/>
                    </a:ext>
                  </a:extLst>
                </p:cNvPr>
                <p:cNvPicPr/>
                <p:nvPr/>
              </p:nvPicPr>
              <p:blipFill>
                <a:blip r:embed="rId540"/>
                <a:stretch>
                  <a:fillRect/>
                </a:stretch>
              </p:blipFill>
              <p:spPr>
                <a:xfrm>
                  <a:off x="1685974" y="4834925"/>
                  <a:ext cx="136800" cy="8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1">
              <p14:nvContentPartPr>
                <p14:cNvPr id="342" name="Freihand 341">
                  <a:extLst>
                    <a:ext uri="{FF2B5EF4-FFF2-40B4-BE49-F238E27FC236}">
                      <a16:creationId xmlns:a16="http://schemas.microsoft.com/office/drawing/2014/main" id="{097E1352-CF5B-4DE5-9A40-9E54AD06E337}"/>
                    </a:ext>
                  </a:extLst>
                </p14:cNvPr>
                <p14:cNvContentPartPr/>
                <p14:nvPr/>
              </p14:nvContentPartPr>
              <p14:xfrm>
                <a:off x="1806574" y="4758965"/>
                <a:ext cx="159840" cy="172080"/>
              </p14:xfrm>
            </p:contentPart>
          </mc:Choice>
          <mc:Fallback>
            <p:pic>
              <p:nvPicPr>
                <p:cNvPr id="342" name="Freihand 341">
                  <a:extLst>
                    <a:ext uri="{FF2B5EF4-FFF2-40B4-BE49-F238E27FC236}">
                      <a16:creationId xmlns:a16="http://schemas.microsoft.com/office/drawing/2014/main" id="{097E1352-CF5B-4DE5-9A40-9E54AD06E337}"/>
                    </a:ext>
                  </a:extLst>
                </p:cNvPr>
                <p:cNvPicPr/>
                <p:nvPr/>
              </p:nvPicPr>
              <p:blipFill>
                <a:blip r:embed="rId542"/>
                <a:stretch>
                  <a:fillRect/>
                </a:stretch>
              </p:blipFill>
              <p:spPr>
                <a:xfrm>
                  <a:off x="1802254" y="4754645"/>
                  <a:ext cx="168480" cy="18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3">
              <p14:nvContentPartPr>
                <p14:cNvPr id="343" name="Freihand 342">
                  <a:extLst>
                    <a:ext uri="{FF2B5EF4-FFF2-40B4-BE49-F238E27FC236}">
                      <a16:creationId xmlns:a16="http://schemas.microsoft.com/office/drawing/2014/main" id="{82342FCE-AB66-4DB3-ABD7-63BBC5B3EEF1}"/>
                    </a:ext>
                  </a:extLst>
                </p14:cNvPr>
                <p14:cNvContentPartPr/>
                <p14:nvPr/>
              </p14:nvContentPartPr>
              <p14:xfrm>
                <a:off x="1785694" y="4795325"/>
                <a:ext cx="83880" cy="14400"/>
              </p14:xfrm>
            </p:contentPart>
          </mc:Choice>
          <mc:Fallback>
            <p:pic>
              <p:nvPicPr>
                <p:cNvPr id="343" name="Freihand 342">
                  <a:extLst>
                    <a:ext uri="{FF2B5EF4-FFF2-40B4-BE49-F238E27FC236}">
                      <a16:creationId xmlns:a16="http://schemas.microsoft.com/office/drawing/2014/main" id="{82342FCE-AB66-4DB3-ABD7-63BBC5B3EEF1}"/>
                    </a:ext>
                  </a:extLst>
                </p:cNvPr>
                <p:cNvPicPr/>
                <p:nvPr/>
              </p:nvPicPr>
              <p:blipFill>
                <a:blip r:embed="rId544"/>
                <a:stretch>
                  <a:fillRect/>
                </a:stretch>
              </p:blipFill>
              <p:spPr>
                <a:xfrm>
                  <a:off x="1781374" y="4791005"/>
                  <a:ext cx="92520" cy="23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5" name="Gruppieren 354">
            <a:extLst>
              <a:ext uri="{FF2B5EF4-FFF2-40B4-BE49-F238E27FC236}">
                <a16:creationId xmlns:a16="http://schemas.microsoft.com/office/drawing/2014/main" id="{51918F4E-C148-4F6C-A0E0-8D7BCA7D1F85}"/>
              </a:ext>
            </a:extLst>
          </p:cNvPr>
          <p:cNvGrpSpPr/>
          <p:nvPr/>
        </p:nvGrpSpPr>
        <p:grpSpPr>
          <a:xfrm>
            <a:off x="2337214" y="4808645"/>
            <a:ext cx="622440" cy="178920"/>
            <a:chOff x="2337214" y="4808645"/>
            <a:chExt cx="622440" cy="178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45">
              <p14:nvContentPartPr>
                <p14:cNvPr id="345" name="Freihand 344">
                  <a:extLst>
                    <a:ext uri="{FF2B5EF4-FFF2-40B4-BE49-F238E27FC236}">
                      <a16:creationId xmlns:a16="http://schemas.microsoft.com/office/drawing/2014/main" id="{202DD071-AFC8-4B15-8805-C1029EAE6E0A}"/>
                    </a:ext>
                  </a:extLst>
                </p14:cNvPr>
                <p14:cNvContentPartPr/>
                <p14:nvPr/>
              </p14:nvContentPartPr>
              <p14:xfrm>
                <a:off x="2337214" y="4820885"/>
                <a:ext cx="95760" cy="135720"/>
              </p14:xfrm>
            </p:contentPart>
          </mc:Choice>
          <mc:Fallback>
            <p:pic>
              <p:nvPicPr>
                <p:cNvPr id="345" name="Freihand 344">
                  <a:extLst>
                    <a:ext uri="{FF2B5EF4-FFF2-40B4-BE49-F238E27FC236}">
                      <a16:creationId xmlns:a16="http://schemas.microsoft.com/office/drawing/2014/main" id="{202DD071-AFC8-4B15-8805-C1029EAE6E0A}"/>
                    </a:ext>
                  </a:extLst>
                </p:cNvPr>
                <p:cNvPicPr/>
                <p:nvPr/>
              </p:nvPicPr>
              <p:blipFill>
                <a:blip r:embed="rId546"/>
                <a:stretch>
                  <a:fillRect/>
                </a:stretch>
              </p:blipFill>
              <p:spPr>
                <a:xfrm>
                  <a:off x="2332894" y="4816565"/>
                  <a:ext cx="104400" cy="14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7">
              <p14:nvContentPartPr>
                <p14:cNvPr id="346" name="Freihand 345">
                  <a:extLst>
                    <a:ext uri="{FF2B5EF4-FFF2-40B4-BE49-F238E27FC236}">
                      <a16:creationId xmlns:a16="http://schemas.microsoft.com/office/drawing/2014/main" id="{43B7F37C-CD51-4240-BDF1-CAED2E4B701C}"/>
                    </a:ext>
                  </a:extLst>
                </p14:cNvPr>
                <p14:cNvContentPartPr/>
                <p14:nvPr/>
              </p14:nvContentPartPr>
              <p14:xfrm>
                <a:off x="2337214" y="4843565"/>
                <a:ext cx="118080" cy="41400"/>
              </p14:xfrm>
            </p:contentPart>
          </mc:Choice>
          <mc:Fallback>
            <p:pic>
              <p:nvPicPr>
                <p:cNvPr id="346" name="Freihand 345">
                  <a:extLst>
                    <a:ext uri="{FF2B5EF4-FFF2-40B4-BE49-F238E27FC236}">
                      <a16:creationId xmlns:a16="http://schemas.microsoft.com/office/drawing/2014/main" id="{43B7F37C-CD51-4240-BDF1-CAED2E4B701C}"/>
                    </a:ext>
                  </a:extLst>
                </p:cNvPr>
                <p:cNvPicPr/>
                <p:nvPr/>
              </p:nvPicPr>
              <p:blipFill>
                <a:blip r:embed="rId548"/>
                <a:stretch>
                  <a:fillRect/>
                </a:stretch>
              </p:blipFill>
              <p:spPr>
                <a:xfrm>
                  <a:off x="2332894" y="4839245"/>
                  <a:ext cx="12672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9">
              <p14:nvContentPartPr>
                <p14:cNvPr id="347" name="Freihand 346">
                  <a:extLst>
                    <a:ext uri="{FF2B5EF4-FFF2-40B4-BE49-F238E27FC236}">
                      <a16:creationId xmlns:a16="http://schemas.microsoft.com/office/drawing/2014/main" id="{00A57682-BD13-494B-905F-ECAD8248CB22}"/>
                    </a:ext>
                  </a:extLst>
                </p14:cNvPr>
                <p14:cNvContentPartPr/>
                <p14:nvPr/>
              </p14:nvContentPartPr>
              <p14:xfrm>
                <a:off x="2453134" y="4893245"/>
                <a:ext cx="46800" cy="69840"/>
              </p14:xfrm>
            </p:contentPart>
          </mc:Choice>
          <mc:Fallback>
            <p:pic>
              <p:nvPicPr>
                <p:cNvPr id="347" name="Freihand 346">
                  <a:extLst>
                    <a:ext uri="{FF2B5EF4-FFF2-40B4-BE49-F238E27FC236}">
                      <a16:creationId xmlns:a16="http://schemas.microsoft.com/office/drawing/2014/main" id="{00A57682-BD13-494B-905F-ECAD8248CB22}"/>
                    </a:ext>
                  </a:extLst>
                </p:cNvPr>
                <p:cNvPicPr/>
                <p:nvPr/>
              </p:nvPicPr>
              <p:blipFill>
                <a:blip r:embed="rId550"/>
                <a:stretch>
                  <a:fillRect/>
                </a:stretch>
              </p:blipFill>
              <p:spPr>
                <a:xfrm>
                  <a:off x="2448814" y="4888925"/>
                  <a:ext cx="55440" cy="7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1">
              <p14:nvContentPartPr>
                <p14:cNvPr id="348" name="Freihand 347">
                  <a:extLst>
                    <a:ext uri="{FF2B5EF4-FFF2-40B4-BE49-F238E27FC236}">
                      <a16:creationId xmlns:a16="http://schemas.microsoft.com/office/drawing/2014/main" id="{390493A0-4A9D-4E73-945D-246C77C20ABC}"/>
                    </a:ext>
                  </a:extLst>
                </p14:cNvPr>
                <p14:cNvContentPartPr/>
                <p14:nvPr/>
              </p14:nvContentPartPr>
              <p14:xfrm>
                <a:off x="2624134" y="4899725"/>
                <a:ext cx="12960" cy="83520"/>
              </p14:xfrm>
            </p:contentPart>
          </mc:Choice>
          <mc:Fallback>
            <p:pic>
              <p:nvPicPr>
                <p:cNvPr id="348" name="Freihand 347">
                  <a:extLst>
                    <a:ext uri="{FF2B5EF4-FFF2-40B4-BE49-F238E27FC236}">
                      <a16:creationId xmlns:a16="http://schemas.microsoft.com/office/drawing/2014/main" id="{390493A0-4A9D-4E73-945D-246C77C20ABC}"/>
                    </a:ext>
                  </a:extLst>
                </p:cNvPr>
                <p:cNvPicPr/>
                <p:nvPr/>
              </p:nvPicPr>
              <p:blipFill>
                <a:blip r:embed="rId552"/>
                <a:stretch>
                  <a:fillRect/>
                </a:stretch>
              </p:blipFill>
              <p:spPr>
                <a:xfrm>
                  <a:off x="2619814" y="4895405"/>
                  <a:ext cx="21600" cy="9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3">
              <p14:nvContentPartPr>
                <p14:cNvPr id="349" name="Freihand 348">
                  <a:extLst>
                    <a:ext uri="{FF2B5EF4-FFF2-40B4-BE49-F238E27FC236}">
                      <a16:creationId xmlns:a16="http://schemas.microsoft.com/office/drawing/2014/main" id="{99CF78BB-B614-454E-AD1B-70448DD28B5D}"/>
                    </a:ext>
                  </a:extLst>
                </p14:cNvPr>
                <p14:cNvContentPartPr/>
                <p14:nvPr/>
              </p14:nvContentPartPr>
              <p14:xfrm>
                <a:off x="2720254" y="4808645"/>
                <a:ext cx="88920" cy="142200"/>
              </p14:xfrm>
            </p:contentPart>
          </mc:Choice>
          <mc:Fallback>
            <p:pic>
              <p:nvPicPr>
                <p:cNvPr id="349" name="Freihand 348">
                  <a:extLst>
                    <a:ext uri="{FF2B5EF4-FFF2-40B4-BE49-F238E27FC236}">
                      <a16:creationId xmlns:a16="http://schemas.microsoft.com/office/drawing/2014/main" id="{99CF78BB-B614-454E-AD1B-70448DD28B5D}"/>
                    </a:ext>
                  </a:extLst>
                </p:cNvPr>
                <p:cNvPicPr/>
                <p:nvPr/>
              </p:nvPicPr>
              <p:blipFill>
                <a:blip r:embed="rId554"/>
                <a:stretch>
                  <a:fillRect/>
                </a:stretch>
              </p:blipFill>
              <p:spPr>
                <a:xfrm>
                  <a:off x="2715934" y="4804325"/>
                  <a:ext cx="97560" cy="15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5">
              <p14:nvContentPartPr>
                <p14:cNvPr id="350" name="Freihand 349">
                  <a:extLst>
                    <a:ext uri="{FF2B5EF4-FFF2-40B4-BE49-F238E27FC236}">
                      <a16:creationId xmlns:a16="http://schemas.microsoft.com/office/drawing/2014/main" id="{CA8BCF22-0851-4FC3-80D0-717B2C5CA392}"/>
                    </a:ext>
                  </a:extLst>
                </p14:cNvPr>
                <p14:cNvContentPartPr/>
                <p14:nvPr/>
              </p14:nvContentPartPr>
              <p14:xfrm>
                <a:off x="2717014" y="4851125"/>
                <a:ext cx="104040" cy="61920"/>
              </p14:xfrm>
            </p:contentPart>
          </mc:Choice>
          <mc:Fallback>
            <p:pic>
              <p:nvPicPr>
                <p:cNvPr id="350" name="Freihand 349">
                  <a:extLst>
                    <a:ext uri="{FF2B5EF4-FFF2-40B4-BE49-F238E27FC236}">
                      <a16:creationId xmlns:a16="http://schemas.microsoft.com/office/drawing/2014/main" id="{CA8BCF22-0851-4FC3-80D0-717B2C5CA392}"/>
                    </a:ext>
                  </a:extLst>
                </p:cNvPr>
                <p:cNvPicPr/>
                <p:nvPr/>
              </p:nvPicPr>
              <p:blipFill>
                <a:blip r:embed="rId556"/>
                <a:stretch>
                  <a:fillRect/>
                </a:stretch>
              </p:blipFill>
              <p:spPr>
                <a:xfrm>
                  <a:off x="2712694" y="4846805"/>
                  <a:ext cx="112680" cy="7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7">
              <p14:nvContentPartPr>
                <p14:cNvPr id="351" name="Freihand 350">
                  <a:extLst>
                    <a:ext uri="{FF2B5EF4-FFF2-40B4-BE49-F238E27FC236}">
                      <a16:creationId xmlns:a16="http://schemas.microsoft.com/office/drawing/2014/main" id="{01F62D16-7B87-4657-9B7C-E63B219D8BA9}"/>
                    </a:ext>
                  </a:extLst>
                </p14:cNvPr>
                <p14:cNvContentPartPr/>
                <p14:nvPr/>
              </p14:nvContentPartPr>
              <p14:xfrm>
                <a:off x="2864614" y="4902245"/>
                <a:ext cx="95040" cy="85320"/>
              </p14:xfrm>
            </p:contentPart>
          </mc:Choice>
          <mc:Fallback>
            <p:pic>
              <p:nvPicPr>
                <p:cNvPr id="351" name="Freihand 350">
                  <a:extLst>
                    <a:ext uri="{FF2B5EF4-FFF2-40B4-BE49-F238E27FC236}">
                      <a16:creationId xmlns:a16="http://schemas.microsoft.com/office/drawing/2014/main" id="{01F62D16-7B87-4657-9B7C-E63B219D8BA9}"/>
                    </a:ext>
                  </a:extLst>
                </p:cNvPr>
                <p:cNvPicPr/>
                <p:nvPr/>
              </p:nvPicPr>
              <p:blipFill>
                <a:blip r:embed="rId558"/>
                <a:stretch>
                  <a:fillRect/>
                </a:stretch>
              </p:blipFill>
              <p:spPr>
                <a:xfrm>
                  <a:off x="2860294" y="4897925"/>
                  <a:ext cx="103680" cy="93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0" name="Gruppieren 359">
            <a:extLst>
              <a:ext uri="{FF2B5EF4-FFF2-40B4-BE49-F238E27FC236}">
                <a16:creationId xmlns:a16="http://schemas.microsoft.com/office/drawing/2014/main" id="{4B345109-CA26-492C-87EE-D16C5340B47D}"/>
              </a:ext>
            </a:extLst>
          </p:cNvPr>
          <p:cNvGrpSpPr/>
          <p:nvPr/>
        </p:nvGrpSpPr>
        <p:grpSpPr>
          <a:xfrm>
            <a:off x="3155494" y="4781285"/>
            <a:ext cx="869040" cy="181080"/>
            <a:chOff x="3155494" y="4781285"/>
            <a:chExt cx="869040" cy="181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59">
              <p14:nvContentPartPr>
                <p14:cNvPr id="352" name="Freihand 351">
                  <a:extLst>
                    <a:ext uri="{FF2B5EF4-FFF2-40B4-BE49-F238E27FC236}">
                      <a16:creationId xmlns:a16="http://schemas.microsoft.com/office/drawing/2014/main" id="{4B0DCCEE-16A1-4319-A1E3-CD365015B9C8}"/>
                    </a:ext>
                  </a:extLst>
                </p14:cNvPr>
                <p14:cNvContentPartPr/>
                <p14:nvPr/>
              </p14:nvContentPartPr>
              <p14:xfrm>
                <a:off x="3155494" y="4935725"/>
                <a:ext cx="79920" cy="10440"/>
              </p14:xfrm>
            </p:contentPart>
          </mc:Choice>
          <mc:Fallback>
            <p:pic>
              <p:nvPicPr>
                <p:cNvPr id="352" name="Freihand 351">
                  <a:extLst>
                    <a:ext uri="{FF2B5EF4-FFF2-40B4-BE49-F238E27FC236}">
                      <a16:creationId xmlns:a16="http://schemas.microsoft.com/office/drawing/2014/main" id="{4B0DCCEE-16A1-4319-A1E3-CD365015B9C8}"/>
                    </a:ext>
                  </a:extLst>
                </p:cNvPr>
                <p:cNvPicPr/>
                <p:nvPr/>
              </p:nvPicPr>
              <p:blipFill>
                <a:blip r:embed="rId560"/>
                <a:stretch>
                  <a:fillRect/>
                </a:stretch>
              </p:blipFill>
              <p:spPr>
                <a:xfrm>
                  <a:off x="3151174" y="4931405"/>
                  <a:ext cx="88560" cy="1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1">
              <p14:nvContentPartPr>
                <p14:cNvPr id="353" name="Freihand 352">
                  <a:extLst>
                    <a:ext uri="{FF2B5EF4-FFF2-40B4-BE49-F238E27FC236}">
                      <a16:creationId xmlns:a16="http://schemas.microsoft.com/office/drawing/2014/main" id="{D3D25A19-CEF6-45DF-A37F-F3DD989EB277}"/>
                    </a:ext>
                  </a:extLst>
                </p14:cNvPr>
                <p14:cNvContentPartPr/>
                <p14:nvPr/>
              </p14:nvContentPartPr>
              <p14:xfrm>
                <a:off x="3350974" y="4932845"/>
                <a:ext cx="217080" cy="9360"/>
              </p14:xfrm>
            </p:contentPart>
          </mc:Choice>
          <mc:Fallback>
            <p:pic>
              <p:nvPicPr>
                <p:cNvPr id="353" name="Freihand 352">
                  <a:extLst>
                    <a:ext uri="{FF2B5EF4-FFF2-40B4-BE49-F238E27FC236}">
                      <a16:creationId xmlns:a16="http://schemas.microsoft.com/office/drawing/2014/main" id="{D3D25A19-CEF6-45DF-A37F-F3DD989EB277}"/>
                    </a:ext>
                  </a:extLst>
                </p:cNvPr>
                <p:cNvPicPr/>
                <p:nvPr/>
              </p:nvPicPr>
              <p:blipFill>
                <a:blip r:embed="rId562"/>
                <a:stretch>
                  <a:fillRect/>
                </a:stretch>
              </p:blipFill>
              <p:spPr>
                <a:xfrm>
                  <a:off x="3346654" y="4928525"/>
                  <a:ext cx="22572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3">
              <p14:nvContentPartPr>
                <p14:cNvPr id="356" name="Freihand 355">
                  <a:extLst>
                    <a:ext uri="{FF2B5EF4-FFF2-40B4-BE49-F238E27FC236}">
                      <a16:creationId xmlns:a16="http://schemas.microsoft.com/office/drawing/2014/main" id="{0757FFD6-F731-45A8-AF5E-DCCAA0065AF9}"/>
                    </a:ext>
                  </a:extLst>
                </p14:cNvPr>
                <p14:cNvContentPartPr/>
                <p14:nvPr/>
              </p14:nvContentPartPr>
              <p14:xfrm>
                <a:off x="3633934" y="4895765"/>
                <a:ext cx="32040" cy="66600"/>
              </p14:xfrm>
            </p:contentPart>
          </mc:Choice>
          <mc:Fallback>
            <p:pic>
              <p:nvPicPr>
                <p:cNvPr id="356" name="Freihand 355">
                  <a:extLst>
                    <a:ext uri="{FF2B5EF4-FFF2-40B4-BE49-F238E27FC236}">
                      <a16:creationId xmlns:a16="http://schemas.microsoft.com/office/drawing/2014/main" id="{0757FFD6-F731-45A8-AF5E-DCCAA0065AF9}"/>
                    </a:ext>
                  </a:extLst>
                </p:cNvPr>
                <p:cNvPicPr/>
                <p:nvPr/>
              </p:nvPicPr>
              <p:blipFill>
                <a:blip r:embed="rId564"/>
                <a:stretch>
                  <a:fillRect/>
                </a:stretch>
              </p:blipFill>
              <p:spPr>
                <a:xfrm>
                  <a:off x="3629614" y="4891445"/>
                  <a:ext cx="40680" cy="7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5">
              <p14:nvContentPartPr>
                <p14:cNvPr id="357" name="Freihand 356">
                  <a:extLst>
                    <a:ext uri="{FF2B5EF4-FFF2-40B4-BE49-F238E27FC236}">
                      <a16:creationId xmlns:a16="http://schemas.microsoft.com/office/drawing/2014/main" id="{07A70342-D424-4C34-9788-3636F1BC3AA2}"/>
                    </a:ext>
                  </a:extLst>
                </p14:cNvPr>
                <p14:cNvContentPartPr/>
                <p14:nvPr/>
              </p14:nvContentPartPr>
              <p14:xfrm>
                <a:off x="3763894" y="4781285"/>
                <a:ext cx="150840" cy="126720"/>
              </p14:xfrm>
            </p:contentPart>
          </mc:Choice>
          <mc:Fallback>
            <p:pic>
              <p:nvPicPr>
                <p:cNvPr id="357" name="Freihand 356">
                  <a:extLst>
                    <a:ext uri="{FF2B5EF4-FFF2-40B4-BE49-F238E27FC236}">
                      <a16:creationId xmlns:a16="http://schemas.microsoft.com/office/drawing/2014/main" id="{07A70342-D424-4C34-9788-3636F1BC3AA2}"/>
                    </a:ext>
                  </a:extLst>
                </p:cNvPr>
                <p:cNvPicPr/>
                <p:nvPr/>
              </p:nvPicPr>
              <p:blipFill>
                <a:blip r:embed="rId566"/>
                <a:stretch>
                  <a:fillRect/>
                </a:stretch>
              </p:blipFill>
              <p:spPr>
                <a:xfrm>
                  <a:off x="3759574" y="4776965"/>
                  <a:ext cx="159480" cy="13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7">
              <p14:nvContentPartPr>
                <p14:cNvPr id="358" name="Freihand 357">
                  <a:extLst>
                    <a:ext uri="{FF2B5EF4-FFF2-40B4-BE49-F238E27FC236}">
                      <a16:creationId xmlns:a16="http://schemas.microsoft.com/office/drawing/2014/main" id="{B6207475-30B5-4302-AE26-198708F741DE}"/>
                    </a:ext>
                  </a:extLst>
                </p14:cNvPr>
                <p14:cNvContentPartPr/>
                <p14:nvPr/>
              </p14:nvContentPartPr>
              <p14:xfrm>
                <a:off x="3792694" y="4817645"/>
                <a:ext cx="120960" cy="75600"/>
              </p14:xfrm>
            </p:contentPart>
          </mc:Choice>
          <mc:Fallback>
            <p:pic>
              <p:nvPicPr>
                <p:cNvPr id="358" name="Freihand 357">
                  <a:extLst>
                    <a:ext uri="{FF2B5EF4-FFF2-40B4-BE49-F238E27FC236}">
                      <a16:creationId xmlns:a16="http://schemas.microsoft.com/office/drawing/2014/main" id="{B6207475-30B5-4302-AE26-198708F741DE}"/>
                    </a:ext>
                  </a:extLst>
                </p:cNvPr>
                <p:cNvPicPr/>
                <p:nvPr/>
              </p:nvPicPr>
              <p:blipFill>
                <a:blip r:embed="rId568"/>
                <a:stretch>
                  <a:fillRect/>
                </a:stretch>
              </p:blipFill>
              <p:spPr>
                <a:xfrm>
                  <a:off x="3788374" y="4813325"/>
                  <a:ext cx="129600" cy="8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9">
              <p14:nvContentPartPr>
                <p14:cNvPr id="359" name="Freihand 358">
                  <a:extLst>
                    <a:ext uri="{FF2B5EF4-FFF2-40B4-BE49-F238E27FC236}">
                      <a16:creationId xmlns:a16="http://schemas.microsoft.com/office/drawing/2014/main" id="{9E5ED7A1-EC1D-4C11-A99E-B3EFE26668E9}"/>
                    </a:ext>
                  </a:extLst>
                </p14:cNvPr>
                <p14:cNvContentPartPr/>
                <p14:nvPr/>
              </p14:nvContentPartPr>
              <p14:xfrm>
                <a:off x="3940294" y="4838885"/>
                <a:ext cx="84240" cy="79920"/>
              </p14:xfrm>
            </p:contentPart>
          </mc:Choice>
          <mc:Fallback>
            <p:pic>
              <p:nvPicPr>
                <p:cNvPr id="359" name="Freihand 358">
                  <a:extLst>
                    <a:ext uri="{FF2B5EF4-FFF2-40B4-BE49-F238E27FC236}">
                      <a16:creationId xmlns:a16="http://schemas.microsoft.com/office/drawing/2014/main" id="{9E5ED7A1-EC1D-4C11-A99E-B3EFE26668E9}"/>
                    </a:ext>
                  </a:extLst>
                </p:cNvPr>
                <p:cNvPicPr/>
                <p:nvPr/>
              </p:nvPicPr>
              <p:blipFill>
                <a:blip r:embed="rId570"/>
                <a:stretch>
                  <a:fillRect/>
                </a:stretch>
              </p:blipFill>
              <p:spPr>
                <a:xfrm>
                  <a:off x="3935974" y="4834565"/>
                  <a:ext cx="92880" cy="88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83" name="Gruppieren 382">
            <a:extLst>
              <a:ext uri="{FF2B5EF4-FFF2-40B4-BE49-F238E27FC236}">
                <a16:creationId xmlns:a16="http://schemas.microsoft.com/office/drawing/2014/main" id="{E820617E-A693-4B50-AD00-FA55137D7406}"/>
              </a:ext>
            </a:extLst>
          </p:cNvPr>
          <p:cNvGrpSpPr/>
          <p:nvPr/>
        </p:nvGrpSpPr>
        <p:grpSpPr>
          <a:xfrm>
            <a:off x="4273654" y="4154165"/>
            <a:ext cx="3584520" cy="748080"/>
            <a:chOff x="4273654" y="4154165"/>
            <a:chExt cx="3584520" cy="748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71">
              <p14:nvContentPartPr>
                <p14:cNvPr id="314" name="Freihand 313">
                  <a:extLst>
                    <a:ext uri="{FF2B5EF4-FFF2-40B4-BE49-F238E27FC236}">
                      <a16:creationId xmlns:a16="http://schemas.microsoft.com/office/drawing/2014/main" id="{EFC975F8-26A3-48EB-AA05-037BCE32C2F3}"/>
                    </a:ext>
                  </a:extLst>
                </p14:cNvPr>
                <p14:cNvContentPartPr/>
                <p14:nvPr/>
              </p14:nvContentPartPr>
              <p14:xfrm>
                <a:off x="4298494" y="4341365"/>
                <a:ext cx="491760" cy="148320"/>
              </p14:xfrm>
            </p:contentPart>
          </mc:Choice>
          <mc:Fallback>
            <p:pic>
              <p:nvPicPr>
                <p:cNvPr id="314" name="Freihand 313">
                  <a:extLst>
                    <a:ext uri="{FF2B5EF4-FFF2-40B4-BE49-F238E27FC236}">
                      <a16:creationId xmlns:a16="http://schemas.microsoft.com/office/drawing/2014/main" id="{EFC975F8-26A3-48EB-AA05-037BCE32C2F3}"/>
                    </a:ext>
                  </a:extLst>
                </p:cNvPr>
                <p:cNvPicPr/>
                <p:nvPr/>
              </p:nvPicPr>
              <p:blipFill>
                <a:blip r:embed="rId572"/>
                <a:stretch>
                  <a:fillRect/>
                </a:stretch>
              </p:blipFill>
              <p:spPr>
                <a:xfrm>
                  <a:off x="4294174" y="4337045"/>
                  <a:ext cx="500400" cy="15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3">
              <p14:nvContentPartPr>
                <p14:cNvPr id="315" name="Freihand 314">
                  <a:extLst>
                    <a:ext uri="{FF2B5EF4-FFF2-40B4-BE49-F238E27FC236}">
                      <a16:creationId xmlns:a16="http://schemas.microsoft.com/office/drawing/2014/main" id="{7B685323-1A5C-4029-A469-F1A4235ABFB4}"/>
                    </a:ext>
                  </a:extLst>
                </p14:cNvPr>
                <p14:cNvContentPartPr/>
                <p14:nvPr/>
              </p14:nvContentPartPr>
              <p14:xfrm>
                <a:off x="4729054" y="4267925"/>
                <a:ext cx="19440" cy="6840"/>
              </p14:xfrm>
            </p:contentPart>
          </mc:Choice>
          <mc:Fallback>
            <p:pic>
              <p:nvPicPr>
                <p:cNvPr id="315" name="Freihand 314">
                  <a:extLst>
                    <a:ext uri="{FF2B5EF4-FFF2-40B4-BE49-F238E27FC236}">
                      <a16:creationId xmlns:a16="http://schemas.microsoft.com/office/drawing/2014/main" id="{7B685323-1A5C-4029-A469-F1A4235ABFB4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4724734" y="4263605"/>
                  <a:ext cx="28080" cy="1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4">
              <p14:nvContentPartPr>
                <p14:cNvPr id="316" name="Freihand 315">
                  <a:extLst>
                    <a:ext uri="{FF2B5EF4-FFF2-40B4-BE49-F238E27FC236}">
                      <a16:creationId xmlns:a16="http://schemas.microsoft.com/office/drawing/2014/main" id="{D0F0E5C6-F22F-4939-BC38-674109961B97}"/>
                    </a:ext>
                  </a:extLst>
                </p14:cNvPr>
                <p14:cNvContentPartPr/>
                <p14:nvPr/>
              </p14:nvContentPartPr>
              <p14:xfrm>
                <a:off x="4909774" y="4323725"/>
                <a:ext cx="341640" cy="334080"/>
              </p14:xfrm>
            </p:contentPart>
          </mc:Choice>
          <mc:Fallback>
            <p:pic>
              <p:nvPicPr>
                <p:cNvPr id="316" name="Freihand 315">
                  <a:extLst>
                    <a:ext uri="{FF2B5EF4-FFF2-40B4-BE49-F238E27FC236}">
                      <a16:creationId xmlns:a16="http://schemas.microsoft.com/office/drawing/2014/main" id="{D0F0E5C6-F22F-4939-BC38-674109961B97}"/>
                    </a:ext>
                  </a:extLst>
                </p:cNvPr>
                <p:cNvPicPr/>
                <p:nvPr/>
              </p:nvPicPr>
              <p:blipFill>
                <a:blip r:embed="rId575"/>
                <a:stretch>
                  <a:fillRect/>
                </a:stretch>
              </p:blipFill>
              <p:spPr>
                <a:xfrm>
                  <a:off x="4905454" y="4319405"/>
                  <a:ext cx="350280" cy="34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6">
              <p14:nvContentPartPr>
                <p14:cNvPr id="317" name="Freihand 316">
                  <a:extLst>
                    <a:ext uri="{FF2B5EF4-FFF2-40B4-BE49-F238E27FC236}">
                      <a16:creationId xmlns:a16="http://schemas.microsoft.com/office/drawing/2014/main" id="{C935C2C1-7312-4A90-92E6-907713B1256B}"/>
                    </a:ext>
                  </a:extLst>
                </p14:cNvPr>
                <p14:cNvContentPartPr/>
                <p14:nvPr/>
              </p14:nvContentPartPr>
              <p14:xfrm>
                <a:off x="5270134" y="4311125"/>
                <a:ext cx="360" cy="21960"/>
              </p14:xfrm>
            </p:contentPart>
          </mc:Choice>
          <mc:Fallback>
            <p:pic>
              <p:nvPicPr>
                <p:cNvPr id="317" name="Freihand 316">
                  <a:extLst>
                    <a:ext uri="{FF2B5EF4-FFF2-40B4-BE49-F238E27FC236}">
                      <a16:creationId xmlns:a16="http://schemas.microsoft.com/office/drawing/2014/main" id="{C935C2C1-7312-4A90-92E6-907713B1256B}"/>
                    </a:ext>
                  </a:extLst>
                </p:cNvPr>
                <p:cNvPicPr/>
                <p:nvPr/>
              </p:nvPicPr>
              <p:blipFill>
                <a:blip r:embed="rId577"/>
                <a:stretch>
                  <a:fillRect/>
                </a:stretch>
              </p:blipFill>
              <p:spPr>
                <a:xfrm>
                  <a:off x="5265814" y="4306805"/>
                  <a:ext cx="9000" cy="3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8">
              <p14:nvContentPartPr>
                <p14:cNvPr id="318" name="Freihand 317">
                  <a:extLst>
                    <a:ext uri="{FF2B5EF4-FFF2-40B4-BE49-F238E27FC236}">
                      <a16:creationId xmlns:a16="http://schemas.microsoft.com/office/drawing/2014/main" id="{51D6A5E3-ABD4-4DBE-85AF-DB7AA8167A80}"/>
                    </a:ext>
                  </a:extLst>
                </p14:cNvPr>
                <p14:cNvContentPartPr/>
                <p14:nvPr/>
              </p14:nvContentPartPr>
              <p14:xfrm>
                <a:off x="5296414" y="4275125"/>
                <a:ext cx="149040" cy="175680"/>
              </p14:xfrm>
            </p:contentPart>
          </mc:Choice>
          <mc:Fallback>
            <p:pic>
              <p:nvPicPr>
                <p:cNvPr id="318" name="Freihand 317">
                  <a:extLst>
                    <a:ext uri="{FF2B5EF4-FFF2-40B4-BE49-F238E27FC236}">
                      <a16:creationId xmlns:a16="http://schemas.microsoft.com/office/drawing/2014/main" id="{51D6A5E3-ABD4-4DBE-85AF-DB7AA8167A80}"/>
                    </a:ext>
                  </a:extLst>
                </p:cNvPr>
                <p:cNvPicPr/>
                <p:nvPr/>
              </p:nvPicPr>
              <p:blipFill>
                <a:blip r:embed="rId579"/>
                <a:stretch>
                  <a:fillRect/>
                </a:stretch>
              </p:blipFill>
              <p:spPr>
                <a:xfrm>
                  <a:off x="5292094" y="4270805"/>
                  <a:ext cx="157680" cy="18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0">
              <p14:nvContentPartPr>
                <p14:cNvPr id="319" name="Freihand 318">
                  <a:extLst>
                    <a:ext uri="{FF2B5EF4-FFF2-40B4-BE49-F238E27FC236}">
                      <a16:creationId xmlns:a16="http://schemas.microsoft.com/office/drawing/2014/main" id="{42679380-93D4-4019-A217-5376DA400E40}"/>
                    </a:ext>
                  </a:extLst>
                </p14:cNvPr>
                <p14:cNvContentPartPr/>
                <p14:nvPr/>
              </p14:nvContentPartPr>
              <p14:xfrm>
                <a:off x="5648134" y="4353965"/>
                <a:ext cx="276480" cy="205560"/>
              </p14:xfrm>
            </p:contentPart>
          </mc:Choice>
          <mc:Fallback>
            <p:pic>
              <p:nvPicPr>
                <p:cNvPr id="319" name="Freihand 318">
                  <a:extLst>
                    <a:ext uri="{FF2B5EF4-FFF2-40B4-BE49-F238E27FC236}">
                      <a16:creationId xmlns:a16="http://schemas.microsoft.com/office/drawing/2014/main" id="{42679380-93D4-4019-A217-5376DA400E40}"/>
                    </a:ext>
                  </a:extLst>
                </p:cNvPr>
                <p:cNvPicPr/>
                <p:nvPr/>
              </p:nvPicPr>
              <p:blipFill>
                <a:blip r:embed="rId581"/>
                <a:stretch>
                  <a:fillRect/>
                </a:stretch>
              </p:blipFill>
              <p:spPr>
                <a:xfrm>
                  <a:off x="5643814" y="4349645"/>
                  <a:ext cx="285120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2">
              <p14:nvContentPartPr>
                <p14:cNvPr id="320" name="Freihand 319">
                  <a:extLst>
                    <a:ext uri="{FF2B5EF4-FFF2-40B4-BE49-F238E27FC236}">
                      <a16:creationId xmlns:a16="http://schemas.microsoft.com/office/drawing/2014/main" id="{AA22419F-FC48-4014-8CB5-354B8C500499}"/>
                    </a:ext>
                  </a:extLst>
                </p14:cNvPr>
                <p14:cNvContentPartPr/>
                <p14:nvPr/>
              </p14:nvContentPartPr>
              <p14:xfrm>
                <a:off x="5892214" y="4283405"/>
                <a:ext cx="185760" cy="244080"/>
              </p14:xfrm>
            </p:contentPart>
          </mc:Choice>
          <mc:Fallback>
            <p:pic>
              <p:nvPicPr>
                <p:cNvPr id="320" name="Freihand 319">
                  <a:extLst>
                    <a:ext uri="{FF2B5EF4-FFF2-40B4-BE49-F238E27FC236}">
                      <a16:creationId xmlns:a16="http://schemas.microsoft.com/office/drawing/2014/main" id="{AA22419F-FC48-4014-8CB5-354B8C500499}"/>
                    </a:ext>
                  </a:extLst>
                </p:cNvPr>
                <p:cNvPicPr/>
                <p:nvPr/>
              </p:nvPicPr>
              <p:blipFill>
                <a:blip r:embed="rId583"/>
                <a:stretch>
                  <a:fillRect/>
                </a:stretch>
              </p:blipFill>
              <p:spPr>
                <a:xfrm>
                  <a:off x="5887894" y="4279085"/>
                  <a:ext cx="194400" cy="25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4">
              <p14:nvContentPartPr>
                <p14:cNvPr id="321" name="Freihand 320">
                  <a:extLst>
                    <a:ext uri="{FF2B5EF4-FFF2-40B4-BE49-F238E27FC236}">
                      <a16:creationId xmlns:a16="http://schemas.microsoft.com/office/drawing/2014/main" id="{B05B001E-C4FE-423F-B4F0-7F4F12F8B80B}"/>
                    </a:ext>
                  </a:extLst>
                </p14:cNvPr>
                <p14:cNvContentPartPr/>
                <p14:nvPr/>
              </p14:nvContentPartPr>
              <p14:xfrm>
                <a:off x="6113614" y="4325525"/>
                <a:ext cx="59400" cy="75960"/>
              </p14:xfrm>
            </p:contentPart>
          </mc:Choice>
          <mc:Fallback>
            <p:pic>
              <p:nvPicPr>
                <p:cNvPr id="321" name="Freihand 320">
                  <a:extLst>
                    <a:ext uri="{FF2B5EF4-FFF2-40B4-BE49-F238E27FC236}">
                      <a16:creationId xmlns:a16="http://schemas.microsoft.com/office/drawing/2014/main" id="{B05B001E-C4FE-423F-B4F0-7F4F12F8B80B}"/>
                    </a:ext>
                  </a:extLst>
                </p:cNvPr>
                <p:cNvPicPr/>
                <p:nvPr/>
              </p:nvPicPr>
              <p:blipFill>
                <a:blip r:embed="rId585"/>
                <a:stretch>
                  <a:fillRect/>
                </a:stretch>
              </p:blipFill>
              <p:spPr>
                <a:xfrm>
                  <a:off x="6109294" y="4321205"/>
                  <a:ext cx="68040" cy="8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6">
              <p14:nvContentPartPr>
                <p14:cNvPr id="325" name="Freihand 324">
                  <a:extLst>
                    <a:ext uri="{FF2B5EF4-FFF2-40B4-BE49-F238E27FC236}">
                      <a16:creationId xmlns:a16="http://schemas.microsoft.com/office/drawing/2014/main" id="{BE4056CE-9989-4DFC-BBC5-BB0D621CD4F3}"/>
                    </a:ext>
                  </a:extLst>
                </p14:cNvPr>
                <p14:cNvContentPartPr/>
                <p14:nvPr/>
              </p14:nvContentPartPr>
              <p14:xfrm>
                <a:off x="6358054" y="4232645"/>
                <a:ext cx="77400" cy="161280"/>
              </p14:xfrm>
            </p:contentPart>
          </mc:Choice>
          <mc:Fallback>
            <p:pic>
              <p:nvPicPr>
                <p:cNvPr id="325" name="Freihand 324">
                  <a:extLst>
                    <a:ext uri="{FF2B5EF4-FFF2-40B4-BE49-F238E27FC236}">
                      <a16:creationId xmlns:a16="http://schemas.microsoft.com/office/drawing/2014/main" id="{BE4056CE-9989-4DFC-BBC5-BB0D621CD4F3}"/>
                    </a:ext>
                  </a:extLst>
                </p:cNvPr>
                <p:cNvPicPr/>
                <p:nvPr/>
              </p:nvPicPr>
              <p:blipFill>
                <a:blip r:embed="rId587"/>
                <a:stretch>
                  <a:fillRect/>
                </a:stretch>
              </p:blipFill>
              <p:spPr>
                <a:xfrm>
                  <a:off x="6353734" y="4228325"/>
                  <a:ext cx="86040" cy="16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8">
              <p14:nvContentPartPr>
                <p14:cNvPr id="326" name="Freihand 325">
                  <a:extLst>
                    <a:ext uri="{FF2B5EF4-FFF2-40B4-BE49-F238E27FC236}">
                      <a16:creationId xmlns:a16="http://schemas.microsoft.com/office/drawing/2014/main" id="{1B6D59B4-0890-43EE-9531-19C7525525F6}"/>
                    </a:ext>
                  </a:extLst>
                </p14:cNvPr>
                <p14:cNvContentPartPr/>
                <p14:nvPr/>
              </p14:nvContentPartPr>
              <p14:xfrm>
                <a:off x="6360214" y="4299245"/>
                <a:ext cx="97200" cy="23040"/>
              </p14:xfrm>
            </p:contentPart>
          </mc:Choice>
          <mc:Fallback>
            <p:pic>
              <p:nvPicPr>
                <p:cNvPr id="326" name="Freihand 325">
                  <a:extLst>
                    <a:ext uri="{FF2B5EF4-FFF2-40B4-BE49-F238E27FC236}">
                      <a16:creationId xmlns:a16="http://schemas.microsoft.com/office/drawing/2014/main" id="{1B6D59B4-0890-43EE-9531-19C7525525F6}"/>
                    </a:ext>
                  </a:extLst>
                </p:cNvPr>
                <p:cNvPicPr/>
                <p:nvPr/>
              </p:nvPicPr>
              <p:blipFill>
                <a:blip r:embed="rId589"/>
                <a:stretch>
                  <a:fillRect/>
                </a:stretch>
              </p:blipFill>
              <p:spPr>
                <a:xfrm>
                  <a:off x="6355894" y="4294925"/>
                  <a:ext cx="10584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0">
              <p14:nvContentPartPr>
                <p14:cNvPr id="327" name="Freihand 326">
                  <a:extLst>
                    <a:ext uri="{FF2B5EF4-FFF2-40B4-BE49-F238E27FC236}">
                      <a16:creationId xmlns:a16="http://schemas.microsoft.com/office/drawing/2014/main" id="{297862DD-C621-4E76-A461-C0DF1F75DAD6}"/>
                    </a:ext>
                  </a:extLst>
                </p14:cNvPr>
                <p14:cNvContentPartPr/>
                <p14:nvPr/>
              </p14:nvContentPartPr>
              <p14:xfrm>
                <a:off x="6463174" y="4309325"/>
                <a:ext cx="92520" cy="68400"/>
              </p14:xfrm>
            </p:contentPart>
          </mc:Choice>
          <mc:Fallback>
            <p:pic>
              <p:nvPicPr>
                <p:cNvPr id="327" name="Freihand 326">
                  <a:extLst>
                    <a:ext uri="{FF2B5EF4-FFF2-40B4-BE49-F238E27FC236}">
                      <a16:creationId xmlns:a16="http://schemas.microsoft.com/office/drawing/2014/main" id="{297862DD-C621-4E76-A461-C0DF1F75DAD6}"/>
                    </a:ext>
                  </a:extLst>
                </p:cNvPr>
                <p:cNvPicPr/>
                <p:nvPr/>
              </p:nvPicPr>
              <p:blipFill>
                <a:blip r:embed="rId591"/>
                <a:stretch>
                  <a:fillRect/>
                </a:stretch>
              </p:blipFill>
              <p:spPr>
                <a:xfrm>
                  <a:off x="6458854" y="4305005"/>
                  <a:ext cx="101160" cy="7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2">
              <p14:nvContentPartPr>
                <p14:cNvPr id="329" name="Freihand 328">
                  <a:extLst>
                    <a:ext uri="{FF2B5EF4-FFF2-40B4-BE49-F238E27FC236}">
                      <a16:creationId xmlns:a16="http://schemas.microsoft.com/office/drawing/2014/main" id="{E918AD49-25A9-4433-B1DF-CBB31FAC2A96}"/>
                    </a:ext>
                  </a:extLst>
                </p14:cNvPr>
                <p14:cNvContentPartPr/>
                <p14:nvPr/>
              </p14:nvContentPartPr>
              <p14:xfrm>
                <a:off x="6594214" y="4197005"/>
                <a:ext cx="4320" cy="188640"/>
              </p14:xfrm>
            </p:contentPart>
          </mc:Choice>
          <mc:Fallback>
            <p:pic>
              <p:nvPicPr>
                <p:cNvPr id="329" name="Freihand 328">
                  <a:extLst>
                    <a:ext uri="{FF2B5EF4-FFF2-40B4-BE49-F238E27FC236}">
                      <a16:creationId xmlns:a16="http://schemas.microsoft.com/office/drawing/2014/main" id="{E918AD49-25A9-4433-B1DF-CBB31FAC2A96}"/>
                    </a:ext>
                  </a:extLst>
                </p:cNvPr>
                <p:cNvPicPr/>
                <p:nvPr/>
              </p:nvPicPr>
              <p:blipFill>
                <a:blip r:embed="rId593"/>
                <a:stretch>
                  <a:fillRect/>
                </a:stretch>
              </p:blipFill>
              <p:spPr>
                <a:xfrm>
                  <a:off x="6589894" y="4192685"/>
                  <a:ext cx="12960" cy="19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4">
              <p14:nvContentPartPr>
                <p14:cNvPr id="331" name="Freihand 330">
                  <a:extLst>
                    <a:ext uri="{FF2B5EF4-FFF2-40B4-BE49-F238E27FC236}">
                      <a16:creationId xmlns:a16="http://schemas.microsoft.com/office/drawing/2014/main" id="{C5EF5463-6F2D-4346-8B09-EA46E6F3649D}"/>
                    </a:ext>
                  </a:extLst>
                </p14:cNvPr>
                <p14:cNvContentPartPr/>
                <p14:nvPr/>
              </p14:nvContentPartPr>
              <p14:xfrm>
                <a:off x="6609334" y="4191965"/>
                <a:ext cx="131040" cy="231840"/>
              </p14:xfrm>
            </p:contentPart>
          </mc:Choice>
          <mc:Fallback>
            <p:pic>
              <p:nvPicPr>
                <p:cNvPr id="331" name="Freihand 330">
                  <a:extLst>
                    <a:ext uri="{FF2B5EF4-FFF2-40B4-BE49-F238E27FC236}">
                      <a16:creationId xmlns:a16="http://schemas.microsoft.com/office/drawing/2014/main" id="{C5EF5463-6F2D-4346-8B09-EA46E6F3649D}"/>
                    </a:ext>
                  </a:extLst>
                </p:cNvPr>
                <p:cNvPicPr/>
                <p:nvPr/>
              </p:nvPicPr>
              <p:blipFill>
                <a:blip r:embed="rId595"/>
                <a:stretch>
                  <a:fillRect/>
                </a:stretch>
              </p:blipFill>
              <p:spPr>
                <a:xfrm>
                  <a:off x="6605014" y="4187645"/>
                  <a:ext cx="13968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6">
              <p14:nvContentPartPr>
                <p14:cNvPr id="332" name="Freihand 331">
                  <a:extLst>
                    <a:ext uri="{FF2B5EF4-FFF2-40B4-BE49-F238E27FC236}">
                      <a16:creationId xmlns:a16="http://schemas.microsoft.com/office/drawing/2014/main" id="{7E81114C-F2EF-459B-8D3D-B3D1E4EA8BB4}"/>
                    </a:ext>
                  </a:extLst>
                </p14:cNvPr>
                <p14:cNvContentPartPr/>
                <p14:nvPr/>
              </p14:nvContentPartPr>
              <p14:xfrm>
                <a:off x="6755494" y="4207445"/>
                <a:ext cx="201600" cy="154080"/>
              </p14:xfrm>
            </p:contentPart>
          </mc:Choice>
          <mc:Fallback>
            <p:pic>
              <p:nvPicPr>
                <p:cNvPr id="332" name="Freihand 331">
                  <a:extLst>
                    <a:ext uri="{FF2B5EF4-FFF2-40B4-BE49-F238E27FC236}">
                      <a16:creationId xmlns:a16="http://schemas.microsoft.com/office/drawing/2014/main" id="{7E81114C-F2EF-459B-8D3D-B3D1E4EA8BB4}"/>
                    </a:ext>
                  </a:extLst>
                </p:cNvPr>
                <p:cNvPicPr/>
                <p:nvPr/>
              </p:nvPicPr>
              <p:blipFill>
                <a:blip r:embed="rId597"/>
                <a:stretch>
                  <a:fillRect/>
                </a:stretch>
              </p:blipFill>
              <p:spPr>
                <a:xfrm>
                  <a:off x="6751174" y="4203125"/>
                  <a:ext cx="210240" cy="16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8">
              <p14:nvContentPartPr>
                <p14:cNvPr id="333" name="Freihand 332">
                  <a:extLst>
                    <a:ext uri="{FF2B5EF4-FFF2-40B4-BE49-F238E27FC236}">
                      <a16:creationId xmlns:a16="http://schemas.microsoft.com/office/drawing/2014/main" id="{8847F409-17F4-4DFE-9F80-04536E452E1A}"/>
                    </a:ext>
                  </a:extLst>
                </p14:cNvPr>
                <p14:cNvContentPartPr/>
                <p14:nvPr/>
              </p14:nvContentPartPr>
              <p14:xfrm>
                <a:off x="6515014" y="4155605"/>
                <a:ext cx="22680" cy="4320"/>
              </p14:xfrm>
            </p:contentPart>
          </mc:Choice>
          <mc:Fallback>
            <p:pic>
              <p:nvPicPr>
                <p:cNvPr id="333" name="Freihand 332">
                  <a:extLst>
                    <a:ext uri="{FF2B5EF4-FFF2-40B4-BE49-F238E27FC236}">
                      <a16:creationId xmlns:a16="http://schemas.microsoft.com/office/drawing/2014/main" id="{8847F409-17F4-4DFE-9F80-04536E452E1A}"/>
                    </a:ext>
                  </a:extLst>
                </p:cNvPr>
                <p:cNvPicPr/>
                <p:nvPr/>
              </p:nvPicPr>
              <p:blipFill>
                <a:blip r:embed="rId599"/>
                <a:stretch>
                  <a:fillRect/>
                </a:stretch>
              </p:blipFill>
              <p:spPr>
                <a:xfrm>
                  <a:off x="6510694" y="4151285"/>
                  <a:ext cx="31320" cy="1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0">
              <p14:nvContentPartPr>
                <p14:cNvPr id="334" name="Freihand 333">
                  <a:extLst>
                    <a:ext uri="{FF2B5EF4-FFF2-40B4-BE49-F238E27FC236}">
                      <a16:creationId xmlns:a16="http://schemas.microsoft.com/office/drawing/2014/main" id="{1460315F-75C2-476A-813A-A65321A3FB1E}"/>
                    </a:ext>
                  </a:extLst>
                </p14:cNvPr>
                <p14:cNvContentPartPr/>
                <p14:nvPr/>
              </p14:nvContentPartPr>
              <p14:xfrm>
                <a:off x="6581974" y="4154165"/>
                <a:ext cx="34200" cy="5040"/>
              </p14:xfrm>
            </p:contentPart>
          </mc:Choice>
          <mc:Fallback>
            <p:pic>
              <p:nvPicPr>
                <p:cNvPr id="334" name="Freihand 333">
                  <a:extLst>
                    <a:ext uri="{FF2B5EF4-FFF2-40B4-BE49-F238E27FC236}">
                      <a16:creationId xmlns:a16="http://schemas.microsoft.com/office/drawing/2014/main" id="{1460315F-75C2-476A-813A-A65321A3FB1E}"/>
                    </a:ext>
                  </a:extLst>
                </p:cNvPr>
                <p:cNvPicPr/>
                <p:nvPr/>
              </p:nvPicPr>
              <p:blipFill>
                <a:blip r:embed="rId601"/>
                <a:stretch>
                  <a:fillRect/>
                </a:stretch>
              </p:blipFill>
              <p:spPr>
                <a:xfrm>
                  <a:off x="6577654" y="4149845"/>
                  <a:ext cx="42840" cy="1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2">
              <p14:nvContentPartPr>
                <p14:cNvPr id="361" name="Freihand 360">
                  <a:extLst>
                    <a:ext uri="{FF2B5EF4-FFF2-40B4-BE49-F238E27FC236}">
                      <a16:creationId xmlns:a16="http://schemas.microsoft.com/office/drawing/2014/main" id="{97EBF24C-F3FB-4D8E-9F7C-B0513B3C63C1}"/>
                    </a:ext>
                  </a:extLst>
                </p14:cNvPr>
                <p14:cNvContentPartPr/>
                <p14:nvPr/>
              </p14:nvContentPartPr>
              <p14:xfrm>
                <a:off x="4273654" y="4810085"/>
                <a:ext cx="128520" cy="18720"/>
              </p14:xfrm>
            </p:contentPart>
          </mc:Choice>
          <mc:Fallback>
            <p:pic>
              <p:nvPicPr>
                <p:cNvPr id="361" name="Freihand 360">
                  <a:extLst>
                    <a:ext uri="{FF2B5EF4-FFF2-40B4-BE49-F238E27FC236}">
                      <a16:creationId xmlns:a16="http://schemas.microsoft.com/office/drawing/2014/main" id="{97EBF24C-F3FB-4D8E-9F7C-B0513B3C63C1}"/>
                    </a:ext>
                  </a:extLst>
                </p:cNvPr>
                <p:cNvPicPr/>
                <p:nvPr/>
              </p:nvPicPr>
              <p:blipFill>
                <a:blip r:embed="rId603"/>
                <a:stretch>
                  <a:fillRect/>
                </a:stretch>
              </p:blipFill>
              <p:spPr>
                <a:xfrm>
                  <a:off x="4269334" y="4805765"/>
                  <a:ext cx="137160" cy="2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4">
              <p14:nvContentPartPr>
                <p14:cNvPr id="362" name="Freihand 361">
                  <a:extLst>
                    <a:ext uri="{FF2B5EF4-FFF2-40B4-BE49-F238E27FC236}">
                      <a16:creationId xmlns:a16="http://schemas.microsoft.com/office/drawing/2014/main" id="{AA31A700-F26E-4ADA-AC97-6E0BEC462239}"/>
                    </a:ext>
                  </a:extLst>
                </p14:cNvPr>
                <p14:cNvContentPartPr/>
                <p14:nvPr/>
              </p14:nvContentPartPr>
              <p14:xfrm>
                <a:off x="4399654" y="4743845"/>
                <a:ext cx="73800" cy="158400"/>
              </p14:xfrm>
            </p:contentPart>
          </mc:Choice>
          <mc:Fallback>
            <p:pic>
              <p:nvPicPr>
                <p:cNvPr id="362" name="Freihand 361">
                  <a:extLst>
                    <a:ext uri="{FF2B5EF4-FFF2-40B4-BE49-F238E27FC236}">
                      <a16:creationId xmlns:a16="http://schemas.microsoft.com/office/drawing/2014/main" id="{AA31A700-F26E-4ADA-AC97-6E0BEC462239}"/>
                    </a:ext>
                  </a:extLst>
                </p:cNvPr>
                <p:cNvPicPr/>
                <p:nvPr/>
              </p:nvPicPr>
              <p:blipFill>
                <a:blip r:embed="rId605"/>
                <a:stretch>
                  <a:fillRect/>
                </a:stretch>
              </p:blipFill>
              <p:spPr>
                <a:xfrm>
                  <a:off x="4395334" y="4739525"/>
                  <a:ext cx="82440" cy="16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6">
              <p14:nvContentPartPr>
                <p14:cNvPr id="363" name="Freihand 362">
                  <a:extLst>
                    <a:ext uri="{FF2B5EF4-FFF2-40B4-BE49-F238E27FC236}">
                      <a16:creationId xmlns:a16="http://schemas.microsoft.com/office/drawing/2014/main" id="{FA07F2BE-F8CC-4414-AE14-5EA3190787DA}"/>
                    </a:ext>
                  </a:extLst>
                </p14:cNvPr>
                <p14:cNvContentPartPr/>
                <p14:nvPr/>
              </p14:nvContentPartPr>
              <p14:xfrm>
                <a:off x="4683334" y="4760405"/>
                <a:ext cx="102960" cy="122400"/>
              </p14:xfrm>
            </p:contentPart>
          </mc:Choice>
          <mc:Fallback>
            <p:pic>
              <p:nvPicPr>
                <p:cNvPr id="363" name="Freihand 362">
                  <a:extLst>
                    <a:ext uri="{FF2B5EF4-FFF2-40B4-BE49-F238E27FC236}">
                      <a16:creationId xmlns:a16="http://schemas.microsoft.com/office/drawing/2014/main" id="{FA07F2BE-F8CC-4414-AE14-5EA3190787DA}"/>
                    </a:ext>
                  </a:extLst>
                </p:cNvPr>
                <p:cNvPicPr/>
                <p:nvPr/>
              </p:nvPicPr>
              <p:blipFill>
                <a:blip r:embed="rId607"/>
                <a:stretch>
                  <a:fillRect/>
                </a:stretch>
              </p:blipFill>
              <p:spPr>
                <a:xfrm>
                  <a:off x="4679014" y="4756085"/>
                  <a:ext cx="111600" cy="13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8">
              <p14:nvContentPartPr>
                <p14:cNvPr id="364" name="Freihand 363">
                  <a:extLst>
                    <a:ext uri="{FF2B5EF4-FFF2-40B4-BE49-F238E27FC236}">
                      <a16:creationId xmlns:a16="http://schemas.microsoft.com/office/drawing/2014/main" id="{5E9C0AC3-239F-433B-A972-A1C182C27930}"/>
                    </a:ext>
                  </a:extLst>
                </p14:cNvPr>
                <p14:cNvContentPartPr/>
                <p14:nvPr/>
              </p14:nvContentPartPr>
              <p14:xfrm>
                <a:off x="4823014" y="4790645"/>
                <a:ext cx="90360" cy="62640"/>
              </p14:xfrm>
            </p:contentPart>
          </mc:Choice>
          <mc:Fallback>
            <p:pic>
              <p:nvPicPr>
                <p:cNvPr id="364" name="Freihand 363">
                  <a:extLst>
                    <a:ext uri="{FF2B5EF4-FFF2-40B4-BE49-F238E27FC236}">
                      <a16:creationId xmlns:a16="http://schemas.microsoft.com/office/drawing/2014/main" id="{5E9C0AC3-239F-433B-A972-A1C182C27930}"/>
                    </a:ext>
                  </a:extLst>
                </p:cNvPr>
                <p:cNvPicPr/>
                <p:nvPr/>
              </p:nvPicPr>
              <p:blipFill>
                <a:blip r:embed="rId609"/>
                <a:stretch>
                  <a:fillRect/>
                </a:stretch>
              </p:blipFill>
              <p:spPr>
                <a:xfrm>
                  <a:off x="4818694" y="4786325"/>
                  <a:ext cx="99000" cy="7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0">
              <p14:nvContentPartPr>
                <p14:cNvPr id="365" name="Freihand 364">
                  <a:extLst>
                    <a:ext uri="{FF2B5EF4-FFF2-40B4-BE49-F238E27FC236}">
                      <a16:creationId xmlns:a16="http://schemas.microsoft.com/office/drawing/2014/main" id="{208BAFCA-1511-4F1F-91F3-CC630C6D4D6B}"/>
                    </a:ext>
                  </a:extLst>
                </p14:cNvPr>
                <p14:cNvContentPartPr/>
                <p14:nvPr/>
              </p14:nvContentPartPr>
              <p14:xfrm>
                <a:off x="4909414" y="4772645"/>
                <a:ext cx="146880" cy="95040"/>
              </p14:xfrm>
            </p:contentPart>
          </mc:Choice>
          <mc:Fallback>
            <p:pic>
              <p:nvPicPr>
                <p:cNvPr id="365" name="Freihand 364">
                  <a:extLst>
                    <a:ext uri="{FF2B5EF4-FFF2-40B4-BE49-F238E27FC236}">
                      <a16:creationId xmlns:a16="http://schemas.microsoft.com/office/drawing/2014/main" id="{208BAFCA-1511-4F1F-91F3-CC630C6D4D6B}"/>
                    </a:ext>
                  </a:extLst>
                </p:cNvPr>
                <p:cNvPicPr/>
                <p:nvPr/>
              </p:nvPicPr>
              <p:blipFill>
                <a:blip r:embed="rId611"/>
                <a:stretch>
                  <a:fillRect/>
                </a:stretch>
              </p:blipFill>
              <p:spPr>
                <a:xfrm>
                  <a:off x="4905094" y="4768325"/>
                  <a:ext cx="155520" cy="10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2">
              <p14:nvContentPartPr>
                <p14:cNvPr id="366" name="Freihand 365">
                  <a:extLst>
                    <a:ext uri="{FF2B5EF4-FFF2-40B4-BE49-F238E27FC236}">
                      <a16:creationId xmlns:a16="http://schemas.microsoft.com/office/drawing/2014/main" id="{6C9B321A-6776-4699-8556-FF8D20AB5489}"/>
                    </a:ext>
                  </a:extLst>
                </p14:cNvPr>
                <p14:cNvContentPartPr/>
                <p14:nvPr/>
              </p14:nvContentPartPr>
              <p14:xfrm>
                <a:off x="5055574" y="4686605"/>
                <a:ext cx="222840" cy="172440"/>
              </p14:xfrm>
            </p:contentPart>
          </mc:Choice>
          <mc:Fallback>
            <p:pic>
              <p:nvPicPr>
                <p:cNvPr id="366" name="Freihand 365">
                  <a:extLst>
                    <a:ext uri="{FF2B5EF4-FFF2-40B4-BE49-F238E27FC236}">
                      <a16:creationId xmlns:a16="http://schemas.microsoft.com/office/drawing/2014/main" id="{6C9B321A-6776-4699-8556-FF8D20AB5489}"/>
                    </a:ext>
                  </a:extLst>
                </p:cNvPr>
                <p:cNvPicPr/>
                <p:nvPr/>
              </p:nvPicPr>
              <p:blipFill>
                <a:blip r:embed="rId613"/>
                <a:stretch>
                  <a:fillRect/>
                </a:stretch>
              </p:blipFill>
              <p:spPr>
                <a:xfrm>
                  <a:off x="5051254" y="4682285"/>
                  <a:ext cx="23148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4">
              <p14:nvContentPartPr>
                <p14:cNvPr id="367" name="Freihand 366">
                  <a:extLst>
                    <a:ext uri="{FF2B5EF4-FFF2-40B4-BE49-F238E27FC236}">
                      <a16:creationId xmlns:a16="http://schemas.microsoft.com/office/drawing/2014/main" id="{D06E3711-E933-4794-8B13-CE5AE520CFB8}"/>
                    </a:ext>
                  </a:extLst>
                </p14:cNvPr>
                <p14:cNvContentPartPr/>
                <p14:nvPr/>
              </p14:nvContentPartPr>
              <p14:xfrm>
                <a:off x="5203894" y="4669685"/>
                <a:ext cx="20160" cy="8640"/>
              </p14:xfrm>
            </p:contentPart>
          </mc:Choice>
          <mc:Fallback>
            <p:pic>
              <p:nvPicPr>
                <p:cNvPr id="367" name="Freihand 366">
                  <a:extLst>
                    <a:ext uri="{FF2B5EF4-FFF2-40B4-BE49-F238E27FC236}">
                      <a16:creationId xmlns:a16="http://schemas.microsoft.com/office/drawing/2014/main" id="{D06E3711-E933-4794-8B13-CE5AE520CFB8}"/>
                    </a:ext>
                  </a:extLst>
                </p:cNvPr>
                <p:cNvPicPr/>
                <p:nvPr/>
              </p:nvPicPr>
              <p:blipFill>
                <a:blip r:embed="rId615"/>
                <a:stretch>
                  <a:fillRect/>
                </a:stretch>
              </p:blipFill>
              <p:spPr>
                <a:xfrm>
                  <a:off x="5199574" y="4665365"/>
                  <a:ext cx="28800" cy="1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6">
              <p14:nvContentPartPr>
                <p14:cNvPr id="368" name="Freihand 367">
                  <a:extLst>
                    <a:ext uri="{FF2B5EF4-FFF2-40B4-BE49-F238E27FC236}">
                      <a16:creationId xmlns:a16="http://schemas.microsoft.com/office/drawing/2014/main" id="{06F9DA37-D3B4-41F1-9B4E-88993BC97968}"/>
                    </a:ext>
                  </a:extLst>
                </p14:cNvPr>
                <p14:cNvContentPartPr/>
                <p14:nvPr/>
              </p14:nvContentPartPr>
              <p14:xfrm>
                <a:off x="5297494" y="4773725"/>
                <a:ext cx="99000" cy="63360"/>
              </p14:xfrm>
            </p:contentPart>
          </mc:Choice>
          <mc:Fallback>
            <p:pic>
              <p:nvPicPr>
                <p:cNvPr id="368" name="Freihand 367">
                  <a:extLst>
                    <a:ext uri="{FF2B5EF4-FFF2-40B4-BE49-F238E27FC236}">
                      <a16:creationId xmlns:a16="http://schemas.microsoft.com/office/drawing/2014/main" id="{06F9DA37-D3B4-41F1-9B4E-88993BC97968}"/>
                    </a:ext>
                  </a:extLst>
                </p:cNvPr>
                <p:cNvPicPr/>
                <p:nvPr/>
              </p:nvPicPr>
              <p:blipFill>
                <a:blip r:embed="rId617"/>
                <a:stretch>
                  <a:fillRect/>
                </a:stretch>
              </p:blipFill>
              <p:spPr>
                <a:xfrm>
                  <a:off x="5293174" y="4769405"/>
                  <a:ext cx="10764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8">
              <p14:nvContentPartPr>
                <p14:cNvPr id="369" name="Freihand 368">
                  <a:extLst>
                    <a:ext uri="{FF2B5EF4-FFF2-40B4-BE49-F238E27FC236}">
                      <a16:creationId xmlns:a16="http://schemas.microsoft.com/office/drawing/2014/main" id="{0780E5CE-0517-4F9B-8632-3EC61381F0C7}"/>
                    </a:ext>
                  </a:extLst>
                </p14:cNvPr>
                <p14:cNvContentPartPr/>
                <p14:nvPr/>
              </p14:nvContentPartPr>
              <p14:xfrm>
                <a:off x="5599534" y="4726565"/>
                <a:ext cx="303480" cy="104040"/>
              </p14:xfrm>
            </p:contentPart>
          </mc:Choice>
          <mc:Fallback>
            <p:pic>
              <p:nvPicPr>
                <p:cNvPr id="369" name="Freihand 368">
                  <a:extLst>
                    <a:ext uri="{FF2B5EF4-FFF2-40B4-BE49-F238E27FC236}">
                      <a16:creationId xmlns:a16="http://schemas.microsoft.com/office/drawing/2014/main" id="{0780E5CE-0517-4F9B-8632-3EC61381F0C7}"/>
                    </a:ext>
                  </a:extLst>
                </p:cNvPr>
                <p:cNvPicPr/>
                <p:nvPr/>
              </p:nvPicPr>
              <p:blipFill>
                <a:blip r:embed="rId619"/>
                <a:stretch>
                  <a:fillRect/>
                </a:stretch>
              </p:blipFill>
              <p:spPr>
                <a:xfrm>
                  <a:off x="5595214" y="4722245"/>
                  <a:ext cx="312120" cy="11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0">
              <p14:nvContentPartPr>
                <p14:cNvPr id="370" name="Freihand 369">
                  <a:extLst>
                    <a:ext uri="{FF2B5EF4-FFF2-40B4-BE49-F238E27FC236}">
                      <a16:creationId xmlns:a16="http://schemas.microsoft.com/office/drawing/2014/main" id="{5C221ADE-520B-481F-BBDD-14004BDF4C97}"/>
                    </a:ext>
                  </a:extLst>
                </p14:cNvPr>
                <p14:cNvContentPartPr/>
                <p14:nvPr/>
              </p14:nvContentPartPr>
              <p14:xfrm>
                <a:off x="5873494" y="4679045"/>
                <a:ext cx="360" cy="360"/>
              </p14:xfrm>
            </p:contentPart>
          </mc:Choice>
          <mc:Fallback>
            <p:pic>
              <p:nvPicPr>
                <p:cNvPr id="370" name="Freihand 369">
                  <a:extLst>
                    <a:ext uri="{FF2B5EF4-FFF2-40B4-BE49-F238E27FC236}">
                      <a16:creationId xmlns:a16="http://schemas.microsoft.com/office/drawing/2014/main" id="{5C221ADE-520B-481F-BBDD-14004BDF4C97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5869174" y="4674725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1">
              <p14:nvContentPartPr>
                <p14:cNvPr id="371" name="Freihand 370">
                  <a:extLst>
                    <a:ext uri="{FF2B5EF4-FFF2-40B4-BE49-F238E27FC236}">
                      <a16:creationId xmlns:a16="http://schemas.microsoft.com/office/drawing/2014/main" id="{7D145741-2353-4183-80FE-1DB49F7E9010}"/>
                    </a:ext>
                  </a:extLst>
                </p14:cNvPr>
                <p14:cNvContentPartPr/>
                <p14:nvPr/>
              </p14:nvContentPartPr>
              <p14:xfrm>
                <a:off x="6108574" y="4714325"/>
                <a:ext cx="21240" cy="109800"/>
              </p14:xfrm>
            </p:contentPart>
          </mc:Choice>
          <mc:Fallback>
            <p:pic>
              <p:nvPicPr>
                <p:cNvPr id="371" name="Freihand 370">
                  <a:extLst>
                    <a:ext uri="{FF2B5EF4-FFF2-40B4-BE49-F238E27FC236}">
                      <a16:creationId xmlns:a16="http://schemas.microsoft.com/office/drawing/2014/main" id="{7D145741-2353-4183-80FE-1DB49F7E9010}"/>
                    </a:ext>
                  </a:extLst>
                </p:cNvPr>
                <p:cNvPicPr/>
                <p:nvPr/>
              </p:nvPicPr>
              <p:blipFill>
                <a:blip r:embed="rId622"/>
                <a:stretch>
                  <a:fillRect/>
                </a:stretch>
              </p:blipFill>
              <p:spPr>
                <a:xfrm>
                  <a:off x="6104254" y="4710005"/>
                  <a:ext cx="29880" cy="11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3">
              <p14:nvContentPartPr>
                <p14:cNvPr id="372" name="Freihand 371">
                  <a:extLst>
                    <a:ext uri="{FF2B5EF4-FFF2-40B4-BE49-F238E27FC236}">
                      <a16:creationId xmlns:a16="http://schemas.microsoft.com/office/drawing/2014/main" id="{8C5F6E57-95AB-44F0-B145-75AE827EE8CF}"/>
                    </a:ext>
                  </a:extLst>
                </p14:cNvPr>
                <p14:cNvContentPartPr/>
                <p14:nvPr/>
              </p14:nvContentPartPr>
              <p14:xfrm>
                <a:off x="6031534" y="4657085"/>
                <a:ext cx="171360" cy="178200"/>
              </p14:xfrm>
            </p:contentPart>
          </mc:Choice>
          <mc:Fallback>
            <p:pic>
              <p:nvPicPr>
                <p:cNvPr id="372" name="Freihand 371">
                  <a:extLst>
                    <a:ext uri="{FF2B5EF4-FFF2-40B4-BE49-F238E27FC236}">
                      <a16:creationId xmlns:a16="http://schemas.microsoft.com/office/drawing/2014/main" id="{8C5F6E57-95AB-44F0-B145-75AE827EE8CF}"/>
                    </a:ext>
                  </a:extLst>
                </p:cNvPr>
                <p:cNvPicPr/>
                <p:nvPr/>
              </p:nvPicPr>
              <p:blipFill>
                <a:blip r:embed="rId624"/>
                <a:stretch>
                  <a:fillRect/>
                </a:stretch>
              </p:blipFill>
              <p:spPr>
                <a:xfrm>
                  <a:off x="6027214" y="4652765"/>
                  <a:ext cx="180000" cy="18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5">
              <p14:nvContentPartPr>
                <p14:cNvPr id="373" name="Freihand 372">
                  <a:extLst>
                    <a:ext uri="{FF2B5EF4-FFF2-40B4-BE49-F238E27FC236}">
                      <a16:creationId xmlns:a16="http://schemas.microsoft.com/office/drawing/2014/main" id="{4C974EC7-94B7-4717-A27B-BD78C7A6D752}"/>
                    </a:ext>
                  </a:extLst>
                </p14:cNvPr>
                <p14:cNvContentPartPr/>
                <p14:nvPr/>
              </p14:nvContentPartPr>
              <p14:xfrm>
                <a:off x="6240694" y="4733405"/>
                <a:ext cx="90720" cy="75960"/>
              </p14:xfrm>
            </p:contentPart>
          </mc:Choice>
          <mc:Fallback>
            <p:pic>
              <p:nvPicPr>
                <p:cNvPr id="373" name="Freihand 372">
                  <a:extLst>
                    <a:ext uri="{FF2B5EF4-FFF2-40B4-BE49-F238E27FC236}">
                      <a16:creationId xmlns:a16="http://schemas.microsoft.com/office/drawing/2014/main" id="{4C974EC7-94B7-4717-A27B-BD78C7A6D752}"/>
                    </a:ext>
                  </a:extLst>
                </p:cNvPr>
                <p:cNvPicPr/>
                <p:nvPr/>
              </p:nvPicPr>
              <p:blipFill>
                <a:blip r:embed="rId626"/>
                <a:stretch>
                  <a:fillRect/>
                </a:stretch>
              </p:blipFill>
              <p:spPr>
                <a:xfrm>
                  <a:off x="6236374" y="4729085"/>
                  <a:ext cx="99360" cy="8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7">
              <p14:nvContentPartPr>
                <p14:cNvPr id="374" name="Freihand 373">
                  <a:extLst>
                    <a:ext uri="{FF2B5EF4-FFF2-40B4-BE49-F238E27FC236}">
                      <a16:creationId xmlns:a16="http://schemas.microsoft.com/office/drawing/2014/main" id="{1AD41FA0-ABF3-4C8D-B222-4CE90774D10B}"/>
                    </a:ext>
                  </a:extLst>
                </p14:cNvPr>
                <p14:cNvContentPartPr/>
                <p14:nvPr/>
              </p14:nvContentPartPr>
              <p14:xfrm>
                <a:off x="6386494" y="4637285"/>
                <a:ext cx="195840" cy="164160"/>
              </p14:xfrm>
            </p:contentPart>
          </mc:Choice>
          <mc:Fallback>
            <p:pic>
              <p:nvPicPr>
                <p:cNvPr id="374" name="Freihand 373">
                  <a:extLst>
                    <a:ext uri="{FF2B5EF4-FFF2-40B4-BE49-F238E27FC236}">
                      <a16:creationId xmlns:a16="http://schemas.microsoft.com/office/drawing/2014/main" id="{1AD41FA0-ABF3-4C8D-B222-4CE90774D10B}"/>
                    </a:ext>
                  </a:extLst>
                </p:cNvPr>
                <p:cNvPicPr/>
                <p:nvPr/>
              </p:nvPicPr>
              <p:blipFill>
                <a:blip r:embed="rId628"/>
                <a:stretch>
                  <a:fillRect/>
                </a:stretch>
              </p:blipFill>
              <p:spPr>
                <a:xfrm>
                  <a:off x="6382174" y="4632965"/>
                  <a:ext cx="204480" cy="17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9">
              <p14:nvContentPartPr>
                <p14:cNvPr id="375" name="Freihand 374">
                  <a:extLst>
                    <a:ext uri="{FF2B5EF4-FFF2-40B4-BE49-F238E27FC236}">
                      <a16:creationId xmlns:a16="http://schemas.microsoft.com/office/drawing/2014/main" id="{263545DB-084C-48C3-A760-2FF67CE117D6}"/>
                    </a:ext>
                  </a:extLst>
                </p14:cNvPr>
                <p14:cNvContentPartPr/>
                <p14:nvPr/>
              </p14:nvContentPartPr>
              <p14:xfrm>
                <a:off x="6716614" y="4697405"/>
                <a:ext cx="236880" cy="90720"/>
              </p14:xfrm>
            </p:contentPart>
          </mc:Choice>
          <mc:Fallback>
            <p:pic>
              <p:nvPicPr>
                <p:cNvPr id="375" name="Freihand 374">
                  <a:extLst>
                    <a:ext uri="{FF2B5EF4-FFF2-40B4-BE49-F238E27FC236}">
                      <a16:creationId xmlns:a16="http://schemas.microsoft.com/office/drawing/2014/main" id="{263545DB-084C-48C3-A760-2FF67CE117D6}"/>
                    </a:ext>
                  </a:extLst>
                </p:cNvPr>
                <p:cNvPicPr/>
                <p:nvPr/>
              </p:nvPicPr>
              <p:blipFill>
                <a:blip r:embed="rId630"/>
                <a:stretch>
                  <a:fillRect/>
                </a:stretch>
              </p:blipFill>
              <p:spPr>
                <a:xfrm>
                  <a:off x="6712294" y="4693085"/>
                  <a:ext cx="245520" cy="9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1">
              <p14:nvContentPartPr>
                <p14:cNvPr id="376" name="Freihand 375">
                  <a:extLst>
                    <a:ext uri="{FF2B5EF4-FFF2-40B4-BE49-F238E27FC236}">
                      <a16:creationId xmlns:a16="http://schemas.microsoft.com/office/drawing/2014/main" id="{C82EA7E4-CA22-444D-B729-6AA6A3CB56AF}"/>
                    </a:ext>
                  </a:extLst>
                </p14:cNvPr>
                <p14:cNvContentPartPr/>
                <p14:nvPr/>
              </p14:nvContentPartPr>
              <p14:xfrm>
                <a:off x="6975814" y="4621085"/>
                <a:ext cx="75600" cy="238680"/>
              </p14:xfrm>
            </p:contentPart>
          </mc:Choice>
          <mc:Fallback>
            <p:pic>
              <p:nvPicPr>
                <p:cNvPr id="376" name="Freihand 375">
                  <a:extLst>
                    <a:ext uri="{FF2B5EF4-FFF2-40B4-BE49-F238E27FC236}">
                      <a16:creationId xmlns:a16="http://schemas.microsoft.com/office/drawing/2014/main" id="{C82EA7E4-CA22-444D-B729-6AA6A3CB56AF}"/>
                    </a:ext>
                  </a:extLst>
                </p:cNvPr>
                <p:cNvPicPr/>
                <p:nvPr/>
              </p:nvPicPr>
              <p:blipFill>
                <a:blip r:embed="rId632"/>
                <a:stretch>
                  <a:fillRect/>
                </a:stretch>
              </p:blipFill>
              <p:spPr>
                <a:xfrm>
                  <a:off x="6971494" y="4616765"/>
                  <a:ext cx="84240" cy="24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3">
              <p14:nvContentPartPr>
                <p14:cNvPr id="377" name="Freihand 376">
                  <a:extLst>
                    <a:ext uri="{FF2B5EF4-FFF2-40B4-BE49-F238E27FC236}">
                      <a16:creationId xmlns:a16="http://schemas.microsoft.com/office/drawing/2014/main" id="{436B8851-1B2C-4BF6-A2EF-50523E22BCA7}"/>
                    </a:ext>
                  </a:extLst>
                </p14:cNvPr>
                <p14:cNvContentPartPr/>
                <p14:nvPr/>
              </p14:nvContentPartPr>
              <p14:xfrm>
                <a:off x="7038454" y="4681565"/>
                <a:ext cx="95760" cy="94680"/>
              </p14:xfrm>
            </p:contentPart>
          </mc:Choice>
          <mc:Fallback>
            <p:pic>
              <p:nvPicPr>
                <p:cNvPr id="377" name="Freihand 376">
                  <a:extLst>
                    <a:ext uri="{FF2B5EF4-FFF2-40B4-BE49-F238E27FC236}">
                      <a16:creationId xmlns:a16="http://schemas.microsoft.com/office/drawing/2014/main" id="{436B8851-1B2C-4BF6-A2EF-50523E22BCA7}"/>
                    </a:ext>
                  </a:extLst>
                </p:cNvPr>
                <p:cNvPicPr/>
                <p:nvPr/>
              </p:nvPicPr>
              <p:blipFill>
                <a:blip r:embed="rId634"/>
                <a:stretch>
                  <a:fillRect/>
                </a:stretch>
              </p:blipFill>
              <p:spPr>
                <a:xfrm>
                  <a:off x="7034134" y="4677245"/>
                  <a:ext cx="104400" cy="10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5">
              <p14:nvContentPartPr>
                <p14:cNvPr id="378" name="Freihand 377">
                  <a:extLst>
                    <a:ext uri="{FF2B5EF4-FFF2-40B4-BE49-F238E27FC236}">
                      <a16:creationId xmlns:a16="http://schemas.microsoft.com/office/drawing/2014/main" id="{86009880-57D4-4AA1-9BDF-EEEEE771DD1D}"/>
                    </a:ext>
                  </a:extLst>
                </p14:cNvPr>
                <p14:cNvContentPartPr/>
                <p14:nvPr/>
              </p14:nvContentPartPr>
              <p14:xfrm>
                <a:off x="7133854" y="4608125"/>
                <a:ext cx="201600" cy="156240"/>
              </p14:xfrm>
            </p:contentPart>
          </mc:Choice>
          <mc:Fallback>
            <p:pic>
              <p:nvPicPr>
                <p:cNvPr id="378" name="Freihand 377">
                  <a:extLst>
                    <a:ext uri="{FF2B5EF4-FFF2-40B4-BE49-F238E27FC236}">
                      <a16:creationId xmlns:a16="http://schemas.microsoft.com/office/drawing/2014/main" id="{86009880-57D4-4AA1-9BDF-EEEEE771DD1D}"/>
                    </a:ext>
                  </a:extLst>
                </p:cNvPr>
                <p:cNvPicPr/>
                <p:nvPr/>
              </p:nvPicPr>
              <p:blipFill>
                <a:blip r:embed="rId636"/>
                <a:stretch>
                  <a:fillRect/>
                </a:stretch>
              </p:blipFill>
              <p:spPr>
                <a:xfrm>
                  <a:off x="7129534" y="4603805"/>
                  <a:ext cx="210240" cy="1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7">
              <p14:nvContentPartPr>
                <p14:cNvPr id="379" name="Freihand 378">
                  <a:extLst>
                    <a:ext uri="{FF2B5EF4-FFF2-40B4-BE49-F238E27FC236}">
                      <a16:creationId xmlns:a16="http://schemas.microsoft.com/office/drawing/2014/main" id="{7B720CB9-6ADB-4702-9E1F-69267D4EEC73}"/>
                    </a:ext>
                  </a:extLst>
                </p14:cNvPr>
                <p14:cNvContentPartPr/>
                <p14:nvPr/>
              </p14:nvContentPartPr>
              <p14:xfrm>
                <a:off x="7339054" y="4613525"/>
                <a:ext cx="22680" cy="45360"/>
              </p14:xfrm>
            </p:contentPart>
          </mc:Choice>
          <mc:Fallback>
            <p:pic>
              <p:nvPicPr>
                <p:cNvPr id="379" name="Freihand 378">
                  <a:extLst>
                    <a:ext uri="{FF2B5EF4-FFF2-40B4-BE49-F238E27FC236}">
                      <a16:creationId xmlns:a16="http://schemas.microsoft.com/office/drawing/2014/main" id="{7B720CB9-6ADB-4702-9E1F-69267D4EEC73}"/>
                    </a:ext>
                  </a:extLst>
                </p:cNvPr>
                <p:cNvPicPr/>
                <p:nvPr/>
              </p:nvPicPr>
              <p:blipFill>
                <a:blip r:embed="rId638"/>
                <a:stretch>
                  <a:fillRect/>
                </a:stretch>
              </p:blipFill>
              <p:spPr>
                <a:xfrm>
                  <a:off x="7334734" y="4609205"/>
                  <a:ext cx="3132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9">
              <p14:nvContentPartPr>
                <p14:cNvPr id="380" name="Freihand 379">
                  <a:extLst>
                    <a:ext uri="{FF2B5EF4-FFF2-40B4-BE49-F238E27FC236}">
                      <a16:creationId xmlns:a16="http://schemas.microsoft.com/office/drawing/2014/main" id="{B805DD3C-EAB0-445C-9C72-269BBB25F605}"/>
                    </a:ext>
                  </a:extLst>
                </p14:cNvPr>
                <p14:cNvContentPartPr/>
                <p14:nvPr/>
              </p14:nvContentPartPr>
              <p14:xfrm>
                <a:off x="7325374" y="4623245"/>
                <a:ext cx="444600" cy="228240"/>
              </p14:xfrm>
            </p:contentPart>
          </mc:Choice>
          <mc:Fallback>
            <p:pic>
              <p:nvPicPr>
                <p:cNvPr id="380" name="Freihand 379">
                  <a:extLst>
                    <a:ext uri="{FF2B5EF4-FFF2-40B4-BE49-F238E27FC236}">
                      <a16:creationId xmlns:a16="http://schemas.microsoft.com/office/drawing/2014/main" id="{B805DD3C-EAB0-445C-9C72-269BBB25F605}"/>
                    </a:ext>
                  </a:extLst>
                </p:cNvPr>
                <p:cNvPicPr/>
                <p:nvPr/>
              </p:nvPicPr>
              <p:blipFill>
                <a:blip r:embed="rId640"/>
                <a:stretch>
                  <a:fillRect/>
                </a:stretch>
              </p:blipFill>
              <p:spPr>
                <a:xfrm>
                  <a:off x="7321054" y="4618925"/>
                  <a:ext cx="453240" cy="23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1">
              <p14:nvContentPartPr>
                <p14:cNvPr id="381" name="Freihand 380">
                  <a:extLst>
                    <a:ext uri="{FF2B5EF4-FFF2-40B4-BE49-F238E27FC236}">
                      <a16:creationId xmlns:a16="http://schemas.microsoft.com/office/drawing/2014/main" id="{71A9524F-CD1C-4F84-82C5-CD9501A16B4E}"/>
                    </a:ext>
                  </a:extLst>
                </p14:cNvPr>
                <p14:cNvContentPartPr/>
                <p14:nvPr/>
              </p14:nvContentPartPr>
              <p14:xfrm>
                <a:off x="7827214" y="4504445"/>
                <a:ext cx="30960" cy="128160"/>
              </p14:xfrm>
            </p:contentPart>
          </mc:Choice>
          <mc:Fallback>
            <p:pic>
              <p:nvPicPr>
                <p:cNvPr id="381" name="Freihand 380">
                  <a:extLst>
                    <a:ext uri="{FF2B5EF4-FFF2-40B4-BE49-F238E27FC236}">
                      <a16:creationId xmlns:a16="http://schemas.microsoft.com/office/drawing/2014/main" id="{71A9524F-CD1C-4F84-82C5-CD9501A16B4E}"/>
                    </a:ext>
                  </a:extLst>
                </p:cNvPr>
                <p:cNvPicPr/>
                <p:nvPr/>
              </p:nvPicPr>
              <p:blipFill>
                <a:blip r:embed="rId642"/>
                <a:stretch>
                  <a:fillRect/>
                </a:stretch>
              </p:blipFill>
              <p:spPr>
                <a:xfrm>
                  <a:off x="7822894" y="4500125"/>
                  <a:ext cx="39600" cy="13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3">
              <p14:nvContentPartPr>
                <p14:cNvPr id="382" name="Freihand 381">
                  <a:extLst>
                    <a:ext uri="{FF2B5EF4-FFF2-40B4-BE49-F238E27FC236}">
                      <a16:creationId xmlns:a16="http://schemas.microsoft.com/office/drawing/2014/main" id="{11C6657F-DAE2-44D9-98B5-F31192737E0F}"/>
                    </a:ext>
                  </a:extLst>
                </p14:cNvPr>
                <p14:cNvContentPartPr/>
                <p14:nvPr/>
              </p14:nvContentPartPr>
              <p14:xfrm>
                <a:off x="7818214" y="4701005"/>
                <a:ext cx="2160" cy="35280"/>
              </p14:xfrm>
            </p:contentPart>
          </mc:Choice>
          <mc:Fallback>
            <p:pic>
              <p:nvPicPr>
                <p:cNvPr id="382" name="Freihand 381">
                  <a:extLst>
                    <a:ext uri="{FF2B5EF4-FFF2-40B4-BE49-F238E27FC236}">
                      <a16:creationId xmlns:a16="http://schemas.microsoft.com/office/drawing/2014/main" id="{11C6657F-DAE2-44D9-98B5-F31192737E0F}"/>
                    </a:ext>
                  </a:extLst>
                </p:cNvPr>
                <p:cNvPicPr/>
                <p:nvPr/>
              </p:nvPicPr>
              <p:blipFill>
                <a:blip r:embed="rId644"/>
                <a:stretch>
                  <a:fillRect/>
                </a:stretch>
              </p:blipFill>
              <p:spPr>
                <a:xfrm>
                  <a:off x="7813894" y="4696685"/>
                  <a:ext cx="10800" cy="43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02" name="Gruppieren 401">
            <a:extLst>
              <a:ext uri="{FF2B5EF4-FFF2-40B4-BE49-F238E27FC236}">
                <a16:creationId xmlns:a16="http://schemas.microsoft.com/office/drawing/2014/main" id="{5A434281-AAA6-4606-89AB-E002FEFD4521}"/>
              </a:ext>
            </a:extLst>
          </p:cNvPr>
          <p:cNvGrpSpPr/>
          <p:nvPr/>
        </p:nvGrpSpPr>
        <p:grpSpPr>
          <a:xfrm>
            <a:off x="1586614" y="5300405"/>
            <a:ext cx="1428840" cy="246600"/>
            <a:chOff x="1586614" y="5300405"/>
            <a:chExt cx="1428840" cy="246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45">
              <p14:nvContentPartPr>
                <p14:cNvPr id="384" name="Freihand 383">
                  <a:extLst>
                    <a:ext uri="{FF2B5EF4-FFF2-40B4-BE49-F238E27FC236}">
                      <a16:creationId xmlns:a16="http://schemas.microsoft.com/office/drawing/2014/main" id="{D8D9930E-AA1D-47C6-844A-698A5B731BFA}"/>
                    </a:ext>
                  </a:extLst>
                </p14:cNvPr>
                <p14:cNvContentPartPr/>
                <p14:nvPr/>
              </p14:nvContentPartPr>
              <p14:xfrm>
                <a:off x="1586614" y="5355125"/>
                <a:ext cx="132120" cy="148680"/>
              </p14:xfrm>
            </p:contentPart>
          </mc:Choice>
          <mc:Fallback>
            <p:pic>
              <p:nvPicPr>
                <p:cNvPr id="384" name="Freihand 383">
                  <a:extLst>
                    <a:ext uri="{FF2B5EF4-FFF2-40B4-BE49-F238E27FC236}">
                      <a16:creationId xmlns:a16="http://schemas.microsoft.com/office/drawing/2014/main" id="{D8D9930E-AA1D-47C6-844A-698A5B731BFA}"/>
                    </a:ext>
                  </a:extLst>
                </p:cNvPr>
                <p:cNvPicPr/>
                <p:nvPr/>
              </p:nvPicPr>
              <p:blipFill>
                <a:blip r:embed="rId646"/>
                <a:stretch>
                  <a:fillRect/>
                </a:stretch>
              </p:blipFill>
              <p:spPr>
                <a:xfrm>
                  <a:off x="1582294" y="5350805"/>
                  <a:ext cx="140760" cy="15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7">
              <p14:nvContentPartPr>
                <p14:cNvPr id="385" name="Freihand 384">
                  <a:extLst>
                    <a:ext uri="{FF2B5EF4-FFF2-40B4-BE49-F238E27FC236}">
                      <a16:creationId xmlns:a16="http://schemas.microsoft.com/office/drawing/2014/main" id="{FA6F741F-9B07-4C4A-A612-B77D88D0504E}"/>
                    </a:ext>
                  </a:extLst>
                </p14:cNvPr>
                <p14:cNvContentPartPr/>
                <p14:nvPr/>
              </p14:nvContentPartPr>
              <p14:xfrm>
                <a:off x="1594894" y="5412365"/>
                <a:ext cx="149400" cy="61560"/>
              </p14:xfrm>
            </p:contentPart>
          </mc:Choice>
          <mc:Fallback>
            <p:pic>
              <p:nvPicPr>
                <p:cNvPr id="385" name="Freihand 384">
                  <a:extLst>
                    <a:ext uri="{FF2B5EF4-FFF2-40B4-BE49-F238E27FC236}">
                      <a16:creationId xmlns:a16="http://schemas.microsoft.com/office/drawing/2014/main" id="{FA6F741F-9B07-4C4A-A612-B77D88D0504E}"/>
                    </a:ext>
                  </a:extLst>
                </p:cNvPr>
                <p:cNvPicPr/>
                <p:nvPr/>
              </p:nvPicPr>
              <p:blipFill>
                <a:blip r:embed="rId648"/>
                <a:stretch>
                  <a:fillRect/>
                </a:stretch>
              </p:blipFill>
              <p:spPr>
                <a:xfrm>
                  <a:off x="1590574" y="5408045"/>
                  <a:ext cx="15804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9">
              <p14:nvContentPartPr>
                <p14:cNvPr id="387" name="Freihand 386">
                  <a:extLst>
                    <a:ext uri="{FF2B5EF4-FFF2-40B4-BE49-F238E27FC236}">
                      <a16:creationId xmlns:a16="http://schemas.microsoft.com/office/drawing/2014/main" id="{65C1EDC3-202B-41C1-AA1B-93C8CA14E922}"/>
                    </a:ext>
                  </a:extLst>
                </p14:cNvPr>
                <p14:cNvContentPartPr/>
                <p14:nvPr/>
              </p14:nvContentPartPr>
              <p14:xfrm>
                <a:off x="1727374" y="5440805"/>
                <a:ext cx="67320" cy="98640"/>
              </p14:xfrm>
            </p:contentPart>
          </mc:Choice>
          <mc:Fallback>
            <p:pic>
              <p:nvPicPr>
                <p:cNvPr id="387" name="Freihand 386">
                  <a:extLst>
                    <a:ext uri="{FF2B5EF4-FFF2-40B4-BE49-F238E27FC236}">
                      <a16:creationId xmlns:a16="http://schemas.microsoft.com/office/drawing/2014/main" id="{65C1EDC3-202B-41C1-AA1B-93C8CA14E922}"/>
                    </a:ext>
                  </a:extLst>
                </p:cNvPr>
                <p:cNvPicPr/>
                <p:nvPr/>
              </p:nvPicPr>
              <p:blipFill>
                <a:blip r:embed="rId650"/>
                <a:stretch>
                  <a:fillRect/>
                </a:stretch>
              </p:blipFill>
              <p:spPr>
                <a:xfrm>
                  <a:off x="1723054" y="5436485"/>
                  <a:ext cx="75960" cy="10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1">
              <p14:nvContentPartPr>
                <p14:cNvPr id="388" name="Freihand 387">
                  <a:extLst>
                    <a:ext uri="{FF2B5EF4-FFF2-40B4-BE49-F238E27FC236}">
                      <a16:creationId xmlns:a16="http://schemas.microsoft.com/office/drawing/2014/main" id="{4D544054-FD3D-4E53-86B0-E3BD768EF556}"/>
                    </a:ext>
                  </a:extLst>
                </p14:cNvPr>
                <p14:cNvContentPartPr/>
                <p14:nvPr/>
              </p14:nvContentPartPr>
              <p14:xfrm>
                <a:off x="1824574" y="5469605"/>
                <a:ext cx="38880" cy="48600"/>
              </p14:xfrm>
            </p:contentPart>
          </mc:Choice>
          <mc:Fallback>
            <p:pic>
              <p:nvPicPr>
                <p:cNvPr id="388" name="Freihand 387">
                  <a:extLst>
                    <a:ext uri="{FF2B5EF4-FFF2-40B4-BE49-F238E27FC236}">
                      <a16:creationId xmlns:a16="http://schemas.microsoft.com/office/drawing/2014/main" id="{4D544054-FD3D-4E53-86B0-E3BD768EF556}"/>
                    </a:ext>
                  </a:extLst>
                </p:cNvPr>
                <p:cNvPicPr/>
                <p:nvPr/>
              </p:nvPicPr>
              <p:blipFill>
                <a:blip r:embed="rId652"/>
                <a:stretch>
                  <a:fillRect/>
                </a:stretch>
              </p:blipFill>
              <p:spPr>
                <a:xfrm>
                  <a:off x="1820254" y="5465285"/>
                  <a:ext cx="47520" cy="5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3">
              <p14:nvContentPartPr>
                <p14:cNvPr id="389" name="Freihand 388">
                  <a:extLst>
                    <a:ext uri="{FF2B5EF4-FFF2-40B4-BE49-F238E27FC236}">
                      <a16:creationId xmlns:a16="http://schemas.microsoft.com/office/drawing/2014/main" id="{C6D66655-BB6D-4008-B644-613FFFF64DB5}"/>
                    </a:ext>
                  </a:extLst>
                </p14:cNvPr>
                <p14:cNvContentPartPr/>
                <p14:nvPr/>
              </p14:nvContentPartPr>
              <p14:xfrm>
                <a:off x="1872094" y="5433605"/>
                <a:ext cx="52200" cy="113400"/>
              </p14:xfrm>
            </p:contentPart>
          </mc:Choice>
          <mc:Fallback>
            <p:pic>
              <p:nvPicPr>
                <p:cNvPr id="389" name="Freihand 388">
                  <a:extLst>
                    <a:ext uri="{FF2B5EF4-FFF2-40B4-BE49-F238E27FC236}">
                      <a16:creationId xmlns:a16="http://schemas.microsoft.com/office/drawing/2014/main" id="{C6D66655-BB6D-4008-B644-613FFFF64DB5}"/>
                    </a:ext>
                  </a:extLst>
                </p:cNvPr>
                <p:cNvPicPr/>
                <p:nvPr/>
              </p:nvPicPr>
              <p:blipFill>
                <a:blip r:embed="rId654"/>
                <a:stretch>
                  <a:fillRect/>
                </a:stretch>
              </p:blipFill>
              <p:spPr>
                <a:xfrm>
                  <a:off x="1867774" y="5429285"/>
                  <a:ext cx="60840" cy="12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5">
              <p14:nvContentPartPr>
                <p14:cNvPr id="390" name="Freihand 389">
                  <a:extLst>
                    <a:ext uri="{FF2B5EF4-FFF2-40B4-BE49-F238E27FC236}">
                      <a16:creationId xmlns:a16="http://schemas.microsoft.com/office/drawing/2014/main" id="{A2AFFAC5-6D17-414E-AC4C-FAE61557F391}"/>
                    </a:ext>
                  </a:extLst>
                </p14:cNvPr>
                <p14:cNvContentPartPr/>
                <p14:nvPr/>
              </p14:nvContentPartPr>
              <p14:xfrm>
                <a:off x="2076934" y="5374925"/>
                <a:ext cx="100080" cy="105120"/>
              </p14:xfrm>
            </p:contentPart>
          </mc:Choice>
          <mc:Fallback>
            <p:pic>
              <p:nvPicPr>
                <p:cNvPr id="390" name="Freihand 389">
                  <a:extLst>
                    <a:ext uri="{FF2B5EF4-FFF2-40B4-BE49-F238E27FC236}">
                      <a16:creationId xmlns:a16="http://schemas.microsoft.com/office/drawing/2014/main" id="{A2AFFAC5-6D17-414E-AC4C-FAE61557F391}"/>
                    </a:ext>
                  </a:extLst>
                </p:cNvPr>
                <p:cNvPicPr/>
                <p:nvPr/>
              </p:nvPicPr>
              <p:blipFill>
                <a:blip r:embed="rId656"/>
                <a:stretch>
                  <a:fillRect/>
                </a:stretch>
              </p:blipFill>
              <p:spPr>
                <a:xfrm>
                  <a:off x="2072614" y="5370605"/>
                  <a:ext cx="108720" cy="11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7">
              <p14:nvContentPartPr>
                <p14:cNvPr id="391" name="Freihand 390">
                  <a:extLst>
                    <a:ext uri="{FF2B5EF4-FFF2-40B4-BE49-F238E27FC236}">
                      <a16:creationId xmlns:a16="http://schemas.microsoft.com/office/drawing/2014/main" id="{3F5BAFC0-A2D1-48B0-8EFC-A1992AD2C6C3}"/>
                    </a:ext>
                  </a:extLst>
                </p14:cNvPr>
                <p14:cNvContentPartPr/>
                <p14:nvPr/>
              </p14:nvContentPartPr>
              <p14:xfrm>
                <a:off x="2331454" y="5337485"/>
                <a:ext cx="109440" cy="130680"/>
              </p14:xfrm>
            </p:contentPart>
          </mc:Choice>
          <mc:Fallback>
            <p:pic>
              <p:nvPicPr>
                <p:cNvPr id="391" name="Freihand 390">
                  <a:extLst>
                    <a:ext uri="{FF2B5EF4-FFF2-40B4-BE49-F238E27FC236}">
                      <a16:creationId xmlns:a16="http://schemas.microsoft.com/office/drawing/2014/main" id="{3F5BAFC0-A2D1-48B0-8EFC-A1992AD2C6C3}"/>
                    </a:ext>
                  </a:extLst>
                </p:cNvPr>
                <p:cNvPicPr/>
                <p:nvPr/>
              </p:nvPicPr>
              <p:blipFill>
                <a:blip r:embed="rId658"/>
                <a:stretch>
                  <a:fillRect/>
                </a:stretch>
              </p:blipFill>
              <p:spPr>
                <a:xfrm>
                  <a:off x="2327134" y="5333165"/>
                  <a:ext cx="118080" cy="13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9">
              <p14:nvContentPartPr>
                <p14:cNvPr id="392" name="Freihand 391">
                  <a:extLst>
                    <a:ext uri="{FF2B5EF4-FFF2-40B4-BE49-F238E27FC236}">
                      <a16:creationId xmlns:a16="http://schemas.microsoft.com/office/drawing/2014/main" id="{0B5A96D9-AB06-4781-98B7-6BB63B51AE28}"/>
                    </a:ext>
                  </a:extLst>
                </p14:cNvPr>
                <p14:cNvContentPartPr/>
                <p14:nvPr/>
              </p14:nvContentPartPr>
              <p14:xfrm>
                <a:off x="2337214" y="5372405"/>
                <a:ext cx="135360" cy="60840"/>
              </p14:xfrm>
            </p:contentPart>
          </mc:Choice>
          <mc:Fallback>
            <p:pic>
              <p:nvPicPr>
                <p:cNvPr id="392" name="Freihand 391">
                  <a:extLst>
                    <a:ext uri="{FF2B5EF4-FFF2-40B4-BE49-F238E27FC236}">
                      <a16:creationId xmlns:a16="http://schemas.microsoft.com/office/drawing/2014/main" id="{0B5A96D9-AB06-4781-98B7-6BB63B51AE28}"/>
                    </a:ext>
                  </a:extLst>
                </p:cNvPr>
                <p:cNvPicPr/>
                <p:nvPr/>
              </p:nvPicPr>
              <p:blipFill>
                <a:blip r:embed="rId660"/>
                <a:stretch>
                  <a:fillRect/>
                </a:stretch>
              </p:blipFill>
              <p:spPr>
                <a:xfrm>
                  <a:off x="2332894" y="5368085"/>
                  <a:ext cx="144000" cy="6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1">
              <p14:nvContentPartPr>
                <p14:cNvPr id="393" name="Freihand 392">
                  <a:extLst>
                    <a:ext uri="{FF2B5EF4-FFF2-40B4-BE49-F238E27FC236}">
                      <a16:creationId xmlns:a16="http://schemas.microsoft.com/office/drawing/2014/main" id="{FF01EEE6-EA42-46C5-86FE-FFFC0B761B30}"/>
                    </a:ext>
                  </a:extLst>
                </p14:cNvPr>
                <p14:cNvContentPartPr/>
                <p14:nvPr/>
              </p14:nvContentPartPr>
              <p14:xfrm>
                <a:off x="2493454" y="5409125"/>
                <a:ext cx="68400" cy="107280"/>
              </p14:xfrm>
            </p:contentPart>
          </mc:Choice>
          <mc:Fallback>
            <p:pic>
              <p:nvPicPr>
                <p:cNvPr id="393" name="Freihand 392">
                  <a:extLst>
                    <a:ext uri="{FF2B5EF4-FFF2-40B4-BE49-F238E27FC236}">
                      <a16:creationId xmlns:a16="http://schemas.microsoft.com/office/drawing/2014/main" id="{FF01EEE6-EA42-46C5-86FE-FFFC0B761B30}"/>
                    </a:ext>
                  </a:extLst>
                </p:cNvPr>
                <p:cNvPicPr/>
                <p:nvPr/>
              </p:nvPicPr>
              <p:blipFill>
                <a:blip r:embed="rId662"/>
                <a:stretch>
                  <a:fillRect/>
                </a:stretch>
              </p:blipFill>
              <p:spPr>
                <a:xfrm>
                  <a:off x="2489134" y="5404805"/>
                  <a:ext cx="77040" cy="11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3">
              <p14:nvContentPartPr>
                <p14:cNvPr id="394" name="Freihand 393">
                  <a:extLst>
                    <a:ext uri="{FF2B5EF4-FFF2-40B4-BE49-F238E27FC236}">
                      <a16:creationId xmlns:a16="http://schemas.microsoft.com/office/drawing/2014/main" id="{B9627205-F6BA-40A0-A97C-B10333D17024}"/>
                    </a:ext>
                  </a:extLst>
                </p14:cNvPr>
                <p14:cNvContentPartPr/>
                <p14:nvPr/>
              </p14:nvContentPartPr>
              <p14:xfrm>
                <a:off x="2592454" y="5420285"/>
                <a:ext cx="57960" cy="60840"/>
              </p14:xfrm>
            </p:contentPart>
          </mc:Choice>
          <mc:Fallback>
            <p:pic>
              <p:nvPicPr>
                <p:cNvPr id="394" name="Freihand 393">
                  <a:extLst>
                    <a:ext uri="{FF2B5EF4-FFF2-40B4-BE49-F238E27FC236}">
                      <a16:creationId xmlns:a16="http://schemas.microsoft.com/office/drawing/2014/main" id="{B9627205-F6BA-40A0-A97C-B10333D17024}"/>
                    </a:ext>
                  </a:extLst>
                </p:cNvPr>
                <p:cNvPicPr/>
                <p:nvPr/>
              </p:nvPicPr>
              <p:blipFill>
                <a:blip r:embed="rId664"/>
                <a:stretch>
                  <a:fillRect/>
                </a:stretch>
              </p:blipFill>
              <p:spPr>
                <a:xfrm>
                  <a:off x="2588134" y="5415965"/>
                  <a:ext cx="66600" cy="6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5">
              <p14:nvContentPartPr>
                <p14:cNvPr id="395" name="Freihand 394">
                  <a:extLst>
                    <a:ext uri="{FF2B5EF4-FFF2-40B4-BE49-F238E27FC236}">
                      <a16:creationId xmlns:a16="http://schemas.microsoft.com/office/drawing/2014/main" id="{B9D09C98-35E3-4225-AE8E-578D77379BFA}"/>
                    </a:ext>
                  </a:extLst>
                </p14:cNvPr>
                <p14:cNvContentPartPr/>
                <p14:nvPr/>
              </p14:nvContentPartPr>
              <p14:xfrm>
                <a:off x="2651494" y="5383565"/>
                <a:ext cx="53640" cy="131760"/>
              </p14:xfrm>
            </p:contentPart>
          </mc:Choice>
          <mc:Fallback>
            <p:pic>
              <p:nvPicPr>
                <p:cNvPr id="395" name="Freihand 394">
                  <a:extLst>
                    <a:ext uri="{FF2B5EF4-FFF2-40B4-BE49-F238E27FC236}">
                      <a16:creationId xmlns:a16="http://schemas.microsoft.com/office/drawing/2014/main" id="{B9D09C98-35E3-4225-AE8E-578D77379BFA}"/>
                    </a:ext>
                  </a:extLst>
                </p:cNvPr>
                <p:cNvPicPr/>
                <p:nvPr/>
              </p:nvPicPr>
              <p:blipFill>
                <a:blip r:embed="rId666"/>
                <a:stretch>
                  <a:fillRect/>
                </a:stretch>
              </p:blipFill>
              <p:spPr>
                <a:xfrm>
                  <a:off x="2647174" y="5379245"/>
                  <a:ext cx="62280" cy="14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7">
              <p14:nvContentPartPr>
                <p14:cNvPr id="399" name="Freihand 398">
                  <a:extLst>
                    <a:ext uri="{FF2B5EF4-FFF2-40B4-BE49-F238E27FC236}">
                      <a16:creationId xmlns:a16="http://schemas.microsoft.com/office/drawing/2014/main" id="{A70EB9BB-D31F-4778-9BA9-EBEA25B0F26A}"/>
                    </a:ext>
                  </a:extLst>
                </p14:cNvPr>
                <p14:cNvContentPartPr/>
                <p14:nvPr/>
              </p14:nvContentPartPr>
              <p14:xfrm>
                <a:off x="2039134" y="5527925"/>
                <a:ext cx="163440" cy="16560"/>
              </p14:xfrm>
            </p:contentPart>
          </mc:Choice>
          <mc:Fallback>
            <p:pic>
              <p:nvPicPr>
                <p:cNvPr id="399" name="Freihand 398">
                  <a:extLst>
                    <a:ext uri="{FF2B5EF4-FFF2-40B4-BE49-F238E27FC236}">
                      <a16:creationId xmlns:a16="http://schemas.microsoft.com/office/drawing/2014/main" id="{A70EB9BB-D31F-4778-9BA9-EBEA25B0F26A}"/>
                    </a:ext>
                  </a:extLst>
                </p:cNvPr>
                <p:cNvPicPr/>
                <p:nvPr/>
              </p:nvPicPr>
              <p:blipFill>
                <a:blip r:embed="rId668"/>
                <a:stretch>
                  <a:fillRect/>
                </a:stretch>
              </p:blipFill>
              <p:spPr>
                <a:xfrm>
                  <a:off x="2034814" y="5523605"/>
                  <a:ext cx="17208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9">
              <p14:nvContentPartPr>
                <p14:cNvPr id="397" name="Freihand 396">
                  <a:extLst>
                    <a:ext uri="{FF2B5EF4-FFF2-40B4-BE49-F238E27FC236}">
                      <a16:creationId xmlns:a16="http://schemas.microsoft.com/office/drawing/2014/main" id="{9FB462BB-9B47-48BD-BB6A-0AE1DB243DD0}"/>
                    </a:ext>
                  </a:extLst>
                </p14:cNvPr>
                <p14:cNvContentPartPr/>
                <p14:nvPr/>
              </p14:nvContentPartPr>
              <p14:xfrm>
                <a:off x="2867134" y="5300405"/>
                <a:ext cx="148320" cy="121320"/>
              </p14:xfrm>
            </p:contentPart>
          </mc:Choice>
          <mc:Fallback>
            <p:pic>
              <p:nvPicPr>
                <p:cNvPr id="397" name="Freihand 396">
                  <a:extLst>
                    <a:ext uri="{FF2B5EF4-FFF2-40B4-BE49-F238E27FC236}">
                      <a16:creationId xmlns:a16="http://schemas.microsoft.com/office/drawing/2014/main" id="{9FB462BB-9B47-48BD-BB6A-0AE1DB243DD0}"/>
                    </a:ext>
                  </a:extLst>
                </p:cNvPr>
                <p:cNvPicPr/>
                <p:nvPr/>
              </p:nvPicPr>
              <p:blipFill>
                <a:blip r:embed="rId670"/>
                <a:stretch>
                  <a:fillRect/>
                </a:stretch>
              </p:blipFill>
              <p:spPr>
                <a:xfrm>
                  <a:off x="2862814" y="5296085"/>
                  <a:ext cx="156960" cy="12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1">
              <p14:nvContentPartPr>
                <p14:cNvPr id="400" name="Freihand 399">
                  <a:extLst>
                    <a:ext uri="{FF2B5EF4-FFF2-40B4-BE49-F238E27FC236}">
                      <a16:creationId xmlns:a16="http://schemas.microsoft.com/office/drawing/2014/main" id="{A9799C72-DC1B-4C1E-9828-FB31797CE6D8}"/>
                    </a:ext>
                  </a:extLst>
                </p14:cNvPr>
                <p14:cNvContentPartPr/>
                <p14:nvPr/>
              </p14:nvContentPartPr>
              <p14:xfrm>
                <a:off x="2884774" y="5474645"/>
                <a:ext cx="120960" cy="14400"/>
              </p14:xfrm>
            </p:contentPart>
          </mc:Choice>
          <mc:Fallback>
            <p:pic>
              <p:nvPicPr>
                <p:cNvPr id="400" name="Freihand 399">
                  <a:extLst>
                    <a:ext uri="{FF2B5EF4-FFF2-40B4-BE49-F238E27FC236}">
                      <a16:creationId xmlns:a16="http://schemas.microsoft.com/office/drawing/2014/main" id="{A9799C72-DC1B-4C1E-9828-FB31797CE6D8}"/>
                    </a:ext>
                  </a:extLst>
                </p:cNvPr>
                <p:cNvPicPr/>
                <p:nvPr/>
              </p:nvPicPr>
              <p:blipFill>
                <a:blip r:embed="rId672"/>
                <a:stretch>
                  <a:fillRect/>
                </a:stretch>
              </p:blipFill>
              <p:spPr>
                <a:xfrm>
                  <a:off x="2880454" y="5470325"/>
                  <a:ext cx="129600" cy="23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5" name="Gruppieren 414">
            <a:extLst>
              <a:ext uri="{FF2B5EF4-FFF2-40B4-BE49-F238E27FC236}">
                <a16:creationId xmlns:a16="http://schemas.microsoft.com/office/drawing/2014/main" id="{38F61DFD-25E6-4D20-BA39-BC07E10B3AAD}"/>
              </a:ext>
            </a:extLst>
          </p:cNvPr>
          <p:cNvGrpSpPr/>
          <p:nvPr/>
        </p:nvGrpSpPr>
        <p:grpSpPr>
          <a:xfrm>
            <a:off x="3317134" y="5318045"/>
            <a:ext cx="1235880" cy="210600"/>
            <a:chOff x="3317134" y="5318045"/>
            <a:chExt cx="1235880" cy="210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73">
              <p14:nvContentPartPr>
                <p14:cNvPr id="403" name="Freihand 402">
                  <a:extLst>
                    <a:ext uri="{FF2B5EF4-FFF2-40B4-BE49-F238E27FC236}">
                      <a16:creationId xmlns:a16="http://schemas.microsoft.com/office/drawing/2014/main" id="{B6462FDF-CA51-4B24-A739-C45D467CEF26}"/>
                    </a:ext>
                  </a:extLst>
                </p14:cNvPr>
                <p14:cNvContentPartPr/>
                <p14:nvPr/>
              </p14:nvContentPartPr>
              <p14:xfrm>
                <a:off x="3317134" y="5512805"/>
                <a:ext cx="107280" cy="4320"/>
              </p14:xfrm>
            </p:contentPart>
          </mc:Choice>
          <mc:Fallback>
            <p:pic>
              <p:nvPicPr>
                <p:cNvPr id="403" name="Freihand 402">
                  <a:extLst>
                    <a:ext uri="{FF2B5EF4-FFF2-40B4-BE49-F238E27FC236}">
                      <a16:creationId xmlns:a16="http://schemas.microsoft.com/office/drawing/2014/main" id="{B6462FDF-CA51-4B24-A739-C45D467CEF26}"/>
                    </a:ext>
                  </a:extLst>
                </p:cNvPr>
                <p:cNvPicPr/>
                <p:nvPr/>
              </p:nvPicPr>
              <p:blipFill>
                <a:blip r:embed="rId674"/>
                <a:stretch>
                  <a:fillRect/>
                </a:stretch>
              </p:blipFill>
              <p:spPr>
                <a:xfrm>
                  <a:off x="3312814" y="5508485"/>
                  <a:ext cx="115920" cy="1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5">
              <p14:nvContentPartPr>
                <p14:cNvPr id="404" name="Freihand 403">
                  <a:extLst>
                    <a:ext uri="{FF2B5EF4-FFF2-40B4-BE49-F238E27FC236}">
                      <a16:creationId xmlns:a16="http://schemas.microsoft.com/office/drawing/2014/main" id="{76C49D6C-8BB0-4EE7-9406-04D9BC55688F}"/>
                    </a:ext>
                  </a:extLst>
                </p14:cNvPr>
                <p14:cNvContentPartPr/>
                <p14:nvPr/>
              </p14:nvContentPartPr>
              <p14:xfrm>
                <a:off x="3543574" y="5517485"/>
                <a:ext cx="264240" cy="11160"/>
              </p14:xfrm>
            </p:contentPart>
          </mc:Choice>
          <mc:Fallback>
            <p:pic>
              <p:nvPicPr>
                <p:cNvPr id="404" name="Freihand 403">
                  <a:extLst>
                    <a:ext uri="{FF2B5EF4-FFF2-40B4-BE49-F238E27FC236}">
                      <a16:creationId xmlns:a16="http://schemas.microsoft.com/office/drawing/2014/main" id="{76C49D6C-8BB0-4EE7-9406-04D9BC55688F}"/>
                    </a:ext>
                  </a:extLst>
                </p:cNvPr>
                <p:cNvPicPr/>
                <p:nvPr/>
              </p:nvPicPr>
              <p:blipFill>
                <a:blip r:embed="rId676"/>
                <a:stretch>
                  <a:fillRect/>
                </a:stretch>
              </p:blipFill>
              <p:spPr>
                <a:xfrm>
                  <a:off x="3539254" y="5513165"/>
                  <a:ext cx="272880" cy="1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7">
              <p14:nvContentPartPr>
                <p14:cNvPr id="405" name="Freihand 404">
                  <a:extLst>
                    <a:ext uri="{FF2B5EF4-FFF2-40B4-BE49-F238E27FC236}">
                      <a16:creationId xmlns:a16="http://schemas.microsoft.com/office/drawing/2014/main" id="{F4181795-1BCA-44EE-857E-D4B6623C15A0}"/>
                    </a:ext>
                  </a:extLst>
                </p14:cNvPr>
                <p14:cNvContentPartPr/>
                <p14:nvPr/>
              </p14:nvContentPartPr>
              <p14:xfrm>
                <a:off x="3909694" y="5514605"/>
                <a:ext cx="67320" cy="9360"/>
              </p14:xfrm>
            </p:contentPart>
          </mc:Choice>
          <mc:Fallback>
            <p:pic>
              <p:nvPicPr>
                <p:cNvPr id="405" name="Freihand 404">
                  <a:extLst>
                    <a:ext uri="{FF2B5EF4-FFF2-40B4-BE49-F238E27FC236}">
                      <a16:creationId xmlns:a16="http://schemas.microsoft.com/office/drawing/2014/main" id="{F4181795-1BCA-44EE-857E-D4B6623C15A0}"/>
                    </a:ext>
                  </a:extLst>
                </p:cNvPr>
                <p:cNvPicPr/>
                <p:nvPr/>
              </p:nvPicPr>
              <p:blipFill>
                <a:blip r:embed="rId678"/>
                <a:stretch>
                  <a:fillRect/>
                </a:stretch>
              </p:blipFill>
              <p:spPr>
                <a:xfrm>
                  <a:off x="3905374" y="5510285"/>
                  <a:ext cx="7596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9">
              <p14:nvContentPartPr>
                <p14:cNvPr id="406" name="Freihand 405">
                  <a:extLst>
                    <a:ext uri="{FF2B5EF4-FFF2-40B4-BE49-F238E27FC236}">
                      <a16:creationId xmlns:a16="http://schemas.microsoft.com/office/drawing/2014/main" id="{C32C1D35-E34B-4227-BEB6-B1A06EF65DA1}"/>
                    </a:ext>
                  </a:extLst>
                </p14:cNvPr>
                <p14:cNvContentPartPr/>
                <p14:nvPr/>
              </p14:nvContentPartPr>
              <p14:xfrm>
                <a:off x="4007254" y="5318045"/>
                <a:ext cx="105480" cy="83160"/>
              </p14:xfrm>
            </p:contentPart>
          </mc:Choice>
          <mc:Fallback>
            <p:pic>
              <p:nvPicPr>
                <p:cNvPr id="406" name="Freihand 405">
                  <a:extLst>
                    <a:ext uri="{FF2B5EF4-FFF2-40B4-BE49-F238E27FC236}">
                      <a16:creationId xmlns:a16="http://schemas.microsoft.com/office/drawing/2014/main" id="{C32C1D35-E34B-4227-BEB6-B1A06EF65DA1}"/>
                    </a:ext>
                  </a:extLst>
                </p:cNvPr>
                <p:cNvPicPr/>
                <p:nvPr/>
              </p:nvPicPr>
              <p:blipFill>
                <a:blip r:embed="rId680"/>
                <a:stretch>
                  <a:fillRect/>
                </a:stretch>
              </p:blipFill>
              <p:spPr>
                <a:xfrm>
                  <a:off x="4002934" y="5313725"/>
                  <a:ext cx="114120" cy="9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1">
              <p14:nvContentPartPr>
                <p14:cNvPr id="407" name="Freihand 406">
                  <a:extLst>
                    <a:ext uri="{FF2B5EF4-FFF2-40B4-BE49-F238E27FC236}">
                      <a16:creationId xmlns:a16="http://schemas.microsoft.com/office/drawing/2014/main" id="{C6A9B1E0-F98A-4E27-B6CA-3CAAC867B717}"/>
                    </a:ext>
                  </a:extLst>
                </p14:cNvPr>
                <p14:cNvContentPartPr/>
                <p14:nvPr/>
              </p14:nvContentPartPr>
              <p14:xfrm>
                <a:off x="4011934" y="5443685"/>
                <a:ext cx="107640" cy="6480"/>
              </p14:xfrm>
            </p:contentPart>
          </mc:Choice>
          <mc:Fallback>
            <p:pic>
              <p:nvPicPr>
                <p:cNvPr id="407" name="Freihand 406">
                  <a:extLst>
                    <a:ext uri="{FF2B5EF4-FFF2-40B4-BE49-F238E27FC236}">
                      <a16:creationId xmlns:a16="http://schemas.microsoft.com/office/drawing/2014/main" id="{C6A9B1E0-F98A-4E27-B6CA-3CAAC867B717}"/>
                    </a:ext>
                  </a:extLst>
                </p:cNvPr>
                <p:cNvPicPr/>
                <p:nvPr/>
              </p:nvPicPr>
              <p:blipFill>
                <a:blip r:embed="rId682"/>
                <a:stretch>
                  <a:fillRect/>
                </a:stretch>
              </p:blipFill>
              <p:spPr>
                <a:xfrm>
                  <a:off x="4007614" y="5439365"/>
                  <a:ext cx="116280" cy="1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3">
              <p14:nvContentPartPr>
                <p14:cNvPr id="409" name="Freihand 408">
                  <a:extLst>
                    <a:ext uri="{FF2B5EF4-FFF2-40B4-BE49-F238E27FC236}">
                      <a16:creationId xmlns:a16="http://schemas.microsoft.com/office/drawing/2014/main" id="{E0A51E2B-E8A2-43F8-861B-815A047BBFB4}"/>
                    </a:ext>
                  </a:extLst>
                </p14:cNvPr>
                <p14:cNvContentPartPr/>
                <p14:nvPr/>
              </p14:nvContentPartPr>
              <p14:xfrm>
                <a:off x="4216414" y="5318045"/>
                <a:ext cx="104040" cy="117000"/>
              </p14:xfrm>
            </p:contentPart>
          </mc:Choice>
          <mc:Fallback>
            <p:pic>
              <p:nvPicPr>
                <p:cNvPr id="409" name="Freihand 408">
                  <a:extLst>
                    <a:ext uri="{FF2B5EF4-FFF2-40B4-BE49-F238E27FC236}">
                      <a16:creationId xmlns:a16="http://schemas.microsoft.com/office/drawing/2014/main" id="{E0A51E2B-E8A2-43F8-861B-815A047BBFB4}"/>
                    </a:ext>
                  </a:extLst>
                </p:cNvPr>
                <p:cNvPicPr/>
                <p:nvPr/>
              </p:nvPicPr>
              <p:blipFill>
                <a:blip r:embed="rId684"/>
                <a:stretch>
                  <a:fillRect/>
                </a:stretch>
              </p:blipFill>
              <p:spPr>
                <a:xfrm>
                  <a:off x="4212094" y="5313725"/>
                  <a:ext cx="112680" cy="12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5">
              <p14:nvContentPartPr>
                <p14:cNvPr id="410" name="Freihand 409">
                  <a:extLst>
                    <a:ext uri="{FF2B5EF4-FFF2-40B4-BE49-F238E27FC236}">
                      <a16:creationId xmlns:a16="http://schemas.microsoft.com/office/drawing/2014/main" id="{5E0ADEF5-F1F9-4E49-B6B4-D52CDDD38F77}"/>
                    </a:ext>
                  </a:extLst>
                </p14:cNvPr>
                <p14:cNvContentPartPr/>
                <p14:nvPr/>
              </p14:nvContentPartPr>
              <p14:xfrm>
                <a:off x="4220014" y="5338925"/>
                <a:ext cx="84960" cy="65880"/>
              </p14:xfrm>
            </p:contentPart>
          </mc:Choice>
          <mc:Fallback>
            <p:pic>
              <p:nvPicPr>
                <p:cNvPr id="410" name="Freihand 409">
                  <a:extLst>
                    <a:ext uri="{FF2B5EF4-FFF2-40B4-BE49-F238E27FC236}">
                      <a16:creationId xmlns:a16="http://schemas.microsoft.com/office/drawing/2014/main" id="{5E0ADEF5-F1F9-4E49-B6B4-D52CDDD38F77}"/>
                    </a:ext>
                  </a:extLst>
                </p:cNvPr>
                <p:cNvPicPr/>
                <p:nvPr/>
              </p:nvPicPr>
              <p:blipFill>
                <a:blip r:embed="rId686"/>
                <a:stretch>
                  <a:fillRect/>
                </a:stretch>
              </p:blipFill>
              <p:spPr>
                <a:xfrm>
                  <a:off x="4215694" y="5334605"/>
                  <a:ext cx="93600" cy="7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7">
              <p14:nvContentPartPr>
                <p14:cNvPr id="412" name="Freihand 411">
                  <a:extLst>
                    <a:ext uri="{FF2B5EF4-FFF2-40B4-BE49-F238E27FC236}">
                      <a16:creationId xmlns:a16="http://schemas.microsoft.com/office/drawing/2014/main" id="{1A8C235C-CD5A-4872-8648-BE13A28093DB}"/>
                    </a:ext>
                  </a:extLst>
                </p14:cNvPr>
                <p14:cNvContentPartPr/>
                <p14:nvPr/>
              </p14:nvContentPartPr>
              <p14:xfrm>
                <a:off x="4315054" y="5388605"/>
                <a:ext cx="60840" cy="91440"/>
              </p14:xfrm>
            </p:contentPart>
          </mc:Choice>
          <mc:Fallback>
            <p:pic>
              <p:nvPicPr>
                <p:cNvPr id="412" name="Freihand 411">
                  <a:extLst>
                    <a:ext uri="{FF2B5EF4-FFF2-40B4-BE49-F238E27FC236}">
                      <a16:creationId xmlns:a16="http://schemas.microsoft.com/office/drawing/2014/main" id="{1A8C235C-CD5A-4872-8648-BE13A28093DB}"/>
                    </a:ext>
                  </a:extLst>
                </p:cNvPr>
                <p:cNvPicPr/>
                <p:nvPr/>
              </p:nvPicPr>
              <p:blipFill>
                <a:blip r:embed="rId688"/>
                <a:stretch>
                  <a:fillRect/>
                </a:stretch>
              </p:blipFill>
              <p:spPr>
                <a:xfrm>
                  <a:off x="4310734" y="5384285"/>
                  <a:ext cx="69480" cy="10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9">
              <p14:nvContentPartPr>
                <p14:cNvPr id="413" name="Freihand 412">
                  <a:extLst>
                    <a:ext uri="{FF2B5EF4-FFF2-40B4-BE49-F238E27FC236}">
                      <a16:creationId xmlns:a16="http://schemas.microsoft.com/office/drawing/2014/main" id="{0CFFF89F-AD59-4551-8C69-1E4B1FB43155}"/>
                    </a:ext>
                  </a:extLst>
                </p14:cNvPr>
                <p14:cNvContentPartPr/>
                <p14:nvPr/>
              </p14:nvContentPartPr>
              <p14:xfrm>
                <a:off x="4408654" y="5407685"/>
                <a:ext cx="56520" cy="47880"/>
              </p14:xfrm>
            </p:contentPart>
          </mc:Choice>
          <mc:Fallback>
            <p:pic>
              <p:nvPicPr>
                <p:cNvPr id="413" name="Freihand 412">
                  <a:extLst>
                    <a:ext uri="{FF2B5EF4-FFF2-40B4-BE49-F238E27FC236}">
                      <a16:creationId xmlns:a16="http://schemas.microsoft.com/office/drawing/2014/main" id="{0CFFF89F-AD59-4551-8C69-1E4B1FB43155}"/>
                    </a:ext>
                  </a:extLst>
                </p:cNvPr>
                <p:cNvPicPr/>
                <p:nvPr/>
              </p:nvPicPr>
              <p:blipFill>
                <a:blip r:embed="rId690"/>
                <a:stretch>
                  <a:fillRect/>
                </a:stretch>
              </p:blipFill>
              <p:spPr>
                <a:xfrm>
                  <a:off x="4404334" y="5403365"/>
                  <a:ext cx="6516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1">
              <p14:nvContentPartPr>
                <p14:cNvPr id="414" name="Freihand 413">
                  <a:extLst>
                    <a:ext uri="{FF2B5EF4-FFF2-40B4-BE49-F238E27FC236}">
                      <a16:creationId xmlns:a16="http://schemas.microsoft.com/office/drawing/2014/main" id="{8C5018E6-CB66-4502-A9CE-F4E8FFC4F46E}"/>
                    </a:ext>
                  </a:extLst>
                </p14:cNvPr>
                <p14:cNvContentPartPr/>
                <p14:nvPr/>
              </p14:nvContentPartPr>
              <p14:xfrm>
                <a:off x="4470214" y="5365565"/>
                <a:ext cx="82800" cy="123480"/>
              </p14:xfrm>
            </p:contentPart>
          </mc:Choice>
          <mc:Fallback>
            <p:pic>
              <p:nvPicPr>
                <p:cNvPr id="414" name="Freihand 413">
                  <a:extLst>
                    <a:ext uri="{FF2B5EF4-FFF2-40B4-BE49-F238E27FC236}">
                      <a16:creationId xmlns:a16="http://schemas.microsoft.com/office/drawing/2014/main" id="{8C5018E6-CB66-4502-A9CE-F4E8FFC4F46E}"/>
                    </a:ext>
                  </a:extLst>
                </p:cNvPr>
                <p:cNvPicPr/>
                <p:nvPr/>
              </p:nvPicPr>
              <p:blipFill>
                <a:blip r:embed="rId692"/>
                <a:stretch>
                  <a:fillRect/>
                </a:stretch>
              </p:blipFill>
              <p:spPr>
                <a:xfrm>
                  <a:off x="4465894" y="5361245"/>
                  <a:ext cx="91440" cy="132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93">
            <p14:nvContentPartPr>
              <p14:cNvPr id="416" name="Freihand 415">
                <a:extLst>
                  <a:ext uri="{FF2B5EF4-FFF2-40B4-BE49-F238E27FC236}">
                    <a16:creationId xmlns:a16="http://schemas.microsoft.com/office/drawing/2014/main" id="{37BF1B53-3F1C-413D-95E9-5660E795695B}"/>
                  </a:ext>
                </a:extLst>
              </p14:cNvPr>
              <p14:cNvContentPartPr/>
              <p14:nvPr/>
            </p14:nvContentPartPr>
            <p14:xfrm>
              <a:off x="1089814" y="5783885"/>
              <a:ext cx="102240" cy="58320"/>
            </p14:xfrm>
          </p:contentPart>
        </mc:Choice>
        <mc:Fallback>
          <p:pic>
            <p:nvPicPr>
              <p:cNvPr id="416" name="Freihand 415">
                <a:extLst>
                  <a:ext uri="{FF2B5EF4-FFF2-40B4-BE49-F238E27FC236}">
                    <a16:creationId xmlns:a16="http://schemas.microsoft.com/office/drawing/2014/main" id="{37BF1B53-3F1C-413D-95E9-5660E795695B}"/>
                  </a:ext>
                </a:extLst>
              </p:cNvPr>
              <p:cNvPicPr/>
              <p:nvPr/>
            </p:nvPicPr>
            <p:blipFill>
              <a:blip r:embed="rId694"/>
              <a:stretch>
                <a:fillRect/>
              </a:stretch>
            </p:blipFill>
            <p:spPr>
              <a:xfrm>
                <a:off x="1085494" y="5779565"/>
                <a:ext cx="110880" cy="66960"/>
              </a:xfrm>
              <a:prstGeom prst="rect">
                <a:avLst/>
              </a:prstGeom>
            </p:spPr>
          </p:pic>
        </mc:Fallback>
      </mc:AlternateContent>
      <p:grpSp>
        <p:nvGrpSpPr>
          <p:cNvPr id="424" name="Gruppieren 423">
            <a:extLst>
              <a:ext uri="{FF2B5EF4-FFF2-40B4-BE49-F238E27FC236}">
                <a16:creationId xmlns:a16="http://schemas.microsoft.com/office/drawing/2014/main" id="{362C84D9-8F0B-4497-915D-BB954E307C33}"/>
              </a:ext>
            </a:extLst>
          </p:cNvPr>
          <p:cNvGrpSpPr/>
          <p:nvPr/>
        </p:nvGrpSpPr>
        <p:grpSpPr>
          <a:xfrm>
            <a:off x="1310854" y="5693885"/>
            <a:ext cx="519480" cy="181800"/>
            <a:chOff x="1310854" y="5693885"/>
            <a:chExt cx="519480" cy="181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95">
              <p14:nvContentPartPr>
                <p14:cNvPr id="417" name="Freihand 416">
                  <a:extLst>
                    <a:ext uri="{FF2B5EF4-FFF2-40B4-BE49-F238E27FC236}">
                      <a16:creationId xmlns:a16="http://schemas.microsoft.com/office/drawing/2014/main" id="{313A2772-DB91-4FEF-8A63-1C8B0AD95BDA}"/>
                    </a:ext>
                  </a:extLst>
                </p14:cNvPr>
                <p14:cNvContentPartPr/>
                <p14:nvPr/>
              </p14:nvContentPartPr>
              <p14:xfrm>
                <a:off x="1310854" y="5739605"/>
                <a:ext cx="185760" cy="136080"/>
              </p14:xfrm>
            </p:contentPart>
          </mc:Choice>
          <mc:Fallback>
            <p:pic>
              <p:nvPicPr>
                <p:cNvPr id="417" name="Freihand 416">
                  <a:extLst>
                    <a:ext uri="{FF2B5EF4-FFF2-40B4-BE49-F238E27FC236}">
                      <a16:creationId xmlns:a16="http://schemas.microsoft.com/office/drawing/2014/main" id="{313A2772-DB91-4FEF-8A63-1C8B0AD95BDA}"/>
                    </a:ext>
                  </a:extLst>
                </p:cNvPr>
                <p:cNvPicPr/>
                <p:nvPr/>
              </p:nvPicPr>
              <p:blipFill>
                <a:blip r:embed="rId696"/>
                <a:stretch>
                  <a:fillRect/>
                </a:stretch>
              </p:blipFill>
              <p:spPr>
                <a:xfrm>
                  <a:off x="1306534" y="5735285"/>
                  <a:ext cx="194400" cy="14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7">
              <p14:nvContentPartPr>
                <p14:cNvPr id="418" name="Freihand 417">
                  <a:extLst>
                    <a:ext uri="{FF2B5EF4-FFF2-40B4-BE49-F238E27FC236}">
                      <a16:creationId xmlns:a16="http://schemas.microsoft.com/office/drawing/2014/main" id="{C7D7D13B-DD71-45E1-94BC-45983CD209F4}"/>
                    </a:ext>
                  </a:extLst>
                </p14:cNvPr>
                <p14:cNvContentPartPr/>
                <p14:nvPr/>
              </p14:nvContentPartPr>
              <p14:xfrm>
                <a:off x="1495174" y="5693885"/>
                <a:ext cx="218160" cy="119160"/>
              </p14:xfrm>
            </p:contentPart>
          </mc:Choice>
          <mc:Fallback>
            <p:pic>
              <p:nvPicPr>
                <p:cNvPr id="418" name="Freihand 417">
                  <a:extLst>
                    <a:ext uri="{FF2B5EF4-FFF2-40B4-BE49-F238E27FC236}">
                      <a16:creationId xmlns:a16="http://schemas.microsoft.com/office/drawing/2014/main" id="{C7D7D13B-DD71-45E1-94BC-45983CD209F4}"/>
                    </a:ext>
                  </a:extLst>
                </p:cNvPr>
                <p:cNvPicPr/>
                <p:nvPr/>
              </p:nvPicPr>
              <p:blipFill>
                <a:blip r:embed="rId698"/>
                <a:stretch>
                  <a:fillRect/>
                </a:stretch>
              </p:blipFill>
              <p:spPr>
                <a:xfrm>
                  <a:off x="1490854" y="5689565"/>
                  <a:ext cx="226800" cy="12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9">
              <p14:nvContentPartPr>
                <p14:cNvPr id="419" name="Freihand 418">
                  <a:extLst>
                    <a:ext uri="{FF2B5EF4-FFF2-40B4-BE49-F238E27FC236}">
                      <a16:creationId xmlns:a16="http://schemas.microsoft.com/office/drawing/2014/main" id="{3FA2286E-EA8F-4DC7-9C50-33B97708C58D}"/>
                    </a:ext>
                  </a:extLst>
                </p14:cNvPr>
                <p14:cNvContentPartPr/>
                <p14:nvPr/>
              </p14:nvContentPartPr>
              <p14:xfrm>
                <a:off x="1725574" y="5729165"/>
                <a:ext cx="104760" cy="82800"/>
              </p14:xfrm>
            </p:contentPart>
          </mc:Choice>
          <mc:Fallback>
            <p:pic>
              <p:nvPicPr>
                <p:cNvPr id="419" name="Freihand 418">
                  <a:extLst>
                    <a:ext uri="{FF2B5EF4-FFF2-40B4-BE49-F238E27FC236}">
                      <a16:creationId xmlns:a16="http://schemas.microsoft.com/office/drawing/2014/main" id="{3FA2286E-EA8F-4DC7-9C50-33B97708C58D}"/>
                    </a:ext>
                  </a:extLst>
                </p:cNvPr>
                <p:cNvPicPr/>
                <p:nvPr/>
              </p:nvPicPr>
              <p:blipFill>
                <a:blip r:embed="rId700"/>
                <a:stretch>
                  <a:fillRect/>
                </a:stretch>
              </p:blipFill>
              <p:spPr>
                <a:xfrm>
                  <a:off x="1721254" y="5724845"/>
                  <a:ext cx="113400" cy="91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23" name="Gruppieren 422">
            <a:extLst>
              <a:ext uri="{FF2B5EF4-FFF2-40B4-BE49-F238E27FC236}">
                <a16:creationId xmlns:a16="http://schemas.microsoft.com/office/drawing/2014/main" id="{BD47DA80-163B-4486-80F8-529DF0A2F53F}"/>
              </a:ext>
            </a:extLst>
          </p:cNvPr>
          <p:cNvGrpSpPr/>
          <p:nvPr/>
        </p:nvGrpSpPr>
        <p:grpSpPr>
          <a:xfrm>
            <a:off x="2115454" y="5715845"/>
            <a:ext cx="255960" cy="110880"/>
            <a:chOff x="2115454" y="5715845"/>
            <a:chExt cx="255960" cy="110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01">
              <p14:nvContentPartPr>
                <p14:cNvPr id="420" name="Freihand 419">
                  <a:extLst>
                    <a:ext uri="{FF2B5EF4-FFF2-40B4-BE49-F238E27FC236}">
                      <a16:creationId xmlns:a16="http://schemas.microsoft.com/office/drawing/2014/main" id="{CA3C4EB7-1C1D-47C0-90CB-34F0AA2D5A2E}"/>
                    </a:ext>
                  </a:extLst>
                </p14:cNvPr>
                <p14:cNvContentPartPr/>
                <p14:nvPr/>
              </p14:nvContentPartPr>
              <p14:xfrm>
                <a:off x="2115454" y="5739965"/>
                <a:ext cx="128520" cy="17280"/>
              </p14:xfrm>
            </p:contentPart>
          </mc:Choice>
          <mc:Fallback>
            <p:pic>
              <p:nvPicPr>
                <p:cNvPr id="420" name="Freihand 419">
                  <a:extLst>
                    <a:ext uri="{FF2B5EF4-FFF2-40B4-BE49-F238E27FC236}">
                      <a16:creationId xmlns:a16="http://schemas.microsoft.com/office/drawing/2014/main" id="{CA3C4EB7-1C1D-47C0-90CB-34F0AA2D5A2E}"/>
                    </a:ext>
                  </a:extLst>
                </p:cNvPr>
                <p:cNvPicPr/>
                <p:nvPr/>
              </p:nvPicPr>
              <p:blipFill>
                <a:blip r:embed="rId702"/>
                <a:stretch>
                  <a:fillRect/>
                </a:stretch>
              </p:blipFill>
              <p:spPr>
                <a:xfrm>
                  <a:off x="2111134" y="5735645"/>
                  <a:ext cx="137160" cy="2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3">
              <p14:nvContentPartPr>
                <p14:cNvPr id="421" name="Freihand 420">
                  <a:extLst>
                    <a:ext uri="{FF2B5EF4-FFF2-40B4-BE49-F238E27FC236}">
                      <a16:creationId xmlns:a16="http://schemas.microsoft.com/office/drawing/2014/main" id="{04B7907F-7B24-475E-BB53-AB6E6A5FB52C}"/>
                    </a:ext>
                  </a:extLst>
                </p14:cNvPr>
                <p14:cNvContentPartPr/>
                <p14:nvPr/>
              </p14:nvContentPartPr>
              <p14:xfrm>
                <a:off x="2118334" y="5784965"/>
                <a:ext cx="129240" cy="9360"/>
              </p14:xfrm>
            </p:contentPart>
          </mc:Choice>
          <mc:Fallback>
            <p:pic>
              <p:nvPicPr>
                <p:cNvPr id="421" name="Freihand 420">
                  <a:extLst>
                    <a:ext uri="{FF2B5EF4-FFF2-40B4-BE49-F238E27FC236}">
                      <a16:creationId xmlns:a16="http://schemas.microsoft.com/office/drawing/2014/main" id="{04B7907F-7B24-475E-BB53-AB6E6A5FB52C}"/>
                    </a:ext>
                  </a:extLst>
                </p:cNvPr>
                <p:cNvPicPr/>
                <p:nvPr/>
              </p:nvPicPr>
              <p:blipFill>
                <a:blip r:embed="rId704"/>
                <a:stretch>
                  <a:fillRect/>
                </a:stretch>
              </p:blipFill>
              <p:spPr>
                <a:xfrm>
                  <a:off x="2114014" y="5780645"/>
                  <a:ext cx="13788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5">
              <p14:nvContentPartPr>
                <p14:cNvPr id="422" name="Freihand 421">
                  <a:extLst>
                    <a:ext uri="{FF2B5EF4-FFF2-40B4-BE49-F238E27FC236}">
                      <a16:creationId xmlns:a16="http://schemas.microsoft.com/office/drawing/2014/main" id="{010E02B6-F3E1-4E49-AE41-5CB6F95DD9C3}"/>
                    </a:ext>
                  </a:extLst>
                </p14:cNvPr>
                <p14:cNvContentPartPr/>
                <p14:nvPr/>
              </p14:nvContentPartPr>
              <p14:xfrm>
                <a:off x="2259094" y="5715845"/>
                <a:ext cx="112320" cy="110880"/>
              </p14:xfrm>
            </p:contentPart>
          </mc:Choice>
          <mc:Fallback>
            <p:pic>
              <p:nvPicPr>
                <p:cNvPr id="422" name="Freihand 421">
                  <a:extLst>
                    <a:ext uri="{FF2B5EF4-FFF2-40B4-BE49-F238E27FC236}">
                      <a16:creationId xmlns:a16="http://schemas.microsoft.com/office/drawing/2014/main" id="{010E02B6-F3E1-4E49-AE41-5CB6F95DD9C3}"/>
                    </a:ext>
                  </a:extLst>
                </p:cNvPr>
                <p:cNvPicPr/>
                <p:nvPr/>
              </p:nvPicPr>
              <p:blipFill>
                <a:blip r:embed="rId706"/>
                <a:stretch>
                  <a:fillRect/>
                </a:stretch>
              </p:blipFill>
              <p:spPr>
                <a:xfrm>
                  <a:off x="2254774" y="5711525"/>
                  <a:ext cx="120960" cy="119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34" name="Gruppieren 433">
            <a:extLst>
              <a:ext uri="{FF2B5EF4-FFF2-40B4-BE49-F238E27FC236}">
                <a16:creationId xmlns:a16="http://schemas.microsoft.com/office/drawing/2014/main" id="{CC4026B5-1667-4329-BA00-421A14117987}"/>
              </a:ext>
            </a:extLst>
          </p:cNvPr>
          <p:cNvGrpSpPr/>
          <p:nvPr/>
        </p:nvGrpSpPr>
        <p:grpSpPr>
          <a:xfrm>
            <a:off x="2711614" y="5681285"/>
            <a:ext cx="737280" cy="147240"/>
            <a:chOff x="2711614" y="5681285"/>
            <a:chExt cx="737280" cy="147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07">
              <p14:nvContentPartPr>
                <p14:cNvPr id="425" name="Freihand 424">
                  <a:extLst>
                    <a:ext uri="{FF2B5EF4-FFF2-40B4-BE49-F238E27FC236}">
                      <a16:creationId xmlns:a16="http://schemas.microsoft.com/office/drawing/2014/main" id="{1DA8249C-B260-41C7-8F32-E9E3CA348650}"/>
                    </a:ext>
                  </a:extLst>
                </p14:cNvPr>
                <p14:cNvContentPartPr/>
                <p14:nvPr/>
              </p14:nvContentPartPr>
              <p14:xfrm>
                <a:off x="2711614" y="5681285"/>
                <a:ext cx="125640" cy="136080"/>
              </p14:xfrm>
            </p:contentPart>
          </mc:Choice>
          <mc:Fallback>
            <p:pic>
              <p:nvPicPr>
                <p:cNvPr id="425" name="Freihand 424">
                  <a:extLst>
                    <a:ext uri="{FF2B5EF4-FFF2-40B4-BE49-F238E27FC236}">
                      <a16:creationId xmlns:a16="http://schemas.microsoft.com/office/drawing/2014/main" id="{1DA8249C-B260-41C7-8F32-E9E3CA348650}"/>
                    </a:ext>
                  </a:extLst>
                </p:cNvPr>
                <p:cNvPicPr/>
                <p:nvPr/>
              </p:nvPicPr>
              <p:blipFill>
                <a:blip r:embed="rId708"/>
                <a:stretch>
                  <a:fillRect/>
                </a:stretch>
              </p:blipFill>
              <p:spPr>
                <a:xfrm>
                  <a:off x="2707294" y="5676965"/>
                  <a:ext cx="134280" cy="14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9">
              <p14:nvContentPartPr>
                <p14:cNvPr id="426" name="Freihand 425">
                  <a:extLst>
                    <a:ext uri="{FF2B5EF4-FFF2-40B4-BE49-F238E27FC236}">
                      <a16:creationId xmlns:a16="http://schemas.microsoft.com/office/drawing/2014/main" id="{4CE494BE-DC94-4948-AAC8-4C433A842559}"/>
                    </a:ext>
                  </a:extLst>
                </p14:cNvPr>
                <p14:cNvContentPartPr/>
                <p14:nvPr/>
              </p14:nvContentPartPr>
              <p14:xfrm>
                <a:off x="2719174" y="5721965"/>
                <a:ext cx="117720" cy="83880"/>
              </p14:xfrm>
            </p:contentPart>
          </mc:Choice>
          <mc:Fallback>
            <p:pic>
              <p:nvPicPr>
                <p:cNvPr id="426" name="Freihand 425">
                  <a:extLst>
                    <a:ext uri="{FF2B5EF4-FFF2-40B4-BE49-F238E27FC236}">
                      <a16:creationId xmlns:a16="http://schemas.microsoft.com/office/drawing/2014/main" id="{4CE494BE-DC94-4948-AAC8-4C433A842559}"/>
                    </a:ext>
                  </a:extLst>
                </p:cNvPr>
                <p:cNvPicPr/>
                <p:nvPr/>
              </p:nvPicPr>
              <p:blipFill>
                <a:blip r:embed="rId710"/>
                <a:stretch>
                  <a:fillRect/>
                </a:stretch>
              </p:blipFill>
              <p:spPr>
                <a:xfrm>
                  <a:off x="2714854" y="5717645"/>
                  <a:ext cx="126360" cy="9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1">
              <p14:nvContentPartPr>
                <p14:cNvPr id="427" name="Freihand 426">
                  <a:extLst>
                    <a:ext uri="{FF2B5EF4-FFF2-40B4-BE49-F238E27FC236}">
                      <a16:creationId xmlns:a16="http://schemas.microsoft.com/office/drawing/2014/main" id="{CCAC6F1F-628C-4B55-BD14-DF86D4708AAD}"/>
                    </a:ext>
                  </a:extLst>
                </p14:cNvPr>
                <p14:cNvContentPartPr/>
                <p14:nvPr/>
              </p14:nvContentPartPr>
              <p14:xfrm>
                <a:off x="2862814" y="5765525"/>
                <a:ext cx="83520" cy="63000"/>
              </p14:xfrm>
            </p:contentPart>
          </mc:Choice>
          <mc:Fallback>
            <p:pic>
              <p:nvPicPr>
                <p:cNvPr id="427" name="Freihand 426">
                  <a:extLst>
                    <a:ext uri="{FF2B5EF4-FFF2-40B4-BE49-F238E27FC236}">
                      <a16:creationId xmlns:a16="http://schemas.microsoft.com/office/drawing/2014/main" id="{CCAC6F1F-628C-4B55-BD14-DF86D4708AAD}"/>
                    </a:ext>
                  </a:extLst>
                </p:cNvPr>
                <p:cNvPicPr/>
                <p:nvPr/>
              </p:nvPicPr>
              <p:blipFill>
                <a:blip r:embed="rId712"/>
                <a:stretch>
                  <a:fillRect/>
                </a:stretch>
              </p:blipFill>
              <p:spPr>
                <a:xfrm>
                  <a:off x="2858494" y="5761205"/>
                  <a:ext cx="92160" cy="7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3">
              <p14:nvContentPartPr>
                <p14:cNvPr id="429" name="Freihand 428">
                  <a:extLst>
                    <a:ext uri="{FF2B5EF4-FFF2-40B4-BE49-F238E27FC236}">
                      <a16:creationId xmlns:a16="http://schemas.microsoft.com/office/drawing/2014/main" id="{3C38F911-8E4E-4846-9EE4-B2770E196B2C}"/>
                    </a:ext>
                  </a:extLst>
                </p14:cNvPr>
                <p14:cNvContentPartPr/>
                <p14:nvPr/>
              </p14:nvContentPartPr>
              <p14:xfrm>
                <a:off x="2926534" y="5765525"/>
                <a:ext cx="64800" cy="52560"/>
              </p14:xfrm>
            </p:contentPart>
          </mc:Choice>
          <mc:Fallback>
            <p:pic>
              <p:nvPicPr>
                <p:cNvPr id="429" name="Freihand 428">
                  <a:extLst>
                    <a:ext uri="{FF2B5EF4-FFF2-40B4-BE49-F238E27FC236}">
                      <a16:creationId xmlns:a16="http://schemas.microsoft.com/office/drawing/2014/main" id="{3C38F911-8E4E-4846-9EE4-B2770E196B2C}"/>
                    </a:ext>
                  </a:extLst>
                </p:cNvPr>
                <p:cNvPicPr/>
                <p:nvPr/>
              </p:nvPicPr>
              <p:blipFill>
                <a:blip r:embed="rId714"/>
                <a:stretch>
                  <a:fillRect/>
                </a:stretch>
              </p:blipFill>
              <p:spPr>
                <a:xfrm>
                  <a:off x="2922214" y="5761205"/>
                  <a:ext cx="73440" cy="6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5">
              <p14:nvContentPartPr>
                <p14:cNvPr id="430" name="Freihand 429">
                  <a:extLst>
                    <a:ext uri="{FF2B5EF4-FFF2-40B4-BE49-F238E27FC236}">
                      <a16:creationId xmlns:a16="http://schemas.microsoft.com/office/drawing/2014/main" id="{E702F5BB-F4C7-4F64-82AB-BF3F40924764}"/>
                    </a:ext>
                  </a:extLst>
                </p14:cNvPr>
                <p14:cNvContentPartPr/>
                <p14:nvPr/>
              </p14:nvContentPartPr>
              <p14:xfrm>
                <a:off x="3018334" y="5756525"/>
                <a:ext cx="69840" cy="70200"/>
              </p14:xfrm>
            </p:contentPart>
          </mc:Choice>
          <mc:Fallback>
            <p:pic>
              <p:nvPicPr>
                <p:cNvPr id="430" name="Freihand 429">
                  <a:extLst>
                    <a:ext uri="{FF2B5EF4-FFF2-40B4-BE49-F238E27FC236}">
                      <a16:creationId xmlns:a16="http://schemas.microsoft.com/office/drawing/2014/main" id="{E702F5BB-F4C7-4F64-82AB-BF3F40924764}"/>
                    </a:ext>
                  </a:extLst>
                </p:cNvPr>
                <p:cNvPicPr/>
                <p:nvPr/>
              </p:nvPicPr>
              <p:blipFill>
                <a:blip r:embed="rId716"/>
                <a:stretch>
                  <a:fillRect/>
                </a:stretch>
              </p:blipFill>
              <p:spPr>
                <a:xfrm>
                  <a:off x="3014014" y="5752205"/>
                  <a:ext cx="78480" cy="7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7">
              <p14:nvContentPartPr>
                <p14:cNvPr id="431" name="Freihand 430">
                  <a:extLst>
                    <a:ext uri="{FF2B5EF4-FFF2-40B4-BE49-F238E27FC236}">
                      <a16:creationId xmlns:a16="http://schemas.microsoft.com/office/drawing/2014/main" id="{B41CB0F7-E4C0-4021-8090-A06E02AB3425}"/>
                    </a:ext>
                  </a:extLst>
                </p14:cNvPr>
                <p14:cNvContentPartPr/>
                <p14:nvPr/>
              </p14:nvContentPartPr>
              <p14:xfrm>
                <a:off x="3090694" y="5718005"/>
                <a:ext cx="81720" cy="106560"/>
              </p14:xfrm>
            </p:contentPart>
          </mc:Choice>
          <mc:Fallback>
            <p:pic>
              <p:nvPicPr>
                <p:cNvPr id="431" name="Freihand 430">
                  <a:extLst>
                    <a:ext uri="{FF2B5EF4-FFF2-40B4-BE49-F238E27FC236}">
                      <a16:creationId xmlns:a16="http://schemas.microsoft.com/office/drawing/2014/main" id="{B41CB0F7-E4C0-4021-8090-A06E02AB3425}"/>
                    </a:ext>
                  </a:extLst>
                </p:cNvPr>
                <p:cNvPicPr/>
                <p:nvPr/>
              </p:nvPicPr>
              <p:blipFill>
                <a:blip r:embed="rId718"/>
                <a:stretch>
                  <a:fillRect/>
                </a:stretch>
              </p:blipFill>
              <p:spPr>
                <a:xfrm>
                  <a:off x="3086374" y="5713685"/>
                  <a:ext cx="90360" cy="11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9">
              <p14:nvContentPartPr>
                <p14:cNvPr id="432" name="Freihand 431">
                  <a:extLst>
                    <a:ext uri="{FF2B5EF4-FFF2-40B4-BE49-F238E27FC236}">
                      <a16:creationId xmlns:a16="http://schemas.microsoft.com/office/drawing/2014/main" id="{417EB8BD-418B-4BE5-8342-476DAEF5E185}"/>
                    </a:ext>
                  </a:extLst>
                </p14:cNvPr>
                <p14:cNvContentPartPr/>
                <p14:nvPr/>
              </p14:nvContentPartPr>
              <p14:xfrm>
                <a:off x="3319654" y="5709005"/>
                <a:ext cx="122040" cy="23400"/>
              </p14:xfrm>
            </p:contentPart>
          </mc:Choice>
          <mc:Fallback>
            <p:pic>
              <p:nvPicPr>
                <p:cNvPr id="432" name="Freihand 431">
                  <a:extLst>
                    <a:ext uri="{FF2B5EF4-FFF2-40B4-BE49-F238E27FC236}">
                      <a16:creationId xmlns:a16="http://schemas.microsoft.com/office/drawing/2014/main" id="{417EB8BD-418B-4BE5-8342-476DAEF5E185}"/>
                    </a:ext>
                  </a:extLst>
                </p:cNvPr>
                <p:cNvPicPr/>
                <p:nvPr/>
              </p:nvPicPr>
              <p:blipFill>
                <a:blip r:embed="rId720"/>
                <a:stretch>
                  <a:fillRect/>
                </a:stretch>
              </p:blipFill>
              <p:spPr>
                <a:xfrm>
                  <a:off x="3315334" y="5704685"/>
                  <a:ext cx="13068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1">
              <p14:nvContentPartPr>
                <p14:cNvPr id="433" name="Freihand 432">
                  <a:extLst>
                    <a:ext uri="{FF2B5EF4-FFF2-40B4-BE49-F238E27FC236}">
                      <a16:creationId xmlns:a16="http://schemas.microsoft.com/office/drawing/2014/main" id="{31AA60DB-6075-47D7-9022-1CAC222087D4}"/>
                    </a:ext>
                  </a:extLst>
                </p14:cNvPr>
                <p14:cNvContentPartPr/>
                <p14:nvPr/>
              </p14:nvContentPartPr>
              <p14:xfrm>
                <a:off x="3337654" y="5753645"/>
                <a:ext cx="111240" cy="16200"/>
              </p14:xfrm>
            </p:contentPart>
          </mc:Choice>
          <mc:Fallback>
            <p:pic>
              <p:nvPicPr>
                <p:cNvPr id="433" name="Freihand 432">
                  <a:extLst>
                    <a:ext uri="{FF2B5EF4-FFF2-40B4-BE49-F238E27FC236}">
                      <a16:creationId xmlns:a16="http://schemas.microsoft.com/office/drawing/2014/main" id="{31AA60DB-6075-47D7-9022-1CAC222087D4}"/>
                    </a:ext>
                  </a:extLst>
                </p:cNvPr>
                <p:cNvPicPr/>
                <p:nvPr/>
              </p:nvPicPr>
              <p:blipFill>
                <a:blip r:embed="rId722"/>
                <a:stretch>
                  <a:fillRect/>
                </a:stretch>
              </p:blipFill>
              <p:spPr>
                <a:xfrm>
                  <a:off x="3333334" y="5749325"/>
                  <a:ext cx="119880" cy="24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23">
            <p14:nvContentPartPr>
              <p14:cNvPr id="448" name="Freihand 447">
                <a:extLst>
                  <a:ext uri="{FF2B5EF4-FFF2-40B4-BE49-F238E27FC236}">
                    <a16:creationId xmlns:a16="http://schemas.microsoft.com/office/drawing/2014/main" id="{6BC4F51C-6742-487B-8671-B9AF50EF3192}"/>
                  </a:ext>
                </a:extLst>
              </p14:cNvPr>
              <p14:cNvContentPartPr/>
              <p14:nvPr/>
            </p14:nvContentPartPr>
            <p14:xfrm>
              <a:off x="4244134" y="5669045"/>
              <a:ext cx="163080" cy="199080"/>
            </p14:xfrm>
          </p:contentPart>
        </mc:Choice>
        <mc:Fallback>
          <p:pic>
            <p:nvPicPr>
              <p:cNvPr id="448" name="Freihand 447">
                <a:extLst>
                  <a:ext uri="{FF2B5EF4-FFF2-40B4-BE49-F238E27FC236}">
                    <a16:creationId xmlns:a16="http://schemas.microsoft.com/office/drawing/2014/main" id="{6BC4F51C-6742-487B-8671-B9AF50EF3192}"/>
                  </a:ext>
                </a:extLst>
              </p:cNvPr>
              <p:cNvPicPr/>
              <p:nvPr/>
            </p:nvPicPr>
            <p:blipFill>
              <a:blip r:embed="rId724"/>
              <a:stretch>
                <a:fillRect/>
              </a:stretch>
            </p:blipFill>
            <p:spPr>
              <a:xfrm>
                <a:off x="4239814" y="5664725"/>
                <a:ext cx="171720" cy="20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25">
            <p14:nvContentPartPr>
              <p14:cNvPr id="450" name="Freihand 449">
                <a:extLst>
                  <a:ext uri="{FF2B5EF4-FFF2-40B4-BE49-F238E27FC236}">
                    <a16:creationId xmlns:a16="http://schemas.microsoft.com/office/drawing/2014/main" id="{34175407-9DDE-4FDB-B971-D2A4A9BDD5E3}"/>
                  </a:ext>
                </a:extLst>
              </p14:cNvPr>
              <p14:cNvContentPartPr/>
              <p14:nvPr/>
            </p14:nvContentPartPr>
            <p14:xfrm>
              <a:off x="1228054" y="5724485"/>
              <a:ext cx="73080" cy="80280"/>
            </p14:xfrm>
          </p:contentPart>
        </mc:Choice>
        <mc:Fallback>
          <p:pic>
            <p:nvPicPr>
              <p:cNvPr id="450" name="Freihand 449">
                <a:extLst>
                  <a:ext uri="{FF2B5EF4-FFF2-40B4-BE49-F238E27FC236}">
                    <a16:creationId xmlns:a16="http://schemas.microsoft.com/office/drawing/2014/main" id="{34175407-9DDE-4FDB-B971-D2A4A9BDD5E3}"/>
                  </a:ext>
                </a:extLst>
              </p:cNvPr>
              <p:cNvPicPr/>
              <p:nvPr/>
            </p:nvPicPr>
            <p:blipFill>
              <a:blip r:embed="rId726"/>
              <a:stretch>
                <a:fillRect/>
              </a:stretch>
            </p:blipFill>
            <p:spPr>
              <a:xfrm>
                <a:off x="1223734" y="5720165"/>
                <a:ext cx="81720" cy="88920"/>
              </a:xfrm>
              <a:prstGeom prst="rect">
                <a:avLst/>
              </a:prstGeom>
            </p:spPr>
          </p:pic>
        </mc:Fallback>
      </mc:AlternateContent>
      <p:grpSp>
        <p:nvGrpSpPr>
          <p:cNvPr id="460" name="Gruppieren 459">
            <a:extLst>
              <a:ext uri="{FF2B5EF4-FFF2-40B4-BE49-F238E27FC236}">
                <a16:creationId xmlns:a16="http://schemas.microsoft.com/office/drawing/2014/main" id="{F5B74CB0-C6B5-4BF2-810C-058FECD1DC6E}"/>
              </a:ext>
            </a:extLst>
          </p:cNvPr>
          <p:cNvGrpSpPr/>
          <p:nvPr/>
        </p:nvGrpSpPr>
        <p:grpSpPr>
          <a:xfrm>
            <a:off x="1085854" y="6046325"/>
            <a:ext cx="756000" cy="219240"/>
            <a:chOff x="1085854" y="6046325"/>
            <a:chExt cx="756000" cy="219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27">
              <p14:nvContentPartPr>
                <p14:cNvPr id="451" name="Freihand 450">
                  <a:extLst>
                    <a:ext uri="{FF2B5EF4-FFF2-40B4-BE49-F238E27FC236}">
                      <a16:creationId xmlns:a16="http://schemas.microsoft.com/office/drawing/2014/main" id="{63CBB56A-577B-4F4E-8E59-F4B3547ABCF1}"/>
                    </a:ext>
                  </a:extLst>
                </p14:cNvPr>
                <p14:cNvContentPartPr/>
                <p14:nvPr/>
              </p14:nvContentPartPr>
              <p14:xfrm>
                <a:off x="1085854" y="6072245"/>
                <a:ext cx="104040" cy="100440"/>
              </p14:xfrm>
            </p:contentPart>
          </mc:Choice>
          <mc:Fallback>
            <p:pic>
              <p:nvPicPr>
                <p:cNvPr id="451" name="Freihand 450">
                  <a:extLst>
                    <a:ext uri="{FF2B5EF4-FFF2-40B4-BE49-F238E27FC236}">
                      <a16:creationId xmlns:a16="http://schemas.microsoft.com/office/drawing/2014/main" id="{63CBB56A-577B-4F4E-8E59-F4B3547ABCF1}"/>
                    </a:ext>
                  </a:extLst>
                </p:cNvPr>
                <p:cNvPicPr/>
                <p:nvPr/>
              </p:nvPicPr>
              <p:blipFill>
                <a:blip r:embed="rId728"/>
                <a:stretch>
                  <a:fillRect/>
                </a:stretch>
              </p:blipFill>
              <p:spPr>
                <a:xfrm>
                  <a:off x="1081534" y="6067925"/>
                  <a:ext cx="112680" cy="10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9">
              <p14:nvContentPartPr>
                <p14:cNvPr id="452" name="Freihand 451">
                  <a:extLst>
                    <a:ext uri="{FF2B5EF4-FFF2-40B4-BE49-F238E27FC236}">
                      <a16:creationId xmlns:a16="http://schemas.microsoft.com/office/drawing/2014/main" id="{ADCBDD18-C120-4076-8FFC-65483BD60E78}"/>
                    </a:ext>
                  </a:extLst>
                </p14:cNvPr>
                <p14:cNvContentPartPr/>
                <p14:nvPr/>
              </p14:nvContentPartPr>
              <p14:xfrm>
                <a:off x="1315894" y="6093485"/>
                <a:ext cx="203760" cy="172080"/>
              </p14:xfrm>
            </p:contentPart>
          </mc:Choice>
          <mc:Fallback>
            <p:pic>
              <p:nvPicPr>
                <p:cNvPr id="452" name="Freihand 451">
                  <a:extLst>
                    <a:ext uri="{FF2B5EF4-FFF2-40B4-BE49-F238E27FC236}">
                      <a16:creationId xmlns:a16="http://schemas.microsoft.com/office/drawing/2014/main" id="{ADCBDD18-C120-4076-8FFC-65483BD60E78}"/>
                    </a:ext>
                  </a:extLst>
                </p:cNvPr>
                <p:cNvPicPr/>
                <p:nvPr/>
              </p:nvPicPr>
              <p:blipFill>
                <a:blip r:embed="rId730"/>
                <a:stretch>
                  <a:fillRect/>
                </a:stretch>
              </p:blipFill>
              <p:spPr>
                <a:xfrm>
                  <a:off x="1311574" y="6089165"/>
                  <a:ext cx="212400" cy="18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1">
              <p14:nvContentPartPr>
                <p14:cNvPr id="453" name="Freihand 452">
                  <a:extLst>
                    <a:ext uri="{FF2B5EF4-FFF2-40B4-BE49-F238E27FC236}">
                      <a16:creationId xmlns:a16="http://schemas.microsoft.com/office/drawing/2014/main" id="{D26D96DF-E611-4C74-9C0C-935B4AB08357}"/>
                    </a:ext>
                  </a:extLst>
                </p14:cNvPr>
                <p14:cNvContentPartPr/>
                <p14:nvPr/>
              </p14:nvContentPartPr>
              <p14:xfrm>
                <a:off x="1561414" y="6102485"/>
                <a:ext cx="79920" cy="53280"/>
              </p14:xfrm>
            </p:contentPart>
          </mc:Choice>
          <mc:Fallback>
            <p:pic>
              <p:nvPicPr>
                <p:cNvPr id="453" name="Freihand 452">
                  <a:extLst>
                    <a:ext uri="{FF2B5EF4-FFF2-40B4-BE49-F238E27FC236}">
                      <a16:creationId xmlns:a16="http://schemas.microsoft.com/office/drawing/2014/main" id="{D26D96DF-E611-4C74-9C0C-935B4AB08357}"/>
                    </a:ext>
                  </a:extLst>
                </p:cNvPr>
                <p:cNvPicPr/>
                <p:nvPr/>
              </p:nvPicPr>
              <p:blipFill>
                <a:blip r:embed="rId732"/>
                <a:stretch>
                  <a:fillRect/>
                </a:stretch>
              </p:blipFill>
              <p:spPr>
                <a:xfrm>
                  <a:off x="1557094" y="6098165"/>
                  <a:ext cx="88560" cy="6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3">
              <p14:nvContentPartPr>
                <p14:cNvPr id="454" name="Freihand 453">
                  <a:extLst>
                    <a:ext uri="{FF2B5EF4-FFF2-40B4-BE49-F238E27FC236}">
                      <a16:creationId xmlns:a16="http://schemas.microsoft.com/office/drawing/2014/main" id="{77C18720-3979-4215-97FB-77A26703A870}"/>
                    </a:ext>
                  </a:extLst>
                </p14:cNvPr>
                <p14:cNvContentPartPr/>
                <p14:nvPr/>
              </p14:nvContentPartPr>
              <p14:xfrm>
                <a:off x="1660414" y="6046325"/>
                <a:ext cx="73440" cy="117000"/>
              </p14:xfrm>
            </p:contentPart>
          </mc:Choice>
          <mc:Fallback>
            <p:pic>
              <p:nvPicPr>
                <p:cNvPr id="454" name="Freihand 453">
                  <a:extLst>
                    <a:ext uri="{FF2B5EF4-FFF2-40B4-BE49-F238E27FC236}">
                      <a16:creationId xmlns:a16="http://schemas.microsoft.com/office/drawing/2014/main" id="{77C18720-3979-4215-97FB-77A26703A870}"/>
                    </a:ext>
                  </a:extLst>
                </p:cNvPr>
                <p:cNvPicPr/>
                <p:nvPr/>
              </p:nvPicPr>
              <p:blipFill>
                <a:blip r:embed="rId734"/>
                <a:stretch>
                  <a:fillRect/>
                </a:stretch>
              </p:blipFill>
              <p:spPr>
                <a:xfrm>
                  <a:off x="1656094" y="6042005"/>
                  <a:ext cx="82080" cy="12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5">
              <p14:nvContentPartPr>
                <p14:cNvPr id="455" name="Freihand 454">
                  <a:extLst>
                    <a:ext uri="{FF2B5EF4-FFF2-40B4-BE49-F238E27FC236}">
                      <a16:creationId xmlns:a16="http://schemas.microsoft.com/office/drawing/2014/main" id="{AC24F14D-7C72-491A-A0A5-6C8B90853704}"/>
                    </a:ext>
                  </a:extLst>
                </p14:cNvPr>
                <p14:cNvContentPartPr/>
                <p14:nvPr/>
              </p14:nvContentPartPr>
              <p14:xfrm>
                <a:off x="1752934" y="6083765"/>
                <a:ext cx="88920" cy="84600"/>
              </p14:xfrm>
            </p:contentPart>
          </mc:Choice>
          <mc:Fallback>
            <p:pic>
              <p:nvPicPr>
                <p:cNvPr id="455" name="Freihand 454">
                  <a:extLst>
                    <a:ext uri="{FF2B5EF4-FFF2-40B4-BE49-F238E27FC236}">
                      <a16:creationId xmlns:a16="http://schemas.microsoft.com/office/drawing/2014/main" id="{AC24F14D-7C72-491A-A0A5-6C8B90853704}"/>
                    </a:ext>
                  </a:extLst>
                </p:cNvPr>
                <p:cNvPicPr/>
                <p:nvPr/>
              </p:nvPicPr>
              <p:blipFill>
                <a:blip r:embed="rId736"/>
                <a:stretch>
                  <a:fillRect/>
                </a:stretch>
              </p:blipFill>
              <p:spPr>
                <a:xfrm>
                  <a:off x="1748614" y="6079445"/>
                  <a:ext cx="97560" cy="93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59" name="Gruppieren 458">
            <a:extLst>
              <a:ext uri="{FF2B5EF4-FFF2-40B4-BE49-F238E27FC236}">
                <a16:creationId xmlns:a16="http://schemas.microsoft.com/office/drawing/2014/main" id="{BAFBA78E-3EAB-4841-B468-CAB7540AEF07}"/>
              </a:ext>
            </a:extLst>
          </p:cNvPr>
          <p:cNvGrpSpPr/>
          <p:nvPr/>
        </p:nvGrpSpPr>
        <p:grpSpPr>
          <a:xfrm>
            <a:off x="2106814" y="6078005"/>
            <a:ext cx="228600" cy="132480"/>
            <a:chOff x="2106814" y="6078005"/>
            <a:chExt cx="228600" cy="132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37">
              <p14:nvContentPartPr>
                <p14:cNvPr id="456" name="Freihand 455">
                  <a:extLst>
                    <a:ext uri="{FF2B5EF4-FFF2-40B4-BE49-F238E27FC236}">
                      <a16:creationId xmlns:a16="http://schemas.microsoft.com/office/drawing/2014/main" id="{950B500C-8D48-4606-93D7-395918388FCC}"/>
                    </a:ext>
                  </a:extLst>
                </p14:cNvPr>
                <p14:cNvContentPartPr/>
                <p14:nvPr/>
              </p14:nvContentPartPr>
              <p14:xfrm>
                <a:off x="2106814" y="6122645"/>
                <a:ext cx="132120" cy="6480"/>
              </p14:xfrm>
            </p:contentPart>
          </mc:Choice>
          <mc:Fallback>
            <p:pic>
              <p:nvPicPr>
                <p:cNvPr id="456" name="Freihand 455">
                  <a:extLst>
                    <a:ext uri="{FF2B5EF4-FFF2-40B4-BE49-F238E27FC236}">
                      <a16:creationId xmlns:a16="http://schemas.microsoft.com/office/drawing/2014/main" id="{950B500C-8D48-4606-93D7-395918388FCC}"/>
                    </a:ext>
                  </a:extLst>
                </p:cNvPr>
                <p:cNvPicPr/>
                <p:nvPr/>
              </p:nvPicPr>
              <p:blipFill>
                <a:blip r:embed="rId738"/>
                <a:stretch>
                  <a:fillRect/>
                </a:stretch>
              </p:blipFill>
              <p:spPr>
                <a:xfrm>
                  <a:off x="2102494" y="6118325"/>
                  <a:ext cx="140760" cy="1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9">
              <p14:nvContentPartPr>
                <p14:cNvPr id="457" name="Freihand 456">
                  <a:extLst>
                    <a:ext uri="{FF2B5EF4-FFF2-40B4-BE49-F238E27FC236}">
                      <a16:creationId xmlns:a16="http://schemas.microsoft.com/office/drawing/2014/main" id="{17617BBE-D077-400A-8C23-359D68CFAA35}"/>
                    </a:ext>
                  </a:extLst>
                </p14:cNvPr>
                <p14:cNvContentPartPr/>
                <p14:nvPr/>
              </p14:nvContentPartPr>
              <p14:xfrm>
                <a:off x="2108614" y="6144245"/>
                <a:ext cx="169200" cy="22680"/>
              </p14:xfrm>
            </p:contentPart>
          </mc:Choice>
          <mc:Fallback>
            <p:pic>
              <p:nvPicPr>
                <p:cNvPr id="457" name="Freihand 456">
                  <a:extLst>
                    <a:ext uri="{FF2B5EF4-FFF2-40B4-BE49-F238E27FC236}">
                      <a16:creationId xmlns:a16="http://schemas.microsoft.com/office/drawing/2014/main" id="{17617BBE-D077-400A-8C23-359D68CFAA35}"/>
                    </a:ext>
                  </a:extLst>
                </p:cNvPr>
                <p:cNvPicPr/>
                <p:nvPr/>
              </p:nvPicPr>
              <p:blipFill>
                <a:blip r:embed="rId740"/>
                <a:stretch>
                  <a:fillRect/>
                </a:stretch>
              </p:blipFill>
              <p:spPr>
                <a:xfrm>
                  <a:off x="2104294" y="6139925"/>
                  <a:ext cx="17784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1">
              <p14:nvContentPartPr>
                <p14:cNvPr id="458" name="Freihand 457">
                  <a:extLst>
                    <a:ext uri="{FF2B5EF4-FFF2-40B4-BE49-F238E27FC236}">
                      <a16:creationId xmlns:a16="http://schemas.microsoft.com/office/drawing/2014/main" id="{CEC88ED0-5153-43BA-B65B-D9274DFC6438}"/>
                    </a:ext>
                  </a:extLst>
                </p14:cNvPr>
                <p14:cNvContentPartPr/>
                <p14:nvPr/>
              </p14:nvContentPartPr>
              <p14:xfrm>
                <a:off x="2255854" y="6078005"/>
                <a:ext cx="79560" cy="132480"/>
              </p14:xfrm>
            </p:contentPart>
          </mc:Choice>
          <mc:Fallback>
            <p:pic>
              <p:nvPicPr>
                <p:cNvPr id="458" name="Freihand 457">
                  <a:extLst>
                    <a:ext uri="{FF2B5EF4-FFF2-40B4-BE49-F238E27FC236}">
                      <a16:creationId xmlns:a16="http://schemas.microsoft.com/office/drawing/2014/main" id="{CEC88ED0-5153-43BA-B65B-D9274DFC6438}"/>
                    </a:ext>
                  </a:extLst>
                </p:cNvPr>
                <p:cNvPicPr/>
                <p:nvPr/>
              </p:nvPicPr>
              <p:blipFill>
                <a:blip r:embed="rId742"/>
                <a:stretch>
                  <a:fillRect/>
                </a:stretch>
              </p:blipFill>
              <p:spPr>
                <a:xfrm>
                  <a:off x="2251534" y="6073685"/>
                  <a:ext cx="88200" cy="141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43">
            <p14:nvContentPartPr>
              <p14:cNvPr id="461" name="Freihand 460">
                <a:extLst>
                  <a:ext uri="{FF2B5EF4-FFF2-40B4-BE49-F238E27FC236}">
                    <a16:creationId xmlns:a16="http://schemas.microsoft.com/office/drawing/2014/main" id="{9BDF9373-4120-409D-A344-E1CD8FEA9AE5}"/>
                  </a:ext>
                </a:extLst>
              </p14:cNvPr>
              <p14:cNvContentPartPr/>
              <p14:nvPr/>
            </p14:nvContentPartPr>
            <p14:xfrm>
              <a:off x="2666614" y="6087365"/>
              <a:ext cx="106920" cy="140400"/>
            </p14:xfrm>
          </p:contentPart>
        </mc:Choice>
        <mc:Fallback>
          <p:pic>
            <p:nvPicPr>
              <p:cNvPr id="461" name="Freihand 460">
                <a:extLst>
                  <a:ext uri="{FF2B5EF4-FFF2-40B4-BE49-F238E27FC236}">
                    <a16:creationId xmlns:a16="http://schemas.microsoft.com/office/drawing/2014/main" id="{9BDF9373-4120-409D-A344-E1CD8FEA9AE5}"/>
                  </a:ext>
                </a:extLst>
              </p:cNvPr>
              <p:cNvPicPr/>
              <p:nvPr/>
            </p:nvPicPr>
            <p:blipFill>
              <a:blip r:embed="rId744"/>
              <a:stretch>
                <a:fillRect/>
              </a:stretch>
            </p:blipFill>
            <p:spPr>
              <a:xfrm>
                <a:off x="2662294" y="6083045"/>
                <a:ext cx="115560" cy="14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45">
            <p14:nvContentPartPr>
              <p14:cNvPr id="462" name="Freihand 461">
                <a:extLst>
                  <a:ext uri="{FF2B5EF4-FFF2-40B4-BE49-F238E27FC236}">
                    <a16:creationId xmlns:a16="http://schemas.microsoft.com/office/drawing/2014/main" id="{C073B32A-262E-4341-819B-CC1C058357DA}"/>
                  </a:ext>
                </a:extLst>
              </p14:cNvPr>
              <p14:cNvContentPartPr/>
              <p14:nvPr/>
            </p14:nvContentPartPr>
            <p14:xfrm>
              <a:off x="2668054" y="6131285"/>
              <a:ext cx="119520" cy="65880"/>
            </p14:xfrm>
          </p:contentPart>
        </mc:Choice>
        <mc:Fallback>
          <p:pic>
            <p:nvPicPr>
              <p:cNvPr id="462" name="Freihand 461">
                <a:extLst>
                  <a:ext uri="{FF2B5EF4-FFF2-40B4-BE49-F238E27FC236}">
                    <a16:creationId xmlns:a16="http://schemas.microsoft.com/office/drawing/2014/main" id="{C073B32A-262E-4341-819B-CC1C058357DA}"/>
                  </a:ext>
                </a:extLst>
              </p:cNvPr>
              <p:cNvPicPr/>
              <p:nvPr/>
            </p:nvPicPr>
            <p:blipFill>
              <a:blip r:embed="rId746"/>
              <a:stretch>
                <a:fillRect/>
              </a:stretch>
            </p:blipFill>
            <p:spPr>
              <a:xfrm>
                <a:off x="2663734" y="6126965"/>
                <a:ext cx="128160" cy="7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47">
            <p14:nvContentPartPr>
              <p14:cNvPr id="463" name="Freihand 462">
                <a:extLst>
                  <a:ext uri="{FF2B5EF4-FFF2-40B4-BE49-F238E27FC236}">
                    <a16:creationId xmlns:a16="http://schemas.microsoft.com/office/drawing/2014/main" id="{78DCBD95-632F-44A8-94FC-0932730A471C}"/>
                  </a:ext>
                </a:extLst>
              </p14:cNvPr>
              <p14:cNvContentPartPr/>
              <p14:nvPr/>
            </p14:nvContentPartPr>
            <p14:xfrm>
              <a:off x="2834734" y="6170525"/>
              <a:ext cx="124200" cy="63360"/>
            </p14:xfrm>
          </p:contentPart>
        </mc:Choice>
        <mc:Fallback>
          <p:pic>
            <p:nvPicPr>
              <p:cNvPr id="463" name="Freihand 462">
                <a:extLst>
                  <a:ext uri="{FF2B5EF4-FFF2-40B4-BE49-F238E27FC236}">
                    <a16:creationId xmlns:a16="http://schemas.microsoft.com/office/drawing/2014/main" id="{78DCBD95-632F-44A8-94FC-0932730A471C}"/>
                  </a:ext>
                </a:extLst>
              </p:cNvPr>
              <p:cNvPicPr/>
              <p:nvPr/>
            </p:nvPicPr>
            <p:blipFill>
              <a:blip r:embed="rId748"/>
              <a:stretch>
                <a:fillRect/>
              </a:stretch>
            </p:blipFill>
            <p:spPr>
              <a:xfrm>
                <a:off x="2830414" y="6166205"/>
                <a:ext cx="13284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49">
            <p14:nvContentPartPr>
              <p14:cNvPr id="464" name="Freihand 463">
                <a:extLst>
                  <a:ext uri="{FF2B5EF4-FFF2-40B4-BE49-F238E27FC236}">
                    <a16:creationId xmlns:a16="http://schemas.microsoft.com/office/drawing/2014/main" id="{453BB225-3327-4174-878C-DCDF666531BE}"/>
                  </a:ext>
                </a:extLst>
              </p14:cNvPr>
              <p14:cNvContentPartPr/>
              <p14:nvPr/>
            </p14:nvContentPartPr>
            <p14:xfrm>
              <a:off x="3001054" y="6162605"/>
              <a:ext cx="64440" cy="62640"/>
            </p14:xfrm>
          </p:contentPart>
        </mc:Choice>
        <mc:Fallback>
          <p:pic>
            <p:nvPicPr>
              <p:cNvPr id="464" name="Freihand 463">
                <a:extLst>
                  <a:ext uri="{FF2B5EF4-FFF2-40B4-BE49-F238E27FC236}">
                    <a16:creationId xmlns:a16="http://schemas.microsoft.com/office/drawing/2014/main" id="{453BB225-3327-4174-878C-DCDF666531BE}"/>
                  </a:ext>
                </a:extLst>
              </p:cNvPr>
              <p:cNvPicPr/>
              <p:nvPr/>
            </p:nvPicPr>
            <p:blipFill>
              <a:blip r:embed="rId750"/>
              <a:stretch>
                <a:fillRect/>
              </a:stretch>
            </p:blipFill>
            <p:spPr>
              <a:xfrm>
                <a:off x="2996734" y="6158285"/>
                <a:ext cx="73080" cy="7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51">
            <p14:nvContentPartPr>
              <p14:cNvPr id="465" name="Freihand 464">
                <a:extLst>
                  <a:ext uri="{FF2B5EF4-FFF2-40B4-BE49-F238E27FC236}">
                    <a16:creationId xmlns:a16="http://schemas.microsoft.com/office/drawing/2014/main" id="{10E711E7-B7B5-4DDA-A757-F99BDBDD2E10}"/>
                  </a:ext>
                </a:extLst>
              </p14:cNvPr>
              <p14:cNvContentPartPr/>
              <p14:nvPr/>
            </p14:nvContentPartPr>
            <p14:xfrm>
              <a:off x="3087814" y="6108245"/>
              <a:ext cx="115200" cy="122040"/>
            </p14:xfrm>
          </p:contentPart>
        </mc:Choice>
        <mc:Fallback>
          <p:pic>
            <p:nvPicPr>
              <p:cNvPr id="465" name="Freihand 464">
                <a:extLst>
                  <a:ext uri="{FF2B5EF4-FFF2-40B4-BE49-F238E27FC236}">
                    <a16:creationId xmlns:a16="http://schemas.microsoft.com/office/drawing/2014/main" id="{10E711E7-B7B5-4DDA-A757-F99BDBDD2E10}"/>
                  </a:ext>
                </a:extLst>
              </p:cNvPr>
              <p:cNvPicPr/>
              <p:nvPr/>
            </p:nvPicPr>
            <p:blipFill>
              <a:blip r:embed="rId752"/>
              <a:stretch>
                <a:fillRect/>
              </a:stretch>
            </p:blipFill>
            <p:spPr>
              <a:xfrm>
                <a:off x="3083494" y="6103925"/>
                <a:ext cx="123840" cy="13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53">
            <p14:nvContentPartPr>
              <p14:cNvPr id="466" name="Freihand 465">
                <a:extLst>
                  <a:ext uri="{FF2B5EF4-FFF2-40B4-BE49-F238E27FC236}">
                    <a16:creationId xmlns:a16="http://schemas.microsoft.com/office/drawing/2014/main" id="{206BD1E5-DFF8-450F-8004-F3604F10701D}"/>
                  </a:ext>
                </a:extLst>
              </p14:cNvPr>
              <p14:cNvContentPartPr/>
              <p14:nvPr/>
            </p14:nvContentPartPr>
            <p14:xfrm>
              <a:off x="3368254" y="6139205"/>
              <a:ext cx="128880" cy="16920"/>
            </p14:xfrm>
          </p:contentPart>
        </mc:Choice>
        <mc:Fallback>
          <p:pic>
            <p:nvPicPr>
              <p:cNvPr id="466" name="Freihand 465">
                <a:extLst>
                  <a:ext uri="{FF2B5EF4-FFF2-40B4-BE49-F238E27FC236}">
                    <a16:creationId xmlns:a16="http://schemas.microsoft.com/office/drawing/2014/main" id="{206BD1E5-DFF8-450F-8004-F3604F10701D}"/>
                  </a:ext>
                </a:extLst>
              </p:cNvPr>
              <p:cNvPicPr/>
              <p:nvPr/>
            </p:nvPicPr>
            <p:blipFill>
              <a:blip r:embed="rId754"/>
              <a:stretch>
                <a:fillRect/>
              </a:stretch>
            </p:blipFill>
            <p:spPr>
              <a:xfrm>
                <a:off x="3363934" y="6134885"/>
                <a:ext cx="137520" cy="2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55">
            <p14:nvContentPartPr>
              <p14:cNvPr id="467" name="Freihand 466">
                <a:extLst>
                  <a:ext uri="{FF2B5EF4-FFF2-40B4-BE49-F238E27FC236}">
                    <a16:creationId xmlns:a16="http://schemas.microsoft.com/office/drawing/2014/main" id="{635A66C2-C774-4C9B-BB8E-BD03417A7699}"/>
                  </a:ext>
                </a:extLst>
              </p14:cNvPr>
              <p14:cNvContentPartPr/>
              <p14:nvPr/>
            </p14:nvContentPartPr>
            <p14:xfrm>
              <a:off x="3365734" y="6178085"/>
              <a:ext cx="141840" cy="11880"/>
            </p14:xfrm>
          </p:contentPart>
        </mc:Choice>
        <mc:Fallback>
          <p:pic>
            <p:nvPicPr>
              <p:cNvPr id="467" name="Freihand 466">
                <a:extLst>
                  <a:ext uri="{FF2B5EF4-FFF2-40B4-BE49-F238E27FC236}">
                    <a16:creationId xmlns:a16="http://schemas.microsoft.com/office/drawing/2014/main" id="{635A66C2-C774-4C9B-BB8E-BD03417A7699}"/>
                  </a:ext>
                </a:extLst>
              </p:cNvPr>
              <p:cNvPicPr/>
              <p:nvPr/>
            </p:nvPicPr>
            <p:blipFill>
              <a:blip r:embed="rId756"/>
              <a:stretch>
                <a:fillRect/>
              </a:stretch>
            </p:blipFill>
            <p:spPr>
              <a:xfrm>
                <a:off x="3361414" y="6173765"/>
                <a:ext cx="150480" cy="2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57">
            <p14:nvContentPartPr>
              <p14:cNvPr id="469" name="Freihand 468">
                <a:extLst>
                  <a:ext uri="{FF2B5EF4-FFF2-40B4-BE49-F238E27FC236}">
                    <a16:creationId xmlns:a16="http://schemas.microsoft.com/office/drawing/2014/main" id="{4FD7028C-5557-48A3-B7B9-B9E51B522277}"/>
                  </a:ext>
                </a:extLst>
              </p14:cNvPr>
              <p14:cNvContentPartPr/>
              <p14:nvPr/>
            </p14:nvContentPartPr>
            <p14:xfrm>
              <a:off x="3649774" y="6036245"/>
              <a:ext cx="17280" cy="105480"/>
            </p14:xfrm>
          </p:contentPart>
        </mc:Choice>
        <mc:Fallback>
          <p:pic>
            <p:nvPicPr>
              <p:cNvPr id="469" name="Freihand 468">
                <a:extLst>
                  <a:ext uri="{FF2B5EF4-FFF2-40B4-BE49-F238E27FC236}">
                    <a16:creationId xmlns:a16="http://schemas.microsoft.com/office/drawing/2014/main" id="{4FD7028C-5557-48A3-B7B9-B9E51B522277}"/>
                  </a:ext>
                </a:extLst>
              </p:cNvPr>
              <p:cNvPicPr/>
              <p:nvPr/>
            </p:nvPicPr>
            <p:blipFill>
              <a:blip r:embed="rId758"/>
              <a:stretch>
                <a:fillRect/>
              </a:stretch>
            </p:blipFill>
            <p:spPr>
              <a:xfrm>
                <a:off x="3645454" y="6031925"/>
                <a:ext cx="25920" cy="11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59">
            <p14:nvContentPartPr>
              <p14:cNvPr id="470" name="Freihand 469">
                <a:extLst>
                  <a:ext uri="{FF2B5EF4-FFF2-40B4-BE49-F238E27FC236}">
                    <a16:creationId xmlns:a16="http://schemas.microsoft.com/office/drawing/2014/main" id="{49485A19-ADEB-4A91-A83F-C4B78E2F21C3}"/>
                  </a:ext>
                </a:extLst>
              </p14:cNvPr>
              <p14:cNvContentPartPr/>
              <p14:nvPr/>
            </p14:nvContentPartPr>
            <p14:xfrm>
              <a:off x="3614854" y="6133085"/>
              <a:ext cx="105480" cy="16560"/>
            </p14:xfrm>
          </p:contentPart>
        </mc:Choice>
        <mc:Fallback>
          <p:pic>
            <p:nvPicPr>
              <p:cNvPr id="470" name="Freihand 469">
                <a:extLst>
                  <a:ext uri="{FF2B5EF4-FFF2-40B4-BE49-F238E27FC236}">
                    <a16:creationId xmlns:a16="http://schemas.microsoft.com/office/drawing/2014/main" id="{49485A19-ADEB-4A91-A83F-C4B78E2F21C3}"/>
                  </a:ext>
                </a:extLst>
              </p:cNvPr>
              <p:cNvPicPr/>
              <p:nvPr/>
            </p:nvPicPr>
            <p:blipFill>
              <a:blip r:embed="rId760"/>
              <a:stretch>
                <a:fillRect/>
              </a:stretch>
            </p:blipFill>
            <p:spPr>
              <a:xfrm>
                <a:off x="3610534" y="6128765"/>
                <a:ext cx="114120" cy="2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61">
            <p14:nvContentPartPr>
              <p14:cNvPr id="471" name="Freihand 470">
                <a:extLst>
                  <a:ext uri="{FF2B5EF4-FFF2-40B4-BE49-F238E27FC236}">
                    <a16:creationId xmlns:a16="http://schemas.microsoft.com/office/drawing/2014/main" id="{DEFD8067-25D8-42E6-AA46-9D81DFE92741}"/>
                  </a:ext>
                </a:extLst>
              </p14:cNvPr>
              <p14:cNvContentPartPr/>
              <p14:nvPr/>
            </p14:nvContentPartPr>
            <p14:xfrm>
              <a:off x="3609454" y="6172685"/>
              <a:ext cx="116640" cy="100800"/>
            </p14:xfrm>
          </p:contentPart>
        </mc:Choice>
        <mc:Fallback>
          <p:pic>
            <p:nvPicPr>
              <p:cNvPr id="471" name="Freihand 470">
                <a:extLst>
                  <a:ext uri="{FF2B5EF4-FFF2-40B4-BE49-F238E27FC236}">
                    <a16:creationId xmlns:a16="http://schemas.microsoft.com/office/drawing/2014/main" id="{DEFD8067-25D8-42E6-AA46-9D81DFE92741}"/>
                  </a:ext>
                </a:extLst>
              </p:cNvPr>
              <p:cNvPicPr/>
              <p:nvPr/>
            </p:nvPicPr>
            <p:blipFill>
              <a:blip r:embed="rId762"/>
              <a:stretch>
                <a:fillRect/>
              </a:stretch>
            </p:blipFill>
            <p:spPr>
              <a:xfrm>
                <a:off x="3605134" y="6168365"/>
                <a:ext cx="125280" cy="10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63">
            <p14:nvContentPartPr>
              <p14:cNvPr id="472" name="Freihand 471">
                <a:extLst>
                  <a:ext uri="{FF2B5EF4-FFF2-40B4-BE49-F238E27FC236}">
                    <a16:creationId xmlns:a16="http://schemas.microsoft.com/office/drawing/2014/main" id="{AEFE0B70-B965-4B71-B913-811E1665183D}"/>
                  </a:ext>
                </a:extLst>
              </p14:cNvPr>
              <p14:cNvContentPartPr/>
              <p14:nvPr/>
            </p14:nvContentPartPr>
            <p14:xfrm>
              <a:off x="3806014" y="6013565"/>
              <a:ext cx="100800" cy="231120"/>
            </p14:xfrm>
          </p:contentPart>
        </mc:Choice>
        <mc:Fallback>
          <p:pic>
            <p:nvPicPr>
              <p:cNvPr id="472" name="Freihand 471">
                <a:extLst>
                  <a:ext uri="{FF2B5EF4-FFF2-40B4-BE49-F238E27FC236}">
                    <a16:creationId xmlns:a16="http://schemas.microsoft.com/office/drawing/2014/main" id="{AEFE0B70-B965-4B71-B913-811E1665183D}"/>
                  </a:ext>
                </a:extLst>
              </p:cNvPr>
              <p:cNvPicPr/>
              <p:nvPr/>
            </p:nvPicPr>
            <p:blipFill>
              <a:blip r:embed="rId764"/>
              <a:stretch>
                <a:fillRect/>
              </a:stretch>
            </p:blipFill>
            <p:spPr>
              <a:xfrm>
                <a:off x="3801694" y="6009245"/>
                <a:ext cx="109440" cy="23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65">
            <p14:nvContentPartPr>
              <p14:cNvPr id="473" name="Freihand 472">
                <a:extLst>
                  <a:ext uri="{FF2B5EF4-FFF2-40B4-BE49-F238E27FC236}">
                    <a16:creationId xmlns:a16="http://schemas.microsoft.com/office/drawing/2014/main" id="{18F14250-900A-4CF1-AEA0-FEC11DDB2FDC}"/>
                  </a:ext>
                </a:extLst>
              </p14:cNvPr>
              <p14:cNvContentPartPr/>
              <p14:nvPr/>
            </p14:nvContentPartPr>
            <p14:xfrm>
              <a:off x="4028494" y="6012125"/>
              <a:ext cx="84960" cy="87480"/>
            </p14:xfrm>
          </p:contentPart>
        </mc:Choice>
        <mc:Fallback>
          <p:pic>
            <p:nvPicPr>
              <p:cNvPr id="473" name="Freihand 472">
                <a:extLst>
                  <a:ext uri="{FF2B5EF4-FFF2-40B4-BE49-F238E27FC236}">
                    <a16:creationId xmlns:a16="http://schemas.microsoft.com/office/drawing/2014/main" id="{18F14250-900A-4CF1-AEA0-FEC11DDB2FDC}"/>
                  </a:ext>
                </a:extLst>
              </p:cNvPr>
              <p:cNvPicPr/>
              <p:nvPr/>
            </p:nvPicPr>
            <p:blipFill>
              <a:blip r:embed="rId766"/>
              <a:stretch>
                <a:fillRect/>
              </a:stretch>
            </p:blipFill>
            <p:spPr>
              <a:xfrm>
                <a:off x="4024174" y="6007805"/>
                <a:ext cx="93600" cy="9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67">
            <p14:nvContentPartPr>
              <p14:cNvPr id="474" name="Freihand 473">
                <a:extLst>
                  <a:ext uri="{FF2B5EF4-FFF2-40B4-BE49-F238E27FC236}">
                    <a16:creationId xmlns:a16="http://schemas.microsoft.com/office/drawing/2014/main" id="{86BE7F0C-8EC6-4B5E-88FE-15D94C2C5755}"/>
                  </a:ext>
                </a:extLst>
              </p14:cNvPr>
              <p14:cNvContentPartPr/>
              <p14:nvPr/>
            </p14:nvContentPartPr>
            <p14:xfrm>
              <a:off x="4036414" y="6024005"/>
              <a:ext cx="67320" cy="113400"/>
            </p14:xfrm>
          </p:contentPart>
        </mc:Choice>
        <mc:Fallback>
          <p:pic>
            <p:nvPicPr>
              <p:cNvPr id="474" name="Freihand 473">
                <a:extLst>
                  <a:ext uri="{FF2B5EF4-FFF2-40B4-BE49-F238E27FC236}">
                    <a16:creationId xmlns:a16="http://schemas.microsoft.com/office/drawing/2014/main" id="{86BE7F0C-8EC6-4B5E-88FE-15D94C2C5755}"/>
                  </a:ext>
                </a:extLst>
              </p:cNvPr>
              <p:cNvPicPr/>
              <p:nvPr/>
            </p:nvPicPr>
            <p:blipFill>
              <a:blip r:embed="rId768"/>
              <a:stretch>
                <a:fillRect/>
              </a:stretch>
            </p:blipFill>
            <p:spPr>
              <a:xfrm>
                <a:off x="4032094" y="6019685"/>
                <a:ext cx="75960" cy="12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69">
            <p14:nvContentPartPr>
              <p14:cNvPr id="476" name="Freihand 475">
                <a:extLst>
                  <a:ext uri="{FF2B5EF4-FFF2-40B4-BE49-F238E27FC236}">
                    <a16:creationId xmlns:a16="http://schemas.microsoft.com/office/drawing/2014/main" id="{363F3DE4-CB4F-4731-94AA-B43E4455C9B2}"/>
                  </a:ext>
                </a:extLst>
              </p14:cNvPr>
              <p14:cNvContentPartPr/>
              <p14:nvPr/>
            </p14:nvContentPartPr>
            <p14:xfrm>
              <a:off x="4136494" y="6115085"/>
              <a:ext cx="61560" cy="59040"/>
            </p14:xfrm>
          </p:contentPart>
        </mc:Choice>
        <mc:Fallback>
          <p:pic>
            <p:nvPicPr>
              <p:cNvPr id="476" name="Freihand 475">
                <a:extLst>
                  <a:ext uri="{FF2B5EF4-FFF2-40B4-BE49-F238E27FC236}">
                    <a16:creationId xmlns:a16="http://schemas.microsoft.com/office/drawing/2014/main" id="{363F3DE4-CB4F-4731-94AA-B43E4455C9B2}"/>
                  </a:ext>
                </a:extLst>
              </p:cNvPr>
              <p:cNvPicPr/>
              <p:nvPr/>
            </p:nvPicPr>
            <p:blipFill>
              <a:blip r:embed="rId770"/>
              <a:stretch>
                <a:fillRect/>
              </a:stretch>
            </p:blipFill>
            <p:spPr>
              <a:xfrm>
                <a:off x="4132174" y="6110765"/>
                <a:ext cx="70200" cy="6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71">
            <p14:nvContentPartPr>
              <p14:cNvPr id="478" name="Freihand 477">
                <a:extLst>
                  <a:ext uri="{FF2B5EF4-FFF2-40B4-BE49-F238E27FC236}">
                    <a16:creationId xmlns:a16="http://schemas.microsoft.com/office/drawing/2014/main" id="{EDA08CC0-B417-4947-BF7C-08DDA7D9989A}"/>
                  </a:ext>
                </a:extLst>
              </p14:cNvPr>
              <p14:cNvContentPartPr/>
              <p14:nvPr/>
            </p14:nvContentPartPr>
            <p14:xfrm>
              <a:off x="4095094" y="6165845"/>
              <a:ext cx="151560" cy="18000"/>
            </p14:xfrm>
          </p:contentPart>
        </mc:Choice>
        <mc:Fallback>
          <p:pic>
            <p:nvPicPr>
              <p:cNvPr id="478" name="Freihand 477">
                <a:extLst>
                  <a:ext uri="{FF2B5EF4-FFF2-40B4-BE49-F238E27FC236}">
                    <a16:creationId xmlns:a16="http://schemas.microsoft.com/office/drawing/2014/main" id="{EDA08CC0-B417-4947-BF7C-08DDA7D9989A}"/>
                  </a:ext>
                </a:extLst>
              </p:cNvPr>
              <p:cNvPicPr/>
              <p:nvPr/>
            </p:nvPicPr>
            <p:blipFill>
              <a:blip r:embed="rId772"/>
              <a:stretch>
                <a:fillRect/>
              </a:stretch>
            </p:blipFill>
            <p:spPr>
              <a:xfrm>
                <a:off x="4090774" y="6161525"/>
                <a:ext cx="160200" cy="2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73">
            <p14:nvContentPartPr>
              <p14:cNvPr id="479" name="Freihand 478">
                <a:extLst>
                  <a:ext uri="{FF2B5EF4-FFF2-40B4-BE49-F238E27FC236}">
                    <a16:creationId xmlns:a16="http://schemas.microsoft.com/office/drawing/2014/main" id="{76D97A68-3B25-4BB7-BCF9-ED72E1D3F12B}"/>
                  </a:ext>
                </a:extLst>
              </p14:cNvPr>
              <p14:cNvContentPartPr/>
              <p14:nvPr/>
            </p14:nvContentPartPr>
            <p14:xfrm>
              <a:off x="4114894" y="6203645"/>
              <a:ext cx="111960" cy="59040"/>
            </p14:xfrm>
          </p:contentPart>
        </mc:Choice>
        <mc:Fallback>
          <p:pic>
            <p:nvPicPr>
              <p:cNvPr id="479" name="Freihand 478">
                <a:extLst>
                  <a:ext uri="{FF2B5EF4-FFF2-40B4-BE49-F238E27FC236}">
                    <a16:creationId xmlns:a16="http://schemas.microsoft.com/office/drawing/2014/main" id="{76D97A68-3B25-4BB7-BCF9-ED72E1D3F12B}"/>
                  </a:ext>
                </a:extLst>
              </p:cNvPr>
              <p:cNvPicPr/>
              <p:nvPr/>
            </p:nvPicPr>
            <p:blipFill>
              <a:blip r:embed="rId774"/>
              <a:stretch>
                <a:fillRect/>
              </a:stretch>
            </p:blipFill>
            <p:spPr>
              <a:xfrm>
                <a:off x="4110574" y="6199325"/>
                <a:ext cx="120600" cy="6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75">
            <p14:nvContentPartPr>
              <p14:cNvPr id="480" name="Freihand 479">
                <a:extLst>
                  <a:ext uri="{FF2B5EF4-FFF2-40B4-BE49-F238E27FC236}">
                    <a16:creationId xmlns:a16="http://schemas.microsoft.com/office/drawing/2014/main" id="{1FAB699C-6D64-4869-9A21-1BB58936BE75}"/>
                  </a:ext>
                </a:extLst>
              </p14:cNvPr>
              <p14:cNvContentPartPr/>
              <p14:nvPr/>
            </p14:nvContentPartPr>
            <p14:xfrm>
              <a:off x="4052614" y="6055325"/>
              <a:ext cx="113040" cy="228960"/>
            </p14:xfrm>
          </p:contentPart>
        </mc:Choice>
        <mc:Fallback>
          <p:pic>
            <p:nvPicPr>
              <p:cNvPr id="480" name="Freihand 479">
                <a:extLst>
                  <a:ext uri="{FF2B5EF4-FFF2-40B4-BE49-F238E27FC236}">
                    <a16:creationId xmlns:a16="http://schemas.microsoft.com/office/drawing/2014/main" id="{1FAB699C-6D64-4869-9A21-1BB58936BE75}"/>
                  </a:ext>
                </a:extLst>
              </p:cNvPr>
              <p:cNvPicPr/>
              <p:nvPr/>
            </p:nvPicPr>
            <p:blipFill>
              <a:blip r:embed="rId776"/>
              <a:stretch>
                <a:fillRect/>
              </a:stretch>
            </p:blipFill>
            <p:spPr>
              <a:xfrm>
                <a:off x="4048294" y="6051005"/>
                <a:ext cx="121680" cy="23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77">
            <p14:nvContentPartPr>
              <p14:cNvPr id="481" name="Freihand 480">
                <a:extLst>
                  <a:ext uri="{FF2B5EF4-FFF2-40B4-BE49-F238E27FC236}">
                    <a16:creationId xmlns:a16="http://schemas.microsoft.com/office/drawing/2014/main" id="{C4849EF2-9857-4B80-A33C-306A78BAB5E9}"/>
                  </a:ext>
                </a:extLst>
              </p14:cNvPr>
              <p14:cNvContentPartPr/>
              <p14:nvPr/>
            </p14:nvContentPartPr>
            <p14:xfrm>
              <a:off x="4202734" y="6087005"/>
              <a:ext cx="103320" cy="190800"/>
            </p14:xfrm>
          </p:contentPart>
        </mc:Choice>
        <mc:Fallback>
          <p:pic>
            <p:nvPicPr>
              <p:cNvPr id="481" name="Freihand 480">
                <a:extLst>
                  <a:ext uri="{FF2B5EF4-FFF2-40B4-BE49-F238E27FC236}">
                    <a16:creationId xmlns:a16="http://schemas.microsoft.com/office/drawing/2014/main" id="{C4849EF2-9857-4B80-A33C-306A78BAB5E9}"/>
                  </a:ext>
                </a:extLst>
              </p:cNvPr>
              <p:cNvPicPr/>
              <p:nvPr/>
            </p:nvPicPr>
            <p:blipFill>
              <a:blip r:embed="rId778"/>
              <a:stretch>
                <a:fillRect/>
              </a:stretch>
            </p:blipFill>
            <p:spPr>
              <a:xfrm>
                <a:off x="4198414" y="6082685"/>
                <a:ext cx="111960" cy="19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79">
            <p14:nvContentPartPr>
              <p14:cNvPr id="482" name="Freihand 481">
                <a:extLst>
                  <a:ext uri="{FF2B5EF4-FFF2-40B4-BE49-F238E27FC236}">
                    <a16:creationId xmlns:a16="http://schemas.microsoft.com/office/drawing/2014/main" id="{DE5C06B0-38FF-459B-9A7D-67CEBBC07448}"/>
                  </a:ext>
                </a:extLst>
              </p14:cNvPr>
              <p14:cNvContentPartPr/>
              <p14:nvPr/>
            </p14:nvContentPartPr>
            <p14:xfrm>
              <a:off x="4447174" y="6060725"/>
              <a:ext cx="31320" cy="106560"/>
            </p14:xfrm>
          </p:contentPart>
        </mc:Choice>
        <mc:Fallback>
          <p:pic>
            <p:nvPicPr>
              <p:cNvPr id="482" name="Freihand 481">
                <a:extLst>
                  <a:ext uri="{FF2B5EF4-FFF2-40B4-BE49-F238E27FC236}">
                    <a16:creationId xmlns:a16="http://schemas.microsoft.com/office/drawing/2014/main" id="{DE5C06B0-38FF-459B-9A7D-67CEBBC07448}"/>
                  </a:ext>
                </a:extLst>
              </p:cNvPr>
              <p:cNvPicPr/>
              <p:nvPr/>
            </p:nvPicPr>
            <p:blipFill>
              <a:blip r:embed="rId780"/>
              <a:stretch>
                <a:fillRect/>
              </a:stretch>
            </p:blipFill>
            <p:spPr>
              <a:xfrm>
                <a:off x="4442854" y="6056405"/>
                <a:ext cx="39960" cy="11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81">
            <p14:nvContentPartPr>
              <p14:cNvPr id="483" name="Freihand 482">
                <a:extLst>
                  <a:ext uri="{FF2B5EF4-FFF2-40B4-BE49-F238E27FC236}">
                    <a16:creationId xmlns:a16="http://schemas.microsoft.com/office/drawing/2014/main" id="{54DE0966-5E9E-45EE-9C18-0F1B52593B7B}"/>
                  </a:ext>
                </a:extLst>
              </p14:cNvPr>
              <p14:cNvContentPartPr/>
              <p14:nvPr/>
            </p14:nvContentPartPr>
            <p14:xfrm>
              <a:off x="4376974" y="6096725"/>
              <a:ext cx="134280" cy="20520"/>
            </p14:xfrm>
          </p:contentPart>
        </mc:Choice>
        <mc:Fallback>
          <p:pic>
            <p:nvPicPr>
              <p:cNvPr id="483" name="Freihand 482">
                <a:extLst>
                  <a:ext uri="{FF2B5EF4-FFF2-40B4-BE49-F238E27FC236}">
                    <a16:creationId xmlns:a16="http://schemas.microsoft.com/office/drawing/2014/main" id="{54DE0966-5E9E-45EE-9C18-0F1B52593B7B}"/>
                  </a:ext>
                </a:extLst>
              </p:cNvPr>
              <p:cNvPicPr/>
              <p:nvPr/>
            </p:nvPicPr>
            <p:blipFill>
              <a:blip r:embed="rId782"/>
              <a:stretch>
                <a:fillRect/>
              </a:stretch>
            </p:blipFill>
            <p:spPr>
              <a:xfrm>
                <a:off x="4372654" y="6092405"/>
                <a:ext cx="142920" cy="29160"/>
              </a:xfrm>
              <a:prstGeom prst="rect">
                <a:avLst/>
              </a:prstGeom>
            </p:spPr>
          </p:pic>
        </mc:Fallback>
      </mc:AlternateContent>
      <p:grpSp>
        <p:nvGrpSpPr>
          <p:cNvPr id="500" name="Gruppieren 499">
            <a:extLst>
              <a:ext uri="{FF2B5EF4-FFF2-40B4-BE49-F238E27FC236}">
                <a16:creationId xmlns:a16="http://schemas.microsoft.com/office/drawing/2014/main" id="{480521B0-BE8A-484B-8E11-9C36BDA8915D}"/>
              </a:ext>
            </a:extLst>
          </p:cNvPr>
          <p:cNvGrpSpPr/>
          <p:nvPr/>
        </p:nvGrpSpPr>
        <p:grpSpPr>
          <a:xfrm>
            <a:off x="4673614" y="5918525"/>
            <a:ext cx="903240" cy="308520"/>
            <a:chOff x="4673614" y="5918525"/>
            <a:chExt cx="903240" cy="308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83">
              <p14:nvContentPartPr>
                <p14:cNvPr id="484" name="Freihand 483">
                  <a:extLst>
                    <a:ext uri="{FF2B5EF4-FFF2-40B4-BE49-F238E27FC236}">
                      <a16:creationId xmlns:a16="http://schemas.microsoft.com/office/drawing/2014/main" id="{42769B09-8340-4CFE-99E4-B4D4E7B63AC8}"/>
                    </a:ext>
                  </a:extLst>
                </p14:cNvPr>
                <p14:cNvContentPartPr/>
                <p14:nvPr/>
              </p14:nvContentPartPr>
              <p14:xfrm>
                <a:off x="4682974" y="6006365"/>
                <a:ext cx="78120" cy="107640"/>
              </p14:xfrm>
            </p:contentPart>
          </mc:Choice>
          <mc:Fallback>
            <p:pic>
              <p:nvPicPr>
                <p:cNvPr id="484" name="Freihand 483">
                  <a:extLst>
                    <a:ext uri="{FF2B5EF4-FFF2-40B4-BE49-F238E27FC236}">
                      <a16:creationId xmlns:a16="http://schemas.microsoft.com/office/drawing/2014/main" id="{42769B09-8340-4CFE-99E4-B4D4E7B63AC8}"/>
                    </a:ext>
                  </a:extLst>
                </p:cNvPr>
                <p:cNvPicPr/>
                <p:nvPr/>
              </p:nvPicPr>
              <p:blipFill>
                <a:blip r:embed="rId784"/>
                <a:stretch>
                  <a:fillRect/>
                </a:stretch>
              </p:blipFill>
              <p:spPr>
                <a:xfrm>
                  <a:off x="4678654" y="6002045"/>
                  <a:ext cx="86760" cy="11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5">
              <p14:nvContentPartPr>
                <p14:cNvPr id="485" name="Freihand 484">
                  <a:extLst>
                    <a:ext uri="{FF2B5EF4-FFF2-40B4-BE49-F238E27FC236}">
                      <a16:creationId xmlns:a16="http://schemas.microsoft.com/office/drawing/2014/main" id="{9A7B76D5-341C-4419-8751-8CAA76D8989C}"/>
                    </a:ext>
                  </a:extLst>
                </p14:cNvPr>
                <p14:cNvContentPartPr/>
                <p14:nvPr/>
              </p14:nvContentPartPr>
              <p14:xfrm>
                <a:off x="4673614" y="6009605"/>
                <a:ext cx="110520" cy="88920"/>
              </p14:xfrm>
            </p:contentPart>
          </mc:Choice>
          <mc:Fallback>
            <p:pic>
              <p:nvPicPr>
                <p:cNvPr id="485" name="Freihand 484">
                  <a:extLst>
                    <a:ext uri="{FF2B5EF4-FFF2-40B4-BE49-F238E27FC236}">
                      <a16:creationId xmlns:a16="http://schemas.microsoft.com/office/drawing/2014/main" id="{9A7B76D5-341C-4419-8751-8CAA76D8989C}"/>
                    </a:ext>
                  </a:extLst>
                </p:cNvPr>
                <p:cNvPicPr/>
                <p:nvPr/>
              </p:nvPicPr>
              <p:blipFill>
                <a:blip r:embed="rId786"/>
                <a:stretch>
                  <a:fillRect/>
                </a:stretch>
              </p:blipFill>
              <p:spPr>
                <a:xfrm>
                  <a:off x="4669294" y="6005285"/>
                  <a:ext cx="119160" cy="9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7">
              <p14:nvContentPartPr>
                <p14:cNvPr id="486" name="Freihand 485">
                  <a:extLst>
                    <a:ext uri="{FF2B5EF4-FFF2-40B4-BE49-F238E27FC236}">
                      <a16:creationId xmlns:a16="http://schemas.microsoft.com/office/drawing/2014/main" id="{A9A4AAC8-A93C-48C7-A1D9-353379358827}"/>
                    </a:ext>
                  </a:extLst>
                </p14:cNvPr>
                <p14:cNvContentPartPr/>
                <p14:nvPr/>
              </p14:nvContentPartPr>
              <p14:xfrm>
                <a:off x="4840654" y="6068285"/>
                <a:ext cx="59040" cy="11520"/>
              </p14:xfrm>
            </p:contentPart>
          </mc:Choice>
          <mc:Fallback>
            <p:pic>
              <p:nvPicPr>
                <p:cNvPr id="486" name="Freihand 485">
                  <a:extLst>
                    <a:ext uri="{FF2B5EF4-FFF2-40B4-BE49-F238E27FC236}">
                      <a16:creationId xmlns:a16="http://schemas.microsoft.com/office/drawing/2014/main" id="{A9A4AAC8-A93C-48C7-A1D9-353379358827}"/>
                    </a:ext>
                  </a:extLst>
                </p:cNvPr>
                <p:cNvPicPr/>
                <p:nvPr/>
              </p:nvPicPr>
              <p:blipFill>
                <a:blip r:embed="rId788"/>
                <a:stretch>
                  <a:fillRect/>
                </a:stretch>
              </p:blipFill>
              <p:spPr>
                <a:xfrm>
                  <a:off x="4836334" y="6063965"/>
                  <a:ext cx="67680" cy="2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9">
              <p14:nvContentPartPr>
                <p14:cNvPr id="487" name="Freihand 486">
                  <a:extLst>
                    <a:ext uri="{FF2B5EF4-FFF2-40B4-BE49-F238E27FC236}">
                      <a16:creationId xmlns:a16="http://schemas.microsoft.com/office/drawing/2014/main" id="{51765A85-D9F5-42D5-B7E0-062CFDF0AEA6}"/>
                    </a:ext>
                  </a:extLst>
                </p14:cNvPr>
                <p14:cNvContentPartPr/>
                <p14:nvPr/>
              </p14:nvContentPartPr>
              <p14:xfrm>
                <a:off x="4800334" y="6069005"/>
                <a:ext cx="99360" cy="137160"/>
              </p14:xfrm>
            </p:contentPart>
          </mc:Choice>
          <mc:Fallback>
            <p:pic>
              <p:nvPicPr>
                <p:cNvPr id="487" name="Freihand 486">
                  <a:extLst>
                    <a:ext uri="{FF2B5EF4-FFF2-40B4-BE49-F238E27FC236}">
                      <a16:creationId xmlns:a16="http://schemas.microsoft.com/office/drawing/2014/main" id="{51765A85-D9F5-42D5-B7E0-062CFDF0AEA6}"/>
                    </a:ext>
                  </a:extLst>
                </p:cNvPr>
                <p:cNvPicPr/>
                <p:nvPr/>
              </p:nvPicPr>
              <p:blipFill>
                <a:blip r:embed="rId790"/>
                <a:stretch>
                  <a:fillRect/>
                </a:stretch>
              </p:blipFill>
              <p:spPr>
                <a:xfrm>
                  <a:off x="4796014" y="6064685"/>
                  <a:ext cx="108000" cy="14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1">
              <p14:nvContentPartPr>
                <p14:cNvPr id="490" name="Freihand 489">
                  <a:extLst>
                    <a:ext uri="{FF2B5EF4-FFF2-40B4-BE49-F238E27FC236}">
                      <a16:creationId xmlns:a16="http://schemas.microsoft.com/office/drawing/2014/main" id="{14F08826-DA56-41B3-9BF9-996AE3C17589}"/>
                    </a:ext>
                  </a:extLst>
                </p14:cNvPr>
                <p14:cNvContentPartPr/>
                <p14:nvPr/>
              </p14:nvContentPartPr>
              <p14:xfrm>
                <a:off x="4973134" y="6060005"/>
                <a:ext cx="61200" cy="51840"/>
              </p14:xfrm>
            </p:contentPart>
          </mc:Choice>
          <mc:Fallback>
            <p:pic>
              <p:nvPicPr>
                <p:cNvPr id="490" name="Freihand 489">
                  <a:extLst>
                    <a:ext uri="{FF2B5EF4-FFF2-40B4-BE49-F238E27FC236}">
                      <a16:creationId xmlns:a16="http://schemas.microsoft.com/office/drawing/2014/main" id="{14F08826-DA56-41B3-9BF9-996AE3C17589}"/>
                    </a:ext>
                  </a:extLst>
                </p:cNvPr>
                <p:cNvPicPr/>
                <p:nvPr/>
              </p:nvPicPr>
              <p:blipFill>
                <a:blip r:embed="rId792"/>
                <a:stretch>
                  <a:fillRect/>
                </a:stretch>
              </p:blipFill>
              <p:spPr>
                <a:xfrm>
                  <a:off x="4968814" y="6055685"/>
                  <a:ext cx="69840" cy="6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3">
              <p14:nvContentPartPr>
                <p14:cNvPr id="491" name="Freihand 490">
                  <a:extLst>
                    <a:ext uri="{FF2B5EF4-FFF2-40B4-BE49-F238E27FC236}">
                      <a16:creationId xmlns:a16="http://schemas.microsoft.com/office/drawing/2014/main" id="{2A9698BD-7F42-43A3-9AF0-02ACB033F882}"/>
                    </a:ext>
                  </a:extLst>
                </p14:cNvPr>
                <p14:cNvContentPartPr/>
                <p14:nvPr/>
              </p14:nvContentPartPr>
              <p14:xfrm>
                <a:off x="4945774" y="6118685"/>
                <a:ext cx="117000" cy="12960"/>
              </p14:xfrm>
            </p:contentPart>
          </mc:Choice>
          <mc:Fallback>
            <p:pic>
              <p:nvPicPr>
                <p:cNvPr id="491" name="Freihand 490">
                  <a:extLst>
                    <a:ext uri="{FF2B5EF4-FFF2-40B4-BE49-F238E27FC236}">
                      <a16:creationId xmlns:a16="http://schemas.microsoft.com/office/drawing/2014/main" id="{2A9698BD-7F42-43A3-9AF0-02ACB033F882}"/>
                    </a:ext>
                  </a:extLst>
                </p:cNvPr>
                <p:cNvPicPr/>
                <p:nvPr/>
              </p:nvPicPr>
              <p:blipFill>
                <a:blip r:embed="rId794"/>
                <a:stretch>
                  <a:fillRect/>
                </a:stretch>
              </p:blipFill>
              <p:spPr>
                <a:xfrm>
                  <a:off x="4941454" y="6114365"/>
                  <a:ext cx="125640" cy="2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5">
              <p14:nvContentPartPr>
                <p14:cNvPr id="492" name="Freihand 491">
                  <a:extLst>
                    <a:ext uri="{FF2B5EF4-FFF2-40B4-BE49-F238E27FC236}">
                      <a16:creationId xmlns:a16="http://schemas.microsoft.com/office/drawing/2014/main" id="{65508197-F55A-4223-97D0-4D61E30F6A06}"/>
                    </a:ext>
                  </a:extLst>
                </p14:cNvPr>
                <p14:cNvContentPartPr/>
                <p14:nvPr/>
              </p14:nvContentPartPr>
              <p14:xfrm>
                <a:off x="4983934" y="6149645"/>
                <a:ext cx="102960" cy="57600"/>
              </p14:xfrm>
            </p:contentPart>
          </mc:Choice>
          <mc:Fallback>
            <p:pic>
              <p:nvPicPr>
                <p:cNvPr id="492" name="Freihand 491">
                  <a:extLst>
                    <a:ext uri="{FF2B5EF4-FFF2-40B4-BE49-F238E27FC236}">
                      <a16:creationId xmlns:a16="http://schemas.microsoft.com/office/drawing/2014/main" id="{65508197-F55A-4223-97D0-4D61E30F6A06}"/>
                    </a:ext>
                  </a:extLst>
                </p:cNvPr>
                <p:cNvPicPr/>
                <p:nvPr/>
              </p:nvPicPr>
              <p:blipFill>
                <a:blip r:embed="rId796"/>
                <a:stretch>
                  <a:fillRect/>
                </a:stretch>
              </p:blipFill>
              <p:spPr>
                <a:xfrm>
                  <a:off x="4979614" y="6145325"/>
                  <a:ext cx="111600" cy="6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7">
              <p14:nvContentPartPr>
                <p14:cNvPr id="493" name="Freihand 492">
                  <a:extLst>
                    <a:ext uri="{FF2B5EF4-FFF2-40B4-BE49-F238E27FC236}">
                      <a16:creationId xmlns:a16="http://schemas.microsoft.com/office/drawing/2014/main" id="{CBF346DE-E5F7-4405-891D-33014076B5B8}"/>
                    </a:ext>
                  </a:extLst>
                </p14:cNvPr>
                <p14:cNvContentPartPr/>
                <p14:nvPr/>
              </p14:nvContentPartPr>
              <p14:xfrm>
                <a:off x="5148454" y="6096005"/>
                <a:ext cx="12960" cy="73440"/>
              </p14:xfrm>
            </p:contentPart>
          </mc:Choice>
          <mc:Fallback>
            <p:pic>
              <p:nvPicPr>
                <p:cNvPr id="493" name="Freihand 492">
                  <a:extLst>
                    <a:ext uri="{FF2B5EF4-FFF2-40B4-BE49-F238E27FC236}">
                      <a16:creationId xmlns:a16="http://schemas.microsoft.com/office/drawing/2014/main" id="{CBF346DE-E5F7-4405-891D-33014076B5B8}"/>
                    </a:ext>
                  </a:extLst>
                </p:cNvPr>
                <p:cNvPicPr/>
                <p:nvPr/>
              </p:nvPicPr>
              <p:blipFill>
                <a:blip r:embed="rId798"/>
                <a:stretch>
                  <a:fillRect/>
                </a:stretch>
              </p:blipFill>
              <p:spPr>
                <a:xfrm>
                  <a:off x="5144134" y="6091685"/>
                  <a:ext cx="21600" cy="8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9">
              <p14:nvContentPartPr>
                <p14:cNvPr id="494" name="Freihand 493">
                  <a:extLst>
                    <a:ext uri="{FF2B5EF4-FFF2-40B4-BE49-F238E27FC236}">
                      <a16:creationId xmlns:a16="http://schemas.microsoft.com/office/drawing/2014/main" id="{AC9AFFF8-6ABF-42D8-8C40-9C360247677D}"/>
                    </a:ext>
                  </a:extLst>
                </p14:cNvPr>
                <p14:cNvContentPartPr/>
                <p14:nvPr/>
              </p14:nvContentPartPr>
              <p14:xfrm>
                <a:off x="5116054" y="6120485"/>
                <a:ext cx="84960" cy="5400"/>
              </p14:xfrm>
            </p:contentPart>
          </mc:Choice>
          <mc:Fallback>
            <p:pic>
              <p:nvPicPr>
                <p:cNvPr id="494" name="Freihand 493">
                  <a:extLst>
                    <a:ext uri="{FF2B5EF4-FFF2-40B4-BE49-F238E27FC236}">
                      <a16:creationId xmlns:a16="http://schemas.microsoft.com/office/drawing/2014/main" id="{AC9AFFF8-6ABF-42D8-8C40-9C360247677D}"/>
                    </a:ext>
                  </a:extLst>
                </p:cNvPr>
                <p:cNvPicPr/>
                <p:nvPr/>
              </p:nvPicPr>
              <p:blipFill>
                <a:blip r:embed="rId800"/>
                <a:stretch>
                  <a:fillRect/>
                </a:stretch>
              </p:blipFill>
              <p:spPr>
                <a:xfrm>
                  <a:off x="5111734" y="6116165"/>
                  <a:ext cx="93600" cy="1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1">
              <p14:nvContentPartPr>
                <p14:cNvPr id="495" name="Freihand 494">
                  <a:extLst>
                    <a:ext uri="{FF2B5EF4-FFF2-40B4-BE49-F238E27FC236}">
                      <a16:creationId xmlns:a16="http://schemas.microsoft.com/office/drawing/2014/main" id="{E67B9B59-8808-4481-A916-DF3497D132ED}"/>
                    </a:ext>
                  </a:extLst>
                </p14:cNvPr>
                <p14:cNvContentPartPr/>
                <p14:nvPr/>
              </p14:nvContentPartPr>
              <p14:xfrm>
                <a:off x="5235574" y="6075125"/>
                <a:ext cx="78120" cy="90720"/>
              </p14:xfrm>
            </p:contentPart>
          </mc:Choice>
          <mc:Fallback>
            <p:pic>
              <p:nvPicPr>
                <p:cNvPr id="495" name="Freihand 494">
                  <a:extLst>
                    <a:ext uri="{FF2B5EF4-FFF2-40B4-BE49-F238E27FC236}">
                      <a16:creationId xmlns:a16="http://schemas.microsoft.com/office/drawing/2014/main" id="{E67B9B59-8808-4481-A916-DF3497D132ED}"/>
                    </a:ext>
                  </a:extLst>
                </p:cNvPr>
                <p:cNvPicPr/>
                <p:nvPr/>
              </p:nvPicPr>
              <p:blipFill>
                <a:blip r:embed="rId802"/>
                <a:stretch>
                  <a:fillRect/>
                </a:stretch>
              </p:blipFill>
              <p:spPr>
                <a:xfrm>
                  <a:off x="5231254" y="6070805"/>
                  <a:ext cx="86760" cy="9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3">
              <p14:nvContentPartPr>
                <p14:cNvPr id="497" name="Freihand 496">
                  <a:extLst>
                    <a:ext uri="{FF2B5EF4-FFF2-40B4-BE49-F238E27FC236}">
                      <a16:creationId xmlns:a16="http://schemas.microsoft.com/office/drawing/2014/main" id="{5BB61F91-340C-49A7-8D9C-B6BDAB1DD109}"/>
                    </a:ext>
                  </a:extLst>
                </p14:cNvPr>
                <p14:cNvContentPartPr/>
                <p14:nvPr/>
              </p14:nvContentPartPr>
              <p14:xfrm>
                <a:off x="5293174" y="6016445"/>
                <a:ext cx="126000" cy="192600"/>
              </p14:xfrm>
            </p:contentPart>
          </mc:Choice>
          <mc:Fallback>
            <p:pic>
              <p:nvPicPr>
                <p:cNvPr id="497" name="Freihand 496">
                  <a:extLst>
                    <a:ext uri="{FF2B5EF4-FFF2-40B4-BE49-F238E27FC236}">
                      <a16:creationId xmlns:a16="http://schemas.microsoft.com/office/drawing/2014/main" id="{5BB61F91-340C-49A7-8D9C-B6BDAB1DD109}"/>
                    </a:ext>
                  </a:extLst>
                </p:cNvPr>
                <p:cNvPicPr/>
                <p:nvPr/>
              </p:nvPicPr>
              <p:blipFill>
                <a:blip r:embed="rId804"/>
                <a:stretch>
                  <a:fillRect/>
                </a:stretch>
              </p:blipFill>
              <p:spPr>
                <a:xfrm>
                  <a:off x="5288854" y="6012125"/>
                  <a:ext cx="134640" cy="20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5">
              <p14:nvContentPartPr>
                <p14:cNvPr id="499" name="Freihand 498">
                  <a:extLst>
                    <a:ext uri="{FF2B5EF4-FFF2-40B4-BE49-F238E27FC236}">
                      <a16:creationId xmlns:a16="http://schemas.microsoft.com/office/drawing/2014/main" id="{91CBCC23-3210-40EB-B33B-0493941DC819}"/>
                    </a:ext>
                  </a:extLst>
                </p14:cNvPr>
                <p14:cNvContentPartPr/>
                <p14:nvPr/>
              </p14:nvContentPartPr>
              <p14:xfrm>
                <a:off x="5430694" y="5918525"/>
                <a:ext cx="146160" cy="308520"/>
              </p14:xfrm>
            </p:contentPart>
          </mc:Choice>
          <mc:Fallback>
            <p:pic>
              <p:nvPicPr>
                <p:cNvPr id="499" name="Freihand 498">
                  <a:extLst>
                    <a:ext uri="{FF2B5EF4-FFF2-40B4-BE49-F238E27FC236}">
                      <a16:creationId xmlns:a16="http://schemas.microsoft.com/office/drawing/2014/main" id="{91CBCC23-3210-40EB-B33B-0493941DC819}"/>
                    </a:ext>
                  </a:extLst>
                </p:cNvPr>
                <p:cNvPicPr/>
                <p:nvPr/>
              </p:nvPicPr>
              <p:blipFill>
                <a:blip r:embed="rId806"/>
                <a:stretch>
                  <a:fillRect/>
                </a:stretch>
              </p:blipFill>
              <p:spPr>
                <a:xfrm>
                  <a:off x="5426374" y="5914205"/>
                  <a:ext cx="154800" cy="317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06" name="Gruppieren 505">
            <a:extLst>
              <a:ext uri="{FF2B5EF4-FFF2-40B4-BE49-F238E27FC236}">
                <a16:creationId xmlns:a16="http://schemas.microsoft.com/office/drawing/2014/main" id="{5EC8D240-81E4-4ACE-80CE-CEF0C397E47F}"/>
              </a:ext>
            </a:extLst>
          </p:cNvPr>
          <p:cNvGrpSpPr/>
          <p:nvPr/>
        </p:nvGrpSpPr>
        <p:grpSpPr>
          <a:xfrm>
            <a:off x="3626734" y="5668325"/>
            <a:ext cx="609120" cy="238680"/>
            <a:chOff x="3626734" y="5668325"/>
            <a:chExt cx="609120" cy="238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07">
              <p14:nvContentPartPr>
                <p14:cNvPr id="435" name="Freihand 434">
                  <a:extLst>
                    <a:ext uri="{FF2B5EF4-FFF2-40B4-BE49-F238E27FC236}">
                      <a16:creationId xmlns:a16="http://schemas.microsoft.com/office/drawing/2014/main" id="{B540D0A4-6FA5-41F7-A3DB-9578FD799D4C}"/>
                    </a:ext>
                  </a:extLst>
                </p14:cNvPr>
                <p14:cNvContentPartPr/>
                <p14:nvPr/>
              </p14:nvContentPartPr>
              <p14:xfrm>
                <a:off x="3626734" y="5668325"/>
                <a:ext cx="111600" cy="134280"/>
              </p14:xfrm>
            </p:contentPart>
          </mc:Choice>
          <mc:Fallback>
            <p:pic>
              <p:nvPicPr>
                <p:cNvPr id="435" name="Freihand 434">
                  <a:extLst>
                    <a:ext uri="{FF2B5EF4-FFF2-40B4-BE49-F238E27FC236}">
                      <a16:creationId xmlns:a16="http://schemas.microsoft.com/office/drawing/2014/main" id="{B540D0A4-6FA5-41F7-A3DB-9578FD799D4C}"/>
                    </a:ext>
                  </a:extLst>
                </p:cNvPr>
                <p:cNvPicPr/>
                <p:nvPr/>
              </p:nvPicPr>
              <p:blipFill>
                <a:blip r:embed="rId808"/>
                <a:stretch>
                  <a:fillRect/>
                </a:stretch>
              </p:blipFill>
              <p:spPr>
                <a:xfrm>
                  <a:off x="3622414" y="5664005"/>
                  <a:ext cx="120240" cy="14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9">
              <p14:nvContentPartPr>
                <p14:cNvPr id="436" name="Freihand 435">
                  <a:extLst>
                    <a:ext uri="{FF2B5EF4-FFF2-40B4-BE49-F238E27FC236}">
                      <a16:creationId xmlns:a16="http://schemas.microsoft.com/office/drawing/2014/main" id="{62884F69-36A3-4575-AD0B-4EEE1BA7186E}"/>
                    </a:ext>
                  </a:extLst>
                </p14:cNvPr>
                <p14:cNvContentPartPr/>
                <p14:nvPr/>
              </p14:nvContentPartPr>
              <p14:xfrm>
                <a:off x="3627454" y="5686685"/>
                <a:ext cx="112320" cy="96120"/>
              </p14:xfrm>
            </p:contentPart>
          </mc:Choice>
          <mc:Fallback>
            <p:pic>
              <p:nvPicPr>
                <p:cNvPr id="436" name="Freihand 435">
                  <a:extLst>
                    <a:ext uri="{FF2B5EF4-FFF2-40B4-BE49-F238E27FC236}">
                      <a16:creationId xmlns:a16="http://schemas.microsoft.com/office/drawing/2014/main" id="{62884F69-36A3-4575-AD0B-4EEE1BA7186E}"/>
                    </a:ext>
                  </a:extLst>
                </p:cNvPr>
                <p:cNvPicPr/>
                <p:nvPr/>
              </p:nvPicPr>
              <p:blipFill>
                <a:blip r:embed="rId810"/>
                <a:stretch>
                  <a:fillRect/>
                </a:stretch>
              </p:blipFill>
              <p:spPr>
                <a:xfrm>
                  <a:off x="3623134" y="5682365"/>
                  <a:ext cx="120960" cy="10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1">
              <p14:nvContentPartPr>
                <p14:cNvPr id="438" name="Freihand 437">
                  <a:extLst>
                    <a:ext uri="{FF2B5EF4-FFF2-40B4-BE49-F238E27FC236}">
                      <a16:creationId xmlns:a16="http://schemas.microsoft.com/office/drawing/2014/main" id="{BC384EB6-2125-4BDD-A8E2-9F8A03E428FA}"/>
                    </a:ext>
                  </a:extLst>
                </p14:cNvPr>
                <p14:cNvContentPartPr/>
                <p14:nvPr/>
              </p14:nvContentPartPr>
              <p14:xfrm>
                <a:off x="3793414" y="5720885"/>
                <a:ext cx="86760" cy="11880"/>
              </p14:xfrm>
            </p:contentPart>
          </mc:Choice>
          <mc:Fallback>
            <p:pic>
              <p:nvPicPr>
                <p:cNvPr id="438" name="Freihand 437">
                  <a:extLst>
                    <a:ext uri="{FF2B5EF4-FFF2-40B4-BE49-F238E27FC236}">
                      <a16:creationId xmlns:a16="http://schemas.microsoft.com/office/drawing/2014/main" id="{BC384EB6-2125-4BDD-A8E2-9F8A03E428FA}"/>
                    </a:ext>
                  </a:extLst>
                </p:cNvPr>
                <p:cNvPicPr/>
                <p:nvPr/>
              </p:nvPicPr>
              <p:blipFill>
                <a:blip r:embed="rId812"/>
                <a:stretch>
                  <a:fillRect/>
                </a:stretch>
              </p:blipFill>
              <p:spPr>
                <a:xfrm>
                  <a:off x="3789094" y="5716565"/>
                  <a:ext cx="95400" cy="2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3">
              <p14:nvContentPartPr>
                <p14:cNvPr id="439" name="Freihand 438">
                  <a:extLst>
                    <a:ext uri="{FF2B5EF4-FFF2-40B4-BE49-F238E27FC236}">
                      <a16:creationId xmlns:a16="http://schemas.microsoft.com/office/drawing/2014/main" id="{441B4E53-5796-4517-9EEE-217351416CEA}"/>
                    </a:ext>
                  </a:extLst>
                </p14:cNvPr>
                <p14:cNvContentPartPr/>
                <p14:nvPr/>
              </p14:nvContentPartPr>
              <p14:xfrm>
                <a:off x="3768214" y="5739965"/>
                <a:ext cx="79560" cy="137880"/>
              </p14:xfrm>
            </p:contentPart>
          </mc:Choice>
          <mc:Fallback>
            <p:pic>
              <p:nvPicPr>
                <p:cNvPr id="439" name="Freihand 438">
                  <a:extLst>
                    <a:ext uri="{FF2B5EF4-FFF2-40B4-BE49-F238E27FC236}">
                      <a16:creationId xmlns:a16="http://schemas.microsoft.com/office/drawing/2014/main" id="{441B4E53-5796-4517-9EEE-217351416CEA}"/>
                    </a:ext>
                  </a:extLst>
                </p:cNvPr>
                <p:cNvPicPr/>
                <p:nvPr/>
              </p:nvPicPr>
              <p:blipFill>
                <a:blip r:embed="rId814"/>
                <a:stretch>
                  <a:fillRect/>
                </a:stretch>
              </p:blipFill>
              <p:spPr>
                <a:xfrm>
                  <a:off x="3763894" y="5735645"/>
                  <a:ext cx="88200" cy="14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5">
              <p14:nvContentPartPr>
                <p14:cNvPr id="441" name="Freihand 440">
                  <a:extLst>
                    <a:ext uri="{FF2B5EF4-FFF2-40B4-BE49-F238E27FC236}">
                      <a16:creationId xmlns:a16="http://schemas.microsoft.com/office/drawing/2014/main" id="{54C83B0D-EF2A-4D19-9B70-832D3F31F468}"/>
                    </a:ext>
                  </a:extLst>
                </p14:cNvPr>
                <p14:cNvContentPartPr/>
                <p14:nvPr/>
              </p14:nvContentPartPr>
              <p14:xfrm>
                <a:off x="3940294" y="5709365"/>
                <a:ext cx="71640" cy="74880"/>
              </p14:xfrm>
            </p:contentPart>
          </mc:Choice>
          <mc:Fallback>
            <p:pic>
              <p:nvPicPr>
                <p:cNvPr id="441" name="Freihand 440">
                  <a:extLst>
                    <a:ext uri="{FF2B5EF4-FFF2-40B4-BE49-F238E27FC236}">
                      <a16:creationId xmlns:a16="http://schemas.microsoft.com/office/drawing/2014/main" id="{54C83B0D-EF2A-4D19-9B70-832D3F31F468}"/>
                    </a:ext>
                  </a:extLst>
                </p:cNvPr>
                <p:cNvPicPr/>
                <p:nvPr/>
              </p:nvPicPr>
              <p:blipFill>
                <a:blip r:embed="rId816"/>
                <a:stretch>
                  <a:fillRect/>
                </a:stretch>
              </p:blipFill>
              <p:spPr>
                <a:xfrm>
                  <a:off x="3935974" y="5705045"/>
                  <a:ext cx="80280" cy="8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7">
              <p14:nvContentPartPr>
                <p14:cNvPr id="442" name="Freihand 441">
                  <a:extLst>
                    <a:ext uri="{FF2B5EF4-FFF2-40B4-BE49-F238E27FC236}">
                      <a16:creationId xmlns:a16="http://schemas.microsoft.com/office/drawing/2014/main" id="{6C9B79FA-96EA-40F9-A8A3-71C1C8830321}"/>
                    </a:ext>
                  </a:extLst>
                </p14:cNvPr>
                <p14:cNvContentPartPr/>
                <p14:nvPr/>
              </p14:nvContentPartPr>
              <p14:xfrm>
                <a:off x="3911134" y="5794325"/>
                <a:ext cx="137160" cy="7920"/>
              </p14:xfrm>
            </p:contentPart>
          </mc:Choice>
          <mc:Fallback>
            <p:pic>
              <p:nvPicPr>
                <p:cNvPr id="442" name="Freihand 441">
                  <a:extLst>
                    <a:ext uri="{FF2B5EF4-FFF2-40B4-BE49-F238E27FC236}">
                      <a16:creationId xmlns:a16="http://schemas.microsoft.com/office/drawing/2014/main" id="{6C9B79FA-96EA-40F9-A8A3-71C1C8830321}"/>
                    </a:ext>
                  </a:extLst>
                </p:cNvPr>
                <p:cNvPicPr/>
                <p:nvPr/>
              </p:nvPicPr>
              <p:blipFill>
                <a:blip r:embed="rId818"/>
                <a:stretch>
                  <a:fillRect/>
                </a:stretch>
              </p:blipFill>
              <p:spPr>
                <a:xfrm>
                  <a:off x="3906814" y="5790005"/>
                  <a:ext cx="145800" cy="1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9">
              <p14:nvContentPartPr>
                <p14:cNvPr id="443" name="Freihand 442">
                  <a:extLst>
                    <a:ext uri="{FF2B5EF4-FFF2-40B4-BE49-F238E27FC236}">
                      <a16:creationId xmlns:a16="http://schemas.microsoft.com/office/drawing/2014/main" id="{9991E38D-2E21-41B6-A3EE-9D7D7E7EF661}"/>
                    </a:ext>
                  </a:extLst>
                </p14:cNvPr>
                <p14:cNvContentPartPr/>
                <p14:nvPr/>
              </p14:nvContentPartPr>
              <p14:xfrm>
                <a:off x="3928414" y="5829965"/>
                <a:ext cx="86040" cy="77040"/>
              </p14:xfrm>
            </p:contentPart>
          </mc:Choice>
          <mc:Fallback>
            <p:pic>
              <p:nvPicPr>
                <p:cNvPr id="443" name="Freihand 442">
                  <a:extLst>
                    <a:ext uri="{FF2B5EF4-FFF2-40B4-BE49-F238E27FC236}">
                      <a16:creationId xmlns:a16="http://schemas.microsoft.com/office/drawing/2014/main" id="{9991E38D-2E21-41B6-A3EE-9D7D7E7EF661}"/>
                    </a:ext>
                  </a:extLst>
                </p:cNvPr>
                <p:cNvPicPr/>
                <p:nvPr/>
              </p:nvPicPr>
              <p:blipFill>
                <a:blip r:embed="rId820"/>
                <a:stretch>
                  <a:fillRect/>
                </a:stretch>
              </p:blipFill>
              <p:spPr>
                <a:xfrm>
                  <a:off x="3924094" y="5825645"/>
                  <a:ext cx="94680" cy="8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1">
              <p14:nvContentPartPr>
                <p14:cNvPr id="501" name="Freihand 500">
                  <a:extLst>
                    <a:ext uri="{FF2B5EF4-FFF2-40B4-BE49-F238E27FC236}">
                      <a16:creationId xmlns:a16="http://schemas.microsoft.com/office/drawing/2014/main" id="{D0D243BF-2A2B-4FDA-803A-737BBD77557C}"/>
                    </a:ext>
                  </a:extLst>
                </p14:cNvPr>
                <p14:cNvContentPartPr/>
                <p14:nvPr/>
              </p14:nvContentPartPr>
              <p14:xfrm>
                <a:off x="4007974" y="5809085"/>
                <a:ext cx="360" cy="360"/>
              </p14:xfrm>
            </p:contentPart>
          </mc:Choice>
          <mc:Fallback>
            <p:pic>
              <p:nvPicPr>
                <p:cNvPr id="501" name="Freihand 500">
                  <a:extLst>
                    <a:ext uri="{FF2B5EF4-FFF2-40B4-BE49-F238E27FC236}">
                      <a16:creationId xmlns:a16="http://schemas.microsoft.com/office/drawing/2014/main" id="{D0D243BF-2A2B-4FDA-803A-737BBD77557C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4003654" y="5804765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2">
              <p14:nvContentPartPr>
                <p14:cNvPr id="502" name="Freihand 501">
                  <a:extLst>
                    <a:ext uri="{FF2B5EF4-FFF2-40B4-BE49-F238E27FC236}">
                      <a16:creationId xmlns:a16="http://schemas.microsoft.com/office/drawing/2014/main" id="{AAB9A007-F663-4E5A-BF14-21CE7B7CA782}"/>
                    </a:ext>
                  </a:extLst>
                </p14:cNvPr>
                <p14:cNvContentPartPr/>
                <p14:nvPr/>
              </p14:nvContentPartPr>
              <p14:xfrm>
                <a:off x="3961894" y="5790005"/>
                <a:ext cx="273960" cy="24840"/>
              </p14:xfrm>
            </p:contentPart>
          </mc:Choice>
          <mc:Fallback>
            <p:pic>
              <p:nvPicPr>
                <p:cNvPr id="502" name="Freihand 501">
                  <a:extLst>
                    <a:ext uri="{FF2B5EF4-FFF2-40B4-BE49-F238E27FC236}">
                      <a16:creationId xmlns:a16="http://schemas.microsoft.com/office/drawing/2014/main" id="{AAB9A007-F663-4E5A-BF14-21CE7B7CA782}"/>
                    </a:ext>
                  </a:extLst>
                </p:cNvPr>
                <p:cNvPicPr/>
                <p:nvPr/>
              </p:nvPicPr>
              <p:blipFill>
                <a:blip r:embed="rId823"/>
                <a:stretch>
                  <a:fillRect/>
                </a:stretch>
              </p:blipFill>
              <p:spPr>
                <a:xfrm>
                  <a:off x="3957574" y="5785685"/>
                  <a:ext cx="28260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4">
              <p14:nvContentPartPr>
                <p14:cNvPr id="503" name="Freihand 502">
                  <a:extLst>
                    <a:ext uri="{FF2B5EF4-FFF2-40B4-BE49-F238E27FC236}">
                      <a16:creationId xmlns:a16="http://schemas.microsoft.com/office/drawing/2014/main" id="{A87AE20E-F625-4478-833A-84D63A424A62}"/>
                    </a:ext>
                  </a:extLst>
                </p14:cNvPr>
                <p14:cNvContentPartPr/>
                <p14:nvPr/>
              </p14:nvContentPartPr>
              <p14:xfrm>
                <a:off x="4070254" y="5704685"/>
                <a:ext cx="3960" cy="78480"/>
              </p14:xfrm>
            </p:contentPart>
          </mc:Choice>
          <mc:Fallback>
            <p:pic>
              <p:nvPicPr>
                <p:cNvPr id="503" name="Freihand 502">
                  <a:extLst>
                    <a:ext uri="{FF2B5EF4-FFF2-40B4-BE49-F238E27FC236}">
                      <a16:creationId xmlns:a16="http://schemas.microsoft.com/office/drawing/2014/main" id="{A87AE20E-F625-4478-833A-84D63A424A62}"/>
                    </a:ext>
                  </a:extLst>
                </p:cNvPr>
                <p:cNvPicPr/>
                <p:nvPr/>
              </p:nvPicPr>
              <p:blipFill>
                <a:blip r:embed="rId825"/>
                <a:stretch>
                  <a:fillRect/>
                </a:stretch>
              </p:blipFill>
              <p:spPr>
                <a:xfrm>
                  <a:off x="4065934" y="5700365"/>
                  <a:ext cx="12600" cy="8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6">
              <p14:nvContentPartPr>
                <p14:cNvPr id="504" name="Freihand 503">
                  <a:extLst>
                    <a:ext uri="{FF2B5EF4-FFF2-40B4-BE49-F238E27FC236}">
                      <a16:creationId xmlns:a16="http://schemas.microsoft.com/office/drawing/2014/main" id="{B83F6B28-FDFC-4D00-9285-94C017E9117D}"/>
                    </a:ext>
                  </a:extLst>
                </p14:cNvPr>
                <p14:cNvContentPartPr/>
                <p14:nvPr/>
              </p14:nvContentPartPr>
              <p14:xfrm>
                <a:off x="4040374" y="5738165"/>
                <a:ext cx="74880" cy="5040"/>
              </p14:xfrm>
            </p:contentPart>
          </mc:Choice>
          <mc:Fallback>
            <p:pic>
              <p:nvPicPr>
                <p:cNvPr id="504" name="Freihand 503">
                  <a:extLst>
                    <a:ext uri="{FF2B5EF4-FFF2-40B4-BE49-F238E27FC236}">
                      <a16:creationId xmlns:a16="http://schemas.microsoft.com/office/drawing/2014/main" id="{B83F6B28-FDFC-4D00-9285-94C017E9117D}"/>
                    </a:ext>
                  </a:extLst>
                </p:cNvPr>
                <p:cNvPicPr/>
                <p:nvPr/>
              </p:nvPicPr>
              <p:blipFill>
                <a:blip r:embed="rId827"/>
                <a:stretch>
                  <a:fillRect/>
                </a:stretch>
              </p:blipFill>
              <p:spPr>
                <a:xfrm>
                  <a:off x="4036054" y="5733845"/>
                  <a:ext cx="83520" cy="1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8">
              <p14:nvContentPartPr>
                <p14:cNvPr id="505" name="Freihand 504">
                  <a:extLst>
                    <a:ext uri="{FF2B5EF4-FFF2-40B4-BE49-F238E27FC236}">
                      <a16:creationId xmlns:a16="http://schemas.microsoft.com/office/drawing/2014/main" id="{AA789935-AE71-40BB-B00A-668A8545D9C7}"/>
                    </a:ext>
                  </a:extLst>
                </p14:cNvPr>
                <p14:cNvContentPartPr/>
                <p14:nvPr/>
              </p14:nvContentPartPr>
              <p14:xfrm>
                <a:off x="4139014" y="5684165"/>
                <a:ext cx="59760" cy="72360"/>
              </p14:xfrm>
            </p:contentPart>
          </mc:Choice>
          <mc:Fallback>
            <p:pic>
              <p:nvPicPr>
                <p:cNvPr id="505" name="Freihand 504">
                  <a:extLst>
                    <a:ext uri="{FF2B5EF4-FFF2-40B4-BE49-F238E27FC236}">
                      <a16:creationId xmlns:a16="http://schemas.microsoft.com/office/drawing/2014/main" id="{AA789935-AE71-40BB-B00A-668A8545D9C7}"/>
                    </a:ext>
                  </a:extLst>
                </p:cNvPr>
                <p:cNvPicPr/>
                <p:nvPr/>
              </p:nvPicPr>
              <p:blipFill>
                <a:blip r:embed="rId829"/>
                <a:stretch>
                  <a:fillRect/>
                </a:stretch>
              </p:blipFill>
              <p:spPr>
                <a:xfrm>
                  <a:off x="4134694" y="5679845"/>
                  <a:ext cx="68400" cy="810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967962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224175" y="116632"/>
            <a:ext cx="11389756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 err="1">
                <a:solidFill>
                  <a:srgbClr val="000000"/>
                </a:solidFill>
              </a:rPr>
              <a:t>Example</a:t>
            </a:r>
            <a:endParaRPr lang="de-DE" sz="2400" dirty="0">
              <a:solidFill>
                <a:srgbClr val="000000"/>
              </a:solidFill>
            </a:endParaRPr>
          </a:p>
          <a:p>
            <a:pPr algn="ctr"/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>
                <a:solidFill>
                  <a:srgbClr val="000000"/>
                </a:solidFill>
              </a:rPr>
              <a:t>Generate in Excel a sample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length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15 male </a:t>
            </a:r>
            <a:r>
              <a:rPr lang="de-DE" sz="2200" dirty="0" err="1">
                <a:solidFill>
                  <a:srgbClr val="000000"/>
                </a:solidFill>
              </a:rPr>
              <a:t>students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around</a:t>
            </a:r>
            <a:r>
              <a:rPr lang="de-DE" sz="2200" dirty="0">
                <a:solidFill>
                  <a:srgbClr val="000000"/>
                </a:solidFill>
              </a:rPr>
              <a:t> 175cm and a maximum </a:t>
            </a:r>
            <a:r>
              <a:rPr lang="de-DE" sz="2200" dirty="0" err="1">
                <a:solidFill>
                  <a:srgbClr val="000000"/>
                </a:solidFill>
              </a:rPr>
              <a:t>deviation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25cm.</a:t>
            </a: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 err="1">
                <a:solidFill>
                  <a:srgbClr val="000000"/>
                </a:solidFill>
              </a:rPr>
              <a:t>Calculate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arithmetic</a:t>
            </a:r>
            <a:r>
              <a:rPr lang="de-DE" sz="2200" dirty="0">
                <a:solidFill>
                  <a:srgbClr val="000000"/>
                </a:solidFill>
              </a:rPr>
              <a:t>, </a:t>
            </a:r>
            <a:r>
              <a:rPr lang="de-DE" sz="2200" dirty="0" err="1">
                <a:solidFill>
                  <a:srgbClr val="000000"/>
                </a:solidFill>
              </a:rPr>
              <a:t>geometric</a:t>
            </a:r>
            <a:r>
              <a:rPr lang="de-DE" sz="2200" dirty="0">
                <a:solidFill>
                  <a:srgbClr val="000000"/>
                </a:solidFill>
              </a:rPr>
              <a:t>, </a:t>
            </a:r>
            <a:r>
              <a:rPr lang="de-DE" sz="2200" dirty="0" err="1">
                <a:solidFill>
                  <a:srgbClr val="000000"/>
                </a:solidFill>
              </a:rPr>
              <a:t>harmonic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mean</a:t>
            </a:r>
            <a:r>
              <a:rPr lang="de-DE" sz="2200" dirty="0">
                <a:solidFill>
                  <a:srgbClr val="000000"/>
                </a:solidFill>
              </a:rPr>
              <a:t> and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median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distribution</a:t>
            </a:r>
            <a:r>
              <a:rPr lang="de-DE" sz="2200" dirty="0">
                <a:solidFill>
                  <a:srgbClr val="000000"/>
                </a:solidFill>
              </a:rPr>
              <a:t>.</a:t>
            </a: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 err="1">
                <a:solidFill>
                  <a:srgbClr val="000000"/>
                </a:solidFill>
              </a:rPr>
              <a:t>Calculate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MAD, </a:t>
            </a:r>
            <a:r>
              <a:rPr lang="de-DE" sz="2200" dirty="0" err="1">
                <a:solidFill>
                  <a:srgbClr val="000000"/>
                </a:solidFill>
              </a:rPr>
              <a:t>variance</a:t>
            </a:r>
            <a:r>
              <a:rPr lang="de-DE" sz="2200" dirty="0">
                <a:solidFill>
                  <a:srgbClr val="000000"/>
                </a:solidFill>
              </a:rPr>
              <a:t>, </a:t>
            </a:r>
            <a:r>
              <a:rPr lang="de-DE" sz="2200" dirty="0" err="1">
                <a:solidFill>
                  <a:srgbClr val="000000"/>
                </a:solidFill>
              </a:rPr>
              <a:t>standard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deviation</a:t>
            </a:r>
            <a:r>
              <a:rPr lang="de-DE" sz="2200" dirty="0">
                <a:solidFill>
                  <a:srgbClr val="000000"/>
                </a:solidFill>
              </a:rPr>
              <a:t>, and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coefficient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variation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distribution</a:t>
            </a:r>
            <a:r>
              <a:rPr lang="de-DE" sz="2200" dirty="0">
                <a:solidFill>
                  <a:srgbClr val="000000"/>
                </a:solidFill>
              </a:rPr>
              <a:t>.</a:t>
            </a: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algn="ctr"/>
            <a:endParaRPr lang="de-DE" sz="2400" dirty="0">
              <a:solidFill>
                <a:srgbClr val="000000"/>
              </a:solidFill>
            </a:endParaRPr>
          </a:p>
          <a:p>
            <a:endParaRPr lang="de-DE" sz="20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3794A878-CC7F-4917-8618-D0A9CE0B0CC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72" name="Gruppieren 71">
            <a:extLst>
              <a:ext uri="{FF2B5EF4-FFF2-40B4-BE49-F238E27FC236}">
                <a16:creationId xmlns:a16="http://schemas.microsoft.com/office/drawing/2014/main" id="{CB57D7AD-080F-4504-8FCD-32CF57A0ED09}"/>
              </a:ext>
            </a:extLst>
          </p:cNvPr>
          <p:cNvGrpSpPr/>
          <p:nvPr/>
        </p:nvGrpSpPr>
        <p:grpSpPr>
          <a:xfrm>
            <a:off x="53734" y="3929525"/>
            <a:ext cx="469440" cy="197640"/>
            <a:chOff x="53734" y="3929525"/>
            <a:chExt cx="469440" cy="197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69" name="Freihand 68">
                  <a:extLst>
                    <a:ext uri="{FF2B5EF4-FFF2-40B4-BE49-F238E27FC236}">
                      <a16:creationId xmlns:a16="http://schemas.microsoft.com/office/drawing/2014/main" id="{C18577D8-98FE-4588-A5C3-C6895E314AC7}"/>
                    </a:ext>
                  </a:extLst>
                </p14:cNvPr>
                <p14:cNvContentPartPr/>
                <p14:nvPr/>
              </p14:nvContentPartPr>
              <p14:xfrm>
                <a:off x="53734" y="3929525"/>
                <a:ext cx="258840" cy="70920"/>
              </p14:xfrm>
            </p:contentPart>
          </mc:Choice>
          <mc:Fallback>
            <p:pic>
              <p:nvPicPr>
                <p:cNvPr id="69" name="Freihand 68">
                  <a:extLst>
                    <a:ext uri="{FF2B5EF4-FFF2-40B4-BE49-F238E27FC236}">
                      <a16:creationId xmlns:a16="http://schemas.microsoft.com/office/drawing/2014/main" id="{C18577D8-98FE-4588-A5C3-C6895E314AC7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9414" y="3925205"/>
                  <a:ext cx="267480" cy="7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70" name="Freihand 69">
                  <a:extLst>
                    <a:ext uri="{FF2B5EF4-FFF2-40B4-BE49-F238E27FC236}">
                      <a16:creationId xmlns:a16="http://schemas.microsoft.com/office/drawing/2014/main" id="{E2F9EE58-16C8-42B5-AB47-26618E7DBD50}"/>
                    </a:ext>
                  </a:extLst>
                </p14:cNvPr>
                <p14:cNvContentPartPr/>
                <p14:nvPr/>
              </p14:nvContentPartPr>
              <p14:xfrm>
                <a:off x="319774" y="3948245"/>
                <a:ext cx="116640" cy="178920"/>
              </p14:xfrm>
            </p:contentPart>
          </mc:Choice>
          <mc:Fallback>
            <p:pic>
              <p:nvPicPr>
                <p:cNvPr id="70" name="Freihand 69">
                  <a:extLst>
                    <a:ext uri="{FF2B5EF4-FFF2-40B4-BE49-F238E27FC236}">
                      <a16:creationId xmlns:a16="http://schemas.microsoft.com/office/drawing/2014/main" id="{E2F9EE58-16C8-42B5-AB47-26618E7DBD50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15454" y="3943925"/>
                  <a:ext cx="125280" cy="18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71" name="Freihand 70">
                  <a:extLst>
                    <a:ext uri="{FF2B5EF4-FFF2-40B4-BE49-F238E27FC236}">
                      <a16:creationId xmlns:a16="http://schemas.microsoft.com/office/drawing/2014/main" id="{81D43367-3B95-4786-B107-04124E7C1772}"/>
                    </a:ext>
                  </a:extLst>
                </p14:cNvPr>
                <p14:cNvContentPartPr/>
                <p14:nvPr/>
              </p14:nvContentPartPr>
              <p14:xfrm>
                <a:off x="522814" y="3995045"/>
                <a:ext cx="360" cy="360"/>
              </p14:xfrm>
            </p:contentPart>
          </mc:Choice>
          <mc:Fallback>
            <p:pic>
              <p:nvPicPr>
                <p:cNvPr id="71" name="Freihand 70">
                  <a:extLst>
                    <a:ext uri="{FF2B5EF4-FFF2-40B4-BE49-F238E27FC236}">
                      <a16:creationId xmlns:a16="http://schemas.microsoft.com/office/drawing/2014/main" id="{81D43367-3B95-4786-B107-04124E7C1772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18494" y="3990725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2" name="Gruppieren 91">
            <a:extLst>
              <a:ext uri="{FF2B5EF4-FFF2-40B4-BE49-F238E27FC236}">
                <a16:creationId xmlns:a16="http://schemas.microsoft.com/office/drawing/2014/main" id="{43908B8F-20CE-487D-82ED-44CBDD2964DC}"/>
              </a:ext>
            </a:extLst>
          </p:cNvPr>
          <p:cNvGrpSpPr/>
          <p:nvPr/>
        </p:nvGrpSpPr>
        <p:grpSpPr>
          <a:xfrm>
            <a:off x="95854" y="4244885"/>
            <a:ext cx="416520" cy="206640"/>
            <a:chOff x="95854" y="4244885"/>
            <a:chExt cx="416520" cy="206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73" name="Freihand 72">
                  <a:extLst>
                    <a:ext uri="{FF2B5EF4-FFF2-40B4-BE49-F238E27FC236}">
                      <a16:creationId xmlns:a16="http://schemas.microsoft.com/office/drawing/2014/main" id="{75C230F0-C461-4EFA-8EE7-03F2FCE77D43}"/>
                    </a:ext>
                  </a:extLst>
                </p14:cNvPr>
                <p14:cNvContentPartPr/>
                <p14:nvPr/>
              </p14:nvContentPartPr>
              <p14:xfrm>
                <a:off x="95854" y="4324085"/>
                <a:ext cx="88560" cy="127440"/>
              </p14:xfrm>
            </p:contentPart>
          </mc:Choice>
          <mc:Fallback>
            <p:pic>
              <p:nvPicPr>
                <p:cNvPr id="73" name="Freihand 72">
                  <a:extLst>
                    <a:ext uri="{FF2B5EF4-FFF2-40B4-BE49-F238E27FC236}">
                      <a16:creationId xmlns:a16="http://schemas.microsoft.com/office/drawing/2014/main" id="{75C230F0-C461-4EFA-8EE7-03F2FCE77D43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91534" y="4319765"/>
                  <a:ext cx="97200" cy="13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74" name="Freihand 73">
                  <a:extLst>
                    <a:ext uri="{FF2B5EF4-FFF2-40B4-BE49-F238E27FC236}">
                      <a16:creationId xmlns:a16="http://schemas.microsoft.com/office/drawing/2014/main" id="{7F0B554F-C44F-4326-9561-6CD279A3478E}"/>
                    </a:ext>
                  </a:extLst>
                </p14:cNvPr>
                <p14:cNvContentPartPr/>
                <p14:nvPr/>
              </p14:nvContentPartPr>
              <p14:xfrm>
                <a:off x="195574" y="4256045"/>
                <a:ext cx="77760" cy="140760"/>
              </p14:xfrm>
            </p:contentPart>
          </mc:Choice>
          <mc:Fallback>
            <p:pic>
              <p:nvPicPr>
                <p:cNvPr id="74" name="Freihand 73">
                  <a:extLst>
                    <a:ext uri="{FF2B5EF4-FFF2-40B4-BE49-F238E27FC236}">
                      <a16:creationId xmlns:a16="http://schemas.microsoft.com/office/drawing/2014/main" id="{7F0B554F-C44F-4326-9561-6CD279A3478E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91254" y="4251725"/>
                  <a:ext cx="86400" cy="14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75" name="Freihand 74">
                  <a:extLst>
                    <a:ext uri="{FF2B5EF4-FFF2-40B4-BE49-F238E27FC236}">
                      <a16:creationId xmlns:a16="http://schemas.microsoft.com/office/drawing/2014/main" id="{1B32741A-F7B6-4E21-93C9-BE8BA951AA2C}"/>
                    </a:ext>
                  </a:extLst>
                </p14:cNvPr>
                <p14:cNvContentPartPr/>
                <p14:nvPr/>
              </p14:nvContentPartPr>
              <p14:xfrm>
                <a:off x="288454" y="4244885"/>
                <a:ext cx="171720" cy="159120"/>
              </p14:xfrm>
            </p:contentPart>
          </mc:Choice>
          <mc:Fallback>
            <p:pic>
              <p:nvPicPr>
                <p:cNvPr id="75" name="Freihand 74">
                  <a:extLst>
                    <a:ext uri="{FF2B5EF4-FFF2-40B4-BE49-F238E27FC236}">
                      <a16:creationId xmlns:a16="http://schemas.microsoft.com/office/drawing/2014/main" id="{1B32741A-F7B6-4E21-93C9-BE8BA951AA2C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84134" y="4240565"/>
                  <a:ext cx="180360" cy="16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76" name="Freihand 75">
                  <a:extLst>
                    <a:ext uri="{FF2B5EF4-FFF2-40B4-BE49-F238E27FC236}">
                      <a16:creationId xmlns:a16="http://schemas.microsoft.com/office/drawing/2014/main" id="{3A042C45-5886-4F06-B772-B8B91B09AD2D}"/>
                    </a:ext>
                  </a:extLst>
                </p14:cNvPr>
                <p14:cNvContentPartPr/>
                <p14:nvPr/>
              </p14:nvContentPartPr>
              <p14:xfrm>
                <a:off x="512014" y="4364405"/>
                <a:ext cx="360" cy="360"/>
              </p14:xfrm>
            </p:contentPart>
          </mc:Choice>
          <mc:Fallback>
            <p:pic>
              <p:nvPicPr>
                <p:cNvPr id="76" name="Freihand 75">
                  <a:extLst>
                    <a:ext uri="{FF2B5EF4-FFF2-40B4-BE49-F238E27FC236}">
                      <a16:creationId xmlns:a16="http://schemas.microsoft.com/office/drawing/2014/main" id="{3A042C45-5886-4F06-B772-B8B91B09AD2D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07694" y="4360085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19" name="Freihand 118">
                <a:extLst>
                  <a:ext uri="{FF2B5EF4-FFF2-40B4-BE49-F238E27FC236}">
                    <a16:creationId xmlns:a16="http://schemas.microsoft.com/office/drawing/2014/main" id="{D73C94BA-9278-4C0E-8921-F1EDD6F1756D}"/>
                  </a:ext>
                </a:extLst>
              </p14:cNvPr>
              <p14:cNvContentPartPr/>
              <p14:nvPr/>
            </p14:nvContentPartPr>
            <p14:xfrm>
              <a:off x="1410574" y="3871925"/>
              <a:ext cx="99000" cy="207000"/>
            </p14:xfrm>
          </p:contentPart>
        </mc:Choice>
        <mc:Fallback>
          <p:pic>
            <p:nvPicPr>
              <p:cNvPr id="119" name="Freihand 118">
                <a:extLst>
                  <a:ext uri="{FF2B5EF4-FFF2-40B4-BE49-F238E27FC236}">
                    <a16:creationId xmlns:a16="http://schemas.microsoft.com/office/drawing/2014/main" id="{D73C94BA-9278-4C0E-8921-F1EDD6F1756D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406254" y="3867605"/>
                <a:ext cx="107640" cy="215640"/>
              </a:xfrm>
              <a:prstGeom prst="rect">
                <a:avLst/>
              </a:prstGeom>
            </p:spPr>
          </p:pic>
        </mc:Fallback>
      </mc:AlternateContent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FEECEA4A-DEB0-4D54-B260-1D2E6379C073}"/>
              </a:ext>
            </a:extLst>
          </p:cNvPr>
          <p:cNvGrpSpPr/>
          <p:nvPr/>
        </p:nvGrpSpPr>
        <p:grpSpPr>
          <a:xfrm>
            <a:off x="750694" y="3227525"/>
            <a:ext cx="2661840" cy="1409400"/>
            <a:chOff x="750694" y="3227525"/>
            <a:chExt cx="2661840" cy="1409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2" name="Freihand 1">
                  <a:extLst>
                    <a:ext uri="{FF2B5EF4-FFF2-40B4-BE49-F238E27FC236}">
                      <a16:creationId xmlns:a16="http://schemas.microsoft.com/office/drawing/2014/main" id="{3835CFCD-9CD0-401F-AE50-C55C18076A8F}"/>
                    </a:ext>
                  </a:extLst>
                </p14:cNvPr>
                <p14:cNvContentPartPr/>
                <p14:nvPr/>
              </p14:nvContentPartPr>
              <p14:xfrm>
                <a:off x="793174" y="3459725"/>
                <a:ext cx="131400" cy="180360"/>
              </p14:xfrm>
            </p:contentPart>
          </mc:Choice>
          <mc:Fallback>
            <p:pic>
              <p:nvPicPr>
                <p:cNvPr id="2" name="Freihand 1">
                  <a:extLst>
                    <a:ext uri="{FF2B5EF4-FFF2-40B4-BE49-F238E27FC236}">
                      <a16:creationId xmlns:a16="http://schemas.microsoft.com/office/drawing/2014/main" id="{3835CFCD-9CD0-401F-AE50-C55C18076A8F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88854" y="3455405"/>
                  <a:ext cx="140040" cy="18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4" name="Freihand 3">
                  <a:extLst>
                    <a:ext uri="{FF2B5EF4-FFF2-40B4-BE49-F238E27FC236}">
                      <a16:creationId xmlns:a16="http://schemas.microsoft.com/office/drawing/2014/main" id="{F818C176-28A0-4695-B03D-213099D8D6A7}"/>
                    </a:ext>
                  </a:extLst>
                </p14:cNvPr>
                <p14:cNvContentPartPr/>
                <p14:nvPr/>
              </p14:nvContentPartPr>
              <p14:xfrm>
                <a:off x="1003774" y="3446405"/>
                <a:ext cx="89640" cy="163440"/>
              </p14:xfrm>
            </p:contentPart>
          </mc:Choice>
          <mc:Fallback>
            <p:pic>
              <p:nvPicPr>
                <p:cNvPr id="4" name="Freihand 3">
                  <a:extLst>
                    <a:ext uri="{FF2B5EF4-FFF2-40B4-BE49-F238E27FC236}">
                      <a16:creationId xmlns:a16="http://schemas.microsoft.com/office/drawing/2014/main" id="{F818C176-28A0-4695-B03D-213099D8D6A7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999454" y="3442085"/>
                  <a:ext cx="98280" cy="17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5" name="Freihand 4">
                  <a:extLst>
                    <a:ext uri="{FF2B5EF4-FFF2-40B4-BE49-F238E27FC236}">
                      <a16:creationId xmlns:a16="http://schemas.microsoft.com/office/drawing/2014/main" id="{69C4E501-9F2F-40F5-AD84-363ED95558DE}"/>
                    </a:ext>
                  </a:extLst>
                </p14:cNvPr>
                <p14:cNvContentPartPr/>
                <p14:nvPr/>
              </p14:nvContentPartPr>
              <p14:xfrm>
                <a:off x="1034734" y="3456845"/>
                <a:ext cx="84240" cy="169920"/>
              </p14:xfrm>
            </p:contentPart>
          </mc:Choice>
          <mc:Fallback>
            <p:pic>
              <p:nvPicPr>
                <p:cNvPr id="5" name="Freihand 4">
                  <a:extLst>
                    <a:ext uri="{FF2B5EF4-FFF2-40B4-BE49-F238E27FC236}">
                      <a16:creationId xmlns:a16="http://schemas.microsoft.com/office/drawing/2014/main" id="{69C4E501-9F2F-40F5-AD84-363ED95558DE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1030414" y="3452525"/>
                  <a:ext cx="92880" cy="17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7" name="Freihand 6">
                  <a:extLst>
                    <a:ext uri="{FF2B5EF4-FFF2-40B4-BE49-F238E27FC236}">
                      <a16:creationId xmlns:a16="http://schemas.microsoft.com/office/drawing/2014/main" id="{D7839651-15AA-4461-9A69-E7D73DD746A8}"/>
                    </a:ext>
                  </a:extLst>
                </p14:cNvPr>
                <p14:cNvContentPartPr/>
                <p14:nvPr/>
              </p14:nvContentPartPr>
              <p14:xfrm>
                <a:off x="1207534" y="3459005"/>
                <a:ext cx="6840" cy="144720"/>
              </p14:xfrm>
            </p:contentPart>
          </mc:Choice>
          <mc:Fallback>
            <p:pic>
              <p:nvPicPr>
                <p:cNvPr id="7" name="Freihand 6">
                  <a:extLst>
                    <a:ext uri="{FF2B5EF4-FFF2-40B4-BE49-F238E27FC236}">
                      <a16:creationId xmlns:a16="http://schemas.microsoft.com/office/drawing/2014/main" id="{D7839651-15AA-4461-9A69-E7D73DD746A8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1203214" y="3454685"/>
                  <a:ext cx="15480" cy="15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8" name="Freihand 7">
                  <a:extLst>
                    <a:ext uri="{FF2B5EF4-FFF2-40B4-BE49-F238E27FC236}">
                      <a16:creationId xmlns:a16="http://schemas.microsoft.com/office/drawing/2014/main" id="{0FC3D17B-856F-406E-B21E-73F9F69ABD35}"/>
                    </a:ext>
                  </a:extLst>
                </p14:cNvPr>
                <p14:cNvContentPartPr/>
                <p14:nvPr/>
              </p14:nvContentPartPr>
              <p14:xfrm>
                <a:off x="1123654" y="3457205"/>
                <a:ext cx="181080" cy="173520"/>
              </p14:xfrm>
            </p:contentPart>
          </mc:Choice>
          <mc:Fallback>
            <p:pic>
              <p:nvPicPr>
                <p:cNvPr id="8" name="Freihand 7">
                  <a:extLst>
                    <a:ext uri="{FF2B5EF4-FFF2-40B4-BE49-F238E27FC236}">
                      <a16:creationId xmlns:a16="http://schemas.microsoft.com/office/drawing/2014/main" id="{0FC3D17B-856F-406E-B21E-73F9F69ABD35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119334" y="3452885"/>
                  <a:ext cx="189720" cy="18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9" name="Freihand 8">
                  <a:extLst>
                    <a:ext uri="{FF2B5EF4-FFF2-40B4-BE49-F238E27FC236}">
                      <a16:creationId xmlns:a16="http://schemas.microsoft.com/office/drawing/2014/main" id="{3253B110-4ABC-44A2-B0EC-EEDDDDB286D9}"/>
                    </a:ext>
                  </a:extLst>
                </p14:cNvPr>
                <p14:cNvContentPartPr/>
                <p14:nvPr/>
              </p14:nvContentPartPr>
              <p14:xfrm>
                <a:off x="1456654" y="3518765"/>
                <a:ext cx="180720" cy="9360"/>
              </p14:xfrm>
            </p:contentPart>
          </mc:Choice>
          <mc:Fallback>
            <p:pic>
              <p:nvPicPr>
                <p:cNvPr id="9" name="Freihand 8">
                  <a:extLst>
                    <a:ext uri="{FF2B5EF4-FFF2-40B4-BE49-F238E27FC236}">
                      <a16:creationId xmlns:a16="http://schemas.microsoft.com/office/drawing/2014/main" id="{3253B110-4ABC-44A2-B0EC-EEDDDDB286D9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1452334" y="3514445"/>
                  <a:ext cx="18936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10" name="Freihand 9">
                  <a:extLst>
                    <a:ext uri="{FF2B5EF4-FFF2-40B4-BE49-F238E27FC236}">
                      <a16:creationId xmlns:a16="http://schemas.microsoft.com/office/drawing/2014/main" id="{40FD9B9E-DC5C-4A42-B623-F8DC9BD36841}"/>
                    </a:ext>
                  </a:extLst>
                </p14:cNvPr>
                <p14:cNvContentPartPr/>
                <p14:nvPr/>
              </p14:nvContentPartPr>
              <p14:xfrm>
                <a:off x="1486174" y="3560165"/>
                <a:ext cx="146160" cy="6480"/>
              </p14:xfrm>
            </p:contentPart>
          </mc:Choice>
          <mc:Fallback>
            <p:pic>
              <p:nvPicPr>
                <p:cNvPr id="10" name="Freihand 9">
                  <a:extLst>
                    <a:ext uri="{FF2B5EF4-FFF2-40B4-BE49-F238E27FC236}">
                      <a16:creationId xmlns:a16="http://schemas.microsoft.com/office/drawing/2014/main" id="{40FD9B9E-DC5C-4A42-B623-F8DC9BD36841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1481854" y="3555845"/>
                  <a:ext cx="154800" cy="1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13" name="Freihand 12">
                  <a:extLst>
                    <a:ext uri="{FF2B5EF4-FFF2-40B4-BE49-F238E27FC236}">
                      <a16:creationId xmlns:a16="http://schemas.microsoft.com/office/drawing/2014/main" id="{864F6512-DF41-4795-9123-F356880F752B}"/>
                    </a:ext>
                  </a:extLst>
                </p14:cNvPr>
                <p14:cNvContentPartPr/>
                <p14:nvPr/>
              </p14:nvContentPartPr>
              <p14:xfrm>
                <a:off x="1841494" y="3357125"/>
                <a:ext cx="118080" cy="111600"/>
              </p14:xfrm>
            </p:contentPart>
          </mc:Choice>
          <mc:Fallback>
            <p:pic>
              <p:nvPicPr>
                <p:cNvPr id="13" name="Freihand 12">
                  <a:extLst>
                    <a:ext uri="{FF2B5EF4-FFF2-40B4-BE49-F238E27FC236}">
                      <a16:creationId xmlns:a16="http://schemas.microsoft.com/office/drawing/2014/main" id="{864F6512-DF41-4795-9123-F356880F752B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1837174" y="3352805"/>
                  <a:ext cx="126720" cy="12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14" name="Freihand 13">
                  <a:extLst>
                    <a:ext uri="{FF2B5EF4-FFF2-40B4-BE49-F238E27FC236}">
                      <a16:creationId xmlns:a16="http://schemas.microsoft.com/office/drawing/2014/main" id="{4577AFD3-7B5E-4087-8005-E7549A80CAED}"/>
                    </a:ext>
                  </a:extLst>
                </p14:cNvPr>
                <p14:cNvContentPartPr/>
                <p14:nvPr/>
              </p14:nvContentPartPr>
              <p14:xfrm>
                <a:off x="1810534" y="3499325"/>
                <a:ext cx="201240" cy="23760"/>
              </p14:xfrm>
            </p:contentPart>
          </mc:Choice>
          <mc:Fallback>
            <p:pic>
              <p:nvPicPr>
                <p:cNvPr id="14" name="Freihand 13">
                  <a:extLst>
                    <a:ext uri="{FF2B5EF4-FFF2-40B4-BE49-F238E27FC236}">
                      <a16:creationId xmlns:a16="http://schemas.microsoft.com/office/drawing/2014/main" id="{4577AFD3-7B5E-4087-8005-E7549A80CAED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1806214" y="3495005"/>
                  <a:ext cx="209880" cy="3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15" name="Freihand 14">
                  <a:extLst>
                    <a:ext uri="{FF2B5EF4-FFF2-40B4-BE49-F238E27FC236}">
                      <a16:creationId xmlns:a16="http://schemas.microsoft.com/office/drawing/2014/main" id="{2E71BEC3-9DD2-4E18-A4C7-B2FA1703B73D}"/>
                    </a:ext>
                  </a:extLst>
                </p14:cNvPr>
                <p14:cNvContentPartPr/>
                <p14:nvPr/>
              </p14:nvContentPartPr>
              <p14:xfrm>
                <a:off x="1869934" y="3558365"/>
                <a:ext cx="109080" cy="70200"/>
              </p14:xfrm>
            </p:contentPart>
          </mc:Choice>
          <mc:Fallback>
            <p:pic>
              <p:nvPicPr>
                <p:cNvPr id="15" name="Freihand 14">
                  <a:extLst>
                    <a:ext uri="{FF2B5EF4-FFF2-40B4-BE49-F238E27FC236}">
                      <a16:creationId xmlns:a16="http://schemas.microsoft.com/office/drawing/2014/main" id="{2E71BEC3-9DD2-4E18-A4C7-B2FA1703B73D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1865614" y="3554045"/>
                  <a:ext cx="117720" cy="7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17" name="Freihand 16">
                  <a:extLst>
                    <a:ext uri="{FF2B5EF4-FFF2-40B4-BE49-F238E27FC236}">
                      <a16:creationId xmlns:a16="http://schemas.microsoft.com/office/drawing/2014/main" id="{10C67DF1-A84E-451E-B18A-1F9532F5B6F6}"/>
                    </a:ext>
                  </a:extLst>
                </p14:cNvPr>
                <p14:cNvContentPartPr/>
                <p14:nvPr/>
              </p14:nvContentPartPr>
              <p14:xfrm>
                <a:off x="2154334" y="3369005"/>
                <a:ext cx="143280" cy="7560"/>
              </p14:xfrm>
            </p:contentPart>
          </mc:Choice>
          <mc:Fallback>
            <p:pic>
              <p:nvPicPr>
                <p:cNvPr id="17" name="Freihand 16">
                  <a:extLst>
                    <a:ext uri="{FF2B5EF4-FFF2-40B4-BE49-F238E27FC236}">
                      <a16:creationId xmlns:a16="http://schemas.microsoft.com/office/drawing/2014/main" id="{10C67DF1-A84E-451E-B18A-1F9532F5B6F6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2150014" y="3364685"/>
                  <a:ext cx="151920" cy="1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18" name="Freihand 17">
                  <a:extLst>
                    <a:ext uri="{FF2B5EF4-FFF2-40B4-BE49-F238E27FC236}">
                      <a16:creationId xmlns:a16="http://schemas.microsoft.com/office/drawing/2014/main" id="{8941F575-D724-4314-BB8A-067FD127EED5}"/>
                    </a:ext>
                  </a:extLst>
                </p14:cNvPr>
                <p14:cNvContentPartPr/>
                <p14:nvPr/>
              </p14:nvContentPartPr>
              <p14:xfrm>
                <a:off x="2146774" y="3381965"/>
                <a:ext cx="160920" cy="151920"/>
              </p14:xfrm>
            </p:contentPart>
          </mc:Choice>
          <mc:Fallback>
            <p:pic>
              <p:nvPicPr>
                <p:cNvPr id="18" name="Freihand 17">
                  <a:extLst>
                    <a:ext uri="{FF2B5EF4-FFF2-40B4-BE49-F238E27FC236}">
                      <a16:creationId xmlns:a16="http://schemas.microsoft.com/office/drawing/2014/main" id="{8941F575-D724-4314-BB8A-067FD127EED5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2142454" y="3377645"/>
                  <a:ext cx="169560" cy="16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20" name="Freihand 19">
                  <a:extLst>
                    <a:ext uri="{FF2B5EF4-FFF2-40B4-BE49-F238E27FC236}">
                      <a16:creationId xmlns:a16="http://schemas.microsoft.com/office/drawing/2014/main" id="{2122B480-07F7-41A4-8985-9DDEBCD10BE8}"/>
                    </a:ext>
                  </a:extLst>
                </p14:cNvPr>
                <p14:cNvContentPartPr/>
                <p14:nvPr/>
              </p14:nvContentPartPr>
              <p14:xfrm>
                <a:off x="2434054" y="3382325"/>
                <a:ext cx="102600" cy="109440"/>
              </p14:xfrm>
            </p:contentPart>
          </mc:Choice>
          <mc:Fallback>
            <p:pic>
              <p:nvPicPr>
                <p:cNvPr id="20" name="Freihand 19">
                  <a:extLst>
                    <a:ext uri="{FF2B5EF4-FFF2-40B4-BE49-F238E27FC236}">
                      <a16:creationId xmlns:a16="http://schemas.microsoft.com/office/drawing/2014/main" id="{2122B480-07F7-41A4-8985-9DDEBCD10BE8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2429734" y="3378005"/>
                  <a:ext cx="111240" cy="11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21" name="Freihand 20">
                  <a:extLst>
                    <a:ext uri="{FF2B5EF4-FFF2-40B4-BE49-F238E27FC236}">
                      <a16:creationId xmlns:a16="http://schemas.microsoft.com/office/drawing/2014/main" id="{E3EBA16C-B498-446B-8D98-C997F3972FA5}"/>
                    </a:ext>
                  </a:extLst>
                </p14:cNvPr>
                <p14:cNvContentPartPr/>
                <p14:nvPr/>
              </p14:nvContentPartPr>
              <p14:xfrm>
                <a:off x="2434054" y="3423725"/>
                <a:ext cx="116280" cy="74880"/>
              </p14:xfrm>
            </p:contentPart>
          </mc:Choice>
          <mc:Fallback>
            <p:pic>
              <p:nvPicPr>
                <p:cNvPr id="21" name="Freihand 20">
                  <a:extLst>
                    <a:ext uri="{FF2B5EF4-FFF2-40B4-BE49-F238E27FC236}">
                      <a16:creationId xmlns:a16="http://schemas.microsoft.com/office/drawing/2014/main" id="{E3EBA16C-B498-446B-8D98-C997F3972FA5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2429734" y="3419405"/>
                  <a:ext cx="124920" cy="8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22" name="Freihand 21">
                  <a:extLst>
                    <a:ext uri="{FF2B5EF4-FFF2-40B4-BE49-F238E27FC236}">
                      <a16:creationId xmlns:a16="http://schemas.microsoft.com/office/drawing/2014/main" id="{48286650-2649-4C33-A8EF-F566B2FE516A}"/>
                    </a:ext>
                  </a:extLst>
                </p14:cNvPr>
                <p14:cNvContentPartPr/>
                <p14:nvPr/>
              </p14:nvContentPartPr>
              <p14:xfrm>
                <a:off x="2577694" y="3415445"/>
                <a:ext cx="16200" cy="113040"/>
              </p14:xfrm>
            </p:contentPart>
          </mc:Choice>
          <mc:Fallback>
            <p:pic>
              <p:nvPicPr>
                <p:cNvPr id="22" name="Freihand 21">
                  <a:extLst>
                    <a:ext uri="{FF2B5EF4-FFF2-40B4-BE49-F238E27FC236}">
                      <a16:creationId xmlns:a16="http://schemas.microsoft.com/office/drawing/2014/main" id="{48286650-2649-4C33-A8EF-F566B2FE516A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2573374" y="3411125"/>
                  <a:ext cx="24840" cy="12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23" name="Freihand 22">
                  <a:extLst>
                    <a:ext uri="{FF2B5EF4-FFF2-40B4-BE49-F238E27FC236}">
                      <a16:creationId xmlns:a16="http://schemas.microsoft.com/office/drawing/2014/main" id="{55B9F56B-E823-4E75-8585-2583500FB4B2}"/>
                    </a:ext>
                  </a:extLst>
                </p14:cNvPr>
                <p14:cNvContentPartPr/>
                <p14:nvPr/>
              </p14:nvContentPartPr>
              <p14:xfrm>
                <a:off x="2713414" y="3437405"/>
                <a:ext cx="97200" cy="720"/>
              </p14:xfrm>
            </p:contentPart>
          </mc:Choice>
          <mc:Fallback>
            <p:pic>
              <p:nvPicPr>
                <p:cNvPr id="23" name="Freihand 22">
                  <a:extLst>
                    <a:ext uri="{FF2B5EF4-FFF2-40B4-BE49-F238E27FC236}">
                      <a16:creationId xmlns:a16="http://schemas.microsoft.com/office/drawing/2014/main" id="{55B9F56B-E823-4E75-8585-2583500FB4B2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2709094" y="3433085"/>
                  <a:ext cx="105840" cy="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24" name="Freihand 23">
                  <a:extLst>
                    <a:ext uri="{FF2B5EF4-FFF2-40B4-BE49-F238E27FC236}">
                      <a16:creationId xmlns:a16="http://schemas.microsoft.com/office/drawing/2014/main" id="{979792F3-B990-4BAD-98B5-E7DDD677C9B8}"/>
                    </a:ext>
                  </a:extLst>
                </p14:cNvPr>
                <p14:cNvContentPartPr/>
                <p14:nvPr/>
              </p14:nvContentPartPr>
              <p14:xfrm>
                <a:off x="2873974" y="3371525"/>
                <a:ext cx="87480" cy="109440"/>
              </p14:xfrm>
            </p:contentPart>
          </mc:Choice>
          <mc:Fallback>
            <p:pic>
              <p:nvPicPr>
                <p:cNvPr id="24" name="Freihand 23">
                  <a:extLst>
                    <a:ext uri="{FF2B5EF4-FFF2-40B4-BE49-F238E27FC236}">
                      <a16:creationId xmlns:a16="http://schemas.microsoft.com/office/drawing/2014/main" id="{979792F3-B990-4BAD-98B5-E7DDD677C9B8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2869654" y="3367205"/>
                  <a:ext cx="96120" cy="11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25" name="Freihand 24">
                  <a:extLst>
                    <a:ext uri="{FF2B5EF4-FFF2-40B4-BE49-F238E27FC236}">
                      <a16:creationId xmlns:a16="http://schemas.microsoft.com/office/drawing/2014/main" id="{1684C14F-569C-478B-B927-4F28436A8C23}"/>
                    </a:ext>
                  </a:extLst>
                </p14:cNvPr>
                <p14:cNvContentPartPr/>
                <p14:nvPr/>
              </p14:nvContentPartPr>
              <p14:xfrm>
                <a:off x="2861734" y="3393485"/>
                <a:ext cx="118800" cy="69120"/>
              </p14:xfrm>
            </p:contentPart>
          </mc:Choice>
          <mc:Fallback>
            <p:pic>
              <p:nvPicPr>
                <p:cNvPr id="25" name="Freihand 24">
                  <a:extLst>
                    <a:ext uri="{FF2B5EF4-FFF2-40B4-BE49-F238E27FC236}">
                      <a16:creationId xmlns:a16="http://schemas.microsoft.com/office/drawing/2014/main" id="{1684C14F-569C-478B-B927-4F28436A8C23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2857414" y="3389165"/>
                  <a:ext cx="127440" cy="7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27" name="Freihand 26">
                  <a:extLst>
                    <a:ext uri="{FF2B5EF4-FFF2-40B4-BE49-F238E27FC236}">
                      <a16:creationId xmlns:a16="http://schemas.microsoft.com/office/drawing/2014/main" id="{BDDFC176-DB01-488C-9042-5E2FDB1D786D}"/>
                    </a:ext>
                  </a:extLst>
                </p14:cNvPr>
                <p14:cNvContentPartPr/>
                <p14:nvPr/>
              </p14:nvContentPartPr>
              <p14:xfrm>
                <a:off x="2970814" y="3457925"/>
                <a:ext cx="91440" cy="54000"/>
              </p14:xfrm>
            </p:contentPart>
          </mc:Choice>
          <mc:Fallback>
            <p:pic>
              <p:nvPicPr>
                <p:cNvPr id="27" name="Freihand 26">
                  <a:extLst>
                    <a:ext uri="{FF2B5EF4-FFF2-40B4-BE49-F238E27FC236}">
                      <a16:creationId xmlns:a16="http://schemas.microsoft.com/office/drawing/2014/main" id="{BDDFC176-DB01-488C-9042-5E2FDB1D786D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2966494" y="3453605"/>
                  <a:ext cx="100080" cy="6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28" name="Freihand 27">
                  <a:extLst>
                    <a:ext uri="{FF2B5EF4-FFF2-40B4-BE49-F238E27FC236}">
                      <a16:creationId xmlns:a16="http://schemas.microsoft.com/office/drawing/2014/main" id="{750B7944-C6B3-4178-B01E-99B17469BF85}"/>
                    </a:ext>
                  </a:extLst>
                </p14:cNvPr>
                <p14:cNvContentPartPr/>
                <p14:nvPr/>
              </p14:nvContentPartPr>
              <p14:xfrm>
                <a:off x="3124174" y="3326885"/>
                <a:ext cx="5400" cy="168840"/>
              </p14:xfrm>
            </p:contentPart>
          </mc:Choice>
          <mc:Fallback>
            <p:pic>
              <p:nvPicPr>
                <p:cNvPr id="28" name="Freihand 27">
                  <a:extLst>
                    <a:ext uri="{FF2B5EF4-FFF2-40B4-BE49-F238E27FC236}">
                      <a16:creationId xmlns:a16="http://schemas.microsoft.com/office/drawing/2014/main" id="{750B7944-C6B3-4178-B01E-99B17469BF85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3119854" y="3322565"/>
                  <a:ext cx="14040" cy="17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30" name="Freihand 29">
                  <a:extLst>
                    <a:ext uri="{FF2B5EF4-FFF2-40B4-BE49-F238E27FC236}">
                      <a16:creationId xmlns:a16="http://schemas.microsoft.com/office/drawing/2014/main" id="{70E122A7-C250-4F99-82BC-79AE52AB842D}"/>
                    </a:ext>
                  </a:extLst>
                </p14:cNvPr>
                <p14:cNvContentPartPr/>
                <p14:nvPr/>
              </p14:nvContentPartPr>
              <p14:xfrm>
                <a:off x="2398054" y="3347765"/>
                <a:ext cx="17640" cy="193320"/>
              </p14:xfrm>
            </p:contentPart>
          </mc:Choice>
          <mc:Fallback>
            <p:pic>
              <p:nvPicPr>
                <p:cNvPr id="30" name="Freihand 29">
                  <a:extLst>
                    <a:ext uri="{FF2B5EF4-FFF2-40B4-BE49-F238E27FC236}">
                      <a16:creationId xmlns:a16="http://schemas.microsoft.com/office/drawing/2014/main" id="{70E122A7-C250-4F99-82BC-79AE52AB842D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2393734" y="3343445"/>
                  <a:ext cx="2628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31" name="Freihand 30">
                  <a:extLst>
                    <a:ext uri="{FF2B5EF4-FFF2-40B4-BE49-F238E27FC236}">
                      <a16:creationId xmlns:a16="http://schemas.microsoft.com/office/drawing/2014/main" id="{9AFE37A0-6431-433C-96B9-F254423A9791}"/>
                    </a:ext>
                  </a:extLst>
                </p14:cNvPr>
                <p14:cNvContentPartPr/>
                <p14:nvPr/>
              </p14:nvContentPartPr>
              <p14:xfrm>
                <a:off x="2146774" y="3614885"/>
                <a:ext cx="10440" cy="97920"/>
              </p14:xfrm>
            </p:contentPart>
          </mc:Choice>
          <mc:Fallback>
            <p:pic>
              <p:nvPicPr>
                <p:cNvPr id="31" name="Freihand 30">
                  <a:extLst>
                    <a:ext uri="{FF2B5EF4-FFF2-40B4-BE49-F238E27FC236}">
                      <a16:creationId xmlns:a16="http://schemas.microsoft.com/office/drawing/2014/main" id="{9AFE37A0-6431-433C-96B9-F254423A9791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2142454" y="3610565"/>
                  <a:ext cx="19080" cy="10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32" name="Freihand 31">
                  <a:extLst>
                    <a:ext uri="{FF2B5EF4-FFF2-40B4-BE49-F238E27FC236}">
                      <a16:creationId xmlns:a16="http://schemas.microsoft.com/office/drawing/2014/main" id="{8789B9FD-0D8F-4782-97FE-24A264A811FF}"/>
                    </a:ext>
                  </a:extLst>
                </p14:cNvPr>
                <p14:cNvContentPartPr/>
                <p14:nvPr/>
              </p14:nvContentPartPr>
              <p14:xfrm>
                <a:off x="2137774" y="3570605"/>
                <a:ext cx="18720" cy="12240"/>
              </p14:xfrm>
            </p:contentPart>
          </mc:Choice>
          <mc:Fallback>
            <p:pic>
              <p:nvPicPr>
                <p:cNvPr id="32" name="Freihand 31">
                  <a:extLst>
                    <a:ext uri="{FF2B5EF4-FFF2-40B4-BE49-F238E27FC236}">
                      <a16:creationId xmlns:a16="http://schemas.microsoft.com/office/drawing/2014/main" id="{8789B9FD-0D8F-4782-97FE-24A264A811FF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2133454" y="3566285"/>
                  <a:ext cx="27360" cy="2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33" name="Freihand 32">
                  <a:extLst>
                    <a:ext uri="{FF2B5EF4-FFF2-40B4-BE49-F238E27FC236}">
                      <a16:creationId xmlns:a16="http://schemas.microsoft.com/office/drawing/2014/main" id="{0B69DE62-C9EC-4A34-B1B9-CD22A3A567D8}"/>
                    </a:ext>
                  </a:extLst>
                </p14:cNvPr>
                <p14:cNvContentPartPr/>
                <p14:nvPr/>
              </p14:nvContentPartPr>
              <p14:xfrm>
                <a:off x="2170534" y="3634685"/>
                <a:ext cx="91440" cy="12600"/>
              </p14:xfrm>
            </p:contentPart>
          </mc:Choice>
          <mc:Fallback>
            <p:pic>
              <p:nvPicPr>
                <p:cNvPr id="33" name="Freihand 32">
                  <a:extLst>
                    <a:ext uri="{FF2B5EF4-FFF2-40B4-BE49-F238E27FC236}">
                      <a16:creationId xmlns:a16="http://schemas.microsoft.com/office/drawing/2014/main" id="{0B69DE62-C9EC-4A34-B1B9-CD22A3A567D8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2166214" y="3630365"/>
                  <a:ext cx="100080" cy="2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34" name="Freihand 33">
                  <a:extLst>
                    <a:ext uri="{FF2B5EF4-FFF2-40B4-BE49-F238E27FC236}">
                      <a16:creationId xmlns:a16="http://schemas.microsoft.com/office/drawing/2014/main" id="{F333979D-55C8-4F5D-9587-12B1325DB3DE}"/>
                    </a:ext>
                  </a:extLst>
                </p14:cNvPr>
                <p14:cNvContentPartPr/>
                <p14:nvPr/>
              </p14:nvContentPartPr>
              <p14:xfrm>
                <a:off x="2186374" y="3668165"/>
                <a:ext cx="89640" cy="10800"/>
              </p14:xfrm>
            </p:contentPart>
          </mc:Choice>
          <mc:Fallback>
            <p:pic>
              <p:nvPicPr>
                <p:cNvPr id="34" name="Freihand 33">
                  <a:extLst>
                    <a:ext uri="{FF2B5EF4-FFF2-40B4-BE49-F238E27FC236}">
                      <a16:creationId xmlns:a16="http://schemas.microsoft.com/office/drawing/2014/main" id="{F333979D-55C8-4F5D-9587-12B1325DB3DE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2182054" y="3663845"/>
                  <a:ext cx="98280" cy="1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35" name="Freihand 34">
                  <a:extLst>
                    <a:ext uri="{FF2B5EF4-FFF2-40B4-BE49-F238E27FC236}">
                      <a16:creationId xmlns:a16="http://schemas.microsoft.com/office/drawing/2014/main" id="{A691D90D-727F-4FD3-A87B-3352D55CDB29}"/>
                    </a:ext>
                  </a:extLst>
                </p14:cNvPr>
                <p14:cNvContentPartPr/>
                <p14:nvPr/>
              </p14:nvContentPartPr>
              <p14:xfrm>
                <a:off x="2306254" y="3612725"/>
                <a:ext cx="47520" cy="78120"/>
              </p14:xfrm>
            </p:contentPart>
          </mc:Choice>
          <mc:Fallback>
            <p:pic>
              <p:nvPicPr>
                <p:cNvPr id="35" name="Freihand 34">
                  <a:extLst>
                    <a:ext uri="{FF2B5EF4-FFF2-40B4-BE49-F238E27FC236}">
                      <a16:creationId xmlns:a16="http://schemas.microsoft.com/office/drawing/2014/main" id="{A691D90D-727F-4FD3-A87B-3352D55CDB29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2301934" y="3608405"/>
                  <a:ext cx="56160" cy="8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37" name="Freihand 36">
                  <a:extLst>
                    <a:ext uri="{FF2B5EF4-FFF2-40B4-BE49-F238E27FC236}">
                      <a16:creationId xmlns:a16="http://schemas.microsoft.com/office/drawing/2014/main" id="{FD5EC78F-4165-4206-B2D0-5954656F174C}"/>
                    </a:ext>
                  </a:extLst>
                </p14:cNvPr>
                <p14:cNvContentPartPr/>
                <p14:nvPr/>
              </p14:nvContentPartPr>
              <p14:xfrm>
                <a:off x="2183134" y="3227525"/>
                <a:ext cx="111240" cy="59040"/>
              </p14:xfrm>
            </p:contentPart>
          </mc:Choice>
          <mc:Fallback>
            <p:pic>
              <p:nvPicPr>
                <p:cNvPr id="37" name="Freihand 36">
                  <a:extLst>
                    <a:ext uri="{FF2B5EF4-FFF2-40B4-BE49-F238E27FC236}">
                      <a16:creationId xmlns:a16="http://schemas.microsoft.com/office/drawing/2014/main" id="{FD5EC78F-4165-4206-B2D0-5954656F174C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2178814" y="3223205"/>
                  <a:ext cx="119880" cy="6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53" name="Freihand 52">
                  <a:extLst>
                    <a:ext uri="{FF2B5EF4-FFF2-40B4-BE49-F238E27FC236}">
                      <a16:creationId xmlns:a16="http://schemas.microsoft.com/office/drawing/2014/main" id="{EAA16737-00FF-4C65-A034-795B9CE07FD2}"/>
                    </a:ext>
                  </a:extLst>
                </p14:cNvPr>
                <p14:cNvContentPartPr/>
                <p14:nvPr/>
              </p14:nvContentPartPr>
              <p14:xfrm>
                <a:off x="2189974" y="3885245"/>
                <a:ext cx="142200" cy="19080"/>
              </p14:xfrm>
            </p:contentPart>
          </mc:Choice>
          <mc:Fallback>
            <p:pic>
              <p:nvPicPr>
                <p:cNvPr id="53" name="Freihand 52">
                  <a:extLst>
                    <a:ext uri="{FF2B5EF4-FFF2-40B4-BE49-F238E27FC236}">
                      <a16:creationId xmlns:a16="http://schemas.microsoft.com/office/drawing/2014/main" id="{EAA16737-00FF-4C65-A034-795B9CE07FD2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2185654" y="3880925"/>
                  <a:ext cx="15084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54" name="Freihand 53">
                  <a:extLst>
                    <a:ext uri="{FF2B5EF4-FFF2-40B4-BE49-F238E27FC236}">
                      <a16:creationId xmlns:a16="http://schemas.microsoft.com/office/drawing/2014/main" id="{7C9B8EB7-6779-41B6-A648-E36CEE5369F0}"/>
                    </a:ext>
                  </a:extLst>
                </p14:cNvPr>
                <p14:cNvContentPartPr/>
                <p14:nvPr/>
              </p14:nvContentPartPr>
              <p14:xfrm>
                <a:off x="2220574" y="3922685"/>
                <a:ext cx="158400" cy="137520"/>
              </p14:xfrm>
            </p:contentPart>
          </mc:Choice>
          <mc:Fallback>
            <p:pic>
              <p:nvPicPr>
                <p:cNvPr id="54" name="Freihand 53">
                  <a:extLst>
                    <a:ext uri="{FF2B5EF4-FFF2-40B4-BE49-F238E27FC236}">
                      <a16:creationId xmlns:a16="http://schemas.microsoft.com/office/drawing/2014/main" id="{7C9B8EB7-6779-41B6-A648-E36CEE5369F0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2216254" y="3918365"/>
                  <a:ext cx="167040" cy="14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55" name="Freihand 54">
                  <a:extLst>
                    <a:ext uri="{FF2B5EF4-FFF2-40B4-BE49-F238E27FC236}">
                      <a16:creationId xmlns:a16="http://schemas.microsoft.com/office/drawing/2014/main" id="{078E5072-1698-4A6C-9DF7-9312045FE43E}"/>
                    </a:ext>
                  </a:extLst>
                </p14:cNvPr>
                <p14:cNvContentPartPr/>
                <p14:nvPr/>
              </p14:nvContentPartPr>
              <p14:xfrm>
                <a:off x="2472574" y="3880925"/>
                <a:ext cx="99720" cy="147960"/>
              </p14:xfrm>
            </p:contentPart>
          </mc:Choice>
          <mc:Fallback>
            <p:pic>
              <p:nvPicPr>
                <p:cNvPr id="55" name="Freihand 54">
                  <a:extLst>
                    <a:ext uri="{FF2B5EF4-FFF2-40B4-BE49-F238E27FC236}">
                      <a16:creationId xmlns:a16="http://schemas.microsoft.com/office/drawing/2014/main" id="{078E5072-1698-4A6C-9DF7-9312045FE43E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2468254" y="3876605"/>
                  <a:ext cx="108360" cy="15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56" name="Freihand 55">
                  <a:extLst>
                    <a:ext uri="{FF2B5EF4-FFF2-40B4-BE49-F238E27FC236}">
                      <a16:creationId xmlns:a16="http://schemas.microsoft.com/office/drawing/2014/main" id="{C195812E-47CB-4F79-9E1B-F46EB3F6F9EB}"/>
                    </a:ext>
                  </a:extLst>
                </p14:cNvPr>
                <p14:cNvContentPartPr/>
                <p14:nvPr/>
              </p14:nvContentPartPr>
              <p14:xfrm>
                <a:off x="2462854" y="3934205"/>
                <a:ext cx="129240" cy="77400"/>
              </p14:xfrm>
            </p:contentPart>
          </mc:Choice>
          <mc:Fallback>
            <p:pic>
              <p:nvPicPr>
                <p:cNvPr id="56" name="Freihand 55">
                  <a:extLst>
                    <a:ext uri="{FF2B5EF4-FFF2-40B4-BE49-F238E27FC236}">
                      <a16:creationId xmlns:a16="http://schemas.microsoft.com/office/drawing/2014/main" id="{C195812E-47CB-4F79-9E1B-F46EB3F6F9EB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2458534" y="3929885"/>
                  <a:ext cx="137880" cy="8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59" name="Freihand 58">
                  <a:extLst>
                    <a:ext uri="{FF2B5EF4-FFF2-40B4-BE49-F238E27FC236}">
                      <a16:creationId xmlns:a16="http://schemas.microsoft.com/office/drawing/2014/main" id="{2AE9B12E-E062-449C-A93F-FD647F23132C}"/>
                    </a:ext>
                  </a:extLst>
                </p14:cNvPr>
                <p14:cNvContentPartPr/>
                <p14:nvPr/>
              </p14:nvContentPartPr>
              <p14:xfrm>
                <a:off x="2405974" y="3812885"/>
                <a:ext cx="60840" cy="254880"/>
              </p14:xfrm>
            </p:contentPart>
          </mc:Choice>
          <mc:Fallback>
            <p:pic>
              <p:nvPicPr>
                <p:cNvPr id="59" name="Freihand 58">
                  <a:extLst>
                    <a:ext uri="{FF2B5EF4-FFF2-40B4-BE49-F238E27FC236}">
                      <a16:creationId xmlns:a16="http://schemas.microsoft.com/office/drawing/2014/main" id="{2AE9B12E-E062-449C-A93F-FD647F23132C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2401654" y="3808565"/>
                  <a:ext cx="69480" cy="26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60" name="Freihand 59">
                  <a:extLst>
                    <a:ext uri="{FF2B5EF4-FFF2-40B4-BE49-F238E27FC236}">
                      <a16:creationId xmlns:a16="http://schemas.microsoft.com/office/drawing/2014/main" id="{A7D76460-D62B-4E4A-9FF0-89A354BE48BF}"/>
                    </a:ext>
                  </a:extLst>
                </p14:cNvPr>
                <p14:cNvContentPartPr/>
                <p14:nvPr/>
              </p14:nvContentPartPr>
              <p14:xfrm>
                <a:off x="2624854" y="3974525"/>
                <a:ext cx="9360" cy="60840"/>
              </p14:xfrm>
            </p:contentPart>
          </mc:Choice>
          <mc:Fallback>
            <p:pic>
              <p:nvPicPr>
                <p:cNvPr id="60" name="Freihand 59">
                  <a:extLst>
                    <a:ext uri="{FF2B5EF4-FFF2-40B4-BE49-F238E27FC236}">
                      <a16:creationId xmlns:a16="http://schemas.microsoft.com/office/drawing/2014/main" id="{A7D76460-D62B-4E4A-9FF0-89A354BE48BF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2620534" y="3970205"/>
                  <a:ext cx="18000" cy="6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61" name="Freihand 60">
                  <a:extLst>
                    <a:ext uri="{FF2B5EF4-FFF2-40B4-BE49-F238E27FC236}">
                      <a16:creationId xmlns:a16="http://schemas.microsoft.com/office/drawing/2014/main" id="{F1CD93C4-9AA6-4AB7-8674-701B6A593D8D}"/>
                    </a:ext>
                  </a:extLst>
                </p14:cNvPr>
                <p14:cNvContentPartPr/>
                <p14:nvPr/>
              </p14:nvContentPartPr>
              <p14:xfrm>
                <a:off x="2645734" y="3884885"/>
                <a:ext cx="6840" cy="9000"/>
              </p14:xfrm>
            </p:contentPart>
          </mc:Choice>
          <mc:Fallback>
            <p:pic>
              <p:nvPicPr>
                <p:cNvPr id="61" name="Freihand 60">
                  <a:extLst>
                    <a:ext uri="{FF2B5EF4-FFF2-40B4-BE49-F238E27FC236}">
                      <a16:creationId xmlns:a16="http://schemas.microsoft.com/office/drawing/2014/main" id="{F1CD93C4-9AA6-4AB7-8674-701B6A593D8D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2641414" y="3880565"/>
                  <a:ext cx="15480" cy="1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62" name="Freihand 61">
                  <a:extLst>
                    <a:ext uri="{FF2B5EF4-FFF2-40B4-BE49-F238E27FC236}">
                      <a16:creationId xmlns:a16="http://schemas.microsoft.com/office/drawing/2014/main" id="{5AD221EE-62FB-4CDD-86DD-9D5D34FF2879}"/>
                    </a:ext>
                  </a:extLst>
                </p14:cNvPr>
                <p14:cNvContentPartPr/>
                <p14:nvPr/>
              </p14:nvContentPartPr>
              <p14:xfrm>
                <a:off x="2746534" y="3912605"/>
                <a:ext cx="88920" cy="14760"/>
              </p14:xfrm>
            </p:contentPart>
          </mc:Choice>
          <mc:Fallback>
            <p:pic>
              <p:nvPicPr>
                <p:cNvPr id="62" name="Freihand 61">
                  <a:extLst>
                    <a:ext uri="{FF2B5EF4-FFF2-40B4-BE49-F238E27FC236}">
                      <a16:creationId xmlns:a16="http://schemas.microsoft.com/office/drawing/2014/main" id="{5AD221EE-62FB-4CDD-86DD-9D5D34FF2879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2742214" y="3908285"/>
                  <a:ext cx="97560" cy="2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63" name="Freihand 62">
                  <a:extLst>
                    <a:ext uri="{FF2B5EF4-FFF2-40B4-BE49-F238E27FC236}">
                      <a16:creationId xmlns:a16="http://schemas.microsoft.com/office/drawing/2014/main" id="{BED13106-6FEE-4D90-A977-64FE9B9C7288}"/>
                    </a:ext>
                  </a:extLst>
                </p14:cNvPr>
                <p14:cNvContentPartPr/>
                <p14:nvPr/>
              </p14:nvContentPartPr>
              <p14:xfrm>
                <a:off x="2894854" y="3862925"/>
                <a:ext cx="78480" cy="123840"/>
              </p14:xfrm>
            </p:contentPart>
          </mc:Choice>
          <mc:Fallback>
            <p:pic>
              <p:nvPicPr>
                <p:cNvPr id="63" name="Freihand 62">
                  <a:extLst>
                    <a:ext uri="{FF2B5EF4-FFF2-40B4-BE49-F238E27FC236}">
                      <a16:creationId xmlns:a16="http://schemas.microsoft.com/office/drawing/2014/main" id="{BED13106-6FEE-4D90-A977-64FE9B9C7288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2890534" y="3858605"/>
                  <a:ext cx="87120" cy="13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64" name="Freihand 63">
                  <a:extLst>
                    <a:ext uri="{FF2B5EF4-FFF2-40B4-BE49-F238E27FC236}">
                      <a16:creationId xmlns:a16="http://schemas.microsoft.com/office/drawing/2014/main" id="{454FB6C0-5D65-45E4-BE74-8F5941F87B7B}"/>
                    </a:ext>
                  </a:extLst>
                </p14:cNvPr>
                <p14:cNvContentPartPr/>
                <p14:nvPr/>
              </p14:nvContentPartPr>
              <p14:xfrm>
                <a:off x="2898094" y="3892805"/>
                <a:ext cx="108720" cy="67320"/>
              </p14:xfrm>
            </p:contentPart>
          </mc:Choice>
          <mc:Fallback>
            <p:pic>
              <p:nvPicPr>
                <p:cNvPr id="64" name="Freihand 63">
                  <a:extLst>
                    <a:ext uri="{FF2B5EF4-FFF2-40B4-BE49-F238E27FC236}">
                      <a16:creationId xmlns:a16="http://schemas.microsoft.com/office/drawing/2014/main" id="{454FB6C0-5D65-45E4-BE74-8F5941F87B7B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2893774" y="3888485"/>
                  <a:ext cx="117360" cy="7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65" name="Freihand 64">
                  <a:extLst>
                    <a:ext uri="{FF2B5EF4-FFF2-40B4-BE49-F238E27FC236}">
                      <a16:creationId xmlns:a16="http://schemas.microsoft.com/office/drawing/2014/main" id="{724C62A0-8EF7-4BAE-BC49-67719DDF53DE}"/>
                    </a:ext>
                  </a:extLst>
                </p14:cNvPr>
                <p14:cNvContentPartPr/>
                <p14:nvPr/>
              </p14:nvContentPartPr>
              <p14:xfrm>
                <a:off x="3017254" y="3940325"/>
                <a:ext cx="79200" cy="70560"/>
              </p14:xfrm>
            </p:contentPart>
          </mc:Choice>
          <mc:Fallback>
            <p:pic>
              <p:nvPicPr>
                <p:cNvPr id="65" name="Freihand 64">
                  <a:extLst>
                    <a:ext uri="{FF2B5EF4-FFF2-40B4-BE49-F238E27FC236}">
                      <a16:creationId xmlns:a16="http://schemas.microsoft.com/office/drawing/2014/main" id="{724C62A0-8EF7-4BAE-BC49-67719DDF53DE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3012934" y="3936005"/>
                  <a:ext cx="87840" cy="7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66" name="Freihand 65">
                  <a:extLst>
                    <a:ext uri="{FF2B5EF4-FFF2-40B4-BE49-F238E27FC236}">
                      <a16:creationId xmlns:a16="http://schemas.microsoft.com/office/drawing/2014/main" id="{C0A710A9-B841-4586-B554-FE5226ED28DA}"/>
                    </a:ext>
                  </a:extLst>
                </p14:cNvPr>
                <p14:cNvContentPartPr/>
                <p14:nvPr/>
              </p14:nvContentPartPr>
              <p14:xfrm>
                <a:off x="3120574" y="3794885"/>
                <a:ext cx="72360" cy="232920"/>
              </p14:xfrm>
            </p:contentPart>
          </mc:Choice>
          <mc:Fallback>
            <p:pic>
              <p:nvPicPr>
                <p:cNvPr id="66" name="Freihand 65">
                  <a:extLst>
                    <a:ext uri="{FF2B5EF4-FFF2-40B4-BE49-F238E27FC236}">
                      <a16:creationId xmlns:a16="http://schemas.microsoft.com/office/drawing/2014/main" id="{C0A710A9-B841-4586-B554-FE5226ED28DA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3116254" y="3790565"/>
                  <a:ext cx="81000" cy="24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67" name="Freihand 66">
                  <a:extLst>
                    <a:ext uri="{FF2B5EF4-FFF2-40B4-BE49-F238E27FC236}">
                      <a16:creationId xmlns:a16="http://schemas.microsoft.com/office/drawing/2014/main" id="{F7929869-A5CD-4EBC-A265-F25CAFB877B6}"/>
                    </a:ext>
                  </a:extLst>
                </p14:cNvPr>
                <p14:cNvContentPartPr/>
                <p14:nvPr/>
              </p14:nvContentPartPr>
              <p14:xfrm>
                <a:off x="3204454" y="3682205"/>
                <a:ext cx="105480" cy="127800"/>
              </p14:xfrm>
            </p:contentPart>
          </mc:Choice>
          <mc:Fallback>
            <p:pic>
              <p:nvPicPr>
                <p:cNvPr id="67" name="Freihand 66">
                  <a:extLst>
                    <a:ext uri="{FF2B5EF4-FFF2-40B4-BE49-F238E27FC236}">
                      <a16:creationId xmlns:a16="http://schemas.microsoft.com/office/drawing/2014/main" id="{F7929869-A5CD-4EBC-A265-F25CAFB877B6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3200134" y="3677885"/>
                  <a:ext cx="114120" cy="13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77" name="Freihand 76">
                  <a:extLst>
                    <a:ext uri="{FF2B5EF4-FFF2-40B4-BE49-F238E27FC236}">
                      <a16:creationId xmlns:a16="http://schemas.microsoft.com/office/drawing/2014/main" id="{7CB0E907-BDBC-4715-9E5C-32385E81E005}"/>
                    </a:ext>
                  </a:extLst>
                </p14:cNvPr>
                <p14:cNvContentPartPr/>
                <p14:nvPr/>
              </p14:nvContentPartPr>
              <p14:xfrm>
                <a:off x="786694" y="4257125"/>
                <a:ext cx="106560" cy="146880"/>
              </p14:xfrm>
            </p:contentPart>
          </mc:Choice>
          <mc:Fallback>
            <p:pic>
              <p:nvPicPr>
                <p:cNvPr id="77" name="Freihand 76">
                  <a:extLst>
                    <a:ext uri="{FF2B5EF4-FFF2-40B4-BE49-F238E27FC236}">
                      <a16:creationId xmlns:a16="http://schemas.microsoft.com/office/drawing/2014/main" id="{7CB0E907-BDBC-4715-9E5C-32385E81E005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782374" y="4252805"/>
                  <a:ext cx="115200" cy="15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78" name="Freihand 77">
                  <a:extLst>
                    <a:ext uri="{FF2B5EF4-FFF2-40B4-BE49-F238E27FC236}">
                      <a16:creationId xmlns:a16="http://schemas.microsoft.com/office/drawing/2014/main" id="{910E912F-5143-48FC-AEE4-5C61B4981487}"/>
                    </a:ext>
                  </a:extLst>
                </p14:cNvPr>
                <p14:cNvContentPartPr/>
                <p14:nvPr/>
              </p14:nvContentPartPr>
              <p14:xfrm>
                <a:off x="893614" y="4309325"/>
                <a:ext cx="169560" cy="72720"/>
              </p14:xfrm>
            </p:contentPart>
          </mc:Choice>
          <mc:Fallback>
            <p:pic>
              <p:nvPicPr>
                <p:cNvPr id="78" name="Freihand 77">
                  <a:extLst>
                    <a:ext uri="{FF2B5EF4-FFF2-40B4-BE49-F238E27FC236}">
                      <a16:creationId xmlns:a16="http://schemas.microsoft.com/office/drawing/2014/main" id="{910E912F-5143-48FC-AEE4-5C61B4981487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889294" y="4305005"/>
                  <a:ext cx="178200" cy="8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1">
              <p14:nvContentPartPr>
                <p14:cNvPr id="79" name="Freihand 78">
                  <a:extLst>
                    <a:ext uri="{FF2B5EF4-FFF2-40B4-BE49-F238E27FC236}">
                      <a16:creationId xmlns:a16="http://schemas.microsoft.com/office/drawing/2014/main" id="{A3FA7D70-820A-4A32-9F7A-86BCA98869D6}"/>
                    </a:ext>
                  </a:extLst>
                </p14:cNvPr>
                <p14:cNvContentPartPr/>
                <p14:nvPr/>
              </p14:nvContentPartPr>
              <p14:xfrm>
                <a:off x="1064974" y="4222205"/>
                <a:ext cx="2160" cy="15480"/>
              </p14:xfrm>
            </p:contentPart>
          </mc:Choice>
          <mc:Fallback>
            <p:pic>
              <p:nvPicPr>
                <p:cNvPr id="79" name="Freihand 78">
                  <a:extLst>
                    <a:ext uri="{FF2B5EF4-FFF2-40B4-BE49-F238E27FC236}">
                      <a16:creationId xmlns:a16="http://schemas.microsoft.com/office/drawing/2014/main" id="{A3FA7D70-820A-4A32-9F7A-86BCA98869D6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1060654" y="4217885"/>
                  <a:ext cx="10800" cy="2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80" name="Freihand 79">
                  <a:extLst>
                    <a:ext uri="{FF2B5EF4-FFF2-40B4-BE49-F238E27FC236}">
                      <a16:creationId xmlns:a16="http://schemas.microsoft.com/office/drawing/2014/main" id="{AC38F1BE-881F-408C-8AF0-B86523EAC254}"/>
                    </a:ext>
                  </a:extLst>
                </p14:cNvPr>
                <p14:cNvContentPartPr/>
                <p14:nvPr/>
              </p14:nvContentPartPr>
              <p14:xfrm>
                <a:off x="1120774" y="4308965"/>
                <a:ext cx="115920" cy="59400"/>
              </p14:xfrm>
            </p:contentPart>
          </mc:Choice>
          <mc:Fallback>
            <p:pic>
              <p:nvPicPr>
                <p:cNvPr id="80" name="Freihand 79">
                  <a:extLst>
                    <a:ext uri="{FF2B5EF4-FFF2-40B4-BE49-F238E27FC236}">
                      <a16:creationId xmlns:a16="http://schemas.microsoft.com/office/drawing/2014/main" id="{AC38F1BE-881F-408C-8AF0-B86523EAC254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1116454" y="4304645"/>
                  <a:ext cx="124560" cy="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81" name="Freihand 80">
                  <a:extLst>
                    <a:ext uri="{FF2B5EF4-FFF2-40B4-BE49-F238E27FC236}">
                      <a16:creationId xmlns:a16="http://schemas.microsoft.com/office/drawing/2014/main" id="{71B5CDB5-3913-4328-9A3B-FEA01B89A6F7}"/>
                    </a:ext>
                  </a:extLst>
                </p14:cNvPr>
                <p14:cNvContentPartPr/>
                <p14:nvPr/>
              </p14:nvContentPartPr>
              <p14:xfrm>
                <a:off x="1307614" y="4288445"/>
                <a:ext cx="52920" cy="93240"/>
              </p14:xfrm>
            </p:contentPart>
          </mc:Choice>
          <mc:Fallback>
            <p:pic>
              <p:nvPicPr>
                <p:cNvPr id="81" name="Freihand 80">
                  <a:extLst>
                    <a:ext uri="{FF2B5EF4-FFF2-40B4-BE49-F238E27FC236}">
                      <a16:creationId xmlns:a16="http://schemas.microsoft.com/office/drawing/2014/main" id="{71B5CDB5-3913-4328-9A3B-FEA01B89A6F7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1303294" y="4284125"/>
                  <a:ext cx="61560" cy="10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82" name="Freihand 81">
                  <a:extLst>
                    <a:ext uri="{FF2B5EF4-FFF2-40B4-BE49-F238E27FC236}">
                      <a16:creationId xmlns:a16="http://schemas.microsoft.com/office/drawing/2014/main" id="{C0086261-D032-4E99-9868-9D56B52B66FB}"/>
                    </a:ext>
                  </a:extLst>
                </p14:cNvPr>
                <p14:cNvContentPartPr/>
                <p14:nvPr/>
              </p14:nvContentPartPr>
              <p14:xfrm>
                <a:off x="1310854" y="4338485"/>
                <a:ext cx="97920" cy="20160"/>
              </p14:xfrm>
            </p:contentPart>
          </mc:Choice>
          <mc:Fallback>
            <p:pic>
              <p:nvPicPr>
                <p:cNvPr id="82" name="Freihand 81">
                  <a:extLst>
                    <a:ext uri="{FF2B5EF4-FFF2-40B4-BE49-F238E27FC236}">
                      <a16:creationId xmlns:a16="http://schemas.microsoft.com/office/drawing/2014/main" id="{C0086261-D032-4E99-9868-9D56B52B66FB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1306534" y="4334165"/>
                  <a:ext cx="10656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83" name="Freihand 82">
                  <a:extLst>
                    <a:ext uri="{FF2B5EF4-FFF2-40B4-BE49-F238E27FC236}">
                      <a16:creationId xmlns:a16="http://schemas.microsoft.com/office/drawing/2014/main" id="{A133DC0A-A54B-4579-87AE-193FD0BB43B7}"/>
                    </a:ext>
                  </a:extLst>
                </p14:cNvPr>
                <p14:cNvContentPartPr/>
                <p14:nvPr/>
              </p14:nvContentPartPr>
              <p14:xfrm>
                <a:off x="1574734" y="4337045"/>
                <a:ext cx="101160" cy="6120"/>
              </p14:xfrm>
            </p:contentPart>
          </mc:Choice>
          <mc:Fallback>
            <p:pic>
              <p:nvPicPr>
                <p:cNvPr id="83" name="Freihand 82">
                  <a:extLst>
                    <a:ext uri="{FF2B5EF4-FFF2-40B4-BE49-F238E27FC236}">
                      <a16:creationId xmlns:a16="http://schemas.microsoft.com/office/drawing/2014/main" id="{A133DC0A-A54B-4579-87AE-193FD0BB43B7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1570414" y="4332725"/>
                  <a:ext cx="109800" cy="1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1">
              <p14:nvContentPartPr>
                <p14:cNvPr id="84" name="Freihand 83">
                  <a:extLst>
                    <a:ext uri="{FF2B5EF4-FFF2-40B4-BE49-F238E27FC236}">
                      <a16:creationId xmlns:a16="http://schemas.microsoft.com/office/drawing/2014/main" id="{6A2D9209-98C8-4B56-AA62-C3F963F26B6C}"/>
                    </a:ext>
                  </a:extLst>
                </p14:cNvPr>
                <p14:cNvContentPartPr/>
                <p14:nvPr/>
              </p14:nvContentPartPr>
              <p14:xfrm>
                <a:off x="1589854" y="4374845"/>
                <a:ext cx="141120" cy="8280"/>
              </p14:xfrm>
            </p:contentPart>
          </mc:Choice>
          <mc:Fallback>
            <p:pic>
              <p:nvPicPr>
                <p:cNvPr id="84" name="Freihand 83">
                  <a:extLst>
                    <a:ext uri="{FF2B5EF4-FFF2-40B4-BE49-F238E27FC236}">
                      <a16:creationId xmlns:a16="http://schemas.microsoft.com/office/drawing/2014/main" id="{6A2D9209-98C8-4B56-AA62-C3F963F26B6C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1585534" y="4370525"/>
                  <a:ext cx="149760" cy="1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3">
              <p14:nvContentPartPr>
                <p14:cNvPr id="85" name="Freihand 84">
                  <a:extLst>
                    <a:ext uri="{FF2B5EF4-FFF2-40B4-BE49-F238E27FC236}">
                      <a16:creationId xmlns:a16="http://schemas.microsoft.com/office/drawing/2014/main" id="{39941F94-9575-45C9-8F70-3280D7673269}"/>
                    </a:ext>
                  </a:extLst>
                </p14:cNvPr>
                <p14:cNvContentPartPr/>
                <p14:nvPr/>
              </p14:nvContentPartPr>
              <p14:xfrm>
                <a:off x="1902334" y="4238405"/>
                <a:ext cx="108000" cy="91800"/>
              </p14:xfrm>
            </p:contentPart>
          </mc:Choice>
          <mc:Fallback>
            <p:pic>
              <p:nvPicPr>
                <p:cNvPr id="85" name="Freihand 84">
                  <a:extLst>
                    <a:ext uri="{FF2B5EF4-FFF2-40B4-BE49-F238E27FC236}">
                      <a16:creationId xmlns:a16="http://schemas.microsoft.com/office/drawing/2014/main" id="{39941F94-9575-45C9-8F70-3280D7673269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1898014" y="4234085"/>
                  <a:ext cx="116640" cy="10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5">
              <p14:nvContentPartPr>
                <p14:cNvPr id="86" name="Freihand 85">
                  <a:extLst>
                    <a:ext uri="{FF2B5EF4-FFF2-40B4-BE49-F238E27FC236}">
                      <a16:creationId xmlns:a16="http://schemas.microsoft.com/office/drawing/2014/main" id="{488F2971-4CAE-4960-897C-4825C51E666A}"/>
                    </a:ext>
                  </a:extLst>
                </p14:cNvPr>
                <p14:cNvContentPartPr/>
                <p14:nvPr/>
              </p14:nvContentPartPr>
              <p14:xfrm>
                <a:off x="1856254" y="4335245"/>
                <a:ext cx="255600" cy="16200"/>
              </p14:xfrm>
            </p:contentPart>
          </mc:Choice>
          <mc:Fallback>
            <p:pic>
              <p:nvPicPr>
                <p:cNvPr id="86" name="Freihand 85">
                  <a:extLst>
                    <a:ext uri="{FF2B5EF4-FFF2-40B4-BE49-F238E27FC236}">
                      <a16:creationId xmlns:a16="http://schemas.microsoft.com/office/drawing/2014/main" id="{488F2971-4CAE-4960-897C-4825C51E666A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1851934" y="4330925"/>
                  <a:ext cx="264240" cy="2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7">
              <p14:nvContentPartPr>
                <p14:cNvPr id="87" name="Freihand 86">
                  <a:extLst>
                    <a:ext uri="{FF2B5EF4-FFF2-40B4-BE49-F238E27FC236}">
                      <a16:creationId xmlns:a16="http://schemas.microsoft.com/office/drawing/2014/main" id="{F6E8C5D5-86E7-4909-9C28-E1F153167C7D}"/>
                    </a:ext>
                  </a:extLst>
                </p14:cNvPr>
                <p14:cNvContentPartPr/>
                <p14:nvPr/>
              </p14:nvContentPartPr>
              <p14:xfrm>
                <a:off x="1879654" y="4427765"/>
                <a:ext cx="75240" cy="66960"/>
              </p14:xfrm>
            </p:contentPart>
          </mc:Choice>
          <mc:Fallback>
            <p:pic>
              <p:nvPicPr>
                <p:cNvPr id="87" name="Freihand 86">
                  <a:extLst>
                    <a:ext uri="{FF2B5EF4-FFF2-40B4-BE49-F238E27FC236}">
                      <a16:creationId xmlns:a16="http://schemas.microsoft.com/office/drawing/2014/main" id="{F6E8C5D5-86E7-4909-9C28-E1F153167C7D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1875334" y="4423445"/>
                  <a:ext cx="83880" cy="7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9">
              <p14:nvContentPartPr>
                <p14:cNvPr id="88" name="Freihand 87">
                  <a:extLst>
                    <a:ext uri="{FF2B5EF4-FFF2-40B4-BE49-F238E27FC236}">
                      <a16:creationId xmlns:a16="http://schemas.microsoft.com/office/drawing/2014/main" id="{AD162CB8-910D-42D7-8D7D-17EE404E53F8}"/>
                    </a:ext>
                  </a:extLst>
                </p14:cNvPr>
                <p14:cNvContentPartPr/>
                <p14:nvPr/>
              </p14:nvContentPartPr>
              <p14:xfrm>
                <a:off x="1999534" y="4445405"/>
                <a:ext cx="65880" cy="12240"/>
              </p14:xfrm>
            </p:contentPart>
          </mc:Choice>
          <mc:Fallback>
            <p:pic>
              <p:nvPicPr>
                <p:cNvPr id="88" name="Freihand 87">
                  <a:extLst>
                    <a:ext uri="{FF2B5EF4-FFF2-40B4-BE49-F238E27FC236}">
                      <a16:creationId xmlns:a16="http://schemas.microsoft.com/office/drawing/2014/main" id="{AD162CB8-910D-42D7-8D7D-17EE404E53F8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1995214" y="4441085"/>
                  <a:ext cx="74520" cy="2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1">
              <p14:nvContentPartPr>
                <p14:cNvPr id="89" name="Freihand 88">
                  <a:extLst>
                    <a:ext uri="{FF2B5EF4-FFF2-40B4-BE49-F238E27FC236}">
                      <a16:creationId xmlns:a16="http://schemas.microsoft.com/office/drawing/2014/main" id="{F0E585BF-D6E9-4BFE-BABE-65D57510068C}"/>
                    </a:ext>
                  </a:extLst>
                </p14:cNvPr>
                <p14:cNvContentPartPr/>
                <p14:nvPr/>
              </p14:nvContentPartPr>
              <p14:xfrm>
                <a:off x="2072254" y="4420925"/>
                <a:ext cx="86760" cy="89280"/>
              </p14:xfrm>
            </p:contentPart>
          </mc:Choice>
          <mc:Fallback>
            <p:pic>
              <p:nvPicPr>
                <p:cNvPr id="89" name="Freihand 88">
                  <a:extLst>
                    <a:ext uri="{FF2B5EF4-FFF2-40B4-BE49-F238E27FC236}">
                      <a16:creationId xmlns:a16="http://schemas.microsoft.com/office/drawing/2014/main" id="{F0E585BF-D6E9-4BFE-BABE-65D57510068C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2067934" y="4416605"/>
                  <a:ext cx="95400" cy="9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3">
              <p14:nvContentPartPr>
                <p14:cNvPr id="93" name="Freihand 92">
                  <a:extLst>
                    <a:ext uri="{FF2B5EF4-FFF2-40B4-BE49-F238E27FC236}">
                      <a16:creationId xmlns:a16="http://schemas.microsoft.com/office/drawing/2014/main" id="{306C4B01-ED69-465B-BFDE-CDAB8ECDD5CE}"/>
                    </a:ext>
                  </a:extLst>
                </p14:cNvPr>
                <p14:cNvContentPartPr/>
                <p14:nvPr/>
              </p14:nvContentPartPr>
              <p14:xfrm>
                <a:off x="2297254" y="4275845"/>
                <a:ext cx="119520" cy="10800"/>
              </p14:xfrm>
            </p:contentPart>
          </mc:Choice>
          <mc:Fallback>
            <p:pic>
              <p:nvPicPr>
                <p:cNvPr id="93" name="Freihand 92">
                  <a:extLst>
                    <a:ext uri="{FF2B5EF4-FFF2-40B4-BE49-F238E27FC236}">
                      <a16:creationId xmlns:a16="http://schemas.microsoft.com/office/drawing/2014/main" id="{306C4B01-ED69-465B-BFDE-CDAB8ECDD5CE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2292934" y="4271525"/>
                  <a:ext cx="128160" cy="1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5">
              <p14:nvContentPartPr>
                <p14:cNvPr id="94" name="Freihand 93">
                  <a:extLst>
                    <a:ext uri="{FF2B5EF4-FFF2-40B4-BE49-F238E27FC236}">
                      <a16:creationId xmlns:a16="http://schemas.microsoft.com/office/drawing/2014/main" id="{748ADA3B-A555-4CF9-A89D-59A2D0D3FCC4}"/>
                    </a:ext>
                  </a:extLst>
                </p14:cNvPr>
                <p14:cNvContentPartPr/>
                <p14:nvPr/>
              </p14:nvContentPartPr>
              <p14:xfrm>
                <a:off x="2302654" y="4304285"/>
                <a:ext cx="127080" cy="133920"/>
              </p14:xfrm>
            </p:contentPart>
          </mc:Choice>
          <mc:Fallback>
            <p:pic>
              <p:nvPicPr>
                <p:cNvPr id="94" name="Freihand 93">
                  <a:extLst>
                    <a:ext uri="{FF2B5EF4-FFF2-40B4-BE49-F238E27FC236}">
                      <a16:creationId xmlns:a16="http://schemas.microsoft.com/office/drawing/2014/main" id="{748ADA3B-A555-4CF9-A89D-59A2D0D3FCC4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2298334" y="4299965"/>
                  <a:ext cx="135720" cy="14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7">
              <p14:nvContentPartPr>
                <p14:cNvPr id="95" name="Freihand 94">
                  <a:extLst>
                    <a:ext uri="{FF2B5EF4-FFF2-40B4-BE49-F238E27FC236}">
                      <a16:creationId xmlns:a16="http://schemas.microsoft.com/office/drawing/2014/main" id="{95A7F083-A973-4F47-94A0-590D4C9654C5}"/>
                    </a:ext>
                  </a:extLst>
                </p14:cNvPr>
                <p14:cNvContentPartPr/>
                <p14:nvPr/>
              </p14:nvContentPartPr>
              <p14:xfrm>
                <a:off x="2227774" y="4141565"/>
                <a:ext cx="3600" cy="20880"/>
              </p14:xfrm>
            </p:contentPart>
          </mc:Choice>
          <mc:Fallback>
            <p:pic>
              <p:nvPicPr>
                <p:cNvPr id="95" name="Freihand 94">
                  <a:extLst>
                    <a:ext uri="{FF2B5EF4-FFF2-40B4-BE49-F238E27FC236}">
                      <a16:creationId xmlns:a16="http://schemas.microsoft.com/office/drawing/2014/main" id="{95A7F083-A973-4F47-94A0-590D4C9654C5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2223454" y="4137245"/>
                  <a:ext cx="1224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9">
              <p14:nvContentPartPr>
                <p14:cNvPr id="96" name="Freihand 95">
                  <a:extLst>
                    <a:ext uri="{FF2B5EF4-FFF2-40B4-BE49-F238E27FC236}">
                      <a16:creationId xmlns:a16="http://schemas.microsoft.com/office/drawing/2014/main" id="{BAA46733-6F0B-49C1-9BFD-0E7FE89776E5}"/>
                    </a:ext>
                  </a:extLst>
                </p14:cNvPr>
                <p14:cNvContentPartPr/>
                <p14:nvPr/>
              </p14:nvContentPartPr>
              <p14:xfrm>
                <a:off x="2215534" y="4092605"/>
                <a:ext cx="26640" cy="3240"/>
              </p14:xfrm>
            </p:contentPart>
          </mc:Choice>
          <mc:Fallback>
            <p:pic>
              <p:nvPicPr>
                <p:cNvPr id="96" name="Freihand 95">
                  <a:extLst>
                    <a:ext uri="{FF2B5EF4-FFF2-40B4-BE49-F238E27FC236}">
                      <a16:creationId xmlns:a16="http://schemas.microsoft.com/office/drawing/2014/main" id="{BAA46733-6F0B-49C1-9BFD-0E7FE89776E5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2211214" y="4088285"/>
                  <a:ext cx="35280" cy="1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1">
              <p14:nvContentPartPr>
                <p14:cNvPr id="97" name="Freihand 96">
                  <a:extLst>
                    <a:ext uri="{FF2B5EF4-FFF2-40B4-BE49-F238E27FC236}">
                      <a16:creationId xmlns:a16="http://schemas.microsoft.com/office/drawing/2014/main" id="{C867B67F-9B2E-4150-877E-83F40C3958D4}"/>
                    </a:ext>
                  </a:extLst>
                </p14:cNvPr>
                <p14:cNvContentPartPr/>
                <p14:nvPr/>
              </p14:nvContentPartPr>
              <p14:xfrm>
                <a:off x="2257654" y="4141565"/>
                <a:ext cx="64800" cy="34200"/>
              </p14:xfrm>
            </p:contentPart>
          </mc:Choice>
          <mc:Fallback>
            <p:pic>
              <p:nvPicPr>
                <p:cNvPr id="97" name="Freihand 96">
                  <a:extLst>
                    <a:ext uri="{FF2B5EF4-FFF2-40B4-BE49-F238E27FC236}">
                      <a16:creationId xmlns:a16="http://schemas.microsoft.com/office/drawing/2014/main" id="{C867B67F-9B2E-4150-877E-83F40C3958D4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2253334" y="4137245"/>
                  <a:ext cx="7344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3">
              <p14:nvContentPartPr>
                <p14:cNvPr id="98" name="Freihand 97">
                  <a:extLst>
                    <a:ext uri="{FF2B5EF4-FFF2-40B4-BE49-F238E27FC236}">
                      <a16:creationId xmlns:a16="http://schemas.microsoft.com/office/drawing/2014/main" id="{2106D8FB-5B03-4B50-AB6D-0A566D84F8F3}"/>
                    </a:ext>
                  </a:extLst>
                </p14:cNvPr>
                <p14:cNvContentPartPr/>
                <p14:nvPr/>
              </p14:nvContentPartPr>
              <p14:xfrm>
                <a:off x="2327854" y="4126085"/>
                <a:ext cx="48960" cy="48240"/>
              </p14:xfrm>
            </p:contentPart>
          </mc:Choice>
          <mc:Fallback>
            <p:pic>
              <p:nvPicPr>
                <p:cNvPr id="98" name="Freihand 97">
                  <a:extLst>
                    <a:ext uri="{FF2B5EF4-FFF2-40B4-BE49-F238E27FC236}">
                      <a16:creationId xmlns:a16="http://schemas.microsoft.com/office/drawing/2014/main" id="{2106D8FB-5B03-4B50-AB6D-0A566D84F8F3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2323534" y="4121765"/>
                  <a:ext cx="57600" cy="5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5">
              <p14:nvContentPartPr>
                <p14:cNvPr id="99" name="Freihand 98">
                  <a:extLst>
                    <a:ext uri="{FF2B5EF4-FFF2-40B4-BE49-F238E27FC236}">
                      <a16:creationId xmlns:a16="http://schemas.microsoft.com/office/drawing/2014/main" id="{676F1BD1-017B-4757-8E35-A41B142454F6}"/>
                    </a:ext>
                  </a:extLst>
                </p14:cNvPr>
                <p14:cNvContentPartPr/>
                <p14:nvPr/>
              </p14:nvContentPartPr>
              <p14:xfrm>
                <a:off x="2255854" y="3785525"/>
                <a:ext cx="83160" cy="30600"/>
              </p14:xfrm>
            </p:contentPart>
          </mc:Choice>
          <mc:Fallback>
            <p:pic>
              <p:nvPicPr>
                <p:cNvPr id="99" name="Freihand 98">
                  <a:extLst>
                    <a:ext uri="{FF2B5EF4-FFF2-40B4-BE49-F238E27FC236}">
                      <a16:creationId xmlns:a16="http://schemas.microsoft.com/office/drawing/2014/main" id="{676F1BD1-017B-4757-8E35-A41B142454F6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2251534" y="3781205"/>
                  <a:ext cx="9180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7">
              <p14:nvContentPartPr>
                <p14:cNvPr id="102" name="Freihand 101">
                  <a:extLst>
                    <a:ext uri="{FF2B5EF4-FFF2-40B4-BE49-F238E27FC236}">
                      <a16:creationId xmlns:a16="http://schemas.microsoft.com/office/drawing/2014/main" id="{556469FF-3315-4A78-B0CE-EF864D569CAB}"/>
                    </a:ext>
                  </a:extLst>
                </p14:cNvPr>
                <p14:cNvContentPartPr/>
                <p14:nvPr/>
              </p14:nvContentPartPr>
              <p14:xfrm>
                <a:off x="2259094" y="4554485"/>
                <a:ext cx="6840" cy="82440"/>
              </p14:xfrm>
            </p:contentPart>
          </mc:Choice>
          <mc:Fallback>
            <p:pic>
              <p:nvPicPr>
                <p:cNvPr id="102" name="Freihand 101">
                  <a:extLst>
                    <a:ext uri="{FF2B5EF4-FFF2-40B4-BE49-F238E27FC236}">
                      <a16:creationId xmlns:a16="http://schemas.microsoft.com/office/drawing/2014/main" id="{556469FF-3315-4A78-B0CE-EF864D569CAB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2254774" y="4550165"/>
                  <a:ext cx="15480" cy="9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9">
              <p14:nvContentPartPr>
                <p14:cNvPr id="103" name="Freihand 102">
                  <a:extLst>
                    <a:ext uri="{FF2B5EF4-FFF2-40B4-BE49-F238E27FC236}">
                      <a16:creationId xmlns:a16="http://schemas.microsoft.com/office/drawing/2014/main" id="{F7B14BEC-1E79-4EF1-9DF5-3B52D5F98686}"/>
                    </a:ext>
                  </a:extLst>
                </p14:cNvPr>
                <p14:cNvContentPartPr/>
                <p14:nvPr/>
              </p14:nvContentPartPr>
              <p14:xfrm>
                <a:off x="2254054" y="4497965"/>
                <a:ext cx="26640" cy="2160"/>
              </p14:xfrm>
            </p:contentPart>
          </mc:Choice>
          <mc:Fallback>
            <p:pic>
              <p:nvPicPr>
                <p:cNvPr id="103" name="Freihand 102">
                  <a:extLst>
                    <a:ext uri="{FF2B5EF4-FFF2-40B4-BE49-F238E27FC236}">
                      <a16:creationId xmlns:a16="http://schemas.microsoft.com/office/drawing/2014/main" id="{F7B14BEC-1E79-4EF1-9DF5-3B52D5F98686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2249734" y="4493645"/>
                  <a:ext cx="35280" cy="1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1">
              <p14:nvContentPartPr>
                <p14:cNvPr id="104" name="Freihand 103">
                  <a:extLst>
                    <a:ext uri="{FF2B5EF4-FFF2-40B4-BE49-F238E27FC236}">
                      <a16:creationId xmlns:a16="http://schemas.microsoft.com/office/drawing/2014/main" id="{7E198312-34D2-4F93-B94A-F58C9C09AF44}"/>
                    </a:ext>
                  </a:extLst>
                </p14:cNvPr>
                <p14:cNvContentPartPr/>
                <p14:nvPr/>
              </p14:nvContentPartPr>
              <p14:xfrm>
                <a:off x="2314534" y="4545485"/>
                <a:ext cx="83880" cy="56520"/>
              </p14:xfrm>
            </p:contentPart>
          </mc:Choice>
          <mc:Fallback>
            <p:pic>
              <p:nvPicPr>
                <p:cNvPr id="104" name="Freihand 103">
                  <a:extLst>
                    <a:ext uri="{FF2B5EF4-FFF2-40B4-BE49-F238E27FC236}">
                      <a16:creationId xmlns:a16="http://schemas.microsoft.com/office/drawing/2014/main" id="{7E198312-34D2-4F93-B94A-F58C9C09AF44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2310214" y="4541165"/>
                  <a:ext cx="92520" cy="6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3">
              <p14:nvContentPartPr>
                <p14:cNvPr id="105" name="Freihand 104">
                  <a:extLst>
                    <a:ext uri="{FF2B5EF4-FFF2-40B4-BE49-F238E27FC236}">
                      <a16:creationId xmlns:a16="http://schemas.microsoft.com/office/drawing/2014/main" id="{B236DF71-9DF1-47B8-9A67-41A87F701836}"/>
                    </a:ext>
                  </a:extLst>
                </p14:cNvPr>
                <p14:cNvContentPartPr/>
                <p14:nvPr/>
              </p14:nvContentPartPr>
              <p14:xfrm>
                <a:off x="2411734" y="4537205"/>
                <a:ext cx="50400" cy="65160"/>
              </p14:xfrm>
            </p:contentPart>
          </mc:Choice>
          <mc:Fallback>
            <p:pic>
              <p:nvPicPr>
                <p:cNvPr id="105" name="Freihand 104">
                  <a:extLst>
                    <a:ext uri="{FF2B5EF4-FFF2-40B4-BE49-F238E27FC236}">
                      <a16:creationId xmlns:a16="http://schemas.microsoft.com/office/drawing/2014/main" id="{B236DF71-9DF1-47B8-9A67-41A87F701836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2407414" y="4532885"/>
                  <a:ext cx="59040" cy="7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5">
              <p14:nvContentPartPr>
                <p14:cNvPr id="106" name="Freihand 105">
                  <a:extLst>
                    <a:ext uri="{FF2B5EF4-FFF2-40B4-BE49-F238E27FC236}">
                      <a16:creationId xmlns:a16="http://schemas.microsoft.com/office/drawing/2014/main" id="{7E030615-8C6B-4592-B048-DE0544B84F08}"/>
                    </a:ext>
                  </a:extLst>
                </p14:cNvPr>
                <p14:cNvContentPartPr/>
                <p14:nvPr/>
              </p14:nvContentPartPr>
              <p14:xfrm>
                <a:off x="2320294" y="4193765"/>
                <a:ext cx="60840" cy="42840"/>
              </p14:xfrm>
            </p:contentPart>
          </mc:Choice>
          <mc:Fallback>
            <p:pic>
              <p:nvPicPr>
                <p:cNvPr id="106" name="Freihand 105">
                  <a:extLst>
                    <a:ext uri="{FF2B5EF4-FFF2-40B4-BE49-F238E27FC236}">
                      <a16:creationId xmlns:a16="http://schemas.microsoft.com/office/drawing/2014/main" id="{7E030615-8C6B-4592-B048-DE0544B84F08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2315974" y="4189445"/>
                  <a:ext cx="69480" cy="5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7">
              <p14:nvContentPartPr>
                <p14:cNvPr id="107" name="Freihand 106">
                  <a:extLst>
                    <a:ext uri="{FF2B5EF4-FFF2-40B4-BE49-F238E27FC236}">
                      <a16:creationId xmlns:a16="http://schemas.microsoft.com/office/drawing/2014/main" id="{F5E70F3F-4783-4796-872A-2535B7FE4E54}"/>
                    </a:ext>
                  </a:extLst>
                </p14:cNvPr>
                <p14:cNvContentPartPr/>
                <p14:nvPr/>
              </p14:nvContentPartPr>
              <p14:xfrm>
                <a:off x="2563654" y="4267205"/>
                <a:ext cx="54360" cy="192240"/>
              </p14:xfrm>
            </p:contentPart>
          </mc:Choice>
          <mc:Fallback>
            <p:pic>
              <p:nvPicPr>
                <p:cNvPr id="107" name="Freihand 106">
                  <a:extLst>
                    <a:ext uri="{FF2B5EF4-FFF2-40B4-BE49-F238E27FC236}">
                      <a16:creationId xmlns:a16="http://schemas.microsoft.com/office/drawing/2014/main" id="{F5E70F3F-4783-4796-872A-2535B7FE4E54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2559334" y="4262885"/>
                  <a:ext cx="63000" cy="20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9">
              <p14:nvContentPartPr>
                <p14:cNvPr id="108" name="Freihand 107">
                  <a:extLst>
                    <a:ext uri="{FF2B5EF4-FFF2-40B4-BE49-F238E27FC236}">
                      <a16:creationId xmlns:a16="http://schemas.microsoft.com/office/drawing/2014/main" id="{3B81C2CC-DD3A-4AA8-A30D-821E836EB053}"/>
                    </a:ext>
                  </a:extLst>
                </p14:cNvPr>
                <p14:cNvContentPartPr/>
                <p14:nvPr/>
              </p14:nvContentPartPr>
              <p14:xfrm>
                <a:off x="2635654" y="4328045"/>
                <a:ext cx="97200" cy="136440"/>
              </p14:xfrm>
            </p:contentPart>
          </mc:Choice>
          <mc:Fallback>
            <p:pic>
              <p:nvPicPr>
                <p:cNvPr id="108" name="Freihand 107">
                  <a:extLst>
                    <a:ext uri="{FF2B5EF4-FFF2-40B4-BE49-F238E27FC236}">
                      <a16:creationId xmlns:a16="http://schemas.microsoft.com/office/drawing/2014/main" id="{3B81C2CC-DD3A-4AA8-A30D-821E836EB053}"/>
                    </a:ext>
                  </a:extLst>
                </p:cNvPr>
                <p:cNvPicPr/>
                <p:nvPr/>
              </p:nvPicPr>
              <p:blipFill>
                <a:blip r:embed="rId150"/>
                <a:stretch>
                  <a:fillRect/>
                </a:stretch>
              </p:blipFill>
              <p:spPr>
                <a:xfrm>
                  <a:off x="2631334" y="4323725"/>
                  <a:ext cx="105840" cy="14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1">
              <p14:nvContentPartPr>
                <p14:cNvPr id="109" name="Freihand 108">
                  <a:extLst>
                    <a:ext uri="{FF2B5EF4-FFF2-40B4-BE49-F238E27FC236}">
                      <a16:creationId xmlns:a16="http://schemas.microsoft.com/office/drawing/2014/main" id="{08C11FC7-E0D3-4C6F-A4AD-47C9E0062C01}"/>
                    </a:ext>
                  </a:extLst>
                </p14:cNvPr>
                <p14:cNvContentPartPr/>
                <p14:nvPr/>
              </p14:nvContentPartPr>
              <p14:xfrm>
                <a:off x="2660494" y="4343165"/>
                <a:ext cx="79200" cy="74880"/>
              </p14:xfrm>
            </p:contentPart>
          </mc:Choice>
          <mc:Fallback>
            <p:pic>
              <p:nvPicPr>
                <p:cNvPr id="109" name="Freihand 108">
                  <a:extLst>
                    <a:ext uri="{FF2B5EF4-FFF2-40B4-BE49-F238E27FC236}">
                      <a16:creationId xmlns:a16="http://schemas.microsoft.com/office/drawing/2014/main" id="{08C11FC7-E0D3-4C6F-A4AD-47C9E0062C01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2656174" y="4338845"/>
                  <a:ext cx="87840" cy="8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3">
              <p14:nvContentPartPr>
                <p14:cNvPr id="110" name="Freihand 109">
                  <a:extLst>
                    <a:ext uri="{FF2B5EF4-FFF2-40B4-BE49-F238E27FC236}">
                      <a16:creationId xmlns:a16="http://schemas.microsoft.com/office/drawing/2014/main" id="{71ACC699-F124-449C-BEE4-7E2366735BC6}"/>
                    </a:ext>
                  </a:extLst>
                </p14:cNvPr>
                <p14:cNvContentPartPr/>
                <p14:nvPr/>
              </p14:nvContentPartPr>
              <p14:xfrm>
                <a:off x="2791174" y="4332005"/>
                <a:ext cx="18360" cy="144720"/>
              </p14:xfrm>
            </p:contentPart>
          </mc:Choice>
          <mc:Fallback>
            <p:pic>
              <p:nvPicPr>
                <p:cNvPr id="110" name="Freihand 109">
                  <a:extLst>
                    <a:ext uri="{FF2B5EF4-FFF2-40B4-BE49-F238E27FC236}">
                      <a16:creationId xmlns:a16="http://schemas.microsoft.com/office/drawing/2014/main" id="{71ACC699-F124-449C-BEE4-7E2366735BC6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2786854" y="4327685"/>
                  <a:ext cx="27000" cy="15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5">
              <p14:nvContentPartPr>
                <p14:cNvPr id="112" name="Freihand 111">
                  <a:extLst>
                    <a:ext uri="{FF2B5EF4-FFF2-40B4-BE49-F238E27FC236}">
                      <a16:creationId xmlns:a16="http://schemas.microsoft.com/office/drawing/2014/main" id="{3EC9E5A5-A4A2-4806-9350-82C343E4E574}"/>
                    </a:ext>
                  </a:extLst>
                </p14:cNvPr>
                <p14:cNvContentPartPr/>
                <p14:nvPr/>
              </p14:nvContentPartPr>
              <p14:xfrm>
                <a:off x="2866054" y="4368005"/>
                <a:ext cx="122760" cy="19800"/>
              </p14:xfrm>
            </p:contentPart>
          </mc:Choice>
          <mc:Fallback>
            <p:pic>
              <p:nvPicPr>
                <p:cNvPr id="112" name="Freihand 111">
                  <a:extLst>
                    <a:ext uri="{FF2B5EF4-FFF2-40B4-BE49-F238E27FC236}">
                      <a16:creationId xmlns:a16="http://schemas.microsoft.com/office/drawing/2014/main" id="{3EC9E5A5-A4A2-4806-9350-82C343E4E574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2861734" y="4363685"/>
                  <a:ext cx="131400" cy="2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7">
              <p14:nvContentPartPr>
                <p14:cNvPr id="113" name="Freihand 112">
                  <a:extLst>
                    <a:ext uri="{FF2B5EF4-FFF2-40B4-BE49-F238E27FC236}">
                      <a16:creationId xmlns:a16="http://schemas.microsoft.com/office/drawing/2014/main" id="{EE49E94D-2C9B-4771-9355-8E1E45E77CD9}"/>
                    </a:ext>
                  </a:extLst>
                </p14:cNvPr>
                <p14:cNvContentPartPr/>
                <p14:nvPr/>
              </p14:nvContentPartPr>
              <p14:xfrm>
                <a:off x="3020854" y="4294925"/>
                <a:ext cx="90720" cy="133920"/>
              </p14:xfrm>
            </p:contentPart>
          </mc:Choice>
          <mc:Fallback>
            <p:pic>
              <p:nvPicPr>
                <p:cNvPr id="113" name="Freihand 112">
                  <a:extLst>
                    <a:ext uri="{FF2B5EF4-FFF2-40B4-BE49-F238E27FC236}">
                      <a16:creationId xmlns:a16="http://schemas.microsoft.com/office/drawing/2014/main" id="{EE49E94D-2C9B-4771-9355-8E1E45E77CD9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3016534" y="4290605"/>
                  <a:ext cx="99360" cy="14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9">
              <p14:nvContentPartPr>
                <p14:cNvPr id="114" name="Freihand 113">
                  <a:extLst>
                    <a:ext uri="{FF2B5EF4-FFF2-40B4-BE49-F238E27FC236}">
                      <a16:creationId xmlns:a16="http://schemas.microsoft.com/office/drawing/2014/main" id="{C348AAB6-F7B6-4B75-8289-9800ED080648}"/>
                    </a:ext>
                  </a:extLst>
                </p14:cNvPr>
                <p14:cNvContentPartPr/>
                <p14:nvPr/>
              </p14:nvContentPartPr>
              <p14:xfrm>
                <a:off x="3011494" y="4297085"/>
                <a:ext cx="116280" cy="75240"/>
              </p14:xfrm>
            </p:contentPart>
          </mc:Choice>
          <mc:Fallback>
            <p:pic>
              <p:nvPicPr>
                <p:cNvPr id="114" name="Freihand 113">
                  <a:extLst>
                    <a:ext uri="{FF2B5EF4-FFF2-40B4-BE49-F238E27FC236}">
                      <a16:creationId xmlns:a16="http://schemas.microsoft.com/office/drawing/2014/main" id="{C348AAB6-F7B6-4B75-8289-9800ED080648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3007174" y="4292765"/>
                  <a:ext cx="124920" cy="8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1">
              <p14:nvContentPartPr>
                <p14:cNvPr id="115" name="Freihand 114">
                  <a:extLst>
                    <a:ext uri="{FF2B5EF4-FFF2-40B4-BE49-F238E27FC236}">
                      <a16:creationId xmlns:a16="http://schemas.microsoft.com/office/drawing/2014/main" id="{4D21B325-C61B-4E14-9F33-7AB3B9272E76}"/>
                    </a:ext>
                  </a:extLst>
                </p14:cNvPr>
                <p14:cNvContentPartPr/>
                <p14:nvPr/>
              </p14:nvContentPartPr>
              <p14:xfrm>
                <a:off x="3136054" y="4346765"/>
                <a:ext cx="84600" cy="71280"/>
              </p14:xfrm>
            </p:contentPart>
          </mc:Choice>
          <mc:Fallback>
            <p:pic>
              <p:nvPicPr>
                <p:cNvPr id="115" name="Freihand 114">
                  <a:extLst>
                    <a:ext uri="{FF2B5EF4-FFF2-40B4-BE49-F238E27FC236}">
                      <a16:creationId xmlns:a16="http://schemas.microsoft.com/office/drawing/2014/main" id="{4D21B325-C61B-4E14-9F33-7AB3B9272E76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3131734" y="4342445"/>
                  <a:ext cx="93240" cy="7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3">
              <p14:nvContentPartPr>
                <p14:cNvPr id="116" name="Freihand 115">
                  <a:extLst>
                    <a:ext uri="{FF2B5EF4-FFF2-40B4-BE49-F238E27FC236}">
                      <a16:creationId xmlns:a16="http://schemas.microsoft.com/office/drawing/2014/main" id="{4C34F078-942A-42F2-A88C-90FE9B6CE0DB}"/>
                    </a:ext>
                  </a:extLst>
                </p14:cNvPr>
                <p14:cNvContentPartPr/>
                <p14:nvPr/>
              </p14:nvContentPartPr>
              <p14:xfrm>
                <a:off x="3195094" y="4243445"/>
                <a:ext cx="90720" cy="224280"/>
              </p14:xfrm>
            </p:contentPart>
          </mc:Choice>
          <mc:Fallback>
            <p:pic>
              <p:nvPicPr>
                <p:cNvPr id="116" name="Freihand 115">
                  <a:extLst>
                    <a:ext uri="{FF2B5EF4-FFF2-40B4-BE49-F238E27FC236}">
                      <a16:creationId xmlns:a16="http://schemas.microsoft.com/office/drawing/2014/main" id="{4C34F078-942A-42F2-A88C-90FE9B6CE0DB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3190774" y="4239125"/>
                  <a:ext cx="99360" cy="23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5">
              <p14:nvContentPartPr>
                <p14:cNvPr id="117" name="Freihand 116">
                  <a:extLst>
                    <a:ext uri="{FF2B5EF4-FFF2-40B4-BE49-F238E27FC236}">
                      <a16:creationId xmlns:a16="http://schemas.microsoft.com/office/drawing/2014/main" id="{78C61336-06F4-4424-9723-EC20703CD936}"/>
                    </a:ext>
                  </a:extLst>
                </p14:cNvPr>
                <p14:cNvContentPartPr/>
                <p14:nvPr/>
              </p14:nvContentPartPr>
              <p14:xfrm>
                <a:off x="3290494" y="4122485"/>
                <a:ext cx="122040" cy="130320"/>
              </p14:xfrm>
            </p:contentPart>
          </mc:Choice>
          <mc:Fallback>
            <p:pic>
              <p:nvPicPr>
                <p:cNvPr id="117" name="Freihand 116">
                  <a:extLst>
                    <a:ext uri="{FF2B5EF4-FFF2-40B4-BE49-F238E27FC236}">
                      <a16:creationId xmlns:a16="http://schemas.microsoft.com/office/drawing/2014/main" id="{78C61336-06F4-4424-9723-EC20703CD936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3286174" y="4118165"/>
                  <a:ext cx="130680" cy="13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7">
              <p14:nvContentPartPr>
                <p14:cNvPr id="38" name="Freihand 37">
                  <a:extLst>
                    <a:ext uri="{FF2B5EF4-FFF2-40B4-BE49-F238E27FC236}">
                      <a16:creationId xmlns:a16="http://schemas.microsoft.com/office/drawing/2014/main" id="{54EC4181-F022-4915-A8DF-63A5FA2C33F6}"/>
                    </a:ext>
                  </a:extLst>
                </p14:cNvPr>
                <p14:cNvContentPartPr/>
                <p14:nvPr/>
              </p14:nvContentPartPr>
              <p14:xfrm>
                <a:off x="750694" y="3862205"/>
                <a:ext cx="146160" cy="168480"/>
              </p14:xfrm>
            </p:contentPart>
          </mc:Choice>
          <mc:Fallback>
            <p:pic>
              <p:nvPicPr>
                <p:cNvPr id="38" name="Freihand 37">
                  <a:extLst>
                    <a:ext uri="{FF2B5EF4-FFF2-40B4-BE49-F238E27FC236}">
                      <a16:creationId xmlns:a16="http://schemas.microsoft.com/office/drawing/2014/main" id="{54EC4181-F022-4915-A8DF-63A5FA2C33F6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746374" y="3857885"/>
                  <a:ext cx="154800" cy="17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9">
              <p14:nvContentPartPr>
                <p14:cNvPr id="39" name="Freihand 38">
                  <a:extLst>
                    <a:ext uri="{FF2B5EF4-FFF2-40B4-BE49-F238E27FC236}">
                      <a16:creationId xmlns:a16="http://schemas.microsoft.com/office/drawing/2014/main" id="{C582F2FD-A1EC-48B5-9894-437D71ADECEC}"/>
                    </a:ext>
                  </a:extLst>
                </p14:cNvPr>
                <p14:cNvContentPartPr/>
                <p14:nvPr/>
              </p14:nvContentPartPr>
              <p14:xfrm>
                <a:off x="860494" y="3952925"/>
                <a:ext cx="190080" cy="75960"/>
              </p14:xfrm>
            </p:contentPart>
          </mc:Choice>
          <mc:Fallback>
            <p:pic>
              <p:nvPicPr>
                <p:cNvPr id="39" name="Freihand 38">
                  <a:extLst>
                    <a:ext uri="{FF2B5EF4-FFF2-40B4-BE49-F238E27FC236}">
                      <a16:creationId xmlns:a16="http://schemas.microsoft.com/office/drawing/2014/main" id="{C582F2FD-A1EC-48B5-9894-437D71ADECEC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856174" y="3948605"/>
                  <a:ext cx="198720" cy="8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1">
              <p14:nvContentPartPr>
                <p14:cNvPr id="40" name="Freihand 39">
                  <a:extLst>
                    <a:ext uri="{FF2B5EF4-FFF2-40B4-BE49-F238E27FC236}">
                      <a16:creationId xmlns:a16="http://schemas.microsoft.com/office/drawing/2014/main" id="{AC105DFF-95E7-458B-BDE1-E33A60CA3743}"/>
                    </a:ext>
                  </a:extLst>
                </p14:cNvPr>
                <p14:cNvContentPartPr/>
                <p14:nvPr/>
              </p14:nvContentPartPr>
              <p14:xfrm>
                <a:off x="1047694" y="3871565"/>
                <a:ext cx="4680" cy="22680"/>
              </p14:xfrm>
            </p:contentPart>
          </mc:Choice>
          <mc:Fallback>
            <p:pic>
              <p:nvPicPr>
                <p:cNvPr id="40" name="Freihand 39">
                  <a:extLst>
                    <a:ext uri="{FF2B5EF4-FFF2-40B4-BE49-F238E27FC236}">
                      <a16:creationId xmlns:a16="http://schemas.microsoft.com/office/drawing/2014/main" id="{AC105DFF-95E7-458B-BDE1-E33A60CA3743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1043374" y="3867245"/>
                  <a:ext cx="1332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3">
              <p14:nvContentPartPr>
                <p14:cNvPr id="41" name="Freihand 40">
                  <a:extLst>
                    <a:ext uri="{FF2B5EF4-FFF2-40B4-BE49-F238E27FC236}">
                      <a16:creationId xmlns:a16="http://schemas.microsoft.com/office/drawing/2014/main" id="{45A56EFC-0343-4E13-A662-180080D0470D}"/>
                    </a:ext>
                  </a:extLst>
                </p14:cNvPr>
                <p14:cNvContentPartPr/>
                <p14:nvPr/>
              </p14:nvContentPartPr>
              <p14:xfrm>
                <a:off x="1082974" y="3951845"/>
                <a:ext cx="180720" cy="63360"/>
              </p14:xfrm>
            </p:contentPart>
          </mc:Choice>
          <mc:Fallback>
            <p:pic>
              <p:nvPicPr>
                <p:cNvPr id="41" name="Freihand 40">
                  <a:extLst>
                    <a:ext uri="{FF2B5EF4-FFF2-40B4-BE49-F238E27FC236}">
                      <a16:creationId xmlns:a16="http://schemas.microsoft.com/office/drawing/2014/main" id="{45A56EFC-0343-4E13-A662-180080D0470D}"/>
                    </a:ext>
                  </a:extLst>
                </p:cNvPr>
                <p:cNvPicPr/>
                <p:nvPr/>
              </p:nvPicPr>
              <p:blipFill>
                <a:blip r:embed="rId174"/>
                <a:stretch>
                  <a:fillRect/>
                </a:stretch>
              </p:blipFill>
              <p:spPr>
                <a:xfrm>
                  <a:off x="1078654" y="3947525"/>
                  <a:ext cx="18936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5">
              <p14:nvContentPartPr>
                <p14:cNvPr id="43" name="Freihand 42">
                  <a:extLst>
                    <a:ext uri="{FF2B5EF4-FFF2-40B4-BE49-F238E27FC236}">
                      <a16:creationId xmlns:a16="http://schemas.microsoft.com/office/drawing/2014/main" id="{7B10903B-6069-4905-8983-D93D9DC0B8D6}"/>
                    </a:ext>
                  </a:extLst>
                </p14:cNvPr>
                <p14:cNvContentPartPr/>
                <p14:nvPr/>
              </p14:nvContentPartPr>
              <p14:xfrm>
                <a:off x="1255414" y="3970205"/>
                <a:ext cx="63720" cy="47880"/>
              </p14:xfrm>
            </p:contentPart>
          </mc:Choice>
          <mc:Fallback>
            <p:pic>
              <p:nvPicPr>
                <p:cNvPr id="43" name="Freihand 42">
                  <a:extLst>
                    <a:ext uri="{FF2B5EF4-FFF2-40B4-BE49-F238E27FC236}">
                      <a16:creationId xmlns:a16="http://schemas.microsoft.com/office/drawing/2014/main" id="{7B10903B-6069-4905-8983-D93D9DC0B8D6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1251094" y="3965885"/>
                  <a:ext cx="7236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7">
              <p14:nvContentPartPr>
                <p14:cNvPr id="44" name="Freihand 43">
                  <a:extLst>
                    <a:ext uri="{FF2B5EF4-FFF2-40B4-BE49-F238E27FC236}">
                      <a16:creationId xmlns:a16="http://schemas.microsoft.com/office/drawing/2014/main" id="{CA4FDCC5-7696-4F73-8518-A97D457A89CC}"/>
                    </a:ext>
                  </a:extLst>
                </p14:cNvPr>
                <p14:cNvContentPartPr/>
                <p14:nvPr/>
              </p14:nvContentPartPr>
              <p14:xfrm>
                <a:off x="1339294" y="3945725"/>
                <a:ext cx="87840" cy="98640"/>
              </p14:xfrm>
            </p:contentPart>
          </mc:Choice>
          <mc:Fallback>
            <p:pic>
              <p:nvPicPr>
                <p:cNvPr id="44" name="Freihand 43">
                  <a:extLst>
                    <a:ext uri="{FF2B5EF4-FFF2-40B4-BE49-F238E27FC236}">
                      <a16:creationId xmlns:a16="http://schemas.microsoft.com/office/drawing/2014/main" id="{CA4FDCC5-7696-4F73-8518-A97D457A89CC}"/>
                    </a:ext>
                  </a:extLst>
                </p:cNvPr>
                <p:cNvPicPr/>
                <p:nvPr/>
              </p:nvPicPr>
              <p:blipFill>
                <a:blip r:embed="rId178"/>
                <a:stretch>
                  <a:fillRect/>
                </a:stretch>
              </p:blipFill>
              <p:spPr>
                <a:xfrm>
                  <a:off x="1334974" y="3941405"/>
                  <a:ext cx="96480" cy="10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9">
              <p14:nvContentPartPr>
                <p14:cNvPr id="45" name="Freihand 44">
                  <a:extLst>
                    <a:ext uri="{FF2B5EF4-FFF2-40B4-BE49-F238E27FC236}">
                      <a16:creationId xmlns:a16="http://schemas.microsoft.com/office/drawing/2014/main" id="{9AF6BA56-B3D6-40A3-9C27-920E79BCE406}"/>
                    </a:ext>
                  </a:extLst>
                </p14:cNvPr>
                <p14:cNvContentPartPr/>
                <p14:nvPr/>
              </p14:nvContentPartPr>
              <p14:xfrm>
                <a:off x="1319854" y="3978125"/>
                <a:ext cx="101160" cy="9360"/>
              </p14:xfrm>
            </p:contentPart>
          </mc:Choice>
          <mc:Fallback>
            <p:pic>
              <p:nvPicPr>
                <p:cNvPr id="45" name="Freihand 44">
                  <a:extLst>
                    <a:ext uri="{FF2B5EF4-FFF2-40B4-BE49-F238E27FC236}">
                      <a16:creationId xmlns:a16="http://schemas.microsoft.com/office/drawing/2014/main" id="{9AF6BA56-B3D6-40A3-9C27-920E79BCE406}"/>
                    </a:ext>
                  </a:extLst>
                </p:cNvPr>
                <p:cNvPicPr/>
                <p:nvPr/>
              </p:nvPicPr>
              <p:blipFill>
                <a:blip r:embed="rId180"/>
                <a:stretch>
                  <a:fillRect/>
                </a:stretch>
              </p:blipFill>
              <p:spPr>
                <a:xfrm>
                  <a:off x="1315534" y="3973805"/>
                  <a:ext cx="1098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1">
              <p14:nvContentPartPr>
                <p14:cNvPr id="47" name="Freihand 46">
                  <a:extLst>
                    <a:ext uri="{FF2B5EF4-FFF2-40B4-BE49-F238E27FC236}">
                      <a16:creationId xmlns:a16="http://schemas.microsoft.com/office/drawing/2014/main" id="{51291B0C-A269-4A93-959C-498308E2E535}"/>
                    </a:ext>
                  </a:extLst>
                </p14:cNvPr>
                <p14:cNvContentPartPr/>
                <p14:nvPr/>
              </p14:nvContentPartPr>
              <p14:xfrm>
                <a:off x="1572934" y="3975245"/>
                <a:ext cx="161640" cy="4680"/>
              </p14:xfrm>
            </p:contentPart>
          </mc:Choice>
          <mc:Fallback>
            <p:pic>
              <p:nvPicPr>
                <p:cNvPr id="47" name="Freihand 46">
                  <a:extLst>
                    <a:ext uri="{FF2B5EF4-FFF2-40B4-BE49-F238E27FC236}">
                      <a16:creationId xmlns:a16="http://schemas.microsoft.com/office/drawing/2014/main" id="{51291B0C-A269-4A93-959C-498308E2E535}"/>
                    </a:ext>
                  </a:extLst>
                </p:cNvPr>
                <p:cNvPicPr/>
                <p:nvPr/>
              </p:nvPicPr>
              <p:blipFill>
                <a:blip r:embed="rId182"/>
                <a:stretch>
                  <a:fillRect/>
                </a:stretch>
              </p:blipFill>
              <p:spPr>
                <a:xfrm>
                  <a:off x="1568614" y="3970925"/>
                  <a:ext cx="170280" cy="1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3">
              <p14:nvContentPartPr>
                <p14:cNvPr id="48" name="Freihand 47">
                  <a:extLst>
                    <a:ext uri="{FF2B5EF4-FFF2-40B4-BE49-F238E27FC236}">
                      <a16:creationId xmlns:a16="http://schemas.microsoft.com/office/drawing/2014/main" id="{079FA5BC-8092-4E57-A25A-4F483E9AB4CE}"/>
                    </a:ext>
                  </a:extLst>
                </p14:cNvPr>
                <p14:cNvContentPartPr/>
                <p14:nvPr/>
              </p14:nvContentPartPr>
              <p14:xfrm>
                <a:off x="1565734" y="4037165"/>
                <a:ext cx="142560" cy="7920"/>
              </p14:xfrm>
            </p:contentPart>
          </mc:Choice>
          <mc:Fallback>
            <p:pic>
              <p:nvPicPr>
                <p:cNvPr id="48" name="Freihand 47">
                  <a:extLst>
                    <a:ext uri="{FF2B5EF4-FFF2-40B4-BE49-F238E27FC236}">
                      <a16:creationId xmlns:a16="http://schemas.microsoft.com/office/drawing/2014/main" id="{079FA5BC-8092-4E57-A25A-4F483E9AB4CE}"/>
                    </a:ext>
                  </a:extLst>
                </p:cNvPr>
                <p:cNvPicPr/>
                <p:nvPr/>
              </p:nvPicPr>
              <p:blipFill>
                <a:blip r:embed="rId184"/>
                <a:stretch>
                  <a:fillRect/>
                </a:stretch>
              </p:blipFill>
              <p:spPr>
                <a:xfrm>
                  <a:off x="1561414" y="4032845"/>
                  <a:ext cx="151200" cy="1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5">
              <p14:nvContentPartPr>
                <p14:cNvPr id="50" name="Freihand 49">
                  <a:extLst>
                    <a:ext uri="{FF2B5EF4-FFF2-40B4-BE49-F238E27FC236}">
                      <a16:creationId xmlns:a16="http://schemas.microsoft.com/office/drawing/2014/main" id="{AE93BC3A-C78E-4870-BD38-7407C05ECF6A}"/>
                    </a:ext>
                  </a:extLst>
                </p14:cNvPr>
                <p14:cNvContentPartPr/>
                <p14:nvPr/>
              </p14:nvContentPartPr>
              <p14:xfrm>
                <a:off x="1871014" y="3830165"/>
                <a:ext cx="100800" cy="136440"/>
              </p14:xfrm>
            </p:contentPart>
          </mc:Choice>
          <mc:Fallback>
            <p:pic>
              <p:nvPicPr>
                <p:cNvPr id="50" name="Freihand 49">
                  <a:extLst>
                    <a:ext uri="{FF2B5EF4-FFF2-40B4-BE49-F238E27FC236}">
                      <a16:creationId xmlns:a16="http://schemas.microsoft.com/office/drawing/2014/main" id="{AE93BC3A-C78E-4870-BD38-7407C05ECF6A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1866694" y="3825845"/>
                  <a:ext cx="109440" cy="14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7">
              <p14:nvContentPartPr>
                <p14:cNvPr id="51" name="Freihand 50">
                  <a:extLst>
                    <a:ext uri="{FF2B5EF4-FFF2-40B4-BE49-F238E27FC236}">
                      <a16:creationId xmlns:a16="http://schemas.microsoft.com/office/drawing/2014/main" id="{B3916131-53AC-4381-B000-4B3BB70EF7AD}"/>
                    </a:ext>
                  </a:extLst>
                </p14:cNvPr>
                <p14:cNvContentPartPr/>
                <p14:nvPr/>
              </p14:nvContentPartPr>
              <p14:xfrm>
                <a:off x="1851934" y="4002965"/>
                <a:ext cx="169920" cy="24480"/>
              </p14:xfrm>
            </p:contentPart>
          </mc:Choice>
          <mc:Fallback>
            <p:pic>
              <p:nvPicPr>
                <p:cNvPr id="51" name="Freihand 50">
                  <a:extLst>
                    <a:ext uri="{FF2B5EF4-FFF2-40B4-BE49-F238E27FC236}">
                      <a16:creationId xmlns:a16="http://schemas.microsoft.com/office/drawing/2014/main" id="{B3916131-53AC-4381-B000-4B3BB70EF7AD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1847614" y="3998645"/>
                  <a:ext cx="17856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9">
              <p14:nvContentPartPr>
                <p14:cNvPr id="52" name="Freihand 51">
                  <a:extLst>
                    <a:ext uri="{FF2B5EF4-FFF2-40B4-BE49-F238E27FC236}">
                      <a16:creationId xmlns:a16="http://schemas.microsoft.com/office/drawing/2014/main" id="{8395327C-CB9C-45FE-B1DC-25D79B9265D8}"/>
                    </a:ext>
                  </a:extLst>
                </p14:cNvPr>
                <p14:cNvContentPartPr/>
                <p14:nvPr/>
              </p14:nvContentPartPr>
              <p14:xfrm>
                <a:off x="1893334" y="4067045"/>
                <a:ext cx="115920" cy="77760"/>
              </p14:xfrm>
            </p:contentPart>
          </mc:Choice>
          <mc:Fallback>
            <p:pic>
              <p:nvPicPr>
                <p:cNvPr id="52" name="Freihand 51">
                  <a:extLst>
                    <a:ext uri="{FF2B5EF4-FFF2-40B4-BE49-F238E27FC236}">
                      <a16:creationId xmlns:a16="http://schemas.microsoft.com/office/drawing/2014/main" id="{8395327C-CB9C-45FE-B1DC-25D79B9265D8}"/>
                    </a:ext>
                  </a:extLst>
                </p:cNvPr>
                <p:cNvPicPr/>
                <p:nvPr/>
              </p:nvPicPr>
              <p:blipFill>
                <a:blip r:embed="rId190"/>
                <a:stretch>
                  <a:fillRect/>
                </a:stretch>
              </p:blipFill>
              <p:spPr>
                <a:xfrm>
                  <a:off x="1889014" y="4062725"/>
                  <a:ext cx="124560" cy="8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1">
              <p14:nvContentPartPr>
                <p14:cNvPr id="121" name="Freihand 120">
                  <a:extLst>
                    <a:ext uri="{FF2B5EF4-FFF2-40B4-BE49-F238E27FC236}">
                      <a16:creationId xmlns:a16="http://schemas.microsoft.com/office/drawing/2014/main" id="{DDB29EF6-F2A7-4B27-884B-09327755028D}"/>
                    </a:ext>
                  </a:extLst>
                </p14:cNvPr>
                <p14:cNvContentPartPr/>
                <p14:nvPr/>
              </p14:nvContentPartPr>
              <p14:xfrm>
                <a:off x="1386814" y="3793805"/>
                <a:ext cx="126000" cy="113760"/>
              </p14:xfrm>
            </p:contentPart>
          </mc:Choice>
          <mc:Fallback>
            <p:pic>
              <p:nvPicPr>
                <p:cNvPr id="121" name="Freihand 120">
                  <a:extLst>
                    <a:ext uri="{FF2B5EF4-FFF2-40B4-BE49-F238E27FC236}">
                      <a16:creationId xmlns:a16="http://schemas.microsoft.com/office/drawing/2014/main" id="{DDB29EF6-F2A7-4B27-884B-09327755028D}"/>
                    </a:ext>
                  </a:extLst>
                </p:cNvPr>
                <p:cNvPicPr/>
                <p:nvPr/>
              </p:nvPicPr>
              <p:blipFill>
                <a:blip r:embed="rId192"/>
                <a:stretch>
                  <a:fillRect/>
                </a:stretch>
              </p:blipFill>
              <p:spPr>
                <a:xfrm>
                  <a:off x="1382494" y="3789485"/>
                  <a:ext cx="134640" cy="12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3">
              <p14:nvContentPartPr>
                <p14:cNvPr id="123" name="Freihand 122">
                  <a:extLst>
                    <a:ext uri="{FF2B5EF4-FFF2-40B4-BE49-F238E27FC236}">
                      <a16:creationId xmlns:a16="http://schemas.microsoft.com/office/drawing/2014/main" id="{8153EF6C-49BC-43A5-82D0-4A35AA1297CD}"/>
                    </a:ext>
                  </a:extLst>
                </p14:cNvPr>
                <p14:cNvContentPartPr/>
                <p14:nvPr/>
              </p14:nvContentPartPr>
              <p14:xfrm>
                <a:off x="1493014" y="3756365"/>
                <a:ext cx="148320" cy="99000"/>
              </p14:xfrm>
            </p:contentPart>
          </mc:Choice>
          <mc:Fallback>
            <p:pic>
              <p:nvPicPr>
                <p:cNvPr id="123" name="Freihand 122">
                  <a:extLst>
                    <a:ext uri="{FF2B5EF4-FFF2-40B4-BE49-F238E27FC236}">
                      <a16:creationId xmlns:a16="http://schemas.microsoft.com/office/drawing/2014/main" id="{8153EF6C-49BC-43A5-82D0-4A35AA1297CD}"/>
                    </a:ext>
                  </a:extLst>
                </p:cNvPr>
                <p:cNvPicPr/>
                <p:nvPr/>
              </p:nvPicPr>
              <p:blipFill>
                <a:blip r:embed="rId194"/>
                <a:stretch>
                  <a:fillRect/>
                </a:stretch>
              </p:blipFill>
              <p:spPr>
                <a:xfrm>
                  <a:off x="1488694" y="3752045"/>
                  <a:ext cx="156960" cy="10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5">
              <p14:nvContentPartPr>
                <p14:cNvPr id="125" name="Freihand 124">
                  <a:extLst>
                    <a:ext uri="{FF2B5EF4-FFF2-40B4-BE49-F238E27FC236}">
                      <a16:creationId xmlns:a16="http://schemas.microsoft.com/office/drawing/2014/main" id="{5636EB3F-3187-4AB9-B0EF-2D076091EAA1}"/>
                    </a:ext>
                  </a:extLst>
                </p14:cNvPr>
                <p14:cNvContentPartPr/>
                <p14:nvPr/>
              </p14:nvContentPartPr>
              <p14:xfrm>
                <a:off x="1396894" y="4245965"/>
                <a:ext cx="119160" cy="158040"/>
              </p14:xfrm>
            </p:contentPart>
          </mc:Choice>
          <mc:Fallback>
            <p:pic>
              <p:nvPicPr>
                <p:cNvPr id="125" name="Freihand 124">
                  <a:extLst>
                    <a:ext uri="{FF2B5EF4-FFF2-40B4-BE49-F238E27FC236}">
                      <a16:creationId xmlns:a16="http://schemas.microsoft.com/office/drawing/2014/main" id="{5636EB3F-3187-4AB9-B0EF-2D076091EAA1}"/>
                    </a:ext>
                  </a:extLst>
                </p:cNvPr>
                <p:cNvPicPr/>
                <p:nvPr/>
              </p:nvPicPr>
              <p:blipFill>
                <a:blip r:embed="rId196"/>
                <a:stretch>
                  <a:fillRect/>
                </a:stretch>
              </p:blipFill>
              <p:spPr>
                <a:xfrm>
                  <a:off x="1392574" y="4241645"/>
                  <a:ext cx="127800" cy="16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7">
              <p14:nvContentPartPr>
                <p14:cNvPr id="126" name="Freihand 125">
                  <a:extLst>
                    <a:ext uri="{FF2B5EF4-FFF2-40B4-BE49-F238E27FC236}">
                      <a16:creationId xmlns:a16="http://schemas.microsoft.com/office/drawing/2014/main" id="{011E0FFB-2F7A-42D1-8CBB-203ED98C3F20}"/>
                    </a:ext>
                  </a:extLst>
                </p14:cNvPr>
                <p14:cNvContentPartPr/>
                <p14:nvPr/>
              </p14:nvContentPartPr>
              <p14:xfrm>
                <a:off x="1515334" y="4181165"/>
                <a:ext cx="79920" cy="82080"/>
              </p14:xfrm>
            </p:contentPart>
          </mc:Choice>
          <mc:Fallback>
            <p:pic>
              <p:nvPicPr>
                <p:cNvPr id="126" name="Freihand 125">
                  <a:extLst>
                    <a:ext uri="{FF2B5EF4-FFF2-40B4-BE49-F238E27FC236}">
                      <a16:creationId xmlns:a16="http://schemas.microsoft.com/office/drawing/2014/main" id="{011E0FFB-2F7A-42D1-8CBB-203ED98C3F20}"/>
                    </a:ext>
                  </a:extLst>
                </p:cNvPr>
                <p:cNvPicPr/>
                <p:nvPr/>
              </p:nvPicPr>
              <p:blipFill>
                <a:blip r:embed="rId198"/>
                <a:stretch>
                  <a:fillRect/>
                </a:stretch>
              </p:blipFill>
              <p:spPr>
                <a:xfrm>
                  <a:off x="1511014" y="4176845"/>
                  <a:ext cx="88560" cy="90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0" name="Gruppieren 139">
            <a:extLst>
              <a:ext uri="{FF2B5EF4-FFF2-40B4-BE49-F238E27FC236}">
                <a16:creationId xmlns:a16="http://schemas.microsoft.com/office/drawing/2014/main" id="{8AE72C1E-FE6B-40ED-A7D0-53ED2DDA6D3B}"/>
              </a:ext>
            </a:extLst>
          </p:cNvPr>
          <p:cNvGrpSpPr/>
          <p:nvPr/>
        </p:nvGrpSpPr>
        <p:grpSpPr>
          <a:xfrm>
            <a:off x="3749854" y="3864725"/>
            <a:ext cx="1417320" cy="222120"/>
            <a:chOff x="3749854" y="3864725"/>
            <a:chExt cx="1417320" cy="222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9">
              <p14:nvContentPartPr>
                <p14:cNvPr id="128" name="Freihand 127">
                  <a:extLst>
                    <a:ext uri="{FF2B5EF4-FFF2-40B4-BE49-F238E27FC236}">
                      <a16:creationId xmlns:a16="http://schemas.microsoft.com/office/drawing/2014/main" id="{6EBA986B-0C13-4E18-9D88-5CBAF60696E5}"/>
                    </a:ext>
                  </a:extLst>
                </p14:cNvPr>
                <p14:cNvContentPartPr/>
                <p14:nvPr/>
              </p14:nvContentPartPr>
              <p14:xfrm>
                <a:off x="3749854" y="4004405"/>
                <a:ext cx="125280" cy="8280"/>
              </p14:xfrm>
            </p:contentPart>
          </mc:Choice>
          <mc:Fallback>
            <p:pic>
              <p:nvPicPr>
                <p:cNvPr id="128" name="Freihand 127">
                  <a:extLst>
                    <a:ext uri="{FF2B5EF4-FFF2-40B4-BE49-F238E27FC236}">
                      <a16:creationId xmlns:a16="http://schemas.microsoft.com/office/drawing/2014/main" id="{6EBA986B-0C13-4E18-9D88-5CBAF60696E5}"/>
                    </a:ext>
                  </a:extLst>
                </p:cNvPr>
                <p:cNvPicPr/>
                <p:nvPr/>
              </p:nvPicPr>
              <p:blipFill>
                <a:blip r:embed="rId200"/>
                <a:stretch>
                  <a:fillRect/>
                </a:stretch>
              </p:blipFill>
              <p:spPr>
                <a:xfrm>
                  <a:off x="3745534" y="4000085"/>
                  <a:ext cx="133920" cy="1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1">
              <p14:nvContentPartPr>
                <p14:cNvPr id="129" name="Freihand 128">
                  <a:extLst>
                    <a:ext uri="{FF2B5EF4-FFF2-40B4-BE49-F238E27FC236}">
                      <a16:creationId xmlns:a16="http://schemas.microsoft.com/office/drawing/2014/main" id="{0D3E4C64-89CD-4DA3-8140-3B4CD3295F12}"/>
                    </a:ext>
                  </a:extLst>
                </p14:cNvPr>
                <p14:cNvContentPartPr/>
                <p14:nvPr/>
              </p14:nvContentPartPr>
              <p14:xfrm>
                <a:off x="3762814" y="4043645"/>
                <a:ext cx="100440" cy="26640"/>
              </p14:xfrm>
            </p:contentPart>
          </mc:Choice>
          <mc:Fallback>
            <p:pic>
              <p:nvPicPr>
                <p:cNvPr id="129" name="Freihand 128">
                  <a:extLst>
                    <a:ext uri="{FF2B5EF4-FFF2-40B4-BE49-F238E27FC236}">
                      <a16:creationId xmlns:a16="http://schemas.microsoft.com/office/drawing/2014/main" id="{0D3E4C64-89CD-4DA3-8140-3B4CD3295F12}"/>
                    </a:ext>
                  </a:extLst>
                </p:cNvPr>
                <p:cNvPicPr/>
                <p:nvPr/>
              </p:nvPicPr>
              <p:blipFill>
                <a:blip r:embed="rId202"/>
                <a:stretch>
                  <a:fillRect/>
                </a:stretch>
              </p:blipFill>
              <p:spPr>
                <a:xfrm>
                  <a:off x="3758494" y="4039325"/>
                  <a:ext cx="10908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3">
              <p14:nvContentPartPr>
                <p14:cNvPr id="130" name="Freihand 129">
                  <a:extLst>
                    <a:ext uri="{FF2B5EF4-FFF2-40B4-BE49-F238E27FC236}">
                      <a16:creationId xmlns:a16="http://schemas.microsoft.com/office/drawing/2014/main" id="{85C5C977-9693-4C5F-B3D5-EE9A1C444E3F}"/>
                    </a:ext>
                  </a:extLst>
                </p14:cNvPr>
                <p14:cNvContentPartPr/>
                <p14:nvPr/>
              </p14:nvContentPartPr>
              <p14:xfrm>
                <a:off x="3893854" y="3946085"/>
                <a:ext cx="61920" cy="140760"/>
              </p14:xfrm>
            </p:contentPart>
          </mc:Choice>
          <mc:Fallback>
            <p:pic>
              <p:nvPicPr>
                <p:cNvPr id="130" name="Freihand 129">
                  <a:extLst>
                    <a:ext uri="{FF2B5EF4-FFF2-40B4-BE49-F238E27FC236}">
                      <a16:creationId xmlns:a16="http://schemas.microsoft.com/office/drawing/2014/main" id="{85C5C977-9693-4C5F-B3D5-EE9A1C444E3F}"/>
                    </a:ext>
                  </a:extLst>
                </p:cNvPr>
                <p:cNvPicPr/>
                <p:nvPr/>
              </p:nvPicPr>
              <p:blipFill>
                <a:blip r:embed="rId204"/>
                <a:stretch>
                  <a:fillRect/>
                </a:stretch>
              </p:blipFill>
              <p:spPr>
                <a:xfrm>
                  <a:off x="3889534" y="3941765"/>
                  <a:ext cx="70560" cy="14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5">
              <p14:nvContentPartPr>
                <p14:cNvPr id="131" name="Freihand 130">
                  <a:extLst>
                    <a:ext uri="{FF2B5EF4-FFF2-40B4-BE49-F238E27FC236}">
                      <a16:creationId xmlns:a16="http://schemas.microsoft.com/office/drawing/2014/main" id="{980F9DC9-9528-4194-9326-83D7F48790A9}"/>
                    </a:ext>
                  </a:extLst>
                </p14:cNvPr>
                <p14:cNvContentPartPr/>
                <p14:nvPr/>
              </p14:nvContentPartPr>
              <p14:xfrm>
                <a:off x="4049014" y="3900725"/>
                <a:ext cx="108720" cy="147240"/>
              </p14:xfrm>
            </p:contentPart>
          </mc:Choice>
          <mc:Fallback>
            <p:pic>
              <p:nvPicPr>
                <p:cNvPr id="131" name="Freihand 130">
                  <a:extLst>
                    <a:ext uri="{FF2B5EF4-FFF2-40B4-BE49-F238E27FC236}">
                      <a16:creationId xmlns:a16="http://schemas.microsoft.com/office/drawing/2014/main" id="{980F9DC9-9528-4194-9326-83D7F48790A9}"/>
                    </a:ext>
                  </a:extLst>
                </p:cNvPr>
                <p:cNvPicPr/>
                <p:nvPr/>
              </p:nvPicPr>
              <p:blipFill>
                <a:blip r:embed="rId206"/>
                <a:stretch>
                  <a:fillRect/>
                </a:stretch>
              </p:blipFill>
              <p:spPr>
                <a:xfrm>
                  <a:off x="4044694" y="3896405"/>
                  <a:ext cx="117360" cy="15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7">
              <p14:nvContentPartPr>
                <p14:cNvPr id="132" name="Freihand 131">
                  <a:extLst>
                    <a:ext uri="{FF2B5EF4-FFF2-40B4-BE49-F238E27FC236}">
                      <a16:creationId xmlns:a16="http://schemas.microsoft.com/office/drawing/2014/main" id="{C56B6F5E-0032-4B96-8834-D3CF080CAEFE}"/>
                    </a:ext>
                  </a:extLst>
                </p14:cNvPr>
                <p14:cNvContentPartPr/>
                <p14:nvPr/>
              </p14:nvContentPartPr>
              <p14:xfrm>
                <a:off x="4137574" y="3900725"/>
                <a:ext cx="87120" cy="128160"/>
              </p14:xfrm>
            </p:contentPart>
          </mc:Choice>
          <mc:Fallback>
            <p:pic>
              <p:nvPicPr>
                <p:cNvPr id="132" name="Freihand 131">
                  <a:extLst>
                    <a:ext uri="{FF2B5EF4-FFF2-40B4-BE49-F238E27FC236}">
                      <a16:creationId xmlns:a16="http://schemas.microsoft.com/office/drawing/2014/main" id="{C56B6F5E-0032-4B96-8834-D3CF080CAEFE}"/>
                    </a:ext>
                  </a:extLst>
                </p:cNvPr>
                <p:cNvPicPr/>
                <p:nvPr/>
              </p:nvPicPr>
              <p:blipFill>
                <a:blip r:embed="rId208"/>
                <a:stretch>
                  <a:fillRect/>
                </a:stretch>
              </p:blipFill>
              <p:spPr>
                <a:xfrm>
                  <a:off x="4133254" y="3896405"/>
                  <a:ext cx="95760" cy="13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9">
              <p14:nvContentPartPr>
                <p14:cNvPr id="133" name="Freihand 132">
                  <a:extLst>
                    <a:ext uri="{FF2B5EF4-FFF2-40B4-BE49-F238E27FC236}">
                      <a16:creationId xmlns:a16="http://schemas.microsoft.com/office/drawing/2014/main" id="{A2B77F45-0A7F-4571-9587-1DD2E83F301A}"/>
                    </a:ext>
                  </a:extLst>
                </p14:cNvPr>
                <p14:cNvContentPartPr/>
                <p14:nvPr/>
              </p14:nvContentPartPr>
              <p14:xfrm>
                <a:off x="4216414" y="3954725"/>
                <a:ext cx="204840" cy="59400"/>
              </p14:xfrm>
            </p:contentPart>
          </mc:Choice>
          <mc:Fallback>
            <p:pic>
              <p:nvPicPr>
                <p:cNvPr id="133" name="Freihand 132">
                  <a:extLst>
                    <a:ext uri="{FF2B5EF4-FFF2-40B4-BE49-F238E27FC236}">
                      <a16:creationId xmlns:a16="http://schemas.microsoft.com/office/drawing/2014/main" id="{A2B77F45-0A7F-4571-9587-1DD2E83F301A}"/>
                    </a:ext>
                  </a:extLst>
                </p:cNvPr>
                <p:cNvPicPr/>
                <p:nvPr/>
              </p:nvPicPr>
              <p:blipFill>
                <a:blip r:embed="rId210"/>
                <a:stretch>
                  <a:fillRect/>
                </a:stretch>
              </p:blipFill>
              <p:spPr>
                <a:xfrm>
                  <a:off x="4212094" y="3950405"/>
                  <a:ext cx="213480" cy="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1">
              <p14:nvContentPartPr>
                <p14:cNvPr id="134" name="Freihand 133">
                  <a:extLst>
                    <a:ext uri="{FF2B5EF4-FFF2-40B4-BE49-F238E27FC236}">
                      <a16:creationId xmlns:a16="http://schemas.microsoft.com/office/drawing/2014/main" id="{7A7646A5-61A2-4F90-A195-2AD9F6D3CD64}"/>
                    </a:ext>
                  </a:extLst>
                </p14:cNvPr>
                <p14:cNvContentPartPr/>
                <p14:nvPr/>
              </p14:nvContentPartPr>
              <p14:xfrm>
                <a:off x="4411174" y="3906125"/>
                <a:ext cx="105120" cy="93240"/>
              </p14:xfrm>
            </p:contentPart>
          </mc:Choice>
          <mc:Fallback>
            <p:pic>
              <p:nvPicPr>
                <p:cNvPr id="134" name="Freihand 133">
                  <a:extLst>
                    <a:ext uri="{FF2B5EF4-FFF2-40B4-BE49-F238E27FC236}">
                      <a16:creationId xmlns:a16="http://schemas.microsoft.com/office/drawing/2014/main" id="{7A7646A5-61A2-4F90-A195-2AD9F6D3CD64}"/>
                    </a:ext>
                  </a:extLst>
                </p:cNvPr>
                <p:cNvPicPr/>
                <p:nvPr/>
              </p:nvPicPr>
              <p:blipFill>
                <a:blip r:embed="rId212"/>
                <a:stretch>
                  <a:fillRect/>
                </a:stretch>
              </p:blipFill>
              <p:spPr>
                <a:xfrm>
                  <a:off x="4406854" y="3901805"/>
                  <a:ext cx="113760" cy="10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3">
              <p14:nvContentPartPr>
                <p14:cNvPr id="135" name="Freihand 134">
                  <a:extLst>
                    <a:ext uri="{FF2B5EF4-FFF2-40B4-BE49-F238E27FC236}">
                      <a16:creationId xmlns:a16="http://schemas.microsoft.com/office/drawing/2014/main" id="{DB1FC4FA-3E58-4B48-8E9F-A5B42FD371EB}"/>
                    </a:ext>
                  </a:extLst>
                </p14:cNvPr>
                <p14:cNvContentPartPr/>
                <p14:nvPr/>
              </p14:nvContentPartPr>
              <p14:xfrm>
                <a:off x="4502254" y="3953285"/>
                <a:ext cx="169920" cy="46800"/>
              </p14:xfrm>
            </p:contentPart>
          </mc:Choice>
          <mc:Fallback>
            <p:pic>
              <p:nvPicPr>
                <p:cNvPr id="135" name="Freihand 134">
                  <a:extLst>
                    <a:ext uri="{FF2B5EF4-FFF2-40B4-BE49-F238E27FC236}">
                      <a16:creationId xmlns:a16="http://schemas.microsoft.com/office/drawing/2014/main" id="{DB1FC4FA-3E58-4B48-8E9F-A5B42FD371EB}"/>
                    </a:ext>
                  </a:extLst>
                </p:cNvPr>
                <p:cNvPicPr/>
                <p:nvPr/>
              </p:nvPicPr>
              <p:blipFill>
                <a:blip r:embed="rId214"/>
                <a:stretch>
                  <a:fillRect/>
                </a:stretch>
              </p:blipFill>
              <p:spPr>
                <a:xfrm>
                  <a:off x="4497934" y="3948965"/>
                  <a:ext cx="178560" cy="5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5">
              <p14:nvContentPartPr>
                <p14:cNvPr id="136" name="Freihand 135">
                  <a:extLst>
                    <a:ext uri="{FF2B5EF4-FFF2-40B4-BE49-F238E27FC236}">
                      <a16:creationId xmlns:a16="http://schemas.microsoft.com/office/drawing/2014/main" id="{D282F52D-C150-4804-863D-FE4F0FA05156}"/>
                    </a:ext>
                  </a:extLst>
                </p14:cNvPr>
                <p14:cNvContentPartPr/>
                <p14:nvPr/>
              </p14:nvContentPartPr>
              <p14:xfrm>
                <a:off x="4642654" y="3864725"/>
                <a:ext cx="92160" cy="142560"/>
              </p14:xfrm>
            </p:contentPart>
          </mc:Choice>
          <mc:Fallback>
            <p:pic>
              <p:nvPicPr>
                <p:cNvPr id="136" name="Freihand 135">
                  <a:extLst>
                    <a:ext uri="{FF2B5EF4-FFF2-40B4-BE49-F238E27FC236}">
                      <a16:creationId xmlns:a16="http://schemas.microsoft.com/office/drawing/2014/main" id="{D282F52D-C150-4804-863D-FE4F0FA05156}"/>
                    </a:ext>
                  </a:extLst>
                </p:cNvPr>
                <p:cNvPicPr/>
                <p:nvPr/>
              </p:nvPicPr>
              <p:blipFill>
                <a:blip r:embed="rId216"/>
                <a:stretch>
                  <a:fillRect/>
                </a:stretch>
              </p:blipFill>
              <p:spPr>
                <a:xfrm>
                  <a:off x="4638334" y="3860405"/>
                  <a:ext cx="100800" cy="15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7">
              <p14:nvContentPartPr>
                <p14:cNvPr id="137" name="Freihand 136">
                  <a:extLst>
                    <a:ext uri="{FF2B5EF4-FFF2-40B4-BE49-F238E27FC236}">
                      <a16:creationId xmlns:a16="http://schemas.microsoft.com/office/drawing/2014/main" id="{DBD82107-8091-46EB-A378-9EBFA99C6E32}"/>
                    </a:ext>
                  </a:extLst>
                </p14:cNvPr>
                <p14:cNvContentPartPr/>
                <p14:nvPr/>
              </p14:nvContentPartPr>
              <p14:xfrm>
                <a:off x="4767214" y="3889925"/>
                <a:ext cx="172080" cy="108360"/>
              </p14:xfrm>
            </p:contentPart>
          </mc:Choice>
          <mc:Fallback>
            <p:pic>
              <p:nvPicPr>
                <p:cNvPr id="137" name="Freihand 136">
                  <a:extLst>
                    <a:ext uri="{FF2B5EF4-FFF2-40B4-BE49-F238E27FC236}">
                      <a16:creationId xmlns:a16="http://schemas.microsoft.com/office/drawing/2014/main" id="{DBD82107-8091-46EB-A378-9EBFA99C6E32}"/>
                    </a:ext>
                  </a:extLst>
                </p:cNvPr>
                <p:cNvPicPr/>
                <p:nvPr/>
              </p:nvPicPr>
              <p:blipFill>
                <a:blip r:embed="rId218"/>
                <a:stretch>
                  <a:fillRect/>
                </a:stretch>
              </p:blipFill>
              <p:spPr>
                <a:xfrm>
                  <a:off x="4762894" y="3885605"/>
                  <a:ext cx="180720" cy="11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9">
              <p14:nvContentPartPr>
                <p14:cNvPr id="138" name="Freihand 137">
                  <a:extLst>
                    <a:ext uri="{FF2B5EF4-FFF2-40B4-BE49-F238E27FC236}">
                      <a16:creationId xmlns:a16="http://schemas.microsoft.com/office/drawing/2014/main" id="{443DD4F8-4F57-4556-8B66-8FB6A9CC1879}"/>
                    </a:ext>
                  </a:extLst>
                </p14:cNvPr>
                <p14:cNvContentPartPr/>
                <p14:nvPr/>
              </p14:nvContentPartPr>
              <p14:xfrm>
                <a:off x="4955494" y="3927005"/>
                <a:ext cx="154080" cy="58320"/>
              </p14:xfrm>
            </p:contentPart>
          </mc:Choice>
          <mc:Fallback>
            <p:pic>
              <p:nvPicPr>
                <p:cNvPr id="138" name="Freihand 137">
                  <a:extLst>
                    <a:ext uri="{FF2B5EF4-FFF2-40B4-BE49-F238E27FC236}">
                      <a16:creationId xmlns:a16="http://schemas.microsoft.com/office/drawing/2014/main" id="{443DD4F8-4F57-4556-8B66-8FB6A9CC1879}"/>
                    </a:ext>
                  </a:extLst>
                </p:cNvPr>
                <p:cNvPicPr/>
                <p:nvPr/>
              </p:nvPicPr>
              <p:blipFill>
                <a:blip r:embed="rId220"/>
                <a:stretch>
                  <a:fillRect/>
                </a:stretch>
              </p:blipFill>
              <p:spPr>
                <a:xfrm>
                  <a:off x="4951174" y="3922685"/>
                  <a:ext cx="162720" cy="6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1">
              <p14:nvContentPartPr>
                <p14:cNvPr id="139" name="Freihand 138">
                  <a:extLst>
                    <a:ext uri="{FF2B5EF4-FFF2-40B4-BE49-F238E27FC236}">
                      <a16:creationId xmlns:a16="http://schemas.microsoft.com/office/drawing/2014/main" id="{67517449-F0A3-40C6-AD03-37D6F659C195}"/>
                    </a:ext>
                  </a:extLst>
                </p14:cNvPr>
                <p14:cNvContentPartPr/>
                <p14:nvPr/>
              </p14:nvContentPartPr>
              <p14:xfrm>
                <a:off x="5152774" y="3982805"/>
                <a:ext cx="14400" cy="6480"/>
              </p14:xfrm>
            </p:contentPart>
          </mc:Choice>
          <mc:Fallback>
            <p:pic>
              <p:nvPicPr>
                <p:cNvPr id="139" name="Freihand 138">
                  <a:extLst>
                    <a:ext uri="{FF2B5EF4-FFF2-40B4-BE49-F238E27FC236}">
                      <a16:creationId xmlns:a16="http://schemas.microsoft.com/office/drawing/2014/main" id="{67517449-F0A3-40C6-AD03-37D6F659C195}"/>
                    </a:ext>
                  </a:extLst>
                </p:cNvPr>
                <p:cNvPicPr/>
                <p:nvPr/>
              </p:nvPicPr>
              <p:blipFill>
                <a:blip r:embed="rId222"/>
                <a:stretch>
                  <a:fillRect/>
                </a:stretch>
              </p:blipFill>
              <p:spPr>
                <a:xfrm>
                  <a:off x="5148454" y="3978485"/>
                  <a:ext cx="23040" cy="15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9" name="Gruppieren 148">
            <a:extLst>
              <a:ext uri="{FF2B5EF4-FFF2-40B4-BE49-F238E27FC236}">
                <a16:creationId xmlns:a16="http://schemas.microsoft.com/office/drawing/2014/main" id="{2399C326-ECF3-4A33-ADEE-81C731B728A2}"/>
              </a:ext>
            </a:extLst>
          </p:cNvPr>
          <p:cNvGrpSpPr/>
          <p:nvPr/>
        </p:nvGrpSpPr>
        <p:grpSpPr>
          <a:xfrm>
            <a:off x="5265814" y="3688325"/>
            <a:ext cx="542160" cy="336960"/>
            <a:chOff x="5265814" y="3688325"/>
            <a:chExt cx="542160" cy="336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3">
              <p14:nvContentPartPr>
                <p14:cNvPr id="141" name="Freihand 140">
                  <a:extLst>
                    <a:ext uri="{FF2B5EF4-FFF2-40B4-BE49-F238E27FC236}">
                      <a16:creationId xmlns:a16="http://schemas.microsoft.com/office/drawing/2014/main" id="{CAC2B03B-8EB8-42F0-AD32-BC059AE549C9}"/>
                    </a:ext>
                  </a:extLst>
                </p14:cNvPr>
                <p14:cNvContentPartPr/>
                <p14:nvPr/>
              </p14:nvContentPartPr>
              <p14:xfrm>
                <a:off x="5265814" y="3688325"/>
                <a:ext cx="542160" cy="336960"/>
              </p14:xfrm>
            </p:contentPart>
          </mc:Choice>
          <mc:Fallback>
            <p:pic>
              <p:nvPicPr>
                <p:cNvPr id="141" name="Freihand 140">
                  <a:extLst>
                    <a:ext uri="{FF2B5EF4-FFF2-40B4-BE49-F238E27FC236}">
                      <a16:creationId xmlns:a16="http://schemas.microsoft.com/office/drawing/2014/main" id="{CAC2B03B-8EB8-42F0-AD32-BC059AE549C9}"/>
                    </a:ext>
                  </a:extLst>
                </p:cNvPr>
                <p:cNvPicPr/>
                <p:nvPr/>
              </p:nvPicPr>
              <p:blipFill>
                <a:blip r:embed="rId224"/>
                <a:stretch>
                  <a:fillRect/>
                </a:stretch>
              </p:blipFill>
              <p:spPr>
                <a:xfrm>
                  <a:off x="5261494" y="3684005"/>
                  <a:ext cx="550800" cy="34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5">
              <p14:nvContentPartPr>
                <p14:cNvPr id="142" name="Freihand 141">
                  <a:extLst>
                    <a:ext uri="{FF2B5EF4-FFF2-40B4-BE49-F238E27FC236}">
                      <a16:creationId xmlns:a16="http://schemas.microsoft.com/office/drawing/2014/main" id="{CC77A0C4-C901-41A6-A331-A0178F0EF6F1}"/>
                    </a:ext>
                  </a:extLst>
                </p14:cNvPr>
                <p14:cNvContentPartPr/>
                <p14:nvPr/>
              </p14:nvContentPartPr>
              <p14:xfrm>
                <a:off x="5399014" y="3821525"/>
                <a:ext cx="103320" cy="138600"/>
              </p14:xfrm>
            </p:contentPart>
          </mc:Choice>
          <mc:Fallback>
            <p:pic>
              <p:nvPicPr>
                <p:cNvPr id="142" name="Freihand 141">
                  <a:extLst>
                    <a:ext uri="{FF2B5EF4-FFF2-40B4-BE49-F238E27FC236}">
                      <a16:creationId xmlns:a16="http://schemas.microsoft.com/office/drawing/2014/main" id="{CC77A0C4-C901-41A6-A331-A0178F0EF6F1}"/>
                    </a:ext>
                  </a:extLst>
                </p:cNvPr>
                <p:cNvPicPr/>
                <p:nvPr/>
              </p:nvPicPr>
              <p:blipFill>
                <a:blip r:embed="rId226"/>
                <a:stretch>
                  <a:fillRect/>
                </a:stretch>
              </p:blipFill>
              <p:spPr>
                <a:xfrm>
                  <a:off x="5394694" y="3817205"/>
                  <a:ext cx="111960" cy="14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7">
              <p14:nvContentPartPr>
                <p14:cNvPr id="143" name="Freihand 142">
                  <a:extLst>
                    <a:ext uri="{FF2B5EF4-FFF2-40B4-BE49-F238E27FC236}">
                      <a16:creationId xmlns:a16="http://schemas.microsoft.com/office/drawing/2014/main" id="{1FB97B5C-F601-426A-9752-5B8D870230CD}"/>
                    </a:ext>
                  </a:extLst>
                </p14:cNvPr>
                <p14:cNvContentPartPr/>
                <p14:nvPr/>
              </p14:nvContentPartPr>
              <p14:xfrm>
                <a:off x="5462734" y="3901805"/>
                <a:ext cx="101520" cy="52560"/>
              </p14:xfrm>
            </p:contentPart>
          </mc:Choice>
          <mc:Fallback>
            <p:pic>
              <p:nvPicPr>
                <p:cNvPr id="143" name="Freihand 142">
                  <a:extLst>
                    <a:ext uri="{FF2B5EF4-FFF2-40B4-BE49-F238E27FC236}">
                      <a16:creationId xmlns:a16="http://schemas.microsoft.com/office/drawing/2014/main" id="{1FB97B5C-F601-426A-9752-5B8D870230CD}"/>
                    </a:ext>
                  </a:extLst>
                </p:cNvPr>
                <p:cNvPicPr/>
                <p:nvPr/>
              </p:nvPicPr>
              <p:blipFill>
                <a:blip r:embed="rId228"/>
                <a:stretch>
                  <a:fillRect/>
                </a:stretch>
              </p:blipFill>
              <p:spPr>
                <a:xfrm>
                  <a:off x="5458414" y="3897485"/>
                  <a:ext cx="110160" cy="6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9">
              <p14:nvContentPartPr>
                <p14:cNvPr id="144" name="Freihand 143">
                  <a:extLst>
                    <a:ext uri="{FF2B5EF4-FFF2-40B4-BE49-F238E27FC236}">
                      <a16:creationId xmlns:a16="http://schemas.microsoft.com/office/drawing/2014/main" id="{4A636D49-73B3-4DFA-88B5-E2C504434A4E}"/>
                    </a:ext>
                  </a:extLst>
                </p14:cNvPr>
                <p14:cNvContentPartPr/>
                <p14:nvPr/>
              </p14:nvContentPartPr>
              <p14:xfrm>
                <a:off x="5581894" y="3896765"/>
                <a:ext cx="4320" cy="71640"/>
              </p14:xfrm>
            </p:contentPart>
          </mc:Choice>
          <mc:Fallback>
            <p:pic>
              <p:nvPicPr>
                <p:cNvPr id="144" name="Freihand 143">
                  <a:extLst>
                    <a:ext uri="{FF2B5EF4-FFF2-40B4-BE49-F238E27FC236}">
                      <a16:creationId xmlns:a16="http://schemas.microsoft.com/office/drawing/2014/main" id="{4A636D49-73B3-4DFA-88B5-E2C504434A4E}"/>
                    </a:ext>
                  </a:extLst>
                </p:cNvPr>
                <p:cNvPicPr/>
                <p:nvPr/>
              </p:nvPicPr>
              <p:blipFill>
                <a:blip r:embed="rId230"/>
                <a:stretch>
                  <a:fillRect/>
                </a:stretch>
              </p:blipFill>
              <p:spPr>
                <a:xfrm>
                  <a:off x="5577574" y="3892445"/>
                  <a:ext cx="12960" cy="8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1">
              <p14:nvContentPartPr>
                <p14:cNvPr id="145" name="Freihand 144">
                  <a:extLst>
                    <a:ext uri="{FF2B5EF4-FFF2-40B4-BE49-F238E27FC236}">
                      <a16:creationId xmlns:a16="http://schemas.microsoft.com/office/drawing/2014/main" id="{DD4E2F57-B0F0-4340-88CD-1022258BAA18}"/>
                    </a:ext>
                  </a:extLst>
                </p14:cNvPr>
                <p14:cNvContentPartPr/>
                <p14:nvPr/>
              </p14:nvContentPartPr>
              <p14:xfrm>
                <a:off x="5591974" y="3853565"/>
                <a:ext cx="20160" cy="24840"/>
              </p14:xfrm>
            </p:contentPart>
          </mc:Choice>
          <mc:Fallback>
            <p:pic>
              <p:nvPicPr>
                <p:cNvPr id="145" name="Freihand 144">
                  <a:extLst>
                    <a:ext uri="{FF2B5EF4-FFF2-40B4-BE49-F238E27FC236}">
                      <a16:creationId xmlns:a16="http://schemas.microsoft.com/office/drawing/2014/main" id="{DD4E2F57-B0F0-4340-88CD-1022258BAA18}"/>
                    </a:ext>
                  </a:extLst>
                </p:cNvPr>
                <p:cNvPicPr/>
                <p:nvPr/>
              </p:nvPicPr>
              <p:blipFill>
                <a:blip r:embed="rId232"/>
                <a:stretch>
                  <a:fillRect/>
                </a:stretch>
              </p:blipFill>
              <p:spPr>
                <a:xfrm>
                  <a:off x="5587654" y="3849245"/>
                  <a:ext cx="2880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3">
              <p14:nvContentPartPr>
                <p14:cNvPr id="146" name="Freihand 145">
                  <a:extLst>
                    <a:ext uri="{FF2B5EF4-FFF2-40B4-BE49-F238E27FC236}">
                      <a16:creationId xmlns:a16="http://schemas.microsoft.com/office/drawing/2014/main" id="{57C0ECB8-9F5A-4312-B727-0545885202AB}"/>
                    </a:ext>
                  </a:extLst>
                </p14:cNvPr>
                <p14:cNvContentPartPr/>
                <p14:nvPr/>
              </p14:nvContentPartPr>
              <p14:xfrm>
                <a:off x="5615014" y="3902525"/>
                <a:ext cx="84600" cy="43200"/>
              </p14:xfrm>
            </p:contentPart>
          </mc:Choice>
          <mc:Fallback>
            <p:pic>
              <p:nvPicPr>
                <p:cNvPr id="146" name="Freihand 145">
                  <a:extLst>
                    <a:ext uri="{FF2B5EF4-FFF2-40B4-BE49-F238E27FC236}">
                      <a16:creationId xmlns:a16="http://schemas.microsoft.com/office/drawing/2014/main" id="{57C0ECB8-9F5A-4312-B727-0545885202AB}"/>
                    </a:ext>
                  </a:extLst>
                </p:cNvPr>
                <p:cNvPicPr/>
                <p:nvPr/>
              </p:nvPicPr>
              <p:blipFill>
                <a:blip r:embed="rId234"/>
                <a:stretch>
                  <a:fillRect/>
                </a:stretch>
              </p:blipFill>
              <p:spPr>
                <a:xfrm>
                  <a:off x="5610694" y="3898205"/>
                  <a:ext cx="93240" cy="5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5">
              <p14:nvContentPartPr>
                <p14:cNvPr id="147" name="Freihand 146">
                  <a:extLst>
                    <a:ext uri="{FF2B5EF4-FFF2-40B4-BE49-F238E27FC236}">
                      <a16:creationId xmlns:a16="http://schemas.microsoft.com/office/drawing/2014/main" id="{8A448659-18D7-4338-8E3E-84E9C43AE209}"/>
                    </a:ext>
                  </a:extLst>
                </p14:cNvPr>
                <p14:cNvContentPartPr/>
                <p14:nvPr/>
              </p14:nvContentPartPr>
              <p14:xfrm>
                <a:off x="5710414" y="3873365"/>
                <a:ext cx="78120" cy="86040"/>
              </p14:xfrm>
            </p:contentPart>
          </mc:Choice>
          <mc:Fallback>
            <p:pic>
              <p:nvPicPr>
                <p:cNvPr id="147" name="Freihand 146">
                  <a:extLst>
                    <a:ext uri="{FF2B5EF4-FFF2-40B4-BE49-F238E27FC236}">
                      <a16:creationId xmlns:a16="http://schemas.microsoft.com/office/drawing/2014/main" id="{8A448659-18D7-4338-8E3E-84E9C43AE209}"/>
                    </a:ext>
                  </a:extLst>
                </p:cNvPr>
                <p:cNvPicPr/>
                <p:nvPr/>
              </p:nvPicPr>
              <p:blipFill>
                <a:blip r:embed="rId236"/>
                <a:stretch>
                  <a:fillRect/>
                </a:stretch>
              </p:blipFill>
              <p:spPr>
                <a:xfrm>
                  <a:off x="5706094" y="3869045"/>
                  <a:ext cx="86760" cy="9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7">
              <p14:nvContentPartPr>
                <p14:cNvPr id="148" name="Freihand 147">
                  <a:extLst>
                    <a:ext uri="{FF2B5EF4-FFF2-40B4-BE49-F238E27FC236}">
                      <a16:creationId xmlns:a16="http://schemas.microsoft.com/office/drawing/2014/main" id="{6B00CEC7-8402-4BD4-BF01-4BBA93DE8CD4}"/>
                    </a:ext>
                  </a:extLst>
                </p14:cNvPr>
                <p14:cNvContentPartPr/>
                <p14:nvPr/>
              </p14:nvContentPartPr>
              <p14:xfrm>
                <a:off x="5676574" y="3914405"/>
                <a:ext cx="111240" cy="15480"/>
              </p14:xfrm>
            </p:contentPart>
          </mc:Choice>
          <mc:Fallback>
            <p:pic>
              <p:nvPicPr>
                <p:cNvPr id="148" name="Freihand 147">
                  <a:extLst>
                    <a:ext uri="{FF2B5EF4-FFF2-40B4-BE49-F238E27FC236}">
                      <a16:creationId xmlns:a16="http://schemas.microsoft.com/office/drawing/2014/main" id="{6B00CEC7-8402-4BD4-BF01-4BBA93DE8CD4}"/>
                    </a:ext>
                  </a:extLst>
                </p:cNvPr>
                <p:cNvPicPr/>
                <p:nvPr/>
              </p:nvPicPr>
              <p:blipFill>
                <a:blip r:embed="rId238"/>
                <a:stretch>
                  <a:fillRect/>
                </a:stretch>
              </p:blipFill>
              <p:spPr>
                <a:xfrm>
                  <a:off x="5672254" y="3910085"/>
                  <a:ext cx="119880" cy="24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8" name="Gruppieren 157">
            <a:extLst>
              <a:ext uri="{FF2B5EF4-FFF2-40B4-BE49-F238E27FC236}">
                <a16:creationId xmlns:a16="http://schemas.microsoft.com/office/drawing/2014/main" id="{7B3F1BE5-6358-4906-9BAB-33248D2ED0E4}"/>
              </a:ext>
            </a:extLst>
          </p:cNvPr>
          <p:cNvGrpSpPr/>
          <p:nvPr/>
        </p:nvGrpSpPr>
        <p:grpSpPr>
          <a:xfrm>
            <a:off x="5993374" y="3300965"/>
            <a:ext cx="604800" cy="533520"/>
            <a:chOff x="5993374" y="3300965"/>
            <a:chExt cx="604800" cy="533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39">
              <p14:nvContentPartPr>
                <p14:cNvPr id="150" name="Freihand 149">
                  <a:extLst>
                    <a:ext uri="{FF2B5EF4-FFF2-40B4-BE49-F238E27FC236}">
                      <a16:creationId xmlns:a16="http://schemas.microsoft.com/office/drawing/2014/main" id="{15CF2932-1B42-44B0-937D-295CD4CA39EF}"/>
                    </a:ext>
                  </a:extLst>
                </p14:cNvPr>
                <p14:cNvContentPartPr/>
                <p14:nvPr/>
              </p14:nvContentPartPr>
              <p14:xfrm>
                <a:off x="5993374" y="3676445"/>
                <a:ext cx="193320" cy="158040"/>
              </p14:xfrm>
            </p:contentPart>
          </mc:Choice>
          <mc:Fallback>
            <p:pic>
              <p:nvPicPr>
                <p:cNvPr id="150" name="Freihand 149">
                  <a:extLst>
                    <a:ext uri="{FF2B5EF4-FFF2-40B4-BE49-F238E27FC236}">
                      <a16:creationId xmlns:a16="http://schemas.microsoft.com/office/drawing/2014/main" id="{15CF2932-1B42-44B0-937D-295CD4CA39EF}"/>
                    </a:ext>
                  </a:extLst>
                </p:cNvPr>
                <p:cNvPicPr/>
                <p:nvPr/>
              </p:nvPicPr>
              <p:blipFill>
                <a:blip r:embed="rId240"/>
                <a:stretch>
                  <a:fillRect/>
                </a:stretch>
              </p:blipFill>
              <p:spPr>
                <a:xfrm>
                  <a:off x="5989054" y="3672125"/>
                  <a:ext cx="201960" cy="16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1">
              <p14:nvContentPartPr>
                <p14:cNvPr id="151" name="Freihand 150">
                  <a:extLst>
                    <a:ext uri="{FF2B5EF4-FFF2-40B4-BE49-F238E27FC236}">
                      <a16:creationId xmlns:a16="http://schemas.microsoft.com/office/drawing/2014/main" id="{21154033-6A2C-41E6-8CA7-3FF30323F624}"/>
                    </a:ext>
                  </a:extLst>
                </p14:cNvPr>
                <p14:cNvContentPartPr/>
                <p14:nvPr/>
              </p14:nvContentPartPr>
              <p14:xfrm>
                <a:off x="6153934" y="3583925"/>
                <a:ext cx="140400" cy="150840"/>
              </p14:xfrm>
            </p:contentPart>
          </mc:Choice>
          <mc:Fallback>
            <p:pic>
              <p:nvPicPr>
                <p:cNvPr id="151" name="Freihand 150">
                  <a:extLst>
                    <a:ext uri="{FF2B5EF4-FFF2-40B4-BE49-F238E27FC236}">
                      <a16:creationId xmlns:a16="http://schemas.microsoft.com/office/drawing/2014/main" id="{21154033-6A2C-41E6-8CA7-3FF30323F624}"/>
                    </a:ext>
                  </a:extLst>
                </p:cNvPr>
                <p:cNvPicPr/>
                <p:nvPr/>
              </p:nvPicPr>
              <p:blipFill>
                <a:blip r:embed="rId242"/>
                <a:stretch>
                  <a:fillRect/>
                </a:stretch>
              </p:blipFill>
              <p:spPr>
                <a:xfrm>
                  <a:off x="6149614" y="3579605"/>
                  <a:ext cx="149040" cy="15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3">
              <p14:nvContentPartPr>
                <p14:cNvPr id="152" name="Freihand 151">
                  <a:extLst>
                    <a:ext uri="{FF2B5EF4-FFF2-40B4-BE49-F238E27FC236}">
                      <a16:creationId xmlns:a16="http://schemas.microsoft.com/office/drawing/2014/main" id="{EF0F7717-88C4-4077-9C35-9E593C54A186}"/>
                    </a:ext>
                  </a:extLst>
                </p14:cNvPr>
                <p14:cNvContentPartPr/>
                <p14:nvPr/>
              </p14:nvContentPartPr>
              <p14:xfrm>
                <a:off x="6453814" y="3423365"/>
                <a:ext cx="102600" cy="160200"/>
              </p14:xfrm>
            </p:contentPart>
          </mc:Choice>
          <mc:Fallback>
            <p:pic>
              <p:nvPicPr>
                <p:cNvPr id="152" name="Freihand 151">
                  <a:extLst>
                    <a:ext uri="{FF2B5EF4-FFF2-40B4-BE49-F238E27FC236}">
                      <a16:creationId xmlns:a16="http://schemas.microsoft.com/office/drawing/2014/main" id="{EF0F7717-88C4-4077-9C35-9E593C54A186}"/>
                    </a:ext>
                  </a:extLst>
                </p:cNvPr>
                <p:cNvPicPr/>
                <p:nvPr/>
              </p:nvPicPr>
              <p:blipFill>
                <a:blip r:embed="rId244"/>
                <a:stretch>
                  <a:fillRect/>
                </a:stretch>
              </p:blipFill>
              <p:spPr>
                <a:xfrm>
                  <a:off x="6449494" y="3419045"/>
                  <a:ext cx="111240" cy="16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5">
              <p14:nvContentPartPr>
                <p14:cNvPr id="153" name="Freihand 152">
                  <a:extLst>
                    <a:ext uri="{FF2B5EF4-FFF2-40B4-BE49-F238E27FC236}">
                      <a16:creationId xmlns:a16="http://schemas.microsoft.com/office/drawing/2014/main" id="{39431F11-9549-4F2A-A26C-6A240CE26141}"/>
                    </a:ext>
                  </a:extLst>
                </p14:cNvPr>
                <p14:cNvContentPartPr/>
                <p14:nvPr/>
              </p14:nvContentPartPr>
              <p14:xfrm>
                <a:off x="6385774" y="3300965"/>
                <a:ext cx="212400" cy="130680"/>
              </p14:xfrm>
            </p:contentPart>
          </mc:Choice>
          <mc:Fallback>
            <p:pic>
              <p:nvPicPr>
                <p:cNvPr id="153" name="Freihand 152">
                  <a:extLst>
                    <a:ext uri="{FF2B5EF4-FFF2-40B4-BE49-F238E27FC236}">
                      <a16:creationId xmlns:a16="http://schemas.microsoft.com/office/drawing/2014/main" id="{39431F11-9549-4F2A-A26C-6A240CE26141}"/>
                    </a:ext>
                  </a:extLst>
                </p:cNvPr>
                <p:cNvPicPr/>
                <p:nvPr/>
              </p:nvPicPr>
              <p:blipFill>
                <a:blip r:embed="rId246"/>
                <a:stretch>
                  <a:fillRect/>
                </a:stretch>
              </p:blipFill>
              <p:spPr>
                <a:xfrm>
                  <a:off x="6381454" y="3296645"/>
                  <a:ext cx="221040" cy="139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911FF917-1033-4093-B6C2-FF5748476046}"/>
              </a:ext>
            </a:extLst>
          </p:cNvPr>
          <p:cNvGrpSpPr/>
          <p:nvPr/>
        </p:nvGrpSpPr>
        <p:grpSpPr>
          <a:xfrm>
            <a:off x="6033334" y="4008005"/>
            <a:ext cx="570960" cy="202320"/>
            <a:chOff x="6033334" y="4008005"/>
            <a:chExt cx="570960" cy="202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7">
              <p14:nvContentPartPr>
                <p14:cNvPr id="154" name="Freihand 153">
                  <a:extLst>
                    <a:ext uri="{FF2B5EF4-FFF2-40B4-BE49-F238E27FC236}">
                      <a16:creationId xmlns:a16="http://schemas.microsoft.com/office/drawing/2014/main" id="{2C7BAD89-C7D8-474A-AD02-9D34298D8135}"/>
                    </a:ext>
                  </a:extLst>
                </p14:cNvPr>
                <p14:cNvContentPartPr/>
                <p14:nvPr/>
              </p14:nvContentPartPr>
              <p14:xfrm>
                <a:off x="6033334" y="4011605"/>
                <a:ext cx="180000" cy="103320"/>
              </p14:xfrm>
            </p:contentPart>
          </mc:Choice>
          <mc:Fallback>
            <p:pic>
              <p:nvPicPr>
                <p:cNvPr id="154" name="Freihand 153">
                  <a:extLst>
                    <a:ext uri="{FF2B5EF4-FFF2-40B4-BE49-F238E27FC236}">
                      <a16:creationId xmlns:a16="http://schemas.microsoft.com/office/drawing/2014/main" id="{2C7BAD89-C7D8-474A-AD02-9D34298D8135}"/>
                    </a:ext>
                  </a:extLst>
                </p:cNvPr>
                <p:cNvPicPr/>
                <p:nvPr/>
              </p:nvPicPr>
              <p:blipFill>
                <a:blip r:embed="rId248"/>
                <a:stretch>
                  <a:fillRect/>
                </a:stretch>
              </p:blipFill>
              <p:spPr>
                <a:xfrm>
                  <a:off x="6029014" y="4007285"/>
                  <a:ext cx="188640" cy="11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9">
              <p14:nvContentPartPr>
                <p14:cNvPr id="155" name="Freihand 154">
                  <a:extLst>
                    <a:ext uri="{FF2B5EF4-FFF2-40B4-BE49-F238E27FC236}">
                      <a16:creationId xmlns:a16="http://schemas.microsoft.com/office/drawing/2014/main" id="{DEC38097-F43E-41C5-989D-4A7A2A4298D7}"/>
                    </a:ext>
                  </a:extLst>
                </p14:cNvPr>
                <p14:cNvContentPartPr/>
                <p14:nvPr/>
              </p14:nvContentPartPr>
              <p14:xfrm>
                <a:off x="6218734" y="4025645"/>
                <a:ext cx="89640" cy="173520"/>
              </p14:xfrm>
            </p:contentPart>
          </mc:Choice>
          <mc:Fallback>
            <p:pic>
              <p:nvPicPr>
                <p:cNvPr id="155" name="Freihand 154">
                  <a:extLst>
                    <a:ext uri="{FF2B5EF4-FFF2-40B4-BE49-F238E27FC236}">
                      <a16:creationId xmlns:a16="http://schemas.microsoft.com/office/drawing/2014/main" id="{DEC38097-F43E-41C5-989D-4A7A2A4298D7}"/>
                    </a:ext>
                  </a:extLst>
                </p:cNvPr>
                <p:cNvPicPr/>
                <p:nvPr/>
              </p:nvPicPr>
              <p:blipFill>
                <a:blip r:embed="rId250"/>
                <a:stretch>
                  <a:fillRect/>
                </a:stretch>
              </p:blipFill>
              <p:spPr>
                <a:xfrm>
                  <a:off x="6214414" y="4021325"/>
                  <a:ext cx="98280" cy="18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1">
              <p14:nvContentPartPr>
                <p14:cNvPr id="156" name="Freihand 155">
                  <a:extLst>
                    <a:ext uri="{FF2B5EF4-FFF2-40B4-BE49-F238E27FC236}">
                      <a16:creationId xmlns:a16="http://schemas.microsoft.com/office/drawing/2014/main" id="{457E4522-0B6B-410F-96A3-F88D5186E5D5}"/>
                    </a:ext>
                  </a:extLst>
                </p14:cNvPr>
                <p14:cNvContentPartPr/>
                <p14:nvPr/>
              </p14:nvContentPartPr>
              <p14:xfrm>
                <a:off x="6448414" y="4008005"/>
                <a:ext cx="155880" cy="202320"/>
              </p14:xfrm>
            </p:contentPart>
          </mc:Choice>
          <mc:Fallback>
            <p:pic>
              <p:nvPicPr>
                <p:cNvPr id="156" name="Freihand 155">
                  <a:extLst>
                    <a:ext uri="{FF2B5EF4-FFF2-40B4-BE49-F238E27FC236}">
                      <a16:creationId xmlns:a16="http://schemas.microsoft.com/office/drawing/2014/main" id="{457E4522-0B6B-410F-96A3-F88D5186E5D5}"/>
                    </a:ext>
                  </a:extLst>
                </p:cNvPr>
                <p:cNvPicPr/>
                <p:nvPr/>
              </p:nvPicPr>
              <p:blipFill>
                <a:blip r:embed="rId252"/>
                <a:stretch>
                  <a:fillRect/>
                </a:stretch>
              </p:blipFill>
              <p:spPr>
                <a:xfrm>
                  <a:off x="6444094" y="4003685"/>
                  <a:ext cx="164520" cy="210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1" name="Gruppieren 170">
            <a:extLst>
              <a:ext uri="{FF2B5EF4-FFF2-40B4-BE49-F238E27FC236}">
                <a16:creationId xmlns:a16="http://schemas.microsoft.com/office/drawing/2014/main" id="{FB134202-320F-4389-8CFA-F7D44E4C6EB4}"/>
              </a:ext>
            </a:extLst>
          </p:cNvPr>
          <p:cNvGrpSpPr/>
          <p:nvPr/>
        </p:nvGrpSpPr>
        <p:grpSpPr>
          <a:xfrm>
            <a:off x="811894" y="4632245"/>
            <a:ext cx="1129320" cy="429840"/>
            <a:chOff x="811894" y="4632245"/>
            <a:chExt cx="1129320" cy="429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53">
              <p14:nvContentPartPr>
                <p14:cNvPr id="159" name="Freihand 158">
                  <a:extLst>
                    <a:ext uri="{FF2B5EF4-FFF2-40B4-BE49-F238E27FC236}">
                      <a16:creationId xmlns:a16="http://schemas.microsoft.com/office/drawing/2014/main" id="{A86A2415-E63D-40B4-93D1-088F8876DE0E}"/>
                    </a:ext>
                  </a:extLst>
                </p14:cNvPr>
                <p14:cNvContentPartPr/>
                <p14:nvPr/>
              </p14:nvContentPartPr>
              <p14:xfrm>
                <a:off x="811894" y="4851485"/>
                <a:ext cx="145440" cy="210600"/>
              </p14:xfrm>
            </p:contentPart>
          </mc:Choice>
          <mc:Fallback>
            <p:pic>
              <p:nvPicPr>
                <p:cNvPr id="159" name="Freihand 158">
                  <a:extLst>
                    <a:ext uri="{FF2B5EF4-FFF2-40B4-BE49-F238E27FC236}">
                      <a16:creationId xmlns:a16="http://schemas.microsoft.com/office/drawing/2014/main" id="{A86A2415-E63D-40B4-93D1-088F8876DE0E}"/>
                    </a:ext>
                  </a:extLst>
                </p:cNvPr>
                <p:cNvPicPr/>
                <p:nvPr/>
              </p:nvPicPr>
              <p:blipFill>
                <a:blip r:embed="rId254"/>
                <a:stretch>
                  <a:fillRect/>
                </a:stretch>
              </p:blipFill>
              <p:spPr>
                <a:xfrm>
                  <a:off x="807574" y="4847165"/>
                  <a:ext cx="154080" cy="21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5">
              <p14:nvContentPartPr>
                <p14:cNvPr id="160" name="Freihand 159">
                  <a:extLst>
                    <a:ext uri="{FF2B5EF4-FFF2-40B4-BE49-F238E27FC236}">
                      <a16:creationId xmlns:a16="http://schemas.microsoft.com/office/drawing/2014/main" id="{E3DD6216-B3AC-443C-8DA4-3D6BDC6BA406}"/>
                    </a:ext>
                  </a:extLst>
                </p14:cNvPr>
                <p14:cNvContentPartPr/>
                <p14:nvPr/>
              </p14:nvContentPartPr>
              <p14:xfrm>
                <a:off x="975694" y="4865165"/>
                <a:ext cx="109080" cy="195840"/>
              </p14:xfrm>
            </p:contentPart>
          </mc:Choice>
          <mc:Fallback>
            <p:pic>
              <p:nvPicPr>
                <p:cNvPr id="160" name="Freihand 159">
                  <a:extLst>
                    <a:ext uri="{FF2B5EF4-FFF2-40B4-BE49-F238E27FC236}">
                      <a16:creationId xmlns:a16="http://schemas.microsoft.com/office/drawing/2014/main" id="{E3DD6216-B3AC-443C-8DA4-3D6BDC6BA406}"/>
                    </a:ext>
                  </a:extLst>
                </p:cNvPr>
                <p:cNvPicPr/>
                <p:nvPr/>
              </p:nvPicPr>
              <p:blipFill>
                <a:blip r:embed="rId256"/>
                <a:stretch>
                  <a:fillRect/>
                </a:stretch>
              </p:blipFill>
              <p:spPr>
                <a:xfrm>
                  <a:off x="971374" y="4860845"/>
                  <a:ext cx="117720" cy="20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7">
              <p14:nvContentPartPr>
                <p14:cNvPr id="161" name="Freihand 160">
                  <a:extLst>
                    <a:ext uri="{FF2B5EF4-FFF2-40B4-BE49-F238E27FC236}">
                      <a16:creationId xmlns:a16="http://schemas.microsoft.com/office/drawing/2014/main" id="{6CF90614-133F-437C-B36C-0629B0003FA2}"/>
                    </a:ext>
                  </a:extLst>
                </p14:cNvPr>
                <p14:cNvContentPartPr/>
                <p14:nvPr/>
              </p14:nvContentPartPr>
              <p14:xfrm>
                <a:off x="1073974" y="4854725"/>
                <a:ext cx="22320" cy="200880"/>
              </p14:xfrm>
            </p:contentPart>
          </mc:Choice>
          <mc:Fallback>
            <p:pic>
              <p:nvPicPr>
                <p:cNvPr id="161" name="Freihand 160">
                  <a:extLst>
                    <a:ext uri="{FF2B5EF4-FFF2-40B4-BE49-F238E27FC236}">
                      <a16:creationId xmlns:a16="http://schemas.microsoft.com/office/drawing/2014/main" id="{6CF90614-133F-437C-B36C-0629B0003FA2}"/>
                    </a:ext>
                  </a:extLst>
                </p:cNvPr>
                <p:cNvPicPr/>
                <p:nvPr/>
              </p:nvPicPr>
              <p:blipFill>
                <a:blip r:embed="rId258"/>
                <a:stretch>
                  <a:fillRect/>
                </a:stretch>
              </p:blipFill>
              <p:spPr>
                <a:xfrm>
                  <a:off x="1069654" y="4850405"/>
                  <a:ext cx="30960" cy="20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9">
              <p14:nvContentPartPr>
                <p14:cNvPr id="162" name="Freihand 161">
                  <a:extLst>
                    <a:ext uri="{FF2B5EF4-FFF2-40B4-BE49-F238E27FC236}">
                      <a16:creationId xmlns:a16="http://schemas.microsoft.com/office/drawing/2014/main" id="{4BAAECA7-1BAA-403D-9481-55A1FE56D825}"/>
                    </a:ext>
                  </a:extLst>
                </p14:cNvPr>
                <p14:cNvContentPartPr/>
                <p14:nvPr/>
              </p14:nvContentPartPr>
              <p14:xfrm>
                <a:off x="1017814" y="4960565"/>
                <a:ext cx="106200" cy="12960"/>
              </p14:xfrm>
            </p:contentPart>
          </mc:Choice>
          <mc:Fallback>
            <p:pic>
              <p:nvPicPr>
                <p:cNvPr id="162" name="Freihand 161">
                  <a:extLst>
                    <a:ext uri="{FF2B5EF4-FFF2-40B4-BE49-F238E27FC236}">
                      <a16:creationId xmlns:a16="http://schemas.microsoft.com/office/drawing/2014/main" id="{4BAAECA7-1BAA-403D-9481-55A1FE56D825}"/>
                    </a:ext>
                  </a:extLst>
                </p:cNvPr>
                <p:cNvPicPr/>
                <p:nvPr/>
              </p:nvPicPr>
              <p:blipFill>
                <a:blip r:embed="rId260"/>
                <a:stretch>
                  <a:fillRect/>
                </a:stretch>
              </p:blipFill>
              <p:spPr>
                <a:xfrm>
                  <a:off x="1013494" y="4956245"/>
                  <a:ext cx="114840" cy="2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1">
              <p14:nvContentPartPr>
                <p14:cNvPr id="163" name="Freihand 162">
                  <a:extLst>
                    <a:ext uri="{FF2B5EF4-FFF2-40B4-BE49-F238E27FC236}">
                      <a16:creationId xmlns:a16="http://schemas.microsoft.com/office/drawing/2014/main" id="{7521D717-25A4-4588-8E36-250C137390E5}"/>
                    </a:ext>
                  </a:extLst>
                </p14:cNvPr>
                <p14:cNvContentPartPr/>
                <p14:nvPr/>
              </p14:nvContentPartPr>
              <p14:xfrm>
                <a:off x="1165774" y="4831325"/>
                <a:ext cx="137520" cy="197640"/>
              </p14:xfrm>
            </p:contentPart>
          </mc:Choice>
          <mc:Fallback>
            <p:pic>
              <p:nvPicPr>
                <p:cNvPr id="163" name="Freihand 162">
                  <a:extLst>
                    <a:ext uri="{FF2B5EF4-FFF2-40B4-BE49-F238E27FC236}">
                      <a16:creationId xmlns:a16="http://schemas.microsoft.com/office/drawing/2014/main" id="{7521D717-25A4-4588-8E36-250C137390E5}"/>
                    </a:ext>
                  </a:extLst>
                </p:cNvPr>
                <p:cNvPicPr/>
                <p:nvPr/>
              </p:nvPicPr>
              <p:blipFill>
                <a:blip r:embed="rId262"/>
                <a:stretch>
                  <a:fillRect/>
                </a:stretch>
              </p:blipFill>
              <p:spPr>
                <a:xfrm>
                  <a:off x="1161454" y="4827005"/>
                  <a:ext cx="146160" cy="20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3">
              <p14:nvContentPartPr>
                <p14:cNvPr id="165" name="Freihand 164">
                  <a:extLst>
                    <a:ext uri="{FF2B5EF4-FFF2-40B4-BE49-F238E27FC236}">
                      <a16:creationId xmlns:a16="http://schemas.microsoft.com/office/drawing/2014/main" id="{C1D284D0-ECDC-47C9-AFD5-58B21DF9CFBF}"/>
                    </a:ext>
                  </a:extLst>
                </p14:cNvPr>
                <p14:cNvContentPartPr/>
                <p14:nvPr/>
              </p14:nvContentPartPr>
              <p14:xfrm>
                <a:off x="1420654" y="4879925"/>
                <a:ext cx="157680" cy="34560"/>
              </p14:xfrm>
            </p:contentPart>
          </mc:Choice>
          <mc:Fallback>
            <p:pic>
              <p:nvPicPr>
                <p:cNvPr id="165" name="Freihand 164">
                  <a:extLst>
                    <a:ext uri="{FF2B5EF4-FFF2-40B4-BE49-F238E27FC236}">
                      <a16:creationId xmlns:a16="http://schemas.microsoft.com/office/drawing/2014/main" id="{C1D284D0-ECDC-47C9-AFD5-58B21DF9CFBF}"/>
                    </a:ext>
                  </a:extLst>
                </p:cNvPr>
                <p:cNvPicPr/>
                <p:nvPr/>
              </p:nvPicPr>
              <p:blipFill>
                <a:blip r:embed="rId264"/>
                <a:stretch>
                  <a:fillRect/>
                </a:stretch>
              </p:blipFill>
              <p:spPr>
                <a:xfrm>
                  <a:off x="1416334" y="4875605"/>
                  <a:ext cx="16632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5">
              <p14:nvContentPartPr>
                <p14:cNvPr id="166" name="Freihand 165">
                  <a:extLst>
                    <a:ext uri="{FF2B5EF4-FFF2-40B4-BE49-F238E27FC236}">
                      <a16:creationId xmlns:a16="http://schemas.microsoft.com/office/drawing/2014/main" id="{991561DA-69AF-433A-AE5D-D5AE610FB39D}"/>
                    </a:ext>
                  </a:extLst>
                </p14:cNvPr>
                <p14:cNvContentPartPr/>
                <p14:nvPr/>
              </p14:nvContentPartPr>
              <p14:xfrm>
                <a:off x="1432534" y="4933925"/>
                <a:ext cx="151920" cy="12240"/>
              </p14:xfrm>
            </p:contentPart>
          </mc:Choice>
          <mc:Fallback>
            <p:pic>
              <p:nvPicPr>
                <p:cNvPr id="166" name="Freihand 165">
                  <a:extLst>
                    <a:ext uri="{FF2B5EF4-FFF2-40B4-BE49-F238E27FC236}">
                      <a16:creationId xmlns:a16="http://schemas.microsoft.com/office/drawing/2014/main" id="{991561DA-69AF-433A-AE5D-D5AE610FB39D}"/>
                    </a:ext>
                  </a:extLst>
                </p:cNvPr>
                <p:cNvPicPr/>
                <p:nvPr/>
              </p:nvPicPr>
              <p:blipFill>
                <a:blip r:embed="rId266"/>
                <a:stretch>
                  <a:fillRect/>
                </a:stretch>
              </p:blipFill>
              <p:spPr>
                <a:xfrm>
                  <a:off x="1428214" y="4929605"/>
                  <a:ext cx="160560" cy="2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7">
              <p14:nvContentPartPr>
                <p14:cNvPr id="168" name="Freihand 167">
                  <a:extLst>
                    <a:ext uri="{FF2B5EF4-FFF2-40B4-BE49-F238E27FC236}">
                      <a16:creationId xmlns:a16="http://schemas.microsoft.com/office/drawing/2014/main" id="{AE0B2355-06B0-4AB4-8559-09F5D79A4FE2}"/>
                    </a:ext>
                  </a:extLst>
                </p14:cNvPr>
                <p14:cNvContentPartPr/>
                <p14:nvPr/>
              </p14:nvContentPartPr>
              <p14:xfrm>
                <a:off x="1751134" y="4725485"/>
                <a:ext cx="125640" cy="136080"/>
              </p14:xfrm>
            </p:contentPart>
          </mc:Choice>
          <mc:Fallback>
            <p:pic>
              <p:nvPicPr>
                <p:cNvPr id="168" name="Freihand 167">
                  <a:extLst>
                    <a:ext uri="{FF2B5EF4-FFF2-40B4-BE49-F238E27FC236}">
                      <a16:creationId xmlns:a16="http://schemas.microsoft.com/office/drawing/2014/main" id="{AE0B2355-06B0-4AB4-8559-09F5D79A4FE2}"/>
                    </a:ext>
                  </a:extLst>
                </p:cNvPr>
                <p:cNvPicPr/>
                <p:nvPr/>
              </p:nvPicPr>
              <p:blipFill>
                <a:blip r:embed="rId268"/>
                <a:stretch>
                  <a:fillRect/>
                </a:stretch>
              </p:blipFill>
              <p:spPr>
                <a:xfrm>
                  <a:off x="1746814" y="4721165"/>
                  <a:ext cx="134280" cy="14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9">
              <p14:nvContentPartPr>
                <p14:cNvPr id="169" name="Freihand 168">
                  <a:extLst>
                    <a:ext uri="{FF2B5EF4-FFF2-40B4-BE49-F238E27FC236}">
                      <a16:creationId xmlns:a16="http://schemas.microsoft.com/office/drawing/2014/main" id="{9758A306-D749-4686-8993-D9AD7ADE378D}"/>
                    </a:ext>
                  </a:extLst>
                </p14:cNvPr>
                <p14:cNvContentPartPr/>
                <p14:nvPr/>
              </p14:nvContentPartPr>
              <p14:xfrm>
                <a:off x="1697134" y="4632245"/>
                <a:ext cx="169200" cy="96120"/>
              </p14:xfrm>
            </p:contentPart>
          </mc:Choice>
          <mc:Fallback>
            <p:pic>
              <p:nvPicPr>
                <p:cNvPr id="169" name="Freihand 168">
                  <a:extLst>
                    <a:ext uri="{FF2B5EF4-FFF2-40B4-BE49-F238E27FC236}">
                      <a16:creationId xmlns:a16="http://schemas.microsoft.com/office/drawing/2014/main" id="{9758A306-D749-4686-8993-D9AD7ADE378D}"/>
                    </a:ext>
                  </a:extLst>
                </p:cNvPr>
                <p:cNvPicPr/>
                <p:nvPr/>
              </p:nvPicPr>
              <p:blipFill>
                <a:blip r:embed="rId270"/>
                <a:stretch>
                  <a:fillRect/>
                </a:stretch>
              </p:blipFill>
              <p:spPr>
                <a:xfrm>
                  <a:off x="1692814" y="4627925"/>
                  <a:ext cx="177840" cy="10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1">
              <p14:nvContentPartPr>
                <p14:cNvPr id="170" name="Freihand 169">
                  <a:extLst>
                    <a:ext uri="{FF2B5EF4-FFF2-40B4-BE49-F238E27FC236}">
                      <a16:creationId xmlns:a16="http://schemas.microsoft.com/office/drawing/2014/main" id="{898E2456-DC31-450A-A0A4-A7CF50603D30}"/>
                    </a:ext>
                  </a:extLst>
                </p14:cNvPr>
                <p14:cNvContentPartPr/>
                <p14:nvPr/>
              </p14:nvContentPartPr>
              <p14:xfrm>
                <a:off x="1679134" y="4871645"/>
                <a:ext cx="262080" cy="38520"/>
              </p14:xfrm>
            </p:contentPart>
          </mc:Choice>
          <mc:Fallback>
            <p:pic>
              <p:nvPicPr>
                <p:cNvPr id="170" name="Freihand 169">
                  <a:extLst>
                    <a:ext uri="{FF2B5EF4-FFF2-40B4-BE49-F238E27FC236}">
                      <a16:creationId xmlns:a16="http://schemas.microsoft.com/office/drawing/2014/main" id="{898E2456-DC31-450A-A0A4-A7CF50603D30}"/>
                    </a:ext>
                  </a:extLst>
                </p:cNvPr>
                <p:cNvPicPr/>
                <p:nvPr/>
              </p:nvPicPr>
              <p:blipFill>
                <a:blip r:embed="rId272"/>
                <a:stretch>
                  <a:fillRect/>
                </a:stretch>
              </p:blipFill>
              <p:spPr>
                <a:xfrm>
                  <a:off x="1674814" y="4867325"/>
                  <a:ext cx="270720" cy="47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5" name="Gruppieren 174">
            <a:extLst>
              <a:ext uri="{FF2B5EF4-FFF2-40B4-BE49-F238E27FC236}">
                <a16:creationId xmlns:a16="http://schemas.microsoft.com/office/drawing/2014/main" id="{6A788555-DC05-4DBA-A254-89F341054E73}"/>
              </a:ext>
            </a:extLst>
          </p:cNvPr>
          <p:cNvGrpSpPr/>
          <p:nvPr/>
        </p:nvGrpSpPr>
        <p:grpSpPr>
          <a:xfrm>
            <a:off x="1723414" y="4989725"/>
            <a:ext cx="238320" cy="152640"/>
            <a:chOff x="1723414" y="4989725"/>
            <a:chExt cx="238320" cy="152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73">
              <p14:nvContentPartPr>
                <p14:cNvPr id="172" name="Freihand 171">
                  <a:extLst>
                    <a:ext uri="{FF2B5EF4-FFF2-40B4-BE49-F238E27FC236}">
                      <a16:creationId xmlns:a16="http://schemas.microsoft.com/office/drawing/2014/main" id="{C98F3DCD-C11F-496A-BE9B-9FF945D7FF2E}"/>
                    </a:ext>
                  </a:extLst>
                </p14:cNvPr>
                <p14:cNvContentPartPr/>
                <p14:nvPr/>
              </p14:nvContentPartPr>
              <p14:xfrm>
                <a:off x="1723414" y="4989725"/>
                <a:ext cx="113040" cy="139320"/>
              </p14:xfrm>
            </p:contentPart>
          </mc:Choice>
          <mc:Fallback>
            <p:pic>
              <p:nvPicPr>
                <p:cNvPr id="172" name="Freihand 171">
                  <a:extLst>
                    <a:ext uri="{FF2B5EF4-FFF2-40B4-BE49-F238E27FC236}">
                      <a16:creationId xmlns:a16="http://schemas.microsoft.com/office/drawing/2014/main" id="{C98F3DCD-C11F-496A-BE9B-9FF945D7FF2E}"/>
                    </a:ext>
                  </a:extLst>
                </p:cNvPr>
                <p:cNvPicPr/>
                <p:nvPr/>
              </p:nvPicPr>
              <p:blipFill>
                <a:blip r:embed="rId274"/>
                <a:stretch>
                  <a:fillRect/>
                </a:stretch>
              </p:blipFill>
              <p:spPr>
                <a:xfrm>
                  <a:off x="1719094" y="4985405"/>
                  <a:ext cx="121680" cy="14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5">
              <p14:nvContentPartPr>
                <p14:cNvPr id="173" name="Freihand 172">
                  <a:extLst>
                    <a:ext uri="{FF2B5EF4-FFF2-40B4-BE49-F238E27FC236}">
                      <a16:creationId xmlns:a16="http://schemas.microsoft.com/office/drawing/2014/main" id="{D8155BE6-A8CB-4873-957A-CDE2D0BC0D9C}"/>
                    </a:ext>
                  </a:extLst>
                </p14:cNvPr>
                <p14:cNvContentPartPr/>
                <p14:nvPr/>
              </p14:nvContentPartPr>
              <p14:xfrm>
                <a:off x="1741054" y="5005925"/>
                <a:ext cx="116280" cy="84240"/>
              </p14:xfrm>
            </p:contentPart>
          </mc:Choice>
          <mc:Fallback>
            <p:pic>
              <p:nvPicPr>
                <p:cNvPr id="173" name="Freihand 172">
                  <a:extLst>
                    <a:ext uri="{FF2B5EF4-FFF2-40B4-BE49-F238E27FC236}">
                      <a16:creationId xmlns:a16="http://schemas.microsoft.com/office/drawing/2014/main" id="{D8155BE6-A8CB-4873-957A-CDE2D0BC0D9C}"/>
                    </a:ext>
                  </a:extLst>
                </p:cNvPr>
                <p:cNvPicPr/>
                <p:nvPr/>
              </p:nvPicPr>
              <p:blipFill>
                <a:blip r:embed="rId276"/>
                <a:stretch>
                  <a:fillRect/>
                </a:stretch>
              </p:blipFill>
              <p:spPr>
                <a:xfrm>
                  <a:off x="1736734" y="5001605"/>
                  <a:ext cx="124920" cy="9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7">
              <p14:nvContentPartPr>
                <p14:cNvPr id="174" name="Freihand 173">
                  <a:extLst>
                    <a:ext uri="{FF2B5EF4-FFF2-40B4-BE49-F238E27FC236}">
                      <a16:creationId xmlns:a16="http://schemas.microsoft.com/office/drawing/2014/main" id="{E181E79B-FB51-424C-A545-43D0DC92B2BF}"/>
                    </a:ext>
                  </a:extLst>
                </p14:cNvPr>
                <p14:cNvContentPartPr/>
                <p14:nvPr/>
              </p14:nvContentPartPr>
              <p14:xfrm>
                <a:off x="1867774" y="5045525"/>
                <a:ext cx="93960" cy="96840"/>
              </p14:xfrm>
            </p:contentPart>
          </mc:Choice>
          <mc:Fallback>
            <p:pic>
              <p:nvPicPr>
                <p:cNvPr id="174" name="Freihand 173">
                  <a:extLst>
                    <a:ext uri="{FF2B5EF4-FFF2-40B4-BE49-F238E27FC236}">
                      <a16:creationId xmlns:a16="http://schemas.microsoft.com/office/drawing/2014/main" id="{E181E79B-FB51-424C-A545-43D0DC92B2BF}"/>
                    </a:ext>
                  </a:extLst>
                </p:cNvPr>
                <p:cNvPicPr/>
                <p:nvPr/>
              </p:nvPicPr>
              <p:blipFill>
                <a:blip r:embed="rId278"/>
                <a:stretch>
                  <a:fillRect/>
                </a:stretch>
              </p:blipFill>
              <p:spPr>
                <a:xfrm>
                  <a:off x="1863454" y="5041205"/>
                  <a:ext cx="102600" cy="1054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990512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653</Words>
  <Application>Microsoft Office PowerPoint</Application>
  <PresentationFormat>Breitbild</PresentationFormat>
  <Paragraphs>143</Paragraphs>
  <Slides>11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Arial</vt:lpstr>
      <vt:lpstr>Calibri</vt:lpstr>
      <vt:lpstr>Sparkasse Rg</vt:lpstr>
      <vt:lpstr>Times New Roman</vt:lpstr>
      <vt:lpstr>Office</vt:lpstr>
      <vt:lpstr>Formel</vt:lpstr>
      <vt:lpstr>PowerPoint-Präsentation</vt:lpstr>
      <vt:lpstr>(Advanced) Statistics 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Köster, Bernhard Johannes</cp:lastModifiedBy>
  <cp:revision>89</cp:revision>
  <dcterms:created xsi:type="dcterms:W3CDTF">2020-09-20T22:46:24Z</dcterms:created>
  <dcterms:modified xsi:type="dcterms:W3CDTF">2024-03-13T08:04:28Z</dcterms:modified>
</cp:coreProperties>
</file>