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467" r:id="rId2"/>
    <p:sldId id="1455" r:id="rId3"/>
    <p:sldId id="1456" r:id="rId4"/>
    <p:sldId id="1457" r:id="rId5"/>
    <p:sldId id="1468" r:id="rId6"/>
    <p:sldId id="1459" r:id="rId7"/>
    <p:sldId id="1469" r:id="rId8"/>
    <p:sldId id="1465" r:id="rId9"/>
    <p:sldId id="1470" r:id="rId10"/>
    <p:sldId id="147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2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382 185 3203,'0'0'3016,"-4"-10"-2114,-1 1-539,-1 0 0,0 0 0,0 0 0,-1 0 0,-13-13 0,16 18-248,-1 0 0,1 1 0,-1-1 0,0 1 0,0 0 0,0 0 0,0 0 0,0 1 0,-1 0 0,1 0 0,-1 0 0,1 1 0,-1 0 0,-11-1 0,10 2-92,0 1 1,1 1-1,-1-1 1,0 1-1,1 0 1,0 0-1,-1 1 1,1 0 0,0 0-1,1 1 1,-1-1-1,0 1 1,1 0-1,0 1 1,0-1-1,0 1 1,1 0-1,-1 1 1,-6 10-1,-5 8 135,1 1-1,2 0 0,-15 36 0,19-40-120,1 1-1,1 0 1,1 0-1,1 0 0,1 1 1,1-1-1,1 1 1,1 0-1,0 0 0,7 42 1,-5-60-38,0-1-1,0 0 1,1 0 0,-1 0 0,1 0-1,0 0 1,0 0 0,1 0-1,-1-1 1,1 1 0,0-1 0,0 0-1,0 1 1,0-1 0,0-1 0,1 1-1,-1 0 1,1-1 0,0 0 0,0 0-1,0 0 1,0 0 0,0-1-1,5 2 1,-3-2 38,0 1 0,0-2 0,0 1 0,0-1 0,1 0 0,-1 0 0,0 0 0,0-1 0,0 0 1,0 0-1,0-1 0,0 1 0,0-2 0,0 1 0,0 0 0,8-6 0,15-13 347,-2 0 0,0-2 0,-1-1 1,41-48-1,75-122 973,-134 182-1288,0 0 0,-1-1 0,-1 0 0,0-1 0,0 1 0,-1-1 0,-1 0 0,4-22 0,-7 31-43,-1 1 0,0-1 1,0 1-1,0-1 0,0 1 0,-1-1 1,0 1-1,0-1 0,0 1 1,0 0-1,-1 0 0,1-1 1,-1 1-1,0 0 0,0 0 0,-1 1 1,1-1-1,-1 0 0,0 1 1,0 0-1,0-1 0,0 1 1,-1 0-1,1 1 0,-1-1 0,0 1 1,0-1-1,0 1 0,0 0 1,0 1-1,-6-3 0,-1 0-67,-1 1 0,0 0 0,0 1 0,0 0 0,0 1 0,0 0-1,0 1 1,-23 2 0,30-1-262,0-1 1,0 1-1,0 0 0,0 0 0,0 1 0,0 0 0,0-1 1,1 2-1,-1-1 0,0 0 0,1 1 0,0 0 1,0 0-1,0 0 0,0 1 0,0-1 0,1 1 0,-1 0 1,1 0-1,0 0 0,0 0 0,-4 9 0,3-1-3786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4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136 115 3075,'0'0'-21,"9"-10"42,7-8 56,29-35 2761,-44 52-2675,-1 0 0,1 0 0,0 0 0,-1 0 0,1 0 0,-1 0 0,1 0 0,-1 0 0,1 0 0,-1 0 0,1-1 0,-1 1 0,0 0 0,0 0 0,0 0 1,0 0-1,0-1 0,0 1 0,0-2 0,0 3-81,-1-1 1,1 0 0,-1 1 0,1-1 0,-1 1-1,1-1 1,-1 1 0,1-1 0,-1 1-1,1-1 1,-1 1 0,0-1 0,1 1-1,-1 0 1,0-1 0,1 1 0,-1 0-1,0-1 1,1 1 0,-1 0 0,0 0-1,0 0 1,-3-1 13,0 1 1,1 0-1,-1 0 1,0 0-1,1 1 0,-1-1 1,0 1-1,1 0 0,-1 0 1,-6 3-1,-1 2 89,1 0 0,-1 1 0,1 1 0,1-1 0,0 1 0,0 1 0,0 0 0,1 0 0,0 1 0,1 0 0,0 0 0,1 0 0,0 1 0,1 0 0,0 0 0,0 1 0,1-1 0,1 1 0,0 0 0,1 0 0,0 0 0,0 1 0,2-1 0,-1 0 0,3 18 0,-1-24-165,1-1-1,0 1 0,0-1 1,1 1-1,0-1 1,0 0-1,0 0 0,0 0 1,1-1-1,0 1 1,0-1-1,0 1 0,0-1 1,1-1-1,-1 1 1,1-1-1,0 1 0,0-2 1,0 1-1,9 3 1,-8-4-338,-1 0 1,1 0 0,0 0 0,0-1 0,0 0-1,0 0 1,7 0 0,-14-7-5021,-6-6-1271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6854,'0'0'5510,"1"13"-3711,-1 15-956,5 85 2293,-4-97-2858,1-1 0,1 0 0,0-1 1,1 1-1,10 24 0,23 22 104,-29-50-522,0 1 0,-1 0-1,0 0 1,-1 1 0,7 22 0,-13-34-78,0-1 0,0 1 0,-1-1 0,1 1 0,0-1 0,-1 1 0,1-1 0,0 1 0,-1-1 0,1 0 0,-1 1 0,1-1 0,-1 0 0,1 1 0,0-1 0,-1 0 0,0 1 0,1-1 0,-1 0 0,1 0 0,-1 0 0,1 0 0,-1 1 0,1-1 0,-1 0 0,1 0 0,-1 0 0,0 0 0,1 0 0,-1 0 0,1 0 0,-1-1 0,1 1 0,-1 0 0,1 0 0,-2-1 0,-22-2-2463,12-1 1901,1-1-1,-1 0 1,1-1-1,-17-11 1,-4-6 3121,-37-34 0,57 47-1069,8 8-752,1-1 1,-1 0 0,0 0-1,1 0 1,0 0-1,-1 0 1,1-1-1,1 1 1,-1-1 0,0 0-1,1 0 1,0 0-1,0 0 1,-3-9-1,6 13-454,0-1 0,0 0-1,0 0 1,0 1-1,0-1 1,0 0-1,0 1 1,0-1-1,0 1 1,0 0 0,1-1-1,-1 1 1,0 0-1,0 0 1,0 0-1,0-1 1,1 1-1,-1 0 1,0 1-1,1-1 1,33 0-208,-32 0 231,122 2-367,-63-1-2037,0 0-3740,-21-2-634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16912,'0'0'2653,"-8"9"-1799,7-9-846,-50 64 1866,48-59-1804,0 0 0,-1 1 0,2-1 0,-1 1 0,1 0 0,-1 0 0,2 0 0,-1 0 0,1 0 0,0 0 0,0 0 0,0 0 0,1 8 0,1-12-100,-1-1 1,1 1-1,0-1 1,0 1-1,-1-1 1,1 1-1,0-1 1,0 1-1,1-1 1,-1 0-1,0 0 1,0 0-1,1 0 1,-1 0-1,0 0 1,1 0-1,-1 0 1,1 0-1,-1 0 1,1-1-1,0 1 1,-1-1-1,1 1 1,-1-1-1,1 0 1,0 0-1,3 1 1,58 1-1122,-44-3 410,-3 2 478,0 0-1,0 1 0,26 7 0,-39-9 291,0 1 0,0-1 0,0 1-1,-1 0 1,1 0 0,0 0 0,-1 1 0,1-1-1,-1 0 1,1 1 0,-1 0 0,0-1 0,1 1 0,-1 0-1,0 0 1,0 0 0,-1 1 0,1-1 0,0 0-1,-1 1 1,1-1 0,-1 1 0,0-1 0,0 1 0,0 0-1,0 0 1,0-1 0,0 5 0,-2-4 83,0 1 0,0-1 1,0 0-1,-1 1 0,1-1 1,-1 0-1,0 0 0,0 0 0,0-1 1,0 1-1,-1 0 0,1-1 1,-1 1-1,1-1 0,-1 0 0,0 0 1,0 0-1,-5 2 0,-60 32 811,59-31-815,-1-1 0,0 0 0,0 0 0,0-1 0,0 0 0,0-1 0,-1 0 0,1 0 0,-1-1 0,1-1-1,-1 0 1,-12-1 0,21-1-508,-1 1-1,1-1 1,0 0-1,0 1 1,1-1 0,-1 0-1,0 0 1,1-1-1,-1 1 1,1 0-1,0 0 1,-1-1-1,1 1 1,0-1-1,1 1 1,-1-1-1,0 1 1,1-1-1,-1 1 1,1-6 0,-2 1-1669,-4-26-8050</inkml:trace>
  <inkml:trace contextRef="#ctx0" brushRef="#br0" timeOffset="1">91 29 13485,'0'0'3972,"68"-5"-2275,-36 2-928,2 0-513,0 0-192,4 0-1217,-3 1-4516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11883,'0'0'7773,"9"4"-6059,-4-1-1586,-1-2 1,1 1 0,-1 0 0,1-1 0,0 0 0,0 0-1,0 0 1,-1-1 0,1 0 0,0 0 0,0 0 0,0 0 0,0-1-1,0 0 1,0 0 0,-1 0 0,1 0 0,0-1 0,-1 0 0,1 0-1,5-4 1,8-3-90,-1 0 1,0-2-1,-1 0 0,0-1 0,-1-1 0,0 0 0,-1-1 0,0-1 1,-1 0-1,-1 0 0,15-25 0,-82 116 271,48-62-175,1-1 1,0 1 0,1 0-1,0 0 1,-5 28 0,9-35-354,0 0 1,1 0 0,0 0 0,0 0 0,1 0 0,1 11 0,-1-14-340,0-1 1,0 1-1,0-1 0,1 1 1,0-1-1,-1 0 0,1 0 1,0 0-1,0 0 1,1 0-1,-1 0 0,0 0 1,5 3-1,10 5-10291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10346,'0'0'10185,"79"19"-8775,-44-19-770,10 1-512,5-1-63,-4 0-130,-3 0-1792,-7-8-4645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5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32 8040,'0'0'9086,"-9"-6"-7549,5 2-1295,2 2-206,1 1 1,-1-1 0,0 0-1,0 1 1,0-1 0,0 1 0,0-1-1,0 1 1,0 0 0,0 0-1,-1 0 1,1 0 0,0 0-1,-1 0 1,1 1 0,-1-1 0,1 1-1,-1 0 1,1 0 0,-1 0-1,1 0 1,-1 0 0,1 0-1,-1 1 1,-2 0 0,-5 6 85,0 0 1,0 0-1,1 1 1,1 0-1,-1 0 1,1 1-1,0 0 1,1 1-1,0 0 1,1 0-1,0 0 1,1 1-1,0 0 1,0 0-1,1 0 1,0 0-1,1 1 1,-2 16-1,5-26-103,0 1 0,0-1 0,0 0 0,0 0 0,0 0 0,0 0 0,0 0 0,1 0 0,-1 1 0,1-1 0,0 0 0,0 0 0,-1 0 0,1 0 0,0-1 0,1 1 0,-1 0-1,0 0 1,1-1 0,-1 1 0,4 2 0,-2-2 7,0 0 1,0 0-1,1 0 0,-1-1 0,1 1 0,0-1 0,-1 0 1,1 0-1,0-1 0,-1 1 0,8-1 0,1 0 20,0 0-1,0-1 1,0-1-1,-1 0 0,1 0 1,0-1-1,14-7 1,-9 3-15,0 0 0,-1-2 0,20-13 0,-33 20-23,0 0 0,0 0 0,0 0-1,-1 0 1,1-1 0,0 1 0,-1-1 0,0 0 0,0 0-1,0 0 1,0 0 0,0 0 0,0 0 0,-1 0 0,1-1-1,-1 1 1,0-1 0,0 1 0,0-1 0,-1 1 0,1-1-1,-1 1 1,0-1 0,0-5 0,-1 7-24,0 1 0,1 0 1,-1 0-1,0 0 0,0 0 0,1 0 1,-1 0-1,0 0 0,0 0 0,0 0 1,0 0-1,-1 0 0,1 0 0,0 1 1,0-1-1,0 1 0,-1-1 0,1 1 1,0-1-1,-1 1 0,1 0 0,0-1 1,-1 1-1,1 0 0,0 0 0,-1 0 1,1 0-1,0 0 0,-1 0 0,1 1 1,0-1-1,-1 0 0,1 1 0,0-1 1,-1 1-1,-1 0 0,-3 1-28,0 0 0,0 0 0,0 0 0,0 1 0,1 0 0,-10 6-1,11-5-95,0 0-1,0 0 0,0 1 0,1-1 0,0 1 0,0 0 0,0 0 0,0 0 0,1 0 0,0 1 0,-3 9 0,4-10-851,0-1 0,0 1 1,1 0-1,0 0 0,0-1 0,0 1 0,0 0 0,2 9 0,4-2-6006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5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13965,'0'0'577,"-10"53"768,-1-23-448,2-2-577,6 1-64,3-5-127,0-8-258,8-4-2561,9-10-1154,0-2-2017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5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60 15727,'0'0'1308,"-8"3"-401,0 0-741,1 1 0,-1-1 0,1 2 0,0-1 0,0 1 0,-12 10 0,16-12-50,0 0 1,0 1-1,0-1 0,0 1 1,0-1-1,1 1 0,-1 0 1,1 0-1,0 0 0,0 0 0,1 1 1,-1-1-1,1 0 0,0 1 1,0-1-1,0 9 0,1-12-104,1 1 1,0 0-1,-1-1 0,1 1 0,0-1 0,0 1 0,0-1 0,0 1 0,0-1 0,0 1 1,0-1-1,0 0 0,1 0 0,-1 1 0,0-1 0,1 0 0,-1 0 0,1 0 0,-1-1 1,1 1-1,0 0 0,-1-1 0,1 1 0,0-1 0,-1 1 0,1-1 0,0 0 0,2 1 0,64 6 250,-49-5-394,-6-1-94,60 11-239,-68-11 457,-1 0 0,0 0 0,1 1 0,-1 0 0,0 0 0,0 0 0,0 0 0,0 1-1,0-1 1,0 1 0,-1 0 0,7 7 0,-9-9 46,0 1-1,0-1 1,-1 1-1,1 0 1,0-1-1,-1 1 1,0 0-1,1 0 1,-1-1-1,0 1 1,0 0-1,0 0 1,0 0-1,0-1 1,0 1-1,0 0 1,-1 0-1,1 0 1,-1-1-1,1 1 0,-1 0 1,1-1-1,-1 1 1,0 0-1,0-1 1,0 1-1,0-1 1,0 0-1,-1 1 1,-1 1-1,-4 5 242,0-2 0,0 1 0,-1-1 0,-9 6 0,-10 6 894,-46 22 0,66-36-1128,-1-1 1,1 0 0,-1 0-1,0-1 1,0 0 0,0 0-1,0-1 1,0 0 0,0 0-1,0-1 1,-16-1 0,22 0-410,0-1 0,0 1 0,0-1 0,1 0-1,-1 1 1,0-1 0,1 0 0,-1 0 0,1 0 0,0-1 0,0 1 0,-1 0 0,2 0 0,-1 0 0,0-1 0,0 1 0,1-1 0,-1 1-1,1 0 1,0-1 0,0-4 0,-1 3-637,-3-30-6244</inkml:trace>
  <inkml:trace contextRef="#ctx0" brushRef="#br0" timeOffset="1">74 16 15663,'0'0'3299,"48"-1"-1217,-18 1-737,8 0 0,1 0-223,4 0-834,5 0-256,0 0-160,-3 0-1890,-6 0-2402,1-14-9930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5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307 116 2883,'-9'-1'550,"-1"0"-248,-33-5 2314,0 1 0,-1 3 1,-75 5-1,117-2-2535,1-1 0,-1 0 0,0 0-1,0 1 1,0-1 0,1 1 0,-1 0 0,0-1-1,0 1 1,1 0 0,-1 0 0,1 0 0,-1 0-1,1 0 1,-1 0 0,1 1 0,0-1 0,-1 0 0,1 1-1,0-1 1,0 1 0,0 0 0,0-1 0,0 1-1,0 2 1,1-3-73,0 1 0,0-1 0,0 0 0,0 1-1,1-1 1,-1 0 0,1 1 0,-1-1 0,1 0 0,-1 0-1,1 1 1,0-1 0,-1 0 0,1 0 0,0 0 0,0 0 0,0 0-1,0 0 1,0 0 0,0 0 0,0 0 0,0-1 0,0 1-1,1 0 1,-1-1 0,0 1 0,0-1 0,1 1 0,-1-1-1,0 1 1,1-1 0,-1 0 0,0 0 0,3 0 0,34 6 261,0-2 0,0-2 0,54-3 0,-31-1-182,875-25 314,691-61-1570,-1539 79 1096,656-39 626,-742 48-704,24 4 88,-26-4-176,1 1 0,-1-1 1,1 1-1,-1-1 1,1 1-1,-1-1 1,1 1-1,-1 0 1,1-1-1,-1 1 0,0-1 1,1 1-1,-1 0 1,0-1-1,0 1 1,0 0-1,1 0 1,-1-1-1,0 1 0,0 0 1,0-1-1,0 2 1,0 2-4081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5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92 6983,'8'-1'1275,"-6"1"-995,33-1 313,-33 1-254,0-1 0,0 1 0,1 0 0,-1 0 0,0-1 0,0 1 0,0-1 0,0 0 0,-1 0 0,1 1 0,0-1 0,0-1 0,0 1 0,-1 0 0,1 0 0,1-2 0,-3 2-215,0 1 0,0-1-1,0 1 1,0-1 0,0 0 0,0 1 0,-1-1-1,1 1 1,0-1 0,0 1 0,-1-1-1,1 1 1,0-1 0,-1 1 0,1 0 0,-1-1-1,1 1 1,0-1 0,-1 1 0,1 0 0,-1-1-1,1 1 1,-1 0 0,1 0 0,-1-1-1,1 1 1,-1 0 0,1 0 0,-1 0 0,0 0-1,1-1 1,-1 1 0,1 0 0,-1 0-1,1 0 1,-1 0 0,0 0 0,1 1 0,-1-1-1,0 0 1,-27-2 27,27 2-44,-16 0-54,1 0-1,-1 2 1,1-1-1,-1 2 1,-23 7-1,33-8-35,1 0-1,-1 1 1,1 0 0,0 0-1,0 0 1,0 1 0,0 0-1,1 0 1,-1 0-1,1 1 1,0 0 0,1 0-1,-1 0 1,1 1 0,0-1-1,-3 7 1,6-11-10,0 0 1,0 0-1,0 0 1,1 1-1,-1-1 0,1 0 1,-1 1-1,1-1 1,-1 0-1,1 1 1,0-1-1,-1 0 0,1 1 1,0-1-1,0 1 1,0-1-1,0 0 0,0 1 1,1-1-1,-1 1 1,0-1-1,1 0 0,-1 1 1,1-1-1,-1 0 1,1 0-1,0 2 1,1-2 5,0 1 1,0-1-1,0 0 1,0 0-1,0 0 1,0 0-1,0-1 1,0 1-1,0 0 1,0-1 0,0 0-1,0 1 1,0-1-1,0 0 1,4 0-1,6-1 48,1 0-1,0-1 0,-1 0 1,24-7-1,-18 2-25,1-1 1,-1-1-1,-1-1 0,26-17 0,-37 23-12,0 0 0,0-1-1,-1 1 1,0-1-1,0 0 1,0-1 0,0 1-1,-1-1 1,0 0-1,0 0 1,-1 0 0,1 0-1,-1-1 1,-1 1-1,1-1 1,1-7 0,-4 13-8,0 0 0,0 0 0,0 1 0,0-1 0,0 0 0,0 0 0,0 0 0,0 1 1,0-1-1,0 0 0,-1 0 0,1 1 0,0-1 0,0 0 0,-1 1 0,1-1 0,-1 0 0,1 1 1,0-1-1,-1 0 0,1 1 0,-1-1 0,1 1 0,-1-1 0,0 1 0,1-1 0,-1 1 0,1-1 1,-1 1-1,0 0 0,-1-1 0,0 0-9,-1 1 1,1-1-1,-1 1 0,0 0 1,1 0-1,-1 0 0,1 0 1,-1 0-1,-5 1 0,3 0-32,-1 1 0,0-1 1,1 1-1,0 0 0,-1 1 0,1-1 0,0 1 1,0 0-1,-5 4 0,7-4-145,1 0-1,-1 1 1,1-1 0,0 1-1,0 0 1,1-1 0,-1 1 0,1 0-1,-1 0 1,1 0 0,-1 8-1,2-9-309,0 0 1,-1 0-1,1 0 0,1 1 0,-1-1 0,0 0 0,1 0 0,0 0 0,0 0 0,1 4 0,12 10-4772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5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12396,'0'0'1857,"-7"56"610,0-23-1154,-2 2-865,2-2-159,3-3-129,4-5-64,4-7-448,12-5-1794,2-9-2082,3-4-513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5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64 9993,'0'0'5184,"5"-8"-2403,0 1-2055,-3 5-496,0 0 0,0 0 1,0-1-1,0 1 0,-1-1 1,1 1-1,-1-1 0,0 0 1,0 0-1,0 1 0,0-1 0,0 0 1,0 0-1,0-4 0,-2 7-156,1-1-1,0 1 0,0 0 0,0-1 1,-1 1-1,1 0 0,0 0 0,-1-1 1,1 1-1,0 0 0,0 0 1,-1-1-1,1 1 0,-1 0 0,1 0 1,0 0-1,-1-1 0,1 1 1,0 0-1,-1 0 0,1 0 0,-1 0 1,1 0-1,0 0 0,-1 0 0,1 0 1,-1 0-1,1 0 0,0 0 1,-1 0-1,1 0 0,-1 0 0,1 0 1,0 1-1,-1-1 0,0 0 0,-16 6 56,8-1-102,0 1-1,1 0 1,0 1-1,1 0 0,-1 0 1,1 0-1,0 1 1,1 0-1,0 1 1,0-1-1,1 1 1,0 0-1,1 0 0,0 1 1,0-1-1,1 1 1,0 0-1,1 0 1,0 0-1,-1 11 0,3-20-24,0 0 0,0 0 0,0 0-1,0 1 1,1-1 0,-1 0 0,0 0-1,1 0 1,-1 0 0,0 0 0,1 1-1,-1-1 1,1 0 0,0 0-1,-1 0 1,1 0 0,0-1 0,0 1-1,0 0 1,-1 0 0,1 0 0,0 0-1,0-1 1,0 1 0,2 0-1,-1 0 11,1 0 0,0 0 0,0 0 0,0-1 0,0 1 0,-1-1 0,1 0 0,0 0 0,0 0 0,4 0 0,-1-1 9,0 0 0,0 0 1,-1 0-1,1-1 0,-1 0 1,1 0-1,-1 0 0,0-1 1,0 0-1,0 0 1,5-3-1,-6 1-53,1 0 0,-1-1 1,0 1-1,-1-1 0,1 0 0,-1 0 1,0 0-1,-1 0 0,1 0 0,-1 0 0,0-1 1,-1 1-1,0-1 0,0 0 0,0 1 1,-1-1-1,0 0 0,0 1 0,-2-14 1,1 18-51,1 1 0,-1-1 0,1 1-1,-1-1 1,0 1 0,0-1 0,0 1 0,1 0 0,-1-1 0,0 1 0,-1 0 0,1 0 0,0 0 0,0-1 0,-1 2 0,1-1 0,-3-2 0,-9 2-4207,13 6-3018,0 3-723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41 9513,'0'0'10533,"-8"-6"-9503,-26-22-405,32 27-616,1 0 0,-1 0 0,0 0 0,1 1 0,-1-1 1,0 1-1,1-1 0,-1 1 0,0 0 0,0-1 0,1 1 1,-1 0-1,0 0 0,0 0 0,1 0 0,-1 1 1,0-1-1,0 0 0,1 1 0,-1 0 0,0-1 0,1 1 1,-1 0-1,1-1 0,-1 1 0,1 0 0,-1 0 1,1 0-1,-1 1 0,1-1 0,0 0 0,0 0 0,0 1 1,-2 2-1,0-2-13,1 1 1,0 0 0,0 0 0,0 0-1,1 0 1,-1 0 0,1 1 0,-1-1-1,1 0 1,0 1 0,1-1 0,-1 1-1,0-1 1,1 5 0,0-6-41,1 0 0,0 0 0,0 0 0,0 0 0,0 0 0,0 0 0,0-1 0,1 1 0,-1 0 0,1-1 0,-1 1 0,1-1 0,-1 1 0,1-1 0,0 0 0,0 0 0,0 0 0,0 0 0,3 1 0,47 16-1531,-29-12 976,-13-2 340,7 1 142,0 1 0,-1 0 0,1 1 0,-2 1 0,20 13 0,-35-21 133,1 1 0,0-1 0,0 1 0,-1-1-1,1 1 1,0 0 0,-1-1 0,1 1 0,-1 0-1,1-1 1,-1 1 0,1 0 0,-1 0 0,0-1-1,1 1 1,-1 0 0,0 0 0,1 0 0,-1-1-1,0 1 1,0 0 0,0 0 0,0 0 0,0 0-1,0 0 1,0 0 0,0-1 0,0 1 0,0 0 0,0 0-1,-1 0 1,1 0 0,0-1 0,-1 1 0,1 0-1,-1 0 1,1 0 0,0-1 0,-1 1 0,0 0-1,1-1 1,-1 1 0,1 0 0,-1-1 0,0 1-1,1-1 1,-1 1 0,0-1 0,0 0 0,1 1-1,-1-1 1,0 0 0,0 1 0,0-1 0,-1 0-1,-50 20 1720,50-20-1718,-9 4 204,1-1-1,-1-1 1,0 0-1,0 0 1,1-1-1,-1 0 1,0-1-1,0-1 1,-16-1-1,25 1-275,1 0-1,-1 0 1,1-1 0,-1 1-1,1 0 1,0 0-1,0-1 1,-1 1-1,1-1 1,0 1-1,0-1 1,1 1 0,-1-1-1,0 0 1,0 1-1,1-1 1,-1 0-1,1 0 1,0 1 0,-1-1-1,1 0 1,0 0-1,0 0 1,0 1-1,0-1 1,0 0 0,1 0-1,-1 0 1,0 1-1,1-1 1,-1 0-1,2-1 1,19-60-4847,0 19-68,8-7-2029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5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28 14125,'0'0'2173,"11"-4"-91,-7 2-1819,49-15 1752,-49 16-1735,1 0-1,-1 0 0,0 0 1,0 0-1,1 1 0,-1 0 1,0 0-1,1 0 0,-1 1 1,0-1-1,1 1 0,5 2 1,-9-2-252,0-1 1,0 1 0,-1 0-1,1 0 1,0 0 0,-1 0-1,1 0 1,0 0 0,-1 0-1,1 0 1,-1 0 0,0 0-1,1 0 1,-1 0 0,0 0-1,0 0 1,0 0-1,1 0 1,-1 1 0,0-1-1,-1 0 1,1 0 0,0 0-1,0 0 1,0 0 0,-1 0-1,1 0 1,0 0 0,-1 0-1,1 0 1,-1 0 0,1 0-1,-1 0 1,0 0 0,-1 2-1,-24 33 1044,-11 0-591,-18 19 348,52-51-791,-1 1 0,1 0 1,0 0-1,0 0 0,0 0 0,1 0 0,-1 0 0,1 1 0,1-1 0,-3 11 1,4-15-39,0-1-1,0 1 1,0 0 0,0 0 0,1 0 0,-1 0 0,0-1 0,0 1 0,1 0 0,-1 0 0,0-1 0,1 1 0,-1 0 0,0-1 0,1 1 0,-1 0 0,1-1-1,0 1 1,-1 0 0,1-1 0,-1 1 0,1-1 0,0 1 0,-1-1 0,1 0 0,0 1 0,0-1 0,-1 0 0,1 1 0,0-1 0,0 0 0,-1 0 0,1 0-1,0 0 1,0 1 0,1-1 0,35 1-170,-28-1 38,0-1-379,1 1-1,-1-2 0,1 1 0,-1-1 1,0-1-1,0 1 0,0-1 1,14-7-1,36-25-6937,-17 6-1461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5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80 13132,'0'0'7447,"-9"0"-5866,-28 1-439,36-1-1079,0 0 1,0 0-1,0 0 0,0 1 0,0-1 1,0 0-1,0 0 0,0 1 1,0-1-1,0 0 0,0 1 1,0-1-1,0 1 0,0-1 0,0 1 1,0 0-1,1-1 0,-2 2 1,3 12 179,1-12-248,-1 0 0,1 0 0,0 0 1,0 0-1,0 0 0,-1-1 0,2 1 1,-1-1-1,0 1 0,4 1 0,29 4 6,-17-4-130,-1 1-1,0 0 1,32 13 0,-47-16 118,0 0 1,1 0-1,-1 0 1,0 0 0,1 1-1,-1-1 1,0 1 0,0-1-1,0 1 1,0 0-1,-1 0 1,1 0 0,0 0-1,-1 0 1,1 0-1,-1 0 1,0 0 0,0 1-1,0-1 1,0 0 0,0 1-1,0-1 1,0 1-1,-1-1 1,0 1 0,1-1-1,-1 1 1,0 0-1,0-1 1,0 1 0,0-1-1,-2 5 1,1-4 57,-1 1 0,0-1 0,1 0 1,-1-1-1,-1 1 0,1 0 0,0-1 0,-1 1 1,1-1-1,-1 1 0,0-1 0,0 0 0,1 0 1,-8 3-1,-48 21 1020,54-25-1000,-7 4 58,0-1 1,0 0-1,0 0 0,0-2 1,-1 1-1,0-1 1,1-1-1,-1 0 1,-16-2-1,27 1-307,0-1 1,-1 0-1,1 1 0,-1-1 0,1 0 0,0 0 1,0 0-1,0 0 0,-1 0 0,1 0 1,0-1-1,0 1 0,0 0 0,1 0 0,-1-1 1,0 1-1,0-1 0,1 1 0,-1-1 1,1 1-1,-1-1 0,0-2 0,-5-37-7292,6 40 7150,-1-33-7871</inkml:trace>
  <inkml:trace contextRef="#ctx0" brushRef="#br0" timeOffset="1">34 44 9033,'0'0'7110,"54"-9"-4900,-29 8-800,7-2-353,3 2-96,8-1-449,0 0-416,11 2-64,-1-4-833,3-2-3715,1-9-7655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5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15855,'0'0'6983,"75"16"-5574,-25-16-833,2 0-447,7 0-97,-7 0 0,3 0-32,-9-2-705,-1-1-544,-9 0-321,-10-1-832,-13 1-1762,-13-1-128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5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14221,'0'0'7207,"84"32"-6022,-31-32-800,12-3-289,-1-5-64,-2 1 0,-4-2-1121,0-4-1602,-9-2-3843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0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215 100 6662,'0'0'7597,"4"-8"-5446,-4 8-2158,3-6 470,-1 1 0,1-1 0,-1 0 1,0 0-1,0 0 0,-1 0 1,1-6-1,-2 10-358,0 1-1,0-1 1,0 0-1,0 1 1,-1-1 0,1 1-1,0-1 1,-1 1 0,0-1-1,1 1 1,-1-1 0,0 1-1,0 0 1,1-1 0,-1 1-1,0 0 1,0-1 0,-1 1-1,1 0 1,0 0 0,0 0-1,0 0 1,-1 0 0,1 1-1,-1-1 1,1 0 0,0 0-1,-1 1 1,1-1-1,-1 1 1,0-1 0,1 1-1,-1 0 1,1 0 0,-1 0-1,1 0 1,-1 0 0,0 0-1,-1 0 1,-4 1-64,0-1 0,0 1 0,0 1 0,0-1 0,0 1 0,0 0 0,0 1 0,1-1 1,0 1-1,-1 1 0,1-1 0,0 1 0,0 0 0,1 1 0,-1-1 0,1 1 0,0 0 0,0 1 0,-4 6 0,1-3-11,1 1 1,0 1-1,0-1 0,1 1 0,1 0 0,0 0 0,0 0 1,1 1-1,1 0 0,-3 18 0,5-28-22,1 0 1,0 0-1,0 0 1,0 0-1,0 0 1,0 0-1,0 0 0,0 0 1,1 0-1,-1 0 1,1 0-1,0 0 0,-1 0 1,1 0-1,0 0 1,0-1-1,0 1 1,1 0-1,-1 0 0,0-1 1,1 1-1,-1-1 1,3 2-1,-1-1 18,1 0 0,-1 0 1,1 0-1,0-1 0,-1 1 0,1-1 0,0 0 0,0-1 1,0 1-1,0 0 0,6-1 0,5 0 40,0-1 0,0-1 1,0 0-1,-1-1 0,24-7 0,-18 3-42,-1 0 1,-1-2-1,1 0 0,22-16 1,-36 22-12,-1 0-1,1 0 1,-1 0 0,0-1 0,0 0 0,0 0 0,0 0 0,-1 0 0,0 0 0,0-1 0,0 0 0,0 1-1,-1-1 1,1 0 0,-1 0 0,0 0 0,-1-1 0,0 1 0,1 0 0,-2-1 0,1-6 0,-1 10-11,0 1 1,0-1-1,-1 0 1,1 0 0,0 1-1,-1-1 1,0 0-1,1 1 1,-1-1 0,0 1-1,0-1 1,0 1-1,0-1 1,0 1 0,0 0-1,-1 0 1,1-1-1,0 1 1,-1 0-1,-1-1 1,-1-1 0,-1 1 0,1 0 0,-1 0 0,0 0 0,1 1 1,-1-1-1,-6 0 0,-3 1-9,0-1-1,0 2 1,0 0 0,-20 2 0,32-2-33,0 1 1,0-1 0,0 0-1,0 1 1,0-1 0,0 1-1,0 0 1,0-1 0,0 1-1,0 0 1,1 0 0,-1 0-1,0 1 1,1-1 0,-1 0-1,0 1 1,1-1 0,0 1-1,-1-1 1,1 1 0,0 0-1,0-1 1,0 1 0,0 0-1,0 0 1,0 0 0,0 0-1,1 0 1,-1 0 0,1 0-1,-1 3 1,1-3-283,0 0 0,0 0 0,0 1 1,1-1-1,-1 0 0,1 0 0,-1 1 0,1-1 0,0 0 0,0 0 0,0 0 0,1 2 1,0-1-408,-1-1 1,1 0-1,0 0 1,0 0 0,0 0-1,1 0 1,-1 0 0,0 0-1,1 0 1,3 1-1,20 9-7754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0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16784,'0'0'4901,"1"47"-3044,-6-25 1,-6 3-737,2 0-672,0-2-289,2-1-64,4-3-96,3-6 32,0-5-64,0-5-609,10-3-960,5 0-834,-6-6-608,1-10-1985,5-6-2980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0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14638,'0'0'6235,"0"10"-4569,-3 23-471,-2-1 1,-1 0 0,-1 0 0,-22 57-1,8-24-538,18-54-566,0 1 0,1-1 0,1 1-1,0-1 1,0 13 0,2-23-73,-1 0 1,1 0-1,0 1 1,0-1-1,0 0 0,0 0 1,0-1-1,0 1 1,0 0-1,0 0 1,0 0-1,1-1 0,-1 1 1,0 0-1,0-1 1,1 1-1,-1-1 1,0 0-1,1 1 0,-1-1 1,0 0-1,1 0 1,-1 0-1,0 0 1,1 0-1,-1 0 0,3-1 1,46-1 430,-48 2-437,30-5-211,0-1 1,-1-2-1,0-1 1,-1-2 0,55-26-1,-50 13-3224,-20 2-1989,-9 3-1453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0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14125,'0'0'3844,"-7"51"-1634,2-25 0,0 5 0,-1 7-384,1 0-769,-1 1-384,3 0-289,-1 2-288,-1-3-32,5 1-64,0-4-640,0-2-2467,5-10-3299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0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72 3651,'0'0'5910,"2"-9"-4084,1-2-1325,6-19 324,-7 8 4249,0 46-4155,-24 600 1412,0-255-2196,13-53 276,-22 468 1474,12-433-1642,-50 569 261,8 180 610,41-483-183,18-580-917,-1-5-6,2 0 1,1 1-1,5 34 1,2-51-348,-2-11-1442,-1-12-3819,-2-11-1361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0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5093,'51'9'1912,"-1"-2"0,1-3 0,53-1 1,-24-1-1523,593 1 3362,-347-6-3083,386 22 875,-207-3-686,766-38-207,-295-2-288,-452 21-327,1028 9 99,-892 12-29,780 15 279,-189 5 706,-631-14-1002,-242-12-1189,-377-12-154,-16-1-4314,-4-4 1409,-1-2-325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11979,'0'0'2509,"1"12"-923,0 14-946,-1 10 221,3 1-1,1-1 1,1 0 0,12 40-1,37 55-1031,-55-131 11,0 0 1,1 0-1,-1 0 0,0 0 0,0 0 0,0 0 0,0 0 0,1 0 0,-1-1 0,0 1 0,0 0 0,0 0 0,1-1 0,-1 1 0,0 0 1,0-1-1,1 1 0,-1-1 0,0 1 0,1-1 0,-1 1 0,1-1 0,-2-1 0,-26-23 108,1-1 0,1-1 0,-25-36 0,50 62 117,0 0 1,0 0-1,1-1 1,-1 1-1,0 0 0,0-1 1,1 1-1,-1-1 1,1 1-1,-1 0 0,1-1 1,0 1-1,-1-1 1,1-2-1,0 4-40,0-1 0,1 0 0,-1 1 1,0-1-1,0 1 0,1-1 0,-1 1 0,0-1 0,1 1 0,-1-1 0,0 1 0,1 0 0,-1-1 1,1 1-1,-1-1 0,1 1 0,-1 0 0,1-1 0,-1 1 0,1 0 0,-1 0 0,1 0 0,-1-1 1,1 1-1,0 0 0,6-1-9,0 0 0,0 1 0,0 0 1,0 1-1,9 0 0,-12 0-98,113 15-3099,13 0-838,-38-13 10982,-101-6-4983,-15-3-1523,19 6-385,0 0 0,1 0 0,-1 0-1,0 1 1,1-1 0,-1 1 0,1 0 0,-1 0 0,1 1 0,-1 0 0,1-1 0,0 1-1,0 1 1,0-1 0,0 1 0,0-1 0,0 1 0,1 0 0,0 0 0,-1 1 0,1-1-1,0 1 1,0 0 0,1 0 0,-1-1 0,1 2 0,0-1 0,0 0 0,-1 5 0,3-8-58,0 0 1,0 0-1,1 0 0,-1 0 1,0 0-1,0 0 1,1-1-1,-1 1 1,1 0-1,-1 0 1,1 0-1,-1 0 1,1-1-1,0 1 1,-1 0-1,1 0 1,0-1-1,0 1 1,-1-1-1,1 1 1,0-1-1,0 1 1,0-1-1,0 1 1,0-1-1,0 0 0,0 1 1,0-1-1,-1 0 1,1 0-1,0 0 1,0 0-1,0 1 1,0-2-1,0 1 1,0 0-1,0 0 1,1 0-1,43-2 334,-37 0-449,0 0 0,0-1-1,0 0 1,-1 0 0,1-1 0,-1 0-1,0 0 1,0 0 0,0-1-1,9-8 1,-10 8-406,-1-1 1,1 0-1,-1 0 1,0 0-1,-1-1 1,6-9-1,-20 24-2581,-5 4 3459,13-9-302,-1-1 0,1 1 0,0 0 0,1-1 1,-1 1-1,0 0 0,1 0 0,0 0 0,0 0 0,0 1 1,0-1-1,0 0 0,0 0 0,1 0 0,0 1 0,-1-1 0,1 0 1,1 1-1,-1-1 0,0 0 0,1 1 0,-1-1 0,3 4 1,-2-5-72,1 1 1,0-1-1,0 0 1,0 1-1,0-1 1,0 0 0,0-1-1,1 1 1,-1 0-1,1-1 1,-1 1 0,1-1-1,0 0 1,-1 0-1,1 0 1,0 0-1,0 0 1,0-1 0,0 1-1,0-1 1,0 0-1,0 1 1,0-2-1,0 1 1,4-1 0,0 0-468,-1 0 0,0-1 0,0 0 0,0 0 0,0 0 0,0-1 0,-1 0 0,1 0 0,-1 0 0,1-1 0,-1 0-1,0 0 1,6-7 0,19-15-4842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9833,'0'0'10869,"11"-6"-10500,-3 1-299,1 1 1,0 0-1,1 0 1,-1 1 0,0 1-1,1-1 1,0 2 0,0-1-1,-1 1 1,1 1 0,0 0-1,11 1 1,35 4 43,-1 3 0,0 3-1,0 1 1,-2 3 0,59 25 0,-107-38-106,-1 0-1,0 0 0,0 0 1,0 0-1,-1 1 1,1 0-1,0 0 0,-1 0 1,0 0-1,5 6 0,-7-7 20,0-1-1,-1 0 1,1 1-1,-1-1 0,1 1 1,-1-1-1,0 0 0,0 1 1,0-1-1,0 1 1,0-1-1,0 1 0,0-1 1,0 1-1,0-1 0,-1 1 1,1-1-1,0 1 0,-1-1 1,1 0-1,-1 1 1,0-1-1,0 0 0,1 0 1,-1 1-1,0-1 0,0 0 1,0 0-1,0 0 1,0 0-1,0 0 0,-1 0 1,1 0-1,0 0 0,0-1 1,-3 2-1,-36 25 1084,-69 33 1,81-47-973,1 1 1,0 1 0,2 1 0,-1 2 0,2 0 0,1 1-1,-29 31 1,50-48-265,1 0-1,-1 0 1,1 0-1,-1 0 1,1 0 0,0 1-1,0-1 1,0 0-1,0 1 1,0-1-1,0 1 1,1-1-1,-1 1 1,1-1-1,0 5 1,1-4-3226,8-3-2286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1 609 13645,'0'0'4623,"9"-8"-3417,204-160 2061,-106 87-2925,-3-4 0,117-124-1,-212 199-324,-6 6-7,0-1 1,0 1-1,1 0 0,0 0 0,0 0 0,0 1 1,0 0-1,1-1 0,-1 2 0,1-1 1,0 0-1,5-1 0,-9 4-16,0 1 0,0 0 0,0-1 1,0 1-1,-1 0 0,1 0 0,0-1 0,0 1 0,-1 0 0,1 0 0,-1 0 1,1 0-1,-1 0 0,1 0 0,-1 0 0,0 0 0,1 0 0,-1 0 1,0 0-1,0 0 0,0 0 0,0 1 0,0-1 0,0 0 0,0 2 1,1 1 18,6 45 293,2 0-1,2-1 1,35 90 0,-41-125-425,1 0 1,0-1-1,1 0 0,0 0 1,1 0-1,1-1 1,0 0-1,0 0 1,1-1-1,0 0 0,1-1 1,0 0-1,0-1 1,1-1-1,0 1 1,0-2-1,1 1 0,21 6 1,5-7-4452,-9-5-5023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2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4144 3748,'-9'1'1377,"-67"5"1148,40-5 1927,35-1-3891,16 16 1264,-2-8-1628,0-2-1,1 1 1,0-2-1,0 0 0,0 0 1,1-2-1,0 0 0,17 2 1,128 1 510,-71-5-96,19 3-409,749 3 2778,-674-26-2727,264-64 1,-327 53 108,-2-5 0,213-96 0,202-152-130,-462 239-210,-1-4 0,-2-2 0,-3-4-1,94-97 1,-81 62 17,-3-3-1,107-172 1,61-193 29,-177 326-35,92-165 125,72-150 495,-122 176-539,18-41 55,-98 251-147,3 2-1,3 0 0,42-53 1,-31 53-25,2 3-1,2 1 1,3 3 0,1 2 0,3 3 0,2 2-1,2 3 1,1 2 0,129-59 0,-128 72-10,1 4 0,0 2 0,2 3 1,0 3-1,0 3 0,2 2 0,-1 4 0,0 2 0,114 11 1,-84 8-7,0 5 1,-1 4 0,-2 4 0,128 59 0,-168-64 14,-2 2 1,-1 2-1,-2 3 1,-1 1-1,-1 3 1,-2 2-1,-1 1 0,58 69 1,35 43 32,150 182-37,-172-188 11,195 270 5,-43 40 11,-163-269-11,-37-70 47,4-3 0,144 173 0,-134-195 28,4-3 1,3-5-1,4-3 0,197 130 0,-146-127-52,3-6 0,193 71 0,325 70 53,183-29-54,13-67 9,254-64 42,-464-38-568,-539-16-4766,-70-6-1863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2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49 7815,'0'0'1004,"-2"-7"331,-4-22-598,2 17 556,2 21 2405,-9 885 3717,7 39-6075,42-396-737,9-314-34,-29-148-364,-17-75-196,-1 0 0,0 0-1,0 0 1,0 1 0,0-1 0,0 0-1,0 0 1,0 0 0,0 0 0,0 1 0,0-1-1,0 0 1,0 0 0,1 0 0,-1 0 0,0 1-1,0-1 1,0 0 0,0 0 0,-1 0 0,1 0-1,0 1 1,0-1 0,0 0 0,0 0-1,0 0 1,0 0 0,0 1 0,0-1 0,0 0-1,0 0 1,0 0 0,0 0 0,-1 0 0,1 1-1,0-1 1,0 0 0,0 0 0,0 0-1,0 0 1,-1 0 0,1 0 0,0 0 0,0 0-1,0 0 1,0 0 0,-1 1 0,1-1 0,0 0-1,0 0 1,0 0 0,0 0 0,-1 0 0,1 0-1,0 0 1,0 0 0,0 0 0,0-1-1,-1 1 1,1 0 0,0 0 0,0 0 0,0 0-1,0 0 1,-1 0 0,1 0 0,0 0 0,0 0-1,-9-12-1805,8-19-5068,1 5 86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2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1095 1 8968,'0'0'8489,"-9"10"-7817,-178 238 1389,-31 39-582,116-164-1236,-6-4 1,-191 163 0,289-273-396,0-1 1,0 0 0,-1-1-1,0 0 1,0 0-1,0-1 1,-1-1 0,0 0-1,0-1 1,-14 4-1,25-8 15,0 0-1,0 0 1,-1 0-1,1 0 1,0 0-1,0 0 0,-1 0 1,1-1-1,0 1 1,0 0-1,-1-1 1,1 1-1,0-1 1,0 1-1,0-1 0,0 1 1,0-1-1,0 0 1,0 0-1,0 0 1,0 1-1,0-1 1,0 0-1,0 0 0,1 0 1,-1 0-1,0 0 1,1-1-1,-1 1 1,0 0-1,1 0 1,0 0-1,-1-1 0,1 1 1,0 0-1,0 0 1,-1-2-1,-1-55-5223,3 48 4354,2-41-4416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2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1459 3 11979,'0'0'689,"-13"-1"-107,1 0-447,-1 1 1,1 0-1,-1 0 0,1 1 1,0 1-1,-1 0 1,1 1-1,0 0 0,0 1 1,-14 6-1,-21 16 829,2 1 1,-67 53-1,-76 79 283,139-116-876,-597 577 1286,487-461-1728,155-155 13,1-1-67,-1 1 0,1-1 1,-1 1-1,0-1 0,1 0 1,-2-1-1,1 1 1,-5 2-1,8-6 76,1 1 0,-1 0 0,1-1 1,-1 1-1,1-1 0,-1 1 0,1-1 0,0 1 0,-1-1 0,1 1 1,0-1-1,-1 0 0,1 1 0,0-1 0,0 1 0,-1-1 0,1 0 1,0 1-1,0-1 0,0 1 0,0-1 0,0 0 0,0 1 0,0-1 1,0 0-1,0 1 0,0-1 0,1 0 0,-1 1 0,0-1 0,0 1 1,0-1-1,1 0 0,-1 0 0,1 1-35,2-15-640,1 1 1,1 0-1,0 0 0,1 1 0,0-1 1,1 1-1,15-20 0,72-86-2773,-75 96 2460,47-54-2850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2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1953 0 11659,'-17'5'913,"-30"12"-82,0 2 0,-74 41 0,-523 387 828,386-258-985,165-122-546,-70 52-24,-197 107 0,344-217-151,-62 28 101,74-35-150,-2 0 1,1 0 0,0-1-1,0 0 1,0 0-1,-1-1 1,1 1 0,0-1-1,-1 0 1,1 0 0,0-1-1,-10-1 1,13 1-70,0-1 1,0 1-1,0 0 0,0-1 1,0 1-1,0-1 0,1 1 1,-1-1-1,0 0 0,1 1 1,0-1-1,-1 0 1,1 0-1,0 0 0,0 0 1,0-1-1,0 1 0,0 0 1,0 0-1,1-1 0,-1 1 1,1 0-1,0-1 0,0 1 1,0-3-1,-1-6-372,1 0 0,1 0 0,0 0 0,3-15-1,2 1 393,2 0-1,0 1 0,2-1 1,0 2-1,2 0 0,18-27 1,100-127-74,78-61-1858,-87 114-2797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2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6021 1508 13164,'-381'252'2008,"23"29"-566,176-136-995,-228 186 39,-313 239-438,694-549-115,-73 50 13,92-65-102,0-1-1,0 0 1,0 0 0,0-1-1,-1 0 1,0-1 0,-22 4-1,32-7 97,0 0 1,0 0-1,0 0 0,-1-1 0,1 1 0,0 0 0,0 0 1,0-1-1,0 1 0,0-1 0,0 1 0,0-1 0,0 1 0,1-1 1,-1 0-1,0 0 0,0 1 0,0-1 0,1 0 0,-1 0 0,0 0 1,1 0-1,-1 0 0,1 1 0,-1-1 0,1 0 0,-1 0 0,1-1 1,0 1-1,-1 0 0,1 0 0,0 0 0,0 0 0,0 0 0,0 0 1,0 0-1,0 0 0,0 0 0,0 0 0,1-2 0,7-49-1356,6 20 1340,0 1-1,2 1 1,1 0-1,2 1 1,41-49 0,-37 48 38,313-363-1327,29 21-1599,-284 291 2237,124-123-966,120-121-416,-116 105 4155,-198 207-1781,13-12 495,-1 0 1,-1-2-1,-1-1 1,26-47 0,-46 74-629,0-1 0,0 1 0,0-1 0,0 0 0,0 0 0,-1 0 0,1 1 0,0-1 0,-1 0 0,0 0 0,1 0 0,-1 0 0,0 0 0,0 0 0,0 0-1,0 0 1,0 0 0,-1 0 0,1 0 0,0 0 0,-1 0 0,0 1 0,0-3 0,-1 2-58,1 1 0,-1 0 0,0 0 0,1 0 0,-1 0 0,0 0 0,1 0 0,-1 0 0,0 1 0,0-1 0,0 1 0,0-1 0,0 1 0,0 0 0,0 0 0,1 0 0,-1 0 0,-4 0 0,-10 2 13,0 1-1,0 0 1,0 1 0,-20 8 0,-42 20-17,-133 75 0,-67 65-50,214-131-9,-1410 992 290,1181-818-314,227-167 11,-48 37-40,-203 114 1,314-198 7,-8 5-78,0-1 0,0 0 0,-18 5 0,28-10 82,-1 1-1,1-1 1,0 1 0,0-1-1,0 0 1,0 1 0,0-1-1,0 0 1,-1 0 0,1 0-1,0 0 1,0 0 0,0 0-1,-1 0 1,1 0 0,0-1-1,0 1 1,0 0 0,0-1-1,0 1 1,-1 0 0,1-1-1,0 0 1,0 1 0,0-1-1,0 0 1,0 1 0,1-1-1,-1 0 1,0 0 0,0 0-1,0 0 1,1 0 0,-1 0-1,0 0 1,1 0 0,-1 0-1,1 0 1,-1 0 0,1 0-1,0 0 1,0 0 0,-1-1-1,1 1 1,0 0 0,0 0-1,0-2 1,1-7-209,0 0 0,0 0 0,1 0 0,0 0 0,1 1 0,0-1 1,1 1-1,0-1 0,7-10 0,10-15-416,27-34 1,-23 34 199,387-480-5301,38 27 5085,-353 385 1247,214-220-298,201-219-129,-482 509 154,60-75 1506,-83 98-1379,0 0 0,-1 0-1,0-1 1,-1 0-1,0 0 1,0 0 0,-2 0-1,6-23 1,-9 32-364,0 1 0,0-1 0,0 1 0,0-1 0,0 1-1,0 0 1,0-1 0,0 1 0,-1-1 0,1 1 0,0 0 0,-1-1 0,1 1 0,-1 0 0,0-1 0,1 1 0,-1 0 0,0 0 0,0 0 0,0-1 0,0 1-1,0 0 1,0 0 0,0 1 0,-1-2 0,-2 0-11,0 0 0,1 0 0,-1 1-1,0-1 1,1 1 0,-1 0 0,0 1 0,0-1-1,-5 0 1,-7 0-41,-1 2-1,1-1 1,-30 7 0,5 3 4,0 1 0,1 3 0,-65 31 0,-112 71 15,204-108-32,-609 394 691,27 41 650,-224 219-33,381-301-744,335-282-255,103-79-310,1 0 1,-1 0-1,0 0 1,0 0-1,0-1 0,0 1 1,0 0-1,0 0 1,0 0-1,0 0 1,0-1-1,0 1 0,0 0 1,0 0-1,0 0 1,0 0-1,0 0 1,0-1-1,0 1 1,0 0-1,-1 0 0,1 0 1,0 0-1,0 0 1,0-1-1,0 1 1,0 0-1,0 0 0,0 0 1,0 0-1,-1 0 1,1 0-1,0 0 1,0-1-1,0 1 1,0 0-1,0 0 0,-1 0 1,1 0-1,0 0 1,0 0-1,0 0 1,0 0-1,0 0 0,-1 0 1,1 0-1,0 0 1,0 0-1,0 0 1,0 0-1,-1 0 1,1 0-1,12-20-55,280-304-544,-222 251 611,687-683-1225,71-75 509,-814 817 703,103-110 39,157-212 0,-266 325-24,0 0 1,-1-1 0,0 1-1,-1-2 1,0 1 0,-1-1 0,5-15-1,-10 27-8,0 1 0,0-1-1,1 0 1,-1 1 0,0-1 0,0 0-1,0 0 1,0 1 0,0-1-1,0 0 1,0 0 0,0 1 0,-1-1-1,1 0 1,0 0 0,0 1 0,0-1-1,-1 0 1,1 1 0,0-1-1,-1 0 1,1 1 0,-1-1 0,1 1-1,-1-1 1,1 1 0,-1-1-1,1 1 1,-1-1 0,1 1 0,-1-1-1,0 1 1,1 0 0,-1-1 0,0 1-1,1 0 1,-1-1 0,0 1-1,-1 0 1,-32 2 96,33-2-102,-27 7 4,-1 0 0,1 2 1,1 1-1,0 1 0,-32 19 0,-134 88-20,121-71 13,-285 192 664,-453 396 0,-248 370 670,974-924-1299,73-75-16,19-21-75,483-532-1933,-423 477 1544,-54 55 363,323-325-1823,22 28 725,-318 282 1167,-31 26-11,-10 9-34,-17 17-91,-647 572 1584,371-343-312,-263 245-326,34 29-345,488-487-593,2 1 0,-49 77 0,61-72-1495,19-44 1557,1 0 1,0 1-1,0-1 0,0 0 0,0 1 1,0-1-1,0 0 0,0 1 0,0-1 1,0 1-1,0-1 0,0 0 0,0 1 1,0-1-1,0 0 0,0 1 0,0-1 1,0 1-1,0-1 0,0 0 0,1 1 1,-1-1-1,0 0 0,0 1 0,0-1 1,1 0-1,-1 0 0,0 1 0,1-1 1,-1 0-1,0 0 0,0 1 0,1-1 0,0 0 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2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2199 9353,'-25'24'-124,"17"-17"137,1 1 0,-1-1 0,0-1 0,-1 1 0,0-2 1,-14 8-1,23-13 14,0 0-1,0 0 1,0 0 0,-1 0-1,1 0 1,0 0 0,0 0 0,0 0-1,0 0 1,-1 0 0,1-1 0,0 1-1,0 0 1,0 0 0,0 0 0,-1 0-1,1 0 1,0-1 0,0 1-1,0 0 1,0 0 0,0 0 0,0 0-1,0-1 1,0 1 0,0 0 0,0 0-1,0 0 1,-1-1 0,1 1 0,0 0-1,0 0 1,0 0 0,0-1-1,1 1 1,-1 0 0,0 0 0,0 0-1,0-1 1,0 1 0,0 0 0,0 0-1,0 0 1,0-1 0,0 1 0,0 0-1,0 0 1,1 0 0,-1 0-1,0-1 1,0 1 0,0 0 0,0 0-1,1 0 1,5-16 194,-6 15-161,26-46 983,1 1 0,2 1 0,68-78 0,-51 66-325,135-161-495,9 9 0,9 7 0,8 10 0,9 9 0,7 9 0,8 10 0,7 11 0,296-142 0,-480 269-225,195-87 31,-233 109-514,-34 15-354,-79 26-4761,37-20-2045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2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190 402 10666,'13'-15'53,"35"-36"21,-6 9 855,-1-3 1,56-81-1,-94 120-584,1 0 0,-1 0-1,0-1 1,0 0 0,-1 1 0,0-1 0,0 0 0,-1 0-1,1-8 1,-2 13-272,0 0 1,0 0-1,0 0 0,0 0 0,-1 1 0,1-1 0,0 0 0,-1 0 1,0 0-1,0 0 0,1 0 0,-1 1 0,0-1 0,0 0 1,0 1-1,-1-1 0,1 1 0,0-1 0,-1 1 0,1 0 1,-1-1-1,1 1 0,-1 0 0,0 0 0,1 0 0,-1 0 0,0 0 1,0 0-1,1 1 0,-1-1 0,0 1 0,0-1 0,0 1 1,0 0-1,0 0 0,-3 0 0,-10-1-1,0 1 1,0 1-1,0 0 0,0 1 0,0 1 1,0 0-1,0 1 0,1 0 0,-1 2 1,1-1-1,1 2 0,-1 0 0,-18 13 1,11-6 91,0 2 1,0 0-1,2 1 1,0 1-1,1 1 1,1 0-1,-17 26 1,32-43-155,1 0 1,-1 0 0,1 0-1,-1 0 1,1 0-1,0 0 1,0 0 0,0 0-1,0 0 1,0 1 0,0-1-1,1 0 1,-1 1 0,1-1-1,0 0 1,-1 1 0,1-1-1,0 1 1,0-1 0,1 0-1,0 5 1,1-6-4,0 1 0,0 0 0,0-1 0,0 0 0,0 0 0,0 1 0,0-1 0,1 0 0,-1-1 1,0 1-1,1 0 0,-1-1 0,1 1 0,-1-1 0,1 0 0,-1 0 0,0 0 0,1 0 0,-1 0 0,1 0 0,3-2 0,18 0 47,1-2 0,-1 0 0,0-2-1,0-1 1,33-14 0,115-63-732,-3 1-387,-168 82 1049,0 1 0,-1-1-1,1 1 1,0-1 0,0 1-1,0-1 1,0 1 0,0-1-1,0 1 1,0 0 0,0-1-1,0 1 1,0 0 0,0 0-1,0 0 1,0 0 0,0 0-1,0 0 1,0 0 0,0 0-1,0 0 1,0 1 0,0-1-1,0 0 1,0 1 0,-1-1-1,1 0 1,0 1 0,0-1-1,0 1 1,1 1 0,-1 0-11,-1 1 0,0 0 1,0-1-1,0 1 0,-1 0 0,1-1 1,0 1-1,-1-1 0,0 1 0,1-1 1,-1 1-1,-2 3 0,-65 149 467,45-110 88,3 1-1,-28 92 1,41-103-266,6-25-111,0-1 1,0 0-1,-1 0 1,-1 0 0,1 0-1,-2-1 1,1 1 0,-1-1-1,-7 11 1,9-17-34,0 0 0,-1 0-1,0 0 1,1 0 0,-1-1 0,0 0 0,0 1-1,0-1 1,0 0 0,0 0 0,0-1 0,0 1 0,0-1-1,-4 1 1,-52-1 814,33-1-609,3 0-29,1 0 0,-1-2 1,-42-10-1,54 11-248,1-2 0,0 1 0,0-1-1,0 0 1,0-1 0,1 0 0,0-1 0,0 0-1,0 0 1,-11-12 0,19 17-72,0 0-1,0 0 1,0 0 0,0 0-1,1 0 1,-1-1-1,0 1 1,1 0 0,-1 0-1,1 0 1,-1-1-1,1 1 1,0 0 0,-1-1-1,1 1 1,0 0-1,0 0 1,0-1 0,0 1-1,0 0 1,0-1-1,1 1 1,-1 0 0,0-1-1,0 1 1,1 0-1,-1 0 1,1-1 0,0 1-1,-1 0 1,1 0-1,0 0 1,-1 0 0,1 0-1,0 0 1,0 0-1,0 0 1,0 0 0,0 0-1,0 0 1,0 1-1,0-1 1,1 0 0,-1 1-1,2-1 1,8-5-710,0 0 0,1 1 0,20-6 1,-25 9 360,188-52-9996,-159 46 7305,30-10-3916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8040,'0'0'2007,"-8"11"-400,-1 1-930,0 1 1,1 0-1,1 0 0,0 1 1,1 0-1,0 0 1,1 0-1,1 1 1,-5 25-1,9-27-465,-1 0 0,2 0 0,0 0 0,0 0 0,4 15 0,-3-22-183,-1 0 0,1-1 0,0 1 0,0-1 0,1 0-1,-1 1 1,1-1 0,0 0 0,1-1 0,-1 1 0,1-1 0,0 1-1,9 6 1,-12-10-1,0 0 0,-1 0-1,1-1 1,0 1-1,0 0 1,0-1 0,0 1-1,0-1 1,0 1 0,0-1-1,0 0 1,0 1 0,0-1-1,0 0 1,0 0-1,0 1 1,0-1 0,0 0-1,0 0 1,0 0 0,0 0-1,0-1 1,0 1 0,0 0-1,0 0 1,0-1-1,0 1 1,0 0 0,0-1-1,0 1 1,0-1 0,0 1-1,1-2 1,0 0 12,-1-1 1,1 1-1,0-1 0,-1 1 1,0-1-1,1 0 0,-1 0 1,0 1-1,-1-1 0,1 0 1,0-6-1,1 0-72,-2-1 0,1 1 1,-1-1-1,0 1 0,-1-1 0,0 1 0,-4-13 0,5 21 11,-1 0 0,1-1 0,-1 1-1,1 0 1,-1 0 0,1 0-1,-1-1 1,0 1 0,0 0-1,0 0 1,0 0 0,0 0 0,0 1-1,0-1 1,0 0 0,0 0-1,0 1 1,-2-2 0,2 2 11,0 0 1,1 0 0,-1 0 0,0 0-1,1 0 1,-1 0 0,1 0-1,-1 0 1,0 0 0,1 0-1,-1 0 1,0 0 0,1 1 0,-1-1-1,1 0 1,-1 1 0,1-1-1,-1 0 1,1 1 0,-1-1 0,1 0-1,-1 1 1,1-1 0,-1 1-1,1-1 1,-1 2 0,0-1 13,1 0 1,-1 0-1,1 0 1,-1 0-1,1 1 0,-1-1 1,1 0-1,0 1 1,0-1-1,0 0 1,0 0-1,-1 1 1,2-1-1,-1 0 0,0 1 1,0-1-1,0 0 1,1 1-1,-1-1 1,0 0-1,1 0 1,-1 1-1,1-1 1,0 0-1,-1 0 0,1 0 1,0 0-1,0 0 1,0 0-1,0 0 1,0 0-1,0 0 1,0 0-1,0-1 0,0 1 1,1 1-1,5 1 18,-1 0 0,1 0 0,0 0 0,0-1 0,0 0 0,0 0 0,0 0 0,1-1 0,-1-1 0,0 1 0,1-1 0,-1 0 0,0-1-1,1 1 1,10-4 0,2-1-310,0-1 0,0-1 0,0 0 0,19-12 0,-38 19 112,-1 4 194,-1 1 1,0-1-1,-1 0 0,1 0 0,-1 1 1,1-1-1,-6 7 0,-6 20 754,12-24-583,0-1-1,0 1 1,0 0 0,1 0-1,1 12 1,-1-18-184,0 0 1,1 0 0,-1 0 0,0 0 0,0 0 0,0 0 0,0 0 0,1 0 0,-1 0-1,1 0 1,-1 0 0,0 0 0,1-1 0,-1 1 0,1 0 0,0 0 0,-1 0-1,1-1 1,0 1 0,-1 0 0,1-1 0,0 1 0,0-1 0,0 1 0,0-1 0,-1 1-1,1-1 1,0 1 0,0-1 0,0 0 0,0 0 0,0 1 0,0-1 0,0 0-1,0 0 1,0 0 0,0 0 0,0 0 0,0 0 0,0 0 0,0-1 0,0 1 0,0 0-1,0 0 1,0-1 0,0 1 0,0-1 0,-1 1 0,3-2 0,0 0-679,0-1 0,0-1 0,0 1 0,0 0 0,0-1 0,-1 1 0,0-1 0,0 0 0,0 0 0,0 0 0,1-5 0,-2 7-156,8-24-6522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2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377 159 11659,'2'-11'1655,"0"3"-1467,0-1 361,0 1 0,0 0 1,-1-1-1,-1 0 0,0-10 0,0 16-404,0 0-1,-1 0 1,1 0-1,-1 0 1,0 0-1,0 0 1,0 0-1,0 0 1,-1 1-1,1-1 1,-1 1-1,1-1 1,-1 1-1,0-1 1,0 1-1,0 0 0,0 0 1,-1 0-1,1 0 1,-1 0-1,1 1 1,-4-3-1,-3 1-30,-1-1 0,1 1 0,-1 1 0,0-1 0,0 2 0,0-1 0,0 2 0,0-1 0,0 1 0,0 1 0,0-1 0,0 2 0,0 0 0,0 0 0,1 0 0,-14 6 0,13-4-23,-1 0-1,1 0 0,1 1 1,-1 0-1,1 1 1,0 0-1,0 1 0,0 0 1,1 0-1,0 0 1,1 1-1,-1 0 0,2 1 1,-12 18-1,17-26-84,0 1-1,0 0 1,0-1-1,0 1 1,0 0-1,1 0 1,-1 0-1,0 0 1,1-1-1,0 1 1,-1 0-1,1 0 1,0 0-1,0 0 1,0 0-1,1 0 1,-1 0 0,0 0-1,1 0 1,-1 0-1,1 0 1,-1 0-1,1 0 1,0-1-1,1 3 1,1-1 6,-1-1 0,1 0 0,-1-1 0,1 1 0,0 0 0,-1-1 0,1 1 0,0-1 0,0 0 0,0 0 0,0 0 0,0-1 0,0 1 0,4 0 0,13 0 36,-1 0 1,0-1-1,1-1 1,20-5-1,29-14-204,-60 16 102,0 0 0,1 1 1,0 0-1,-1 0 0,1 1 0,0 1 1,1-1-1,-1 2 0,0-1 0,13 2 1,-22 0 41,0-1 1,0 1-1,0 0 1,0-1-1,0 1 1,0 0-1,-1 0 1,1 0-1,0-1 1,0 1 0,0 0-1,-1 0 1,1 0-1,-1 0 1,1 1-1,-1-1 1,1 0-1,-1 0 1,1 0-1,-1 0 1,0 0-1,1 2 1,3 29-18,-4-27 28,3 31 69,2 13-23,-3 67 0,-2-104 81,-1 0 1,-1 0-1,1 0 1,-2 0-1,0-1 1,0 1 0,-1-1-1,0 0 1,-1 0-1,-1 0 1,-7 12-1,7-17 94,1 1-1,-2-2 0,1 1 0,-1-1 0,1 0 1,-2 0-1,1 0 0,0-1 0,-1-1 1,0 1-1,0-1 0,0 0 0,0-1 1,-12 2-1,1 0 21,0-2 0,0 0 0,0-2 1,0 0-1,-27-3 0,38 1-194,0 1 0,-1-1-1,1-1 1,1 0 0,-1 0 0,0 0-1,-7-6 1,12 8-84,1 0 0,0 0 0,0 0 1,0-1-1,0 1 0,0-1 0,0 0 0,0 0 0,1 1 0,-1-1 1,1 0-1,-1 0 0,1-1 0,0 1 0,0 0 0,-1 0 0,2-1 1,-1 1-1,0 0 0,0-1 0,1 1 0,-1-1 0,1 1 1,0-1-1,0 1 0,0-1 0,0-4 0,1 5-110,0 0 0,0 1 0,0-1 0,0 0 0,1 0-1,-1 1 1,0-1 0,1 0 0,-1 1 0,1-1 0,-1 1 0,1 0 0,0 0 0,0 0 0,-1-1-1,1 2 1,0-1 0,0 0 0,3-1 0,46-12-2933,-34 10 1650,25-8-3037,5-3-3465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2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13837,'0'0'4869,"-52"63"-3812,22-27-192,-4 6 224,2 3-289,-1-3-319,5-2-161,8-5-160,4-5-128,6-8 0,2-2 0,5-9-192,1-5-1666,2-22-16463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3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7 15535,'-10'-2'929,"-2"0"-706,0 1 0,1 0 0,-1 1 0,0 0 0,-14 2 0,20-1-92,1 0 0,-1 0 0,1 1 0,-1 0 0,1 0 0,0 1-1,-1-1 1,1 1 0,0 0 0,1 0 0,-1 1 0,1 0 0,-1-1-1,1 1 1,-4 5 0,3-2 26,0-1-1,1 1 1,0 0 0,0 1-1,0-1 1,1 1 0,0-1-1,-3 15 1,5-20-140,1 1 0,-1-1 1,1 1-1,0-1 0,-1 1 0,1 0 0,0-1 1,1 1-1,-1-1 0,0 1 0,1-1 0,-1 1 1,1-1-1,0 1 0,0-1 0,0 1 0,0-1 1,0 0-1,0 0 0,1 0 0,-1 1 0,1-1 1,0 0-1,-1-1 0,1 1 0,0 0 0,0-1 1,0 1-1,0-1 0,5 3 0,4 0 47,0-1 0,0 0 0,0 0 0,0-1 0,1-1 0,-1 0 0,1-1 0,-1 0-1,0 0 1,1-1 0,-1-1 0,19-5 0,-23 6-45,-1-1 0,1-1 1,-1 1-1,0-1 0,0 0 0,0-1 0,0 1 0,-1-1 1,1 0-1,5-6 0,-9 7 14,1 0 0,0-1 1,-1 1-1,0 0 0,0-1 0,0 1 0,0-1 0,-1 0 1,1 0-1,-1 0 0,0 1 0,0-1 0,0 0 0,-1 0 1,1-1-1,-1 1 0,-1-7 0,1 8-9,0 1 1,-1 0-1,1-1 0,-1 1 0,0 0 1,1 0-1,-1 0 0,0-1 1,-1 1-1,1 0 0,0 0 0,0 0 1,-1 1-1,1-1 0,-1 0 0,0 0 1,1 1-1,-5-3 0,1 1-7,0 0 0,0 0 1,-1 1-1,1-1 0,-1 1 0,0 1 0,-7-2 1,-7 0-24,1 1 1,0 0-1,-32 3 1,45 0-2,1-1 0,-1 1 1,1 0-1,-1 0 0,1 1 0,0 0 1,-1 0-1,1 0 0,0 0 1,0 1-1,1 0 0,-1 0 0,0 0 1,1 0-1,0 1 0,0 0 0,0 0 1,-5 6-1,7-7-125,1 0 0,-1 0-1,0 1 1,1-1 0,0 0 0,0 1 0,0-1 0,0 1-1,0-1 1,1 1 0,0 0 0,-1-1 0,1 1-1,1 0 1,-1-1 0,0 1 0,1-1 0,0 1 0,0-1-1,0 1 1,0-1 0,0 1 0,1-1 0,0 0-1,-1 0 1,1 0 0,1 0 0,3 5 0,4 3-906,0-1 1,1 0-1,-1 0 1,2-2 0,-1 1-1,1-1 1,1-1-1,13 6 1,22 11-3602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3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62 13677,'0'0'2306,"-12"11"-1265,-18 12-739,7-6 852,0 1-1,2 1 1,-26 30 0,46-49-1135,1 0 0,0 0 0,0 1 0,-1-1 0,1 0 0,0 0 0,0 1 0,0-1 0,-1 0 0,1 0 0,0 1 0,0-1 0,0 0 0,0 1 0,0-1 0,-1 0 0,1 0 0,0 1 0,0-1 0,0 0 0,0 1 0,0-1 0,0 0 0,0 1 0,0-1 0,0 0 0,0 1 0,1-1 0,-1 0 0,0 1 0,0-1 0,0 0 0,0 1 0,0-1 0,0 0 0,1 0 0,-1 1 0,0-1 0,1 0 0,15 3 592,24-9 404,-26 2-892,-1 0 0,1-2 0,-1 1 0,0-2 0,0 0 0,19-14 0,-28 19-48,0-1 0,-1 0 1,1 0-1,-1 0 0,1 0 1,-1-1-1,0 1 0,0-1 1,-1 0-1,1 0 0,-1 0 1,1 0-1,-1 0 0,-1 0 1,1-1-1,-1 1 0,1-1 1,-1 1-1,0-1 0,-1 1 1,1-1-1,-1 0 0,0 1 1,-1-7-1,0 8-58,0 0 0,-1 0 1,0 0-1,1 0 0,-1 1 0,0-1 0,-1 0 1,1 1-1,0 0 0,-1 0 0,1-1 1,-1 1-1,0 1 0,1-1 0,-1 0 0,0 1 1,0-1-1,0 1 0,0 0 0,-1 0 0,1 0 1,0 1-1,0-1 0,-1 1 0,1-1 1,0 1-1,-5 1 0,6-2-114,-1 1 1,1 0-1,-1 0 1,1 0-1,-1 0 1,1 0-1,-1 0 0,1 1 1,-1-1-1,1 1 1,0 0-1,-1 0 1,1 0-1,0 0 1,-1 0-1,1 0 0,0 1 1,0-1-1,0 1 1,0-1-1,0 1 1,1 0-1,-1 0 0,0-1 1,1 1-1,0 1 1,-1-1-1,1 0 1,0 0-1,0 0 0,0 1 1,0-1-1,0 0 1,1 1-1,-1-1 1,0 3-1,2 16-3544,4-3-2637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1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36 196 3812,'0'0'13308,"-5"-9"-11834,-10-30-391,14 37-1007,1 0-1,0-1 0,0 1 1,0 0-1,0 0 1,0 0-1,0 0 0,1 0 1,-1 0-1,1 0 1,-1 0-1,1 0 0,0 0 1,0 0-1,0 0 0,0 0 1,0 0-1,0 1 1,3-4-1,28-26 936,-26 27-770,6-6 99,0 1-1,0 1 1,1 0-1,22-10 1,-28 15-269,0 0-1,0 0 1,0 1 0,1 0-1,-1 1 1,0 0 0,1 0 0,-1 0-1,1 1 1,-1 0 0,10 2 0,-15-2-56,-1 1 0,1 0 0,-1-1 0,1 1 0,-1 0 0,0 0 0,0 0 0,1 0 0,-1 0 0,0 0 0,0 1 1,0-1-1,0 0 0,0 0 0,0 1 0,-1-1 0,1 1 0,0-1 0,-1 1 0,1-1 0,-1 1 0,1-1 0,-1 1 0,0-1 1,0 1-1,1 0 0,-1-1 0,0 1 0,-1-1 0,1 1 0,0 0 0,0-1 0,-1 3 0,0 2 89,0 0-1,0 0 0,0 0 1,-1 0-1,0-1 1,0 1-1,-5 8 1,-15 16 205,-2-2 1,0-1 0,-2-1 0,-48 38 0,46-40-162,-10 21-146,36-42 2,0 0 1,0-1-1,1 1 0,-1 0 1,1 0-1,-1 0 0,1 0 0,0 0 1,0 0-1,1 0 0,-1 0 0,1 0 1,-1 0-1,1 0 0,0 1 1,1 3-1,0-6 5,-1 1 1,1-1-1,0 0 0,1 0 1,-1 0-1,0 0 0,0 0 1,0 0-1,1 0 0,-1 0 1,0 0-1,1-1 0,-1 1 1,0-1-1,1 1 0,-1-1 1,1 1-1,-1-1 0,1 0 1,-1 0-1,1 1 1,2-1-1,44 0 430,-34-1-271,3 0-27,0-1-1,0-1 1,0 0 0,-1-1 0,20-8-1,-19 6-86,1 1-1,0 0 0,-1 1 0,1 1 1,24 0-1,-41 3 6,-3 11-688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8296,'0'0'16218,"0"8"-15321,0 185 1393,2-183-3222,1-15-3226,3-17-5102,-3-1-3162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13389,'0'0'4548,"1"-7"-2386,-1 4-1971,1 0 1,0 0-1,-1 0 0,1 1 1,0-1-1,0 0 0,1 1 0,-1-1 1,0 1-1,1-1 0,0 1 1,-1 0-1,1 0 0,0 0 1,0 0-1,4-3 0,-1 2 73,0 0-1,0 0 0,1 0 0,-1 1 0,1 0 1,-1 0-1,1 1 0,11-2 0,-5 1 22,-1 0 0,1 1 0,0 1 1,0-1-1,16 3 0,-26-1-275,0-1 1,0 0 0,-1 0 0,1 1-1,0-1 1,-1 1 0,1 0 0,0-1-1,-1 1 1,1 0 0,-1 0 0,1 0-1,-1 0 1,1 0 0,-1 0 0,0 0-1,0 1 1,1-1 0,-1 0 0,0 1-1,0-1 1,0 1 0,-1-1 0,1 1-1,0 0 1,0-1 0,-1 1 0,1 0-1,-1-1 1,0 1 0,1 0 0,-1 0-1,0-1 1,0 1 0,0 0 0,0 0-1,0-1 1,-1 1 0,1 0 0,-1 0-1,1-1 1,-1 1 0,1 0 0,-2 1-1,-1 4 28,0 0 0,0-1 0,0 0 0,-1 1 0,0-1-1,-1-1 1,1 1 0,-1-1 0,-10 10 0,-60 41 120,32-24-6,46-31-160,1 0-1,-1 0 1,1 0 0,0-1 0,-1 1-1,1-1 1,0 0 0,4-1-1,27 0 10,55 0 18,-84 2-27,0-1 0,0 1 0,0 1 0,-1-1 0,1 1 1,0 0-1,-1 0 0,1 0 0,-1 1 0,0 0 0,10 6 1,-14-8 7,0 0 0,1 0 1,-1 1-1,0-1 0,0 0 1,0 1-1,0-1 0,0 0 0,0 1 1,0-1-1,-1 1 0,1-1 1,-1 1-1,1 0 0,-1-1 1,1 1-1,-1 0 0,0-1 1,0 1-1,0 0 0,0-1 1,0 1-1,0 0 0,0-1 1,0 1-1,-1 0 0,1-1 1,-1 1-1,1-1 0,-1 1 1,0-1-1,0 1 0,1-1 1,-3 3-1,0 0 57,-1 1 1,1-1-1,-1 0 1,0 0-1,-1 0 1,1-1-1,-1 1 1,-9 4-1,-2 0 245,-1-1 0,0-1 0,-1 0 0,1-2 0,-1 0 0,0-1-1,0 0 1,-30-1 0,47-2-386,1 0-1,-1 0 1,0 0-1,0 0 0,1 0 1,-1 0-1,0 0 1,1-1-1,-1 1 0,0 0 1,1 0-1,-1-1 0,0 1 1,1 0-1,-1-1 1,0 1-1,1-1 0,-1 1 1,1-1-1,-1 1 1,1-1-1,-1 1 0,1-1 1,0 0-1,-1 1 1,1-1-1,0 1 0,-1-1 1,1 0-1,0 1 1,0-1-1,-1 0 0,1 0 1,0 1-1,0-1 1,0 0-1,0 1 0,0-1 1,0 0-1,0 0 1,0 1-1,0-1 0,1 0 1,-1 1-1,0-1 1,0 0-1,1 0 0,-1 1 1,0-1-1,1 1 1,-1-1-1,1-1 0,21-34-6860,-1 11 1163,3-2-1531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14926,'0'0'9284,"9"-5"-8009,28-13-607,-35 17-645,0 1 1,0 0 0,0-1-1,0 1 1,0 0-1,0 0 1,0 0 0,0 1-1,0-1 1,0 0-1,0 1 1,0-1 0,0 1-1,0 0 1,0 0-1,0 0 1,0 0 0,0 0-1,0 0 1,-1 0-1,1 0 1,1 3 0,8 3 20,17 5 28,47 16 0,-59-25-59,-1 2 0,0 0 0,0 1 1,0 0-1,-1 1 0,0 1 0,-1 0 0,1 1 0,-1 1 0,20 19 0,-32-27-5,1 0 0,-1 0 0,0 0 0,0 0-1,0 1 1,0-1 0,0 0 0,-1 0 0,1 1 0,-1-1 0,1 1-1,-1-1 1,0 1 0,0 2 0,5 23 317,-1-26-344,0 0-1,0 0 0,0-1 1,1 1-1,-1-1 0,0 0 1,1 0-1,8 0 1,2 2-13,-13-2 26,1 0 1,-1-1-1,1 1 1,-1 1-1,1-1 0,-1 0 1,0 0-1,1 1 0,-1-1 1,0 1-1,0 0 1,0 0-1,0 0 0,-1 0 1,1 0-1,1 2 0,-2-2 7,-1-1 0,1 1 0,-1-1 0,0 1 0,0-1 1,1 1-1,-1-1 0,0 1 0,0-1 0,0 1 0,-1-1 0,1 1 0,0 0 0,-1-1 0,1 0 0,-1 1 0,1-1 0,-1 1 0,1-1 0,-1 0 0,0 1 0,0-1 0,0 0 0,0 0 0,0 1 0,0-1 0,0 0 0,0 0 0,0 0 0,-3 1 0,-11 10 339,0-1-1,-1 0 1,-1-1-1,1-1 1,-28 11-1,32-15-105,1-1-1,-1-1 1,-1 0-1,1 0 1,0-1-1,0-1 1,-1 0-1,1-1 1,-21-1-1,28 0-220,1-1 1,0 1-1,-1-1 0,1 1 0,0-1 1,0-1-1,0 1 0,-5-4 0,-11-6-52,70 8-3820,-13-6-4555,-19 2-42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81 4164,'0'0'17222,"-5"-8"-15536,2 2-1430,-8-17 533,11 22-760,0 0-1,1 1 1,-1-1 0,0 0 0,0 0 0,1 0-1,-1 1 1,0-1 0,1 0 0,-1 0 0,1 1-1,-1-1 1,1 0 0,-1 1 0,1-1 0,-1 0-1,1 1 1,0-1 0,-1 1 0,1-1-1,0 1 1,-1-1 0,1 1 0,0 0 0,0-1-1,0 1 1,-1 0 0,1 0 0,0-1 0,0 1-1,0 0 1,0 0 0,1 0 0,51-10 1113,0 3 1,106-1-1,-157 8-1143,1-1 0,0 2-1,-1-1 1,1 0 0,0 0 0,-1 1-1,1-1 1,0 1 0,-1 0 0,1 0 0,-1 0-1,1 0 1,-1 1 0,1-1 0,-1 0-1,0 1 1,3 2 0,-4-3 3,-1 1 0,1-1 1,0 1-1,-1-1 0,0 1 1,1-1-1,-1 1 0,0 0 0,1-1 1,-1 1-1,0-1 0,0 1 0,0-1 1,-1 1-1,1 0 0,0-1 0,0 1 1,-1-1-1,1 1 0,-1-1 0,0 1 1,1-1-1,-1 1 0,0-1 0,0 0 1,0 1-1,0-1 0,0 0 1,0 0-1,-2 2 0,-16 17 58,-1 0 0,-1-2 0,0 0 1,-26 15-1,-23 20 45,118-53-169,-5-4 96,-24 1-41,-1 1 0,1 0 0,0 2 0,0 0 0,34 6 0,-51-6 7,1 1 0,-1-1 0,1 1-1,-1 0 1,0 0 0,1 0 0,-1 0-1,0 0 1,0 1 0,0-1 0,0 1-1,0-1 1,0 1 0,0 0 0,0 0-1,-1-1 1,1 1 0,-1 1 0,1-1-1,-1 0 1,0 0 0,0 0-1,0 1 1,0-1 0,0 1 0,0-1-1,-1 0 1,1 1 0,-1-1 0,0 1-1,0 0 1,1-1 0,-2 1 0,1-1-1,0 1 1,-1-1 0,1 1 0,-1-1-1,1 1 1,-3 2 0,1 2 47,0 0 0,-1-1 0,-1 1 0,1-1 1,-1 0-1,0 0 0,0 0 0,0 0 0,-1-1 0,0 1 0,0-1 0,-1-1 0,-7 6 1,3-4 182,0-1 0,-1 0 0,1-1 0,-1 0 1,0-1-1,0 0 0,-1-1 0,1 0 1,0 0-1,-21-1 0,25-1-383,0-1 0,0 1 0,0-1-1,0-1 1,0 1 0,0-1 0,1 0 0,-1-1 0,0 1-1,1-1 1,0-1 0,0 1 0,0-1 0,0 0-1,0-1 1,1 1 0,0-1 0,-7-7 0,-11-22-10704,12 12-3463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94 128 5669,'-3'-11'-245,"2"9"401,-1-7 440,0 0-1,-1 0 0,-1 1 0,0-1 1,0 1-1,0 0 0,-1 0 1,0 0-1,-1 0 0,0 1 1,0 0-1,-9-8 0,14 14-551,1 1-1,-1 0 0,1 0 0,-1 0 0,1 0 1,-1 0-1,1 0 0,-1-1 0,1 1 1,-1 0-1,1 1 0,-1-1 0,1 0 1,-1 0-1,1 0 0,-1 0 0,1 0 0,-1 0 1,1 1-1,-1-1 0,1 0 0,-1 0 1,1 1-1,-1-1 0,1 0 0,0 1 1,-1-1-1,1 0 0,0 1 0,-1-1 1,1 1-1,0-1 0,-1 0 0,1 1 0,0-1 1,0 1-1,0-1 0,-1 1 0,1-1 1,0 1-1,0-1 0,0 1 0,0-1 1,0 1-1,0-1 0,0 1 0,0-1 1,0 1-1,0 0 0,-3 34-91,3-29 369,-3 527 3775,5-272-2801,35 788 182,-6-372-1267,-30-666-210,77 1576-176,-55-787-1310,-23-785 1253,6 3-9525,-3-9 3544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6342,'0'0'6011,"3"9"-5392,-1-3-595,0 0-1,1 0 1,-1 0-1,1 0 1,1-1-1,-1 1 1,1-1-1,0 0 1,0 0-1,1-1 1,-1 1-1,1-1 1,0 0-1,0 0 1,1 0-1,-1-1 1,1 0-1,0 0 1,11 4-1,52 9-564,-56-15 6992,-14-1-6415,0 0-1,-1 0 1,1 0 0,0 0 0,-1 0 0,1 0 0,0 0 0,-1 0 0,1 1 0,0-1 0,0 0 0,-1 1-1,1-1 1,0 1 0,0-1 0,0 1 0,-1 0 0,1-1 0,0 1 0,0 0 0,0 0 0,0 0 0,0 0-1,1 0 1,-1 0 0,0 0 0,0 0 0,1 0 0,-1 0 0,0 1 0,1-1 0,-1 0 0,1 0-1,0 1 1,-1-1 0,1 0 0,0 1 0,0-1 0,0 0 0,0 1 0,0-1 0,0 2 0,1 1-19,-1 0 0,1 0 0,1 0 0,-1-1 0,0 1 0,1 0 0,0-1 0,0 1 0,0-1 0,0 0 0,0 1 1,1-1-1,3 3 0,-5-5-12,5 4 12,0 1 0,0 0 0,0 0 0,-1 1 0,0-1 1,5 9-1,-10-14-5,1 0 0,-1 0 0,1 0 0,-1 0 1,0 0-1,0 0 0,1 0 0,-1 0 0,0 1 1,0-1-1,0 0 0,0 0 0,0 0 0,0 0 0,0 1 1,-1-1-1,1 0 0,0 0 0,-1 0 0,0 2 1,0-1 28,-1-1-1,1 1 1,-1-1 0,1 1 0,-1-1 0,0 1 0,0-1 0,1 0 0,-1 0 0,0 0 0,0 0 0,0-1 0,0 1-1,0 0 1,-4 0 0,-3 1-39,0 0-1,0-1 0,0 0 0,-16 0 1,2-8-3703,11-5-3725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220 172 4068,'0'0'5173,"2"-10"-3785,-2 6-1396,2-7 829,0 0 0,-1-1-1,-1 0 1,0 1-1,-2-17 1,1 24-626,0 1 1,1-1 0,-1 1-1,-1 0 1,1-1-1,0 1 1,-1 0-1,1 0 1,-1 0-1,0 0 1,0 0 0,0 1-1,-1-1 1,1 0-1,-1 1 1,1 0-1,-1-1 1,0 1 0,0 0-1,0 1 1,0-1-1,0 0 1,0 1-1,0 0 1,-1 0-1,-3-1 1,3 1-80,0 0-1,0 0 1,0 0-1,1 1 1,-1 0 0,0 0-1,0 0 1,0 0 0,0 1-1,0 0 1,0 0-1,0 0 1,0 0 0,1 0-1,-1 1 1,0-1-1,1 1 1,-4 2 0,2 0-65,0 1 1,0-1 0,0 1 0,1 0 0,0 0-1,0 0 1,0 0 0,1 1 0,-1 0 0,-2 6 0,-1 6 107,0 1 0,2 0 0,0 0 0,1 0 1,1 0-1,-2 30 0,5-45-120,0 0 0,0 0-1,0 1 1,0-1 0,1 0-1,-1 0 1,1 0 0,0 0 0,1 0-1,-1 0 1,1 0 0,-1 0 0,1 0-1,0 0 1,1-1 0,-1 1 0,4 3-1,-4-5-21,1 0-1,0 0 0,0-1 1,-1 1-1,1-1 0,0 1 1,0-1-1,1 0 0,-1 0 1,0-1-1,0 1 0,0 0 1,1-1-1,-1 0 0,0 0 0,0 0 1,1 0-1,-1-1 0,0 1 1,0-1-1,0 0 0,1 1 1,3-3-1,3-2 29,1 1 0,-1-2 0,0 0 0,0 0 0,0 0 0,-1-1 0,0-1 0,-1 0 0,0 0 0,13-15 0,-12 11-19,0 0 0,-1 0 1,0-1-1,-1 0 0,0 0 0,-1-1 1,8-27-1,-13 36-9,0 0 0,0 1 0,0-1 1,-1 0-1,0 1 0,0-1 0,0 0 1,0 1-1,-1-1 0,0 0 0,-2-7 1,2 11-16,1 0-1,-1 0 1,1 0 0,-1 0 0,0 0 0,1 0 0,-1 0 0,0 0 0,0 0 0,0 1 0,0-1-1,0 0 1,0 0 0,0 1 0,0-1 0,0 1 0,0-1 0,0 1 0,-2-1 0,1 0-13,-1 1 0,1 0 1,-1 0-1,1 0 0,-1 1 1,1-1-1,0 0 1,-1 1-1,1 0 0,0-1 1,-1 1-1,1 0 0,-3 2 1,0 0-127,1 0 0,0 1-1,-1 0 1,1-1 0,1 1 0,-1 1 0,0-1 0,1 1 0,0-1 0,0 1 0,1 0-1,-3 6 1,3-7-299,0 0-1,1 0 0,0 0 0,0 1 0,0-1 1,0 1-1,0 5 0,1-8 4,0 0 1,0 0-1,0 0 1,1-1-1,-1 1 1,0 0-1,1 0 0,0 0 1,-1-1-1,1 1 1,0 0-1,0-1 1,0 1-1,0-1 0,0 1 1,0-1-1,2 3 1,9 4-4421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11275,'0'0'2381,"1"9"234,0 16-1060,-1 0-1,-1 0 1,-2 0 0,-8 38-1,3-27-941,1 0-1,1 1 1,-1 57-1,9-92-2321,2-8-177,2-9-1266,-2-11-2721,-2-8-3261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10090,'0'0'11755,"0"10"-10063,-5 37-517,-1-1-1,-3 1 1,-17 53 0,16-60-739,9-38-409,0 0 0,1 1 0,-1-1 0,1 0 0,0 0 0,0 1 0,0-1 0,0 0 0,0 0-1,0 1 1,0-1 0,1 0 0,0 3 0,-1-5-19,1 1-1,-1 0 1,1-1-1,-1 1 0,1 0 1,-1-1-1,1 1 1,0 0-1,-1-1 1,1 1-1,0-1 1,-1 1-1,1-1 1,0 0-1,0 1 1,-1-1-1,1 0 1,0 1-1,0-1 1,0 0-1,-1 0 1,1 0-1,0 0 1,1 0-1,3 0 7,1-1-1,-1 0 1,0 0-1,1-1 1,-1 1 0,0-1-1,0 0 1,0-1-1,7-3 1,77-50-2925,-79 47 942,1 1-1,-2-2 0,12-12 1,-1-3-5115</inkml:trace>
  <inkml:trace contextRef="#ctx0" brushRef="#br0" timeOffset="1">210 136 12396,'0'0'6566,"-38"60"-4772,24-26 159,-1 2 33,10-1-672,3-4-418,2-3-543,0-5-321,16-8-64,4-6-897,0-9-2146,-6 0-3203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4 176 3908,'0'0'3950,"-1"-8"-1494,0 3-2126,0 1 1,1-1-1,0 0 1,0 0 0,0 0-1,1 0 1,-1 0-1,1 0 1,1 0-1,-1 0 1,1 1-1,-1-1 1,1 0-1,1 1 1,-1 0 0,1-1-1,-1 1 1,1 0-1,0 0 1,1 0-1,-1 1 1,1-1-1,-1 1 1,8-5 0,-4 2-65,0 1 0,1-1 0,-1 1 0,2 1 0,-1-1 0,0 1 0,1 1 0,-1 0 0,1 0 0,0 0 0,0 1 0,0 1 0,1 0 0,-1 0 0,0 0 0,0 1 0,16 2 0,-23-1-246,0-1-1,0 1 1,0 0-1,0 0 1,0 0 0,0 0-1,0 0 1,0 1-1,-1-1 1,1 0 0,0 1-1,-1-1 1,0 1-1,1 0 1,-1-1-1,0 1 1,0 0 0,1 0-1,0 2 1,-1 1 9,1 0 1,-1 0 0,0 0-1,0 0 1,0 0 0,0 0-1,-1 0 1,0 5-1,-1 3 28,0-1 0,-1 0 0,0 1 0,-1-1 0,-1 0 0,-4 12 0,-8 8 7,-2-1 1,-39 53-1,33-51 448,-33 62 0,55-91-459,0 0 0,0 0 1,0 0-1,1 0 0,0 0 0,0 0 0,0 0 0,1 0 0,-1 1 0,1 4 1,0-8-52,0 1 1,1-1 0,-1 1-1,0-1 1,1 0 0,0 1-1,-1-1 1,1 0 0,0 0-1,-1 1 1,1-1 0,0 0-1,0 0 1,0 0 0,0 0-1,0 0 1,0 0 0,0 0-1,0 0 1,1-1 0,-1 1-1,0 0 1,0-1 0,1 1-1,-1-1 1,0 1 0,1-1-1,-1 0 1,1 1 0,-1-1 0,0 0-1,3 0 1,15 2 17,1-2 0,-1 0 0,1-1 0,-1 0 0,1-2 0,28-7 0,17-15-3603,-64 25 3314,0 0 0,-1-1 1,1 1-1,-1 0 1,1 0-1,-1-1 1,1 1-1,0 0 0,-1-1 1,1 1-1,-1-1 1,0 1-1,1-1 1,-1 1-1,1-1 0,-1 1 1,0-1-1,1 1 1,-1-1-1,0 1 1,1-1-1,-1 0 0,0 1 1,0-1-1,0 0 1,0 1-1,0-1 1,1-1-1,-1-4-6036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90 11819,'0'0'4837,"-53"-13"-2467,53 11 353,9 0-2147,17-2-127,7-3 95,11 1-224,4-3-224,6-1-31,0 1-514,1 1-1729,-5-1-1730,-11-1-5348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12364,'0'0'10602,"5"10"-9759,1 3-753,-1 1 1,0-1-1,-1 1 0,-1-1 0,0 1 0,-1 0 0,0 0 0,-1 15 1,3 166-1789,-10-195-4767,-17-16-363,9-4-1200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8264,'0'0'11728,"12"-3"-10457,84-3-355,-59 5-1257,54-8 1,-82 7-294,-1 0 0,0-1 0,0 1 0,0-2 0,0 1 0,0-1-1,0 0 1,-1-1 0,0 0 0,0 0 0,0 0 0,7-9 0,-11 11 352,0-1 1,0 0-1,-1 0 0,1 0 0,-1 0 0,0 0 0,0 0 1,0-1-1,0 1 0,-1-1 0,0 1 0,1-10 0,-1 10 368,-1-1 0,0 0-1,-1 0 1,1 0-1,-1 0 1,0 0 0,0 1-1,-4-9 1,4 11 91,1-1-1,-1 1 1,0 0 0,0 0 0,-1-1-1,1 1 1,0 0 0,-1 0 0,1 0-1,-1 0 1,0 1 0,0-1 0,0 0 0,0 1-1,0-1 1,0 1 0,0 0 0,0 0-1,0-1 1,0 1 0,-1 1 0,1-1-1,-1 0 1,1 1 0,0-1 0,-1 1-1,1-1 1,-1 1 0,1 0 0,-1 0 0,1 1-1,-1-1 1,-4 1 0,2 1 94,0-1 1,1 1 0,-1 0-1,0 1 1,1-1 0,0 1-1,0 0 1,-1 0 0,1 0-1,1 0 1,-1 1 0,1-1-1,-1 1 1,1 0 0,-5 9-1,-22 49 1239,28-59-1461,0 1 0,1 0 0,0 0 1,0 0-1,0 0 0,0 0 0,1 0 0,-1 0 1,1 0-1,0 0 0,0 0 0,0 0 0,1 0 1,1 7-1,-1-10-42,0 0 0,0 0 0,0-1 0,0 1 0,0 0 0,0-1 0,0 1 0,0-1 0,0 1 0,0-1 0,0 0 1,0 1-1,0-1 0,0 0 0,1 0 0,-1 0 0,0 0 0,0 0 0,0 0 0,0 0 0,0 0 0,1 0 0,-1 0 0,0-1 0,2 0 0,29-10 183,-6-11-272,-23 19 48,0 0 0,1-1 0,-1 1 0,1 1 0,0-1 0,0 0 0,0 1 0,0 0 0,0 0-1,0 0 1,7-2 0,-11 5 25,1-1 0,0 0-1,0 0 1,0 1 0,-1-1-1,1 0 1,0 1 0,0-1-1,-1 1 1,1-1 0,0 1-1,-1-1 1,1 1-1,-1-1 1,1 1 0,-1-1-1,1 1 1,-1 0 0,1 0-1,-1-1 1,1 1 0,-1 0-1,0 0 1,0-1 0,1 1-1,-1 0 1,0 0 0,0 0-1,0-1 1,0 1 0,0 2-1,3 32 138,-3-30-96,-1 52 226,0-35-166,0-1 0,5 33 0,-4-54-116,0 1-1,0-1 0,0 1 0,0 0 1,0-1-1,1 1 0,-1-1 1,0 1-1,0-1 0,0 1 0,1-1 1,-1 1-1,0-1 0,1 1 1,-1-1-1,1 1 0,-1-1 0,1 0 1,-1 1-1,0-1 0,1 1 0,-1-1 1,1 0-1,0 0 0,-1 1 1,1-1-1,-1 0 0,1 0 0,-1 0 1,1 1-1,0-1 0,0 0 1,9-9-4606,-5-5-1125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0:5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13004,'0'0'6444,"8"1"-4672,-1 0-1566,0-1-1,0-1 1,0 1 0,0-1 0,-1-1-1,1 1 1,0-1 0,-1 0-1,1 0 1,-1-1 0,0 0-1,0 0 1,0-1 0,0 1-1,0-1 1,9-10 0,-12 12-192,2-1 7,-1-1-1,1 1 1,-1-1-1,0 0 1,0 0-1,0 0 1,-1-1-1,0 1 1,1-1-1,-2 0 1,1 0-1,0 0 1,-1 0-1,0 0 1,0-1-1,1-8 1,-3 14-20,0 0 1,0-1-1,0 1 1,0 0-1,0-1 1,0 1-1,0 0 0,0 0 1,0-1-1,0 1 1,0 0-1,0-1 1,0 1-1,-1 0 1,1 0-1,0-1 1,0 1-1,0 0 1,0 0-1,-1 0 1,1-1-1,0 1 1,0 0-1,-1 0 0,1 0 1,0 0-1,0-1 1,-1 1-1,1 0 1,0 0-1,0 0 1,-1 0-1,1 0 1,0 0-1,0 0 1,-1 0-1,1 0 1,0 0-1,-1 0 0,-15 4 66,-13 13 11,15-3 105,0 1 0,1 0 0,0 0 0,-10 19 0,18-26-98,0 0-1,0 1 1,1 0 0,1 0 0,-1 0-1,2 0 1,-1 0 0,1 1-1,0-1 1,0 16 0,3-24-94,-1 0 1,0 0 0,1 0-1,-1 1 1,1-1 0,0 0-1,-1 0 1,1 0 0,0 0 0,0 0-1,-1 0 1,1 0 0,0 0-1,0-1 1,0 1 0,0 0-1,0 0 1,0-1 0,0 1-1,1-1 1,-1 1 0,0-1-1,0 1 1,0-1 0,1 0-1,-1 0 1,0 1 0,0-1 0,1 0-1,-1 0 1,0 0 0,0 0-1,1-1 1,-1 1 0,0 0-1,2-1 1,26-6-2328,-11-7-3460,-10-5-1555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00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157 133 8264,'0'0'3454,"1"-8"-566,1-4-2331,-1 9 6,0-1 0,-1 0 0,1 0 0,-1-1 0,0 1 0,0 0 0,-1-6 0,0 9-440,1 0-1,-1-1 1,1 1-1,-1 0 1,0 0-1,1 0 0,-1 0 1,0 0-1,0 0 1,0 0-1,1 0 0,-1 0 1,0 1-1,0-1 1,0 0-1,-1 1 1,1-1-1,0 0 0,0 1 1,0-1-1,0 1 1,-1 0-1,1-1 1,0 1-1,0 0 0,-1 0 1,1 0-1,0 0 1,0 0-1,-1 0 1,-1 0-1,-2 1-52,0 0 0,0 0 0,0 1 0,0-1 1,0 1-1,1 0 0,-1 1 0,1-1 0,-1 1 0,1-1 0,0 2 0,0-1 0,0 0 0,1 1 1,-1-1-1,1 1 0,-1 0 0,1 0 0,-2 6 0,-1-2 92,0 1 0,1 0 1,1 1-1,0-1 0,0 1 0,0 0 0,1 0 0,-2 16 0,5-24-151,-1 0 0,1-1 0,0 1-1,0 0 1,0-1 0,0 1 0,1-1-1,-1 1 1,0 0 0,1-1-1,-1 1 1,1-1 0,-1 1 0,1-1-1,0 1 1,0-1 0,-1 0 0,1 1-1,0-1 1,0 0 0,0 0 0,1 1-1,-1-1 1,0 0 0,0 0 0,1 0-1,-1-1 1,0 1 0,1 0-1,-1 0 1,1-1 0,-1 1 0,1-1-1,-1 1 1,1-1 0,-1 0 0,1 1-1,0-1 1,-1 0 0,1 0 0,0 0-1,-1 0 1,1 0 0,-1-1 0,3 1-1,3-1 40,1 0 0,0-1 1,0 0-1,0 0 0,-1 0 0,1-1 0,-1 0 0,7-5 0,-3 2-22,-1-2 0,-1 1 0,1-1 0,-1 0 0,-1-1 0,1 0 0,8-14 0,-13 18-31,0-1 0,-1 1 0,0-1 0,0 1 0,-1-1 0,1 0 0,-1 0 0,-1-1 0,1 1 0,-1 0 0,0 0 0,-1-1 0,1 1 0,-1 0 0,-1-13 0,0 17-90,1 0 0,-1 0 0,0 0 0,1 1 0,-1-1 0,0 0 0,0 1 0,0-1 0,0 1 0,-1-1 0,1 1 0,0-1 0,-1 1 0,1 0 0,0 0 0,-1 0 0,1 0 0,-1 0 0,0 0 0,1 0 0,-1 0 0,-2 0 0,-44-10-5966,36 10 3276,-10-3-4674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0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3 113 3619,'0'0'9305,"-1"-9"-6908,1 9-2375,-1-6 383,1 0-1,-1-1 1,1 1-1,1 0 0,-1 0 1,3-10-1,-3 14-277,1-1 0,0 0-1,1 1 1,-1-1 0,0 1 0,1 0-1,0-1 1,-1 1 0,1 0 0,0 0-1,0 0 1,0 0 0,0 0 0,0 0-1,1 1 1,-1-1 0,1 1 0,-1 0-1,1-1 1,3 0 0,-3 1-82,-1 0 0,1 0 0,-1 0 0,1 0 0,-1 0 0,1 1 1,-1-1-1,1 1 0,0 0 0,-1-1 0,1 1 0,0 1 0,-1-1 0,1 0 1,0 1-1,-1-1 0,1 1 0,-1 0 0,1 0 0,-1 0 0,1 0 0,-1 0 0,3 2 1,-3 0-21,1-1 1,-1 1 0,0 0-1,0 0 1,0 0 0,0 1-1,0-1 1,-1 0 0,1 1-1,-1-1 1,0 1 0,0-1-1,0 1 1,0 5 0,0 8 16,0 0 1,-1-1 0,-1 1 0,-1 0-1,0-1 1,-6 22 0,0-13-36,-1-1 1,-14 25-1,12-27 16,2-1 0,-13 42-1,22-62-6,-1 0 0,1 0 0,-1 0 0,1 1-1,0-1 1,0 0 0,0 0 0,0 0-1,0 1 1,0-1 0,0 0 0,0 0-1,0 1 1,0-1 0,1 0 0,-1 0-1,0 0 1,1 0 0,-1 0 0,1 1-1,-1-1 1,1 0 0,0 0 0,0 0 0,-1 0-1,1-1 1,0 1 0,0 0 0,0 0-1,0 0 1,1 0 0,2 1 27,-1-1-1,0-1 1,1 1 0,-1 0 0,1-1 0,-1 0-1,1 1 1,-1-2 0,0 1 0,1 0-1,3-1 1,13-3 104,0-1-1,34-14 1,-20 6-1081,56-32-1,-89 45 677,0-1-1,0 1 0,0-1 1,0 0-1,0 1 1,0-1-1,0 0 0,0 0 1,-1 0-1,1 0 0,0 0 1,-1 0-1,1 0 0,0 0 1,-1 0-1,1 0 0,-1 0 1,0 0-1,1-2 1,0-6-5033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0 1 2434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0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8296,'0'0'10431,"8"0"-8926,10 0-657,0-1 0,0-1 0,0-1 0,0 0 0,28-9 0,53-28 9,55-17-2013,-149 56 642,-3 0 35,0 1-1,-1 0 1,1-1-1,0 0 0,-1 1 1,1-1-1,-1 0 1,1 0-1,-1 0 0,1 0 1,-1 0-1,1 0 0,1-2 1,1-6-7449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3651,'0'0'15498,"10"2"-13875,-7-2-1500,0 1 0,0 0 1,0-1-1,0 1 0,1-1 1,-1 0-1,0 0 0,0 0 1,0-1-1,0 1 0,1-1 1,-1 0-1,0 0 0,0 0 1,0 0-1,0 0 0,0 0 1,-1-1-1,1 0 0,0 1 1,-1-1-1,1 0 0,-1 0 1,0-1-1,1 1 0,-1 0 1,0-1-1,3-4 0,0-1 42,0 0 0,0 0 0,0 0-1,-1 0 1,0-1 0,-1 0-1,0 0 1,0 0 0,-1 0 0,0-1-1,-1 1 1,1 0 0,-2-16 0,0 24-154,0 1 0,0-1 0,0 1 0,0-1 0,0 1 1,0-1-1,-1 1 0,1 0 0,0-1 0,0 1 0,-1-1 0,1 1 1,0-1-1,0 1 0,-1 0 0,1-1 0,0 1 0,-1 0 1,1-1-1,-1 1 0,1 0 0,0 0 0,-1-1 0,1 1 1,-1 0-1,1 0 0,-1 0 0,1-1 0,-1 1 0,1 0 1,-1 0-1,1 0 0,-1 0 0,1 0 0,-1 0 0,1 0 0,-1 0 1,1 0-1,0 0 0,-1 0 0,1 1 0,-1-1 0,1 0 1,-1 0-1,1 0 0,-1 1 0,1-1 0,0 0 0,-1 0 1,1 1-1,-1-1 0,1 0 0,0 1 0,-1-1 0,1 1 1,-1-1-1,-24 20-124,18-11 114,0 1-1,0 0 1,1 0 0,1 1 0,0 0 0,0 0 0,1 0 0,1 0 0,0 1 0,0-1 0,-1 19-1,4-29 1,0 0 0,0 0 1,0 0-1,0 0 0,0 0 0,0 0 0,0 0 0,0 0 0,1 0 0,-1 0 0,0 0 0,1 0 0,-1 0 0,1 0 0,-1-1 0,1 1 0,-1 0 0,1 0 0,0 0 0,-1-1 0,1 1 0,0 0 1,0-1-1,-1 1 0,1 0 0,0-1 0,0 1 0,0-1 0,0 0 0,0 1 0,0-1 0,0 0 0,0 1 0,0-1 0,0 0 0,0 0 0,0 0 0,0 0 0,0 0 0,0 0 0,0 0 0,0 0 0,0 0 1,0-1-1,0 1 0,0 0 0,0-1 0,-1 1 0,1 0 0,0-1 0,0 1 0,1-2 0,6-1 37,-1 0 0,-1-1 0,1 0 0,0 0-1,9-9 1,91-102 167,-73 74-153,-33 40-59,0 0 1,-1 1-1,1-1 1,0 0-1,0 0 1,0 0-1,0 1 1,0-1-1,-1 0 1,1 1-1,0-1 1,1 1 0,-1-1-1,0 1 1,0-1-1,0 1 1,0 0-1,2-1 1,-3 1 6,1 1 1,0-1 0,-1 0 0,1 0-1,0 1 1,-1-1 0,1 0-1,0 1 1,-1-1 0,1 1 0,-1-1-1,1 1 1,-1-1 0,1 1-1,-1-1 1,1 1 0,-1-1 0,0 1-1,1 0 1,-1-1 0,0 1-1,1 0 1,11 52 200,-9-30-141,-2-21-61,-1 1 0,1-1 0,0 0 0,-1 1 0,1-1 0,0 0-1,0 0 1,1 1 0,-1-1 0,0 0 0,1 0 0,-1 0 0,1-1-1,0 1 1,0 0 0,-1 0 0,1-1 0,0 1 0,0-1 0,5 2-1,-5-2 10,0-1 0,1 0 0,-1 0 0,0 0 0,1 0 0,-1 0 0,0-1 0,0 1 1,1-1-1,-1 1 0,0-1 0,0 0 0,0 0 0,0 0 0,1 0 0,-1 0 0,-1 0 0,1-1 0,0 1 0,0-1 0,0 1 0,1-3 0,27-26 106,37-48 1,-67 77-117,0 1-1,0 0 1,0-1 0,0 1-1,0 0 1,0-1-1,1 1 1,-1-1 0,0 1-1,0 0 1,0-1 0,1 1-1,-1 0 1,0 0-1,0-1 1,1 1 0,-1 0-1,0-1 1,1 1 0,-1 0-1,0 0 1,1 0-1,-1-1 1,0 1 0,1 0-1,-1 0 1,0 0-1,1 0 1,-1 0 0,1 0-1,-1 0 1,0 0 0,1 0-1,-1 0 1,0 0-1,1 0 1,-1 0 0,1 0-1,-1 0 1,0 0 0,1 0-1,-1 0 1,0 0-1,1 1 1,-1-1 0,1 0-1,-1 0 1,0 1 0,0-1-1,1 0 1,-1 0-1,0 1 1,1-1 0,-1 0-1,0 0 1,0 1-1,0-1 1,1 0 0,-1 1-1,0-1 1,0 1 0,0-1-1,0 0 1,0 1-1,1-1 1,-1 0 0,0 2-1,3 29-200,-3-27 194,0 0 8,0 7-18,1 0 0,0-1-1,1 1 1,3 13 0,-5-23 17,0 1 0,1-1 0,-1 0 1,0 1-1,1-1 0,-1 0 0,1 0 1,-1 1-1,1-1 0,0 0 0,0 0 1,-1 0-1,1 0 0,0 0 1,0 0-1,0 0 0,0 0 0,0 0 1,0 0-1,1-1 0,-1 1 0,0 0 1,0-1-1,0 1 0,1-1 0,-1 1 1,0-1-1,1 0 0,-1 1 0,0-1 1,1 0-1,-1 0 0,0 0 0,1 0 1,-1 0-1,0 0 0,1 0 0,-1-1 1,0 1-1,1 0 0,-1-1 0,0 1 1,1-1-1,1-1 0,1 0 12,0-1 0,0 0 0,0 0 0,0 0 0,-1-1 0,1 1 0,-1-1 1,0 0-1,0 0 0,4-7 0,24-52-34,-8 14-111,-19 76-484,-5 45 1190,-1-28-1849,2-15-3273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0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4 141 12043,'0'0'3412,"1"-10"-1597,-1-2-1214,0 8-377,0 0 0,0 0 0,1-1 0,-1 1-1,1 0 1,0 0 0,0 0 0,1 0 0,-1 0 0,3-4 0,1 4 1609,-2 14-1246,-2 14-220,-25 514 4037,41-678-4305,6 1 1,41-135 0,-62 268-117,-1 0 0,1 1 1,0-1-1,1 1 1,0 0-1,-1 0 1,2 0-1,-1 0 0,0 1 1,1-1-1,0 1 1,0 0-1,7-6 0,-8 9 6,-1-1 0,1 1-1,0 0 1,1 0-1,-1 0 1,0 0 0,0 1-1,0-1 1,0 1-1,1 0 1,-1 0 0,0 0-1,0 0 1,1 0-1,-1 1 1,0-1 0,0 1-1,0 0 1,0 0 0,0 0-1,0 1 1,0-1-1,0 1 1,0-1 0,3 4-1,0-1 7,0-1 1,0 2-1,-1-1 0,1 1 1,-1 0-1,0 0 0,-1 0 1,1 1-1,-1-1 0,0 1 1,-1 0-1,1 1 0,-1-1 1,0 0-1,-1 1 0,4 12 1,-5-13 19,0 0 0,-1 0 0,1 0 0,-1 0-1,-1 0 1,1 0 0,-1 0 0,0 0 0,0 0 0,-1-1 0,0 1 0,0 0 0,0-1 0,-1 1 0,0-1 0,0 0 0,0 0 0,0 0 0,-1 0 0,-6 6 0,1-2 131,-1 1 1,0-1-1,0-1 1,-16 11-1,21-16-130,0-1 0,0 1 0,-1-1 0,1 1 0,0-2 0,-1 1 0,0 0 0,1-1 0,-1 0 0,0-1 0,0 1 0,1-1 0,-8-1 0,10 1-283,1-1 1,-1 0 0,0 0-1,1-1 1,-1 1 0,1 0-1,0-1 1,-1 0 0,1 1-1,0-1 1,0 0 0,0 0-1,0 0 1,1-1-1,-1 1 1,0 0 0,1-1-1,0 1 1,-1-1 0,1 1-1,0-1 1,-1-4 0,-1 1-858,-10-25-7044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0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1075 9577,'-78'33'4697,"48"-21"-2540,28-13-643,13-5 475,1337-671-585,-1316 663-1678,333-165-2330,-254 118-949,121-86 1,-187 112-52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0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15951,'0'0'2942,"9"-4"-2302,44-17-479,1 3 0,0 1 0,58-8 0,177-16-31,-266 38-123,5 0-2,-1 0 0,1 2 0,0 1 0,27 4 0,-54-4-5,1 0-1,0 0 0,0 1 1,0-1-1,-1 0 0,1 1 1,0-1-1,-1 1 0,1 0 1,0 0-1,-1-1 0,1 1 1,-1 0-1,1 0 0,-1 0 0,0 1 1,1-1-1,-1 0 0,0 0 1,0 1-1,0-1 0,0 1 1,0-1-1,0 1 0,0-1 1,0 1-1,-1 0 0,1-1 1,-1 1-1,1 0 0,-1 0 1,0-1-1,1 1 0,-1 0 1,0 0-1,0-1 0,-1 5 1,0 0 56,0 0 1,-1 1-1,0-1 1,0 0-1,-1 0 1,0-1-1,0 1 0,0 0 1,-7 7-1,-35 40 93,-4-3-1,-1-1 0,-96 70 1,52-43-390,12-8-1622,10-8-2355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09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14958,'0'0'5563,"2"11"-5003,6 59 228,-2-1-1,-5 74 1,8 101-690,-7-218-85,3 29 22,-4-52-35,-1 0 1,1 0-1,0 0 0,0 0 1,0 0-1,0-1 1,0 1-1,1 0 1,-1-1-1,1 1 0,-1-1 1,1 0-1,4 5 1,-5-7-1,0 1 0,0 0 0,1-1 0,-1 1-1,0-1 1,1 0 0,-1 1 0,0-1 0,1 0 0,-1 0 0,0 0 0,1 0 0,-1 0 0,1 0 0,-1 0 0,0 0 0,1 0 0,-1-1 0,0 1 0,1-1 0,-1 1 0,0-1 0,0 1 0,0-1 0,1 0 0,-1 1 0,0-1 0,0 0 0,0 0-1,0 0 1,0 0 0,1-2 0,29-37 193,-31 39-187,29-49-313,-3-2 0,-3-1 0,-1-1 0,-3 0 0,-3-2 0,-2 0 0,-2 0 1,-3-1-1,-2-1 0,-3 0 0,-5-102 0,-11 185 558,-3 44 15,2 1 0,4 0 0,3 0 0,3 0 0,10 120 0,-5-175-604,1 1 0,1-1-1,1 0 1,0 0 0,8 18 0,-14-36-4272,-8-9 2019,-12-9-2353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0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51 8008,'0'0'3107,"-57"-40"256,37 31 192,13 7-352,7 5-2915,13 5-160,10-2 97,9-1-1,4-2-96,8-2-96,10-1-512,-6 0-1698,7-2-961,-8-8-2595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 11723,'-49'134'5496,"45"-120"-4967,1 0 0,0 0 0,1 1-1,0-1 1,2 0 0,-1 1 0,4 25 0,-3-38-499,1-1 1,-1 1-1,0-1 1,1 1 0,-1-1-1,1 0 1,-1 1 0,1-1-1,0 0 1,-1 1-1,1-1 1,0 0 0,0 0-1,0 0 1,0 1-1,0-1 1,0 0 0,0 0-1,0-1 1,1 1-1,-1 0 1,0 0 0,1-1-1,-1 1 1,0 0-1,1-1 1,-1 0 0,1 1-1,-1-1 1,1 0 0,-1 1-1,1-1 1,-1 0-1,0 0 1,1 0 0,-1-1-1,1 1 1,-1 0-1,1 0 1,-1-1 0,1 1-1,-1-1 1,0 1-1,3-2 1,3-1 263,0 0-1,0 0 1,1-1-1,-2 0 1,1 0 0,11-11-1,-7 5-92,-1 0 1,-1-1-1,0-1 0,-1 1 0,0-1 0,7-14 1,-12 19-128,0 1 1,0-1 0,0 0 0,-1 0 0,0 0-1,0 0 1,-1 0 0,0 0 0,0 0 0,-1 0-1,0-1 1,0 1 0,-3-14 0,2 17-58,0 1 0,-1 0 0,0-1 0,0 1 0,0 0 0,0 0 0,0 0 0,0 0 0,-1 1 0,1-1 0,-1 1 0,0-1 0,0 1 0,0 0 0,0 0 0,0 0 0,0 0 0,-1 1 0,1-1 0,-1 1 0,-3-1 0,-1 0-363,0 0 1,1 0-1,-1 1 0,0 0 0,0 0 0,0 1 0,0 0 0,-14 2 0,12 2-4496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13 457 11755,'0'0'6027,"-4"-11"-3785,2 4-1966,1 3-199,0 1 1,0 0 0,0-1-1,0 1 1,0-1-1,1 1 1,-1-1 0,1 0-1,0 1 1,0-1 0,0 1-1,1-1 1,-1 1-1,1-1 1,0 1 0,0-1-1,0 1 1,1-1-1,-1 1 1,1 0 0,0 0-1,2-4 1,58-61 2176,-57 63-2168,1 0 0,0 0 0,0 1 1,0-1-1,0 1 0,1 1 1,0-1-1,0 1 0,0 1 1,8-3-1,-14 5-87,-1 0-1,1 0 1,-1 0 0,1 0 0,0 0 0,-1 0-1,1 0 1,0 0 0,-1 0 0,1 0-1,-1 0 1,1 0 0,0 1 0,-1-1 0,1 0-1,-1 0 1,1 1 0,-1-1 0,1 1-1,-1-1 1,1 0 0,-1 1 0,1-1-1,-1 1 1,1-1 0,-1 1 0,0-1 0,1 1-1,-1-1 1,0 1 0,1 0 0,-1-1-1,0 1 1,0-1 0,0 1 0,0 0-1,1-1 1,-1 1 0,0-1 0,0 2 0,-1 31 29,1-24 10,-4 18 53,-1 1 0,0-1 1,-15 39-1,11-41-82,2 0 0,1 1 1,0-1-1,-1 33 0,7-57-10,0 1 1,-1-1-1,1 0 0,0 1 0,0-1 1,0 1-1,0-1 0,1 0 1,-1 1-1,0-1 0,1 0 0,-1 1 1,0-1-1,1 0 0,0 1 1,-1-1-1,1 0 0,0 0 0,0 0 1,-1 0-1,1 1 0,0-1 0,0 0 1,0-1-1,0 1 0,0 0 1,1 0-1,-1 0 0,0-1 0,0 1 1,0 0-1,1-1 0,-1 1 1,0-1-1,1 0 0,-1 1 0,1-1 1,-1 0-1,0 0 0,1 0 1,-1 0-1,1 0 0,-1 0 0,0 0 1,1 0-1,-1-1 0,0 1 1,1 0-1,-1-1 0,3-1 0,6-1 79,0-1-1,0 0 0,0-1 0,0 0 1,11-9-1,13-10 149,-1-2 0,-2-2 0,49-53 0,-65 64-156,0-1 0,-2-1 0,0 0-1,-1-1 1,-1 0 0,-1-1 0,0 0-1,7-29 1,-15 36 56,-7 17-84,-8 19-130,-1 9 52,-16 60-1,26-77 35,1 1-1,0 0 1,1 0-1,1 0 1,1 0-1,1 24 1,-1-37 1,1-1 0,-1 1 0,0-1 1,1 1-1,-1-1 0,0 0 1,1 1-1,0-1 0,-1 1 0,1-1 1,0 0-1,0 1 0,0-1 1,0 0-1,0 0 0,0 0 1,0 0-1,0 0 0,0 0 0,1 0 1,-1 0-1,0 0 0,1-1 1,-1 1-1,0 0 0,1-1 1,-1 1-1,1-1 0,-1 0 0,1 1 1,-1-1-1,1 0 0,-1 0 1,1 0-1,-1 0 0,1 0 1,-1 0-1,1-1 0,-1 1 0,4-1 1,1-1 53,0 1 0,-1-1 0,1 0 0,0-1 0,-1 0 0,1 0 0,-1 0 0,10-7 0,-5 0 32,0-1 1,0-1-1,-1 1 1,0-2-1,-1 1 0,0-1 1,-1 0-1,-1-1 1,0 1-1,-1-1 0,0 0 1,-1-1-1,-1 1 1,0-1-1,-1 0 1,-1 0-1,0 0 0,-1 1 1,-3-23-1,3 36-82,0-1 0,0 1-1,0 0 1,0-1-1,-1 1 1,1 0 0,0 0-1,-1-1 1,1 1 0,-1 0-1,1 0 1,-1 0 0,0 0-1,0 0 1,1 0 0,-1 0-1,-1-2 1,1 3-11,0 0 0,1 0 0,-1-1 0,1 1-1,-1 0 1,0 0 0,1 0 0,-1 0 0,0 0 0,0 0 0,1 0 0,-1 0 0,0 0 0,1 0 0,-1 0 0,0 0 0,1 0-1,-1 0 1,1 1 0,-1-1 0,0 0 0,1 1 0,-2-1 0,0 2-19,-1 0-1,1 0 1,-1 0-1,1 0 1,-1 1 0,1-1-1,0 1 1,0-1-1,0 1 1,1 0 0,-3 4-1,2-1 13,-1-1 0,2 0 0,-1 1 0,1-1 0,-1 1 0,2-1 0,-1 1 0,0 0 0,1 0 1,0-1-1,1 1 0,1 9 0,-1-13 14,-1 0 0,1 0 1,0 0-1,1 0 0,-1 0 0,0-1 1,0 1-1,1 0 0,-1-1 1,1 1-1,0-1 0,-1 1 1,1-1-1,0 0 0,0 0 0,0 0 1,0 0-1,0 0 0,0 0 1,0 0-1,0-1 0,0 1 1,0-1-1,0 1 0,0-1 0,1 0 1,-1 0-1,0 0 0,0 0 1,0 0-1,1-1 0,-1 1 1,0 0-1,4-2 0,1 0 24,1-1 0,-1 1 1,0-1-1,0 0 0,0-1 0,0 0 0,0 0 0,-1 0 0,0-1 0,0 0 0,0 0 1,0 0-1,-1-1 0,0 0 0,6-9 0,-5 7 12,-1 0-1,0-1 1,0 1-1,-1-1 1,0 0-1,-1 0 1,0-1 0,0 1-1,-1-1 1,0 1-1,1-18 1,-3 27-36,0-1-1,0 1 1,0-1 0,0 1-1,0-1 1,0 1 0,0 0-1,0-1 1,0 1-1,0-1 1,0 1 0,0-1-1,0 1 1,0 0 0,0-1-1,0 1 1,-1-1 0,1 1-1,0 0 1,0-1 0,0 1-1,-1 0 1,1-1 0,0 1-1,-1 0 1,1-1 0,0 1-1,-1 0 1,1 0 0,0-1-1,-1 1 1,0 0 0,-11 7-200,-9 21-45,17-19 225,0 1 0,1 0 0,0 1 1,1-1-1,0 0 0,0 1 0,1 0 0,0-1 0,2 21 1,0-30 16,-1 0 1,1 0-1,0 0 1,0 1-1,0-1 1,0 0-1,0 0 1,0 0 0,0 0-1,0 0 1,0-1-1,0 1 1,1 0-1,-1 0 1,0-1-1,1 1 1,-1-1-1,0 1 1,1-1-1,-1 0 1,0 1 0,1-1-1,-1 0 1,1 0-1,-1 0 1,1 0-1,1 0 1,44-4 126,-33-1-97,1-1-1,-1 0 1,21-12-1,-26 12-37,-1 1 0,1 0 0,-1 1 0,1 0 0,1 0 0,-1 1 0,0 1 0,1-1 0,0 1 0,-1 1 0,20-1 0,-29 2 0,1 1 0,0-1 0,0 1 1,0-1-1,-1 1 0,1-1 0,0 1 1,-1-1-1,1 1 0,0 0 0,-1-1 1,1 1-1,-1 0 0,1 0 0,-1 0 1,0-1-1,1 1 0,-1 0 0,0 0 1,1 0-1,-1 0 0,0 0 0,0-1 1,0 1-1,0 0 0,0 0 0,0 1 1,0 31-44,0-24 70,0 58 87,1-72 2,0 0 1,1 0-1,0 0 1,0 0-1,0 1 1,5-8-1,1-5 8,4-14-1,-1-1 0,9-52 0,8-23-1853,-23 96-1364,1-7-7695,-6 7 3296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15118,'0'0'8456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10250,'0'0'7271,"3"10"-6695,4 34 335,-1 1 0,-2 0 0,-2 0 0,-6 61 0,2-5-90,3-74-510,1-37 312,0-43-212,-2 49-412,1-9-106,-1 0 1,0 1-1,-1-1 0,-1 0 1,0 0-1,0 1 0,-1 0 1,-7-18-1,10 30 94,0 0-1,0 0 0,0 0 1,-1 0-1,1 1 0,0-1 1,0 0-1,0 0 1,0 0-1,0 0 0,0 0 1,0 0-1,0 0 0,0 0 1,0 0-1,0 0 0,0 0 1,0 0-1,-1 0 1,1 0-1,0 0 0,0 0 1,0 0-1,0 0 0,0 0 1,0 0-1,0 0 1,0 0-1,0 0 0,-1 0 1,1 0-1,0 0 0,0 0 1,0 0-1,0 0 0,0 0 1,0 0-1,0 0 1,0 0-1,0 0 0,0 0 1,0 0-1,0 0 0,-1-1 1,1 1-1,0 0 1,0 0-1,0 0 0,0 0 1,0 0-1,0 0 0,0 0 1,0 0-1,0 0 0,0 0 1,0 14-255,0-10 259,1-1 1,0 1 0,-1-1-1,1 1 1,0-1-1,1 0 1,-1 0-1,0 1 1,4 4 0,-1-4 11,0 0 0,-1-1 0,1 1 0,1-1 0,-1 0 1,0 0-1,1-1 0,-1 1 0,1-1 0,0 0 1,0 0-1,0-1 0,0 1 0,0-1 0,0 0 1,1-1-1,-1 1 0,0-1 0,0 0 0,0 0 0,1-1 1,-1 1-1,0-1 0,0 0 0,0-1 0,5-1 1,1-1 12,-1 0 1,0 0 0,-1-1 0,1 0 0,-1-1 0,0 0 0,0 0-1,0-1 1,-1 0 0,0-1 0,10-13 0,-16 19-13,1-2 3,0 1 1,0-1-1,-1 1 0,1-1 1,-1 0-1,0 0 1,0 0-1,-1-1 0,1 1 1,1-6-1,-23 33-380,9-7 358,1 1 0,1 0 0,1 1 0,0 0 0,1 0 1,1 0-1,1 1 0,-3 20 0,7-38-41,1 0-1,0 0 0,0-1 1,0 1-1,0 0 1,0 0-1,0-1 1,0 1-1,0 0 1,0 0-1,0-1 1,1 1-1,-1 0 1,0-1-1,0 1 1,1 0-1,-1-1 1,1 1-1,-1 0 1,0-1-1,1 1 1,-1-1-1,1 1 0,-1-1 1,1 1-1,0-1 1,-1 1-1,1-1 1,-1 1-1,1-1 1,0 0-1,-1 1 1,1-1-1,0 0 1,0 0-1,-1 1 1,1-1-1,0 0 1,0 0-1,-1 0 1,1 0-1,0 0 1,1 0-1,0 0-454,1 0 0,-1-1 0,1 1 0,-1-1 1,0 0-1,1 1 0,-1-1 0,0 0 0,1 0 0,-1 0 0,0-1 0,3-1 0,10-15-6402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0 632 5125,'0'0'859,"9"2"-2252,-5-1 1383,1 0 0,0-1 0,-1 1 0,1-1 0,0 0 1,0 0-1,-1-1 0,1 0 0,0 0 0,-1 0 0,1 0 0,-1 0 0,1-1 0,-1 0 0,1 0 0,-1 0 0,0-1 1,0 1-1,0-1 0,5-5 0,11-7 464,0-1 1,-1-1-1,-1-1 1,22-27 0,-33 37 311,-1-1 1,0 0-1,-1 0 1,0-1-1,0 0 1,-1 1-1,0-1 1,-1-1-1,0 1 1,-1-1-1,0 1 1,0-1 0,0-11-1,-2 18-406,0 0 0,-1 0 0,1 0 0,-1 1 0,1-1 0,-1 0 0,0 0 0,0 1 0,-1-1 0,1 0 0,-1 1 0,-3-6 0,4 8-299,1 1 0,-1-1 1,0 0-1,0 0 1,1 1-1,-1-1 0,0 1 1,0-1-1,0 1 0,0-1 1,0 1-1,0-1 1,0 1-1,0 0 0,0 0 1,0-1-1,0 1 1,0 0-1,0 0 0,-1 0 1,-1 0-41,1 1 0,-1 0-1,1-1 1,-1 1 0,1 0 0,0 0 0,0 0 0,-1 1 0,1-1 0,0 0 0,0 1 0,-2 2 0,-9 8 15,1 2 0,1 0 0,0 0 1,0 1-1,2 0 0,0 1 0,0 0 0,2 0 1,0 1-1,1 0 0,0 0 0,2 0 1,-5 30-1,9-46-38,0 0 0,-1 0 0,1 0 0,0 0 0,0 0 0,0 0 0,0 0 0,0 0 0,0 0 0,1 0 0,-1 0 0,0 0 0,0 0 0,1 0 0,-1 0 0,1 0 0,-1 0 0,1 0 0,-1 0 0,1 0 0,-1 0 0,1 0 1,0-1-1,0 1 0,-1 0 0,1 0 0,0-1 0,0 1 0,1 0 0,0 0 28,1-1 0,-1 0 1,0 0-1,0 0 0,0 0 1,1 0-1,-1 0 0,0 0 1,0-1-1,0 1 1,1-1-1,-1 0 0,2-1 1,7-3 223,0 0 1,-1-1 0,0 0 0,13-11 0,13-16-24,-1-2-1,-3-2 1,0 0-1,-3-3 1,-1 0-1,-2-2 1,-2-1 0,24-56-1,-44 89-180,0 0 0,0-1-1,-1 0 1,0 0 0,-1 0-1,0 0 1,-1 0 0,0-16-1,0 27-44,-1-1-1,0 1 1,0 0 0,0-1-1,0 1 1,0-1-1,0 1 1,0 0 0,0-1-1,0 1 1,0-1-1,0 1 1,0-1-1,0 1 1,0 0 0,-1-1-1,1 1 1,0-1-1,0 1 1,0 0 0,-1-1-1,1 1 1,0 0-1,0-1 1,-1 1-1,1 0 1,0-1 0,-1 1-1,1 0 1,0 0-1,-1-1 1,1 1 0,0 0-1,-1 0 1,1 0-1,-1 0 1,1-1-1,0 1 1,-1 0 0,1 0-1,-1 0 1,1 0-1,-1 0 1,1 0 0,-1 0-1,-17 14-171,6 6 145,2 0 1,0 1-1,2 0 0,0 0 0,2 1 0,-7 33 0,8-31 31,-20 94-9,24-105-3,-1 0 0,1 0 0,1 0 1,1 0-1,0 0 0,0 0 0,4 15 0,-3-24-61,0-1 0,0 1 0,0 0-1,0-1 1,0 1 0,1-1 0,-1 0-1,1 0 1,0 0 0,0 0 0,0 0 0,1-1-1,-1 0 1,1 1 0,-1-1 0,1 0-1,0-1 1,0 1 0,-1-1 0,1 1 0,0-1-1,0 0 1,1-1 0,6 2 0,0-1-798,-1-1 0,0 1 1,0-1-1,1-1 1,-1 0-1,0-1 0,0 0 1,0 0-1,11-5 0,25-17-8086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9801,'0'0'1831,"3"-8"385,10-25 330,-9 31 455,-1 14-2016,-2 18-152,-1-29-741,-4 84 1116,1 30-189,3-114-1018,0 0 1,0-1-1,0 1 1,0 0-1,1 0 1,-1-1-1,0 1 1,0 0-1,1-1 1,-1 1-1,1 0 1,-1-1-1,0 1 1,1-1-1,-1 1 1,1-1-1,0 1 0,-1-1 1,1 1-1,-1-1 1,1 1-1,0-1 1,-1 0-1,1 1 1,0-1-1,-1 0 1,1 1-1,0-1 1,0 0-1,-1 0 1,1 0-1,0 0 1,0 0-1,-1 0 1,1 0-1,0 0 1,0 0-1,-1 0 1,1 0-1,0-1 1,-1 1-1,1 0 1,0 0-1,-1-1 1,1 1-1,0 0 1,-1-1-1,1 1 1,1-1-1,34-21 170,-22 9-130,0 0 0,-1 0-1,-1-1 1,0-1 0,-1 0 0,0-1 0,-2 0-1,1-1 1,-2 1 0,8-25 0,-22 65-75,2 0 0,0 0 0,1 1 0,1-1 1,3 37-1,-1-60 42,0 1 1,0-1-1,0 0 1,1 0-1,-1 1 1,0-1-1,0 0 1,1 1 0,-1-1-1,1 0 1,0 0-1,-1 0 1,1 0-1,0 1 1,-1-1-1,1 0 1,0 0-1,0 0 1,0-1-1,0 1 1,0 0 0,0 0-1,0 0 1,0-1-1,0 1 1,1 0-1,-1-1 1,2 1-1,0-1 39,0 1 0,0-1 0,1 0 0,-1-1 0,0 1 0,0-1 0,0 1 0,0-1 0,0 0 0,0 0 0,5-3 0,5-2 154,-1-1 0,1-1-1,-2 0 1,14-11 0,-10 5-82,0-1 0,-1-1 0,0 0 0,12-21 0,-19 27-70,-1-1 0,0 0 0,-1 0 0,0 0 0,-1-1 0,0 1 0,0-1 0,1-17-1,-36 156-331,30-118 197,-1 4 125,1 0 0,0 1 1,1-1-1,2 20 0,-2-31-75,0 0 0,0-1 1,1 1-1,-1-1 0,0 1 1,1-1-1,-1 1 0,1-1 1,-1 1-1,1-1 1,0 0-1,0 1 0,0-1 1,-1 0-1,1 1 0,1-1 1,-1 0-1,0 0 0,0 0 1,0 0-1,0 0 1,1 0-1,-1 0 0,1-1 1,-1 1-1,0 0 0,1-1 1,-1 1-1,1-1 0,-1 1 1,1-1-1,-1 0 1,1 0-1,0 0 0,-1 0 1,1 0-1,-1 0 0,1 0 1,-1 0-1,1-1 0,0 1 1,-1 0-1,1-1 1,-1 1-1,0-1 0,1 0 1,1-1-1,2-1-561,-1 1 1,0-1-1,0-1 0,-1 1 1,1 0-1,-1-1 0,1 0 1,-1 0-1,0 0 1,-1 0-1,1 0 0,-1 0 1,0-1-1,0 1 0,0-1 1,1-5-1,8-27-6338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13741,'0'0'8328,"14"47"-9609,15-34-737,1-2-833,4-2-1537,-4-2-737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97 332 11435,'0'0'5125,"-8"9"-3951,-1 0-808,0 1-1,1 1 1,0 0-1,0 0 1,2 0-1,-1 1 1,1 0-1,1 0 1,0 0-1,1 1 1,0 0-1,1 0 1,1 0-1,-2 16 1,4-28-359,0 1 0,0-1 0,0 0 0,0 1 0,0-1 0,0 0 0,0 1 1,1-1-1,-1 0 0,0 1 0,1-1 0,-1 0 0,1 0 0,0 0 0,-1 1 0,1-1 1,0 0-1,0 0 0,-1 0 0,1 0 0,0 0 0,0 0 0,0-1 0,0 1 0,1 0 1,-1 0-1,0-1 0,2 2 0,0-2 17,0 1 0,1 0 0,-1-1 0,0 0-1,1 0 1,-1 0 0,0 0 0,1-1 0,-1 1 0,0-1 0,5-1 0,4-2 51,0-1 0,-1 0 1,1 0-1,-1-1 0,14-10 1,-1-3-34,-1-1 0,-2-1 0,0 0 0,29-40 0,-41 48-59,0-1-1,0 1 0,-2-1 0,0-1 1,0 0-1,-1 0 0,-1 0 1,-1 0-1,0-1 0,2-19 1,-6 35 9,1-1 0,-1 1 0,0-1 0,0 0 1,0 1-1,0-1 0,0 1 0,0-1 0,0 1 1,0-1-1,0 0 0,0 1 0,0-1 1,0 1-1,0-1 0,0 1 0,-1-1 0,1 0 1,0 1-1,0-1 0,-1 1 0,1-1 0,0 1 1,-1-1-1,1 1 0,-1 0 0,1-1 1,-1 0-1,-13 8-173,-12 25 59,15-15 159,1 1 0,1 0 0,1 0 0,0 1 0,1 0 0,1 1 0,1-1 0,1 1 0,1 0 0,0 0 0,2 1 0,0 19-1,1-37-19,0-1-1,1 0 1,-1 0-1,0 0 1,1 1-1,0-1 1,-1 0-1,1 0 1,0 0-1,0 0 0,0 0 1,0 0-1,0 0 1,1 0-1,-1-1 1,1 1-1,-1 0 1,1-1-1,-1 1 1,1-1-1,0 1 0,0-1 1,0 0-1,0 0 1,0 0-1,0 0 1,0 0-1,0 0 1,0-1-1,0 1 1,0-1-1,1 1 0,-1-1 1,0 0-1,0 0 1,0 0-1,1 0 1,-1 0-1,0 0 1,4-2-1,3 1 171,-1-1-1,1-1 1,0 1 0,-1-1-1,1-1 1,-1 1-1,0-2 1,15-9 0,3-9-154,0 0 0,-1-2 0,-1-1 0,-1-1 0,-2-1 0,-1-1 0,-1-1 1,-1 0-1,-2-1 0,-1-1 0,-2-1 0,-1 0 0,-1 0 0,6-37 0,-14 46-113,-3 15-30,-2 10-330,-14 34 414,0 1-1,3 0 0,1 2 0,1-1 1,3 1-1,1 1 0,-4 62 1,11-92 41,0-1 1,0 0 0,1 0 0,0 0-1,0 1 1,1-1 0,0 0-1,1-1 1,0 1 0,0 0 0,0-1-1,1 0 1,0 1 0,1-2-1,0 1 1,0 0 0,0-1 0,1 0-1,-1 0 1,2-1 0,-1 1-1,0-1 1,1-1 0,0 1-1,0-1 1,1 0 0,-1-1 0,1 0-1,-1 0 1,1-1 0,0 0-1,0 0 1,0 0 0,11-1 0,-18 0-16,0-1 1,0 0 0,0-1 0,1 1 0,-1 0 0,0 0 0,0 0-1,0 0 1,0-1 0,0 1 0,0-1 0,0 1 0,0-1-1,0 1 1,0-1 0,-1 1 0,1-1 0,0 0 0,0 1-1,0-1 1,-1 0 0,1 0 0,0 0 0,-1 0 0,1 0 0,-1 0-1,2-1 1,-2-1-65,1 0 0,0 0 1,-1 0-1,0 0 0,1 0 0,-1 0 0,0 1 0,-1-1 0,1 0 0,-1-4 0,-1-3-306,-1 1 0,0 0 1,0 0-1,-1 0 0,-9-17 0,-4 2-191,-1 0 1,-2 0 0,-38-35-1,42 45 1186,0 1-1,-1 1 1,-28-16-1,124 41 1324,32-3-3442,-58-10-2062,0 0-3325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4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70 12396,'0'0'5936,"-8"-7"-3769,6 5-2090,0-1 0,-1 1 0,1 0-1,-1 0 1,1 0 0,-1 0-1,0 0 1,1 0 0,-1 1 0,0-1-1,0 1 1,0 0 0,0 0-1,-1 0 1,1 0 0,0 1 0,0-1-1,0 1 1,-1 0 0,1 0 0,0 0-1,-1 0 1,1 1 0,0-1-1,0 1 1,0 0 0,-1-1 0,1 2-1,0-1 1,0 0 0,0 1-1,1-1 1,-1 1 0,-3 2 0,-6 5-10,1-1 0,0 1 1,0 1-1,1 0 0,1 0 1,0 1-1,0 0 0,1 1 1,0-1-1,1 2 0,1-1 0,0 1 1,0 0-1,1 0 0,1 1 1,0-1-1,-1 15 0,5-27-61,0 1-1,0-1 1,0 1-1,0-1 0,1 1 1,-1-1-1,0 0 1,1 1-1,-1-1 0,1 0 1,0 1-1,-1-1 1,1 0-1,0 0 1,0 1-1,0-1 0,0 0 1,0 0-1,0 0 1,0 0-1,0 0 0,0-1 1,0 1-1,1 0 1,-1 0-1,0-1 0,1 1 1,-1-1-1,0 1 1,1-1-1,-1 0 0,1 1 1,-1-1-1,0 0 1,1 0-1,-1 0 1,1 0-1,-1 0 0,2 0 1,6-1 78,0 1 0,0-1 0,0 0 0,0-1 0,13-4 0,1-3 42,-1-1 0,0-1 0,0-1-1,-1 0 1,-1-2 0,0-1 0,-1 0 0,0-2 0,-1 0-1,-1-1 1,-1 0 0,-1-2 0,24-37 0,-37 52-94,0 1 1,0 0 0,0-1-1,-1 1 1,0-1-1,0 1 1,1-6 0,-2 10-33,0-1 1,0 1-1,0 0 1,0 0 0,1-1-1,-1 1 1,0 0 0,0 0-1,0-1 1,0 1-1,0 0 1,0 0 0,0 0-1,-1-1 1,1 1 0,0 0-1,0 0 1,0-1-1,0 1 1,0 0 0,0 0-1,0 0 1,0-1 0,-1 1-1,1 0 1,0 0-1,0 0 1,0 0 0,0-1-1,-1 1 1,1 0 0,0 0-1,0 0 1,0 0-1,-1 0 1,1-1 0,0 1-1,0 0 1,0 0 0,-1 0-1,1 0 1,-1 0-1,-16 15-143,7-3-42,0 0-1,1 0 1,1 1 0,0 1-1,1-1 1,0 1 0,1 0-1,0 1 1,1-1 0,1 1-1,0 0 1,1 1 0,-1 18-1,4-33 0,0 1-1,0 0 0,0-1 0,0 1 0,0-1 0,1 1 1,-1-1-1,0 1 0,1-1 0,0 1 0,-1-1 0,1 1 1,0-1-1,-1 0 0,1 1 0,0-1 0,0 0 1,0 0-1,0 0 0,0 1 0,0-1 0,1 0 0,-1 0 1,0-1-1,0 1 0,1 0 0,-1 0 0,1-1 0,-1 1 1,0 0-1,1-1 0,-1 0 0,1 1 0,0-1 0,-1 0 1,1 0-1,-1 0 0,3 0 0,2 0-522,-1 0-1,0-1 0,1 0 1,-1 0-1,0 0 1,0-1-1,0 0 1,0 0-1,0 0 0,6-4 1,23-18-5521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56 259 6887,'11'-33'1903,"-1"0"0,-1 0 0,-2-1 0,-2 0 0,3-56 0,-8 91-1847,0-1-1,-1 0 1,1 0-1,0 0 1,0 0-1,0 0 1,0 0-1,0 0 1,0 0-1,0 0 1,0 0-1,0 0 0,-1 0 1,1 0-1,0 0 1,0 0-1,0 0 1,0 0-1,0 0 1,0 0-1,0 0 1,0 0-1,-1 0 1,1 0-1,0 0 1,0 0-1,0 0 1,0 0-1,0 0 1,0 0-1,0 0 1,0 0-1,-1 0 0,1 0 1,0 0-1,0 0 1,0 0-1,0 0 1,0 0-1,0 0 1,0-1-1,0 1 1,0 0-1,0 0 1,0 0-1,0 0 1,0 0-1,0 0 1,0 0-1,-1 0 1,1 0-1,0-1 0,0 1 1,0 0-1,0 0 1,0 0-1,0 0 1,0 0-1,-9 15 625,-10 23-837,15-29 161,-46 123 231,45-116-207,1 0 1,1 0-1,0 1 1,1-1-1,1 0 0,1 25 1,1-38-24,-1-1 0,1 1 0,0-1 0,0 0 0,0 1 0,0-1 0,0 0 0,0 0 0,1 0 1,-1 0-1,1 0 0,-1 0 0,1 0 0,0 0 0,0-1 0,0 1 0,0-1 0,0 1 0,0-1 0,0 0 0,0 0 1,0 0-1,1 0 0,-1 0 0,1 0 0,-1 0 0,0-1 0,1 0 0,-1 1 0,5-1 0,9 2 50,1-2 0,0 0-1,22-2 1,-30 1-42,66-12-7,-57 9-333,0 0 0,0 1 0,22 0 0,-40 4 308,-1 0-1,1 1 1,-1-1 0,1 0-1,-1 0 1,1 0 0,-1 0 0,0 1-1,1-1 1,-1 0 0,0 0-1,0 0 1,0-1 0,0 1 0,0 0-1,0 0 1,-1 0 0,-22 13 360,-1-2 1,0 0 0,-1-2-1,0-1 1,0-1 0,-1-1-1,0-1 1,-1-2 0,-49 2-1,86-15-5562,6-1-224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150 115 10634,'0'0'11141,"-8"-7"-10142,7 7-993,0-2 19,0 0 0,-1 1 0,1-1 0,-1 1 0,0-1 0,0 1 0,1-1 0,-1 1 0,0 0 0,0 0 0,0 0 0,0 0 0,0 0 0,-1 1 0,1-1 0,0 0 0,0 1 0,0 0 0,-1 0 0,1-1 0,0 1 0,0 1 0,-1-1 0,1 0 0,0 0 0,0 1 0,-1-1 0,1 1 0,0 0 0,0 0 0,0 0 0,0 0 0,0 0 0,0 0 0,0 0 0,1 1 0,-1-1 0,0 0 1,1 1-1,-1 0 0,-2 2 0,0 1-26,-1-1 1,1 1-1,0-1 1,0 1-1,0 0 1,1 1 0,0-1-1,0 1 1,0-1-1,1 1 1,-1 0 0,-1 9-1,4-15-3,0 1-1,0 0 1,0 0-1,1-1 1,-1 1 0,0 0-1,0 0 1,1-1-1,-1 1 1,0 0-1,1-1 1,-1 1-1,0 0 1,1-1 0,-1 1-1,1-1 1,-1 1-1,1-1 1,0 1-1,-1-1 1,1 1 0,-1-1-1,1 1 1,0-1-1,-1 0 1,1 1-1,0-1 1,0 0-1,-1 0 1,1 1 0,0-1-1,-1 0 1,1 0-1,0 0 1,0 0-1,0 0 1,-1 0 0,1 0-1,0 0 1,0 0-1,-1-1 1,2 1-1,37-8 95,-15-2-191,0-2 0,-2 0 0,38-28 0,-11 8-686,-18 19-68,-31 13 821,1 0 0,0 0 0,-1 0 0,1 0 0,-1 0 0,1 0 0,0 0 0,-1 0 0,1 0 0,0 0 0,-1 1 0,1-1 0,-1 0 0,1 0 0,-1 1 0,1-1 0,-1 0 0,1 1 0,-1-1 0,1 1 0,-1-1 0,1 0 0,-1 1 0,1-1 0,-1 1 0,0 0-1,1-1 1,-1 1 0,0-1 0,0 1 0,1-1 0,-1 1 0,0 0 0,0-1 0,0 1 0,0-1 0,0 1 0,0 0 0,0-1 0,0 1 0,0 0 0,0-1 0,0 1 0,0 0 0,-2 33 64,0-1-1,-3 1 1,-11 44-1,-36 100 748,43-148-668,-2 3 300,-2-1-1,0-1 1,-19 31 0,22-45-198,0-1-1,-1-1 1,-1 0 0,0 0-1,-1-2 1,0 1-1,-16 11 1,28-24-200,0 0 0,0-1 0,0 1 0,0 0 0,0-1 0,0 1 1,0 0-1,0-1 0,0 1 0,-1-1 0,1 0 0,0 1 0,0-1 0,-1 0 0,1 0 0,0 0 0,0 0 0,-3 0 0,4 0-4,-1 0 1,0-1-1,1 1 0,-1-1 0,0 1 1,1-1-1,-1 1 0,1-1 0,-1 1 1,1-1-1,-1 0 0,1 1 0,-1-1 1,1 0-1,0 1 0,-1-1 0,1 0 1,0 0-1,-1 1 0,1-1 0,0-1 1,-1-52 75,2 45-119,1-13-64,1 2 0,1-1 0,1 0 0,1 1 0,1 0 0,1 0 0,0 1 0,1 0 0,1 0 0,1 1 0,1 0 0,25-29 0,1 7-213,1 1 0,1 2 0,80-55 0,-79 63 343,-22 18 19,0-2 1,-1 0 0,0-1-1,-1-1 1,0-1 0,-2 0-1,18-24 1,-32 39-13,0 0 1,0 0-1,0 0 0,0-1 1,-1 1-1,1 0 0,-1-1 1,1 1-1,-1-1 0,1 1 1,-1-1-1,0 1 1,1-1-1,-1 1 0,0-1 1,0 1-1,0-1 0,0 1 1,0-1-1,-1-1 0,0 3-3,1-1-1,-1 0 0,1 1 1,-1-1-1,0 1 0,0-1 0,1 1 1,-1-1-1,0 1 0,0-1 1,0 1-1,1 0 0,-1 0 1,0-1-1,0 1 0,0 0 0,0 0 1,0 0-1,0 0 0,1 0 1,-1 0-1,0 0 0,-2 0 0,-2 1 11,-1 0-1,0 0 1,0 1-1,1 0 1,-1 0 0,1 0-1,0 0 1,-10 7-1,-2 4-22,0 2-1,0 0 1,-24 31-1,34-37-13,0 0-1,0 1 0,1 0 1,0 0-1,1 0 0,0 1 0,0 0 1,-5 22-1,10-32-11,0 1-1,-1-1 1,1 0 0,0 1-1,0-1 1,0 1 0,0-1-1,0 1 1,1-1 0,-1 1-1,0-1 1,1 0 0,-1 1-1,1-1 1,-1 0 0,1 1-1,0-1 1,-1 0 0,1 0-1,0 0 1,0 1 0,0-1-1,0 0 1,0 0 0,0 0-1,2 1 1,0 0-19,1-1 1,-1 1-1,1-1 0,0 1 0,0-1 0,-1 0 0,1-1 1,0 1-1,8 0 0,4-1-1166,1-1 1,0 0-1,31-8 0,6-7-4805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11179,'0'0'9048,"-10"14"-8749,-29 48-44,-36 75 0,59-105 47,2 1 1,2 0 0,0 1 0,-12 68-1,23-99-291,0-1 0,1 1 0,0-1-1,-1 1 1,1 0 0,0-1 0,0 1-1,1-1 1,-1 1 0,0 0 0,1-1-1,0 1 1,0-1 0,-1 1 0,1-1-1,1 1 1,-1-1 0,0 0 0,0 0-1,1 1 1,0-1 0,3 3 0,-1-2 0,0-1 0,0 0 0,0-1 0,1 1-1,-1-1 1,1 0 0,-1 0 0,1 0 0,-1 0 0,1-1 0,-1 0 0,7 0 0,-1 0-270,1 0 0,-1-1 0,0 0 0,1-1 0,-1 0 0,0 0 0,11-5 0,-12 3-938,-1 0 0,1-1 1,-2 0-1,16-11 0,8-12-6095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33 105 14926,'0'0'2312,"-6"10"-1165,-19 32-122,25-41-991,-1-1-1,1 1 0,0 0 1,0 0-1,-1 0 0,1 0 1,0 0-1,0-1 0,0 1 1,0 0-1,0 0 1,0 0-1,0 0 0,0 0 1,1 0-1,-1 0 0,0-1 1,0 1-1,1 0 0,-1 0 1,1 0-1,-1-1 0,1 1 1,-1 0-1,1 0 0,-1-1 1,1 1-1,-1 0 0,1-1 1,0 1-1,-1-1 0,1 1 1,0-1-1,0 1 0,0-1 1,-1 0-1,1 1 1,0-1-1,0 0 0,0 1 1,0-1-1,36 6 461,-35-6-461,13 1 45,0-1 1,1-1-1,-1-1 1,0 0 0,0 0-1,0-2 1,24-8-1,-30 9-54,0-1 0,-1 0 0,1-1-1,-1 0 1,0 0 0,0-1-1,0 0 1,-1 0 0,0-1 0,0 0-1,-1 0 1,1 0 0,6-12-1,-12 17 5,1-1 0,-1 1 0,1-1-1,-1 0 1,0 0 0,0 1-1,0-1 1,0 0 0,0 0-1,-1 0 1,1 0 0,-1 0 0,0 0-1,0 0 1,0 0 0,-1-4-1,1 5-13,-1 1-1,1-1 0,-1 1 0,0-1 0,0 1 0,0 0 0,0-1 0,0 1 1,0 0-1,0 0 0,0 0 0,0 0 0,0 0 0,-1 0 0,1 0 0,0 0 1,-1 0-1,1 1 0,-1-1 0,1 1 0,-1-1 0,-1 0 0,-3 0-9,1 1-1,0-1 0,0 1 1,-1 0-1,1 0 0,0 1 1,0 0-1,-1-1 0,1 2 1,0-1-1,0 1 0,0 0 1,0 0-1,0 0 0,1 0 1,-1 1-1,-5 4 0,-1 1-6,1 1 0,0 1 0,1-1 0,0 1 0,0 1 0,1 0 0,0 0 1,1 0-1,0 1 0,1 0 0,1 1 0,0-1 0,0 1 0,1 0 0,1 0 0,0 0 0,-1 19 0,4-29-44,0 0 1,1-1-1,-1 1 0,1-1 1,-1 1-1,1-1 1,0 1-1,0-1 1,0 0-1,1 0 0,-1 1 1,0-1-1,1 0 1,-1 0-1,1 0 0,0 0 1,0 0-1,0-1 1,0 1-1,0-1 1,0 1-1,0-1 0,0 0 1,1 1-1,-1-1 1,0 0-1,1-1 0,-1 1 1,1 0-1,-1-1 1,1 1-1,0-1 0,-1 0 1,1 0-1,4 0 1,3 0-568,-1 0 0,1 0 0,0-1 0,-1-1 1,1 0-1,0 0 0,-1 0 0,15-7 0,18-15-4051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7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16271,'-8'5'742,"-5"4"-494,1 1-1,0 0 1,1 0-1,1 2 0,-1-1 1,2 1-1,0 1 1,0-1-1,1 2 1,0-1-1,2 1 0,-7 18 1,-4 10 170,3 0 1,2 2-1,-8 51 0,18-87-407,1-1-1,0 1 1,0 0-1,0-1 0,1 1 1,1 0-1,-1 0 1,1-1-1,3 11 1,-3-16-6,0 0 0,-1 0 0,1-1 0,0 1 0,0 0 0,1-1 1,-1 1-1,0-1 0,0 0 0,1 1 0,-1-1 0,1 0 0,-1 0 1,1 0-1,-1 0 0,4 2 0,-1-2 20,-1 0-1,1 0 1,-1 0-1,1-1 1,0 0-1,0 1 1,-1-1-1,1-1 1,0 1-1,-1 0 1,7-2-1,4-3 11,0 0 0,0-1-1,0 0 1,0-2 0,-1 1 0,0-1-1,-1-1 1,18-16 0,25-16 26,-55 41-65,0 0 1,1-1-1,-1 1 0,0 0 1,1-1-1,-1 1 0,0 0 1,1 0-1,-1-1 0,0 1 1,1 0-1,-1 0 0,1 0 1,-1-1-1,1 1 0,-1 0 1,0 0-1,1 0 0,-1 0 1,1 0-1,-1 0 0,1 0 1,-1 0-1,1 0 0,-1 0 1,0 0-1,1 0 0,-1 0 1,1 1-1,-1-1 0,1 0 1,-1 0-1,0 0 0,1 1 1,-1-1-1,0 0 0,1 0 1,-1 1-1,0-1 0,1 0 1,-1 1-1,0-1 0,1 0 1,-1 1-1,0-1 0,0 0 1,0 1-1,1-1 0,-1 1 1,0-1-1,0 1 0,0-1 1,0 0-1,0 1 0,0-1 1,0 1-1,0-1 0,0 1 1,0-1-1,0 0 0,0 1 1,0-1-1,0 1 0,0-1 1,0 1-1,-7 45 117,3-23-96,4-21-18,-1 0 1,1 0-1,0 0 0,0 0 1,0 0-1,0 0 1,0 0-1,1 0 0,-1 0 1,1 0-1,-1-1 1,1 1-1,-1 0 0,1 0 1,0 0-1,0-1 1,0 1-1,0 0 1,0-1-1,1 1 0,-1-1 1,0 1-1,1-1 1,-1 0-1,1 0 0,2 2 1,0-2 15,0 0-1,0 0 1,0 0 0,0-1 0,0 1-1,0-1 1,0 0 0,1-1 0,-1 1 0,0-1-1,0 0 1,7-2 0,5-2 17,-1-1 0,0-1 1,0-1-1,-1 0 0,0 0 0,17-15 1,46-26-1535,-77 49 1469,0 0-1,0 0 1,1-1 0,-1 1-1,0 0 1,0 0 0,0 0 0,1 0-1,-1 0 1,0 0 0,0-1-1,0 1 1,1 0 0,-1 0-1,0 0 1,0 0 0,1 0-1,-1 0 1,0 0 0,0 0-1,1 0 1,-1 0 0,0 0-1,0 0 1,1 0 0,-1 0-1,0 0 1,0 0 0,0 1 0,1-1-1,-1 0 1,0 0 0,0 0-1,1 0 1,-1 0 0,0 0-1,0 1 1,0-1 0,0 0-1,1 0 1,-1 0 0,0 1-1,0-1 1,0 0 0,0 0-1,0 0 1,0 1 0,1-1 0,-1 0-1,0 0 1,0 1 0,0-1-1,0 0 1,0 0 0,0 1-1,0-1 1,0 0 0,0 0-1,0 1 1,-4 23-221,-1 3 577,5-26-331,-1-1 0,1 1 0,0-1 0,0 1 1,0-1-1,0 0 0,0 1 0,0-1 0,0 1 0,0-1 0,0 1 1,0-1-1,1 1 0,-1-1 0,0 1 0,0-1 0,0 1 1,1-1-1,-1 1 0,0-1 0,0 0 0,1 1 0,-1-1 1,0 1-1,1-1 0,-1 0 0,0 0 0,1 1 0,-1-1 0,1 0 1,-1 1-1,1-1 0,-1 0 0,1 0 0,4 1 57,0-1 0,0-1 0,0 1 0,-1-1-1,1 0 1,0 0 0,-1 0 0,1 0 0,0-1 0,-1 0-1,0 0 1,9-5 0,51-40 347,-44 30-380,9-5 35,-1-2 0,-2-1 1,45-54-1,-62 68-109,-1 0-1,0-1 1,-1-1-1,0 1 1,-1-1-1,0 0 0,-1 0 1,-1-1-1,0 0 1,0 0-1,-2 1 1,2-29-1,-3 42 57,-1-1-1,0 1 0,0-1 1,0 1-1,0-1 0,0 1 1,0-1-1,0 1 0,0-1 1,0 1-1,0-1 0,0 1 0,0-1 1,0 1-1,0-1 0,-1 1 1,1-1-1,0 1 0,0-1 1,0 1-1,-1-1 0,1 1 0,0 0 1,-1-1-1,1 1 0,0-1 1,-1 1-1,1 0 0,0-1 1,-1 1-1,1 0 0,-1 0 1,1-1-1,-1 1 0,1 0 0,-1 0 1,1 0-1,-1-1 0,0 1 1,-20 13-152,-15 30-44,27-25 277,0-1 0,2 1 0,0 1-1,1-1 1,1 1 0,0 0 0,2 1-1,0-1 1,0 21 0,3-29-33,0 1 1,1-1-1,0 0 0,1 0 1,0 0-1,1 0 1,0-1-1,0 1 0,2-1 1,-1 1-1,1-1 1,0-1-1,1 1 1,0-1-1,1 0 0,0 0 1,9 8-1,-15-16-41,46 40 108,-44-38-99,1-1 0,-1 1 0,1-1 0,0 0 1,0 0-1,0 0 0,0 0 0,0-1 1,1 0-1,-1 0 0,7 1 0,-13-11 237,-11-8-315,0 2 1,-1-1-1,0 2 0,-26-20 0,-2-2 79,-29-34 1165,-65-82 0,130 145-805,-4-11 1043,36 18-1092,103 24-197,23 3-34,30-12-710,-60-15-4370,-61-4-844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7399,'0'0'5616,"-5"11"-3998,-6 15-481,0 0 1,2 1 0,1-1 0,1 2 0,-6 52 0,12-58-867,0-10-219,0-1 0,1 0 0,0 0 0,1 1 0,0-1 0,0 0 1,2 0-1,-1 0 0,1 0 0,9 19 0,-11-29-18,-1 0 1,1 0-1,0 0 1,0 0-1,0 0 0,0 0 1,0 0-1,0-1 1,1 1-1,-1 0 1,0-1-1,0 1 0,0 0 1,1-1-1,-1 0 1,0 1-1,1-1 1,-1 0-1,0 1 0,1-1 1,-1 0-1,0 0 1,1 0-1,-1 0 1,1-1-1,-1 1 1,0 0-1,1-1 0,-1 1 1,0 0-1,0-1 1,1 1-1,-1-1 1,0 0-1,0 0 0,0 1 1,0-1-1,2-2 1,46-38 805,-44 35-872,26-25 62,-1-1-1,-2-1 0,-1-2 1,-2-1-1,31-58 0,-53 82-1513,-8 11-3273,-11 13-2764,-3 5-1298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15535,'0'0'6950,"33"59"-5604,-33-17 63,0 8-640,-4 7-577,-1 3-96,-3 2-96,-2 0-352,4-4-1955,-4-3-2529,4-10-5446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1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17040,'0'0'5798,"-9"48"-5702,20-45-1185,-6-2-4228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6:1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74 3491,'0'0'-32,"-89"-44"-224,40 27-96,-1 5-865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6:1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29 609,'-14'-3'192,"2"0"-149,-23-5-71,-47-4-1,74 11 10,0 0-1,1 1 0,-1 0 1,0 0-1,0 1 1,0-1-1,1 2 0,-1-1 1,1 1-1,-1 0 0,1 1 1,-1 0-1,-11 7 0,17-9 88,0 1 0,0-1-1,0 1 1,0 0 0,0 0-1,1 0 1,-1 0 0,1 0-1,0 0 1,-1 0 0,1 0-1,0 1 1,0-1 0,0 0-1,1 1 1,-1-1 0,1 1-1,-1-1 1,1 1 0,0-1-1,0 1 1,0-1 0,0 1-1,0-1 1,0 1 0,1-1-1,-1 1 1,1-1 0,0 0-1,0 1 1,1 2 0,1 1 174,1 0 0,-1 0 0,2 0 0,-1-1 0,0 1 0,1-1 0,0 0 0,0 0 0,12 7 0,1 0 1,1-2 0,0 0 0,1-1 0,0-1 0,0-1 0,1-1 0,0 0 0,26 2 0,178 9 1394,-184-16-1468,940 15 1231,-200-6-269,596 9-605,-785-17-5606,-533-2 286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6:1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 3748,'-12'0'1099,"-109"-2"578,120 2-1668,1 0 1,0 0 0,0 0 0,0 1 0,-1-1 0,1 0 0,0 0 0,0 1 0,0-1 0,0 0 0,0 0 0,-1 1 0,1-1 0,0 0 0,0 1 0,0-1 0,0 0-1,0 0 1,0 1 0,0-1 0,0 0 0,0 1 0,0-1 0,0 0 0,0 1 0,0-1 0,0 0 0,0 1 0,1-1 0,-1 0 0,0 0 0,0 1 0,0-1 0,0 0 0,0 0-1,1 1 1,-1-1 0,0 0 0,0 0 0,1 0 0,-1 1 0,0-1 0,0 0 0,1 0 0,-1 0 0,1 1 0,9 12 142,6-4-40,1 0 1,0 0 0,0-2-1,1 0 1,0-1-1,0-1 1,29 4 0,140 10 325,-148-17-373,977 16 1038,-682-20-914,689-22 956,-53 0-214,-837 22-860,-1 7 1,179 28-1,-231-18-171,189 27-3633,-141-38-3506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53 3523,'-9'0'1410,"-2"0"-196,-1 1-181,0 0 1,-1-2-1,1 0 0,0 0 1,0-1-1,0 0 0,-13-5 583,35 7-1459,1 1 0,-1 0 0,1 1 0,-1 0 0,17 5 1,23 6 329,144 10-150,279-2 0,-312-18-290,2099-56-3309,-2202 50 3666,-28 2-213,1-2 1,0-1-1,49-12 0,-106 10 1042,-1092-19-1793,9 23 779,-20 74 1799,1090-68-1735,6-1-275,33-3-12,0 0 0,0 0 0,1 0 0,-1 0 0,0 0 0,0 1 0,0-1 0,0 0 0,0 0 0,0 0 0,0 0 0,0 0 0,0 0 0,0 0 0,0 0 0,0 0 0,0 0 0,0 1 0,0-1 0,0 0 0,0 0 0,0 0 0,-1 0 0,1 0 0,0 0 0,56 1 30,358-15 294,-56 1-303,1223 25-1599,-377 3 526,-1181-15 1053,-4 0 34,0 0 1,32-5-1,-51 5-14,0 0 1,0 0-1,1 0 1,-1 0-1,0 0 0,0 0 1,1 0-1,-1 0 1,0 0-1,0 0 0,1 0 1,-1 0-1,0 0 0,0 0 1,1 0-1,-1 0 1,0 0-1,1 0 0,-1 0 1,0 0-1,0 0 1,1 0-1,-1-1 0,0 1 1,0 0-1,0 0 1,1 0-1,-1 0 0,0-1 1,0 1-1,0 0 0,0 0 1,1 0-1,-1-1 1,0 1-1,0 0 0,0 0 1,0-1-1,0 1 1,0 0-1,0 0 0,0-1 1,0 1-1,1 0 0,-1-1 1,-15-5 467,-28-2-184,-903-32 33,806 38-263,-531 1 159,633 1-270,24-2-16,0 2-1,0-1 1,1 2 0,-1 0-1,0 1 1,1 0 0,-1 1-1,1 0 1,-16 6 0,29-5-2502,10-2 1252,14 1-975,34-3-2465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3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3876 663 10090,'1'-12'-81,"1"0"155,0-1 0,1 1-1,0 0 1,1 0-1,0 0 1,1 0-1,0 1 1,9-13-1,-9 17 228,-1-1 0,0 0 0,0 1 0,-1-1 0,0 0 0,-1-1 0,1 1 0,-1 0 0,1-17 0,-3 20-201,0 0 0,-1 0 0,0 1 0,0-1 0,0 0 0,0 1 0,-1-1-1,1 1 1,-1-1 0,0 1 0,-1 0 0,1 0 0,-1 0 0,0 0-1,0 1 1,0-1 0,0 1 0,0-1 0,-6-3 0,-13-9-79,-1 0 0,0 2 0,-1 0 0,0 2 0,-50-18 0,-137-30 39,197 57-59,-271-59-7,-3 13 1,-2 12 0,-2 13-1,-315 15 1,463 15-26,1 6 0,-222 48 0,267-37 47,1 5 1,1 4-1,2 4 1,-133 72-1,186-85 62,1 2-1,1 1 0,1 3 0,2 0 0,1 3 1,-55 63-1,72-73-59,2 0 0,1 1 0,0 1 0,2 0 0,1 1 0,1 1 0,1 0 0,1 0 0,2 1 0,0 0-1,2 0 1,-4 50 0,9-52-1,0-1 0,2 1 0,1 0 0,0-1 0,2 1 0,1-1 0,1 0 0,1-1 0,1 1 0,1-2 0,1 1 0,1-2 0,0 1 0,28 33 0,-16-28 4,2 0 0,0-1 0,2-1 0,1-2 0,1-1 0,0-1 0,2-2 0,0-1 0,47 18 0,8-2 31,2-5 1,1-3-1,116 17 1,286 12 4,901-44 33,-721-70-50,-528 37 127,-2-5-1,227-76 1,-326 88-58,-1-3 1,-1 0-1,0-3 1,-2-1-1,0-3 1,-2 0-1,49-44 1,-68 52-92,-1 0 0,-1-1 0,-1-1 0,0-1 0,-2 0 0,0 0 0,-1-2 0,-1 1 0,-1-1 0,-2-1 0,0 0 0,-1 0-1,-1-1 1,-1 1 0,3-35 0,-7 40-27,-1 0-1,0 0 0,-2 0 1,0 1-1,0-1 0,-2 0 1,0 1-1,-2 0 0,1 0 0,-2 0 1,-12-22-1,6 18-11,0 0-1,-2 1 1,0 1-1,-2 0 1,0 1-1,0 1 1,-36-26-1,1 8 19,-1 2 0,-1 2 0,-1 3 0,-2 2 0,-115-36 0,48 29-871,-237-33-1,2 39-4928,189 22 1517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2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3327 479 10666,'-74'-63'81,"30"25"313,0 1-1,-3 3 1,0 1 0,-73-36 0,55 42-388,-1 3 0,-1 3-1,-71-13 1,-211-24 3,304 52-9,-94-13 53,-1 7 1,-219 9-1,276 8-26,0 5 0,1 3-1,1 3 1,0 5 0,-131 50-1,113-29-21,1 5-1,3 4 1,2 5-1,2 3 1,-86 74-1,149-110 11,2 1-1,1 2 1,1 0-1,1 1 1,1 2-1,2 0 1,0 1-1,2 1 1,2 1-1,1 0 1,1 1-1,2 1 1,1 0 0,2 0-1,1 1 1,2 0-1,-3 65 1,7-71-6,2 0 1,1 0-1,2-1 0,0 1 1,2-1-1,1 0 1,1 0-1,1 0 1,2-1-1,1-1 1,1 0-1,19 32 0,-10-27-6,1 0-1,2-2 1,1 0-1,1-2 1,1-1-1,2-1 1,32 22-1,-17-18 9,0-3 0,2-1-1,1-2 1,75 25 0,-19-18 5,2-5 0,0-5 1,1-4-1,150 4 0,37-15 53,1-12-1,-2-13 1,0-12-1,-2-14 1,395-114-1,-243 12 290,-381 123-157,0-4 0,-2-1-1,-2-4 1,104-79 0,-145 99-116,0 0 0,-1-1 0,-1 0 0,0-1 0,-1-1 0,-1 0 1,-1-1-1,0-1 0,10-23 0,-16 29-28,-1-1 0,0 0-1,0 1 1,-2-2 0,1 1 0,-2 0-1,0 0 1,-1-1 0,0 1 0,-1 0-1,-1-1 1,0 1 0,-1 0 0,-7-20 0,1 12-40,0 2 0,-2-1 1,0 2-1,-1-1 0,-1 2 1,-1-1-1,-1 2 0,0 0 1,-1 1-1,-20-16 1,-11-6-50,-2 3 0,-88-50 1,47 39-2,-3 3 0,-2 5 1,-1 4-1,-1 4 0,-121-21 1,44 22-674,-1 8 1,-209 2 0,219 21-1635,1 8 0,-298 56 0,243-18-4797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1:4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59 194 4548,'0'0'3342,"-8"0"-1842,-2 0-1052,6 1-181,1-1 0,-1 0 0,0-1 0,0 1 0,0-1 0,0 1 0,1-1 0,-7-2 0,41 6 298,11 4-527,64 37 15,-37-13-142,1-4-1,1-2 1,103 20 0,-56-28-36,174 2 1,119-28 426,-223-8-102,187-43-1,-50 5-181,-288 51-23,-24 4 13,-1-1 1,0-1-1,1 0 0,-1-1 0,0 0 1,12-5-1,-20 1 8,-13 2 11,-15 1 10,23 4-37,-108-7 33,0 4 0,-130 14 0,140-5-20,-541 10 21,28-1 498,405 2-235,172-12-272,1 1-1,1 2 1,-65 24-1,96-31-29,-1 0 0,0 0 0,1 1 0,-1-1 0,1 1 0,0-1 0,-1 1-1,1 0 1,0 0 0,-3 3 0,5-5 0,-1 1-1,1-1 1,0 1-1,0-1 1,0 1 0,-1-1-1,1 1 1,0-1-1,0 1 1,0-1-1,0 1 1,0-1 0,0 1-1,0-1 1,0 1-1,0-1 1,0 1-1,0-1 1,0 1-1,0 0 1,1-1 0,-1 1-1,0-1 1,0 0-1,0 1 1,1-1-1,-1 1 1,0-1 0,1 1-1,-1-1 1,0 0-1,1 1 1,4 2-15,-1 0 1,0-1 0,1 0-1,-1 0 1,1 0 0,-1 0-1,1-1 1,0 0-1,0 0 1,5 1 0,43 4-163,1-2 1,-1-3-1,78-7 1,161-35-78,-217 29 277,1028-208 570,-1056 207-536,61-17 43,-97 26-84,1 0-1,-1-1 0,0 0 0,-1-1 0,1 0 0,12-11 1,-22 17-10,0-1-1,-1 1 1,1-1 0,0 0 0,0 1 0,-1-1 0,1 1 0,-1-1 0,1 0 0,-1 0 0,1 1 0,-1-1 0,1 0 0,-1 0 0,0 0 0,1 1 0,-1-1 0,0 0 0,0 0 0,1 0 0,-1 0 0,0-1 0,-13-7 1,-33 4-132,45 5 123,-48 1-582,0 3-1,-88 16 0,-101 38-1474,174-41 1413,-151 41-2082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5:4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166 158 2626,'0'0'2969,"0"-10"-1731,0-3-903,2-67 4530,-2 80-4829,0 0 0,0 0-1,0 0 1,0 0 0,0 0 0,1 0 0,-1 0 0,0 0 0,0 0 0,0 0 0,0 0-1,0 1 1,1-1 0,-1 0 0,0 0 0,0 0 0,0 0 0,0 0 0,1 0 0,-1-1-1,0 1 1,0 0 0,0 0 0,0 0 0,0 0 0,1 0 0,-1 0 0,0 0 0,0 0 0,0 0-1,0 0 1,0 0 0,0 0 0,0 0 0,1-1 0,-1 1 0,0 0 0,0 0 0,0 0-1,0 0 1,0 0 0,0 0 0,0-1 0,0 1 0,0 0 0,0 0 0,4 16 129,-4 38 134,-1 0 0,-17 99 0,-123 365 2199,138-509-2470,0 1 0,0 0-1,1-1 1,0 1 0,0 0-1,1 0 1,1 0 0,0 0-1,0 0 1,2 10 0,-1-19-5,-1 0 0,1 0 0,0 0 0,0 0 0,0-1 0,-1 1 0,1 0 0,0-1 0,0 1-1,0-1 1,0 1 0,0-1 0,0 1 0,1-1 0,-1 1 0,0-1 0,0 0 0,0 0 0,0 0 0,0 0 0,0 0 0,2 0 0,35 0 168,-20-1-206,180 28 47,240-20 35,-177-7-593,-118 2 299,272 11 203,525 7 106,-739-21-4,124 2 889,-323-1-950,0-1 0,0 1 0,-1-1 0,1 1 1,0-1-1,0 0 0,-1 0 0,1 0 0,-1 0 0,1 0 1,-1 0-1,1 0 0,-1-1 0,0 1 0,1 0 1,-1-1-1,0 1 0,0-1 0,0 1 0,0-1 0,1-2 1,20-47 518,-10 22-361,4 1 142,-3 0 1,0-1 0,-2-1-1,0 0 1,9-51 0,2-21-206,42-117 0,-43 155-32,-20 61-64,0 0 1,0 1 0,0-1-1,-1 0 1,1 0-1,-1 0 1,1 0-1,-1 0 1,0 0-1,0 0 1,0 0 0,-1 1-1,1-1 1,-1 0-1,0-3 1,-1 4-12,0 0 0,1-1 0,-1 1 0,0 0 0,0 1 1,0-1-1,0 0 0,-1 0 0,1 1 0,0-1 0,-1 1 0,1 0 0,-1 0 1,1 0-1,-4-1 0,-69-22 30,-143-27 0,131 33-36,-592-100-29,466 95-64,-263 6-1,364 24 73,-207 41 0,213-27 37,0-5 0,-136 3-1,239-19-11,-22 1-4,0-1 0,0-1 0,0-2-1,0 0 1,0-2 0,-34-10 0,-63-23-159,136 24-7853,1 1 4015,-2-3-2248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414 421 6470,'0'0'1890,"-2"47"672,2-30 513,2-3-544,13-3-578,-1-1-255,2-5-513,0 0-800,0-1-225,-3-1-96,-1-2-64,-7-1-641,-1 0-1601,-4-5-1538,-4-7-1761</inkml:trace>
  <inkml:trace contextRef="#ctx0" brushRef="#br0" timeOffset="1">0 12 13100,'0'0'7367,"70"-12"-7431,-27 25-768,-8 0-3268,5 2-2467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6:2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416 133 32,'0'0'3406,"1"-8"-2568,0 0-968,1-1 732,-1 0 0,-1 0 1,0 1-1,0-1 0,-2-17 0,1 24-500,1-1-1,-1 1 1,0-1 0,0 1 0,0 0-1,0 0 1,0 0 0,0-1-1,-1 1 1,1 0 0,-1 1-1,1-1 1,-1 0 0,0 0 0,0 1-1,0-1 1,0 1 0,0-1-1,0 1 1,0 0 0,0 0 0,0 0-1,-1 0 1,1 0 0,0 0-1,-1 1 1,1-1 0,0 1 0,-5 0-1,-2 0-42,0 0-1,0 1 1,0 0-1,0 0 1,0 1-1,0 1 1,1-1-1,-1 1 1,1 1-1,0-1 1,0 2-1,0-1 1,0 1 0,1 0-1,0 1 1,-12 11-1,-9 10 46,2 1 0,-35 49 0,59-74-92,-11 14 22,2 2 0,1-1 1,0 1-1,1 1 1,1 0-1,1 0 0,1 0 1,0 1-1,2 0 0,0 0 1,0 27-1,3-35-24,0 0 0,1 0 0,1 1 0,0-1 0,1 0 0,1 0 1,0-1-1,0 1 0,1-1 0,1 1 0,0-1 0,1 0 0,0-1 0,0 1 0,2-1 0,-1-1 0,1 1 1,1-1-1,13 12 0,-16-17 55,-1-1 1,1 0-1,0-1 1,0 1-1,0-1 1,1 0 0,-1-1-1,1 0 1,-1 0-1,1 0 1,0-1-1,0 0 1,0 0-1,0 0 1,0-1-1,0 0 1,0-1-1,0 0 1,0 0 0,11-3-1,-7 0 188,0 0 1,0 0-1,-1-1 0,0-1 0,0 1 0,0-2 1,-1 1-1,0-2 0,0 1 0,-1-1 0,14-16 1,-6 1-25,0 0 0,-2-1 0,-1-1 0,0 0 1,-2-1-1,-1 0 0,-1-1 0,-2 0 0,0 0 1,-2 0-1,-1-1 0,-1 0 0,-1 0 0,-3-30 0,0 48-300,0 0-1,-1 0 0,0 0 1,0 0-1,-1 1 0,-1-1 0,0 1 1,0-1-1,0 1 0,-1 1 0,-1-1 1,0 1-1,0 0 0,0 0 0,-1 0 1,0 1-1,-1 0 0,-8-6 0,9 8-1117,-1 0-1,0 0 1,0 0-1,0 1 1,-1 0-1,1 1 0,-13-4 1,14 5-3338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6:4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2355 329 1569,'0'0'951,"10"-7"-140,28-26 1239,-35 30-1848,-1 0 0,0 0 0,1 0 0,-1 0 0,0 0-1,0 0 1,-1-1 0,1 1 0,-1-1 0,0 1 0,0-1 0,0 1 0,0-1 0,0 0-1,-1 1 1,0-1 0,1 0 0,-2 0 0,1 1 0,0-1 0,-1 0 0,0-4 0,-1 3-64,1-1 1,-1 1 0,0 0 0,0 0 0,0 0 0,-1 0 0,1 1 0,-1-1-1,0 1 1,-1-1 0,1 1 0,-1 0 0,-4-4 0,-5-1-66,0 1 0,-1 1 0,0 0 0,0 1 1,0 0-1,-1 1 0,-26-5 0,-116-13 37,104 18-58,-1038-44 12,986 51-64,0 5 0,0 4 0,1 4 0,-141 41 0,223-50 9,0 1 0,0 2 0,1 0-1,0 1 1,0 1 0,2 1 0,-35 26 0,47-32-5,0 1 0,0 0 1,1 0-1,0 0 0,0 1 1,1-1-1,0 1 0,0 1 1,1-1-1,0 1 0,0 0 1,1-1-1,1 2 0,-1-1 0,1 0 1,1 0-1,-1 1 0,2-1 1,-1 1-1,1-1 0,3 17 1,0-9 11,2-1 1,-1 0 0,2-1-1,0 1 1,1-1 0,1 0-1,0-1 1,1 1 0,0-2-1,21 23 1,5 2 25,2-1 0,48 37 0,-44-44-25,0-1 0,2-1 0,0-3 0,2-2 0,1-1 0,1-3 0,79 22-1,-47-23 56,1-2-1,0-5 0,1-3 0,83-2 0,-50-6 116,0-5-1,0-5 1,206-46-1,-267 42-146,0-2-1,-1-2 1,-1-2-1,-1-3 0,-1-2 1,-1-2-1,-1-2 1,-2-2-1,-1-2 1,44-43-1,-80 68 35,-1 0-1,1-1 1,-1 0-1,-1 0 1,0-1-1,0 1 1,-1-1 0,0-1-1,0 1 1,4-20-1,-7 23-8,-1 0-1,0-1 1,0 1-1,-1 0 1,0 0-1,0 0 1,-1-1-1,0 1 1,0 0-1,0 0 1,-1 0-1,0 0 1,-1 0-1,0 1 1,0-1-1,0 1 0,-8-12 1,-5-1-69,0 1 0,-1 0 0,-1 2 0,0 0 0,-1 1 0,-1 1 0,0 0 0,-1 2 1,-1 0-1,0 2 0,-32-12 0,-11 1-21,-1 2-1,-121-19 1,98 26-394,-1 3 0,0 5 0,-139 11 0,183-2-611,-1 3 1,-87 28-1,-11 14-4070,80-27-367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0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3948 413 64,'0'0'395,"8"1"43,-1 0-325,-4 0 5,1 0 1,-1 0-1,1-1 1,-1 1 0,1-1-1,0 0 1,-1 0-1,1 0 1,0-1 0,-1 1-1,1-1 1,-1 0-1,1 0 1,-1 0 0,0 0-1,1-1 1,3-2-1,-6 4-137,-1-1-1,1 1 0,0-1 0,-1 1 1,1-1-1,0 0 0,-1 1 1,1-1-1,-1 0 0,1 1 1,-1-1-1,1 0 0,-1 1 0,0-1 1,1 0-1,-1 0 0,0 0 1,0 0-1,1 1 0,-1-1 0,0 0 1,0 0-1,0 0 0,0 0 1,0 0-1,0 1 0,0-1 1,-1 0-1,1 0 0,0 0 0,0 0 1,-1 1-1,1-1 0,0 0 1,-1 0-1,1 1 0,-1-1 0,1 0 1,-1 1-1,1-1 0,-1 0 1,1 1-1,-1-1 0,0 1 1,1-1-1,-1 1 0,0-1 0,0 1 1,1-1-1,-1 1 0,0 0 1,0-1-1,-1 1 0,-59-21 1650,35 13-1507,-98-44 855,78 31-681,-1 2-1,-75-21 1,-69 6-315,-295-16-1,254 31 24,-458-26 115,1 64-47,308 29-46,286-29 226,-182 59 0,239-64-148,-192 77 275,194-75-309,2 2-1,0 1 1,1 2 0,-39 32 0,65-47-58,0 1 1,0 0 0,1 0 0,0 0 0,0 1 0,1-1 0,0 2 0,0-1 0,1 0 0,0 1 0,1 0-1,-1 0 1,2 0 0,-1 0 0,1 0 0,1 1 0,0-1 0,0 1 0,1-1 0,0 1 0,0-1 0,1 1-1,1-1 1,-1 1 0,2-1 0,-1 0 0,1 0 0,0 0 0,1 0 0,0-1 0,1 1 0,5 7 0,12 12 13,0-1 0,2 0 0,1-2 0,2-1 0,0-2 0,1 0 0,1-2 0,1-1 0,41 19 0,29 9 220,172 56-1,-123-59-64,1-7-1,300 35 1,316-34 330,133-74-448,-673 8-32,430-110 0,-592 120-23,212-68 178,-236 71-135,-1-2 1,-1-1 0,-1-3 0,59-40-1,-83 50 44,-1 1-1,0-1 1,-1-1-1,0 0 1,-1-1-1,-1 0 1,1-1-1,-2 1 1,10-22-1,-14 24-59,1 0-1,-2 0 1,1 0-1,-2 0 1,1-1-1,-2 1 1,0-1-1,0 1 1,-1-1-1,0 0 1,-1 1-1,0-1 1,-6-22-1,4 25-18,-1 0 0,-1 0 0,1 1 0,-1-1 0,-1 1 0,1 0 0,-2 0 0,1 1 0,-1 0 0,0 0 0,0 0 0,-1 1 0,0 0 0,-14-8 0,-10-4 7,-2 1-1,-51-19 1,-40-8-28,-206-43-1,-138 2-13,445 82 18,-985-127-25,-9 93-9,944 39 27,0 4 0,1 3 0,0 3 0,1 3 0,-137 48 0,167-47-27,1 3-1,1 1 1,0 1 0,2 3 0,1 1-1,1 2 1,1 1 0,1 2 0,2 1-1,1 2 1,-30 40 0,35-35 16,0 1 1,3 0 0,-25 57 0,37-69 8,2 0 1,0 0-1,2 1 1,1 1-1,1-1 1,-2 44 0,6-53 1,1 0 0,0 0 0,2 1 1,0-1-1,1-1 0,1 1 0,0 0 1,2-1-1,0 0 0,1 0 0,1-1 1,0 1-1,2-2 0,0 1 0,0-2 1,2 1-1,0-1 0,17 16 0,-2-7 4,1-1 0,1-1 0,1-1 0,1-1 0,1-2 0,45 18 0,14 0-8,109 29 1,-45-26 10,2-7 0,298 21 0,327-50 0,-53-76 5,-8-57 0,-720 129-5,474-106 16,-373 79-10,-1-5-1,150-72 0,-215 87 3,0-2-1,-2-1 0,39-31 0,-64 44 1,1 1 0,-2-2 0,1 1 0,-1-1 0,0 0 0,-1-1-1,0 0 1,0 0 0,-1 0 0,-1-1 0,0 0 0,0 0 0,-1-1 0,0 1-1,2-14 1,-5 19-4,-1-1 0,0 1 1,0-1-1,0 1 0,-1 0 0,0 0 0,0-1 0,-1 1 0,0 0 0,0 0 0,0 0 0,-1 0 0,-3-5 1,0 1-33,0 1 1,-1 0 0,0 0 0,-1 0 0,0 1 0,-16-12 0,-8-2-236,0 1-1,-2 2 1,-44-20 0,73 37 220,-75-32-366,-1 3-1,-1 4 1,-123-24 0,70 28-347,-201-10 0,141 26-627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8:4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7400 490 2274,'-15'-7'3796,"-125"-54"-1759,-22-11-1201,-250-75 1,181 87-736,-2 11 1,-2 10-1,-293-11 1,-1186 45 2252,543 90-2056,931-48-319,3 10 0,-426 143 0,539-141 17,3 6 0,-198 121-1,-191 194 98,471-337 40,1 1 1,1 2-1,2 1 1,-43 60-1,63-74-69,0 1-1,2 0 1,0 0-1,2 2 1,1-1-1,1 1 1,1 1-1,1 0 1,-5 51-1,9-35-68,2-1-1,2 0 0,2 0 0,1 0 0,11 43 1,2-18-12,2-2 0,39 88 0,-27-84 21,3-1-1,3-1 1,3-2-1,2-2 1,4-2-1,2-2 1,2-2-1,3-3 1,2-2 0,2-2-1,79 52 1,-19-27 11,2-5 1,3-6 0,196 74 0,-133-75 38,364 74 0,-187-79-56,2-15 1,2-16 0,377-22-1,149-97 57,-14-89 98,-580 106-136,-4-13 1,-4-13-1,-5-12 0,502-280 0,-709 347-4,-2-4 1,-2-3 0,-3-3-1,122-125 1,-162 145 9,-1-1 0,-2-1 0,-2-1-1,33-67 1,-45 73 2,0 0 0,-3 0 0,0-1 0,-2-1 0,-2 0 0,5-64 0,-10 57 75,-3 0 0,-1-1-1,-2 1 1,-2 0-1,-2 0 1,-1 1-1,-2 0 1,-3 1-1,0 0 1,-3 1-1,-1 1 1,-2 0-1,-45-62 1,31 54-226,-1 3-1,-3 1 1,-1 1 0,-2 3 0,-1 1-1,-2 2 1,-2 2 0,-1 2 0,-1 2-1,-1 2 1,-2 3 0,-1 1-1,0 3 1,-2 3 0,0 1 0,-1 3-1,0 2 1,0 3 0,-98-2 0,59 10-2090,-111 13 1,50 10-2029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8:5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1572 256 1986,'-10'-8'2269,"-52"-46"-1283,23 18-164,-79-55 0,104 81-767,0 2 0,-1 0 0,0 1 0,0 0 0,-1 1 0,0 1 0,0 1 0,0 0 0,0 1 0,-23-2 0,1 6 54,0 1 1,1 2 0,-1 1-1,1 2 1,0 2 0,1 1-1,0 2 1,0 1 0,-60 33-1,28-7 21,1 3 1,2 3-1,-102 91 0,127-100-30,3 2 0,0 1-1,3 2 1,1 1-1,-35 61 1,52-74-77,1 1 0,1 1 0,2 0 0,1 1 0,1 0 0,2 0 0,1 1 0,2 0 0,-2 57 0,6-49-6,3 0 0,1 1-1,2-1 1,14 51 0,-11-63-27,2 1-1,1-1 1,2 0-1,0-2 1,2 1-1,25 34 0,-13-26 12,1-1 0,2-1 0,2-2 0,0-1 0,2-2 0,2-1 0,0-2 0,2-1 0,61 30 0,-51-33 1,1-3 0,1-1 0,1-3 0,1-2 1,0-2-1,0-2 0,94 3 0,-71-12 28,0-3 0,-1-4 0,1-2 1,-2-4-1,1-3 0,-2-4 0,-1-2 0,77-36 0,-97 35-4,0-2 0,-2-2 0,-2-3 0,0-1 0,-2-3 0,-2-1-1,-1-3 1,-1-1 0,-3-2 0,-1-1 0,45-70 0,-62 79 10,-2-1 1,-1-1-1,-2 0 0,-1-2 1,-2 1-1,-1-2 0,-3 1 1,0-1-1,-3-1 1,-1 1-1,-2-1 0,-3-51 1,-2 56 131,-1 0 1,-2 0-1,-1 1 1,-2 0-1,-1 0 1,-1 1-1,-2 0 1,-1 1-1,-2 1 1,-1 0-1,-1 1 1,-1 1-1,-2 1 1,-28-29-1,17 25 7,-1 2 0,-2 1 0,-1 2 0,0 1 0,-2 2-1,-1 2 1,-1 1 0,0 2 0,-2 2 0,-73-19 0,67 24-263,0 3-1,-1 1 1,0 3 0,0 2-1,0 2 1,0 2 0,1 2 0,-1 2-1,-73 20 1,37 1-1674,-146 67 1,81-22-1303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1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627 230 8520,'0'0'182,"-9"-3"207,-21-13 161,1-1 0,-35-26 0,61 40-544,-1 1 0,1 0 1,-1 0-1,0 1 0,1-1 1,-1 1-1,0 0 0,0 0 0,0 0 1,0 0-1,0 1 0,0-1 1,0 1-1,0 0 0,-7 1 0,4 0 17,0 1 1,-1 0-1,1 1 0,1-1 0,-1 1 0,0 1 0,1-1 0,-7 5 0,-10 9 63,2 1 1,0 1 0,-28 33-1,37-39-78,-13 16-14,0 1 0,2 2 1,2 0-1,1 2 1,1 0-1,2 1 0,1 1 1,2 0-1,2 1 0,1 0 1,2 1-1,1 0 0,3 1 1,0 0-1,3 0 0,2 41 1,1-67 24,0 0 1,1-1-1,0 1 1,0-1-1,2 0 1,0 0-1,0 0 0,1 0 1,0 0-1,1-1 1,0 0-1,1 0 1,0-1-1,1 0 1,0 0-1,1-1 1,0 0-1,0 0 1,1-1-1,0 0 1,0-1-1,1 0 0,0-1 1,0 0-1,1 0 1,-1-2-1,1 1 1,1-1-1,-1-1 1,0 0-1,1-1 1,-1 0-1,19-1 1,-5-1 48,0-2 0,0-1 1,0-1-1,-1-1 1,0-2-1,0 0 0,0-2 1,-1 0-1,0-2 1,-1-1-1,0 0 0,-1-2 1,38-30-1,-11 3 364,-2-2 0,-2-2 0,-1-2 0,55-80 0,-76 95-264,-1-2 0,-1-1 0,-2 0 0,15-40-1,-26 52-112,0-1 0,-2 0-1,0 0 1,-2-1-1,-1 1 1,0-1 0,-3-43-1,-1 57 17,0 0 1,-1 0-1,0 0 0,-1 0 0,0 0 0,-1 1 0,0-1 1,0 1-1,-1 0 0,-1 0 0,-10-14 0,5 11-1,1 1-1,-2 0 0,1 1 1,-1 1-1,-1 0 0,0 0 1,-21-11-1,9 8-39,-1 1-1,0 2 1,-1 0 0,0 1-1,-1 2 1,0 1 0,0 1 0,-51-2-1,64 6-23,-1 1 0,1 0-1,-1 2 1,1-1-1,-1 2 1,1 0-1,0 1 1,0 1 0,1 0-1,-1 1 1,1 0-1,0 1 1,1 1-1,-1 0 1,2 1 0,-1 0-1,1 1 1,1 0-1,-1 1 1,2 0-1,0 1 1,-12 18 0,9-10-38,2 2 1,0-1 0,1 1-1,1 0 1,2 1 0,0 0 0,1 1-1,1-1 1,-1 25 0,5-31-376,0 1 1,1 0 0,1-1-1,1 1 1,6 27 0,-6-35-211,2 1 0,-1-1 0,1 0 0,1 0 0,0 0 0,0-1 0,1 1 0,0-1 0,12 13 0,11 0-4978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5221,'0'0'11979,"9"0"-10820,95-6-90,156-28 0,-50 3-426,21 15-7001,-227 17 2637,-8 3-453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0 5445,'-15'4'440,"-350"115"9258,356-116-9309,5-1-137,0-1 0,0 1 0,0 0 0,0 0 0,0 0 0,0 0 0,1 1 0,-1 0 0,-4 5 0,7-8-240,1 0 1,0 0-1,0 0 0,0 1 0,0-1 1,0 0-1,0 0 0,0 0 0,0 0 0,-1 1 1,1-1-1,0 0 0,0 0 0,0 0 1,0 1-1,0-1 0,0 0 0,0 0 1,0 0-1,0 1 0,0-1 0,0 0 0,0 0 1,0 0-1,1 0 0,-1 1 0,0-1 1,0 0-1,0 0 0,0 0 0,0 0 1,0 1-1,0-1 0,0 0 0,1 0 0,-1 0 1,0 0-1,0 0 0,0 1 0,0-1 1,0 0-1,1 0 0,-1 0 0,0 0 1,0 0-1,1 0 0,14 3 272,21-2 98,-34-1-288,61-6 369,-1-2 0,101-28 0,-25 6-352,65-2-404,-91 16-2308,-2-3-4701,-55 7 271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12 125 12396,'0'0'1286,"-3"-9"396,1 4-1418,1 3-222,1 1 1,-1 0-1,0 0 1,1-1-1,-1 1 1,1 0-1,-1-1 1,1 1-1,-1 0 1,1-1-1,0 1 1,0-1-1,0 1 1,0 0 0,0-1-1,0 1 1,0-1-1,0 1 1,0-1-1,1 1 1,-1 0-1,1-1 1,-1 1-1,1 0 1,-1-1-1,1 1 1,0 0-1,0 0 1,-1 0-1,1-1 1,0 1-1,0 0 1,0 0-1,0 0 1,0 0 0,1 1-1,-1-1 1,0 0-1,0 0 1,3 0-1,30-11 390,0 1 0,1 2 0,0 2 0,45-4 0,144 2 51,-209 8-473,0 2 0,0 0 0,0 1 0,0 1 0,0 0 0,0 1 1,0 0-1,19 9 0,-30-11-5,0 0 0,0 1 0,0-1 1,-1 1-1,1-1 0,-1 1 0,0 0 0,0 0 0,0 0 1,0 1-1,0-1 0,-1 1 0,1 0 0,-1-1 0,0 1 1,0 0-1,-1 0 0,1 1 0,-1-1 0,0 0 0,0 0 1,0 1-1,0-1 0,-1 0 0,0 1 0,0-1 0,0 0 1,0 1-1,-1-1 0,0 1 0,0-1 0,0 0 0,-2 6 1,-1 1 28,-1-1 1,0 0-1,0 0 1,-1 0 0,0-1-1,-1 0 1,0 0-1,-9 9 1,-73 64 623,67-63-432,-44 37 447,28-26-458,2 2 0,1 1 0,-55 67-1,88-97-386,-1 1-1,1-1 0,0 1 0,0 0 0,0-1 0,0 1 0,1 0 0,-1 0 0,1 1 1,0-1-1,0 0 0,0 7 0,5 0-3986,14-10-3827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4676,'0'-5'791,"0"0"-1,1 1 0,0-1 1,0 0-1,0 1 0,0-1 0,1 1 1,-1-1-1,1 1 0,3-5 1,-1 2-267,1 0 0,0 1 1,0 0-1,1 0 1,8-8-1,6-1-26,1 0-1,41-22 1,-50 30 71,13-6-82,49-20 0,-66 30-428,0 0 0,0 1 0,1 0 0,-1 0 0,1 1 0,0 0 0,-1 0 0,1 1 0,0 0-1,10 2 1,-17-1-58,-1-1-1,0 1 1,0 0-1,0 0 1,0-1-1,0 1 1,0 0-1,0 0 1,0 0-1,0 0 0,0 0 1,0 0-1,0 0 1,-1 0-1,1 0 1,0 1-1,-1-1 1,1 0-1,-1 0 1,0 1-1,1-1 0,-1 0 1,0 0-1,0 1 1,1-1-1,-1 0 1,-1 3-1,-2 38 121,-4-20-94,0 0 0,-2-1 1,-1 0-1,0-1 0,-1 0 0,-17 23 0,14-23 192,1 1-1,1 1 0,0 0 0,2 0 1,-10 32-1,19-50-159,0-1-1,1 0 1,-1 1-1,1-1 1,-1 0 0,1 1-1,0-1 1,1 1 0,-1-1-1,0 0 1,1 1-1,1 3 1,-1-5-31,-1-1-1,1 1 1,0 0 0,0-1 0,1 1-1,-1-1 1,0 1 0,0-1-1,1 1 1,-1-1 0,1 0 0,-1 0-1,1 0 1,0 0 0,-1 0-1,3 1 1,5 1 56,1-1 0,-1 0 0,1 0 0,-1-1 1,1 0-1,-1-1 0,11 0 0,8-2-179,-1-1 0,1-1 0,-1-2 0,1 0 0,-2-2 0,1-1 0,-1-1 1,36-20-1,-56 27-494,0-1 0,0 1 0,0-1 0,0 0 0,-1 0 0,0-1 0,0 0 0,8-10 0,6-14-5209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14157,'0'0'641,"84"-1"-161,-27-8 1,11-2-1,5 1 33,2 2-289,-4 3-192,-8 3-64,-15 0-2274,-16 0-4773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 0 13389,'0'0'3688,"-8"5"-2364,-10 9-900,1 1 0,0 1-1,1 0 1,0 1 0,2 1-1,-17 26 1,-26 29 203,-227 207 2266,64-72-1894,192-171-2087,28-37 1044,0 0-1,0 0 0,0 0 0,0 0 1,1 0-1,-1 0 0,0 0 0,0 0 1,0 0-1,0 0 0,0 0 0,0 0 1,0-1-1,0 1 0,1 0 0,-1 0 1,0 0-1,0 0 0,0 0 0,0 0 1,0 1-1,0-1 0,0 0 0,0 0 1,1 0-1,-1 0 0,0 0 0,0 0 1,0 0-1,0 0 0,0 0 0,0 0 1,0 0-1,0 0 0,0 0 0,1 0 1,-1 0-1,0 0 0,0 1 0,0-1 1,0 0-1,0 0 0,0 0 0,0 0 1,0 0-1,0 0 0,0 0 0,0 0 1,0 0-1,0 1 0,0-1 0,0 0 1,0 0-1,0 0 0,0 0 0,0 0 1,0 0-1,0 0 0,0 1 0,0-1 1,0 0-1,21-18-2441,36-46-6130,-22 23-192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4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10442,'9'-9'400,"14"-18"1113,1 2 0,48-39 0,-65 58-1188,1 0 0,-1 0 1,1 1-1,0 0 0,1 1 1,-1 0-1,1 0 0,0 1 0,0 0 1,0 0-1,0 1 0,1 0 0,-1 1 1,1 0-1,-1 0 0,18 2 0,-25-1-292,-1 1 0,1-1 0,-1 0-1,1 1 1,-1-1 0,1 1-1,-1 0 1,0-1 0,1 1-1,-1 0 1,0 0 0,0 0 0,0 0-1,1 0 1,-1 0 0,0 0-1,0 0 1,0 0 0,-1 1-1,1-1 1,0 0 0,0 1 0,0 1-1,0 1-3,0-1-1,-1 0 0,0 1 1,1-1-1,-1 0 0,0 1 0,-1-1 1,1 0-1,-1 1 0,-1 4 1,0 2 43,-2 0 1,0 0 0,0-1-1,-1 1 1,-11 16 0,-6 1 245,-1-1 0,-44 37 1,43-42 93,0 1 1,2 2-1,-25 32 1,46-55-400,-1 0 1,1 1 0,0 0 0,0-1 0,0 1-1,0 0 1,0 0 0,1-1 0,-1 1-1,1 0 1,-1 0 0,1 0 0,-1 0 0,1 0-1,0 0 1,0 0 0,0 0 0,0-1-1,1 5 1,0-4-8,0-1 0,-1 0-1,1 1 1,0-1 0,0 0 0,0 1-1,1-1 1,-1 0 0,0 0-1,0 0 1,1 0 0,-1 0 0,1 0-1,-1-1 1,1 1 0,-1 0 0,1-1-1,1 1 1,10 2-4,-1 0-1,0-2 1,1 1-1,21-2 1,-26 0 1,6 0-211,80-1-2992,-31-8-3573,-6-6-6984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5509,'0'0'8397,"11"6"-6806,-4-1-1375,0-2 0,0 1 0,1-1 0,-1 0 0,1 0 0,0-1-1,0 0 1,0-1 0,0 0 0,0 0 0,0-1 0,0 1 0,0-2 0,0 1-1,8-3 1,-1-1-63,-1 0-1,0-2 0,0 0 1,0 0-1,-1-1 1,24-18-1,-32 23-112,-1-1-1,0 0 1,-1 0 0,1 0-1,0 0 1,-1-1 0,0 1-1,0-1 1,0 0 0,0 0-1,-1 0 1,1 0 0,-1-1-1,0 1 1,0-1 0,-1 1-1,1-1 1,-1 0 0,0 1-1,0-1 1,-1 0 0,0 0-1,1 0 1,-2 0 0,0-6-1,0 9-25,0 1 0,0-1 0,0 0 0,0 1 0,-1-1 0,1 1 0,0-1 0,-1 1 0,0-1 0,1 1 0,-1 0 0,0 0 0,0 0 0,1 0 0,-1 0 0,0 0 0,0 1 0,0-1 0,0 1 0,0-1-1,0 1 1,0 0 0,0 0 0,0-1 0,0 2 0,0-1 0,-1 0 0,1 0 0,-2 1 0,-3 0-6,-1-1 0,1 2-1,-1-1 1,1 1 0,0 0-1,0 1 1,-7 2 0,5 0 15,1 1 1,1-1-1,-1 1 1,1 1-1,0-1 1,1 1 0,0 0-1,0 1 1,0 0-1,1-1 1,0 2-1,0-1 1,1 1-1,0-1 1,1 1 0,-4 14-1,7-22-20,0 0 0,0 1 0,0-1 0,0 0 0,0 0 0,0 0 0,0 1 0,0-1 0,1 0 0,-1 0-1,1 0 1,-1 0 0,0 0 0,1 1 0,0-1 0,-1 0 0,1 0 0,0 0 0,0 0 0,-1-1 0,1 1 0,0 0 0,0 0 0,0 0 0,0-1 0,0 1 0,0 0-1,0-1 1,0 1 0,0-1 0,1 0 0,-1 1 0,0-1 0,0 0 0,0 1 0,0-1 0,1 0 0,0 0 0,54-2 208,-50 2-185,26-7 14,0 0 0,0-2 0,-1-2 0,-1-1 0,33-17 0,53-20 19,-115 48-43,1 1 1,-1-1-1,1 0 0,-1 1 0,1-1 0,0 1 0,-1-1 0,1 1 0,-1 0 1,1 0-1,0 0 0,-1 0 0,1 0 0,0 0 0,-1 0 0,1 0 0,0 1 1,-1-1-1,1 0 0,2 2 0,-3-1 26,-1 1-1,1-1 1,0 0 0,-1 1-1,1-1 1,0 1 0,-1-1 0,0 1-1,1 0 1,-1-1 0,0 1-1,0-1 1,0 1 0,0 2 0,3 24 264,-2-26-274,0-1-1,1 1 1,-1-1-1,0 0 1,0 0 0,1 0-1,-1 0 1,1 0 0,-1 0-1,1 0 1,-1 0 0,1 0-1,0-1 1,-1 1 0,1-1-1,0 1 1,0-1-1,-1 0 1,1 1 0,0-1-1,0 0 1,-1 0 0,1 0-1,2-1 1,47-3 725,-9-4-756,22-2 46,-19 15-2802,-11-3-3603,-10-2 305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9641,'0'0'10186,"-5"10"-9690,0 1-290,1 0-1,0 1 1,1-1-1,0 0 1,1 1-1,0 0 1,0 19-1,3 61 599,-3 107-577,1-191-210,0 0 0,-1 1 0,0-1 0,0 0 0,-1 0 0,0 0 0,0 0 0,-1-1 1,-6 12-1,10-19-12,0-1 1,0 1 0,0 0 0,0 0 0,0-1-1,0 1 1,0 0 0,-1 0 0,1-1 0,0 1-1,0 0 1,0 0 0,0-1 0,0 1 0,0 0-1,-1 0 1,1-1 0,0 1 0,0 0 0,0 0-1,0 0 1,-1 0 0,1-1 0,0 1 0,0 0-1,0 0 1,-1 0 0,1 0 0,0 0-1,0 0 1,-1 0 0,1-1 0,0 1 0,0 0-1,-1 0 1,1 0 0,0 0 0,-1 0 0,1 0-1,0 0 1,0 0 0,-1 0 0,1 1 0,0-1-1,0 0 1,-1 0 0,1 0 0,0 0 0,0 0-1,0 0 1,-1 0 0,1 1 0,0-1 0,0 0-1,0 0 1,-1 0 0,1 0 0,0 1 0,0-1-1,0 0 1,0 0 0,-1 1 0,1-1 0,0 1-1,-1-26 221,1 22-225,1-19-5,1 0 0,1 0 1,1 0-1,1 0 0,8-25 1,5-1-726,27-52 1,-38 85 635,1 0-1,0 1 1,1 0-1,0 1 1,20-21-1,-23 28 97,-1 1-1,2 0 1,-1 0-1,0 1 1,1 0-1,0 0 1,0 1-1,0-1 1,1 1-1,-1 1 1,0 0-1,1 0 1,0 0-1,9 0 1,-5 1 72,1 0 0,-1 1-1,1 0 1,22 3 0,-33-2-60,-1-1 0,1 0-1,0 0 1,-1 1 0,1-1-1,-1 1 1,1-1 0,-1 1 0,1-1-1,-1 1 1,1 0 0,-1 0-1,1 0 1,-1 0 0,0 0 0,0 0-1,1 0 1,-1 0 0,0 1 0,0-1-1,0 0 1,0 1 0,-1-1-1,1 1 1,0-1 0,-1 1 0,1-1-1,-1 1 1,1 0 0,-1-1 0,1 1-1,-1-1 1,0 1 0,0 0-1,0-1 1,0 1 0,0 0 0,0-1-1,-1 1 1,1 0 0,-1-1-1,1 1 1,-1-1 0,1 1 0,-1-1-1,0 1 1,0-1 0,0 1 0,-1 1-1,-2 3 149,-1 0-1,1 0 0,-1 0 0,-1 0 0,1 0 1,-1-1-1,0 0 0,-1-1 0,1 1 0,-11 5 1,-8 3 383,-42 16 1,61-27-777,-53 15 1152,58-16-978,-1-1 1,1 0-1,0 0 1,0 0-1,-1 0 1,1 0-1,0 0 1,0-1-1,-1 1 1,1 0-1,0 0 1,0-1-1,0 1 1,-1-1-1,1 1 1,0-1-1,-1 0 1,1 0-129,1 0-1,-1 0 1,1 0 0,-1 0-1,1 0 1,0 0 0,-1 0-1,1 0 1,0 0 0,0 0 0,0 0-1,-1 0 1,1 0 0,0 0-1,0 0 1,1 0 0,-1 0 0,0 0-1,0-1 1,0 1 0,1 0-1,-1 0 1,1-1 0,11-22-5822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249 133 4612,'0'0'-592,"-6"-8"832,-7-13 2,4 8 97,0-1 0,0 1-1,-13-12 1,19 22-130,-1-1 0,0 0 0,0 1-1,0 0 1,0 0 0,-1 0 0,1 1 0,-1-1 0,0 1 0,0 0-1,0 1 1,0-1 0,0 1 0,-8-1 0,-52 3 5001,34 10-1963,30-10-3150,0 0 1,1-1-1,-1 1 1,0 0-1,1 0 1,-1 0-1,0-1 1,1 1-1,-1 0 1,1 0-1,-1 0 1,1 0-1,0 0 1,-1 0-1,1 0 1,0 0-1,0 0 1,0 0-1,-1 0 1,1 0-1,0 0 1,1 0-1,-1 0 1,0 0-1,0 2 1,1-2-36,0 1 0,0-1 1,0 0-1,-1 0 0,1 1 1,0-1-1,1 0 0,-1 0 1,0 0-1,0 0 0,0 0 1,1-1-1,-1 1 0,0 0 1,1 0-1,-1-1 0,0 1 1,1-1-1,-1 1 0,1-1 1,-1 0-1,4 1 0,41 4 853,-37-5-648,401 5 1860,-235-7-6629,-163 3 1886,-24 3-11050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8488,'0'0'5125,"53"12"-2883,1-12-384,9 0-321,10 0-320,3-3-224,3-2-384,-2 2-449,-9 1-128,-9-1-320,-9 1-2211,-11-6-3875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45 504 10025,'0'0'3898,"-8"7"-1923,-23 22-432,26-22-449,7-5-697,8-4-127,-9 2-136,33-13 427,0-2 0,-1-1 1,0-1-1,-2-2 0,49-38 1,-27 20-391,10-5-90,-2-3 0,-1-3 0,-3-2 1,96-110-1,-133 133-17,-90 109-155,39-36 110,-35 63 0,57-91-83,0 1 0,2 0-1,0 0 1,1 1 0,1 0 0,-5 39 0,10-58-40,0 1 1,0-1-1,0 1 0,0 0 1,0-1-1,0 1 0,0-1 1,0 1-1,1-1 0,-1 1 1,1-1-1,-1 1 0,1-1 1,-1 1-1,1-1 0,0 1 1,0-1-1,0 0 1,0 0-1,0 1 0,0-1 1,0 0-1,0 0 0,0 0 1,1 0-1,-1 0 0,0 0 1,1 0-1,-1-1 0,0 1 1,4 1-1,0-1-564,0 0 0,0-1-1,0 1 1,1-1 0,-1 0 0,0 0 0,0 0 0,0-1-1,6-1 1,30-10-4873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0 13677,'-10'7'726,"-20"15"-17,0 1 1,2 1-1,1 1 1,1 2-1,1 1 1,2 0-1,0 2 1,2 1-1,-21 41 1,37-62-615,1 1 0,0 0 0,1 0 0,0 0 0,-2 12 0,4-21-83,1 0 0,0 1-1,-1-1 1,1 0 0,0 1 0,0-1 0,0 0 0,1 1 0,-1-1 0,0 0 0,1 0 0,0 1 0,-1-1 0,1 0 0,0 0-1,0 0 1,0 0 0,0 0 0,1 0 0,-1 0 0,0 0 0,1-1 0,0 1 0,-1 0 0,1-1 0,0 1 0,0-1-1,-1 0 1,1 0 0,3 2 0,7 0 85,0 0 0,0 0 0,0-1 1,0-1-1,1 0 0,-1-1 0,1 0 0,-1-1 0,0 0 0,0-1 0,1 0 0,-1-1 0,0-1 0,-1 1 0,1-2 0,-1 0 1,18-10-1,-13 6 27,-1 0 0,0-1 0,-1-1-1,0 0 1,0-1 0,-1 0 0,-1-1 0,0-1 0,-1 0 0,0-1 0,13-24 0,-20 33-101,-1-1 0,-1 1 0,1-1 0,-1 0-1,0 0 1,0 1 0,-1-1 0,0 0 0,-1-1 0,1 1 0,-1 0-1,0 0 1,-1 0 0,0 0 0,0 0 0,-1 0 0,1 0-1,-1 0 1,-1 1 0,1-1 0,-1 1 0,-1-1 0,1 1-1,-8-10 1,5 9-143,0 1-1,0 0 0,-1 1 0,1-1 1,-1 1-1,0 0 0,-1 1 0,1 0 1,-1 0-1,0 1 0,0 0 0,0 0 1,-1 0-1,1 1 0,0 1 0,-1-1 1,1 1-1,-1 1 0,0 0 1,-11 1-1,19-1-13,-1 0 0,0 0 0,1 0-1,-1 1 1,1-1 0,-1 0 0,1 1 0,-1-1 0,1 1 0,-1 0 0,1-1 0,-1 1 0,1 0 0,0 0 0,-1 0-1,1 0 1,0 0 0,0 0 0,0 0 0,0 1 0,0-1 0,0 0 0,0 1 0,0-1 0,0 0 0,1 1 0,-1-1-1,1 1 1,-1-1 0,1 1 0,-1-1 0,1 1 0,0 0 0,0-1 0,0 1 0,0 3 0,0-2-468,1 1 0,-1 0 0,1 0-1,0 0 1,0 0 0,0 0 0,1-1 0,0 1 0,-1 0 0,1-1 0,0 0 0,1 1 0,-1-1 0,4 4 0,23 19-6680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13901,'0'0'7132,"13"-2"-6502,74-11 234,114-1-1,-12 3-705,-122 2-103,63-2 135,-130 11-181,1 0-1,-1 1 1,0-1 0,0 0-1,1 0 1,-1 1-1,0-1 1,1 0-1,-1 1 1,0-1 0,0 0-1,0 1 1,1-1-1,-1 0 1,0 1 0,0-1-1,0 1 1,0-1-1,0 0 1,0 1-1,0-1 1,0 1 0,0-1-1,0 0 1,0 1-1,0-1 1,0 1 0,0-1-1,0 0 1,0 1-1,0-1 1,0 0 0,0 1-1,-1-1 1,1 1-1,0-1 1,0 0-1,0 1 1,-1-1 0,-7 18 416,-135 187 2223,117-162-2522,4-9 194,-29 66-1,46-88-280,0 1 1,1-1-1,1 1 0,0 0 1,1 0-1,0 0 0,1 0 1,1 1-1,1 19 0,-1-32-154,0 1 0,0-1 0,0 0 0,0 1-1,0-1 1,0 0 0,1 0 0,-1 1 0,0-1 0,1 0-1,-1 0 1,1 0 0,0 1 0,-1-1 0,1 0 0,0 0 0,0 0-1,-1 0 1,1 0 0,0 0 0,0-1 0,0 1 0,0 0-1,0 0 1,0-1 0,1 1 0,0 0 0,-3-32-7658,-7 6 2424,-9-2-1580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3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52 140 11979,'0'0'5990,"-52"-21"-3972,52 19-417,6 2-287,24 0-706,20-2 193,16-1 288,20-4-448,16 0-385,10-3-128,11-1-128,2-7-833,4-6-4164,1-10-12139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4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9801,'0'0'3780,"63"-14"-2979,-24 8-609,2 1-128,2-4-769,-4 1-2498,-3 0-2754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88 13453,'0'0'2936,"0"-9"-272,-1-27-604,1 35-2000,0 0 0,0 0 0,0 0-1,0 0 1,-1 0 0,1 0-1,0 0 1,0 1 0,-1-1 0,1 0-1,-1 0 1,1 0 0,0 0 0,-1 0-1,0 1 1,1-1 0,-1 0 0,1 1-1,-1-1 1,0 0 0,0 1 0,1-1-1,-1 1 1,0-1 0,0 1-1,0-1 1,1 1 0,-1 0 0,0-1-1,0 1 1,0 0 0,0 0 0,0-1-1,0 1 1,0 0 0,0 0 0,0 0-1,0 0 1,0 0 0,-1 1 0,0-1-43,1 0 1,-1 1 0,1-1 0,-1 1-1,0 0 1,1-1 0,-1 1 0,1 0-1,-1 0 1,1 0 0,0 0 0,-1 0-1,1 0 1,0 0 0,0 0 0,0 1-1,0-1 1,-2 3 0,2-2 6,0-1 1,1 1 0,-1 0-1,0 0 1,1 0-1,0 0 1,-1 0-1,1 0 1,0 0-1,0 0 1,0 0-1,0-1 1,0 1-1,0 0 1,1 0-1,-1 0 1,1 0-1,-1 0 1,1 0-1,0 0 1,0-1-1,0 1 1,0 0-1,0 0 1,0-1 0,0 1-1,0-1 1,1 1-1,-1-1 1,0 0-1,1 1 1,0-1-1,-1 0 1,1 0-1,0 0 1,-1 0-1,1 0 1,0-1-1,0 1 1,0 0-1,0-1 1,0 0-1,3 1 1,-1 0 35,1 0 1,-1-1-1,0 0 0,1 1 1,-1-2-1,1 1 1,-1 0-1,1-1 0,-1 0 1,0 0-1,0 0 0,1-1 1,-1 1-1,0-1 1,0 0-1,0 0 0,0-1 1,6-4-1,-8 5-32,0 1 0,-1-1 0,1 1 0,-1-1 0,1 0 0,-1 0 0,1 1 0,-1-1 0,0 0 0,0 0 0,0 0 0,0-1 0,0 1 0,0 0 0,-1 0-1,1 0 1,-1-1 0,0 1 0,1 0 0,-1-1 0,0 1 0,0 0 0,-1-1 0,1 1 0,-1-4 0,-1 4-23,1-1 1,-1 1-1,0 1 0,0-1 1,0 0-1,0 0 0,0 1 0,0-1 1,0 1-1,0-1 0,0 1 1,-1 0-1,1 0 0,-1 0 1,1 0-1,-1 1 0,1-1 0,-1 1 1,1-1-1,-1 1 0,1 0 1,-6 0-1,4 0-30,0 0 1,0 0-1,0 0 0,1 0 1,-1 1-1,0 0 0,0-1 1,0 1-1,0 1 0,1-1 1,-1 0-1,0 1 0,1 0 1,-1 0-1,1 0 0,0 0 1,0 1-1,0-1 0,0 1 1,0 0-1,0 0 0,1 0 1,-1 0-1,1 0 0,0 0 1,0 1-1,0-1 0,0 1 1,1-1-1,0 1 0,-1 0 1,1 0-1,0 0 1,1-1-1,-1 1 0,1 0 1,0 0-1,0 0 0,0 0 1,0 0-1,2 7 0,-1-8-237,0-1-1,1 1 0,-1 0 1,1-1-1,0 1 1,-1-1-1,1 1 1,0-1-1,1 0 0,-1 0 1,0 0-1,0 0 1,1 0-1,-1 0 0,1-1 1,0 1-1,0-1 1,3 2-1,33 8-7800,-12-9-1301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1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2524 414 2530,'-15'-4'-1991,"-306"-87"4132,19 4-1650,-228-34 653,274 66-1049,147 34-81,-2 5 1,0 4 0,-1 6 0,-151 10 0,228-1-56,1 0-1,-1 3 0,-54 15 0,72-16-91,1 2 0,0-1-1,0 2 1,0 0 0,1 1-1,0 0 1,1 2 0,0-1-1,-13 15 1,-7 10-801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1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1414 163 3651,'-89'-17'590,"-120"-41"0,-66-14-40,232 66-537,-1 1 0,0 2-1,0 1 1,0 3 0,0 2-1,0 2 1,0 1 0,1 3 0,0 1-1,1 2 1,0 2 0,-43 21 0,68-26-30,1 1 0,1 0 0,-1 1 0,1 1 0,1 1 0,0 0 0,1 0 0,1 1 0,0 1 1,1 0-1,0 1 0,1 0 0,1 0 0,1 1 0,0 0 0,1 1 0,1 0 0,0 0 0,2 0 0,0 1 1,1-1-1,1 1 0,0 32 0,2-34 22,2 0 0,-1-1 1,2 1-1,0 0 0,1-1 1,1 0-1,1 1 0,0-2 0,1 1 1,13 21-1,-7-16 15,2 0-1,1-1 1,0-1 0,1-1 0,1 0-1,30 22 1,-8-11 9,2-2 0,1-2 1,1-2-1,0-2 0,2-2 0,83 23 0,-58-25 60,0-3-1,127 7 1,148-23 216,-248-5-220,0-5 0,-1-5 0,105-30-1,-136 26-39,-1-2 0,0-2 0,-2-4 0,-1-2 0,71-49 0,-110 64-11,-1 0 0,-1-1 0,-1-2 0,0 0 0,-1-1 0,16-22 0,-28 32 55,0-1 0,-1 1 0,0-1-1,-1 0 1,0-1 0,0 1 0,-2-1 0,1 0 0,-2 0 0,1 0 0,-2 0 0,1 0 0,-2 0-1,0-1 1,-2-20 0,0 25-83,0 0-1,-1 0 1,1 1 0,-2-1-1,1 1 1,-1-1 0,0 1-1,-1 0 1,0 1-1,0-1 1,0 1 0,-1 0-1,1 0 1,-2 1 0,1-1-1,-1 1 1,1 1-1,-14-7 1,-7-4 18,-2 1 0,0 2 0,-47-14 0,-102-20 200,-294-37 1,347 68-231,-202 4 1,311 11-273,0 2 0,0 0 0,1 1 0,-1 0 0,1 1 0,0 1 0,0 0 0,1 2 0,-1-1 0,1 2 0,0-1 0,1 2 0,0 0 1,-20 19-1,-22 18-2333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6:5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11371,'0'0'-7880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6:5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858 127 2338,'-59'-1'518,"0"3"0,-104 17 0,158-18-411,-40 8 1310,-62 21-1,91-24-1296,0 1 1,1 0-1,0 1 0,0 1 0,1 0 1,0 1-1,-16 16 0,1 2 20,2 1 0,1 1 0,2 2 0,1 0 0,1 2 0,2 0 1,1 2-1,-14 37 0,20-40-56,2 0 1,1 1 0,2 0 0,1 0 0,1 1-1,2 0 1,2 0 0,1 0 0,6 49 0,-2-64-25,1 0 1,1 0-1,1 0 1,1-1-1,0 1 0,1-2 1,2 1-1,0-1 1,0-1-1,2 0 1,0 0-1,1-1 1,1-1-1,0 0 1,23 18-1,-16-16 159,2-1 0,-1-1-1,2-1 1,0-1 0,1-1 0,0-2 0,0 0-1,1-1 1,0-2 0,1-1 0,29 4-1,12-5 129,0-2 0,1-3 0,-1-4 0,1-2 0,-1-3 0,-1-3 0,125-40 0,-87 14-221,-2-5 0,-3-3 0,-1-5 0,104-73 0,-151 89-95,-1-3 0,-2-1 0,49-52 1,-76 67-16,-1 0 0,-1-1 1,-1-1-1,-1 0 1,-2-2-1,0 0 1,-2 0-1,10-32 1,-19 48-21,-1 1 1,-1-1 0,0 0 0,-1 0-1,0 0 1,-1 0 0,0 0 0,-1 0-1,-1-1 1,0 1 0,0 0 0,-1 0-1,-1 0 1,0 0 0,0 1 0,-1-1-1,-1 1 1,0 0 0,0 0 0,-1 0 0,-1 1-1,1 0 1,-2 0 0,1 0 0,-2 1-1,1 1 1,-18-15 0,-8-3-42,-1 1 1,-1 2 0,0 1-1,-2 3 1,-1 0 0,0 3-1,-1 1 1,-48-11 0,5 7-210,0 3 0,-2 4 0,-96-1 0,63 9 244,-216 20 0,294-11-171,0 1 0,0 3 0,1 1 0,1 1 0,0 3-1,0 1 1,2 1 0,0 3 0,-41 26 0,49-22 100,0 0 0,2 2 0,0 1-1,2 1 1,1 0 0,1 2 0,-25 44 0,27-37 57,1 1 1,2 1 0,1 1 0,2 0 0,2 0 0,-8 47 0,17-67-60,0-1 1,2 0 0,0 1 0,1-1 0,0 0 0,2 1-1,0-1 1,1 0 0,7 20 0,-6-25 54,1-2-1,0 1 1,1 0 0,0-1 0,1 0-1,0-1 1,1 1 0,0-1 0,1-1-1,0 1 1,0-2 0,1 1 0,18 12 0,-4-8 37,-1 0 0,1-2 1,1 0-1,0-2 1,0-1-1,1-1 1,0-1-1,1-1 1,28 2-1,37-2 263,115-8 1,-201 3-261,114-11 124,0-5 1,-1-5 0,-2-5-1,136-49 1,-208 61 0,-1-2-1,0-3 1,-1-1-1,59-38 1,-90 51-75,-1-1 0,0 0 0,-1 0 0,0-2 0,0 1 0,-1-1 0,0 0 0,-1-1 0,0 0 0,-1-1 0,0 1 1,-1-1-1,0-1 0,-1 1 0,0-1 0,-1 0 0,-1 0 0,0 0 0,0 0 0,0-16 0,-3 22-27,0 0 1,-1-1-1,0 1 1,0 0-1,0 0 1,-1 0-1,0 0 1,0 0-1,-1 0 1,0 1-1,0-1 1,-8-11-1,4 8-17,-1 1 0,0 0-1,0 1 1,-1 0 0,0 0-1,0 1 1,-14-8 0,-10-3-30,0 2 0,-2 1 1,0 2-1,-37-10 0,-7 1-108,-1 4-1,0 3 0,-2 3 0,1 4 0,-1 4 0,0 3 1,0 4-1,0 3 0,1 4 0,-115 29 0,175-33 19,1 0 1,0 1-1,-34 18 0,49-22-109,0 0 0,0 0 1,0 1-1,0 0 0,1 0 0,-1 0 0,1 0 1,0 0-1,0 1 0,1 0 0,-1 0 1,1 0-1,0 0 0,1 0 0,-1 1 0,1-1 1,-3 12-1,3 8-2149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2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59 2787,'0'0'966,"-11"1"-640,-64 3 885,16-3 3551,59-1-4404,24 0-299,38-4 48,0-2 1,74-16 0,-75 10-84,0 3 0,76-2 0,-101 13-13,-24 2-12,-22 4 60,-308 92 264,251-81-299,35-10 261,-1-1 0,0-1 0,0-2 0,-47 1 0,85-6-279,-1-1 1,1-1-1,0 1 0,-1-1 0,1 0 0,6-3 0,16-7-49,118-29-611,230-34 0,-340 75 631,-9 0-1051,-15-2-2649,-27 10 1182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2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7239,'0'0'384,"78"-58"-352,-28 44-96,11 0 160,1 2-96,6-1-128,0 1-1025,-4-2-1634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3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6976 688 3107,'0'0'560,"7"-10"1063,-2 2-1400,-1 0 0,1 0-1,-2-1 1,1 1 0,3-13 0,-6 16-162,0 1 0,0 0 0,-1 0 0,1-1 0,-1 1 1,0 0-1,0 0 0,-1-1 0,1 1 0,-1 0 0,0 0 1,0 0-1,0 0 0,-1 0 0,0 0 0,1 0 0,-1 0 1,-3-4-1,-8-8 5,-1 0-1,-1 0 1,0 2 0,-1 0 0,-1 0 0,0 2 0,0 0 0,-2 1 0,1 1 0,-32-13-1,-21-4 254,-116-28-1,-78-7 62,-387-37 0,-280 29 700,608 51-961,-913-23-115,897 50 10,-552 84 0,727-61-20,1 7 1,-229 85-1,297-86 4,2 4 1,2 5-1,3 4 1,1 3-1,-102 82 1,149-101 51,2 1 0,1 2 1,1 2-1,3 1 0,1 2 1,2 1-1,2 1 0,2 1 1,2 2-1,2 1 0,2 0 1,2 2-1,-19 78 0,11 10-8,-12 193 0,24 142-30,16-410-8,2-1 0,3 0 1,3 0-1,3-1 0,2 0 0,40 106 0,-36-122 9,3-2-1,2 0 1,1-2-1,2-1 1,2 0 0,2-3-1,1 0 1,2-2-1,54 46 1,-20-31 10,3-2-1,1-3 1,2-4-1,2-3 0,1-3 1,2-3-1,133 34 1,-30-22-184,2-9-1,257 16 1,-99-34-55,2-14 0,-1-16-1,661-111 1,-557 30 617,-5-20-1,626-248 0,-842 270-265,376-215 0,-493 240-98,-2-4 1,-3-5 0,-4-5 0,-3-4 0,96-110 0,-146 141 37,-2-2 1,-3-2 0,-2-2 0,-3-1 0,52-123 0,-73 146-12,-2-2 0,-2 0 0,-1 0 0,-2-1 0,-2 0 0,-1-1-1,-3 1 1,-1-1 0,-2 1 0,-2-1 0,-11-56 0,7 71 20,0 1 0,-2 0 0,0 0 0,-2 1 0,-1 0 0,-1 1 0,-1 1 0,-22-28 0,12 21 10,-2 2 1,-1 0-1,-1 2 0,-1 1 1,-41-27-1,0 9-25,-2 3 0,-2 4-1,-1 2 1,-148-43 0,-251-40-31,239 64-258,231 52 203,-31-6-702,-1-3 1,2 0 0,-1-2 0,-44-23-1,7-14-3674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3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1857 9769,'-47'18'869,"29"-11"-260,24-10 203,312-154 1263,-74 34-1956,1111-458 29,30 71 559,60 61-308,-1347 420-563,-91 27-92,-5 2 45,-1 0-1,1-1 1,0 1-1,0 0 1,-1-1-1,1 0 1,0 1-1,-1-1 1,1 0-1,-1 0 1,1 0-1,-1 0 1,1 0-1,-1 0 1,0-1-1,1 1 1,1-3-1,-2-7-4214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3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327 567 6118,'1'-62'1405,"0"23"187,-1 0 0,-2-1 0,-11-61-1,13 99-1481,0 0 0,0 0 0,0 0 0,-1 0 0,1 0 0,-1 0 0,0 0 0,0 0 0,0 0 0,0 0 0,0 0-1,0 0 1,0 0 0,0 1 0,-1-1 0,1 0 0,-1 1 0,1 0 0,-1-1 0,1 1 0,-1 0 0,0-1-1,0 1 1,0 0 0,0 0 0,0 1 0,0-1 0,0 0 0,0 1 0,0-1 0,-3 0 0,1 2-63,0 0 1,0 0 0,0 0 0,0 1-1,0-1 1,0 1 0,1 0 0,-1 0 0,1 0-1,-1 0 1,1 1 0,0-1 0,0 1-1,0 0 1,-5 5 0,-12 17 22,0 0 0,1 1 0,2 1 0,1 1 0,1 0 0,1 1 0,-15 46 0,27-70-73,0 0 0,1 0 0,-1 1-1,2-1 1,-1 0 0,0 1-1,1-1 1,0 0 0,0 1 0,1-1-1,-1 0 1,1 1 0,3 9 0,-2-12 2,0 0 0,0 0 1,0 0-1,0-1 1,1 1-1,-1-1 0,1 1 1,-1-1-1,1 0 1,0 0-1,0 0 1,0 0-1,0 0 0,0-1 1,0 1-1,1-1 1,-1 0-1,0 0 0,1 0 1,-1-1-1,7 1 1,84 8 46,-70-9-32,-1 2 0,1 1 0,0 1 1,39 11-1,-60-14-2,-1-1 1,1 1-1,-1 0 0,1 0 1,-1 0-1,1 0 0,-1 0 0,0 1 1,0-1-1,0 1 0,0-1 1,0 1-1,0 0 0,0 0 1,0 0-1,-1 0 0,1 0 0,-1 0 1,1 0-1,-1 0 0,0 1 1,0-1-1,0 0 0,0 1 0,0-1 1,-1 1-1,1-1 0,-1 1 1,1 0-1,-1-1 0,0 1 0,0-1 1,0 1-1,-1 0 0,1-1 1,0 1-1,-2 3 0,-1 1 71,0 0 0,-1 0 0,0 0 0,0-1 0,0 0 0,-1 0 0,0 0 0,0 0 0,0-1 0,-1 0 0,-11 9 0,-14 6 547,0-1 0,-2-1 0,0-2 0,-1-1-1,0-2 1,-1-1 0,-56 11 0,90-23-632,-1 1 0,0-1-1,1 1 1,-1-1-1,0 0 1,1 0 0,-1 0-1,0 0 1,1 0 0,-1 0-1,0 0 1,1 0-1,-1-1 1,0 1 0,1-1-1,-1 1 1,1-1 0,-3-1-1,4 1-51,0 1-1,-1-1 1,1 0 0,0 1-1,0-1 1,0 0 0,0 0-1,0 0 1,0 1 0,0-1-1,0 0 1,0 0 0,0 1-1,0-1 1,1 0 0,-1 1-1,0-1 1,0 0 0,1 0-1,-1 1 1,1-1 0,-1 0-1,0 1 1,1-1 0,-1 1-1,2-2 1,5-6-516,0 0 0,0 1 0,1-1 1,12-7-1,33-19-2338,1 3 0,66-28 0,50-27-3460,-146 72 5991,-1-2 0,0 0 0,-1-1 1,33-35-1,-53 50 614,29-36 2758,-30 36-2578,0 1 1,0-1-1,1 0 0,-1 0 1,-1 0-1,1 0 0,0 1 1,0-1-1,-1 0 0,1-1 1,-1 1-1,0 0 0,1 0 1,-1 0-1,0 0 0,0 0 1,-1 0-1,1 0 0,-1-4 1,1 6-315,-1 0 1,1-1 0,0 1 0,-1 0-1,1-1 1,0 1 0,-1 0 0,1-1-1,-1 1 1,1 0 0,-1 0 0,1 0 0,-1-1-1,1 1 1,-1 0 0,1 0 0,-1 0-1,1 0 1,0 0 0,-1 0 0,1 0-1,-1 0 1,1 0 0,-1 0 0,1 0-1,-1 0 1,1 0 0,-1 0 0,1 1-1,-1-1 1,1 0 0,-1 0 0,1 1-1,-1-1 1,1 0 0,0 0 0,-1 1-1,1-1 1,-1 1 0,-16 13 534,12-8-567,-1 1 0,1 0 0,0 0 0,1 0-1,0 1 1,0-1 0,1 1 0,-1 0 0,2 1-1,-1-1 1,1 0 0,1 1 0,-1-1 0,1 17 0,1-24-70,0 0 0,0 0 0,0 1 0,0-1 1,0 0-1,1 0 0,-1 0 0,0 0 1,1 1-1,-1-1 0,1 0 0,-1 0 0,1 0 1,0 0-1,-1 0 0,1 0 0,0 0 1,0 0-1,0-1 0,0 1 0,0 0 0,-1 0 1,1-1-1,1 1 0,1 0 0,-1 0 6,1 0 0,0 0 0,0-1 1,0 1-1,0-1 0,0 0 0,0 0 0,0 0 0,0 0 0,4-2 0,4 0 25,-1-1-1,1 0 1,-1 0-1,0-2 1,10-4 0,17-15 32,-2 0 0,-1-3 0,-1-1 0,-1-1 0,-2-1 0,-1-2 0,32-46 0,-74 130 155,11-47-216,1-1 0,-1 0 0,1 0 0,0 1 0,0-1 0,1 1 1,-1-1-1,1 1 0,0-1 0,1 8 0,-1-11-2,0-1 0,1 1 0,-1 0-1,1 0 1,-1 0 0,1-1 0,-1 1 0,1 0 0,-1-1 0,1 1-1,-1 0 1,1-1 0,0 1 0,-1 0 0,1-1 0,0 1 0,0-1-1,-1 0 1,1 1 0,0-1 0,1 1 0,1-1 14,-1 1 1,1-1-1,0 1 1,0-1-1,0 0 1,0 0 0,0-1-1,0 1 1,4-1-1,17-7 48,1-1 0,-2-1 0,1-2 0,-1 0 1,-1-1-1,32-24 0,-18 13-62,-10 6 15,-13 9-8,0 0 0,1 1 0,22-10 0,-36 20-9,1 0 0,-1 0 0,1 0 0,-1 0-1,0 0 1,0 0 0,0 0 0,0 1 0,0-1 0,-1 0 0,1 0-1,-1 0 1,1 0 0,-1 0 0,-1 3 0,-1 7-7,3-11 1,0 1 1,0-1 0,-1 0 0,1 0 0,0 1 0,0-1-1,0 0 1,1 0 0,-1 1 0,0-1 0,0 0 0,1 0-1,-1 0 1,1 1 0,-1-1 0,1 0 0,-1 0-1,1 0 1,0 0 0,-1 0 0,1 0 0,0 0 0,0 0-1,0 0 1,0-1 0,0 1 0,0 0 0,0 0 0,2 0-1,1 0 6,0 0-1,0-1 0,1 1 0,-1-1 1,0 0-1,1 0 0,5-1 0,-1 0 41,4 0-27,1-2 0,0 0 0,0 0-1,-1-1 1,0-1 0,22-10-1,75-48 55,-73 40-59,-18 11-37,-12 7-6,-1 0 0,1 1 1,0 0-1,0 0 0,0 1 0,1 0 0,-1 0 1,14-2-1,-14 18-244,-7-11 279,0-1 1,0 0-1,0 1 1,1-1 0,-1 0-1,0 1 1,1-1-1,0 0 1,-1 1 0,1-1-1,0 0 1,-1 0-1,1 0 1,0 0 0,0 0-1,0 0 1,0 0-1,0 0 1,2 2 0,3-2 2,1 0 0,-1 0 0,0 0 0,1-1 1,-1 0-1,0 0 0,1 0 0,-1-1 0,1 0 0,-1-1 1,7-1-1,69-29 90,-53 20-109,-16 7 18,-1-1-173,1 0-1,0 2 1,0 0-1,0 0 1,0 1-1,19-2 1,-31 5 150,-1 1 1,1-1 0,-1 0 0,1 0 0,-1 0 0,1 1 0,-1-1 0,1 0 0,-1 1 0,1-1 0,-1 0 0,0 1 0,1-1 0,-1 0 0,1 1 0,-1-1 0,0 1 0,1-1 0,-1 1 0,0-1-1,0 1 1,1-1 0,-1 1 0,0-1 0,0 1 0,0-1 0,0 1 0,0-1 0,0 1 0,0-1 0,0 1 0,0-1 0,0 1 0,0 0 0,0-1 0,0 1 0,0-1 0,0 1 0,0-1 0,-1 1-1,1-1 1,0 1 0,0-1 0,-1 1 0,1-1 0,-1 1 0,-10 24 156,5-16-74,-11 28-121,22-26-26,18-8 70,-9-5 36,-1-1 0,1 0 0,-1-1 1,1-1-1,-1 0 0,-1-1 0,17-9 0,84-57 0,-108 68-20,92-72 65,-65 72 511,-23-1-519,0 0-1,0-1 1,0 1-1,0-2 1,-1 1-1,0-1 1,-1-1-1,1 1 1,-1-1-1,-1 0 1,10-16-1,-17 17 621,-9 10-458,-9 9-149,10-5-28,1 1 0,0 1 0,0-1-1,-8 13 1,14-19-39,0 1 0,0 0-1,0 0 1,1 0 0,-1 0 0,1 0-1,0 0 1,0 0 0,0 0 0,0 0 0,1 1-1,-1-1 1,1 0 0,0 0 0,0 1-1,0-1 1,0 0 0,1 1 0,-1-1-1,2 3 1,-1-4 1,0 0-1,0-1 0,0 1 1,1-1-1,-1 0 1,1 1-1,-1-1 0,1 0 1,-1 0-1,1 0 0,0 0 1,0 0-1,-1 0 1,1-1-1,0 1 0,0-1 1,0 1-1,0-1 1,0 1-1,0-1 0,0 0 1,2 0-1,52-1 49,-45 1-96,1-1-310,-1 0 0,1-1 0,-1 0 0,1-1 0,20-7 0,24-19-5856,-8-4-5230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3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272 418 11787,'-1'-4'134,"-1"1"-1,0-1 0,1 0 1,-1 1-1,-1-1 0,1 1 1,0 0-1,-1 0 1,0 0-1,1 0 0,-1 0 1,0 1-1,-1-1 0,1 1 1,0 0-1,-1-1 1,1 2-1,-1-1 0,0 0 1,0 1-1,1 0 0,-1 0 1,0 0-1,0 0 1,0 0-1,0 1 0,-6 0 1,3-1-22,1 1 0,0 0 0,-1 0-1,1 1 1,-1 0 0,1 0 0,0 0 0,0 1 0,0 0 0,0 0 0,0 1 0,0-1 0,0 1 0,1 0 0,0 1 0,-1-1 0,-4 6 0,3-1-55,0 0 1,0 0 0,1 0-1,1 1 1,-1 0 0,2 0-1,-1 1 1,1-1-1,0 1 1,1 0 0,0 0-1,1 0 1,0 0 0,0 13-1,2-22-54,-1 0-1,1-1 1,0 1 0,0 0-1,0 0 1,1 0-1,-1-1 1,0 1-1,0 0 1,0 0-1,1-1 1,-1 1-1,0 0 1,1 0-1,-1-1 1,0 1-1,1 0 1,-1-1-1,1 1 1,-1 0-1,1-1 1,0 1 0,-1-1-1,1 1 1,-1-1-1,1 1 1,0-1-1,0 0 1,0 1-1,1-1 18,0 1-1,0-1 1,0 0-1,0 0 1,0 0-1,0 0 1,0 0 0,0-1-1,0 1 1,0 0-1,3-2 1,4-2 149,1 0 1,-1-1 0,0 0-1,10-7 1,24-22 64,-2-1-1,-1-1 1,-2-3 0,-2-1-1,-1-2 1,-2-1 0,-2-2-1,46-89 1,-72 124-190,-1 0 0,1 0-1,-2-1 1,5-20 0,-10 21 195,-7 17-216,-10 18-125,0 6 106,1 1 0,1 1 1,-15 44-1,24-56-1,2 0 1,1 0 0,0 0 0,2 1-1,0-1 1,1 43 0,2-62-2,0 0 1,0 0-1,0 0 0,0 0 1,0 0-1,1 0 0,-1 0 1,1 0-1,-1-1 0,1 1 1,0 0-1,0 0 1,0 0-1,0-1 0,0 1 1,0-1-1,0 1 0,0-1 1,1 1-1,-1-1 0,1 1 1,-1-1-1,1 0 0,-1 0 1,1 0-1,0 0 1,-1 0-1,1 0 0,0-1 1,0 1-1,0 0 0,0-1 1,0 0-1,0 1 0,0-1 1,0 0-1,0 0 0,-1 0 1,1 0-1,0 0 1,0 0-1,0-1 0,0 1 1,0-1-1,0 1 0,0-1 1,1-1-1,4 0 30,0 0-1,-1-1 1,0 0-1,1 0 1,-1-1-1,0 1 1,-1-1-1,1-1 1,-1 1-1,0-1 1,0 0 0,7-8-1,-1-10 84,15-45 0,-26 72-130,0 0-1,0 0 1,0 0 0,1 1 0,-1-1 0,1 0 0,0 0 0,1 0 0,-1 0 0,1 0 0,-1-1 0,1 1 0,3 4-1,-3-5 18,1-1-1,-1 0 0,1 0 0,-1 0 0,1 0 0,0 0 0,-1-1 0,1 1 0,0-1 0,0 1 0,0-1 0,1 0 0,-1-1 0,0 1 0,0 0 0,0-1 0,6 0 0,5 2 10,0-2 0,-1 0 1,1 0-1,-1-1 0,1-1 0,-1 0 0,1-1 0,-1 0 0,0-1 0,-1-1 0,1 0 0,-1-1 0,1 0 0,21-15 0,-33 19 23,1 1-1,0 0 1,0-1-1,-1 1 1,1-1 0,-1 0-1,0 0 1,1 1-1,-1-1 1,0 0 0,0 0-1,0 0 1,0 0 0,0 0-1,-1 0 1,1 0-1,0-1 1,-1 1 0,0 0-1,1 0 1,-1 0 0,0-1-1,0 1 1,-1 0-1,1 0 1,0 0 0,-1-1-1,1 1 1,-1 0 0,0 0-1,1 0 1,-1 0-1,0 0 1,0 0 0,-1 0-1,-1-3 1,-6-5 201,1 1 1,-1 0 0,-1 1-1,0 0 1,-14-9-1,1 0 71,73 13-349,-6-1-109,69-15 1,-13-12-3897,-42 6-1733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13677,'-8'5'1383,"1"-1"-1100,-40 24 2376,45-27-2355,-1 1 1,1-1 0,0 1-1,0 0 1,0 0-1,0 0 1,0 0-1,0 0 1,0 0-1,1 0 1,-1 1 0,1-1-1,0 0 1,-1 1-1,1-1 1,-1 6-1,48-8 465,-43-1-758,0 0 1,1 1-1,-1-1 0,0-1 1,0 1-1,0 0 1,0-1-1,0 0 0,0 0 1,0 1-1,-1-2 0,1 1 1,-1 0-1,1 0 1,-1-1-1,0 0 0,0 1 1,0-1-1,0 0 0,0 0 1,-1 0-1,3-5 1,-5 7-10,1 1 0,-1-1 0,0 0 0,0 1 0,0-1 0,1 1 0,-1 0 0,0-1 0,0 1 0,0 0 0,0-1 0,0 1 1,0 0-1,1 0 0,-1 0 0,0 0 0,0 0 0,0 0 0,0 0 0,0 0 0,0 0 0,0 0 0,0 0 0,0 1 0,0-1 1,-1 1-1,-28 7 134,3 14 108,26-22-227,0 1 0,0 0 0,0-1 1,1 1-1,-1 0 0,0 0 0,0 0 0,1 0 1,-1 0-1,1 0 0,-1 0 0,1 0 1,-1 0-1,1 0 0,0 0 0,-1 0 0,1 0 1,0 0-1,0 0 0,0 0 0,0 1 0,0-1 1,0 0-1,0 0 0,0 0 0,0 0 1,1 2-1,0-2-29,1 0 0,0 0 1,-1 0-1,1-1 0,0 1 1,-1 0-1,1-1 0,0 1 1,0-1-1,-1 0 0,1 0 1,0 0-1,0 0 0,3 0 1,16-4-5227,-4-10-3298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3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45 10025,'0'-1'344,"0"0"-1,0 0 1,0 0-1,-1 0 0,1 0 1,0 0-1,-1 0 0,1 0 1,0-1-1,-1 1 0,1 0 1,-1 1-1,0-1 0,1 0 1,-1 0-1,0 0 0,1 0 1,-1 0-1,0 1 0,0-1 1,0 0-1,0 1 0,-2-2 1,-4 25 1845,4 49-2466,3-71 348,-1 74 86,3 91 374,7-125 92,-8-40-609,-1 0-1,0-1 1,0 1 0,1 0-1,-1 0 1,0-1 0,1 1-1,-1 0 1,0-1 0,1 1 0,-1-1-1,1 1 1,-1 0 0,1-1-1,0 1 1,-1-1 0,1 1-1,-1-1 1,1 0 0,0 1 0,0-1-1,-1 0 1,1 1 0,0-1-1,-1 0 1,1 0 0,0 1 0,0-1-1,0 0 1,-1 0 0,1 0-1,0 0 1,0 0 0,-1 0-1,1 0 1,0-1 0,0 1 0,-1 0-1,1 0 1,0-1 0,0 1-1,-1 0 1,1-1 0,0 1 0,-1 0-1,1-1 1,0 1 0,-1-1-1,1 0 1,10-9 384,0-1-1,-1 0 1,-1-1-1,0 0 1,0-1-1,8-17 1,40-87 48,-50 101-419,57-161 406,-59 227-764,-6-7 389,-1-27-50,1 1 1,1-1-1,1 0 1,0 0-1,1 0 1,7 25-1,-9-40-21,1 0 0,-1 0 0,0 0 0,1 0 1,-1 0-1,1 0 0,-1-1 0,1 1 0,-1 0 0,1 0 0,-1-1 0,1 1 0,0 0 0,-1-1 0,1 1 0,0 0 0,0-1 0,0 1 0,-1-1 0,1 1 0,0-1 0,0 0 0,0 1 0,0-1 0,0 0 0,0 0 0,0 0 0,1 1 1,1-2-112,-1 1 1,0-1 0,1 1 0,-1-1 0,0 0 0,0 0 0,0 0 0,0 0 0,1 0-1,-1 0 1,2-3 0,5-3-990,-1 0 0,0-1 1,12-16-1,1-8-2752,-2-3-1404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3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88 631 9673,'0'0'9486,"-8"9"-8562,-41 58-88,45-60-704,0 0-1,0 0 1,0 0-1,1 1 1,1 0-1,-1-1 1,1 1-1,0 0 1,-1 15-1,3-23-120,0 1 0,1 0-1,-1-1 1,0 1-1,0 0 1,1-1-1,-1 1 1,0-1 0,1 1-1,-1 0 1,0-1-1,1 1 1,-1-1-1,1 1 1,-1-1 0,1 0-1,0 1 1,-1-1-1,1 1 1,-1-1-1,1 0 1,-1 0 0,1 1-1,0-1 1,-1 0-1,1 0 1,0 0-1,-1 1 1,1-1 0,0 0-1,-1 0 1,1 0-1,0 0 1,-1-1-1,1 1 1,0 0 0,-1 0-1,1 0 1,0 0-1,0-1 1,31-8 607,-15-1-324,-1-1 0,0 0-1,15-14 1,40-27-260,-66 48-40,1 1 0,0 0 0,1 0 0,-1 0 0,0 1-1,1 0 1,-1 0 0,1 1 0,11-2 0,-16 3 8,-1 1 1,0-1-1,1 0 1,-1 0-1,0 1 1,0-1-1,0 1 1,1-1 0,-1 1-1,0-1 1,0 1-1,0 0 1,0 0-1,0 0 1,0-1-1,0 1 1,0 0-1,0 0 1,-1 0-1,1 0 1,0 0-1,-1 1 1,1-1-1,0 0 1,-1 0-1,0 0 1,1 1-1,-1-1 1,0 0 0,1 0-1,-1 1 1,0-1-1,0 0 1,0 2-1,9 20 63,-8-22-66,0-1 0,-1 1-1,1-1 1,0 1 0,0-1-1,0 1 1,0-1 0,0 0-1,0 0 1,0 1 0,0-1-1,0 0 1,0 0 0,0 0-1,0 0 1,0 0 0,0 0-1,0-1 1,0 1 0,0 0-1,0 0 1,0-1 0,0 1-1,0 0 1,0-1 0,1 0-1,9-6 31,-1 1-1,0-1 1,0-1-1,-1 0 1,0 0 0,0-1-1,14-19 1,5-4-18,-17 20-28,-8 9-60,0-1 0,0 1 1,0-1-1,0 1 0,1 0 1,-1 0-1,1 0 0,0 1 1,0-1-1,0 1 0,0 0 1,5-2-1,-8 6 49,1 0-1,-1-1 1,0 1-1,0 0 1,0 0-1,0 0 1,0 0-1,-1 0 1,1 0-1,-1 0 1,1 0-1,-1 0 1,0 0-1,1 0 1,-1 1-1,-1 1 1,2 2-11,-1-5 39,0 1 0,1 0 0,-1 0 0,0 0-1,1 0 1,-1 0 0,1-1 0,0 1 0,0 0 0,0 0 0,0-1 0,0 1-1,0-1 1,0 1 0,0-1 0,0 1 0,1-1 0,-1 0 0,1 0 0,-1 1 0,4 0-1,-3-1 6,0-1 0,0 1 0,0-1 0,1 0 0,-1 0 0,0 0 0,0 0 0,0 0 0,0-1 0,1 1 0,-1-1 0,0 1 0,0-1 0,0 0 0,0 0 0,0 0 0,0 0 0,-1 0-1,1 0 1,2-2 0,21-17 49,0-1-1,-2-2 0,-1 0 1,26-35-1,-2 4-26,-31 40 9,-9 15-111,-12 30-134,0-8 254,5-18-46,0 0-1,1 0 1,-1 0-1,1 0 1,0 0-1,0 0 1,1 0-1,1 10 0,-1-14 4,0 0 0,0 1-1,0-1 1,0 0-1,0 0 1,0 1-1,1-1 1,-1 0-1,0 0 1,0 0-1,1 0 1,-1-1-1,1 1 1,-1 0-1,1 0 1,-1-1-1,1 1 1,-1-1-1,1 0 1,-1 1-1,1-1 1,0 0 0,-1 0-1,1 0 1,0 0-1,-1 0 1,1 0-1,-1-1 1,4 0-1,3 0 21,0-1-1,-1 0 1,1-1 0,-1 0-1,1 0 1,-1 0-1,0-1 1,0 0 0,-1-1-1,1 0 1,-1 1-1,11-13 1,0 0 13,-1-1-1,27-39 1,-42 56-14,-11 33-261,9-31 235,0 1 1,1-1 0,-1 0 0,1 1-1,0-1 1,0 1 0,-1-1-1,1 1 1,0-1 0,0 1 0,0-1-1,1 1 1,-1-1 0,0 1-1,0-1 1,1 1 0,-1-1 0,1 0-1,-1 1 1,1-1 0,0 0-1,-1 1 1,2 1 0,0-3 6,-1 1 1,0-1 0,1 1 0,-1-1-1,1 1 1,-1-1 0,0 0-1,1 0 1,-1 1 0,1-1-1,-1 0 1,1 0 0,-1 0-1,0-1 1,1 1 0,-1 0-1,1-1 1,-1 1 0,2-1-1,10-4 52,0-1 0,0 0 0,19-13 0,-27 16-44,32-21 25,-26 16-44,-1 0 0,2 1 0,-1 0 0,1 0 1,0 2-1,0-1 0,0 2 0,1 0 0,14-3 0,-26 7 8,-1 0-1,1 1 0,-1-1 0,1 0 0,-1 1 1,0-1-1,1 1 0,-1-1 0,1 1 0,-1-1 0,0 1 1,1-1-1,-1 1 0,0-1 0,0 1 0,0 0 1,1-1-1,-1 1 0,0-1 0,0 1 0,0 0 0,0-1 1,0 1-1,0 0 0,0-1 0,0 1 0,0 0 1,0 30 114,0-12-138,2-19 50,0 0 1,0 0-1,0 0 1,0 0-1,0 0 0,0 0 1,0 0-1,0-1 1,0 1-1,0-1 1,-1 1-1,1-1 1,0 0-1,0 0 0,0 1 1,2-3-1,14-8 100,-1-1 0,0 0 0,0-2 0,-2 0 0,1 0-1,-2-2 1,0 0 0,-1 0 0,-1-1 0,0-1 0,12-25-1,-16 26-668,-1 0-1,-1 0 0,-1-1 0,0 1 0,-2-1 0,0 0 0,0 0 0,-1-24 0,-2 42 537,0-1-1,0 1 0,0 0 0,-1 0 1,1 0-1,0 0 0,0-1 0,0 1 1,0 0-1,0 0 0,0 0 0,0 0 1,0 0-1,0-1 0,0 1 0,-1 0 1,1 0-1,0 0 0,0 0 0,0 0 1,0 0-1,0 0 0,-1-1 0,1 1 1,0 0-1,0 0 0,0 0 0,0 0 1,-1 0-1,1 0 0,0 0 0,0 0 1,0 0-1,0 0 0,-1 0 0,1 0 1,0 0-1,0 0 0,0 0 0,0 0 1,-1 0-1,1 0 0,0 0 0,0 0 1,0 1-1,0-1 0,-1 0 0,1 0 1,0 0-1,0 0 0,0 0 0,0 0 1,0 0-1,0 1 0,-1-1 0,1 0 1,0 0-1,0 0 0,0 0 0,0 0 1,0 1-1,0-1 0,0 0 0,0 0 1,0 0-1,0 1 0,-9 13-264,9 22 277,1 1 0,1-1 0,3 0 0,1 0 0,1-1 0,15 45 0,3 13 203,-48-134 3918,-18-28-3528,39 64-603,-1 0-1,1 0 0,0 0 1,0-1-1,1 1 1,0-1-1,0 1 0,0-1 1,0 0-1,1-10 1,2 15-8,0-1 1,0 2-1,-1-1 1,1 0-1,0 0 1,0 0-1,0 1 1,0-1-1,0 1 1,0 0 0,0-1-1,0 1 1,0 0-1,3 1 1,4-2-10,31-5 56,0-1 0,-1-3 0,0-1 0,-1-1 0,65-32 0,-107 49 16,1-1 0,-1 1 1,1 0-1,0 0 0,1 1 0,-1-1 1,1 0-1,0 1 0,0-1 1,0 1-1,1 0 0,-1 7 0,3-12-48,-1 0 0,1 0-1,-1 0 1,1 0 0,-1 0-1,1 0 1,0-1-1,0 1 1,-1 0 0,1 0-1,0-1 1,0 1 0,0 0-1,0-1 1,0 1 0,0-1-1,0 1 1,0-1-1,0 1 1,0-1 0,0 0-1,0 0 1,0 1 0,0-1-1,0 0 1,0 0 0,0 0-1,0 0 1,0 0-1,1 0 1,0-1 0,40-2 149,-20-3-97,0-2-1,-1 0 0,1-1 1,-2-1-1,0-1 1,25-18-1,-15 11-56,48-23-1,-63 35-332,-17 8-1627,-28 4-4218,4-6-1340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3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16592,'-10'8'1313,"4"0"-961,6-2-352,4 3 32,3-1-2338,2-3-1826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3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106 370 3940,'3'-15'6214,"-1"6"-5535,2-12 674,0 0 1,-1 0-1,-2 0 1,0 0-1,-1 0 1,-3-23-1,2 43-1304,1 0-1,0 0 1,-1 0 0,1 0-1,0 0 1,-1-1-1,0 1 1,1 0 0,-1 1-1,0-1 1,1 0-1,-1 0 1,0 0-1,0 0 1,0 0 0,1 1-1,-1-1 1,0 0-1,0 1 1,0-1 0,0 1-1,-1-1 1,1 1-1,0 0 1,0-1 0,0 1-1,0 0 1,0 0-1,0 0 1,-1-1-1,1 1 1,0 0 0,0 1-1,0-1 1,0 0-1,0 0 1,-1 0 0,1 1-1,0-1 1,0 1-1,0-1 1,0 1 0,0-1-1,0 1 1,0-1-1,0 1 1,0 0-1,0 0 1,1-1 0,-1 1-1,0 0 1,0 0-1,1 0 1,-1 0 0,0 0-1,1 0 1,-1 0-1,0 2 1,-11 18-18,1 1 1,1 0 0,-9 25-1,16-37-10,-1 1-1,2-1 1,-1 1-1,1-1 0,1 1 1,0 0-1,0-1 1,1 1-1,2 14 1,-2-24-19,1 0 0,-1-1 0,0 1-1,1-1 1,-1 1 0,1-1 0,-1 1 0,1-1 0,-1 1 0,1-1 0,-1 1 0,1-1-1,0 1 1,-1-1 0,1 0 0,0 1 0,-1-1 0,1 0 0,0 0 0,-1 0 0,1 1-1,0-1 1,-1 0 0,1 0 0,0 0 0,0 0 0,-1 0 0,1 0 0,0 0 0,0-1 0,-1 1-1,1 0 1,0 0 0,-1 0 0,1-1 0,0 1 0,-1 0 0,1-1 0,-1 1 0,1-1-1,0 1 1,-1-1 0,1 1 0,0-1 0,29-20 228,-5-2-78,-2-1 0,0-1-1,-2-1 1,-1 0 0,-1-2 0,-1-1 0,-1 0 0,19-48-1,-30 58-50,-7 20 48,-13 32-110,-158 471 84,167-490-127,1 1 1,1 0 0,0-1 0,-1 28 0,4-41-8,0-1 1,0 0-1,-1 0 1,1 1-1,0-1 1,0 0 0,0 1-1,0-1 1,0 0-1,0 0 1,0 1 0,0-1-1,0 0 1,1 1-1,-1-1 1,0 0-1,0 0 1,0 1 0,0-1-1,0 0 1,0 0-1,1 1 1,-1-1 0,0 0-1,0 0 1,0 1-1,0-1 1,1 0-1,-1 0 1,0 0 0,0 0-1,1 1 1,-1-1-1,0 0 1,0 0 0,1 0-1,-1 0 1,0 0-1,0 0 1,1 0-1,12-7-191,8-17 79,18-40-580,-3-1 0,-3-2 0,41-120 1,-60 152 491,-11 25 173,23-57-12,21-89-1,-54 189 709,-2-3-517,2 0 1,2 1-1,0 0 0,2 0 1,2 48-1,1-78-128,0 0 1,1-1-1,-1 1 0,0 0 0,1 0 1,-1 0-1,1 0 0,-1 0 1,1-1-1,-1 1 0,1 0 0,-1 0 1,1-1-1,0 1 0,-1 0 1,1-1-1,0 1 0,0-1 1,0 1-1,-1-1 0,1 1 0,0-1 1,0 0-1,0 1 0,0-1 1,0 0-1,0 0 0,0 1 1,0-1-1,0 0 0,0 0 0,0 0 1,-1 0-1,1-1 0,0 1 1,0 0-1,0 0 0,0 0 0,0-1 1,0 1-1,0 0 0,0-1 1,0 1-1,-1-1 0,2 0 1,4-2 124,0 0 0,0 0 0,0 0 1,-1 0-1,9-8 0,4-6 50,0-2-1,-2-1 0,0 0 1,25-43-1,38-96 8,-99 247-1721,12-41-4785,5-39-645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4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49 170 3203,'0'0'1393,"6"-10"2947,0 1-3354,-1 0 0,1-1 0,-1 0 0,-1 0 0,0-1-1,0 1 1,-1-1 0,-1 0 0,0 1 0,0-1-1,0-15 1,-2 25-957,0 0 0,0 0 1,0 1-1,0-1 0,0 0 0,0 1 0,0-1 0,0 0 0,-1 1 0,1-1 0,0 0 0,0 1 0,-1-1 0,1 1 0,-1-1 1,1 0-1,0 1 0,-1-1 0,1 1 0,-1-1 0,1 1 0,-1-1 0,1 1 0,-1 0 0,0-1 0,1 1 0,-1 0 0,1-1 0,-1 1 1,0 0-1,1 0 0,-1-1 0,0 1 0,1 0 0,-1 0 0,0 0 0,1 0 0,-1 0 0,0 0 0,0 0 0,1 0 0,-1 0 1,0 1-1,1-1 0,-1 0 0,0 0 0,1 0 0,-1 1 0,1-1 0,-1 0 0,0 1 0,1-1 0,-1 1 0,1-1 0,-1 1 1,-3 1 97,0 1 0,0-1 1,1 1-1,0-1 1,-1 1-1,1 0 1,-5 6-1,3 1-136,-1 0 0,1 0 0,1 0 0,0 1 0,0-1 0,1 1 0,0 0 0,1 0-1,-2 21 1,5-31 10,-1-1 0,0 0 0,0 1 0,0-1 0,0 0 0,1 1 0,-1-1 0,0 0 0,0 0 0,1 1 0,-1-1 0,0 0 0,1 0 0,-1 1 0,0-1 0,1 0 0,-1 0 0,0 0 0,1 1 0,-1-1 0,0 0 0,1 0 0,-1 0 0,0 0 0,1 0 0,-1 0 0,1 0 0,-1 0 0,0 0 0,1 0 0,-1 0 0,1 0-1,-1 0 1,0 0 0,1 0 0,-1-1 0,0 1 0,1 0 0,-1 0 0,0 0 0,1 0 0,-1-1 0,0 1 0,1 0 0,-1 0 0,0-1 0,0 1 0,1 0 0,-1-1 0,0 1 0,0 0 0,0-1 0,1 1 0,18-16 176,0-9 44,-1 0 1,-2-1 0,22-45-1,-51 135-349,1-24 129,7-27-2,1 1-1,0 0 1,0 0 0,2 0 0,0 1-1,1-1 1,0 0 0,2 24-1,-1-37 0,0-1 0,1 1 0,-1-1 0,0 1 0,1-1 0,-1 1 0,1-1 0,-1 1 0,1-1 0,-1 1 0,1-1 0,-1 0 0,1 1 0,-1-1 0,1 0 0,-1 1 0,1-1 0,0 0 0,-1 0 0,1 1 0,0-1 0,-1 0 0,1 0 0,0 0 0,-1 0 0,1 0 0,-1 0 0,1 0 0,0 0 0,-1 0 0,1 0 0,0 0 0,-1-1 0,2 1 0,23-10-61,-16 3-594,0 0 1,0-1-1,-1-1 0,0 1 1,-1-1-1,1-1 1,-2 1-1,7-13 0,10-20-5396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4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60 227 4420,'0'0'1639,"8"-9"-267,37-49 93,-42 54-1002,0-1 0,0 1 0,-1-1 1,0 0-1,0 0 0,0 0 0,0 0 1,-1-1-1,0 1 0,0 0 0,0-1 1,-1 1-1,0 0 0,0-8 0,-1 13-384,1-1 1,0 0-1,-1 1 0,1-1 0,0 1 0,-1-1 0,1 0 0,-1 1 0,1-1 0,-1 1 0,1-1 1,-1 1-1,0-1 0,1 1 0,-1 0 0,1-1 0,-1 1 0,0 0 0,1-1 0,-1 1 0,0 0 1,0 0-1,1 0 0,-1 0 0,0 0 0,0 0 0,1 0 0,-1 0 0,0 0 0,1 0 0,-1 0 0,0 0 1,0 0-1,1 0 0,-1 1 0,0-1 0,1 0 0,-1 1 0,0-1 0,1 0 0,-1 1 0,1-1 1,-1 1-1,0-1 0,1 1 0,-1 0 0,-30 22 885,22-13-875,1 0-1,0 1 0,1 1 1,1-1-1,-1 1 1,2 0-1,0 0 1,0 1-1,1-1 1,1 1-1,0 0 1,1 0-1,-1 16 1,2-29-87,1 1 0,0 0 0,0-1 0,0 1 0,0 0 0,0 0 0,0-1 1,0 1-1,0 0 0,1 0 0,-1-1 0,0 1 0,0 0 0,0-1 1,1 1-1,-1 0 0,0-1 0,1 1 0,-1 0 0,1-1 0,-1 1 0,1-1 1,-1 1-1,1-1 0,-1 1 0,1-1 0,-1 1 0,1-1 0,0 0 0,-1 1 1,1-1-1,0 1 0,1-1 15,0 0 0,0-1 1,-1 1-1,1 0 0,0 0 1,-1-1-1,1 1 0,0-1 0,-1 1 1,1-1-1,-1 0 0,1 0 0,1-1 1,42-34 668,-27 16-573,-1 0 0,-1-1 0,-1-1 1,-1 0-1,-1-1 0,-1-1 0,-1 0 0,-1 0 0,8-30 1,-52 122-371,28-51 259,0 0-1,1 0 1,1 0-1,1 0 1,0 1 0,0 21-1,3-38 0,0 1-1,0 0 0,1 0 1,-1-1-1,0 1 1,1 0-1,-1 0 1,1-1-1,-1 1 1,1-1-1,0 1 1,0 0-1,-1-1 1,1 1-1,0-1 1,1 0-1,-1 1 1,0-1-1,0 0 1,0 0-1,3 2 1,-1-1 22,0 0 1,1-1 0,-1 1-1,1-1 1,-1 0 0,1 0-1,0 0 1,-1-1 0,8 1-1,1 0 50,1-2 0,-1 1-1,1-2 1,-1 0 0,18-5-1,42-17 39,-66 21-111,1 1-1,0-2 1,-1 1-1,0-1 1,0 0-1,0 0 1,0 0 0,7-8-1,-13 12 4,0-1-1,1 0 1,-1 1 0,0-1 0,0 1-1,1-1 1,-1 0 0,0 1-1,0-1 1,0 0 0,0 1-1,0-1 1,0 0 0,0 1-1,0-1 1,0 0 0,0 1-1,0-1 1,0 0 0,0 1 0,-1-1-1,1 0 1,0 1 0,-1-1-1,1 1 1,0-1 0,-1 0-1,1 1 1,0-1 0,-1 1-1,1-1 1,-1 1 0,1-1-1,-1 1 1,1 0 0,-1-1 0,0 1-1,1 0 1,-1-1 0,1 1-1,-1 0 1,0 0 0,1-1-1,-1 1 1,-1 0 0,-39-14-2,28 10 29,4 1-24,-21-10-26,29 8-122,18 3-172,70-3-3491,-71 3 1985,0-1 1,-1-1 0,24-9 0,1-5-4945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4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82 296 5381,'0'0'6428,"-10"11"-3514,5-4-2625,-2 0-35,0 0 1,1 0 0,1 0-1,-1 1 1,1 0 0,0 0 0,1 1-1,0-1 1,0 1 0,1 0-1,0 0 1,0 0 0,-1 10 0,4-18-252,0 1 0,0-1-1,0 0 1,0 0 0,0 0 0,0 0 0,0 0 0,0 0 0,0 0 0,0 0 0,1 0 0,-1 0 0,0 0 0,1 0 0,-1 0 0,1 0 0,-1 0 0,1 0 0,-1 0 0,1 0 0,0 0 0,-1 0 0,1-1 0,0 1 0,0 0 0,0-1 0,0 1 0,0 0 0,-1-1 0,1 1 0,0-1 0,0 1 0,2 0 0,0-1 7,-1-1 0,1 1 1,-1 0-1,1-1 0,-1 0 1,1 1-1,-1-1 1,0 0-1,1 0 0,-1 0 1,0-1-1,0 1 0,0-1 1,0 1-1,2-3 1,16-13 50,-2-1 1,0-1 0,-1 0 0,0-2-1,23-40 1,-11 11-1203,32-81 0,-56 119 463,0 0-1,-1-1 0,0 1 1,-1-1-1,0 0 1,-1 0-1,1-15 0,-5 29 852,0 1 0,0-1 0,0 1-1,0-1 1,0 1 0,1-1 0,-1 1-1,0 0 1,1 0 0,-2 3 0,-9 17 774,1 0 0,1 1 0,1 0 0,-8 35 0,12-40-775,2 1-1,0-1 1,1 1-1,1-1 1,1 1-1,4 32 1,-2-44-160,0 0 1,0 0-1,0 0 0,1-1 0,0 1 1,6 8-1,7 17 105,-25-56 117,1-1 0,1 1 0,2-1 0,0 0 0,1-1 1,0-44-1,25 99 43,-14-19-259,1-1-1,0 0 0,0-1 0,0 0 1,1 0-1,1 0 0,-1-1 0,1-1 1,0 0-1,1 0 0,0-1 0,15 5 1,-20-8 26,-1 0 0,1-1 1,0 0-1,0 0 1,0 0-1,0-1 1,0 0-1,0 0 1,0 0-1,0-1 1,0 0-1,0 0 1,0-1-1,0 1 1,-1-1-1,1 0 1,0-1-1,-1 0 1,0 0-1,0 0 1,0 0-1,0-1 1,0 0-1,-1 0 1,1 0-1,4-6 1,-4 3-3,1 0 0,-1 0 0,-1-1 0,0 0 0,0 1 0,0-1 0,-1-1 0,0 1 0,-1 0 0,0-1 0,0 1 0,-1-1 0,0 0 0,0-9 0,-1 18-39,0 0 1,0-1 0,0 1 0,0 0 0,0 0 0,0-1-1,0 1 1,0 0 0,-1 0 0,1-1 0,0 1 0,0 0-1,0 0 1,0 0 0,0-1 0,-1 1 0,1 0 0,0 0-1,0 0 1,0-1 0,-1 1 0,1 0 0,0 0 0,0 0-1,0 0 1,-1 0 0,1 0 0,0-1 0,0 1 0,-1 0-1,1 0 1,0 0 0,0 0 0,-1 0 0,1 0 0,0 0-1,-1 0 1,1 0 0,0 0 0,0 0 0,-1 0 0,1 0-1,0 1 1,0-1 0,-1 0 0,1 0 0,0 0 0,0 0-1,-14 9-9,8-2 16,1 1 1,0 1-1,1-1 0,0 0 1,0 1-1,1 0 0,0 0 1,0 0-1,1 0 0,1 1 1,-1-1-1,1 0 0,1 1 1,1 12-1,-1-21-21,0 1 1,0-1-1,0 0 1,0 0-1,1 1 1,-1-1-1,1 0 0,-1 0 1,1 0-1,-1 0 1,1 1-1,0-1 1,-1 0-1,1 0 1,0 0-1,0-1 1,0 1-1,0 0 0,0 0 1,0 0-1,0-1 1,0 1-1,0 0 1,0-1-1,0 1 1,1-1-1,-1 1 0,0-1 1,0 0-1,0 1 1,1-1-1,-1 0 1,0 0-1,0 0 1,1 0-1,-1 0 0,0 0 1,0 0-1,1-1 1,-1 1-1,0 0 1,0-1-1,1 1 1,-1-1-1,1 0 0,4-1-479,-1 0-1,1 0 1,-1-1-1,0 0 1,0 0-1,0 0 0,0 0 1,6-7-1,10-17-4126,0-5-1037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14157,'0'0'572,"-4"7"250,3-5-842,-2 4 150,0 1 0,0-1 0,1 0 0,0 1 0,-2 9 0,3-14-199,1 0 0,0 0-1,0 0 1,0 0 0,0 0-1,0 0 1,0 0 0,0 0 0,1 0-1,-1 0 1,1 0 0,-1 0-1,1 0 1,0 0 0,0-1-1,0 1 1,0 0 0,0 0 0,0-1-1,0 1 1,1-1 0,-1 1-1,1-1 1,-1 0 0,1 1-1,-1-1 1,1 0 0,2 1 0,4 1-743,0 0 0,0 0 0,1-1 0,-1 0 0,1 0 0,0-1-1,-1 0 1,15-1 0,-18 0 527,0 0-1,1-1 1,-1 0-1,0 0 0,1 0 1,-1 0-1,0-1 0,8-4 1,-11 5 438,0 0 0,-1 0 0,1 0 0,-1 0 0,1-1 0,-1 1 0,1 0 1,-1-1-1,0 0 0,1 1 0,-1-1 0,0 0 0,1-3 0,-4-1 8762,-9 9-6626,-11 10-1284,13-3-608,1-1 0,1 1 0,-11 17 0,16-23-359,0-1 1,0 1 0,0 0 0,1-1 0,0 1 0,0 0 0,0 0 0,0 0 0,0 0 0,1 0 0,0 0 0,0 0-1,0 0 1,0 0 0,2 7 0,-2-10-31,1-1-1,-1 1 0,1-1 1,-1 1-1,1-1 1,-1 1-1,1-1 0,0 0 1,-1 1-1,1-1 1,-1 0-1,1 1 0,0-1 1,-1 0-1,1 0 1,0 1-1,-1-1 1,1 0-1,0 0 0,-1 0 1,1 0-1,0 0 1,-1 0-1,1 0 0,0 0 1,0-1-1,29-3-56,-11 2-342,-18 4 414,-1-1 0,0 1 1,0 0-1,0-1 0,0 1 0,-1-1 1,1 1-1,0 0 0,-1-1 0,1 1 1,-1-1-1,1 1 0,-1-1 0,0 1 1,0-1-1,-1 3 0,-7 9 137,-1-1-1,0 1 1,0-1-1,-1-1 1,0 0-1,-1-1 1,-1 0-1,-14 9 1,27-19-199,0 0-1,0-1 1,0 1 0,0 0-1,0 0 1,0 0 0,0 0-1,0 0 1,0 0 0,0 0-1,0 0 1,0 0 0,0-1-1,0 1 1,0 0 0,0 0-1,0 0 1,0 0 0,0 0-1,0 0 1,-1 0 0,1 0-1,0 0 1,0 0 0,0-1-1,0 1 1,0 0-1,0 0 1,0 0 0,0 0-1,0 0 1,0 0 0,0 0-1,-1 0 1,1 0 0,0 0-1,0 0 1,0 0 0,0 0-1,0 0 1,0 0 0,0 0-1,0 0 1,-1 0 0,1 0-1,0 0 1,0 0 0,0 0-1,0 0 1,0 0 0,0 0-1,0 0 1,0 0 0,0 0-1,-1 0 1,1 0 0,0 0-1,0 1 1,0-1 0,0 0-1,0 0 1,0 0 0,0 0-1,0 0 1,0 0 0,0 0-1,0 0 1,6-10-2705,13-15-3918,6-1-2520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97 155 12812,'0'0'4169,"-8"8"-2930,-4 5-661,0 1 0,2 0 1,-13 20-1,18-26-382,1 0-1,0 0 1,1 0 0,-1 1 0,2 0 0,-1-1-1,1 1 1,0 0 0,0 18 0,2-26-188,0 0 0,0 0 0,0 0 0,0 0 0,0 0 0,1 0 0,-1 0 0,0 0 0,1 0 0,-1 0 0,1 0 0,-1 0 1,1 0-1,0 0 0,-1 0 0,1 0 0,0 0 0,0 0 0,-1-1 0,1 1 0,0 0 0,0-1 0,0 1 0,0-1 0,0 1 0,0-1 0,0 1 1,0-1-1,0 1 0,0-1 0,0 0 0,1 0 0,-1 0 0,0 0 0,0 0 0,0 0 0,0 0 0,0 0 0,0 0 0,0 0 0,0 0 0,1-1 1,-1 1-1,0 0 0,2-2 0,4 1 36,-1-2 1,1 1 0,0-1-1,0 0 1,-1 0-1,7-5 1,10-9-14,-1-1 0,-1-1 0,-1-1 0,0-1 0,-2-1 0,0 0 0,-1-1 0,-2-1 0,0-1 1,16-38-1,-29 60-23,-1-1 0,1 0 1,0-1-1,-1 1 1,0 0-1,0 0 0,0 0 1,0-1-1,-1 1 0,0-1 1,0 1-1,0 0 1,-1-8-1,-1 13-13,1-1 1,-1 0-1,1 0 0,-1 1 0,1-1 1,-1 1-1,1-1 0,0 1 1,-1 0-1,1 0 0,0 0 1,-1-1-1,1 1 0,0 0 0,0 0 1,-2 3-1,-9 9 114,0 0-1,1 1 1,0 0 0,1 1 0,1 0 0,0 0-1,2 1 1,-1 0 0,2 1 0,0-1-1,1 1 1,1 0 0,0 1 0,2-1 0,-2 34-1,4-48-87,0 0 0,0 0 0,1 0 0,-1 0 0,1-1-1,0 1 1,0 0 0,0 0 0,0-1 0,0 1 0,0 0 0,1-1 0,-1 1-1,1-1 1,0 0 0,0 1 0,0-1 0,0 0 0,0 0 0,0 0-1,0-1 1,1 1 0,-1 0 0,1-1 0,-1 0 0,1 1 0,0-1 0,-1 0-1,1 0 1,0-1 0,0 1 0,0 0 0,0-1 0,0 0 0,0 0-1,5 0 1,1 0 63,1-1 1,-1 0-1,0-1 0,0 0 0,0 0 0,0-1 0,0 0 0,0-1 1,-1 0-1,13-7 0,-7 1-48,0 0 0,0 0 0,-1-2 1,-1 1-1,0-2 0,0 0 0,-1 0 0,16-27 1,-27 42-70,-3 4-6,0 0-1,1 0 1,0 1-1,0-1 1,-1 11-1,3-15 54,0-1 0,0 0 0,0 0 0,0 1 0,0-1 0,0 0 0,0 0 0,0 0 0,1 1 0,-1-1 0,1 0 0,-1 0-1,1 0 1,-1 0 0,1 0 0,-1 0 0,1 0 0,0 0 0,0 0 0,0 0 0,-1 0 0,1 0 0,0 0 0,0-1 0,0 1 0,0 0 0,0-1 0,0 1-1,1-1 1,-1 1 0,0-1 0,0 1 0,0-1 0,0 0 0,1 0 0,-1 1 0,0-1 0,0 0 0,2 0 0,12 0 160,0-1 1,-1 0-1,1 0 1,-1-1-1,0-1 1,0-1-1,23-8 1,3-4-686,49-29-1,-86 44 172,11-9-884,-12-1-4386,-3 6-1261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4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220 321 7143,'-2'-9'7399,"-1"0"-6457,0 1 0,-1-1 0,0 0 0,0 1 0,0 0 0,-11-13 0,14 20-871,0-1 0,0 0 0,0 1 0,0 0 1,0-1-1,0 1 0,-1 0 0,1-1 0,-1 1 0,1 0 1,-1 0-1,1 0 0,-1 0 0,1 1 0,-1-1 0,0 0 0,0 1 1,1-1-1,-1 1 0,0-1 0,0 1 0,0 0 0,1 0 1,-1 0-1,0 0 0,0 0 0,0 0 0,0 0 0,1 1 0,-1-1 1,0 1-1,0-1 0,1 1 0,-1 0 0,0 0 0,1 0 1,-1 0-1,1 0 0,-1 0 0,1 0 0,-1 0 0,1 0 0,0 1 1,0-1-1,0 0 0,-1 1 0,0 2 0,-5 6-72,0-1 0,1 2 0,0-1 0,1 0 0,0 1-1,1 0 1,0 1 0,1-1 0,0 0 0,0 1 0,2 0-1,-1-1 1,1 19 0,1-29 4,0-1-1,0 0 0,0 0 1,1 1-1,-1-1 0,0 0 1,0 0-1,0 1 0,0-1 1,0 0-1,0 0 0,1 0 1,-1 0-1,0 1 1,0-1-1,0 0 0,1 0 1,-1 0-1,0 0 0,0 0 1,1 1-1,-1-1 0,0 0 1,0 0-1,1 0 0,-1 0 1,0 0-1,0 0 0,1 0 1,-1 0-1,0 0 1,0 0-1,1 0 0,-1 0 1,0 0-1,0 0 0,1 0 1,-1 0-1,0 0 0,0 0 1,0-1-1,1 1 0,-1 0 1,0 0-1,0 0 0,1 0 1,-1 0-1,0-1 1,0 1-1,0 0 0,0 0 1,1 0-1,-1-1 0,0 1 1,0 0-1,0 0 0,0 0 1,0-1-1,14-11 201,21-45-638,45-97 0,-70 131-178,-5 11 0,0 1 0,1-1 0,1 1 0,8-11 0,50-72 1392,-64 93 363,-2 4-85,-69 172 1677,-109 195-1,167-348-2665,6-14-59,0 1 1,1 1 0,0-1-1,1 1 1,0 0 0,1 0-1,0 0 1,-3 16 0,21-33-1014,-3-5 474,-1-2 1,-1 1-1,0-1 0,-1-1 1,13-27-1,32-88-3003,-42 98 2450,43-130-5159,-7 21 2759,-11 49 5051,-37 92-1480,0 0 0,0 0 0,0 0 0,1 0 0,-1 1 0,0-1 0,0 0 1,0 0-1,0 0 0,0 0 0,0 0 0,0 0 0,0 0 0,0 0 0,0 0 0,0 1 0,1-1 0,-1 0 0,0 0 0,0 0 0,0 0 1,0 0-1,0 0 0,0 0 0,1 0 0,-1 0 0,0 0 0,0 0 0,0 0 0,0 0 0,0 0 0,0 0 0,0 0 0,1 0 0,-1 0 0,0 0 1,0 0-1,0 0 0,0 0 0,0 0 0,0 0 0,0 0 0,1 0 0,-1-1 0,0 1 0,0 0 0,0 0 0,0 0 0,0 0 0,0 0 0,0 0 1,2 24 1291,-4 32-619,-5 19 1078,6 137 0,3-201-1778,1 0 0,-1 1-1,2-1 1,0 0 0,5 11 0,-5-13-567,0 0 0,0 0 0,-1 0 0,-1 1 0,0-1 1,2 20-1,-13-26-4707,-11-7 2787,7-2 2086,0-1 1,1-1 0,-1 0-1,2 0 1,-1-1 0,-11-12-1,-61-66 8193,79 81-6748,4 5-972,0 1 1,0-1-1,1 1 1,-1-1-1,0 1 1,1-1-1,-1 0 1,1 1-1,-1-1 0,1 0 1,-1 1-1,1-1 1,-1 0-1,1 0 1,-1 0-1,1 1 1,0-1-1,0 0 1,-1 0-1,1 0 1,0 0-1,0 1 0,0-1 1,0 0-1,0 0 1,0 0-1,0 0 1,0 0-1,0 1 1,1-1-1,-1 0 1,0 0-1,0 0 0,1 0 1,28-11 1037,-16 9-1312,52-14 255,62-21-870,-110 32-2048,-1-2 0,29-17 0,-4-4-11759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6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12139,'0'0'2349,"8"-6"6,-1-1-2040,1 2 0,1-1 1,-1 1-1,1 0 1,0 1-1,0 0 0,0 0 1,0 1-1,1 0 1,-1 1-1,18-3 1,0 3 197,-1 0 0,1 2 0,47 6 0,-63-5-476,1 2-1,-1-1 1,0 1 0,0 1 0,0 0-1,-1 1 1,0 0 0,1 0-1,-2 1 1,1 1 0,11 9 0,-18-14-33,0 1 0,-1 0 1,1-1-1,-1 1 0,0 1 1,1-1-1,-1 0 0,-1 0 1,1 1-1,0-1 0,-1 1 1,0-1-1,0 1 0,0 0 1,0 0-1,0-1 0,-1 1 1,0 0-1,0 0 0,0 0 1,0-1-1,0 1 0,-1 0 1,0 0-1,0-1 0,0 1 1,0 0-1,0-1 0,-1 1 1,0-1-1,1 0 0,-1 1 1,-1-1-1,-3 5 0,-8 10 62,-1 0 0,-1-1-1,-1 0 1,-26 20-1,29-25-43,-31 24 360,24-21 156,2 1 1,-29 30-1,47-45-528,0 0 1,0 0-1,0 0 1,0-1-1,0 2 1,1-1-1,-1 0 1,0 0-1,1 0 1,-1 0-1,1 0 1,-1 0-1,1 1 1,0-1-1,-1 0 1,1 0-1,0 1 1,0-1-1,0 0 1,0 0-1,0 1 1,0-1-1,0 2 1,1-2-4,0 0 1,0 0-1,0 0 1,-1 0-1,1 0 1,0 0 0,0-1-1,0 1 1,1 0-1,-1-1 1,0 1-1,0 0 1,0-1-1,0 1 1,1-1-1,-1 0 1,0 1-1,2-1 1,10 2 27,1-1 0,-1 0 0,21-2 0,-21 1 6,-1 0-122,179-4 235,-66-12-4593,-96 9 424,-11-3-2236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4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49 3651,'-4'-18'3399,"-4"-12"6011,5 58-5622,4 248-2319,-2-272-1450,1-1 0,1 0 0,-1 0 0,1 1 0,-1-1 0,1 0 0,0 0 0,0 0 0,0 0 0,0 0 0,1 0 0,-1 0 0,3 3 0,-3-5-7,1 0-1,-1 0 1,0 0 0,1 0 0,-1 0 0,1 0 0,-1 0 0,1 0 0,0-1 0,-1 1-1,1 0 1,0-1 0,-1 0 0,1 1 0,0-1 0,0 0 0,-1 0 0,1 0 0,0 0 0,0 0-1,-1-1 1,1 1 0,0 0 0,0-1 0,-1 1 0,4-2 0,5-3 27,1-1 0,-2 0 1,1 0-1,0-1 1,-1-1-1,-1 1 0,1-1 1,-1-1-1,0 1 0,-1-1 1,10-16-1,-5 9 10,1 0 0,22-21 0,-72 104 506,31-58-395,-76 97 2243,74-96-2180,-1-1 0,-1 0 0,0 0-1,0-1 1,0 0 0,-1-1 0,-23 12 0,33-19-221,0 1 0,1-1 1,-1 1-1,0-1 0,0 0 1,0 1-1,0-1 0,0 0 0,-1 0 1,1 0-1,0 0 0,0 0 1,0 0-1,0 0 0,0 0 1,0 0-1,0 0 0,0-1 1,-1 1-1,1-1-73,1 1 1,-1-1-1,1 1 0,-1-1 0,1 1 1,0-1-1,-1 0 0,1 1 1,0-1-1,-1 1 0,1-1 0,0 0 1,0 1-1,-1-1 0,1 0 0,0 1 1,0-1-1,0 0 0,0 1 1,0-1-1,0 0 0,0 0 0,1-3-359,-1 1 0,1-1 0,0 1-1,0-1 1,0 1 0,1-1 0,-1 1-1,1 0 1,3-6 0,9-6-2426,-1 1 0,2 0 0,28-21 0,-6 8-3529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4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117 369 9129,'0'0'12080,"-10"2"-10873,6-1-1176,-1 0-1,1 0 1,-1 1 0,1-1 0,0 1-1,0 0 1,0 1 0,0-1 0,1 0-1,-1 1 1,0 0 0,1 0 0,0 0-1,0 0 1,0 1 0,0-1 0,0 1-1,1 0 1,-1 0 0,1 0 0,0 0-1,0 0 1,1 0 0,-2 6 0,-3 7 123,1-1 1,1 1 0,1 0 0,0 0 0,0 32-1,3-48-148,-1 0-1,1 0 0,0 0 1,0 0-1,0 1 0,0-1 1,1 0-1,-1 0 0,0 0 1,0 0-1,1 0 0,-1 0 1,0 0-1,1-1 0,-1 1 1,1 0-1,-1 0 0,1 0 1,0 0-1,-1 0 0,1-1 1,0 1-1,0 0 0,-1-1 0,1 1 1,0 0-1,1 0 0,0-1 14,0 1 0,-1-1 0,1 0 0,0 0 0,0 0 0,0 0 0,-1 0-1,1-1 1,0 1 0,0 0 0,0-1 0,-1 1 0,1-1 0,2-1 0,4-1 91,0-1 0,-1-1 1,0 0-1,1 0 0,10-10 1,-4 1-70,-1-1-1,0 0 1,-1-1 0,0 0-1,-2-1 1,0 0 0,-1 0 0,0-1-1,-1-1 1,-2 1 0,0-1-1,0 0 1,-2-1 0,-1 1-1,2-27 1,-6 58-111,0 1 0,-2 0-1,-5 19 1,-4 22-108,11-38 181,-1-8 6,0 0 0,1 1 0,0-1 0,1 0 0,0 1 0,0-1 0,1 1 0,0-1 0,1 0 0,3 12-1,-4-18 17,0-1-1,0 0 0,0 0 1,0 1-1,1-1 0,-1 0 1,0 0-1,1 0 0,-1-1 1,0 1-1,1 0 0,-1 0 1,1-1-1,-1 1 0,1-1 0,0 1 1,-1-1-1,1 0 0,-1 1 1,1-1-1,0 0 0,-1 0 1,1 0-1,0-1 0,-1 1 1,1 0-1,0 0 0,-1-1 1,1 1-1,-1-1 0,1 0 0,-1 1 1,1-1-1,2-2 0,2 0 92,0-1 0,0 0-1,0 0 1,-1-1-1,1 1 1,7-10 0,-6 7-83,-1-1 0,0 0-1,-1 0 1,0 0 0,0-1 0,0 1 0,-1-1 0,-1 0 0,1-1 0,-2 1 0,1 0 0,-1-1 0,0 0 0,-1 1 0,0-1-1,-1 0 1,-1-14 0,1 23-38,0 1 0,0-1 0,0 0 0,0 1 0,1-1 0,-1 0 0,0 1 0,-1-1 0,1 0 0,0 1 0,0-1 0,0 0 0,0 1 0,0-1 0,-1 0 0,1 1 0,0-1 0,-1 1 0,1-1 0,0 1 0,-1-1 0,1 0 0,0 1 0,-1-1 0,1 1 0,-1 0 0,1-1 0,-1 1 0,0-1 0,1 1 0,-1 0 0,1-1 0,-1 1 0,0 0 0,1 0-1,-1-1 1,0 1 0,1 0 0,-1 0 0,0 0 0,1 0 0,-1 0 0,0 0 0,1 0 0,-1 0 0,0 0 0,1 0 0,-1 0 0,0 1 0,0-1 0,-1 1-14,0 0-1,1 0 1,-1 1-1,1-1 1,-1 0-1,1 0 1,-1 1-1,1-1 1,0 1-1,0 0 1,0-1-1,0 1 1,0 0-1,0-1 1,0 1-1,-1 3 1,1 2 2,0-1-1,0 1 1,1 0-1,-1 0 1,1-1-1,1 1 1,-1 0 0,1-1-1,4 13 1,-5-18 15,0 1 1,1-1 0,0 0 0,-1 1 0,1-1 0,0 0 0,-1 0 0,1 0-1,0 1 1,0-1 0,0 0 0,0 0 0,0 0 0,0-1 0,1 1 0,-1 0-1,0 0 1,0-1 0,0 1 0,3 0 0,-2 0 10,0-1 0,1 0 0,-1 0 0,0-1 0,0 1-1,1 0 1,-1-1 0,0 1 0,0-1 0,0 0 0,1 0 0,-1 0 0,0 0 0,0 0 0,0 0 0,-1 0 0,4-3 0,7-5 45,0-1 0,-1 0 0,0 0 0,0-1 0,-1-1 0,-1 0 0,0 0-1,-1-1 1,0 0 0,-1 0 0,0-1 0,-1 0 0,-1 0 0,0-1 0,-1 1 0,0-1 0,2-30 0,-5 45-62,-1 0 0,0-1 0,0 1 0,0-1 0,0 1 0,0-1-1,0 1 1,0 0 0,0-1 0,0 1 0,0-1 0,0 1 0,0 0 0,0-1 0,0 1-1,-1-1 1,1 1 0,0 0 0,0-1 0,0 1 0,-1-1 0,1 1 0,0 0 0,0-1-1,-1 1 1,1 0 0,0 0 0,-1-1 0,1 1 0,0 0 0,-1 0 0,0-1 0,-10 9-224,-8 24 32,15-19 181,1 0 0,1 0 0,0 0 0,0 16 0,2-27 17,-1 1 0,1-1 0,0 0 0,0 0 0,1 0 0,-1 1 0,0-1 0,1 0-1,-1 0 1,1 0 0,0 0 0,0 0 0,-1 0 0,1 0 0,1 0 0,-1 0 0,0 0 0,0-1 0,1 1 0,-1 0-1,1-1 1,-1 1 0,1-1 0,0 0 0,0 1 0,-1-1 0,1 0 0,0 0 0,0 0 0,0 0 0,0-1 0,0 1 0,3 0-1,4 0 21,1-1 1,-1-1-1,0 1 0,0-2 0,0 1 0,1-1 0,-1 0 0,-1-1 0,1 0 0,0-1 0,-1 0 0,0 0 0,0-1 0,0 0 0,0 0 0,7-7 0,-4 4 9,-2-1 0,1 0 0,-1 0 0,0-1 0,-1 0 0,0-1 0,-1 1 0,0-1 0,-1-1 0,0 0-1,4-12 1,-5-1-1,-5 25-30,0-1 0,0 1-1,0 0 1,0 0-1,0 0 1,0-1 0,0 1-1,0 0 1,0 0 0,-1 0-1,1-1 1,0 1-1,0 0 1,0 0 0,0 0-1,0-1 1,0 1 0,0 0-1,-1 0 1,1 0-1,0 0 1,0-1 0,0 1-1,0 0 1,-1 0 0,1 0-1,0 0 1,0 0-1,0 0 1,-1-1 0,1 1-1,0 0 1,0 0 0,0 0-1,-1 0 1,1 0-1,0 0 1,0 0 0,0 0-1,-1 0 1,1 0-1,0 0 1,0 0 0,-1 0-1,-1 2-16,0-1-1,0 1 0,0-1 1,1 1-1,-1-1 0,0 1 0,1 0 1,-1 0-1,1 0 0,0 0 1,0 0-1,-1 0 0,1 0 1,-1 4-1,-16 61-57,17-61 76,0-1-1,0 1 1,1-1-1,0 1 1,0-1-1,0 1 1,1-1-1,0 1 1,0-1-1,3 9 0,-3-12 7,0-1-1,1 1 1,-1 0-1,1-1 1,0 1-1,-1-1 1,1 0-1,0 1 1,0-1-1,0 0 1,0 0-1,0 0 0,0 0 1,0-1-1,0 1 1,0 0-1,0-1 1,0 0-1,1 1 1,-1-1-1,0 0 1,0 0-1,0 0 0,1-1 1,-1 1-1,0 0 1,0-1-1,0 1 1,0-1-1,4-1 1,3-1 34,1 0 0,-1-1 0,0 0 0,0 0 0,12-9 0,-2-1 8,0-1-1,-1-1 1,29-33-1,-40 41-47,-1 0 0,0 0-1,0 0 1,-1-1 0,0 0 0,0 0-1,-1 0 1,-1-1 0,1 1 0,-2-1-1,4-17 1,-6 26-10,0 0 0,0 0 0,0 0 0,0-1 0,0 1 0,0 0 0,0 0 0,0 0 0,0-1 0,-1 1 0,1 0 0,0 0 0,-1 0 0,1 0 0,-1 0 0,0-2 0,0 3 1,1-1 1,-1 1-1,1 0 0,0 0 1,-1-1-1,1 1 1,-1 0-1,1 0 1,-1 0-1,1-1 1,-1 1-1,0 0 1,1 0-1,-1 0 0,1 0 1,-1 0-1,1 0 1,-1 0-1,1 0 1,-1 0-1,1 0 1,-1 1-1,1-1 1,-2 0-1,-1 2-18,0-1 0,1 1 1,-1-1-1,0 1 0,1 0 0,-1 0 0,1 0 1,0 0-1,0 1 0,-3 2 0,0 3 2,0-1 1,0 1-1,1 0 1,1 0-1,-1 0 1,1 0-1,-3 15 0,2 13-2917,4-35 2805,0-1 0,0 0 0,0 0 0,0 1 0,0-1 0,-1 0 0,1 0 0,0 1 0,0-1 0,0 0 0,0 0 0,1 1 0,-1-1 0,0 0 0,0 0-1,0 1 1,0-1 0,0 0 0,0 0 0,0 1 0,0-1 0,1 0 0,-1 0 0,0 0 0,0 1 0,0-1 0,0 0 0,1 0 0,-1 0 0,0 0 0,0 1-1,0-1 1,1 0 0,-1 0 0,0 0 0,0 0 0,1 0 0,-1 0 0,0 0 0,0 0 0,1 0 0,-1 0 0,0 1 0,0-1 0,1 0 0,-1-1 0,0 1 0,0 0-1,1 0 1,-1 0 0,2 0-826,9 0-5707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4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8552,'0'0'9577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4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76 575 3331,'0'0'-171,"8"-8"1442,-3 3-600,0 1 53,-1 0 0,1-1 0,-1 1 0,0-1 0,0 0 0,0 0 0,-1-1 0,1 1 0,-1-1 0,-1 0 0,1 0 0,-1 0 0,0 0 0,-1 0 0,1 0 0,-1-1 0,1-8 0,-3 15-668,1-1-1,0 1 1,0 0-1,0-1 1,0 1-1,-1-1 1,1 1-1,0 0 1,0-1-1,-1 1 1,1 0-1,0-1 1,-1 1-1,1 0 1,0 0-1,-1-1 0,1 1 1,0 0-1,-1 0 1,1-1-1,0 1 1,-1 0-1,1 0 1,-1 0-1,1 0 1,0 0-1,-1 0 1,1 0-1,-1 0 1,1 0-1,-1 0 0,1 0 1,0 0-1,-1 0 1,1 0-1,-1 0 1,1 0-1,-1 0 1,1 0-1,0 1 1,-1-1-1,-19 9 552,9 2-502,1-1 1,0 1 0,1 1 0,1 0-1,0 0 1,0 0 0,1 1 0,1 0 0,0 1-1,1-1 1,0 1 0,1 0 0,0 1-1,2-1 1,-3 28 0,5-41-101,0 0 0,0 0 1,0 0-1,0 0 0,1 0 1,-1 0-1,0 0 0,0 0 1,1 0-1,-1 0 0,1 0 0,-1 0 1,1 0-1,-1 0 0,1-1 1,0 1-1,-1 0 0,1 0 0,0-1 1,0 1-1,0 0 0,-1-1 1,1 1-1,0 0 0,0-1 1,0 0-1,0 1 0,0-1 0,0 1 1,0-1-1,0 0 0,0 0 1,0 0-1,0 1 0,0-1 0,0 0 1,0 0-1,0 0 0,0-1 1,0 1-1,0 0 0,0 0 1,0 0-1,0-1 0,0 1 0,0-1 1,0 1-1,1-1 0,6-2 93,0 0-1,0 0 1,0-1 0,13-8-1,7-8 15,0-2 0,-1-1 0,-1-1 0,-2-1 0,0-1 0,27-40 0,-36 44-82,0-2-1,-1 0 1,-1-1 0,-1 0 0,-2-1 0,0 0-1,-2-1 1,8-41 0,-15 23 39,-1 45-74,-1-1 0,1 1 0,-1 0 0,1 0 0,0 0 0,-1 0 0,1-1 0,-1 1 0,1 0 0,-1 0 0,1 0 0,-1 0 0,1 0 0,-1 0 0,1 0 0,-1 0 0,1 0 0,-1 1 0,1-1-1,0 0 1,-1 0 0,1 0 0,-1 0 0,1 1 0,-1-1 0,1 0 0,0 0 0,-1 1 0,1-1 0,0 0 0,-1 1 0,1-1 0,0 0 0,-1 1 0,1 0 0,-7 11-14,1 0-1,0 1 1,1 0 0,0 0 0,1 0-1,1 1 1,0-1 0,1 1 0,-1 24 0,2-32 30,0 8-3,1 0 0,0-1 0,0 1 0,5 22 0,-5-33-4,1 0 0,0-1 0,0 1 0,0 0 0,0 0 0,0 0 0,0-1-1,1 1 1,0-1 0,-1 1 0,1-1 0,0 1 0,0-1 0,0 0-1,0 0 1,1 0 0,-1 0 0,1-1 0,-1 1 0,1 0 0,-1-1 0,1 0-1,0 0 1,0 0 0,0 0 0,-1 0 0,5 0 0,1 0 40,0 0 0,0-1 1,0 0-1,0 0 0,0-1 1,0 0-1,0-1 0,0 0 1,0 0-1,0 0 0,7-5 0,-1 1 5,-1-2 0,1 0-1,-1 0 1,-1-1 0,16-14-1,-4-1-126,0-1 0,-1-1 0,-2-1-1,26-42 1,-34 36-322,-13 33 395,0 0-1,0 0 1,0 0-1,0 0 1,0 0-1,0 0 1,0 0 0,0 0-1,0 0 1,0 1-1,-1-1 1,1 0-1,0 0 1,0 0-1,0 0 1,0 0 0,0 0-1,0 0 1,0 0-1,0 0 1,0 0-1,0 0 1,0 0 0,0 0-1,0 0 1,-1 0-1,1 0 1,0 0-1,0 0 1,0 0-1,0 0 1,0 0 0,0 0-1,0 0 1,0 0-1,0 0 1,0 0-1,0 0 1,0 0 0,0 0-1,-1 0 1,1-1-1,0 1 1,0 0-1,0 0 1,0 0 0,0 0-1,0 0 1,0 0-1,0 0 1,0 0-1,0 0 1,0 0-1,0 0 1,0 0 0,0 0-1,0 0 1,0-1-1,-10 19-175,7-10 172,0 0 1,1 0-1,0 0 1,0 0-1,1 0 1,0 1-1,1-1 1,0 1-1,0-1 1,0 0-1,1 1 1,4 15-1,-1-11 12,0 0-1,0 0 1,1 0-1,1-1 1,0 0-1,1 0 1,9 12-1,19 21 11,-14-19-16,-1 1 0,23 40 0,-39-60 6,0 0-1,-1 1 1,0-1 0,0 1-1,-1 0 1,0 0-1,0 0 1,-1 0-1,0 0 1,0 0 0,-1 0-1,0 0 1,0 0-1,-3 16 1,2-22 3,1 0 0,-1 0 0,1 0 0,-1 0 1,1 0-1,-1 0 0,0 0 0,0-1 0,0 1 0,0 0 0,0 0 0,-1-1 1,1 1-1,0-1 0,-1 1 0,1-1 0,-1 0 0,0 1 0,1-1 0,-1 0 1,0 0-1,0 0 0,0 0 0,1 0 0,-1-1 0,0 1 0,0-1 0,0 1 1,0-1-1,0 0 0,0 1 0,-1-1 0,-2-1 0,2 1 4,0-1 1,0 0-1,0 0 0,1 0 0,-1 0 0,0 0 1,1-1-1,-1 1 0,1-1 0,-1 1 1,1-1-1,0 0 0,-1 0 0,1 0 0,0-1 1,1 1-1,-1 0 0,0-1 0,0 1 0,1-1 1,0 1-1,-2-6 0,-4-19-169,2-1 0,1 1 0,1-1 0,1 1 0,2-1 0,0 0 0,2 1 0,7-37 0,-5 37 37,2 1 0,0 0-1,2 0 1,0 0 0,2 1 0,1 0-1,1 1 1,1 1 0,1 0-1,17-22 1,-31 45 125,0 0-1,0 0 1,0 0-1,0 0 1,1 0 0,-1-1-1,0 1 1,0 0-1,0 0 1,0 0-1,0 0 1,1 0 0,-1 0-1,0 0 1,0-1-1,0 1 1,0 0 0,1 0-1,-1 0 1,0 0-1,0 0 1,0 0-1,0 0 1,1 0 0,-1 0-1,0 0 1,0 0-1,0 0 1,1 0 0,-1 0-1,0 0 1,0 0-1,0 0 1,0 1-1,1-1 1,-1 0 0,0 0-1,0 0 1,0 0-1,0 0 1,1 0 0,-1 0-1,0 1 1,0-1-1,0 0 1,0 0-1,0 0 1,0 0 0,0 0-1,1 1 1,-1-1-1,0 0 1,0 0 0,0 0-1,0 0 1,0 1-1,0-1 1,0 0-1,0 0 1,5 20 323,5 8 26,-8-27-305,1 1 0,-1-1-1,0 0 1,1 0 0,-1 0 0,1-1 0,-1 1 0,1-1 0,-1 1 0,1-1 0,-1 0-1,1 0 1,0 0 0,-1 0 0,1 0 0,3-1 0,42-11 784,99-58-412,-7 3-245,-137 65-160,0 1 1,0 0-1,0 0 1,0-1-1,1 2 1,-1-1-1,0 0 1,1 1-1,-1 0 1,1-1-1,-1 1 1,0 1-1,1-1 1,3 1-1,-6 0 3,1 0 0,-1 0-1,1 1 1,-1-1 0,0 0-1,0 1 1,0-1 0,0 1 0,0 0-1,0-1 1,0 1 0,0-1-1,-1 1 1,1 0 0,-1 0-1,1-1 1,-1 1 0,0 0 0,0 0-1,1 0 1,-1 0 0,0-1-1,-1 1 1,1 3 0,-1-2 14,1-1 0,0 1-1,0-1 1,0 0 0,0 1 0,1-1 0,-1 0 0,1 1 0,-1-1 0,1 0-1,0 1 1,0-1 0,0 0 0,0 0 0,0 0 0,0 0 0,1 0 0,1 2-1,-1-3 13,0 0-1,0 0 0,0-1 0,1 1 0,-1 0 1,0-1-1,0 0 0,1 1 0,-1-1 0,0 0 1,1 0-1,-1 0 0,0 0 0,0-1 1,1 1-1,-1-1 0,0 1 0,0-1 0,4-1 1,13-5 62,-1 0 0,0-2 0,0 0 1,31-21-1,23-26-4165,-35 19-2021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4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75 14286,'0'0'2968,"-1"8"-1975,-3 18-308,-15 145 2711,17-150-3231,2 1 0,1-1 0,0 0 0,2 1 0,0-1 0,8 23 1,-11-43-116,0 0 0,0 1 0,0-1 0,1 0 0,-1 0 0,1 0 0,-1 1 1,1-1-1,-1 0 0,1 0 0,0 0 0,-1 0 0,1 0 0,0 0 0,0 0 1,0 0-1,0 0 0,0 0 0,0-1 0,0 1 0,0 0 0,0-1 1,0 1-1,0-1 0,1 1 0,-1-1 0,0 1 0,0-1 0,2 1 0,-1-2 33,1 0-1,-1 1 0,0-1 0,0 0 0,0 0 0,0 0 0,0 0 0,0-1 0,0 1 0,0-1 1,0 1-1,-1-1 0,1 1 0,2-4 0,6-8 126,0 0-1,-1-1 1,10-20 0,-9 10-191,-1 0 0,-1 0 0,0-1 0,-2 0 0,-1 0 0,-1 0 0,-2-1 0,0 1 0,-3-43 0,1 68-24,0-1 0,1 0 0,-1 1-1,0-1 1,0 1 0,0-1-1,0 0 1,0 1 0,0-1-1,0 1 1,0-1 0,-1 0 0,1 1-1,0-1 1,0 1 0,0-1-1,-1 0 1,1 1 0,0-1-1,-1 1 1,1-1 0,0 1 0,-1-1-1,1 1 1,-1 0 0,1-1-1,-1 1 1,1-1 0,-1 1 0,1 0-1,-1-1 1,1 1 0,-1 0-1,1 0 1,-1-1 0,0 1-1,1 0 1,-1 0 0,1 0 0,-2 0-1,2 0-2,-1 1-1,0-1 1,0 0-1,1 1 1,-1-1-1,0 1 1,1-1-1,-1 1 1,0 0-1,1-1 1,-1 1 0,1 0-1,-1-1 1,1 1-1,0 0 1,-1-1-1,1 1 1,0 0-1,-1 0 1,1 0-1,0-1 1,0 1-1,0 0 1,-1 0-1,1 0 1,0 0-1,0 1 1,1 0 5,-1 1 1,0 0-1,1-1 1,0 1-1,-1-1 1,1 1-1,0-1 0,0 1 1,1-1-1,-1 0 1,0 1-1,1-1 1,-1 0-1,1 0 1,0 0-1,0 0 1,0 0-1,0-1 0,0 1 1,0-1-1,0 1 1,0-1-1,1 1 1,-1-1-1,1 0 1,-1 0-1,1-1 0,-1 1 1,1 0-1,-1-1 1,1 1-1,4-1 1,11 2-63,-1-1 0,1 0 0,29-4 1,-41 3 13,14-2-553,-1-2 1,0 0-1,0 0 1,0-2-1,0-1 0,-1 0 1,20-11-1,-17 6-2359,0 0-1,36-30 1,-17 8-3110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5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128 301 9897,'-11'12'3513,"-8"7"-2663,-1 0 593,1 1-1,-31 41 1,50-60-1398,-1 0-1,0 0 1,0 0-1,0 0 1,1 1-1,-1-1 1,0 0-1,1 0 1,-1 1-1,1-1 1,0 0-1,-1 1 1,1-1-1,0 0 1,0 1-1,0-1 1,0 1-1,0-1 1,0 0-1,0 1 1,1 1-1,-1-2-32,1 0-1,0-1 1,0 1-1,0-1 1,-1 1-1,1-1 1,0 1-1,0-1 1,0 1-1,0-1 1,0 0-1,0 0 1,0 1-1,0-1 0,0 0 1,0 0-1,0 0 1,0 0-1,0 0 1,0 0-1,0 0 1,1-1-1,6 0 15,1-1 0,0 0 0,-1-1 0,0 0 0,9-4 0,5-5-97,-11 6-63,-1 1 1,1 0-1,0 0 1,0 1-1,15-4 1,-23 8 124,-1-1 0,1 1-1,0 0 1,-1 0 0,1 0 0,0 0 0,0 0 0,-1 1 0,1-1-1,0 1 1,-1 0 0,1 0 0,-1 0 0,1 0 0,-1 0 0,1 0-1,-1 1 1,0-1 0,1 1 0,-1 0 0,0-1 0,0 1 0,0 0 0,-1 0-1,1 0 1,0 1 0,-1-1 0,2 3 0,12 22 147,-1 1 0,-1 0 0,-2 1 1,11 42-1,-16-51-61,-2 1 0,-1-1 0,0 1 0,-1 0 0,-2 0 1,0 0-1,-4 31 0,1-41 150,-1-1 0,1 1 0,-2-1 0,0 0 1,0 0-1,0 0 0,-1-1 0,-1 0 0,0 0 1,0-1-1,0 1 0,-1-2 0,-1 1 0,1-1 0,-1 0 1,0-1-1,-1 0 0,1 0 0,-1-1 0,0-1 0,-1 1 1,1-2-1,-1 1 0,0-1 0,0-1 0,-11 1 1,20-3-209,0 0 0,0 0 0,1 0 1,-1 0-1,0 0 0,0-1 0,1 1 1,-1-1-1,0 1 0,1-1 0,-1 0 1,1 0-1,-1 0 0,1 1 0,-1-1 1,1-1-1,-1 1 0,1 0 1,0 0-1,0 0 0,-2-2 0,1-1-9,0 1-1,1 0 1,-1-1-1,1 1 1,-1-1-1,1 0 0,0 1 1,1-1-1,-2-6 1,1-6-116,1 0 1,1 0-1,3-27 1,2 15-134,1 0 1,1 0 0,1 1 0,1 0 0,2 0 0,0 1 0,27-39-1,131-161-1808,-139 187 1969,11-11 130,-13 16 84,-1 0 0,-1-2 0,-2-1 0,35-70 0,-59 105-111,0 0 0,0 0 1,-1 0-1,1 0 0,0-1 1,-1 1-1,1 0 1,-1-1-1,0 1 0,0 0 1,0-1-1,0 1 1,0-3-1,-1 4-8,1 1-1,0-1 1,-1 1-1,1-1 1,0 1 0,-1-1-1,1 1 1,0 0-1,-1-1 1,1 1-1,-1-1 1,1 1 0,-1 0-1,1 0 1,-1-1-1,1 1 1,-1 0-1,1 0 1,-1 0 0,1-1-1,-1 1 1,1 0-1,-1 0 1,0 0-1,1 0 1,-1 0 0,1 0-1,-1 0 1,1 0-1,-1 0 1,0 1-1,0-1 1,-4 2 30,0 0 1,0 0-1,0 0 1,0 1-1,1-1 1,-1 1-1,1 0 1,0 1-1,-8 7 1,-8 11 200,0 1 1,2 1-1,0 1 1,2 1-1,-14 28 0,23-39-128,0 0 0,0 1 0,2 0-1,0 0 1,0 1 0,2 0 0,0-1 0,1 1-1,1 0 1,1 27 0,0-41-119,1 1-1,-1-1 1,1 0 0,0 1 0,0-1 0,1 0-1,-1 0 1,0 0 0,1 0 0,0 0 0,0 0-1,0 0 1,0-1 0,0 1 0,1-1 0,4 5-1,-2-3 26,1-1 1,-1 0-1,0 0 0,1-1 0,0 1 0,0-1 0,0 0 0,11 1 0,-1 0-401,0-2-1,0 0 0,0-1 1,1-1-1,-1 0 0,26-6 1,-26 2-928,0 0 1,0 0-1,-1-2 1,0 0-1,16-10 0,17-16-5460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5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17040,'0'0'3523,"-28"64"-1633,19-40-288,9-6-577,0 2-641,0-5-384,14-4-352,-3-7-3011,-2-4-5093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5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0 425 3395,'48'-94'4724,"5"-11"-297,-14 41 2501,-39 78-4509,-33 144-1363,5-33-377,17-68-117,3 0 0,-2 60 1,10-116-533,0 1 1,0 0-1,-1-1 1,1 1 0,0 0-1,1-1 1,-1 1-1,0-1 1,0 1 0,1 0-1,-1-1 1,1 1-1,-1-1 1,1 1-1,0-1 1,-1 1 0,1-1-1,0 0 1,0 1-1,0-1 1,0 0 0,0 0-1,1 0 1,-1 0-1,3 2 1,-2-2 22,0-1 1,0 0-1,0 0 0,0 0 0,0 0 1,0 0-1,0 0 0,0-1 0,0 1 1,1-1-1,-1 1 0,0-1 0,-1 0 1,1 0-1,0 0 0,3-2 1,10-6 306,-2-1 1,1 0 0,20-21 0,1-7-239,-2-1 0,-1-2 0,-2-1 0,-2-1 0,-2-1 0,-2-2 0,-2 0 0,-2-2 0,-2 0 0,-2-1 0,-2 0-1,7-54 1,-20 78-305,-9 38-491,-7 36-817,10 18-2818,7-23-4168,1-24 1575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5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218 276 7719,'0'0'14841,"-7"-6"-14275,-6-4-291,0 1 0,-1 1 1,1 0-1,-2 0 0,-21-7 0,32 14-206,-1-1-1,1 1 1,0 0-1,-1 0 1,1 1-1,-1 0 1,1-1-1,-1 2 0,0-1 1,1 0-1,-8 2 1,9-1-65,1 1 0,-1-1 1,0 0-1,1 1 0,-1-1 0,1 1 1,0 0-1,0 0 0,-1-1 0,1 2 1,0-1-1,0 0 0,1 0 1,-1 1-1,0-1 0,1 1 0,0-1 1,-1 1-1,1 0 0,-1 3 0,2-4-4,-1-1-1,1 0 0,-1 0 1,1 1-1,0-1 1,0 0-1,-1 1 0,1-1 1,0 0-1,0 1 0,0-1 1,1 0-1,-1 1 1,0-1-1,0 0 0,1 1 1,-1-1-1,1 0 0,-1 0 1,1 0-1,-1 1 1,1-1-1,0 0 0,0 0 1,-1 0-1,1 0 0,0 0 1,0 0-1,0 0 1,0 0-1,0-1 0,1 1 1,-1 0-1,0 0 0,0-1 1,0 1-1,1-1 1,-1 1-1,0-1 0,0 0 1,1 1-1,-1-1 0,0 0 1,1 0-1,-1 0 1,2 0-1,10 1 39,1-1-1,-1 0 1,23-3-1,-29 2-8,49-8 55,34-3-76,-83 11-16,0 1 1,1 0-1,-1 1 0,0-1 1,0 1-1,0 1 1,0 0-1,0-1 0,11 6 1,-13-4 146,-1 1 0,0 0 1,1 0-1,-1 0 0,0 0 1,-1 1-1,1 0 0,-1 0 1,4 7-1,2-69 415,3-94 0,-4 23-1027,-8 128 366,18 24-185,2 0 1,25 24-1,-35-41 280,-1-2 1,1 0-1,-1 0 0,1 0 1,1-1-1,-1-1 0,1 0 1,-1 0-1,1-1 0,0-1 1,0 1-1,0-2 0,0 0 1,13-1-1,-17 1 17,0-1 0,0 1 0,0-2 0,-1 1 0,1-1 0,0 0 0,-1 0 1,0-1-1,1 0 0,-1 0 0,0 0 0,0-1 0,-1 0 0,1 0 0,-1 0 0,0-1 0,0 1 0,0-2 0,-1 1 0,1 0 1,-1-1-1,-1 0 0,6-9 0,-5-9 53,-4 23-60,0 1 1,0 0-1,0-1 0,-1 1 0,1 0 0,0-1 0,0 1 0,0 0 0,-1-1 0,1 1 0,0 0 0,0-1 0,-1 1 0,1 0 0,0 0 0,0-1 0,-1 1 1,1 0-1,0 0 0,-1 0 0,1 0 0,-1-1 0,1 1 0,0 0 0,-1 0 0,1 0 0,0 0 0,-1 0 0,1 0 0,-1 0 0,1 0 0,-1 0 1,-1 1-10,0-1 0,0 1 0,0 0 0,-1 0 0,1 0 0,0 0 0,0 0 0,1 0 0,-1 0 0,0 1 0,0-1 0,0 1 0,1-1 0,-1 1 0,1 0 0,-2 2 0,-6 8-15,0 0 1,1 1-1,1 0 1,0 0 0,1 1-1,0-1 1,1 1 0,1 1-1,0-1 1,1 1 0,-2 19-1,5-33-51,0-1 0,0 1-1,0-1 1,0 1-1,1-1 1,-1 1 0,0-1-1,0 1 1,0-1 0,1 1-1,-1-1 1,0 0 0,1 1-1,-1-1 1,0 1 0,1-1-1,-1 0 1,1 1-1,-1-1 1,0 0 0,1 1-1,-1-1 1,1 0 0,-1 0-1,1 1 1,-1-1 0,1 0-1,-1 0 1,1 0 0,-1 0-1,1 0 1,-1 0-1,1 1 1,-1-1 0,1-1-1,0 1 1,-1 0 0,1 0-1,-1 0 1,1 0 0,-1 0-1,1 0 1,-1 0 0,1-1-1,25-12-5938,-9-8-1004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5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17521,'0'0'2370,"-34"59"-2274,34-32-96,2-1-32,12 0-1442,2-1-3554,-1-5-3300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13229,'0'0'3939,"48"0"-2593,0-9 319,16-4-95,13 1-417,9-2-577,5 2-223,0 3-257,-4 4-96,-10 5-449,-9 0-2017,-9 0-2691,-20 0-2722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5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240 116 3972,'0'0'10436,"-10"-6"-6405,3 1-3354,-2 0 0,1 1-1,0 0 1,-1 0 0,-18-4 0,23 7-489,0 1-1,0-1 1,0 1 0,0 0 0,0 0-1,0 0 1,0 0 0,0 1-1,0 0 1,0-1 0,0 2-1,0-1 1,0 0 0,0 1 0,1 0-1,-1-1 1,0 2 0,1-1-1,-6 5 1,0 1-48,0 1-1,0 0 1,1 0 0,-13 20-1,18-25-122,0 1-1,1-1 0,-1 1 0,1-1 0,0 1 0,1 0 0,-1 0 0,1-1 0,0 1 0,0 0 0,1 0 0,-1 1 1,1-1-1,1 9 0,-1-13-17,1 0 0,-1 0-1,1 0 1,0 0 0,0 0 0,0 0 0,-1 0 0,1 0 0,0 0 0,0-1 0,0 1-1,0 0 1,0-1 0,0 1 0,1 0 0,-1-1 0,0 1 0,0-1 0,0 0 0,0 1 0,1-1-1,-1 0 1,0 0 0,0 0 0,1 0 0,-1 0 0,2 0 0,36-5 133,-25-1-127,0-1 0,0 0-1,-1-1 1,0 0 0,0-1-1,-1-1 1,-1 0 0,18-20-1,25-19-323,-53 49 308,-1-1 1,0 1 0,0 0 0,1-1-1,-1 1 1,0 0 0,1 0 0,-1-1-1,0 1 1,1 0 0,-1 0 0,0-1-1,1 1 1,-1 0 0,0 0 0,1 0-1,-1 0 1,1 0 0,-1-1 0,0 1-1,1 0 1,-1 0 0,1 0 0,-1 0-1,0 0 1,1 0 0,-1 0 0,1 1-1,-1-1 1,1 0 0,-1 0 0,0 0-1,1 0 1,-1 0 0,0 1 0,1-1-1,-1 0 1,0 0 0,1 1 0,-1-1-1,0 0 1,1 0 0,-1 1 0,0-1 0,0 0-1,1 1 1,-1-1 0,0 0 0,0 1-1,0-1 1,1 1 0,-1-1 0,0 0-1,0 1 1,0-1 0,0 1 0,0-1-1,0 0 1,0 1 0,0-1 0,0 1-1,0-1 1,0 0 0,0 2 0,-2 44 18,1-2-39,2-43 29,1 0-1,-1 0 1,0 0 0,0 0-1,1 0 1,-1 0 0,0 0-1,1 0 1,-1 0 0,1-1-1,-1 1 1,1-1 0,-1 1 0,1-1-1,0 1 1,-1-1 0,1 0-1,-1 0 1,1 0 0,0 0-1,-1 0 1,1 0 0,0 0-1,1-1 1,44-7 87,-23 0-78,-1-2 0,1-1 0,-2-1 1,0-1-1,0 0 0,-1-2 1,-1-1-1,0 0 0,-1-1 0,18-23 1,-32 35-77,-3 3 31,0-1 0,0 1-1,0 0 1,0-1 0,0 0 0,0 1-1,-1-1 1,0 0 0,1 0 0,-1 1-1,0-1 1,1-5 0,-5 11-134,-15 15-13,18-18 182,0 1 1,-1-1-1,1 0 0,0 1 0,0-1 0,0 0 1,0 1-1,-1-1 0,1 0 0,0 1 1,0-1-1,0 0 0,0 1 0,0-1 1,0 0-1,0 1 0,0-1 0,0 1 0,0-1 1,0 0-1,0 1 0,0-1 0,0 0 1,0 1-1,1-1 0,-1 0 0,0 1 1,0-1-1,0 0 0,1 1 0,-1-1 0,0 0 1,0 1-1,1-1 0,-1 0 0,0 0 1,0 1-1,1-1 0,-1 0 0,0 0 1,1 0-1,-1 1 0,0-1 0,1 0 0,-1 0 1,0 0-1,1 0 0,-1 0 0,0 0 1,1 0-1,-1 0 0,1 0 0,-1 0 1,0 0-1,1 0 0,-1 0 0,0 0 0,1 0 1,-1 0-1,1 0 0,0-1 0,43 2-220,73-10 0,13 1-649,-130 8 878,1 0-1,-1-1 1,1 1 0,0 0 0,-1 0 0,1 0 0,0 0 0,-1 1 0,1-1-1,0 0 1,-1 0 0,1 0 0,-1 0 0,1 1 0,0-1 0,-1 0-1,1 1 1,-1-1 0,1 0 0,-1 1 0,1-1 0,-1 1 0,1-1 0,-1 1-1,0-1 1,1 1 0,-1-1 0,1 1 0,-1-1 0,0 1 0,0-1-1,1 2 1,-6 21 517,-26 23 240,30-45-774,-7 8 98,6-6-61,0-1-1,0 0 0,0 1 0,0-1 1,0 1-1,0 0 0,1 0 0,0 0 0,-1-1 1,1 1-1,0 0 0,0 1 0,1-1 0,-1 0 1,0 4-1,2-6-18,-1 0 0,1 0 0,-1-1 0,1 1 0,-1 0 0,1-1 0,0 1 0,-1 0 0,1-1 0,0 1 0,0-1 0,-1 1 0,1-1 0,0 0 0,0 1 0,0-1 0,-1 0 0,1 1 0,0-1 1,0 0-1,0 0 0,0 0 0,0 0 0,0 0 0,0 0 0,0 0 0,1 0 0,36 0 258,-28 0-199,14-1-42,0-1-1,0-1 0,37-9 1,22-16-3390,-81 27 2799,0 0 0,0 0 0,0 0 0,0 0 0,0 0 0,0-1 0,0 1 0,0 0 1,-1-1-1,1 0 0,0 1 0,-1-1 0,1 0 0,1-4 0,-1-8-5999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7:5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9385,'0'0'11050,"60"13"-8679,-11-13-994,13 0-865,8-7-351,1-6-97,1-2-897,-3-6-3107,-1-7-12524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4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4388,'0'0'8034,"-2"13"-7281,-14 92 580,-23 215 932,31 258-1014,-1 6-345,4-475-895,-56 986 241,-39-4-67,99-1085-186,-15 181-1578,16-186 1398,0 1 0,-1-1 0,1 1 0,0-1-1,0 1 1,0-1 0,0 1 0,0-1 0,1 1 0,-1-1 0,0 1 0,1-1-1,-1 1 1,1-1 0,-1 0 0,1 1 0,0-1 0,-1 0 0,1 1-1,0-1 1,0 0 0,0 0 0,0 0 0,0 0 0,0 0 0,0 0-1,1 0 1,1 1 0,14 0-3139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4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7239,'567'-27'2490,"-208"4"-843,1043 4 1632,3 49-2161,-892-16-1025,2034 118 1764,-2371-117-1745,758 36 956,-933-51-982,-6-13-871,-2-8-4521,8 15 3090,5-1-1067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4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44 11403,'0'0'6246,"17"-8"-5915,-1 1-290,1 1 0,0 1 1,0 0-1,1 1 1,-1 0-1,1 2 0,21-1 1,19 3-4,80 11 1,-118-8-36,-1 0 1,-1 2-1,1 0 0,-1 1 0,1 0 1,-2 2-1,1 0 0,18 13 0,-33-20 17,0 1 0,0 0-1,-1 0 1,1 0-1,-1 0 1,1 0-1,-1 0 1,0 1 0,0-1-1,0 1 1,0 0-1,0 0 1,0-1-1,-1 1 1,0 0-1,1 0 1,-1 1 0,0-1-1,0 0 1,-1 0-1,1 0 1,-1 1-1,0-1 1,1 0 0,-2 1-1,1-1 1,0 0-1,-1 0 1,1 1-1,-1-1 1,0 0-1,0 0 1,0 0 0,0 0-1,-1 0 1,1 0-1,-1 0 1,0 0-1,0-1 1,-3 4 0,-7 9 165,-1 0 1,-1-1 0,0-1-1,-1 0 1,-23 15 0,-31 17 588,-80 38 0,79-47-491,-91 65 0,148-91-340,0 1 1,0 0-1,1 1 0,-12 14 1,19-20-880,1 0 0,0 0 1,0 1-1,1-1 0,0 1 0,-5 13 1,6-4-7441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4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59 741 8072,'-7'6'320,"1"-2"-118,2-1-53,0-1-1,0 1 1,0 0 0,0 0-1,1 0 1,-1 0 0,1 1-1,0-1 1,0 1 0,0 0-1,-3 7 1,21-16 1340,20-20-441,-2-2 0,-1 0 0,34-39 0,-17 17-702,81-76 189,-6-6 1,141-193 0,-248 307-623,-17 17 80,0 0 0,0 0 0,0 0 1,1 0-1,-1 0 0,0 0 0,0 0 0,0 0 0,1 0 0,-1 0 0,0 0 0,0 0 0,0 0 0,1 0 0,-1 0 0,0 0 0,0 0 0,0 0 1,0 0-1,1 0 0,-1 1 0,0-1 0,0 0 0,0 0 0,0 0 0,1 0 0,-1 0 0,0 0 0,0 1 0,0-1 0,0 0 0,0 0 0,0 0 1,0 0-1,0 1 0,1-1 0,-1 0 0,0 0 0,0 0 0,0 1 0,0-1 0,0 0 0,0 0 0,0 0 0,0 1 0,0-1 0,0 0 1,0 0-1,-4 43-74,0-21 119,-11 64 93,4-1 0,-1 88 0,12-145-166,2 1 0,0-1-1,2 0 1,1-1-1,1 1 1,2-1 0,0 0-1,2-1 1,1 0 0,20 34-1,-8-24-904,3 0-1,0-2 1,3-2-1,0 0 1,43 34 0,13 2-1676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5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0,'0'0'673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5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3301 352,'0'0'4725,"-7"8"-3348,-39 44 2483,45-61 1310,9-39-4692,94-315 210,-10 32-323,3-8 706,-2-11-392,-64 221-375,90-241 0,-65 258-255,6 3 1,4 2-1,94-120 1,-24 60 78,271-259 0,-372 395-104,2 2 0,2 1 1,0 2-1,1 1 0,2 2 0,0 2 1,2 2-1,0 1 0,1 3 0,55-13 1,-80 24-13,1 1 1,0 1-1,-1 1 0,1 0 1,0 2-1,0 0 1,0 1-1,-1 1 1,32 9-1,-20-2-2,1 2 1,-1 1-1,-1 2 0,48 31 1,-14-6 0,6 3-6,-2 4 0,-1 2 1,70 69-1,95 133 18,-90-95-9,78 121 31,-51-58 92,41 33 378,262 414 0,-416-579-313,4-2-1,3-4 1,112 115-1,-51-70 18,-13-12-152,137 110-1,-104-115 68,5-6-1,4-6 1,4-7-1,3-7 1,203 74-1,-273-123-126,-7-2 51,127 32 0,-209-64-73,0 0 0,0 0 0,1 0 1,-1 0-1,0 0 0,0 0 0,0 0 0,0 0 0,1 0 0,-1 1 0,0-1 0,0 0 1,0 0-1,0 0 0,1 0 0,-1 0 0,0 0 0,0 0 0,0 0 0,0 1 0,0-1 1,1 0-1,-1 0 0,0 0 0,0 0 0,0 0 0,0 1 0,0-1 0,0 0 1,0 0-1,0 0 0,0 0 0,0 1 0,0-1 0,0 0 0,0 0 0,0 0 0,0 1 1,0-1-1,0 0 0,0 0 0,0 0 0,0 0 0,0 1 0,0-1 0,0 0 0,0 0 1,0 0-1,0 0 0,0 1 0,0-1 0,0 0 0,-1 0 0,1 0 0,0 0 1,0 0-1,0 1 0,-15 11-2146,-23 11-4840,11-11 1080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54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53 801,'13'-53'-801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55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143 188 1986,'7'-12'406,"93"-163"1894,-100 175-2303,0 0 0,0 0 0,0 0-1,1 0 1,-1 0 0,0 0-1,0 0 1,0 0 0,0 0-1,0 0 1,0 0 0,1 0-1,-1 0 1,0 0 0,0 0 0,0 0-1,0 0 1,0 0 0,0 0-1,1 0 1,-1 0 0,0 0-1,0 0 1,0 0 0,0 0-1,0 0 1,0 0 0,1 0-1,-1 0 1,0 0 0,0 0 0,0 0-1,0 0 1,0 1 0,0-1-1,0 0 1,0 0 0,0 0-1,1 0 1,-1 0 0,0 0-1,0 0 1,0 1 0,0-1 0,0 0-1,0 0 1,0 0 0,0 0-1,0 0 1,0 0 0,0 1-1,0-1 1,0 0 0,0 0-1,0 0 1,0 0 0,0 0 0,0 0-1,0 1 1,0-1 0,0 0-1,0 0 1,0 0 0,-1 0-1,1 0 1,0 0 0,0 1-1,3 20 496,-3 25 2514,-3-16-1757,-2 0 1,-1 0 0,-11 33-1,2-8-161,-128 592 4061,113-460-4788,-8 288 1,80 751 471,-36-1183-755,0 7-877,-6-50 734,0 0 0,0 0 0,0 0 0,0 0 0,0 0 0,0 0 0,0 0 0,0-1 1,0 1-1,-1 0 0,1 0 0,0 0 0,0 0 0,0 0 0,0 0 0,0 0 0,0 0 0,0 0 0,0 0 0,0 0 0,-1 0 0,1 0 0,0 0 0,0 0 0,0 0 0,0 0 0,0 0 0,0 0 0,0 0 0,0 0 0,-1 0 1,-8-32-3901,-2-10-2180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 17681,'0'0'5221,"64"0"-4196,-24-3-449,8-2-256,-2 1-287,6 4-1,-4 0-257,-5 0-1889,-14 0-1697,-10 0-2147</inkml:trace>
  <inkml:trace contextRef="#ctx0" brushRef="#br0" timeOffset="1">0 106 12268,'0'0'7078,"95"9"-5508,-38-13-481,5-2-481,6-1-512,0 2-63,-5 1-130,1-5-2785,-16-3-6279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5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66 346 14286,'-14'9'556,"7"-4"370,-1 0 0,1 0 0,0 0 0,0 1 0,-8 9 0,73-57 1247,-39 25-1935,325-303 1168,-327 303-1297,-13 17 92,-20 30 122,5-10-380,-9 16-130,-59 123 599,71-141-941,1 1-1,1 0 1,1 0 0,1 0-1,0 0 1,-1 37 0,5-55 350,0 0 1,-1 0 0,1 0-1,0 0 1,0 0 0,0-1-1,-1 1 1,1 0-1,0 0 1,0 0 0,1 0-1,-1 0 1,0 0 0,0 0-1,0 0 1,1-1 0,-1 1-1,0 0 1,1 0-1,-1 0 1,0 0 0,1-1-1,-1 1 1,1 0 0,0 0-1,-1-1 1,1 1-1,0 0 1,-1-1 0,1 1-1,0-1 1,0 1 0,-1-1-1,1 1 1,0-1-1,0 0 1,0 1 0,0-1-1,-1 0 1,1 0 0,0 1-1,0-1 1,0 0-1,0 0 1,2 0 0,25-2-7643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5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82 13293,'-15'15'3224,"5"-3"-3034,-36 36 1827,3 3 0,-41 60 0,81-106-1938,0 0 1,0 0 0,1 0 0,0 0-1,0 0 1,0 0 0,1 0-1,-1 1 1,1-1 0,0 11 0,1-15-81,0 0 0,0 0 0,0 0 0,1 0 0,-1 0 0,0 0 0,0 0 0,1 0 0,-1 0 0,1 0 0,-1-1 0,1 1 0,-1 0 0,1 0 0,0 0 0,-1 0 0,1-1 0,0 1 0,0 0 0,0-1 0,-1 1 0,3 0 0,-1 0 5,1 0 0,-1 0 0,1-1 0,-1 0 1,1 1-1,0-1 0,-1 0 0,1 0 0,-1-1 1,1 1-1,-1 0 0,1-1 0,3-1 0,7-2 38,1-1-1,-1-1 0,0 0 1,-1-1-1,0 0 0,0-1 1,0 0-1,-1-1 0,18-19 0,-14 13 85,-1 0 0,-1-1-1,-1-1 1,0 0-1,-1 0 1,11-25-1,-16 28 90,-1-1-1,0 0 0,3-18 1,-7 27-187,0 0 0,0 0 0,-1 0 1,0 0-1,0 0 0,0 0 0,0 0 0,-1 0 1,0 0-1,0 1 0,-3-8 0,3 11-30,0 1 0,1-1 1,-1 1-1,0 0 0,0-1 0,0 1 0,0 0 0,0 0 1,-1-1-1,1 1 0,0 0 0,-1 0 0,1 1 0,0-1 1,-1 0-1,1 0 0,-1 1 0,1-1 0,-1 1 0,1-1 1,-1 1-1,0-1 0,1 1 0,-1 0 0,1 0 0,-1 0 1,0 0-1,1 0 0,-1 0 0,1 1 0,-1-1 0,0 0 1,1 1-1,-1-1 0,1 1 0,-1 0 0,-2 1 0,-1 0-33,0 1 0,-1 0 1,1 0-1,0 1 0,1 0 0,-1-1 0,1 2 0,-8 7 0,-8 22-750,13-14-1417,7-19 1975,0-1 0,0 1 0,0-1 0,0 1-1,0-1 1,0 1 0,0-1 0,0 1 0,0-1 0,1 1-1,-1-1 1,0 1 0,0-1 0,0 1 0,1-1 0,-1 0-1,0 1 1,0-1 0,1 1 0,-1-1 0,0 0 0,1 1 0,-1-1-1,1 1 1,-1-1 0,0 0 0,1 0 0,-1 1 0,1-1-1,13 1-7608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5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11659,'0'0'5002,"3"-8"-3107,-1 2-1659,-2 4-188,1 0 0,-1 0-1,1 0 1,-1 0 0,1 1-1,0-1 1,0 0 0,0 0-1,0 0 1,0 1 0,0-1-1,0 1 1,0-1 0,1 1 0,-1-1-1,1 1 1,-1 0 0,1 0-1,0-1 1,-1 1 0,1 0-1,0 1 1,0-1 0,0 0-1,-1 0 1,1 1 0,0-1-1,0 1 1,0 0 0,0-1 0,0 1-1,3 0 1,2 0 2,246-5 733,-253 6-768,1-1-1,-1 0 1,1 1 0,-1-1 0,0 0-1,1 1 1,-1-1 0,0 1 0,1-1 0,-1 1-1,0-1 1,0 1 0,0-1 0,1 1 0,-1-1-1,0 1 1,0-1 0,0 1 0,0-1 0,0 1-1,0-1 1,0 1 0,0-1 0,0 1 0,0-1-1,0 1 1,0-1 0,0 1 0,-1-1-1,1 1 1,0-1 0,0 1 0,-1-1 0,1 1-1,-1 0 1,-7 22 189,-46 91 966,26-60-830,3 1 0,2 1 1,-17 65-1,33-62-532,8-59 96,-1 0 1,1 0-1,-1 1 0,1-1 1,-1 0-1,1 0 1,-1 0-1,1 0 1,-1 0-1,1 0 1,-1 0-1,1 0 1,-1 0-1,1 0 0,-1 0 1,1 0-1,-1 0 1,1 0-1,-1 0 1,1-1-1,-1 1 1,1 0-1,-1 0 1,1 0-1,-1-1 0,1 1 1,-1 0-1,1-1 1,-1 1-1,0 0 1,1-1-1,-1 1 1,0-1-1,1 1 1,-1-1-1,0 1 1,0-1-1,1 0 0,1-5-1370,0 0 0,-1-1 0,0 1-1,0-1 1,0-9 0,0-17-5672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9:5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13549,'0'0'6406,"44"17"-5381,3-14-192,8-2-513,11-1-224,2 0-737,-4-4-4003,-7-4-8745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0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0 3908,'0'0'12524,"-1"8"-12551,-10 72 302,-22 133 1607,-32 84-1083,-123 680-232,136-639-495,-39 380 176,91-704-150,-1 1 0,-1-1-1,0 1 1,-1-1 0,-1 0-1,-7 17 1,11-44-11357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0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579 19 4388,'6'-7'-771,"-3"-4"12831,-14 18-11337,-28 34 375,1 2 0,-51 75 0,33-40-447,-36 39-59,-152 220-298,230-311-78,9-17-907,8-12-2833,11-24 439,7-11-1389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0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625 1 4100,'0'0'8883,"-11"6"-7986,-9 8-515,0 1 0,1 0 0,1 2 0,0 0 0,1 1 0,-15 21 0,-410 520 1503,426-535-1601,5-6-5832,23-35 1694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0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681 52 1249,'0'0'13987,"-9"-8"-13539,-29-23 695,36 29-1048,0 1 0,0-1 0,-1 1 0,1 0 0,0 0 0,0 0 0,0 0 1,-1 1-1,1-1 0,0 1 0,-1-1 0,1 1 0,-1 0 0,1 0 0,-1 0 1,1 0-1,0 0 0,-1 0 0,1 1 0,-1-1 0,1 1 0,0 0 0,-1 0 1,1 0-1,0 0 0,-4 2 0,-2 3-122,0 0 1,1 0-1,0 1 1,0 0-1,-6 9 1,-1 0 168,-115 125-157,31-30-1082,-165 143-1,252-249-1953,8-12 693,9-17-1287,-5 21 3063,9-25-4964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0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0 4933,'0'0'5669,"-11"2"-4180,-3 1-1426,1 1-1,1 1 0,-1 0 1,1 0-1,-1 1 0,1 1 0,1 0 1,-21 16-1,-93 87 1269,111-96-1146,-588 619 4545,483-503-4613,56-56-1425,70-98-2791,38-68-1453,-9 26-390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02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1991 206 5317,'-69'37'1573,"2"3"0,2 3 0,-107 92 0,-154 181-1496,196-184 707,-71 70-601,-176 172-88,359-357-89,2-1-3,-1 0-1,-1-2 1,-33 23-1,50-36-14,-1 0 0,1-1 1,0 1-1,-1 0 0,1-1 0,-1 1 0,1-1 1,-1 1-1,1-1 0,-1 0 0,1 0 0,-1 0 0,1 0 1,-1 0-1,-1 0 0,2 0-20,0 0-1,1-1 1,-1 1 0,0 0 0,1-1-1,-1 1 1,1-1 0,-1 1 0,1-1-1,-1 1 1,1-1 0,-1 1 0,1-1-1,-1 1 1,1-1 0,0 0 0,-1 1-1,1-1 1,0 0 0,0 1 0,-1-1-1,1 0 1,0 0 0,0-5-180,-1 1 0,1-1 0,0 1 0,1-1 0,-1 1 0,1-1 0,2-5 1,8-24-598,2 1 0,0 1 0,23-37 0,-34 66 735,59-111-1917</inkml:trace>
  <inkml:trace contextRef="#ctx0" brushRef="#br0" timeOffset="1">1330 0 9033,'-116'99'1121,"-10"20"-417,-14 17-31,3 15-161,-8 7-319,4 0-129,13-14-32,12-15-32,19-22 32,15-27-96,25-30-161,23-29-95,23-21-160,20-38-1634,27-34-993,25-27-1858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190 115 10186,'0'0'4826,"0"-8"-2424,1 6-2356,-1 0 62,1 0 0,-1 0 0,1 0-1,-1-1 1,0 1 0,0 0 0,0 0 0,0 0-1,0 0 1,-1 0 0,1 0 0,-1 0 0,1-1 0,-1 1-1,0 0 1,1 1 0,-1-1 0,0 0 0,0 0 0,-1 0-1,1 0 1,0 1 0,-1-1 0,1 1 0,-1-1 0,1 1-1,-1-1 1,0 1 0,1 0 0,-1 0 0,0 0-1,0 0 1,0 0 0,0 0 0,0 0 0,-2 0 0,-7-2-50,0 1 0,0 0 0,0 1 0,0 0 0,-1 0 0,-15 3 1,25-3-65,0 1 0,-1 0 1,1 1-1,-1-1 1,1 0-1,-1 1 1,1-1-1,0 1 1,-1 0-1,1 0 1,0 0-1,-1 0 1,1 0-1,0 0 1,0 1-1,0-1 1,0 1-1,0-1 1,1 1-1,-1 0 1,0 0-1,1 0 0,-1 0 1,1 0-1,0 0 1,-1 0-1,1 0 1,0 0-1,0 1 1,1-1-1,-1 0 1,0 1-1,1-1 1,-1 4-1,2-5 8,-1 0-1,0 0 0,1 0 1,-1 0-1,1 0 0,-1 0 1,1-1-1,0 1 0,-1 0 1,1 0-1,0 0 0,0-1 1,0 1-1,0 0 0,-1-1 1,1 1-1,0 0 0,0-1 1,0 1-1,0-1 1,0 0-1,0 1 0,0-1 1,0 0-1,0 0 0,1 0 1,-1 1-1,0-1 0,0 0 1,0 0-1,1-1 0,46 1 154,-36 0-123,3-2-110,0 0 0,0 0 0,0-2 0,0 0 0,0 0 0,-1-1 0,1-1 0,-1-1 0,-1 0 0,1 0 0,-1-2 0,-1 1 0,0-2 1,17-15-1,-43 54-309,2 1 0,0 0 0,-8 39-1,9-21 969,2 0 0,2 1-1,0 64 1,7-112-509,0-1 0,0 1 0,0-1 0,0 1 0,0-1 0,0 0 0,0 1 1,0-1-1,0 1 0,0-1 0,0 1 0,-1-1 0,1 1 0,0-1 0,0 1 0,0-1 0,-1 0 1,1 1-1,0-1 0,0 1 0,-1-1 0,1 0 0,0 1 0,-1-1 0,1 0 0,0 1 1,-1-1-1,1 0 0,-1 0 0,1 1 0,0-1 0,-1 0 0,1 0 0,-1 0 0,-18-5 1057,-22-25-880,37 27-216,-14-11-25,8 4-34,-1 2 1,0-1 0,-1 2 0,0-1-1,-22-9 1,63 24-7465,54 4 0,-47-10 577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0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1642 1 13068,'-138'90'44,"-219"187"0,-96 142 195,309-281-213,-290 289-955,422-415 768,2-1-75,-1 0 1,0-1-1,0-1 0,-1 1 1,-18 9-1,30-19 217,0 0 1,-1 1-1,1-1 1,0 0-1,-1 1 1,1-1-1,-1 0 1,1 0-1,0 1 0,-1-1 1,1 0-1,-1 0 1,1 0-1,-1 0 1,1 1-1,-1-1 1,1 0-1,-1 0 0,1 0 1,-1 0-1,1 0 1,0 0-1,-1-1 1,1 1-1,-1 0 0,1 0 1,-1 0-1,1 0 1,-1 0-1,1-1 1,-1 1-1,1 0 1,0 0-1,-1-1 0,1 1 1,0 0-1,-1-1 1,1 1-1,0 0 1,-1-1-1,1 1 1,0 0-1,-1-1 0,1 1 1,0-1-1,0 1 1,0-1-1,-1 1 1,1-1-1,0 1 1,0-1-1,3-28-1002,5-1 230,1 1-1,2 1 1,26-51-1,23-40-969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0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1670 0 3427,'-256'154'6902,"13"23"-4365,-212 208-872,181-133-940,-83 71-548,300-277-246,33-33-130,20-17-52,8-13-303,14-20-405,1 1 0,2 0 1,1 2-1,28-33 0,5-8-573,44-68-1954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0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1317 70 8136,'-141'98'934,"5"7"0,-168 164 0,-209 268 2524,467-487-3366,10-11 21,-8 8-15,-51 71 1,94-111-322,10-9-2,19-14-122,84-72-258,124-126 0,-127 111-347,67-60-312,673-585-3521,-843 743 4641,-7 7 62,-17 15 66,-36 32 253,-62 54 385,-376 352 2296,403-362-3037,3 3 0,5 3 0,-79 130 0,111-146-2486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43 32,'0'0'14216,"-2"9"-10938,-22 68-1893,16-57-784,1 1-1,1 0 0,1 0 0,0 1 0,2-1 1,0 1-1,1 33 0,2-53-593,0 0-1,1-1 0,-1 1 1,0 0-1,1-1 1,0 1-1,-1 0 1,1-1-1,0 1 0,0-1 1,0 1-1,0-1 1,0 0-1,0 1 1,0-1-1,0 0 0,0 0 1,1 0-1,-1 0 1,0 0-1,1 0 1,-1 0-1,1 0 0,-1 0 1,1-1-1,0 1 1,-1 0-1,1-1 1,0 0-1,-1 1 0,1-1 1,0 0-1,-1 0 1,1 0-1,0 0 1,0 0-1,-1 0 0,1-1 1,0 1-1,2-1 1,5-1-122,0-1 0,0 1 1,-1-1-1,1-1 0,-1 0 1,13-7-1,5-7-1769,0 0 0,-1-2 0,-1-1 0,37-42 0,-50 50 1072,0-1 0,-2-1 0,1 1-1,-2-1 1,12-26 0,-17 32 1074,0 0 1,0-1 0,-1 1-1,-1-1 1,1 0 0,-1-13-1,-5 17 6092,-5 12-4460,-6 13-1082,7-7-405,1 1 1,1 0 0,0 0 0,1 0-1,0 1 1,-3 16 0,7-24-362,0-1 0,1 1 0,-1 0 0,1-1 1,0 1-1,0 0 0,1-1 0,0 1 0,0-1 1,0 1-1,1-1 0,-1 1 0,1-1 0,0 0 1,1 0-1,0 0 0,-1 0 0,6 6 0,4 2-214,16 21 142,-27-33-383,0 1 1,0-1-1,0 1 0,0-1 1,0 1-1,-1 0 0,1-1 1,-1 1-1,1 0 0,-1 0 0,1-1 1,-1 1-1,0 0 0,0 0 1,0-1-1,0 1 0,0 0 0,-1 3 1,-5 4-5566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8072,'0'0'13068,"91"4"-12940,-36-7-544,3-6-1858,4 0-1314,4-3-608,-9 2-2178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1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12684,'-10'8'1634,"-5"3"-999,-65 55 4014,75-61-4277,-1 1 0,1-1 0,0 1 0,0 0 0,1 0 0,-1 1 0,1-1 0,1 1 0,0 0 0,-1 0 0,-2 12-1,6-18-358,0-1 0,0 1 0,0 0 0,0-1 0,0 1 0,0 0 0,0-1 0,0 1 0,0 0 0,0-1 0,0 1 0,0 0 0,1-1 0,-1 1 0,0 0 0,0-1 0,1 1 0,-1-1 0,0 1 0,1 0 0,-1-1 0,1 1 0,-1-1 0,1 1 0,-1-1 0,1 0 0,-1 1 0,1-1 0,-1 0 0,2 1 0,24 3 269,28-15 10,-44 7-266,0-1 0,-1 0 0,0 0 0,1-1 0,-2 0-1,16-14 1,-20 16-3,0 1-1,-1-1 0,1 0 1,-1 0-1,0-1 0,0 1 1,-1-1-1,1 1 0,-1-1 1,0 0-1,0 0 0,-1 1 1,1-1-1,-1-1 0,0 1 1,0-7-1,-1 11-1,0 0-1,-1 0 1,1 0-1,0 0 1,0 0 0,-1 0-1,1 0 1,-1 0 0,1 0-1,-1 0 1,1 0-1,-1 0 1,0 0 0,1 0-1,-1 1 1,0-1 0,0 0-1,1 0 1,-1 1-1,0-1 1,0 1 0,0-1-1,0 1 1,-2-1 0,-34-8 106,31 8-138,0 1 1,0-1-1,1 2 0,-1-1 0,0 1 0,1-1 0,-1 1 0,1 1 0,-1-1 0,-9 5 0,3 9-736,13-7-3914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19090,'0'0'5221,"55"45"-15663,-48-40 3972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5733,'0'0'9129,"-36"63"-6919,33-48-897,1-3-352,2-3-64,0-5-288,11-1-417,5-3-64,3 0-160,-1-16-2627,-2-5-4900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13677,'0'0'7959,"1"10"-7574,-2 9-267,2 54 599,-1-71-694,0 1 0,1 0 1,-1 0-1,1-1 0,0 1 0,-1-1 1,1 1-1,0-1 0,1 1 0,-1-1 1,0 1-1,1-1 0,-1 0 1,1 0-1,-1 0 0,1 0 0,0 0 1,0 0-1,0 0 0,0-1 0,1 1 1,-1-1-1,3 2 0,8 0-1,-1-1 0,1 0-1,0-1 1,0 0 0,16-2 0,-10 0-351,-1 1 0,29 5 0,-43-5 281,0 1 0,0 0 1,0 0-1,0 0 0,-1 1 0,1 0 0,0-1 0,-1 1 0,1 0 0,-1 1 0,0-1 0,1 0 0,-1 1 0,0 0 0,-1 0 0,5 4 0,-6-5 36,0-1 0,0 1 0,0 0 0,0-1 0,0 1 0,-1 0 0,1 0 0,0 0 0,-1-1 0,1 1 0,-1 0 0,0 0 0,0 0 0,1 0 0,-1 0 0,-1 0 0,1 0 0,0 0 0,0 0 0,-1 0 0,1-1 0,-2 4 0,1-2 115,-1 0-1,0 0 1,0 0 0,0 0 0,-1 0 0,1-1 0,-1 1 0,1-1 0,-1 1-1,0-1 1,-3 2 0,-8 4 611,0-1 0,0-1 0,0 0-1,-20 6 1,22-8-404,0-1-1,-1 0 1,1 0 0,-1-1-1,1-1 1,-1 0 0,0-1-1,1 0 1,-26-5-1,35 4-325,1-1 0,0 1 0,-1-1 0,1 0-1,0 0 1,0 0 0,0 0 0,0 0-1,0-1 1,1 1 0,-1 0 0,1-1-1,-2-3 1,2 5-147,1 1 0,-1-1 0,1 0 0,-1 0 0,1 0 0,-1 0 0,1 0 0,-1 0-1,1 0 1,0 0 0,0 0 0,-1 0 0,1 0 0,0 0 0,0 0 0,0 0 0,0 0 0,0 0 0,0 0 0,1 0-1,-1 0 1,0 0 0,0 0 0,1 0 0,-1 0 0,0 1 0,1-1 0,-1 0 0,1 0 0,0 0 0,-1 0-1,1 0 1,0 1 0,-1-1 0,1 0 0,0 1 0,0-1 0,1-1 0,48-5-6396,-28 6 2372,9-3-3202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14125,'0'0'9674,"9"-1"-9135,5-2-421,0 0 0,0-1 0,0 0 0,-1-1 0,14-6-1,-19 7-88,0 0 0,0-1 0,0 1 0,0-2 0,-1 1-1,0-1 1,0 0 0,0-1 0,-1 1 0,7-10 0,-12 15-21,0 0 1,-1 0-1,1 0 0,0 0 1,-1 0-1,1 0 1,-1 0-1,1 0 1,-1 0-1,0 0 1,1 0-1,-1-1 1,0 1-1,0 0 1,0 0-1,0 0 0,0 0 1,0-1-1,0 1 1,0 0-1,0 0 1,-1-2-1,0 2-7,1 1-1,-1-1 1,0 0-1,0 0 1,1 1-1,-1-1 1,0 1-1,0-1 1,0 1-1,0-1 1,0 1-1,0-1 1,0 1-1,0 0 0,0-1 1,0 1-1,0 0 1,0 0-1,-2 0 1,-1 0-10,0 0 0,0 0 0,0 1 0,0-1 0,0 1 0,0 0 0,0 0 0,0 0 0,0 1 0,0 0 0,-6 3 0,4 0 15,1 0 1,-1 0 0,1 0-1,-1 1 1,1 0 0,1 0-1,0 1 1,-1-1 0,2 1-1,-1 0 1,1 0 0,0 0-1,1 0 1,-1 1 0,1-1 0,1 1-1,0-1 1,0 1 0,0 10-1,1-17-4,0 0-1,1 0 1,-1 1 0,0-1-1,1 0 1,-1 0-1,0 0 1,1 0 0,0-1-1,-1 1 1,1 0-1,-1 0 1,1 0 0,0 0-1,0-1 1,0 1-1,-1 0 1,1 0-1,0-1 1,0 1 0,0-1-1,0 1 1,2 0-1,31 5 75,-23-6-42,0-1 0,0 0 0,0-1-1,13-3 1,-4-3-37,-1-1 0,0 0 0,0-2-1,0 0 1,-2-1 0,1-1 0,-2 0 0,0-1-1,26-29 1,-42 42-7,0 1-1,0-1 1,0 1 0,1-1-1,-1 1 1,0 0 0,0-1-1,1 1 1,-1-1-1,0 1 1,1-1 0,-1 1-1,0 0 1,1-1 0,-1 1-1,1 0 1,-1-1 0,0 1-1,1 0 1,-1 0-1,1-1 1,-1 1 0,1 0-1,-1 0 1,1 0 0,-1 0-1,1 0 1,-1 0-1,1 0 1,0 0 0,-1 0-1,1 0 1,-1 0 0,1 0-1,-1 0 1,1 0 0,-1 0-1,1 0 1,-1 1-1,1-1 1,1 25-157,-15 36 298,13-60-124,-3 10 150,0 1 0,1 0 0,0-1 0,0 22 0,2-32-149,0 1-1,0-1 1,0 1 0,0-1-1,0 1 1,0-1 0,1 1 0,-1 0-1,0-1 1,1 0 0,-1 1 0,1-1-1,0 1 1,-1-1 0,1 0-1,0 1 1,0-1 0,0 0 0,0 0-1,0 0 1,0 0 0,0 0 0,1 0-1,-1 0 1,0 0 0,1 0 0,-1 0-1,0-1 1,1 1 0,-1 0-1,1-1 1,-1 1 0,1-1 0,-1 0-1,1 0 1,-1 1 0,1-1 0,-1 0-1,1 0 1,-1 0 0,1-1-1,0 1 1,-1 0 0,1-1 0,-1 1-1,2-1 1,-1 0-222,1 0-1,-1 0 1,0 0 0,0 0 0,0 0-1,0-1 1,0 1 0,0-1-1,-1 1 1,1-1 0,0 0-1,-1 0 1,1 1 0,-1-1-1,0 0 1,0 0 0,2-4 0,13-40-8309,-13 10 1220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6919,'0'0'14221,"25"68"-13452,-25-40-449,0 0-256,0-2-32,0-5-32,9-2-1153,5-10-929,4-8-1345,0-1-1314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14542,'0'0'4132,"-9"53"-4228,23-45-3332,6-3-4643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183 112 14157,'0'0'4896,"-11"-3"-3321,-37-8-551,44 10-910,0 1 0,1 0 0,-1 0 0,0 0-1,0 1 1,0 0 0,0-1 0,1 1-1,-1 0 1,0 1 0,1-1 0,-1 1-1,1-1 1,-1 1 0,1 0 0,0 1-1,0-1 1,0 0 0,0 1 0,-4 4-1,2-1 103,0-1 0,0 1-1,1 0 1,0 1 0,0-1-1,0 1 1,0 0-1,-3 11 1,7-16-193,-1-1 0,0 1 1,1-1-1,0 0 0,-1 1 1,1-1-1,0 1 0,0-1 0,0 1 1,0-1-1,0 1 0,0-1 0,0 1 1,0-1-1,0 0 0,1 1 1,-1-1-1,1 1 0,-1-1 0,1 0 1,0 1-1,-1-1 0,1 0 0,0 1 1,0-1-1,1 2 0,0-2-2,1 0 0,-1 0 0,0 0-1,0 0 1,1-1 0,-1 1 0,0 0-1,1-1 1,-1 0 0,1 0 0,-1 1-1,0-1 1,1-1 0,3 1 0,5-2 12,0 0 1,0-1-1,0 0 1,-1 0-1,1-1 1,11-7-1,-6 1-60,0-1 0,-1 0 0,-1-2 0,1 1 0,-2-2 0,0 0 0,-1 0 0,0-2-1,-1 1 1,-1-1 0,0-1 0,13-32 0,-22 47-26,-4 4-91,-3 5 116,0 1 0,0 0 1,0 0-1,1 0 1,0 1-1,0-1 1,1 1-1,0 1 1,1-1-1,0 0 1,1 1-1,0-1 1,0 1-1,1 0 0,0 0 1,0 0-1,1 0 1,2 14-1,-1-22-196,0 0-1,0 0 1,0 0 0,0 0-1,0 0 1,0-1-1,0 1 1,1 0-1,-1 0 1,1-1-1,-1 1 1,1-1-1,0 1 1,0-1-1,-1 0 1,1 0 0,0 1-1,0-1 1,4 1-1,29 5-7430,-12-6 1115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12 11435,'0'0'12476,"9"6"-12241,-1-1-195,0-1 1,0 1 0,0-1-1,14 4 1,-20-7-27,0 0-1,-1-1 1,1 1 0,0-1 0,0 1-1,0-1 1,0 0 0,-1 0 0,1 1 0,0-1-1,0 0 1,0-1 0,0 1 0,0 0-1,-1-1 1,1 1 0,0-1 0,0 1-1,0-1 1,-1 0 0,1 0 0,0 0-1,-1 0 1,1 0 0,-1 0 0,1 0-1,-1 0 1,0-1 0,1 1 0,-1 0-1,0-1 1,0 1 0,0-1 0,0 0-1,0 1 1,0-1 0,1-3 0,-2 5 12,0-1 0,0 1 0,0-1 0,0 1 0,1-1 0,-1 1 0,0-1 0,0 1 0,0-1 0,0 1 0,0 0 0,0-1 0,0 1 0,-1-1 0,1 1 0,0-1 0,0 1 0,0-1 0,0 1 0,-1-1 0,1 1 0,0 0 0,0-1 0,-1 1 0,1-1 0,0 1 0,-1 0 0,1-1 0,0 1 0,-1 0 0,1-1 0,0 1 0,-1 0 0,1 0 0,-1-1 0,0 1 0,-24-3 318,20 4-321,-1 0 0,1-1 0,-1 2 0,1-1-1,0 1 1,0-1 0,-8 5 0,8-2 30,0 0 0,0 0-1,1 1 1,-1-1 0,1 1 0,0 0-1,0 1 1,0-1 0,1 1 0,0-1 0,0 1-1,0 0 1,1 0 0,0 1 0,-2 10-1,4-15-109,-1 1 0,1-1-1,0 0 1,0 1 0,1-1 0,-1 1-1,0-1 1,1 0 0,-1 1-1,1-1 1,0 0 0,0 1-1,0-1 1,0 0 0,0 0-1,0 0 1,4 4 0,-3-4-303,1 0 1,0 1-1,0-1 0,0-1 1,0 1-1,0 0 0,1-1 1,-1 1-1,1-1 0,-1 0 1,1 0-1,-1 0 0,1-1 1,-1 1-1,6-1 0,23 1-6094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 9065,'0'0'9384,"-8"-2"-7931,1 1-1224,0 1 1,0 0-1,0 0 1,-1 0-1,1 1 1,0 0-1,0 1 1,0-1-1,0 1 1,0 1 0,1-1-1,-1 1 1,0 0-1,1 1 1,0 0-1,0 0 1,0 0-1,1 0 1,-1 1-1,1 0 1,-6 7 0,10-11-224,0 0 1,0 0 0,1 0-1,-1 0 1,0 0 0,0 0-1,1 1 1,-1-1 0,1 0-1,-1 0 1,1 1 0,0-1-1,-1 0 1,1 0 0,0 1-1,0-1 1,0 0 0,0 1-1,0 1 1,0-2 2,1 0 0,-1 0 0,1 0 0,0 0 0,-1-1 0,1 1 1,0 0-1,-1 0 0,1-1 0,0 1 0,0 0 0,0-1 0,-1 1 0,1-1 0,0 1 0,0-1 0,0 1 0,0-1 1,2 1-1,7 1 54,0-1 0,0 0 1,0 0-1,14-1 0,-5 0-22,-5 1-52,0 0-46,0 0 1,0 1 0,24 6 0,-36-8 50,0 0 0,0 1-1,0 0 1,0-1 0,0 1-1,0 0 1,0 0 0,0 0-1,0 1 1,0-1 0,-1 0-1,1 1 1,0-1 0,-1 1-1,1-1 1,-1 1 0,0 0-1,1 0 1,-1-1 0,0 1-1,0 0 1,0 0 0,0 0-1,-1 0 1,1 0 0,-1 1-1,1-1 1,-1 0 0,1 0-1,-1 4 1,-1-3 48,0 0 1,0 0-1,0 0 0,0-1 1,0 1-1,-1-1 0,1 1 1,-1-1-1,0 1 1,0-1-1,0 0 0,0 0 1,0 0-1,0 0 0,0 0 1,-1 0-1,1-1 0,-5 3 1,-54 26 1048,48-25-959,12-4-133,-33 13 207,24-13-512,21-12-847,17-9-1520,61-46-8924,-56 41 4033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10250,'0'0'8856,"-1"9"-7062,-2 11-1038,1-6 214,0 0 1,0 1 0,2 15 0,0-29-947,0-1 0,0 1-1,1 0 1,-1 0 0,1 0 0,-1-1 0,1 1 0,-1 0 0,1 0 0,-1-1 0,1 1-1,-1-1 1,1 1 0,0 0 0,-1-1 0,1 1 0,0-1 0,0 0 0,0 1-1,-1-1 1,1 1 0,0-1 0,0 0 0,0 0 0,0 0 0,-1 1 0,1-1 0,0 0-1,0 0 1,1 0 0,34 0 222,-25-1-159,5 0-63,0-1 1,0-1-1,-1-1 1,30-10-1,-30 9-137,0 0 0,0 1 0,0 0 0,1 2 1,20-2-1,-35 4 104,0 0 1,0 1-1,0-1 1,0 1-1,-1-1 1,1 1-1,0-1 1,0 1-1,0-1 1,0 1-1,0 0 1,-1 0-1,1-1 1,0 1-1,-1 0 1,1 0-1,-1 0 1,1 0-1,-1 0 1,1 0-1,-1 0 1,1 0-1,-1 0 1,0 0-1,0 0 1,1 0-1,-1 1 1,0 0 22,0-1 0,0 1 0,1-1 0,-1 1 0,1-1 0,-1 0 0,1 1 0,0-1 0,-1 0 0,1 1 0,0-1 0,0 0 0,0 0 0,0 0 0,0 0 0,0 0 0,0 0 0,0 0 0,1 0 0,-1 0 0,0 0 0,1 0 0,-1-1 0,2 1 0,6 1-75,0-2-1,0 1 1,0-1 0,0-1 0,0 0 0,12-2 0,16-11-3295,-34 12 2511,0 0 0,0 0 1,0-1-1,0 1 0,-1-1 0,1 1 1,0-1-1,1-3 0,6-11-6186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13805,'0'0'9769,"-45"-3"-8295,43 3-161,4 0-1377,18 2 64,-1 1 32,10 1-1409,3-1-1538,2 0-1377,2 2-2627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5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99 15150,'-9'2'2088,"-7"2"-812,0 0-1,1 2 1,-1 0 0,1 0 0,0 1 0,-25 17 0,40-24-1252,-1 1 0,0-1 0,1 0 0,-1 0 0,1 1 1,-1-1-1,1 1 0,-1-1 0,0 0 0,1 1 0,0-1 0,-1 1 1,1 0-1,-1-1 0,1 1 0,0-1 0,-1 1 0,1-1 0,0 1 1,-1 0-1,1-1 0,0 1 0,0 0 0,0-1 0,0 1 0,0 0 1,0-1-1,0 1 0,0 0 0,0-1 0,0 1 0,0 0 0,0-1 1,0 2-1,2-1-1,-1 0 0,1 0 0,-1-1 0,0 1 0,1 0 0,-1-1 1,1 1-1,-1-1 0,1 1 0,0-1 0,-1 0 0,1 0 0,2 0 1,56-3 179,-47-1-253,-1 0 0,-1-1 0,1 0 0,0 0 0,-1-1 0,0-1 0,-1 0 0,13-11 0,-18 14 24,0 0-1,0-1 1,0 0 0,-1 0-1,0 0 1,0 0 0,0-1-1,-1 1 1,1-1 0,-1 0-1,-1 0 1,1 0 0,-1-1-1,0 1 1,-1 0 0,1-1-1,0-10 1,-2 17 26,0 0 0,0-1 0,0 1 0,0 0-1,0-1 1,0 1 0,0 0 0,0 0 0,0-1 0,0 1 0,0 0-1,0-1 1,0 1 0,0 0 0,0-1 0,0 1 0,-1 0 0,1-1-1,0 1 1,0 0 0,0 0 0,0-1 0,-1 1 0,1 0 0,0 0-1,0-1 1,-1 1 0,1 0 0,0 0 0,0 0 0,-1 0 0,1-1-1,0 1 1,-1 0 0,1 0 0,0 0 0,0 0 0,-1 0 0,-13 6-12,-10 18 2,22-21 29,-1 1 0,1-1-1,0 1 1,0-1 0,1 1-1,-1 0 1,1-1 0,0 1-1,0 0 1,0 0 0,0 0-1,1 0 1,-1 0 0,1 0-1,0 0 1,1 0-1,-1 0 1,0 0 0,1 0-1,0 0 1,0 0 0,0 0-1,1-1 1,-1 1 0,1 0-1,0-1 1,0 1 0,0-1-1,4 5 1,-1-3-144,0 0 1,-1-1-1,2 0 0,-1 0 1,0 0-1,1 0 0,8 3 1,-5-3-855,1 0 0,-1 0 0,1-1 0,16 2-1,14 0-5543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96,'0'0'17627,"-3"8"-17023,-1 5-309,0 0 1,0 1 0,1-1-1,1 1 1,0 0-1,1-1 1,2 29 0,-1-41-285,0 0 0,1 0 0,-1 0 0,0 0 1,1 1-1,-1-1 0,1 0 0,-1 0 0,1 0 0,-1 0 1,1 0-1,0 0 0,0-1 0,-1 1 0,1 0 1,0 0-1,0 0 0,0-1 0,0 1 0,0 0 1,0-1-1,0 1 0,0-1 0,2 1 0,0 0 17,0 0 0,1-1 0,-1 0 0,0 1 0,0-1 0,1 0 0,-1-1 0,7 0 0,-2-1 6,0 0 1,0-1 0,1 1-1,-2-2 1,1 1 0,9-6 0,-9 3-23,0 0 1,-1 0-1,0 0 1,0-1 0,-1 0-1,0 0 1,0 0 0,-1-1-1,0 0 1,8-16-1,-18 39 57,2-9-14,1-1 0,0 0 0,0 1 0,1-1 0,0 1 0,0-1 0,0 1 1,0-1-1,1 1 0,0 0 0,0-1 0,1 8 0,1-11-22,-1-1-1,1 0 1,-1 0-1,1 0 0,-1 0 1,1-1-1,-1 1 1,1 0-1,0 0 1,0-1-1,-1 0 1,1 1-1,0-1 1,0 0-1,-1 1 1,1-1-1,0 0 0,0-1 1,0 1-1,1 0 1,42-5 449,-28 0-433,0 0-1,-1-2 1,0 0 0,0-1-1,20-13 1,15-7 59,-50 27-113,-1 1 0,1 0-1,-1-1 1,1 1-1,-1 0 1,1 0 0,-1-1-1,1 1 1,-1 0 0,1 0-1,-1 0 1,1-1-1,-1 1 1,1 0 0,-1 0-1,1 0 1,0 0 0,-1 0-1,1 0 1,-1 0-1,1 0 1,-1 0 0,1 1-1,-1-1 1,1 0 0,0 0-1,-1 0 1,1 1-1,-1-1 1,1 0 0,-1 1-1,0-1 1,1 0 0,-1 1-1,1-1 1,-1 0-1,1 1 1,-1-1 0,0 1-1,0-1 1,1 1 0,-1 0-1,4 31 109,-4-30-81,-1 0 0,1 0 0,0 1 0,0-1 0,0 0-1,0 0 1,0 0 0,1 1 0,-1-1 0,1 0 0,-1 0-1,1 0 1,0 0 0,0 0 0,0 0 0,0 0 0,0 0-1,0 0 1,0-1 0,1 1 0,2 3 0,3-3 2,-1-1-1,1 1 1,-1-1 0,1 0 0,0-1 0,0 0 0,-1 0 0,1 0-1,0-1 1,0 0 0,7-2 0,14-7-2683,-3-5-3766,-10 3 46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13357,'0'0'9310,"-8"0"-7757,3 0-1371,-5 0 55,0 0-1,0 1 1,0 0 0,0 0-1,-15 5 1,22-5-232,1-1 1,-1 1-1,1 1 0,-1-1 1,1 0-1,0 1 0,-1-1 1,1 1-1,0-1 0,0 1 1,0 0-1,0 0 0,0 0 1,1 0-1,-1 0 0,0 1 1,1-1-1,0 0 0,0 1 1,-1-1-1,1 1 0,1-1 1,-1 1-1,0 0 0,1-1 1,-1 1-1,1 0 0,0 0 1,0 2-1,0-4 1,1 0-1,0 0 1,0 0 0,0 0 0,0 0 0,0-1-1,0 1 1,0 0 0,0-1 0,0 1-1,0 0 1,0-1 0,0 1 0,0-1 0,0 0-1,1 1 1,-1-1 0,0 0 0,0 0-1,1 0 1,-1 0 0,0 0 0,0 0-1,0 0 1,1 0 0,-1 0 0,2-1 0,41-6-147,-36 4-89,0-1 1,1-1-1,-1 1 0,-1-1 0,9-7 0,26-16-1962,-43 67 617,1-38 1552,0 0-1,0 0 1,-1 0-1,1 0 1,0 0-1,0 0 1,1 0 0,-1 0-1,0 1 1,0-1-1,0 0 1,1 0-1,-1 0 1,0 0 0,1 0-1,-1 0 1,1 0-1,-1-1 1,1 1-1,0 0 1,-1 0 0,1 0-1,0 0 1,0-1-1,-1 1 1,1 0-1,1 0 1,0 0-151,0-1 1,0 1 0,0-1-1,0 0 1,0 0-1,0 0 1,0 0-1,0 0 1,0 0 0,0 0-1,0-1 1,0 1-1,0-1 1,1 0 0,5-2-923,0-1 0,0 1 0,-1-1 1,1-1-1,-1 1 0,10-9 0,5-10-2939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7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94 2755,'2'-9'3838,"6"-33"-1000,-5 6 2897,-3 35-5657,0 1-1,0 0 0,0 0 0,0 0 1,0-1-1,0 1 0,0 0 0,0 0 1,0-1-1,0 1 0,0 0 0,0 0 1,0 0-1,0-1 0,0 1 0,0 0 1,-1 0-1,1 0 0,0 0 0,0-1 1,0 1-1,0 0 0,0 0 0,0 0 1,-1 0-1,1-1 0,0 1 0,0 0 1,0 0-1,0 0 0,-1 0 0,1 0 1,0 0-1,0 0 0,0 0 0,-1 0 1,1 0-1,0-1 0,0 1 0,0 0 1,-1 0-1,1 0 0,0 0 0,0 0 1,-1 1-1,-11 5 1011,-9 12-653,16-11-157,0 0 0,1 0 0,0 1 0,0-1 0,1 1 0,0 0 0,-4 12 0,7-18-252,-1 0 1,1 0 0,-1 1 0,1-1-1,0 0 1,-1 0 0,1 0 0,0 0 0,0 1-1,1-1 1,-1 0 0,0 0 0,1 0-1,0 0 1,-1 0 0,1 0 0,0 0-1,0 0 1,0 0 0,0 0 0,0 0 0,0 0-1,1 0 1,-1-1 0,1 1 0,-1-1-1,1 1 1,0-1 0,-1 0 0,1 1-1,0-1 1,0 0 0,2 1 0,57 12-475,-54-13 330,1 0 0,-1 0-1,0 0 1,0 1 0,0 0 0,0 0 0,0 0-1,0 1 1,-1 0 0,1 1 0,-1 0 0,0 0-1,0 0 1,8 8 0,-13-11 167,0 1 0,0-1-1,0 1 1,0-1 0,0 1 0,0 0-1,-1-1 1,1 1 0,0 0 0,-1-1 0,0 1-1,1 0 1,-1 0 0,0 0 0,0 0 0,0-1-1,0 1 1,0 0 0,0 0 0,-1 0-1,1-1 1,0 1 0,-1 0 0,-1 2 0,0-1 93,0 1 0,0-1 1,-1 1-1,1-1 1,-1 0-1,0 0 0,0 0 1,0-1-1,0 1 0,-6 3 1,1-1 9,0-1 0,0 1 0,-1-2 0,0 1 0,0-1-1,0 0 1,0-1 0,-18 3 0,27-7-1018,0 1 1,-1-1-1,1 1 0,1-1 0,-1 1 0,0-1 0,0 1 0,1-1 0,-1 1 0,0-1 1,1 1-1,-1-1 0,1 1 0,1-2 0,6-9-8060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27 12460,'0'0'2669,"-9"2"-1681,6-1-927,0-1 0,0 1 1,0 0-1,0 0 0,1 0 1,-1 0-1,0 0 0,1 1 1,-1-1-1,1 1 0,0 0 0,-1 0 1,1 0-1,0 0 0,0 0 1,0 0-1,0 1 0,1-1 1,-1 0-1,1 1 0,-1 0 1,1-1-1,0 1 0,0 0 1,0-1-1,0 1 0,0 0 1,1 0-1,0 0 0,-1 0 1,1 0-1,0 0 0,0 0 1,0 0-1,1 0 0,-1-1 1,1 1-1,0 0 0,0 0 1,1 4-1,3 3-22,1-1 0,0 0 0,0 0 0,0 0 0,1-1 1,0 0-1,1 0 0,0-1 0,0 0 0,1 0 0,12 7 0,-8-5-40,0 1 0,-1 0 0,-1 0 0,15 18 0,-25-27-30,0 0-1,1 1 1,-1 0-1,0-1 0,0 1 1,0 0-1,0-1 1,-1 1-1,1 0 0,0 0 1,-1 0-1,1 0 1,-1 0-1,0 0 1,1 0-1,-1 0 0,0 0 1,0 0-1,0-1 1,-1 1-1,1 0 0,0 0 1,-1 0-1,0 2 1,-1-1 24,0-1 1,1 1-1,-1-1 0,0 0 1,-1 1-1,1-1 1,0 0-1,-1-1 1,1 1-1,-1 0 1,1-1-1,-1 1 1,-5 1-1,-6 2 82,1-1 0,-1-1 0,0 0-1,0 0 1,-21 0 0,29-3 146,0 0-1,1 0 1,-1 0-1,0-1 1,0 0 0,0 0-1,0 0 1,1-1-1,-8-2 1,12 3-194,-1 0 1,1-1-1,-1 1 0,1 0 0,-1 0 1,1-1-1,0 1 0,0 0 1,0-1-1,0 0 0,0 1 0,0-1 1,0 1-1,0-1 0,1 0 1,-1 0-1,1 1 0,-1-1 0,1 0 1,0 0-1,-1 0 0,1 0 1,0 1-1,0-1 0,1 0 0,-1 0 1,0 0-1,0 0 0,1 1 0,-1-1 1,1 0-1,0 0 0,1-2 1,0-1-35,1 1 0,-1 0 1,1 0-1,-1 0 0,1 0 1,1 0-1,-1 1 0,0-1 1,1 1-1,0 0 0,0 0 0,6-4 1,60-30-72,-43 23 66,-13 7 33,4-2 180,0-1 0,-1-1 0,26-21 0,-39 29-152,0 0 0,-1 0 1,1-1-1,-1 0 0,0 0 0,0 0 0,-1 0 1,1 0-1,-1 0 0,0-1 0,0 1 0,0-1 1,0 0-1,-1 0 0,0 1 0,0-1 0,0 0 1,-1 0-1,0 0 0,0-7 0,-1 9-8,1 0-1,-1 1 1,-1-1 0,1 1-1,0-1 1,0 1 0,-1-1-1,0 1 1,1 0 0,-1-1-1,0 1 1,0 0 0,0 0-1,0 1 1,-1-1 0,1 0-1,0 1 1,-1-1-1,1 1 1,-1 0 0,0 0-1,1 0 1,-1 0 0,0 0-1,0 0 1,1 1 0,-5-1-1,-11-2-81,0 1-1,-35 0 0,50 2 60,2 0-106,-32 3 412,19 3-1120,14-6 698,0 1 0,0-1-1,0 0 1,0 1 0,0-1 0,0 1-1,-1-1 1,1 0 0,0 1 0,0-1-1,0 1 1,0-1 0,1 0 0,-1 1-1,0-1 1,0 0 0,0 1 0,0-1-1,0 1 1,0-1 0,1 0-1,-1 1 1,0-1 0,0 0 0,0 1-1,1-1 1,-1 0 0,0 0 0,1 1-1,-1-1 1,0 0 0,0 0 0,1 1-1,0-1 1,0 1-407,1 0 0,0 0 0,0-1 1,0 1-1,0 0 0,0-1 0,1 0 0,-1 1 0,0-1 0,0 0 0,0 0 1,2 0-1,0 0-347,20 0-4844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15150,'0'0'3326,"-3"12"-2103,-2 6-759,-8 32 678,2-1 1,2 2-1,-2 50 1,11-99-1128,0 0 1,0 0 0,0 0-1,1 0 1,-1-1 0,0 1-1,1 0 1,-1 0 0,1-1 0,0 1-1,0 0 1,-1-1 0,1 1-1,0-1 1,0 1 0,0-1-1,1 1 1,-1-1 0,0 0-1,1 1 1,-1-1 0,0 0-1,3 1 1,0 0 20,0 0-1,-1-1 1,1 0 0,0 1-1,0-2 1,0 1 0,0 0-1,0-1 1,1 0 0,4 0-1,2 0-183,0-1-1,-1-1 0,1 0 0,0 0 0,-1-1 1,1-1-1,13-6 0,-7 0-257,25-9-1667,-40 18 1935,1 1-1,-1 0 1,1 0-1,-1-1 1,0 1 0,1 1-1,-1-1 1,1 0 0,-1 1-1,0-1 1,1 1-1,-1-1 1,0 1 0,1 0-1,-1 0 1,0 0-1,2 2 1,2 0-278,0-1 0,-1 0-1,1 0 1,0 0 0,0-1 0,1 0 0,-1 0 0,0-1 0,10 0-1,56-5-7577,-45-2 1546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8648,'0'0'11403,"-2"7"-11131,2-5-276,-1 0 24,0 1 0,0-1-1,0 0 1,1 1 0,-1-1-1,1 1 1,-1-1 0,1 1-1,0-1 1,0 1-1,0-1 1,1 1 0,-1-1-1,1 0 1,-1 1 0,1-1-1,0 1 1,0-1 0,0 0-1,0 0 1,0 0 0,0 1-1,1-1 1,-1 0-1,1 0 1,-1-1 0,1 1-1,2 2 1,3 2-168,0 1 1,0 0-1,-1 0 0,0 0 0,-1 1 0,1 0 1,-2 0-1,1 0 0,-1 1 0,0-1 1,-1 1-1,0 0 0,0 0 0,-1 0 0,0 0 1,-1 1-1,0-1 0,0 1 0,-1-1 1,0 0-1,-2 11 0,1-16 256,0 0 0,0 1-1,-1-1 1,0 0 0,0 0 0,0 0-1,0 0 1,0 0 0,-1 0 0,0-1-1,0 1 1,0-1 0,0 0 0,0 0-1,-1 0 1,-4 3 0,6-4 192,-1 0-1,0-1 1,0 1-1,0 0 1,-1-1 0,1 0-1,0 0 1,0 0 0,-1 0-1,1 0 1,-1-1 0,1 0-1,-6 1 1,8-2-236,1 1 0,-1 0-1,0-1 1,0 1 0,0-1 0,0 0 0,1 1-1,-1-1 1,0 0 0,0 1 0,1-1-1,-1 0 1,1 0 0,-1 1 0,1-1 0,-1 0-1,1 0 1,-1 0 0,1 0 0,0 0 0,-1 0-1,1 0 1,0 0 0,0 0 0,0 0-1,0 0 1,0 0 0,0 0 0,0 0 0,0-1-1,2-34-1,-2 35-51,4-19-361,0 1 0,2-1 0,0 1 0,1 0 0,9-18-1,51-86-2459,-66 121 2814,-1 1 0,1 0 0,-1 0 0,1 0 0,0 0 0,-1 0 0,1 0-1,0 0 1,0 0 0,0 0 0,0 1 0,0-1 0,0 0 0,0 0 0,0 1 0,0-1 0,0 1 0,0-1 0,0 1 0,3-1 0,-4 1 17,1 0 1,0 1-1,-1-1 0,1 0 0,-1 1 1,1-1-1,0 1 0,-1-1 0,1 1 1,-1-1-1,1 1 0,-1 0 0,0-1 1,1 1-1,-1-1 0,0 1 0,1 0 1,-1-1-1,0 1 0,0 0 0,1-1 1,-1 1-1,0 0 0,0 0 0,0-1 1,0 1-1,0 0 0,0 0 0,0-1 1,0 1-1,-1 1 0,1 16 218,-1-12-138,1 0 1,0-1-1,0 1 1,1 0-1,0 0 1,0-1-1,2 10 1,-2-13-103,0 0 1,0-1 0,0 1 0,1-1 0,-1 0 0,0 1 0,0-1-1,1 0 1,-1 0 0,1 0 0,-1 0 0,1 0 0,0 0 0,-1 0-1,1 0 1,0-1 0,-1 1 0,1-1 0,0 1 0,0-1 0,0 0-1,-1 0 1,1 1 0,0-1 0,0 0 0,0-1 0,0 1 0,3-1-1,-2 0-305,1 1-1,-1-1 1,1-1-1,-1 1 1,1 0-1,-1-1 1,0 0-1,0 1 0,0-1 1,0 0-1,0-1 1,0 1-1,3-4 1,-1 1-940,0-1 1,-1 1-1,0 0 1,0-1 0,0 0-1,3-8 1,1-11-6501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1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7687,'0'0'7944,"-3"4"-7816,0 1-342,-4 6 740,15-6-3513,5 5-4198,-10-6 1734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40 7911,'0'0'11142,"0"-6"-9979,0-19-36,3 17 834,-5 7-118,-1 1-1777,3 0 110,-1 0-208,-1 0 48,1 0 577,-1 0-557,-1 0 1,0 0-1,0 1 0,0-1 1,1 0-1,-1 1 1,0 0-1,0-1 0,1 1 1,-5 2-1,-42 32 1347,11-14-977,35-18-401,1 0 0,0 0 1,0 1-1,0-1 0,0 0 1,1 1-1,-1-1 0,1 1 0,0 0 1,0-1-1,0 1 0,0 0 1,1 0-1,0 0 0,-1-1 1,1 1-1,1 5 0,-1-7 8,1 0-1,-1 0 1,1 0 0,-1 0-1,1 0 1,0 0-1,-1 1 1,1-2 0,0 1-1,1 0 1,-1 0-1,0 0 1,0 0-1,1-1 1,-1 1 0,1-1-1,-1 1 1,1-1-1,0 1 1,0-1 0,0 0-1,-1 0 1,1 0-1,0 0 1,0 0-1,0 0 1,1-1 0,-1 1-1,0-1 1,4 1-1,0 0 15,-1-1 0,1 0-1,0 0 1,0 0 0,-1-1-1,1 1 1,0-1-1,-1-1 1,1 1 0,-1-1-1,0 0 1,1 0-1,6-4 1,-5 0 5,1 0 0,-1 0 1,-1 0-1,1-1 0,-1 0 0,0 0 0,8-14 0,-15 89-320,6 48 306,-2-62 29,-4 71 0,0-120 6,0-1 0,-1 0 0,1 1 0,-1-1 0,0 0 0,0 0 0,0 0 0,0 0 0,-1 0 0,0-1 0,0 1 0,0-1 0,0 0 0,0 0 0,-7 6 0,7-8 9,1 1 1,0 0 0,0-1 0,-1 1-1,1-1 1,-1 1 0,1-1-1,-1 0 1,1 0 0,-1-1 0,0 1-1,0 0 1,1-1 0,-1 0 0,0 1-1,0-1 1,0 0 0,1 0-1,-1-1 1,0 1 0,0-1 0,0 1-1,1-1 1,-1 0 0,0 0 0,-3-2-1,3 0-48,0 0 0,1 0 0,-1 0 0,1 0 0,0 0 0,0-1 0,0 1-1,1-1 1,-1 1 0,1-1 0,0 0 0,0 1 0,0-1 0,0 0 0,1 0 0,-1 0 0,1-4 0,-1-5-101,1 0 0,1 0 1,3-25-1,-1 28-3,1 0-1,-1 1 1,1-1-1,1 0 1,0 1 0,1 0-1,-1 0 1,2 1-1,-1 0 1,1 0-1,0 0 1,1 1-1,0 0 1,0 0 0,0 1-1,17-9 1,2 0-639,0 1-1,1 1 1,0 2 0,46-12 0,-35 11-2722,-14 1-2633,-1-3-7278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71 9801,'0'0'9188,"0"10"-8350,-1-2-672,-3 84 870,4-85-1006,0 1 0,1-1 0,0 0 0,0 1 1,1-1-1,0 0 0,0 0 0,0 0 0,1 0 1,0-1-1,6 9 0,-8-13-44,1-1 1,0 1-1,-1-1 1,1 1-1,0-1 0,0 0 1,0 0-1,0 1 1,0-1-1,0-1 0,0 1 1,0 0-1,1 0 1,-1-1-1,0 0 1,0 1-1,1-1 0,-1 0 1,0 0-1,1 0 1,-1 0-1,0-1 0,1 1 1,-1 0-1,0-1 1,0 0-1,0 1 1,0-1-1,1 0 0,1-2 1,5-1-389,0-1 1,-1 0 0,0 0-1,0-1 1,12-11 0,-7 5-731,-1-1 1,0-1 0,-1 0-1,0-1 1,-1 0 0,-1 0-1,8-20 1,-12 24 1155,-1 0 0,-1 0 1,1 0-1,-2-1 0,0 1 1,0-1-1,-1-15 0,-1 27 50,0 0-1,0 0 0,0 0 1,0-1-1,0 1 1,-1 0-1,1 0 1,0 0-1,0 0 0,0 0 1,0-1-1,-1 1 1,1 0-1,0 0 1,0 0-1,0 0 0,-1 0 1,1 0-1,0 0 1,0 0-1,0 0 1,-1 0-1,1 0 0,0 0 1,0 0-1,-1 0 1,1 0-1,0 0 1,0 0-1,0 0 0,-1 0 1,1 0-1,0 0 1,0 0-1,0 0 1,-1 0-1,1 0 0,0 0 1,0 0-1,0 1 1,-1-1-1,1 0 1,0 0-1,0 0 0,0 0 1,0 1-1,0-1 1,0 0-1,-1 0 1,1 0-1,0 0 0,0 1 1,-5 6 334,0 0-1,0 1 1,1 0 0,0 0 0,1 0-1,-1 0 1,-2 14 0,-14 66 720,17-74-981,3-14-153,-4 22 521,0 0 1,2 0-1,0 36 0,2-52-634,1 0-1,0 0 1,0 0-1,0 0 0,1 0 1,0 0-1,5 11 1,-5-14-405,0 0 0,0-1 0,0 1 1,0 0-1,0-1 0,0 1 0,1-1 1,-1 0-1,1 0 0,0 0 1,-1 0-1,1 0 0,0-1 0,0 1 1,6 1-1,-14-5-3731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75 3011,'0'0'3651,"-53"-30"-1248,33 20-321,0 3-161,11 3 97,6 1 641,8 3-2787,13 0 192,9 0 0,7 0 160,5-1-512,6-3-2307,-1-3-1120,-1-2-1090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8552,'0'0'1714,"0"8"-204,1 23 225,-1-30-1676,0-1 0,1 1 0,-1 0 0,1-1 0,-1 1 0,0-1 0,1 0 0,-1 1 0,1-1 0,-1 1 0,1-1 0,-1 0 0,1 1 0,-1-1 0,1 0 0,0 1-1,-1-1 1,1 0 0,-1 0 0,1 0 0,0 0 0,-1 0 0,1 0 0,-1 1 0,1-1 0,0 0 0,-1-1 0,1 1 0,0 0 0,-1 0 0,1 0 0,-1 0 0,1 0-1,0-1 1,-1 1 0,1 0 0,-1 0 0,1-1 0,-1 1 0,1-1 0,-1 1 0,1 0 0,0-2 0,24-13 372,-25 15-418,71-64 174,-16 13-96,-55 51-79,0-1 1,1 1-1,-1 0 1,0 0-1,0 0 1,0 0-1,0 0 1,1 0 0,-1-1-1,0 1 1,0 0-1,0 0 1,0 0-1,1 0 1,-1 0 0,0 0-1,0 0 1,0 0-1,1 0 1,-1 0-1,0 0 1,0 0-1,1 0 1,-1 0 0,0 0-1,0 0 1,0 0-1,1 0 1,-1 0-1,0 0 1,0 0-1,0 0 1,0 1 0,1-1-1,-1 0 1,0 0-1,0 0 1,0 0-1,0 0 1,1 0-1,-1 1 1,0-1 0,0 0-1,0 0 1,0 0-1,0 1 1,0-1-1,0 0 1,1 0-1,-1 0 1,0 1 0,2 18 615,-4 23 64,2-41-690,-1 8-77,-2 60 596,4-64-756,-1 0 1,1-1-1,-1 1 0,1-1 1,1 1-1,-1-1 0,1 0 0,-1 0 1,1 1-1,1-1 0,-1 0 0,4 5 1,10 7-5329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8648,'0'0'12321,"-1"12"-11851,-2 21-156,-5 119 723,8-151-1036,0 0 1,0 1 0,0-1 0,0 0 0,1 0 0,-1 0-1,0 1 1,1-1 0,0 0 0,-1 0 0,1 0 0,-1 0 0,1 0-1,0 0 1,0 0 0,0 0 0,-1 0 0,1 0 0,0 0 0,0 0-1,0-1 1,0 1 0,1 0 0,-1-1 0,2 1 0,1 1 18,0-1 1,0 0 0,0 0 0,0 0 0,1-1-1,-1 0 1,8 0 0,3-1-148,-1-1 0,0 0 0,24-8 0,-26 6-172,78-20-2119,-93 47 2231,-1-18 410,0 1 1,0-1-1,-1 0 1,1 0 0,-1 0-1,-1 0 1,1-1-1,0 0 1,-1 0-1,-7 3 1,-65 31 2196,69-33-2191,0-1 0,0-1 0,-1 1-1,1-2 1,-1 1 0,-18 1 0,27-4-253,1 0 0,0 0 1,0 0-1,-1 0 1,1-1-1,0 1 0,-1 0 1,1 0-1,0 0 0,0 0 1,-1 0-1,1-1 1,0 1-1,0 0 0,0 0 1,-1 0-1,1-1 0,0 1 1,0 0-1,0 0 1,-1-1-1,1 1 0,0 0 1,0 0-1,0-1 0,0 1 1,0 0-1,0-1 1,0 1-1,0 0 0,0 0 1,0-1-1,0 1 1,0 0-1,0-1 0,0 1 1,0 0-1,0-1 0,0 1 1,0 0-1,0 0 1,0-1-1,0 1 0,0 0 1,1 0-1,-1-1 0,0 1 1,0 0-1,0 0 1,0-1-1,1 1 0,-1 0 1,0 0-1,0 0 0,1-1 1,-1 1-1,0 0 1,0 0-1,1 0 0,-1-1 1,16-16-2049,-1 7 19,1 0 1,-1 1-1,1 1 1,1 0-1,23-7 0,-9 5-2297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3523,'0'0'6139,"9"-2"-3571,-3 1-2058,1 0 0,0 0 0,0-1 0,-1 0 0,1 0 0,-1-1 0,0 1 0,1-2 0,-1 1 0,-1-1 0,1 1 0,0-2 0,-1 1 0,0-1 0,0 1 0,5-8 0,-5 5-432,-2 5-34,-1-1 1,0 1 0,-1-1 0,1 0 0,0 0 0,-1 1 0,0-1 0,1 0 0,-1 0 0,0 0 0,-1-1 0,2-5 0,-18 11 505,11 1-531,1 1 1,-1-1 0,1 1 0,0 0-1,0 0 1,0 1 0,1-1-1,-1 1 1,1 0 0,0 0 0,0 0-1,1 0 1,-3 6 0,3-5 19,-1 0 0,1 1 1,0-1-1,0 1 0,1-1 0,0 1 1,0 0-1,0-1 0,1 1 0,0 0 1,1 7-1,0-13-28,0 1 0,0-1 0,0 0 1,0 1-1,0-1 0,0 0 0,1 0 0,-1 0 1,0 0-1,1 0 0,-1 0 0,0 0 0,1 0 0,-1 0 1,1-1-1,0 1 0,-1 0 0,1-1 0,-1 0 1,1 1-1,0-1 0,-1 0 0,1 0 0,0 0 0,3 0 1,45-3 209,-37-1-217,0 1-1,-1-2 1,1 1-1,-1-2 1,0 0-1,0 0 0,0-1 1,-1 0-1,-1-1 1,1-1-1,-1 0 1,0 0-1,15-20 0,-25 29-10,0 0-1,0 0 0,0 0 0,0 0 0,0 0 0,0 0 0,0 0 0,0 0 0,0 0 0,0 0 0,-1-1 0,1 1 0,0 0 0,0 0 1,0 0-1,0 0 0,0 0 0,0 0 0,0 0 0,0-1 0,-14 20-61,12-17 66,1 0-1,-1-1 0,1 1 1,0 0-1,0 0 0,0 0 0,0 0 1,0 0-1,0 1 0,1-1 1,-1 0-1,1 0 0,-1 0 1,1 1-1,0-1 0,0 0 0,0 0 1,0 1-1,0-1 0,0 0 1,1 1-1,0 2 0,0-4-34,0-1 0,0 1 0,0-1 0,0 1 0,0-1 0,0 0 0,0 1-1,0-1 1,0 0 0,0 0 0,0 0 0,0 0 0,0 0 0,0 0 0,0 0 0,1 0 0,-1 0 0,0 0-1,0 0 1,0-1 0,0 1 0,0-1 0,0 1 0,1-1 0,24-13-2288,8-21-5670,-20 14 1456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6342,'0'0'6374,"-4"60"-6342,24-45-64,3-1-1890,6-1-768,4-2-1186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9865,'0'0'8499,"3"9"-7746,4 9-556,-5-8-150,1 0 1,0-1 0,1 0-1,0 0 1,1 0 0,0 0-1,0 0 1,1-1 0,0 0-1,0 0 1,10 8-1,27 13-43,-30-22-11,-1 0 0,-1 1 0,0 1 0,12 10-1,-22-18 0,0 0-1,0 0 0,0 0 0,0 0 0,0 0 0,-1 0 0,1 0 1,0 1-1,-1-1 0,1 0 0,-1 0 0,1 1 0,-1-1 1,1 0-1,-1 0 0,0 1 0,0-1 0,0 0 0,1 1 0,-1-1 1,-1 0-1,1 1 0,0-1 0,0 0 0,0 1 0,-1-1 0,0 2 1,0-1 51,-1 0 1,1 1 0,-1-1-1,0 0 1,0 0 0,0 0 0,0 0-1,0 0 1,-1-1 0,1 1-1,0-1 1,-4 2 0,-6 2 264,1 0 1,-1 0-1,0-2 1,-22 5 0,26-7-224,-1 1 1,1-1-1,-1-1 1,0 0-1,0 0 1,1-1-1,-16-2 1,21 2-262,0-1 0,0 1 0,0 0 1,0-1-1,0 0 0,1 1 0,-1-1 0,1 0 1,-1 0-1,1-1 0,0 1 0,0 0 1,0-1-1,0 1 0,0-1 0,0 0 1,1 0-1,0 0 0,-1 1 0,1-1 0,0 0 1,0-1-1,0 1 0,0-4 0,-4-26-3993,5-5-1628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120 109 11755,'-8'1'860,"1"-1"-451,1 1 1,-1 0-1,1 0 1,0 1-1,-1-1 1,1 1 0,0 1-1,0-1 1,0 1-1,1 0 1,-1 1-1,1-1 1,0 1 0,-1 0-1,2 1 1,-1-1-1,-6 8 1,11-12-391,0 1 1,0-1-1,-1 0 0,1 0 1,0 1-1,0-1 0,0 0 1,0 1-1,0-1 0,0 0 1,-1 0-1,1 1 1,0-1-1,0 0 0,0 1 1,0-1-1,0 0 0,0 1 1,0-1-1,0 0 0,1 1 1,-1-1-1,0 0 0,0 1 1,0-1-1,0 0 0,0 1 1,0-1-1,1 0 1,-1 0-1,0 1 0,0-1 1,0 0-1,1 0 0,-1 1 1,0-1-1,0 0 0,1 1 1,16 2 240,23-7-21,-23-1-406,1-1-1,0-1 0,-1 0 0,-1-2 1,1 0-1,-1 0 0,-1-2 0,0 0 0,0 0 1,-1-2-1,-1 0 0,0 0 0,12-17 1,-15 12 305,-10 18-128,0 0 0,0 0 1,0 0-1,0 0 1,0 0-1,0-1 0,0 1 1,0 0-1,0 0 1,0 0-1,0 0 0,0 0 1,0 0-1,0 0 1,0-1-1,0 1 0,0 0 1,0 0-1,0 0 1,0 0-1,0 0 0,0 0 1,-1 0-1,1 0 0,0-1 1,0 1-1,0 0 1,0 0-1,0 0 0,0 0 1,0 0-1,0 0 1,0 0-1,0 0 0,0 0 1,-1 0-1,1 0 1,0 0-1,0 0 0,0-1 1,0 1-1,0 0 1,0 0-1,0 0 0,0 0 1,-1 0-1,1 0 1,0 0-1,0 0 0,0 0 1,0 0-1,0 0 1,0 0-1,0 0 0,-1 1 1,1-1-1,0 0 0,0 0 1,0 0-1,0 0 1,0 0-1,-3 1 66,1 1 0,-1 0 0,1-1 0,0 1 0,-1 0 0,1 0 0,0 1 0,0-1 0,-2 4 0,0-1 45,0 1 1,1 1-1,-1-1 0,1 0 0,0 1 0,1 0 0,0-1 0,0 1 1,0 0-1,1 0 0,0 0 0,0 14 0,1-18-201,0 0-1,1 0 1,-1 0-1,1-1 1,0 1-1,0 0 1,0 0-1,0 0 1,0-1-1,1 1 1,-1-1-1,1 1 1,3 3-1,-3-3-322,1-1-1,0 0 0,0 0 0,0 0 0,0 0 0,0 0 0,0-1 0,0 1 0,0-1 0,1 0 0,-1 0 0,0 0 1,1-1-1,3 1 0,23 1-6990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8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66 3651,'0'0'6348,"5"-9"-3626,-1 1-1827,-2 6-564,0-1 1,0 0-1,0 1 0,-1-1 0,0 0 0,1 0 0,-1 0 0,0 0 0,-1 0 1,1 0-1,0-1 0,-1-4 0,0 8-191,-1-1 0,1 1 0,-1-1 0,0 1 0,0-1 0,1 1 0,-1-1 0,0 1 0,0 0 0,1 0 0,-1-1 0,0 1 0,0 0 0,0 0 0,1 0 0,-1 0 0,0 0 0,0 0 0,0 0 0,0 0 0,1 0 0,-1 0 0,0 0 0,0 0 0,0 1 0,1-1 0,-2 1 0,-26 5 387,24-4-497,0-1 1,0 1-1,0 0 1,0 0 0,0 0-1,0 0 1,1 1-1,-1-1 1,1 1-1,-1 0 1,1 0-1,0 0 1,0 1-1,1-1 1,-1 1-1,1-1 1,-1 1-1,1 0 1,0 0 0,1 0-1,-1 0 1,1 1-1,-1-1 1,0 7-1,3-9-39,-1-1-1,1 0 1,0 0 0,0 0-1,0 1 1,0-1-1,0 0 1,0 0 0,0 0-1,0 0 1,0-1-1,0 1 1,0 0 0,0 0-1,1-1 1,-1 1-1,0 0 1,1-1 0,-1 1-1,0-1 1,1 0-1,1 1 1,43 10-434,-34-9 307,-11-2 105,69 22-850,-68-21 855,1 0 1,0 0 0,-1 0 0,1 0 0,0 1 0,-1-1 0,0 1 0,1 0 0,-1 0 0,0 0 0,0 0 0,0 0 0,0 0 0,0 0 0,-1 1 0,1-1 0,-1 1 0,1-1 0,-1 1 0,0 0 0,2 5 0,-4-7 80,1 1 0,-1-1-1,1 1 1,-1-1 0,1 0 0,-1 1 0,0-1-1,0 1 1,0-1 0,0 0 0,0 0 0,0 0-1,0 1 1,0-1 0,0 0 0,-1 0 0,1 0 0,0-1-1,-1 1 1,1 0 0,0 0 0,-1-1 0,1 1-1,-1-1 1,1 1 0,-1-1 0,1 0 0,-1 0-1,0 0 1,1 1 0,-3-2 0,-54 5 1530,56-4-1486,2 1-84,-1-1 1,0 0-1,1 0 0,-1 0 1,0 0-1,1 0 0,-1 0 1,1 0-1,-1 0 0,0 0 1,1 0-1,-1 0 0,1 0 0,-1 0 1,0 0-1,1-1 0,-1 1 1,1 0-1,-1-1 0,0 1 1,1 0-1,-1-1 0,1 1 1,-1 0-1,1-1 0,0 1 1,-1-1-1,1 1 0,-1-1 1,1 1-1,0-1 0,-1 1 1,1-2-1,11-16-25,30-15-768,-1 8-264,3-3-252,64-31 0,-78 51 1170,-28 8 140,0 0 0,0 0 1,0 1-1,0-1 1,-1 0-1,1 0 0,0 0 1,0 1-1,0-1 1,-1 0-1,1 1 0,0-1 1,-1 1-1,1-1 1,0 1-1,-1-1 0,1 1 1,0 0-1,0 1 1,1 1 131,-1 1 1,1 0-1,-1 0 1,0 0-1,0 0 1,-1 0 0,1 0-1,-1 0 1,0 6-1,5 34 1269,-4-42-1369,-1 0 0,1-1 0,-1 1-1,1 0 1,0-1 0,0 1 0,0-1 0,0 1 0,0-1-1,0 1 1,0-1 0,0 0 0,1 0 0,-1 1 0,0-1-1,1 0 1,-1 0 0,1 0 0,-1-1 0,4 2 0,5 1 13,0-1 1,0 0-1,1-1 1,-1 0 0,0 0-1,1-1 1,-1-1-1,1 0 1,-1 0 0,19-6-1,5-2-381,59-26 0,-79 28 64,17-5-833,-22 14-11403,-5-8 3208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12043,'0'0'9001,"76"1"-14382,-40 7 576,3 0-2818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199 104 13485,'-9'0'1868,"-79"10"1924,78-8-3266,1 0 0,0 1 0,-1 0 0,1 0 0,0 1 0,1 0 0,-1 1 0,-11 7 0,20-12-507,-1 1 0,1-1 1,0 0-1,-1 0 0,1 0 0,-1 1 1,1-1-1,-1 0 0,1 1 1,0-1-1,-1 0 0,1 1 1,0-1-1,-1 0 0,1 1 1,0-1-1,-1 1 0,1-1 0,0 1 1,0-1-1,0 1 0,-1-1 1,1 1-1,0-1 0,0 1 1,0-1-1,0 1 0,0-1 1,0 1-1,0-1 0,0 1 0,0-1 1,0 1-1,0-1 0,0 1 1,1 0-1,19 4 249,32-11-71,-30 1-370,0-2 0,-1 0 0,0-2-1,0 0 1,0-2 0,-1 0-1,-1-1 1,0-1 0,-1 0-1,0-2 1,-1 0 0,17-21 0,-31 32 827,-6 6-290,-13 18-224,11-14-150,0 0 0,1 1 0,0 0 0,0-1 1,0 1-1,-4 12 0,8-15-47,-1-1 1,0 1 0,1-1-1,0 1 1,-1 0 0,2 0-1,-1-1 1,0 1 0,1-1-1,-1 1 1,1 0 0,0-1 0,0 1-1,1-1 1,-1 1 0,1-1-1,0 0 1,-1 0 0,5 5-1,-3-5-321,0 0 0,0-1 0,0 1 0,0-1 0,1 0-1,-1 1 1,1-1 0,-1-1 0,1 1 0,0-1 0,5 2 0,24 3-5393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23 9833,'0'0'7666,"-11"6"-6614,-2 3-676,1-1 1,0 2 0,0-1-1,-13 15 1,20-19-242,1 0 0,0 0 0,0 0 0,0 0 0,1 1 0,0-1 0,0 1 0,0 0 0,0 0 0,1 0 0,0 1 0,1-1 0,-1 0 0,0 14 0,2-19-124,1 0 1,-1-1 0,1 1-1,-1 0 1,1 0-1,0 0 1,-1 0 0,1-1-1,0 1 1,-1 0 0,1-1-1,0 1 1,0-1 0,0 1-1,0 0 1,0-1-1,0 0 1,0 1 0,0-1-1,0 0 1,0 1 0,0-1-1,0 0 1,0 0 0,0 0-1,0 0 1,0 0 0,0 0-1,0 0 1,0 0-1,0 0 1,0-1 0,0 1-1,0 0 1,1-1 0,44-10 193,-27 4-312,0-2 0,0 0 0,-1-1-1,0-1 1,0-1 0,-2 0 0,1-1 0,-2-1 0,1-1-1,-2 0 1,0-1 0,16-24 0,-29 35-730,-10 13 594,-12 20 191,20-26-70,0 0 0,0-1-1,0 1 1,0 0 0,1 0 0,-1 0 0,0-1-1,1 1 1,0 0 0,-1 0 0,1 0 0,0 0-1,0 0 1,0 0 0,0 0 0,0 0-1,1 0 1,-1 0 0,0 0 0,1 0 0,0-1-1,-1 1 1,1 0 0,0 0 0,1 2-1,0-3-292,1 0-1,-1 1 0,0-1 0,1 0 1,-1 0-1,0-1 0,1 1 0,-1 0 0,1-1 1,0 1-1,-1-1 0,1 0 0,-1 0 0,1 0 1,-1 0-1,1-1 0,0 1 0,-1-1 0,4 0 1,22-8-4838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2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56 7944,'0'0'2204,"2"-9"476,5-30 5,-7 39-2603,0 0 0,-1 1-1,1-1 1,0 0-1,0 0 1,-1 0 0,1 0-1,0 0 1,-1 0-1,1 0 1,0 0 0,0 0-1,-1 0 1,1 0-1,0 0 1,-1 0 0,1 0-1,0 0 1,0 0-1,-1 0 1,1 0 0,0 0-1,0 0 1,-1 0 0,1 0-1,0-1 1,0 1-1,-1 0 1,1 0 0,0 0-1,0 0 1,0-1-1,-1 1 1,1 0 0,0 0-1,0 0 1,0-1-1,0 1 1,-1 0 0,1 0-1,0-1 1,0 1-1,0 0 1,0-1 0,0 1-1,0 0 1,0 0-1,0-1 1,0 1 0,0 0-1,0 0 1,0-1 0,0 1-1,0 0 1,0-1-1,0 1 1,-15 16-132,11-7 157,0-1 0,0 1 1,0 0-1,1 0 0,1 0 0,0 0 1,0 0-1,0 1 0,1 10 0,1-16-90,0 0 0,0 0-1,0 0 1,1 0 0,-1 0 0,1-1-1,0 1 1,1 0 0,-1 0-1,0 0 1,1-1 0,0 1 0,0-1-1,0 0 1,0 1 0,1-1-1,-1 0 1,1 0 0,0 0 0,0-1-1,0 1 1,0-1 0,6 4-1,42 11-854,-45-16 584,1 0 1,-1 1 0,0-1 0,0 1 0,0 1-1,-1-1 1,1 1 0,10 7 0,-15-9 273,-1-1 0,1 1 0,0 0-1,-1 0 1,1 0 0,-1 0 0,1 0 0,-1 0 0,1 0 0,-1 0 0,1 0 0,-1 0 0,0 0 0,0 0 0,1 0-1,-1 0 1,0 0 0,0 0 0,0 0 0,0 0 0,0 0 0,-1 0 0,1 0 0,0 0 0,0 0 0,-1 0-1,1 0 1,-1 0 0,1 0 0,0 0 0,-1 0 0,0 0 0,1 0 0,-1 0 0,0 0 0,1-1 0,-1 1 0,0 0-1,0-1 1,0 1 0,1 0 0,-1-1 0,0 1 0,0-1 0,-1 1 0,-4 3 374,-1 0 1,1-1-1,0 0 1,-1 0-1,-8 3 1,6-4-28,0 2-132,-1-1 1,1-1-1,-1 1 1,0-2-1,0 1 1,1-1-1,-1-1 1,0 0-1,0 0 1,-13-3-1,22 3-342,-1-1 1,1 1-1,0-1 0,0 0 0,0 0 0,0 1 0,0-1 0,0 0 0,0 0 0,0 0 0,1 0 0,-1 0 1,0 0-1,1 0 0,-1 0 0,0-1 0,1 1 0,-1 0 0,1 0 0,0 0 0,-1-1 0,1 1 0,0 0 0,0-1 1,0 1-1,0 0 0,0 0 0,0-1 0,0-1 0,0 1-417,1-1 0,-1 1-1,1 0 1,-1-1 0,1 1 0,0 0-1,0 0 1,0 0 0,0 0 0,0 0 0,0 0-1,1 0 1,-1 0 0,1 0 0,2-2-1,13-9-4199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0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8968,'0'0'12065,"-8"2"-11456,2 1-476,0 0 1,-1 0-1,1 1 1,1-1-1,-1 1 1,1 1-1,-1-1 0,1 1 1,0 0-1,1 0 1,-1 0-1,1 1 1,0-1-1,1 1 1,-1 0-1,1 0 1,0 0-1,-3 10 1,3-9-3,1-1 0,-1 1 0,1 0 0,0 0 0,1 0 0,0 0 0,0 0 0,0 0 0,1 0 0,1 8 0,-1-12-116,1-1 0,-1 0 0,1 0 0,0 1 0,0-1 0,0 0 1,0 0-1,0 0 0,0 0 0,1 0 0,-1-1 0,1 1 0,-1 0 0,1 0 0,0-1 0,-1 1 0,1-1 0,0 0 0,0 1 0,0-1 1,0 0-1,1 0 0,-1 0 0,0-1 0,0 1 0,0 0 0,1-1 0,-1 0 0,0 1 0,1-1 0,-1 0 0,0 0 0,3-1 0,7 2-298,0-1 1,0-1-1,0 0 0,0-1 0,-1 0 0,1-1 0,-1 0 0,1-1 0,-1 0 0,0-1 0,14-8 0,-24 13 238,-1 0 0,1 0 0,-1 0 0,1 0 0,0 0 0,-1 1 0,1-1 0,-1 0 0,1 0 0,0 1 0,-1-1 0,1 0 0,-1 1 0,1-1 0,-1 1 0,0-1 0,1 0 0,-1 1 0,1-1 0,-1 1 0,0-1 0,1 1 0,-1 0 0,0-1 0,1 1 0,-1-1 0,0 1 0,0 0 0,0-1 0,0 1 0,0-1 0,1 2 0,-1 0 51,1 0 1,0-1-1,0 1 0,-1 0 0,2-1 1,-1 1-1,0 0 0,0-1 0,0 1 0,1-1 1,-1 0-1,3 2 0,37 8 268,-31-10-904,0-1-1,0 0 1,-1-1 0,1 0 0,11-2-1,-10 0 79,0 0 0,0 0 0,-1-1 0,1 0 0,-1-1-1,0 0 1,0-1 0,8-7 0,-17 12 845,0 1 1,0-1 0,0 0-1,0 1 1,0-1 0,0 1-1,-1-1 1,1 1 0,1-1-1,-1 1 1,0 0 0,0-1-1,0 1 1,0 0 0,0 0-1,0 0 1,0 0 0,0 0-1,0 0 1,0 0-1,0 0 1,1 0 0,-1 0-1,0 1 1,0-1 0,0 0-1,1 2 1,20 3-359,117-4-2046,-71-2-599,-67 2 2718,0-1 1,0 1-1,0 0 0,0 0 0,-1 0 0,1 0 0,0 0 0,0 0 1,-1 0-1,1 0 0,-1 0 0,1 0 0,-1 0 0,1 1 0,-1-1 1,0 0-1,1 0 0,-1 0 0,0 1 0,0-1 0,0 0 0,0 0 1,0 1-1,0-1 0,-1 0 0,1 0 0,0 0 0,-1 2 0,-5 42 376,-1-8 229,5-23-302,0-1 0,0 1-1,-2-1 1,0 0 0,0 0 0,-1 0 0,-1-1 0,-12 21 0,18-33-302,0 0 1,0 0-1,0-1 1,1 1-1,-1 0 1,0 0-1,0 0 1,0 0-1,0 0 0,0 0 1,0-1-1,0 1 1,0 0-1,0 0 1,0 0-1,0 0 1,-1 0-1,1-1 1,0 1-1,0 0 1,0 0-1,0 0 0,0 0 1,0 0-1,0 0 1,0 0-1,0-1 1,0 1-1,0 0 1,0 0-1,-1 0 1,1 0-1,0 0 1,0 0-1,0 0 1,0 0-1,0 0 0,0 0 1,-1 0-1,1 0 1,0 0-1,0 0 1,0 0-1,0 0 1,0 0-1,0 0 1,-1 0-1,1 0 1,0 0-1,0 0 1,0 0-1,0 0 0,0 0 1,0 0-1,-1 0 1,1 0-1,0 0 1,0 0-1,0 0 1,0 0-1,0 0 1,0 0-1,0 0 1,-1 0-1,1 1 0,0-1 1,0 0-1,-1-22-2,8-24-887,-1 32 444,1 0 0,0 0 0,1 1 0,1-1 0,0 2 0,1 0 0,0 0 1,15-13-1,-11 12 728,1 0 0,0 1 0,1 1 0,0 1 0,1 0 0,23-9 0,-40 19-251,0-1 1,1 1-1,-1 0 0,0 0 0,0 0 1,0 0-1,1 0 0,-1 0 0,0 0 1,0 0-1,0 0 0,1 0 0,-1 0 1,0 0-1,0 0 0,0 1 0,1-1 0,-1 0 1,0 0-1,0 0 0,0 0 0,0 0 1,1 0-1,-1 0 0,0 0 0,0 1 1,0-1-1,0 0 0,0 0 0,1 0 1,-1 0-1,0 1 0,0-1 0,0 0 1,0 0-1,0 0 0,0 0 0,0 1 1,0-1-1,0 0 0,0 0 0,0 0 1,0 1-1,0-1 0,2 17 798,-2-15-818,-1-1 0,1 1 0,0-1 0,0 1 0,0 0 0,0-1 0,0 1 0,0-1 0,1 1 0,-1 0 0,0-1 0,1 1 0,-1-1 0,1 1 0,0-1 0,-1 1 0,1-1 0,0 0 0,0 1 0,0-1 0,0 0 0,0 0 0,0 1 0,0-1 0,1 0 0,-1 0 0,2 1 0,3-2-100,-1 1 0,1-1 1,0 0-1,-1 0 0,1 0 0,0-1 0,-1 0 0,1 0 0,-1-1 0,1 1 1,-1-1-1,10-5 0,31-26-5676,-26 12 940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8392,'0'0'4837,"52"-4"-11820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 17521,'0'0'8968,"-8"0"-13612,16-4-1923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9:5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5125,'0'0'2776,"13"0"-2210,117-4 475,134-21 0,1000-95 1204,-1150 112-2318,1144-17 375,-577 24-193,-415-8-413,75 0-336,338 10-1288,-675-1 1643,-3 0 160,0 0 0,-1 0 0,1 1 0,0-1 0,-1 0-1,1 0 1,0 0 0,0 0 0,-1 0 0,1 0 0,0-1 0,-1 1-1,1 0 1,0 0 0,-1 0 0,1-1 0,-1 1 0,1 0 0,0-1-1,-1 1 1,1 0 0,-1-1 0,2 0 0,-1-10-5726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9513,'0'0'5317,"60"-4"-3299,-29 2-481,6 1-351,4 1-354,-2 0-479,6 0-257,-4 0-64,-2 0-1025,1-5-3267,-6-1-4709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9:5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10186,'7'0'-177,"946"-52"-661,-72-39 1799,3 41-539,374 43-349,-871 8-66,-143-1 194,649-5 1322,-816 5-1429,38-1-2851,-81-3-1653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19:5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6278,'0'0'1158,"13"2"-1083,365 24 327,18-26-132,-264-1-29,291-5 1071,460 3-948,599-6-95,-975 0-9,-373 6-217,267 0 157,-3 35-182,-256-15-2190,-78-16-941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0:1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5445,'0'0'1756,"8"-4"-1457,21-7 138,1 1 0,0 2-1,0 1 1,1 1 0,53-3-1,171 6-299,-143 5-75,328 12-8,-33 1-22,1179-14 1533,-760-3-984,-796 4-426,-20 0-486,-11-1-1533,-34-1-95,-14 0-603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0:1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7591,'27'0'262,"35"-3"43,-1-4 1,71-15 0,15-3 165,815-57 842,312 43-992,-1205 36-311,1043-25 59,380-1 102,-1320 21 517,327 1 252,-456 12-768,-39-3 106,-28-1-194,-21 0-2251,-63 12-1,79-10 305,-3-3-742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0:2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31 3555,'-114'0'2851,"113"0"-2290,12 0-647,363 17 551,1724-18 1443,-862-11-1644,80 11-504,-1286 1 238,-16 1 6,0-1 1,0 0 0,24-5-1,-38 5 14,-1 0 0,1 0 0,0 0-1,0 0 1,0 0 0,-1-1 0,1 1 0,0 0 0,0 0-1,0 0 1,0 0 0,0-1 0,-1 1 0,1 0 0,0 0-1,0 0 1,0 0 0,0-1 0,0 1 0,0 0-1,0 0 1,0 0 0,0-1 0,0 1 0,0 0 0,0 0-1,0 0 1,0-1 0,0 1 0,0 0 0,0 0 0,0-1-1,0 1 1,0 0 0,0 0 0,0 0 0,0 0 0,0-1-1,0 1 1,1 0 0,-1 0 0,0 0 0,0-1-1,0 1 1,0 0 0,0 0 0,1 0 0,-1 0 0,0 0-1,0 0 1,0-1 0,0 1 0,1 0 0,-1 0 0,0 0-1,0 0 1,0 0 0,1 0 0,-1 0 0,0 0 0,0 0-1,0 0 1,1 0 0,-1 0 0,0 0 0,0 0 0,0 0-1,1 0 1,-1 0 0,-14-7 352,-14 2-365,1 1 1,-1 1-1,0 1 1,-51 4 0,35 0 14,-30 3-162,-133 26-1,113-14-763,-26 3-1272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0:3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14 240 1890,'-11'-20'1758,"8"10"6,29 13-1330,12 1-217,0-2 0,76-5 0,-85 2-137,261-37 1380,-81 6-726,-51 14-517,445-28 463,-104 43-518,961 23 231,-704 10-308,-203-9-79,-28-9-32,-370-16 25,212-33 1,-315 29 15,397-84 88,-444 91-105,42-18 308,-51 45-1054,-21 19-1910,12-27-257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20:5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78 199 2594,'-4'-1'200,"0"-1"-1,0 0 1,0 0-1,0 0 0,1-1 1,-1 1-1,1-1 0,-1 0 1,1 0-1,0 0 1,0 0-1,1-1 0,-1 1 1,0-1-1,1 1 0,0-1 1,-3-8-1,2 3 294,-1 0 0,2 0 0,-1 0 0,2 0 0,-1-1 0,1 1 0,0-12 0,1 21-456,42 4-165,-8 0 146,0-2 0,0-1 0,52-6 0,102-23 40,-118 16-70,139-8 1,-238 31-67,14-3 188,-95 39 2,-122 48-86,186-80-11,0-1 0,0-3 0,-56 7-1,339-97-264,-181 65 235,1 4 0,0 2 1,100-2-1,-166 11 3,0 0 0,0 1 1,0-1-1,0 2 0,-9 3 1,-16 4 38,-49 7 73,0-3-1,-155 5 1,238-19-98,-1 0 0,1 0 0,0 0 0,0 0 0,-1-1 0,1 1 0,0 0 0,0 0 0,0 0 0,-1 0 0,1 0 0,0-1 0,0 1 0,0 0 0,0 0 0,-1 0 0,1 0 0,0-1 0,0 1 0,0 0 0,0 0 0,0 0 0,0-1 0,-1 1 0,1 0 0,0 0 0,0-1 0,0 1 0,0 0 0,0 0 0,0-1 0,0 1 0,0 0 0,0 0 0,0-1 0,0 1 0,0 0 0,0 0 0,0-1 0,1 1-1,-1 0 1,0 0 0,0 0 0,0-1 0,0 1 0,0 0 0,0 0 0,1 0 0,-1-1 0,0 1 0,0 0 0,0 0 0,0 0 0,1 0 0,-1-1 0,0 1 0,0 0 0,1 0 0,-1 0 0,0 0 0,0 0 0,0 0 0,1 0 0,-1 0 0,0 0 0,1 0 0,14-13-39,23-1 42,0 1 0,1 2 1,1 2-1,68-7 0,32-7 1,-214 19 982,-143 13-860,244-10-355,41-7 0,113-28 24,-206 38 230,0 1-1,0 1 1,1 1 0,-27 10-1,-39 7 23,71-15-158,19 2-390,26 11-2801,-20-16 893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13389,'0'0'384,"58"29"353,-13-18-289,12-2-96,16-2 289,10-6-353,8-1-256,5 0 32,-5-4-480,-7-5-961,-20 3-673,-10 0 224,-29 3-2690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78 11211,'0'0'1089,"-62"36"640,49-21-223,13-7-738,11-6-447,23-2 544,16-2-385,14-11-320,13-6-64,9-2-64,3 1-224,-2-3-2306,-3 4-801,-12-3-1025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12492,'0'0'715,"12"2"-90,20 1-70,84 12 1440,-103-13-1887,0 1-1,-1 0 1,1 1 0,-1 0-1,0 1 1,0 1-1,11 7 1,-20-12-101,-1 1-1,1 0 1,-1 0-1,1 0 1,-1 1 0,0-1-1,0 0 1,0 1 0,0 0-1,-1-1 1,1 1-1,-1 0 1,0 0 0,1 0-1,-1 0 1,0 0-1,-1 0 1,2 5 0,-2-3 18,0 0-1,0 1 1,-1-1 0,0 0 0,0 1 0,0-1-1,0 0 1,-1 0 0,0 0 0,-2 6 0,-8 9 68,1-1 1,-2 1 0,-1-2 0,-16 18-1,26-31-85,-217 231-685,212-229-3183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43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8 7207,'0'0'56,"0"0"0,0 0 0,0 0 0,0 0 0,1 0 0,-1 0 0,0 0 0,0 0 1,0 0-1,0 0 0,0 0 0,1 0 0,-1-1 0,0 1 0,0 0 0,0 0 0,0 0 0,0 0 0,0 0 0,1 0 1,-1 0-1,0 0 0,0-1 0,0 1 0,0 0 0,0 0 0,0 0 0,0 0 0,0 0 0,0-1 0,0 1 0,0 0 0,0 0 1,0 0-1,0 0 0,0 0 0,1-1 0,-1 1 0,-1 0 0,1 0 0,0 0 0,0 0 0,0 0 0,0-1 0,0 1 1,0 0-1,0 0 0,0 0 0,0 0 0,0 0 0,0-1 0,0 1 0,0 0 0,0 0 0,0 0 0,-1 0 0,1 0 0,0 0 1,0 0-1,0-1 0,0 1 0,0 0 0,0 0 0,-1 0 0,1 0 0,0 0 0,0 0 0,0 0 0,0 0 0,-16 7 955,-18 17-678,26-17-257,-13 12 783,1 2 0,-22 29-1,38-45-719,0 1 1,0 0-1,0 0 0,1 0 0,0 0 0,0 1 1,0-1-1,1 1 0,0 0 0,1 0 0,-1 0 1,1 0-1,1 0 0,-1 14 0,2-20-129,0 1 0,0 0 0,0 0 1,0 0-1,0 0 0,0 0 0,0-1 0,1 1 0,-1-1 0,0 1 0,1-1 0,0 1 0,-1-1 0,1 0 0,0 0 0,-1 0 0,1 0 0,0 0 0,0 0 0,0 0 0,0 0 1,0-1-1,0 1 0,0-1 0,0 0 0,0 0 0,0 1 0,4-2 0,65 1-2012,-67 0 1582,24-5-2494,-1-7-578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13837,'0'0'11307,"73"2"-11051,-30-8-192,2 2-32,3-2-480,-5-1-1730,-4-2-2275,-1-4-3842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3:1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4388,'0'0'577,"10"-9"1120,6-5-1300,1 1 0,1 1 0,0 1 0,0 0 1,1 1-1,0 1 0,41-13 0,-5 12 69,0 3 1,0 2-1,108 4 1,-80 2-412,474 24 88,-67-1-61,-380-22-124,70 3-260,283-30 0,-446 23-583,0-1 0,0-1 0,26-9 0,-9-5-3102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3:1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11050,'0'0'460,"12"-7"-44,-3 0-402,2 0-1,-1 1 1,0 1 0,1 0-1,0 0 1,1 1-1,-1 1 1,15-3 0,35-4 68,82-3 0,-126 13-69,0 0-1,0 1 1,0 0 0,-1 1 0,1 2-1,-1-1 1,1 2 0,-1 0 0,-1 1-1,18 8 1,-28-11-17,0 0-1,0 0 1,0 0 0,0 0 0,-1 1-1,1 0 1,-1 0 0,0 0 0,0 0-1,-1 1 1,1 0 0,-1 0 0,0 0-1,0 0 1,0 0 0,-1 0-1,0 1 1,0-1 0,0 1 0,-1 0-1,0-1 1,0 1 0,0 0 0,-1 0-1,0 0 1,0 0 0,0-1-1,-1 1 1,0 0 0,0 0 0,0-1-1,-1 1 1,0 0 0,-2 5 0,-5 5 59,-1-2 1,0 1 0,0-1-1,-1-1 1,-1 0 0,-15 13-1,-89 68 306,98-80-327,2-2-106,-135 108 285,59-35-3071,63-51-1680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3:1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5926,'14'-7'848,"27"-14"-585,2 1 0,0 3 0,1 2 0,1 1 0,0 2 0,1 3 0,0 1 0,0 3 0,1 1 0,0 3-1,84 7 1,-121-4-260,0 0-1,-1 0 0,1 1 1,0 0-1,-1 0 0,1 1 0,-1 0 1,0 1-1,-1 0 0,1 1 1,-1-1-1,10 10 0,-14-11 4,-1 0 0,0 0 0,0 0-1,-1 0 1,1 0 0,-1 0 0,0 1 0,0-1-1,0 1 1,-1 0 0,1-1 0,-1 1 0,0 0-1,-1 0 1,1 0 0,-1 0 0,0 0 0,0 0-1,-1 0 1,1-1 0,-1 1 0,0 0 0,0 0-1,-1 0 1,1-1 0,-1 1 0,-3 4 0,-8 16 101,-1-1 1,-1 0 0,-1-1 0,-21 23-1,15-21 296,2 2-1,-24 42 0,42-65-374,-1 0 0,1 0 0,1 0-1,-1 0 1,1 0 0,0 0 0,0 1-1,0-1 1,0 1 0,1-1 0,-1 0-1,1 1 1,1-1 0,0 8 0,0-9-18,0-1 1,0 1-1,1 0 0,-1 0 1,1-1-1,-1 1 1,1 0-1,0-1 1,0 0-1,0 1 0,1-1 1,-1 0-1,0 0 1,1 0-1,-1-1 1,1 1-1,0-1 0,0 1 1,-1-1-1,1 0 1,3 1-1,22 5-209,-1-1 0,1-1-1,0-2 1,0-1 0,0 0-1,0-3 1,0 0 0,36-7-1,19-12-2223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3:1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5541,'0'0'2221,"-5"12"-2077,-4 22 308,1 0-1,2 1 1,1 0 0,-1 57-1,-26 410 977,20-351-1233,9-118-244,1-8-95,0 1 0,1-1 0,1 0 0,5 32 0,3-44-1617,-1-11-802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3:1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48 325 5061,'0'0'555,"-5"-9"288,3 5-762,-1 0 0,0 0 0,1 0-1,0-1 1,0 1 0,0-1-1,1 1 1,0-1 0,-1 1 0,1-1-1,1 0 1,-1 0 0,1 1-1,0-1 1,0 0 0,0 0 0,1 0-1,0 1 1,0-1 0,0 0-1,0 1 1,1-1 0,-1 1 0,4-7-1,9-8 255,0 1 0,1 0 0,0 1-1,2 0 1,0 2 0,33-25-1,-41 34-263,0 0-1,0 0 0,1 1 0,0 0 0,-1 1 0,2 0 0,-1 0 0,0 1 0,1 0 0,0 1 0,-1 0 0,1 1 0,0 0 0,0 1 0,0 0 0,17 3 0,-26-2-69,1 0 0,-1 1 0,1-1 0,-1 1 0,1 0 0,-1-1 0,0 1 0,0 0 0,0 0 0,0 0 0,0 1 0,0-1 0,-1 0 0,1 1 0,-1-1 0,0 1 0,1 0 0,-1-1 0,0 1 0,-1 0 0,1 0 0,0-1 0,-1 1 0,1 0 0,-1 0 0,0 0 0,0 0 0,-1 3 0,1 9 75,0 0 1,-1-1-1,-1 1 1,-5 20-1,-3-3-19,-1-1-1,-1 0 1,-2 0-1,-35 55 0,-88 104 116,-26-17 1969,167-177-2129,18-16 4,1 0 0,1 2 1,47-28-1,-66 42-27,1 1-1,-1 0 1,1 1-1,0-1 1,0 1 0,0 0-1,0 1 1,0-1-1,1 1 1,-1 0 0,0 1-1,1 0 1,-1 0 0,0 0-1,1 1 1,-1 0-1,0 0 1,0 0 0,1 1-1,-1 0 1,0 0 0,-1 0-1,1 1 1,0 0-1,5 4 1,17 16 36,-15-13-32,-1 0 0,1 0 1,1-2-1,19 11 0,-28-17 14,0 0 0,0-1 0,0 1 0,0-1 0,1 0 0,-1 0 0,0-1 0,1 0 0,-1 0 0,0 0 0,1 0 0,-1-1 0,0 0 0,1 0 0,-1 0 0,0-1 0,7-3 0,1-1 32,-1-1-1,1-1 1,-2 0-1,1-1 1,-1 0-1,0-1 1,14-17-1,-4 3-345,-1-2 0,22-37 0,-14 8-1594,-7-3-955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40 299 9929,'0'0'1399,"-8"-3"261,6 3-1483,0-1 0,0 0 0,-1 0-1,1 0 1,0 0 0,0 0 0,0-1-1,0 1 1,0 0 0,0-1 0,1 0 0,-1 1-1,0-1 1,-1-3 0,2 3-125,1 0 0,0 1 0,0-1 0,0 0-1,0 0 1,0 0 0,1 1 0,-1-1 0,0 0 0,1 0 0,-1 1 0,1-1 0,0 0 0,0 1 0,0-1 0,-1 1-1,1-1 1,0 1 0,1-1 0,-1 1 0,0-1 0,0 1 0,1 0 0,-1 0 0,1 0 0,-1 0 0,3-1 0,32-28 173,1 2 1,2 1-1,1 2 1,1 2-1,0 2 1,2 2-1,74-23 1,-104 38-191,0 0 1,1 2 0,0 0-1,-1 0 1,25 1-1,-36 1-34,1 0-1,-1 1 0,0-1 0,0 1 0,0-1 1,0 1-1,0 0 0,0 0 0,0-1 0,0 1 1,0 1-1,0-1 0,0 0 0,-1 0 0,1 1 0,0-1 1,-1 1-1,1-1 0,-1 1 0,1 0 0,-1 0 1,0 0-1,0-1 0,0 1 0,0 0 0,0 0 1,0 1-1,-1-1 0,1 0 0,-1 0 0,1 0 1,-1 0-1,0 0 0,0 3 0,0 6 16,0 0 0,0 0-1,-1 0 1,-1 0 0,-5 18 0,-6 13 157,-3-1 0,-1 0 0,-28 46 0,-25 59 2733,69-143-2830,0 0 0,0 0 1,0 0-1,0 0 0,0-1 0,1 1 1,0 0-1,-1 0 0,1 0 0,0 0 1,1 4-1,-1-6-60,1 0 0,-1 0-1,0 0 1,1 0 0,-1 0 0,1 0 0,-1 0 0,1 0-1,0 0 1,-1 0 0,1 0 0,0 0 0,0-1 0,0 1-1,0 0 1,-1 0 0,1-1 0,0 1 0,0-1 0,2 1-1,2 1 13,1-1-1,0 1 1,0-2-1,0 1 1,0-1-1,1 0 1,-1 0-1,11-2 1,7-2 15,-1-1 1,0-1-1,0-1 1,-1 0-1,0-2 1,31-17-1,-10 1-1144,-1-1-1,43-35 0,-66 46-1194,-1-1-1,0-1 0,23-29 0,-7-5-6650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745 0 12780,'-9'8'1116,"-62"56"1434,3 4 1,-85 109 0,48-52-1123,47-59-765,-181 223 511,232-280-1302,-18 30 361,23-37-384,1 0 0,0 0 0,0 0 0,0 0-1,0 0 1,1 1 0,-1-1 0,1 0 0,-1 1 0,1-1-1,0 0 1,0 1 0,0-1 0,0 5 0,1-6-146,0-1 1,0 0 0,-1 1 0,1-1-1,0 0 1,0 1 0,0-1 0,-1 0-1,1 0 1,0 0 0,0 0-1,0 0 1,0 0 0,0 0 0,0 0-1,-1 0 1,1 0 0,0 0-1,0-1 1,0 1 0,0 0 0,-1-1-1,1 1 1,0 0 0,0-1-1,-1 1 1,1-1 0,0 0 0,1 0-1,23-24-7892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6 227 6342,'0'0'12380,"10"2"-11580,-5-1-734,0 0 0,0 0-1,0 0 1,0-1-1,0 0 1,0 0-1,0 0 1,0-1-1,0 1 1,0-1-1,-1 0 1,1-1 0,0 1-1,0-1 1,-1 0-1,1 0 1,6-5-1,3-2 6,16-9 7,-2-1 0,0-1 0,-1-1 0,-1-1 0,43-50 0,-68 71-69,0 0-1,0 0 1,0 0-1,0 0 1,-1 0-1,1-1 1,0 1-1,-1 0 1,1 0-1,-1-1 1,1 1 0,-1 0-1,0-1 1,1 1-1,-1 0 1,0-1-1,0-2 1,0 4-5,-1-1 0,1 1 1,0-1-1,-1 1 0,1-1 1,-1 1-1,1 0 0,-1-1 1,1 1-1,0-1 0,-1 1 1,0 0-1,1-1 0,-1 1 1,1 0-1,-1 0 0,1-1 0,-1 1 1,0 0-1,1 0 0,-1 0 1,1 0-1,-1 0 0,0 0 1,1 0-1,-2 0 0,-2 0 5,-1 0 0,0 1-1,0 0 1,0 0-1,1 0 1,-1 1-1,1-1 1,-8 4-1,-14 12 109,0 1-1,2 1 1,0 1-1,1 1 1,1 1-1,1 1 1,1 1-1,1 0 1,1 2-1,-22 42 1,37-64-96,1 0-1,1 0 1,-1 0 0,1 0 0,-1 0 0,1 0 0,0 1 0,1-1 0,-1 7 0,1-10-22,0 0 0,1 0 1,-1 0-1,0 0 1,1 0-1,-1 0 1,1 0-1,-1 0 1,1 0-1,0 0 1,-1-1-1,1 1 1,0 0-1,0 0 0,0-1 1,-1 1-1,1 0 1,0-1-1,0 1 1,0-1-1,0 1 1,0-1-1,0 0 1,0 1-1,0-1 1,0 0-1,0 0 1,0 0-1,0 1 0,0-1 1,0 0-1,1-1 1,-1 1-1,0 0 1,0 0-1,0 0 1,0-1-1,0 1 1,0 0-1,1-1 0,14-2 49,-1-1 0,0-1-1,0 0 1,0-1-1,0-1 1,14-8 0,84-57-29,-85 52-57,128-86-373,-156 134 160,-3-20 265,1 1 0,-1-1-1,-1 0 1,-7 14 0,7-17 22,1 1-1,0 0 1,0 0 0,1 0 0,0 0 0,0 0 0,0 1 0,1-1 0,-1 9 0,2-14-31,0-1 0,0 1 0,0 0 0,1 0 0,-1-1 1,0 1-1,0 0 0,1 0 0,-1-1 0,1 1 0,-1 0 1,1-1-1,-1 1 0,1-1 0,-1 1 0,1 0 0,-1-1 1,1 1-1,0-1 0,-1 0 0,1 1 0,0-1 0,-1 1 0,1-1 1,0 0-1,-1 0 0,1 1 0,0-1 0,0 0 0,0 0 1,-1 0-1,1 0 0,0 0 0,0 0 0,0 0 0,-1 0 1,1 0-1,0 0 0,0 0 0,1-1 0,36-8 165,-35 8-151,94-41 185,-79 32-211,1 1 1,0 1 0,0 1 0,0 0 0,1 1-1,38-5 1,-57 11 2,0 0 0,1-1 0,-1 1 0,0 0 1,0 0-1,1 0 0,-1 1 0,0-1 0,0 0 0,1 0 0,-1 1 0,0-1 0,0 1 0,0-1 1,0 1-1,0-1 0,1 1 0,-1 0 0,0-1 0,0 1 0,0 0 0,-1 0 0,1 0 0,0 0 0,0 0 1,0 0-1,-1 0 0,1 0 0,0 0 0,-1 0 0,1 0 0,0 2 0,0 3 49,0 0-1,-1 0 1,0-1 0,1 1-1,-3 11 1,1 3 110,1-19-149,0-1 0,0 1 0,1-1 1,-1 1-1,0-1 0,0 0 1,0 1-1,0-1 0,0 1 0,0-1 1,1 0-1,-1 1 0,0-1 0,0 0 1,1 1-1,-1-1 0,0 0 0,1 1 1,-1-1-1,0 0 0,1 0 0,-1 1 1,0-1-1,1 0 0,-1 0 1,0 0-1,1 1 0,-1-1 0,1 0 1,-1 0-1,0 0 0,1 0 0,-1 0 1,1 0-1,-1 0 0,1 0 0,23-3 196,21-15 27,-10-2-258,-23 13-280,-1-1-1,2 2 1,-1-1-1,1 2 1,-1 0-1,1 0 1,1 1 0,-1 1-1,18-2 1,-34 15-6615,-6-9 454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11499,'0'0'1596,"2"-10"86,-1 4-1494,0 1 1,1-1 0,0 1-1,0-1 1,0 1-1,0 0 1,1 0 0,0 0-1,0 0 1,1 0 0,-1 1-1,1-1 1,0 1-1,0 0 1,0 0 0,1 1-1,-1-1 1,1 1-1,0 0 1,0 0 0,0 1-1,0-1 1,10-2 0,-9 3-109,0 0 0,0 0 0,0 1 0,1-1 1,-1 2-1,1-1 0,-1 1 0,1-1 1,-1 2-1,0-1 0,1 1 0,-1 0 0,1 0 1,-1 1-1,0 0 0,8 3 0,-10-3-56,0 1-1,0 0 1,0 0 0,-1 0-1,1 0 1,-1 1-1,0 0 1,0-1-1,0 1 1,0 0 0,-1 0-1,1 0 1,-1 1-1,0-1 1,-1 1-1,1-1 1,-1 1 0,0-1-1,0 1 1,0 0-1,0 0 1,-1 6-1,0-1 42,1 0 0,-2 1-1,1-1 1,-2 0 0,1 0-1,-1 0 1,-1 0 0,-6 15-1,-1-2 219,-1-1-1,-18 25 0,14-24-88,13-19-144,-1 0-1,1 0 0,0 0 1,0 0-1,1 0 0,-1 1 1,1-1-1,0 0 0,-1 9 1,2-12-46,0 0 0,0 1 1,0-1-1,1 0 1,-1 1-1,0-1 0,1 0 1,-1 0-1,1 0 0,0 1 1,-1-1-1,1 0 1,0 0-1,0 0 0,0 0 1,-1 0-1,1 0 1,0 0-1,0-1 0,0 1 1,1 0-1,-1 0 1,0-1-1,0 1 0,0-1 1,0 1-1,1-1 0,-1 1 1,0-1-1,0 0 1,1 0-1,-1 0 0,0 1 1,1-1-1,2-1 1,25 4-1420,0-2 0,54-5 1,-27-6-5238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7527,'0'0'7287,"1"11"-5632,1 33-486,-2 0 0,-2 0 0,-13 75 0,-24 133 1025,36-233-1814,4-28 387,7-33-120,-4 32-648,88-204-1826,-83 195 1633,2 1 0,0 0-1,1 1 1,1 0 0,0 1-1,1 1 1,1 0 0,32-26-1,-40 37 187,-1 0 0,1 1 0,0-1 0,0 1 0,1 1 0,-1-1 0,0 1 0,1 1 0,0-1 0,-1 1 0,16 0 0,-23 1 8,1 0-1,0 0 1,-1 0-1,1 0 1,0 0-1,-1 0 1,1 0-1,-1 0 1,1 0-1,0 0 1,-1 0-1,1 1 0,0-1 1,-1 0-1,1 0 1,-1 1-1,1-1 1,-1 0-1,1 1 1,-1-1-1,1 1 1,-1-1-1,1 1 1,-1-1-1,1 1 1,-1-1-1,0 1 1,1-1-1,-1 1 1,0 0-1,1 0 0,-6 23 69,2-17-26,-1 0 1,0 0-1,-1-1 0,1 0 0,-7 7 1,-15 10 474,-1-1 1,0-1 0,-2-1 0,0-1 0,-55 24 0,84-43-510,-1 1 0,0 0 0,0-1 0,0 1 0,0-1 1,0 1-1,0-1 0,0 0 0,0 0 0,0 1 0,0-1 0,0 0 1,0 0-1,0 0 0,0 0 0,0 0 0,0 0 0,0 0 1,0 0-1,0 0 0,0-1 0,-1 1 0,2-1-52,0 0 1,0 0-1,0 0 0,0 1 0,0-1 0,0 0 0,0 0 0,0 0 1,0 1-1,0-1 0,0 0 0,1 0 0,-1 1 0,0-1 1,1 0-1,-1 0 0,0 1 0,1-1 0,-1 0 0,2 0 0,30-39-2767,41-25-6910,-26 29-1373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3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33 243 8136,'0'0'6459,"-6"9"-4708,-18 29-448,24-38-1252,-1 0 1,1 0-1,0 0 1,0 0-1,0 1 1,0-1-1,-1 0 1,1 0-1,0 0 1,0 1-1,0-1 1,0 0-1,0 0 1,0 1-1,-1-1 1,1 0-1,0 1 1,0-1-1,0 0 1,0 0-1,0 1 0,0-1 1,0 0-1,0 0 1,0 1-1,0-1 1,0 0-1,0 0 1,1 1-1,-1-1 1,0 0-1,0 0 1,0 1-1,0-1 1,0 0-1,0 0 1,1 1-1,-1-1 1,0 0-1,0 0 1,0 0-1,1 1 1,13-2 861,14-10 44,10-9-759,0-2 0,-1-2 0,-2-1 0,0-2 1,-2-1-1,-1-1 0,44-53 0,-65 61-121,-8 12-53,-9 11-109,-7 10 70,2 0 0,-1 1 0,2 0 0,0 1 0,0 0 0,1 1 0,1-1 0,0 2 0,2-1 0,-1 1 0,2 0 0,0 1 0,1-1 0,1 1 0,-2 28 0,4-44-10,1 1 0,0 0 0,0-1 0,0 1 0,0 0 0,0-1 0,1 1 0,-1 0 1,1-1-1,-1 1 0,1-1 0,-1 1 0,1-1 0,0 1 0,0-1 0,-1 1 0,1-1 0,0 0 0,1 1 0,-1-1 1,0 0-1,0 0 0,0 0 0,1 0 0,-1 0 0,0 0 0,1 0 0,-1 0 0,1 0 0,-1-1 0,1 1 0,0-1 1,-1 1-1,1-1 0,-1 0 0,1 1 0,0-1 0,-1 0 0,1 0 0,3-1 0,2 1-620,0-1 1,-1-1-1,1 1 0,-1-1 1,1 0-1,-1-1 0,1 0 1,-1 0-1,6-4 0,25-18-4634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14 244 12556,'0'0'1655,"-3"-11"720,1 4-2249,0 1 0,0-1 0,1 1 0,0-1 0,0 0-1,0 1 1,1-1 0,0 0 0,0 1 0,1-1 0,0 0-1,0 1 1,0-1 0,1 1 0,0-1 0,1 1 0,-1 0-1,1 0 1,0 0 0,8-11 0,-7 12-103,0 0 1,0 0-1,0 1 1,0 0-1,1 0 0,0 0 1,0 0-1,0 1 1,0 0-1,1 0 1,-1 0-1,1 0 0,0 1 1,-1 0-1,1 0 1,0 1-1,0 0 1,1 0-1,-1 0 0,0 1 1,0 0-1,0 0 1,0 0-1,1 1 1,-1 0-1,0 0 0,0 1 1,0-1-1,-1 1 1,1 1-1,0-1 1,-1 1-1,1 0 0,-1 0 1,10 8-1,23 23 189,-27-23-146,1-1 0,0 0 0,21 14 0,-27-21-28,0 0 0,1-1 1,-1 1-1,1-1 0,-1 0 0,1-1 0,0 1 1,0-2-1,0 1 0,0-1 0,11 0 1,-1-3-123,0 0 0,1-2 0,-1 0 0,-1-1 1,1 0-1,-1-1 0,0-1 0,-1-1 1,0 0-1,0-1 0,-1-1 0,22-19 1,-34 28-225,0 0 0,-1 0 0,1 0 0,0 0 0,-1 0 0,1 0 0,-1-1 0,0 1 0,1 0 0,-1-1 0,0 1 0,-1-1 0,1 1 0,0-1 0,0-2 0,-1-11-4272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3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13 113 8072,'0'0'6374,"-13"-5"-3609,114-3-1126,-72 4-891,0 2 1,0 1 0,31 2 0,-22 5 900,-29-3-1474,1-1 1,-1-1-1,1 0 1,0 0-1,-1-1 1,16-2-1,-16 0-260,0 0 1,0 0-1,-1-1 0,1 0 0,0-1 1,-1 0-1,12-7 0,-14 6-770,0 1 0,0 0 0,-1-1 0,0 0 1,0-1-1,5-5 0,11-24-9197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1 483 11787,'0'0'4703,"8"4"-2818,-3-2-1663,1-1 0,-1 1 1,1-1-1,0 0 0,0 0 0,0-1 1,-1 0-1,1 0 0,0 0 0,0-1 1,0 0-1,-1 0 0,1 0 0,0-1 1,-1 0-1,8-3 0,17-8 824,51-31 0,-53 28-895,229-140 675,-216 128-733,-2-2 0,-1-2 1,-1-1-1,35-41 0,-70 71-77,20-24 66,-21 26-74,-1 0 0,1 0 0,0 0 0,0 0 0,-1 0 0,1 0 0,-1 0 0,1-1 0,-1 1 0,1 0 0,-1 0 0,0 0 1,1 0-1,-1-1 0,0 1 0,0 0 0,0 0 0,0-1 0,0 1 0,-1-2 0,0 3-19,-1 0-1,1 0 1,0 0-1,-1 0 0,1 1 1,-1-1-1,1 1 1,-1-1-1,1 0 1,0 1-1,0 0 0,-1-1 1,1 1-1,0 0 1,0 0-1,-1 0 1,-1 2-1,-11 13-1,0 0 0,0 2 0,2-1 0,0 2 0,1 0 0,-15 35 0,17-34-310,1 1 0,1 0-1,-7 33 1,13-46 138,-1 0 0,1 0 0,0 1 0,1-1 0,0 0-1,0 0 1,1 0 0,0 0 0,0 1 0,1-1 0,0-1 0,6 14 0,-7-18-128,1 0-1,-1-1 1,1 0 0,0 1 0,0-1 0,0 0-1,0 0 1,0 0 0,1 0 0,-1 0 0,0-1 0,1 1-1,0-1 1,-1 1 0,1-1 0,0 0 0,5 1-1,33 3-6321,-3-5-3049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10 12940,'0'0'2237,"-9"-3"256,5 2-2364,1-1-1,-1 1 1,1 0-1,-1 1 1,0-1-1,1 1 1,-1-1-1,0 1 1,0 0-1,1 1 1,-1-1-1,0 1 1,1-1-1,-1 1 1,-5 2-1,-1 2 121,1-1 0,0 2 0,0-1 0,1 1 0,-15 12 0,-6 7 668,1 2-1,-33 40 1,50-53-695,0 1-1,1 0 0,0 1 1,1 0-1,1 0 1,1 1-1,-7 20 1,13-34-212,0 1 1,0-1 0,1 1-1,-1 0 1,1-1 0,-1 1-1,1 0 1,0-1 0,1 1-1,-1 0 1,1-1 0,-1 1-1,1-1 1,2 7 0,-1-8-3,-1 1 1,1-1-1,-1 0 1,1 0-1,0 0 1,0 0-1,0 0 0,0 0 1,0-1-1,0 1 1,0 0-1,1-1 1,-1 0-1,1 0 1,3 2-1,7 0 34,0 0 0,0-1-1,0 0 1,0-2 0,0 1-1,23-3 1,-26 1-29,0 0 1,0-1 0,0 0-1,-1 0 1,1-1-1,-1-1 1,0 1-1,1-1 1,-2-1 0,1 0-1,0 0 1,-1-1-1,0 0 1,-1 0-1,1-1 1,-1 0 0,0 0-1,7-10 1,-8 7-7,1 0 0,-1 0 1,-1 0-1,1-1 1,-2 0-1,0 0 0,0-1 1,-1 1-1,0 0 0,-1-1 1,-1 0-1,1 0 1,-2 0-1,-1-23 0,0 31-72,0-1-1,-1 1 0,1-1 0,-1 1 1,0-1-1,0 1 0,0 0 1,0 0-1,-1 0 0,0 0 1,0 0-1,0 1 0,0-1 1,-1 1-1,1 0 0,-6-3 0,7 4-215,-1 0-1,0 0 0,1 1 0,-1-1 0,0 1 0,0 0 0,0 0 1,0 0-1,0 0 0,0 0 0,-1 1 0,1-1 0,0 1 0,0 0 0,-4 0 1,6 0 131,1 0 1,0 1 0,-1-1-1,1 0 1,0 0 0,0 0-1,-1 1 1,1-1 0,0 0-1,0 0 1,0 1 0,-1-1-1,1 0 1,0 0 0,0 1-1,0-1 1,0 0 0,0 0-1,-1 1 1,1-1 0,0 0-1,0 1 1,0-1 0,0 0-1,0 1 1,0-1 0,0 0-1,0 1 1,0-1 0,0 0-1,0 1 1,0-1 0,0 0-1,1 0 1,-1 1 0,0-1-1,0 0 1,0 1 0,0-1-1,0 0 1,1 0 0,-1 1-1,9 12-5029,12-2-4003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0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14670,'0'0'2989,"10"-1"-2311,240-14 998,-73 5-1617,-150 8-84,-16 0 17,0 1 0,0 0-1,0 1 1,0 1 0,20 2 0,-30-2 7,0 0 1,0-1-1,0 1 0,-1 0 1,1-1-1,0 1 1,-1 0-1,1 0 1,-1-1-1,1 1 1,-1 0-1,1 0 1,-1 0-1,1 0 1,-1 0-1,0 0 1,0 0-1,1 0 1,-1 0-1,0 0 1,0 0-1,0 0 0,0 0 1,0 0-1,0 0 1,0 0-1,-1 0 1,1 0-1,0 0 1,0-1-1,-1 1 1,1 0-1,-1 0 1,0 1-1,-15 34 815,-93 115 1443,81-118-1898,1 2 0,2 0 0,2 2 0,-27 56 0,35-42-179,15-48-267,-1-1 0,1 1 0,-1 0 0,1 0 0,0 0 0,0-1 0,0 1 0,0 0 0,0 0 0,1-1 0,-1 1 0,1 0 0,0 0 0,0-1 0,2 5 0,4-4-2782,-1-5-2948,-1-6-4293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15567,'0'0'2114,"50"17"-449,-2-15 193,12 0-1057,14-2-673,10 2-64,3-2-288,2-2-1826,2-17-7271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0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5061,'0'10'7558,"0"13"-3579,7 134-1823,16-30-693,-15-88-662,-1 0-1,4 68 1,-11-106-406,-8-37 1244,-3 6-1618,0-4-17,-2 1 1,-1 0-1,-1 1 0,-22-33 0,28 57-87,8 14-105,1-5 166,1 1 0,-1 0 0,1 0 0,-1-1-1,1 1 1,0-1 0,0 1 0,0-1 0,0 1-1,0-1 1,0 1 0,0-1 0,2 2-1,5 2 25,1 0 0,0 0 0,1 0 0,-1-1 0,1-1 0,0 1-1,-1-2 1,2 1 0,-1-1 0,0-1 0,0 0 0,0 0-1,1-1 1,13-2 0,-15 2 14,-1-1-1,1 0 0,0-1 1,-1 1-1,1-2 0,-1 1 1,0-1-1,1 0 0,-1-1 1,-1 0-1,1 0 1,-1-1-1,1 0 0,-1 0 1,-1-1-1,1 0 0,6-7 1,-12 10 0,1 1 1,-1 0-1,1-1 0,-1 1 1,0-1-1,0 1 1,0-1-1,-1 0 1,1 1-1,-1-1 0,1 0 1,-1-3-1,-12 26-128,10-16 122,1 1 0,-1 0 1,1-1-1,0 1 0,1 0 0,-1 0 0,1 0 0,0-1 0,1 1 0,0 5 0,-1-8-4,1 0 0,0-1-1,0 1 1,0 0-1,0-1 1,0 1-1,0-1 1,0 1-1,1-1 1,-1 0-1,0 1 1,1-1 0,-1 0-1,1 0 1,-1 0-1,1 0 1,0 0-1,-1-1 1,1 1-1,0 0 1,0-1-1,0 1 1,-1-1 0,1 0-1,0 1 1,0-1-1,0 0 1,0 0-1,2-1 1,6 2 21,1-2 0,0 1 1,-1-1-1,1-1 0,-1 0 1,1 0-1,-1-1 0,15-7 1,0-1 131,44-31-1,-13 8-86,-53 33-74,-1 0 0,1 1 0,-1-1 0,1 1 0,-1 0 1,1 0-1,-1 0 0,1 0 0,0 0 0,-1 1 0,1-1 0,-1 1 0,1 0 0,-1-1 0,0 1 0,1 0 0,-1 1 1,0-1-1,0 0 0,1 1 0,-1-1 0,2 3 0,0-2 1,0 1 1,0-1-1,0 0 1,0 0-1,1-1 1,-1 1 0,9 1-1,-1-2 64,0-1 1,1-1-1,-1 1 0,18-5 0,-26 4-132,-1 1 0,1-1 1,0 0-1,0 0 0,-1-1 0,1 1 0,0-1 0,-1 0 0,0 0 0,1 0 0,-1 0 0,0-1 0,0 1 1,0-1-1,-1 0 0,1 0 0,-1 0 0,3-4 0,-4 6-290,-1-1-1,1 1 1,-1-1 0,0 0-1,0 1 1,0-1-1,0 0 1,0 1 0,0-1-1,0 0 1,0 1 0,-1-1-1,1 1 1,-1-1-1,1 0 1,-1 1 0,0-1-1,1 1 1,-1-1-1,0 1 1,0 0 0,0-1-1,0 1 1,-2-2 0,-13-17-7233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0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17040,'0'0'4837,"25"48"-4101,5-43-447,-1-5-193,-1 0-2979,-5-5-4996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0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9129,'0'0'6731,"1"11"-5348,-1-1-1187,0 0 0,0 0 0,-1 0-1,0 0 1,-1 0 0,0-1 0,-1 1 0,0-1 0,0 1 0,-1-1 0,0 0 0,-7 10-1,-3 6 309,-2 0-1,0-1 0,-2 0 0,-1-1 0,0-1 0,-2-1 0,-45 35 1,65-54-482,-1-1 1,0 0 0,0 0 0,0 0 0,1 0 0,-1 0-1,0 0 1,0 0 0,-1 0 0,1-1 0,0 1 0,0-1 0,0 0-1,0 1 1,-4-1 0,6 0-15,-1-1-1,0 1 1,0-1 0,0 1-1,0 0 1,0-1 0,0 0 0,1 1-1,-1-1 1,0 1 0,0-1-1,1 0 1,-1 0 0,0 1-1,1-1 1,-1 0 0,1 0-1,-1 0 1,1 0 0,-1 0-1,1 1 1,0-1 0,-1-2 0,-1-7-37,1 0 0,0 0 0,1 0 1,0 0-1,1-13 0,0 2-178,-1 3 66,1 1 0,0-1 0,1 1 0,1-1 0,0 1-1,2 0 1,0 0 0,12-27 0,-16 43 133,0 0 1,0 0 0,0-1-1,0 1 1,0 1 0,0-1-1,0 0 1,0 0-1,1 0 1,-1 0 0,0 1-1,0-1 1,1 1 0,-1-1-1,0 1 1,1-1-1,-1 1 1,1 0 0,-1 0-1,1 0 1,-1-1-1,0 1 1,1 1 0,-1-1-1,1 0 1,-1 0 0,1 0-1,-1 1 1,0-1-1,1 1 1,-1-1 0,0 1-1,1 0 1,1 1 0,42 30 121,-44-32-109,14 13 35,0 0 1,1-2-1,1 0 1,0-1-1,0-1 1,1 0-1,0-1 1,0-1-1,1-1 1,29 6-1,-24-8-1106,0-2-1,38 1 0,-36-4-3764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1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22 192 4933,'0'0'4660,"-4"-8"-2081,1 5-2372,1-1 1,0 0-1,0 1 1,1-1 0,-1 0-1,1 0 1,0 0 0,0 0-1,0 0 1,0 0-1,1 0 1,0 0 0,0-1-1,0 1 1,0 0 0,0 0-1,1 0 1,0 0-1,0 0 1,0 0 0,0 0-1,1 0 1,0 0 0,-1 0-1,1 1 1,1-1-1,4-5 1,1 0 88,1 1 0,0 0 1,0 0-1,0 1 0,1 1 0,13-7 0,-21 11-233,1 1 0,1 0 0,-1-1 0,0 1 0,0 1 0,0-1 0,1 0 0,-1 1 0,0-1 0,0 1 0,7 1 0,-8-1-53,0 1 0,-1-1-1,1 1 1,0-1 0,-1 1 0,1 0 0,-1 0 0,0 0-1,1 0 1,-1 0 0,1 0 0,-1 0 0,0 1 0,0-1 0,0 0-1,0 1 1,0-1 0,0 1 0,0-1 0,0 1 0,-1-1-1,1 1 1,-1 0 0,1 2 0,2 4 30,-1 0 0,-1 0 0,1 0-1,-2 0 1,1 0 0,-1 0 0,0 1 0,-1-1 0,-2 13 0,-2 1 23,-1-1 1,-11 24-1,9-26-46,1 0 0,1 0 0,-5 25 0,11-42-13,-1 0 1,1-1 0,0 1 0,-1 0 0,1 0 0,0 0 0,0-1 0,0 1 0,0 0 0,1 0 0,-1 0 0,0-1 0,1 1 0,-1 0 0,1 0 0,0-1-1,-1 1 1,1-1 0,0 1 0,0 0 0,0-1 0,0 0 0,0 1 0,1-1 0,-1 0 0,0 1 0,1-1 0,-1 0 0,1 0 0,-1 0 0,1 0-1,-1 0 1,1 0 0,0-1 0,2 2 0,4-1 43,0 0 0,0 0 0,0-1 0,1 0 0,-1 0-1,0-1 1,8-2 0,4-1-73,-1 0 0,1-2 0,-1 0 0,27-13 0,-1-7-2957,-33 11-1032,-10 0-1597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13869,'-7'7'1554,"-18"16"-467,1 2 1,-32 42 0,50-59-878,0 0-1,0 1 1,1 0 0,0 0-1,1 0 1,0 1-1,0-1 1,1 1 0,0 0-1,1 0 1,0 0-1,1 1 1,-1 20-1,2-29-193,1 1-1,-1-1 1,1 0-1,-1 1 1,1-1 0,0 0-1,0 1 1,0-1-1,0 0 1,0 0-1,1 0 1,-1 0-1,1 0 1,-1 0-1,1 0 1,0 0-1,-1-1 1,1 1-1,4 2 1,-1-1 7,0-1 0,-1 0 0,1 0 0,0 0 0,0-1 1,1 0-1,-1 0 0,0 0 0,7 0 0,-2-1 6,0 0-1,1 0 1,-1-1 0,0 0-1,0-1 1,0-1-1,0 1 1,0-1-1,14-7 1,-18 6 0,1 0 0,-1 0 1,0-1-1,0 1 0,-1-2 0,0 1 1,1 0-1,-2-1 0,1 0 1,-1 0-1,0-1 0,0 1 0,3-9 1,-5 11 5,0 0 1,-1-1 0,0 1 0,0-1 0,0 1-1,0 0 1,-1-1 0,0 1 0,0-1 0,0 1-1,0-1 1,-1 1 0,0-1 0,1 1 0,-2-1-1,1 1 1,0 0 0,-1 0 0,0 0 0,0 0-1,0 0 1,-6-7 0,1 2-79,0 1 1,0 1-1,-1-1 1,0 1-1,0 1 1,-1 0-1,0 0 0,0 0 1,-19-8-1,-13 2-2980,-1 8-4130,22 4-289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1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11819,'0'0'5093,"57"-15"-4036,-16 3-705,5-1-320,4 0-192,-1 3-2242,-7 1-2467</inkml:trace>
  <inkml:trace contextRef="#ctx0" brushRef="#br0" timeOffset="1">533 61 14029,'0'0'385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1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8616,'0'0'2659,"-6"49"-2691,6-22 448,16 2-160,2-1-64,7 0-800,-2-2-2627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1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39 217 11435,'0'0'843,"-7"-10"935,-20-33 96,26 41-1799,1 0 0,-1 0 0,0 0 0,1 0 0,-1 0 0,1 0 0,0 0 0,0 0 0,0 0 0,0 0 0,0 0-1,0 0 1,1 0 0,-1 0 0,1 0 0,-1 0 0,1 0 0,0 0 0,-1 0 0,1 0 0,0 0 0,0 0 0,1 1 0,-1-1 0,0 0 0,1 1 0,-1-1 0,0 1 0,4-3 0,4-3 5,0 0 0,1 1-1,-1 0 1,11-4 0,-13 6 21,19-8 26,1 1 0,1 2 0,-1 0 0,1 2 0,1 1 0,-1 1 0,1 1 0,0 2 0,47 2 1,-71 0-130,-1 0 1,1 1-1,0-1 1,0 1-1,-1 0 1,1 0-1,-1 1 1,1-1-1,-1 1 1,1 0-1,-1 0 1,0 0-1,0 1 1,7 5-1,-9-6 8,0 0-1,-1 1 1,1-1 0,-1 0-1,1 1 1,-1-1-1,0 1 1,0 0-1,0-1 1,0 1 0,-1 0-1,1-1 1,-1 1-1,1 0 1,-1 0-1,0-1 1,0 1-1,0 0 1,-1 0 0,1 0-1,-1-1 1,1 1-1,-1 0 1,0-1-1,0 1 1,0-1-1,-3 6 1,-6 8 146,0 1 1,-1-1-1,-1-1 1,0 0-1,-27 25 1,19-20 508,-30 39 0,49-59-661,1 0 0,-1 1 0,1-1 0,0 0 0,-1 1 0,1-1 0,0 1 0,0-1 0,-1 0 0,1 1 0,0-1 0,0 1 1,-1-1-1,1 1 0,0-1 0,0 1 0,0-1 0,0 1 0,0-1 0,0 1 0,0-1 0,0 1 0,0-1 0,0 1 0,0-1 0,0 1 0,0-1 0,0 1 0,1-1 0,-1 1 1,0-1-1,0 0 0,1 1 0,-1-1 0,0 1 0,0-1 0,1 0 0,-1 1 0,0-1 0,1 1 0,-1-1 0,1 1 0,28 3 47,49-14-200,-67 9-5,7-2 102,-1 1 0,1 1 0,0 0 0,0 2 0,0 0 0,0 1 0,29 7 0,-42-8 49,0 1-1,0-1 1,0 1 0,0 0-1,-1 1 1,1-1 0,-1 1-1,1 0 1,-1 0 0,0 0-1,0 0 1,0 1 0,-1-1-1,1 1 1,-1 0 0,0 0-1,0 1 1,-1-1-1,1 1 1,-1-1 0,0 1-1,0 0 1,0 0 0,-1 0-1,1 0 1,-1 0 0,-1 0-1,1 0 1,-1 0 0,1 0-1,-2 6 1,0-6 93,0-1 1,0 0-1,-1 1 0,1-1 1,-1 0-1,0 0 1,0 0-1,-1 0 0,1 0 1,-1 0-1,0-1 0,0 1 1,0-1-1,0 0 1,-1 0-1,1 0 0,-1 0 1,0-1-1,0 1 0,0-1 1,-6 2-1,-14 8 830,-1-1-1,-35 10 1,46-17-646,-8 5 8,-1-2 0,0 0 0,0-2 0,0 0 0,-1-2 1,0-1-1,1 0 0,-29-3 0,49 0-362,-1 1 0,1-1-1,0 0 1,0-1-1,0 1 1,0 0 0,0-1-1,0 0 1,1 0 0,-1 0-1,0 0 1,1 0 0,0 0-1,-1 0 1,1-1 0,0 0-1,0 1 1,0-1-1,0 0 1,1 0 0,-1 0-1,-1-4 1,3 4-354,-1 1 0,1 0 0,-1-1-1,1 1 1,0-1 0,-1 1 0,1 0 0,1-1 0,-1 1 0,0-1-1,1 1 1,-1-1 0,1 1 0,-1 0 0,1 0 0,0-1 0,0 1-1,0 0 1,1 0 0,1-3 0,12-12-6422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2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0 13164,'0'0'1714,"-3"14"-486,0 1-913,-1 0 1,0 1 0,-2-2-1,0 1 1,0 0-1,-1-1 1,-1-1-1,-18 26 1,1-9 424,-1-1 0,-1 0 1,-1-3-1,-1 0 0,-2-2 0,0-1 1,-2-1-1,-39 19 0,70-40-697,0 0 1,0 0-1,0-1 0,0 1 0,0 0 0,0-1 0,-1 1 1,1-1-1,0 0 0,0 0 0,-1 0 0,1 0 0,-2 0 1,3-1-32,0 1 0,0-1 0,0 1 0,0 0 0,0-1 1,0 1-1,1-1 0,-1 0 0,0 1 0,0-1 1,1 0-1,-1 1 0,0-1 0,1 0 0,-1 0 0,1 1 1,-1-1-1,1 0 0,-1 0 0,1 0 0,-1-1 1,0-4-22,0-1 1,0 1 0,1 0-1,0-1 1,0 1 0,0-1 0,3-10-1,-1 4-113,0-1-1,1 0 1,1 1 0,0 0-1,1 0 1,1 0-1,0 0 1,0 1-1,1 0 1,1 0 0,0 1-1,1 0 1,0 0-1,17-15 1,-23 24 115,0 0 1,1 0 0,-1 0-1,0 0 1,1 0-1,-1 1 1,1 0-1,-1-1 1,1 1-1,0 1 1,-1-1-1,1 0 1,0 1-1,0 0 1,0 0-1,-1 0 1,1 0 0,0 1-1,0 0 1,-1-1-1,1 1 1,0 1-1,-1-1 1,1 0-1,-1 1 1,0 0-1,1 0 1,3 3-1,8 6 29,0 2-1,0 0 1,-2 1-1,20 24 1,17 17 47,-42-49-75,0-1 0,0 1 1,0-1-1,1 0 0,-1-1 0,1 0 0,0-1 0,1 0 0,-1 0 1,1-1-1,-1 0 0,1 0 0,-1-1 0,1-1 0,0 1 0,10-2 0,-12 0-598,-1-1-1,0 1 1,0-1-1,0 0 0,0-1 1,0 1-1,0-2 1,7-3-1,17-15-5801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2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19218,'0'0'4548,"73"8"-3170,-32-8-834,4-7-448,1 2-64,-1-3-928,-10 3-1282,-4-2-2147,-17 2-3266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2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0 526 13325,'0'0'1409,"64"-6"481,-19-11-865,7-5-128,3-2-481,0-1-320,1 2-96,-10 1-1345,-7 0-3812</inkml:trace>
  <inkml:trace contextRef="#ctx0" brushRef="#br0" timeOffset="1">604 1 17873,'0'0'3075,"24"58"-1730,-13-25-32,0 4-320,1 1-769,3 0-159,-1-1-1,2-5-32,-3-4-321,3-4-928,0-5-224,-4-8-385,-3-11-192,-2 0-3331,0-14-3235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21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24 11147,'0'0'4276,"-4"9"-3118,-3 5-502,1 1 0,1-1 0,0 2 0,1-1 0,1 0 0,-4 31 0,7-41-598,0 1 0,0-1 0,0 0 0,0 0 0,1 0-1,0 0 1,0 0 0,1 0 0,-1 0 0,1 0 0,0 0 0,0 0 0,0-1 0,1 1-1,0-1 1,0 0 0,0 0 0,0 0 0,1 0 0,-1 0 0,1-1 0,0 1 0,0-1-1,0 0 1,1 0 0,8 3 0,-7-3 78,1 0 0,0 0 0,0-1 0,0 0 0,0 0 0,0-1 0,0 0 0,0 0 0,1-1 0,-1 0 0,0 0 0,1 0 0,-1-1 0,0-1 0,0 1 0,0-1 0,0 0 0,8-3 0,-11 2-54,1 0-1,0 0 1,-1 0-1,0 0 1,0-1 0,0 0-1,0 1 1,0-1-1,-1-1 1,0 1-1,0-1 1,0 1 0,0-1-1,-1 0 1,0 0-1,0 0 1,0 0-1,0 0 1,-1 0-1,0 0 1,0-1 0,-1 1-1,1-1 1,-1-8-1,-1 6-79,1 1-1,-1-1 1,-1 0 0,0 1-1,0-1 1,0 0-1,-1 1 1,0 0 0,0 0-1,-1 0 1,0 0-1,0 1 1,0-1-1,-1 1 1,0 0 0,0 0-1,-1 1 1,0-1-1,0 1 1,0 1 0,0-1-1,-1 1 1,0 0-1,0 0 1,0 1 0,0 0-1,0 1 1,-1-1-1,1 1 1,-1 1-1,0-1 1,1 1 0,-1 1-1,0-1 1,0 1-1,-11 2 1,18-2-114,-1 1 0,1-1 0,-1 1 0,1 0 0,-1 0 0,1 0 0,0 0 0,-1 0-1,1 0 1,0 0 0,0 0 0,0 0 0,0 1 0,0-1 0,0 0 0,0 1 0,0-1 0,0 1 0,1-1 0,-1 1 0,1-1 0,-1 1 0,1-1 0,-1 1 0,1 3 0,0-4-175,0 0 1,-1 0 0,1 0 0,0 0 0,1 0 0,-1 0 0,0 0 0,0 1 0,0-1 0,1 0 0,-1 0 0,0 0 0,1 0 0,-1 0 0,1 0-1,-1 0 1,1 0 0,0 0 0,-1 0 0,1-1 0,0 1 0,0 0 0,0 0 0,0-1 0,0 2 0,18 4-7780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2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16688,'0'0'2092,"-1"12"-885,-5 15-479,-2-1 1,0 1 0,-2-1-1,-25 49 1,18-41-226,1 1 0,-16 56-1,36-154-11547,-5 23 2269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2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 12172,'0'0'1916,"-10"0"38,6-1-1813,0 1 0,0 0 1,0 0-1,0 1 0,0-1 1,0 1-1,0 0 0,0 0 1,0 0-1,0 1 0,0-1 1,1 1-1,-1 0 0,0 0 1,1 0-1,0 1 0,-1-1 1,1 1-1,0 0 0,0-1 1,1 1-1,-1 1 0,0-1 0,1 0 1,0 1-1,0-1 0,0 1 1,0 0-1,1-1 0,-1 1 1,1 0-1,0 0 0,0 0 1,1 0-1,-1 8 0,0-10-127,1 0 1,0 0-1,1 0 0,-1 0 0,0 1 0,1-1 0,-1 0 0,1 0 0,0 0 1,-1 0-1,1 0 0,0 0 0,0 0 0,0-1 0,1 1 0,-1 0 0,0 0 1,1-1-1,-1 1 0,1-1 0,3 3 0,-1-1 15,0-1 0,1 0 0,-1 1 0,1-2 0,0 1 0,0 0 1,0-1-1,0 0 0,7 0 0,-3 0 7,1 0 1,0-1-1,0 0 1,0-1-1,-1 0 1,1-1-1,0 0 1,-1 0-1,18-8 1,-21 6-26,0 1 1,0-2 0,-1 1 0,0-1 0,0 1-1,0-1 1,-1-1 0,1 1 0,-1-1 0,0 0-1,-1 0 1,4-7 0,-6 11 3,0 0 0,0 1 0,-1-1 1,1 0-1,-1 0 0,1 0 0,-1 0 0,0 0 0,1 0 0,-1 0 1,0 0-1,0 1 0,0-1 0,-1 0 0,1 0 0,0 0 0,-1 0 0,1 0 1,-1 0-1,0 0 0,1 1 0,-1-1 0,0 0 0,0 0 0,0 1 1,0-1-1,-1 1 0,1-1 0,0 1 0,-1 0 0,1-1 0,-1 1 1,1 0-1,-1 0 0,0 0 0,1 0 0,-1 0 0,0 0 0,0 1 0,0-1 1,1 0-1,-1 1 0,0 0 0,0-1 0,0 1 0,-3 0 0,-2-1 40,-1 0 0,1 1-1,-1 0 1,1 0-1,0 1 1,-1 0-1,1 0 1,0 0-1,-1 1 1,1 0 0,0 1-1,0 0 1,0 0-1,1 0 1,-1 1-1,-6 5 1,8-6-15,0 1 1,0 0-1,1 0 0,0 0 1,-1 1-1,1-1 1,1 1-1,-1 0 0,1 0 1,-1 1-1,2-1 0,-1 1 1,0-1-1,1 1 1,0 0-1,1 0 0,-1 0 1,1 0-1,-1 12 0,3-16-120,-1 1-1,0-1 0,1 0 1,-1 0-1,1 1 0,0-1 1,0 0-1,0 0 0,0 0 1,0 0-1,0 0 0,0 0 1,1 0-1,-1-1 0,1 1 1,-1 0-1,1-1 0,0 1 1,0-1-1,-1 1 0,1-1 1,0 0-1,0 0 0,0 0 1,1 0-1,-1 0 0,0 0 1,4 0-1,6 2-930,-1-1 0,0 0 0,1 0 1,17-1-1,15-1-5369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2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 15278,'-12'12'1730,"2"-3"-1339,-3 1 395,1 1 0,1 1 0,0 0-1,1 0 1,0 1 0,1 0 0,-10 19 0,18-31-733,0 0-1,1 0 0,-1 0 0,1 1 0,0-1 0,-1 0 0,1 1 0,0-1 0,0 0 1,0 0-1,-1 1 0,1-1 0,1 0 0,-1 1 0,0-1 0,0 0 0,0 1 0,1-1 1,-1 0-1,1 1 0,-1-1 0,1 0 0,-1 0 0,1 0 0,0 0 0,0 0 0,-1 1 1,2 0-1,1-1 16,-1 1 1,1-1 0,0 1-1,-1-1 1,1 0 0,0 0-1,0 0 1,0 0 0,-1-1-1,1 1 1,0-1 0,4 0-1,8 0 222,-1 0 0,1-1 1,-1-1-1,22-5 0,-21 2-214,-1 0 1,1-1-1,-1 0 1,0-1-1,-1-1 1,16-11-1,-25 17-51,0-1 0,0 1-1,-1-1 1,0 0 0,1 0-1,-1 0 1,0 0 0,0-1-1,-1 1 1,1-1 0,-1 0-1,0 1 1,0-1-1,0 0 1,0-1 0,-1 1-1,1 0 1,-1 0 0,0-1-1,-1 1 1,1 0 0,-1-1-1,1 1 1,-2-1 0,1 1-1,-1-7 1,0 10-28,-1-1-1,1 0 1,0 0 0,-1 0 0,0 1 0,1-1-1,-1 0 1,0 1 0,0 0 0,0-1 0,0 1-1,0 0 1,0 0 0,0 0 0,0 0-1,0 1 1,0-1 0,-1 0 0,1 1 0,0 0-1,0-1 1,-1 1 0,1 0 0,0 0 0,-1 1-1,-3 0 1,1-1-358,0 0-1,-1 0 0,1 1 1,0 0-1,0 0 1,1 1-1,-1-1 1,0 1-1,0 0 0,1 0 1,-8 5-1,2 3-5195,3-3-5002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10410,'0'0'5402,"16"4"-3752,2 2-1394,0-2 0,0 0 1,1-1-1,-1-1 0,1 0 0,22-2 1,350-45 1176,-58 5-1238,394 5-27,4 34-39,-316 4-63,-326-3-86,250-7 951,-282 2-635,0-2 1,-1-2 0,101-31 0,-149 37-267,-5 2-13,0 1 0,-1-1 1,1 1-1,-1-1 0,1 0 0,-1 0 0,1-1 1,-1 1-1,0 0 0,1-1 0,-1 1 0,0-1 1,0 0-1,2-2 0,-6 3-13,1-1 0,-1 1 0,0 1 0,0-1 1,0 0-1,0 0 0,0 1 0,0-1 0,0 1 0,0-1 0,0 1 0,0 0 1,0 0-1,-4 0 0,4 0-66,-16-1-661,14 1 115,-1 0-1,1 0 1,0 0 0,0-1-1,-1 0 1,1 0 0,0 0-1,-6-2 1,-3-7-4976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0 12716,'-1'9'37,"-58"325"1987,-27 555-1,-63 1907 2637,111-2362-4317,-12 347 563,50-736-812,12 84 0,-9-111-241,1 1 1,1-1-1,0 1 1,2-2-1,0 1 1,19 32-1,-25-47-188,2 1-1,-1-1 1,0 0-1,0 1 1,1-1 0,0 0-1,0 0 1,0-1-1,0 1 1,0-1-1,0 1 1,1-1-1,-1 0 1,1 0-1,-1-1 1,1 1-1,0-1 1,4 2-1,26-2-5071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1 289 14061,'0'0'1233,"11"1"-1510,495 32 1131,18-34-851,-375 0 31,2095-67-503,-475-45 2575,-385 20 167,2 48-716,-1148 43-1514,322 3 88,-7 43-60,-530-41-971,1 2 0,-1 0-1,0 2 1,0 0-1,39 20 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61 12107,'0'0'1821,"7"-7"-1116,-2 1-522,1 1 1,0 0-1,-1 1 1,2 0-1,-1 0 1,0 0 0,1 0-1,0 1 1,0 0-1,0 1 1,0-1-1,0 1 1,0 1 0,1-1-1,-1 1 1,0 1-1,12-1 1,-8 1-126,-1 0 1,1 1-1,0 0 1,-1 1-1,0 0 1,1 0-1,-1 1 0,0 0 1,16 9-1,-20-9-52,-2 0 0,1 0 0,0 1 0,-1 0 0,1 0 0,-1 0 0,0 0 0,0 1 0,-1-1 0,1 1 1,-1 0-1,0 0 0,-1 0 0,1 1 0,-1-1 0,0 1 0,0-1 0,-1 1 0,2 8 0,-2 0 20,0 1 0,-1-1 0,0 1 0,-1-1 0,-1 1 0,-1-1 0,0 0 1,0 0-1,-2 0 0,1 0 0,-2-1 0,0 0 0,0 0 0,-2 0 0,-10 15 0,-15 17 572,-2-2-1,-64 62 1,-168 149-1185,244-233-2729,11-12-2903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12075,'-16'47'-3811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1242 11179,'0'0'4046,"12"-16"-2583,264-386 2280,-75 101-3007,139-145-496,-339 445-241,5-7-27,1 0-1,-1 1 1,1 0 0,1 0 0,-1 0 0,1 1 0,0 1-1,1-1 1,13-6 0,-21 12 17,-1-1 0,1 1-1,0 0 1,0-1 0,-1 1 0,1 0-1,0 0 1,0 0 0,-1 0 0,1 0 0,0 0-1,0 0 1,0 0 0,-1 0 0,1 0-1,0 0 1,0 0 0,-1 1 0,1-1 0,0 0-1,0 0 1,-1 1 0,1-1 0,0 1-1,-1-1 1,1 1 0,-1-1 0,1 1 0,0-1-1,-1 1 1,1-1 0,-1 1 0,1 0-1,-1 0 1,8 28-233,-8-25 224,5 60 121,-3-1 0,-3 1 0,-10 74-1,5-79-209,1 1-1,4-1 1,2 1 0,9 60-1,-6-103-335,0 0 0,1 1 0,1-2-1,1 1 1,0-1 0,1 0 0,1-1-1,0 1 1,1-2 0,1 0 0,0 0 0,1-1-1,0 0 1,28 21 0,44 21-3303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5205 7079,'0'0'3192,"-9"-6"-2493,0-1-433,1 0 0,0-1 0,0 1 0,1-2 1,0 1-1,0-1 0,1 0 0,0 0 0,0-1 0,1 1 0,-4-13 0,-3-12-4,1 0 0,1-1 0,3 0 0,-7-66 1,8-146-329,6 184 161,4-62-7,38-233-1,58-120 96,-76 372-184,223-807 258,-175 709-79,7 4 0,147-263-1,80-37-22,-207 359 208,162-180-1,-184 240-190,3 3 0,4 4 0,110-75 0,-122 101-164,2 4 0,2 2 0,2 5-1,148-51 1,-156 66-2,1 4 1,0 2-1,1 4 0,1 2 0,0 4 0,87 4 0,-116 5 1,-1 1 0,1 2 0,-1 3 1,0 1-1,-1 2 0,0 2 0,-1 1 0,-1 3 0,0 1 0,-2 2 0,57 39 0,-45-19 26,-1 2 1,-3 2-1,-1 2 0,-2 2 0,-3 2 0,60 98 0,161 360 528,-249-483-510,208 466 432,270 537-336,-433-933-38,4-3 0,3-2 0,5-4 0,3-2 0,4-3 0,115 95 0,184 126-4,-281-235-7,3-4 1,118 57 0,-144-88 104,1-4 0,119 30 0,158 17 33,121 36-158,-330-61-88,26 8-3503,-125-49 123,-5-8-1265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9545,'-9'279'5804,"-24"197"-3246,32-459-2432,-126 1333 1123,79-906 369,12 633-1,54-806-1243,-10-210-358,2 0 0,26 81 0,-34-133-310,11 27-257,2-21-3729,-12-18-1133,-2-16-1223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104 762 7687,'-10'8'2317,"-2"1"-1672,-35 28 382,12-6 3387,40-36-4195,-1-1 0,0 1 0,0-1-1,0 0 1,3-9 0,8-12 192,60-91 788,319-522 1414,-381 622-2486,-16 42 55,-70 222-115,36-134-64,23-70-168,2 0 1,2 2 0,2-1-1,-4 60 1,11-100 24,1-1-1,0 1 1,0-1 0,1 0 0,-1 1 0,0-1 0,1 0 0,-1 0-1,1 1 1,0-1 0,0 0 0,-1 0 0,2 0 0,-1 0 0,0 0-1,3 3 1,-3-4 5,0 0-1,1 0 1,-1 0-1,1-1 0,-1 1 1,1-1-1,-1 1 1,1-1-1,-1 0 1,1 0-1,0 1 0,-1-1 1,1 0-1,-1 0 1,1-1-1,-1 1 0,1 0 1,0 0-1,-1-1 1,1 1-1,-1-1 1,1 1-1,-1-1 0,0 0 1,1 0-1,1-1 1,10-6-506,-1 0 1,0-1 0,-1 0-1,0-1 1,0-1 0,-1 1-1,15-23 1,57-92-4071,-41 51 398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92 1922,'0'0'8077,"-7"13"-6230,-11 21-1029,2 1 1,1 1 0,2 0-1,2 1 1,1 1-1,2-1 1,2 2-1,-2 50 1,7-87-802,1 0 1,0 0-1,0 0 1,0 0-1,0 0 1,0 0-1,1 0 1,-1 0-1,1 0 1,-1 0-1,1 0 0,0 0 1,0 0-1,0 0 1,0-1-1,0 1 1,0 0-1,2 2 1,-2-4-12,0 1 0,0-1 1,0 1-1,1-1 0,-1 0 1,0 0-1,0 1 0,0-1 0,0 0 1,0 0-1,1 0 0,-1 0 1,0 0-1,0 0 0,0-1 1,0 1-1,0 0 0,1-1 0,-1 1 1,0-1-1,0 1 0,0-1 1,1 0-1,6-4 39,0-1 1,-1 1-1,0-2 0,0 1 1,0-1-1,8-11 1,4-7 77,-1-2 0,-1 0 0,-1 0 0,22-56 1,-32 68-66,-1 0 0,-1 0 0,0 0 0,-1-1 0,0 1 0,-2-1 0,1 0 0,-2 0 1,0 0-1,-1 1 0,-6-29 0,7 40-68,-1 1 0,0 0 0,0 0 1,0 0-1,0-1 0,-1 1 0,1 0 0,-1 1 0,0-1 1,0 0-1,0 0 0,0 1 0,0-1 0,0 1 1,-1 0-1,1 0 0,-1 0 0,0 0 0,0 0 0,1 0 1,-1 1-1,0-1 0,0 1 0,-1 0 0,1 0 1,0 0-1,0 0 0,-1 1 0,1-1 0,0 1 0,0 0 1,-1 0-1,1 0 0,0 0 0,-1 1 0,1-1 1,0 1-1,-1 0 0,1 0 0,0 0 0,0 0 0,0 0 1,0 1-1,0 0 0,0-1 0,1 1 0,-1 0 1,0 1-1,1-1 0,0 0 0,-1 1 0,1-1 0,0 1 1,0-1-1,-2 7 0,-3 3-301,2 1 0,0 0 0,1 0 0,-4 17-1,6-24-323,1 1 0,0-1 0,1 0 0,-1 0 0,1 1 0,0-1 0,1 0 0,-1 0 0,1 0 0,1 1-1,3 10 1,10 0-3630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212 122 9097,'0'0'4986,"-10"-4"-3540,-36-10 54,44 13-1427,-1 1-1,1 0 0,-1-1 1,1 1-1,-1 0 0,1 0 1,-1 1-1,1-1 0,-1 0 1,1 1-1,-1 0 0,1-1 1,0 1-1,-1 0 0,1 0 1,0 0-1,0 1 0,0-1 1,0 0-1,0 1 0,0-1 1,0 1-1,0 0 0,0 0 1,1 0-1,-2 2 0,-4 5 108,2 1 0,-1-1 0,1 1 0,-5 14 0,6-14-70,-7 14 37,2 2 0,0-1 1,1 1-1,2 0 0,1 1 0,1 0 0,1-1 0,0 30 0,3-54-149,0 0 0,0 0 0,1 0 0,-1 0 0,0 0 0,1 0 0,-1 0 0,1 0 0,-1 0 0,1 0 0,0 0 0,0 0 0,0-1 0,0 1-1,0 0 1,0-1 0,1 1 0,-1-1 0,0 1 0,1-1 0,1 2 0,-1-2 4,0-1-1,0 1 1,0-1 0,0 1-1,-1-1 1,1 0 0,0 0-1,0 0 1,0 0 0,0 0-1,0 0 1,0 0 0,0-1-1,0 1 1,0 0 0,0-1-1,2-1 1,6-2 53,-1-1 0,0 0-1,0-1 1,0 0 0,-1 0 0,12-12 0,-3 1 93,-1 0 1,-1-1 0,-1-1 0,0 0 0,-1 0-1,-1-2 1,-2 1 0,0-1 0,-1-1 0,0 0-1,-2 0 1,-1-1 0,-1 0 0,-1 0 0,3-44-1,-7 63-138,-1 0 0,1 0 0,-1 0-1,0 0 1,0 0 0,0 1-1,0-1 1,0 0 0,-1 1-1,0-1 1,0 1 0,0-1-1,0 1 1,0 0 0,-1 0 0,0 0-1,1 0 1,-7-5 0,7 7-49,1 0 0,-1 0 0,0 1 1,1-1-1,-1 0 0,0 1 1,0-1-1,0 1 0,1-1 0,-1 1 1,0 0-1,0 0 0,0-1 0,0 2 1,0-1-1,0 0 0,1 0 0,-1 0 1,0 1-1,0-1 0,0 1 0,1 0 1,-1-1-1,0 1 0,1 0 0,-1 0 1,0 0-1,1 0 0,-1 0 1,1 1-1,0-1 0,-1 0 0,1 1 1,0-1-1,0 1 0,0-1 0,0 1 1,0-1-1,0 1 0,-1 2 0,-2 5-378,0-1 0,0 1 0,0-1 0,1 1 0,1 0 0,0 0 0,-2 14-1,1 36-5491,3-31 1783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7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84 8360,'0'0'2295,"8"-9"-448,23-28 155,-31 36-1912,1 1-1,0-1 0,-1 1 0,1-1 0,-1 1 0,1-1 0,-1 1 0,1-1 1,-1 0-1,0 1 0,1-1 0,-1 0 0,0 1 0,1-1 0,-1 0 1,0 0-1,0 1 0,0-1 0,1 0 0,-1 0 0,0 0 0,0 1 0,0-1 1,0 0-1,-1 0 0,1 1 0,0-1 0,0 0 0,0 0 0,-1 1 1,1-1-1,0 0 0,-1 1 0,1-1 0,0 0 0,-1 1 0,1-1 0,-1 0 1,1 1-1,-1-1 0,1 1 0,-1-1 0,0 1 0,1-1 0,-1 1 1,0 0-1,1-1 0,-1 1 0,-1-1 0,-37-4 352,33 5-235,-4 0-164,-1 0-1,0 0 1,1 1 0,-1 1-1,0 0 1,1 0 0,0 1 0,-1 0-1,1 1 1,0 0 0,1 0 0,-1 1-1,1 1 1,0 0 0,0 0-1,1 0 1,0 1 0,0 0 0,0 1-1,1 0 1,0 0 0,1 1-1,-1 0 1,2 0 0,-1 0 0,-4 13-1,8-19-25,1 1 0,0-1-1,0 1 1,0-1 0,0 1-1,1-1 1,-1 1 0,1 0-1,0-1 1,0 1 0,0 0-1,0-1 1,1 1 0,1 3-1,-1-5-1,0 0 0,0 0 0,0 0 0,1 0-1,-1 0 1,1-1 0,0 1 0,-1 0-1,1-1 1,0 0 0,0 1 0,0-1 0,0 0-1,0 0 1,0 0 0,0 0 0,0 0-1,0-1 1,1 1 0,-1 0 0,0-1 0,0 0-1,4 0 1,15 3 70,0-2 0,0 0 0,0-2 0,0 0 0,0-2 0,29-6 1,-38 6-66,1 0 1,-1-1 0,0-1 0,0 0 0,0-1 0,0 0 0,-1 0 0,0-1 0,-1-1 0,1 0 0,14-16 0,-21 21-1,-1-1 0,0 0 0,-1-1 0,1 1 0,-1-1 0,0 1 0,0-1 0,0 1 0,-1-1 0,1 0 0,0-6 0,-2 9-21,0 1 0,0-1 0,0 1 0,0-1 0,0 1 0,0-1 1,0 1-1,0-1 0,-1 1 0,1-1 0,-1 1 0,1-1 0,-1 1 0,1-1 1,-1 1-1,0 0 0,0-1 0,0 1 0,1 0 0,-1 0 0,-1-1 0,1 1 1,0 0-1,0 0 0,0 0 0,0 1 0,-1-1 0,1 0 0,0 0 0,-1 1 0,1-1 1,-1 0-1,1 1 0,-1 0 0,1-1 0,-1 1 0,1 0 0,-3 0 0,-1-1-7,-1 1-1,1 0 1,0 0 0,0 0-1,0 1 1,0 0-1,0 0 1,0 0-1,0 1 1,0-1-1,1 1 1,-1 0-1,1 1 1,-1-1-1,1 1 1,0 0-1,-1 0 1,-3 4-1,6-5-118,0 1 0,0-1-1,0 1 1,0 0-1,0-1 1,0 1-1,1 0 1,0 0 0,-1 0-1,1 0 1,0 1-1,-1 4 1,2-5-236,0 1 0,0-1 0,0 1 0,0 0 0,0-1 0,1 1 0,0-1 0,0 1 0,0-1 0,0 1 0,0-1 0,1 1 0,1 3 0,12 12-3805,9-2-1522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3 284 11403,'0'0'8664,"-1"-8"-7740,0 6-889,1 0 1,0 0 0,0-1-1,0 1 1,0 0 0,0 0-1,0 0 1,1 0 0,-1 0-1,1-1 1,-1 1 0,1 0-1,0 0 1,0 0 0,0 0-1,0 1 1,0-1 0,0 0-1,2-2 1,4-2 207,0 1 0,0-1 1,1 1-1,11-6 0,-15 9-181,65-40 342,2 3 1,1 4-1,121-43 0,-193 78-403,1-1 0,-1 1 0,1 0 0,-1-1-1,1 1 1,-1 0 0,1 0 0,-1-1 0,1 1-1,-1 0 1,1 0 0,0 0 0,-1 0 0,1 0 0,-1 0-1,1 0 1,0 0 0,-1 0 0,1 0 0,-1 0-1,1 0 1,-1 0 0,1 0 0,0 0 0,-1 1-1,1-1 1,-1 0 0,1 0 0,-1 1 0,1-1 0,-1 0-1,1 1 1,-1-1 0,0 1 0,1-1 0,-1 0-1,1 1 1,-1-1 0,0 1 0,1-1 0,-1 1 0,0-1-1,0 1 1,1-1 0,-1 1 0,0 0 0,0-1-1,0 1 1,0-1 0,0 1 0,0-1 0,0 1 0,0 0-1,0-1 1,0 1 0,0-1 0,0 1 0,0 0-1,0-1 1,-1 1 0,-16 40 102,14-34-80,-128 247 980,-100 217 637,223-454-1561,5-12-68,0 1 1,1-1 0,0 1 0,0-1 0,0 1-1,0-1 1,1 1 0,0 0 0,0 0-1,1 6 1,1-12-32,0 0 0,1 0 0,-1 0 0,0 0 0,1 0 0,-1 0 0,1 0 0,-1-1 0,0 1 0,0-1 0,1 1 0,-1-1 0,0 1 0,0-1 0,3-1 0,3-4-228,0 0 1,-1 0 0,1 0-1,-1-1 1,0 0 0,-1 0-1,0-1 1,0 1-1,0-1 1,-1 0 0,-1-1-1,1 1 1,2-11-1,-1 0-1430,0 0-1,-1 0 1,-2-1-1,2-39 0,-4 8-3745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57 156 10954,'0'0'3972,"-53"58"-2178,49-45 32,4-1-417,6-7-288,17-5-288,14 0 288,8-14 160,12-10-224,2-4-705,9-4-288,0-2-32,-2-1-800,-11-1-2692,-14-5-3618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947 0 10282,'0'0'5867,"-10"7"-5376,-8 7-195,2 1 1,-1 0-1,2 1 1,-24 33 0,-58 92 1458,46-63-1005,-297 382 448,66-90-1089,276-362-114,-5 6-47,2-1 1,-16 31-1,25-44 35,0 0-1,0 0 0,0 0 0,-1 0 1,1 0-1,0 1 0,0-1 0,0 0 1,0 0-1,0 0 0,-1 0 1,1 1-1,0-1 0,0 0 0,0 0 1,0 0-1,0 1 0,0-1 0,0 0 1,0 0-1,0 1 0,0-1 0,0 0 1,0 0-1,0 0 0,0 1 1,0-1-1,0 0 0,0 0 0,0 0 1,0 1-1,0-1 0,0 0 0,0 0 1,0 1-1,0-1 0,1 0 1,-1 0-1,0 0 0,0 0 0,0 1 1,0-1-1,0 0 0,1 0 0,-1 0 1,0 0-1,0 0 0,0 1 0,1-1 1,-1 0-1,0 0 0,0 0 1,0 0-1,1 0 0,-1 0 0,0 0 1,0 0-1,0 0 0,1 0 0,-1 0 1,0 0-1,0 0 0,1 0 1,-1 0-1,0 0 0,0 0 0,0 0 1,1 0-1,16-9-1006,7-11-325,-2-1 1,0-1-1,-1 0 1,-2-2-1,23-33 1,-40 53 1095,64-88-6767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4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2531 520 12780,'-8'-7'187,"2"2"0,1 0 0,-1 0-1,0 0 1,-1 1 0,1 0 0,-1 0 0,0 1 0,0 0 0,0 0-1,0 0 1,0 1 0,-1 0 0,1 1 0,-1 0 0,1 0-1,-1 0 1,0 1 0,1 0 0,-1 1 0,1-1 0,-1 2-1,0-1 1,-9 4 0,-4 4-71,0 1 1,1 1-1,1 1 0,-26 19 0,-72 68 187,79-66-199,-225 208 466,-213 174 29,437-390-583,39-24-20,0-1 0,-1 0-1,1 0 1,0 1 0,-1-1 0,1 0 0,0 1 0,-1-1-1,1 0 1,0 0 0,-1 0 0,1 0 0,-1 1 0,1-1 0,0 0-1,-1 0 1,1 0 0,-1 0 0,1 0 0,-1 0 0,1 0-1,0 0 1,-1 0 0,1 0 0,-1 0 0,1 0 0,-1 0 0,1-1-1,0 1 1,-1 0 0,1 0 0,-1 0 0,1-1 0,0 1-1,-1 0 1,0-1 0,6-16-408,18-21-891,366-460-8492,-245 320 7318,127-137 2059,-87 106 1588,-168 190-847,-9 13 3,-1-1 0,0 0 0,-1 0 0,0 0 0,0-1 0,0 0 0,5-14 0,-10 22-302,0 0 1,0-1-1,0 1 1,1 0-1,-1-1 1,0 1-1,0 0 1,0-1-1,0 1 1,-1 0-1,1-1 1,0 1-1,0 0 1,0-1-1,0 1 1,0 0-1,0-1 1,0 1-1,-1 0 1,1-1-1,0 1 1,0 0-1,0-1 1,-1 1-1,1 0 1,0 0-1,0-1 1,-1 1-1,1 0 1,0 0-1,-1 0 1,1-1-1,0 1 1,-1 0-1,1 0 1,0 0-1,-1 0 1,1 0-1,0 0 1,-1 0-1,1 0 1,0 0-1,-1 0 1,1 0-1,-1 0 1,1 0-1,0 0 1,-1 0-1,1 0 1,-1 0-1,-9 1 39,0 1-1,0 0 1,-1 0-1,2 1 1,-1 0-1,0 1 0,1 0 1,-1 1-1,1-1 1,-13 11-1,12-9-7,-382 251 2644,17 32-462,236-180-1370,-124 98 43,-415 310-411,648-497-506,-113 73 78,126-83-156,0-1 1,-1 0-1,0-2 1,-1 0-1,1-2 0,-25 6 1,42-11 61,0 0 0,-1 1 0,1-1 0,0 0 0,0 0 1,-1 0-1,1 1 0,0-1 0,0-1 0,-1 1 0,1 0 0,0 0 0,0 0 1,0-1-1,-1 1 0,1 0 0,0-1 0,0 1 0,0-1 0,0 0 0,0 1 0,0-1 1,0 0-1,0 0 0,0 1 0,0-1 0,0 0 0,0 0 0,1 0 0,-1 0 0,0 0 1,1 0-1,-1 0 0,0-1 0,1 1 0,-1 0 0,1 0 0,0 0 0,0 0 1,-1-1-1,1 1 0,0 0 0,0 0 0,0-2 0,0-5-224,1 1 0,0 0 0,1-1-1,-1 1 1,2 0 0,4-13 0,17-29-872,2 1 0,2 2 0,66-84 0,-53 77 294,77-100-2287,16-12-3140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5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4574 2488 8392,'-189'84'2884,"-339"205"0,-137 163-383,78-14-1861,183-132-383,374-284-233,10-6-3,-1 0 0,0-2 0,-1-1 0,0 0 0,-40 15-1,62-27-22,-1-1 0,1 0 0,-1 0-1,1 1 1,-1-1 0,1 0-1,-1 0 1,1 1 0,-1-1-1,0 0 1,1 0 0,-1 0 0,1 0-1,-1 0 1,1 0 0,-1 0-1,0 0 1,1 0 0,-1 0-1,1 0 1,-1-1 0,1 1 0,-1 0-1,0 0 1,1 0 0,-1-1-1,1 1 1,-1 0 0,1-1 0,0 1-1,-1 0 1,1-1 0,-1 1-1,1-1 1,0 1 0,-1-1-1,1 1 1,0-1 0,-1 1 0,1-1-1,0 1 1,-1-2 0,5-26-465,5 8 219,0 0 1,1 1 0,1 0 0,1 1 0,23-27 0,-24 30 160,158-195-1265,208-200 1,223-160-1077,-141 139-182,-272 234 149,-179 189 2368,25-36-204,-32 42 299,0 1 1,0-1-1,0 0 1,0 0-1,0 1 0,-1-1 1,1 0-1,-1 0 1,1 0-1,-1 0 1,1 0-1,-1 0 1,0 0-1,0 0 1,0 0-1,0 0 1,-1 0-1,1 0 1,0 0-1,-1 1 1,0-3-1,0 3 26,0 0-1,0 0 1,1 0-1,-1 0 1,0 0 0,0 0-1,0 1 1,0-1-1,-1 0 1,1 1-1,0-1 1,0 1 0,0-1-1,0 1 1,-1 0-1,1-1 1,0 1 0,0 0-1,-1 0 1,1 0-1,0 0 1,0 0-1,-2 0 1,-12 0 280,0 1-1,0 0 1,1 1-1,-1 1 1,1 0-1,-1 1 1,-25 11-1,-101 54 1715,107-51-1523,-211 123 2475,-290 219 1,-194 215-1349,279-191-1434,-137 110-203,580-489 2,-7 7-35,0-1-1,-1 0 0,-1-1 0,1-1 1,-29 13-1,43-22 31,1 1 1,-1-1 0,1 0-1,-1 0 1,0 1 0,1-1-1,-1 0 1,1 0-1,-1 0 1,0 0 0,1 1-1,-1-1 1,0 0 0,1 0-1,-1-1 1,0 1-1,1 0 1,-1 0 0,0 0-1,1 0 1,-1 0 0,1-1-1,-1 1 1,1 0-1,-1 0 1,0-1 0,1 1-1,-1-1 1,1 1-1,-1 0 1,1-1 0,-1 1-1,1-1 1,0 1 0,-1-1-1,1 1 1,0-1-1,-1 1 1,1-1 0,0 0-1,-1 1 1,1-1 0,0 1-1,0-1 1,0 0-1,0 1 1,0-1 0,0 0-1,0-1 1,6-34-989,7-2 335,3 2-1,1 0 1,2 1 0,1 1-1,47-61 1,-20 30 229,657-849-1984,62 48 1680,-660 749 682,-33 37-233,-14 18-51,-2-3 1,90-135-1,-142 191 393,0 1 0,0-1 0,-1 0 0,0 0 0,-1 0 0,0 0 0,0-1 0,1-10 0,-4 18-15,1 0-1,-1 0 1,-1 1-1,1-1 1,0 0-1,0 0 1,-1 0 0,1 1-1,-1-1 1,1 0-1,-1 0 1,0 1-1,0-1 1,0 1-1,0-1 1,0 1 0,0-1-1,-2-1 1,1 1 30,-1 0 0,0 0 0,1 1 0,-1-1 0,0 1 0,0 0 0,0 0 0,0 0 0,0 0 0,0 0 0,-1 1 0,1-1 0,-6 1 0,-13 1 72,0 1-1,0 1 0,0 1 0,1 1 0,-1 0 1,1 2-1,1 0 0,-34 18 0,-114 56 1090,-185 119 0,-148 131 249,418-275-1234,-694 502 1750,76-53-1316,683-493-664,3 0 8,-1-1 0,-1 0 0,1-2 0,-2 0 0,-29 11 0,47-20-18,-1 1 1,1-1-1,-1 0 1,1 0-1,0 1 1,-1-1 0,1 0-1,-1 0 1,1 0-1,-1 0 1,1 1-1,-1-1 1,1 0-1,-1 0 1,1 0 0,-1 0-1,1 0 1,-1 0-1,1 0 1,-1-1-1,1 1 1,-1 0-1,1 0 1,-1 0 0,1 0-1,-1-1 1,1 1-1,-1 0 1,1 0-1,-1-1 1,1 1 0,0 0-1,-1-1 1,1 1-1,0 0 1,-1-1-1,1 1 1,0-1-1,-1 1 1,1-1 0,0 1-1,0-1 1,-1 1-1,1-1 1,0 1-1,0-1 1,0 0-1,0-4-51,0 0 0,0-1-1,1 1 1,0 0 0,0 0-1,0 0 1,0-1 0,1 1-1,0 1 1,4-8 0,33-56-518,-27 48 410,340-469-2304,39 27 672,809-831-131,-1023 1117 2043,88-93 377,-235 230-466,-27 32 0,-9 7 0,-11 7-10,0 1 1,0 1-1,1 0 0,-26 20 0,11-8 54,-1306 941 3109,1013-721-2126,156-116-616,-134 98 358,228-174-374,55-40-113,11-11 82,9-1-341,-1 1 0,1 0 0,0-1 0,0 1 0,0 0 0,0 0 0,0-1 0,0 1 0,1 0 0,-1 0 0,1 0 0,1-2 0,66-79-431,84-80 0,101-76-904,-220 208 1166,1261-1092-3457,-924 810 3726,-316 265-27,-43 35-34,-14 10-14,-26 18 120,-372 273 243,274-192-369,-526 419 1236,44 51-1317,457-395-3447,130-137 171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5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2348 8360,'-10'3'982,"1"2"-646,5-3-191,1 0 1,-1 0-1,0-1 1,0 0-1,1 1 0,-1-1 1,0 0-1,0-1 1,0 1-1,-1-1 0,1 0 1,-7 0-1,10-1-36,0 0 0,0 0 1,-1 0-1,1 0 0,0 0 0,0 0 0,0 0 0,1-1 0,-1 1 0,0 0 0,0-1 0,1 1 0,-1 0 0,1-1 0,-1 1 0,1-1 1,-1 1-1,1-1 0,0 1 0,0-1 0,0 1 0,0-1 0,0 1 0,0-1 0,0 1 0,0-1 0,1 1 0,0-3 0,8-51 422,9 2-43,2 0-1,3 1 0,54-91 0,-48 91-209,91-155 445,261-342 1,-267 411-724,6 4 0,5 6-1,151-118 1,-187 176-363,3 3-1,3 5 0,2 4 1,3 4-1,2 5 1,2 4-1,2 5 0,117-29 1,-205 65-698,-28 7 228,-28 5-3001,5-4-5268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5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1 660 11243,'23'-30'4710,"31"-26"-2206,5-4-1476,28-48 324,-4-3 1,104-184-1,-332 676-2083,136-354-207,1 0-1,1 1 1,-4 45 0,11-72 830,-1-1 1,1 1-1,0-1 0,0 1 0,0 0 1,-1-1-1,1 1 0,0 0 0,0-1 1,0 1-1,0 0 0,0-1 0,0 1 1,1 0-1,-1-1 0,0 1 0,0 0 1,0-1-1,0 1 0,1 0 0,-1-1 1,0 1-1,1-1 0,-1 1 0,1-1 1,-1 1-1,0-1 0,1 1 0,-1-1 1,1 1-1,-1-1 0,1 1 0,-1-1 1,1 0-1,0 1 0,-1-1 0,1 0 1,-1 0-1,1 1 0,0-1 0,-1 0 1,1 0-1,0 0 0,-1 0 0,1 0 1,0 0-1,-1 0 0,1 0 0,0 0 1,-1 0-1,1 0 0,0 0 0,-1-1 1,1 1-1,0 0 0,-1 0 0,1-1 1,-1 1-1,2-1 0,30-9-3645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53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0 8456,'0'0'8328,"-11"6"-7330,-5 5-808,1 1 0,0 1 0,1 1 0,0-1-1,1 2 1,0 0 0,1 1 0,-14 25 0,-79 156-47,100-187-126,-6 12 3,-32 75 92,40-89-105,1 0 0,-1 0 0,1 1 0,1-1 0,-1 1 0,2-1 0,-1 1 0,1 0 0,1 11 0,-1-19-5,1 0-1,-1 0 0,0 0 0,0 0 0,1 0 0,-1 0 0,0 0 0,1 0 0,-1 0 0,1 0 0,-1-1 0,1 1 1,-1 0-1,1 0 0,0-1 0,-1 1 0,1 0 0,0-1 0,0 1 0,0-1 0,-1 1 0,1-1 0,0 1 0,0-1 0,0 1 1,0-1-1,0 0 0,2 1 0,0-1 23,0 0-1,0 0 1,0 0 0,1 0-1,-1-1 1,0 0 0,0 1 0,0-1-1,4-2 1,5-2 161,-1 0 0,0-1 0,20-14 0,-9 2 7,0-1 0,-2-1 0,0-1 0,-1-1-1,-1-1 1,-1 0 0,20-38 0,-26 40-79,0-1 0,-2 0 0,0 0 0,-1-1 0,-2-1 0,0 1-1,-2-1 1,0 0 0,0-32 0,-4 54-136,0 0-1,0-1 0,0 1 1,0 0-1,-1 0 0,1 0 1,-1 0-1,1 0 0,-1-1 1,0 1-1,1 0 0,-1 0 1,0 1-1,0-1 0,-1 0 1,1 0-1,0 0 0,-1 1 1,-1-3-1,2 3-68,-1 1 1,1-1 0,-1 1-1,1-1 1,-1 1 0,0 0-1,1 0 1,-1-1 0,1 1-1,-1 0 1,0 1-1,1-1 1,-1 0 0,1 0-1,-1 0 1,1 1 0,-1-1-1,1 1 1,-1 0 0,1-1-1,-1 1 1,1 0-1,0 0 1,-1 0 0,1 0-1,0 0 1,0 0 0,-2 1-1,-39 40-5593,24-20 800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5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55 6374,'0'0'4575,"1"-8"-2071,1-25-97,-2 32-2336,0 1 0,0-1 1,-1 0-1,1 1 0,0-1 0,0 1 0,-1-1 0,1 0 0,0 1 0,-1-1 0,1 1 0,0-1 0,-1 1 0,1-1 0,-1 1 0,1-1 0,-1 1 0,1 0 0,-1-1 0,1 1 0,-1 0 1,1-1-1,-1 1 0,0 0 0,1 0 0,-1-1 0,1 1 0,-1 0 0,0 0 0,1 0 0,-1 0 0,0 0 0,1 0 0,-1 0 0,0 0 0,1 0 0,-1 0 0,0 0 0,1 1 0,-1-1 1,1 0-1,-1 0 0,0 0 0,1 1 0,-1-1 0,1 0 0,-1 1 0,0 0 0,-28 14 323,4 8-329,0 0-1,1 2 0,1 1 1,-37 55-1,30-32 0,1 1-1,-24 61 0,50-106-34,-2 6-10,0 1 0,1 0-1,0 0 1,-4 25 0,8-35-14,0-1-1,0 1 1,0-1 0,0 1-1,0-1 1,0 1-1,0 0 1,0-1 0,1 1-1,-1-1 1,1 1 0,-1-1-1,1 1 1,0-1 0,0 0-1,-1 1 1,1-1 0,0 0-1,2 2 1,-1-2 12,0 0-1,-1 0 1,1 0 0,0 0 0,1 0-1,-1-1 1,0 1 0,0-1 0,0 1-1,0-1 1,0 0 0,1 0 0,-1 0 0,0 0-1,0 0 1,0-1 0,0 1 0,4-2-1,8-2 119,0-1 0,0 0 1,-1-1-1,0 0 0,0-1 0,0-1 0,-1 0 0,19-17 0,-4 2-67,-1-2 0,34-41 0,-49 51 11,0 0-1,-1 0 1,0-1 0,-2 0-1,0 0 1,0-1-1,-2 0 1,0-1-1,-1 0 1,0 0-1,-2 0 1,0 0 0,0-36-1,-2 52-113,-1 1 0,0-1 0,0 0 0,0 1-1,0-1 1,0 1 0,0-1 0,-1 1 0,1-1 0,-1 1 0,1-1 0,-1 1-1,1-1 1,-1 1 0,0-1 0,1 1 0,-1 0 0,0-1 0,-2-1 0,2 3-40,0-1 0,0 1 0,0 0 0,0 0 0,0 0 0,0-1 1,0 1-1,0 0 0,0 1 0,1-1 0,-1 0 0,0 0 0,0 0 0,0 0 1,0 1-1,0-1 0,0 0 0,0 1 0,0-1 0,1 1 0,-1-1 1,0 1-1,-1 0 0,-6 6-1128,0-1 0,1 1 0,0 1-1,-9 10 1,-7 9-3238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5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18642,'0'0'2914,"77"-3"-2818,-42-6-31,6 0-1443,-1-3-1472,-5-1-2788,3-1-4740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9161,'0'0'4164,"0"68"-2371,0-36-511,-3 0-482,1 1-31,2-6-257,0-3-383,5-6-33,8-9-192,5-7-1314,-1-2-1665,3-15-1089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5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580 1 13261,'0'0'10409,"-8"14"-9896,-23 34-307,-2-2 1,-3-1 0,-1-2-1,-1-2 1,-3-1-1,-1-2 1,-2-2 0,-2-2-1,-86 50 1,124-80-194,3-1-3,1 0 0,-1 0 0,0-1-1,0 0 1,0 0 0,0 0-1,0-1 1,-1 1 0,1-1-1,0 0 1,-1-1 0,1 1 0,-6-1-1,10-1-50,1 0 0,-1 0 0,0 0 0,1 0 0,-1 0 0,1 0 0,-1-1 0,1 1 0,0 0 0,-1 0 0,1 0 0,0 0 0,0 0 1,0-1-1,0 1 0,0 0 0,0 0 0,0 0 0,0-1 0,0 1 0,0 0 0,1 0 0,-1 0 0,1 0 0,0-2 0,-1 2-31,6-17-268,2 1-1,0 0 1,1 0-1,0 1 1,1 0-1,17-19 1,-1-2-138,-1-2 177,-13 19 319,1 0 1,1 0-1,1 1 0,0 1 0,28-25 0,-42 42 24,1 0 0,-1 0 0,1 1 1,-1-1-1,1 0 0,0 0 0,-1 1 1,1-1-1,0 1 0,-1 0 0,1-1 1,0 1-1,0 0 0,-1 0 0,1 0 0,0 0 1,0 0-1,-1 1 0,1-1 0,0 0 1,-1 1-1,1-1 0,0 1 0,-1 0 1,1 0-1,-1-1 0,1 1 0,-1 0 1,1 0-1,-1 0 0,0 0 0,2 2 0,6 6 132,-1-1-1,0 2 1,13 18-1,4 5 25,-5-15-66,1 0 1,0-2 0,1 0 0,1-2 0,37 18 0,18-2-5116,-60-26-1967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5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188 311 4837,'-13'3'1927,"-79"14"450,20-12 3526,71-5-5833,1 0 1,-1 0 0,1 0 0,0 0 0,-1 0 0,1 0 0,0 0 0,-1 0-1,1 0 1,0 0 0,-1 0 0,1 0 0,-1 0 0,1-1 0,0 1 0,0 0 0,-1 0-1,1 0 1,0-1 0,-1 1 0,1 0 0,0 0 0,0-1 0,-1 1 0,1 0-1,0-1 1,0 1 0,0 0 0,-1-1 0,1 1 0,0 0 0,0-1 0,0 1 0,0 0-1,0-1 1,0 1 0,0-1 0,4-18 809,17-14-770,10 0-22,2 2-1,1 1 1,1 2-1,48-30 1,-61 44-65,1 1 0,0 2 0,1 0 0,0 1 1,1 1-1,0 1 0,0 2 0,45-7 0,-67 13-23,1 0 0,-1-1 1,1 1-1,-1 0 0,1 1 0,-1-1 0,1 0 1,-1 1-1,0 0 0,1 0 0,-1 0 0,0 0 1,0 1-1,0-1 0,0 1 0,0 0 1,0 0-1,0 0 0,0 0 0,-1 0 0,1 0 1,-1 1-1,1 0 0,-1-1 0,0 1 0,0 0 1,0 0-1,-1 0 0,1 0 0,-1 0 0,0 0 1,1 1-1,-1-1 0,-1 0 0,1 1 0,0-1 1,-1 1-1,0 3 0,1 14 36,-1 1 0,-1-1-1,-1 0 1,-9 42 0,-10 20-1,-4-1 0,-44 100-1,-30 94 332,98-271-339,-1 1 0,1-1 0,-1 0 1,2 1-1,-1-1 0,1 1 0,-1 0 1,2-1-1,0 11 0,0-15-26,0 1 0,0 0 0,0 0 0,0-1 1,0 1-1,0-1 0,1 1 0,-1-1 0,0 0 0,1 1 0,-1-1 0,1 0 0,0 0 0,-1 0 1,1 0-1,0 0 0,0 0 0,-1-1 0,1 1 0,0 0 0,0-1 0,0 0 0,0 1 0,0-1 1,0 0-1,0 0 0,0 0 0,3-1 0,12 1-23,0-2 0,0 0 0,0-1 1,0 0-1,0-2 0,-1 0 0,0-1 0,0 0 1,-1-1-1,1-1 0,14-10 0,4-5-1339,0-1 0,-1-2-1,41-42 1,-10-3-3273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5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914 0 9385,'-50'32'1131,"3"2"0,1 2 0,1 2 0,2 2 0,2 1 0,-55 73 1,-181 302 997,277-415-2126,-145 252 643,118-199-590,2 1 0,-31 104-1,52-147-71,1 1-1,0 0 0,1-1 0,0 1 1,1 0-1,1 21 0,0-33-51,0 1 0,0-1-1,0 1 1,1-1 0,-1 1 0,0-1-1,1 1 1,-1-1 0,1 0 0,-1 1-1,1-1 1,0 0 0,-1 0 0,1 1 0,0-1-1,0 0 1,0 0 0,0 0 0,0 0-1,0 0 1,0 0 0,0 0 0,1 0-1,-1-1 1,0 1 0,1 0 0,-1-1-1,0 1 1,1-1 0,-1 1 0,0-1-1,1 0 1,-1 0 0,1 1 0,-1-1 0,1 0-1,-1 0 1,1-1 0,-1 1 0,0 0-1,1 0 1,-1-1 0,1 1 0,-1 0-1,0-1 1,1 0 0,-1 1 0,0-1-1,1 0 1,0 0 0,6-4-730,1 1 0,-1-1 1,0 0-1,-1-1 0,1 0 0,10-11 0,28-40-5592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0:5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8456,'24'-39'638,"1"2"1,1 0-1,3 2 0,0 1 1,3 2-1,43-36 0,-59 55-408,1 0-1,0 1 1,1 1 0,1 1-1,-1 0 1,2 2-1,-1 0 1,1 1-1,0 1 1,0 1-1,1 1 1,0 0-1,0 2 1,0 0-1,31 3 1,-48-1-217,0 0 1,0 0-1,-1 1 1,1 0-1,0-1 0,0 1 1,-1 1-1,1-1 0,-1 0 1,0 1-1,1 0 0,-1 0 1,0 0-1,0 0 1,0 0-1,0 1 0,0-1 1,-1 1-1,1 0 0,-1 0 1,1 0-1,-1 0 1,0 0-1,0 0 0,-1 1 1,1-1-1,-1 1 0,1-1 1,-1 1-1,0-1 0,-1 1 1,1 0-1,0 6 1,-1 2 29,0-1 0,-1 1 0,-1-1 0,0 0 0,0 1 0,-1-1 0,0 0 1,-1-1-1,0 1 0,-7 11 0,-31 48 289,-3-3 0,-3-1 0,-84 89 0,-17 23 844,140-168-1061,1 1 0,0 1 0,1-1 0,0 1 0,1 1 1,-7 17-1,13-29-113,0 0-1,-1 1 1,1-1 0,0 0 0,0 0 0,0 0 0,0 0 0,0 0 0,0 0 0,1 0-1,-1 0 1,0 0 0,0 0 0,1 1 0,-1-1 0,1 0 0,-1 0 0,1-1-1,-1 1 1,1 0 0,0 0 0,-1 0 0,1 0 0,0 0 0,0-1 0,-1 1 0,1 0-1,0-1 1,0 1 0,0 0 0,0-1 0,0 1 0,0-1 0,0 0 0,0 1-1,0-1 1,0 0 0,0 0 0,0 1 0,0-1 0,1 0 0,-1 0 0,0 0 0,1-1-1,58-1 127,-55 2-105,70-15-955,-1-2 1,-1-4-1,139-59 0,-83 24-3344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3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20 113 2691,'0'0'2210,"-19"-52"-737,19 38-1121,0 2-288,0 0-64,0 5 32,0 0 0,0 2-64,0 2 32,0 14-384,0 12 384,0 10-256,0 10-545,0 9-1505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3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5701,'0'0'1618,"0"-8"-230,2-21-877,-1 35 444,1 62 1092,0-15-1604,48 557 1568,-4-67-1652,-44-511-320,67 1497 1187,-66-670-1114,-5-455 91,-8 122 449,0-67-530,8-237-82,13 645 662,-9-790-565,2 28 303,1-161-7893,-5 9-3031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3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114 222 8936,'0'0'2830,"-9"-1"-1261,7 1-1407,-1 0 0,1-1 0,-1 1 0,1 0-1,-1-1 1,1 0 0,-1 1 0,1-1 0,0 0 0,-1 0-1,1 0 1,0 0 0,0-1 0,0 1 0,0-1 0,0 1 0,0-1-1,0 0 1,0 0 0,1 0 0,-1 0 0,1 0 0,-1 0-1,1 0 1,0 0 0,0-1 0,0 1 0,0 0 0,0-1-1,0 1 1,1-1 0,-1 1 0,1-1 0,0 1 0,0-1-1,0 1 1,0-5 0,1 0-32,0-1-1,0 1 1,1 0-1,0 0 1,0 0-1,1 0 1,0 0-1,0 0 1,1 1-1,0 0 1,0-1-1,0 1 1,8-8-1,-8 10-26,-1 0 0,1-1-1,0 1 1,1 1 0,-1-1-1,1 1 1,0-1 0,0 1 0,0 1-1,0-1 1,0 1 0,0 0 0,1 0-1,-1 0 1,1 1 0,0 0 0,9-1-1,-13 2-84,-1 1 0,1 0 0,-1-1 0,1 1 0,-1 0 0,0 0 0,1 0 0,-1 0 0,0 0 0,1 0-1,-1 0 1,0 0 0,0 1 0,0-1 0,0 0 0,0 1 0,0-1 0,-1 1 0,1-1 0,0 1 0,-1-1 0,1 1 0,-1 0 0,0-1 0,1 1-1,-1-1 1,0 1 0,0 0 0,0-1 0,0 1 0,-1 2 0,-3 58 577,0-44-417,0-1-1,-2 1 1,0-1-1,-1-1 0,-13 24 1,-56 80 938,19-32-104,54-83-923,-22 43 379,22-26-347,3-21-122,1-1 0,-1 1 0,0-1-1,0 1 1,1 0 0,-1-1-1,0 1 1,1-1 0,-1 1 0,0-1-1,1 1 1,-1-1 0,1 0 0,-1 1-1,1-1 1,-1 1 0,1-1 0,-1 0-1,1 0 1,-1 1 0,1-1-1,-1 0 1,1 0 0,0 0 0,-1 1-1,1-1 1,0 0 0,-1 0 0,2 0-1,15-1 32,1 0-1,0-1 1,0-1 0,-1 0-1,0-2 1,1 0-1,-2 0 1,26-14-1,46-12-1731,15 6-5894,-65 15-919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3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17617,'0'0'3587,"0"51"-2338,0-21-416,0 6-353,0 0-319,0-1-97,5-2-32,4-5 0,-2-5-32,0-6-609,4-7-544,-2-9-256,0-1-1122,0-16-2690,-2-15-3042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37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19571,'0'0'3662,"13"-3"-3566,27-10-3,-1-1 1,0-2-1,52-31 0,-83 43-95,-5 2 0,0-1 0,1 1 0,0 1 0,-1-1 0,1 0 0,0 1 0,0 0 0,0 0 0,0 0 0,0 0 0,6 0 0,-9 1-2,0 1 0,-1-1 1,1 0-1,0 1 1,-1-1-1,1 1 0,-1-1 1,1 1-1,-1-1 1,1 1-1,-1 0 0,1-1 1,-1 1-1,0 0 0,1-1 1,-1 1-1,0 0 1,1 0-1,-1-1 0,0 1 1,0 0-1,0 0 0,0-1 1,0 1-1,0 0 1,0 0-1,0 0 0,1 29 228,-2-24-138,-2 54 752,-3 0 1,-20 89-1,-4 28-102,30-164-231,-2 18-3748,2-31 3073,0 1-1,0-1 1,-1 0 0,1 1 0,0-1 0,0 1-1,-1-1 1,1 0 0,0 1 0,-1-1-1,1 1 1,0-1 0,-1 0 0,1 1-1,0-1 1,-1 0 0,1 0 0,-1 1-1,1-1 1,-1 0 0,1 0 0,-1 0 0,1 0-1,0 0 1,-1 1 0,1-1 0,-1 0-1,1 0 1,-1 0 0,1 0 0,-1 0-1,1-1 1,-1 1 0,1 0 0,-1 0 0,1 0-1,-1 0 1,1 0 0,-1-1 0,1 1-1,0 0 1,-1 0 0,1-1 0,-1 1-1,1 0 1,0-1 0,-1 1 0,1 0 0,0-1-1,-1 1 1,1 0 0,-1-1 0,-12-13-5115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3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7399,'0'0'13933,"19"-51"-12588,8 41 65,9-3-417,8 0-705,5 0-224,4-2-32,4 1-320,-1-6-2947,-6-8-6342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22 224,'0'0'21007,"10"-4"-20409,12-1-462,0 0 1,1 2-1,-1 1 1,0 1 0,36 2-1,-23-1-101,-15-1 5,-15 0-31,0 1 0,1-1 0,-1 1 1,0 0-1,1 1 0,-1-1 0,0 1 0,10 3 1,-14-3-18,0 0 0,0 1-1,-1-1 1,1 1 0,0-1 0,0 1 0,-1-1 0,1 1 0,-1 0 0,0-1 0,1 1 0,-1 0 0,0-1 0,0 1 0,0 0 0,0-1 0,0 1 0,-1 2 0,-4 34 64,-22 74 150,17-75-384,1 0 0,1 0 1,3 0-1,-2 43 0,6-90-9586,-7-4 3332</inkml:trace>
  <inkml:trace contextRef="#ctx0" brushRef="#br0" timeOffset="1">104 268 10314,'0'0'9385,"55"-24"-9065,-24 22-192,2 1-64,7-2-32,-6 2-608,0-7-3172,-6-1-2850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3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12684,'0'-15'1190,"0"2"-862,1-1-1,0 0 1,1 1-1,0-1 1,2 1-1,-1 0 0,2 0 1,0 0-1,0 1 1,1-1-1,10-15 1,-6 15-51,0 0 1,1 0 0,0 1 0,1 0 0,0 1 0,18-13 0,-24 20-230,0 0-1,0 0 1,0 1 0,1 0-1,-1 0 1,1 0-1,0 1 1,-1 0 0,1 0-1,0 1 1,0 0 0,1 0-1,-1 1 1,0-1-1,0 2 1,0-1 0,8 2-1,-12-1-40,-1 0-1,1 0 0,-1 0 1,0 0-1,1 1 0,-1-1 1,0 1-1,0-1 0,0 1 1,0 0-1,0 0 0,0 0 1,-1 0-1,1 0 0,0 0 1,-1 0-1,0 1 0,0-1 1,1 0-1,-1 1 0,-1-1 1,1 1-1,0 0 0,-1-1 1,1 4-1,1 8 44,0 0-1,-1 1 1,-1 20-1,-1-24-6,-1 14 37,-1 0 0,-2-1 0,0 1 0,-2-1 0,0-1 0,-16 34 0,-13 41 1212,36-96-1265,-1-1 0,0 0-1,1 1 1,-1-1 0,1 0 0,-1 1-1,1-1 1,0 1 0,0-1 0,0 0-1,0 1 1,0-1 0,0 1-1,0-1 1,0 1 0,0-1 0,0 0-1,1 1 1,-1-1 0,1 1 0,-1-1-1,1 0 1,0 0 0,-1 1-1,1-1 1,0 0 0,0 0 0,0 0-1,0 0 1,1 2 0,1-2 19,0 0 0,0-1 0,1 1 0,-1-1 0,0 1 0,0-1 0,0 0 0,1 0 0,-1-1 0,0 1 0,0 0 1,0-1-1,6-2 0,7-2 37,1-1 1,-1 0-1,-1-2 1,1 0 0,-1 0-1,14-12 1,1-2-852,50-48 0,-67 58-341,-1-1 0,-1-1 0,0 0-1,13-21 1,-3-13-5233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3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522 1 14414,'0'0'1286,"-8"2"-165,-3 3-709,2 0 0,-1 0 0,1 1 0,-1 0 0,2 1 0,-1 0 0,1 0 0,0 1 0,-12 14 0,-64 94 1630,57-76-1728,-26 35 549,-1 0-380,3 1 0,-79 162-1,118-194-1598,12-43 973,0 0 0,0 0 0,0-1 0,0 1 0,0 0 0,0 0 0,0-1 0,0 1 0,0 0 0,1 0 0,-1-1 0,0 1 0,0 0 0,1 0 0,-1-1 0,0 1 0,1 0 0,-1-1-1,1 1 1,0 0 0,0 0-65,0-1-1,0 0 0,0 0 0,0 1 1,0-1-1,0 0 0,0 0 0,-1 0 1,1 0-1,0 0 0,0 0 0,0-1 1,0 1-1,0 0 0,0 0 0,0-1 1,0 1-1,0 0 0,0-1 0,-1 1 1,3-2-1,23-19-6822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22 139 8968,'-1'-1'286,"1"1"-1,-1 0 0,0 0 1,1-1-1,-1 1 0,0 0 1,1 0-1,-1 0 0,0 0 0,0 0 1,1 0-1,-1 0 0,0 0 1,1 0-1,-1 1 0,0-1 0,1 0 1,-1 0-1,0 1 0,1-1 1,-1 0-1,0 1 0,1-1 1,-1 0-1,1 1 0,-1-1 0,0 1 1,1-1-1,0 1 0,-1-1 1,0 2-1,2-2-140,1 0-1,-1 0 1,1 0-1,-1 0 1,0-1 0,1 1-1,-1-1 1,0 1 0,1-1-1,-1 1 1,0-1-1,1 0 1,-1 1 0,0-1-1,0 0 1,0 0 0,0 0-1,0 0 1,2-2 0,7-6 72,-1 0 0,0 0 1,0-1-1,-1-1 1,-1 1-1,1-1 0,-2-1 1,1 1-1,-2-1 1,5-13-1,-13 22 144,-6 11-372,-7 10-125,9-7 119,0 0 0,1 1 0,0 0 0,0 1 0,2 0 0,-1-1 0,2 1 0,0 0 0,0 1 0,0 16 0,3-28 12,-1-1-1,1 0 1,1 1 0,-1-1 0,0 0-1,0 1 1,0-1 0,1 0 0,-1 1 0,1-1-1,-1 0 1,1 0 0,-1 0 0,1 1-1,0-1 1,-1 0 0,1 0 0,0 0 0,0 0-1,0 0 1,0 0 0,0 0 0,0 0-1,0-1 1,0 1 0,1 0 0,1 0 0,0 0 9,1 0 0,-1 0 0,1-1 0,-1 1 0,1-1 0,0 0 1,-1 0-1,1 0 0,-1-1 0,6-1 0,4-1 30,0 0 0,0-2 0,0 0 0,21-11 0,-10 0 61,39-33 0,3-4 569,-66 53-660,1 0 0,-1 0 0,1 0 1,-1 0-1,0-1 0,1 1 0,-1 0 0,1 0 0,-1 0 0,1 0 0,-1 0 0,0 0 0,1 0 0,-1 0 0,1 0 0,-1 0 0,1 1 0,-1-1 0,0 0 0,1 0 0,-1 0 0,1 0 0,-1 1 0,0-1 0,1 0 0,-1 0 0,0 1 0,1-1 0,-1 0 0,0 1 1,0-1-1,1 0 0,-1 1 0,0-1 0,0 0 0,1 1 0,-1-1 0,0 1 0,0-1 0,0 0 0,0 1 0,0-1 0,1 1 0,-1-1 0,0 0 0,0 1 0,0-1 0,0 1 0,-1 0 0,2 0-32,-1 1 0,0-1 0,1 0 0,-1 0 0,1 1 0,-1-1 0,1 0 0,0 0 0,0 0 0,-1 0 0,1 0 0,0 1 0,0-2 0,0 1 0,0 0 0,0 0 0,0 0 0,0 0 0,0-1 0,1 1 0,-1 0 0,0-1 0,0 1 0,1-1 0,-1 1 0,0-1 0,3 0 0,1 1-436,0-2 0,0 1 0,0-1 0,0 1 0,0-1 0,-1-1-1,1 1 1,0-1 0,0 1 0,7-5 0,40-35-9554,-27 19 1391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8 10090,'0'0'2071,"-4"8"-838,-8 15-618,2 0 0,0 1 0,2 0 0,0 0 1,2 1-1,0 0 0,2 1 0,-1 34 0,24 117-2596,-19-206 2795,-1 17-743,0 0-1,2 0 1,-1-1 0,2 1-1,0 0 1,3-14-1,86-214 1009,-88 234-822,0-1 1,0 1-1,1 0 1,0 0-1,0 1 1,1-1 0,-1 1-1,1 0 1,1 0-1,6-4 1,-10 7-219,0 1 1,0-1-1,0 1 0,1 0 1,-1 0-1,1 0 0,-1 0 1,1 0-1,-1 0 1,1 1-1,-1 0 0,1-1 1,0 1-1,-1 0 0,1 0 1,0 0-1,-1 1 1,1-1-1,-1 0 0,1 1 1,0 0-1,-1 0 0,0 0 1,1 0-1,-1 0 1,1 0-1,-1 0 0,0 1 1,4 2-1,1 3-25,0-1 1,-1 1-1,0 0 1,0 0-1,0 1 0,6 12 1,-11-18 0,1 0 1,-1 0 0,0-1 0,0 1 0,0 0 0,0 1 0,-1-1 0,1 0 0,-1 0-1,1 0 1,-1 0 0,0 0 0,1 1 0,-1-1 0,0 0 0,0 0 0,-1 0 0,1 1-1,0-1 1,-1 0 0,0 0 0,1 0 0,-1 0 0,0 0 0,0 0 0,0 0-1,0 0 1,0 0 0,-1 0 0,1 0 0,0-1 0,-1 1 0,-1 1 0,-7 3 182,-1-1 0,1-1 1,-1 1-1,1-2 0,-1 0 1,0 0-1,-1 0 0,1-2 1,0 1-1,-1-2 0,1 1 1,-12-2-1,21 1-249,0 0 0,0-1-1,0 1 1,-1 0 0,1-1-1,0 1 1,0-1 0,0 0-1,0 0 1,0 1 0,0-1 0,1-1-1,-1 1 1,0 0 0,0 0-1,1-1 1,-1 1 0,1-1-1,-1 1 1,1-1 0,0 0 0,-1 1-1,0-4 1,0 0-987,-1 0 0,1 0 0,1 0 0,-1-1 0,1 1 1,0-1-1,-1-10 0,1-25-12826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2 143 7815,'0'0'7592,"-1"-8"-5692,1 4-1758,0 1 0,0-1 0,0 0 0,0 1 0,1-1 0,0 1 0,-1-1 0,1 1 0,1-1 0,-1 1 0,0 0 0,1-1 0,0 1 0,-1 0 0,5-5 0,-1 2 20,1 0 0,-1 1-1,1-1 1,0 1 0,1 1 0,-1-1-1,13-6 1,-11 7-46,0 0-1,1 0 1,-1 1-1,1 0 1,0 1-1,0 0 1,0 0-1,15 0 1,-21 1-96,0 1 1,0 0 0,0 1-1,0-1 1,0 1 0,0-1 0,0 1-1,0 0 1,-1 0 0,1 0-1,0 0 1,-1 0 0,1 1-1,-1-1 1,1 1 0,-1 0-1,1 0 1,-1 0 0,0 0-1,0 0 1,0 0 0,0 1 0,-1-1-1,1 0 1,-1 1 0,1 0-1,-1-1 1,0 1 0,2 5-1,0 7 84,0 0-1,-1 0 1,-1 1 0,0-1-1,-1 1 1,-4 23-1,3-19 156,0 1-1,3 36 0,-1-56-248,-1 0 0,1 0-1,-1 1 1,1-1 0,0 0-1,0 0 1,-1-1 0,1 1-1,0 0 1,0 0 0,0 0-1,0 0 1,0-1 0,0 1-1,0-1 1,1 1 0,-1-1-1,0 1 1,0-1 0,0 1-1,0-1 1,1 0 0,-1 0-1,0 0 1,0 1 0,1-1-1,-1 0 1,0-1 0,3 1-1,40-5 422,-26 0-375,0-1 0,0-1-1,0 0 1,-1-1 0,0-1 0,24-17-1,-30 18-479,-2 0 0,1 0 0,-1-1 0,13-16 0,-17 19-273,-1 1 0,-1-1 0,1-1 0,-1 1-1,0 0 1,0-1 0,-1 0 0,0 1 0,2-8 0,-1-24-5971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14061,'0'0'2755,"-10"12"-1148,-29 41 464,2 2 0,-32 64 0,-52 141-346,115-246-1865,-10 30 176,12-15-3124,9-36-4349,8-16 1442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13229,'0'0'4163,"2"8"-3394,11 55 44,-4 2 1,2 90-1,-8-133-655,2-35 198,2-35-37,-6 32-323,0 0 0,-1 0 0,0 0 0,-1 1 0,-1-1 0,-1 0 0,0 1 1,-1-1-1,-1 1 0,-7-18 0,12 33 4,0 0 1,0 0-1,0-1 1,0 1-1,0 0 1,0 0-1,0 0 0,0 0 1,0-1-1,-1 1 1,1 0-1,0 0 1,0 0-1,0 0 0,0-1 1,0 1-1,0 0 1,0 0-1,0 0 1,0 0-1,0 0 1,-1-1-1,1 1 0,0 0 1,0 0-1,0 0 1,0 0-1,0 0 1,-1 0-1,1 0 0,0 0 1,0 0-1,0-1 1,0 1-1,0 0 1,-1 0-1,1 0 1,0 0-1,0 0 0,0 0 1,0 0-1,-1 0 1,1 0-1,0 0 1,0 0-1,0 0 0,0 1 1,-1-1-1,1 0 1,0 0-1,0 0 1,0 0-1,0 0 1,-1 0-1,0 13-1,2-10 7,-1 0 1,0 0-1,1 0 0,0 0 0,0-1 0,0 1 0,0 0 0,0-1 0,0 1 0,1-1 0,2 5 0,0-4 51,0 0 0,0 0 0,0 0 0,1 0 0,-1-1 0,1 0 0,0 0 0,-1 0 0,1 0 0,0-1 0,0 0 0,0 0 0,0 0 0,0-1 0,0 0 0,0 1 0,0-2 0,1 1 0,-1-1 0,0 0 0,0 0 0,-1 0 0,1 0 0,0-1 0,0 0 0,0 0 0,-1 0 0,7-5 0,-5 4 90,-1-1 1,1 1-1,-1-1 1,1-1 0,-1 1-1,-1-1 1,1 0 0,0 0-1,-1 0 1,0 0 0,-1-1-1,1 0 1,-1 0 0,0 0-1,0 0 1,-1 0-1,0 0 1,0-1 0,0 1-1,-1-1 1,1-7 0,-2 13-144,0 1 0,0-1 0,0 1 0,0-1 0,0 1 0,0-1 0,0 1 1,0-1-1,0 1 0,0 0 0,0-1 0,0 1 0,0-1 0,-1 1 0,1-1 1,0 1-1,0 0 0,-1-1 0,1 1 0,0-1 0,0 1 0,-1 0 0,1-1 0,0 1 1,-1 0-1,1 0 0,0-1 0,-1 1 0,1 0 0,-1 0 0,1-1 0,0 1 1,-2 0-1,-15 5-92,-13 20-141,21-13 210,1 1-1,1 1 1,-10 23-1,15-31 11,0-1-1,0 0 0,0 1 1,1-1-1,0 1 0,0 0 1,1-1-1,0 1 0,0 0 1,0-1-1,0 1 0,1 0 1,1 6-1,-1-10 14,0-1 0,1 1-1,-1-1 1,0 1 0,0-1 0,1 1 0,-1-1 0,1 0-1,-1 0 1,1 0 0,-1 1 0,1-2 0,0 1-1,0 0 1,-1 0 0,1 0 0,0-1 0,0 1 0,0-1-1,0 0 1,0 1 0,0-1 0,2 0 0,55 0 165,-42-1-142,26-4 369,-15 0-1505,-9 4-2918,-13-13-9672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6694,'0'0'11825,"9"2"-10485,15 4-734,-14-3-246,0 0 0,0 0 0,1-1 0,-1 0 0,1-1 0,-1 0 0,1-1 0,-1 0 0,15-3 0,-24 3-308,0-1 0,0 1 0,0-1 0,0 0 0,0 1 0,-1-1-1,1 0 1,0 0 0,0 0 0,-1 1 0,1-1 0,-1 0 0,1 0-1,-1 0 1,1 0 0,-1 0 0,0 0 0,1 0 0,-1 0 0,0 0-1,0 0 1,0 0 0,1-1 0,-1 1 0,0 0 0,-1 0 0,1 0 0,0 0-1,0 0 1,-1-2 0,1 2-52,0-1 0,-1 1 1,1-1-1,-1 1 0,1 0 0,-1-1 0,1 1 1,-1 0-1,0 0 0,0 0 0,1-1 0,-1 1 1,0 0-1,0 0 0,0 0 0,0 0 0,0 0 1,-1 1-1,1-1 0,0 0 0,0 0 0,-3 0 1,0 0-19,1 1 1,-1 0 0,0 0-1,1 0 1,-1 0 0,1 1-1,-1-1 1,1 1 0,-1 0-1,1 0 1,-1 1 0,1-1-1,0 1 1,0-1 0,0 1-1,0 0 1,0 0 0,0 0-1,0 1 1,0-1 0,1 1-1,-1-1 1,1 1 0,-3 4-1,3-3-131,-1 0 0,0 0-1,1 0 1,0 0-1,0 1 1,0-1-1,1 1 1,0-1 0,0 1-1,0 0 1,0 0-1,0-1 1,1 1-1,0 0 1,0 0-1,1 0 1,-1-1 0,2 6-1,-1-8 5,0-1-1,0 0 0,0 1 1,0-1-1,0 1 1,0-1-1,1 0 1,-1 0-1,0 0 0,1 0 1,-1 0-1,1 0 1,-1 0-1,1 0 1,0-1-1,-1 1 0,1-1 1,0 1-1,-1-1 1,1 1-1,0-1 1,0 0-1,-1 0 0,1 0 1,0 0-1,2 0 1,49-6-4349,-14-10 159,0-6-763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11403,'0'0'5360,"-10"5"-3577,-2 2-1347,1 1 0,0-1 0,0 2 0,0 0 0,-16 17 0,22-20-226,0-1-1,1 1 0,0 0 0,-1 0 0,2 1 1,-1-1-1,1 1 0,0 0 0,0 0 0,1 0 1,0 0-1,0 0 0,1 0 0,-1 11 0,2-17-195,0 0-1,1-1 1,-1 1-1,0 0 1,1 0-1,-1 0 1,0-1-1,1 1 1,-1 0-1,1-1 1,-1 1 0,1 0-1,-1-1 1,1 1-1,0-1 1,-1 1-1,1-1 1,0 1-1,0-1 1,-1 1-1,1-1 1,0 0-1,0 1 1,-1-1-1,1 0 1,0 0-1,0 1 1,0-1-1,0 0 1,-1 0-1,1 0 1,0 0-1,0 0 1,0 0-1,0 0 1,0-1-1,-1 1 1,1 0-1,1-1 1,34-11 588,-30 7-570,0 0 1,-1 0-1,0 0 1,0-1-1,-1 0 1,1 0-1,-1 0 1,-1 0-1,1-1 1,-1 1-1,0-1 1,0 0-1,-1 0 1,0 0-1,0 0 1,-1-1 0,0 1-1,0 0 1,-1-1-1,0 1 1,0-8-1,-1 13-26,0 0-1,1 0 0,-1 1 1,0-1-1,0 1 1,0-1-1,0 1 1,0-1-1,0 1 0,0-1 1,0 1-1,-1 0 1,1 0-1,-1-1 1,1 1-1,-1 0 0,1 0 1,-1 0-1,0 1 1,1-1-1,-1 0 1,-3 0-1,4 1-74,0-1 0,1 1 0,-1 0 0,0 0 0,0-1 0,0 1 0,0 0 0,0 0 0,0 0 0,0 0 0,0 0 1,0 1-1,0-1 0,0 0 0,0 0 0,1 1 0,-1-1 0,0 0 0,0 1 0,0-1 0,0 1 0,1-1 0,-1 1 0,0-1 0,0 1 0,1 0 0,-1-1 0,0 1 0,1 0 0,-1-1 0,1 1 1,-1 0-1,1 0 0,-1 0 0,1 0 0,0-1 0,-1 1 0,1 0 0,0 0 0,0 0 0,-1 0 0,1 2 0,0-1-687,0 5-1909,1-3-3342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11082,'0'0'10522,"-4"10"-10169,-76 193 1359,68-167-1307,3 1 0,1 0 0,1 0 0,-1 40 0,8-72-385,0-1 1,0 1-1,0-1 0,0 1 1,0-1-1,1 0 1,0 1-1,0-1 1,0 0-1,0 0 1,1 1-1,0-1 1,0 0-1,0-1 0,0 1 1,1 0-1,3 4 1,-2-5-21,-1 0 1,2 0-1,-1-1 0,0 0 1,0 1-1,1-1 0,-1-1 1,1 1-1,0-1 0,-1 0 1,1 0-1,0 0 0,0 0 1,0-1-1,6 0 0,-4 0-487,1 1 0,0-2 0,-1 1-1,1-1 1,0 0 0,-1-1 0,1 1 0,-1-1-1,0-1 1,1 0 0,-1 0 0,0 0 0,-1-1-1,13-8 1,16-20-7926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11627,'0'0'1938,"-11"5"870,3-1-2353,-41 19 1771,45-21-1929,0 0 1,0 1-1,1 0 1,-1-1-1,1 1 1,0 0-1,-1 0 1,1 1-1,1-1 1,-1 1 0,-3 4-1,6-7-289,0-1 0,0 1-1,-1-1 1,1 1 0,0-1 0,0 1 0,0-1-1,0 1 1,0-1 0,0 1 0,0-1 0,0 1-1,0-1 1,0 1 0,0-1 0,0 1 0,0-1-1,0 1 1,1-1 0,-1 1 0,0-1 0,0 1-1,0-1 1,1 1 0,-1-1 0,0 0 0,1 1-1,-1-1 1,0 1 0,1-1 0,0 1 0,20 7 136,34-3 91,-48-5-159,29 1 28,69 5-104,-96-5-52,0 0 0,0 1 0,0 1 0,0 0 0,-1 0-1,1 0 1,-1 1 0,0 0 0,8 6 0,-15-9 53,1 0-1,-1-1 1,0 1-1,1 1 1,-1-1-1,0 0 0,0 0 1,0 0-1,0 1 1,0-1-1,0 0 1,0 1-1,-1-1 0,1 1 1,0-1-1,-1 1 1,1-1-1,-1 1 1,0 0-1,1-1 0,-1 1 1,0 0-1,0-1 1,0 1-1,0-1 1,0 1-1,0 0 0,-1-1 1,1 1-1,-1 0 1,1-1-1,-1 1 1,1-1-1,-1 1 0,0-1 1,0 0-1,0 1 1,0-1-1,0 0 1,0 1-1,0-1 0,0 0 1,0 0-1,0 0 1,-1 0-1,-1 1 1,-6 6 236,-1-1 0,0 0 0,0-1 1,-20 9-1,16-8-106,0 0 0,0-1 1,0-1-1,0-1 0,-1 0 1,0 0-1,0-2 0,0 0 1,-17 0-1,31-2-318,0 0-1,0 0 1,0 0 0,0 0-1,-1-1 1,1 1 0,0 0-1,0-1 1,0 1 0,0-1-1,0 1 1,0-1 0,0 0-1,0 1 1,0-1 0,0 0-1,1 1 1,-3-3 0,-6-20-6824,2 1-1061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68 13100,'0'0'550,"11"-9"1420,-1-1-1244,-6 6-401,0-1 0,1 0 0,-1 1-1,1 0 1,0 0 0,1 1 0,-1-1 0,1 1 0,-1 0-1,1 1 1,0-1 0,11-2 0,-16 5-287,-1 0 0,1 0 0,-1 0 0,1 0 0,0 1 0,-1-1 0,1 0 0,-1 0 0,1 0 0,-1 1 0,1-1 0,-1 0 0,1 0 0,-1 1 0,1-1 0,-1 0 0,1 1 0,-1-1 0,0 1 0,1-1 0,-1 0 0,0 1-1,1-1 1,-1 1 0,0-1 0,0 1 0,1-1 0,-1 1 0,0 0 0,0-1 0,0 1 0,0-1 0,1 1 0,-1-1 0,0 1 0,0-1 0,0 1 0,0 0 0,0-1 0,-1 1 0,1-1 0,0 1 0,0-1 0,0 1 0,0-1 0,-1 1 0,1 0 0,0-1 0,0 0 0,-1 1 0,0 0 0,-13 33 1024,-1-9-673,-1 0-1,-2-1 0,0 0 0,-29 26 0,-96 82 537,85-81-454,46-39-407,8-9-51,1 1 0,0-1-1,-1 0 1,1 0 0,-1 0 0,0 0 0,0-1-1,0 0 1,-9 4 0,13-6-18,-1-1 0,1 1 0,0-1 0,-1 1 0,1 0 0,-1-1-1,1 1 1,0-1 0,0 1 0,-1-1 0,1 0 0,0 1 0,0-1 0,0 1 0,0-1 0,0 1 0,0-1 0,0 0 0,0 1 0,0-1-1,0 1 1,0-1 0,0 1 0,0-1 0,0 0 0,0 1 0,0-1 0,1 1 0,-1-1 0,0 1 0,0-1 0,1 1 0,-1-1-1,0 1 1,1-1 0,9-25-469,118-210-2243,-127 234 2716,0 0 0,0 0 1,1 0-1,-1 0 0,1 0 0,0 0 0,-1 0 0,1 1 1,0-1-1,0 0 0,0 1 0,0 0 0,0-1 1,1 1-1,-1 0 0,3-1 0,-3 2 15,0 0 0,0 0 0,0 0 0,0 0 0,-1 0 0,1 0 0,0 0 0,0 1 0,0-1-1,-1 1 1,1-1 0,0 1 0,-1 0 0,1 0 0,0 0 0,-1 0 0,3 1 0,5 7 92,0 0 1,0 1-1,-1-1 1,0 2-1,9 14 1,5 7-43,-12-20 167,0 0 1,1-1 0,23 19-1,6-9-1678,-35-19 325,0 0 1,0-1 0,0 0-1,0 0 1,1-1-1,8 1 1,-3-2-8130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15567,'0'0'4164,"59"5"-2050,-21-5-609,3-8-640,9-2-545,-6 1-224,-3 2-64,-1 2-64,-14 1-672,-6 4-1410,-11 0-1410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14926,'0'0'5189,"66"4"-3235,-25-8-705,9-5-608,-3 0-353,-3 1-224,3 4-64,-13-1-2050,-8-1-4612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12460,'0'0'9449,"-24"75"-8777,14-35-191,4 1-289,1-1-128,5-1 0,0-8-32,0-6 0,11-3-128,7-11-833,3-6-352,8-5-1057,3-5-801,-2-14-2274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55 9865,'0'0'7987,"-10"3"-6802,3-1-1057,0 1 1,0-1 0,0 2 0,1-1-1,-1 1 1,1 0 0,0 0 0,0 0-1,1 1 1,-1 0 0,1 0 0,0 1-1,0-1 1,1 1 0,-1 0 0,-5 12-1,4-9-8,1 0 0,0 1 0,0 0 0,1 0 0,0 0 0,1 1 0,0-1 0,1 1 0,0 0 0,0 0-1,1 0 1,1 13 0,0-22-78,1 1 1,-1-1-1,1 0 0,0 0 0,0 1 1,0-1-1,0 0 0,0 0 0,1 0 1,-1 0-1,1-1 0,-1 1 0,1 0 1,0 0-1,-1-1 0,1 1 0,0-1 1,0 0-1,0 0 0,0 1 0,0-1 1,0 0-1,1-1 0,-1 1 0,0 0 1,0-1-1,1 1 0,-1-1 0,0 0 1,1 1-1,-1-1 0,3-1 0,2 2 90,-1-1 0,0 0-1,1-1 1,-1 0-1,1 0 1,-1 0 0,0-1-1,0 0 1,1 0-1,-1 0 1,6-4 0,-6 1-72,0 1 0,0-1 0,-1 0 0,0 0 0,0 0 0,0-1 0,0 0 0,-1 0 0,0 0 0,0 0 0,-1-1 0,1 0 1,-2 0-1,1 1 0,2-12 0,-1-2-18,0 0 1,-2 0 0,0 0-1,-3-30 1,1 44-161,0 1-1,-1 0 1,0-1 0,0 1-1,0 0 1,-1-1-1,1 1 1,-1 0 0,-4-6-1,5 9 33,0 1 0,0-1 0,0 0-1,0 1 1,0-1 0,-1 1 0,1 0-1,-1-1 1,1 1 0,-1 0 0,1 0 0,-1 0-1,0 0 1,1 0 0,-1 0 0,0 0-1,0 1 1,0-1 0,0 1 0,1-1 0,-1 1-1,0 0 1,0-1 0,0 1 0,0 0-1,0 1 1,-4-1 0,4 1-108,0 0-1,0 1 1,0-1-1,0 0 1,0 1 0,0-1-1,0 1 1,0 0 0,1-1-1,-1 1 1,0 0-1,1 0 1,0 0 0,-1 0-1,1 0 1,0 1-1,0-1 1,0 0 0,1 0-1,-1 1 1,0-1-1,1 1 1,-1 2 0,-6 58-7985,7-37 2750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16400,'0'0'6245,"-9"13"-5743,-201 335 1420,205-338-2275,-1 0-3014,5-19-1869,2-10 1316,-1-12-5102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 15791,'0'0'1068,"-10"0"272,2 1-1124,-1 1 0,1-1 0,-1 1 0,1 1 0,0 0 0,0 0 0,0 0 0,0 1 0,1 0 0,-1 1 0,1 0 0,0 0 1,1 0-1,-1 1 0,1 0 0,0 0 0,0 0 0,1 1 0,0 0 0,-6 11 0,10-17-189,0 1 0,0-1 0,0 1 1,0 0-1,0-1 0,1 1 0,-1 0 0,1 0 0,-1-1 0,1 1 0,-1 0 0,1 0 1,0 0-1,0 0 0,0 0 0,0-1 0,0 1 0,1 0 0,-1 0 0,0 0 0,1 0 0,-1-1 1,1 1-1,0 0 0,1 2 0,0-3 11,0 1 0,0-1 0,0 0 0,0 1-1,0-1 1,0 0 0,0 0 0,0-1 0,1 1 0,-1 0 0,0-1 0,1 1 0,-1-1 0,0 0 0,1 0-1,4 0 1,3-1 20,1 0 0,0 0-1,-1-1 1,1-1 0,-1 0 0,0 0-1,0-1 1,10-5 0,-12 4-27,0-1 0,-1 0 0,0 0 1,0 0-1,-1-1 0,7-8 0,-11 12-10,0 0 0,0 1 0,0-1 0,0 0 0,0 0-1,0-1 1,-1 1 0,0 0 0,0 0 0,0-1-1,0 1 1,0-1 0,-1 1 0,1-1 0,-1 1 0,0-1-1,0 1 1,0-1 0,-1-5 0,-1 8-15,1-1 1,0 0-1,-1 0 1,1 1-1,-1-1 1,1 1-1,-1-1 1,0 1-1,1 0 1,-1 0-1,0 0 1,0 0-1,0 0 1,0 0-1,0 0 1,0 1-1,0-1 0,0 0 1,-1 1-1,1 0 1,0 0-1,0 0 1,0 0-1,0 0 1,-1 0-1,1 0 1,-3 1-1,-5 0-35,0 1 1,0 0-1,0 0 0,-16 6 0,16-3 21,0 1 0,0-1-1,1 2 1,0-1 0,0 1-1,1 0 1,0 1 0,0 0 0,1 1-1,0-1 1,0 1 0,-7 13-1,11-16-224,0 1 0,0-1 0,1 0 0,-1 1 0,1-1 0,1 1 0,-1 0 1,1 0-1,0 9 0,1-11-255,0 0-1,1 0 1,0 0 0,0-1 0,0 1 0,0 0 0,1-1 0,-1 1 0,1-1 0,1 0 0,-1 1 0,0-1 0,1 0 0,4 5 0,19 17-5230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52 16784,'-2'3'16,"-17"14"1255,2 1-1,-26 35 1,39-47-1050,0-1 0,1 1-1,0 0 1,0 1 0,0-1 0,1 0 0,-1 1 0,2 0 0,-1-1-1,1 1 1,0 0 0,0 0 0,1 0 0,0 0 0,1 7 0,-1-13-195,0 0 0,0 0 1,1 1-1,-1-1 1,0 0-1,1 0 0,-1 0 1,1 0-1,0 0 1,-1 0-1,1 0 0,0 0 1,-1 0-1,1 0 1,0 0-1,0 0 1,0-1-1,0 1 0,0 0 1,0-1-1,0 1 1,0 0-1,0-1 0,2 1 1,0 0 73,1 0 0,-1 0 0,0-1 0,1 0 1,-1 1-1,1-1 0,-1-1 0,7 0 0,-3 0 67,0 0-1,1-1 1,-1 0-1,0 0 1,0-1-1,0 0 0,10-7 1,-10 5-97,0-2 0,-1 1 0,0-1 0,0 1 0,-1-2 0,0 1 0,0-1 0,-1 1 0,0-1 0,0 0 0,-1-1 0,0 1 0,0-1 0,-1 1 0,0-1 0,1-12 0,-3 16-127,1 1-1,-1 0 1,0-1 0,-1 1 0,1 0-1,-1 0 1,1-1 0,-1 1 0,-1 0 0,1 0-1,-1 0 1,1 0 0,-1 0 0,0 1-1,-1-1 1,1 0 0,0 1 0,-1 0 0,0-1-1,0 1 1,0 0 0,0 0 0,-1 1-1,1-1 1,-1 1 0,1 0 0,-1 0 0,0 0-1,0 0 1,0 0 0,0 1 0,0 0-1,0 0 1,0 0 0,-7 0 0,7 0-432,0 0 0,1 1 1,-1 0-1,0-1 1,1 1-1,-1 1 0,0-1 1,1 0-1,-1 1 0,1 0 1,-1 0-1,1 0 0,-1 0 1,-3 3-1,-7 4-7235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4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13196,'0'0'5253,"-1"14"-4783,-6 98 1077,-5 120 141,12-227-1654,0 1 0,0-1-1,0 1 1,1-1 0,0 1-1,0-1 1,0 1 0,1-1-1,0 0 1,0 0 0,0 0-1,5 7 1,-5-9-19,1 0 0,-1-1 0,1 1 0,0-1 0,0 0 0,0 0 0,0 0 0,0 0 0,0-1 0,1 1 0,-1-1 0,1 0 0,-1 0 0,1 0 0,-1-1 0,1 1 0,-1-1 0,1 1 0,0-1 0,4-1 0,3 1 15,0-1 0,-1-1 0,1 1 0,0-2 0,-1 0 0,1 0 1,-1-1-1,13-6 0,8-6-362,36-27 0,-24 15-311,-43 28 632,1-1 0,-1 1 0,1-1 0,-1 1 0,0-1-1,1 1 1,-1 0 0,1-1 0,-1 1 0,1 0 0,-1 0 0,1-1-1,-1 1 1,1 0 0,-1 0 0,1 0 0,-1 0 0,1-1-1,-1 1 1,1 0 0,0 0 0,-1 0 0,1 0 0,-1 0 0,1 1-1,-1-1 1,1 0 0,-1 0 0,1 0 0,0 0 0,-1 1-1,1-1 1,-1 0 0,1 0 0,0 1 0,-3 21-101,-21 29 182,12-31 76,-1-1-1,-1 0 1,-1 0-1,-1-2 1,-1 1-1,0-2 1,-31 25-1,35-32 58,-1 0 1,0-1-1,0-1 0,0 0 0,-1 0 1,0-2-1,0 1 0,-1-2 0,1 0 1,-1-1-1,0 0 0,-26 1 1,40-4-189,-1 0 1,1 0 0,0 0-1,-1-1 1,1 1 0,0 0-1,0 0 1,-1-1 0,1 1 0,0 0-1,0-1 1,-1 0 0,1 1-1,0-1 1,0 0 0,0 1 0,0-1-1,0 0 1,0 0 0,0 0-1,0 0 1,0 0 0,1 0-1,-1 0 1,-1-2 0,1 1-16,0-1 1,1 0-1,-1 0 1,1 0-1,-1 0 1,1 1-1,0-1 1,0 0-1,0 0 1,0 0-1,1-4 1,1 0-199,0-1 1,0 1 0,0-1 0,1 1-1,0 0 1,0 0 0,1 0 0,6-9-1,-1 7-638,1 0 0,0 0 0,0 1 0,1 1 0,0-1 0,0 2-1,17-8 1,8-4-4561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256 178 11243,'0'-9'1089,"2"-9"-379,0 0 0,1 0 0,1 0 0,1 0 0,0 1 0,1 0 0,14-28 0,-33 124 4680,-13 68-3974,12-4-516,9 236-1,12-288-696,-8-103-610,-1-1 0,-1 1 1,0 1-1,-1-1 0,0 0 0,-7-14 0,-40-70-4102,23 48 1782,27 45 2574,-75-128-4096,63 113 4885,0 0 1,-23-23-1,30 36 417,6 5-984,0 0 0,0 0 0,1 0 0,-1 0 0,0 0-1,0 0 1,0 0 0,0 0 0,0 0 0,0 0 0,0 0 0,0-1-1,0 1 1,0 0 0,0 0 0,0 0 0,1 0 0,-1 0 0,0 0-1,0 0 1,0 0 0,0 0 0,0-1 0,0 1 0,0 0 0,0 0-1,0 0 1,0 0 0,0 0 0,0 0 0,0 0 0,0-1 0,0 1-1,0 0 1,0 0 0,0 0 0,-1 0 0,1 0 0,0 0 0,8 0-146,122 3 2283,79-1-1755,-176-4-2214,0-2 0,36-9 1,-23 1-3844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8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10666,'0'0'8008,"57"-9"-6983,-18 7 160,4 2-352,7-2-481,-2 1-224,-3 0-128,3-4-1698,-12-4-3362,-2-7-6696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16143,'0'0'5349,"71"-10"-4740,-24 4 64,-1 3-193,9 2-384,-5-1-96,-3 2-96,-6 0-1185,-13 0-1410,-6 0-2466,-13 0-3811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14638,'0'0'2082,"50"15"-609,0-15-864,9 0-65,3 0-223,8-2-289,-8-3-801,-8-7-4548,-6 0-6054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12620,'9'-8'1142,"2"-1"-797,0 0 0,1 0 0,0 1 0,0 1 0,1 0 0,0 1-1,0 0 1,1 1 0,17-4 0,3 2 147,-1 1 0,1 3 0,0 0 0,0 2 0,35 4 0,-66-3-477,0 0 0,0 0-1,0 1 1,0-1 0,0 1 0,0 0-1,0 0 1,0 0 0,0 0 0,0 0-1,0 1 1,0-1 0,-1 1 0,1 0-1,-1 0 1,1 0 0,-1 0 0,0 0 0,0 1-1,0-1 1,0 1 0,0-1 0,0 1-1,1 2 1,-3-1 4,1-1 1,0 0-1,-1 0 0,0 0 1,0 0-1,0 1 0,0-1 1,0 0-1,-1 0 0,1 0 1,-1 0-1,0 0 0,0 0 1,0 0-1,0 0 0,0 0 1,-1 0-1,0 0 0,1 0 1,-1-1-1,0 1 0,0-1 1,-3 3-1,-19 19 430,0-2 1,-51 35-1,49-38-59,0 0 1,1 2-1,-22 25 0,45-45-375,0 1 0,1-1 0,0 1 0,-1 0-1,1-1 1,0 1 0,-1 0 0,1 0 0,0 0-1,1 0 1,-1 0 0,0 0 0,0 0 0,1 0-1,-1 1 1,1-1 0,0 0 0,0 4 0,0-5 0,1 0 0,-1 0 0,1 1 1,0-1-1,-1 0 0,1 0 1,0 0-1,0 0 0,0 0 1,0 0-1,0 0 0,0 0 1,0 0-1,0-1 0,0 1 0,0 0 1,1-1-1,-1 1 0,0-1 1,0 1-1,3 0 0,9 2 79,1-1 0,-1-1 0,0 0 0,23-1 0,-26 0-82,22 1-1163,0-2 0,0-1 0,-1-2 0,34-8 0,2-7-5287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13325,'0'0'6822,"70"0"-5124,-32-3-289,6-3-448,1 0-673,3 2-192,-11-1-96,-3 1-1441,-7-5-3268,-9-4-8551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1 400 10570,'0'0'8958,"12"-9"-7602,177-150 1006,-160 131-2122,-1-2-1,-1 0 1,-1-2 0,30-50-1,-43 55-131,-13 27-110,0 0 0,0 0 0,0 0 0,0 0 0,0 0 0,0 0 0,-1 0 0,1 0 0,0 0 0,0 0 0,0 0 0,0 0 0,0 0 0,0 0 0,0 0 0,0 0 0,0 0 0,-1 0 0,1 0 0,0 0 0,0 0 0,0 0 0,0-1 0,0 1 0,0 0 0,0 0 0,0 0 0,0 0 0,0 0 0,0 0 0,0 0 0,0 0 0,0 0 0,0 0 0,0 0 1,0 0-1,-1-1 0,1 1 0,0 0 0,0 0 0,0 0 0,0 0 0,0 0 0,0 0 0,-28 43-155,10-6 206,1 1 0,-12 41 1,24-64-414,1 0 0,0 0 0,2 1 0,0-1 0,0 1 0,2-1-1,0 1 1,3 26 0,-3-41 138,1 1 0,-1-1 0,0 0 0,1 1 0,-1-1 0,1 0 0,-1 1 0,1-1 0,0 0 0,0 0 0,-1 0 0,1 0 0,0 0 0,0 0 0,0 0 0,0 0 0,0 0 0,1 0 0,-1 0 0,0-1 0,0 1 0,0 0-1,1-1 1,-1 1 0,0-1 0,1 1 0,-1-1 0,0 0 0,1 0 0,-1 1 0,1-1 0,-1 0 0,0 0 0,1 0 0,-1-1 0,1 1 0,1-1 0,15-5-5187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0 15439,'0'0'3939,"-1"10"-3416,-3 29 3,1 0-1,3-1 1,6 60-1,-2-53-441,-2 0 1,-8 89-1,3-120-105,-1-1 1,0 0-1,-1 0 0,-1 0 1,0 0-1,0-1 1,-1 0-1,-1-1 1,0 1-1,0-2 1,-1 1-1,-1-1 0,0 0 1,-11 8-1,-4 2-973,-1 0 0,-1-2 0,0-1-1,-58 25 1,17-17-3618,-5-7-1410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8136,'0'0'9187,"-11"7"-9043,-2 5-19,0 1-1,0 0 1,1 0-1,1 1 1,0 0 0,1 1-1,0 1 1,-10 24-1,1 3 217,1 1-1,3 0 1,1 1-1,3 1 1,2 0-1,1 0 1,3 1-1,0 69 0,5-104-383,1 0-1,0 0 0,0 0 1,2 0-1,-1-1 0,1 1 1,1-1-1,0 0 0,1 0 1,0 0-1,0 0 0,1-1 0,1 0 1,-1 0-1,2-1 0,-1 0 1,1 0-1,1-1 0,0 1 1,0-2-1,0 0 0,1 0 0,0 0 1,0-1-1,1-1 0,17 7 1,-4-4-1089,1-1 0,0-2 0,0 0 1,37 2-1,27-4-4297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10922,'0'0'10666,"-13"12"-10569,-13 14 68,1 1 0,1 1 0,1 1 1,2 1-1,1 1 0,-19 41 0,25-44-33,1 0-1,2 1 0,1 0 0,1 1 1,2 0-1,1 1 0,1-1 0,-1 44 1,6-68-139,1 0 1,-1 0 0,1 0-1,0 0 1,0 0 0,1 0-1,0 0 1,0 0 0,0 0 0,1 0-1,-1-1 1,1 0 0,1 1-1,-1-1 1,1 0 0,0 0-1,6 4 1,-3-2-194,0-1-1,1-1 1,0 0 0,1 0 0,-1-1-1,1 1 1,0-2 0,0 1-1,0-2 1,17 4 0,1-2-1964,-1-1 0,39-1 0,-5-2-4530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11627,'0'0'1799,"8"-5"-96,4-2-1116,1 1-1,1 0 1,-1 1 0,1 1-1,-1 0 1,1 0 0,0 2-1,1 0 1,26-1 0,-37 3-539,0 0 0,0 0 0,0 0-1,0 1 1,0-1 0,0 1 0,0 0 0,0 0 0,0 0 0,0 1 0,-1 0-1,1-1 1,-1 1 0,5 3 0,-7-3-40,0-1 0,0 1-1,1 0 1,-1 0 0,0 0-1,-1 0 1,1 0 0,0 0 0,-1 0-1,1 0 1,-1 0 0,1 0 0,-1 0-1,0 0 1,0 0 0,0 1 0,0-1-1,0 0 1,-1 0 0,1 0 0,-1 0-1,1 0 1,-1 0 0,0 0-1,0 0 1,0 0 0,0 0 0,0 0-1,-2 2 1,-5 10 266,-2 0-1,0 0 1,0-1-1,-1 0 1,-23 19-1,17-16 132,2 0 0,-21 26 0,34-40-386,1 0 0,-1 1 0,0-1 0,1 0 0,0 1-1,-1 0 1,1-1 0,0 1 0,0-1 0,1 1 0,-1 0 0,1 0 0,-1 0 0,1-1-1,0 1 1,0 0 0,0 0 0,0 0 0,1 4 0,0-4-10,1-1 1,-1 1-1,0-1 0,1 0 1,0 0-1,-1 1 1,1-1-1,0 0 0,0-1 1,0 1-1,0 0 1,1-1-1,-1 1 0,0-1 1,1 1-1,3 0 1,7 3-610,0-1 1,0-1 0,0 0 0,0 0 0,1-2 0,24 1-1,7-3-3334,1-2-2867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8648,'0'0'2424,"11"-8"-1447,-6 4-828,45-28 2281,-45 30-1879,0 0 0,0 1 0,1-1 1,-1 1-1,0 0 0,1 0 0,5 0 0,88 4 4906,-12 1-4449,-3-11-4441,-58-1-1820,-3-6-5221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0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12620,'0'0'662,"2"11"-256,19 83 604,5-1 0,3-1 0,5-2 0,68 130 0,-102-220-992,-1 1 0,1-1 1,0 0-1,0 0 0,0 1 0,0-1 1,0 0-1,0 0 0,0 1 1,0-1-1,0 0 0,0 0 0,1 0 1,-1 1-1,0-1 0,0 0 1,0 0-1,0 1 0,0-1 0,0 0 1,0 0-1,1 0 0,-1 0 0,0 1 1,0-1-1,0 0 0,0 0 1,1 0-1,-1 0 0,0 0 0,0 1 1,0-1-1,1 0 0,-1 0 1,0 0-1,0 0 0,0 0 0,1 0 1,-1 0-1,0 0 0,0 0 1,1 0-1,-1 0 0,0 0 0,0 0 1,1 0-1,-1 0 0,0 0 0,0 0 1,0 0-1,1 0 0,-1 0 1,0 0-1,0 0 0,0-1 0,1 1 1,2-19 782,-4-31-338,-7-6-677,-2 0-1,-3 0 1,-33-88 0,17 53 14,7 31 183,14 41 99,1-1 1,0 0-1,2 0 1,-5-31-1,10 50-70,0 0 0,1 0 0,-1 0 1,0-1-1,1 1 0,-1 0 0,1 0 0,-1 0 0,1 0 0,0 0 0,-1 0 1,1 0-1,0 0 0,-1 0 0,1 1 0,0-1 0,0 0 0,0 0 1,0 1-1,0-1 0,0 0 0,0 1 0,0-1 0,0 1 0,0-1 1,0 1-1,1 0 0,-1-1 0,0 1 0,0 0 0,2 0 0,48-5-87,-37 4 109,594-4 80,-145 7-36,-389-9-43,0-3 0,0-3 0,102-33 0,-77 20-20,-98 25-9,1 0 0,-1 1 0,1 0-1,-1-1 1,1 1 0,-1 0 0,1 0 0,-1 0 0,1 0 0,-1 0 0,1 0 0,-1 0-1,1 1 1,2 0 0,-3-1 1,-1 0 0,0 1 0,0-1 0,1 1 0,-1-1 0,0 0 0,0 1 0,1-1 0,-1 1 0,0-1 0,0 1 0,0-1 0,0 1 0,0-1-1,0 0 1,0 1 0,0-1 0,0 1 0,0-1 0,0 1 0,0-1 0,0 1 0,0-1 0,0 1 0,0-1 0,-1 1 0,1-1 0,0 0 0,0 1 0,-1 0 0,-32 45 511,18-27-358,4-2-85,-3 3 113,1 1 0,-15 31 0,25-45-233,1 0 0,-1 0 1,1 0-1,1 1 1,-1-1-1,1 0 0,0 1 1,1-1-1,0 1 1,0-1-1,1 1 1,1 9-1,8 3-2934,7-9-3891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14798,'0'0'6678,"9"-1"-5156,16-3-1113,-1-1-1,1-1 1,-1-1 0,0-1-1,-1-1 1,0-1 0,25-16 0,-19 10-329,-1-2 1,-1 0-1,-1-2 1,0-1-1,28-31 1,-51 49-67,-1 0 1,1-1 0,-1 1-1,1 0 1,-1-1 0,0 0-1,2-5 1,-6 7-60,-6 7 14,-7 8-10,6-2 34,1 0-1,0 1 1,0 0 0,1 0 0,1 1 0,0 0 0,1 0 0,0 0 0,1 0-1,1 1 1,0 0 0,0 0 0,2 0 0,-1 0 0,2 0 0,0 0 0,3 19 0,-2-28-54,0 0 0,0-1 0,1 1 0,0 0 1,0 0-1,0-1 0,1 1 0,0-1 1,-1 0-1,1 0 0,1 0 0,-1 0 1,1 0-1,-1-1 0,5 4 0,-5-6-218,-1 1 1,0-1-1,1 1 0,-1-1 0,1 0 0,0 0 0,-1 0 0,1 0 0,0-1 0,0 1 1,-1-1-1,5 1 0,-5-1-198,1 0 1,-1-1 0,1 1-1,-1-1 1,0 1 0,1-1-1,-1 0 1,0 0 0,1 0-1,-1 0 1,0 0-1,0-1 1,0 1 0,0-1-1,3-2 1,17-20-4991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 13164,'0'0'6695,"9"10"-5782,-3-5-737,0 1 0,0 0 0,-1 1 0,1-1 1,-1 1-1,-1 0 0,1 0 0,-1 1 0,0-1 0,4 15 0,2 8 165,-2 1 0,-1-1 0,-2 1 0,-1 1-1,0 36 1,-4-51-323,-1-1-1,-1 0 1,0 0 0,-1 0-1,-1-1 1,0 1 0,-1-1-1,-1 0 1,0 0 0,-1 0-1,-1-1 1,-9 14 0,1-8-117,-1 0 0,0 0 0,-1-2 0,-1 0 1,-1-1-1,-1-1 0,-28 18 0,19-17-1917,0-1 0,-56 21 0,7-11-6328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16720,'0'0'4516,"49"-17"-4484,4-2 64,20 1 257,17-3-225,4 4-96,3-1-96,-10 5-1538,-8 1-1601,-17-1-2178,-19 1-3908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14926,'0'0'2787,"62"13"-2211,4-24 994,14-6-257,12-2-897,8 0-352,0 0-128,-9 5-1889,-11 0-2852,-12 1-2498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0 345 13549,'0'0'5493,"10"0"-4489,0 0-685,1-1 0,0-1 0,-1 0-1,0 0 1,1-1 0,-1-1 0,0 0 0,0 0 0,0 0 0,10-8 0,103-71 468,-98 65-870,3-1 91,-2-1 0,0-1 0,-1-1 0,-2-1 0,40-50 0,-62 71-54,0 1 0,0 0 0,0-1-1,0 0 1,0 1 0,0-1 0,-1 1 0,1-1 0,-1 0 0,1 0 0,-1 1 0,0-1 0,1 0 0,-1-2 0,-6 4-427,-5 12 387,1 3 143,2 0 0,0 0-1,0 1 1,2-1-1,0 2 1,-5 18 0,9-25-349,0 1 1,0-1 0,1 1 0,0 0-1,2 21 1,-1-27-375,1 0 0,0 0 1,1 0-1,-1-1 0,1 1 0,-1 0 0,6 8 0,6 7-6487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13036,'0'0'6476,"-2"8"-6038,-20 118 747,-6 143 0,28-265-653,-3 14-3146,3-18 2445,-1 0-1,1 0 0,-1 1 1,1-1-1,-1 0 0,1 0 1,-1-1-1,1 1 1,-1 0-1,1 0 0,-1 0 1,1 0-1,-1 0 0,1 0 1,0-1-1,-1 1 0,1 0 1,-1 0-1,1-1 0,-1 1 1,1 0-1,0-1 0,-1 1 1,1 0-1,0-1 0,-1 1 1,1-1-1,0 1 0,-1-1 1,1 1-1,0 0 0,0-1 1,0 1-1,-1-1 0,1 0 1,-15-21-5410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82 10218,'0'0'7110,"-22"-47"-5540,49 42-994,9 1 353,12-1 64,11-1-480,7 0-225,2 2-96,-4 2-128,-3-1-32,-15 3-32,-6 0-961,-14 0-1249,-15 0-1986</inkml:trace>
  <inkml:trace contextRef="#ctx0" brushRef="#br0" timeOffset="1">77 226 12204,'0'0'5124,"65"16"-3682,-14-24-257,14-6-833,2-1-288,-8 0-32,2-2-800,-11-3-4069,-11-1-4196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59 11531,'0'0'1158,"-6"10"385,2-5-1250,-23 39 1639,25-41-1701,0 0 1,1 1 0,0-1 0,-1 1 0,1-1 0,1 1 0,-1 0 0,0-1 0,1 1 0,0 0 0,0-1 0,0 1 0,1 7 0,0-10-202,0 0 1,0 0-1,1 0 1,-1 0-1,0 0 1,1 0-1,-1 0 0,0 0 1,1-1-1,-1 1 1,1 0-1,-1-1 1,1 1-1,-1-1 0,1 0 1,0 0-1,-1 1 1,1-1-1,-1 0 1,1 0-1,0 0 0,-1-1 1,1 1-1,2-1 1,41-9 649,-39 8-659,-1-1-1,0-1 0,0 1 1,0-1-1,-1 1 0,1-1 0,-1-1 1,0 1-1,0 0 0,0-1 1,-1 0-1,0 0 0,0 0 1,0 0-1,3-8 0,-3 2 2,1 0-1,-1-1 1,-1 1-1,0-1 1,-1 1-1,0-21 0,-4 30-2,-4 9-28,-4 8 10,10-13 10,0 1 0,0 0 0,0-1 0,0 1 0,0 0 0,0 0-1,1 0 1,0 0 0,-1 0 0,1 0 0,0 0 0,0 0 0,1 0 0,-1-1 0,1 1 0,-1 0 0,1 0-1,1 4 1,0-5 29,-1 0 0,1-1 0,0 1-1,0 0 1,0-1 0,0 1-1,0-1 1,0 1 0,0-1 0,0 0-1,0 0 1,1 0 0,-1 0 0,0 0-1,1 0 1,-1-1 0,1 1 0,-1-1-1,1 0 1,-1 0 0,1 0-1,3 0 1,3 0 18,0 0-1,0 0 1,0-1-1,0 0 1,0-1-1,-1 0 1,1 0-1,0-1 1,-1 0-1,0 0 1,0-1-1,0 0 1,0-1-1,0 0 1,-1 0-1,0 0 1,0-1-1,0 0 1,-1-1-1,0 1 1,9-13-1,-29 40-24,-12 22 66,25-40-88,0-1 1,0 1 0,1-1 0,-1 1-1,0-1 1,1 1 0,0-1 0,-1 1-1,1 0 1,0-1 0,0 1 0,1-1-1,-1 1 1,1 0 0,-1-1 0,2 4-1,0-4 6,-1 0 0,1 0 0,-1-1-1,1 1 1,0-1 0,0 0-1,0 1 1,0-1 0,0 0-1,0 0 1,0 0 0,0 0 0,0-1-1,0 1 1,1 0 0,-1-1-1,0 0 1,0 1 0,1-1 0,-1 0-1,4-1 1,52-3 400,-49 1-390,-1 0 0,1-1 0,-1 0 0,0 0-1,0-1 1,0 0 0,-1 0 0,8-7 0,-11 9-5,0 0 0,-1-1 0,1 1-1,-1-1 1,1 0 0,-1 0 0,0 0 0,-1 0 0,1 0 0,-1-1 0,0 1 0,0-1-1,0 1 1,0-1 0,-1 0 0,1-7 0,-18 22-6,14-6-23,0-1 0,0 1 0,0 0 0,0 0 0,0 0 1,1 0-1,0 0 0,0 0 0,0 0 0,0 0 0,0 8 0,1-11-17,0 0 0,0 1-1,0-1 1,0 1 0,0-1 0,0 1-1,0-1 1,0 0 0,1 1 0,-1-1-1,0 1 1,1-1 0,0 0 0,-1 0-1,1 1 1,0-1 0,-1 0 0,1 0 0,0 0-1,0 1 1,0-1 0,0 0 0,0 0-1,0-1 1,0 1 0,1 0 0,-1 0-1,0 0 1,0-1 0,1 1 0,-1-1-1,0 1 1,1-1 0,-1 1 0,3-1-1,-2 0-305,0 1-1,0-1 1,0 0-1,0 0 0,0 0 1,-1 0-1,1-1 1,0 1-1,0-1 0,0 1 1,0-1-1,0 1 1,3-3-1,14-20-7709,-6 2 1122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8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70 7527,'0'0'3652,"-13"-49"95,8 36-544,3 5-1121,-1 8-160,3 7-1986,0 7 0,3 3-64,12 3-1025,-1-3-1602,4-3-2850,-2-6-2819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13100,'0'0'8013,"-10"8"-7217,3-2-584,0 0 1,1 0-1,0 0 1,0 1-1,0 0 1,1 0-1,0 1 1,0 0 0,1 0-1,0 0 1,0 0-1,1 0 1,0 1-1,1 0 1,-3 17-1,4-22-174,0 1 0,1 0-1,0 0 1,0 0-1,1-1 1,-1 1 0,1 0-1,0 0 1,0-1 0,1 1-1,-1 0 1,1-1 0,0 1-1,0-1 1,0 0-1,1 0 1,5 7 0,-4-8-16,0 1 0,1-1 0,0 1 0,-1-1 0,1-1 0,0 1 0,1-1 1,-1 0-1,0 0 0,1 0 0,-1-1 0,1 0 0,0 0 0,10 0 0,-9 1-29,-1-2 1,1 1-1,0-1 0,-1 0 0,1 0 0,0-1 0,-1 0 0,1 0 0,-1-1 1,1 1-1,-1-1 0,1-1 0,8-4 0,-14 6-25,-16 26-261,2-8 294,8-12-1,1-1 0,1 1 0,-1 0 0,1 0-1,0 0 1,0 0 0,0 1 0,0-1 0,1 1 0,0 0 0,1-1 0,-3 12 0,5-16-281,0-1 0,-1 0 1,1 1-1,0-1 1,-1 0-1,1 0 1,0 1-1,0-1 1,0 0-1,-1 0 1,1 0-1,0 0 1,0 0-1,0 0 1,-1 0-1,1 0 1,0 0-1,0-1 1,-1 1-1,1 0 1,0 0-1,0-1 0,-1 1 1,1 0-1,0-1 1,-1 1-1,1-1 1,0 1-1,-1-1 1,2 0-1,10-12-6349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4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39 5990,'0'0'42,"9"-5"-180,-3 2 250,1-1 32,0-1 0,1 2 0,-1-1 0,1 1 0,0 0 0,0 1 1,0 0-1,12-2 0,-19 4 699,-2 2-443,1 1-1,0-1 0,-1 0 0,1 0 1,-1 1-1,0-1 0,0 0 1,0 0-1,0 0 0,0 0 0,-3 4 1,-36 35 1603,15-16-758,-12 14 77,-18 23-690,49-55-5372,8-15-1083,-1 4 6195,6-13-6303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0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1 430 14958,'0'0'3171,"9"-12"-1975,-1 2-1008,128-165 961,-117 148-771,-1-2-1,-2 0 0,0 0 1,21-63-1,-32 66-76,-13 34-179,-16 41-155,16-26 9,2 0-1,1 1 1,1-1-1,1 1 1,1 0 0,1 35-1,1-56-64,0 0-1,1 0 1,-1 0-1,1 0 1,-1-1-1,1 1 1,0 0-1,0 0 0,0 0 1,0 0-1,1-1 1,-1 1-1,1 0 1,0-1-1,-1 0 1,1 1-1,0-1 1,1 0-1,-1 0 1,0 0-1,1 0 1,4 3-1,-4-4-303,0 0 0,0 0 0,0 0 0,1 0 0,-1 0 0,0-1 0,1 1-1,-1-1 1,0 0 0,1 0 0,-1 0 0,0 0 0,1-1 0,-1 1 0,0-1 0,0 0 0,1 0 0,-1 0 0,0 0 0,4-3-1,19-15-4213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1 358 15182,'0'0'7885,"8"3"-6897,-4-1-891,-1 0-56,0-1-1,0 1 1,0-1 0,0 0-1,0 0 1,0 0 0,0 0 0,0 0-1,1-1 1,-1 1 0,0-1 0,0 0-1,1 0 1,-1 0 0,0-1-1,0 1 1,1-1 0,-1 0 0,0 0-1,0 0 1,6-2 0,-1-3-52,-7 6-8,0-1 0,1 0 0,-1 0 0,1 0 0,-1 0-1,0 0 1,0 0 0,0 0 0,0 0 0,0 0 0,0 0 0,0-1 0,0 1 0,0 0-1,0-1 1,0 1 0,-1-1 0,2-2 0,-27 15-931,20-7 943,1-1 1,0 1-1,1 1 1,-1-1-1,1 0 1,-1 1-1,1 0 1,1 0-1,-1 0 1,1 0-1,0 0 1,-2 8-1,3-11 21,1-1 0,0 1 0,-1-1 0,1 1-1,0 0 1,0-1 0,0 1 0,1-1 0,-1 1 0,0-1 0,0 1 0,1-1 0,-1 1-1,1-1 1,0 1 0,-1-1 0,1 1 0,2 2 0,-2-3 17,1 0 0,0 1 0,-1-1 0,1 0 0,0 0 0,0 0 0,0 0 0,0 0 0,0 0 0,0-1 0,0 1 0,1-1 0,-1 1 0,0-1 0,0 0 0,0 0 0,4 0-1,3-1 0,0 0 0,0 0-1,0-1 1,0 0 0,0 0-1,0-1 1,-1 0 0,1-1-1,-1 0 1,0 0-1,0-1 1,-1 0 0,11-9-1,-13 10-299,0-1-1,0 1 1,-1-1-1,1-1 1,-1 1-1,0-1 1,-1 1-1,0-1 1,1 0-1,-2 0 1,1 0-1,1-8 1,-1 9 202,0 0 0,1 0 0,-1 0 1,1 1-1,0-1 0,0 1 0,0 0 0,1 0 0,8-5 1,2-4 14,2-5 21,0-1 1,-2 0 0,0-2 0,-1 0 0,-2 0 0,0-1 0,-1 0 0,-1-1 0,-1-1 0,9-34 0,-47 109 1520,18-25-1209,2 0-1,0 0 1,2 1-1,-6 41 1,11-60-227,1-1 0,1 1 0,-1-1 0,1 1 0,0 0 0,1-1 0,0 1-1,0-1 1,0 1 0,1-1 0,0 1 0,1-1 0,0 0 0,0 0 0,0 0 0,1-1 0,0 1 0,0-1 0,1 0 0,-1 0 0,8 7 0,-11-12-51,-1 0 0,1-1 0,0 1 1,0 0-1,-1 0 0,1-1 1,0 1-1,0 0 0,0-1 0,0 1 1,0-1-1,0 1 0,0-1 0,0 0 1,0 1-1,0-1 0,0 0 0,0 1 1,0-1-1,0 0 0,0 0 0,1 0 1,-1 0-1,0 0 0,0-1 0,0 1 1,0 0-1,2-1 0,-2 0-44,0-1-1,-1 1 0,1 0 1,0-1-1,-1 1 0,1-1 1,-1 1-1,1-1 0,-1 1 1,0-1-1,1 1 0,-1-1 1,0 0-1,0 1 0,0-1 1,-1-2-1,0-6-220,0 0 0,-1 0 0,-1 0 1,1 0-1,-6-10 0,-3-3 268,-1 0 1,-1 1-1,-1 1 0,-1 0 1,-1 1-1,-24-25 0,39 45 540,8 1 74,29 14-459,1 2 570,63 17 1,-85-31-2364,0 0 0,0 0-1,0-2 1,22 0 0,-7-2-7309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4:59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16 15182,'-2'-2'192,"0"0"-1,-1 1 1,1-1 0,-1 1-1,1 0 1,-1-1-1,1 1 1,-1 0-1,0 1 1,0-1-1,0 0 1,1 1 0,-1 0-1,0-1 1,-3 1-1,-49 3 299,43-2-286,-8 1 8,0 1 1,0 1-1,0 1 0,1 1 1,0 0-1,0 2 1,1 0-1,0 1 1,-31 21-1,48-30-219,0 1 0,-1 0 0,1 0 0,0-1 0,0 1 0,0 0 0,0 0 0,0 0 0,0 0 0,0 0 0,1 0 0,-1 0 0,0 0 0,0 0-1,1 1 1,-1-1 0,1 0 0,-1 0 0,1 1 0,0-1 0,-1 2 0,1-2-6,1 0 0,-1 0 0,1-1 0,-1 1-1,1 0 1,0 0 0,-1-1 0,1 1 0,0 0 0,-1-1 0,1 1 0,0-1-1,0 1 1,-1-1 0,1 1 0,0-1 0,0 1 0,0-1 0,0 0-1,0 0 1,0 1 0,1-1 0,66 6-753,-59-6 607,12 1-45,1 1 1,0 1 0,33 9 0,-47-10 205,0 1 1,0 0-1,0 0 0,0 1 1,-1 0-1,0 0 0,1 1 1,-1 0-1,-1 0 0,1 1 1,11 12-1,-17-17 21,1 1 1,-1 0-1,1 0 1,-1 0 0,0 0-1,0 0 1,1 0-1,-2 0 1,1 0-1,0 0 1,0 0-1,-1 1 1,1-1-1,-1 0 1,1 0-1,-1 1 1,0-1 0,0 0-1,0 1 1,-1-1-1,1 0 1,0 0-1,-2 5 1,0-4 90,0 0 1,0 0 0,0 0-1,0 0 1,-1-1-1,0 1 1,1 0 0,-1-1-1,0 0 1,0 0-1,0 0 1,0 0-1,-6 2 1,-7 3 395,-1-1 0,0-1 0,0 0 0,-34 4 0,34-6-257,1-1-74,1 0-1,0 0 1,-1-2-1,1 0 1,-24-3-1,38 3-208,0 0-1,0 0 1,0-1-1,0 1 1,0 0 0,-1-1-1,1 1 1,0-1-1,0 1 1,0-1 0,0 0-1,0 1 1,1-1 0,-1 0-1,0 0 1,0 1-1,0-1 1,1 0 0,-1 0-1,0 0 1,1 0-1,-1 0 1,1 0 0,-1 0-1,1 0 1,-1-2 0,1 1-181,0 0 1,0 0-1,0 0 0,0-1 1,1 1-1,-1 0 1,0 0-1,1 0 1,0 0-1,0 0 1,-1 0-1,3-4 1,2-1-996,-1 0 1,1 0-1,0 0 1,1 1 0,0 0-1,9-8 1,15-5-3605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5:0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188 114 4869,'0'0'7116,"8"-11"-3006,25-35-1627,-31 44-2372,0 0-1,-1-1 1,1 1 0,-1-1 0,0 1 0,0-1 0,0 0 0,0 1 0,0-1 0,-1 0 0,1-5 0,-1 7-51,0 0 1,0 0 0,0 0-1,0 1 1,-1-1-1,1 0 1,0 0 0,0 1-1,-1-1 1,1 0-1,-1 0 1,1 1 0,0-1-1,-1 0 1,0 1-1,1-1 1,-1 0 0,1 1-1,-1-1 1,0 1-1,1-1 1,-1 1 0,0-1-1,1 1 1,-2-1-1,-1 1 39,0-1-1,1 1 0,-1-1 0,0 1 0,0 0 1,1 0-1,-1 0 0,0 0 0,0 1 0,0-1 0,1 1 1,-1 0-1,0-1 0,1 1 0,-1 0 0,1 1 1,-1-1-1,-2 2 0,-4 3-88,1 0-1,0 1 0,0 0 1,0 0-1,0 1 1,1 0-1,1 0 1,-1 1-1,1 0 1,1 0-1,-8 16 1,11-20-5,0 0 0,1 0 0,-1 0 1,1 0-1,0 0 0,1 1 1,-1-1-1,1 0 0,0 0 0,1 0 1,-1 1-1,1-1 0,0 0 1,0 0-1,0 0 0,1 0 0,0 0 1,0 0-1,0-1 0,0 1 1,1 0-1,0-1 0,0 0 0,0 0 1,7 7-1,3 2 51,2 2-53,-1 0-1,0 0 0,-1 2 1,12 20-1,-23-34-4,0 0 0,0 0 0,0 1 0,-1-1 0,1 1 0,-1 0 0,0-1-1,0 1 1,0 0 0,-1 0 0,1-1 0,-1 1 0,0 0 0,0 0 0,0 0 0,0 0 0,-1-1-1,0 1 1,0 0 0,0 0 0,0-1 0,0 1 0,-1-1 0,1 1 0,-1-1 0,0 1 0,0-1 0,0 0-1,-4 3 1,-4 4 92,-1 1-1,0-2 1,0 0 0,-1 0-1,-16 8 1,23-14 18,-1 0 0,0 0 1,1-1-1,-1 1 0,0-1 1,0-1-1,-1 1 0,1-1 1,0 0-1,0 0 0,-1-1 0,1 0 1,0 0-1,-10-2 0,15 2-100,0-1-1,0 1 0,0-1 0,0 1 0,0-1 0,0 0 0,1 0 1,-1 1-1,0-1 0,0 0 0,1 0 0,-1 0 0,1 0 0,-1 0 1,1 0-1,-1 0 0,1 0 0,0 0 0,-1 0 0,1 0 0,0 0 1,0 0-1,-1 0 0,1 0 0,0 0 0,0 0 0,0 0 0,1 0 1,-1 0-1,0 0 0,0 0 0,1 0 0,-1 0 0,1-2 1,14-36-45,4 9-245,0 2 0,2 0 1,2 1-1,0 1 0,1 2 0,2 0 1,0 2-1,49-32 0,-69 50 272,-1 1-1,0 0 0,1 0 0,0 1 1,0-1-1,0 1 0,0 0 1,0 1-1,0 0 0,0 0 1,8-1-1,-14 2 8,1 1 1,-1-1-1,0 0 0,1 0 1,-1 0-1,0 0 0,1 0 1,-1 0-1,0 0 1,0 0-1,1 0 0,-1 1 1,0-1-1,1 0 0,-1 0 1,0 0-1,0 1 0,0-1 1,1 0-1,-1 0 0,0 0 1,0 1-1,0-1 0,1 0 1,-1 1-1,0-1 0,0 0 1,0 0-1,0 1 0,0-1 1,0 0-1,0 1 0,0-1 1,0 0-1,0 1 1,0-1-1,0 0 0,0 1 1,0-1-1,-4 20 136,-12 15 342,9-17-228,18-21 285,19-21 258,-20 11-571,-2 0 0,0-1 0,0 0-1,-1 0 1,-1-1 0,5-18 0,-4 13-192,1 1 0,14-28 0,-21 46-108,0-1 1,0 1 0,0 0 0,0 0 0,0 0 0,0 0 0,0 0 0,0 1 0,0-1 0,0 0 0,0 0 0,0 1 0,1-1 0,-1 1 0,0-1-1,1 1 1,-1-1 0,0 1 0,1 0 0,-1 0 0,0 0 0,1 0 0,-1 0 0,0 0 0,1 0 0,-1 0 0,1 0 0,-1 1 0,0-1 0,1 0-1,-1 1 1,0-1 0,2 2 0,48 28-6241,-24-13 2200,1-4-299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5:0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200 311 9257,'0'0'6470,"-9"-4"-4687,4 2-1627,0 0 0,-1 0 1,1 0-1,0 1 0,-1-1 0,1 1 0,-1 1 1,1-1-1,-1 1 0,0 0 0,1 0 0,-1 1 1,1 0-1,-1 0 0,1 0 0,-1 0 0,1 1 1,0 0-1,-1 0 0,1 0 0,0 1 0,-5 3 1,3-1 144,-1 1 0,1 0 1,1 0-1,-10 10 1,15-14-258,-1 0 1,0 0 0,1 0-1,-1 0 1,1 1 0,-1-1-1,1 1 1,0-1 0,0 1-1,0-1 1,1 1 0,-1-1-1,0 1 1,1 0 0,0-1-1,0 1 1,0 0 0,0 0-1,0-1 1,1 4 0,-1-5-26,1 1 0,0-1 0,-1 0 0,1 0 0,0 0 1,0 0-1,0 0 0,0 0 0,0 0 0,0 0 0,0 0 1,1 0-1,-1-1 0,0 1 0,0 0 0,0-1 0,1 1 0,-1-1 1,0 1-1,1-1 0,-1 0 0,1 0 0,-1 1 0,2-1 1,41 1 266,-35-2-235,1 0-32,1 0-1,-1-1 1,1 0-1,-1-1 0,1 0 1,-1-1-1,0 0 1,-1-1-1,1 0 0,-1 0 1,10-8-1,-6 3-1,0 0-1,-1-1 1,0 0-1,-1-1 1,0 0-1,15-23 1,-24 24-28,-15 15-87,-17 17-50,23-12 136,-1 0 0,1 0-1,1 1 1,0-1 0,-5 12-1,8-16 9,1 0 1,1 0-1,-1 0 0,1 0 0,-1 0 0,2 1 0,-1-1 0,0 0 1,1 0-1,0 1 0,0-1 0,1 0 0,1 9 0,-1-12-6,0 0-1,1 0 1,-1 0-1,0 0 1,1 0-1,-1-1 1,1 1-1,0-1 1,-1 1-1,1-1 1,0 1-1,0-1 0,0 0 1,0 0-1,0 0 1,0 0-1,1 0 1,-1 0-1,0-1 1,0 1-1,1-1 1,-1 0-1,0 1 1,5-1-1,60-1-2242,-64 1 2073,11-2-731,-1-1-1,1 0 0,-1-1 1,0-1-1,0 0 0,0 0 1,-1-1-1,1-1 0,-1 0 1,-1-1-1,0-1 0,0 1 0,0-1 1,-1-1-1,12-16 0,-12 15 1000,-1-1-1,-1 0 1,11-21-1,-15 24 949,0-1-1,0 0 1,-1-1 0,0 1-1,2-12 1,-5 21-823,1 0 0,-1 0 0,0 0 0,0 0 0,0 0 0,0 0 0,0 1 0,0-1 0,0 0 1,0 0-1,0 0 0,0 0 0,0 0 0,0 0 0,-1 1 0,1-1 0,0 0 0,-1 0 0,1 0 0,-1 1 0,1-1 0,-1 0 0,1 0 1,-1 1-1,1-1 0,-1 0 0,0 1 0,0-2 0,-1 2-102,1 0 0,-1-1-1,1 1 1,-1 0 0,1 0 0,-1 0 0,1 0 0,-1 0 0,1 0-1,-1 0 1,1 1 0,-1-1 0,1 1 0,-4 0 0,-3 3-1,0 0 0,0 0 0,0 0 0,-12 10 0,10-6 333,0 1 0,0 1 0,-16 20 1,24-28-408,0 0 0,0 0 0,1 1 0,-1-1 0,1 0 1,-1 1-1,1-1 0,0 1 0,0 0 0,0-1 0,0 1 1,1 0-1,-1-1 0,1 1 0,0 0 0,0 0 0,-1 0 1,2-1-1,-1 1 0,0 0 0,1 0 0,-1-1 0,1 1 1,0 0-1,0-1 0,1 4 0,0-4-2,0 0 1,0-1-1,0 1 0,1-1 0,-1 1 0,0-1 1,1 0-1,-1 0 0,1 0 0,-1 0 1,1 0-1,-1-1 0,1 1 0,0-1 0,-1 0 1,1 1-1,0-1 0,-1-1 0,1 1 1,3-1-1,2 1 40,0-1 0,1 0 0,-1-1 1,0 0-1,10-4 0,7-7-137,-2 0 0,0-2 0,0-1 0,-1 0 0,-1-2 0,-1 0 0,-1-1 0,0-2 0,-1 1 0,-2-2 0,0 0 0,-1-1 0,-1-1 0,14-35 0,-23 32 67,-5 27-4,0-1 0,0 1-1,-1-1 1,1 1-1,0 0 1,0-1-1,0 1 1,0-1 0,-1 1-1,1 0 1,0-1-1,0 1 1,-1 0-1,1-1 1,0 1 0,-1 0-1,1 0 1,0-1-1,-1 1 1,1 0 0,0 0-1,-1-1 1,1 1-1,-1 0 1,1 0-1,0 0 1,-1 0 0,1 0-1,-1-1 1,0 1-1,-1 1 1,-1-1-1,1 1 1,-1 0 0,1 0-1,0 0 1,0 0-1,-1 0 1,1 0-1,0 1 1,0-1 0,0 1-1,0-1 1,1 1-1,-1 0 1,0-1-1,-2 5 1,-7 8 133,0 1 0,1 0-1,1 0 1,0 1 0,1 1 0,1-1-1,1 1 1,0 1 0,1-1 0,-4 30 0,7-37-99,2 0 1,-1 1 0,1-1 0,1 1 0,0-1-1,0 0 1,1 1 0,0-1 0,1 0 0,0 0-1,1 0 1,0-1 0,0 1 0,1-1 0,0 0-1,1 0 1,0-1 0,0 1 0,13 12 0,-6-10-215,-1 0-1,2 0 1,-1-2 0,17 10 0,-19-13-935,1 0 0,0-1 1,17 4-1,21 2-5825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35:0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1 610 14189,'0'0'59,"0"0"0,0 1 0,1-1-1,-1 1 1,0-1 0,1 1 0,-1-1-1,0 0 1,1 1 0,-1-1-1,1 0 1,-1 1 0,0-1 0,1 0-1,-1 0 1,1 1 0,-1-1 0,1 0-1,-1 0 1,1 0 0,-1 0 0,1 0-1,-1 0 1,1 1 0,-1-1-1,1 0 1,-1-1 0,1 1 0,-1 0-1,1 0 1,-1 0 0,1 0 0,-1 0-1,1 0 1,-1-1 0,1 1 0,-1 0-1,1-1 1,5 1 170,82-12 1028,116-31-1,-51 9-550,738-109 334,12 42-936,-431 51-4,73-12-67,975-98 153,-1486 157-298,15-2 226,-19 4-2801,-55 1 268,-10 0-1632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0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9897,'0'0'3262,"-9"12"-2055,3-5-1118,-35 57 1226,38-59-1153,0 1-1,1-1 1,-1 1 0,1 0 0,1 0-1,-1 0 1,1 0 0,0 0 0,0 0 0,1 1-1,0-1 1,0 7 0,1-11-153,-1 0 1,1-1-1,0 1 1,0-1-1,-1 0 1,1 1-1,0-1 0,0 1 1,0-1-1,0 0 1,0 0-1,1 0 1,-1 1-1,0-1 1,0 0-1,1-1 0,-1 1 1,1 0-1,-1 0 1,1-1-1,-1 1 1,1 0-1,-1-1 1,1 0-1,0 1 0,-1-1 1,1 0-1,0 0 1,-1 0-1,1 0 1,0 0-1,-1 0 1,1 0-1,-1-1 0,4 0 1,0 0 24,0 1-1,-1-1 1,1-1-1,0 1 1,0-1 0,0 0-1,-1 0 1,1 0 0,-1-1-1,6-4 1,-5 2 17,-1 0 0,0-1 0,0 0 0,0 0 0,-1 0 0,0 0 0,0-1 0,-1 0-1,1 1 1,-2-1 0,1 0 0,-1 0 0,0 0 0,1-7 0,-2 12-30,0-1-1,0 1 1,0-1 0,0 1-1,0 0 1,0-1-1,-1 1 1,1 0-1,-1-1 1,1 1 0,-1 0-1,0 0 1,0-1-1,0 1 1,0 0 0,0 0-1,-1 0 1,1 0-1,-1 0 1,1 1 0,-1-1-1,0 0 1,1 1-1,-1-1 1,0 1-1,0 0 1,0-1 0,0 1-1,0 0 1,-1 0-1,1 0 1,0 1 0,0-1-1,-1 0 1,1 1-1,0 0 1,-1-1 0,1 1-1,0 0 1,-1 0-1,1 0 1,-5 1-1,1 1-56,1-1-1,-1 1 1,1 0-1,0 0 0,-1 1 1,1-1-1,0 1 1,0 1-1,1-1 0,-1 0 1,1 1-1,0 0 1,0 0-1,0 0 0,0 1 1,1 0-1,-1-1 1,1 1-1,1 0 0,-1 0 1,1 1-1,-1-1 1,1 0-1,1 1 0,-1-1 1,1 1-1,-1 9 1,2-14-29,0 0 0,0 0 0,0 0 0,0 0 0,0 0 0,0-1 0,1 1 0,-1 0 0,0 0 0,0 0 0,1 0 0,-1 0 0,1-1 0,-1 1 1,1 0-1,-1 0 0,1-1 0,-1 1 0,1 0 0,-1-1 0,1 1 0,0 0 0,0-1 0,-1 1 0,1-1 0,0 1 0,0-1 0,-1 0 1,2 1-1,27 2-2780,-23-3 2224,24 0-2699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0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24 11275,'-9'7'913,"5"-5"-841,-22 15 1507,-34 29 1,54-41-1192,0 0 1,0 1 0,0 0 0,1 0 0,0 0-1,0 1 1,0-1 0,1 1 0,0 0-1,0 1 1,1-1 0,-3 11 0,5-17-375,1 1 0,0-1 1,0 0-1,0 1 0,0-1 0,0 0 1,0 1-1,0-1 0,0 0 0,0 1 1,1-1-1,-1 0 0,1 1 1,-1-1-1,1 0 0,-1 0 0,1 0 1,0 0-1,-1 1 0,1-1 1,0 0-1,0 0 0,0 0 0,1 1 1,0-1-3,1 1 1,0-1 0,0 1 0,0-1-1,0 0 1,0 0 0,0 0 0,0 0 0,0 0-1,3 0 1,6 0 29,0-1-1,-1 0 0,1 0 1,21-5-1,-25 3-1,0 0-1,0-1 0,0 0 0,-1 0 0,1-1 1,-1 0-1,0 0 0,0-1 0,-1 0 1,1 0-1,-1 0 0,9-11 0,-11 12 61,-1 0-1,1-1 1,-1 1-1,0-1 1,-1 1-1,1-1 1,-1 0-1,0 0 1,0 0-1,0 0 1,-1 0-1,0-1 1,0 1 0,0 0-1,-1-1 1,1 1-1,-1-1 1,-1 1-1,1 0 1,-2-8-1,0 10-87,1-1-1,-1 1 1,0-1-1,0 1 1,-1 0-1,1 0 1,-1 0-1,1 0 1,-1 0-1,0 1 1,0-1-1,0 1 1,0 0-1,-1 0 1,1 0 0,-1 0-1,1 1 1,-1-1-1,1 1 1,-1 0-1,0 0 1,0 0-1,0 1 1,-6-1-1,3 0-353,0 0 0,0 1 0,0 0 0,0 0 0,1 0 0,-1 1 0,0 0 0,0 0 0,1 1 0,-1 0 0,1 0 0,-1 1 0,-7 4 0,-4 7-3854,5 1-2333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1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5 211 6566,'0'0'4810,"-1"-8"-2893,0 5-1777,0 0 0,1 0 0,-1 0 1,1 0-1,0 0 0,0 0 0,0 0 0,0-1 1,1 1-1,-1 0 0,1 0 0,0 0 1,0 0-1,0 0 0,0 0 0,0 0 1,1 1-1,-1-1 0,1 0 0,0 1 1,0-1-1,0 1 0,0 0 0,0-1 0,5-3 1,16-13 256,0 1-1,2 1 1,0 2 0,0 0 0,50-21 0,-73 36-383,-1-1 1,0 0 0,1 1-1,-1-1 1,1 1 0,-1-1-1,1 1 1,-1 0 0,0-1-1,1 1 1,0 0 0,-1 0-1,1 0 1,-1 0 0,1 0-1,-1 1 1,0-1 0,1 0-1,-1 1 1,1-1 0,-1 1-1,1-1 1,-1 1 0,0 0-1,1 0 1,-1 0 0,0-1-1,0 1 1,0 0 0,0 0-1,0 1 1,0-1 0,0 0-1,0 0 1,0 0 0,0 1-1,-1-1 1,1 0 0,0 2-1,1 6 45,-1-1 0,0 0-1,0 0 1,-1 0-1,0 0 1,-1 10 0,0 8 81,0-21-127,1 1 0,1-1 0,-1 0 0,1 1 0,-1-1 0,2 0 0,-1 1 0,1-1 0,-1 0 0,1 0 0,1 0 0,3 6 0,-5-9 27,1 0 0,0 0-1,0-1 1,1 1-1,-1 0 1,0-1 0,0 0-1,1 1 1,-1-1-1,1 0 1,-1 0-1,1 0 1,0-1 0,-1 1-1,1-1 1,0 1-1,0-1 1,-1 0 0,1 0-1,0 0 1,-1 0-1,1-1 1,0 1-1,-1-1 1,1 0 0,4-1-1,-1 0-74,-1 1 0,1-1-1,-1-1 1,0 1 0,0-1 0,0 0 0,0 0-1,0 0 1,-1-1 0,0 1 0,1-1-1,-1 0 1,0-1 0,-1 1 0,1-1-1,-1 1 1,0-1 0,0 0 0,-1 0 0,1 0-1,-1-1 1,0 1 0,0-1 0,1-10-1,-3 16-219,0-1 0,0 0-1,0 1 1,0-1 0,-1 1-1,1-1 1,0 1 0,0-1 0,-1 1-1,1-1 1,0 1 0,-1-1-1,1 1 1,0-1 0,-1 1-1,1 0 1,-1-1 0,1 1-1,0-1 1,-1 1 0,1 0-1,-1 0 1,1-1 0,-1 1-1,1 0 1,-1 0 0,0-1-1,1 1 1,-1 0 0,1 0 0,-1 0-1,1 0 1,-1 0 0,0 0-1,1 0 1,-1 0 0,1 0-1,-1 0 1,1 0 0,-1 1-1,0-1 1,0 0 0,-1 0-490,-11 0-4630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1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9289,'0'0'7084,"11"-9"-6929,8-6-2,0 2 1,1 0 0,30-15 0,-42 24 10,1 0 1,-1 0 0,1 1-1,0 0 1,0 0-1,0 1 1,0 0 0,1 1-1,-1 0 1,0 0 0,1 1-1,-1 0 1,16 3 0,-22-2-103,0 0 1,0 1-1,0-1 1,-1 1-1,1-1 1,0 1-1,-1 0 1,1 0-1,-1 0 1,3 3-1,-3-3 13,-1 0-1,1 0 1,0 0-1,0 0 1,1-1-1,-1 1 1,0-1-1,1 1 1,-1-1-1,0 0 1,1 0-1,0 0 1,-1 0-1,1 0 1,-1-1-1,1 1 1,3-1-1,5 0-30,0 0 0,1-1 0,-1 0-1,0-1 1,0 0 0,0-1 0,0 0 0,-1-1-1,1 0 1,-1 0 0,0-1 0,0-1-1,0 0 1,15-13 0,-23 18-293,-1 0 0,1-1 1,-1 1-1,0-1 0,1 0 0,-1 1 1,0-1-1,0 0 0,0 0 0,0 0 0,-1 0 1,1 1-1,0-1 0,-1 0 0,0 0 1,1 0-1,-1-1 0,0 1 0,0-2 1,0-14-5091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2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3908,'-11'2'5445,"4"-1"-4708,0-1 576,7 1 64,0 2-480,0-1-513,9 4 513,12-2 192,8 1-288,5-4-417,10-1-288,3 0-32,6 0-512,-6-4-2723,-3-13-2755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2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42 416,'0'0'11206,"2"-6"-10795,2-19-43,-4 25-325,0-1 0,-1 0 1,1 1-1,0-1 0,0 1 0,-1-1 0,1 1 0,-1-1 1,1 1-1,0-1 0,-1 1 0,1-1 0,-1 1 1,1-1-1,-1 1 0,1 0 0,-1-1 0,1 1 0,-1 0 1,0-1-1,1 1 0,-1 0 0,1 0 0,-1 0 1,0 0-1,1-1 0,-1 1 0,0 0 0,1 0 0,-1 0 1,1 0-1,-1 0 0,0 1 0,-27-1 2402,24 0 582,-6 1-2913,0 1-1,-1 0 1,1 1-1,0 1 1,1-1-1,-1 1 1,1 1-1,-1 0 1,1 0 0,1 1-1,-1 0 1,1 0-1,0 1 1,0 0-1,1 1 1,0-1 0,0 2-1,1-1 1,0 0-1,1 1 1,-7 14-1,11-22-100,0 0 0,1 1-1,-1-1 1,0 1-1,1-1 1,0 1 0,-1-1-1,1 1 1,0-1-1,-1 1 1,1-1 0,0 1-1,0 0 1,0-1 0,1 1-1,-1-1 1,0 1-1,0-1 1,1 1 0,-1-1-1,1 1 1,0-1-1,-1 1 1,1-1 0,0 0-1,0 1 1,0-1-1,0 0 1,0 0 0,0 0-1,0 1 1,0-1 0,0 0-1,0-1 1,1 1-1,-1 0 1,0 0 0,1 0-1,-1-1 1,1 1-1,-1-1 1,1 1 0,-1-1-1,1 0 1,-1 1 0,1-1-1,-1 0 1,1 0-1,1 0 1,5 0 38,1 1 0,-1-2 0,0 1 0,0-1 0,0 0 0,0-1 0,0 0-1,11-4 1,6-4-10,-1-2-1,23-14 0,-40 22-12,-1 0-1,1 0 1,-1-1 0,-1 0 0,1-1-1,-1 1 1,1-1 0,-2 0 0,1 0 0,-1 0-1,7-14 1,-10 19 6,-1 0 0,1 0-1,-1 0 1,1 0 0,-1 0 0,0 0-1,0 0 1,1-1 0,-1 1-1,0 0 1,0 0 0,0 0 0,0 0-1,-1 0 1,1-1 0,0 1 0,0 0-1,-1 0 1,1 0 0,0 0 0,-1 0-1,1 0 1,-1 0 0,0 0 0,-1-2-1,1 2-11,-1-1-1,0 1 1,0 0-1,0-1 0,0 1 1,0 0-1,0 1 1,0-1-1,-1 0 1,1 1-1,0-1 1,-4 0-1,-2 0-192,-1 1-1,0 0 1,0 0 0,1 0 0,-1 1 0,-11 3-1,20-4 80,0 0-1,-1 0 1,1 0-1,0 0 1,-1 0-1,1 0 1,0 0-1,-1 0 1,1 0-1,0 0 1,-1 0-1,1 1 1,0-1-1,0 0 1,-1 0-1,1 0 1,0 0-1,-1 1 1,1-1-1,0 0 1,0 0-1,-1 0 1,1 1-1,0-1 1,0 0-1,0 0 1,0 1-1,-1-1 1,1 0-1,0 1 1,0-1-1,0 0 1,0 1-1,0-1 1,0 0-1,0 0 1,0 1-1,-1-1 1,1 0-1,0 1 0,0-1 1,1 0-1,-1 1 1,0-1-1,0 0 1,0 1-1,0-1 1,0 0-1,0 1 1,0-1-1,0 0 1,1 0-1,-1 1 1,0-1-1,0 0 1,0 0-1,1 1 1,-1-1-1,0 0 1,0 0-1,1 1 1,-1-1-1,18 10-7419,-4-7 588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2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12172,'0'0'8167,"-49"67"-8071,49-44-96,0 2 32,0 0-416,0-8-1153,4-5-2147,1-10-3907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2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6694,'0'0'9337,"-3"10"-8776,-3 9-319,1 0 0,1 1 1,0-1-1,-1 40 1,6-58-291,-1 0 1,0 0 0,1 0 0,-1 1-1,0-1 1,1 0 0,0 0 0,-1 0-1,1 0 1,-1 0 0,1 0 0,0 0-1,0-1 1,0 1 0,0 0 0,-1 0-1,1 0 1,2 0 0,-3-1-232,1 1 0,-1-1 0,1 0 0,-1 0 0,1 1 0,-1-1 0,1 0 1,-1 0-1,1 0 0,0 0 0,-1 0 0,1 0 0,-1 0 0,1 0 0,-1 0 0,1 0 0,0 0 1,-1 0-1,1 0 0,-1 0 0,1-1 0,-1 1 0,1 0 0,-1 0 0,1-1 0,-1 1 0,1-1 1,4-4-7954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3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12139,'0'0'3588,"2"5"-3513,1-1-53,0 0 0,0-1 0,1 1 0,-1 0 0,1-1 0,0 0 0,0 0 0,0 0 1,0-1-1,1 1 0,-1-1 0,1 0 0,-1 0 0,8 2 0,-5-2 2,0 1-1,0 0 0,-1 0 1,1 1-1,-1-1 1,0 1-1,0 1 1,0-1-1,6 8 0,-11-11 42,0 1-1,1-1 1,-1 1-1,0-1 1,-1 1-1,1-1 1,0 1-1,0 0 1,-1-1-1,1 1 1,-1 0-1,1 0 1,-1 0-1,0-1 1,0 1-1,0 0 1,0 0-1,0 0 1,0-1-1,0 1 1,-1 4-1,-1-3 50,1 0 0,-1 1 0,0-1-1,0 0 1,0 0 0,0 0-1,0 0 1,-1-1 0,1 1-1,-5 3 1,-4 3 227,-1-1-1,-1 0 1,0-1-1,-17 8 1,21-11-149,-1-1 1,0 1 0,0-2-1,0 1 1,-15 1-1,23-4-269,0 1 0,0-1-1,-1 0 1,1 0 0,0 0-1,0 0 1,0 0 0,-1 0-1,1-1 1,0 1 0,0-1 0,0 0-1,0 1 1,0-1 0,0 0-1,0 0 1,0 0 0,0 0-1,0-1 1,0 1 0,1-1-1,-1 1 1,1-1 0,-1 1-1,1-1 1,-1 0 0,1 0-1,0 1 1,0-1 0,0 0-1,-1-3 1,-6-48-8662,5 20 1805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4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9225,'0'0'3267,"68"41"-3139,-43-33-192,3-2-1538,-5-6-800</inkml:trace>
  <inkml:trace contextRef="#ctx0" brushRef="#br0" timeOffset="1">236 1 9705,'0'0'4036,"29"66"-3716,-24-36-63,-5 2-33,-5 6 32,-11 2 0,-7 1-128,-1 3-64,-2-7-32,-3-5-960,4-11-2243,2-13-4677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30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6438,'0'0'7591,"53"-14"-5957,-33 13-257,7-1-256,-4 1-544,4 1-481,-4 0-96,-3-1-1057,-4-4-2851,-2-2-5221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3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44 7655,'-4'0'632,"1"-1"0,-1 1 0,1-1 0,-1 0 0,1 0 0,0 0-1,-1 0 1,-4-3 0,7 3-148,-1 0 1,1 1-1,0-1 0,-1 0 1,1 0-1,0 0 0,0 0 1,0 0-1,0 0 0,0 0 1,0 0-1,0 0 0,0-1 1,0 1-1,0 0 0,1-1 1,-1 1-1,1-1 0,-1 1 1,1 0-1,-1-1 1,1-1-1,2 2-383,0 0 1,0 0-1,0 1 1,1-1-1,-1 0 1,0 1-1,1 0 1,-1-1-1,0 1 0,1 0 1,-1 0-1,5 1 1,-4-1 15,424 25 550,-701-42-144,181 17-533,92 0-33,13 2-155,85 7 233,138-4 1,-176-5 48,-173-11 674,10 8-770,1 4-1,-194 29 1,379-35-106,-18 3 49,282-15-9375,-366 18 4122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4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72 178 14189,'-9'0'1148,"-49"0"2845,58 0-3940,0 0 0,0 0 0,0 0 0,0 0 0,0 0-1,0 0 1,0 0 0,-1 0 0,1 0 0,0 0 0,0 0-1,0 0 1,0 0 0,0 0 0,0 0 0,-1 0 0,1 0 0,0 0-1,0 0 1,0 0 0,0 0 0,0 0 0,0 0 0,-1 0-1,1 0 1,0 0 0,0 0 0,0 0 0,0-1 0,0 1 0,0 0-1,0 0 1,0 0 0,0 0 0,-1 0 0,1 0 0,0 0-1,0 0 1,0-1 0,0 1 0,0 0 0,0 0 0,0 0 0,0 0-1,0 0 1,0 0 0,0 0 0,0-1 0,0 1 0,0 0-1,0 0 1,0 0 0,0 0 0,0 0 0,0 0 0,0-1 0,0 1-1,0 0 1,0 0 0,0 0 0,0 0 0,0 0 0,0 0-1,1 0 1,-1-1 0,11-6 1177,17-4-994,55-7-119,165-12-1,47 20 943,-727 30-217,312-12-451,118-8-359,30 0-26,192-22 55,-80 4-90,-49 12 23,-40 4 30,77-14 0,-141 18 9,0-1 0,0-1 0,-1 0 0,-14-2 0,-19 0-48,-491 32 10,518-29-1,33-4-18,12-4-42,113-32-1208,-25 9-5348,-78 19 136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40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12 10922,'0'0'5526,"-8"-2"-3914,-19-5-428,37 5 202,63 3 807,-32 0-2061,358-1 1454,-850 25-1018,240-8-63,869-51-260,-802 33 681,60-2-1320,0 4 0,-100 14 0,174-15-1234,13-9-12450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4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79 8904,'0'0'13763,"9"-2"-12434,118-24-581,-58 10-309,2 3 1,139-8-1,-230 22-330,1 1 0,-32 8-1,-3 0 62,-83 6-126,-83 14 3,336-27-207,278-14 176,-610 9 365,61-2-559,199-5-11476,-17-2 540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4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93 194 6758,'0'0'3316,"1"-8"-1416,0 4-1671,0-1 0,1 0 0,0 1 0,0 0 0,0-1 0,0 1 0,0 0 0,1 0 0,0 0 0,0 0 0,0 1 0,0-1 0,0 1 0,1 0 0,0 0 0,0 0 0,0 0 0,0 1 0,7-4 0,20-11 312,2 1-1,0 2 0,0 1 0,1 2 1,1 1-1,0 2 0,0 1 0,1 2 1,50-1-1,-85 5-531,0 1 1,0 0-1,1 0 1,-1 0-1,0 0 1,0 0-1,1 0 1,-1 0-1,0 0 1,0 1-1,1-1 1,-1 0-1,0 1 1,0-1-1,0 1 1,1-1-1,-1 1 1,0 0-1,0-1 1,0 1-1,0 0 1,0 0-1,0 0 1,-1 0-1,1 0 1,1 1-1,-2-1 13,0 1 0,0-1 0,0 1 0,0 0-1,0-1 1,0 1 0,-1-1 0,1 1 0,-1-1-1,1 1 1,-1-1 0,1 0 0,-1 1 0,0-1-1,1 1 1,-1-1 0,-2 2 0,-5 7 224,-1 0 0,1 0 0,-20 15 0,-61 38 522,-2-3 1,-100 48-1,77-45-14,105-58-723,7-4-31,0 0 0,1 0 0,-1 0 0,0 0 0,0 0 0,1 0 1,-1 0-1,1 1 0,-1-1 0,1 0 0,0 1 0,-2 2 0,41-2-197,13-11-316,-36 6 409,-1 0 0,1 1-1,-1 0 1,1 2-1,15 0 1,-27 0 93,0 0 0,1 1 0,-1 0 0,0 0 0,0 0 0,0 0 0,0 0 0,0 0 0,0 1 0,0-1 0,0 1 0,-1 0 0,1 0 0,0 0 0,-1 0 0,0 1 0,0-1 0,1 1 0,-1-1 0,-1 1 0,1 0 0,0-1 0,-1 1 0,1 0 0,-1 0 0,0 0 0,1 5 0,2 42 82,-4-41 18,0-1-1,1 1 0,0 0 1,0-1-1,3 10 1,-4-16-41,1 0 1,0 0-1,0 0 1,0-1-1,0 1 1,0 0-1,0-1 1,0 1-1,0-1 1,1 1-1,-1-1 0,0 0 1,1 0-1,0 1 1,-1-1-1,1 0 1,-1 0-1,1 0 1,0-1-1,0 1 1,0 0-1,-1-1 1,1 1-1,0-1 1,0 1-1,0-1 1,2 0-1,1 0 36,-1 0 0,1 0 0,0 0-1,-1 0 1,1-1 0,-1 0 0,0 0-1,1 0 1,-1-1 0,0 1 0,1-1-1,-1 0 1,0 0 0,-1-1 0,1 1-1,0-1 1,0 0 0,-1 0 0,0 0-1,0 0 1,0-1 0,0 1 0,0-1 0,-1 0-1,1 0 1,-1 0 0,0 0 0,0 0-1,0 0 1,-1 0 0,2-7 0,2-11-131,0 0 1,-1 0 0,-2-1-1,0 1 1,-2-24-1,0 46-95,0-1-1,0 0 0,1 1 1,-1-1-1,0 1 0,0-1 1,0 1-1,0-1 0,1 1 1,-1-1-1,0 1 0,0-1 1,1 1-1,-1-1 0,0 1 0,1-1 1,-1 1-1,1-1 0,-1 1 1,1 0-1,-1-1 0,0 1 1,1 0-1,-1-1 0,1 1 1,0 0-1,-1 0 0,1 0 1,-1-1-1,1 1 0,-1 0 1,1 0-1,-1 0 0,2 0 0,2-1-1466,10-3-4722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2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38 104 1634,'0'0'18908,"-5"0"-18529,-7-1-203,12-1 422,23-6 1092,16-5-625,3-12-476,-40 24-520,0-1-1,0 0 1,-1 1-1,1-1 1,-1 0-1,1 1 0,-1-1 1,0 0-1,0 0 1,0 0-1,0 0 1,0-1-1,0 1 0,0 0 1,-1 0-1,1 0 1,-1-1-1,1-3 1,-2 5-53,1 0 0,-1 0 1,1 0-1,-1 0 1,0 1-1,1-1 1,-1 0-1,0 1 1,1-1-1,-1 0 0,0 1 1,0-1-1,0 1 1,1-1-1,-1 1 1,0-1-1,0 1 0,0 0 1,0-1-1,0 1 1,0 0-1,0 0 1,0 0-1,0 0 1,0 0-1,0 0 0,-2 0 1,-32 3-40,28 1 28,1 1 0,-1 0 0,1 0-1,0 0 1,0 0 0,1 1 0,0 0-1,0 0 1,0 1 0,1 0 0,0-1-1,0 1 1,1 1 0,0-1 0,0 0-1,0 1 1,-2 13 0,5-21-3,0 1 0,0-1 0,0 1 0,1-1 0,-1 1 0,0-1 0,0 1 0,0-1 0,0 0 0,0 1 0,1-1 0,-1 1 0,0-1 0,0 1 0,1-1 0,-1 0 0,0 1 0,1-1 0,-1 0 0,0 1 0,1-1 0,-1 0 0,1 1 0,-1-1 0,0 0 0,1 0 0,-1 1 0,1-1 0,-1 0 0,1 0 0,-1 0 0,1 0 0,0 0 0,23-1 96,21-15 88,7-17-73,-41 25-110,0 0 0,1 1 0,0 0 0,0 1 0,0 0 0,19-5 0,-30 11-5,0 0 0,0 0 1,0 0-1,0 0 0,0 1 1,0-1-1,0 0 0,0 1 1,0-1-1,0 1 1,0-1-1,0 1 0,-1 0 1,1-1-1,0 1 0,0 0 1,-1-1-1,1 1 0,0 0 1,-1 0-1,1 0 1,-1 0-1,1-1 0,-1 1 1,1 0-1,-1 0 0,1 0 1,-1 0-1,0 0 0,0 0 1,0 0-1,1 0 1,-1 0-1,0 0 0,0 1 1,0-1-1,-1 0 0,1 1 1,0 57 211,-1-41-90,1-18-112,0 1 0,0 0 0,0-1 0,0 1 0,0-1-1,0 1 1,0-1 0,0 1 0,0-1 0,0 1 0,1 0-1,-1-1 1,0 1 0,0-1 0,0 1 0,1-1 0,-1 1-1,0-1 1,1 0 0,-1 1 0,1-1 0,-1 1 0,0-1 0,1 0-1,-1 1 1,1-1 0,-1 0 0,1 1 0,-1-1 0,1 0-1,-1 0 1,1 0 0,-1 1 0,1-1 0,0 0 0,0 0-1,27-6 232,27-24-14,-54 29-226,27-21 27,-22 16-30,1 1 0,0 0 0,-1 0 0,13-5 0,-18 10 19,0 1 1,-1 0-1,1 0 1,0-1 0,-1 1-1,1 0 1,-1 0 0,0 0-1,1 0 1,-1 0 0,0 0-1,1 0 1,-1 0 0,0 0-1,0 0 1,0 0 0,0 0-1,0 0 1,0 0 0,0 0-1,0 0 1,0 0 0,-1 0-1,0 1 1,1 0-150,0 0 1,0 0-1,0 0 1,-1 0-1,2-1 0,-1 1 1,0 0-1,0 0 1,1 0-1,-1 0 1,1-1-1,-1 1 1,1 0-1,0 0 0,1 1 1,1-2-779,0 0 0,0-1 0,0 1 1,0-1-1,0 0 0,0 0 0,0 0 0,0 0 1,0-1-1,0 1 0,0-1 0,0 0 1,0 0-1,3-1 0,9-12-5793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3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 2659,'0'0'17872,"-4"10"-16783,-13 38 381,2 0 0,-14 80 0,19 38-1358,10-165-75,3-45 711,6 9-740,2 1 1,2 0 0,1 0 0,1 2-1,2-1 1,1 2 0,43-56-1,-57 81-21,0 1 0,1 0 0,-1 1 0,1-1 0,0 1 0,0 0 0,1 0 0,-1 0-1,1 1 1,0 0 0,0 0 0,0 1 0,0-1 0,1 1 0,-1 0 0,1 1 0,-1 0 0,1 0 0,7 0 0,-13 1 10,0 0 0,0 0 0,0 0 0,-1 1 0,1-1 0,0 0 0,0 0 0,-1 1 0,1-1 0,0 0 0,0 1 0,-1-1 0,1 1 0,0-1 0,-1 1 0,1-1 0,-1 1 0,1 0 0,0-1 0,-1 1 0,0 0 0,1-1 0,-1 1 1,1 0-1,-1-1 0,0 1 0,1 0 0,-1 1 0,2 31-2,-3-26 94,0 1-1,-1-1 0,0 1 1,0-1-1,-1 0 1,-3 8-1,0-6 312,0-1 1,-1 0-1,0 0 0,0 0 0,-1-1 1,-13 10-1,17-14-290,0 0 1,-1 0-1,1-1 1,0 0-1,-1 1 1,0-2-1,1 1 1,-1 0-1,0-1 1,0 0-1,0 0 1,0-1-1,0 1 1,0-1-1,-9-1 1,12 0-140,1 1 1,0-1-1,-1 0 1,1 1 0,0-1-1,-1 0 1,1 0-1,0 0 1,0 0-1,0-1 1,0 1 0,0 0-1,0 0 1,0-1-1,0 1 1,0 0-1,1-1 1,-1 1 0,0-1-1,1 1 1,-1-1-1,1 1 1,0-1-1,0 1 1,-1-1-1,1 0 1,0 1 0,0-1-1,0 1 1,1-1-1,-1 0 1,1-1-1,-1-3-873,1 0 0,0 1-1,0-1 1,0 0 0,1 1-1,0-1 1,4-8 0,7-6-6444,1 2-5941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3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56 13549,'8'-4'1292,"10"-4"-426,0 0 0,1 1 0,-1 0 0,1 2 0,1 0 0,-1 1 0,0 1 0,39-1 0,-57 4-858,0 0 0,1 0 0,-1 0 0,1 0 0,-1 0 0,0 1 0,1-1 0,-1 1 0,1-1 0,-1 1 1,0-1-1,0 1 0,1 0 0,-1-1 0,0 1 0,0 0 0,0 0 0,0 0 0,0 0 0,0 0 0,0 0 0,0 0 0,0 0 1,0 0-1,-1 1 0,1-1 0,0 0 0,-1 0 0,1 1 0,-1-1 0,0 0 0,1 1 0,-1-1 0,0 1 0,0-1 0,0 1 0,0-1 1,0 0-1,0 1 0,0-1 0,0 1 0,0-1 0,-1 0 0,1 1 0,-1 1 0,-2 5 79,1-1 1,-1 1-1,0 0 0,-1-1 0,0 0 1,-8 12-1,-79 84 730,68-80-340,0 1 1,2 1-1,1 1 0,-18 30 0,37-54-453,0-1 0,0 1 0,0-1 0,1 1 0,-1 0-1,0-1 1,1 1 0,-1 0 0,1 0 0,0-1 0,-1 1 0,1 0 0,0 0 0,0 0-1,0-1 1,0 1 0,0 0 0,1 0 0,0 3 0,0-4-7,0 1 0,0-1 0,0 0 0,0 0 0,0 0-1,0 0 1,0 0 0,1 0 0,-1 0 0,0 0 0,1-1 0,-1 1 0,0 0 0,1-1 0,-1 1 0,1-1 0,-1 1-1,3-1 1,8 2 57,1-2-1,-1 1 0,0-2 1,21-2-1,-27 2-43,20-2-70,-1-2 1,32-10 0,10-10-2966,-52 16-368,-15-1-1764,-8 2-900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3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7815,'0'0'15567,"59"-2"-14510,-11-7-480,0-3-449,8 4-96,-10 0-865,-3 2-2114,-13-1-2690,-5 2-8328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4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 0 10218,'0'0'1793,"-73"56"-1761,32-24 545,-4 6 192,-5 3 224,4-1-257,-2-2-351,5-3-193,5-5 320,8-5-63,10-8-353,6-8-96,9-7-705,5-18-5893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3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8680,'0'0'13175,"1"9"-12518,5 191 1596,-6-175-1864,0-24-308,1-10-236,1-11-2050,-2-1 0,0 1 1,-4-26-1,0-21-203,4 66 3865,0 3-1187,0-1-1,1 1 1,-1-1-1,0 1 1,1-1-1,-1 1 0,1-1 1,-1 1-1,1-1 1,0 1-1,0-1 0,0 0 1,0 1-1,1 1 1,2-1-78,0 1 1,1-1 0,-1 0 0,0 0-1,1 0 1,0-1 0,-1 0 0,1 0-1,0 0 1,-1 0 0,1-1 0,0 1-1,0-1 1,0 0 0,0-1 0,-1 1-1,1-1 1,8-2 0,-3 0 47,0 0 0,0-1 0,0 0 1,-1 0-1,0-1 0,1 0 0,12-10 1,-16 11-185,0-1 0,0 0 0,0 0 0,-1 0 0,1-1 1,-1 0-1,-1 0 0,1 0 0,-1-1 0,0 0 1,-1 0-1,1 1 0,-1-2 0,-1 1 0,1 0 0,-1-1 1,-1 1-1,1-1 0,-1 1 0,0-14 0,-1 20-59,0 1 0,0 0 0,0-1 1,0 1-1,-1-1 0,1 1 0,0 0 0,0-1 0,0 1 0,0-1 0,0 1 0,-1 0 0,1-1 0,0 1 0,0 0 0,0-1 0,-1 1 0,1 0 0,0-1 0,-1 1 0,1 0 0,0 0 0,-1-1 0,1 1 0,0 0 0,-1 0 0,1 0 0,0-1 0,-1 1 0,1 0 0,-1 0 0,1 0 0,0 0 1,-2 0-1,-16 5-165,-14 16-41,19-7 188,0 0 0,1 1 0,-15 24 0,23-32 52,-1 1 0,1 0 0,1 0-1,0 0 1,0 0 0,0 0 0,1 1 0,0-1-1,-1 17 1,3-24-25,0 0-1,0 0 1,0 0-1,0 0 1,0 0-1,0 0 1,1 0-1,-1 0 1,0 0-1,1 1 1,-1-1-1,1 0 1,-1 0-1,1-1 1,-1 1-1,1 0 1,0 0-1,-1 0 1,1 0-1,0 0 1,0-1-1,0 1 1,0 0-1,-1-1 1,1 1-1,0-1 1,0 1-1,0-1 1,2 1-1,1 0 16,-1 0-1,1-1 1,0 1 0,0-1-1,0 0 1,0 0 0,-1-1-1,9 0 1,4-3 18,-1-1 0,1 0 0,18-8 0,-10-1-15,-19 11-44,1 0 0,-1 0 0,1 0 0,-1 1 0,1-1 0,0 1 0,0 1 0,0-1 0,7 0 0,-12 2 7,0 1 1,-1 0-1,1-1 0,-1 1 1,1 0-1,-1-1 1,1 1-1,-1 0 0,1 0 1,-1-1-1,0 1 0,1 0 1,-1 0-1,0 0 0,0 0 1,0 0-1,0-1 0,0 1 1,0 0-1,0 0 0,0 0 1,0 1-1,0 29 81,0-26-85,0 35-277,0-24-3987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3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96 6278,'-16'10'13366,"32"-7"-8733,34-7-3099,-41 1-1411,-1 0 0,1-1 0,-1 0-1,0-1 1,-1 0 0,10-7 0,-13 9-87,0 0 0,0 0-1,-1 0 1,1-1 0,-1 1 0,0-1 0,0 0-1,0 0 1,-1 0 0,1-1 0,-1 1 0,0 0 0,2-7-1,-4 11-27,-1-1 0,1 1-1,0-1 1,0 1 0,0-1-1,0 1 1,-1-1-1,1 1 1,0-1 0,-1 1-1,1 0 1,0-1 0,-1 1-1,1 0 1,0-1 0,-1 1-1,1 0 1,-1-1 0,1 1-1,0 0 1,-1 0-1,1-1 1,-1 1 0,1 0-1,-1 0 1,1 0 0,-1 0-1,1 0 1,-1 0 0,1 0-1,-1 0 1,1 0 0,-1 0-1,1 0 1,-1 0-1,1 0 1,-1 0 0,1 0-1,-1 0 1,1 0 0,-1 1-1,-25 5-77,17-2 60,1 0 0,0 1 1,0 1-1,0-1 0,0 1 0,1 0 0,0 1 0,1 0 0,-12 15 0,13-17 14,1 1 0,0 0-1,1 0 1,-1 0 0,1 1 0,1-1-1,-1 1 1,1 0 0,0-1 0,0 1 0,1 0-1,0 0 1,0 0 0,1 8 0,0-13-4,1 0 0,0 0 1,-1 0-1,1 0 0,0 0 1,0-1-1,0 1 0,0 0 1,0 0-1,0-1 0,1 1 1,-1-1-1,1 1 0,-1-1 0,1 0 1,-1 0-1,1 0 0,0 1 1,-1-1-1,1-1 0,0 1 1,0 0-1,0 0 0,0-1 1,0 1-1,0-1 0,0 1 1,2-1-1,64 5-594,-60-5 303,65-3-5731,-41-5-143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3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72 4164,'0'-1'440,"0"1"0,0-1 0,0 0 0,0 0 0,0 1 0,0-1 0,0 0 0,0 1 0,0-1 0,0 0 0,0 0 0,0 1 0,-1-1 0,1 0 0,0 1-1,0-1 1,-1 1 0,1-1 0,-1 0 0,1 1 0,0-1 0,-1 1 0,1-1 0,-1 1 0,0-1 0,1 1 0,-1-1 0,1 1 0,-2-1 0,-17 8 2688,-17 28-3248,32-30 280,0 1 1,1-1-1,0 1 0,0 0 0,0 0 0,1 0 0,0 1 0,0-1 1,0 1-1,1-1 0,0 1 0,0-1 0,1 1 0,0 0 1,1 9-1,0-14-134,0-1-1,0 1 1,0-1 0,0 0 0,0 1 0,0-1 0,0 0 0,1 0 0,-1 0 0,0 0-1,1 0 1,-1 0 0,1 0 0,-1 0 0,1 0 0,-1-1 0,1 1 0,-1-1 0,1 1-1,0-1 1,-1 0 0,1 0 0,0 1 0,0-1 0,-1 0 0,1 0 0,0-1 0,-1 1-1,1 0 1,0-1 0,1 0 0,5 0 73,0 0-1,0 0 1,0-1-1,0-1 1,11-4 0,-9 2-34,-1-1 0,1 0 0,-1-1 0,0 0 0,-1 0 0,0-1 0,10-12 0,-15 17-25,-1 0 0,1 0 0,-1 0 1,0 0-1,0 0 0,0 0 0,-1-1 1,1 1-1,-1-1 0,0 0 0,0 1 1,0-1-1,0 0 0,-1 1 0,1-1 1,-1 0-1,0 0 0,0 0 1,-1 1-1,1-1 0,-1 0 0,0 0 1,0 1-1,0-1 0,0 1 0,-2-5 1,0 4-71,-1 1 1,0-1-1,1 0 1,-1 1-1,-1 0 1,1 0-1,0 0 1,-1 1-1,1-1 1,-1 1 0,0 0-1,0 1 1,0-1-1,0 1 1,-8-2-1,-24 3-4052,51 7-8228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3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96 3619,'0'0'4890,"7"-10"-2060,5-11-1521,10-17 1667,-5 13 2300,-16 24-3835,-14 24-208,-28 51-331,-37 90 0,67-135-591,1 0 1,2 1-1,0 0 0,2 0 0,2 1 0,-2 49 1,5-73-282,2 0 1,-1-1 0,1 1-1,0-1 1,0 1 0,1-1-1,0 0 1,0 1-1,1-1 1,-1 0 0,1-1-1,1 1 1,-1 0 0,1-1-1,0 0 1,0 1-1,0-2 1,1 1 0,0 0-1,0-1 1,6 4 0,-4-3-252,1-1 1,0 1-1,0-2 1,0 1-1,0-1 1,13 3-1,-9-4-1198,-1 0 0,0-1 0,1 0 0,21-2 0,0-3-7571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3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84 3459,'1'-4'1711,"-1"-1"0,0 1 0,0-1 0,0 1 0,0-1 0,-1 0 0,-1-5 0,2 8-1415,-1-1-1,0 1 1,0 0 0,0 0 0,0 1-1,0-1 1,0 0 0,0 0 0,-1 0-1,1 1 1,-1-1 0,-2-2 0,0 2-269,0 0 0,0 0 1,0 0-1,0 1 0,-1-1 0,1 1 1,0 0-1,-1 1 0,1-1 1,-1 1-1,1-1 0,0 1 0,-1 1 1,1-1-1,-7 2 0,6-1 5,0 1 0,0-1 0,0 1 0,0 0 0,0 1-1,1-1 1,-1 1 0,1 0 0,-1 0 0,1 0 0,0 1-1,-4 4 1,5-6 2,1 1 0,0-1 0,0 0 0,0 1-1,0-1 1,0 1 0,1 0 0,-1 0 0,1-1 0,-1 1-1,1 0 1,0 0 0,0 0 0,1 1 0,-1-1 0,1 0 0,-1 0-1,1 0 1,0 0 0,0 0 0,1 5 0,0-7-19,0 0 1,1 0-1,-1 0 0,0 0 1,1 0-1,-1 0 1,1-1-1,-1 1 1,1-1-1,-1 1 1,1-1-1,-1 0 0,1 1 1,-1-1-1,1 0 1,0 0-1,-1 0 1,1 0-1,2-1 1,35-2 235,-29 0-232,0 0-1,-1 0 1,0-1-1,1 0 1,-2-1-1,14-8 1,13-7 70,-41 61-447,-8 47 771,12-69-164,-1 0 0,0 0 1,-9 29-1,11-45-111,0-1 0,0 0 0,0 0 0,-1 0 0,1 0 0,-1 0 0,1 0 0,-1 0 0,1 0 0,-1 0 0,0-1 0,0 1 1,0-1-1,0 1 0,0-1 0,0 0 0,0 0 0,-1 0 0,1 0 0,0 0 0,-1 0 0,1-1 0,0 1 0,-1-1 0,1 1 0,-1-1 0,1 0 0,-1 0 0,1 0 1,-1-1-1,1 1 0,-1 0 0,1-1 0,0 0 0,-1 0 0,-3-1 0,1 0-202,0 0-1,1 0 1,-1 0 0,1 0-1,0-1 1,0 1 0,0-1-1,0-1 1,0 1 0,0 0-1,1-1 1,0 1 0,0-1-1,0 0 1,0 0 0,0-1 0,-3-6-1,18 5-5932,24 1 1549,-30 5 2941,21-5-3928,-1-1-1895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3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49 9353,'0'0'7159,"1"-8"-4373,-1 5-2606,1-26 1721,-9 21-899,-12 13-353,14 0-545,0-1 0,0 1 0,0 1 0,1-1 0,0 1 0,0 0 0,0 0 0,1 0 0,0 1 0,-4 6 0,6-9-41,0 0 1,0 0-1,0 0 0,0 0 0,1 0 0,0 1 0,-1-1 1,2 0-1,-1 1 0,0-1 0,1 1 0,0-1 0,0 1 0,0-1 1,1 1-1,-1-1 0,1 1 0,0-1 0,2 5 0,-1-6-27,1 0-1,0-1 1,0 1-1,-1 0 0,2-1 1,-1 0-1,0 1 1,0-1-1,1-1 0,-1 1 1,1 0-1,0-1 0,-1 0 1,1 1-1,0-2 1,0 1-1,0 0 0,6 0 1,0 0 58,1-1 1,-1 1 0,0-2-1,0 1 1,1-1-1,12-4 1,-19 4-77,1-1 0,0 1 0,-1-1 0,1 0 0,-1-1 0,0 1 0,0-1 0,0 0 0,0 0 0,0 0 0,-1-1 0,1 1 0,-1-1 0,0 0 0,0 0 0,0 0 0,-1 0 0,1-1 0,-1 1 0,0 0 0,0-1 0,-1 0 0,1 1 0,-1-1 0,0 0 0,-1 0 0,1 0 0,-1 0 0,0 0 1,0 0-1,-1-5 0,0 8-43,0-1 1,0 0 0,-1 0-1,1 1 1,-1-1 0,0 1-1,0-1 1,0 1 0,0 0-1,0 0 1,0 0 0,0 0-1,-1 0 1,1 0 0,-1 1-1,0-1 1,1 1 0,-1-1 0,-5 0-1,1-1-444,-1 0 0,1 1 0,-1 0 0,0 1 1,0 0-1,-10-1 0,18 2 350,-1 0 1,1 0 0,0 0-1,0 0 1,-1 0-1,1 0 1,0 0 0,0 0-1,-1 0 1,1 0-1,0 0 1,0 0 0,-1 0-1,1 1 1,0-1 0,0 0-1,0 0 1,-1 0-1,1 0 1,0 0 0,0 1-1,0-1 1,-1 0 0,1 0-1,0 0 1,0 1-1,0-1 1,0 0 0,-1 0-1,1 0 1,0 1 0,0-1-1,0 0 1,0 0-1,0 1 1,0-1 0,0 0-1,0 0 1,0 1-1,0-1 1,0 0 0,0 0-1,0 1 1,0-1 0,0 0-1,0 0 1,0 1-1,0-1 1,0 0 0,0 0-1,0 1 1,0-1 0,1 0-1,-1 0 1,0 1-1,0-1 1,12 13-5717,4-6 283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3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14926,'0'0'9567,"-8"6"-9028,1 0-436,-66 60 1092,64-58-1095,2 0 0,-1 1 0,1-1 0,0 1 0,1 1 0,0-1 0,-5 13 0,10 0-4948,6-20 498,1-13 234,-1-6-4319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30 13196,'0'0'1442,"-11"6"645,5-3-1845,-39 23 1699,43-25-1789,-1 1 0,1 0 0,0 0 0,0 0 0,0 0 0,0 0 0,0 0 0,1 1 0,-1-1 0,1 1 0,0-1 0,-1 1 0,1-1 0,0 1 0,0 0 1,1-1-1,-1 1 0,0 6 0,1-8-140,1 0 1,-1 0 0,1 0-1,-1 0 1,1-1-1,0 1 1,-1 0 0,1 0-1,0 0 1,0-1 0,-1 1-1,1 0 1,0 0-1,0-1 1,0 1 0,0-1-1,0 1 1,0-1 0,0 0-1,0 1 1,0-1-1,0 0 1,0 1 0,0-1-1,1 0 1,-1 0 0,0 0-1,0 0 1,0 0-1,0 0 1,0-1 0,2 1-1,40-5 362,-33 2-349,-1 0 1,1-1-1,-1 0 1,0 0-1,0-1 1,13-9-1,-18 12-12,-1-1 0,0 1 0,0-1-1,0 0 1,0 0 0,0 0-1,-1 0 1,1 0 0,-1 0-1,0-1 1,0 1 0,0-1-1,0 1 1,0-1 0,-1 0-1,0 0 1,0 0 0,0 0-1,0-5 1,-1 9-13,0-1 0,0 0 0,0 1 0,0-1 1,0 0-1,0 1 0,-1-1 0,1 0 0,0 1 0,0-1 0,-1 0 0,1 1 0,0-1 0,-1 1 0,1-1 0,-1 1 0,1-1 1,-1 1-1,1-1 0,-1 1 0,1-1 0,-1 1 0,1 0 0,-1-1 0,0 1 0,1 0 0,-1 0 0,1-1 0,-2 1 1,-26-2-45,22 3 37,0 0 0,0 0 0,0 1 0,1 0 0,-1 0 0,-10 4-1,9 0 24,-1 0 1,1 1-1,0 0 0,1 0 0,0 0 0,0 1 0,0-1 0,1 2 1,-8 14-1,11-17-208,-1 0 0,1 0 1,0-1-1,0 1 1,1 1-1,-1-1 1,2 0-1,-1 0 0,0 0 1,1 1-1,0-1 1,1 0-1,0 1 0,0-1 1,3 11-1,8 1-3561,6-5-2044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96 12908,'0'0'1447,"-9"8"507,3-4-1602,-39 31 1708,42-32-1733,-1 0 0,1 0 0,0 0 0,1 0 0,-1 1 0,0-1 0,1 1 0,0 0-1,0-1 1,0 1 0,0 0 0,-1 6 0,3-10-288,1 1-1,-1-1 1,0 1 0,1-1 0,-1 1-1,1-1 1,-1 0 0,1 1-1,-1-1 1,0 0 0,1 1-1,-1-1 1,1 0 0,0 1-1,-1-1 1,1 0 0,-1 0 0,1 0-1,-1 1 1,1-1 0,0 0-1,-1 0 1,1 0 0,-1 0-1,1 0 1,0 0 0,-1 0-1,1 0 1,-1-1 0,1 1-1,0 0 1,23-3 629,-18 1-633,0 0-1,0-1 1,0 0 0,0 0 0,0 0 0,-1 0-1,0-1 1,0 0 0,0 0 0,0-1 0,0 1-1,-1-1 1,0 0 0,0 0 0,0-1 0,-1 1-1,0-1 1,0 0 0,0 1 0,-1-1 0,1-1-1,-1 1 1,-1 0 0,1 0 0,-1-1-1,-1 1 1,1-1 0,-1-7 0,-1 11-32,0 1-1,0-1 1,0 1 0,-1 0 0,1-1-1,-1 1 1,1 0 0,-1 0 0,0 0 0,0 0-1,0 0 1,0 0 0,0 0 0,0 1-1,-1-1 1,1 1 0,-1 0 0,1 0-1,-1 0 1,1 0 0,-1 0 0,-3-1-1,1 1-37,1-1 0,-1 1 0,0 0-1,0 1 1,0-1 0,0 1-1,0 0 1,0 0 0,1 0 0,-1 1-1,0-1 1,-5 3 0,9-3-72,0 1 0,1-1 0,-1 1 0,0 0 0,1-1 0,-1 1 0,0 0 0,1-1 0,-1 1 0,1 0 0,-1 0 0,1-1 0,0 1 0,-1 0 0,1 0 0,0 0 0,0 0 0,-1-1 0,1 1 0,0 0 0,0 0 0,0 0 0,0 0 0,0 0 0,0 0 0,0 0 1,1-1-1,-1 1 0,0 0 0,0 0 0,1 0 0,-1 0 0,0 0 0,1-1 0,-1 1 0,1 0 0,-1 0 0,1-1 0,-1 1 0,1 0 0,0-1 0,-1 1 0,1-1 0,0 1 0,-1-1 0,1 1 0,0-1 0,0 1 0,0-1 0,0 0 0,1 1 0,37 3-7068,-13-5 956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13389,'0'0'6993,"5"12"-5909,38 84 915,-24-58-1383,-2 1 0,-2 1 0,12 47 1,-24-74-584,0 0 0,-2 1 1,1-1-1,-2 1 0,1-1 1,-2 1-1,0-1 1,-1 1-1,0-1 0,-1 0 1,0 0-1,-1 0 1,-1 0-1,-8 17 0,-44 67-336,21-54-1789,-5-12-3835,25-23-3116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4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13485,'0'0'1922,"63"64"-897,-40-30-481,4 2-352,5 6-96,-2 1-32,8-4-1633,-8-5-3075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1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14414,'0'0'7110,"54"-22"-6085,-17 16-160,8 1-384,1 1-385,4 0 0,-1 0-96,-5 3 32,-5 1-160,-10 0-993,-9 0-737,-13 1-1345,-7 3-2274,-11 0-4196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13741,'0'0'4644,"73"28"-3042,-15-28-193,6 0-960,13-3-321,-2-2-96,-2-3-128,-7-1-2242,-13-1-5446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6598,'0'0'17329,"62"6"-15984,-15-6-448,3 0-545,2-5-288,3-1-32,-3 3-192,-8-4-1602,-4-4-2530,-7-8-6566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4132,'0'0'13554,"0"-8"-13148,0 6-400,0-1 56,0 0-1,0 1 0,0-1 0,0 0 0,1 0 0,-1 1 1,1-1-1,0 0 0,-1 1 0,1-1 0,0 0 0,3-3 0,-3 4 114,0 1 1,1 0-1,-1 0 0,0 0 0,1 0 0,-1 0 0,1 0 0,-1 0 0,1 0 0,-1 1 0,1-1 0,0 1 0,-1-1 0,1 1 0,0 0 0,-1-1 0,1 1 0,0 0 0,2 0 1,-3 0 368,-1 1-526,1 0 1,-1 0-1,0 0 0,0 0 1,0 0-1,0 0 0,0-1 1,0 1-1,0 0 0,0 0 1,0 0-1,0 0 0,0 0 1,-1 0-1,1 0 0,0 0 1,0 0-1,-1-1 0,1 1 1,-1 0-1,1 0 0,-1 0 1,1-1-1,-1 1 0,0 0 1,1-1-1,-2 2 0,-5 2-6964,1-4-1520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3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1 513 14734,'0'0'9107,"11"-11"-8162,52-48-494,-16 18-329,-2-2 0,-1-2 1,-3-2-1,38-57 0,3-58-25,-128 312-263,32-108 302,0-2 103,2 1-1,1 1 1,2 0 0,-6 82-1,14-123-299,1 1 0,1-1 0,-1 0 0,0 1 0,0-1-1,0 0 1,1 0 0,-1 1 0,0-1 0,1 0 0,0 0 0,-1 0-1,1 1 1,0-1 0,-1 0 0,1 0 0,0 0 0,0 0 0,0 0-1,0 0 1,0 0 0,0-1 0,1 2 0,0-1-440,0 0 0,1 0 0,-1-1 0,0 1 0,0 0 0,1-1 0,-1 0 0,0 1 0,0-1 0,1 0-1,-1 0 1,4-1 0,11-3-5942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17168,'0'0'4324,"-13"62"-3331,8-40-224,5 1-321,0 0-351,0-1-97,9-1-33,0 0-927,2-4-770,-1-4-672,-1-6-1090,-2-6-1216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14061,'0'0'1805,"12"0"293,0 0-1440,0 0 1,0 1 0,0 0 0,0 1-1,22 6 1,-30-7-570,0 0 1,0 0-1,-1 1 0,1-1 1,-1 1-1,1 0 0,-1 0 1,0 0-1,0 1 0,0-1 0,0 1 1,0-1-1,-1 1 0,1 0 1,-1 0-1,1 0 0,-1 1 0,0-1 1,0 0-1,-1 1 0,1 0 1,-1-1-1,0 1 0,0 0 0,0-1 1,1 8-1,-2-5 24,0 0 0,-1 0 1,1 0-1,-1 0 0,-1 0 0,1 0 0,-1 0 1,0 0-1,0 0 0,-1-1 0,1 1 0,-1-1 1,0 0-1,-1 0 0,1 0 0,-1 0 0,-6 5 0,-9 8 335,-1 0 0,-41 27-1,42-32-283,1 0 0,1 1 0,-21 20 0,37-33-160,0 0 0,0 1-1,-1-1 1,1 0 0,0 1 0,0-1 0,0 0 0,0 1-1,1 0 1,-1-1 0,0 1 0,1-1 0,-1 1 0,1 0-1,-1 0 1,1-1 0,0 1 0,0 0 0,-1-1 0,2 4 0,-1-3 4,1-1 0,0 0 1,-1 0-1,1 0 0,0 0 1,0 0-1,0 0 0,0 0 1,0 0-1,0-1 0,0 1 1,0 0-1,1 0 0,-1-1 1,0 1-1,0-1 0,1 1 1,-1-1-1,0 0 0,3 1 1,10 1-100,0-1 1,0 0-1,27-2 1,-29 0-263,6 0-683,-1-1 0,0 0-1,-1-2 1,33-10 0,24-17-8144,-26 5-3690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187 190 5221,'-9'-6'7949,"-2"0"-7013,-1 1 1,1 0 0,-1 0-1,0 1 1,0 1-1,-20-3 1,29 5-758,-1 1 1,1 0-1,-1 0 1,1 0-1,-1 0 1,1 0-1,-1 1 1,1-1-1,0 1 1,-1 0-1,1 0 1,0 1-1,0-1 1,-4 2-1,5-1-150,0 0 0,1 0-1,-1 0 1,0 0 0,1 0-1,-1 0 1,1 0 0,-1 0-1,1 1 1,0-1 0,0 1-1,0-1 1,1 1 0,-1-1-1,0 1 1,1-1 0,0 1-1,-1-1 1,1 1 0,0 0-1,1-1 1,-1 4 0,1-2-19,0 0 1,0-1-1,0 1 1,1 0 0,0 0-1,-1 0 1,1-1-1,1 1 1,-1-1-1,0 0 1,1 1-1,-1-1 1,1 0 0,0-1-1,0 1 1,1 0-1,3 2 1,68 41 193,-60-39-203,61 31 35,-43-23-14,-1 1-1,32 23 1,-62-38-15,0 0 0,1 1-1,-1-1 1,0 1 0,0 0 0,0 0-1,0 0 1,0 0 0,-1 0-1,1 0 1,-1 0 0,1 1 0,-1-1-1,0 1 1,0-1 0,0 1-1,0-1 1,0 1 0,0-1 0,-1 1-1,1 0 1,-1-1 0,0 4-1,-1-2 20,0 0 0,0-1-1,0 1 1,-1-1-1,1 0 1,-1 1-1,0-1 1,0 0-1,0 0 1,0 0 0,-1 0-1,1 0 1,-1-1-1,-5 5 1,-7 4 113,-1 0-1,0-1 1,0-1 0,-1-1 0,-27 11 0,43-19-124,-74 23 1386,69-21-1201,-1-1-1,1 0 1,-1 0-1,0 0 1,0-1-1,0 0 1,1 0-1,-1-1 0,-9-2 1,14 3-179,1-1 0,0 0 0,-1-1 0,1 1 0,0 0 0,0 0 0,0 0 0,-1-1 0,1 1 0,1 0 0,-1-1 0,0 1 0,0-1 0,0 1 0,1-1 0,-1 0 1,1 1-1,-1-1 0,1 0 0,0 1 0,0-1 0,0 0 0,0 1 0,0-1 0,0 0 0,0 1 0,0-1 0,1 0 0,-1 1 0,0-1 0,1 0 0,0 1 0,0-2 0,2-7-33,0 1 1,0 0-1,1 0 0,7-13 0,29-36-387,67-72 0,-71 90 368,-2-2-1,-1-1 1,44-79 0,-75 117 58,0 0 1,0 1-1,0-1 1,0-1-1,-1 1 0,0 0 1,0 0-1,1-9 1,-2 12-12,0 1 1,-1-1 0,1 1-1,0-1 1,0 1-1,-1-1 1,1 1 0,-1-1-1,1 1 1,-1 0 0,1-1-1,-1 1 1,0 0-1,0 0 1,0-1 0,0 1-1,0 0 1,0 0 0,0 0-1,0 0 1,0 0-1,0 0 1,0 0 0,-1 1-1,1-1 1,0 0 0,-1 1-1,1-1 1,-1 1-1,1-1 1,0 1 0,-3-1-1,-7-1 11,1 1-1,-1 0 0,0 1 0,0 0 0,0 0 0,0 1 1,1 1-1,-1-1 0,0 2 0,1 0 0,-13 5 1,-39 24-871,3 12-3586,38-29-3044,2-5-7158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0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4292,'0'0'4938,"-5"11"-3833,-6 14-861,1 1 0,2 0-1,1 0 1,0 1 0,-3 42 0,8 14 537,4 1 1,4-1-1,25 127 0,5 67-180,-25 388 1732,-13-412-1767,49 746 1053,-21-612-1589,-7 58-32,-38-3 15,8-351-8,-25 372-69,36-462 8,0-1 1,0 1-1,0-1 0,0 1 0,0-1 0,-1 1 0,1-1 0,0 1 0,0 0 0,0-1 1,1 1-1,-1-1 0,0 1 0,0-1 0,0 1 0,0-1 0,0 1 0,1-1 1,-1 1-1,0-1 0,1 1 0,-1-1 0,0 1 0,1-1 0,-1 1 0,0-1 0,1 0 1,-1 1-1,1-1 0,-1 0 0,0 1 0,1-1 0,-1 0 0,1 1 0,-1-1 0,1 0 1,0 0-1,-1 0 0,1 0 0,0 1 0,0-2-202,0 1 0,0-1-1,1 0 1,-1 1 0,0-1 0,0 0-1,0 0 1,0 1 0,0-1-1,0 0 1,0 0 0,0 0 0,-1 0-1,1-1 1,0 1 0,-1 0 0,2-2-1,10-27-4849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0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12300,'0'0'1126,"11"-3"-1158,6-1 81,0 1 0,0 0-1,0 2 1,0 0 0,0 1 0,22 2 0,59 8 590,1-4 0,0-4 0,171-20 1,150-4-123,3 34-521,2 0 51,1286-47 1485,-871-19-58,363-19-796,-531 51-433,102 0 49,-660 21 1692,-122-3-1775,6 2-3804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4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2787,'0'0'7201,"-8"6"-7014,4-4-148,0 1-1,1 0 1,-1 0-1,1 0 1,0 1 0,0-1-1,0 1 1,0-1-1,1 1 1,-1 0 0,-1 5-1,-1 3 193,1 0 1,0 0-1,-3 24 0,-21 174 1142,0 337 0,21-290-1178,-3 748 508,11-689-706,-1-313-121,2 30 83,-2-32-92,0 0 0,0 0 1,0 0-1,0 0 0,1 0 0,-1 0 1,0 0-1,1 0 0,-1 0 1,0 0-1,1-1 0,-1 1 0,1 0 1,0 0-1,-1 0 0,1 0 1,-1-1-1,1 1 0,0 0 0,0-1 1,0 1-1,-1-1 0,1 1 1,0-1-1,0 1 0,0-1 0,1 1 1,3-2-2244,0-7-1126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0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22 11179,'-17'-15'2811,"11"9"1826,30 7-3987,67 8-317,1 4-1,119 34 1,-196-43-338,0 1 0,-1 1 0,1 0 0,18 11 0,-31-16 5,0 0 0,0 0 0,0 0 1,0 0-1,-1 1 0,1-1 0,0 1 0,-1-1 1,1 1-1,-1-1 0,1 1 0,-1 0 1,0 0-1,0-1 0,1 1 0,-1 0 0,-1 0 1,1 0-1,0 0 0,0 1 0,-1-1 1,1 0-1,-1 0 0,0 0 0,0 0 0,0 1 1,0-1-1,0 0 0,0 0 0,0 0 1,-1 1-1,1-1 0,-1 0 0,1 0 0,-1 0 1,0 0-1,0 0 0,0 0 0,0 0 1,0 0-1,-1-1 0,-1 3 0,-6 7 64,-1-1 1,0 0-1,-1 0 0,0-1 0,-20 13 1,-70 35 784,56-33-290,-17 9-14,39-23-718,1 1 0,0 2 1,0 0-1,2 1 0,-35 31 1,52-42-722,-2 2-480,0-3-4670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0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2738 25 6342,'0'0'10202,"-10"-5"-9391,4 2-702,-1 0 0,0 0-1,1 1 1,-1 0 0,-1 0 0,1 1-1,0-1 1,0 2 0,0-1 0,-1 1 0,1 0-1,0 0 1,0 1 0,0 0 0,-9 3-1,-835 152 1906,596-116-1887,41-8 177,-379 9 1,509-43-41,39 0-226,0 2 0,-90 11 1,108-4-49,1 1 0,-45 20 1,48-18 9,-1 0 1,0-2-1,-38 8 1,36-10-113,18-4-264,0 0 0,1 0 0,-1-1 1,0 0-1,0 0 0,0-1 0,0 0 0,0-1 1,-13-1-1,16-11-3752,4 10 3067,-2-12-3044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1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4371 4420,'0'0'4746,"7"3"-4303,-3-1-376,-1 0 1,1-1-1,-1 0 1,1 0-1,0 0 0,-1 0 1,1 0-1,0-1 1,0 0-1,0 0 0,-1 0 1,1 0-1,0 0 1,0-1-1,-1 1 0,1-1 1,0 0-1,-1-1 1,1 1-1,0 0 0,-1-1 1,0 0-1,5-3 1,35-20 157,-1-3 1,-1-1-1,-1-2 1,48-50 0,128-158 1165,-172 179-1039,-2-2-1,-2-2 1,-4-2-1,-3-1 1,28-77-1,-36 72-190,28-134-1,4-18-1,-19 113-27,73-236 89,242-627 1469,-342 945-1619,55-121 675,5 2 0,128-194-1,-120 235-655,5 4 0,113-109 0,-130 142-13,227-220 30,-288 284-110,0 1-1,1 0 1,0 0 0,0 0-1,1 1 1,-1 0 0,1 1-1,0 0 1,0 0-1,12-3 1,12 0-23,44-5-1,-38 7 21,-6-1 5,1 0-24,0 1 0,0 2 0,50 2-1,-79 1 19,0 0 0,0 0 0,0 1-1,0-1 1,-1 1 0,1 0 0,-1 0-1,1 0 1,-1 0 0,0 1-1,0-1 1,0 1 0,0 0 0,0 0-1,-1 0 1,1 0 0,-1 0-1,0 1 1,3 3 0,5 12 54,-1 0 0,10 29 0,-9-23-64,11 31 17,2-2 0,3-1 0,2 0 0,56 77 0,-39-70 21,-3 2 1,-2 2-1,51 114 1,-25-51-33,83 121 0,-91-157 38,256 436 0,-66-181-36,-103-155 28,-37-48 38,6-5 0,6-4 0,5-7 0,6-4 0,170 121 0,-178-156 7,4-6 0,4-6 0,2-5 0,181 67 0,-189-93-20,2-6-1,1-5 1,2-6-1,1-6 1,150 7 0,171-20-770,-448-8 349,1-1 0,-1 0 0,0 0 0,0 0 0,0-1 0,0 0 0,0 1 0,0-1 0,-1-1 0,1 1 0,0-1-1,0 1 1,-1-1 0,1 0 0,3-3 0,11-16-7598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1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2 839 4708,'0'0'12177,"-1"-5"-11686,1 3-408,0-1 0,0 0 0,0 1 0,0-1 0,1 1 0,-1-1 0,1 0 0,-1 1 1,1-1-1,0 1 0,0 0 0,0-1 0,0 1 0,1 0 0,2-4 0,32-36 743,-15 19-466,70-83 606,97-118 310,-140 161-1001,66-117 0,-36 27-62,-74 172-595,-4 16 348,-1 1 26,-3 18 104,3 0 0,10 86 0,-6-123-174,0 0 0,1-1 1,0 0-1,1 1 0,1-2 0,1 1 0,1-1 1,0 0-1,0 0 0,2-1 0,-1 0 0,21 21 1,-11-17-1972,1-1 1,23 15 0,-4-7-5516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1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56 236 2050,'1'-65'892,"1"32"515,-1 1 1,-6-48-1,-5 58 1299,5 19-1191,3 14-1011,12 827 5300,-1 267-5523,-34-478 116,-1 98 514,26-12-436,5-835-864,-5 85 386,10-1002-870,-4 474 889,-1 49-10,-2-87-180,-4 352 187,30-145-4,-1-1 116,-49 859-4,7-204-87,-6 101-32,-16 578-122,51-87-3036,-4-401-2459,-10-360 3410,-1-7-1115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1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2826 7623,'0'0'3203,"3"-11"-2914,18-45 93,3 1 1,3 2 0,35-54-1,-30 51-145,594-934 2265,55 34-3777,-652 916 1094,48-68-385,-3 3-21,151-168 0,-207 259-511,-16 13-3570,-9 25-1081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1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2988 6919,'0'0'3042,"4"-8"-2193,32-65-169,3 2 1,52-70-1,-48 75-201,565-797 2033,49 32-3396,-635 805 750,615-764-8540,-584 721 7777,-18 19-897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1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2393 9129,'0'0'-32,"8"-8"-80,36-44 1172,-1-1 0,55-93 0,-17 24 41,615-758 1862,59 46-5003,-629 698 1064,-44 44-1074,-25 23-1554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1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1958 13965,'1'9'-75,"-1"-7"62,0 0-1,0 0 0,1-1 0,-1 1 0,0 0 1,1 0-1,-1-1 0,1 1 0,0 0 0,-1-1 0,1 1 1,0 0-1,0-1 0,0 1 0,0-1 0,0 0 1,0 1-1,1-1 0,-1 0 0,0 1 0,1-1 0,-1 0 1,1 0-1,2 1 0,-1-2-19,0 0 0,1 0 0,-1 0 0,1 0 0,-1-1 0,0 0 0,0 1 0,1-1 0,-1 0 0,0-1 0,0 1 0,0-1 0,0 1 0,0-1 0,0 0 0,0 0 0,4-4 0,23-19 156,-1-2 0,-1-1 1,-1-1-1,-1-1 0,21-34 0,2 0 136,195-248 355,315-394 987,-267 363-3697,12 14-3996,-279 302-315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1216 11563,'0'0'-416,"82"-51"672,0-17 577,16-23-65,29-27 65,14-19 544,15-7-576,3 1-577,-4 7-160,-12 13-32,-24 28-960,-26 26-2115,-39 28-4645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5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3235,'0'0'32,"0"-55"0,0 24 64,0-7-64,2-3-32,1-3-672,1-2-1891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2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1011 9705,'47'-23'641,"19"-33"63,21-21 65,26-20 416,10-12 1186,5-9-610,-1 1-1152,-9 8-353,-7 15-224,-20 17-288,-18 13-1826,-20 20-1441,-19 18-2211</inkml:trace>
  <inkml:trace contextRef="#ctx0" brushRef="#br0" timeOffset="1">629 1078 8840,'0'0'4421,"85"-5"-4453,-26-29 960,16-11 354,11-12-65,16-11-545,5-3-479,0 1-129,4 6 0,-10 6-64,-13 5-2018,-17 6-2883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2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1 330 609,'0'0'10207,"11"4"-9684,-7-2-473,1 0-12,-1 0 0,1 0 0,0 0 0,-1-1 1,1 1-1,0-1 0,0-1 0,0 1 0,0-1 0,0 1 0,0-2 1,0 1-1,0 0 0,0-1 0,-1 0 0,1 0 0,6-2 0,122-53 615,128-73-1,-10-15-3232,-227 130 4,-26 19 2047,-38 26 1881,25-20-1270,-30 25 178,14-10 234,-54 34 1,83-58-491,2-2-13,-1 0 1,1 1-1,0-1 1,0 0-1,0 0 1,0 1-1,-1-1 1,1 0-1,0 0 0,0 1 1,0-1-1,-1 0 1,1 0-1,0 0 1,-1 1-1,1-1 1,0 0-1,0 0 0,-1 0 1,1 0-1,0 0 1,-1 0-1,1 0 1,0 1-1,0-1 1,-1 0-1,1 0 0,0 0 1,-1 0-1,1 0 1,0 0-1,-1-1 1,1 1-1,0 0 1,-1 0-1,1 0 0,0 0 1,0 0-1,-1 0 1,1 0-1,0-1 1,-1 1-1,1 0 1,0 0-1,0 0 0,0-1 1,-1 1-1,1 0 1,0 0-1,0-1 1,0 1-1,-1 0 1,1-1-1,0 1 0,0 0 1,0 0-1,0-1 1,0 1-1,0 0 1,0-1-1,0 1 1,0 0-1,0-1 0,0 1 1,0-1-1,0-26-3530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2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2746 9833,'-8'8'475,"-28"27"150,26-28-228,7-10-61,8-12 324,15-24-134,2 1 0,51-67-1,-32 48-153,543-661 2590,74 60-2732,-447 470-439,7 8-1,8 10 1,299-170-1,-410 276 142,2 5 1,201-70-1,-297 122 1,2 0-1,-1 2 0,1 0 1,-1 1-1,34 0 0,-56 4-26,-1 0-1,0 1 0,1-1 0,-1 1 0,1-1 0,-1 0 0,1 1 0,-1-1 0,1 1 0,-1-1 0,1 1 0,0-1 0,-1 1 0,1 0 1,0-1-1,-1 1 0,1-1 0,0 1 0,0 0 0,0-1 0,-1 1 0,1 0 0,0-1 0,0 1 0,0 0 0,0-1 0,0 1 0,0 0 1,0-1-1,0 1 0,1 0 0,-1-1 0,0 1 0,0-1 0,0 1 0,1 0 0,-1-1 0,0 1 0,1-1 0,-1 1 0,0 0 0,1-1 0,-1 1 1,1-1-1,-1 0 0,1 1 0,-1-1 0,1 1 0,-1-1 0,1 0 0,0 1 0,-1-1 0,1 0 0,-1 0 0,1 1 0,0-1 0,-1 0 1,1 0-1,0 0 0,-1 0 0,1 0 0,0 0 0,-1 0 0,1 0 0,0 0 0,-1 0 0,1 0 0,1-1 0,-29 14-7806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2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440 195 7815,'10'-14'1458,"-3"5"-1190,31-49 429,-36 54-490,0 0 0,1 0 0,-2-1 1,1 1-1,-1-1 0,1 0 0,-1 1 1,0-1-1,-1 0 0,1 0 0,-1 1 0,0-1 1,0 0-1,-2-6 0,1 8-121,0 1 0,-1-1 1,1 1-1,-1 0 0,1 0 0,-1 0 1,0 0-1,0 0 0,0 0 0,0 0 0,0 0 1,0 1-1,-1-1 0,1 1 0,0 0 0,-1-1 1,1 1-1,-1 0 0,0 0 0,1 1 1,-1-1-1,0 1 0,1-1 0,-1 1 0,0 0 1,0 0-1,1 0 0,-4 1 0,-7-1-57,-1 1-1,1 0 1,-1 1-1,-18 5 0,2 4 166,1 2-1,0 0 0,1 2 0,1 2 1,0 0-1,1 1 0,1 2 0,1 1 1,-33 36-1,17-8 370,38-47-557,1 1 1,-1-1-1,1 1 0,-1 0 1,1 0-1,0 0 1,0-1-1,0 1 0,1 0 1,-1 0-1,1 0 1,-1 1-1,1-1 0,0 0 1,0 0-1,0 0 1,1 3-1,0-4-1,0-1-1,0 0 1,0 1-1,0-1 1,0 0 0,1 0-1,-1 0 1,0 0 0,0 0-1,1 0 1,-1 0-1,1 0 1,-1-1 0,1 1-1,-1-1 1,1 1 0,-1-1-1,1 1 1,-1-1-1,1 0 1,0 0 0,-1 0-1,1 0 1,0 0 0,-1 0-1,1 0 1,-1 0-1,1-1 1,2 0 0,5 1 27,13-2 34,-1-1 1,1 0-1,-1-2 0,0 0 1,35-14-1,103-55 81,-81 36-121,-55 27-61,-3 1-77,1 1-1,0 0 1,0 1-1,0 1 1,38-6-1,-58 13 78,1 0 0,-1 0 0,1 0 0,-1 0 0,1 0 0,-1 0 0,1 1 0,-1-1 0,1 1 0,-1-1 0,0 1 0,1-1 0,-1 1 0,0 0 0,1-1 0,-1 1 0,0 0 0,0 0 0,0 0 0,0 0 0,0 0 0,0 0 0,0 0 0,0 0 0,0 1 0,0-1 0,0 0 0,-1 1 0,1-1 0,-1 0 0,1 1 0,-1-1 0,1 1 0,-1-1 0,0 1 0,0-1 0,0 1 0,0-1 0,0 1 0,0 1 0,0 10 46,0 0 1,-1 0 0,-5 22 0,5-28-23,-32 124 147,21-91-1,1 1-1,-6 59 0,14-64-16,1 52 0,3-76-113,0-1-1,1 0 1,0 1 0,1-1-1,0 0 1,0 0 0,1 0-1,9 16 1,-12-26 10,-1-1 0,1 1 0,-1 0-1,1-1 1,-1 1 0,0 0 0,1 0 0,-1-1-1,0 1 1,0 0 0,1 0 0,-1-1 0,0 1 0,0 0-1,0 0 1,0 0 0,0-1 0,0 1 0,0 0-1,0 0 1,-1 0 0,1-1 0,0 1 0,0 0 0,-1 0-1,1-1 1,0 1 0,-1 0 0,1 0 0,-1-1-1,1 1 1,-1-1 0,1 1 0,-1 0 0,1-1 0,-1 1-1,0-1 1,1 1 0,-1-1 0,0 1 0,1-1 0,-1 0-1,0 1 1,1-1 0,-1 0 0,0 0 0,-1 1-1,-51 6 698,30-6-619,-131 16 1944,-172-4-1,324-13-2036,1 1 0,-1-1 1,1 0-1,-1 0 0,1-1 0,-1 1 0,1 0 0,-1 0 0,1-1 0,0 1 0,-1-1 0,1 1 0,-1-1 0,1 1 0,0-1 0,0 0 0,-1 0 0,1 0 1,0 0-1,0 0 0,0 0 0,0 0 0,0 0 0,-1-2 0,1 2-69,1-1 0,0 1 0,0 0 0,0-1 0,0 1 1,1 0-1,-1-1 0,0 1 0,1 0 0,-1 0 0,0-1 0,1 1 0,0 0 0,-1 0 0,1 0 1,0 0-1,-1 0 0,1-1 0,0 1 0,0 1 0,0-1 0,0 0 0,0 0 0,0 0 0,0 0 0,0 1 1,0-1-1,3 0 0,32-21-3466,72-29 1,-53 26 252,16-7-1891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2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16 12011,'0'0'1538,"-11"-4"-652,6 2-861,0 0 0,-1 0-1,1 0 1,-1 1 0,1 0 0,-1 0 0,1 0 0,-1 1-1,0 0 1,1 0 0,-1 1 0,0-1 0,1 1 0,-1 0-1,1 1 1,-1-1 0,1 1 0,0 0 0,-6 3-1,-24 15 290,1 2 0,1 1-1,1 2 1,-42 42 0,51-44-4,1 1 1,1 0-1,2 2 1,0 1 0,1 0-1,-13 31 1,27-49-276,0-1 0,1 1 0,0 0 0,0-1 0,1 1 0,0 0 0,1 1 0,0-1 0,0 0 0,1 0 0,1 0 0,-1 1 0,1-1 0,1 0 0,3 12 0,-3-15-23,1 0 0,0 0 0,0 0 0,0-1 0,1 1 1,0-1-1,0 0 0,0 0 0,1 0 0,0-1 0,-1 0 0,2 0 0,-1 0 0,0 0 0,1-1 0,0 0 0,-1 0 0,1 0 0,1-1 1,-1 0-1,0 0 0,8 1 0,0-1 76,-1 0 1,1-1-1,0-1 0,0 0 1,0-1-1,0-1 1,0 0-1,0 0 0,-1-2 1,1 1-1,-1-2 1,0 0-1,0 0 0,0-1 1,-1-1-1,0 0 1,-1-1-1,1 0 0,-1-1 1,-1 0-1,14-15 1,-13 13 12,-1-1 0,1 0 1,-2 0-1,0-1 0,-1-1 1,0 0-1,-1 0 0,0 0 1,-1-1-1,-1 0 0,0 0 1,-1 0-1,-1 0 0,0-1 1,-1 0-1,-1 1 0,0-1 1,-3-29-1,0 38-262,0 0-1,0 0 1,0 0 0,-1 0-1,0 0 1,0 1-1,-1-1 1,0 1 0,0 0-1,0 0 1,-1 0 0,-10-10-1,9 11-723,0 0 0,0 0 1,-1 0-1,0 1 0,0 0 0,0 0 0,-9-3 0,26 7-6508,15 0 3304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2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 12684,'0'0'6598,"-56"58"-6053,6-11-161,-5 8-160,2 1-96,-1-2-96,13-4 97,12-7-97,12-7-64,11-6 0,6-10-225,16-12-1440,9-8-1250,2-19-3267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2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61 14926,'-11'-5'283,"0"0"-461,-74-31 1718,77 33-1256,0 1 0,-1-1 0,0 1 0,1 1 0,-1-1 0,0 1 0,1 1 0,-1 0-1,-9 1 1,14 0-270,0 1-1,0 0 1,1 0-1,-1 0 0,1 0 1,-1 0-1,1 1 1,0-1-1,0 1 0,0 0 1,0 0-1,0 1 0,1-1 1,-1 0-1,1 1 1,0-1-1,0 1 0,-2 4 1,-1 5 146,0-1 1,0 1-1,1 0 1,-3 17-1,6-24-123,0 0-1,0 0 0,0 1 1,1-1-1,0 0 0,0 1 1,1-1-1,0 0 0,0 0 0,0 1 1,1-1-1,0 0 0,5 11 1,-4-12-24,0-1 1,1 1 0,-1-1-1,1 0 1,0 0-1,1-1 1,-1 1 0,1-1-1,-1 0 1,1 0-1,0-1 1,0 1 0,0-1-1,1 0 1,8 2-1,3 1 74,-1-2-1,1 0 1,0-1-1,0 0 0,28-2 1,-39 0-54,0 0 1,0-1-1,0 1 1,0-1 0,0 0-1,0-1 1,0 0 0,-1 0-1,1 0 1,-1 0-1,1-1 1,-1 0 0,0 0-1,0 0 1,0-1-1,-1 0 1,1 0 0,-1 0-1,5-5 1,-8 7-11,1 0 0,-1-1 0,1 1-1,-1 0 1,0 0 0,0 0 0,0-1 0,0 1 0,0-1 0,0 1 0,-1-1 0,1 1 0,-1-1-1,0 1 1,1-1 0,-1 1 0,0-1 0,-1 0 0,1 1 0,0-1 0,-1 1 0,0-1 0,1 1 0,-1-1-1,0 1 1,0 0 0,0-1 0,-1 1 0,1 0 0,0 0 0,-1 0 0,0 0 0,1 0 0,-1 0-1,0 0 1,0 1 0,0-1 0,0 1 0,0-1 0,0 1 0,-1 0 0,1-1 0,0 1 0,-4-1-1,-1 0-109,-1-1-1,1 1 1,0 0-1,-1 1 1,1 0-1,-1 0 0,0 0 1,1 1-1,-1 0 1,1 1-1,-1 0 1,0 0-1,1 0 0,-9 3 1,11-1 8,0-1 0,0 1 0,0 0 0,0 1 0,0-1 0,1 1 1,-1 0-1,1 0 0,0 0 0,0 0 0,1 1 0,-1-1 0,1 1 0,0 0 0,0 0 0,1 1 0,-1-1 0,1 0 1,0 1-1,1 0 0,-1-1 0,1 1 0,-1 10 0,2-7-257,-1 1 0,2-1 0,-1 0 0,1 1 0,0-1 0,1 0 0,0 0 0,1 0 0,0 0 0,0-1 0,1 1-1,0-1 1,0 1 0,7 8 0,4 2-1947,0-1 0,36 30 0,-3-8-4561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2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141 178 12204,'0'0'8867,"-8"3"-8072,-40 18 636,54-28-1240,0 0 0,0 0 0,-1-1-1,0 0 1,5-9 0,-4 7-114,-2 3-66,1 0 0,-1-1 0,0 1 1,-1-1-1,0 0 0,0 0 0,0 0 0,-1 0 0,-1 0 0,1 0 0,-1-1 0,0-8 0,-2 16-16,1-1 0,0 1 0,-1 0 0,1-1 0,-1 1 0,0 0 0,0-1 0,1 1 0,-1 0 0,0 0 0,0 0 0,0 0 0,0 0 0,0 0 0,0 0 0,-1 0 0,1 0 0,0 0 0,0 1 0,-1-1 0,1 0 0,0 1 0,-1-1 0,1 1 0,-1 0 0,1-1 0,0 1 0,-1 0 0,1 0 0,-1 0 0,1 0 0,-1 0 0,-1 0 0,-2 1-46,0-1-1,0 0 0,0 1 1,0 0-1,0 0 0,0 1 0,0 0 1,-8 3-1,7-1-58,1 0-1,0 0 1,0 0 0,0 1-1,0 0 1,1 0 0,-1 0 0,1 0-1,0 0 1,1 1 0,0 0-1,-4 8 1,5-9-390,0 1 0,0-1 0,0 0 0,1 1 1,0 0-1,0-1 0,1 1 0,-1 0 0,2 6 0,3 16-6365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6598,'-7'3'2846,"-17"4"-1528,8-3 1312,0 1 0,-27 12 0,43-17-2570,0 0 0,-1 0 1,1 1-1,0-1 0,0 0 0,-1 0 0,1 0 0,0 0 0,0 0 0,0 0 0,-1 0 0,1 0 1,0 0-1,0 1 0,0-1 0,-1 0 0,1 0 0,0 0 0,0 0 0,0 1 0,0-1 0,0 0 0,-1 0 1,1 0-1,0 1 0,0-1 0,0 0 0,0 0 0,0 1 0,0-1 0,0 0 0,0 0 0,0 1 1,0-1-1,0 0 0,0 0 0,0 1 0,0-1 0,0 0 0,0 0 0,0 0 0,0 1 0,0-1 0,0 0 1,1 1-1,12 4 1117,17-1-74,79-5 943,-23-1-7284,-82 1 369,-4-3-2695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53 311 9321,'0'0'4169,"-8"8"-1873,-24 24-674,20-15 346,18-14-597,19-15-241,15-24-583,-1-2 0,-1-2 0,-3-1 0,-1-2 1,46-77-1,-67 95-447,-4 9-18,-14 38-141,-6 17-64,-2 1-94,2 1 1,2 0-1,2 1 0,-4 55 0,11-96 100,0-1 0,0 1-1,0-1 1,0 1 0,0-1-1,1 1 1,-1-1 0,0 1-1,0-1 1,0 1 0,0-1 0,1 1-1,-1-1 1,0 0 0,0 1-1,1-1 1,-1 1 0,0-1-1,1 1 1,-1-1 0,0 0 0,1 1-1,-1-1 1,1 0 0,-1 0-1,1 1 1,-1-1 0,0 0 0,1 0-1,-1 1 1,1-1 0,-1 0-1,1 0 1,-1 0 0,1 0-1,-1 0 1,1 0 0,0 0 0,-1 0-1,1 0 1,-1 0 0,1 0-1,22-10-7319,-9-8 743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5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121 177 256,'1'-10'1068,"5"-36"-13,2-29 408,-5 29 4240,-12 83-2767,0-7-2738,-40 276 859,-9 328 0,49-31-1220,6-190-865,2-357 857,4 255-1147,14-207-2350,-13-79 1245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12236,'0'0'4292,"-4"10"-2141,-4 17-1393,2 0 0,0 0 0,2 0 0,1 1 0,0 36 0,3-48-855,-1-12-4,1 1 1,-1-1-1,1 1 0,0 0 1,1-1-1,-1 1 0,1-1 1,0 1-1,0-1 1,0 1-1,0-1 0,1 0 1,0 0-1,3 7 0,-4-11-54,-1 1 0,0-1 0,1 0-1,-1 1 1,1-1 0,-1 0-1,1 0 1,-1 0 0,1 1 0,-1-1-1,1 0 1,-1 0 0,1 0-1,-1 0 1,1 0 0,-1 0-1,1 0 1,-1 0 0,1 0 0,-1 0-1,1 0 1,-1 0 0,1 0-1,-1 0 1,1 0 0,-1-1 0,1 1-1,-1 0 1,0 0 0,1-1-1,-1 1 1,1 0 0,-1-1-1,0 1 1,1 0 0,-1-1 0,0 1-1,1 0 1,-1-1 0,0 1-1,1-1 1,-1 1 0,0-1-1,11-21-5396,-2-2-2434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12268,'4'-9'2541,"0"0"-1718,1 0 1,0 0-1,0 1 1,12-16-1,-14 21-630,0-1-1,1 1 0,-1 0 1,1 1-1,-1-1 1,1 0-1,0 1 1,0 0-1,0 0 0,0 0 1,1 1-1,-1-1 1,0 1-1,1 0 0,8-1 1,-10 1-154,1 1 1,0-1-1,0 1 1,0 0-1,0 0 0,0 1 1,0-1-1,0 1 1,-1-1-1,1 1 1,0 1-1,0-1 1,-1 0-1,1 1 0,-1 0 1,1 0-1,-1 0 1,0 0-1,0 0 1,3 4-1,-3-2-11,-1 0-1,1 0 1,-1 0-1,0 0 1,-1 1 0,1-1-1,-1 1 1,0-1-1,0 1 1,0 0 0,0-1-1,-1 1 1,0 0-1,0 0 1,0-1-1,-2 7 1,1-3 111,-1 1 0,-1-1 0,1 0 0,-1 0 0,0 0 0,-1-1 0,0 1 0,0-1 0,-1 0 0,0 0 0,-11 12 0,-7 6 720,-40 33 1,62-57-830,1-1-27,-1 0 1,1 0 0,0 0-1,-1 0 1,1 1 0,0-1 0,-1 0-1,1 0 1,0 0 0,-1 1-1,1-1 1,0 0 0,0 1-1,-1-1 1,1 0 0,0 0 0,0 1-1,0-1 1,0 0 0,-1 1-1,1-1 1,0 0 0,0 1 0,0-1-1,0 0 1,0 1 0,0-1-1,0 1 1,0-1 0,0 0-1,0 1 1,0-1 0,0 0 0,0 1-1,0-1 1,0 0 0,1 1-1,-1-1 1,0 0 0,0 1 0,0-1-1,0 0 1,1 1 0,19 5 73,44-6-84,-50-1-18,86-9-2563,-35-4-3510,-32 4-68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8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67 13325,'0'0'3272,"-7"-6"-1105,-27-20-843,33 25-1278,0 1-1,0-1 0,0 1 0,0-1 1,0 1-1,0-1 0,-1 1 0,1 0 1,0 0-1,0 0 0,0-1 1,0 1-1,-1 0 0,1 0 0,0 1 1,0-1-1,0 0 0,0 0 0,-1 1 1,1-1-1,0 0 0,0 1 0,0-1 1,0 1-1,0-1 0,0 1 0,0 0 1,0-1-1,-1 3 0,-21 26 341,19-22-320,-6 8 111,1 1 0,0 0 0,1 0 1,1 1-1,1 0 0,0 0 0,1 1 0,1-1 0,1 1 0,-3 36 1,6-53-171,0 1 0,0 0 1,0-1-1,0 1 0,0 0 1,1-1-1,-1 1 1,0-1-1,1 1 0,-1 0 1,1-1-1,-1 1 1,1-1-1,0 1 0,0-1 1,0 0-1,0 1 0,0-1 1,0 0-1,0 0 1,0 1-1,0-1 0,0 0 1,2 1-1,0-1 24,-1 0 0,1-1 0,-1 1 0,1-1 1,-1 1-1,1-1 0,-1 0 0,1 0 0,-1 0 0,1 0 0,0 0 0,-1-1 0,5-1 1,4-1 126,0-1 0,0-1 0,0 1 1,-1-2-1,16-10 0,-9 3-23,0 0-1,0-1 1,-2-2 0,18-19-1,-27 28-69,-1-1 0,1 1 0,-1-1 0,-1 0 0,1 0-1,-2-1 1,1 1 0,-1-1 0,0 0 0,-1 0 0,0 0-1,2-12 1,-4 20-64,0-1 0,0 1 0,0-1 0,0 1-1,0 0 1,0-1 0,-1 1 0,1 0 0,0-1 0,-1 1 0,1 0 0,-1-1-1,1 1 1,-1 0 0,0 0 0,1-1 0,-1 1 0,0 0 0,0 0-1,0 0 1,0 0 0,0 0 0,0 0 0,0 0 0,0 0 0,-2-1-1,-1 1 0,1 0 0,0 0 0,0 1 0,-1-1 0,1 1 0,0-1 0,-1 1 0,1 0 0,0 1 0,-1-1 0,-2 1 0,-7 1-4,0 1 1,1 1-1,0 0 1,-23 11-1,11-4 10,23-11 10,28-20-16021,-23 15 16078,16-23 303,-15 6 8763,-42 21-5237,30 3-3814,1-1-1,-1 2 0,1-1 1,-1 1-1,1 0 0,0 0 1,0 1-1,0-1 0,1 2 1,-1-1-1,1 0 0,0 1 1,0 0-1,1 0 0,0 0 1,-1 1-1,2 0 0,-1 0 0,-3 7 1,-2 4 49,1 0 0,0 1 0,1 0-1,1 0 1,-6 32 0,11-43-126,-1 0 0,1 0 0,0-1 0,1 1 0,0 0 0,0 0 0,1 0 0,-1 0 0,3 10 0,-1-15 12,-1 0 1,0 0-1,1 1 1,-1-1-1,1 0 1,0 0-1,0-1 0,-1 1 1,1 0-1,0 0 1,1-1-1,-1 1 1,0-1-1,0 0 1,1 0-1,-1 0 1,1 0-1,-1 0 1,1 0-1,-1-1 1,1 1-1,-1-1 0,1 0 1,-1 0-1,1 1 1,0-2-1,-1 1 1,3-1-1,7 1 99,0-2-1,0 1 0,0-2 0,-1 0 0,1 0 1,-1-1-1,0 0 0,0-1 0,-1 0 0,1-1 1,-1 0-1,0-1 0,0 0 0,-1 0 0,15-16 1,-15 14-36,-1 0 0,0 0 1,-1-1-1,0 0 0,0 0 1,-1-1-1,-1 0 0,0 0 1,0 0-1,-1 0 0,0-1 0,-1 0 1,0 0-1,-1 0 0,1-18 1,-3 27-93,0 0 1,-1 0-1,1 0 0,0 0 1,-1 0-1,0 0 1,0 0-1,0 0 1,0 1-1,0-1 0,0 0 1,-1 1-1,1-1 1,-1 1-1,0-1 1,0 1-1,0 0 0,0-1 1,0 1-1,0 0 1,-1 1-1,1-1 1,0 0-1,-1 1 0,0-1 1,1 1-1,-1 0 1,0 0-1,0 0 0,0 0 1,1 0-1,-1 1 1,0-1-1,0 1 1,0 0-1,0 0 0,-4 0 1,0 0-294,0 0 1,0 1 0,0 0-1,1 0 1,-1 0 0,0 1-1,1 0 1,-1 0-1,1 1 1,-1 0 0,1 0-1,0 0 1,0 1-1,1 0 1,-9 7 0,9-6-474,1 0 1,0 0 0,0 1 0,1-1 0,0 1-1,-4 9 1,-8 40-8436,11-28 3602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4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30 13100,'0'0'7544,"-10"-5"-6162,1 1-1020,1 1 0,-1 0 0,1 0-1,-1 0 1,-14-1 0,19 4-256,0 0 0,0 0-1,0 0 1,1 0 0,-1 0 0,0 1-1,0 0 1,0 0 0,0 0-1,0 0 1,1 1 0,-1-1 0,1 1-1,-1 0 1,1 0 0,0 1 0,-1-1-1,-3 5 1,-4 3 126,1 2 0,0 0 0,1 0 0,-14 25 0,20-33-204,1 1 0,-1 0 1,1-1-1,0 1 0,0 0 0,1 0 0,-1 1 0,1-1 0,0 0 0,1 0 0,-1 1 0,1-1 0,0 0 0,0 0 0,1 1 1,0-1-1,1 8 0,0-11-20,-1-1 1,0 1 0,1-1 0,-1 1 0,1-1-1,-1 0 1,1 0 0,0 1 0,-1-1 0,1 0-1,0-1 1,0 1 0,0 0 0,0 0-1,0-1 1,-1 1 0,1-1 0,0 0 0,0 0-1,0 1 1,0-1 0,1 0 0,2-1 0,3 1 56,0-1 1,-1 0 0,1 0-1,15-5 1,-13 2 40,-1 0 0,1-1 0,-1 0 0,0-1 0,-1 0 0,0 0 0,1-1 0,-2 0 0,13-15 0,-15 17-55,-1 0 1,0 0 0,-1-1 0,1 1-1,-1-1 1,0 1 0,-1-1 0,1 0-1,-1 0 1,0-1 0,-1 1 0,1 0-1,-1-1 1,-1 1 0,1-1 0,-1 1-1,-1-8 1,1 12-75,0 1 0,-1-1 0,1 0 0,-1 1 0,0-1 0,1 1 0,-1-1 0,0 0 0,0 1 0,0 0 0,0-1 0,0 1 0,0 0 0,-1-1 0,1 1 0,0 0 0,-1 0 0,1 0 0,-1 0 0,1 0 0,-1 1 0,1-1 0,-1 0 0,0 1 0,1-1 0,-3 0 0,-22-2-2640,0 2-5308,18 1 3072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5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1632 1 3427,'0'0'14846,"-10"0"-14605,3 1-139,0 0 0,0 1 0,0-1 1,0 1-1,1 1 0,-1-1 1,1 1-1,-1 0 0,1 1 1,0 0-1,-11 8 0,-66 40 954,-1-3 0,-181 72-1,125-60-447,77-32-533,-373 154 1647,367-160-1453,-2-2 1,0-3-1,0-4 0,-107 8 1,207-37-2860,33-30-5470,-24 11 410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5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4324,'0'0'6411,"6"-9"-3603,4-2-2309,0 0-1,1 1 0,1 0 0,-1 0 0,1 1 0,1 1 0,-1 0 0,2 1 0,-1 0 1,1 1-1,0 1 0,20-6 0,-28 9-420,0 1 1,-1 0-1,1 0 1,0 0-1,0 1 0,-1 0 1,1 0-1,0 0 1,11 3-1,-15-2-75,0 0 0,0 0-1,-1 0 1,1 0 0,0 0-1,-1 1 1,1-1 0,-1 0-1,1 1 1,-1-1 0,1 1-1,-1 0 1,0-1 0,0 1-1,0 0 1,0 0 0,0 0 0,-1 0-1,1 0 1,0 0 0,-1 0-1,1 0 1,-1 0 0,0 0-1,0 0 1,0 0 0,0 0-1,0 0 1,-1 4 0,0 5 35,0 0-1,-1 1 1,-1-1 0,0 0 0,0 0-1,-1-1 1,-9 18 0,-47 74 68,34-61-93,13-19 17,3-8 10,0 1 1,2 1 0,0-1 0,0 2 0,2-1 0,-8 27-1,14-42-31,0 0-1,0 0 0,-1 1 1,1-1-1,0 0 1,0 0-1,1 1 0,-1-1 1,0 0-1,0 0 0,0 1 1,1-1-1,-1 0 0,1 0 1,-1 0-1,1 0 0,-1 0 1,1 0-1,0 0 0,0 0 1,-1 0-1,1 0 0,0 0 1,0 0-1,0 0 0,1 0 1,1 1 12,0-1 0,0 1 0,0-1 0,0 0 0,0 0 0,0 0 0,1-1 0,-1 1 0,7-1 0,5 0 44,1-1-1,-1-1 1,19-4-1,25-10-211,-56 15-217,1-1 0,-1 0 0,1 1 0,-1-1 0,0 0 1,1 0-1,-1-1 0,0 1 0,0-1 0,-1 0 0,1 1 0,0-1 0,1-4 0,0-8-4472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5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12364,'0'0'6822,"73"-5"-6245,-34 0-481,9-2-320,-5-3-3908,-4-2-2403</inkml:trace>
  <inkml:trace contextRef="#ctx0" brushRef="#br0" timeOffset="1">406 1 12908,'0'0'1442,"-27"55"-321,18-24 448,-1-1-736,4 0-289,6-3-159,0-3-257,0-2-128,2-5 96,9 0-384,-8-5-577,1-4-1089,-4-6-865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5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7655,'0'0'11243,"12"-5"-10784,62-20 26,-53 20-405,-1 0-1,1-2 0,-1-1 1,0 0-1,-1-2 1,20-12-1,-32 16-47,-1 0-1,1-1 1,-1 0 0,-1 0-1,1-1 1,-1 1 0,-1-1-1,7-15 1,-9 19 39,0 0 1,0 0-1,-1-1 0,1 1 0,-1-1 1,0 1-1,-1-1 0,1 1 0,-1-1 1,0 1-1,0-1 0,0 0 0,-1 1 1,1-1-1,-1 1 0,0-1 0,-1 1 1,-3-9-1,5 12-67,-1 0-1,1 0 1,-1 0-1,1 0 1,-1 0 0,0 1-1,0-1 1,0 0 0,1 0-1,-1 1 1,0-1 0,0 0-1,0 1 1,0-1 0,0 1-1,0-1 1,0 1-1,0-1 1,0 1 0,0 0-1,-1 0 1,1-1 0,0 1-1,0 0 1,0 0 0,0 0-1,0 0 1,0 0 0,-1 1-1,1-1 1,0 0 0,0 0-1,0 1 1,0-1-1,0 1 1,0-1 0,0 1-1,0-1 1,0 1 0,0 0-1,0-1 1,0 1 0,1 0-1,-1 0 1,0-1 0,0 1-1,0 1 1,-5 4 6,0 1 0,1 0-1,0-1 1,-8 14 0,9-12-4,-1 0-1,1 0 1,1 1 0,0 0 0,0-1-1,-2 13 1,4-18-4,1-1 0,0 1 0,-1-1 0,1 1 0,1-1 0,-1 1 0,0-1-1,1 1 1,-1-1 0,1 0 0,-1 1 0,1-1 0,0 0 0,0 1 0,0-1 0,1 0 0,-1 0 0,0 0 0,1 0 0,-1 0 0,1 0 0,0 0 0,0-1-1,0 1 1,0-1 0,0 1 0,0-1 0,2 2 0,94 39 132,-97-41-132,0-1 0,0 1-1,-1-1 1,1 1 0,0 0 0,-1-1 0,1 1 0,-1 0 0,1 0 0,-1 0 0,1-1 0,-1 1 0,1 0 0,-1 0 0,0 0 0,0 0 0,1 0 0,-1 0 0,0-1 0,0 1 0,0 0-1,0 0 1,0 0 0,0 0 0,0 0 0,0 0 0,0 0 0,-1 0 0,1 0 0,0 0 0,-1-1 0,1 1 0,0 0 0,-1 0 0,1 0 0,-1 0 0,1-1 0,-2 2 0,1 0 2,0 0 1,-1 0 0,1-1 0,-1 1 0,1 0 0,-1-1 0,0 1 0,0-1 0,0 1 0,0-1-1,0 0 1,0 0 0,0 0 0,-3 1 0,4-2-448,13-12-6374,3-2 2552,1-3-828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53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41 7015,'0'0'11258,"8"6"-10735,27 18 129,-34-24-620,-1 0 1,1 0 0,0 0-1,0 0 1,0 0-1,0 0 1,-1 0 0,1 0-1,0 0 1,0 0 0,0 0-1,-1 0 1,1-1 0,0 1-1,0 0 1,0-1-1,-1 1 1,1 0 0,0-1-1,-1 1 1,1-1 0,0 1-1,-1-1 1,1 0-1,-1 1 1,1-1 0,-1 1-1,1-1 1,-1 0 0,1 0-1,-1 1 1,0-1-1,1 0 1,-1 0 0,0 1-1,1-1 1,-1 0 0,0 0-1,0 0 1,0 1-1,0-3 1,0 2 39,1 0 0,-1-1 0,1 1 1,-1 0-1,0 0 0,0-1 0,0 1 0,0 0 0,0-1 0,0 1 1,0 0-1,0-1 0,0 1 0,-1 0 0,1 0 0,0-1 0,-1 1 1,1 0-1,-1 0 0,1 0 0,-1-1 0,0 1 0,-1-2 0,-1 3-62,1-1 0,-1 0 0,0 1-1,1 0 1,-1-1 0,0 1-1,1 0 1,-1 1 0,0-1 0,1 0-1,-1 1 1,1-1 0,-1 1 0,1 0-1,-1 0 1,1 0 0,-1 0-1,1 0 1,-1 1 0,1-1 0,0 1-1,0-1 1,0 1 0,0 0 0,0 0-1,0 0 1,1 0 0,-3 3-1,0 0-3,1 0-1,0 1 1,1-1-1,-1 1 1,1 0-1,0-1 0,0 1 1,1 0-1,0 0 1,0 0-1,0 11 0,1-16-10,1 0-1,-1 0 1,1 1-1,-1-1 0,1 0 1,0 0-1,0 0 1,-1 0-1,1 0 0,0 0 1,0 0-1,0 0 1,0 0-1,0 0 1,0-1-1,0 1 0,1 0 1,-1-1-1,0 1 1,0-1-1,0 1 0,1-1 1,-1 1-1,0-1 1,1 0-1,-1 0 1,0 0-1,1 0 0,-1 0 1,0 0-1,1 0 1,1 0-1,49-6-1972,-38 0 328,1 0 0,-1-1 0,0 0 0,0-1 0,-1-1 0,0-1 0,-1 1 0,0-2 0,0 0 0,19-24 0,-30 35 1826,0-1 1,0 0 0,-1 0-1,1 0 1,0 0 0,-1 0-1,1 0 1,0 0 0,-1 0-1,1 0 1,-1 0 0,0 0-1,1 0 1,-1-1 0,0 1-1,0 0 1,1-2 0,-15 4 4895,-13 13-371,14-5-4613,8-5 264,0 1 0,0 0 1,1 0-1,0 0 0,-1 0 0,2 1 0,-1 0 0,1 0 0,0 0 0,0 0 0,0 0 0,1 0 0,0 1 0,0-1 0,1 1 0,-1 9 0,2-14-326,1-1 1,-1 0 0,1 0-1,0 0 1,0 1 0,0-1-1,0 0 1,0 0 0,0 0-1,0-1 1,0 1 0,0 0-1,0 0 1,0 0 0,0-1-1,1 1 1,-1-1 0,0 1-1,1-1 1,-1 1 0,0-1-1,1 0 1,-1 0-1,0 0 1,1 0 0,-1 0-1,1 0 1,-1 0 0,0 0-1,1 0 1,1-1 0,49-6 737,-46 4-688,0 0 0,0-1 0,0 1 1,0-1-1,-1 0 0,0 0 0,0-1 0,0 0 0,0 0 0,-1 0 0,6-8 0,-9 12-89,0-1-1,1 1 1,-1-1 0,0 1-1,0-1 1,-1 1 0,1-1-1,0 0 1,-1 1 0,1-1-1,0 0 1,-1 1 0,0-1-1,0 0 1,1 0 0,-1 0-1,0 1 1,0-1 0,0 0-1,-1 0 1,1 0 0,0 1-1,-1-1 1,1 0-1,-1 0 1,0 1 0,1-1-1,-1 0 1,0 1 0,0-1-1,0 1 1,0-1 0,0 1-1,-1 0 1,1-1 0,0 1-1,-1 0 1,1 0 0,0 0-1,-1 0 1,0 0 0,1 0-1,-1 0 1,1 1 0,-3-2-1,-26-7-4593,24 7 2392,-3-1-4271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5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5125,'0'0'8616,"-3"11"-8194,-7 43 619,3 1 0,3 0 0,4 102 1,1-81-686,-1 146 249,-18 1180 317,23 217-319,13-536 780,-18-1077-1511,2 40 415,-2-45-346,0 0-1,0 1 0,0-1 0,0 0 1,0 0-1,0 0 0,1 1 0,-1-1 1,0 0-1,1 0 0,-1 0 0,1 0 0,-1 0 1,1 0-1,0 0 0,-1 0 0,1 0 1,0 0-1,0 0 0,0 0 0,-1 0 1,1-1-1,0 1 0,0 0 0,0 0 0,0-1 1,1 1-1,-1-1 0,1 1 0,-1-1-201,0 0-1,-1 0 0,1-1 1,0 1-1,-1 0 0,1-1 1,0 1-1,-1-1 0,1 1 0,-1 0 1,1-1-1,-1 1 0,1-1 1,-1 1-1,1-1 0,-1 0 0,1 1 1,-1-1-1,0 1 0,1-1 1,-1 0-1,0 1 0,0-1 1,1 0-1,-1 0 0,0 1 0,0-1 1,0 0-1,0 1 0,0-1 1,0 0-1,0 0 0,0 1 1,0-1-1,-1-1 0,2 1-278,-1-18-10062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2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2530,'0'0'9540,"10"1"-9588,1026 66 267,-310-96 271,-32 1 109,588 6 517,-403 27-540,-386 1-528,-304-7-32,131-23 543,-129 5-2051,-63 14-3388,-119 5-3400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4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71 120 2787,'0'0'945,"-3"-8"667,-11-56 1058,9 16 1936,3 52-2132,-7 16-2418,1 64 241,7 140 1,3-101-145,-2 0 22,-7 1431 413,2-588 661,5-959-1258,0 32 69,0-37-80,0-1-1,0 0 1,0 0-1,0 1 1,0-1-1,0 0 1,0 0-1,1 1 1,-1-1-1,0 0 0,1 0 1,-1 0-1,1 0 1,-1 0-1,1 1 1,0-1-1,0 0 1,-1 0-1,1 0 1,0-1-1,1 3 1,5-30-690,-3-41 249,-5-71 0,0-3-187,2 94 312,13-573-427,-16 603 853,-2 23 20,-3 32-225,-19 685 1087,42-558-1031,-17-364-729,3 92 759,-2-507-1188,2 603 832,1 16-488,3 21 70,-31 550 1760,11-385-1257,12-155-1088,2-12-1836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5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 8200,'0'0'7783,"-56"50"-5573,37-33-800,10-2 127,9-3-736,0-5-449,21-7 64,11 0 65,8-7 128,3-9-225,7-3-256,-2-2-128,-7 6-320,-6 1-1858,-1 5-929,-9 3-1954,-7 0-2146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55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54 8872,'0'0'6284,"9"-8"-4106,-2 2-1798,1 1-1,-1 0 1,1 0 0,0 1 0,0 0 0,0 0 0,18-5 0,-23 8-300,0 0 0,0 1 0,0-1 0,0 1 1,1-1-1,-1 1 0,0 0 0,0 0 0,0 0 1,1 1-1,-1-1 0,0 1 0,0 0 0,0 0 1,0 0-1,0 0 0,0 0 0,0 1 0,0-1 1,0 1-1,-1 0 0,1 0 0,-1 0 0,1 0 1,-1 0-1,0 1 0,1-1 0,-1 1 0,-1-1 1,1 1-1,1 3 0,1 1 46,-2 0-1,1 1 1,-1-1 0,0 1-1,-1 0 1,1-1 0,-2 1-1,1 0 1,-1 0 0,0 0-1,-1 0 1,0 0 0,-1 7-1,-2 3 65,-1 0-1,0 0 1,-1 0-1,-12 23 1,5-17-66,-2-1 0,0-1 1,-37 40-1,-15 21 873,66-83-995,1 1 0,-1 0 0,0 0 0,1-1 1,-1 1-1,1 0 0,-1 0 0,1 0 0,-1-1 0,1 1 0,0 0 0,0 0 0,-1 0 0,1 0 0,0 0 0,0 0 0,0 0 0,0 0 0,0 0 0,0 0 0,0 0 0,0 0 0,0 0 0,0-1 0,1 1 0,-1 0 0,1 2 0,0-2 3,0 0 1,1 0-1,-1-1 0,0 1 0,1 0 0,-1 0 0,0-1 0,1 1 0,-1-1 0,1 1 0,-1-1 0,1 1 0,-1-1 0,1 0 0,1 0 0,64-4 181,-66 3-179,38-6-292,55-17-1,-8-6-6867,-54 16-935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5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93 4036,'0'0'7442,"-2"-10"-5222,2 8-2166,-1 0 33,1 0 0,-1 0 1,1 0-1,-1 0 0,1 0 0,0 0 1,-1 0-1,1 0 0,0 0 0,1 0 1,-1 0-1,0-1 0,1 1 0,-1 0 0,1 0 1,-1 0-1,1 0 0,0 0 0,0 1 1,0-1-1,0 0 0,0 0 0,1 0 1,-1 1-1,0-1 0,1 1 0,-1-1 0,1 1 1,0-1-1,-1 1 0,1 0 0,0 0 1,0 0-1,0 0 0,0 0 0,0 0 0,0 1 1,0-1-1,0 1 0,3-1 0,10-3 547,2 0 1,28-1-1,-40 4-542,0 1 0,0 0 0,0 0 0,0 0 0,0 0 1,0 1-1,0 0 0,0 0 0,-1 1 0,1-1 0,0 1 0,-1 0 1,7 3-1,-9-3-70,0 1 0,-1-1 0,1 0 0,0 1 0,-1 0 0,1-1 0,-1 1 1,0 0-1,0 0 0,0-1 0,0 1 0,-1 0 0,1 0 0,-1 0 0,0 0 0,1 0 0,-1 0 0,-1 0 1,1 0-1,0 0 0,-1 0 0,0 0 0,1 0 0,-1 0 0,-2 3 0,-1 6 174,0 0 0,-1 0 0,-1 0-1,-9 14 1,-101 144 2367,114-167-2503,0 0 0,0 0 0,0 0 0,1 0 1,0 1-1,-1-1 0,1 1 0,0-1 0,1 1 1,-1-1-1,1 1 0,-1 0 0,1 6 0,1-8-50,0 0 0,0-1 0,-1 1 0,1-1 0,0 1 0,0-1 0,1 0 0,-1 1 0,0-1 0,0 0 0,1 0 0,-1 0 0,0 0 0,1 0 0,-1 0 0,1 0 0,0-1 0,-1 1 0,1 0 0,-1-1 0,1 1 0,0-1 0,0 0 0,-1 1 0,1-1 0,0 0 0,0 0 0,-1 0 0,4-1 0,19 0-119,0-1 0,0-2 0,0 0 0,0-1 1,-1-2-1,0 0 0,0-2 0,-1 0 0,40-23 0,-37 14-2305,-19 6-426,-14-2-3367,-8 4-3018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5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13261,'0'0'6822,"75"0"-5893,-29-1-609,8-7-288,-1-1-64,3 1-2338,-10-4-2210,-1 3-3300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5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17008,'0'0'2926,"10"-3"-2334,5-4-383,1 0 1,-1-1-1,-1 0 0,26-20 0,-33 23-163,-1 0-1,0 0 1,-1-1-1,1 1 1,-1-1 0,0-1-1,-1 1 1,0-1-1,1 1 1,-2-1-1,1 0 1,-1-1 0,0 1-1,2-13 1,-4 19-8,-1 0 0,0 0 0,0 0 0,1 0 0,-1 0-1,0 0 1,0 0 0,0 0 0,0 0 0,0 0 0,-1 0 0,1 1 0,0-1 0,0 0 0,0 0 0,-1 0 0,1 0 0,-1 0 0,1 0 0,-1 0 0,1 0 0,-1 0 0,1 1 0,-1-1 0,0 0 0,1 0 0,-3 0 0,2 0-20,-1 1 1,0-1 0,1 1-1,-1 0 1,1 0-1,-1-1 1,0 1 0,1 1-1,-1-1 1,0 0 0,1 0-1,-1 1 1,0-1 0,1 0-1,-3 2 1,-2 0-14,-1 1-1,0 0 1,1 1-1,0 0 1,-1 0-1,-9 8 1,5 1 54,0 0 0,0 1 0,1 0-1,-9 17 1,15-24 8,0-1 0,1 1-1,0 1 1,1-1 0,-1 0-1,1 1 1,1-1 0,-1 1-1,1 0 1,1-1 0,-1 14-1,2-20-58,0 1 1,0-1-1,0 0 0,-1 1 0,1-1 0,0 0 0,1 0 0,-1 0 0,0 0 0,0 0 0,0 0 0,1 0 1,-1 0-1,0 0 0,1-1 0,-1 1 0,1 0 0,-1-1 0,1 1 0,-1-1 0,1 0 0,-1 1 0,1-1 1,-1 0-1,1 0 0,-1 0 0,1 0 0,0 0 0,-1-1 0,2 1 0,51-8 265,-40 3-533,-1 0 1,0-1-1,0 0 1,0-1 0,18-13-1,-2-3-3338,-3-3-3595,-12 11 1161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5:5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4004,'0'0'16100,"8"3"-15609,-6-2-463,0 0 0,1 0 0,-1 0-1,0 0 1,0 1 0,0-1 0,0 1-1,0-1 1,0 1 0,0-1-1,0 1 1,-1 0 0,1 0 0,0 0-1,-1 0 1,0 0 0,0 1-1,1-1 1,-1 0 0,0 0 0,-1 1-1,1-1 1,0 1 0,-1-1-1,1 5 1,-1-6-21,0 1 1,1-1-1,-1 0 0,0 1 0,1-1 1,-1 0-1,1 1 0,-1-1 0,1 0 1,-1 1-1,1-1 0,0 0 0,0 0 1,0 0-1,0 0 0,0 0 0,0 0 1,0 0-1,0 0 0,0 0 0,0 0 1,1-1-1,-1 1 0,0 0 0,0-1 1,2 1-1,1 0 16,-1-1 0,0 0 1,0 0-1,0 0 0,0 0 0,0 0 1,1-1-1,-1 0 0,0 0 0,0 1 1,4-3-1,10-5 24,-1-1 1,0 0 0,19-14-1,-29 18-109,75-62-1256,-108 122 1590,24-50-216,0 0 0,1 1-1,0-1 1,0 1 0,0-1 0,0 1-1,1 0 1,-1 9 0,2-15-49,0 1 0,0-1 0,1 1-1,-1-1 1,1 1 0,-1-1 0,0 1 0,1-1 0,-1 0 0,1 1 0,-1-1 0,1 0 0,-1 1 0,1-1-1,-1 0 1,1 0 0,-1 0 0,1 1 0,0-1 0,-1 0 0,1 0 0,-1 0 0,1 0 0,-1 0-1,1 0 1,0 0 0,-1 0 0,1 0 0,-1 0 0,1 0 0,-1-1 0,1 1 0,0 0 0,-1 0-1,1 0 1,-1-1 0,1 1 0,24-10 243,-16 4-229,-1 0 0,1-1-1,12-15 1,-16 16-252,1 0 0,-1 1 0,1 0 0,1 0 0,-1 0 0,0 0 0,1 1 0,11-5 0,-18 9 192,1 1 0,-1-1 0,1 1 0,-1 0 0,1-1 0,-1 1 0,1 0 1,-1-1-1,0 1 0,1 0 0,-1-1 0,0 1 0,0 0 0,1 0 0,-1-1 0,0 1 0,0 0 0,0 0 0,0-1 1,0 1-1,0 0 0,0 0 0,0-1 0,0 1 0,-1 1 0,0 25 74,-6 11 488,-20 57-1,15-55 336,-9 50-1,8 22-764,11-87 653,1-22 163,2-8 476,4-30-1268,2 1 0,2 0 0,1 0 0,29-64 0,-13 33-114,-7 14-203,-2 3-474,33-64 0,-49 109 646,1 0 0,-1 1 1,0-1-1,1 1 1,-1 0-1,1 0 1,0-1-1,-1 1 1,1 0-1,0 0 1,0 0-1,1 1 1,-1-1-1,0 1 0,0-1 1,1 1-1,-1-1 1,1 1-1,0 0 1,-1 0-1,6-1 1,-5 3 15,0 0 0,0-1 0,-1 1 0,1 0 1,0 0-1,-1 0 0,1 0 0,0 1 0,-1-1 0,1 1 1,-1 0-1,0-1 0,0 1 0,0 0 0,0 0 1,0 1-1,0-1 0,0 0 0,-1 1 0,3 2 0,-2-1 119,1 0 0,-1 0-1,0 1 1,0-1 0,-1 1-1,1-1 1,-1 1 0,0 0-1,0 0 1,0-1 0,-1 1-1,0 0 1,0 0 0,0 0-1,0-1 1,-1 1 0,0 0-1,0 0 1,0-1 0,0 1-1,-1 0 1,0-1 0,0 0-1,0 1 1,0-1 0,-1 0-1,0 0 1,0 0 0,0 0-1,0-1 1,0 1 0,-1-1-1,0 0 1,1 0 0,-1 0-1,0-1 1,-1 1 0,1-1-1,0 0 1,-1 0 0,1 0-1,-1-1 1,1 0 0,-1 0 0,0 0-1,0 0 1,1-1 0,-1 1-1,0-1 1,0-1 0,0 1-1,0-1 1,-6-1 0,9 1-406,1 1 0,-1-1 0,0 0 1,1 0-1,-1 0 0,1 0 0,-1-1 1,1 1-1,0 0 0,-1 0 0,1-1 1,0 1-1,0-1 0,0 1 0,0-1 1,0 0-1,0 1 0,1-1 0,-1 0 1,1 0-1,-1 1 0,1-1 0,-1 0 1,1-2-1,0 3 240,-6-20-7329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6:0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1 436 7111,'13'4'2471,"47"10"-2033,-1-2 0,2-2 0,-1-3 0,97-2 0,263-29-1855,-291 14 532,941-47 2228,3 0 459,-870 39-1772,326-13 52,-584 27 4140,-29-9-3736,4-1-502,-1218-110 103,985 113-84,0 13 0,-363 49 0,370-9-22,-304 38-63,650-81-2591,104-5 2356,615-97-750,473-47 298,-861 123-598,-190 14-1878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6:5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2922 338 5285,'0'0'555,"7"-4"-251,-2 2-147,-1-1-1,0 0 0,0 0 1,0-1-1,-1 1 0,1-1 0,-1 0 1,0 1-1,0-2 0,0 1 0,3-6 1,-5 8-154,0 0 1,-1 1-1,1-1 1,0 0 0,-1 0-1,0 0 1,1 0-1,-1 0 1,0 1-1,0-1 1,0 0 0,0 0-1,0 0 1,-1 0-1,1 0 1,-1 0-1,1 1 1,-1-1-1,1 0 1,-1 0 0,0 1-1,0-1 1,0 0-1,0 1 1,0-1-1,0 1 1,-1-1 0,1 1-1,0 0 1,-1-1-1,1 1 1,-1 0-1,1 0 1,-1 0 0,0 0-1,1 0 1,-1 1-1,0-1 1,-3-1-1,-19-7 176,0 1 0,0 1-1,-1 1 1,-41-5-1,-107-1 1502,110 9-1156,-667-4 810,417 10-928,203-3-85,1 5 0,0 6 0,0 3 0,-118 33 0,170-31-266,2 2 0,0 3 1,1 2-1,2 2 0,0 3 0,2 2 0,1 2 0,2 2 1,-63 58-1,75-59-69,2 2 0,2 1 1,1 1-1,-27 45 0,47-65-3,0 0 1,1 1-1,1 0 0,1 1 0,0-1 0,1 1 0,1 1 0,1-1 0,1 1 0,1-1 0,0 1 0,2 31 0,2-41 20,0-1-1,1 1 0,0 0 1,0-1-1,1 0 0,0 0 0,1 0 1,0 0-1,0-1 0,1 0 0,0 0 1,0 0-1,1-1 0,0 0 1,0 0-1,1 0 0,10 6 0,10 6 50,0-1-1,2-2 0,55 23 0,10-3 5,1-5 1,111 21-1,205 20 58,-102-32-144,1-13-1,353-16 1,-547-16 121,141-24 0,-190 16-22,-1-2 1,0-3-1,91-39 0,-134 47-44,-1-1-1,0-2 0,-1 0 1,0-1-1,-1-1 1,31-30-1,-43 36-3,0 0-1,-1-1 1,0 0 0,-1-1-1,0 1 1,0-2 0,-2 1 0,1 0-1,-1-1 1,-1 0 0,0-1-1,-1 1 1,0 0 0,0-1-1,0-16 1,-4 6-13,0 1-1,-1-1 1,-1 1-1,-1 0 1,-2 0 0,0 1-1,-1-1 1,0 1 0,-2 1-1,-1-1 1,-19-29-1,-7-3-1,-2 1-1,-83-86 0,63 80 110,-3 3 0,-2 2 0,-2 4 0,-3 2 0,-1 3 0,-3 3 0,-1 4 0,-81-30 0,71 36-123,0 5 0,-3 3 0,1 4 0,-2 3 0,0 5 0,-1 3 0,-120 5 0,134 9-852,1 4-1,0 3 1,1 3-1,-115 41 1,40-5-2605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8:5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18 5445,'0'0'2189,"-9"-3"-1367,-64-11 5595,240 30-5867,-27-17-487,-11 0 25,144 18 1,-30 3 9,268-12-1,-336-9-68,172-10 3,-283 14-2964,-48-1 1831,0-1 1,1-1 0,-1 0-1,0-1 1,29-6 0,4-8-3299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9:0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 7175,'0'0'688,"-8"0"6,0 0-534,6 1-127,-1-1 0,0 1 0,1-1-1,-1 0 1,0 0 0,0 0 0,1-1 0,-1 1 0,0 0 0,1-1 0,-1 0 0,-2-1 0,61 1 1659,-19 4-1530,-1 2 1,1 1-1,-1 2 0,-1 2 1,61 24-1,-11-4-95,44 6-17,2-5 0,263 27 1,275-26 149,-593-30-193,887 11 529,-190-5 1042,-758-5-1386,-30 3-1199,-32 3-3469,18-7-675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45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52 12908,'0'0'310,"9"-9"5,32-24 683,-40 32-907,0 0 0,1 0-1,-1 0 1,0 0 0,1 0 0,-1 1-1,1-1 1,-1 1 0,1-1 0,-1 1-1,1-1 1,-1 1 0,1 0 0,0 0-1,1 0 1,-2 0-63,0 0 0,0 0 1,0 1-1,-1-1 0,1 0 0,0 1 0,-1-1 0,1 1 1,0-1-1,0 1 0,-1-1 0,1 1 0,-1-1 1,1 1-1,-1-1 0,1 1 0,-1 0 0,1 0 0,-1-1 1,1 2-1,1 3-2,-1 1 0,1-1-1,-1 0 1,0 0 0,-1 1 0,1 7 0,-1-7 61,0 8-54,0-1 0,-2 1 0,1-1 0,-2 1 0,1-1 0,-2 0 0,0 0 1,-1 0-1,0-1 0,-7 13 0,-12 19 32,-40 55 1,46-73-33,-18 20 260,27-36-115,0 0-1,1 0 0,1 1 1,-1 0-1,2 1 0,-1 0 0,2 0 1,0 0-1,-4 14 0,9-26-170,-1 1-1,1 0 0,0-1 1,0 1-1,0-1 1,0 1-1,0 0 1,1-1-1,-1 1 1,0-1-1,0 1 0,0-1 1,0 1-1,1-1 1,-1 1-1,0 0 1,0-1-1,1 1 1,-1-1-1,0 0 1,1 1-1,-1-1 0,1 1 1,-1-1-1,1 1 1,-1-1-1,1 0 1,-1 1-1,1-1 1,-1 0-1,1 0 0,-1 1 1,2-1-1,27 3 164,30-15 76,-23-1-470,-2-1 0,0-2 0,60-38-1,-91 52-228,1-1 0,-1 1 0,0-1 0,0 0-1,-1 1 1,1-1 0,-1-1 0,1 1-1,3-6 1,-1-7-3716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9:1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4356,'10'-4'4316,"68"-11"-4062,782-59 1686,-307 33-1889,-238 11 107,970-54 1216,-773 101-1267,-584-20-3951,50-2 1538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9:1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3299,'0'0'1869,"9"0"-903,120-1 319,21-1-510,157 19-1,684 33 1730,-947-50-2441,1034-20 504,-444-23-481,-8-49 810,-622 92-939,27-7 293,-22 7-383,-16 5-619,-10 0-1682,2-4-1196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9:5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3171,'0'0'3913,"8"-1"-3598,278-24 1248,-8 0-943,999-6 373,-808 27-907,-262 4 9,-52 2-646,0-6-1,188-30 1,-331 32 564,30-7-45,-40 9 46,0 0 0,0-1 0,-1 1 0,1-1 0,0 1 0,-1-1 0,1 0-1,-1 0 1,1 0 0,-1 0 0,1 0 0,-1 0 0,0 0 0,1 0 0,-1-1 0,0 1 0,0 0 0,1-2 0,-2 2-12,-1 0 0,1 0 1,0 1-1,-1-1 0,1 0 1,-1 1-1,1-1 1,-1 0-1,1 1 0,-1-1 1,1 1-1,-1-1 0,1 1 1,-1-1-1,0 1 1,1-1-1,-1 1 0,0 0 1,0-1-1,1 1 0,-1 0 1,0 0-1,0-1 1,1 1-1,-1 0 0,0 0 1,0 0-1,0 0 1,1 0-1,-1 0 0,0 0 1,-1 1-1,-30-3-11,31 2 9,-3 0-234,0 0 1,-1 0-1,1 0 0,0 0 1,0 1-1,-1 0 0,1 0 1,0 0-1,0 1 0,0-1 1,0 1-1,-6 3 0,2 0-2974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9:5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107 234 4773,'-10'0'624,"7"0"-472,-43 0 379,43 0-416,1 0 0,-1 0 0,0-1 0,0 1 0,1-1 0,-1 1 0,0-1 0,1 0 0,-1 0 0,0 0 0,1-1-1,-1 1 1,1 0 0,0-1 0,-1 0 0,-1-2 0,4 4-76,0-1 1,-1 1-1,1-1 0,0 1 0,0-1 0,0 0 0,-1 1 1,1-1-1,0 1 0,0-1 0,0 0 0,0 1 0,0-1 1,0 1-1,0-1 0,0 0 0,1 1 0,-1-1 0,0 1 1,0-1-1,0 1 0,1-1 0,-1 0 0,0 1 0,1-1 1,-1 1-1,0-1 0,1 1 0,-1 0 0,1-1 0,-1 1 1,0-1-1,1 1 0,-1 0 0,1-1 0,0 1 1,-1 0-1,1-1 0,-1 1 0,1 0 0,-1 0 0,1 0 1,0 0-1,-1 0 0,1-1 0,0 1 0,36-8-63,-30 7 209,72-8 59,0 3 0,126 7 1,-71 2-182,-29-3 119,695-6 757,-1-41-192,250-58 294,-1021 102-1035,-13 3-1,1-2 0,-1 0 0,19-6 1,-83 6-3204,24 2 315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0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2434,'0'0'1612,"8"-4"-1232,21-11 7,-12 4 28,1 1 1,1 1-1,0 0 0,0 2 1,0 0-1,1 1 0,36-5 1,1323-6 571,-745 4-398,-404 4-436,823 41 360,-952-22-492,0-3 1,181-12-1,-279 4-13,13 0 69,0-1-1,-1 0 1,1-1 0,-1-1-1,0-1 1,28-11-1,-43 16-83,0 0-1,0 0 1,0 0-1,0 0 0,0 0 1,0 0-1,0 1 1,0-1-1,0 0 0,0 0 1,0 0-1,0 0 1,0 0-1,0 0 0,0 1 1,0-1-1,0 0 1,0 0-1,0 0 0,0 0 1,0 0-1,0 0 1,0 1-1,0-1 0,0 0 1,0 0-1,1 0 1,-1 0-1,0 0 0,0 0 1,0 0-1,0 0 1,0 1-1,0-1 0,0 0 1,0 0-1,1 0 1,-1 0-1,0 0 0,0 0 1,0 0-1,0 0 1,0 0-1,1 0 0,-1 0 1,0 0-1,0 0 1,0 0-1,0 0 0,0 0 1,0 0-1,1 0 1,-1 0-1,0 0 0,0 0 1,0 0-1,0 0 1,0 0-1,0 0 0,1 0 1,-1-1-1,-1 6-2334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1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89 3587,'-13'-1'661,"1"-1"0,0 0-1,0 0 1,0-1 0,-12-5-1,13 4 260,0 1 0,0 0 0,-1 1-1,-22-2 1,33 4-642,26 12 192,-10-6-296,0 0 1,0-2 0,0 0 0,1 0 0,0-2 0,19 2 0,102-3 779,-74-2-736,1088-43 1184,-657 18-1122,825 3 334,-1319 23-534,-15 1-920,9 0-259,-1-1-1,0 1 1,1-2 0,-1 1-1,-9-2 1,12-1-2697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2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27 4228,'0'0'16239,"5"2"-15486,19 3-316,1-2 0,0 0 0,-1-2 0,31-2 0,-22 1-300,-33 0 23,-15 1 887,-21 6-861,-42 14 0,60-15 217,0-1-1,-33 5 1,76-12-437,0-1-1,45-10 1,-42 7 37,49-5 1,-136 18 336,39-4-161,1 0 1,0-2 0,-1 0 0,-24-3-1,43 2-211,0 0 1,0 0-1,0-1 0,-1 1 0,1-1 0,0 1 0,0-1 1,1 1-1,-1-1 0,0 0 0,0 1 0,0-1 0,0 0 0,0 0 1,1 0-1,-1 1 0,0-1 0,1 0 0,-1 0 0,1 0 0,-1 0 1,1 0-1,-1 0 0,1 0 0,0 0 0,-1-1 0,1 1 1,0-2-1,-1-21-5081,1 23 4450,0-17-8866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4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10250,'0'0'11616,"2"11"-11317,3 25-20,-1 1 0,-2 55 0,-3-53-191,3 1 1,1-1-1,8 40 0,-11-78-202,0 0-1,0 0 1,0 0-1,0 0 1,0 0-1,1 0 1,-1 0-1,0 0 1,1 0-1,-1 0 1,1 0-1,-1 0 1,1-1-1,-1 1 1,1 0-1,0 0 1,-1 0-1,1-1 1,0 1-1,0 0 1,0-1-1,0 1 1,-1 0-1,1-1 0,0 1 1,0-1-1,0 0 1,0 1-1,0-1 1,0 0-1,0 1 1,0-1-1,0 0 1,0 0-1,1 0 1,-1 0-1,0 0 1,1 0-1,0-1-484,1 0 1,0 0-1,-1 0 0,0-1 0,1 1 0,-1-1 1,0 1-1,0-1 0,0 0 0,0 0 0,0 0 1,0 0-1,3-4 0,16-26-7601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4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13869,'0'0'3710,"-1"11"-3256,-4 34 250,-5 35 40,3 0 0,8 151 0,-1-226-622,1 8-2262,-1-13 1904,0 1 0,-1-1 1,1 0-1,0 1 0,0-1 1,0 0-1,0 1 0,-1-1 0,1 0 1,0 0-1,0 1 0,-1-1 1,1 0-1,0 0 0,0 1 0,-1-1 1,1 0-1,0 0 0,-1 0 1,1 0-1,0 0 0,0 1 1,-1-1-1,1 0 0,0 0 0,-1 0 1,1 0-1,-1 0 0,1 0 1,0 0-1,-1 0 0,-14 0-5887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4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12268,'0'0'7815,"41"17"-7687,-6-14-64,8-2 0,4 0-512,1 1-1154,-2 0-1569,4-2-993,-5 2-1281</inkml:trace>
  <inkml:trace contextRef="#ctx0" brushRef="#br0" timeOffset="1">534 44 12524,'0'0'1655,"-10"9"-59,-10 9-539,0 0 1,-18 25-1,33-38-859,0 0 0,1 0 0,0 1 0,0 0 1,1 0-1,-1 0 0,1 0 0,0 0 0,1 1 0,0-1 0,0 1 0,0 0 0,1-1 0,0 1 0,0 0 0,1 10 0,0-16-185,1 1-1,0-1 1,0 1-1,0-1 1,0 0-1,0 0 0,0 0 1,0 0-1,0 1 1,0-1-1,0-1 1,1 1-1,-1 0 0,0 0 1,1 0-1,-1-1 1,1 1-1,-1-1 1,1 1-1,-1-1 0,1 1 1,-1-1-1,1 0 1,-1 0-1,1 0 1,0 0-1,-1 0 0,1 0 1,-1 0-1,1 0 1,-1-1-1,2 0 1,4 1 137,0-1 0,-1-1 1,1 1-1,-1-1 0,0 0 1,9-5-1,-6 2-45,0-1 1,-1 0-1,0-1 0,-1 0 0,1 0 1,8-13-1,-13 17-39,-1 0 1,0 0-1,1 0 1,-2 0-1,1-1 1,0 1-1,-1-1 1,1 1-1,-1-1 1,0 1-1,0-1 1,0 0-1,-1 1 1,1-1-1,-1 0 1,0 0-1,0 0 1,0 1-1,-1-1 1,1 0-1,-2-4 1,0 6-54,1 0 1,0 0-1,-1 0 1,1 1 0,-1-1-1,0 0 1,1 1-1,-1-1 1,0 1 0,0 0-1,0-1 1,0 1 0,0 0-1,0 0 1,0 0-1,-1 1 1,1-1 0,0 0-1,0 1 1,-1 0-1,-3-1 1,-56-1-106,48 2 98,-17 3-684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4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8872,'0'0'7335,"57"-21"-6886,-18 11-385,9-1 0,-1 1-320,-3 2-1986,-8 1-1730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4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17072,'0'0'1762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4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11915,'0'0'7720,"18"-8"-13902,-9-6-7015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4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15 473 2466,'-14'21'11718,"38"-48"-7532,6-6-3642,-22 25-481,182-184 646,-150 148-541,-3-1 0,50-79 0,-76 103 836,-21 37-545,-22 35-390,19-27-79,-22 42 119,33-61-99,0 0 0,0 0 1,0 0-1,1 0 1,0 1-1,0-1 1,0 0-1,1 1 1,0-1-1,1 11 0,-1-15-10,1 0-1,-1-1 0,1 1 1,-1 0-1,1-1 0,-1 1 1,1 0-1,0-1 0,0 1 1,-1 0-1,1-1 0,0 1 1,0-1-1,-1 0 0,1 1 1,0-1-1,0 0 0,0 1 1,0-1-1,0 0 0,0 0 1,0 0-1,0 0 0,-1 1 1,1-2-1,0 1 0,0 0 1,0 0-1,0 0 0,0 0 1,1-1-1,30-6 151,-20 1-117,0-1 0,0 0 0,-1-1 0,0 0 0,0-1 0,-1 0 0,0-1 0,13-16 0,-11 11 14,-1 0-1,0-1 1,-1 0-1,0-1 1,11-28-1,-24 59 45,0 0 0,1 0-1,1 0 1,1 0 0,1 22 0,0-34-121,0 1 1,0 0-1,0 0 1,1 0 0,-1-1-1,1 1 1,-1 0-1,1-1 1,0 1-1,0-1 1,0 0 0,0 0-1,1 0 1,-1 0-1,1 0 1,-1 0 0,1-1-1,-1 1 1,1-1-1,0 0 1,0 0-1,0 0 1,0 0 0,0 0-1,0 0 1,0-1-1,0 1 1,0-1 0,4 0-1,49-1-2900,-12-9-4062,-11-5 538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49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11243,'0'0'8979,"8"0"-8152,39 2 34,-15-2-793,-1 1 0,0 2 1,0 1-1,0 2 0,31 9 1,-61-15-74,0 0-1,0 0 1,0 1 0,0-1-1,0 0 1,-1 1 0,1-1 0,0 1-1,0-1 1,0 1 0,0 0 0,0-1-1,-1 1 1,1 0 0,0-1 0,-1 1-1,1 0 1,0 0 0,-1 0-1,1 0 1,-1 0 0,1 0 0,-1 0-1,0-1 1,1 1 0,-1 0 0,0 0-1,0 0 1,1 2 0,-2-1 13,0 1 0,1-1 0,-1 0 0,0-1 0,0 1 0,0 0 0,0 0-1,-1 0 1,1 0 0,0-1 0,-1 1 0,0-1 0,-2 3 0,-10 7 82,0-1 0,-27 14 0,34-20-121,-170 95 858,182-99-6632,4-2 2743,8-8-2954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4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15791,'0'0'1954,"-65"46"-385,42-29-512,-2 3 224,2-1-416,5 1-705,0-5-95,4 2-33,1-5-32,3 1 0,4-4-449,-1-1-448,2-1-288,-1-1-544,5 1-1218,-5-2-481,1-4-255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50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0 645 8168,'5'-12'3384,"19"-29"-2257,2 2 0,55-66 1,-26 36-575,0-4 648,-4-3 0,59-115 0,-106 176-79,-14 19-497,-13 18-482,-1 10 22,-19 34 1,37-57-133,1 0 0,1 0 0,0 1 0,0-1 0,1 1 0,0 0 1,1 0-1,0 0 0,-1 15 0,3-24-29,1 0 1,-1 0-1,0 0 1,1 0-1,-1 0 0,1 0 1,-1 0-1,1-1 1,0 1-1,-1 0 1,1 0-1,0-1 1,0 1-1,-1 0 1,1-1-1,0 1 0,0 0 1,0-1-1,0 0 1,0 1-1,0-1 1,0 1-1,0-1 1,0 0-1,0 0 0,0 0 1,0 1-1,0-1 1,0 0-1,0 0 1,0 0-1,0-1 1,0 1-1,0 0 1,0 0-1,0 0 0,0-1 1,1 0-1,46-12 282,-30 4-258,-1-1 0,-1-1 0,0 0 0,0-1 0,-1-1 1,0 0-1,-1-1 0,-1-1 0,-1 0 0,0 0 0,0-2 0,-2 1 0,0-1 1,12-29-1,-18 29 57,-4 17-84,0 0 0,0-1 0,0 1 0,0 0-1,0-1 1,0 1 0,0 0 0,0-1 0,0 1 0,0 0 0,0-1 0,0 1-1,0 0 1,0-1 0,-1 1 0,1 0 0,0-1 0,0 1 0,0 0 0,0-1-1,-1 1 1,1 0 0,0 0 0,0-1 0,-1 1 0,1 0 0,0 0 0,-1 0-1,1-1 1,0 1 0,0 0 0,-1 0 0,1 0 0,0 0 0,-1 0 0,1 0-1,0 0 1,-1 0 0,1-1 0,0 1 0,-1 0 0,1 0 0,0 0 0,-1 1-1,1-1 1,0 0 0,-1 0 0,1 0 0,0 0 0,-1 0 0,1 0 0,0 0-1,-1 1 1,1-1 0,0 0 0,0 0 0,-1 0 0,1 1 0,0-1 0,-1 0-1,-5 5-13,1-1-1,-1 1 1,1 0 0,0 0-1,0 1 1,1 0-1,-1-1 1,1 2-1,-4 7 1,-26 63-13,31-70-138,1 0 0,0 1 0,0-1 0,1 1-1,0 0 1,0 0 0,1 14 0,0-19-135,0-1-1,1 0 1,-1 0 0,1 0 0,0 0-1,0 0 1,-1 0 0,1 0-1,1 0 1,-1 0 0,0 0 0,0 0-1,1-1 1,-1 1 0,1-1 0,-1 1-1,1-1 1,0 1 0,-1-1 0,1 0-1,0 0 1,0 0 0,0 0-1,0 0 1,0 0 0,0 0 0,0-1-1,0 1 1,1-1 0,-1 1 0,0-1-1,3 0 1,18 0-4447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5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9321,'0'0'8103,"-11"11"-7590,4-5-493,-42 47 1104,45-49-980,0 1 1,1 0-1,0 0 1,0 1-1,1-1 0,-1 1 1,1-1-1,0 1 1,1 0-1,-1 0 1,1 0-1,-1 8 0,3-13-133,-1 0 0,0 0-1,1 0 1,-1 0 0,1 0-1,-1 0 1,1-1 0,-1 1-1,1 0 1,0 0-1,-1 0 1,1-1 0,0 1-1,-1 0 1,1-1 0,0 1-1,0-1 1,0 1 0,0-1-1,0 1 1,-1-1-1,1 0 1,0 1 0,0-1-1,0 0 1,0 0 0,0 0-1,0 0 1,0 0 0,0 0-1,0 0 1,0 0-1,0 0 1,0 0 0,0 0-1,0-1 1,0 1 0,0 0-1,1-1 1,3 0 25,-1 0 1,0 0-1,-1 0 1,1 0-1,0-1 1,0 1-1,0-1 1,-1 0-1,5-3 1,-6 3-3,0 1 0,-1-1 0,1 1 0,-1-1 0,0 1 0,1-1 0,-1 0 0,0 0 1,0 0-1,0 0 0,0 0 0,-1 0 0,1 0 0,0 0 0,-1 0 0,1 0 0,-1 0 0,0 0 1,0 0-1,0 0 0,0 0 0,0-1 0,0 1 0,0 0 0,-2-4 0,1 5-24,0-1 0,0 0 0,0 0 0,-1 1-1,1-1 1,-1 1 0,1-1 0,-1 1 0,1-1 0,-1 1-1,0 0 1,0 0 0,0 0 0,0 0 0,0 0 0,0 1-1,0-1 1,0 0 0,0 1 0,0 0 0,0-1 0,0 1-1,0 0 1,0 0 0,-3 0 0,0 0-98,4 0 25,1 0 0,-1-1 0,0 1 0,0 0 0,1 0-1,-1 0 1,0 0 0,0 0 0,0 0 0,1 0 0,-1 0 0,0 0 0,0 0 0,1 0 0,-1 0 0,0 1 0,0-1-1,1 0 1,-1 0 0,0 1 0,0-1 0,1 1 0,-1-1 0,0 1 0,1-1 0,-1 1 0,1-1 0,-1 1-1,1-1 1,-1 1 0,1 0 0,-1-1 0,1 1 0,-1 0 0,1-1 0,0 1 0,0 0 0,-1 0 0,1-1 0,0 3-1,1-1-3411,3-2-2055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5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5061,'0'9'6182,"-6"9"-4933,-4 9-384,-1 6 352,4 10-128,-4 6-160,2 0-289,4-2-255,5-7-193,3-9-96,3-10-128,10-13-96,3-8 256,14-5 0,2-22-608,3-9-2243,1-7-1409,-9-8-2370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5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1 9577,'0'0'4773,"-45"53"-3332,16-6 32,4 9-704,0 2 160,7-1 64,6-3-224,5-10-353,7-7-384,0-12-32,9-9 0,5-8-320,0-8-673,-3 0-865,-7-5-1153,-4-7-608,-6-7-609</inkml:trace>
  <inkml:trace contextRef="#ctx0" brushRef="#br0" timeOffset="1">41 297 10442,'0'0'6950,"-41"47"-6277,41-38-128,16-5-385,7-2 0,8-2 64,8-4-32,6-11-128,5 1-96,-4-4-2594,2 1-2723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5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54 11883,'0'0'1837,"-4"9"116,-14 27-324,18-36-1592,0 1 0,-1-1 0,1 0 0,0 0-1,0 1 1,-1-1 0,1 0 0,0 1 0,0-1 0,0 1 0,0-1 0,0 0 0,0 1 0,0-1 0,0 0 0,0 1 0,0-1 0,0 1 0,0-1 0,0 0 0,0 1 0,0-1 0,0 0 0,0 1-1,0-1 1,0 1 0,0-1 0,1 0 0,-1 1 0,0-1 0,0 0 0,0 1 0,1-1 0,-1 0 0,0 1 0,15-3 499,13-11-123,93-83-71,-120 96-347,-1 0 0,1 1 0,-1-1 0,1 1 0,-1-1 0,1 1 1,-1 0-1,0-1 0,1 1 0,-1 0 0,1-1 0,-1 1 0,0 0 0,0-1 0,0 1 0,1 0 0,-1-1 1,0 1-1,0 0 0,0 0 0,0-1 0,0 1 0,0 0 0,0-1 0,0 1 0,0 0 0,-1 0 1,1-1-1,0 2 0,-2 29 184,1-24-171,-3 19-127,1 0 1,1 39 0,2-64-64,0 0-1,0-1 1,0 1 0,0-1-1,0 1 1,0 0 0,0-1-1,0 1 1,1-1 0,-1 1 0,0 0-1,0-1 1,0 1 0,1-1-1,-1 1 1,0-1 0,1 1-1,-1-1 1,0 1 0,1-1-1,-1 1 1,1-1 0,-1 1 0,1-1-1,-1 0 1,1 1 0,-1-1-1,1 0 1,-1 1 0,1-1-1,-1 0 1,1 0 0,-1 0 0,1 1-1,0-1 1,-1 0 0,1 0-1,-1 0 1,2 0 0,13 0-5696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4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11883,'0'0'1308,"10"-2"-507,5-2-696,-1-1 0,0 0-1,0-1 1,-1-1 0,0 0 0,0-1 0,-1 0 0,0-1-1,0-1 1,11-11 0,-19 17-87,38-41 31,-40 42-20,0 1 0,0-1 0,0 0 0,-1-1 0,1 1 0,-1 0 0,0 0 0,0-1 0,0 1 0,0 0 0,-1-1 0,1 1 0,-1-1 0,0-6 0,0 10-8,0-1 0,0 1 0,0 0 0,0-1 0,0 1 0,0 0 0,-1-1 0,1 1 0,0 0 0,0-1 0,0 1 0,-1 0 0,1-1 0,0 1 0,0 0 0,-1 0 0,1-1 0,0 1 0,0 0 0,-1 0 0,1-1 0,0 1 0,-1 0 0,1 0 0,0 0 0,-1 0 0,1 0 0,0-1 0,-1 1 0,1 0 1,-1 0-1,1 0 0,0 0 0,-1 0 0,0 0 0,-18 5 329,-14 13-123,24-10-169,0 1-1,0 0 1,1 0-1,0 1 0,1 0 1,0 0-1,1 1 0,0 0 1,0 0-1,1 0 1,1 1-1,0-1 0,0 1 1,1 0-1,1 0 1,0 1-1,1-1 0,0 0 1,1 16-1,0-26-53,1 0 0,-1 0 0,1 0 0,-1-1 0,1 1 0,0 0 0,-1 0 0,1-1 0,0 1 1,0 0-1,0-1 0,0 1 0,1-1 0,-1 0 0,0 1 0,1-1 0,-1 0 0,1 0 0,-1 1 0,1-1 0,0 0 0,-1-1 0,1 1 0,0 0 0,0 0 0,-1-1 0,1 1 0,0-1 0,0 0 0,0 1 0,0-1 0,0 0 0,0 0 0,-1 0 0,1 0 0,0-1 1,0 1-1,0 0 0,2-2 0,4 1 16,0-1 1,0 0-1,0-1 1,-1 0 0,1 0-1,-1-1 1,0 1 0,7-6-1,12-16 30,-22 19-52,1 1 1,-1 1 0,1-1-1,0 1 1,0 0 0,1 0-1,-1 0 1,8-3 0,13 22-5,-18-15 30,0-1-1,-1 1 0,0-2 1,1 1-1,-1-1 0,0 0 1,0 0-1,0-1 0,0 0 1,0 0-1,10-8 0,-9 7-28,-1 0-1,1 0 0,-1 1 1,1 0-1,0 0 1,0 0-1,1 1 0,9-1 1,-17 4 4,0 0 0,0 0 0,-1-1 0,1 1 0,0 0 0,-1 0 0,1 0 0,0 0 0,-1 0 0,1 0 0,-1 0 0,0 0 0,1 0 0,-1 0 0,0 1 0,0-1 0,0 0 0,1 0 0,-1 0 0,0 0 0,0 0 0,-1 1 0,1-1 0,0 0 0,0 0 0,-1 0 0,1 1 0,-6 36 450,6-36-428,-5 32 163,5-33-182,0-1 0,0 1 0,0 0 0,0 0 0,1-1 0,-1 1 0,0 0 0,1-1 0,-1 1 0,0 0 0,1-1 0,-1 1 0,1 0 0,-1-1 0,1 1 0,-1-1 0,1 1 0,-1-1 0,1 1 0,0-1 0,-1 1 0,1-1 0,0 0 0,-1 1 0,1-1 0,0 0 0,0 0 0,-1 1 0,1-1 0,0 0 0,0 0 0,-1 0 0,1 0 0,0 0 0,0 0 0,0 0 0,-1 0 0,2-1 0,7 0-40,-1-1 0,1 0 0,-1-1 0,0 0 0,0 0-1,0 0 1,-1-1 0,1-1 0,11-8 0,62-54-7443,-78 64 6765,24-19-5087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54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12236,'0'0'6374,"7"50"-6022,0-37-288,-2 0 64,4 1-1217,-2-2-3139,-3-3-3235</inkml:trace>
  <inkml:trace contextRef="#ctx0" brushRef="#br0" timeOffset="1">8 241 9353,'0'0'10986,"-6"32"-10922,17-32-993,-4-6-3619,2-6-6951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5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25 467 9289,'0'0'2760,"-5"9"-967,-14 27-228,19-31 825,10-11-1556,12-13-49,168-198 1643,-156 173-2362,-1-2-1,-3-1 1,28-56-1,-50 80 32,-3 12-22,-8 24-108,-25 69 163,20-62-109,0 1 0,1 0 0,2 1 0,0-1 0,-3 31 0,8-51-22,0 1 0,0-1 0,0 0-1,0 1 1,0-1 0,0 0 0,0 1-1,0-1 1,1 0 0,-1 1 0,0-1-1,1 0 1,-1 0 0,1 1 0,0-1-1,-1 0 1,1 0 0,0 0 0,-1 0-1,1 0 1,0 0 0,0 0 0,0 0-1,0 0 1,0 0 0,2 1 0,-1-1 13,1-1 0,-1 1 0,0-1 0,1 0 1,-1 0-1,0 0 0,1 0 0,-1 0 0,0 0 0,1 0 1,-1-1-1,0 1 0,5-3 0,4-1 26,-1 0-1,0-1 1,0-1 0,0 0 0,12-9-1,-2-2-22,0-2 0,27-32-1,-38 41 1,-1-1-1,0 0 0,0-1 1,-2 0-1,1 0 0,8-25 0,-21 58-225,0 0 0,2 0-1,0 1 1,-1 25-1,5-46 72,0 0-1,0-1 0,0 1 0,0-1 0,1 1 0,-1 0 0,0-1 0,0 1 0,0-1 1,0 1-1,1 0 0,-1-1 0,0 1 0,1-1 0,-1 1 0,0-1 0,1 1 1,-1-1-1,1 1 0,-1-1 0,1 1 0,-1-1 0,1 0 0,-1 1 0,1-1 0,-1 0 1,1 1-1,-1-1 0,1 0 0,0 0 0,-1 1 0,2-1 0,23 0-5705,2-6-741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56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14221,'0'0'5355,"-5"9"-4352,-25 38 371,-53 61-1,-14 20-596,97-128-796,0 1 0,-1-1 0,1 1 0,0-1-1,0 1 1,0-1 0,0 1 0,0-1 0,1 1 0,-1 0 0,0-1 0,0 1 0,0-1 0,0 1 0,1-1 0,-1 1 0,0-1 0,0 1 0,1-1 0,-1 1-1,0-1 1,1 0 0,-1 1 0,0-1 0,1 1 0,-1-1 0,1 0 0,-1 0 0,1 1 0,-1-1 0,1 0 0,-1 1 0,1-1 0,-1 0 0,1 0 0,-1 0-1,1 0 1,-1 0 0,1 0 0,-1 0 0,1 0 0,0 0 0,-1 0 0,2 0 0,32 6 207,-31-6-239,44 6-426,71 6 1061,-41-14-8213,-59-2 321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57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0 648 5541,'0'0'11488,"7"-12"-10463,156-230 704,-104 163-1584,71-126-1,-102 153-37,-28 50-86,-1 5-26,-49 96 118,37-78 25,2 0-1,0 1 1,1 0 0,1 1 0,-11 45 0,20-67-132,-1-1 1,1 1-1,0 0 0,0 0 1,0 0-1,0-1 1,0 1-1,0 0 1,0 0-1,0 0 1,0-1-1,0 1 0,0 0 1,1 0-1,-1 0 1,0-1-1,0 1 1,1 0-1,-1 0 1,1-1-1,-1 1 1,0 0-1,1-1 0,-1 1 1,1-1-1,0 1 1,-1 0-1,1-1 1,0 1-1,-1-1 1,1 0-1,0 1 0,-1-1 1,1 1-1,0-1 1,0 0-1,-1 0 1,1 1-1,0-1 1,0 0-1,0 0 1,-1 0-1,1 0 0,0 0 1,0 0-1,0 0 1,-1 0-1,1 0 1,0-1-1,1 1 1,5-2 47,-1 1 1,0-1-1,0 0 1,0 0 0,9-6-1,8-5 21,-1-2 0,-1 0-1,0-2 1,-1 0 0,0-1-1,22-28 1,-13 10-20,-2-1 1,41-76-1,-59 98 406,-19 38-417,-11 23-95,18-37 32,0 0 0,0 1 1,1-1-1,1 1 0,0 0 1,0-1-1,1 1 0,0 0 1,1 11-1,0-20-144,0 1-1,0-1 1,0 1 0,0-1 0,0 1-1,0-1 1,0 0 0,0 0 0,1 0-1,-1 1 1,0-1 0,1 0 0,-1-1-1,1 1 1,-1 0 0,1 0 0,0-1-1,-1 1 1,1 0 0,0-1 0,-1 0-1,1 1 1,0-1 0,-1 0 0,1 0-1,0 0 1,0 0 0,-1 0 0,1-1-1,0 1 1,1-1 0,-2 1-53,21-1-6361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5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73 11723,'0'0'1036,"-10"10"-241,-3 3-126,0 1-1,-22 30 0,31-39-474,1-1-1,0 1 1,0 0-1,0 0 1,1 1-1,0-1 1,0 0-1,0 1 1,0-1-1,1 1 1,0 0-1,0-1 1,1 1-1,0 0 1,0 0-1,0-1 1,1 8-1,0-12-176,0 0 0,-1 0 1,1 0-1,0-1 0,0 1 0,0 0 0,0 0 1,0-1-1,0 1 0,0-1 0,0 1 1,0-1-1,0 1 0,0-1 0,0 1 0,0-1 1,0 0-1,0 0 0,0 0 0,1 1 0,-1-1 1,0 0-1,0-1 0,0 1 0,0 0 0,1 0 1,0-1-1,34-6 649,-19 0-541,0-1-1,-1 0 1,0-2 0,-1 0 0,0 0 0,0-2 0,-1 0-1,-1 0 1,0-1 0,0-1 0,-2 0 0,20-31 0,-29 43-104,-1-1-1,1 1 1,-1-1 0,0 1 0,0-1 0,0 0 0,-1 0 0,1 1 0,-1-1 0,1 0 0,-1 0 0,0 0 0,0 0 0,0 1 0,0-1 0,-1 0-1,1 0 1,-1 0 0,-1-4 0,1 5-8,-1 0 0,1 1 0,0-1 0,-1 0-1,1 1 1,-1-1 0,0 1 0,1-1 0,-1 1-1,0 0 1,0-1 0,0 1 0,0 0 0,0 1 0,0-1-1,0 0 1,0 0 0,0 1 0,-4-1 0,1 0-22,1 1 1,0 0-1,-1 0 0,1 0 1,-1 0-1,1 1 1,-1-1-1,1 1 1,0 0-1,0 1 1,-1-1-1,1 1 0,0 0 1,0 0-1,0 0 1,1 0-1,-1 1 1,0-1-1,1 1 1,0 0-1,0 0 0,-1 0 1,-3 7-1,0 11-1123,9-9-5802,10-11-940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5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11883,'0'0'6753,"6"12"-6294,-2-3-402,0 1 0,0 0 0,-1 0 0,0 0-1,-1 0 1,0 0 0,0 0 0,-1 1 0,0-1 0,-1 0-1,-1 1 1,1-1 0,-4 16 0,-14 36 151,12-42-180,0 0-1,1 0 1,1 0 0,-2 34 0,6-53-43,0 0 0,0 1 0,0-1 0,1 0 0,-1 0 0,0 0 0,1 1 0,-1-1 0,1 0 0,-1 0 0,1 0 0,0 0 1,-1 0-1,1 0 0,0 0 0,0 0 0,0 0 0,0 0 0,0 0 0,0 0 0,0-1 0,0 1 0,0 0 0,0-1 0,0 1 0,0-1 0,2 1 0,43 10-712,-41-11 601,1 1 0,-1 0 0,1 0 0,-1 0 0,0 1 0,0 0 0,1 0 0,8 5 0,-10-3 78,0 1 0,-1-1-1,1 1 1,-1 0 0,0 0 0,0 0-1,0 1 1,-1-1 0,0 0 0,0 1-1,0 0 1,-1-1 0,1 7-1,7 82 211,-9-76-155,1 53 212,-3-49-10,2-1 0,1 1 0,0-1 0,2 1 0,0-1 0,12 40 0,-13-57-181,0-1 0,0 1-1,1-1 1,-1 0 0,1 0 0,-1 0 0,1 0 0,0 0 0,0-1 0,1 1 0,5 3 0,-6-5-21,-1 0 1,0 0-1,1 0 1,-1 1-1,0 0 1,0-1-1,0 1 1,0 0-1,-1 0 1,1 0-1,0 0 1,-1 0-1,1 0 1,-1 0-1,0 0 0,0 1 1,0-1-1,0 1 1,0-1-1,0 1 1,-1-1-1,2 6 1,-3 1 193,0 0 0,0 1 0,-1-1-1,0 0 1,-1 0 0,0 0 0,0-1 0,-1 1 0,0-1 0,-1 0 0,0 0 0,0 0-1,-6 7 1,-2 1 60,-1-1 0,0-1 0,-1 0 0,-1-1 0,-17 12-1,5-10-350,13-14-1826,4-11-3856,5-10-4317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0:5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6983,'0'0'10634,"7"-12"-9946,55-68 192,-34 46-752,-2 0 1,25-43 0,-48 72-108,-1-1 1,0 1-1,0-1 1,-1 0-1,1 0 1,-1 0-1,0-12 1,-1 17-24,0 0 0,0 0 1,0 0-1,0 0 0,0 0 0,0 0 1,0 0-1,0 0 0,0 0 0,-1 0 1,1 0-1,0 0 0,-1 0 0,1 0 1,-1 1-1,1-1 0,-1 0 0,0 0 1,1 0-1,-1 0 0,0 1 1,1-1-1,-1 0 0,0 1 0,0-1 1,0 1-1,0-1 0,1 1 0,-1-1 1,0 1-1,0-1 0,0 1 0,0 0 1,0 0-1,0-1 0,0 1 0,0 0 1,0 0-1,0 0 0,0 0 0,0 0 1,0 0-1,0 0 0,0 1 0,0-1 1,0 0-1,0 1 0,0-1 0,0 0 1,0 1-1,0-1 0,0 1 1,0 0-1,0-1 0,0 2 0,-5 1-10,0 1 0,1 0 0,-1 0 1,1 0-1,0 1 0,1 0 0,-1 0 0,1 0 0,0 1 0,0-1 0,0 1 0,1 0 0,-4 9 0,-1 4 10,0 0 0,1 1-1,-5 23 1,10-34 23,0 1 0,1-1 0,-1 0 0,2 1 0,-1-1 0,2 1 0,1 18 0,-1-26-20,0 1 1,0 0-1,0 0 1,0-1-1,0 1 1,0 0-1,1-1 1,0 1 0,-1-1-1,1 0 1,0 0-1,0 0 1,0 1-1,0-2 1,0 1-1,1 0 1,-1 0-1,0-1 1,1 1-1,0-1 1,-1 0-1,1 0 1,0 0-1,-1 0 1,1 0 0,0-1-1,0 1 1,0-1-1,3 1 1,10-1 38,-1 1-1,0-2 1,0 0 0,0-1 0,0 0 0,0-1 0,0-1 0,0 0 0,-1-1 0,0-1 0,18-9 0,10-10 7,-1-1 0,44-37 0,-62 46-11,-23 17-36,0-1 1,0 1-1,1 0 0,-1 0 0,0-1 0,0 1 0,0 0 0,1 0 0,-1 0 1,0 0-1,0-1 0,0 1 0,1 0 0,-1 0 0,0 0 0,0 0 1,1 0-1,-1 0 0,0 0 0,1 0 0,-1-1 0,0 1 0,0 0 0,1 0 1,-1 0-1,0 0 0,0 1 0,1-1 0,-1 0 0,0 0 0,1 0 0,-1 0 1,0 0-1,0 0 0,1 0 0,-1 0 0,0 1 0,0-1 0,0 0 1,1 0-1,-1 0 0,0 0 0,0 1 0,0-1 0,1 0 0,-1 0 0,0 1 1,1 18 110,-10 30 228,8-44-283,-1 0 2,1 0 0,0 1-1,0-1 1,0 0 0,1 0 0,0 1 0,0-1 0,0 0 0,2 10 0,-1-14-42,0 1 0,0 0 0,0-1 0,0 1 0,0-1 0,0 1-1,1-1 1,-1 0 0,0 0 0,1 1 0,-1-1 0,1 0 0,0 0 0,-1 0 0,1-1 0,0 1 0,-1 0 0,1-1 0,0 1-1,0-1 1,0 1 0,-1-1 0,1 0 0,0 0 0,0 0 0,0 0 0,0 0 0,0 0 0,2-1 0,6 0 16,0-1 0,0 0 0,0 0 1,-1-1-1,1-1 0,-1 0 0,1 0 1,-1-1-1,-1 0 0,11-7 0,-9 5-52,1 1 0,-1 0 0,1 0 0,0 1 0,1 1-1,16-5 1,-28 9-23,1 0-1,0 0 1,-1 0-1,1 0 1,-1-1-1,1 1 1,0 0-1,-1 0 1,1 0 0,0 0-1,-1 0 1,1 1-1,0-1 1,-1 0-1,1 0 1,-1 0-1,1 0 1,0 1-1,-1-1 1,1 0-1,-1 1 1,1-1-1,-1 0 1,1 1-1,-1-1 1,1 1 0,-1-1-1,1 1 1,-1-1-1,0 1 1,1-1-1,-1 1 1,1 0-1,10 7-5674,-4-7 689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6887,'0'0'7302,"50"-9"-9864,-23 10-609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8520,'0'0'1297,"-5"8"700,-1 3-1080,0 0-1,0 0 1,1 1 0,-4 14 0,7-22-775,1 0-1,0 1 1,1-1 0,-1 0-1,1 0 1,-1 1 0,1-1-1,1 0 1,-1 0 0,0 1 0,1-1-1,0 0 1,0 0 0,0 0-1,1 0 1,0 0 0,-1 0-1,5 7 1,3 0-124,-4-4-48,0 0 1,0 1-1,0-1 1,-1 1 0,3 9-1,-6-14 42,0 0 0,0 0 1,-1 1-1,1-1 0,-1 0 0,0 1 0,0-1 0,0 0 0,0 1 0,-1-1 0,1 0 0,-1 1 0,0-1 0,0 0 1,0 0-1,-1 0 0,-1 5 0,0-3 117,0 0 0,0-1 1,0 1-1,0 0 0,-1-1 0,1 0 1,-1 0-1,0 0 0,-1 0 0,1-1 0,-1 1 1,1-1-1,-1 0 0,0-1 0,0 1 1,0-1-1,-1 0 0,-5 1 0,10-3-209,0-1-1,0 0 1,0 0-1,0 0 1,0 1-1,0-1 0,0 0 1,1 0-1,-1 0 1,0-1-1,1 1 1,-1 0-1,0 0 0,1 0 1,0 0-1,-1-1 1,1 1-1,0 0 1,-1 0-1,1-1 0,0 1 1,0 0-1,0-1 1,0 1-1,0 0 1,0 0-1,1-1 0,-1 1 1,1-2-1,5-44-7778,3 14-1643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45 336 9097,'0'0'5327,"8"-2"-2599,-4 1-2579,0 0-1,0-1 1,-1 0-1,1 1 1,0-1 0,0-1-1,-1 1 1,1 0-1,-1-1 1,0 0-1,0 0 1,0 0-1,0 0 1,0 0 0,-1 0-1,0-1 1,1 1-1,-1-1 1,0 0-1,-1 0 1,1 0-1,-1 0 1,1 0 0,-1 0-1,-1 0 1,1 0-1,0 0 1,-1-6-1,0 9-153,0 1 0,-1-1-1,1 0 1,0 1 0,-1-1-1,1 0 1,0 1 0,-1-1-1,1 1 1,-1-1 0,1 1-1,-1-1 1,1 1 0,-1-1-1,1 1 1,-1 0 0,0-1 0,1 1-1,-1 0 1,1 0 0,-1-1-1,0 1 1,1 0 0,-1 0-1,0 0 1,0 0 0,1-1-1,-1 1 1,0 0 0,1 0-1,-1 1 1,0-1 0,1 0-1,-1 0 1,0 0 0,1 0-1,-2 1 1,-27 7-412,22-3 411,2 0 0,-1 0 0,0 1-1,1 0 1,0-1 0,0 2 0,1-1 0,0 0 0,0 1 0,0 0 0,1 0-1,0 0 1,0 1 0,1-1 0,0 0 0,0 1 0,1 0 0,0-1-1,0 9 1,1-15 5,0 0 0,0 0 0,1 0 0,-1 0-1,0 0 1,1 0 0,-1 0 0,1 0 0,-1 0 0,1 0-1,0 0 1,-1 0 0,1 0 0,0 0 0,-1-1 0,1 1 0,0 0-1,0-1 1,0 1 0,0 0 0,0-1 0,0 1 0,0-1-1,1 1 1,33 4 23,-25-5-19,0-1 1,0 0 0,0-1-1,18-5 1,-11 0-197,-1-1-1,0 0 1,0-1 0,23-18 0,-32 22 87,0-1 0,0 0 0,-1 0 1,1-1-1,-1 0 0,-1 0 0,1 0 0,-1-1 1,-1 1-1,8-18 0,-11 13-1532,-12 19 1349,-9 23 593,20-29-292,0-1 0,-1 1 1,1 0-1,0-1 0,0 1 0,0 0 1,0 0-1,0-1 0,0 1 0,0 0 0,0-1 1,0 1-1,0 0 0,0 0 0,1-1 0,-1 1 1,0 0-1,0-1 0,1 1 0,-1-1 1,0 1-1,1 0 0,-1-1 0,1 1 0,-1-1 1,1 1-1,-1-1 0,1 1 0,0 0 0,23 0 237,27-20-26,-29 7-331,0-1 0,-1-2 0,-1 0-1,0-1 1,-1-1 0,-1-1 0,-1-1-1,0 0 1,-1-1 0,23-39 0,-29 22-2168,-15 27 1323,-12 20 1577,6 1-234,1 1 0,1 1 1,0 0-1,1 0 0,0 0 1,1 1-1,0 0 1,1 1-1,1-1 0,0 1 1,1 1-1,1-1 0,0 0 1,1 1-1,0 27 1,2-41-377,-1 0 0,1 0 0,0 0 0,0 0 0,1 0 1,-1 1-1,0-1 0,1 0 0,-1 0 0,1 0 0,-1 0 1,1 0-1,0 0 0,0 0 0,0 0 0,0-1 1,1 1-1,-1 0 0,0-1 0,1 1 0,-1 0 0,1-1 1,-1 0-1,1 1 0,0-1 0,0 0 0,-1 0 0,1 0 1,0 0-1,0 0 0,0 0 0,0-1 0,0 1 1,0-1-1,0 1 0,1-1 0,-1 0 0,0 0 0,0 0 1,3 0-1,1-1 6,0 1 0,0-1 1,0-1-1,0 1 0,-1-1 0,1 0 1,-1-1-1,1 1 0,-1-1 0,0 0 1,0 0-1,0-1 0,7-7 0,-6 6-96,0-1 0,-1 0 0,0 0 0,0-1 0,-1 0-1,0 1 1,0-2 0,0 1 0,-1 0 0,0-1 0,-1 1-1,1-1 1,-2 0 0,2-9 0,-3 17 75,-1 0 0,0 0 0,1 0 0,-1 0 0,0 0 0,0 0 0,1 1 0,-1-1 0,0 0 0,1 0 0,-1 0 0,0 1 0,1-1 0,-1 0 0,1 1-1,-1-1 1,0 0 0,1 1 0,-1-1 0,1 1 0,-1-1 0,1 1 0,-1-1 0,1 1 0,-1 0 0,0 1 26,0 0 0,0-1-1,-1 1 1,1 0 0,1 0 0,-1 0-1,0 0 1,0 0 0,1 0 0,-1 0-1,1 0 1,-1 0 0,1 0 0,0 0-1,0 0 1,0 0 0,0 0-1,0 0 1,1 0 0,-1 0 0,1 1-1,-1-1 1,2 2 0,-1-2-4,1 0 0,0 0-1,0 0 1,-1 0 0,1 0 0,1-1 0,-1 1 0,0-1 0,0 1-1,0-1 1,1 0 0,-1 0 0,1 0 0,-1 0 0,6 1 0,0 0-4,0-1 1,1 0-1,-1 0 1,1-1 0,0 0-1,-1 0 1,1-1-1,-1 0 1,1-1 0,12-3-1,-17 4-56,-1-1-1,1 1 1,0-1-1,-1 0 1,0 0-1,1 0 0,-1 0 1,0 0-1,0-1 1,0 1-1,-1-1 1,1 0-1,0 0 1,-1 0-1,0 0 1,0-1-1,0 1 0,0-1 1,0 1-1,-1-1 1,0 1-1,1-1 1,-1 0-1,-1 0 1,1 0-1,0-7 1,-6 15-168,-1 8 99,6-10 23,0-1 1,1 0 0,-1 0-1,0 0 1,0 0 0,1 0-1,-1 0 1,0 0 0,1 0 0,-1 1-1,1-1 1,0-1 0,-1 1-1,1 0 1,0 0 0,0 0-1,-1 0 1,1 0 0,0-1-1,0 1 1,0 0 0,0-1-1,0 1 1,0 0 0,0-1-1,0 0 1,2 1 0,31 5-5969,-20-6 2199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4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12684,'0'0'2119,"-2"9"-1558,-13 84 915,-6 178 0,20-251-1439,0 2 6,0-1 0,-1 1-1,-2-1 1,0 0 0,-11 33 0,15-54-16,0 0 0,0 0 0,0-1 0,0 1 0,0 0 0,0 0 0,0 0 1,0 0-1,0 0 0,0 0 0,0 0 0,0 0 0,0 0 0,0 0 0,0 0 1,0 0-1,0 0 0,0-1 0,0 1 0,0 0 0,0 0 0,0 0 0,0 0 1,-1 0-1,1 0 0,0 0 0,0 0 0,0 0 0,0 0 0,0 0 0,0 0 1,0 0-1,0 0 0,0 0 0,0 0 0,0 0 0,-1 0 0,1 0 0,0 0 0,0 0 1,0 0-1,0 0 0,0 0 0,0 0 0,0 0 0,0 0 0,0 0 0,0 0 1,0 0-1,0 1 0,-1-1 0,1 0 0,0 0 0,0 0 0,0 0 0,-2-15 449,0-21-394,4 13-92,1 0-1,1-1 1,1 1-1,1 0 1,13-34-1,56-108-630,-73 162 630,8-19-9,2 0 0,0 2 0,20-25 0,-30 41 15,0 1 0,1-1 0,0 1 0,0 0 0,0 0 0,0 0 1,0 0-1,0 1 0,1-1 0,-1 1 0,1 0 0,0 0 0,0 0 0,0 0 0,0 1 0,0 0 0,0 0 0,0 0 0,0 0 0,0 0 0,0 1 0,1 0 0,-1 0 0,0 0 0,0 0 0,8 2 0,-9 0 1,1 0 0,-1-1-1,1 2 1,-1-1 0,1 0-1,-1 1 1,0-1-1,0 1 1,0 0 0,-1 0-1,1 0 1,-1 0 0,0 0-1,1 1 1,-1-1 0,-1 1-1,1 0 1,0-1 0,-1 1-1,0 0 1,0 0-1,0 0 1,0 0 0,-1 0-1,0 0 1,0 7 0,0-3 15,0 0 1,0 0-1,-1 0 1,-1 0-1,1 0 1,-1 0-1,-1-1 1,1 1-1,-1-1 1,0 1-1,-1-1 1,-7 11-1,2-7 229,-1 0 0,0 0 0,-1-1 0,0 0-1,0-1 1,-1 0 0,-1-1 0,1-1 0,-1 0 0,-1 0-1,1-1 1,-23 6 0,35-12-256,1 1 0,-1-1 0,0 0-1,0 0 1,0 0 0,0 0 0,0 0 0,0 0 0,1 0-1,-1 0 1,0 0 0,0 0 0,0-1 0,0 1 0,0 0 0,1-1-1,-1 1 1,0 0 0,0-1 0,1 1 0,-1-1 0,0 1 0,0-1-1,1 0 1,-1 1 0,1-1 0,-1 0 0,1 1 0,-1-1-1,1 0 1,-1 0 0,1 1 0,-1-1 0,1 0 0,0 0 0,0 0-1,-1 0 1,1 1 0,0-1 0,0 0 0,0 0 0,0 0-1,0 0 1,0-1 0,6-46-5772,-4 40 3740,9-41-11591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96 341 1922,'-3'12'5450,"-89"277"4635,201-558-19876,-90 218 7148,9-27-261,-13 27 8899,-19 59 101,-3 3-3312,4-7-2602,1 0 0,-1 1 0,0-1 0,1 0-1,0 1 1,0 0 0,1-1 0,-2 6 0,2-8-162,1 1-1,-1-1 1,1 1 0,0-1-1,0 1 1,0-1 0,0 0-1,0 1 1,1-1 0,-1 1-1,1-1 1,-1 0 0,1 1-1,0-1 1,0 0 0,0 0-1,0 1 1,0-1 0,1 0-1,-1 0 1,1 0 0,-1 0-1,1-1 1,0 1 0,-1 0-1,1-1 1,0 1 0,0-1-1,0 0 1,1 0 0,2 2-1,6 0 13,-1 0 0,1-1 0,0 0 1,0-1-1,21 0 0,-30-1-21,39 2 13,-11 0-90,0-1 0,0-1 0,48-8 0,-78 8 84,0 0 1,0 0 0,-1 0-1,1-1 1,0 1 0,-1 0-1,1 0 1,0 0 0,0-1-1,0 1 1,-1 0 0,1 0-1,0-1 1,0 1-1,0 0 1,-1 0 0,1-1-1,0 1 1,0 0 0,0-1-1,0 1 1,0 0 0,0-1-1,0 1 1,0 0 0,0-1-1,0 1 1,0 0 0,0-1-1,0 1 1,0 0 0,0-1-1,0 1 1,0 0 0,0 0-1,0-1 1,0 1 0,0 0-1,1-1 1,-1 1 0,0 0-1,0 0 1,0-1 0,1 1-1,-1 0 1,0 0 0,0-1-1,1 1 1,-1 0 0,0 0-1,0 0 1,1 0 0,-1-1-1,0 1 1,1 0 0,-1 0-1,0 0 1,0 0 0,1 0-1,-1 0 1,0 0 0,1 0-1,-1 0 1,0 0 0,1 0-1,-1 0 1,0 0 0,1 0-1,-1 0 1,-22-13 1283,20 12-1380,-5-2 159,-1-1-1,1 0 1,0-1 0,0 0 0,1 0 0,-1 0-1,1-1 1,0 1 0,0-2 0,1 1-1,0-1 1,0 1 0,1-1 0,-1-1 0,2 1-1,-1-1 1,1 1 0,0-1 0,0 0-1,1 0 1,0 0 0,-1-14 0,3 20-91,1 0 1,-1 0 0,1 0 0,0 0-1,-1 0 1,1 1 0,0-1-1,0 0 1,0 0 0,0 1 0,1-1-1,-1 1 1,0-1 0,1 1-1,-1-1 1,0 1 0,1 0 0,0 0-1,-1 0 1,1-1 0,0 2-1,3-3 1,50-17-243,-38 14 29,-4 1-584,1 0 0,-1-1 0,0-1 1,-1 0-1,1-1 0,12-11 0,6-6-4264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15278,'0'0'1666,"28"-49"-1762,-3 46 96,-5 2-4324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11211,'0'0'6133,"-3"13"-5588,-25 69 330,15-47-741,1 1 1,2 0-1,1 0 1,2 1-1,-4 52 1,11-80-163,0-7-26,-1 0 0,1 1 1,0-1-1,0 0 0,0 0 0,0 0 1,1 0-1,-1 0 0,1 0 0,-1 1 1,2 2-1,-1-4-928,-6-11-4971,-6-9-2006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7976,'0'0'10025,"79"-23"-8680,-33 15-288,9-1-608,6 0-353,-9 3-64,-2 3-192,-7-1-1602,-13 4-4003,-10-1-6215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5669,'0'0'11457,"13"-3"-9973,18-5-627,-1-2 0,50-22 0,-68 26-799,1 0 1,-1 0-1,-1-1 1,1-1-1,-1 0 0,-1 0 1,0-1-1,0 0 1,0-1-1,9-14 0,-18 24-54,0-1-1,0 0 0,-1 1 0,1-1 0,-1 0 0,1 1 1,0-1-1,-1 0 0,1 0 0,-1 0 0,0 0 1,1 1-1,-1-1 0,0 0 0,0 0 0,1 0 0,-1 0 1,0 0-1,0 0 0,0 0 0,0 0 0,0 0 1,0 0-1,0 0 0,-1 0 0,1 1 0,0-1 1,0 0-1,-1 0 0,1 0 0,0 0 0,-1 0 0,1 1 1,-1-1-1,1 0 0,-1 0 0,0 1 0,1-1 1,-1 0-1,0 1 0,1-1 0,-1 0 0,0 1 0,0-1 1,0 1-1,1 0 0,-1-1 0,0 1 0,0 0 1,0-1-1,0 1 0,0 0 0,0 0 0,0 0 1,0 0-1,0 0 0,1 0 0,-1 0 0,0 0 0,0 0 1,-2 0-1,-4 1-10,0-1 0,0 1 1,-1 0-1,1 1 0,1-1 1,-1 2-1,-8 2 0,1 3-1,1 0 0,0 1 0,0 1 0,1 0 0,0 0 0,-17 21 0,22-23-2,1 0-1,0 0 1,0 0 0,1 0-1,0 1 1,0 0-1,1 0 1,0 0-1,1 1 1,0-1-1,-3 19 1,6-27-9,0 1 0,0 0 0,0 0 0,1-1 0,-1 1 0,1 0 0,-1-1 0,1 1 0,-1-1 0,1 1 0,0 0 0,0-1 0,0 1 0,0-1 0,0 0 0,0 1 0,0-1 0,0 0 0,1 0 0,-1 0 0,0 0 0,1 0 0,-1 0 0,1 0 0,-1 0 0,1 0 0,-1-1 0,1 1 0,0-1 0,-1 1 0,1-1 0,0 0 0,-1 1 0,1-1 0,0 0 0,0 0 0,-1 0 0,4-1 0,7 1-537,0 0-1,0-1 1,0-1-1,15-4 1,21-12-3144,4-8-1414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3171,'0'0'7645,"-10"3"-4677,-8 4-2081,0 1 1,0 1 0,-27 19 0,37-23-560,0 1 0,-1 0 0,2 1 0,-1 0 0,1 0 0,0 1 0,1 0 0,-1 0 0,2 0-1,-7 13 1,11-20-320,0 0 0,1 1 0,-1-1 0,1 1 0,-1-1 0,1 1 0,-1-1 0,1 1 0,0-1 0,0 1 0,0-1 0,0 1 0,0-1 0,0 1 0,0-1 0,1 1 0,-1-1 0,0 1 0,1-1 0,-1 1 0,1-1 0,0 1 0,-1-1 0,1 0 0,0 1 0,0-1 0,0 0 0,0 0 0,0 0 0,0 0 0,0 0 0,1 0 0,-1 0 0,0 0 0,0 0 0,1 0 0,-1-1 0,0 1 0,1 0 0,-1-1 0,1 1 0,-1-1 0,1 0 0,1 1 0,10 1-33,0 0 1,-1 0-1,1-1 0,17-2 1,-20 1-122,-3 0 12,15-1-152,-1 1 0,1 1 1,-1 1-1,1 1 0,-1 1 0,32 9 0,-52-13 283,0 1 0,0-1 0,0 0 1,-1 1-1,1-1 0,0 1 0,0-1 0,0 1 0,0-1 0,0 1 1,0 0-1,-1-1 0,1 1 0,0 0 0,-1 0 0,1 0 1,0-1-1,-1 1 0,1 0 0,-1 0 0,1 0 0,-1 0 1,0 0-1,1 0 0,-1 0 0,0 0 0,0 0 0,0 2 1,0-1 23,-1 0 1,1 0-1,-1 0 1,0 0 0,0 0-1,0-1 1,0 1 0,0 0-1,0 0 1,-1-1-1,1 1 1,0-1 0,-3 3-1,-5 4 164,-1-1 1,0 0-1,-15 9 0,5-4 99,-1 0 0,-1-1 1,0-1-1,0-2 0,0 0 0,-1-1 1,-34 6-1,57-13-298,-1 0 1,0 0-1,1 0 1,-1 0-1,0 0 0,1 0 1,-1 0-1,0 0 1,0 0-1,1 0 0,-1 0 1,0-1-1,1 1 1,-1 0-1,0 0 1,1-1-1,-1 1 0,1 0 1,-1-1-1,0 1 1,1-1-1,-1 1 0,1-1 1,-1 1-1,1-1 1,-1 1-1,1-1 0,0 1 1,-1-1-1,1 0 1,1-23-1524,23-25-2484,2 7-346,2-7-1302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3299,'0'0'13020,"1"13"-11669,3 116 1517,-5-85-2583,2 0 1,2 0-1,16 82 0,-11-98-388,-4-16-574,0 0 1,-1 0-1,-1 1 1,2 20-1,-5-32 514,1-1-1,0 0 1,-1 0 0,1 1-1,-1-1 1,1 0-1,-1 0 1,1 1 0,-1-1-1,1 0 1,-1 0-1,1 0 1,-1 0 0,1 0-1,-1 0 1,1 0-1,-1 0 1,1 0-1,-1 0 1,1 0 0,-1 0-1,0 0 1,1 0-1,-1 0 1,1 0 0,-1-1-1,1 1 1,0 0-1,-1 0 1,1-1 0,-1 1-1,1 0 1,-1-1-1,1 1 1,0-1 0,-1 1-1,1 0 1,-1-1-1,-19-13-1406,-3-9 1643,-36-48-1,46 52 815,0 0 0,1-1-1,1-1 1,0 1 0,2-2 0,-8-25-1,16 45-815,0 0 0,0 0 0,1 0 0,-1 0 0,1 0 0,-1-1-1,1 1 1,0 0 0,0 0 0,0 0 0,0 0 0,0-1-1,0 1 1,0 0 0,1 0 0,-1 0 0,1 0 0,0 0 0,0 0-1,0 0 1,0 0 0,0 0 0,0 0 0,0 0 0,0 0 0,1 1-1,-1-1 1,1 0 0,-1 1 0,1 0 0,0-1 0,-1 1 0,1 0-1,4-2 1,3 0-37,0 1 0,0 0 0,0 0 0,1 1 0,-1 1 0,17 0 0,-14 0-13,30 0-49,104-5-2047,-71-3-4529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4933,'0'0'15828,"-4"9"-15294,-6 8-349,4-6-43,-1 0 0,2 0 0,-8 19 0,13-29-150,0 0 1,0-1-1,0 1 1,0 0 0,0-1-1,0 1 1,0 0-1,0-1 1,0 1 0,0 0-1,0-1 1,1 1-1,-1 0 1,0-1 0,1 1-1,-1 0 1,0-1 0,1 1-1,-1-1 1,1 1-1,-1-1 1,0 1 0,1-1-1,0 1 1,-1-1-1,1 0 1,-1 1 0,1-1-1,-1 0 1,1 1-1,0-1 1,-1 0 0,1 0-1,0 1 1,-1-1 0,1 0-1,0 0 1,-1 0-1,1 0 1,0 0 0,1 0-1,39 0-949,-27 0 431,0 0-131,1 0 0,0 2 0,-1-1 0,1 2 0,-1 0-1,1 1 1,13 6 0,-25-9 657,0 0-1,0 0 1,0 0-1,0 1 0,-1 0 1,1-1-1,-1 1 1,1 0-1,-1 0 1,1 1-1,-1-1 0,0 0 1,0 1-1,0-1 1,0 1-1,-1 0 1,1 0-1,-1-1 0,1 1 1,-1 0-1,0 0 1,0 0-1,-1 1 0,1-1 1,-1 0-1,1 0 1,-1 0-1,0 0 1,0 1-1,0-1 0,-1 0 1,1 0-1,-1 0 1,1 0-1,-1 0 1,0 0-1,-1 0 0,1 0 1,-2 4-1,-2 0 254,1 1-1,-1-1 0,-1-1 1,1 1-1,-1-1 0,0 0 1,0 0-1,-1 0 0,0-1 1,0 0-1,0-1 0,-11 6 1,-1 0 560,-1-1 1,-1-1-1,-36 10 0,50-16-670,0 0 0,0-1-1,0 0 1,0 0-1,0 0 1,-1-1 0,1 0-1,0 0 1,0-1-1,-11-2 1,15 2-241,1 0 1,0 0-1,-1 0 0,1-1 1,0 1-1,0-1 0,-1 1 1,1-1-1,0 0 0,1 0 1,-1 0-1,-2-3 0,1 1-483,1 0-1,0 0 0,0-1 0,0 1 0,0-1 0,1 1 0,0-1 0,-2-6 0,-1-30-5995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6086,'0'0'8648,"55"12"-6694,-25-12-737,10 0-480,8-1-225,0-5-384,6-4-1377,-6-3-4612,5-5-3524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8 11915,'-8'7'1105,"0"-1"-909,-33 27 2053,39-31-2143,0 0 0,0 0 0,0 1 0,0-1 0,0 1 0,1-1 0,-1 1-1,1 0 1,0-1 0,0 1 0,0 0 0,0 0 0,0 0 0,0 0-1,1 0 1,0 0 0,-1 3 0,2-4-103,0 0-1,0-1 1,0 1 0,0-1-1,0 1 1,0-1-1,0 1 1,0-1 0,1 0-1,-1 0 1,0 1 0,1-1-1,-1 0 1,1 0 0,-1-1-1,1 1 1,0 0-1,-1 0 1,1-1 0,2 1-1,47 15-58,-37-13-60,-6 0 98,1 0 0,-1 0 0,0 0 0,0 1 0,0 0 0,-1 1 0,1 0 1,6 6-1,-12-10 17,0 1 1,-1 0-1,1-1 1,-1 1 0,0 0-1,1 0 1,-1 0-1,0 0 1,0 0-1,0 0 1,0 0 0,-1 0-1,1 1 1,-1-1-1,1 0 1,-1 0-1,0 1 1,0-1 0,0 0-1,0 1 1,0-1-1,0 0 1,0 0 0,-1 1-1,1-1 1,-1 0-1,0 0 1,0 0-1,0 0 1,0 1 0,0-1-1,0-1 1,0 1-1,-1 0 1,-2 3-1,-6 7 41,-1-1-1,0 0 0,-1-1 1,0-1-1,-1 1 0,0-2 0,0 0 1,-1 0-1,-20 7 0,21-9 501,0-2-1,-1 1 1,1-2-1,-1 0 1,0 0-1,-17 0 1,29-3-482,1 0 1,0 0-1,0 0 0,0 0 1,-1 0-1,1 0 0,0 0 1,0 0-1,-1 0 0,1-1 1,0 1-1,0 0 1,0-1-1,0 1 0,0-1 1,0 0-1,-1 1 0,1-1 1,0 0-1,1 1 1,-1-1-1,0 0 0,0 0 1,0 0-1,0 0 0,0-2 1,0 1-46,1 0 0,-1 0 0,1 0 0,0 0 0,0 0 0,0 0 0,0 0 0,0 0 0,0 0 0,1 0 1,-1 0-1,1 0 0,-1 0 0,2-3 0,2-4-73,0 1 1,1-1-1,0 1 1,0 0-1,12-13 0,8-4-102,2 2-1,38-25 1,-44 34 157,-1 0 1,-1-1 0,0-1 0,-1-1-1,-1-1 1,24-31 0,-40 48 24,0 0 1,0 0-1,-1 0 1,1 0-1,0 0 1,0 0-1,-1-1 1,1 1-1,-1 0 1,1-1-1,-1 1 0,1 0 1,-1-1-1,0 1 1,0-1-1,0 1 1,0 0-1,0-1 1,0 1-1,0-1 1,0 1-1,0 0 1,-1-1-1,1 1 1,-1-2-1,-1 1-6,1 1-1,0 0 1,-1 0-1,1 0 1,-1 0 0,1 1-1,-1-1 1,1 0-1,-1 1 1,1-1-1,-1 1 1,0-1-1,1 1 1,-1 0-1,0 0 1,1 0-1,-4 0 1,-5 0-12,0 1 0,0 0 0,0 1 0,0 0 0,1 0 0,-12 5 0,-21 15 35,26-6-1602,9 4-4194,7-15 298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5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5065 530 1473,'0'0'5931,"-1"-7"-5514,1 5-385,0 0 1,0 0-1,-1 0 1,1 0-1,0 0 0,-1 0 1,1 0-1,-1 1 1,0-1-1,0 0 1,0 0-1,0 0 1,0 1-1,0-1 1,-2-2-1,0 2 1,-1-1 0,1 1 0,-1 0 0,0 1 0,0-1 0,1 0 0,-1 1 0,0 0 0,-5-1 0,-368-61-119,157 33 33,-1142-174 1125,792 123-788,-86 1-288,449 66-2,-246 14 0,354 6 45,1 5 1,0 5 0,0 3-1,2 5 1,1 4 0,-167 73-1,233-87-11,2 1-1,0 1 0,1 1 0,0 2 1,2 1-1,0 0 0,-26 31 1,41-41-26,0 0 0,1 1 1,0 0-1,1 1 1,0 0-1,1 0 1,0 0-1,1 0 0,1 1 1,0 0-1,0 0 1,1 0-1,1 1 1,0-1-1,1 1 0,1-1 1,0 1-1,0-1 1,4 19-1,0-20 17,0 0 0,1 0 0,0 0 1,1-1-1,0 1 0,0-1 0,2-1 0,-1 1 0,1-1 0,1-1 0,0 1 0,18 14 0,13 7 66,78 48-1,-117-78-84,76 41 40,2-2-1,1-5 1,2-2 0,1-5 0,1-3 0,1-3 0,117 13 0,55-8 75,306-8 0,-25-28-93,-2-24-1,555-106 0,176-145-282,-1231 274 271,-3 1 16,0-1 0,0-1 0,-1-1 0,0-2 0,-1-2 0,37-24 0,-65 37-10,1 1 1,-1-1-1,1 0 0,-1-1 1,0 1-1,0-1 1,0 1-1,-1-1 0,1 0 1,-1 0-1,0 0 0,0 0 1,2-6-1,-4 8-14,1-1 0,-1 0 0,0 0 0,0 0 0,0 0 0,0 0 0,0 1 0,0-1 0,-1 0 0,0 0 0,1 0 0,-1 1 0,0-1 0,0 0 0,-1 1 0,1-1-1,0 1 1,-1-1 0,0 1 0,1 0 0,-5-5 0,-3-1-68,-1-1 0,1 1 0,-2 0-1,1 1 1,-1 0 0,-18-8-1,-79-28-865,60 26 358,-74-29-1481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4260,'0'0'13768,"-9"9"-12551,0-1-1039,-46 51 1943,52-55-2035,0 0 0,0 0 0,0 0 1,0 1-1,1-1 0,0 1 0,-1 0 1,2 0-1,-1 0 0,1 0 1,0 0-1,0 0 0,0 0 0,0 7 1,2-11-89,-1 0 1,1 0 0,0 0-1,-1 1 1,1-1 0,0 0-1,0 0 1,0 0 0,0 0-1,0-1 1,0 1 0,0 0-1,1 0 1,-1-1 0,0 1 0,0 0-1,0-1 1,1 1 0,-1-1-1,0 0 1,3 1 0,39 9-648,-28-7 93,-1 1 273,1 1 0,-1 0 0,-1 1-1,1 0 1,18 13 0,-29-17 293,1 0 1,-1 1 0,-1-1-1,1 1 1,0 0-1,0-1 1,-1 1 0,0 0-1,0 1 1,0-1 0,0 0-1,2 5 1,-4-6 6,1 0 1,-1 0 0,1 0-1,-1 1 1,0-1-1,0 0 1,0 0-1,0 1 1,-1-1-1,1 0 1,-1 0-1,1 0 1,-1 1-1,0-1 1,0 0-1,1 0 1,-1 0-1,-1 0 1,1 0-1,0-1 1,0 1-1,-3 3 1,-3 1 139,0 1 0,-1-1-1,1 0 1,-1 0 0,0-1 0,-1 0 0,1-1 0,-1 0-1,0 0 1,-10 3 0,3-2 12,0-1 0,0 0 0,0-2 0,-1 1 0,-18-1 0,32-2-237,1 0 1,0 0-1,0 0 1,0-1-1,-1 1 1,1 0-1,0-1 1,0 0-1,0 1 1,0-1-1,0 0 1,0 0-1,0 0 1,0 0-1,0-1 1,0 1-1,1-1 1,-1 1-1,-2-3 1,2 0-473,0 1 0,0-1 1,0 1-1,1-1 0,-1 1 0,1-1 1,0 0-1,0 0 0,0 0 0,0-6 1,0-27-5814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6150,'0'0'9769,"67"13"-7719,-27-5-929,-3 1-128,8 0-384,5-1-449,-4 1-513,4-2-2433,-5-5-2820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13261,'0'0'7815,"61"7"-6566,-31-7-544,9-1-321,4-4-256,-5-1-256,1 0-961,-5-4-3107,-6-1-4196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14 6022,'0'0'9972,"-9"-4"-8483,7 2-1463,-1 1 1,1 0-1,-1 0 0,1 0 0,-1 0 0,1 1 1,-1-1-1,0 1 0,1-1 0,-1 1 0,0 0 1,1 0-1,-1 0 0,0 0 0,1 1 0,-1-1 1,0 1-1,1-1 0,-1 1 0,-3 2 0,-1 1 19,0 1 0,0 0-1,1 1 1,0-1 0,0 1-1,0 0 1,-6 10 0,-18 20 643,-33 54 0,56-79-514,1 1-1,-1 0 1,2 1-1,0-1 1,0 1 0,1 0-1,1 0 1,0 1-1,-1 19 1,4-32-161,0 1-1,0 0 1,0 0-1,0-1 1,0 1 0,0 0-1,1-1 1,-1 1-1,0 0 1,1-1 0,0 1-1,-1 0 1,1-1-1,0 1 1,0-1-1,0 1 1,0-1 0,0 0-1,0 1 1,0-1-1,1 0 1,-1 0 0,0 0-1,1 0 1,2 2-1,-1-2 13,1 0 1,-1 0-1,1 0 0,0 0 0,0 0 0,0-1 0,-1 1 0,1-1 0,0 0 0,0 0 0,5-2 0,0 1 11,0-1-1,0 0 0,0 0 1,0-1-1,-1 0 1,1-1-1,-1 0 0,0 0 1,12-9-1,-17 11-22,-1 0 0,1 0-1,-1-1 1,0 1-1,0 0 1,0-1 0,0 0-1,-1 1 1,1-1 0,-1 0-1,0 0 1,1 0-1,-1 0 1,0 0 0,-1 0-1,1 0 1,-1 0 0,1 0-1,-1 0 1,0 0-1,0-6 1,-1 6-6,0 1-1,0-1 1,0 1-1,0-1 1,-1 1-1,1 0 1,-1-1 0,1 1-1,-1 0 1,0 0-1,0 0 1,1 0-1,-2 1 1,1-1-1,0 0 1,0 1 0,0-1-1,-1 1 1,1 0-1,-1 0 1,1 0-1,-1 0 1,1 0 0,-1 1-1,-3-1 1,-7-2-11,0 1 0,0 0 1,0 2-1,0-1 0,-25 4 0,34-3-16,0 1-1,-1 0 1,1 0-1,0 0 1,0 1-1,0 0 1,0-1-1,0 1 1,-5 4-1,7-5-18,1 1-1,-1-1 0,0 1 1,1-1-1,0 1 1,-1 0-1,1 0 0,0-1 1,0 1-1,0 0 1,0 0-1,0 0 0,1 0 1,-1 0-1,1 0 1,-1 0-1,1 1 0,0-1 1,-1 4-1,2-4-69,-1 0 1,1-1-1,0 1 1,-1 0-1,1-1 1,0 1-1,0-1 0,0 1 1,0-1-1,0 1 1,0-1-1,0 0 0,1 0 1,-1 1-1,0-1 1,1 0-1,-1 0 1,1 0-1,-1 0 0,1-1 1,0 1-1,-1 0 1,1-1-1,0 1 0,-1-1 1,1 1-1,0-1 1,0 0-1,3 0 1,60 5-3252,-59-5 2840,49-2-3586,9-8-2305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26 5125,'-9'0'7943,"-3"-1"-7618,1 1 1,-1 0-1,0 1 0,1 0 0,-1 1 0,0 1 0,1-1 0,0 2 0,-15 5 0,8 1 308,0 1-1,1 1 0,-26 22 1,38-30-502,0 0 0,1 0 0,-1 1 0,1-1 0,0 1 0,1 0 0,-1 1 0,1-1 0,0 0 0,0 1 0,0 0 0,1 0 0,0 0 0,0 0 0,1 0 0,-2 8 0,3-13-125,1 0-1,-1 0 1,0 0 0,0 0 0,0-1-1,1 1 1,-1 0 0,0 0 0,1 0-1,-1 0 1,1 0 0,-1 0-1,1-1 1,-1 1 0,1 0 0,-1 0-1,1-1 1,0 1 0,0-1 0,-1 1-1,1 0 1,0-1 0,0 1-1,0-1 1,-1 0 0,3 1 0,32 5 149,-23-6-91,1-1 0,-1 0 0,22-6 0,-20 2-167,-1 0-1,0 0 1,-1-2 0,1 1 0,-1-2-1,0 1 1,18-17 0,-25 20 97,-1 0 0,0 0 0,0 0-1,0 0 1,0-1 0,-1 1 0,0-1 0,0 0 0,0 0 0,0-1-1,-1 1 1,0 0 0,0-1 0,-1 1 0,1-1 0,-1 0 0,0 1-1,-1-1 1,1 0 0,-1 0 0,-1-8 0,0 11 10,0 1 0,0-1 0,-1 1 0,1 0 0,-1-1 0,1 1 0,-1 0 0,0 0 0,0 0 0,1 0 0,-2 1-1,1-1 1,0 0 0,0 1 0,0 0 0,-1-1 0,1 1 0,-1 0 0,1 0 0,-1 0 0,1 1 0,-1-1 0,0 1 0,1-1 0,-1 1 0,0 0 0,1 0 0,-5 0 0,-3 0-17,-1 0-1,1 0 1,0 1-1,-1 0 1,1 1 0,-13 4-1,19-4 8,0-1 0,0 1 0,0 0 0,0 0-1,0 1 1,1-1 0,-1 1 0,1 0 0,0 0 0,0 0-1,0 0 1,0 1 0,0-1 0,1 1 0,-1 0-1,1 0 1,-3 6 0,5-8-156,-1 0 0,1 0 0,-1 0 0,1 1 0,0-1 0,0 0 0,0 0 0,0 0 0,0 0 0,0 1 0,1-1 0,-1 0 0,1 0 0,-1 0 0,1 0 0,0 0 0,0 0 0,0 0 0,0 0 0,0-1 0,0 1 0,1 0 0,-1 0 0,1-1 0,-1 1 0,1-1 0,-1 1 0,1-1 0,0 0 0,0 0 0,0 0 0,0 0 0,-1 0 0,1 0 0,0 0 0,1-1 0,3 2 0,31 7-3858,5-5-886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47 4420,'0'0'10987,"-11"-2"-10112,6 1-828,-1 0 0,0 1 1,0-1-1,0 1 0,0 1 0,1-1 0,-1 1 1,0 0-1,0 0 0,1 1 0,-1-1 0,1 1 1,-1 1-1,1-1 0,0 1 0,0 0 1,0 0-1,-8 7 0,3-2 483,0 1 0,1 0 0,-16 20 0,22-25-435,0 0-1,0 1 0,1-1 1,-1 1-1,1 0 1,0 0-1,0 0 0,1 0 1,0 0-1,-1 0 0,2 0 1,-2 8-1,3-12-85,-1 0 0,0 0 0,0 0 0,0 0 0,0 0 0,1 0 0,-1 0 0,0 0 0,1 0 0,-1 0 0,1-1 0,-1 1 0,1 0 0,0 0 0,-1 0 0,1 0 0,0-1 0,-1 1 0,1 0 0,0-1 0,0 1 0,0 0 0,0-1 0,-1 1 0,1-1 0,1 1 0,35 5 259,-29-6-232,0 0 1,0-1-1,-1 0 0,1-1 0,0 0 0,-1 0 1,11-4-1,-13 3-7,1 0-1,-1-1 1,0 1 0,-1-1-1,1 0 1,-1 0 0,0-1 0,0 1-1,0-1 1,0 0 0,-1 0-1,0 0 1,0 0 0,0-1 0,-1 1-1,0-1 1,0 0 0,0 0-1,-1 0 1,0 0 0,0 1 0,0-2-1,-1 1 1,0 0 0,0 0 0,0 0-1,-1 0 1,-2-9 0,2 12-24,-1-1 0,1 1 0,-1 0 0,0 0 0,0-1 0,0 1 0,0 1 0,0-1 0,-1 0 0,1 1 1,-1-1-1,0 1 0,0 0 0,0 0 0,0 0 0,0 0 0,0 0 0,0 1 0,-1-1 0,1 1 0,-1 0 0,1 0 1,-1 0-1,1 1 0,-1-1 0,1 1 0,-6 0 0,3-1-87,-1 1 0,1 0 0,0 0 0,-1 1 0,1 0 0,0 0 0,0 1 0,0-1 0,0 1 0,0 1 0,0-1 0,0 1 0,1 0 0,-1 0 0,-5 5 1,6-4-568,0 2 1,1-1 0,-1 0 0,1 1-1,0 0 1,-4 7 0,-1 9-6388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63 5221,'-204'67'6070,"203"-67"-5979,1 0 0,0 0 0,0-1 1,-1 1-1,1 0 0,0 0 0,0 0 0,-1 0 1,1 0-1,0 0 0,0 0 0,-1 0 1,1 0-1,0 0 0,0 1 0,-1-1 0,1 0 1,0 0-1,0 0 0,-1 0 0,1 0 1,0 0-1,0 1 0,-1-1 0,1 0 0,0 0 1,0 0-1,0 0 0,0 1 0,-1-1 0,1 0 1,0 0-1,0 0 0,0 1 0,0-1 1,0 0-1,0 0 0,-1 1 0,1-1 0,0 0 1,0 0-1,0 1 0,0-1 0,0 0 1,0 1-1,0-1 0,0 0 0,0 0 0,0 1 1,0-1-1,0 0 0,1 1 0,18 3 1519,40-3-725,-55-1-586,481-39 1457,-164 6-1478,1189 12-305,-1253 30 1,500-7 1179,-706-5-1804,0-3-1,50-12 1,-100 18 495,0 0 0,0 0 0,0 0 0,0 0 1,-1 0-1,1 0 0,0 0 0,0 0 0,0 0 0,0-1 0,-1 1 0,1 0 1,0 0-1,0-1 0,0 1 0,-1-1 0,1 1 0,0-1 0,-1 1 0,1-1 1,0 1-1,-1-1 0,1 0 0,-1 1 0,1-1 0,-1 0 0,1 1 0,-1-1 0,1 0 1,-1 0-1,0 1 0,1-1 0,-1 0 0,0 0 0,0 0 0,0 0 0,0 0 1,1 1-1,-1-3 0,-6-10-4611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21 14862,'0'0'1975,"-10"-5"-875,2 2-990,0 0 0,0 1-1,0 0 1,0 0 0,0 0 0,0 1-1,0 1 1,-1-1 0,-16 3 0,22-2-72,0 1 1,-1-1-1,1 1 1,0 0-1,0 0 1,0 0 0,0 0-1,0 1 1,0-1-1,0 1 1,0 0-1,0 0 1,1 0 0,-1 0-1,1 1 1,-1-1-1,1 1 1,0-1-1,0 1 1,0 0-1,0-1 1,1 1 0,-1 0-1,1 0 1,0 1-1,0-1 1,0 0-1,0 0 1,0 0 0,1 1-1,-1-1 1,1 4-1,0-3-35,0-1 0,0 1 0,1 0 0,-1 0 0,1-1 0,0 1 0,0-1 0,1 1 0,-1-1 0,0 1 0,1-1 0,0 0 0,0 0 0,0 1 0,0-1 0,1-1 0,-1 1 0,1 0 0,0-1 0,-1 1 0,1-1 0,0 0 0,5 3 0,10 5 25,0 0 0,1-1 1,24 8-1,9 5-261,-44-18 220,-1 0 0,0 0 0,0 1 0,-1 0 0,1 1-1,-1-1 1,0 1 0,0 0 0,-1 1 0,0-1 0,0 1 0,4 9 0,-7-13 16,0 1 1,-1 0-1,0 0 1,0 0-1,0 0 1,0 0-1,0 0 1,-1 0 0,0 0-1,0 0 1,0 0-1,0 0 1,-1 0-1,1 0 1,-1 0-1,0 0 1,0 0-1,-1 0 1,1 0 0,-1 0-1,0-1 1,0 1-1,0-1 1,0 1-1,-1-1 1,-4 5-1,-2 2 118,-1 0-1,0-1 1,0 0-1,-1-1 0,0 0 1,-1-1-1,0 0 1,0 0-1,0-1 1,-1-1-1,1-1 0,-2 1 1,1-2-1,0 0 1,0 0-1,-1-2 0,-24 1 1,36-2-77,0 0 1,1 0 0,-1 0-1,0 0 1,1 0 0,-1-1-1,1 1 1,-1-1 0,1 1-1,-1-1 1,1 0 0,-1 1-1,1-1 1,-1 0 0,1 0-1,0 0 1,-1 0 0,1 0-1,0-1 1,0 1 0,0 0-1,0 0 1,0-1 0,0 1-1,-1-2 1,1 0-25,1-1 0,-1 1 0,0 0 0,1-1 0,0 1 1,-1 0-1,2-1 0,-1 1 0,0 0 0,0-1 0,3-5 0,0-2-51,0 0 0,1 0 0,1 1 0,0-1 0,0 1 0,9-13 0,7 0-15,1 0 0,0 1 0,2 2 0,0 0 0,48-28 0,-36 24 77,-2-1 1,37-34-1,-69 58-10,0-1 0,0 1 0,-1-1-1,1 0 1,0 1 0,-1-1-1,0 0 1,1 0 0,-1 0 0,0 0-1,0-1 1,0 1 0,0 0-1,0 0 1,-1-1 0,1 1 0,-1 0-1,0-1 1,1 1 0,-1 0-1,0-1 1,0 1 0,-1-1-1,1-2 1,-2 3-4,1-1 0,0 1-1,-1 0 1,0 0 0,1 0 0,-1 0-1,0 0 1,0 0 0,0 0 0,0 1-1,0-1 1,-1 1 0,1-1 0,0 1-1,-1 0 1,1 0 0,-1 0 0,1 0-1,-1 1 1,0-1 0,-3 0 0,-22-3-49,-1 1 1,0 2-1,-28 1 1,19 1-409,50 9-6514,9 3 3749,9-4-991,11 1-1121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9769,'0'0'8819,"-13"6"-8221,-15 9-305,1 0 0,1 2-1,0 0 1,2 2 0,-34 33-1,4 16 1296,51-63-1479,0 1 0,0 0 0,0 0 0,0 0 0,1 1 0,0-1 0,0 0 0,1 1 0,0-1 0,-1 12 0,2-16-99,1 0-1,-1 0 0,1-1 1,-1 1-1,1 0 1,0 0-1,-1-1 0,1 1 1,0-1-1,0 1 1,0 0-1,0-1 1,1 0-1,-1 1 0,0-1 1,1 0-1,-1 0 1,1 0-1,-1 0 0,1 0 1,-1 0-1,1 0 1,0 0-1,-1 0 0,1-1 1,0 1-1,0-1 1,0 0-1,-1 1 1,1-1-1,0 0 0,0 0 1,3 0-1,8 1 75,1-1 0,-1-1 1,19-2-1,-12-1-49,0 0 0,-1-2 0,0 0 0,0-1 0,-1 0 0,33-20 0,-40 21-17,0-1 0,0-1 1,-1 0-1,0 0 0,0-1 0,-1 0 1,0-1-1,0 0 0,-1-1 1,-1 1-1,10-18 0,-15 24-13,-1 1 0,1 0-1,-1-1 1,1 1 0,-1-1 0,-1 1-1,1-1 1,0 1 0,-1-1 0,0 0-1,1 1 1,-1-1 0,-1 0 0,1 1-1,-1-1 1,1 0 0,-1 1-1,-3-7 1,3 6-46,-2 1 0,1 0-1,0 0 1,-1 1 0,1-1 0,-1 0-1,0 1 1,0 0 0,0 0-1,0 0 1,0 0 0,0 0 0,-1 0-1,1 1 1,-6-2 0,-9-2-919,0 1 0,-1 1-1,0 1 1,0 1 0,-35 1 0,3 3-4811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1 461 5958,'0'0'7794,"1"13"-7511,19 149 2432,-16-142-2315,1 1 1,0-1 0,2 0-1,0 0 1,1-1 0,16 27-1,-23-44-338,-1-1-1,1 0 0,0 1 0,0-1 0,-1 0 1,1 1-1,0-1 0,0 0 0,0 0 0,0 0 1,1 0-1,-1 0 0,0 0 0,0 0 0,0-1 1,1 1-1,-1 0 0,1-1 0,-1 1 0,0-1 1,1 1-1,-1-1 0,1 0 0,-1 1 0,1-1 1,-1 0-1,1 0 0,-1 0 0,1 0 0,1-1 1,0 0 19,-1-1 1,1 1-1,-1-1 1,0 0 0,1 0-1,-1 0 1,0 0 0,0-1-1,0 1 1,-1-1-1,1 1 1,-1-1 0,3-5-1,4-11 19,0 0-1,-2 0 1,6-27-1,-3-13-318,-3 0-1,-3-1 0,-7-94 0,1 23 235,3 130-6,1-1 1,-1 1-1,1 0 1,-1-1-1,1 1 1,0 0-1,-1 0 1,1-1 0,0 1-1,0 0 1,0 0-1,0 0 1,0 0-1,0 0 1,0 0-1,0 0 1,0 0 0,1 1-1,-1-1 1,0 0-1,0 1 1,1-1-1,-1 1 1,0-1-1,1 1 1,-1 0 0,1 0-1,-1-1 1,1 1-1,-1 0 1,0 0-1,3 1 1,63-1-6,-43 1 77,699-29 645,-602 13-681,-1-5 1,0-5-1,169-60 1,-273 79-45,-7 2-8,0 1-1,1 0 0,0 0 0,-1 1 0,1 0 0,11 0 0,-20 2 3,0 1-1,0 0 1,0 0-1,-1 1 1,1-1-1,0 0 1,0 0-1,-1 0 0,1 0 1,-1 1-1,1-1 1,-1 0-1,1 1 1,-1-1-1,0 0 1,0 1-1,0-1 1,1 0-1,-1 1 1,0-1-1,-1 0 1,1 1-1,-1 2 1,-1 37 233,-3-19 33,-1-1-1,-15 35 1,-6 25-831,19-24-4078,8-51-760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5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1726 8072,'1'-8'167,"-1"0"0,2 1 1,-1-1-1,1 1 0,0-1 1,0 1-1,1 0 0,0-1 1,0 1-1,1 1 0,0-1 1,6-8-1,9-8 139,0 1 1,22-20 0,-14 15-28,1133-1040 2416,-665 680-3068,-492 385 356,10-7-123,1 0 0,0 1 1,0 0-1,26-9 0,-26 16-1346,-14 1 1419,0 1 0,1-1 0,-1 0 0,0 0 0,0 1 0,0-1 0,0 0 0,1 1 0,-1-1 0,0 0 0,0 1 0,0-1 0,0 0 0,0 1 0,0-1 0,0 1 0,0-1 0,0 0 0,0 1-1,0-1 1,0 0 0,0 1 0,0-1 0,-1 0 0,1 1 0,0-1 0,0 0 0,0 1 0,0-1 0,-1 0 0,1 0 0,0 1 0,0-1 0,-1 0 0,1 0 0,0 1 0,-20 25-3157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6470,'0'0'11264,"10"-7"-9395,33-22-1172,-1-3 1,-1-1 0,-2-2 0,-2-2 0,-1-2-1,35-48 1,-67 81-561,-2 4-88,0 0 0,-1 0 0,1-1 0,-1 1 1,0-1-1,1 1 0,-1-1 0,0 1 0,0-1 0,-1 1 0,2-5 0,-17 15-198,8 0 133,0 1 0,0 0 1,1 0-1,0 0 0,1 1 0,0 0 1,0 0-1,1 1 0,1-1 1,-1 1-1,2 0 0,0-1 0,0 1 1,0 1-1,2-1 0,-1 0 1,3 14-1,-2-23-42,0 0 1,1 0 0,-1 0-1,1 0 1,0 0-1,0 0 1,0-1-1,0 1 1,0 0 0,0 0-1,0-1 1,0 1-1,1-1 1,-1 1 0,1-1-1,-1 0 1,1 1-1,-1-1 1,1 0 0,0 0-1,0 0 1,-1 0-1,1-1 1,0 1-1,0 0 1,0-1 0,0 1-1,0-1 1,0 0-1,0 1 1,0-1 0,0 0-1,0 0 1,0-1-1,0 1 1,3-1 0,1 1-676,1-1 0,0-1 0,0 1 0,-1-1 0,1 0 0,-1 0 0,1-1 0,-1 0 0,10-6 0,12-14-4542,0-4-1094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49 5477,'0'0'12236,"-6"11"-11201,-3 3-588,1 2-1,0-1 0,-5 19 1,10-26-220,1 0-1,-1-1 1,2 1 0,-1 0 0,1 0 0,1 1 0,-1-1 0,1 0 0,1 0 0,2 15 0,-2-21-192,0 0-1,0 0 1,0 1 0,0-1 0,1 0 0,-1 0-1,1 0 1,0-1 0,-1 1 0,1 0 0,0-1 0,0 1-1,0-1 1,0 1 0,1-1 0,-1 0 0,0 0-1,0 0 1,1 0 0,-1 0 0,0-1 0,1 1 0,-1-1-1,1 1 1,-1-1 0,1 0 0,2 0 0,0 0 17,0 0 1,0 0 0,0 0 0,0-1-1,0 1 1,0-1 0,0-1-1,0 1 1,0-1 0,-1 1 0,1-1-1,7-5 1,-6 2-5,-2-1 0,1 1-1,0-1 1,-1 0 0,0 0 0,-1 0 0,1-1 0,-1 1-1,-1-1 1,1 0 0,-1 0 0,0 0 0,-1 0-1,1 0 1,-1 0 0,-1 0 0,0 0 0,0-1 0,0 1-1,-3-14 1,3 16-96,0 0 0,-1 1 0,0-1 0,0 0 0,-1 0 0,1 1 0,-1-1 0,0 0 0,0 1 0,0 0-1,-1 0 1,0-1 0,0 1 0,0 1 0,0-1 0,0 0 0,-1 1 0,0 0 0,1 0 0,-1 0 0,0 0 0,-1 0 0,1 1 0,0 0 0,-1 0 0,1 0-1,-1 0 1,0 1 0,0 0 0,1 0 0,-8-1 0,11 2-17,0 0-1,1 0 0,-1 0 0,0 0 1,0-1-1,0 1 0,0 0 1,1 0-1,-1 1 0,0-1 1,0 0-1,0 0 0,0 0 1,1 1-1,-1-1 0,0 0 1,0 0-1,1 1 0,-1-1 0,0 1 1,1-1-1,-1 1 0,0-1 1,1 1-1,-1-1 0,0 1 1,1 0-1,-1-1 0,1 1 1,0 0-1,-1-1 0,1 1 1,-1 0-1,1 0 0,0 0 0,0-1 1,-1 1-1,1 0 0,0 0 1,0 0-1,0-1 0,0 1 1,0 0-1,0 0 0,0 0 1,0 0-1,0-1 0,0 1 1,1 0-1,-1 0 0,0 0 0,0-1 1,1 1-1,-1 0 0,1 0 1,0 0-1,1 3-419,-1-1 1,1 1-1,0-1 0,1 0 0,-1 0 1,1 0-1,-1 0 0,1 0 0,0 0 1,0-1-1,5 4 0,24 6-3839,4-2-1783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11 7271,'0'0'9043,"-11"2"-7746,2 1-1059,1-1-1,0 1 0,0 1 0,0-1 1,0 1-1,0 1 0,1 0 0,-1 0 1,1 0-1,1 1 0,-1 0 0,1 0 1,0 0-1,0 1 0,1 0 1,0 0-1,-5 11 0,7-14-101,0 1 0,1-1 0,0 1-1,0 0 1,0 0 0,1 0 0,-1 0 0,1 1 0,1-1-1,-1 0 1,1 0 0,0 1 0,0-1 0,1 6 0,-1-9-111,1 1 0,0-1 0,0 1-1,0-1 1,0 1 0,0-1 0,0 0 0,1 1 0,-1-1 0,1 0 0,0 0 0,-1 0 0,1 0 0,0-1 0,0 1 0,0 0 0,0-1 0,1 0 0,-1 1 0,0-1 0,1 0 0,-1 0 0,1 0 0,-1 0 0,1-1 0,-1 1 0,1-1 0,-1 1 0,5-1 0,-1 1-4,1 0 1,0-1 0,-1 0 0,1 0-1,-1-1 1,1 0 0,-1 0 0,0 0-1,1-1 1,-1 0 0,0 0 0,0-1-1,0 1 1,0-1 0,0-1 0,-1 1-1,1-1 1,-1 0 0,0 0 0,0 0 0,-1-1-1,1 0 1,-1 0 0,0 0 0,0 0-1,-1-1 1,1 0 0,-1 1 0,0-1-1,-1 0 1,0 0 0,0-1 0,0 1-1,0 0 1,-1-1 0,0 1 0,-1-1-1,0 1 1,0-9 0,0 11-95,0 1 0,-1-1 0,1 0 0,-1 1 0,0-1 0,0 1 0,0-1 0,-1 1 0,1 0 0,-1 0 0,0-1 0,0 1 0,0 0 0,0 1 0,0-1 0,-1 0 0,1 1 0,-1-1 0,0 1 0,1 0 1,-1-1-1,0 1 0,-1 1 0,1-1 0,0 0 0,0 1 0,-1 0 0,1 0 0,-6-2 0,2 2-155,1 0 0,0 0 0,0 1 0,-1 0 0,1 0 0,0 0 0,-1 1 0,1-1 0,0 2 0,0-1 0,0 1 0,0 0 0,0 0 0,0 0 0,0 1 0,-7 5 0,-17 13-2830,3 0-1987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5189,'0'0'11819,"66"4"-10410,-23-4-223,11 0-610,5-3-480,7-1-32,-2 4-32,0 0-256,-7 0-961,-12 0-1185,-15 0-1634,-14 0-2498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10730,'0'0'4645,"86"28"-3781,-27-28 193,10-2-576,11-8-353,4-1-64,4 2-64,-11 2-865,-11-1-2818,-14 2-4357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1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12524,'0'0'7650,"8"-1"-6342,22-9-1015,-1-2 0,0 0 1,-1-2-1,-1-2 1,38-26-1,-17 12-185,26-17-687,128-107 0,-235 207 205,7-15 390,2 1 1,-21 48-1,36-65-10,0-1 0,2 2 0,0-1 0,2 1 0,0 0 0,-1 26 0,5-46-138,1 0-1,0 1 1,0-1 0,0 0 0,0 1 0,1-1 0,-1 0-1,1 0 1,0 1 0,0-1 0,0 0 0,0 0 0,0 0-1,4 5 1,-3-6-302,-1-1-1,1 1 0,0-1 1,0 1-1,0-1 1,0 0-1,0 0 0,0 0 1,1 0-1,-1 0 1,0 0-1,0-1 0,1 1 1,-1-1-1,0 1 1,1-1-1,-1 0 0,1 0 1,-1 0-1,4-1 1,26-1-7772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2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5349,'0'0'9929,"-37"47"-9320,12-15 288,0 3-353,2 0-191,8 0 480,6-4-417,9-7-416,4-4-384,10-10-1923,15-10-928,1-1-640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2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8584,'0'0'7912,"-9"3"-7149,2-1-698,1 1 0,-1 0 0,1 1 0,0-1 0,0 1 0,0 0 0,1 1 0,-1-1 0,-7 10 0,11-12-49,0 0-1,1 0 0,-1 0 0,0 0 1,1 0-1,0 0 0,0 1 1,-1-1-1,1 0 0,0 1 0,1-1 1,-1 1-1,0 0 0,1-1 0,0 1 1,-1-1-1,1 1 0,0 0 1,0-1-1,1 1 0,-1-1 0,0 1 1,1-1-1,-1 1 0,1 0 1,0-1-1,0 0 0,0 1 0,0-1 1,1 0-1,-1 1 0,1-1 1,-1 0-1,4 4 0,53 41-116,-44-37 55,-1 0-1,0 0 0,-1 1 1,0 1-1,12 15 1,-22-24 47,0 0 1,0 0-1,0 0 1,0 1 0,-1-1-1,1 1 1,-1-1-1,0 1 1,0-1-1,0 1 1,-1 0 0,1-1-1,-1 1 1,0 0-1,0 0 1,0-1-1,-1 1 1,1 0 0,-1 0-1,0-1 1,0 1-1,0-1 1,0 1 0,-1-1-1,1 1 1,-1-1-1,-4 5 1,-1 1 39,0 0 0,0-1 1,-1 0-1,-1 0 1,1-1-1,-1-1 0,0 1 1,-1-1-1,1-1 0,-1 1 1,-1-2-1,1 0 0,-15 5 1,14-6 494,1-1 1,-1 0-1,1 0 1,-18 0 0,26-2-477,1 0 1,0 0-1,-1 0 1,1-1 0,-1 1-1,1 0 1,-1-1-1,1 1 1,0-1 0,-1 1-1,1-1 1,0 0-1,0 1 1,0-1 0,-1 0-1,1 0 1,0 0 0,0 0-1,0 0 1,0 0-1,0 0 1,0 0 0,1-1-1,-1 1 1,0 0-1,1 0 1,-1-1 0,1 1-1,-1 0 1,1-1-1,-1 1 1,1-1 0,0 1-1,0 0 1,0-1 0,0 1-1,0-1 1,0 1-1,0-1 1,1-2 0,0-3-60,0 0 1,0 0 0,1 1-1,0-1 1,0 0 0,0 1-1,7-11 1,2 0-113,0 0 1,1 1-1,1 1 0,1 0 1,21-19-1,84-55-194,-27 21 521,-91 68-179,1-1 0,0 0 0,-1 0 0,1-1-1,-1 1 1,0 0 0,1 0 0,-1-1 0,0 1 0,0-1-1,0 1 1,0-1 0,0 1 0,0-1 0,0 0 0,0 1 0,-1-1-1,1 0 1,-1 0 0,1 0 0,0-3 0,-2 4-4,0 0 0,0 0 1,1-1-1,-1 1 0,0 0 0,0 0 1,0 0-1,0 0 0,0 0 0,0 1 1,-1-1-1,1 0 0,0 0 1,0 1-1,-1-1 0,1 1 0,0-1 1,-1 1-1,1-1 0,0 1 0,-3 0 1,-14-3-393,-1 1 0,0 1 0,-20 1 0,28 0-698,8 0-193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2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12812,'0'0'10042,"10"-2"-9872,26 1-39,1 1-1,38 4 0,30 2-40,-76-1-87,-28-5-4,0 1-1,-1-1 1,1 0-1,-1 1 0,1-1 1,-1 0-1,0 1 1,1-1-1,-1 1 0,1-1 1,-1 1-1,0-1 0,1 1 1,-1-1-1,0 1 1,0 0-1,1-1 0,-1 1 1,0-1-1,0 1 0,0-1 1,0 1-1,0 0 1,0-1-1,0 2 0,-1 2 9,0 0 0,-1 0 1,1 0-1,-1 0 0,0 0 0,-1 0 0,1-1 0,0 1 0,-5 4 0,-15 20-6,1 1 0,2 0 0,1 2 0,1 0 0,2 1 0,1 1 0,1 0 0,2 0 0,2 1 0,-6 37 0,14-67-256,-1 4-2910,-6-6-4135,-1-2-3574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2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13132,'0'0'4004,"48"-29"-2915,-18 20-512,10 3-129,2 0-256,7 1-160,1 1-160,1-3-1185,3-4-2467,0-2-2690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5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1810 5765,'-7'9'155,"-2"2"-101,5-7-26,0 0-1,1 0 1,-1 0 0,1 1-1,0-1 1,1 1 0,-1 0 0,1 0-1,-2 6 1,4-11-20,0 0 0,-1 0 1,1 0-1,0 1 0,0-1 0,0 0 0,0 0 0,0 0 0,0 0 0,0 1 0,0-1 0,0 0 1,0 0-1,0 0 0,0 0 0,0 0 0,0 1 0,0-1 0,0 0 0,0 0 0,0 0 0,0 0 1,0 0-1,0 1 0,0-1 0,1 0 0,-1 0 0,0 0 0,0 0 0,0 0 0,0 0 0,0 1 0,0-1 1,0 0-1,0 0 0,1 0 0,-1 0 0,0 0 0,0 0 0,0 0 0,0 0 0,0 0 0,1 0 1,-1 0-1,0 1 0,0-1 0,0 0 0,0 0 0,0 0 0,1 0 0,-1 0 0,0 0 0,0 0 1,0 0-1,1-1 0,13-3 456,17-13 508,241-203 1795,-164 127-2358,1394-1127 408,-1484 1206-818,81-64-11,3 3 0,145-78 0,-227 144-102,-15 7-915,-11 5-2446,-28 14-96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2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4452,'0'0'10111,"-10"2"-6598,-5 2-3007,2 1 1,-1 0 0,0 1-1,1 1 1,0 0 0,1 1-1,0 0 1,0 0 0,0 2-1,-16 16 1,27-25-498,0 0 0,0 1-1,0-1 1,-1 1 0,1-1 0,1 1-1,-1-1 1,0 1 0,0 0 0,0-1-1,1 1 1,-1 0 0,1 0 0,0-1-1,-1 1 1,1 0 0,0 0 0,0 0-1,0 0 1,0-1 0,1 4 0,0-4-15,0 1 1,0-1 0,0 1 0,0-1-1,0 1 1,0-1 0,0 0 0,1 0-1,-1 1 1,0-1 0,1 0-1,-1 0 1,1 0 0,-1 0 0,1-1-1,0 1 1,2 0 0,9 3-198,0-1 1,0 0-1,0-1 0,20 0 1,-26-1 12,12 0 49,0 1 0,-1 1 1,1 1-1,29 9 0,-44-12 164,-1 0-1,1 0 0,-1 1 1,0-1-1,1 1 0,-1 0 1,0 0-1,0 0 0,0 0 0,0 0 1,0 1-1,-1-1 0,1 1 1,-1 0-1,0 0 0,1 0 1,-1 0-1,-1 0 0,1 0 1,0 0-1,-1 1 0,1-1 1,-1 1-1,0-1 0,-1 1 1,1 0-1,0-1 0,-1 1 1,0 0-1,0-1 0,0 5 1,-1-4 34,0 0 0,-1-1 0,1 1 0,-1-1 0,0 1 0,0-1 0,0 0 0,0 0 0,-1 0 0,1 0 0,-1 0 1,1 0-1,-1-1 0,0 1 0,0-1 0,-1 0 0,1 0 0,0 0 0,-7 3 0,-7 2 50,-1 1 0,-29 6 0,26-8-319,0-1-1,-1-2 0,0 0 1,1-1-1,-32-2 1,51 0-10,1 0 0,-1 0 1,0 0-1,1 0 0,-1-1 1,0 1-1,1 0 1,-1-1-1,0 0 0,1 1 1,-1-1-1,1 0 1,-1 1-1,1-1 0,-1 0 1,1 0-1,0 0 0,-1-1 1,1 1-1,0 0 1,0 0-1,0-1 0,0 1 1,0 0-1,0-1 1,0 1-1,1-1 0,-1 1 1,0-1-1,1 0 0,-1 1 1,1-1-1,0 0 1,-1 1-1,1-1 0,0-3 1,-1-21-5865</inkml:trace>
  <inkml:trace contextRef="#ctx0" brushRef="#br0" timeOffset="1">145 40 11979,'0'0'3460,"59"-6"-1090,-20 6-769,2 0-800,9 0-160,4 0-353,5 0-288,-6 0-1473,10-11-5190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3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3748,'0'0'8119,"-8"9"-5295,-26 29-1254,32-37-1425,1 1 0,0-1 0,-1 1 1,1 0-1,0-1 0,0 1 0,0 0 1,0-1-1,1 1 0,-1 0 0,0 0 1,1 0-1,-1 0 0,1 0 0,0 0 1,-1 3-1,2-4-78,-1 0-1,0-1 1,1 1-1,-1 0 1,0 0-1,1 0 1,-1-1-1,1 1 1,0 0-1,-1 0 1,1-1-1,-1 1 1,1-1-1,0 1 1,0 0-1,-1-1 1,1 1-1,0-1 1,0 0-1,0 1 1,0-1 0,-1 0-1,3 1 1,5 1 203,0-1 0,-1 0 1,1-1-1,0 0 0,12-1 1,-15 1-140,28-4 654,1-1 0,63-20-1,-69 17-810,1 0-1,0 2 0,1 1 0,38-2 0,-62 7-551,5-1-389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3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1 516 6118,'0'0'14995,"5"-10"-13575,102-158 1480,75-129-1454,-164 260-1230,-16 33-49,-5 13-70,-4 9-129,-15 44 81,3 1 0,-15 86 0,29-115-2760,0 52 1,6-81-1198,4-4-2162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3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13581,'0'0'8200,"0"55"-7496,0-20 193,-5 4-384,-1 2-321,1-2-64,3-4-96,2-3 32,0-8-192,0-7-705,0-6-608,4-11-769,1 0-545,6-17-1249,-6-9-3010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3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8008,'0'0'4035,"3"-6"-3559,13-26 14674,11 6-13671,-19 22-1492,0 1 1,-1-1-1,1 1 1,0 0-1,1 1 1,-1 0-1,0 0 1,1 1-1,-1 0 1,1 1 0,-1-1-1,1 2 1,-1-1-1,17 4 1,-23-4 9,-1 1 1,1-1 0,-1 1 0,1 0-1,-1-1 1,1 1 0,-1 0 0,0 0-1,0 0 1,1 0 0,-1 0 0,0 0-1,0 0 1,0 1 0,0-1-1,0 0 1,0 1 0,0-1 0,-1 0-1,1 1 1,1 2 0,-2 0 7,1 0 0,0-1 1,-1 1-1,0 0 0,0-1 0,0 1 1,0 0-1,-1 0 0,0 4 0,-3 4 31,1 0 0,-1-1 0,-1 1-1,-9 16 1,-9 7 21,-2 0-1,-50 54 1,28-34 29,46-55-86,1 0 0,0 0 0,0 1 0,0-1 0,-1 0 0,1 0-1,0 1 1,0-1 0,0 0 0,-1 0 0,1 1 0,0-1-1,0 0 1,0 0 0,0 1 0,0-1 0,0 0 0,0 1-1,0-1 1,0 0 0,0 1 0,0-1 0,0 0 0,0 0 0,0 1-1,0-1 1,0 0 0,0 1 0,0-1 0,0 0 0,0 1-1,0-1 1,0 0 0,1 0 0,-1 1 0,0-1 0,0 0-1,0 0 1,0 1 0,1-1 0,-1 0 0,0 0 0,0 0 0,1 1-1,-1-1 1,0 0 0,0 0 0,1 0 0,-1 0 0,0 0-1,1 1 1,-1-1 0,27 3 154,35-8 112,60-17-1548,-122 22 902,1-1-1,0 1 0,0 0 1,0 0-1,-1-1 0,1 1 1,0-1-1,0 1 0,-1 0 1,1-1-1,0 0 0,-1 1 0,1-1 1,0 1-1,-1-1 0,1 0 1,-1 1-1,1-1 0,-1 0 1,1 0-1,-1 1 0,0-1 1,1 0-1,-1 0 0,0 0 1,0 1-1,1-1 0,-1-2 1,0-11-9518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4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18 3716,'0'0'14525,"-5"-5"-14397,4 4-126,1 0-1,-1 0 0,0 0 1,0 0-1,-1 0 0,1 0 1,0 1-1,0-1 0,0 0 0,0 0 1,-1 1-1,1-1 0,0 1 1,-1-1-1,-1 1 0,3 0 1,-1 0-1,1 0 0,-1 0 1,1 0-1,-1 0 0,1 1 0,-1-1 1,1 0-1,-1 1 0,1-1 1,-1 0-1,1 1 0,0-1 1,-1 0-1,1 1 0,0-1 1,-1 0-1,1 1 0,0-1 1,-1 1-1,1-1 0,0 1 1,0-1-1,0 1 0,-1-1 0,1 1 1,0 0-1,-4 59 53,4-59-54,0 2 3,0 0 0,1 0 0,-1 0 0,1 1 0,0-2 0,0 1 0,0 0 0,1 0 0,-1 0 0,0 0 0,1-1 0,0 1 0,0-1 0,0 1 0,0-1 0,4 4 0,48 34 91,-8-6-46,-44-33-46,-1 0 1,0 1-1,0-1 1,0 0-1,0 1 1,0-1-1,0 1 0,0-1 1,0 1-1,-1-1 1,1 1-1,0 0 1,-1-1-1,1 1 1,-1 0-1,0 0 1,0-1-1,0 1 1,0 0-1,0 0 1,0-1-1,0 1 1,-1 3-1,0-2 10,-1 1 0,1-1 0,-1 0 0,0 0 0,0 0 0,0 0 0,0-1 0,-1 1 0,1-1 0,-1 1 0,-3 2 0,-5 3 43,0-1 0,0 0 0,-1-1 0,0 0 0,-15 5 1,17-7 215,0-1 1,1-1 0,-1 0 0,0 0 0,-16 0 0,25-2-221,-1 0 0,0 0 0,0 0 0,0 0 0,0 0 0,1 0 0,-1-1 0,0 1 0,0-1 0,1 1 0,-1-1 0,0 0 0,1 1 0,-1-1 0,0 0 0,1 0 0,-1 0 0,1 0 0,0 0 0,-1-1 0,1 1 0,0 0 0,0-1 0,0 1 0,0-1 0,0 1 0,0-1 0,0 0 0,0 1 0,0-1 0,1 0 0,-1 1 0,1-1 0,0 0 0,-1 0 0,1-2 0,-1-2-47,1 1 0,0-1 0,1 0 0,-1 0 1,1 0-1,0 1 0,1-1 0,-1 0 0,1 1 1,0-1-1,0 1 0,1 0 0,0 0 1,0 0-1,0 0 0,0 0 0,1 0 0,6-5 1,5-3-25,0 0 0,1 1 1,0 1-1,21-10 0,-20 12 171,0-1 0,-1-1 0,-1 0 0,20-18 0,-35 29-140,1-1 0,-1 1 1,0 0-1,1-1 0,-1 1 0,1-1 0,-1 1 0,0 0 0,1-1 0,-1 1 1,0-1-1,1 1 0,-1-1 0,0 1 0,0-1 0,0 0 0,1 1 0,-1-1 0,0 1 1,0-1-1,0 1 0,0-1 0,0 0 0,0 1 0,0-1 0,0 1 0,0-1 1,0 1-1,0-1 0,-1 0 0,1 0 0,-18-7 556,-30 7 372,43 1-895,-66 2-6092,61-2-108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2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69 7271,'0'0'3395,"1"-9"-1201,5-50 2104,-6 59-3498,-1 13-346,-8 58 5,3-24 8,-2 59 0,44 1055 157,-23-874 338,6 21 746,83 439 0,-88-683-1686,-6-38-170,-2 0 1,-1 1 0,-1-1 0,-2 1 0,0 0 0,-5 51 0,3-77-15,0-1 0,0 1 0,-1 0 1,1 0-1,0-1 0,-1 1 1,1 0-1,-1 0 0,1-1 0,-1 1 1,0-1-1,1 1 0,-1 0 1,1-1-1,-1 1 0,0-1 0,0 1 1,1-1-1,-1 0 0,0 1 1,0-1-1,1 0 0,-1 1 1,0-1-1,0 0 0,0 0 0,0 0 1,1 0-1,-1 0 0,0 0 1,0 0-1,-1 0 0,2 0 149,-21 0-5880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2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5189,'0'0'6534,"10"5"-6358,7 1 34,0 0-1,0 0 0,0-2 1,1 0-1,0-1 1,25 1-1,126-3 1165,-102-2-1251,986-33 2542,-2-35-1704,-911 59-1032,144-11-115,1563-95 3442,-134 64-2679,-1710 52-655,35-4 1,-28-7-2180,-10-10-3900,-5 9 2463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3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10730,'0'0'9684,"15"3"-9123,261 72 166,-80-18-648,-161-48-64,-10-4-6,-1 2-1,1 0 1,-1 2 0,27 13-1,-49-21 2,0 0 0,-1 0 0,1 0 0,-1 0 0,0 0-1,1 0 1,-1 0 0,0 0 0,1 0 0,-1 0 0,0 1 0,0-1-1,0 1 1,0-1 0,0 1 0,0-1 0,-1 1 0,1-1-1,0 1 1,-1 0 0,0-1 0,1 1 0,-1 0 0,0-1 0,0 1-1,1 0 1,-1 0 0,-1-1 0,1 1 0,0 0 0,0 0-1,-1-1 1,1 1 0,-1 0 0,1-1 0,-1 1 0,0-1 0,0 1-1,1-1 1,-1 1 0,0-1 0,0 1 0,-1-1 0,1 0-1,0 1 1,-3 1 0,-6 7 209,-1 0 0,0 0 0,-1-1 0,-15 9 0,24-16-202,-156 94 828,69-43-723,-86 66 0,95-56-3496,54-48-2188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32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2443 3651,'0'0'9385,"10"-3"-9363,2-1-13,0 1-1,0 1 1,0 0 0,0 0 0,1 1 0,-1 1 0,0 0 0,1 1 0,-1 0 0,0 1 0,15 4-1,23 5 126,1-2-1,0-2 0,53 0 0,157-10 963,-225 1-997,0-3 1,0-1 0,0-1 0,-1-2-1,0-2 1,44-19 0,191-109 2211,-175 87-2075,-15 5-140,-2-4-1,-2-3 0,-3-3 0,-3-4 0,120-131 1,-48 42 98,-56 62-24,96-128-1,284-446 1273,-419 596-1407,3 3 0,3 1 0,106-97 0,-121 128-7,2 1-1,0 2 0,2 2 0,1 1 0,0 3 0,2 1 0,69-22 0,-67 30-23,1 1 0,0 2-1,0 3 1,1 1 0,0 3-1,76 4 1,-87 3-6,0 1 1,1 2-1,-2 1 0,1 3 1,-2 0-1,1 3 0,-2 1 1,62 35-1,-49-18 10,-1 1-1,-2 3 1,-1 2-1,-2 1 1,-2 3 0,-2 1-1,-1 1 1,-3 2-1,-2 2 1,-1 1-1,35 79 1,4 15 70,6-4 0,6-3 0,130 164 1,-159-235 19,4-2 0,2-3 1,2-2-1,4-3 0,1-3 1,3-3-1,148 79 1,-127-86 95,2-4 0,2-3-1,1-5 1,1-4 0,1-4 0,1-5 0,1-4 0,165 1 0,-247-14-260,246-6 357,-212 2-940,0-2 0,-1-2 1,54-17-1,-65 10-2218,-11-4-2556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5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1548 3844,'-5'10'2962,"-14"34"-2380,18-44-583,1 1 1,0 0-1,-1-1 0,1 1 0,0 0 0,-1-1 0,1 1 0,0 0 0,0-1 1,0 1-1,0 0 0,0 0 0,-1-1 0,1 1 0,0 0 0,1-1 0,-1 1 0,0 0 1,0 0-1,0-1 0,0 1 0,1 0 0,-1-1 0,0 1 0,0 0 0,1-1 1,-1 1-1,1-1 0,-1 1 0,0 0 0,1-1 0,-1 1 0,1-1 0,0 1 0,-1-1 1,1 0-1,-1 1 0,1-1 0,0 1 0,-1-1 0,1 0 0,0 0 0,-1 1 1,1-1-1,0 0 0,-1 0 0,1 0 0,0 0 0,1 0 0,35-3 83,-36 2-77,24-6 220,0-2-1,-1-1 1,0-1-1,-1-1 1,0-1-1,38-29 1,-14 10 98,201-130 582,757-478 1986,52 57-2758,-1028 569-304,115-48 382,-128 56-730,1 1 0,0 1 0,0 0 0,1 1 0,-1 1 0,24-1 0,-35 4-2705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3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1 207 448,'12'-59'3909,"20"-80"3537,-28 130-5444,-1 10-719,1 21-192,-2 35-48,-18 585 3112,1 116-2833,33-319-840,-4-303-80,36 161 0,-46-279-380,-1 0 6,1 0-1,0-1 1,2 1-1,0-1 1,15 28-1,-20-45-47,-1 0 0,1 0 0,-1-1 0,0 1 0,1 0 0,-1-1 0,1 1 0,-1 0 0,0-1 0,1 1 0,-1 0 0,0-1-1,0 1 1,1-1 0,-1 1 0,0-1 0,0 1 0,1-1 0,-1 1 0,0-1 0,0 1 0,0-1 0,0 1 0,0-1 0,0 1 0,0-1 0,0 1 0,0-1 0,0 1-1,0-1 1,0 1 0,0-1 0,0 1 0,-1-1 0,3-27-1595,-3-58-6317,-7 36-1891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4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1382 6054,'0'0'9363,"12"-4"-7323,3-1-1653,0-1 0,-1-1 0,1 0 0,-2-1 0,1 0 0,-1-1 0,15-14 0,98-92 762,-59 50-868,87-76-8,308-288 109,-29-24-1058,-411 429 639,-16 19 20,0-1 0,0 0 0,-1 0 0,0 0 0,0-1-1,0 0 1,-1 0 0,0 0 0,6-13 0,-40 36-981,-115 116-4442,84-77 1399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4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1720 13869,'-7'8'219,"-18"23"326,37-35 1432,13-15-1280,532-432 3183,24 26-3415,-13 10-2018,-476 345 1302,287-223-155,-361 279 416,-9 7-30,-1 0 0,0 0-1,0 0 1,0-1 0,7-11-1,-15 18-2,1 1 0,-1 0-1,0 0 1,0 0 0,1-1 0,-1 1-1,0 0 1,0 0 0,0-1-1,1 1 1,-1 0 0,0 0-1,0-1 1,0 1 0,0 0 0,0-1-1,1 1 1,-1 0 0,0-1-1,0 1 1,0 0 0,0-1 0,0 1-1,0 0 1,0 0 0,0-1-1,0 1 1,0 0 0,-1-1-1,1 1 1,0 0 0,0-1 0,0 1-1,0 0 1,0 0 0,-1-1-1,1 1 1,0 0 0,0-1 0,0 1-1,-1 0 1,-16 1-1881,-9 9 535,0 0 0,1 2 0,1 0 0,-38 26 1,28-17 81,-61 38-2257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1402 10954,'0'0'1207,"16"-7"549,17-9-895,-2-2 1,0-1-1,31-25 0,103-89 835,-75 58-1408,1140-891-715,-1106 881 759,-68 46-4502,-142 111-240,19-20-15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4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1117 9897,'0'0'-149,"15"0"133,-4-1 236,0 1 0,1-2 0,-1 0 1,0 0-1,0-1 0,0-1 0,0 0 1,-1 0-1,1-1 0,-1 0 0,17-12 0,548-396 4954,205-132-6248,-756 530 1060,-1-1 18,2 0 0,0 2 0,1 1 1,0 1-1,36-11 0,-62 23-10,0 0-1,1 0 1,-1 0 0,0 0-1,0 0 1,0 0 0,0 0-1,0 0 1,0 0 0,0-1-1,0 1 1,0 0 0,1 0 0,-1 0-1,0 0 1,0 0 0,0 0-1,0 0 1,0 0 0,0 0-1,0 0 1,1 0 0,-1 0-1,0 0 1,0 0 0,0 0-1,0 0 1,0 0 0,0 0-1,1 0 1,-1 0 0,0 0 0,0 0-1,0 0 1,0 0 0,0 0-1,0 1 1,0-1 0,0 0-1,1 0 1,-1 0 0,0 0-1,0 0 1,0 0 0,0 0-1,0 0 1,0 0 0,0 0-1,0 1 1,0-1 0,0 0 0,0 0-1,0 0 1,0 0 0,0 0-1,0 0 1,0 0 0,0 1-1,0-1 1,0 0 0,0 0-1,0 0 1,0 0 0,0 0-1,0 1 1,-6 6-346,-17 12-1363,-2-1-1,0-1 0,-33 16 1,56-32 1515,-69 37-8454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4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0 774 10794,'0'0'705,"12"-4"-556,45-20 1342,-1-2 0,96-62 0,-64 35-652,772-469-529,-838 507-327,-15 10-3,1-1 1,-1 1-1,1 1 1,0 0-1,0 0 1,0 0-1,1 1 1,15-4-1,-47 35-882,-69 49 330,-125 79 0,136-102-608,2 3-1,2 4 0,-79 82 0,148-135 1022,0 0 0,1 0-1,0 1 1,0 1-1,1-1 1,0 1 0,1 0-1,0 0 1,0 0 0,1 1-1,1 0 1,0 0-1,-3 15 1,6-24 189,0-1 1,0 0 0,0 1-1,0-1 1,0 1-1,0-1 1,1 0-1,-1 1 1,0-1-1,1 0 1,-1 1-1,1-1 1,-1 0-1,1 1 1,0-1-1,-1 0 1,1 0-1,0 0 1,0 0-1,0 0 1,0 0-1,0 0 1,0 0-1,0 0 1,0 0-1,3 1 1,-1-1 32,1 1-1,0-1 1,0 0 0,0 0 0,0-1 0,0 1-1,0-1 1,0 0 0,6 0 0,6-2 383,0 0-1,1-1 1,29-9 0,152-69 2847,93-64-2791,-198 96-368,5-4-97,-31 16 6,81-32 0,-148 69-51,0 1 0,0-1 0,0 0 0,0 0 0,0 0 0,0 0 0,0 0 1,0 0-1,1 1 0,-1-1 0,0 0 0,0 0 0,0 0 0,0 0 0,0 0 0,0 0 0,0 0 0,0 0 0,0 1 1,0-1-1,1 0 0,-1 0 0,0 0 0,0 0 0,0 0 0,0 0 0,0 0 0,0 0 0,0 0 0,1 0 0,-1 0 1,0 0-1,0 0 0,0 0 0,0 0 0,0 0 0,1 0 0,-1 0 0,0 0 0,0 0 0,0 0 0,0 0 0,0 0 1,0 0-1,1 0 0,-1 0 0,0 0 0,0 0 0,0 0 0,0-1 0,-15 17-98,-28 17 135,-101 53-1049,91-58 508,2 3 0,-79 62-1,108-71-400,18-5-2332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4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24 105 16111,'0'0'4661,"-5"8"-4475,-13 26-228,18-33 16,0-1 1,0 1 0,0-1-1,0 1 1,0-1 0,0 1-1,0-1 1,1 1-1,-1-1 1,0 1 0,0-1-1,1 1 1,-1-1-1,0 0 1,0 1 0,1-1-1,-1 1 1,0-1 0,1 0-1,-1 1 1,1-1-1,-1 0 1,0 1 0,1-1-1,-1 0 1,1 0 0,-1 1-1,1-1 1,-1 0-1,1 0 1,-1 0 0,1 0-1,-1 0 1,1 0 0,-1 0-1,1 0 1,-1 0-1,1 0 1,-1 0 0,1 0-1,-1 0 1,2 0 0,28 0-1346,-25 0 886,31-2-2336,64-9 0,38-18 2661,-20 4 5177,10-1 212,-95 18-5959,56-23 0,-75 21-2453,-9 0-2896,-5 4-455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4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4132,'0'0'8573,"-5"14"-8033,-8 24 454,2 1 1,-12 68 0,1 147 1311,13 351 0,21-393-1580,69 386 0,-81-596-786,0-1-1,0 0 0,1 0 1,-1 0-1,0 0 1,0 1-1,1-1 1,-1 0-1,1 0 1,-1 0-1,1 0 1,-1 0-1,1 0 1,0 0-1,0 0 1,-1 0-1,3 1 0,-3-2-130,1-1-1,0 1 0,-1-1 0,1 0 1,-1 1-1,1-1 0,-1 0 0,1 1 1,-1-1-1,0 0 0,1 0 0,-1 1 1,0-1-1,1 0 0,-1 0 0,0 0 1,0 1-1,0-1 0,0 0 0,0 0 1,0 0-1,0 0 0,0 1 1,0-1-1,0-1 0,0-31-5296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5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14862,'0'0'5477,"79"-12"-4356,-33-4-608,4-2-385,4 3-32,-8 1-64,-4 5-256,-9 5-1153,-4 4-866,-8 0-1921,-8 2-1857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5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8200,'0'0'9993,"-20"59"-8583,13-30-161,1 2-865,5-1 193,1 0-193,0-1-352,0-6-32,9 0 0,-4-5-929,0 0-704,1-5-930,-6 0-1793,0-5-1730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5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1274 5958,'-27'26'1098,"-44"48"107,64-66-1211,1 1 0,0-1 1,0 1-1,1 0 1,0 1-1,0-1 0,-3 13 1,8-21 1,-1 0 0,1 0 1,0 0-1,-1 0 1,1 0-1,0 0 0,0 0 1,0 0-1,0 0 0,0 0 1,0 0-1,0 0 0,0 0 1,0 0-1,1 0 0,-1 0 1,0 0-1,1 0 0,-1 0 1,0 0-1,1 0 1,-1 0-1,1 0 0,0-1 1,-1 1-1,1 0 0,1 1 1,0-1 7,0 0 0,0 0 1,0 0-1,0 0 1,0 0-1,1-1 0,-1 1 1,0-1-1,0 0 0,1 1 1,-1-1-1,3 0 1,7-1 55,1-1 0,-1 1 0,0-2 1,13-4-1,23-11 397,-1-2 0,-1-3 0,62-39 0,-51 28-43,356-208 1426,394-225-895,12 32-895,-763 406-57,10-5-33,0 3 0,2 3 1,79-21-1,-90 42-883,-57 7 852,1 0 1,0 0 0,0 0 0,0 0-1,0 0 1,0 0 0,-1 0-1,1 0 1,0 0 0,0 0 0,0 1-1,0-1 1,-1 0 0,1 1-1,0-1 1,0 0 0,-1 1 0,1-1-1,0 1 1,-1-1 0,1 1-1,0 0 1,-1-1 0,1 1 0,-1 0-1,1-1 1,-1 1 0,1 0-1,-1-1 1,1 1 0,-1 0 0,0 0-1,1 1 1,-1 0-108,0 0-1,-1 1 1,1-1 0,-1 0-1,1 0 1,-1 0-1,1 0 1,-1 0 0,0 0-1,0 0 1,0 0 0,-2 1-1,-36 42-2799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51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 8296,'0'0'12097,"4"-12"-11441,9-21-266,0 2 0,3 0-1,23-36 1,-21 39-116,30-43 580,-3-2-1,40-86 1,-81 147-686,2-5 260,-4 15-236,-3 11-78,-51 194-123,14-66 93,29-101-47,2 1 0,1 0 1,-1 49-1,7-86-416,2-3-3908,-2-5 2629,0 7 588,0-12-4909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5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11691,'0'0'10639,"0"8"-10158,-13 230 1210,10-199-4485,1-17-3337,4-46 387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5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55 14670,'0'0'8274,"-8"-4"-8295,7 4 19,0-1 0,-1-1 1,1 1-1,0 0 0,-1 1 0,1-1 0,-1 0 1,1 0-1,-1 1 0,1-1 0,-1 0 0,1 1 0,-1 0 1,1-1-1,-1 1 0,0 0 0,1 0 0,-1 0 1,0 0-1,1 0 0,-1 0 0,0 0 0,1 1 0,-1-1 1,1 1-1,-1-1 0,0 1 0,1-1 0,0 1 1,-1 0-1,1 0 0,-1 0 0,1 0 0,0 0 0,-1 0 1,1 0-1,0 0 0,0 0 0,0 1 0,0-1 1,0 0-1,0 1 0,0-1 0,1 1 0,-1-1 0,1 1 1,-1-1-1,1 1 0,-1 2 0,-4 6-14,-18 59 8,23-66 5,-1-1 1,0 1-1,1 0 0,0 0 0,-1-1 0,1 1 1,0 0-1,1 0 0,-1-1 0,0 1 1,1 0-1,-1 0 0,1-1 0,0 1 0,0-1 1,0 1-1,0-1 0,1 1 0,-1-1 0,1 0 1,3 5-1,49 30 66,-45-32-49,-1 1 1,0-1-1,0 1 0,0 0 0,14 15 0,-20-18-31,0 1-1,1 0 0,-1-1 1,-1 1-1,1 0 0,0 0 1,-1 0-1,0 0 1,0 0-1,0 0 0,-1 0 1,1 1-1,-1-1 0,0 0 1,0 0-1,0 1 0,-1-1 1,-1 6-1,1-4 36,-1 0-1,0 0 1,-1 0 0,1-1 0,-1 1-1,0-1 1,-1 1 0,1-1 0,-1 0-1,0 0 1,0-1 0,-1 1 0,1-1-1,-1 0 1,0 0 0,0 0-1,0-1 1,-1 0 0,1 0 0,-1 0-1,0-1 1,0 1 0,0-2 0,0 1-1,0 0 1,0-1 0,-11 0-1,16-1 1,-1-1 0,1 1-1,0-1 1,-1 1-1,1-1 1,0 0 0,0 0-1,0 1 1,0-1-1,0 0 1,0 0-1,0 0 1,0 0 0,0 0-1,0 0 1,1-1-1,-1 1 1,0 0-1,1 0 1,-1-1 0,1 1-1,-1 0 1,1 0-1,0-1 1,-1 1 0,1-1-1,0 1 1,0 0-1,0-1 1,0 1-1,0 0 1,0-1 0,0 1-1,1-1 1,-1 1-1,1-3 1,0-3-26,1-1 0,0 1 0,0-1 0,0 1 1,6-13-1,14-15 47,1 2 1,51-57 0,-47 58 388,0 0 0,32-53 1,-57 82-377,-1 1 0,1-1 1,-1 1-1,1-1 1,-1 0-1,0 0 0,0 0 1,0 1-1,0-1 1,-1 0-1,1 0 0,-1 0 1,0 0-1,0 0 1,0 0-1,0 0 0,0 0 1,-2-6-1,1 8-21,-1-1 0,1 0 0,-1 0 0,0 0 0,1 1 0,-1-1 0,0 1 0,0 0 1,0-1-1,0 1 0,0 0 0,-1 0 0,1 0 0,0 0 0,0 1 0,-1-1 0,1 1 0,-1-1 0,1 1 0,0 0 0,-1 0 0,1 0 0,-4 0 0,-3 0-36,1 0-1,0 0 1,-1 0 0,1 1-1,0 0 1,-1 1 0,1-1-1,0 2 1,0-1 0,0 1-1,1 0 1,-1 1 0,1 0-1,0 0 1,0 1 0,-12 9-1,18-13-91,1-1 0,-1 0 0,1 1 0,-1-1-1,0 1 1,1-1 0,-1 1 0,1-1 0,0 1 0,-1-1-1,1 1 1,-1-1 0,1 1 0,0 0 0,-1-1 0,1 1 0,0-1-1,0 1 1,-1 0 0,1-1 0,0 1 0,0 0 0,0 0-1,0-1 1,0 1 0,0 0 0,0-1 0,0 1 0,0 0-1,0-1 1,1 1 0,-1 0 0,0-1 0,0 1 0,1 0-1,-1-1 1,0 1 0,1-1 0,-1 1 0,0 0 0,1-1-1,-1 1 1,1-1 0,-1 1 0,1-1 0,-1 1 0,1-1-1,0 0 1,-1 1 0,1-1 0,-1 0 0,1 1 0,0-1-1,-1 0 1,1 0 0,0 0 0,-1 0 0,1 1 0,0-1-1,-1 0 1,1 0 0,1 0 0,48 1-8342,-47-1 7619,21-3-5004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5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13485,'0'0'11045,"9"-2"-10864,18-2-44,49-1-1,-75 5-131,-1 1 1,1 0-1,-1-1 0,1 1 1,-1 0-1,0-1 1,1 1-1,-1 0 1,0 0-1,1 0 1,-1-1-1,0 1 0,0 0 1,0 0-1,0 0 1,0 0-1,0-1 1,0 1-1,0 0 1,0 0-1,0 0 1,0 0-1,-1-1 0,1 2 1,-5 25 472,-29 82 248,-16 63 1304,41-113-4866,5 4-3352,3-68-191,-3-9-4618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53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12107,'0'0'14030,"63"-55"-13550,-33 40-416,4 1-32,4-2-320,1-3-1442,0 0-1761,0-4-1057,-5-1-2307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5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119 103 14478,'0'0'6176,"-10"6"-5279,7-4-960,-45 34 1759,46-34-1640,0-1-1,0 1 1,1 0 0,-1-1 0,0 1 0,1 0 0,-1 0 0,1 0 0,0 0 0,0 1-1,0-1 1,0 0 0,0 0 0,0 1 0,0-1 0,1 1 0,-1-1 0,1 0-1,0 1 1,-1-1 0,1 1 0,1-1 0,-1 1 0,0-1 0,1 3 0,0-3-59,0-1 0,0 0 1,0 0-1,1 0 1,-1 0-1,0 0 1,1 0-1,-1 0 0,0 0 1,1-1-1,-1 1 1,1 0-1,-1-1 1,1 0-1,0 1 0,-1-1 1,3 1-1,37 4-488,-29-4 169,-10-1 293,15 2-145,-1 1 1,0 0 0,0 1-1,0 1 1,19 8-1,-32-12 198,0 0 0,-1 0 0,1 0-1,-1 1 1,0-1 0,1 1-1,-1 0 1,0 0 0,0 0-1,0 0 1,0 0 0,-1 0-1,1 0 1,0 1 0,-1-1-1,0 1 1,1-1 0,-1 1-1,0-1 1,0 1 0,-1 0-1,1-1 1,-1 1 0,1 0-1,-1 0 1,0 0 0,0-1-1,0 1 1,0 0 0,0 0-1,-1 0 1,1-1 0,-1 1-1,0 0 1,0-1 0,0 1-1,0 0 1,0-1 0,-3 5-1,-8 10 345,0 0 0,0-1 0,-2 0 0,0-1-1,-1 0 1,0-1 0,-2-1 0,1-1 0,-34 20 0,47-30-390,-1 0 1,1 0 0,-1 0-1,0 0 1,0-1 0,0 1 0,1-1-1,-1 0 1,0 0 0,-1-1 0,1 1-1,0-1 1,-7 0 0,10 0-174,-1-1 0,0 0 0,1 0 0,-1 0 0,1 0 0,-1 0 0,1 0 0,-1-1 0,1 1 0,0 0 0,0-1 0,0 1 0,0-1 0,0 1 0,0-1 0,0 0 0,0 1 0,0-1 0,1 0 0,-1 0 0,1 1 0,-1-1 0,1 0 0,0 0 0,0 0 0,0 0 0,0 0 0,0 1 0,0-1 0,0-2 1,1-80-8732,4 33 3139</inkml:trace>
  <inkml:trace contextRef="#ctx0" brushRef="#br0" timeOffset="1">149 80 13677,'0'0'2723,"56"-22"-65,-24 12-704,2 2-993,5 3-289,-1 0-415,1-1-193,0-4-2178,-1-3-5477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91 13325,'0'0'1243,"0"-8"-223,0 5-965,0 0 0,1 0 0,-1 0 0,1 0 0,0 0 0,0 0 1,0 0-1,0 0 0,0 1 0,0-1 0,1 0 0,-1 1 0,1-1 0,0 1 0,0 0 0,4-5 0,-2 4 27,1 0-1,-1 0 0,1 0 1,0 1-1,0-1 0,0 1 1,0 0-1,0 1 0,0-1 1,10-1-1,-4 1 4,0 1 0,-1 0 1,1 0-1,0 1 0,0 0 0,-1 1 0,1 1 1,13 2-1,-20-3-69,0 1 0,-1-1 1,1 1-1,0-1 0,-1 1 1,1 1-1,-1-1 0,0 0 0,0 1 1,0-1-1,0 1 0,0 0 1,0 0-1,-1 0 0,1 1 1,-1-1-1,0 0 0,0 1 0,0 0 1,-1-1-1,1 1 0,-1 0 1,0 0-1,0 0 0,0 4 1,1 2 13,-1 1 0,-1 0 0,0-1 1,-1 1-1,0 0 0,0-1 0,-1 1 0,-1-1 1,1 0-1,-2 0 0,0 0 0,0 0 1,-9 15-1,-7 9 46,-2-1 1,-35 39-1,30-39-18,-8 11 175,17-24 359,1 1-1,1 1 1,-20 36-1,35-57-568,0 0 0,0 1 0,1-1 0,-1 0 0,1 0 0,-1 0 0,1 1 0,-1-1 0,1 0 0,0 0 0,-1 1 0,1-1 0,0 0 0,0 1 0,0-1 0,0 0 0,0 1 0,1-1 0,-1 0 0,0 1 0,0-1 0,1 0 0,-1 0 0,1 1 0,-1-1 0,1 0 0,1 2 0,0-2-5,0 0 0,0 1 0,0-1 1,0 0-1,0-1 0,0 1 0,0 0 0,0-1 1,0 1-1,0-1 0,0 1 0,1-1 0,-1 0 1,4 0-1,9-1 37,0-1 0,-1 0 0,28-8 0,11-7-402,65-30 0,-12-11-2925,-68 32-609,-10-2-2520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10570,'0'0'2594,"80"-6"-2209,-24-5-97,6-5 96,6 0 705,9 1-480,3 1-513,0-3-833,-6 4-3106,-1-3-4581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1:0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14446,'0'0'3715,"59"3"-3202,-11-10-321,4-4-160,9-1 0,3 3 0,-1 1-96,-8 1-2114,-9 0-3524</inkml:trace>
  <inkml:trace contextRef="#ctx0" brushRef="#br0" timeOffset="1">75 208 11082,'0'0'4709,"79"14"-4100,-33-14-321,11 0-128,8-4 32,-3-1-160,-8-2-2114,-1-1-5285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43 10634,'0'0'2974,"-10"0"-1624,7 0-1304,1 0 54,0-1 1,0 1-1,0 0 1,0 0 0,0 0-1,0 0 1,0 1-1,-1-1 1,1 0 0,0 1-1,0 0 1,0-1-1,1 1 1,-1 0-1,0 0 1,0 0 0,0 0-1,1 0 1,-1 1-1,0-1 1,1 0-1,-1 1 1,1-1 0,-1 1-1,1 0 1,0-1-1,0 1 1,0 0-1,0 0 1,0 0 0,0-1-1,0 1 1,1 0-1,-1 0 1,1 0 0,-1 0-1,1 1 1,0-1-1,0 0 1,0 3-1,0-4-52,0 1 0,-1-1 0,1 1 0,0-1 0,1 1-1,-1-1 1,0 1 0,0-1 0,0 1 0,1-1-1,-1 0 1,1 1 0,-1-1 0,1 0 0,0 1 0,-1-1-1,1 0 1,0 0 0,0 0 0,0 1 0,0-1 0,0 0-1,0 0 1,0 0 0,2 1 0,1-1 33,-1 0 0,1-1 0,0 1 1,0-1-1,0 1 0,0-1 0,0 0 0,0 0 1,3-1-1,0-1 0,-1 1 0,1 0-1,-1-1 1,0-1 0,0 1 0,0-1 0,0 0 0,-1 0 0,1 0 0,-1-1 0,10-8 0,-11 9-58,-1 0 1,1-1-1,-1 1 1,0-1 0,0 0-1,0 1 1,0-1-1,-1-1 1,1 1 0,-1 0-1,0-1 1,-1 1-1,1-1 1,-1 1-1,0-1 1,1-8 0,-2 13-13,0-1 1,0 1-1,0-1 1,0 1-1,0 0 0,0-1 1,0 1-1,0-1 1,0 1-1,0 0 1,0-1-1,0 1 1,-1 0-1,1-1 1,0 1-1,0 0 1,-1-1-1,1 1 0,0 0 1,0-1-1,-1 1 1,1 0-1,0 0 1,-1-1-1,1 1 1,0 0-1,-1 0 1,1-1-1,0 1 1,-1 0-1,1 0 0,0 0 1,-1 0-1,1 0 1,-1 0-1,0 0 1,-19 4 204,-14 15-82,31-16-90,-1 0 1,1 0-1,0 1 1,0-1 0,0 1-1,1-1 1,-1 1-1,1 0 1,0 0-1,0 0 1,1 1 0,-1-1-1,1 0 1,0 1-1,0-1 1,0 1 0,1-1-1,-1 1 1,1 5-1,1-9-34,0 0 0,0 0-1,0-1 1,1 1 0,-1 0 0,0-1-1,0 1 1,0-1 0,1 1-1,-1-1 1,0 0 0,0 0 0,1 1-1,-1-1 1,0 0 0,1 0-1,-1 0 1,0 0 0,1-1 0,-1 1-1,2-1 1,31-3 177,-15-3-143,-1 0 0,1-2 0,-1 0 0,-1-1 0,23-16 0,30-17-15,-69 43-29,-1-1-1,1 1 1,-1 0-1,1-1 1,-1 1-1,1 0 1,0-1-1,-1 1 1,1 0-1,-1-1 1,1 1-1,0 0 1,-1 0-1,1 0 1,0 0-1,-1 0 1,1-1-1,0 1 1,-1 0-1,1 0 1,0 1-1,-1-1 1,1 0-1,0 0 1,-1 0-1,1 0 1,-1 1-1,1-1 1,0 0-1,-1 0 1,1 1-1,-1-1 1,1 1-1,-1-1 1,1 0-1,-1 1 1,1-1-1,-1 1 1,1-1-1,-1 1 1,1-1-1,-1 1 1,0 0-1,0-1 1,1 1-1,-1-1 1,0 1-1,0 0 1,1-1-1,-1 1 1,0 0-1,0-1 1,0 1-1,0 0 1,0-1-1,0 1 1,0 0-1,0-1 1,-1 2-1,-7 56 757,2-26-206,7-31-540,-1 0 1,0-1-1,1 1 0,-1 0 0,0-1 0,1 1 1,-1 0-1,1-1 0,-1 1 0,1-1 0,-1 1 1,1-1-1,0 1 0,-1-1 0,1 0 0,0 1 1,-1-1-1,1 0 0,0 1 0,-1-1 0,1 0 1,0 0-1,0 0 0,-1 0 0,1 0 0,0 1 1,0-1-1,-1 0 0,1-1 0,0 1 0,0 0 1,-1 0-1,1 0 0,0 0 0,-1-1 0,1 1 1,0 0-1,-1 0 0,1-1 0,0 1 1,1-2-1,32-12 68,-5-7-512,-1-1-3315,25-17-6695,-35 26 6606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6:1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10698,'0'0'667,"11"-2"-608,142-27 643,-80 12-489,1 4 0,124-6-1,78 40 446,-10 0-537,652-66-39,-443 11-62,430-47 269,304-11 159,-689 72 931,-204 5-676,-233 14 1288,-82 1-1516,1 22-2180,-1-19 1022,0 0 0,-1 0 0,1 0 0,-1 0 0,0 0-1,0 0 1,0 0 0,-1 0 0,0 3 0,-8 11-8142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5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84 992 9513,'-19'21'-115,"-24"32"-61,40-49 167,1 0 1,-1 0-1,1 0 0,0 0 1,0 1-1,0-1 0,1 1 1,0-1-1,-1 1 0,2-1 1,-2 7-1,2-10 7,0 0 0,0-1 0,0 1 0,1 0 0,-1 0 0,0 0 0,0 0 0,0-1 0,1 1 0,-1 0 0,0 0 0,1-1 0,-1 1 0,1 0 0,-1 0 0,1-1 0,-1 1 0,1 0 0,-1-1 0,1 1 0,0-1 0,-1 1 0,1-1 0,0 1 0,-1-1 0,1 0 0,0 1 0,0-1 0,1 1 0,28 2 45,-23-3-26,8 0 30,1-1 0,-1 0 0,0-1 1,-1-1-1,1 0 0,28-11 0,84-46 316,-97 45-250,770-454 1083,59-30-155,-826 481-1133,1 3 0,1 0 0,51-13-1,-84 27-14,1 0-1,-1 1 0,1-1 0,0 1 0,-1 0 1,1 0-1,-1 0 0,1 0 0,0 0 0,3 2 1,-6-2 49,1 0 0,-1 0 0,1 0 0,-1 1 0,0-1 0,1 0 0,-1 0 0,0 1 0,1-1 0,-1 0 0,0 1 1,0-1-1,1 0 0,-1 1 0,0-1 0,0 0 0,1 1 0,-1-1 0,0 1 0,0-1 0,0 1 0,0-1 1,0 0-1,0 1 0,0-1 0,0 1 0,0-1 0,0 1 0,0-1 0,0 0 0,0 1 0,0-1 0,0 1 0,0 0 1,-3 4-296,1-1 0,-1 1 0,0-1 0,0 1-1,0-1 1,0 0 0,-1 0 0,-4 4 0,-56 47-3992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10954,'0'0'2856,"-3"9"-485,-7 18-1161,-36 120 4580,22-44-4948,19-66-788,3-21-3,0 1 1,-2-1-1,1 0 1,-2 0-1,-11 28 1,27-98 1528,11-4-2057,2 1 1,3 1 0,39-59-1,-62 109 464,1 0 0,1 1 0,-1-1 0,1 1 0,0 0 0,0 0 0,0 1 1,1 0-1,9-5 0,-15 8 20,1 0 0,0 0 0,0 0 1,-1 0-1,1 0 0,0 1 0,0-1 1,0 1-1,0-1 0,0 1 0,0 0 1,0-1-1,0 1 0,0 0 0,0 0 0,0 1 1,0-1-1,0 0 0,0 1 0,0-1 1,0 1-1,0 0 0,0-1 0,0 1 1,-1 0-1,1 0 0,0 0 0,-1 0 1,1 1-1,0-1 0,-1 0 0,0 1 1,1-1-1,-1 1 0,0 0 0,0-1 1,0 1-1,0 0 0,2 3 0,-2-3 90,0 1 0,0 0-1,0 0 1,-1 0 0,1 0 0,-1 0-1,0-1 1,1 1 0,-1 0 0,0 0-1,-1 0 1,1 0 0,-1 0-1,1 0 1,-1 0 0,0 0 0,0 0-1,0-1 1,0 1 0,-1 0 0,1-1-1,-1 1 1,1-1 0,-1 1 0,0-1-1,0 0 1,0 0 0,0 0-1,-1 0 1,1 0 0,0 0 0,-1-1-1,1 1 1,-6 1 0,-2 2 156,1-1 0,-1 0 0,0 0 0,0-1 1,0-1-1,0 0 0,-1 0 0,-18 0 0,28-2-287,0 0-1,0 0 1,0 0-1,0 0 1,0-1-1,1 1 1,-1 0-1,0 0 1,0-1-1,0 1 1,0 0-1,1-1 1,-1 1-1,0-1 1,1 1-1,-1-1 1,0 0-1,1 1 1,-1-1-1,0 1 0,1-1 1,-1 0-1,1 0 1,-1 1-1,1-1 1,0 0-1,-1 0 1,1 0-1,0 1 1,-1-1-1,1 0 1,0 0-1,0 0 1,0-1-1,0 1-362,0-1 1,0 0-1,0 1 0,0-1 0,0 0 0,1 1 0,-1-1 1,1 1-1,-1-1 0,1 0 0,0 1 0,-1-1 0,2-1 1,11-12-5621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87 8808,'0'0'6059,"-4"-8"-4671,3 6-1311,-1-1 0,1 1 0,0 0 0,0 0 0,0-1 0,1 1 0,-1 0 0,0-1 0,1 1 0,-1-1 0,1 1 0,0 0 0,0-1 0,0-3 0,2 4-15,-1 0 1,0 0 0,1 0 0,-1 0-1,1 0 1,0 0 0,-1 1-1,1-1 1,0 1 0,0-1 0,0 1-1,1-1 1,-1 1 0,0 0 0,0 0-1,1 0 1,-1 0 0,0 1 0,1-1-1,2 0 1,2-1 60,1 0 1,-1 0-1,0 1 1,1 0-1,-1 0 1,1 1-1,-1 0 1,1 0-1,11 2 1,-16-1-95,-1-1 0,1 1 1,-1 0-1,1 0 0,-1 0 0,0 0 1,0 0-1,1 1 0,-1-1 1,0 1-1,0-1 0,0 1 1,0 0-1,-1 0 0,1 0 1,0 0-1,-1 0 0,0 0 1,1 0-1,-1 1 0,0-1 1,0 0-1,0 1 0,0-1 1,-1 1-1,1-1 0,0 1 0,-1-1 1,0 1-1,0-1 0,0 4 1,0 2 73,-1 0 0,1 0 0,-2 0 0,1 0 0,-1-1 0,0 1 0,-1 0 0,0-1 1,0 1-1,-1-1 0,-5 9 0,-8 9 203,-36 40 0,36-46 204,1 1 0,-18 29 0,32-47-458,0 1 0,0 0-1,1 0 1,-1 0 0,1 0 0,0 0 0,-1 0-1,2 1 1,-1-1 0,0 0 0,1 1 0,-1-1-1,1 0 1,0 1 0,0-1 0,0 0 0,0 1 0,1-1-1,0 0 1,-1 1 0,3 5 0,0-7-33,-1 1 0,0-1 1,0 1-1,1-1 0,0 0 1,-1 0-1,1 0 0,0 0 0,0-1 1,0 1-1,0-1 0,0 1 1,0-1-1,1 0 0,-1-1 0,0 1 1,0 0-1,1-1 0,-1 0 1,0 0-1,5 0 0,11 1 114,1-2 1,34-4-1,-48 4-387,0 0 0,0 0 0,0-1 0,0 1 0,-1-1 0,1-1 0,0 1 1,-1-1-1,0 0 0,0 0 0,0-1 0,0 0 0,6-5 0,-10 8-60,-1 0 0,1 0-1,-1 1 1,1-1 0,-1 0-1,1 0 1,-1 0 0,1 0-1,-1 1 1,0-1 0,1 0 0,-1 0-1,0 0 1,0 0 0,0 0-1,0 0 1,0 0 0,0 0-1,0 0 1,0 0 0,0 0 0,0 0-1,-1-1 1,-6-12-6535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11787,'0'0'8969,"63"3"-8809,-24-3-96,4 0-32,2 0 0,-3 0-1121,-4-1-2819,-8-2-3042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11211,'0'0'9294,"1"12"-7896,0-8-1311,1 9 346,0 1 0,0 1 0,-2-1 0,0 0 0,0 0 0,-5 22 0,-21 45 678,18-60-1050,1-1-1,1 1 0,0 0 1,2 0-1,-3 37 0,7-57-561,0-44-5121,-4-29-447,1 0 6581,29 72 3257,-13 1-3435,1-1 0,0 0-1,0-1 1,0 0 0,-1-1 0,1-1 0,-1 0 0,1-1-1,24-11 1,-30 11-289,1 0 1,-2 0-1,1-1 0,0 0 0,-1 0 0,0-1 0,0 0 0,-1 0 0,0-1 0,0 0 0,0 0 1,-1 0-1,0 0 0,0-1 0,-1 0 0,6-14 0,-9 21-18,-1-1 1,1 0-1,0 0 0,-1 0 1,1 0-1,-1 0 0,0 0 1,0 0-1,1 0 0,-1 0 1,-1 0-1,1 0 0,0 0 1,0 0-1,-1 0 0,0-3 1,0 4-18,1 1 1,-1-1 0,0 0 0,1 1 0,-1-1 0,0 1-1,0-1 1,1 0 0,-1 1 0,0 0 0,0-1 0,0 1-1,1-1 1,-1 1 0,0 0 0,0 0 0,0 0 0,0-1-1,0 1 1,0 0 0,0 0 0,0 0 0,0 0 0,-1 1 0,-3 0-8,-1 0 0,1 1 0,0-1 0,0 1 0,0 0 0,0 1 0,1-1 0,-1 1 0,1 0 0,-9 7 0,1 2 102,0 0 0,1 1 0,-19 27 1,27-35-43,-1 0 0,1 0 0,1 0 0,-1 0 0,1 1 0,0 0 0,0-1 0,0 1 0,1 0 0,0 0 0,0 0 0,0 0 0,1 0 0,0 10 0,1-15-54,0 1 0,1-1-1,-1 1 1,0-1-1,0 1 1,1-1-1,-1 0 1,0 0-1,1 0 1,-1 0-1,1 0 1,0 0-1,-1 0 1,1 0-1,0 0 1,0-1-1,-1 1 1,1-1-1,0 0 1,0 1-1,0-1 1,0 0-1,-1 0 1,1 0-1,4 0 1,50-3-67,-56 3 55,42-8-786,-35 5 694,0 1 1,0 1-1,0-1 0,0 1 1,0 1-1,0-1 1,1 1-1,-1 1 0,10 0 1,-16 1 90,1-1 0,-1 0-1,1 0 1,-1 1 0,0-1 0,0 0 0,1 1 0,-1 0 0,0-1 0,0 1 0,0 0 0,0-1 0,-1 1 0,1 0 0,0 0-1,-1-1 1,0 1 0,1 0 0,-1 0 0,0 0 0,0 0 0,0 0 0,0 0 0,0 2 0,-3 53 113,3-54-111,2 28-1459,6-25-2592,8-17-2113,-6-4-1981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11307,'0'0'8835,"8"6"-8430,-2-2-313,1-1-1,-1 1 0,1-1 1,0-1-1,-1 1 0,1-1 1,1 0-1,8 1 0,-14-3-67,1 1-1,0-1 1,0 0-1,0 0 0,0 0 1,-1 0-1,1-1 0,0 1 1,0-1-1,0 1 1,-1-1-1,1 0 0,0 0 1,-1 0-1,1-1 1,-1 1-1,1-1 0,-1 1 1,1-1-1,-1 0 0,0 0 1,0 0-1,0 0 1,0 0-1,-1 0 0,1-1 1,0 1-1,2-6 1,-5 8 34,1 0 0,0-1 0,0 1 1,-1-1-1,1 1 0,0 0 1,0-1-1,-1 1 0,1 0 0,0 0 1,-1-1-1,1 1 0,0 0 1,-1 0-1,1-1 0,-1 1 1,1 0-1,0 0 0,-1 0 0,1 0 1,-1 0-1,1 0 0,-1 0 1,1 0-1,0 0 0,-1 0 0,1 0 1,-1 0-1,1 0 0,-1 0 1,1 0-1,0 0 0,-1 0 1,0 1-1,-19 0 58,13 2-81,0-1 0,1 1 0,-1 1 0,1-1 1,0 1-1,0 0 0,0 0 0,0 1 0,1 0 0,-7 6 0,9-7 29,-1 0-1,0 0 1,1 1-1,0-1 1,0 1 0,0-1-1,1 1 1,-1 0-1,1 0 1,0 0 0,1 1-1,-1-1 1,1 0 0,-1 8-1,2-12-56,0-1-1,0 1 1,0 0-1,1 0 1,-1 0-1,0 0 1,0-1 0,1 1-1,-1 0 1,0 0-1,1-1 1,-1 1-1,1 0 1,-1-1-1,1 1 1,-1 0-1,1-1 1,0 1 0,-1-1-1,1 1 1,0-1-1,-1 1 1,1-1-1,0 1 1,0-1-1,1 1 1,29 4-80,32-12-1787,-46 2 555,-1-1 1,1-1-1,-1 0 1,0-1-1,-1-1 1,24-17-1,5-20 4657,-55 49-2063,-12 8-1021,-21 38 1661,41-46-1760,0 1 0,1 0 0,-1 0 0,1 0 0,0 0 0,0 0-1,1 1 1,-1-1 0,1 1 0,0-1 0,-1 9 0,2-12-151,1 0 0,0 0 1,-1-1-1,1 1 0,0 0 1,0 0-1,0 0 0,-1-1 0,1 1 1,0 0-1,0-1 0,0 1 1,0-1-1,0 1 0,0-1 0,0 0 1,0 1-1,1-1 0,-1 0 0,0 0 1,0 0-1,0 1 0,0-1 1,0 0-1,0-1 0,0 1 0,1 0 1,-1 0-1,0 0 0,0-1 0,1 0 1,39-7 277,-36 5-268,0 1 1,1-2-1,-2 1 1,1 0-1,0-1 1,-1 0-1,0 0 1,1-1-1,5-8 1,-9 12-5,0-1-1,0 1 1,0 0 0,0-1 0,0 1-1,0-1 1,-1 1 0,1 0 0,-1-1 0,1 1-1,-1-1 1,0 0 0,1 1 0,-1-1-1,0 1 1,0-1 0,0 0 0,0 1-1,0-1 1,-1 1 0,1-1 0,0 1 0,-1-1-1,1 1 1,-1-1 0,1 1 0,-1-1-1,0 1 1,0-1 0,0 1 0,0 0 0,0 0-1,0-1 1,0 1 0,0 0 0,0 0-1,0 0 1,-1 0 0,1 0 0,-3-1 0,-14-5-75,15 6-186,1 0 0,-1 1 0,1-1 0,0 0 0,-1 0 0,1-1 0,0 1 0,0 0 0,0-1 0,-1 1 0,1-1 0,1 0 0,-4-3 0,10-1-6991,9 2 1516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9545,'0'0'13293,"58"8"-12973,-16-8-192,3 0-64,1 0-32,4 0-32,-5 0-608,-6 0-834,-14 0-864,-9 0-1602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10698,'0'0'8840,"57"22"-8391,-17-22-321,1 0-96,3 0 0,1-4-576,-6-4-2083,-1-4-3619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4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11659,'0'0'9321,"46"28"-9033,-7-26-160,10-2-96,2 0 0,6 0-1313,1-13-2979,-1-4-4772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10890,'0'0'11830,"13"-5"-10832,24-13-932,0-1 0,-2-2-1,0-2 1,-1-1 0,-2-2-1,0 0 1,-2-3 0,-1 0-1,47-63 1,-132 231-183,46-114 189,1-6-34,2 0 0,0 0-1,1 0 1,0 1 0,2 0-1,-4 39 1,12-42-1775,-4-16 1461,1-1 1,0 1 0,-1-1-1,1 0 1,0 1 0,-1-1 0,1 1-1,0-1 1,0 0 0,-1 0-1,1 1 1,0-1 0,0 0-1,0 0 1,-1 0 0,1 0-1,0 0 1,0 0 0,0 0 0,-1 0-1,2-1 1,18-2-6660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15022,'0'0'2787,"-48"66"-1282,32-43 65,1-1-609,8-1-193,5-2-607,2-5-129,0-2-257,7-3-1056,6-5-737,1-4-1153,-1 0-2018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5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0 607 8072,'0'0'32,"66"13"-64,-9-21 128,15-9 128,10-10 0,11-7 289,17-7 159,13-6 97,19-7-257,22-8-319,20-6-161,10-9-64,6-12-1057,-7-7-6567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9 3043,'0'0'11189,"10"-2"-9102,33-3-501,-41 5-1476,1-1 0,-1 1 0,1 0-1,-1 0 1,0 0 0,1 0 0,-1 0 0,1 1 0,-1-1 0,1 1 0,-1 0-1,0-1 1,1 1 0,-1 0 0,0 0 0,0 1 0,0-1 0,0 0-1,0 1 1,0-1 0,0 1 0,0 0 0,-1-1 0,1 1 0,0 0 0,-1 0-1,0 0 1,1 0 0,-1 1 0,0-1 0,1 5 0,-1-4 19,0 1 1,0 0 0,-1-1-1,1 1 1,-1 0 0,0-1-1,0 1 1,0 0 0,-1 0-1,1-1 1,-1 1-1,0 0 1,0-1 0,0 1-1,-1-1 1,1 1 0,-1-1-1,-3 5 1,-9 9 449,0-1 0,-23 20 0,23-24-364,2 0 0,-1 0 1,2 2-1,-19 25 0,30-38-211,-1 0 1,1-1-1,-1 1 0,0 0 0,1 0 1,0 0-1,-1-1 0,1 1 0,-1 0 0,1 0 1,0 0-1,0 0 0,-1 0 0,1 0 1,0 0-1,0 0 0,0-1 0,0 1 0,0 0 1,0 0-1,0 0 0,1 0 0,-1 0 1,0 0-1,0 0 0,1 0 0,-1 0 0,0-1 1,1 1-1,-1 0 0,1 0 0,-1 0 1,1-1-1,0 1 0,-1 0 0,1-1 0,0 1 1,-1-1-1,1 1 0,0 0 0,0-1 1,-1 1-1,1-1 0,0 0 0,0 1 0,0-1 1,0 0-1,0 0 0,0 1 0,0-1 1,-1 0-1,1 0 0,0 0 0,1 0 1,10 1-16,-1-1 1,1 0 0,19-2 0,-18 1-144,4-1-519,0 0 0,0-1 1,-1-1-1,1-1 1,20-9-1,40-23-4799,-24 6-705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23 12075,'0'0'2718,"-12"-1"-524,-2 0-1599,0 1 0,0 1 0,-26 4-1,37-5-499,0 0-1,0 1 0,0-1 0,0 1 1,0 0-1,1 0 0,-1 0 0,0 0 1,1 0-1,-1 1 0,0-1 0,1 1 1,-1-1-1,1 1 0,0 0 0,0 0 0,0 0 1,0 0-1,0 1 0,0-1 0,0 0 1,1 1-1,-1-1 0,1 1 0,0 0 1,0-1-1,0 1 0,0 0 0,0 0 1,0 5-1,1-6-100,1 1 0,0 0 0,-1-1 0,1 1 0,0 0 0,1-1 0,-1 1 0,0-1 0,1 0 0,-1 1 0,1-1 0,0 0 0,0 0 0,0 0 0,0 0 0,0 0 0,0-1 1,0 1-1,5 2 0,57 29-794,-42-23 587,-12-5 175,6 3 21,0 0 0,25 19-1,-39-25 19,1 0-1,-1 0 0,0 0 0,1 0 0,-1 0 0,0 0 1,0 0-1,0 1 0,-1-1 0,1 1 0,0-1 0,-1 1 1,0 0-1,0 0 0,1 0 0,-2 0 0,1-1 1,0 1-1,-1 0 0,1 0 0,-1 1 0,0-1 0,0 3 1,-1-3 31,0 0-1,-1 0 1,1-1 0,-1 1 0,1-1 0,-1 1 0,0-1 0,0 1 0,0-1 0,0 0 0,0 0-1,-1 0 1,1 0 0,-1-1 0,1 1 0,-5 2 0,-48 21 382,47-22-367,-61 20 755,63-21-544,-1-1 0,1 0-1,0 0 1,0-1 0,0 1 0,-1-1-1,1-1 1,0 1 0,-10-3-1,15 2-238,0 0-1,0 1 0,0-1 1,0 0-1,-1 0 0,1 0 1,1-1-1,-1 1 0,0 0 1,0 0-1,0 0 0,1-1 1,-1 1-1,0 0 0,1-1 1,0 1-1,-1-1 0,1 1 1,0 0-1,-1-1 0,1 1 1,0-1-1,0 1 0,0-1 1,0 1-1,1-1 0,-1 1 1,0 0-1,1-1 0,-1 1 1,1-1-1,-1 1 0,1 0 0,1-3 1,0-3-52,1-1 0,0 0 0,1 1 0,0 0 0,5-7-1,11-9-34,0 2-1,2 1 0,1 0 0,1 2 0,39-25 0,-24 17 489,38-33 1,-75 58-310,0 0 0,-1-1 1,1 1-1,-1 0 0,1-1 1,-1 1-1,1-1 0,-1 0 0,0 1 1,0-1-1,0 0 0,0 0 1,0 1-1,0-1 0,-1 0 1,1 0-1,0-3 0,-1 4-72,-1 0 0,1 0 0,0 0-1,-1 0 1,1 0 0,-1 0 0,1 1-1,-1-1 1,1 0 0,-1 0 0,0 1-1,1-1 1,-1 0 0,0 1 0,0-1-1,1 1 1,-1-1 0,0 1 0,0-1-1,0 1 1,0-1 0,0 1 0,0 0-1,0 0 1,-1-1 0,-10-1-52,-1 0-1,0 1 1,0 0 0,-14 1-1,16 0-181,-38 5-2924,22-2-3606,9-3-3856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2 6662,'-137'-1'87,"-30"0"1069,55 4 2870,90 4-1604,16 0-841,17-1-261,24 1-891,1-2-1,-1-2 1,1-2 0,52-3 0,-11 0-358,174 1 534,-125 0-2207,-1 1-6348,-123 0 4154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11 8296,'-143'24'6892,"183"-23"-2590,27 0-4494,141-14 223,-27 1-1365,-1 6-3390,-74 4-1239,-68-2 385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13613,'0'0'1100,"10"-2"-438,12-3-492,1 1 0,0 1 0,-1 1 1,1 1-1,0 1 0,27 3 1,-35-2-21,0 2 1,0-1 0,0 2 0,0 0 0,0 1-1,-1 0 1,0 1 0,0 1 0,0 0-1,23 18 1,-33-23-124,-1 1-1,1 1 1,-1-1-1,0 0 1,0 1-1,0 0 0,0 0 1,-1 0-1,1 0 1,-1 0-1,0 0 1,-1 1-1,1-1 1,-1 0-1,1 1 1,-1 0-1,0 8 0,-1-6 4,0 0 0,-1 1-1,0-1 1,-1 0 0,1 0-1,-1 1 1,-1-1-1,1-1 1,-1 1 0,-5 9-1,-10 11 8,0-1 0,-2-1-1,0 0 1,-28 25 0,36-38-57,-95 95-2537,60-66-1873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79 121 10314,'0'0'6144,"-5"12"-5626,-5 15-355,-36 105 876,41-117-897,1 1 1,1-1-1,1 1 1,0 0-1,1-1 1,2 33-1,-1-46-128,0 0 0,0-1 0,1 1 0,-1 0-1,1 0 1,0-1 0,-1 1 0,1 0-1,0-1 1,0 1 0,0-1 0,0 1-1,0-1 1,0 1 0,0-1 0,1 0-1,-1 1 1,0-1 0,1 0 0,-1 0-1,1 0 1,3 1 0,-2 0 26,1-1 0,0-1 0,0 1 0,-1 0 0,1-1 1,0 0-1,0 0 0,0 0 0,-1 0 0,7-2 0,3 0 66,0-2 0,0 0 0,-1 0 0,0-1 0,18-10 0,7-7-136,-2-2 0,0-1 0,37-36 0,-55 45-54,0-1 0,-2 0 1,0-1-1,-1-1 0,0 0 0,-2-1 1,15-32-1,-24 39-91,-14 21 84,-13 23 127,18-21 78,1 1 0,0-1-1,1 1 1,0 1 0,1-1 0,0 0-1,1 1 1,0 0 0,1-1 0,0 1-1,1 0 1,1 12 0,-1-22-99,1 1 1,-1-1-1,1 0 1,0 0-1,0 0 1,0 1-1,0-1 1,0 0-1,0 0 1,0 0-1,1 0 1,-1-1-1,1 1 1,-1 0-1,1-1 1,0 1-1,0-1 1,0 1-1,0-1 1,0 0 0,0 0-1,0 0 1,0 0-1,0 0 1,0 0-1,1 0 1,-1-1-1,0 1 1,0-1-1,1 0 1,-1 0-1,0 0 1,1 0-1,-1 0 1,0 0-1,4-1 1,3 0 20,0 0 1,0-1-1,-1 0 1,1 0-1,-1-1 1,1 0-1,-1 0 1,11-7-1,-3 0 0,-1-1 0,0 0 0,-1-1 0,-1-1 0,20-22 0,-29 30-27,0-1 0,1 1 0,-2-1 0,1 1 0,-1-1-1,0 0 1,0 0 0,-1-1 0,1 1 0,-1 0 0,-1-1 0,1 0-1,-1 1 1,-1-1 0,1 0 0,-1 1 0,0-1 0,-1-10-1,0 16-10,1 1-1,0-1 0,-1 0 0,1 0 0,0 0 0,-1 1 0,1-1 0,-1 0 0,1 1 0,-1-1 0,0 0 0,1 1 0,-1-1 1,0 1-1,1-1 0,-1 1 0,0-1 0,0 1 0,1-1 0,-1 1 0,0 0 0,0 0 0,0-1 0,1 1 0,-1 0 0,0 0 1,0 0-1,0 0 0,0 0 0,0 0 0,1 0 0,-1 0 0,0 0 0,0 0 0,0 0 0,-1 1 0,-1 0-10,0 0 0,0 0 0,0 0-1,0 0 1,1 0 0,-1 1 0,0-1 0,1 1-1,-4 3 1,1 0 11,0 1 1,1 1-1,0-1 0,0 0 0,1 1 1,0 0-1,-4 11 0,6-15 15,0 0-1,0 1 1,1-1-1,-1 0 1,1 1-1,0-1 1,0 0-1,0 7 1,1-8-8,-1-1 0,0 0-1,1 0 1,-1 0 0,1 0 0,-1 0 0,1 0-1,-1 0 1,1 0 0,0 0 0,-1 0 0,1 0-1,0 0 1,0 0 0,0 0 0,0-1 0,0 1-1,0 0 1,0-1 0,0 1 0,0 0 0,0-1-1,0 1 1,2-1 0,5 2 14,1 0 0,0-1 0,0-1 0,0 1 0,0-2-1,0 1 1,0-1 0,0 0 0,0-1 0,-1 0 0,1-1 0,-1 1 0,1-2 0,-1 1 0,0-1-1,0 0 1,12-10 0,-3 3-9,-2-1 1,1 0-1,-2-2 0,0 1 0,0-2 0,22-31 0,-27 26-130,-9 20 116,0 0-1,0 0 1,0 0-1,0-1 0,0 1 1,0 0-1,0 0 1,0 0-1,-1-1 1,1 1-1,0 0 1,0 0-1,0 0 0,0 0 1,0-1-1,0 1 1,-1 0-1,1 0 1,0 0-1,0 0 1,0 0-1,0 0 0,0-1 1,-1 1-1,1 0 1,0 0-1,0 0 1,0 0-1,-1 0 1,1 0-1,0 0 1,0 0-1,0 0 0,-1 0 1,1 0-1,0 0 1,0 0-1,0 0 1,-1 0-1,1 0 1,0 0-1,0 0 0,0 0 1,-1 0-1,-1 1-7,-1 0 0,0 0 0,1 0 0,-1 1 0,1-1 0,0 1 0,-1-1 0,1 1 0,0 0 0,0 0-1,-2 2 1,-3 4 25,-1 1-1,2 1 1,-1-1-1,1 1 1,-9 20-1,14-28-9,0 0 0,0 0 0,0 0-1,1 0 1,-1 0 0,1 0-1,-1 0 1,1 0 0,0 0 0,0 0-1,0 0 1,0 0 0,0 0 0,0 0-1,0 1 1,1-1 0,-1 0-1,1 0 1,-1 0 0,1-1 0,0 1-1,0 0 1,0 0 0,0 0 0,0 0-1,0-1 1,1 1 0,-1-1-1,0 1 1,1-1 0,-1 1 0,1-1-1,0 0 1,-1 0 0,1 1 0,0-1-1,0-1 1,0 1 0,0 0-1,3 1 1,13 2-30,0-1 0,0 0 0,0-1 0,22-1 0,-28-2-73,0 1-1,1 1 1,-1 0-1,0 0 1,1 1 0,-1 1-1,0 0 1,-1 1-1,1 0 1,0 1 0,11 6-1,-21-10 125,-1 0-1,0 0 1,0 0-1,1 0 1,-1 1 0,0-1-1,0 0 1,0 1-1,0-1 1,-1 1-1,1-1 1,0 1-1,-1-1 1,1 1-1,0-1 1,-1 1-1,0 0 1,1-1 0,-1 1-1,0-1 1,0 1-1,0 0 1,0-1-1,0 1 1,0 0-1,-1-1 1,1 1-1,-1 0 1,1-1-1,-1 1 1,1-1 0,-1 1-1,0-1 1,0 1-1,0-1 1,0 1-1,0-1 1,0 0-1,0 0 1,0 1-1,0-1 1,0 0-1,-1 0 1,1 0 0,-1 0-1,1-1 1,-1 1-1,1 0 1,-1-1-1,1 1 1,-1-1-1,1 1 1,-1-1-1,0 1 1,1-1-1,-1 0 1,0 0-1,1 0 1,-1 0 0,0 0-1,1-1 1,-1 1-1,0 0 1,1-1-1,-3 0 1,2 0 52,0-1 1,0 1-1,0-1 0,1 1 1,-1-1-1,0 0 1,1 0-1,-1 0 0,1 0 1,0 0-1,-1 0 1,1 0-1,0 0 0,0 0 1,1 0-1,-1-1 1,0 1-1,1 0 0,-1-4 1,-6-52 256,7 52-310,-1-2-19,1 1 0,0-1 0,0 0 0,0 1 0,1-1 0,0 1 0,1-1 0,0 1 0,0-1 0,0 1 0,1 0 0,6-12 0,-5 14-2,0 1 0,0-1-1,1 1 1,-1 0-1,1 0 1,0 1 0,0-1-1,0 1 1,0 0 0,0 0-1,1 1 1,-1 0 0,1 0-1,0 0 1,0 0 0,11 0-1,34-5-386,-38 6-34,1 0 0,-1-1-1,1-1 1,-1 0-1,0 0 1,18-9 0,-15-1-3217,-9-4-1515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9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15471,'0'0'5509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0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187 360 8392,'0'0'1372,"4"-9"96,-1 4-1572,0-1 689,0-1 0,0 1 0,-1-1 0,0 1 0,3-13 1,-5 18-495,0 0 0,1-1 0,-1 1 0,0 0 0,0-1 0,0 1 0,-1-1 1,1 1-1,0 0 0,0-1 0,-1 1 0,1 0 0,-1-1 0,1 1 0,-1 0 1,1 0-1,-1-1 0,0 1 0,0 0 0,0 0 0,1 0 0,-1 0 0,0 0 1,0 0-1,0 0 0,-1 0 0,1 1 0,0-1 0,0 0 0,0 0 0,-1 1 1,1-1-1,0 1 0,-1 0 0,1-1 0,0 1 0,-1 0 0,1 0 0,0-1 1,-3 1-1,-3 0-49,1 0 0,0 0 0,-1 0 0,1 1 1,-1 0-1,1 0 0,0 1 0,0 0 0,0 0 1,0 0-1,0 0 0,0 1 0,1 0 0,-1 1 1,1-1-1,0 1 0,0 0 0,-5 5 0,4-3 44,0 1-1,0 0 0,0 0 1,1 1-1,1-1 0,-1 1 1,1 0-1,0 0 0,1 1 1,0-1-1,0 1 1,-2 13-1,5-21-77,0 0 0,-1 1 0,1-1 1,0 1-1,0-1 0,0 1 0,0-1 0,0 0 1,0 1-1,0-1 0,0 1 0,1-1 0,-1 0 1,1 1-1,-1-1 0,1 0 0,-1 1 0,1-1 0,0 0 1,-1 0-1,1 1 0,0-1 0,0 0 0,2 2 1,-1-2 6,0 0 0,0 0 0,0-1 0,0 1 1,0 0-1,1-1 0,-1 1 0,0-1 0,0 0 0,1 0 1,-1 0-1,0 0 0,0 0 0,3-1 0,8-1 70,-1-1-1,-1 0 0,1-1 1,20-10-1,30-17-71,-2-2 0,78-59 0,-114 75-27,-1-2 0,-1-1 1,-1 0-1,-1-2 0,-1 0 0,-1-1 0,-1-1 0,19-33 1,-34 53 25,0 0 0,-1 0 1,1 0-1,-1 0 1,0-1-1,0 1 1,0 0-1,0-7 1,-1 11-14,-1-1 1,1 1-1,-1 0 1,1-1-1,-1 1 1,1 0-1,-1 0 1,1 0 0,-1 0-1,1-1 1,-1 1-1,1 0 1,-1 0-1,1 0 1,-1 0-1,1 0 1,-1 0-1,1 0 1,-1 0 0,1 0-1,-1 1 1,1-1-1,-1 0 1,1 0-1,-1 0 1,1 1-1,-1-1 1,1 0-1,-1 0 1,1 1 0,0-1-1,-1 0 1,1 1-1,-1 0 1,-14 14 85,1 1 0,0 1 1,1 0-1,1 1 0,1 0 1,-18 38-1,21-40-10,-1 0 87,1 1 1,0-1-1,1 2 0,1-1 0,1 1 0,0-1 0,2 1 0,0 1 0,0-1 0,1 29 0,3-43-168,-1 0 0,1-1 0,0 1 0,0 0 0,0 0 0,1-1 0,-1 1 0,1-1 0,0 1-1,0-1 1,0 0 0,0 0 0,1 0 0,-1 0 0,1 0 0,0 0 0,-1-1 0,1 1 0,0-1 0,1 0-1,-1 0 1,0 0 0,1 0 0,-1-1 0,7 3 0,-1-2-498,1 1 0,-1-1 0,0-1-1,1 0 1,-1 0 0,1-1 0,-1 0 0,1 0 0,15-4 0,22-10-5731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1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81 12876,'0'0'4308,"-6"14"-3785,-50 147 1328,47-132-1628,1 1 1,2 1-1,1-1 1,-1 37 0,5-66-221,1 1 1,0-1-1,0 1 1,0 0 0,0-1-1,0 1 1,0-1-1,0 1 1,1-1 0,-1 1-1,0-1 1,1 1-1,-1-1 1,1 1 0,0-1-1,0 1 1,-1-1-1,1 0 1,0 1 0,0-1-1,0 0 1,0 0-1,0 0 1,1 0 0,-1 0-1,0 0 1,0 0-1,1 0 1,-1 0 0,1 0-1,-1-1 1,1 1-1,-1-1 1,1 1 0,-1-1-1,1 0 1,-1 1-1,1-1 1,-1 0 0,1 0-1,3 0 1,1-1-54,1-1-1,-1 1 1,1-1-1,-1 0 1,0 0 0,0-1-1,0 0 1,0 0 0,6-4-1,15-13-1066,-1-1 0,0 0-1,-1-2 1,-2-1 0,0-1 0,-2-1-1,-1-1 1,-1 0 0,-1-2 0,-1 0 0,-2-1-1,-1 0 1,11-35 0,-12 6 2425,-13 59-1268,1 0-1,-1 0 1,0 0 0,0 0 0,0 0 0,0 0 0,0 0 0,0 0 0,0 0 0,0-1-1,0 1 1,0 0 0,0 0 0,0 0 0,0 0 0,0 0 0,0 0 0,0 0 0,0-1 0,0 1-1,0 0 1,0 0 0,0 0 0,0 0 0,0 0 0,0 0 0,0 0 0,0-1 0,0 1-1,0 0 1,0 0 0,0 0 0,0 0 0,0 0 0,0 0 0,0 0 0,0 0 0,0-1-1,-1 1 1,1 0 0,0 0 0,0 0 0,0 0 0,0 0 0,0 0 0,0 0 0,0 0 0,0 0-1,0 0 1,-1 0 0,1 0 0,0 0 0,0 0 0,0 0 0,0 0 0,0 0 0,0 0-1,-1 0 1,1 0 0,0 0 0,0 0 0,0 0 0,0 0 0,0 0 0,0 0 0,0 0-1,-7 7 1218,-4 8-362,1 1-1,0 1 1,1-1 0,-10 32 0,-22 77 2190,7 14 4,32-124-2962,0 1 0,0-1 0,2 1 0,0-1 0,0 1 0,2 0 0,3 15 0,-4-28-102,1 0 0,-1 0 0,1-1 1,0 1-1,0 0 0,0-1 0,0 0 0,1 1 0,-1-1 0,3 2 1,12 3-1572,-17-7 1355,1 0-1,-1 0 0,1 0 0,-1-1 1,1 1-1,-1 0 0,1 0 1,-1 0-1,1-1 0,-1 1 0,0 0 1,1-1-1,-1 1 0,1 0 0,-1-1 1,0 1-1,1 0 0,-1-1 0,0 1 1,0-1-1,1 1 0,-1 0 0,0-1 1,0 1-1,0-1 0,1 1 0,-1-1 1,0 1-1,0-1 0,0 1 1,0-1-1,1-16-4474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1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9257,'0'0'1858,"46"37"-1314,-19-35-128,7-2-319,2 0-1154,3 0-2339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6:03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157 235 4676,'0'0'6129,"-2"-3"-6172,2 3 44,0-1 0,-1 1 0,1 0 0,0 0 0,0 0 0,0 0 0,0-1 0,0 1-1,-1 0 1,1 0 0,0 0 0,0 0 0,0 0 0,-1 0 0,1 0 0,0-1 0,0 1 0,0 0 0,-1 0 0,1 0-1,0 0 1,0 0 0,0 0 0,-1 0 0,1 0 0,0 0 0,0 0 0,0 0 0,-1 0 0,1 0 0,0 0 0,0 1 0,0-1-1,-1 0 1,1 0 0,0 0 0,0 0 0,0 0 0,-1 0 0,1 0 0,0 1 0,0-1 0,0 0 0,0 0 0,0 0-1,-1 0 1,1 1 0,0-1 0,0 0 0,0 0 0,0 0 0,0 1 0,0-1 0,0 0 0,0 0 0,0 0 0,0 1-1,0-1 1,0 0 0,0 0 0,0 0 0,0 1 0,0-1 0,0 0 0,-4 31 141,3 59 171,1-65-257,-29 736 171,9-366-160,1 351-1535,-17-216 1495,25-145-584,-3 28-274,2-151 553,12-341-1066,5-520-3498,27 0 7948,66-777-4163,-21 454 3021,-70 861-1407,2 0 0,34-114 0,-51 233 1168,-98 703 469,59 10-5726,46-760 3412,-4 94-3457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11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11627,'-9'0'459,"-6"1"375,0 1 0,1 0 0,-1 1 0,1 1 0,0 0 0,0 1 0,-26 13 0,34-15-677,1 0-1,0 0 1,0 0 0,0 1-1,0 0 1,0 0-1,1 0 1,-1 0 0,1 1-1,1 0 1,-1 0 0,0 0-1,1 0 1,0 0 0,1 1-1,-1-1 1,1 1-1,0 0 1,0 0 0,1 0-1,-1 0 1,1 0 0,0 8-1,1-11-147,1-1 0,-1 0 0,1 0 0,0 0 0,-1 0 0,1 0-1,0-1 1,0 1 0,0 0 0,0 0 0,1-1 0,-1 1 0,0 0 0,1-1-1,-1 1 1,1-1 0,0 0 0,-1 1 0,1-1 0,0 0 0,0 0 0,0 0-1,0 0 1,0-1 0,0 1 0,0 0 0,0-1 0,0 1 0,0-1-1,0 0 1,0 0 0,4 0 0,9 1 61,0 0-1,-1-1 1,20-3-1,-24 1-45,1 0 0,-1 0 0,0-1 0,0-1 0,0 0 0,0 0 0,0-1 0,-1 0 0,0-1 0,10-7 0,-14 10 11,0-1-1,-1 0 0,1 0 0,-1 0 0,0-1 0,0 1 1,0-1-1,-1 0 0,0 0 0,0-1 0,0 1 0,0 0 0,-1-1 1,0 0-1,0 0 0,-1 1 0,1-1 0,0-11 0,-2 16-28,0 0 0,0 0 0,0 0 0,0 0 0,-1-1 0,1 1-1,0 0 1,0 0 0,-1 0 0,1 1 0,-1-1 0,1 0 0,-1 0 0,1 0-1,-1 0 1,0 0 0,1 0 0,-1 1 0,0-1 0,0 0 0,1 1 0,-1-1-1,0 0 1,0 1 0,0-1 0,-2 0 0,0 0-11,-1 0-1,1 0 1,-1 0-1,0 1 1,1 0-1,-1-1 1,0 1-1,-4 1 1,-3 0-870,0 0 0,0 2 0,0-1 0,-15 6 0,11-2-4677,7-5-5461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1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10410,'0'0'3657,"3"-8"-1687,0 2-1781,-1 0 0,1 0 1,1 0-1,-1 0 0,1 1 1,0 0-1,0 0 0,0 0 1,1 0-1,0 1 1,0 0-1,0 0 0,0 0 1,1 0-1,0 1 0,-1 0 1,1 0-1,9-3 1,-7 3-58,0 0-1,0 1 1,0-1 0,0 2 0,0-1 0,1 1 0,-1 0 0,11 1 0,-16 0-122,-1 0 0,0 0 1,1 1-1,-1-1 0,1 1 1,-1-1-1,0 1 0,0 0 0,1 0 1,-1 0-1,0 0 0,0 1 1,0-1-1,0 1 0,0-1 0,0 1 1,-1-1-1,1 1 0,0 0 0,-1 0 1,1 0-1,-1 0 0,0 0 1,0 0-1,0 1 0,0-1 0,0 0 1,0 0-1,0 1 0,-1-1 0,1 4 1,1 13 42,-1 1 0,-1-1 0,-1 0 0,0 0 0,-2 0 0,-5 22 0,-5 57 163,13-97-191,0 0-1,0 0 1,0 0 0,0 0-1,0 0 1,0 0 0,0 0-1,0 0 1,0 0 0,0 0-1,1 0 1,-1 0 0,1 0-1,-1 0 1,0 0 0,1 0-1,-1 0 1,1 0 0,0 0-1,-1 0 1,1-1 0,0 1-1,0 0 1,-1 0 0,1-1-1,2 2 1,-2-2 21,1 1 0,0-1-1,0 0 1,0 1 0,0-1 0,0 0-1,0 0 1,-1 0 0,1-1 0,0 1 0,0 0-1,0-1 1,3 0 0,5-3 98,0-1 1,-1 1-1,0-1 0,14-10 0,2-4-91,-1-2 0,-1 0 0,35-41-1,-50 53-24,-1 0 0,0-1 0,0 0 0,-1 0 0,-1 0 0,1-1 1,-2 0-1,1 0 0,-2 0 0,1 0 0,-2-1 0,1 1 0,0-14 0,-3 25-28,0 0 1,0-1-1,0 1 1,0-1-1,0 1 0,0-1 1,0 1-1,-1-1 1,1 1-1,0-1 1,0 1-1,0 0 1,0-1-1,-1 1 1,1-1-1,0 1 1,0 0-1,-1-1 0,1 1 1,0 0-1,-1-1 1,1 1-1,0 0 1,-1-1-1,1 1 1,0 0-1,-1 0 1,1-1-1,-1 1 0,1 0 1,0 0-1,-1 0 1,1 0-1,-1 0 1,1 0-1,-1-1 1,1 1-1,-1 0 1,1 0-1,0 0 1,-1 0-1,1 1 0,-1-1 1,1 0-1,-1 0 1,1 0-1,-1 0 1,1 0-1,0 1 1,-1-1-1,1 0 1,-1 0-1,1 0 0,0 1 1,-1-1-1,1 0 1,0 1-1,-1-1 1,1 0-1,0 1 1,-1-1-1,1 1 1,0 0-1,-24 24-83,22-22 92,1 0-1,-1 0 0,1 0 1,0 0-1,0 0 1,0 0-1,0 1 0,1-1 1,-1 0-1,1 0 1,0 1-1,0-1 0,0 0 1,0 0-1,1 1 0,-1-1 1,1 0-1,0 0 1,0 0-1,0 0 0,0 0 1,3 4-1,-1-4 5,-1 0 0,1 0 0,0 0 0,1-1 0,-1 1 0,0-1 1,1 0-1,0 0 0,-1 0 0,1 0 0,0-1 0,0 0 0,0 1 0,0-2 0,5 2 0,5 0 17,0-1 0,1 0-1,-1-1 1,0 0 0,1-1 0,-1-1-1,0-1 1,0 0 0,17-5 0,-13 0 5,0 0 0,0-1 1,25-18-1,-38 24-18,0 0 0,0-1 0,-1 0-1,1 0 1,-1 0 0,0 0 0,0-1 0,0 0-1,-1 0 1,0 0 0,0 0 0,0 0 0,0-1-1,-1 1 1,0-1 0,2-6 0,-4 11-13,0 0 1,0 1 0,0-1 0,0 0 0,0 1-1,0-1 1,0 0 0,0 1 0,0-1-1,0 0 1,0 1 0,-1-1 0,1 0-1,0 1 1,0-1 0,-1 0 0,1 1-1,0-1 1,-1 1 0,1-1 0,-1 1 0,1-1-1,-1 1 1,1-1 0,-1 1 0,1-1-1,-1 1 1,1 0 0,-1-1 0,1 1-1,-2-1 1,-26 0-44,21 2 22,0 0-1,1 1 0,-1 0 0,1 0 1,-1 0-1,-8 6 0,4 0 4,0 1-1,0 0 1,-10 12-1,18-19 14,1 0 1,0 0-1,1 1 0,-1-1 1,0 0-1,0 1 0,1-1 0,0 1 1,-1-1-1,1 1 0,0 0 0,0 0 1,0 0-1,1-1 0,-1 1 0,1 0 1,0 0-1,-1 0 0,1 0 1,1 0-1,-1 0 0,1 3 0,0-4-3,0 0 0,0 0 0,1-1 0,-1 1 0,1-1 0,-1 1 0,1-1 0,0 1-1,-1-1 1,1 0 0,0 0 0,0 0 0,0 0 0,0 0 0,0 0 0,0 0 0,0-1 0,0 1 0,4 0-1,47 6 47,-43-7-44,43 4-9,-13-2-273,55 10 1,-84-10 244,-1 1-1,0-1 0,-1 1 0,1 1 1,-1 0-1,1 0 0,-1 1 0,0 0 1,-1 1-1,13 10 0,-18-13 60,-1 0 0,0 0 0,0 0 0,0 1 0,0-1 0,0 0-1,-1 1 1,1 0 0,-1-1 0,0 1 0,0 0 0,-1-1 0,1 1 0,-1 0-1,0 0 1,0 0 0,-1 7 571,0-52 701,-15-193-1153,16 233-152,1 0 1,-1 0-1,1 0 1,-1 0-1,1 1 0,0-1 1,0 0-1,-1 0 1,1 1-1,0-1 1,0 1-1,0-1 0,0 1 1,0-1-1,-1 1 1,1-1-1,0 1 0,0 0 1,0 0-1,0-1 1,0 1-1,0 0 1,0 0-1,0 0 0,0 0 1,0 0-1,2 1 1,41-1-34,-32 0 22,21 0-2,103 4 45,-123-3-45,-1 1 1,1 1 0,-1-1 0,1 2-1,-1 0 1,0 0 0,-1 1 0,15 8-1,-24-11 17,0 0 1,0-1-1,0 1 0,0 0 0,-1 0 0,1 0 0,-1 0 1,1 0-1,-1 1 0,0-1 0,0 0 0,0 1 0,0-1 1,0 0-1,-1 1 0,1-1 0,-1 1 0,0-1 0,1 1 0,-1 0 1,0-1-1,0 1 0,-1-1 0,1 1 0,0-1 0,-1 1 1,0-1-1,0 1 0,1-1 0,-3 4 0,-3 9 30,-1 0 1,-1 0-1,-13 20 0,14-23-45,1-2 29,3-7-8,1 0 0,-1 1 0,1-1 0,0 1 0,1 0 0,-1 0 0,0-1 0,1 1 0,0 0 0,0 0 0,0 0 0,1 0-1,-1 6 1,2-9-3,-1-1 0,1 1 1,-1 0-1,1-1 0,0 1 0,-1-1 0,1 1 0,0-1 0,0 0 0,-1 1 0,1-1 0,0 1 0,0-1 0,-1 0 0,1 0 0,0 0 0,0 1 0,0-1 0,0 0 0,-1 0 0,1 0 1,0 0-1,0 0 0,0-1 0,0 1 0,1 0 0,25-4 33,1-7-363,-1-1 0,0-1 0,-1-2 0,0 0 0,40-34 0,-36 27 24,-3 0 147,16-10-401,-49 55-336,1-12 958,0 2-1,1-1 1,0 0 0,1 1 0,-3 22 0,6-32-32,0 0-1,0 1 1,0-1 0,0 0 0,1 0 0,-1 0 0,1 0 0,0 0 0,0 0 0,0 0-1,1 0 1,-1-1 0,1 1 0,-1 0 0,1-1 0,0 1 0,0-1 0,0 1 0,0-1 0,0 0-1,1 0 1,-1 0 0,1 0 0,-1-1 0,1 1 0,0-1 0,0 1 0,0-1 0,4 2-1,1-1 23,0 1 0,0-1 0,0 0-1,0-1 1,0 0 0,0-1-1,1 1 1,-1-1 0,0-1-1,1 0 1,-1 0 0,0 0 0,0-1-1,0 0 1,0-1 0,13-6-1,-16 7 20,0-1-1,0 0 0,0 0 1,0-1-1,-1 0 1,1 0-1,-1 0 0,0 0 1,0-1-1,0 1 0,-1-1 1,0 0-1,0 0 1,0 0-1,0 0 0,-1-1 1,0 1-1,0-1 0,0 0 1,-1 1-1,0-1 1,0 0-1,0 0 0,-1-7 1,0 5-4,-1 0 1,0 0 0,0 1-1,0-1 1,-1 1 0,0-1-1,-4-7 1,5 12-67,-1-1-1,0 1 1,0-1-1,0 1 1,0 0-1,0 0 1,-1 0-1,1 0 1,-1 0-1,0 0 1,0 1-1,0-1 1,0 1 0,0 0-1,0 0 1,-6-2-1,9 4-109,0 0 0,0 0-1,0 0 1,0 1 0,0-1 0,0 0 0,0 0-1,0 0 1,0 0 0,0 1 0,-1-1-1,1 0 1,0 0 0,0 0 0,1 1 0,-1-1-1,0 0 1,0 0 0,0 0 0,0 1 0,0-1-1,0 0 1,0 0 0,0 0 0,0 0-1,0 1 1,0-1 0,0 0 0,1 0 0,-1 0-1,0 0 1,0 0 0,0 1 0,0-1-1,0 0 1,1 0 0,-1 0 0,0 0 0,0 0-1,0 0 1,0 0 0,1 0 0,-1 0-1,0 0 1,0 1 0,0-1 0,1 0 0,-1 0-1,0 0 1,0 0 0,0 0 0,1-1-1,-1 1 1,0 0 0,0 0 0,0 0 0,0 0-1,1 0 1,-1 0 0,13 0-8058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1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247 346 11531,'0'0'147,"0"-1"0,0 0 0,0 1 0,0-1 0,0 0 0,-1 1 0,1-1 0,0 1 0,0-1 0,-1 0 0,1 1 0,-1-1-1,1 1 1,0-1 0,-1 1 0,1-1 0,-1 1 0,1-1 0,-1 1 0,1-1 0,-1 1 0,0 0 0,1-1 0,-1 1 0,1 0 0,-1-1 0,-1 1 0,-26-4 1864,-26 11-359,42-3-1447,0 0 1,1 1-1,0 0 0,0 1 1,0 0-1,1 1 0,0 0 1,0 0-1,1 1 0,0 0 0,0 1 1,-14 19-1,22-27-198,1-1 0,-1 1 1,1-1-1,-1 1 0,1 0 0,0-1 0,0 1 1,-1 0-1,1-1 0,0 1 0,0 0 0,0 0 1,0-1-1,-1 1 0,1 0 0,0 0 0,1-1 0,-1 1 1,0 0-1,0 0 0,0-1 0,0 1 0,0 0 1,1-1-1,-1 1 0,0 0 0,1-1 0,-1 1 1,0 0-1,1-1 0,-1 1 0,1-1 0,-1 1 0,1-1 1,-1 1-1,1-1 0,0 1 0,-1-1 0,1 1 1,0-1-1,-1 0 0,1 1 0,0-1 0,-1 0 0,1 0 1,0 1-1,-1-1 0,1 0 0,0 0 0,0 0 1,-1 0-1,2 0 0,51 2 179,-41-2-80,67-2 20,62 3-107,-126 0 3,1 0 0,-1 2 0,0 0 0,0 1 0,0 0 0,25 12 614,-47-52 2524,-2-44-2879,-4-70-450,13 150 160,0-1 0,1 0-1,-1 1 1,0-1 0,0 0 0,1 1-1,-1-1 1,0 0 0,1 1-1,-1-1 1,0 1 0,1-1 0,-1 0-1,1 1 1,-1-1 0,1 1 0,-1 0-1,1-1 1,0 1 0,-1-1 0,1 1-1,-1 0 1,1-1 0,0 1 0,-1 0-1,1 0 1,0 0 0,-1-1 0,1 1-1,0 0 1,0 0 0,1 0 0,31 0-133,-19 0 119,29 0 26,0-2 0,0-1 0,62-15 1,-92 16 2,0-2 1,0 0-1,0 0 1,0-1-1,-1-1 1,0 0 0,0 0-1,-1-2 1,1 1-1,-1-1 1,-1-1-1,0 0 1,0 0 0,-1-1-1,11-15 1,-17 21-3,-1 0 0,0-1 0,-1 1 0,1-1 0,-1 1 0,0-1 0,0 0 0,0 0 0,0-8 0,-1 12-6,0 0 1,0 0-1,0 0 0,-1 0 1,1 0-1,0 0 1,0 1-1,0-1 1,-1 0-1,1 0 0,0 0 1,-1 0-1,1 0 1,-1 0-1,1 1 0,-1-1 1,0 0-1,1 0 1,-1 1-1,-1-2 0,1 1-4,-1 1 0,1 0 0,0-1 0,0 1 0,-1 0-1,1 0 1,0 0 0,0 0 0,-1 0 0,1 1 0,0-1-1,-1 0 1,1 0 0,0 1 0,0-1 0,0 1 0,-1-1-1,1 1 1,0 0 0,-2 1 0,-1 1-7,-1 0 0,1 1-1,0-1 1,1 1 0,-1 0 0,0 0 0,1 1 0,0-1-1,0 1 1,1 0 0,-1-1 0,-2 10 0,-20 67-36,23-75 45,-8 41 59,2 0 1,2 1 0,1 0 0,3 0 0,2 1-1,3-1 1,1 0 0,20 90 0,-17-115 304,-7-23-343,0 0 1,0 0 0,0 0-1,0 0 1,0 0-1,0 0 1,0 0 0,0 0-1,0 0 1,0 0 0,0 0-1,0 0 1,0 0-1,1 0 1,-1 0 0,0 0-1,0 0 1,0 0-1,0 0 1,0 0 0,0 0-1,0 0 1,0 0 0,0 0-1,0 0 1,0 0-1,0 0 1,0 0 0,1 0-1,-1 0 1,0 0 0,0 0-1,0 0 1,0 0-1,0 0 1,0 0 0,0 0-1,0 0 1,0 0 0,0 0-1,0 0 1,0 1-1,0-1 1,0 0 0,-1-36 1525,0 6-1736,-1 3 203,-1-1 0,-12-53-1,9 54-54,1 0 0,-4-55-1,11 81 18,-1 1-1,1-1 0,0 1 0,-1-1 0,1 1 0,-1-1 0,1 1 1,0 0-1,-1 0 0,1 0 0,0 0 0,-1 0 0,1 0 0,0 0 1,1 1-1,-1-1 15,77 9-11,50 2 29,-117-11-3,13 1 28,0-2 0,45-7 0,-65 7-24,1 0 1,-1 0-1,1-1 1,-1 0-1,0 0 1,1 0-1,-1 0 1,0-1-1,-1 0 1,1 0-1,0 0 1,-1-1-1,0 1 1,0-1-1,0 0 1,0-1-1,0 1 1,4-8-1,-7 11 1,-1 0 1,1 0-1,0 0 0,-1 0 0,1 0 0,-1 0 0,1 0 1,-1 0-1,0 0 0,1-1 0,-1 1 0,0 0 1,0 0-1,0 0 0,1-1 0,-1 1 0,-1 0 0,1 0 1,0 0-1,0-1 0,0 1 0,-1 0 0,1 0 1,0 0-1,-1 0 0,0-2 0,-1 2-10,1 0 0,0 0-1,-1 1 1,1-1 0,-1 0 0,1 1-1,-1-1 1,1 1 0,-1 0 0,1 0 0,-1-1-1,1 1 1,-1 0 0,1 0 0,-1 0-1,1 1 1,-3-1 0,-3 1-15,1 0 1,0 1-1,0 0 0,0 0 1,0 0-1,0 1 0,0-1 0,1 2 1,-7 3-1,9-5 12,1 0 0,0 0 0,1 0 0,-1 0 0,0 1 0,1-1 0,-1 1 0,1-1 0,-1 1 0,1-1 0,0 1 0,0 0 0,1-1 0,-1 1 0,0 0 0,0 5 0,2-7 4,-1 1-1,0-1 1,1 1 0,-1-1 0,1 0 0,-1 1-1,1-1 1,-1 1 0,1-1 0,0 0 0,0 0-1,0 1 1,0-1 0,0 0 0,0 0-1,0 0 1,0 0 0,0 0 0,0 0 0,1-1-1,-1 1 1,0 0 0,1-1 0,-1 1 0,0 0-1,1-1 1,-1 0 0,1 1 0,-1-1-1,4 0 1,19 3-131,0-2-1,0 0 0,0-2 0,0 0 1,0-2-1,0-1 0,-1-1 1,28-9-1,57-10-9,-106 24 150,0-1 1,-1 1-1,1 0 0,-1-1 0,1 1 0,0 0 0,-1 0 0,1 0 0,-1 0 0,1 0 1,0 1-1,-1-1 0,1 0 0,-1 1 0,1-1 0,0 1 0,-1 0 0,0-1 1,1 1-1,-1 0 0,1 0 0,-1 0 0,2 1 0,-2 1 61,1 0 0,-1-1 0,0 1 0,-1 0-1,1-1 1,0 1 0,-1 0 0,1 0 0,-1-1 0,0 5 0,8 33 262,11-11-529,-8-21-4111,-1-8-2410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2:2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2441 183 7911,'-10'-6'1938,"-18"-7"-1755,0 0-1,-1 2 0,0 1 0,-39-8 0,-139-20 71,66 15 158,30 2-200,-133-6 0,181 24-122,-1 3 1,1 3-1,-103 18 1,-226 74 4,309-68-27,1 3-1,-125 65 0,170-73 96,1 1 0,0 1 1,2 3-1,1 0 0,1 2 0,1 1 0,-48 64 0,64-73-103,1 0-1,1 2 1,1-1-1,1 1 1,2 1-1,-10 30 0,15-36-46,0-1 0,1 1 0,1-1 0,1 1 0,0 0 0,1 0 0,1 0 0,1-1 0,7 31 0,-4-31 4,2 0 0,0 0-1,1 0 1,0-1 0,1 0 0,1-1 0,1 0 0,0-1 0,1 0-1,0 0 1,1-2 0,27 22 0,-5-8 12,2-1 0,0-2 1,1-2-1,53 21 0,7-5 22,1-4 1,2-4 0,185 27-1,-84-34 44,205-2 0,-243-24 43,0-6 1,-2-8 0,0-7 0,-1-7-1,-2-7 1,-2-7 0,-2-6-1,-2-7 1,172-94 0,-89 14 102,-208 119-120,0-1-1,-1-1 0,-2-1 0,0-2 0,37-48 0,-55 64-65,-1-1-1,0 0 0,0 0 0,-1-1 0,-1 0 0,1 0 0,-2 0 0,0 0 0,0-1 0,-1 1 0,2-23 0,-4 25-36,-1 0-1,0 0 1,0 1-1,0-1 1,-1 1-1,-1-1 1,1 1 0,-2 0-1,1-1 1,-1 2-1,0-1 1,0 0-1,-1 1 1,0 0 0,-1 0-1,-8-9 1,-8-5-23,-2 2 1,0 0 0,-1 2 0,-1 1-1,0 0 1,-1 2 0,-50-18 0,-11 2-1,-115-24 0,23 18-75,-1 8-1,-328-9 0,243 40-2398,-342 46 0,385-19-765,24-5-1053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3:1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4132,'0'0'6283,"12"-1"-6293,1131-48 1645,-543 34-1322,585-20 1630,-1110 33-1913,55-1 11,164-26 0,-293 29-64,-1 0 0,1 0 0,0 0 0,0 0 0,0 0 0,-1 0 0,1-1 1,0 1-1,0 0 0,-1-1 0,1 1 0,0 0 0,-1-1 0,1 1 0,0-1 0,-1 1 0,1-1 0,-1 1 0,1-1 0,-1 0 0,1 1 0,-1-1 0,1 1 0,-1-1 0,0 0 0,1 0 0,-1 1 0,0-1 0,1-1 0,-2-16-3713,-4 3-1410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3:2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87 222 1217,'0'0'1020,"-10"0"-428,3 0-329,1 0 81,0 0 0,0-1 0,0 1 0,1-1 0,-1 0 0,0 0 0,0-1 0,0 0 0,1 0 0,-7-3 0,18 3-146,0 0 0,0 0 1,0 1-1,0-1 0,0 2 1,11-2-1,1352 19 2188,2 0-1959,-492-43-242,1-31-60,211-11 56,-945 62-125,433-31 118,-579 37-182,35-8 489,-34 8-459,-1 0 0,1 0 0,0 0 0,-1 0 0,1 0 0,-1 0 0,1 0 0,0-1 0,-1 1 0,1 0 0,-1-1 0,1 1 0,-1 0 0,1-1 0,-1 1 0,1 0 0,-1-1 0,1 1 0,-1-1 0,1 1 0,-1-1 0,0 1 0,1-1 0,-1 1 0,0-1 0,0 0 0,1 1 0,-1-1 0,0 1 0,0-1 0,0 0 0,0 1 0,0-1 0,0 1 0,0-1 0,0 0 0,0 1 0,0-1 0,0 0 0,0 1 0,0-1 0,0 1 0,0-1 0,-1 0 0,1 1 0,0-1 0,-1 1 0,1-1 0,0 1 0,-1-1 0,1 0 0,-2 0-89,0 1-1,0-1 0,1 1 0,-1-1 1,0 1-1,0 0 0,1 0 0,-1 0 0,0 0 1,0 0-1,0 0 0,1 0 0,-1 0 1,0 1-1,0-1 0,1 1 0,-1-1 1,0 1-1,1 0 0,-1-1 0,1 1 1,-1 0-1,-2 2 0,-6 2-2582,3-5-2005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3:3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2210,'0'0'5915,"1"-6"-5435,0 3-449,-1 1-9,0 0-1,0 1 1,1-1-1,-1 1 1,1-1-1,-1 0 1,1 1 0,-1 0-1,1-1 1,0 1-1,0-1 1,0 1-1,0 0 1,0-1-1,0 1 1,0 0-1,0 0 1,0 0-1,1 0 1,-1 0 0,0 0-1,1 0 1,-1 0-1,1 1 1,-1-1-1,1 0 1,-1 1-1,1 0 1,-1-1-1,1 1 1,0 0-1,-1-1 1,1 1 0,-1 0-1,4 1 1,215-8 1524,-66 5-813,718-5-285,-531 34 543,-5-2 90,-366-27-977,-2 0-1174,11 5-3174,15-3 528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3:51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50 4388,'0'0'9065,"-4"0"-8681,75-1 1584,61-5-1219,293-32 517,-286 33-1232,148 13 1,385 13 92,-625-20-110,257 6-6,283-6 5,-201-7-344,-270 6 410,-111-5-979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3:5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46 3203,'0'0'2349,"-8"-4"-267,-2 0-1509,-26-14 1139,36 17-1662,0 1 0,0 0 1,0-1-1,0 1 0,1-1 1,-1 1-1,0-1 0,0 1 0,1 0 1,-1-1-1,0 1 0,0 0 1,1-1-1,-1 1 0,1 0 1,-1-1-1,0 1 0,1 0 1,-1 0-1,0-1 0,1 1 0,-1 0 1,1 0-1,-1 0 0,1 0 1,-1 0-1,1 0 0,-1-1 1,0 1-1,1 0 0,-1 0 0,1 0 1,-1 0-1,1 1 0,-1-1 1,1 0-1,-1 0 0,1 0 1,24-4 565,122-4-320,214 16-1,-207-1-245,1040 5 124,-70-4-466,-867-6-1165,-261-2 1011,0 0-1,-1-1 1,1 1-1,0-1 1,0 0-1,0 0 1,-5-3 0,-13-4-3446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4:18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28 4420,'0'0'433,"-10"0"-215,-95 23 92,102-23 42,0 0 0,0-1-1,0 1 1,0 0 0,0-1 0,0 0-1,0 0 1,0 1 0,1-2 0,-5-1-1,-26-6 1636,73 19-1909,-11-1-28,42 0 26,1-4 0,125-6-1,-123-2-45,494-25 112,-100 2 169,-466 26-309,820-7 258,-819 7-258,30 1-5,0 1 0,0 2-1,60 14 1,-93-18 1,1 0 1,-1 0-1,0 0 0,0 0 0,1 0 0,-1 0 0,0 0 0,0 0 1,1 0-1,-1 0 0,0 0 0,0 0 0,0 0 0,1 0 0,-1 0 0,0 1 1,0-1-1,1 0 0,-1 0 0,0 0 0,0 0 0,0 0 0,1 0 0,-1 1 1,0-1-1,0 0 0,0 0 0,0 0 0,1 1 0,-1-1 0,0 0 1,0 0-1,0 0 0,0 1 0,0-1 0,0 0 0,0 0 0,0 1 0,1-1 1,-1 0-1,0 0 0,0 1 0,0-1 0,0 0 0,0 1 0,-14 4-1,-27 0 42,39-5-42,-223 19 118,-219 23-1239,347-32-2773,54-8-299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6:0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59 181 3748,'-4'-6'572,"1"-1"1,0 0 0,0 0 0,1 0-1,-4-15 1,4 7-667,1 0 0,1 0-1,1-22 1,1-6 1855,-21 532 3440,0 1-4423,19-489-771,2 32-59,2-24-261,4-21-343,-1-15 804,-1 1 1,-1-1 0,-1 0-1,0-29 1,1 0-118,23-514-827,-47 690 679,10-19-64,5 1-1,9 109 0,2-172-1899,1-11-1544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4:5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310 273 1153,'-11'1'459,"-16"4"-254,-2 0 2116,-50 3 0,79-8-1893,27 0 420,512-45 898,-325 20-1458,382-36 456,615-69 882,-1200 129-1585,-8 1-13,0 0 1,0 0-1,1 0 0,-1 0 0,0-1 1,0 1-1,0-1 0,0 0 0,0 0 1,0 0-1,0 0 0,0-1 0,0 1 1,3-3-1,-8 3 38,0 0 1,1 0 0,-1 0-1,0 1 1,0-1-1,0 1 1,0-1-1,0 1 1,0-1 0,0 1-1,-3 0 1,4 0-55,-123-8 92,-128 8 0,116 2-82,-693 51-162,7 61-34,668-91 168,45-7-5,0 4 0,-140 46 1,315-68-498,185-33 505,447-53 65,961 2 29,-1612 84-26,-43-1 47,-28 1 5,-626 6-57,-2 40-57,373-23-2,126-12-2,1-1-79,-232 43 0,380-48-438,15-1 273,27 1-75,923-63-722,-810 46 936,-15 2 98,568-74 5,-687 83 3,-12 3 4,0-1 1,0 1-1,-1-1 1,1-1-1,0 1 1,0-1-1,-1 1 1,1-1-1,-1-1 1,0 1-1,6-4 1,-10 6-2,0-1 0,1 1 0,-1 0 0,0 0 0,0 0 0,0-1 0,0 1 0,1 0 0,-1 0 0,0-1 0,0 1 0,0 0 1,0 0-1,0-1 0,0 1 0,0 0 0,0-1 0,0 1 0,0 0 0,0 0 0,0-1 0,0 1 0,0 0 0,0-1 0,0 1 0,0 0 0,0 0 0,0-1 1,0 1-1,0 0 0,0 0 0,0-1 0,-1 1 0,1 0 0,0 0 0,0-1 0,0 1 0,-1 0 0,1 0 0,0 0 0,0-1 0,0 1 0,-1 0 1,1 0-1,0 0 0,0 0 0,-1 0 0,1-1 0,0 1 0,-1 0 0,1 0 0,0 0 0,-1 0 0,-11-4 48,-1 1 0,1 1 0,-1-1 0,0 2 0,0 0 0,-16 1 0,2-1-29,-564 17 51,5 50-1048,445-50-434,15-5-1202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1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79 12812,'0'0'7009,"9"-6"-5872,9-3-825,0 0 0,1 0 0,0 2-1,0 1 1,1 0 0,0 1-1,24-2 1,12 0-16,87 0 0,-141 7-295,1 0 1,-1 0-1,1 0 0,-1 0 1,1 0-1,-1 1 0,0-1 0,1 1 1,-1-1-1,1 1 0,-1 0 1,0 0-1,0 0 0,1 1 0,-1-1 1,0 0-1,0 1 0,0-1 1,0 1-1,2 2 0,-4-2 13,1-1-1,-1 1 1,0-1-1,1 1 1,-1 0-1,0-1 1,0 1-1,0 0 1,0-1-1,-1 1 1,1-1-1,0 1 1,-1 0-1,1-1 1,-1 1-1,1-1 1,-1 1-1,0-1 1,1 1-1,-1-1 1,0 0-1,0 1 1,0-1-1,0 0 1,0 0-1,-1 0 1,1 0-1,0 0 1,-1 0-1,1 0 1,-2 1-1,-16 12 265,0 0 0,-1-2 1,-25 12-1,-36 23 825,80-46-1102,0-1 0,0 1 0,1-1 0,-1 1 0,0-1 0,1 1 0,-1-1 0,0 1 0,1 0 0,-1-1 0,1 1 0,-1 0 0,1-1 0,0 1 0,-1 0 0,1 0 0,-1 0 0,1-1 0,0 1 0,0 1 0,9 8-57,31-2 22,-33-7 97,21 4-52,1 1-1,-1 1 0,-1 2 1,43 18-1,-62-23-14,0 0-1,0 1 1,0 0 0,-1 0-1,0 1 1,0 0-1,0 1 1,7 8 0,-11-11 5,0 0 1,-1 1 0,1-1 0,-1 1 0,0-1-1,0 1 1,-1-1 0,1 1 0,-1 0 0,0 0-1,0 0 1,-1 0 0,1 0 0,-1 0-1,0 0 1,-1 6 0,0-7 75,-1-1 0,1 1-1,0-1 1,-1 1 0,0-1 0,0 0 0,0 1 0,0-1-1,0 0 1,-1 0 0,1-1 0,-1 1 0,0-1 0,0 1-1,0-1 1,0 0 0,0 0 0,-1 0 0,1 0 0,-7 2-1,-9 4 529,-1-1 0,-28 6 0,47-12-590,-67 14 451,-2-2-1,1-3 1,-1-4-1,-77-2 1,146-3-469,0-1 0,-1 0 1,1 0-1,-1 0 0,1 0 1,0 0-1,-1 0 0,1-1 1,-1 1-1,1 0 0,0-1 0,-1 1 1,1-1-1,0 1 0,-1-1 1,1 1-1,0-1 0,0 0 1,0 0-1,0 0 0,0 0 1,0 0-1,0 0 0,0 0 0,0 0 1,0 0-1,0 0 0,1 0 1,-1-1-1,0 0 0,1 0-136,0 0-1,0 1 1,1-1-1,-1 0 1,1 1-1,-1-1 1,1 0-1,0 1 1,-1-1-1,1 1 1,0-1-1,0 1 1,0 0-1,0-1 1,0 1-1,1 0 0,-1 0 1,0-1-1,0 1 1,1 0-1,-1 0 1,1 1-1,-1-1 1,3-1-1,40-22-6950,-30 17 2863,19-11-10656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4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8904,'0'0'11387,"10"-8"-10234,1 1-964,0 1-1,0 0 0,1 0 0,0 1 1,0 0-1,0 1 0,0 0 1,1 1-1,-1 1 0,22-2 1,22 0 537,74 4 0,-128 0-726,0 0 1,0 0-1,0 0 1,0 1-1,0-1 1,0 1-1,0-1 1,0 1-1,0-1 1,0 1-1,0 0 1,0 0-1,0 0 1,-1 0-1,1 0 1,0 1 0,1 0-1,-3-1 15,1 0 0,-1 0 0,1 0 0,-1 0 0,0 0 0,1 0 0,-1 0 0,0 0 0,0 0 0,0 0 0,0 0 0,0 0 0,0 0 0,0 0 0,0 0 0,-1 0 0,1 0 0,0 0 0,0 0 0,-1 0 1,1 0-1,-1 0 0,0 1 0,-3 4 102,-1 1 0,1-2 0,-1 1 1,0 0-1,-1-1 0,1 0 0,-9 5 1,-48 25 442,50-30-464,1 1 0,0 0 0,0 0 0,0 1 0,1 1 1,-12 10-1,21-17-99,1-1 1,-1 1-1,1-1 1,0 1-1,-1-1 1,1 1-1,-1-1 1,1 1-1,0 0 1,0-1-1,-1 1 1,1 0-1,0-1 1,0 1-1,0 0 1,0-1-1,0 1 1,0 0-1,0-1 1,0 1-1,0 0 1,0-1-1,0 1 1,0 0-1,0-1 1,0 1-1,1 0 1,-1-1-1,0 1 1,0-1-1,1 1 1,-1 0-1,1-1 1,-1 1-1,0-1 1,1 1-1,-1-1 1,1 1-1,-1-1 1,1 0-1,-1 1 1,1-1-1,0 1 1,-1-1-1,2 1 1,33 13 79,-28-12-71,30 11 19,-5-3-2,42 21-1,-66-27-33,0 0 1,-1 0-1,0 1 0,0 0 0,0 0 0,-1 0 1,1 1-1,-1 0 0,-1 1 0,9 11 1,-12-16 9,-1 1-1,1-1 1,-1 1 0,1 0 0,-1-1 0,0 1 0,0 0 0,-1 0 0,1-1 0,0 1-1,-1 0 1,0 0 0,0 0 0,1 0 0,-2 0 0,1 0 0,0 0 0,-1 0 0,1-1 0,-1 1-1,0 0 1,-1 4 0,-1-3 59,0 0 1,0 0-1,0 0 0,0 0 0,-1-1 1,1 0-1,-1 1 0,0-1 0,0 0 1,0-1-1,-1 1 0,-4 1 0,-11 5 400,-1-1 0,0-1 0,0-1 0,-36 5 0,28-6-63,0-1 0,0-2 0,-1-1 0,-50-5 0,76 4-414,0-1-1,1 0 1,-1 0-1,1 0 1,-1-1-1,1 1 1,0-1-1,-1 1 1,1-1-1,0 0 1,0-1-1,0 1 1,1 0-1,-1-1 1,0 0-1,1 1 1,0-1-1,-1 0 0,1 0 1,0 0-1,1-1 1,-1 1-1,1 0 1,-1-1-1,1 1 1,0-1-1,0 1 1,0-1-1,1 0 1,-1 1-1,1-5 1,1 7-264,0-1 0,0 1 1,0-1-1,0 1 0,0-1 0,1 1 1,-1 0-1,0 0 0,1-1 0,-1 1 1,1 0-1,-1 0 0,1 0 0,-1 1 1,1-1-1,0 0 0,-1 1 0,1-1 1,0 1-1,2-1 0,9-4-2993,15-9-4513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9:5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38 96,'0'-9'92,"-3"-10"5148,3 19-5059,0 0 0,0-1-1,-1 1 1,1-1 0,0 1-1,0-1 1,0 1-1,0-1 1,-1 1 0,1 0-1,0-1 1,0 1 0,-1 0-1,1-1 1,0 1-1,0-1 1,-1 1 0,1 0-1,-1 0 1,1-1 0,0 1-1,-1 0 1,1 0-1,-1-1 1,1 1 0,0 0-1,-1 0 1,1 0 0,-1 0-1,1 0 1,-1 0-1,1 0 1,-1 0 0,1-1-1,0 2 1,-1-1 0,1 0-1,-1 0 1,1 0 0,-1 0-1,1 0 1,-1 0-1,1 0 1,0 1 0,-1-1-1,1 0 1,-1 0 0,1 1-1,0-1 1,-1 0-1,1 0 1,0 1 0,-1-1-1,1 0 1,0 1 0,-1-1-1,1 1 1,0-1-1,-1 1 1,-3 5 16,0 0 1,0 0-1,0 0 1,1 0-1,0 1 0,0-1 1,1 1-1,0 0 1,-3 12-1,-8 66 706,10-31-458,2 1 0,2 0 0,10 62 0,39 160 151,-45-255-413,-1 0 0,-1 0 0,-1 1 0,-1-1 0,-1 0 0,-5 44 0,-2-52-47,1-27-625,0-27-5889,5 21 399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0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1087 278 8008,'0'0'966,"-3"-8"-256,0-2-145,-1 1 1,-1 0-1,1 0 1,-2 0-1,1 1 1,-1 0-1,-1 0 1,1 0-1,-1 1 1,0 0-1,-1 0 1,0 0-1,-16-9 1,6 8-344,-1 1 1,0 0 0,0 2 0,-1 0 0,1 1 0,-35-2-1,-124 5-30,90 3-75,68-1-81,0 1 0,0 1 0,1 0 0,-1 2 0,1 0 0,0 1 0,-24 12 0,-5 5 482,-68 44 0,104-58-507,1 0-1,0 1 1,1 0-1,0 0 1,0 1-1,2 0 1,-1 1-1,1 0 1,1 0-1,0 1 1,1 0-1,0 0 1,1 1-1,-5 17 1,-4 23 30,3 2 0,-6 71 0,13-98-39,-7 361 80,12-269-68,12 363 77,-10-130-15,-5-183 83,-15 120 269,0 2-40,17-217-383,10 502 119,-10-571-124,6 134 16,6-1 0,37 169 0,-47-302-21,0-1 1,0 1 0,1 0 0,0-1 0,0 1-1,0-1 1,1 0 0,0 0 0,1 0-1,-1 0 1,1-1 0,0 0 0,0 0 0,1 0-1,-1-1 1,1 0 0,0 0 0,10 5-1,5 0 14,0-1 0,0-1-1,1-1 1,38 6-1,-30-7-5,0-2 0,0-2 0,59-3 0,89-23 35,-31 4-50,-119 18 15,0-1 1,-1-1 0,1-1 0,-1-2 0,-1-1-1,36-16 1,-53 18-20,0 0-1,0 0 0,0 0 0,-1-1 1,-1-1-1,1 1 0,-1-1 0,9-15 1,4-10-21,17-39 0,-31 58 0,0-1 0,-1 0 0,-1 0 0,0 0 0,3-33 0,-5-88-383,2-4 176,5 30 273,-8-200 1,-25 113 13,0-25 111,23 193-96,-28-438 541,16 72-484,13 296-27,16-254 707,-27-167-282,9 493-348,-1 0 0,-1-1 0,-2 1 0,-1 1 0,-12-32 0,-62-131 20,34 87 118,32 74 54,0 1-1,-2 1 1,-1 0-1,-35-38 1,-1-3-496,37 38-1033,14 19-1838,2-1-3901,1 7 500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1091 126 2787,'5'-1'561,"36"-15"6663,-40 16-7117,-1 0-1,1 0 1,-1-1-1,1 1 1,0 0 0,-1 0-1,1-1 1,-1 1-1,1-1 1,-1 1-1,1 0 1,-1-1-1,0 1 1,1-1 0,-1 1-1,1-1 1,-1 1-1,0-1 1,0 0-1,1 1 1,-1-1-1,0 1 1,0-1 0,0 0-1,1 1 1,-1-1-1,0 1 1,0-1-1,0 0 1,0 1-1,0-1 1,0 0 0,0 1-1,-1-1 1,1 0-1,0 1 1,0-1-1,0 1 1,-1-1-1,1 1 1,0-1 0,0 0-1,-1 1 1,1-1-1,-1 1 1,1-1-1,0 1 1,-1 0-1,1-1 1,-1 1 0,1-1-1,-1 1 1,1 0-1,-1-1 1,0 1-1,1 0 1,-1 0-1,1-1 1,-1 1 0,0 0-1,-20-11 329,-1 0 1,1 2-1,-1 1 0,-1 0 0,0 2 0,0 1 1,-29-4-1,-18 2-289,-81 2 0,107 5-106,-38-2 277,1 4 0,0 4 0,-116 22 0,184-24-285,0 0 0,0 1 0,0 1 0,0 0 0,1 1 0,0 0 0,1 1 0,-1 0 0,2 1-1,-1 0 1,1 1 0,1 0 0,-1 0 0,2 1 0,-13 20 0,16-24-3,1 1 0,0-1 1,1 0-1,0 1 0,0 0 0,1 0 1,-1 0-1,2 0 0,-1 0 0,1 0 1,1 1-1,-1-1 0,1 0 0,1 0 1,-1 1-1,1-1 0,1 0 0,0 0 0,0 0 1,0 0-1,1 0 0,1-1 0,-1 1 1,1-1-1,0 0 0,1 0 0,7 9 1,2-1 35,0-1 1,1-1 0,1-1-1,0 0 1,1-1 0,0 0-1,1-2 1,0 0 0,0-1-1,1 0 1,0-2 0,30 7-1,9-2 225,0-2 0,1-2-1,59-2 1,-68-5-91,-1-1-1,1-3 1,-1-2-1,0-2 1,56-17-1,-77 16-145,0-1-1,-1-1 0,0-1 1,-1-2-1,0-1 0,-1 0 1,-1-2-1,-1-1 0,0-1 1,20-22-1,-34 32-33,-1-1 0,0 0 1,-1-1-1,0 1 0,0-1 0,-1-1 0,5-13 0,-9 21-16,-1 0-1,1 0 0,-1 0 1,0 0-1,-1 0 0,1 0 1,-1 0-1,0 0 0,0 0 0,0 0 1,0 0-1,-1 0 0,1-1 1,-1 1-1,0 0 0,0 1 1,-1-1-1,1 0 0,-1 0 1,0 1-1,0-1 0,0 1 1,0-1-1,-1 1 0,-4-5 1,-4-1-185,0 1 1,-1 1 0,0 0-1,0 1 1,-1 0 0,1 0-1,-1 2 1,0-1-1,-1 2 1,1 0 0,-16-2-1,4 0-1634,6-2-1670,2-2-3059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4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856 155 7911,'-11'-8'887,"-6"-5"-179,-1 2 1,-1 0 0,1 1-1,-2 1 1,0 0 0,0 2-1,-33-9 1,28 12-466,-1 0-1,1 2 1,-1 0-1,1 2 1,-1 1-1,1 1 1,-48 10-1,58-8-199,-1 1-1,1 1 1,1 0-1,-1 1 1,1 0 0,0 1-1,1 1 1,0 0-1,0 1 1,1 1-1,1 0 1,-1 0-1,-16 23 1,4 0 3,2 2 0,2 0 0,1 1 0,2 0 0,1 2 0,-18 68 0,18-39 34,3 2-1,2-1 1,0 81-1,10-126-76,1 1 0,2-1 0,0 1 0,2-1-1,0 1 1,2-1 0,1-1 0,0 1 0,18 34-1,-16-40-56,1-1 0,2 1-1,-1-2 1,2 0-1,0 0 1,1-1 0,0-1-1,2-1 1,-1 0 0,2 0-1,33 19 1,-35-24 22,-1 0 0,1-1 0,1-1 0,-1 0 0,1-2 0,0 1 0,0-2 0,1 0-1,-1-1 1,1 0 0,-1-2 0,1 0 0,-1 0 0,1-2 0,-1 0 0,1-1 0,-1-1 0,0 0 0,0-1 0,-1-1 0,0 0 0,0-1 0,0-1 0,-1 0 0,0-1 0,0 0 0,21-20 0,-6-2 228,0-2-1,-3 0 1,0-2-1,-3 0 1,-1-2 0,-1-1-1,20-51 1,-13 16 355,-2-2 0,-4-1 0,12-83 0,-25 115-408,-3-1 1,-1 0-1,-2 0 0,-3 0 1,-1 0-1,-8-49 0,6 83-140,1-1 0,-2 1 0,1 0 0,-2 0 0,1 0 0,-2 1 0,1-1 0,-1 1 0,-1 1 0,0-1 0,0 1 0,-1 0-1,0 1 1,-1 0 0,-12-10 0,8 9-46,-1 1-1,0 0 1,0 1-1,-1 1 1,0 0 0,0 1-1,-1 0 1,1 2-1,-1 0 1,-22-2-1,13 3-299,-1 2 1,1 1-1,-1 0 0,1 2 0,-1 1 0,-29 9 0,34-7-372,0 1 0,1 0 0,0 2 0,0 1 0,1 0 0,1 1-1,-19 14 1,7 1-3107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0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1823 250 5605,'-15'-11'2184,"-29"-16"-1768,0 1 0,-71-29 1,42 27-334,-1 4 1,-1 3-1,-1 3 1,-1 3-1,0 3 0,-1 5 1,-103 1-1,145 10-31,1 1 1,-1 1-1,2 3 0,-1 0 0,1 2 0,1 2 0,-36 18 0,17-4 88,1 3 0,1 2 0,-69 57 0,86-61 31,0 2 0,2 1 0,2 2 0,1 0-1,-29 46 1,43-56-95,1 1-1,1 0 0,1 1 0,1 0 1,1 1-1,1 0 0,2 0 0,1 1 1,-4 43-1,7-27-33,2 0 1,2 0 0,2 0 0,2 0-1,1-1 1,3 0 0,1 0-1,2-1 1,1-1 0,3 0 0,1-1-1,2-1 1,2-1 0,46 61-1,-36-59-16,1-1-1,3-2 1,1-2-1,1-1 1,2-2-1,1-1 0,1-3 1,1-1-1,2-2 1,55 21-1,-46-25 22,1-2 1,0-2-1,2-3 0,-1-3 0,1-1 0,0-3 1,1-3-1,98-7 0,-115-1-16,0-2-1,0-1 1,-1-2-1,0-2 1,0-2-1,-2-1 1,0-3-1,0 0 1,-2-3-1,-1 0 1,0-3-1,-2-1 1,0-1-1,-2-2 1,-1-1-1,-2-1 1,-1-2-1,-1-1 1,-1 0-1,34-66 1,-29 38 180,-2-2 0,-3-2 0,-3 0 0,-3-1 0,-2-1 0,-4 0 0,-2-1 1,-4-1-1,-2 0 0,-8-111 0,1 156-145,0-1 0,-2 1 0,-1 0 0,-1 0 0,-1 1 0,-1-1 1,-1 1-1,-1 1 0,-21-36 0,24 48-161,-1-1 1,0 1 0,-1 0-1,0 0 1,0 1-1,-1 1 1,0-1-1,-1 2 1,0-1-1,0 2 1,0-1 0,-1 1-1,0 1 1,0 0-1,-1 1 1,1 0-1,-1 1 1,0 1-1,-21-2 1,15 3-329,1 1-1,-1 1 0,1 1 1,0 0-1,-1 1 1,-19 7-1,-5 5-1478,-56 25 0,-6 11-3025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0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0 987 5573,'9'-10'4292,"479"-460"3385,-396 387-7220,27-24-101,209-145 0,-272 225-17,-30 16-614,-25 11 105,0 0 0,-1 0-1,1-1 1,-1 1 0,1 0 0,-1-1-1,1 1 1,-1 0 0,1-1 0,-1 1-1,1-1 1,-1 1 0,0 0 0,1-1-1,-1 1 1,0-1 0,1 1-1,-1-1 1,0 0 0,0 1 0,1-1-1,-1 1 1,0-1 0,0 1 0,0-1-1,0 0 1,0 0 0,1-13-5734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0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96 5285,'0'0'4159,"5"-11"-2398,-4 7-1395,20-48 1439,-20 49-1423,1 0 1,-1 1 0,1-1-1,-1 1 1,1 0-1,0 0 1,0-1 0,0 1-1,0 0 1,4-2 0,-2 35 343,-6-5-572,0-1 0,-2 1 0,0-1 0,-2-1 0,-1 1 0,-10 25 0,8-27-25,1 1 0,1 1 0,1-1 0,2 1 0,0 0-1,0 35 1,4-59-113,0 0-1,0 0 1,0 0-1,1 0 1,-1 0-1,0 0 1,1 0 0,-1 0-1,0-1 1,1 1-1,-1 0 1,1 0-1,-1 0 1,1-1-1,0 1 1,-1 0-1,1 0 1,0-1-1,0 1 1,-1-1 0,1 1-1,0-1 1,0 1-1,0-1 1,0 1-1,-1-1 1,1 0-1,0 1 1,0-1-1,0 0 1,0 0-1,0 0 1,0 0 0,0 1-1,0-1 1,0-1-1,0 1 1,0 0-1,0 0 1,0 0-1,0 0 1,0-1-1,0 1 1,0-1 0,-1 1-1,1 0 1,2-2-1,4-1 205,1 0 1,-1 0-1,0-1 0,13-9 0,20-17-77,-2-2 0,-1-1 0,-2-2 0,-2-2 0,-1-1 0,-1-1 0,-3-1 0,34-63 0,-53 81 205,-8 14-2673,-18 20-14286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6:0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3075,'0'-8'470,"2"-36"963,-1 33-321,1 0 1,-1 0 0,2 0-1,0 0 1,4-12 0,-6 24-1026,0-1 0,0 1 0,-1-1 0,1 1 0,-1-1 0,1 1 0,0 0 0,-1-1 0,1 1 0,-1 0 0,1-1 0,-1 1 0,0 0 0,1 0 0,-1-1 0,0 1 0,1 0 0,-1 0 0,0 0 0,0-1 1,0 1-1,0 2 0,11 73 447,-4 0 0,-3 121 0,-5-144-391,-7 21-52,5-61-184,0-1 0,2 1 1,0 0-1,0-1 0,1 1 0,0 0 1,4 16-1,-4-28 41,0-1 0,0 0 0,0 1 0,0-1 0,0 0 0,0 0 0,0 1 0,0-1 1,0 0-1,1 0 0,-1 0 0,0 1 0,0-1 0,0 0 0,0 0 0,1 0 0,-1 1 0,0-1 0,0 0 0,0 0 0,1 0 0,-1 0 0,0 0 0,0 1 0,1-1 1,-1 0-1,0 0 0,0 0 0,1 0 0,-1 0 0,0 0 0,0 0 0,1 0 0,-1 0 0,0 0 0,0 0 0,1 0 0,-1 0 0,0 0 0,0 0 0,1 0 1,-1 0-1,0-1 0,0 1 0,1 0 0,-1 0 0,0 0 0,0 0 0,0 0 0,1-1 0,-1 1 0,0 0 0,10-12-2411,-2-8-1978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0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9001,'0'0'3683,"-11"52"-2081,9-26 608,2-2-1121,0-2-417,2-3-159,9-4-321,8-3-96,-1-7-64,2-5-673,5 0-992,0-10-833,-2-13-1186,-2-6-1441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0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10858,'0'0'5638,"-9"54"-4998,4-16-63,1 5-289,-1-1-160,5-2-64,0-2-64,0-4-32,9-8-801,1-5-576,1-9-2178,-2-7-673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0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9353,'0'0'7361,"1"8"-6640,-1-6-673,1 0 1,-1 0-1,0 0 0,1 0 0,0 0 0,-1 0 0,1-1 1,0 1-1,0 0 0,0 0 0,0-1 0,0 1 1,0-1-1,0 1 0,1-1 0,-1 1 0,1-1 0,-1 0 1,1 0-1,-1 1 0,1-1 0,0 0 0,-1-1 1,5 3-1,-1-2 17,0-1 0,0 1 0,1-1 0,-1 0 0,0 0 0,0-1 0,1 1 1,-1-1-1,0 0 0,0-1 0,6-1 0,3-2-9,0 0 0,-1-1 0,24-14 1,-34 18-40,0 1 0,1-1 0,-1-1 0,0 1 0,0 0 0,0-1 0,-1 1 0,1-1 0,0 0 0,-1 0 0,0 0 0,0 0 0,0 0 1,0-1-1,0 1 0,-1-1 0,1 1 0,-1-1 0,1-6 0,-4 10-21,-1 1 1,0-1-1,0 1 1,1 0-1,-1 0 1,0 0-1,1 1 0,-5 2 1,0 1-2,0 1 0,1 0 0,0 0 0,0 1 0,1-1 0,0 1 0,0 0 0,0 1 0,1-1-1,0 1 1,0 0 0,1 0 0,0 0 0,1 0 0,0 1 0,0-1 0,-1 10 0,3-17 6,0 0 0,0 0 0,1-1-1,-1 1 1,0 0 0,0 0 0,0 0 0,1 0-1,-1-1 1,1 1 0,-1 0 0,0 0 0,1 0 0,-1-1-1,1 1 1,0 0 0,-1-1 0,1 1 0,-1-1-1,1 1 1,0 0 0,0-1 0,-1 0 0,1 1 0,0-1-1,0 1 1,0-1 0,32 5 16,-22-6 1,-1 0 0,1-1-1,-1 0 1,12-3-1,-5-3-3,1 0 0,-1-1 0,-1-1 0,19-13 0,-16 9-7,0 2 0,27-13 0,-46 25-3,1-1 0,0 1-1,0-1 1,0 1 0,0 0 0,0-1-1,0 1 1,0 0 0,0-1 0,0 1-1,0 0 1,0 0 0,0 0 0,0 0 0,0 0-1,0 0 1,0 1 0,0-1 0,0 0-1,0 0 1,0 1 0,0-1 0,0 0-1,0 1 1,0-1 0,0 1 0,0-1 0,-1 1-1,2 1 1,12 27 246,-14-26-229,1 0 0,0 0 0,0 0 0,0-1 0,0 1 0,0 0 0,1 0 0,-1-1 0,1 1 0,0-1 0,0 0 0,0 1 0,0-1 0,0 0 0,3 3 0,3-2 37,-1-1 0,0 1 0,1-1-1,-1 0 1,1-1 0,0 0 0,-1 0-1,1-1 1,0 0 0,0 0 0,-1-1-1,1 0 1,10-3 0,11-3-89,-1-1 0,29-13 0,-52 19-76,1-1-122,1 0 0,0 1 0,0 0 1,0 0-1,0 1 0,13-2 0,-17-3-7415,2-6 1905</inkml:trace>
  <inkml:trace contextRef="#ctx0" brushRef="#br0" timeOffset="1">777 1 11883,'0'0'7944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0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54 148 6694,'0'0'8323,"-8"8"-5520,-28 26-983,36-33-1731,-1-1-1,0 1 1,1 0 0,-1-1 0,0 1 0,1 0-1,-1-1 1,0 1 0,1 0 0,-1 0-1,1 0 1,0 0 0,-1-1 0,1 1 0,0 0-1,-1 0 1,1 0 0,0 0 0,0 0-1,0 0 1,0 0 0,0 2 0,0-3-53,1 1 0,-1-1 1,1 1-1,-1-1 0,1 0 1,0 1-1,-1-1 0,1 1 0,0-1 1,-1 0-1,1 0 0,0 1 0,-1-1 1,1 0-1,0 0 0,0 0 1,-1 0-1,1 0 0,0 0 0,0 0 1,0 0-1,41-6 631,-21-2-529,1-1-1,-1 0 0,-1-2 1,0 0-1,0-1 0,-1-2 1,-1 1-1,0-2 0,-1-1 1,27-30-1,-43 44-121,0 1 0,1-1 0,-1 0 0,0 0 1,0 0-1,0 0 0,0 0 0,0 0 0,0 0 0,-1 0 0,1 0 0,-1 0 0,1-1 1,-1-2-1,0 4-13,0 1 0,0-1 0,-1 1 0,1-1 1,0 0-1,0 1 0,-1-1 0,1 1 0,0-1 0,-1 1 1,1-1-1,-1 1 0,1-1 0,0 1 0,-1-1 0,1 1 1,-1-1-1,0 1 0,1 0 0,-1-1 0,1 1 0,-1 0 1,1 0-1,-1-1 0,0 1 0,1 0 0,-1 0 0,0 0 1,1 0-1,-2 0 0,-1 0-9,0 0 0,0 0 0,0 0 1,0 1-1,0 0 0,0-1 0,0 1 0,0 1 1,0-1-1,0 0 0,0 0 0,0 1 0,1 0 1,-1 0-1,1-1 0,-1 1 0,1 1 0,-2 1 1,-2 3-2,0 0 1,1 0 0,0 1 0,1-1 0,0 1-1,0 0 1,0 0 0,1 0 0,-3 14 0,5-19-1,1 0 1,-1 1 0,1-1-1,0 0 1,0 0 0,0 1-1,0-1 1,0 0 0,1 0-1,0 0 1,-1 1 0,1-1-1,0 0 1,1 0 0,-1 0-1,0 0 1,1-1 0,0 1-1,0 0 1,-1-1 0,2 1-1,-1-1 1,0 1 0,0-1-1,1 0 1,-1 0 0,1 0-1,5 3 1,1-1-518,0 0-1,1-1 1,-1 0 0,0 0-1,1-1 1,0 0 0,0 0-1,13-1 1,11 0-4601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0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115 325 5317,'5'-8'2893,"-5"8"-2892,37-86 3496,-33 77-2321,0-1 0,-1 0 1,-1-1-1,0 1 1,0 0-1,-1-1 0,0-19 1,-1 29-1146,-1 0 0,1 1 0,-1-1 0,1 1 0,0-1 0,-1 1 0,1-1 0,-1 1 0,1 0 0,-1-1 0,1 1 0,-1-1 0,1 1 0,-1 0 0,0 0 0,1-1 0,-1 1 0,1 0 0,-1 0 0,0 0 0,1-1 0,-1 1 0,0 0 0,1 0 0,-1 0 0,1 0 0,-1 0 0,0 0 0,1 1 0,-1-1 0,0 0 0,1 0 0,-1 0 0,1 1 0,-1-1 0,0 0 0,1 0 0,-1 1 0,1-1 0,-2 1 0,-25 13-117,7 2 87,1 1 1,-17 19-1,30-30-12,1 0 0,0 1 0,0 0 0,0 0 0,0 0 0,1 0 0,1 1 0,-1 0 0,1 0-1,-2 8 1,5-15 4,0 0 0,0 0 0,0-1 0,1 1 0,-1 0 0,0 0 0,0 0 0,1 0 0,-1 0 0,0 0 0,1 0 0,-1 0 0,1-1 0,-1 1 0,1 0 0,0 0 0,-1-1 0,1 1 0,0 0 0,-1-1 0,1 1 0,0-1 0,0 1 0,-1-1 0,1 1 0,0-1 0,0 1 0,0-1 1,0 0-1,0 1 0,0-1 0,0 0 0,0 0 0,0 0 0,-1 0 0,1 0 0,2 0 0,47 1-400,-37-2 124,120 1-822,-132 0 1101,-1 0 0,1 0 0,0 0 0,-1 0 0,1 0 0,-1 0 0,1 0 0,-1 0 0,1 1 0,-1-1 0,1 0 0,-1 0 0,1 1 0,-1-1 0,1 0 0,-1 1 0,1-1 0,-1 0 0,1 1 0,-1-1 0,0 0 0,1 1 0,-1-1 0,0 1 0,1-1 0,-1 1 0,0-1 0,0 1 0,1-1 0,-1 1 0,0-1 0,0 1 0,0 0 0,-5 24 39,-21 18 226,9-26 72,-36 29-1,-11 9 578,96-73-734,216-201-265,-209 178 63,-1-2 1,-2-2-1,53-86 0,-80 114 118,-12 19 76,-16 28-151,6-4 54,0 0 0,2 1-1,1 0 1,2 0 0,0 1 0,2 1-1,1-1 1,1 1 0,2 0 0,1 0-1,4 47 1,3-50 84,-1-42-273,-1-46-1296,-4 61 1397,0-7-391,-1 0 0,2-1 0,-1 1 1,1 0-1,0 0 0,1 0 0,3-11 1,-4 18 335,0 0 1,-1 0 0,1-1 0,0 1 0,0 0-1,0 0 1,0 0 0,0 0 0,0 0 0,0 0 0,0 0-1,0 0 1,0 0 0,1 1 0,-1-1 0,0 1-1,1-1 1,1 0 0,0 0 67,0 1 1,1 0-1,-1 0 0,0 0 0,0 0 1,0 0-1,1 1 0,-1 0 1,0-1-1,0 1 0,5 2 0,16 7 337,-17-6 134,-1-2-1,1 1 0,-1-1 0,1 0 0,0 0 0,0-1 1,12 2-1,-16-7-300,0 1 0,0-1-1,0 0 1,0 0 0,-1 0 0,1 0 0,-1 0 0,0-1-1,0 1 1,2-9 0,0 2-68,4-8-91,0 0 1,2 0 0,0 1-1,2 0 1,0 1-1,23-26 1,-38 82-366,-15 20 594,10-37-39,1 0 1,1 1-1,1 0 1,1 1-1,0 23 0,4-46-231,0-1 0,0 0-1,0 0 1,0 0-1,1 0 1,-1 0-1,0 0 1,0 1-1,1-1 1,-1 0 0,0 0-1,0 0 1,1 0-1,-1 0 1,0 0-1,0 0 1,0 0-1,1 0 1,-1 0 0,0 0-1,0 0 1,1 0-1,-1 0 1,0 0-1,0 0 1,1-1-1,-1 1 1,0 0 0,0 0-1,0 0 1,1 0-1,-1 0 1,0 0-1,0-1 1,0 1-1,0 0 1,1 0 0,-1 0-1,0-1 1,0 1-1,0 0 1,0 0-1,0 0 1,0-1-1,1 1 1,-1 0 0,0 0-1,0-1 1,0 1-1,0 0 1,0 0-1,10-13-1574,4-39-7707,-8 17-544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0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11915,'0'2'3203,"-6"4"-2306,1 0 1057,5 3-1666,0-1-256,0 3-64,11-2-416,3-3-2531,-5-1-2146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0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90 153 12364,'0'0'1137,"-9"8"897,6-6-2012,-8 6 653,1 1-1,0 0 0,-13 15 1,20-21-562,1 0 1,0 0-1,0-1 1,0 2-1,0-1 0,0 0 1,1 0-1,-1 1 1,1-1-1,0 0 1,0 1-1,0 0 0,0-1 1,1 1-1,-1-1 1,1 1-1,0 0 1,0-1-1,0 1 0,1 0 1,0 3-1,0-5-94,0-1-1,0 1 0,0-1 0,0 0 0,0 1 1,1-1-1,-1 0 0,0 0 0,1 0 0,-1 0 1,0 0-1,1 0 0,-1-1 0,1 1 1,0 0-1,-1-1 0,1 1 0,-1-1 0,1 0 1,0 1-1,-1-1 0,1 0 0,0 0 0,0 0 1,-1 0-1,1 0 0,2-1 0,1 1 49,1-1 0,0 0 0,0 0 0,-1 0 1,1-1-1,-1 0 0,7-2 0,4-6-40,-1 0 0,0-1 0,-1-1 0,0 0 0,-1-1 0,0-1 0,-1 0 0,-1 0 0,0-1 0,-1-1 0,-1 0 0,0 0 0,-1 0 0,0-1 0,8-34 0,-15 49-26,-1 1 1,1-1-1,-1 1 0,0-1 1,1 1-1,-1-1 1,0 0-1,0 1 0,0-1 1,-1 1-1,1-1 0,0 1 1,0-1-1,-1 1 0,1-1 1,-1 1-1,0-1 1,1 1-1,-1-1 0,0 1 1,-1-2-1,1 2-6,0 1 1,0-1-1,0 1 1,0-1-1,0 1 1,0-1-1,0 1 1,0 0-1,0-1 1,0 1-1,-1 0 1,1 0-1,0 0 1,0 0-1,0 0 1,0 0-1,-1 0 1,1 0 0,0 0-1,0 1 1,-2 0-1,0 0-4,0 0 0,0 0-1,0 0 1,1 1 0,-1 0 0,0-1 0,1 1 0,-1 0-1,1 0 1,0 0 0,-1 0 0,1 1 0,0-1 0,0 1-1,1-1 1,-1 1 0,0 0 0,1-1 0,0 1 0,-2 6-1,2-6-1,1 0-1,0 0 0,0 1 0,0-1 0,0 0 1,1 0-1,-1 1 0,1-1 0,0 0 0,0 0 1,0 0-1,0 0 0,0 0 0,4 5 0,32 37-148,-32-40 151,0 0 0,0 0 0,-1 0-1,1 0 1,-1 1 0,-1 0-1,1 0 1,-1 0 0,0 0 0,0 1-1,3 10 1,-5-12-30,-1 1 0,1-1 0,-1 1 0,0-1 0,0 0 0,-1 1 0,0-1 0,0 1 0,0-1-1,0 0 1,-1 0 0,0 0 0,0 0 0,0 0 0,-1 0 0,0 0 0,0-1 0,-5 7 0,4-9-3746,-1-2-3950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1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60 1121,'0'0'17126,"1"10"-16539,-2 28-90,-1 0 0,-2 0 0,-9 38 0,4-30-194,-4 90 0,13-135-301,0-1 0,0 0 1,0 0-1,0 0 0,0 1 0,0-1 0,0 0 0,0 0 0,0 0 0,0 0 0,0 1 0,0-1 0,0 0 0,0 0 1,0 0-1,0 0 0,0 1 0,0-1 0,0 0 0,0 0 0,1 0 0,-1 0 0,0 1 0,0-1 0,0 0 0,0 0 1,0 0-1,0 0 0,1 0 0,-1 0 0,0 0 0,0 1 0,0-1 0,0 0 0,1 0 0,-1 0 0,0 0 0,0 0 1,0 0-1,1 0 0,-1 0 0,0 0 0,0 0 0,0 0 0,0 0 0,1 0 0,-1 0 0,0 0 0,0 0 0,0 0 1,0 0-1,1 0 0,-1-1 0,14-8 175,11-16 131,22-32-362,-3-2 0,52-92-1,-28 41-150,-65 107 196,12-20 3,-15 23-1,1-1-1,-1 0 1,1 1-1,-1-1 1,1 0-1,-1 1 1,1-1-1,-1 1 1,1-1-1,0 1 1,-1-1-1,1 1 0,0-1 1,-1 1-1,1 0 1,0-1-1,0 1 1,-1 0-1,1 0 1,0-1-1,0 1 1,-1 0-1,1 0 0,1 0 1,-3 27-265,-2-17 299,0 0 0,0 0-1,-1 0 1,-1 0 0,0 0 0,0-1 0,-1 0 0,-8 11 0,-60 67 432,66-78-408,-13 14 368,0-1-1,-36 28 0,76-77-2596,32-28-3636,-23 22 641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1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75 7303,'-1'9'5242,"-1"4"-4358,-1-1 1,0 0-1,-1 1 0,0-1 0,-1-1 0,0 1 0,-7 11 1,7-16-580,1-1-164,-1 1 0,1-1-1,1 1 1,-1 0 0,1 0 0,0 0-1,1 1 1,0-1 0,0 0 0,0 1-1,1 0 1,0 8 0,1-15-133,0-1-1,0 1 1,1-1 0,-1 1-1,0-1 1,1 1 0,-1-1-1,0 0 1,1 1 0,-1-1-1,1 1 1,-1-1 0,1 0-1,-1 0 1,1 1 0,-1-1-1,1 0 1,-1 0 0,1 1-1,-1-1 1,1 0 0,-1 0-1,1 0 1,-1 0 0,1 0-1,0 0 1,-1 0 0,1 0-1,-1 0 1,1 0 0,-1 0-1,1 0 1,-1 0 0,1-1-1,0 1 1,-1 0 0,1 0-1,-1 0 1,1-1 0,-1 1-1,1 0 1,-1-1 0,0 1-1,1-1 1,24-15 207,-19 9-199,-1 0 0,0 0-1,0-1 1,-1 1 0,0-1 0,0 0-1,-1 0 1,0 0 0,0 0-1,-1-1 1,0 1 0,-1-1-1,1 0 1,-2 1 0,1-16-1,-1 24-19,0-1 0,0 1 0,0-1-1,0 1 1,0 0 0,0-1 0,0 1-1,0-1 1,0 1 0,0 0 0,0-1-1,0 1 1,0-1 0,0 1 0,-1 0 0,1-1-1,0 1 1,0 0 0,0-1 0,-1 1-1,1 0 1,0-1 0,0 1 0,-1 0-1,1-1 1,0 1 0,0 0 0,-1 0-1,1-1 1,0 1 0,-1 0 0,1 0-1,0 0 1,-1-1 0,1 1 0,-1 0-1,1 0 1,0 0 0,-1 0 0,1 0 0,-1 0-1,1 0 1,0 0 0,-1 0 0,1 0-1,-1 0 1,0 0-10,1 1-1,-1-1 1,0 0 0,1 1-1,-1-1 1,1 0-1,-1 1 1,1-1 0,-1 1-1,1-1 1,-1 1 0,1-1-1,-1 1 1,1-1 0,-1 1-1,1 0 1,0-1-1,-1 1 1,1-1 0,0 1-1,0 0 1,0-1 0,-1 1-1,1 0 1,0 0-1,0 0 1,0 2-57,0-1 1,0 1-1,1-1 1,-1 0-1,1 1 0,-1-1 1,1 0-1,0 1 0,0-1 1,0 0-1,0 0 0,0 0 1,0 0-1,1 0 0,-1 0 1,1 0-1,-1 0 0,1 0 1,0-1-1,2 2 1,0 0-213,1 0 0,0 0 0,0-1 0,0 1 1,0-2-1,0 1 0,0 0 0,10 1 1,5-1-1268,0 0 0,1-2 0,39-3 0,-7-8-628,-50 10 2167,0 0 0,-1 0-1,1 0 1,-1 0 0,1 0-1,-1-1 1,1 1 0,-1-1-1,0 0 1,0 0 0,1 1-1,-1-1 1,-1-1 0,1 1-1,0 0 1,2-4 0,-4 5 128,0 1 1,0-1 0,0 1 0,-1 0 0,1-1 0,0 1-1,0-1 1,0 1 0,-1 0 0,1 0 0,0-1-1,-1 1 1,1 0 0,0-1 0,0 1 0,-1 0 0,1 0-1,-1-1 1,1 1 0,0 0 0,-1 0 0,1 0 0,0 0-1,-1 0 1,1-1 0,-1 1 0,1 0 0,0 0 0,-1 0-1,1 0 1,-1 0 0,1 0 0,-1 0 0,1 0-1,0 1 1,-1-1 0,1 0 0,0 0 0,-1 0 0,0 1-1,-20 2 941,14 0-721,0 1 0,1 0-1,0 0 1,-1 1 0,1-1 0,1 1 0,-11 11 0,13-12-157,0 0 1,0-1-1,0 1 1,0 1-1,0-1 0,1 0 1,0 0-1,0 1 1,0 0-1,0-1 0,1 1 1,-1 0-1,0 6 1,3-10-154,-1-1 1,1 1-1,-1 0 1,0-1 0,1 1-1,-1 0 1,1-1-1,-1 1 1,1-1-1,0 1 1,-1-1 0,1 1-1,0-1 1,-1 1-1,1-1 1,0 1 0,-1-1-1,1 0 1,0 0-1,0 1 1,-1-1-1,1 0 1,0 0 0,0 0-1,0 0 1,-1 0-1,1 0 1,0 0-1,0 0 1,-1 0 0,1 0-1,0 0 1,0-1-1,0 1 1,-1 0-1,2-1 1,31-9 623,-27 5-628,0 1 1,0-1-1,-1 0 1,1 0-1,-1 0 1,0-1-1,-1 0 1,0 0-1,1 0 1,-2 0 0,1-1-1,-1 0 1,0 1-1,0-1 1,-1 0-1,0-1 1,0 1-1,-1 0 1,0 0-1,0-1 1,-1-8-1,0 16-118,0 1-1,0 0 0,0-1 1,0 1-1,-1 0 0,1-1 0,0 1 1,0-1-1,-1 1 0,1-1 0,0 1 1,-1 0-1,1-1 0,0 1 1,-1-1-1,1 1 0,-1-1 0,1 0 1,-1 1-1,1-1 0,-1 0 0,1 1 1,-1-1-1,1 0 0,-1 1 1,0-1-1,1 0 0,-1 0 0,1 0 1,-1 1-1,0-1 0,1 0 0,-1 0 1,0 0-1,1 0 0,-1 0 1,1 0-1,-1 0 0,0-1 0,1 1 1,-1 0-1,0 0 0,0-1 0,4 3-206,1-1 0,0 1 0,0-1 0,0 0-1,0 0 1,0 0 0,0 0 0,0-1 0,1 0-1,-1 0 1,0 0 0,7-1 0,-2 0 62,-1 0-1,0-1 1,1 0 0,-1 0-1,9-5 1,-7 2 139,0-1-1,-1 0 1,1-1-1,-1 0 1,-1 0-1,0-1 1,0 0-1,11-14 1,23-44 4922,-55 88-2047,6-12-2356,1 1 1,1 0 0,-1 1 0,2-1 0,-5 15 0,9-23-406,-1-1 0,1 0 0,-1 1 0,1-1 0,0 1 0,0-1 0,0 1 1,0-1-1,1 0 0,-1 1 0,0-1 0,1 0 0,0 1 0,0-1 1,0 0-1,0 1 0,0-1 0,0 0 0,0 0 0,1 0 0,-1 0 1,1 0-1,-1-1 0,1 1 0,0 0 0,0-1 0,0 1 0,-1-1 0,2 1 1,-1-1-1,0 0 0,0 0 0,3 1 0,3 1-52,0-1-1,-1 0 1,1-1 0,0 0-1,14 1 1,27 4-1631,-49-6 1666,1 1-1,-1-1 0,1 0 1,-1 0-1,1 1 1,-1-1-1,1 0 0,-1 1 1,0-1-1,1 0 0,-1 1 1,0-1-1,1 0 0,-1 1 1,0-1-1,0 1 1,1-1-1,-1 1 0,0-1 1,0 1-1,0-1 0,1 1 1,-1-1-1,0 1 0,0-1 1,0 1-1,0-1 1,0 1-1,0-1 0,0 1 1,0-1-1,0 1 0,-1-1 1,1 1-1,0-1 0,0 1 1,0-1-1,0 1 0,-1-1 1,1 1-1,0-1 1,-1 0-1,1 1 0,0-1 1,-1 1-1,1-1 0,0 0 1,-1 1-1,1-1 0,-1 0 1,1 1-1,-23 20 503,-51 26 1268,66-43-1542,0 0 0,0-1 1,0 0-1,0 0 0,-1-1 1,1 0-1,-1 0 0,-9 0 1,17-2-263,1 0 1,0 0 0,0 0 0,-1 0 0,1 0 0,0 0 0,0 0 0,0 0 0,-1 0 0,1 0 0,0 0 0,0 0 0,-1 0 0,1 0 0,0 0 0,0-1 0,0 1 0,-1 0 0,1 0 0,0 0 0,0 0 0,0 0 0,0 0 0,-1-1-1,1 1 1,0 0 0,0 0 0,0 0 0,0-1 0,0 1 0,0 0 0,0 0 0,0 0 0,-1-1 0,1 1 0,0 0 0,0 0 0,0 0 0,0-1 0,0 1 0,0 0 0,0 0 0,0-1 0,0 1 0,0 0 0,7-15-1864,13-10-2582,-2 7-674,4-2-1185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1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3043,'0'0'10170,"11"2"-7192,-9-2-2928,7 2 366,0 0-1,0-1 1,0 0-1,0-1 0,0 0 1,0 0-1,1-1 1,-1 0-1,0 0 1,0-1-1,0 0 0,12-6 1,-18 7-360,53-31 474,-53 30-511,0-1-1,0 1 0,0 0 1,0-1-1,0 0 0,0 0 1,-1 0-1,1 0 1,-1 0-1,0 0 0,0 0 1,0-1-1,2-6 0,-4 9-13,1 0-1,-1 1 0,0-1 1,0 0-1,0 1 0,0-1 1,0 0-1,0 1 1,0-1-1,0 0 0,0 1 1,0-1-1,-1 1 0,1-1 1,0 0-1,0 1 0,-1-1 1,1 1-1,0-1 1,-1 1-1,1-1 0,0 0 1,-1 1-1,1 0 0,-1-1 1,1 1-1,-1-1 1,1 1-1,-1-1 0,1 1 1,-1 0-1,1-1 0,-1 1 1,0 0-1,0 0 0,-31-2-1,23 3-14,0 1 1,1 0-1,-1 0 1,1 1-1,-11 4 0,12-2 2,-1 0 1,1 0-1,0 1 0,1 0 0,-1 0 0,-7 11 0,11-15 20,1 1 0,0 0-1,0 0 1,1 0 0,-1 0 0,1 1 0,-1-1 0,1 0 0,0 1 0,0-1-1,1 1 1,-1-1 0,1 1 0,-1-1 0,1 1 0,0-1 0,1 1-1,-1-1 1,1 5 0,0-5-5,0-1 1,1 0-1,-1 0 0,0 0 1,1 0-1,-1-1 0,1 1 1,0 0-1,-1 0 0,1-1 1,0 1-1,0-1 0,0 0 1,0 0-1,0 0 0,0 0 1,1 0-1,-1 0 0,0 0 1,4 0-1,49 9-59,29-6-3139,-42-5-1922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7:18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4923 626 5669,'-46'-50'74,"-2"3"0,-3 3-1,-1 1 1,-2 3 0,-2 2-1,-1 2 1,-2 3 0,-2 3-1,-82-29 1,-3 10 151,-2 7 0,-1 6 0,-2 7 0,-1 7 0,-1 6 0,-168 4 0,90 19-185,0 9 0,1 11 0,-311 76 0,364-59-82,2 8 0,-296 131 0,383-140 42,1 3 0,3 4-1,2 4 1,2 4 0,3 2-1,-127 130 1,167-149 23,2 2-1,2 1 1,2 2 0,2 1 0,-33 73-1,44-77-15,2-1-1,2 2 1,2 0-1,2 1 1,2-1-1,-5 92 0,13-81-21,3 0 1,1 0-1,4 0 0,1-1 0,24 77 0,-9-61 35,2-1 0,4-2 0,60 102 1,-23-67 202,4-3 1,5-3 0,4-3 0,162 145 0,-151-161 28,4-3 0,2-5 0,4-4 0,2-4 0,147 61 0,-108-65-104,2-6 0,2-6-1,265 45 1,-167-57-92,1-11 0,0-10 0,370-29 0,-408-3-40,-1-9-1,205-58 0,-285 53 30,-3-6-1,-1-6 0,-2-4 0,161-95 0,-228 113 74,-1-2-1,-2-3 1,-1-1 0,-2-3-1,62-69 1,-92 91-68,-1-1 0,-1-1 1,-1 0-1,-1-1 0,0-1 1,-2 0-1,-1 0 0,0-1 1,-2 0-1,-1-1 0,-1 0 1,-1 0-1,-1-1 0,-1 1 1,-1-49-1,-4 60-57,0 0 1,0 0-1,-1 0 0,-1 0 1,0 1-1,-1 0 1,0 0-1,-1 0 0,-1 0 1,0 1-1,-1 0 0,-16-20 1,5 12-348,0 1 0,-1 1 0,-1 1 0,-1 0 0,-43-24 0,-56-24-2166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1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6470,'0'0'10954,"60"33"-9832,-13-32-162,10-1-607,11 0-225,0-1-32,-1-8-32,1-2-32,-11-2-64,-12 1-544,-6 0-1186,-12-3-2210,-6-1-96,-13-1-4612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1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10570,'0'0'5184,"9"-1"-4432,12 1-195,1 0 1,-1 1-1,1 1 0,-1 1 0,36 9 0,110 40 200,-160-49-755,1 0 1,-1 0-1,0 0 0,0 1 1,0 0-1,-1 0 0,1 1 0,11 10 1,-17-14 19,1 1 0,-1 0 0,0 0 0,1 0 0,-1 0 1,0 0-1,0 0 0,0 1 0,0-1 0,-1 0 0,1 0 0,-1 1 1,1-1-1,-1 0 0,0 1 0,0-1 0,0 1 0,0-1 0,0 0 1,0 1-1,-1-1 0,1 0 0,-1 0 0,0 1 0,0-1 0,0 0 0,0 0 1,0 0-1,0 0 0,0 0 0,-1 0 0,1 0 0,-1 0 0,-1 1 1,-22 24 228,0-1 0,-2-2 0,-1-1 0,-36 23 0,-7 7-177,40-28-228,-29 22-1286,17-19-4274,13-12-5353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1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38 121 6054,'8'-9'1003,"7"-12"358,30-37 2105,-10 26 2058,-39 68-2774,-39 66-1432,-19 52-700,54-131-511,2 0 0,0 1 0,2 0 0,-3 41 0,6-62-73,1-1-1,0 1 1,0 0-1,0-1 1,1 1-1,-1-1 1,0 1-1,1-1 1,0 1-1,-1-1 1,1 0-1,0 1 1,0-1-1,1 0 1,-1 0-1,0 0 1,1 1-1,-1-1 1,1-1-1,0 1 0,0 0 1,0 0-1,3 2 1,-2-3 14,1 1 1,0 0-1,0-1 1,1 0-1,-1 0 1,0 0-1,0-1 1,1 1-1,-1-1 1,0 0-1,0 0 0,8-1 1,1-1-27,0-1-1,0 0 1,0-1-1,-1 0 1,1-1 0,-1-1-1,0 0 1,13-9 0,-21 13-253,0-1 0,0-1-1,-1 1 1,0 0 0,1-1 0,-1 0 0,0 0 0,-1 0 0,1 0 0,-1 0 0,0 0 0,2-5 0,-3 5-400,0 0 0,0 0-1,0 0 1,0 0 0,-1 0 0,0 0 0,0 0 0,0 0-1,-1-5 1,-7-21-6207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1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12075,'0'0'3235,"-53"8"-1185,53-2-1249,0-1-320,18 1 351,14-4 289,5 1-320,13-3-416,6 0-257,-5 0-96,1 0-32,-4-1-1506,-7-2-1857,-7-1-2627</inkml:trace>
  <inkml:trace contextRef="#ctx0" brushRef="#br0" timeOffset="1">522 44 14574,'0'0'4548,"57"8"-3107,-25-8 33,2 0-705,6 0-673,-5 0-64,3 0-32,-8 0-1025,0 0-1826,-5 0-3651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1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68 4388,'0'0'4949,"3"-9"-2216,8-27-32,-10 44 1104,2 82-1641,-20 5-1582,12-74-246,0 0-1,1 0 1,2 0-1,0 0 0,1 0 1,2 25-1,-1-45-304,1-1-1,-1 1 1,0 0-1,0-1 0,1 1 1,-1-1-1,1 1 0,-1-1 1,1 1-1,-1-1 0,1 1 1,-1-1-1,1 1 1,-1-1-1,1 0 0,-1 1 1,1-1-1,0 0 0,-1 1 1,1-1-1,-1 0 0,1 0 1,0 0-1,-1 0 1,1 0-1,0 1 0,-1-1 1,1 0-1,0-1 0,-1 1 1,1 0-1,0 0 0,-1 0 1,1 0-1,0 0 1,-1-1-1,2 1 0,27-11 1245,-14 0-923,0 1-1,0-2 0,-1 0 0,0-1 0,-2 0 0,23-30 1,-10 9-97,39-74 0,-49 80-203,-9 19-84,0 0 0,-1 0 0,-1-1 0,0 1 0,0-1 0,-1 0 0,0 0 1,2-14-1,-5 23-993,-2 15-3097,-11 23-3858,5-16 2075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2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1 388 8648,'0'0'6235,"10"-3"-3138,0-1-2614,0 0 1,-1-1 0,1 0 0,-1 0-1,0-1 1,10-8 0,-14 11-371,-2 0 1,1 0 0,0-1 0,-1 1-1,1-1 1,-1 0 0,0 0-1,0 0 1,-1 0 0,1-1 0,-1 1-1,0-1 1,0 0 0,-1 1-1,1-1 1,-1 0 0,0 0 0,1-6-1,-2 10-102,0 1 0,0-1 0,0 1 0,0-1 0,0 1-1,0-1 1,-1 0 0,1 1 0,0-1 0,0 1 0,0-1-1,0 1 1,-1-1 0,1 0 0,0 1 0,-1-1 0,1 1 0,0-1-1,-1 1 1,1 0 0,0-1 0,-1 1 0,1-1 0,-1 1-1,1 0 1,-1-1 0,1 1 0,-1 0 0,1-1 0,-1 1 0,0 0-1,-21 3 10,17-1-38,0 0 0,1 0 0,-1 1 0,0 0 0,1 0 0,-7 5-1,9-6 8,1-1-1,-1 1 0,0 0 1,1 0-1,0 0 0,-1 0 1,1 0-1,0 0 0,0 0 0,0 0 1,0 0-1,0 0 0,1 0 1,-1 1-1,1-1 0,-1 0 1,1 4-1,0-4 11,1-1 0,-1 1 1,1-1-1,-1 0 0,1 1 1,0-1-1,-1 0 0,1 0 1,0 0-1,0 1 0,0-1 1,0 0-1,0 0 0,0 0 0,0 0 1,0-1-1,1 1 0,-1 0 1,0 0-1,3 0 0,5 3-17,0-1 0,0-1 0,1 0 0,-1 0-1,1-1 1,15 1 0,-23-2-28,0 0 0,0 1 0,0-1-1,0 0 1,0 1 0,0 0 0,0 0 0,0-1 0,0 1-1,0 0 1,0 0 0,2 3 0,-2-3 47,0 1 0,0-1 0,0 0 1,0 0-1,0 0 0,0 0 0,0 0 1,0-1-1,0 1 0,0 0 0,0-1 1,0 0-1,1 1 0,1-1 0,6-1 68,-1-1 0,0 1-1,0-2 1,0 1-1,0-1 1,0-1 0,-1 1-1,1-2 1,-1 1-1,0-1 1,8-6 0,7-6 170,0-1 1,25-27 0,-40 37-712,-1 1 0,0-2 1,-1 1-1,0-1 0,0 0 0,-1 0 0,0 0 0,0-1 1,-1 0-1,4-17 0,-5 12-268,-1 1-1,0-1 1,-1 0 0,-1 0-1,0 0 1,-5-27 0,5 42 735,0 0 1,0 0-1,0 0 1,0 0-1,0 0 1,0 0-1,-1 0 1,1 0 0,0 0-1,0 0 1,0 0-1,0 0 1,0 0-1,0 0 1,0 0 0,0 0-1,0 0 1,0 0-1,0 0 1,0 0-1,0 0 1,0 1-1,-1-1 1,1 0 0,0 0-1,0 0 1,0 0-1,0 0 1,0 0-1,0-1 1,0 1-1,0 0 1,0 0 0,0 0-1,0 0 1,0 0-1,0 0 1,0 0-1,-1 0 1,1 0 0,0 0-1,0 0 1,0 0-1,0 0 1,0 0-1,0 0 1,0 0-1,-5 14 264,-2 19 779,-34 297 5160,44-304-4890,-2-26-1250,-1 0 0,0 0 0,0 0-1,1 0 1,-1 1 0,0-1 0,0 0 0,1 0 0,-1 0-1,0 0 1,0 0 0,1 0 0,-1 0 0,0 0 0,1 0 0,-1 0-1,0 0 1,0 0 0,1 0 0,-1 0 0,0 0 0,0 0-1,1-1 1,-1 1 0,0 0 0,0 0 0,1 0 0,-1 0 0,0 0-1,0-1 1,1 1 0,-1 0 0,0 0 0,0 0 0,0-1-1,0 1 1,1 0 0,-1 0 0,0-1 0,0 1 0,0 0 0,22-41 1527,-17 24-1557,-1 0 1,-1 0 0,0-1-1,-1 1 1,-1-1 0,-2-28-1,1 21-63,0 28 14,1 1 0,0-1-1,0 1 1,0-1 0,0 0 0,1 1 0,-1-1 0,1 0-1,0 0 1,0 0 0,0 0 0,0 0 0,1 0 0,-1-1-1,1 1 1,-1-1 0,1 0 0,0 0 0,0 0-1,0 0 1,6 3 0,0-1 39,0 1 0,0-1-1,0-1 1,0 0 0,1 0 0,16 2-1,-15-3 1,-1-2 0,0 1 0,1-1 0,-1-1 0,0 1 0,11-4 0,-18 4-8,-1-1 0,0 1 0,1-1 0,-1 0 0,0 0-1,0 0 1,0 0 0,1-1 0,-1 1 0,-1-1 0,1 1 0,0-1 0,0 1 0,0-1 0,-1 0 0,1 0 0,-1 0-1,0 0 1,1 0 0,-1 0 0,0 0 0,0-1 0,0 1 0,-1 0 0,1-1 0,0 1 0,-1 0 0,1-1 0,-1 1 0,0-1-1,0-3 1,0 5-11,0 0-1,0 0 1,0 1-1,0-1 1,0 0-1,0 0 1,0 0-1,0 0 1,0 0-1,0 0 1,0 0-1,-1 0 1,1 0-1,0 0 0,-1 1 1,1-1-1,-1 0 1,1 0-1,-1 0 1,1 1-1,-1-1 1,1 0-1,-1 0 1,0 1-1,0-1 1,1 1-1,-1-1 1,0 1-1,0-1 1,1 1-1,-1-1 0,0 1 1,0 0-1,0-1 1,0 1-1,0 0 1,0 0-1,0 0 1,0-1-1,0 1 1,1 0-1,-1 0 1,0 1-1,0-1 1,0 0-1,0 0 1,0 0-1,0 0 0,-1 1 1,-2 1-13,1-1-1,-1 1 1,1-1 0,0 1 0,0 0 0,-1 0-1,1 0 1,1 1 0,-1-1 0,0 1-1,1 0 1,-4 4 0,3-3 8,0 0 0,1 0 1,0 0-1,0 0 0,0 1 1,0-1-1,1 1 0,-1-1 1,1 1-1,0 0 0,1-1 0,-1 9 1,1-12 10,1 1 1,-1 0 0,1 0-1,-1-1 1,1 1-1,0-1 1,0 1 0,0 0-1,0-1 1,0 1 0,0-1-1,0 0 1,0 1-1,1-1 1,-1 0 0,0 0-1,1 0 1,-1 0-1,1 0 1,-1 0 0,1 0-1,0 0 1,-1-1 0,1 1-1,0-1 1,-1 1-1,1-1 1,0 0 0,0 1-1,-1-1 1,1 0-1,0 0 1,0 0 0,0 0-1,1-1 1,7 1 10,1-1 0,-1 0 0,0 0 0,0-1 0,0 0 0,0-1 0,0 0 0,-1-1 0,0 0 0,1 0 0,-1-1 0,0 0 0,-1-1 0,0 0 0,0 0 0,0-1 0,0 0 0,-1 0 0,0-1 0,-1 0 0,0 0 0,9-15 0,-22 33-160,4-6 138,-1 1 0,1 0 0,0 0 0,0 0 0,0 1 0,1-1-1,-1 1 1,1-1 0,1 1 0,-1 0 0,1 0 0,0 0 0,0 9 0,1-13 23,0 1 1,0-1-1,0 1 1,0 0-1,1-1 1,-1 0-1,1 1 1,-1-1-1,1 1 1,0-1-1,0 0 1,0 1-1,3 2 1,-3-4-34,0 0 1,0 0-1,0 0 1,1 0-1,-1 0 1,0-1-1,1 1 0,-1 0 1,0-1-1,1 1 1,-1-1-1,1 1 1,-1-1-1,1 0 1,-1 0-1,1 1 0,-1-1 1,1 0-1,-1-1 1,1 1-1,0 0 1,-1 0-1,2-1 1,-1 0-267,0 0 0,0 0 0,-1 0 1,1 0-1,-1 0 0,1 0 0,-1-1 0,0 1 1,1 0-1,-1-1 0,0 1 0,0-1 0,0 0 1,0 1-1,0-1 0,0 0 0,0 0 1,-1 1-1,1-1 0,-1 0 0,1 0 0,-1 0 1,0-3-1,5-46-8081,-5 50 8189,1-33-6056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2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 9993,'-6'-18'3780,"4"8"-257,-1 2 705,6 13-4324,10 7 128,1 2-352,0 1-1634,1-2-2210,-1-2-1857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2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7847,'0'0'8681,"-8"8"-6765,-1 2-1406,0-1-1,1 2 0,0-1 1,1 1-1,1 0 1,-1 1-1,-4 12 1,9-20-446,0-1 1,1 1 0,-1 0 0,1 0 0,0 0 0,0 0 0,0 0-1,1 0 1,-1 0 0,1 0 0,0 1 0,0-1 0,0 0-1,1 0 1,-1 0 0,1 0 0,0 0 0,0 0 0,1 0 0,-1 0-1,1-1 1,0 1 0,0 0 0,0-1 0,0 1 0,1-1-1,-1 0 1,1 0 0,0 0 0,5 4 0,-1-3-69,-1 0 1,1-1-1,0 0 0,0 0 1,0 0-1,0-1 0,1-1 1,-1 1-1,0-1 0,1 0 1,-1 0-1,1-1 0,-1 0 1,1-1-1,9-1 0,-2-1-292,0 0 0,0-1 0,-1-1 1,1 0-1,-1-1 0,20-11 0,-34 17 278,0 0 0,1 0 0,-1 0 0,0-1 1,1 1-1,-1 0 0,0 0 0,1 0 0,-1 0 0,1 0 0,-1 0 0,0 0 1,1 0-1,-1 0 0,0 0 0,1 0 0,-1 0 0,1 0 0,-1 0 0,0 0 1,1 0-1,-1 0 0,0 0 0,1 1 0,-1-1 0,0 0 0,1 0 1,-1 0-1,0 1 0,1-1 0,-1 0 0,0 0 0,0 1 0,1-1 0,-1 0 1,0 0-1,0 1 0,1-1 0,-1 0 0,0 1 0,0-1 0,0 0 1,1 1-1,5 26 146,-6-24-103,1 0 0,-1 0 0,1 0 1,0 0-1,-1 1 0,1-1 1,1 0-1,-1 0 0,0-1 0,1 1 1,-1 0-1,1 0 0,2 2 1,27 16 86,-19-14-275,0 1 0,-1 0 0,14 15 0,-21-19 137,0 1-1,0 0 1,-1 0 0,0 0 0,0 0 0,0 0-1,0 1 1,-1-1 0,0 1 0,0 0 0,1 8-1,-1-2 44,-1 1 0,0-1-1,-1 1 1,0-1-1,-1 0 1,0 1-1,-1-1 1,0 0-1,-8 23 1,8-30 91,0-1 0,0 1 0,0 0 1,0 0-1,-1-1 0,1 1 0,-1-1 0,0 0 0,-1 0 1,1 0-1,-1 0 0,1-1 0,-1 1 0,0-1 0,-1 0 0,1 0 1,0-1-1,-1 1 0,0-1 0,1 0 0,-1 0 0,0 0 0,0-1 1,0 0-1,0 0 0,-7 1 0,11-2-31,0 0 0,0 0-1,0-1 1,0 1 0,0 0 0,0 0 0,0-1-1,-1 1 1,1-1 0,0 1 0,0-1 0,1 1 0,-1-1-1,0 1 1,0-1 0,0 0 0,0 0 0,0 1-1,1-1 1,-1 0 0,0 0 0,1 0 0,-1 0-1,1 0 1,-2-1 0,-8-37 457,9 23-545,1-1 0,3-29 0,-2 36-86,0 0 0,1-1-1,0 1 1,1 0-1,0 0 1,1 1 0,0-1-1,1 1 1,0 0 0,0 0-1,1 0 1,0 0-1,0 1 1,1 0 0,9-8-1,-6 8-699,0 1 1,1-1-1,0 2 0,0-1 0,0 1 0,1 1 0,18-6 1,4 1-4548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2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93 4036,'0'0'5279,"5"-9"-2118,17-33-679,-22 41-2372,1 0 0,0 0 0,-1 1 0,1-1 0,-1 0 1,1 0-1,-1 0 0,1 0 0,-1 0 0,0 0 0,0 0 0,1 0 0,-1 0 0,0 0 0,0-1 0,0 1 0,0 0 0,0 0 0,0 0 0,0 0 0,-1 0 1,1 0-1,0 0 0,0 0 0,-1 0 0,1 0 0,-1 0 0,1 0 0,-1 0 0,1 0 0,-1 0 0,0 1 0,1-1 0,-1 0 0,0 0 0,0 1 0,0-1 0,1 0 1,-1 1-1,0-1 0,0 1 0,0-1 0,0 1 0,0-1 0,0 1 0,0 0 0,0-1 0,0 1 0,0 0 0,0 0 0,0 0 0,0 0 0,-2 0 1,-4 0 10,1 0 1,-1 1 0,1-1 0,-1 2-1,1-1 1,-11 4 0,3 1 88,0 1 0,0 1 0,1 0 0,0 0 0,0 1 0,1 1 0,0 0 0,1 1 0,0 0 0,1 1 0,0 0 0,1 0 0,0 1 0,-12 25 0,21-37-203,-1 0 0,1 0 0,0-1 0,-1 1 0,1 0 0,0 0 0,0 0 0,-1 0 0,1 0 0,0 0 0,0 0 0,0 0 0,0 0 0,0 0 0,1 0 0,-1 0 0,0 0 1,0 0-1,1 0 0,-1 0 0,0 0 0,1 0 0,-1 0 0,1 0 0,-1 0 0,1 0 0,0-1 0,-1 1 0,1 0 0,0-1 0,0 1 0,-1 0 0,1-1 0,0 1 0,0-1 0,0 1 1,0-1-1,0 1 0,0-1 0,0 0 0,-1 1 0,1-1 0,0 0 0,0 0 0,0 0 0,0 1 0,0-1 0,0 0 0,1-1 0,-1 1 0,0 0 0,0 0 0,-1 0 0,3-1 0,6 0 75,0 0-1,0-1 1,0 0-1,16-6 1,-11 2-51,0-1-1,-1-1 1,0 0 0,0 0-1,-1-2 1,12-10 0,-19 16-19,0-1 0,0 0 0,0 0 0,-1 0 1,0 0-1,0-1 0,-1 1 0,1-1 0,-1 0 0,0 0 1,-1 0-1,1-1 0,-1 1 0,-1-1 0,1 1 1,0-9-1,-3 15-31,0 0 1,0 0 0,0 0 0,0 1-1,0-1 1,1 0 0,-1 1 0,0-1-1,0 0 1,0 1 0,0 0 0,1-1-1,-1 1 1,0-1 0,1 1-1,-1 0 1,0-1 0,0 2 0,-7 9-20,0 0 1,0 1-1,-6 15 1,12-23 49,0-1-1,0 1 1,1 0 0,-1 0-1,1 0 1,0 0 0,0 0 0,1 0-1,-1 0 1,1 0 0,0 0-1,0 0 1,0 0 0,1 0-1,1 7 1,-1-9 5,1 0 1,0-1-1,-1 1 1,1-1-1,0 0 0,0 1 1,0-1-1,0 0 0,0 0 1,0 0-1,0 0 0,0-1 1,0 1-1,1-1 0,-1 1 1,0-1-1,0 0 0,1 0 1,-1 0-1,0 0 1,3 0-1,52-4 268,-43 0-255,0 0 0,0-1 0,0-1 0,0 0 0,-1-1 1,0-1-1,21-15 0,35-19 55,-69 42-86,0 0-1,1 0 1,-1 0 0,0 0-1,1 0 1,-1 0 0,1 0-1,-1 0 1,0 1 0,1-1-1,-1 0 1,0 0 0,1 0 0,-1 1-1,0-1 1,0 0 0,1 0-1,-1 1 1,0-1 0,0 0-1,1 0 1,-1 1 0,0-1-1,0 0 1,0 1 0,1-1-1,-1 0 1,0 1 0,0-1-1,0 0 1,0 1 0,0-1-1,0 0 1,0 1 0,0-1-1,0 1 1,0-1 0,0 0-1,0 1 1,0-1 0,0 0-1,0 1 1,1 32-103,3 6 14,-2-36 99,0-1 0,0 0-1,0 0 1,1 0 0,-1 0 0,1 0-1,-1-1 1,1 1 0,0-1-1,0 1 1,0-1 0,-1 0 0,1 0-1,0 0 1,0-1 0,1 1 0,-1-1-1,0 0 1,0 0 0,0 0-1,0 0 1,0 0 0,5-1 0,-2 0-3,1 0 1,-1 0 0,0 0-1,0-1 1,0 0 0,0 0-1,0 0 1,0-1 0,0 0-1,7-5 1,-13 8-104,0 0-1,0 0 1,1-1 0,-1 1 0,0 0-1,0 0 1,0 0 0,0 0-1,1 0 1,-1 0 0,0 0-1,0 0 1,0 0 0,1 0 0,-1 0-1,0 0 1,0 0 0,0 0-1,1 0 1,-1 0 0,0 0-1,0 0 1,0 0 0,0 0 0,1 0-1,-1 0 1,0 1 0,0-1-1,0 0 1,0 0 0,1 0-1,-1 0 1,0 0 0,0 0 0,0 0-1,0 1 1,0-1 0,0 0-1,0 0 1,1 0 0,-1 0-1,0 1 1,0-1 0,0 0 0,0 0-1,0 0 1,0 1 0,0-1-1,0 0 1,0 0 0,0 0-1,0 0 1,0 1 0,6 7-4210,4-5-1405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2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66 15182,'0'0'5462,"-6"9"-4918,3-4-454,-1 0 0,1 1-1,0 0 1,1 0 0,-1 0-1,1 0 1,-2 11 0,4-16-72,-1 1 0,1-1 0,0 1 0,0-1 0,1 1 0,-1-1 0,0 1 0,0 0 0,1-1 0,-1 0 0,1 1 0,-1-1 0,1 1 0,0-1 0,-1 0 0,1 1 0,2 1 1,-2-1-8,1-1 1,0 1 0,0-1 0,1 1 0,-1-1 0,0 0 0,0 0 0,1 0 0,-1 0 0,0-1 0,1 1 0,-1-1-1,1 1 1,-1-1 0,3 0 0,1 1 18,-1-2 0,0 1 0,0 0-1,1-1 1,-1 0 0,0 0 0,0-1-1,0 1 1,0-1 0,-1 0 0,1-1-1,0 1 1,-1-1 0,5-3 0,-6 4-14,0-1 0,0 1 1,0-1-1,0 0 1,0 0-1,0 0 0,-1 0 1,0 0-1,0-1 0,0 1 1,0-1-1,0 1 1,-1-1-1,1 0 0,-1 0 1,0 1-1,0-1 1,-1 0-1,1-7 0,-20 37-42,17-22 87,0-1 1,0 1 0,1 0 0,0-1 0,0 1-1,0 0 1,0 0 0,1 0 0,-1 0 0,1 0 0,0 0-1,0-1 1,1 1 0,-1 0 0,1 0 0,0 0-1,-1 0 1,4 5 0,-3-6 12,1-1-1,0 1 1,0-1 0,0 1-1,1-1 1,-1 0-1,0 0 1,1 0 0,0 0-1,-1-1 1,1 1 0,0-1-1,0 1 1,0-1-1,0 0 1,0 0 0,0 0-1,0-1 1,0 1 0,0-1-1,0 1 1,0-1-1,4-1 1,0 2 0,-1-1 0,0 0 1,1-1-1,-1 1 0,0-1 0,0-1 0,1 1 1,-1-1-1,0 0 0,0 0 0,-1-1 0,1 0 1,0 0-1,4-4 0,-6 4-32,0-1-1,0 0 1,0 0 0,-1 0-1,0-1 1,0 1-1,0-1 1,0 1 0,-1-1-1,0 0 1,0 0-1,0-1 1,0 1 0,-1 0-1,0 0 1,1-11-1,-1 0 112,3-4-494,-2 20 323,-1 0-1,0 0 1,1 0-1,-1 0 0,1 0 1,-1 0-1,0 0 0,1 0 1,-1 0-1,1 1 1,-1-1-1,0 1 0,1-1 1,-1 1-1,0-1 0,0 1 1,3 1-1,8 3 44,1 0 0,0-1 1,-1-1-1,2 0 0,-1-1 0,0-1 0,25 1 0,-31-2-8,-1 0 0,1-1 0,-1 1 0,1-1 0,-1 0 0,1-1 0,-1 1 0,0-1 0,0 0 0,0-1 0,0 0 0,0 0 0,0 0 0,-1 0 0,0-1 0,1 0 0,7-9 0,-12 12-12,0 1 1,0-1-1,0 0 0,-1 0 0,1 0 0,0 0 0,-1 1 0,1-1 0,0 0 0,-1 0 0,1 0 0,-1-1 0,0 1 0,1 0 1,-1 0-1,0 0 0,0 0 0,0 0 0,1 0 0,-1 0 0,0 0 0,-1-1 0,1 1 0,0 0 0,0 0 0,0 0 0,-1 0 0,1 0 1,0 0-1,-1 0 0,1 0 0,-1 0 0,1 0 0,-1 0 0,0 0 0,1 0 0,-1 0 0,0 0 0,0 1 0,0-1 0,0 0 1,1 0-1,-1 1 0,0-1 0,0 1 0,0-1 0,0 1 0,0-1 0,-1 1 0,1 0 0,-2-1 0,0 0-21,1 0 0,-2 1 0,1-1 0,0 1 0,0 0-1,0 0 1,0 0 0,0 0 0,0 0 0,0 1 0,0-1 0,0 1 0,0 0-1,0 0 1,0 0 0,0 0 0,1 1 0,-6 2 0,5-2 27,0 1 0,0 0 0,1 0 0,-1 0 0,0 0 0,1 0 0,0 1 0,0-1 1,0 1-1,0 0 0,0-1 0,1 1 0,-1 0 0,1 0 0,0 0 0,1 0 0,-1 0 0,1 0 1,-1 0-1,1 0 0,0 0 0,1 0 0,-1 0 0,1 0 0,0 0 0,0 0 0,0 0 0,0 0 1,1 0-1,-1 0 0,1-1 0,0 1 0,0-1 0,0 1 0,1-1 0,-1 0 0,1 0 0,4 3 0,-2 0-368,1 0 0,0-1-1,0 1 1,1-2 0,0 1-1,0-1 1,0 0-1,12 5 1,-13-7-611,0 0 0,0 0-1,0 0 1,0-1 0,0 0-1,0-1 1,0 1 0,1-1 0,-1 0-1,0 0 1,9-2 0,5-6-5582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7:1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458 264 8520,'-15'-6'1025,"-30"-11"11,-36-25-3645,71 36 2245,0-1 0,0 0 0,1 0 0,0-1 0,1 0 0,-1-1 0,2 0 0,-1 0-1,1-1 1,0 1 0,-8-18 0,13 21 641,-1 0 0,-1 0 0,1 1-1,-1-1 1,0 1 0,0 0 0,0 0-1,-1 1 1,0-1 0,0 1 0,0 0-1,0 0 1,-12-5 0,14 7-261,1 1 1,-1 0-1,0 0 0,0 0 1,0 0-1,0 0 1,0 1-1,-1-1 0,1 1 1,0 0-1,0 0 1,0 0-1,0 1 0,0-1 1,0 1-1,0-1 0,0 1 1,0 0-1,0 0 1,0 0-1,0 1 0,0-1 1,0 1-1,1 0 1,-1-1-1,1 1 0,-1 0 1,1 0-1,0 1 0,0-1 1,-2 3-1,-2 5-3,0-1-1,1 1 1,0 0 0,1 0-1,0 0 1,1 0-1,0 1 1,0-1 0,1 1-1,1 0 1,0 0-1,0 0 1,2 14 0,1 13 81,1-1 0,14 56 0,19 135 1122,-23-135-435,-12-88-697,0 10 307,2-1 0,0-1 0,0 1 0,8 18 0,-11-60 3990,1 12-4080,-11-314 88,4 272-314,-2 1 0,-2 1 0,-31-96 0,41 208-321,28 210 335,0 4-108,-20-223 15,3 0 0,1-1 0,31 77-1,-31-95 7,-8-15-6,2 1 1,-1-2-1,2 1 1,0 0-1,0-1 1,1 0-1,17 19 1,-25-31 5,1 1 0,-1-1 0,0 0 0,0 0 0,0 0-1,0 0 1,0 0 0,0 0 0,1 0 0,-1 0 0,0 0 0,0 0 0,0 0 0,0 0 0,1 1 0,-1-1 0,0 0 0,0 0 0,0 0 0,0 0 0,0 0 0,1 0 0,-1-1 0,0 1 0,0 0 0,0 0 0,0 0 0,0 0 0,1 0 0,-1 0 0,0 0 0,0 0-1,0 0 1,0 0 0,0 0 0,0 0 0,1-1 0,-1 1 0,0 0 0,0 0 0,0 0 0,0 0 0,0 0 0,0 0 0,0-1 0,0 1 0,0 0 0,0 0 0,0 0 0,1 0 0,-1-1 0,3-13 238,-2-21 262,-1 32-455,-2-60 0,-2 0-1,-3 0 0,-2 0 0,-20-65 1,18 88-111,-3 0 0,0 0 1,-3 2-1,-1 0 1,-2 1-1,-2 0 0,-28-36 1,31 57 69,19 16-11,0 0 0,0 0 0,-1 0-1,1 0 1,0 0 0,-1 0 0,1 0 0,0 0 0,-1 0 0,1 0 0,0 0 0,0 0 0,-1 0 0,1 0 0,0 1 0,-1-1 0,1 0 0,0 0 0,0 0 0,-1 1 0,1-1 0,0 0 0,0 0 0,0 1 0,0-1 0,-1 0 0,1 0 0,0 1 0,0-1 0,0 0 0,0 0 0,0 1 0,0-1 0,-1 0 0,1 1 0,0-1 0,0 1 0,0 46-337,2-32 410,13 137-119,44 191 0,-18-163-2690,102 275 0,-81-299-639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2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4837,'0'0'18588,"6"1"-18150,4-2-354,0 1 1,0-1 0,0-1 0,-1 0 0,1 0 0,0-1 0,11-5 0,-8 4-28,-1-1-1,1 2 1,0 0 0,0 0-1,18 0 1,-30 3-62,-1 0 0,1 0 0,-1 0-1,1 0 1,0 1 0,-1-1 0,1 0 0,-1 0-1,1 1 1,0-1 0,-1 0 0,1 0-1,-1 1 1,1-1 0,-1 1 0,1-1 0,-1 0-1,0 1 1,1-1 0,-1 1 0,1-1 0,-1 1-1,0-1 1,0 1 0,1 0 0,-1-1 0,0 1-1,0-1 1,1 2 0,1 24 46,-12 25 234,7-43-169,0 0-1,0 1 0,1-1 0,0 1 1,1 0-1,-1 13 0,5-21-30,0 0 0,0 0 1,1-1-1,-1 1 0,0-1 0,1 1 0,-1-1 0,1 0 0,-1-1 1,0 1-1,1 0 0,4-2 0,4-3-65,-1 0 1,0-1-1,0 0 1,0 0-1,0-1 0,-1-1 1,10-9-1,20-14-253,-34 79-1877,-4-46 1764,1 0 0,0 0-1,0 0 1,-1-1 0,1 1-1,0-1 1,0 1 0,1-1-1,-1 0 1,0 0 0,0 0-1,0-1 1,1 1-1,-1-1 1,0 0 0,1 0-1,5 0 1,3-1-1534,1 1-1,0-2 1,18-4 0,13-10-2639,3-13 3298,-41 24 1775,0 1 0,0-2 0,-1 1 1,10-12-1,-13 14 20,0 0 0,-1 1 0,1-1-1,0 0 1,-1 0 0,0 0 0,0 0 0,0 0 0,0-1 0,-1 1 0,1 0 0,0-4 0,-2 6-450,1 0 1,-1 1 0,1-1 0,-1 1 0,1-1 0,-1 1-1,0 0 1,1-1 0,-1 1 0,1 0 0,-1-1-1,0 1 1,1 0 0,-1 0 0,0-1 0,0 1-1,1 0 1,-1 0 0,0 0 0,1 0 0,-1 0-1,0 0 1,0 0 0,1 0 0,-1 0 0,0 0-1,1 1 1,-1-1 0,0 0 0,1 0 0,-1 1 0,0-1-1,1 0 1,-1 1 0,0-1 0,0 1 0,-28 12 676,24-9-490,0 0-1,0 1 1,0 0 0,1 0-1,-1 0 1,1 0-1,0 1 1,1 0 0,0 0-1,-4 8 1,6-12-274,0-1 0,0 0 1,1 1-1,-1-1 0,1 1 1,-1-1-1,1 1 0,0-1 0,-1 1 1,1-1-1,0 1 0,0-1 1,0 1-1,0 0 0,1-1 1,-1 1-1,0-1 0,1 1 0,-1-1 1,1 1-1,-1-1 0,1 1 1,-1-1-1,1 0 0,0 1 1,0-1-1,0 0 0,0 0 0,0 0 1,0 1-1,0-1 0,0 0 1,0 0-1,1 0 0,-1-1 1,0 1-1,1 0 0,-1 0 0,1-1 1,-1 1-1,1-1 0,-1 1 1,1-1-1,-1 0 0,1 1 1,-1-1-1,1 0 0,2 0 1,5 0-50,-1 0 1,1 0 0,-1-1 0,1 0 0,0-1-1,-1 0 1,0 0 0,0-1 0,0 0 0,0 0 0,0-1-1,0 0 1,-1 0 0,1-1 0,-1 0 0,-1 0-1,1-1 1,-1 0 0,0 0 0,0 0 0,0-1 0,-1 0-1,0 0 1,-1 0 0,1-1 0,-2 1 0,1-1-1,-1 0 1,0 0 0,3-14 0,-3-4-173,-4 26 196,1 0 0,0-1 0,0 1-1,0 0 1,0-1 0,0 1 0,0 0 0,0-1-1,-1 1 1,1 0 0,0-1 0,0 1 0,0 0-1,-1-1 1,1 1 0,0 0 0,-1 0 0,1-1-1,0 1 1,0 0 0,-1 0 0,1-1-1,0 1 1,-1 0 0,1 0 0,0 0 0,-1 0-1,1 0 1,-1 0 0,1 0 0,-1-1 0,-1 2 7,0 0 1,1-1 0,-1 1-1,0 0 1,0 0 0,1 0-1,-1 0 1,1 0 0,-1 1 0,1-1-1,-1 0 1,1 1 0,0-1-1,-1 1 1,1-1 0,0 1-1,0 0 1,-1 2 0,-1 0 41,1 0 1,0 0 0,0 1-1,0-1 1,0 0-1,1 1 1,-1-1-1,1 1 1,0-1-1,0 1 1,1 0 0,0-1-1,-1 1 1,2 0-1,-1-1 1,0 1-1,1-1 1,0 1-1,0 0 1,0-1 0,1 0-1,0 1 1,-1-1-1,1 0 1,1 0-1,-1 0 1,1 0-1,-1 0 1,6 5 0,-1-3-17,-1-1-1,1 1 1,1-1 0,-1-1 0,1 1 0,0-1 0,0-1 0,0 1 0,0-1 0,1-1 0,-1 0 0,1 0 0,0 0 0,17 0 0,-12-1-1,1-1-1,-1-1 0,1 0 0,-1 0 1,15-5-1,-25 6-19,-1-1 0,1 0 0,-1-1 0,1 1 0,-1-1 0,0 1 1,0-1-1,0 0 0,1 0 0,-2 0 0,1-1 0,0 1 0,0-1 0,-1 1 0,0-1 0,1 0 0,-1 0 0,0 0 1,0 0-1,-1-1 0,1 1 0,-1 0 0,1-1 0,-1 1 0,1-6 0,-2 8-17,0 0-1,0 0 1,1 0 0,-1 0-1,0 0 1,0 0 0,-1 0 0,1 0-1,0 0 1,0 0 0,0 0-1,-1 0 1,1 0 0,0 0-1,-1 0 1,1 0 0,-1 0-1,1 0 1,-1 1 0,1-1-1,-1 0 1,0 0 0,1 1-1,-1-1 1,0 0 0,0 1 0,-1-2-1,0 1-6,-1 0-1,1 0 1,-1 0 0,0 0-1,1 1 1,-1-1-1,1 1 1,-1-1 0,0 1-1,-4 0 1,3 0 19,1 0 1,-1 0-1,1 1 1,-1-1-1,1 1 1,0 0-1,-1 0 1,1 0-1,0 0 1,0 0-1,-1 1 1,1 0-1,0-1 1,0 1-1,1 0 1,-1 1-1,0-1 1,-2 3-1,4-4 0,1 0 0,-1 1 0,0-1 0,1 0 0,-1 0 0,1 1 0,-1-1 0,1 0 0,0 1 0,-1-1 0,1 0 0,0 1 0,0-1 0,0 1 0,0-1 0,0 0 0,0 1 0,1-1 0,-1 0 0,0 1 0,1-1 0,-1 0 0,1 1 0,-1-1 0,1 0 0,0 0 0,1 2 0,0 0 7,1-1-1,0 0 1,-1 0-1,1 0 0,0-1 1,0 1-1,0-1 1,0 1-1,0-1 0,0 0 1,5 1-1,8 1 36,1 0 0,0-1 0,24-1 0,93-8 408,-129 8-322,1-1 1,-1 1-1,1 1 0,-1-1 0,0 1 1,0 0-1,6 3 0,33 9 196,-26-13-539,0 0-1,0-1 1,0 0 0,0-2 0,-1 0 0,1-1 0,21-7-1,-28 7-672,0-2-1,0 1 1,-1-1-1,20-13 1,-22 12-313,0-1 1,0 1-1,-1-1 1,0-1 0,0 1-1,7-12 1,9-18-5199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2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17040,'3'-7'2306,"-1"3"1602,-2 12-3556,4 5 545,-3 7-577,5 3-223,3 3-33,-2 5-96,0 1-1186,7 1-1664,-7-1-3749</inkml:trace>
  <inkml:trace contextRef="#ctx0" brushRef="#br0" timeOffset="1">6 546 17200,'0'0'7752,"0"13"-9770,9-13-1506,-4-8-5444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3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59 5093,'0'0'1671,"5"-8"1975,2-5-2431,3-7-32,3 2 3359,-12 39-1051,0 11-3187,-8 38 796,-29 121 0,-2 11-625,36-190-711,-1 19-117,6-14-4455,8-31-3328,1-12-421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3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13645,'0'0'3513,"-2"11"-2846,-12 64 199,2 0 0,4 0 0,2 93 0,7-60-705,-1-107-279,0-1 1,0 1 0,-1-1-1,1 1 1,0 0 0,0-1-1,-1 1 1,1-1 0,0 1-1,-1-1 1,1 1 0,-1-1-1,1 1 1,0-1 0,-1 1-1,1-1 1,-1 0 0,1 1 0,-1-1-1,1 0 1,-1 1 0,0-1-1,1 0 1,-1 0 0,1 0-1,-1 1 1,0-1 0,1 0-1,-1 0 1,0 0 0,1 0-1,-1 0 1,1 0 0,-1 0-1,0 0 1,1 0 0,-1-1-1,1 1 1,-1 0 0,0 0-1,0-1 1,-29-9-4992,8-5 2099,0-4-108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3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5701,'0'0'14190,"-19"-35"-13998,37 35 96,3 0 65,8 0-257,-1-6 32,2 1-128,4 1-1698,-2 0-2466,-3 3-2914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3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8136,'0'0'7271,"-9"4"-5494,-2 1-1513,0 1 0,1 0-1,-1 0 1,1 1-1,0 1 1,1 0 0,0 0-1,0 1 1,1 0 0,0 0-1,1 1 1,-8 12 0,12-17-161,0 0 0,0 0 0,1 0 0,0 1 0,0-1 0,0 1 0,1 0 0,0-1 0,0 1 0,0 0 0,0 0 0,1 0 0,1 6 0,-1-11-89,0 1 1,1 0-1,-1-1 0,1 1 0,0 0 0,-1-1 0,1 1 0,0-1 0,0 1 0,0-1 0,0 0 1,0 1-1,0-1 0,1 0 0,-1 0 0,0 0 0,1 1 0,1 0 0,0-1 3,0 0 0,0 0-1,0 0 1,0 0 0,0 0-1,1 0 1,-1-1-1,0 0 1,0 0 0,1 0-1,-1 0 1,6-1 0,-3 0 40,-1 0-1,1-1 1,0 0 0,0 0 0,-1-1 0,1 1 0,-1-1-1,0 0 1,0-1 0,0 1 0,0-1 0,-1 0 0,1 0 0,-1-1-1,0 1 1,0-1 0,4-8 0,-4 8 96,0-1 0,-1-1 0,1 1 0,-1 0 1,-1-1-1,1 0 0,-1 1 0,-1-1 0,1 0 0,-1 0 1,0 0-1,-1 0 0,0 0 0,-1-13 0,1 18-121,0 0 0,-1 1 0,0-1 1,1 0-1,-1 1 0,0-1 0,0 1 0,0-1 0,0 1 0,0-1 0,0 1 1,0 0-1,-1-1 0,1 1 0,0 0 0,-1 0 0,1 0 0,-1 0 0,1 0 1,-1 0-1,0 1 0,1-1 0,-1 0 0,0 1 0,1-1 0,-3 1 0,-28-4-1186,12 4-3781,13 0 1808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3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5509,'0'0'16976,"23"-2"-17072,-16 11-480,-3-1-2147,-4-1-3555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3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12748,'0'0'5029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3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61 8104,'0'0'10682,"-5"-2"-10501,0-1-143,4 3-31,1 0 0,0-1 0,-1 1 0,1-1 0,0 1 1,-1 0-1,1-1 0,-1 1 0,1 0 0,0-1 0,-1 1 1,1 0-1,-1 0 0,1 0 0,-1-1 0,1 1 0,-1 0 1,1 0-1,-1 0 0,1 0 0,-1 0 0,1 0 1,-1 0-1,0 0 0,1 0 0,-1 0 0,1 0 0,-1 0 1,1 0-1,-1 1 0,1-1 0,-1 0 0,1 0 0,0 0 1,-1 1-1,1-1 0,-1 0 0,1 1 0,-1-1 1,1 0-1,0 1 0,-1-1 0,1 1 0,0-1 0,-1 0 1,1 1-1,0-1 0,0 1 0,-1-1 0,1 1 0,0-1 1,0 1-1,0-1 0,0 1 0,0-1 0,0 1 1,0-1-1,0 1 0,0-1 0,0 1 0,0-1 0,0 1 1,0 0-1,0-1-2,1 1 0,-1-1 0,0 1 0,1-1 0,-1 1 0,1-1 1,-1 0-1,0 1 0,1-1 0,-1 0 0,1 0 0,-1 1 0,1-1 0,-1 0 1,1 0-1,-1 0 0,1 1 0,-1-1 0,1 0 0,0 0 0,-1 0 0,1 0 1,-1 0-1,1 0 0,-1 0 0,1 0 0,-1 0 0,1-1 0,-1 1 0,1 0 1,0 0-1,-1 0 0,1-1 0,0 1 0,20-9 291,-19 7-163,0 0 0,0 0 0,-1 0 0,1-1-1,-1 1 1,1-1 0,-1 0 0,0 1 0,0-1 0,0 0 0,0 1 0,-1-1 0,1 0 0,-1 0 0,1 0 0,-1 0 0,0 0 0,0 1-1,-1-6 1,0 8-104,1-1 0,-1 1 0,1 0-1,-1 0 1,1-1 0,-1 1 0,1 0-1,-1 0 1,1-1 0,-1 1-1,1 0 1,-1 0 0,0 0 0,1 0-1,-1 0 1,1 0 0,-1 0 0,0 0-1,1 0 1,-1 0 0,1 0 0,-1 1-1,1-1 1,-1 0 0,1 0-1,-1 0 1,1 1 0,-1-1 0,0 1-1,-15 7-35,14-6 5,1-1 0,-1 0 0,1 1 1,0-1-1,0 0 0,-1 1 1,1-1-1,0 1 0,1 0 1,-1-1-1,0 1 0,0 0 1,0 3-1,6 1-95,14-8 218,-19 2-364,11-4 80,-6 3-5944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5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35 637 6534,'0'0'6273,"-6"9"-4031,-18 26-203,19-23 1002,13-15-2148,9-13-252,115-140 2765,51-91-2733,-157 211-552,-2 0 1,-2-2-1,32-72 0,-92 202 91,24-63-198,1 1 0,1 1-1,-11 52 1,22-81-13,0-1 0,1 1 0,0 0 1,-1 0-1,1 0 0,0-1 0,0 1 0,0 0 0,0 0 0,0 0 0,0 0 0,1-1 0,-1 1 0,1 0 0,-1 0 0,1-1 0,0 1 0,-1 0 0,1-1 0,0 1 0,0 0 0,3 2 0,-3-3 8,1-1 1,0 1-1,-1 0 0,1-1 0,0 1 0,0-1 1,-1 0-1,1 1 0,0-1 0,0 0 1,-1 0-1,1 0 0,0 0 0,0-1 1,0 1-1,-1 0 0,1-1 0,3-1 0,7-2 55,0-1 0,-1-1 0,1 0 0,-1-1-1,12-9 1,4-5-16,-2-1-1,0-1 1,-1-1-1,-2-2 1,0 0-1,-2-1 1,-1-1-1,-1-1 1,27-58-1,-44 84 178,-1 7-198,0 0 0,-1 0 0,1 0 1,0 0-1,-1 0 0,0-1 0,0 1 1,0 0-1,-1-1 0,1 1 1,-3 3-1,2-3-2,1 0-24,-34 95 215,32-89-195,1-1 1,0 1-1,1 0 1,0 0 0,1 0-1,0 0 1,0 0-1,3 15 1,-2-23-80,-1 0 1,1 0-1,0-1 0,0 1 0,0 0 1,0 0-1,1 0 0,-1-1 1,0 1-1,1 0 0,-1-1 0,1 0 1,0 1-1,-1-1 0,1 0 0,0 0 1,0 0-1,0 0 0,0 0 1,0 0-1,0 0 0,0-1 0,3 2 1,51 3-4259,-36-6-3019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8:4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123 162 3171,'-3'-8'1057,"-7"-24"1147,7 18-1686,-1-1 0,-1 1 0,0 0 0,0 1 0,-2-1 0,-14-23 0,16 45 501,-10 103-656,-2 144-1,12-143-313,-1-13-38,-6 175 9,12-209-22,3 0 1,14 75 0,-14-122-210,0 0 1,2-1-1,0 1 1,1-1-1,0 0 0,2 0 1,0-1-1,11 18 1,-6-18-2246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5:5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83 4260,'29'-18'5493,"-1"-1"0,32-26 1,-118 87-2187,-39 13-3125,33-19 263,30-17-281,20-12-73,0 1 0,0 0 0,0 1 0,1 0 0,-18 18 0,37-26-65,-1 1 0,1-1 0,0 0 0,0 0 0,0-1 0,-1 0 0,8 0 0,124-10 197,-86 5-527,89 2 1,-140 3 139,1 0 1,-1 0-1,1 0 0,-1 0 1,1 0-1,0 0 0,-1 0 1,1 0-1,-1 0 0,1 0 1,-1 1-1,1-1 1,-1 0-1,1 0 0,0 0 1,-1 1-1,1-1 0,-1 0 1,0 1-1,1-1 0,-1 0 1,1 1-1,-1-1 0,1 1 1,-1-1-1,0 1 1,1 0-1,-1-1-113,-1 1 1,1-1 0,0 1-1,-1-1 1,1 0-1,0 1 1,-1-1-1,1 0 1,-1 1 0,1-1-1,0 0 1,-1 0-1,1 1 1,-1-1-1,1 0 1,-1 0-1,1 0 1,-1 1 0,1-1-1,-1 0 1,1 0-1,-1 0 1,1 0-1,-1 0 1,0 0 0,1 0-1,-1 0 1,0-1-1,-18 1-5766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0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11627,'0'0'6438,"75"7"-4068,-30-13-544,5-4-705,1-2-865,3 5-160,-11 1-64,0 4-192,-13 2-1633,-5-3-1923,-11 0-6758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0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41 595 4260,'0'0'8093,"-7"8"-6331,-22 26-65,25-26 1404,9-7-2177,7-5-176,27-26 634,-2-1 0,40-43 0,-27 24-1145,5 0-160,-3-4 0,-3-1 1,-1-3-1,-4-1 1,54-94-1,-88 132-36,-8 15-35,-5 11-90,-42 75 24,26-51 48,2 0-1,1 2 1,1 0 0,2 0-1,-15 55 1,28-85 6,-1 0-1,1 0 1,0 0-1,-1 0 1,1 0-1,0-1 1,0 1-1,0 0 1,0 0-1,0 0 1,0 0-1,0 0 0,1 0 1,-1 0-1,0 0 1,0 0-1,1 0 1,-1-1-1,0 1 1,1 0-1,-1 0 1,1 0-1,-1 0 1,1-1-1,-1 1 1,1 0-1,0-1 1,-1 1-1,1 0 1,1 0-1,0-1 14,0 1 0,0-1-1,0 1 1,0-1 0,0 0 0,0 0 0,0 0-1,0 0 1,0 0 0,0-1 0,0 1-1,0-1 1,2 0 0,8-3 84,0-1 0,-1 0 0,17-10-1,4-5-31,-1-2 0,-1-1 0,-1-1-1,-1-1 1,-1-2 0,-2 0 0,0-2-1,36-58 1,-88 130 59,-25 44 165,48-78-482,0 0 0,0 0 1,1 1-1,0-1 0,1 1 0,0 0 1,0 0-1,0 12 0,2-20-72,0-1 0,0 1 1,0-1-1,1 0 0,-1 1 0,0-1 1,1 1-1,-1-1 0,1 0 0,-1 0 1,1 1-1,0-1 0,0 0 0,-1 0 1,1 1-1,0-1 0,0 0 0,0 0 1,0 0-1,0 0 0,0-1 0,1 1 1,-1 0-1,0 0 0,0-1 0,1 1 1,-1 0-1,0-1 0,1 0 0,-1 1 1,3 0-1,12 1-6018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0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8136,'0'0'7356,"-9"3"-4815,-2 0-2207,-1 1 1,1 0-1,0 1 0,1 1 1,-1 0-1,1 0 0,1 1 1,-10 8-1,15-12-250,0 0 1,0 0-1,0 1 1,1-1-1,-1 1 0,1 0 1,0 0-1,0 0 1,1 1-1,-1-1 1,1 1-1,0-1 0,0 1 1,1 0-1,-1 0 1,1-1-1,0 1 1,0 0-1,1 0 0,-1 0 1,1 1-1,0-1 1,1 0-1,0 5 1,0-8-57,1-1 1,-1 1-1,1 0 1,-1-1-1,1 1 1,0-1-1,-1 0 1,1 0-1,0 1 1,0-1 0,0 0-1,0-1 1,0 1-1,0 0 1,0 0-1,0-1 1,0 1-1,0-1 1,0 0-1,1 0 1,-1 0 0,0 0-1,0 0 1,3-1-1,54-4 1335,-52 3-1252,0-1-1,0 1 1,0-2 0,-1 1-1,1-1 1,-1 0-1,0 0 1,0 0 0,0-1-1,-1 0 1,8-10-1,-9 12-60,-2-1-1,1 1 0,0-1 0,-1 0 0,1 0 1,-1 0-1,0 0 0,-1-1 0,1 1 1,-1 0-1,0-1 0,0 1 0,0-1 0,0 1 1,-1-1-1,0 1 0,0-1 0,0 0 0,-2-7 1,1 10-40,0 0 0,0 0 1,0 1-1,0-1 1,-1 0-1,1 1 0,0 0 1,-1-1-1,1 1 0,-1 0 1,0-1-1,1 1 0,-1 0 1,0 0-1,0 0 0,0 1 1,0-1-1,1 0 1,-1 1-1,0-1 0,-2 1 1,-23-3-1596,6 7-4868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06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13805,'0'0'6278,"0"13"-5189,-1 17-330,3 233 1680,-2-262-2446,0 0 1,0 0-1,-1 0 1,2 0 0,-1 0-1,0 0 1,0 0-1,0 1 1,0-1 0,1 0-1,-1-1 1,0 1-1,1 0 1,-1 0-1,1 0 1,-1 0 0,1 0-1,-1 0 1,1 0-1,0-1 1,-1 1-1,1 0 1,0 0 0,0-1-1,-1 1 1,1-1-1,0 1 1,0 0-1,0-1 1,0 0 0,0 1-1,0-1 1,0 0-1,0 1 1,0-1 0,0 0-1,0 0 1,0 0-1,0 0 1,0 0-1,0 0 1,0 0 0,0 0-1,0 0 1,0 0-1,0-1 1,0 1-1,0 0 1,0-1 0,0 1-1,0-1 1,0 1-1,1-2 1,4-1-244,0-1 0,0 0-1,0 0 1,-1 0 0,0-1 0,8-8 0,1-4-557,-1-1 0,-1 0 0,0-1-1,-2-1 1,0 0 0,8-23 0,-2-7 568,15-74-1,-33 159 5159,-2 36-4078,0-9-257,2 1 0,8 77-1,-6-134-297,1 15-2953,-1-20 2397,0-1-1,0 1 1,-1-1 0,1 1-1,0-1 1,0 1-1,-1-1 1,1 1 0,0-1-1,-1 1 1,1-1 0,0 0-1,-1 1 1,1-1 0,0 0-1,-1 1 1,1-1-1,-1 0 1,1 1 0,-1-1-1,1 0 1,-1 0 0,1 0-1,-1 1 1,1-1 0,-1 0-1,1 0 1,-1 0 0,1 0-1,-1 0 1,1 0-1,-1 0 1,0 0 0,-16-1-5405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0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10154,'0'0'13388,"74"-29"-13356,-40 27 32,-1 0-512,3 2-1922,2 0-1954,-10 0-2371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0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8 306 4740,'0'0'5093,"-1"7"-2050,-5 25-1014,6-31-1967,-1-1 1,1 0-1,0 1 0,0-1 1,0 0-1,0 1 1,0-1-1,0 1 0,0-1 1,1 0-1,-1 1 1,0-1-1,0 0 0,0 1 1,0-1-1,0 0 0,1 1 1,-1-1-1,0 0 1,0 1-1,0-1 0,1 0 1,-1 0-1,0 1 1,0-1-1,1 0 0,-1 0 1,0 1-1,1-1 1,-1 0-1,0 0 0,1 0 1,-1 0-1,0 1 1,1-1-1,-1 0 0,0 0 1,1 0-1,-1 0 1,1 0-1,-1 0 0,0 0 1,1 0-1,-1 0 1,0 0-1,1 0 0,-1 0 1,1 0-1,-1 0 1,0-1-1,1 1 0,-1 0 1,0 0-1,1 0 0,-1-1 1,21-7 1349,-2-6-1154,0 0 0,-1-1 0,0-1 0,-1-1-1,-1-1 1,20-26 0,15-17 141,-51 61-394,0 0 0,0 0-1,0 0 1,0 0-1,0 0 1,0 0-1,0-1 1,0 1-1,0 0 1,1 0-1,-1 0 1,0 0-1,0 0 1,0 0-1,0 0 1,0 0 0,0 0-1,0 0 1,0-1-1,1 1 1,-1 0-1,0 0 1,0 0-1,0 0 1,0 0-1,0 0 1,0 0-1,1 0 1,-1 0-1,0 0 1,0 0 0,0 0-1,0 0 1,0 0-1,0 0 1,1 0-1,-1 0 1,0 0-1,0 0 1,0 1-1,0-1 1,0 0-1,0 0 1,0 0-1,1 0 1,-1 0 0,0 0-1,0 0 1,0 0-1,0 0 1,0 0-1,0 0 1,0 1-1,0-1 1,0 0-1,0 0 1,0 0-1,0 0 1,0 0-1,0 0 1,1 1 0,-1-1-1,0 0 1,0 15 126,-4 19 77,1-22-127,-10 63 144,12-72-235,1 1 1,0 0-1,0 0 0,0 0 0,0 0 1,0 0-1,1 0 0,0 0 0,0 0 1,0 0-1,0 0 0,1-1 0,-1 1 0,1 0 1,3 3-1,-3-5-266,0 0 1,1-1-1,-1 1 0,1-1 1,-1 0-1,1 0 0,0 0 1,0 0-1,-1 0 1,1 0-1,0-1 0,0 1 1,0-1-1,0 0 0,0 0 1,0 0-1,0 0 1,2-1-1,11-2-5207</inkml:trace>
  <inkml:trace contextRef="#ctx0" brushRef="#br0" timeOffset="1">504 0 16303,'0'0'4164,"8"52"-4100,2-41-32,3-1-768,-1-2-1891,-1-1-2369,0-1-1603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0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11883,'0'0'10378,"3"38"-10378,5-38-1890,1-2-2946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0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0 679 4869,'0'0'11039,"11"-12"-9811,44-51-552,-3-3 0,-3-3-1,-3-1 1,-4-2 0,-2-2-1,32-88 1,-86 207-482,2-1-1,1 1 1,-6 72-1,17-115-192,0-1-1,0 1 0,0-1 1,0 1-1,0-1 1,0 1-1,0-1 1,1 1-1,-1-1 0,1 1 1,-1-1-1,1 0 1,-1 1-1,1-1 1,0 0-1,0 1 1,0-1-1,0 0 0,0 0 1,0 0-1,0 0 1,0 0-1,0 0 1,0 0-1,2 1 1,0-1 22,0 0 0,-1 0 1,1-1-1,0 0 1,-1 1-1,1-1 1,0 0-1,0 0 1,-1 0-1,1 0 1,0-1-1,5-1 1,4-1 119,-1-1 0,1-1 0,-1 1 0,0-2 0,13-8 0,14-13-59,-2-2 0,-2-1 0,0-2 0,-2-1 1,-1-1-1,-2-2 0,-2-1 0,26-46 1,-62 100-44,1 1 1,-11 33 0,17-45-53,-1 1 0,1 1-1,1-1 1,0 0-1,0 0 1,0 0 0,1 1-1,0-1 1,0 0 0,1 1-1,1 9 1,0-15-107,0 1 1,0-1-1,0 1 1,0-1-1,0 0 1,1 0-1,-1 0 1,0 0-1,1-1 1,0 1-1,-1-1 1,1 1-1,0-1 1,0 0-1,0 0 1,0 0-1,0 0 1,0-1-1,0 1 1,0-1-1,0 0 1,5 0-1,5 1-1678,0-1-1,0-1 0,0 0 1,15-3-1,14-10-5890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0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12748,'0'0'9999,"11"4"-9449,14 3-425,0-2 1,0-1-1,1 0 1,0-2-1,38-2 0,-25-1-89,-24-1-36,1 2-1,-1 0 0,0 1 0,18 2 0,-32-2-2,0-1-1,-1 0 1,1 0-1,0 0 1,-1 1-1,1-1 0,0 0 1,-1 1-1,1-1 1,0 0-1,-1 1 0,1-1 1,-1 1-1,1-1 1,-1 1-1,1-1 1,-1 1-1,1-1 0,-1 1 1,1 0-1,-1-1 1,0 1-1,1 0 0,-1-1 1,0 1-1,0 0 1,0-1-1,1 1 1,-1 1-1,-7 23 63,-24 18 150,-15 2 867,-2-2 1,-93 64-1,172-127-13242,-11 0 2050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8:4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144 112 4100,'2'-12'1345,"-1"6"-842,10-54 965,-7 27 2983,-8 76-4160,-1 0 0,-2 0 0,-20 67 0,7-27-200,-12 62 83,6 2 1,-11 283-1,36-371-162,-1-16 5,2 1 0,2 0 0,8 46 0,-12-112 107,1-1 0,3-31 0,-1-26-64,-11-258-46,36-368-1,-22 683-53,-4 23 35,0 0 0,0 0 0,0 0 0,0 0-1,0 0 1,0 0 0,0 1 0,0-1 0,0 0-1,0 0 1,0 0 0,0 0 0,0 0-1,0 0 1,0 0 0,0 0 0,0 0 0,0 1-1,0-1 1,0 0 0,0 0 0,0 0-1,0 0 1,0 0 0,1 0 0,-1 0 0,0 0-1,0 0 1,0 0 0,0 0 0,0 0 0,0 0-1,0 0 1,0 1 0,0-1 0,0 0-1,0 0 1,1 0 0,-1 0 0,0 0 0,0 0-1,0 0 1,0 0 0,0 0 0,0 0 0,0 0-1,0 0 1,0 0 0,1 0 0,-1 0-1,0 0 1,0-1 0,0 1 0,0 0 0,0 0-1,0 0 1,5 41-426,-4-31 516,13 193 77,-9 1 0,-29 279 0,16-385-3050,-1-99-1218,-1-11 1789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0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23 724 10090,'0'0'2359,"-5"10"-400,-13 27-160,18-37-1754,0 0-1,1 0 1,-1 0-1,0 0 1,0-1-1,0 1 1,0 0-1,1 0 1,-1 0-1,0 0 1,0 0-1,0 0 1,1 0-1,-1 0 1,0 0-1,0 0 1,0 0-1,1 0 0,-1 0 1,0 0-1,0 0 1,0 0-1,0 0 1,1 0-1,-1 0 1,0 0-1,0 0 1,0 0-1,1 0 1,-1 1-1,0-1 1,0 0-1,0 0 1,0 0-1,0 0 1,1 0-1,-1 0 1,0 1-1,0-1 1,0 0-1,0 0 1,0 0-1,0 0 1,0 1-1,0-1 0,1 0 1,-1 0-1,0 0 1,0 0-1,0 1 1,0-1-1,0 0 1,0 0-1,0 0 1,0 1-1,0-1 1,16-11 708,53-57 759,-4-2 1,94-131-1,-102 123-1035,-3-2 0,62-125 0,-109 189-402,6-13 347,-11 29-321,-6 19-234,-5 7 124,-1 0 0,-2 0 0,-20 34 0,13-28 155,-14 40 0,32-70-145,0 0 0,0 0 0,0 0 0,0 0 0,1 0-1,-1 0 1,1 0 0,0 0 0,0 0 0,-1 0 0,1 0 0,0 0 0,1 0 0,-1 0 0,0 0 0,1 0 0,0 3 0,0-4 2,-1 0 0,1-1 0,0 1 1,0 0-1,-1-1 0,1 1 0,0-1 0,0 1 1,0-1-1,0 1 0,0-1 0,0 1 1,0-1-1,0 0 0,0 0 0,0 1 0,0-1 1,0 0-1,0 0 0,0 0 0,0 0 0,0 0 1,0 0-1,1-1 0,6 0 26,0-1 0,1-1 1,-2 0-1,1 0 0,0 0 0,0-1 1,6-5-1,3-2-9,-2 0 0,1-1 1,-2-1-1,0-1 0,22-26 1,49-83 119,-37 51-109,-69 136-319,-10 3 308,14-34-3,-22 66-1,39-97-103,-1 0-1,0 0 1,1 0-1,-1 1 1,1-1-1,0 0 1,-1 0-1,1 0 1,0 1-1,0-1 1,1 0-1,-1 0 1,0 1-1,1-1 1,-1 0-1,1 0 1,0 0-1,0 0 1,0 0-1,0 0 1,2 3-1,-2-4-322,1 0 0,0 0 0,-1 0 0,1 0-1,0-1 1,-1 1 0,1-1 0,0 1 0,0-1-1,-1 1 1,1-1 0,0 0 0,0 0 0,0 0 0,0 0-1,-1 0 1,1-1 0,0 1 0,0-1 0,-1 1 0,1-1-1,0 1 1,0-1 0,-1 0 0,1 0 0,-1 0 0,3-2-1,21-13-8653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14253,'-9'8'1485,"-2"1"-1003,-65 60 3536,70-64-3713,0 1-1,1 1 1,0-1 0,1 1 0,-1-1-1,1 1 1,0 1 0,1-1-1,0 0 1,0 1 0,-2 9 0,5-16-292,0 1 0,-1-1 0,1 0 0,0 0 0,0 0 0,0 0 1,0 0-1,1 0 0,-1 0 0,0 1 0,0-1 0,1 0 0,-1 0 1,1 0-1,-1 0 0,1 0 0,-1 0 0,1 0 0,-1 0 0,1-1 0,0 1 1,0 0-1,-1 0 0,1 0 0,0-1 0,0 1 0,0 0 0,0-1 1,1 1-1,2 1 27,-1-1 0,1 0 1,-1 0-1,1 0 0,0-1 0,-1 0 1,1 1-1,0-1 0,5-1 1,1 0 44,0 0 0,0-1 0,1 0 0,-1-1 1,0 0-1,11-5 0,-12 2 17,0 0 0,0 0-1,0-1 1,-1 0 0,0 0 0,12-16 0,-17 20-52,-1 0-1,1 0 1,-1 0 0,0 0 0,0-1-1,0 1 1,0-1 0,-1 1 0,0-1 0,1 1-1,-1-1 1,-1 0 0,1 0 0,0 0-1,-1 0 1,0 1 0,0-1 0,0 0 0,0 0-1,-1 0 1,1 0 0,-3-5 0,2 7-63,1 1 0,-1 0 0,0-1 0,0 1 0,0 0 0,0 0 0,0 0 0,0 0 0,0 0 0,-1 0 1,1 0-1,0 0 0,-1 0 0,1 1 0,0-1 0,-1 1 0,1-1 0,-1 1 0,1-1 0,-1 1 0,1 0 0,-1-1 0,1 1 1,-1 0-1,-1 0 0,-10-2-2498,2-3-3552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4805,'14'-10'5733,"-1"-1"-4995,8-7 1049,42-26 1,-58 41-1552,0 0 0,0 0 0,0 0 0,1 1 0,-1-1-1,1 1 1,-1 1 0,1-1 0,0 1 0,0 0 0,0 0 0,0 1 0,0-1 0,0 1 0,10 2 0,-14-1-196,0 0 1,0 0 0,-1 0-1,1 1 1,-1-1 0,1 0 0,-1 1-1,1 0 1,-1-1 0,0 1 0,1 0-1,-1-1 1,0 1 0,0 0-1,-1 0 1,1 0 0,0 0 0,0 0-1,-1 0 1,1 0 0,-1 0-1,0 0 1,0 0 0,0 0 0,0 0-1,0 0 1,0 1 0,0-1-1,-1 0 1,0 3 0,-1 5 245,1 1-1,-2-1 1,0 1 0,-7 16-1,-5 2 87,-1-2 1,-2 1-1,-31 35 0,27-35-278,1 1 1,-25 45 0,44-72-100,1 1 1,0 0 0,-1 0 0,1 0 0,0 0 0,0 0 0,1 0 0,-1 1 0,1-1 0,0 0 0,-1 4 0,2-6-35,-1 0 0,0 0 0,0 1 0,1-1 0,-1 0 1,1 0-1,-1 0 0,1 0 0,-1 1 0,1-1 0,0 0 0,0 0 0,-1 0 0,1 0 1,0-1-1,0 1 0,0 0 0,0 0 0,2 1 0,4 1-268,0-1 0,0 0 0,0 0 0,0 0 0,0-1 0,1 0 0,11 0 0,13 1-601,-25-1 705,-1 0 0,1 0 0,0 1 0,-1 0 0,0 0-1,1 0 1,-1 1 0,0 0 0,0 0 0,0 0 0,-1 1 0,1 0 0,-1 0 0,0 0 0,0 1 0,8 10 0,-8-7 212,0 0 0,-1 0 1,-1 0-1,1 1 0,-1-1 1,-1 1-1,1 0 0,-1 0 0,-1 0 1,0 0-1,0 0 0,-1 9 1,0 15 671,-2 0 1,0 0-1,-3-1 1,0 0-1,-16 50 1,13-59 249,-1-1 1,0 0-1,-2-1 1,-1 0 0,-13 19-1,21-36-809,1-1-1,0 1 0,-1-1 0,0 0 1,0 0-1,0 0 0,0-1 1,0 1-1,-1-1 0,1 0 1,-1 0-1,1-1 0,-1 1 1,0-1-1,-8 1 0,10-1-313,0-1 1,0 0-1,0 0 0,0 0 0,0-1 0,0 1 0,0-1 1,0 1-1,0-1 0,0 0 0,-5-2 0,7 2-348,-1 0 1,0-1-1,0 1 0,1 0 0,-1-1 0,1 1 0,-1-1 0,1 1 0,0-1 0,-1 0 1,1 0-1,0 1 0,0-1 0,0 0 0,0 0 0,1 0 0,-2-4 0,-1-12-8989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4901,'0'0'10516,"9"5"-8920,-5-2-1407,-2-2-95,0 0 0,1 1 0,-1-1 0,0 0-1,0 0 1,1 0 0,-1 0 0,0 0 0,1-1 0,-1 1 0,1-1 0,-1 1 0,1-1 0,-1 0-1,1 0 1,-1 0 0,1 0 0,0-1 0,-1 1 0,0-1 0,1 1 0,-1-1 0,1 0 0,-1 0-1,0 0 1,1 0 0,-1-1 0,0 1 0,2-2 0,12-11 219,0-1 0,-1 0 0,-1-1 0,18-25 0,-26 32-282,0 1 1,-1-1-1,0 0 1,-1-1 0,0 1-1,-1-1 1,1 0-1,-2 1 1,1-1-1,-2-1 1,2-13-1,-3 23-33,0 0-1,0-1 1,0 1-1,-1 0 1,1-1-1,0 1 1,0 0-1,-1-1 1,1 1-1,-1 0 1,1 0-1,-1 0 1,0 0-1,1-1 1,-1 1-1,0 0 1,0 0-1,0 0 1,0 0-1,0 1 1,0-1-1,0 0 0,0 0 1,0 0-1,0 1 1,-1-1-1,1 1 1,0-1-1,0 1 1,-1-1-1,1 1 1,0 0-1,0 0 1,-1-1-1,1 1 1,0 0-1,-1 0 1,-1 1-1,0-1-22,-1 0 0,0 0 0,0 1 0,1 0 0,-1 0 0,0 0 0,1 0 0,-1 0 0,1 1 0,-1 0 0,1-1 0,0 1 0,-4 3 0,-1 3 20,1 0 1,-1 0-1,1 1 1,1 0-1,0 1 1,0-1-1,1 1 1,0 0-1,1 1 1,0-1-1,0 1 1,1 0-1,1 0 1,-1 0-1,2 0 1,0 0-1,0 0 1,1 13-1,1-22 12,0 1 0,0-1 0,0 0 0,0 0 0,0 0 0,0 0 0,0 0 0,0 0 0,1 0-1,-1 0 1,1 0 0,0-1 0,-1 1 0,1-1 0,0 1 0,0-1 0,0 0 0,0 1 0,0-1 0,0 0 0,0 0-1,1-1 1,-1 1 0,0 0 0,1-1 0,-1 1 0,0-1 0,1 0 0,-1 0 0,0 0 0,5 0 0,4 0 49,0-1 1,1 0-1,-1 0 1,0-1-1,17-5 1,-5-3-29,-1 0 0,0-1 0,0-2 0,-1 0 0,19-16 0,50-30 76,-89 59-109,-1 0-1,1 1 1,-1-1-1,1 0 1,-1 0-1,1 0 1,-1 0-1,1 1 1,-1-1-1,1 0 1,-1 0-1,1 1 1,-1-1-1,1 0 1,-1 1-1,0-1 1,1 1-1,-1-1 1,0 0-1,1 1 1,-1-1-1,0 1 1,1-1-1,-1 1 1,0-1-1,0 1 1,0-1-1,0 1 1,1-1-1,-1 1 1,0 0-1,0-1 1,0 1-1,0-1 1,0 1-1,0-1 1,0 1-1,-1-1 1,1 1-1,0-1 1,0 1-1,0 0 1,0 36 259,0-31-197,-1 11 37,1-12-56,-1 0-1,1-1 1,1 1 0,-1 0 0,0 0 0,3 8 0,-2-11-12,0-1 1,-1 0 0,1 1 0,0-1 0,0 0 0,0 1 0,0-1-1,0 0 1,0 0 0,0 0 0,1 0 0,-1 0 0,0 0 0,1 0-1,-1-1 1,0 1 0,1 0 0,-1-1 0,1 1 0,-1-1 0,1 1-1,-1-1 1,1 0 0,-1 0 0,4 0 0,5 1 119,0-1 0,0 0 0,0-1 1,0 0-1,0-1 0,0 0 0,-1-1 0,14-4 0,71-39-67,-36 16 48,-57 29-132,0 0 0,0 1 1,0-1-1,0 0 0,0 1 0,0-1 0,1 0 0,-1 1 0,0 0 0,0-1 0,1 1 0,-1 0 1,0 0-1,1-1 0,-1 1 0,0 0 0,1 0 0,-1 0 0,0 1 0,1-1 0,-1 0 0,0 0 0,1 1 1,-1-1-1,0 1 0,0-1 0,0 1 0,1 0 0,-1-1 0,0 1 0,0 0 0,0 0 0,1 1 1,0 2 12,0 0 0,-1 0 0,1 1 0,-1-1 0,0 0 0,0 0 0,-1 1 0,1 5 0,4 25 54,-5-35-114,0 0 0,1 1 0,-1-1 0,0 1 0,0-1 1,0 1-1,1-1 0,-1 0 0,0 1 0,0-1 0,1 0 0,-1 1 0,0-1 0,1 0 0,-1 1 0,0-1 0,1 0 0,-1 0 0,0 1 0,1-1 0,-1 0 0,1 0 0,-1 0 0,0 0 1,1 1-1,-1-1 0,1 0 0,-1 0 0,1 0 0,-1 0 0,1 0 0,-1 0 0,0 0 0,1 0 0,-1 0 0,1 0 0,-1 0 0,1-1 0,-1 1 0,0 0 0,1 0 0,-1 0 0,1-1 1,-1 1-1,0 0 0,1 0 0,-1-1 0,0 1 0,1 0 0,-1-1 0,0 1 0,1 0 0,-1-1 0,1 0 0,15-20-5248,-5-1-503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5894,'0'0'12075,"7"47"-12299,16-38-1858,4-4-1121,3-2-1506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11979,'0'0'2152,"-8"5"122,1-1-2009,-40 27 2515,45-29-2627,0 0-1,-1 0 1,1 0 0,0 0 0,0 0 0,0 0 0,0 1 0,1-1 0,-1 1 0,1-1 0,-1 1 0,1 0 0,0-1 0,0 1 0,0 0-1,0 0 1,0 3 0,2-4-147,-1 0-1,1-1 1,0 1-1,-1 0 1,1-1-1,0 1 1,0-1-1,0 1 1,0-1-1,0 0 1,1 1 0,-1-1-1,0 0 1,1 0-1,-1 0 1,0 0-1,4 2 1,34 19 62,-22-13-188,-11-5 71,-1 0-1,1 0 1,-1 0-1,0 1 0,0 0 1,-1 0-1,1 0 1,-1 0-1,0 1 0,-1 0 1,1-1-1,3 10 1,-6-13 57,-1 1 0,1-1 0,-1 0 1,1 1-1,-1-1 0,0 0 0,0 1 1,0-1-1,0 1 0,0-1 0,0 0 1,-1 1-1,1-1 0,-1 0 1,0 0-1,0 1 0,0-1 0,0 0 1,0 0-1,0 0 0,0 0 0,-1 0 1,1 0-1,-1 0 0,1-1 0,-1 1 1,0 0-1,0-1 0,0 1 0,1-1 1,-1 0-1,-1 0 0,1 0 0,0 0 1,0 0-1,0 0 0,-5 1 0,-1 1 160,-1 1 0,0-2 0,0 1 0,-19 2 0,27-5-225,-1 0-1,0 0 1,1 0-1,-1 0 1,0 0-1,0-1 1,1 1 0,-1-1-1,1 1 1,-1-1-1,0 1 1,1-1 0,-1 0-1,-1-1 1,2 1-167,0 0 0,0 0 0,0 0 0,0 0 0,0 0 0,1-1 0,-1 1 0,0 0 0,1 0 0,-1-1 1,1 1-1,-1 0 0,1-1 0,0 1 0,-1-1 0,1 1 0,0-1 0,0 1 0,0-3 0,0-18-5760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0 292 3203,'0'0'3331,"10"-1"337,6-2-1898,-1 0 1,0-1-1,16-7 1,-27 10-1585,-1 0 0,0 0 0,0 0 0,1-1 0,-1 1 0,0-1 0,-1 0 0,1 0 0,0 0 0,0 0 0,-1 0 0,1-1 1,-1 1-1,0-1 0,0 0 0,0 1 0,0-1 0,0 0 0,-1 0 0,1 0 0,-1-1 0,0 1 0,0 0 0,2-6 0,-4 9-185,1-1 0,0 1 0,0 0 0,-1-1 0,1 1 0,0 0 0,0 0 0,-1-1 0,1 1 0,0 0 0,-1 0 0,1-1 0,0 1 0,-1 0 0,1 0 0,-1 0 0,1 0 0,0-1 0,-1 1 0,1 0 0,-1 0 0,1 0 0,0 0 0,-1 0 0,1 0 0,-1 0 0,1 0 0,0 0 0,-1 0 0,1 1 0,-1-1 0,1 0 0,0 0-1,-1 0 1,1 0 0,0 1 0,-1-1 0,1 0 0,0 0 0,-1 0 0,1 1 0,0-1 0,-1 1 0,-17 9-102,14-6 94,1 0 0,-1 0 0,1 0 1,0 0-1,0 0 0,0 1 0,0-1 1,1 1-1,0 0 0,0 0 1,0 0-1,1 0 0,0 0 0,0 0 1,0 0-1,0 0 0,1 1 0,0 6 1,1-10 10,-1 0 1,1-1 0,0 1 0,0-1 0,0 1 0,0-1 0,0 1-1,0-1 1,0 0 0,0 0 0,1 0 0,-1 1 0,1-1 0,-1 0-1,1 0 1,-1-1 0,1 1 0,-1 0 0,1-1 0,0 1 0,-1 0-1,1-1 1,0 0 0,-1 1 0,1-1 0,0 0 0,0 0 0,3 0-1,53-3 149,-48 1-214,0-1 1,-1 0-1,0 0 0,1-1 1,-1-1-1,-1 1 0,1-2 0,-1 1 1,1-1-1,-2 0 0,1-1 0,-1 1 1,0-1-1,0-1 0,10-14 1,-25 37-2353,8-15 2416,0 1-1,0-1 1,-1 1 0,1-1-1,0 1 1,0 0 0,0-1 0,0 1-1,0-1 1,0 1 0,0-1-1,0 1 1,0 0 0,1-1 0,-1 1-1,0-1 1,0 1 0,0-1-1,1 1 1,-1-1 0,0 1 0,1-1-1,-1 1 1,0-1 0,1 1 0,-1-1-1,1 1 1,-1-1 0,0 0-1,1 1 1,-1-1 0,1 0 0,-1 1-1,1-1 1,-1 0 0,1 0-1,0 1 1,-1-1 0,1 0 0,-1 0-1,1 0 1,-1 0 0,1 0 0,0 0-1,-1 0 1,1 0 0,-1 0-1,2 0 1,8-1 10,1 0 0,0 0 0,-1-1 0,1-1 0,-1 0-1,0 0 1,0-1 0,0 0 0,0-1 0,-1 0 0,1 0 0,-1-1 0,9-8 0,6-4-347,-1-2 1,-1-1-1,29-34 1,-46 50 220,-1 0 0,1-1-1,-1 0 1,0 0 0,0 0 0,-1 0-1,0-1 1,0 1 0,0-1 0,-1 0-1,0 0 1,0 0 0,1-13 0,-19 22 742,10 2-510,0 0 0,1 1-1,-1 0 1,1 0 0,0 0 0,1 1-1,-1-1 1,1 1 0,0 0-1,-4 11 1,1-5 273,2 1 1,-1 0-1,2 0 0,-6 22 1,8-27-298,1 0 0,0 0 0,1 1 0,0-1 0,0 1 0,0-1 0,3 12 0,-2-18-48,-1 0-1,1 0 1,-1 0-1,1 0 1,0 0-1,0 0 1,0-1-1,0 1 1,0 0-1,0 0 1,0-1-1,1 1 1,-1-1-1,0 0 0,1 1 1,0-1-1,-1 0 1,1 0-1,0 0 1,-1 0-1,1 0 1,0 0-1,0 0 1,0-1-1,0 1 1,0 0-1,0-1 1,0 0-1,0 0 1,0 1-1,0-1 1,0 0-1,0-1 1,0 1-1,3-1 1,-1 0-8,-1 0 0,1-1 0,0 1 0,0-1 0,-1 0 0,1-1 0,-1 1 0,0 0 0,0-1 0,0 0 0,0 0 0,0 0 0,0 0 0,-1 0 0,3-4 0,35-58 44,-34 54-53,1 1-104,-6 15-149,3 18 173,-2-20 61,0 0 0,1 0 0,-1 0 0,1 0 0,0-1 0,0 1 0,0-1 0,0 1 0,0-1 0,1 0 0,-1-1 0,1 1 0,-1 0 0,1-1 0,-1 0 0,1 0 0,0 0 1,0 0-1,0-1 0,0 1 0,-1-1 0,1 0 0,0 0 0,0 0 0,0-1 0,5-1 0,-2 1 1,0 0 0,0-1 0,0 1-1,0-2 1,-1 1 0,1-1 0,-1 0 0,0 0 0,1-1 0,-1 0-1,-1 0 1,1 0 0,8-8 0,-40 42-781,19-4-4003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9513,'0'0'3160,"0"9"-3112,0-6-53,0 1-1,0-1 0,0 1 0,0 0 0,1-1 0,0 1 0,-1 0 1,1-1-1,1 1 0,-1-1 0,0 0 0,1 1 0,0-1 1,0 0-1,0 0 0,0 0 0,0 0 0,0 0 0,1-1 0,3 3 1,4 6-199,0 0 1,-1 0 0,0 0 0,0 1-1,-1 1 1,-1-1 0,0 1 0,-1 1-1,0-1 1,-1 1 0,5 23 0,-8-28 304,-1 0 0,1 1 1,-2-1-1,0 1 1,0 0-1,0-1 0,-1 1 1,-1-1-1,0 0 1,0 1-1,0-1 0,-1 0 1,-1 0-1,0-1 1,0 1-1,0-1 0,-1 1 1,-11 12-1,5-7 1157,-1 0 0,0 0 0,-2-2 0,1 1-1,-1-2 1,-1 0 0,-16 9 0,24-21-677,7-11-480,9-11-351,28-34-1176,54-66-1,-50 71 918,47-78 1,-76 111 555,-9 15 41,0 0 1,0-1-1,0 1 0,0-1 0,-1 1 0,0-1 0,0 0 1,0 0-1,1-9 0,-27 40 1348,21-22-1380,2 0-1,-1-1 1,0 1 0,1 0-1,-1 0 1,1 0 0,0 0-1,1 0 1,-1 0 0,1 0-1,-1 0 1,1 0 0,0 0-1,1 0 1,-1 0 0,1 0-1,1 5 1,-1-7-32,1 1 1,-1 0-1,1 0 1,0-1-1,0 1 1,0-1-1,0 0 1,1 0-1,-1 0 0,0 0 1,1 0-1,0 0 1,-1 0-1,1-1 1,0 0-1,0 1 0,0-1 1,0 0-1,0 0 1,0-1-1,0 1 1,5 0-1,15 1 33,0-1 0,0 0 0,0-2 0,0-1 0,0-1 1,0-1-1,0-1 0,39-14 0,-3 3 70,-19 16 435,-20 1-3596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16656,'0'0'480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 5926,'0'0'9571,"-9"-4"-7467,-29-12-695,36 15-1340,-1 1-1,1-1 1,-1 1-1,1 0 1,0 0-1,-1 0 1,1 0-1,-1 1 1,1-1-1,0 1 1,-1-1-1,1 1 1,0 0 0,-1 0-1,1 0 1,0 0-1,0 0 1,0 0-1,0 1 1,0-1-1,0 1 1,0-1-1,0 1 1,1 0 0,-1 0-1,1 0 1,-3 3-1,1-1 2,-1 2 1,1-1-1,0 0 0,0 1 1,0-1-1,1 1 0,0 0 0,-3 10 1,5-13-68,0 0 0,0 0 1,0 0-1,0 0 0,0 0 1,1 0-1,-1 0 0,1 0 1,0 0-1,0-1 0,0 1 1,0 0-1,0 0 0,1-1 1,-1 1-1,1-1 0,0 1 1,0-1-1,0 0 0,0 0 1,0 0-1,3 3 0,6 2-18,0 1 0,0-1 1,1-1-1,12 5 0,34 21-174,-52-27 180,1 1 1,-1 0 0,0 0-1,-1 0 1,0 0-1,0 1 1,0 0 0,4 8-1,-8-13 29,0 0-1,0 0 1,0 0 0,-1 0-1,1 0 1,-1 0 0,1 0-1,-1 0 1,0 0 0,0 0-1,0 0 1,0 1 0,0-1-1,0 0 1,-1 0 0,1 0-1,-1 0 1,1 0-1,-1 0 1,0 0 0,0 0-1,0-1 1,0 1 0,0 0-1,0 0 1,0-1 0,-1 1-1,1-1 1,0 1 0,-1-1-1,0 1 1,1-1 0,-1 0-1,0 0 1,1 0-1,-4 2 1,-4 2 220,-1 0-1,0-1 1,0 0-1,0 0 1,-1-1-1,1-1 1,-1 1-1,1-2 1,-1 1-1,0-2 1,0 1-1,1-1 1,-1-1-1,-12-2 1,21 2-306,0 1-1,1-1 1,-1 0-1,0 0 1,1 0 0,-1 0-1,0-1 1,1 1 0,0 0-1,-1 0 1,1-1-1,0 1 1,-1-1 0,1 0-1,0 1 1,0-1 0,0 0-1,1 1 1,-1-1 0,0 0-1,1 0 1,-1 0-1,1 0 1,0 1 0,-1-1-1,1 0 1,0 0 0,0 0-1,0 0 1,0 0 0,1 0-1,-1 0 1,0 0-1,1 0 1,0 1 0,0-3-1,1-3-1029,0 1 0,1 0 0,-1 0 0,1 0 0,1 0 0,-1 0 0,1 1 0,0-1 1,5-5-1,17-11-6271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8:4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7207,'0'17'1729,"-4"8"-1440,0 6-193,4 14 224,-1 16-64,-3 20-160,-1 20 1,-2 17-65,-6 18 32,2 9-64,-3 3 0,9-8-193,5-15-383,0-26-673,3-26-1858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2498,'0'0'6631,"9"3"-2809,-7-2-3750,3 1 342,-1 0 0,0-1 0,0 1 0,1-1 0,-1 0 0,0 0 0,1 0 0,-1-1 0,1 1 0,0-1 0,-1 0 0,1 0 0,-1-1 0,1 1 0,-1-1 0,1 0 0,-1-1 0,0 1 0,1-1 1,-1 1-1,0-1 0,0 0 0,0-1 0,0 1 0,4-4 0,-6 3-391,0 0 0,1 1 0,-1-1 0,0 0 0,0 0 1,-1-1-1,1 1 0,0 0 0,-1-1 0,0 1 0,0 0 0,0-1 0,0-6 1,-1 9-21,0 0 1,0 0 0,0 0 0,0 0 0,0 0-1,0 0 1,0 0 0,-1 0 0,1 0 0,0 0-1,-1 1 1,1-1 0,-1 0 0,1 0 0,-1 0-1,1 0 1,-1 0 0,0 1 0,0-1 0,0-1-1,-1 1-8,0 1-1,1-1 1,-1 0-1,0 0 1,0 1-1,1-1 1,-1 1-1,0 0 1,0 0-1,0-1 1,0 1-1,0 0 0,1 0 1,-1 1-1,-2-1 1,-1 2-11,1-1-1,-1 1 1,1 0 0,0 0-1,-1 1 1,1-1 0,1 1 0,-1 0-1,0 0 1,1 0 0,-1 1 0,1-1-1,0 1 1,0-1 0,-4 9-1,3-8 9,1 1 0,0 0 0,1 0 0,-1 0 0,1 0 0,0 0 0,0 0 0,1 1 0,0-1 0,0 1-1,0-1 1,0 1 0,1 8 0,1-12 8,0 0-1,-1 0 1,2-1 0,-1 1 0,0-1-1,0 1 1,0-1 0,1 1-1,-1-1 1,1 0 0,-1 0-1,1 0 1,-1 0 0,1 0-1,0 0 1,0 0 0,-1 0-1,1-1 1,0 1 0,0-1 0,0 1-1,0-1 1,0 0 0,0 1-1,0-1 1,-1 0 0,4-1-1,55-1 106,-51-1-96,0 1-1,0-1 1,0-1-1,0 0 1,-1 0-1,1-1 1,-1 0-1,0 0 1,8-8-1,-11 10-2,-1-1-1,0 0 0,0 1 1,0-1-1,-1-1 0,1 1 1,-1 0-1,0-1 0,0 0 1,-1 0-1,1 0 1,-1 0-1,0 0 0,0 0 1,-1 0-1,0-1 0,1-5 1,-4 11-32,0 1 1,0 0 0,0-1-1,1 1 1,-1 0 0,0 0-1,0 0 1,0 1-1,1-1 1,-1 0 0,-1 3-1,-5 4 7,1 1 0,0 0 0,-11 19 0,16-24 35,0 0 0,0 0 0,0 0 0,1 0 1,-1 0-1,1 0 0,0 1 0,0-1 0,1 1 0,-1-1 1,1 1-1,0 7 0,1-10-19,0-1 1,0 0-1,-1 0 1,1 0-1,0 0 1,0-1-1,0 1 1,0 0-1,0 0 1,0 0 0,0-1-1,0 1 1,0 0-1,0-1 1,0 1-1,1-1 1,-1 0-1,0 1 1,0-1-1,1 0 1,-1 0-1,0 1 1,0-1-1,3-1 1,33 0-5659,-25-3-1434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12684,'-4'35'6960,"-13"38"-5251,-2 12-1100,9-29-117,2-19-244,1-1-1,3 1 1,1 0-1,2 60 1,4-87-364,0-18-1389,-2-20-2714,-9 4-1574,-6-5-2743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10186,'0'0'9369,"5"-9"-8179,-1 3-1016,0 1 0,0-1-1,0 1 1,1 0 0,0 0 0,0 0 0,1 1 0,-1 0-1,1 0 1,0 0 0,0 1 0,0 0 0,1 0 0,-1 0-1,13-2 1,37-12 934,79-13 0,-35 21-1778,-76 9-754,0 1-1,25 3 0,-33 0-3422,-7-2-2648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45 142 7271,'0'0'12961,"11"-1"-11279,-3 0-1434,0 0 0,1-1 0,-1 0-1,0 0 1,0-1 0,-1 0 0,1-1 0,13-7 0,-17 9-166,-1-1 0,1 1 1,-1-1-1,0 1 0,0-1 1,0 0-1,0 0 0,-1-1 1,1 1-1,-1 0 0,0-1 1,0 0-1,0 1 0,0-1 1,0 0-1,-1 0 0,0 0 1,0 0-1,0 0 0,0 0 1,-1 0-1,0-1 0,0-4 1,0 8-79,0-1 0,-1 1 1,1 0-1,0 0 0,-1 0 1,0 0-1,1-1 0,-1 1 1,0 0-1,1 0 0,-1 0 1,0 0-1,0 1 0,0-1 1,0 0-1,0 0 1,0 0-1,0 1 0,0-1 1,0 1-1,0-1 0,0 1 1,0-1-1,-1 1 0,1-1 1,0 1-1,0 0 0,0 0 1,-1 0-1,1 0 0,0 0 1,0 0-1,-1 0 0,1 0 1,0 0-1,-2 1 0,-2-1-19,0 1-1,0-1 1,0 2-1,0-1 1,0 0 0,0 1-1,1 0 1,-7 3-1,0 2 5,1 1 0,0 0 0,1 1 0,0 0 1,0 1-1,-9 12 0,15-18 9,0-1 0,1 1 1,-1 0-1,1 0 0,0 0 0,0 0 1,0 0-1,0 1 0,1-1 1,-1 1-1,1-1 0,1 1 1,-1-1-1,0 1 0,1-1 0,0 1 1,0 0-1,1-1 0,-1 1 1,3 8-1,-1-10-6,0-1 0,0 0 0,0 1-1,1-1 1,-1 0 0,1 0 0,-1 0 0,1-1 0,0 1 0,0-1-1,0 1 1,-1-1 0,1 0 0,1 0 0,-1 0 0,0 0 0,0-1 0,0 1-1,0-1 1,0 0 0,7 0 0,4 0-735,0 0 1,1-1-1,22-4 0,-24 1-1099,0 0-1,0-1 0,0 0 0,19-12 0,10-8-4904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12812,'-8'0'2776,"-5"1"-1874,0 1 1,0 0-1,0 0 1,1 1-1,-22 9 1,28-11-682,0 2 0,1-1 0,-1 1 1,1 0-1,-1 0 0,1 0 1,0 1-1,1 0 0,-1 0 1,0 0-1,1 0 0,0 1 1,0-1-1,0 1 0,1 0 0,-4 7 1,7-12-217,0 1 0,0-1 0,0 1-1,0-1 1,-1 1 0,1-1 0,0 1 0,0-1 0,0 1 0,0-1 0,0 1 0,0-1 0,0 1 0,1-1 0,-1 1 0,0-1 0,0 1-1,0-1 1,0 1 0,1-1 0,-1 1 0,0-1 0,0 1 0,1-1 0,-1 0 0,0 1 0,1-1 0,-1 1 0,1-1 0,-1 0 0,0 1-1,1-1 1,23 8 146,36-6 18,-49-2-176,87 6 17,-90-5-32,0 1 1,-1-1 0,0 1 0,1 0-1,-1 1 1,0 0 0,0 0 0,0 0-1,-1 1 1,12 8 0,-16-11 19,-1 1 0,0-1-1,0 0 1,-1 0 0,1 0 0,0 0 0,0 1 0,-1-1 0,1 0 0,0 1 0,-1-1 0,1 0 0,-1 1 0,0-1 0,1 1 0,-1-1-1,0 1 1,0-1 0,0 1 0,0-1 0,0 1 0,0-1 0,-1 0 0,1 1 0,0-1 0,-1 1 0,1-1 0,-1 0 0,0 1 0,1-1-1,-1 0 1,0 1 0,0-1 0,1 0 0,-1 0 0,0 0 0,0 0 0,-1 0 0,1 0 0,-2 1 0,-4 4 20,0 0 0,0 0 0,-1-1 0,-15 8 0,6-4 29,0 0 1,-1-1-1,0-1 1,-1 0-1,0-1 1,1-2-1,-2 0 1,-21 2-1,41-6-49,-1 0 0,1 0 0,0 0-1,-1 0 1,1 0 0,0 0 0,0 0 0,-1-1-1,1 1 1,0 0 0,-1 0 0,1 0 0,0 0 0,0-1-1,-1 1 1,1 0 0,0 0 0,0 0 0,-1-1-1,1 1 1,0 0 0,0 0 0,0-1 0,0 1-1,-1 0 1,1-1 0,0 1 0,0 0 0,0-1 0,0 1-1,0 0 1,0 0 0,0-1 0,0 1 0,0 0-1,0-1 1,0 1 0,0 0 0,0-1 0,0 1 0,0 0-1,0-1 1,0 1 0,0 0 0,1-1 0,-1 1-1,0 0 1,0 0 0,0-1 0,0 1 0,1 0 0,-1 0-1,0-1 1,0 1 0,0 0 0,1-1 0,12-17-829,13-7-2125,39-30 0,23-23-6021,-47 32 1775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1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9545,'0'0'12705,"-9"13"-11899,1-2-614,4-5-94,-1 1 1,1-1-1,0 1 1,0 0 0,1 0-1,0 0 1,0 0 0,0 0-1,1 1 1,1 0 0,-1-1-1,0 9 1,1 18 308,2-1 0,8 59 0,-5-71-1188,0-1 1,15 40-1,-24-69-4634,-13-12 3369,-3-6 1985,-33-57 2186,50 77-1609,0-2-1,0 1 0,1 0 1,0-1-1,0 0 1,1 1-1,0-1 0,-1-17 1,3 25-462,0 0-1,1 0 1,-1 1 0,0-1 0,0 0 0,0 0 0,1 1-1,-1-1 1,0 0 0,1 0 0,-1 1 0,1-1-1,-1 0 1,1 1 0,-1-1 0,1 1 0,-1-1 0,1 1-1,0-1 1,-1 1 0,1-1 0,0 1 0,-1-1-1,1 1 1,0 0 0,0-1 0,30-5 408,30 9-353,-60-3-89,81 13 55,-53-7-2061,57 3 0,-33-9-3982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2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 6022,'0'0'339,"0"-1"1,1 1 0,-1 0 0,0-1 0,1 1-1,-1 0 1,0-1 0,1 1 0,-1 0-1,0-1 1,1 1 0,-1 0 0,1 0-1,-1 0 1,1-1 0,-1 1 0,1 0-1,-1 0 1,0 0 0,1 0 0,-1 0-1,1 0 1,-1 0 0,1 0 0,-1 0-1,1 0 1,-1 0 0,1 0 0,-1 0 0,1 0-1,-1 0 1,1 0 0,-1 1 0,1-1-1,0 19 4510,-3 1-4843,-11 159 3836,-1 1-1299,14-172-2266,-1-6-210,1 1 0,0 0 0,-1 0 0,1-1-1,0 1 1,1 0 0,-1 0 0,0-1 0,1 1 0,-1 0 0,1 0 0,0-1 0,0 1 0,2 3 0,2-59-5443,-5 47 4441,0-3-1470,0 0-1,0-1 1,-1 1 0,-4-17 0,-5-3-5304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2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79 9129,'0'0'1884,"-9"-6"497,0 0-1473,-30-17 1507,9 7 6193,34 17-8384,0 0 0,0-1 0,1 1 0,-1-1 0,0 0 0,1 0 0,-1 0-1,8-2 1,12 1 473,333-5 1906,-77-1-2403,-278 7 120,-32-1-2925,5-5-5232,14-1-389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25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27 140 2466,'0'0'15967,"6"9"-14621,20 25-118,-24-32-1106,0-1 0,0 1 0,0-1 0,0 0 0,0 1 1,1-1-1,-1 0 0,0 0 0,0 0 0,1-1 0,-1 1 1,1-1-1,-1 1 0,0-1 0,1 0 0,-1 0 0,1 0 1,-1 0-1,5-1 0,-1 0 132,0 0 0,0 0-1,-1-1 1,1 0 0,10-5 0,-5 0-49,1 0-1,-1 0 1,-1-1 0,1-1-1,14-16 1,-22 22-171,0 0 0,0 0 0,0 0 0,-1 0 0,1-1 0,-1 1 0,0-1 0,0 0 0,0 0 0,-1 0 0,1 0-1,-1 0 1,0 0 0,0 0 0,-1 0 0,1 0 0,-1 0 0,0-1 0,0 1 0,0 0 0,-2-9 0,1 11-25,0 0 0,0 1-1,-1-1 1,1 0 0,-1 0 0,0 0-1,1 1 1,-1-1 0,0 1 0,0 0-1,0-1 1,0 1 0,0 0 0,0 0-1,0 0 1,-1 0 0,1 1 0,0-1-1,0 0 1,-1 1 0,1 0 0,0 0-1,-1-1 1,1 1 0,-1 1 0,1-1-1,-3 1 1,-2-1-21,-1 1 0,1 0 0,0 0 0,-1 1 0,1-1 0,0 2 1,-9 3-1,5 1 7,1 0 1,0 1-1,1 0 1,0 1-1,0 0 1,1 0-1,0 1 1,0 0-1,1 1 1,-6 11-1,8-13 50,0 0 1,0 1-1,1-1 0,0 1 1,1 0-1,0 0 0,1 1 0,0-1 1,0 0-1,1 1 0,1-1 1,0 15-1,1-24-37,0 1 0,0 0 0,0 0 0,0-1 0,0 1 0,0-1 0,0 1 0,0-1 0,1 1 0,-1-1 0,1 0 0,-1 1 0,1-1 0,-1 0 0,1 0 0,0 0 0,0 0 0,-1-1 0,1 1 0,0 0 1,0-1-1,0 1 0,0-1 0,0 0 0,0 0 0,0 0 0,0 0 0,2 0 0,66-1 189,-57 0-163,6 0-162,1-2 0,0 0 0,-1-1 0,26-9 0,-6-4-2715,-5-5-3422,-18 9-269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26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13837,'0'0'8872,"-2"12"-7975,-7 26-254,-24 119 2980,33-156-3615,0-1 0,0 1 0,0-1 0,0 1 0,0-1 0,0 1 0,0-1 0,0 1 0,0-1 0,0 1 0,0-1 0,0 1 0,0-1 0,0 1 0,1-1 0,-1 1 0,0-1 1,0 1-1,1-1 0,-1 1 0,0-1 0,0 0 0,1 1 0,-1-1 0,1 1 0,-1-1 0,0 0 0,1 1 0,-1-1 0,1 0 0,-1 0 0,1 1 0,19-2 227,20-16 81,42-49-163,-27 19-108,-55 46-48,0 1-1,0 0 1,1-1-1,-1 1 1,0-1 0,0 1-1,1 0 1,-1-1-1,0 1 1,0 0 0,1-1-1,-1 1 1,1 0 0,-1 0-1,0-1 1,1 1-1,-1 0 1,1 0 0,-1 0-1,0-1 1,1 1-1,-1 0 1,1 0 0,-1 0-1,1 0 1,-1 0-1,0 0 1,1 0 0,-1 0-1,1 0 1,-1 0-1,1 0 1,-1 0 0,1 0-1,-1 1 1,0-1-1,1 0 1,-1 0 0,1 0-1,-1 1 1,0-1 0,1 0-1,-1 0 1,1 1-1,-1-1 1,0 0 0,0 1-1,1-1 1,-1 0-1,0 1 1,1-1 0,-1 1-1,0-1 1,0 0-1,0 1 1,1 0 0,-1 33-10,-1-4 27,2-29-10,0 0 0,0 0 0,0-1 0,0 1 0,0 0 0,0-1 0,0 1-1,0 0 1,0-1 0,0 1 0,0-1 0,0 0 0,0 1 0,0-1 0,0 0 0,0 0 0,0 0 0,1 0 0,-1 0 0,0 0 0,0 0 0,0 0 0,0 0 0,0 0 0,1-1 0,-1 1 0,0 0 0,1-2 0,33-9 158,-3-9-147,-24 14-25,0 1 1,-1 0 0,2 0 0,-1 1 0,0 0 0,1 0 0,0 1 0,0 0 0,0 0 0,13-1 0,-21 10-17,1 1 1,-1-1-1,-1 1 1,1-1-1,-1 1 1,-1 12-1,1-12 18,0 20-446,0-16-7329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8:3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3647 392 6086,'-29'1'827,"-13"2"296,0-3 1,-65-6-1,92 3-992,1 0 0,-1 0 0,1-1 0,0-1-1,0-1 1,0 0 0,1-1 0,0 0 0,0-1 0,-22-18 0,-64-70-15,81 75-118,-2 1 0,-1 0 1,0 1-1,-1 2 0,-1 0 0,0 1 0,-43-20 1,35 25-36,-1 1 1,1 1-1,-2 2 1,1 2-1,-1 1 1,0 1-1,-59 3 1,-1 6 56,-135 28 1,38 4 181,-274 91 1,360-92-172,2 5 0,2 5 0,3 4 0,-104 71 0,80-35 50,4 5-1,-147 148 0,191-163 108,3 3 0,3 3 0,4 3-1,-58 106 1,98-149-57,1 1 1,3 0-1,1 2 0,3 0 1,2 1-1,1 0 0,3 1 0,2 0 1,-2 66-1,9-85-84,1 0 0,1 0 0,2-1-1,1 1 1,1-1 0,1 0 0,2 0-1,1-1 1,1-1 0,1 1 0,1-2 0,1 1-1,2-2 1,0 0 0,2-1 0,38 40 0,-27-37-26,0-2 1,2-1 0,0-1 0,2-1-1,66 31 1,-48-31-14,0-3 0,1-1 0,87 14 0,-21-15 12,2-6-1,-1-5 0,140-11 1,-91-8 8,187-39 0,159-67-52,-243 41 39,-4-11 0,305-149 1,-377 141 19,-5-7 0,-5-9 0,245-197 1,-360 255-18,-3-4 1,-2-3 0,90-113-1,-133 146 18,-2 0-1,-1-2 1,-1-1-1,23-60 1,-33 69 21,-1 1-1,-2-1 1,0-1 0,-1 1 0,-1-1 0,-2 1-1,0-1 1,-4-25 0,1 31 14,-1 0 1,0 1-1,-2 0 0,0 0 0,-2 0 1,0 0-1,0 1 0,-2 0 1,-15-24-1,8 20-6,0 0 0,-1 1 1,-2 1-1,0 1 0,0 0 1,-27-17-1,1 6-16,-1 3 1,0 1-1,-2 2 1,-1 3-1,-1 1 1,-68-15-1,1 8 25,-2 6-1,-178-9 0,-246 30-5,-26 49-149,7 31-1492,144-4-3547,327-58 1196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0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191 105 7911,'0'0'3812,"7"3"-3540,21 8-84,1-2-1,1 0 1,-1-2-1,1-1 0,0-2 1,35 1-1,195-5 321,-217-1-475,521-30 1504,-344 18-1195,172-15-48,453-15-102,-456 37-133,274 3-60,-384 14 45,98 2 41,-358-13-74,388-10 111,-515-15 700,-57 9-1085,-325 9 0,421 9 250,-657 52-21,342-18 36,-79 5 18,-366 23-3,398-38-79,-184 6-285,446-32 434,-272-33 0,435 32-355,7 0 98,20 1 33,32 5 56,72 26 86,1-5 0,2-6 1,168 6-1,-52-24 0,261-30 1,1903-183-191,-2260 200 172,-81 5 0,426-40-6,-839 47-168,-5 24 254,-192 7 336,-934-35 115,991-1-438,-518 39-197,619-20-321,418-13 173,-1 2 1,49 11-1,19 3 178,507 17 31,6-43 235,284-26-154,-300-12-4278,-388 23 1092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2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7591,'0'0'16133,"-1"13"-15162,-9 59 711,-25 99 0,-2 2-1074,44-204-275,2 0 0,1 0-1,27-54 1,-9 29-833,48-70 0,-74 122 484,0 1 1,1-1-1,0 1 1,0 0-1,0 0 0,0 0 1,0 0-1,1 1 1,-1-1-1,1 1 0,0 0 1,0 0-1,0 0 0,0 0 1,0 1-1,0 0 1,0-1-1,0 2 0,7-2 1,-9 2 6,1 1 1,0-1-1,0 0 1,-1 1-1,1 0 1,0-1-1,-1 1 1,1 0-1,-1 1 1,1-1-1,-1 0 1,1 1-1,-1-1 0,0 1 1,0 0-1,0 0 1,0 0-1,0 0 1,0 0-1,0 0 1,-1 0-1,1 1 1,-1-1-1,0 1 1,1-1-1,-1 1 1,0-1-1,0 1 1,-1 0-1,2 4 1,-1-2 42,-1-1 1,1 1 0,-1 0 0,0-1 0,0 1 0,0 0 0,-1 0 0,0-1 0,1 1 0,-2-1 0,1 1-1,0 0 1,-1-1 0,0 0 0,0 1 0,-1-1 0,1 0 0,-1 0 0,1-1 0,-1 1 0,-1 0-1,1-1 1,0 0 0,-1 0 0,-5 4 0,2-1 32,-1-1 1,1 0-1,-1-1 0,0 0 1,0 0-1,-1 0 0,1-1 1,-1-1-1,0 1 1,0-1-1,0-1 0,-14 1 1,22-2-156,0 0 1,-1 0 0,1 0 0,0 0 0,0 0 0,0 0 0,0 0 0,0-1 0,-1 1 0,1 0-1,0-1 1,0 1 0,0-1 0,0 0 0,0 1 0,0-1 0,0 0 0,1 1 0,-1-1 0,0 0-1,0 0 1,0 0 0,1 0 0,-1 0 0,0-1 0,-7-31-6730,8 31 6156,-1-22-8174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4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8360,'0'0'14221,"68"17"-13484,-29-17-481,5 0-64,6 0-127,-9-4-33,1 3-64,-5 0 0,-10 1-929,-9 0-993,-13 0-1345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4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12364,'0'0'8264,"78"30"-6695,-33-30-832,-2 0-417,7-4-224,-2 1-96,-5 0-352,-9 0-2691,-4-3-4933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4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0 5733,'0'0'14088,"-9"13"-13132,-118 145 779,102-129-1471,-2-2 0,0-1 1,-57 42-1,81-66-306,0 0 0,0 0 0,0 0 0,0 0 0,0-1 0,0 1 0,0-1-1,0 0 1,-1 0 0,1 0 0,0 0 0,-1-1 0,1 1 0,-7-1 0,8-1-348,0 0 0,1 0 0,-1 0 1,0 0-1,0 0 0,1 0 0,-1-1 0,1 1 0,-1-1 0,1 1 0,-1-1 1,1 0-1,0 1 0,0-1 0,0 0 0,0 0 0,0 0 0,0 0 0,0 0 1,1 0-1,-1 0 0,1 0 0,-1 0 0,1-3 0,-6-27-7292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8136,'0'0'8007,"54"35"-6373,-35-16-97,6 0 33,-5 4-481,9-3-481,-1 0-255,1-3-193,-2-3-128,-4 1 32,0-4 0,-3-3-1121,-6-4-1730,-5-4-2049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4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14798,'0'0'6214,"78"-2"-4709,-35 2-736,7 0-577,7 0-128,-3 0-32,-1 2-128,1 5-1730,-11-2-2017,-4 3-2691</inkml:trace>
  <inkml:trace contextRef="#ctx0" brushRef="#br0" timeOffset="1">776 257 18097,'0'0'1217,"50"1"-384,-17-1-128,3 0-129,2-2-319,-3 2-257,-1 0-929,-5 0-3331,-4 0-3075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4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1 410 4548,'0'0'14643,"10"-6"-13217,23-14-951,0-2 0,-2-2 0,-1 0 0,40-44 0,-19 12-202,68-94-1,-106 130-211,-1 0 190,-16 30 238,-21 35-463,14-27 7,1 1 0,0 0 1,2 1-1,-12 39 0,19-58-28,1-1 0,0 1 0,0 0 0,0 0 0,0-1 0,0 1 0,0 0 0,0 0 0,0 0 0,0-1-1,0 1 1,0 0 0,0 0 0,0-1 0,1 1 0,-1 0 0,0 0 0,1-1 0,-1 1 0,0 0 0,1-1 0,-1 1 0,1-1 0,-1 1 0,1 0 0,-1-1 0,1 1 0,0-1 0,-1 1 0,1-1 0,0 1 0,30 2 219,-22-4-121,0 0 0,0-1-1,0-1 1,16-5 0,-3-5-59,0-1 0,-1-1 1,-1-1-1,0 0 0,-1-2 1,-1 0-1,-1-1 0,-1-1 1,17-25-1,-43 79-348,-5 17 347,14-50-61,1 0 1,0 1-1,-1-1 0,1 0 0,0 1 0,0-1 0,0 1 1,0-1-1,0 0 0,0 1 0,0-1 0,0 1 0,0-1 1,1 0-1,-1 1 0,0-1 0,1 0 0,0 1 1,-1-1-1,1 0 0,0 0 0,-1 1 0,1-1 0,0 0 1,0 0-1,0 0 0,0 0 0,0 0 0,0 0 0,0 0 1,0-1-1,3 2 0,27 2-3113,0-6-3838,-10-7-1610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4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24 4132,'0'0'12022,"0"0"-11939,1 0 0,-1 0-1,0 0 1,0-1 0,0 1 0,0 0 0,0 0-1,1 0 1,-1 0 0,0-1 0,0 1 0,0 0-1,0 0 1,0 0 0,0-1 0,0 1 0,0 0-1,1 0 1,-1 0 0,0-1 0,0 1 0,0 0-1,0 0 1,0 0 0,0-1 0,0 1 0,0 0-1,0 0 1,-1 0 0,1-1 0,0 1-1,0 0 1,0 0 0,0 0 0,0-1 0,0 1-1,0 0 1,0 0 0,0 0 0,-1-1 0,1 1-1,0 0 1,0 0 0,0 0 0,0 0 0,-1 0-1,1 0 1,0-1 0,0 1 0,-1 0 0,-2 1-45,1-1 1,-1 1 0,0 0 0,1 0 0,-1 0 0,0 0 0,1 0-1,-1 1 1,1-1 0,0 1 0,-1-1 0,1 1 0,0 0 0,0 0-1,0 0 1,0 0 0,0 0 0,1 1 0,-1-1 0,1 1 0,-1-1-1,1 1 1,0-1 0,-1 4 0,-2 3 94,1-1 1,1 0-1,0 1 1,0-1-1,0 1 1,0 16-1,2-24-124,0 0 0,0 0 0,0 0-1,0 0 1,0 0 0,1 0-1,-1-1 1,0 1 0,1 0 0,-1 0-1,0 0 1,1 0 0,-1-1-1,1 1 1,0 0 0,-1 0 0,1-1-1,-1 1 1,1 0 0,0-1-1,0 1 1,-1-1 0,1 1 0,0-1-1,0 1 1,0-1 0,0 0-1,1 1 1,34 2 218,-26-4-178,0 0-1,-1-1 0,1-1 0,-1 1 0,13-7 0,-16 6-20,0-1 0,0 1 0,-1-1 0,0-1-1,0 1 1,0-1 0,0 0 0,7-11 0,-11 15-65,0-1-1,0 1 1,0-1 0,0 1 0,0-1 0,-1 1-1,1-1 1,0 0 0,-1 0 0,1 1-1,-1-1 1,0 0 0,0 0 0,1 0 0,-1 1-1,0-1 1,-1 0 0,1 0 0,0 0-1,0 1 1,-1-1 0,1 0 0,-1 0 0,0 1-1,1-1 1,-1 1 0,0-1 0,0 0-1,0 1 1,0-1 0,0 1 0,0 0-1,0-1 1,-1 1 0,1 0 0,-1 0 0,-1-2-1,-39-18-6288,22 10 598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4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9801,'0'0'4479,"11"0"-3283,242-3 2899,139-33-2420,-82 5-1397,1145-12 75,-1453 43-433,-29 3-3721,4-3-2376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48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4933,'1'-2'360,"-1"0"1,1 0-1,0 0 1,-1 0-1,1 0 1,0 0-1,0 1 1,1-1-1,-1 0 1,0 1-1,1-1 1,-1 1-1,0-1 1,1 1-1,0-1 1,-1 1-1,1 0 1,0 0-1,0 0 1,0 0-1,0 0 1,-1 0-1,1 1 1,0-1-1,1 1 1,1-1-1,57-11 2612,-51 11-2647,4 0 82,1-1 1,-1 2-1,0 0 0,29 4 1,-41-4-392,0 0-1,0 1 1,0-1 0,0 1 0,0-1 0,0 1 0,0 0-1,0 0 1,0 0 0,0 0 0,0 0 0,-1 1 0,1-1-1,0 0 1,-1 1 0,1-1 0,-1 1 0,1 0 0,-1-1-1,0 1 1,0 0 0,0 0 0,0 0 0,0 0 0,0 0-1,0 0 1,-1 0 0,1 0 0,-1 0 0,1 0 0,-1 0 0,0 1-1,0-1 1,0 0 0,0 0 0,0 0 0,-1 0 0,1 1-1,-1-1 1,1 0 0,-2 2 0,0 2 35,0 0 0,-1 0 1,0 0-1,0-1 0,0 1 0,-1-1 1,0 0-1,0 0 0,-6 6 0,-50 44 142,27-26 41,23-20-90,-33 35 700,41-42-799,1-1 0,0 1 0,-1 0 1,1 0-1,0 0 0,0 0 0,0 0 0,0 0 0,0 0 0,0 0 1,0 0-1,1 0 0,-1 0 0,1 1 0,0-1 0,0 0 0,0 0 0,0 1 1,0-1-1,0 0 0,1 4 0,0-5-25,0 1 0,1-1 0,-1 0 0,0 0 0,1 0 0,-1 0-1,1 0 1,-1 0 0,1 0 0,-1 0 0,1-1 0,0 1 0,-1 0 0,1-1 0,0 0 0,0 1 0,-1-1 0,1 0 0,0 0 0,3 0-1,44-2 207,-40 2-165,1-1-37,1 0 0,0-1 1,-1 0-1,1-1 0,-1 0 1,0 0-1,0-1 1,0-1-1,0 0 0,-1 0 1,0 0-1,0-1 0,0-1 1,-1 0-1,14-14 0,-21 20 29,0 0 0,-1 1 0,1-1-1,0 0 1,-1 0 0,1 0 0,-1 0-1,1 0 1,-1 0 0,1 0 0,-1 0-1,0 0 1,1 0 0,-1 0 0,0 0 0,0 0-1,0 0 1,0 0 0,0 0 0,0 0-1,0 0 1,0 0 0,0 0 0,-1 0-1,1 0 1,0 0 0,-1 0 0,1 0-1,-2-2 1,1 1-18,-1 1 0,0 0 0,0 0 0,0-1-1,0 1 1,0 0 0,0 1 0,0-1 0,0 0 0,0 1-1,0-1 1,0 1 0,-4-1 0,-10 0-55,1 0-1,-31 4 1,45-3 28,1-1-55,-1 1-1,1 0 1,-1 0 0,1 0-1,0 0 1,-1 0-1,1 0 1,-1 0 0,1-1-1,-1 1 1,1 0-1,-1 1 1,1-1 0,-1 0-1,1 0 1,0 0-1,-1 0 1,1 0-1,-1 0 1,1 0 0,-1 1-1,1-1 1,0 0-1,-1 0 1,1 1 0,-1-1-1,1 0 1,0 1-1,-1-1 1,1 0 0,0 1-1,0-1 1,-1 0-1,1 1 1,0-1-1,0 1 1,-1-1 0,1 0-1,0 2 1,21 3-6726,3-5-1133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0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809 159 7591,'-13'-5'1853,"-16"-6"-1577,-4-3 267,-1 2 0,-49-10-1,74 20-520,0 0 0,0 0-1,0 1 1,-1 1 0,1 0 0,0 0 0,0 1-1,-1 0 1,1 0 0,0 1 0,0 0-1,0 1 1,0 0 0,1 0 0,-12 7-1,-4 7-190,0 1-1,1 2 0,1 0 1,-20 25-1,-74 98-363,94-114 628,-4 4 163,3 1 0,0 1 0,3 1 0,-24 55 0,33-61-168,1 0 0,2 0 1,1 1-1,1 0 0,2 0 0,-1 46 1,4-56-93,2-1 1,1 0-1,0 0 1,1 1 0,1-2-1,1 1 1,1 0-1,1-1 1,0 0-1,2-1 1,0 0 0,1 0-1,1-1 1,16 21-1,-2-5 26,1 0-1,1-2 0,2-2 1,1 0-1,1-2 0,2-1 1,0-2-1,2-1 0,0-2 1,2-1-1,0-2 0,1-1 0,0-2 1,2-2-1,0-2 0,0-1 1,0-2-1,79 5 0,-84-12 13,0-1 0,0-1-1,0-2 1,0-2-1,-1-1 1,0-1 0,0-2-1,0-1 1,-1-2-1,-1-2 1,0 0-1,-1-2 1,-1-2 0,45-33-1,-43 25 38,-1-1 1,-2-2-1,-1-1 0,-1-1 0,-1-1 0,-2-1 0,-1-2 0,17-37 1,-25 43 22,-2-1 1,-2 0 0,0-1 0,-2 0 0,-2-1 0,0 0 0,-3 0 0,0 0 0,-2-1 0,-4-53 0,-2 59-43,-1 0 1,-1 1-1,-1-1 1,-2 1-1,0 1 1,-2 0-1,-1 0 1,-23-35-1,6 16 89,-2 2 0,-1 1 0,-59-57 0,65 74-67,0 0 1,-2 2-1,-1 2 1,-1 0-1,0 2 1,-1 1-1,-1 2 1,-1 1 0,0 1-1,-1 2 1,0 1-1,0 2 1,-49-5-1,50 10-294,1 2 0,-1 1 0,1 2-1,-1 1 1,1 2 0,0 1 0,1 1 0,-1 2 0,-38 16-1,6 5-781,1 3 0,2 3-1,1 2 1,-59 51-1,4 5-2618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5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1 300 5061,'0'0'7714,"9"-2"-5889,9-5-1192,0 0 0,0-1-1,0-1 1,-1 0-1,0-1 1,24-20 0,-4 1-101,59-61 1,-79 72-185,-1 0 0,-1-2 1,15-23-1,-31 47-305,0 0 0,1 0 0,0 0 0,-1 0 0,2 1 0,-1-1 0,1 6 0,0 6-3,-2 18-20,0-24 8,1 0 0,0-1-1,0 1 1,1 0 0,0 0 0,4 16-1,-4-23-37,0 0-1,1-1 0,-1 1 1,1-1-1,0 1 0,-1-1 1,1 0-1,0 0 0,0 0 0,0 0 1,1 0-1,-1 0 0,0-1 1,1 1-1,-1-1 0,1 1 1,0-1-1,-1 0 0,1 0 0,0 0 1,0 0-1,-1-1 0,1 1 1,0-1-1,0 0 0,0 1 1,5-2-1,16 0-2167,-4-5-3080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5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5765,'0'0'18044,"6"-3"-17782,32-21 255,-36 22-439,0 0 0,0 0-1,0 0 1,-1 0 0,1 0 0,0 0-1,-1 0 1,1 0 0,-1-1 0,0 1-1,0 0 1,0-1 0,0 1-1,0-1 1,0 0 0,-1 1 0,1-5-1,-1 7-73,-1-1 0,1 1-1,0 0 1,-1-1 0,1 1-1,-1 0 1,1 0 0,-1-1-1,1 1 1,-1 0 0,1 0-1,0 0 1,-1 0 0,1 0-1,-1 0 1,1 0 0,-1-1-1,1 1 1,-1 1 0,1-1-1,-1 0 1,1 0 0,-1 0-1,1 0 1,-1 0 0,1 0-1,-1 0 1,1 1 0,-1-1-1,1 0 1,0 0 0,-1 1-1,1-1 1,-1 0 0,1 1 0,0-1-1,-1 0 1,1 1 0,-1 0-1,-18 11-379,17-9 107,0 0 0,0 0 0,0 0 0,1 0 0,-1 0 0,1 0 0,-1 0 0,1 1 0,-1 4 0,3 17-8215,4-20 658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5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23 156 9993,'0'0'7341,"-3"13"-6936,-3 10-57,1 0-1,2 0 1,0 1-1,1-1 0,1 1 1,2 0-1,0-1 0,1 1 1,2-1-1,0 0 0,1 0 1,2 0-1,0-1 0,15 32 1,-11-31-290,-8-15-27,0-1 0,0 0-1,1 0 1,0 0-1,0 0 1,1 0-1,-1-1 1,1 0 0,1 0-1,10 9 1,-16-15 32,1 0 0,0-1 0,-1 1 0,1 0 0,0 0 0,-1 0 0,1-1 1,0 1-1,-1 0 0,1-1 0,-1 1 0,1 0 0,0-1 0,-1 1 0,1-1 0,-1 1 0,0-1 1,1 1-1,-1-1 0,1 1 0,-1-1 0,0 0 0,1 1 0,-1-1 0,0 1 0,0-1 0,1 0 0,-1 1 1,0-1-1,0 0 0,0 1 0,0-1 0,0 0 0,0 1 0,0-2 0,6-30 597,-6 31-586,5-65 29,-3-1-1,-3 1 0,-3 0 1,-3 0-1,-26-115 0,33 180-106,0 0 0,0 1 0,0-1 0,1 1 0,-1-1-1,0 0 1,0 1 0,1-1 0,-1 1 0,0-1 0,1 1 0,-1-1 0,1 1-1,-1-1 1,1 1 0,-1-1 0,1 1 0,-1 0 0,1-1 0,-1 1 0,1 0-1,-1 0 1,1-1 0,-1 1 0,1 0 0,0 0 0,-1 0 0,1-1 0,0 1-1,-1 0 1,1 0 0,-1 0 0,1 0 0,0 0 0,-1 0 0,2 1 0,36-1-115,-24 0 113,6 0 4,298-9-37,-267 4 34,-1-2-1,0-2 0,0-3 0,63-23 0,-113 35 5,1 0-1,-1 0 0,1-1 1,-1 1-1,1 0 1,-1 0-1,1 0 1,-1 0-1,1 0 0,-1-1 1,1 1-1,-1 0 1,1 0-1,0 0 1,-1 0-1,1 1 0,-1-1 1,1 0-1,-1 0 1,1 0-1,-1 0 0,1 1 1,-1-1-1,1 0 1,-1 0-1,1 1 1,-1-1-1,1 0 0,-1 1 1,0-1-1,1 0 1,-1 1-1,0-1 1,1 1-1,2 23-124,-15 36-101,10-51 219,-2 10 205,1 1 0,0 0 0,1 26 0,2-2-2463,1-12-2993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5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8136,'0'0'14910,"5"9"-13533,1 5-843,0 1 0,-1 0 0,0 0-1,3 22 1,-8-34-493,0 0-1,1-1 0,-1 1 1,1 0-1,0 0 1,0-1-1,0 1 0,0-1 1,1 1-1,-1-1 0,0 1 1,1-1-1,0 0 1,0 0-1,-1 0 0,1 0 1,0 0-1,1 0 0,-1 0 1,0-1-1,0 1 1,1-1-1,-1 1 0,1-1 1,-1 0-1,1 0 0,0 0 1,0 0-1,-1-1 1,1 1-1,0-1 0,0 0 1,-1 0-1,1 0 1,0 0-1,0 0 0,0 0 1,-1-1-1,6-1 0,4-1-5,-1 0 0,1 0-1,-1-2 1,0 1 0,0-1-1,-1-1 1,0 0 0,11-8-1,-21 13-44,1 0-1,0 1 1,-1-1-1,1 1 0,0-1 1,-1 0-1,1 1 1,0-1-1,-1 1 0,1-1 1,0 1-1,0 0 1,0-1-1,-1 1 0,1 0 1,0 0-1,0-1 1,0 1-1,0 0 0,0 0 1,0 0-1,-1 0 1,1 0-1,0 0 0,0 0 1,0 1-1,1-1 1,4 20 44,-6-18-216,0 0-1,0-1 0,0 1 1,0-1-1,0 1 1,1 0-1,-1-1 1,1 1-1,-1 0 1,1-1-1,-1 1 1,1-1-1,0 1 0,0-1 1,-1 0-1,1 1 1,0-1-1,1 0 1,-1 1-1,0-1 1,0 0-1,0 0 1,1 0-1,-1 0 0,0 0 1,1 0-1,-1-1 1,1 1-1,2 0 1,13 0-6651,-2-1-7789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5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11883,'0'0'7303,"57"17"-5349,-18-17-449,10 0-864,4 0-481,-1 0-96,0-5-64,-6 1-736,-7-1-1186,-14 1-1666,-10-2-3010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5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12812,'0'0'4901,"65"22"-3524,-21-22 96,13-1-448,8-10-736,-3 2-257,-3-1-96,-2-4-2755,-12-2-5861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5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4708,'0'0'7202,"6"-9"-4373,-3 4-2492,1-1 1,0 1-1,-1 0 0,2 0 0,-1 1 0,1-1 0,-1 1 1,1 0-1,0 0 0,1 0 0,-1 1 0,0 0 0,1 0 1,0 0-1,0 1 0,0 0 0,0 0 0,11-2 0,-6 3-79,0 0-1,1 1 0,-1 0 0,0 0 1,0 2-1,19 3 0,-27-4-248,-1-1 0,1 1 0,-1 0 0,0 0 0,1 0 0,-1 1 0,0-1 0,0 0 0,0 1 0,0-1 0,0 1 0,0 0 0,-1 0 0,1 0 0,0 0 0,-1 0 0,1 0 0,-1 0 0,0 0 0,0 1 0,0-1 0,0 0 0,0 1 0,-1-1 0,1 1 0,-1-1 0,1 1 0,-1-1 0,0 1 0,0-1 0,0 1 0,0-1 0,0 1 0,-1-1 0,-1 5 0,1 0 27,-2 0 0,1 0 0,-1 0 0,0-1 0,0 0 0,-1 1 0,0-1 0,0 0 0,-10 10 0,-54 50 74,25-27-84,38-34-24,0 1-1,1 0 1,-1-1-1,1 1 0,0 1 1,0-1-1,-3 8 1,7-13-1,0 1 0,-1-1 1,1 0-1,0 0 0,-1 1 0,1-1 1,0 0-1,0 0 0,0 1 1,0-1-1,0 0 0,0 0 0,1 0 1,-1 1-1,0-1 0,1 0 1,-1 0-1,1 0 0,0 2 0,0-2 5,0 0 0,1 1-1,-1-1 1,0 0 0,1 0-1,-1 0 1,1 0 0,-1 0-1,1-1 1,0 1 0,-1 0-1,1-1 1,0 1 0,0-1-1,-1 0 1,1 1 0,3-1-1,25 2-123,1-1 0,0-1 0,-1-2 0,37-7 0,11-8-8292,-50 8-826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5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12620,'0'0'9550,"8"-7"-8535,47-42-383,68-66 672,-103 94-906,-1 0 0,-1-1 0,28-47 0,-51 106-467,-12 10 116,7-21 70,1 1 0,1 0-1,1 0 1,1 1 0,-3 50-1,9-77-140,0-1 0,0 1 0,0-1 0,0 1 0,0-1 0,1 1 0,-1-1 0,0 1 0,0-1 0,1 1 0,-1-1 0,0 1 0,1-1 0,-1 1 0,0-1 0,1 0 0,-1 1 0,1-1 0,-1 0 0,1 1 0,-1-1 0,1 0 0,-1 0 0,1 1 1,-1-1-1,1 0 0,-1 0 0,1 0 0,-1 0 0,1 0 0,-1 1 0,1-1 0,0 0 0,-1 0 0,1-1 0,-1 1 0,1 0 0,0 0 0,0 0-288,0 0 0,0 0 0,0-1 0,0 1 0,0 0 0,0 0 0,0-1 0,-1 1 0,1 0 0,0-1 1,0 1-1,0-1 0,0 1 0,-1-1 0,1 1 0,0-1 0,-1 0 0,1 1 0,0-1 0,-1 0 0,1 0 0,-1 1 0,1-1 1,0-1-1,1-11-6169,-1-4-3710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5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8808,'0'0'4928,"2"8"-2670,1 8-1357,-1-1 1,0 0 0,-2 1-1,1-1 1,-2 0 0,0 1-1,-1-1 1,0 0 0,-7 23-1,5-26-801,1-6-131,1 0-1,1 0 0,-1 1 0,1-1 0,0 0 0,0 1 0,1-1 0,-1 0 0,2 12 0,0-18-43,-1 0 0,0 0 0,1 1 0,-1-1-1,0 0 1,1 0 0,-1 0 0,0 1-1,1-1 1,-1 0 0,1 0 0,-1 0-1,0 0 1,1 0 0,-1 0 0,1 0-1,-1 0 1,0 0 0,1 0 0,-1 0 0,1 0-1,-1 0 1,0 0 0,1 0 0,-1-1-1,1 1 1,-1 0 0,0 0 0,1 0-1,-1-1 1,0 1 0,1 0 0,-1 0 0,0-1-1,1 1 1,-1 0 0,0-1 0,1 0-1,13-11-1746,3-9-1739,1-9-1991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5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14350,'0'0'7756,"-8"4"-6773,5-3-866,-49 24 1810,50-23-1862,-1-1-1,1 1 1,-1-1-1,1 1 1,0 0 0,0 0-1,-1 0 1,1 0-1,1 0 1,-1 0 0,0 1-1,0-1 1,1 1-1,-1-1 1,1 1 0,0 0-1,0-1 1,0 1-1,-1 5 1,3-7-61,-1 0 0,0 0 1,1 0-1,0 0 0,-1 0 0,1 0 0,-1 0 0,1 0 1,0 0-1,0 0 0,0-1 0,-1 1 0,1 0 0,0 0 1,0-1-1,0 1 0,0-1 0,0 1 0,0-1 0,0 0 1,0 1-1,1-1 0,0 1 0,37 9 131,-20-5-146,-8-1-83,0 0 0,0 1 0,0 0 0,0 1 0,-1 0 0,18 16 0,-26-21 90,0 1 0,0 0 0,-1-1 1,1 1-1,-1 0 0,0 0 0,1 0 0,-1 0 0,0 0 0,0 1 0,0-1 1,-1 0-1,1 0 0,0 1 0,-1-1 0,1 0 0,-1 3 0,0-2 8,-1-1 0,0 1 0,1 0 0,-1-1 0,0 0-1,0 1 1,0-1 0,-1 1 0,1-1 0,-1 0-1,1 0 1,-1 0 0,0 0 0,1 0 0,-1 0 0,0 0-1,0-1 1,-1 1 0,-1 1 0,-6 4 55,0-1 0,0 0 0,-20 8-1,26-12-181,0-1 0,0 1 0,1-1 0,-1 0 0,0-1-1,0 1 1,0 0 0,0-1 0,0 0 0,0 0-1,0 0 1,0-1 0,0 1 0,-8-3 0,11 2-162,0 0 0,-1 0 0,1 0 0,0-1 0,0 1 1,0 0-1,0-1 0,0 1 0,0 0 0,0-1 0,0 1 1,0-1-1,1 1 0,-1-1 0,1 0 0,-1 1 0,1-1 0,0 0 1,-1-1-1,-2-41-5429,2 30 3336,-2-20-2902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99 4420,'0'0'6492,"-8"-8"-5467,3 2-763,0 1 0,-1 0-1,1 0 1,-1 1 0,0 0 0,0 0 0,-1 0 0,1 1 0,-1-1 0,0 2 0,0-1 0,0 1 0,0 0 0,-11-1 0,17 2-210,-16-2 299,1 1 0,-1 1 0,1 0 1,-22 2-1,33 0-340,0 0 0,0 0-1,0 0 1,0 1 0,0 0 0,1 0-1,-1 0 1,0 0 0,1 1 0,0 0-1,0-1 1,-1 2 0,2-1 0,-1 0-1,0 1 1,1 0 0,-6 8 0,0 2-28,1 0 1,0 1-1,1 0 1,1 0-1,1 1 1,0-1-1,1 1 1,-4 31-1,3-2 13,3 0 0,3 47 0,-1-85 3,1-1 0,-1 1 0,1 0 0,0 0 0,1-1 0,-1 1 0,1-1-1,1 1 1,-1-1 0,1 0 0,0 0 0,1 0 0,-1 0 0,1-1 0,0 1 0,0-1-1,1 0 1,0 0 0,0-1 0,0 1 0,0-1 0,1 0 0,0 0 0,0-1 0,0 0-1,0 0 1,0 0 0,0-1 0,1 0 0,-1 0 0,1-1 0,0 1 0,-1-1-1,1-1 1,0 0 0,0 1 0,-1-2 0,1 1 0,0-1 0,0 0 0,-1-1 0,9-2-1,-2-1 35,0 0 0,0-1-1,0 0 1,-1-1-1,1-1 1,-2 0 0,1 0-1,-1-1 1,17-19-1,-10 9 14,-1-1 0,0-1 0,-2-1 0,18-31 0,-24 36 87,-1 0 0,0 0 0,-2-1 0,1 0 0,-2-1 0,-1 1 0,0-1 0,-1 0 0,-1 0 0,-1 0 0,-2-29 0,1 44-117,-1-1 0,0 1 0,0 0 1,0 0-1,0 0 0,-1 0 0,0 0 1,1 0-1,-2 0 0,1 0 0,0 1 0,-1-1 1,1 1-1,-1 0 0,0 0 0,0 0 0,0 0 1,-7-4-1,3 2 21,0 1 1,0 1-1,-1-1 0,1 1 1,-1 1-1,0-1 0,0 1 0,0 1 1,-13-2-1,11 2-154,0 0 1,0 1-1,0 0 0,0 1 1,0 0-1,0 0 0,0 1 1,1 0-1,-1 1 0,1 0 0,-1 1 1,1 0-1,0 0 0,1 1 1,-1 0-1,-14 12 0,12-1-1801,12-11-2234,7-4-535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5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6662,'0'0'6470,"23"-50"-2594,-7 41-1378,2 3-384,7-1-448,0-1-417,7 4-416,-3 1-288,1 2-449,0 1-64,-5 0-257,-1 0-1440,-1 0-1410,-4 0-4740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6:5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13837,'0'0'8162,"9"3"-6128,9 2-1400,0-1 0,0 0-1,0-2 1,0 0 0,23-1-1,105-8 93,-46 1-1474,-90 4-2070,-8-9-6872,-2-1-2764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0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5317,'0'0'12033,"8"6"-10640,10 5-629,-9-6-295,0 0 0,-1 1-1,0 0 1,0 0 0,12 12 0,-19-16-437,1-1 1,-1 1-1,0 0 1,0-1-1,0 1 0,0 0 1,0 0-1,0 0 1,-1-1-1,1 1 1,0 0-1,-1 0 1,0 0-1,1 0 1,-1 0-1,0 0 1,0 1-1,0-1 1,0 0-1,-1 0 1,1 0-1,0 0 1,-1 0-1,0 0 1,1-1-1,-1 1 1,0 0-1,0 0 0,0 0 1,0-1-1,0 1 1,0 0-1,-1-1 1,1 1-1,-3 2 1,-53 43 617,48-40-522,0-1 1,0 1-1,0 0 0,1 1 0,0 0 0,0 1 1,1-1-1,0 1 0,-8 16 0,14-24-121,0 0-1,1 0 0,-1 0 0,1 1 1,-1-1-1,1 0 0,-1 1 0,1-1 1,0 0-1,0 1 0,0-1 1,0 0-1,0 1 0,0-1 0,0 0 1,0 1-1,0-1 0,0 0 0,1 1 1,-1-1-1,1 0 0,-1 1 0,1-1 1,-1 0-1,1 0 0,0 0 0,0 1 1,-1-1-1,1 0 0,0 0 1,0 0-1,0 0 0,0-1 0,0 1 1,0 0-1,1 0 0,-1-1 0,0 1 1,0 0-1,1-1 0,-1 1 0,0-1 1,0 0-1,1 1 0,-1-1 1,2 0-1,9 2 43,-1-1-1,1 0 1,-1-1 0,18-1 0,-21 0-43,18-2-1229,-1 0 0,1-2 0,-1-1 0,-1-1 0,25-11 0,0-2-3254,66-40-1,-110 58 4103,40-28-4704,-27 10 5317,-18 19 71,1 0 0,-1 0 0,1 0 0,-1 0 0,1 0 0,-1 0 0,0 0 0,0 0 1,1-1-1,-1 1 0,0 0 0,0 0 0,0 0 0,0 0 0,0 0 0,-1 0 0,1-2 0,-1 2-69,0 1 0,1-1 1,-1 1-1,0-1 0,1 1 0,-1 0 0,0-1 0,0 1 1,0 0-1,1-1 0,-1 1 0,0 0 0,0 0 0,0 0 1,0 0-1,1 0 0,-1 0 0,0 0 0,0 0 0,0 0 0,0 0 1,0 0-1,1 1 0,-1-1 0,0 0 0,-1 1 0,-23 8 1487,18-6-1493,1 0 0,0 1 0,0-1 0,1 1 0,-1 1 0,1-1 0,-1 1 0,1 0 0,1 0 0,-1 0 0,1 1 0,0 0 0,0-1 0,1 2 0,-1-1 0,1 0 0,1 0 0,-1 1 0,1 0 0,0-1 0,1 1 0,0 0 0,-1 10 0,2-15-211,1 0 0,-1-1 1,1 1-1,0 0 1,-1 0-1,1 0 1,0-1-1,0 1 1,0-1-1,0 1 0,1 0 1,-1-1-1,0 0 1,1 1-1,-1-1 1,0 0-1,1 0 1,0 0-1,-1 0 0,1 0 1,0 0-1,-1 0 1,1 0-1,0-1 1,0 1-1,0-1 1,0 1-1,-1-1 0,1 0 1,3 0-1,10 2 145,0-1 1,28-1-1,-30-1-11,-2 0-94,0 0 1,-1-1-1,0-1 1,1 1-1,-1-2 1,0 1-1,0-2 1,-1 1-1,1-1 1,-1 0-1,12-10 1,-17 13-48,-1-1 1,0 1-1,0-1 0,1 1 1,-2-1-1,1 0 0,0 0 1,-1-1-1,1 1 1,-1 0-1,0-1 0,0 0 1,0 1-1,-1-1 0,1 0 1,-1 0-1,0 0 1,0 0-1,0 0 0,-1 0 1,1 0-1,-1 0 0,0 0 1,0 0-1,0-1 1,-1 1-1,0 0 0,1 0 1,-2 0-1,1 0 0,0 1 1,-4-8-1,2 7-105,0-1 0,0 1 1,-1-1-1,0 1 0,0 0 0,0 1 0,0-1 0,-1 1 1,1-1-1,-1 1 0,0 1 0,0-1 0,0 1 0,0 0 0,0 0 1,-1 0-1,1 1 0,0-1 0,-1 2 0,0-1 0,1 0 1,-1 1-1,1 0 0,-9 1 0,-2 0-834,1 1-1,-1 0 1,-15 5-1,-37 15-7110,27-4-2568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0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78 237 8136,'0'0'1003,"-11"-1"273,-11-2-549,-22-3 6842,64 6-6944,23 0 413,456-18 2990,-177-16-3493,690-66-76,8 55-316,-1020 45-143,0 0 0,0 0 0,0 0 0,0 0 0,0 0 0,0 0 0,0-1 0,0 1 0,0 0 0,0 0 0,0 0 0,0 0 0,0 0 0,0 0 0,0 0 0,0 0 0,0 0 0,0 0 0,0 0 0,0 0 0,1 0-1,-18-4-834,-33-10-5872,31 4 50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0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11627,'0'0'3940,"9"5"-2659,-6-3-1143,0-1 1,1 1-1,-1-1 1,1 0-1,-1 0 0,1 0 1,-1 0-1,1-1 1,-1 1-1,1-1 1,0 0-1,-1 0 0,1 0 1,-1-1-1,7-1 1,2-1 174,-1-1 0,0-1 0,0 0 0,17-11 0,17-8 257,-1-3 0,-1-2 0,-1-1 1,-2-3-1,39-39 0,-95 96 411,-28 51 0,34-55-1006,0 0 1,2 1 0,0 0-1,1 0 1,-4 26-1,10-46-44,1 1 0,0-1 0,0 0 0,-1 0 0,1 1 0,0-1 0,0 0 0,1 0 0,-1 1 0,0-1 0,0 0 0,1 0 0,-1 0 0,0 1 0,1-1 0,-1 0 0,1 0 0,0 0 0,-1 0 0,1 0 0,0 0 0,0 0 0,1 1 0,0-1-390,0 0-1,0 0 1,0 0-1,0 0 1,0-1 0,0 1-1,1-1 1,-1 1-1,0-1 1,0 0-1,5 0 1,13 0-6064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0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13293,'0'0'3074,"-30"60"-1376,15-36-641,3-2 256,1-1-320,4-3-769,3-1-224,4-7-608,4-4-1506,7-6-1441,3 0-1891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0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13293,'0'0'4564,"-8"6"-2968,-53 48 641,57-50-2113,0 0 1,1 0-1,-1 1 1,1-1 0,0 1-1,0 0 1,0 0-1,1 0 1,0 1-1,0-1 1,0 1 0,0-1-1,1 1 1,-1 6-1,3-11-118,-1 0 0,1 0-1,-1 0 1,1 0 0,-1 0-1,1 0 1,0 0 0,0 0-1,-1 0 1,1 0 0,0-1-1,0 1 1,0 0 0,0-1-1,0 1 1,0 0 0,0-1-1,0 1 1,0-1 0,0 1-1,0-1 1,0 0 0,0 0-1,0 1 1,1-1 0,-1 0-1,0 0 1,0 0 0,0 0-1,2 0 1,45 0 217,-38 0-200,14 0-17,44 6 0,-64-6-9,1 0 0,-1 1 0,0 0 0,0 0-1,0 0 1,0 1 0,0-1 0,0 1 0,0 0 0,-1 0-1,1 1 1,0-1 0,-1 1 0,0-1 0,0 1-1,0 0 1,0 0 0,4 5 0,-6-5 27,-1-1 0,1 1 0,-1-1 0,1 1 0,-1-1-1,0 0 1,0 1 0,0-1 0,0 1 0,0-1 0,-1 1 0,1-1 0,-1 1 0,0-1 0,1 0 0,-1 1 0,0-1 0,0 0-1,-1 0 1,1 0 0,0 1 0,-1-1 0,1-1 0,-1 1 0,0 0 0,0 0 0,0-1 0,1 1 0,-1-1 0,-1 1-1,-3 1 1,-8 7 359,-1-1 0,0-1 0,-19 7-1,31-13-308,-4 1-15,0 1-1,-1-1 0,0 0 0,1-1 1,-1 0-1,0 0 0,0-1 1,0 0-1,0 0 0,0-1 1,-1 0-1,-8-1 0,15 0-308,1 1 0,-1-1 0,1 0 0,-1 0 0,1-1 1,0 1-1,0 0 0,0 0 0,-1 0 0,1-1 0,0 1 0,1-1 0,-1 1 0,0-1 0,0 1 0,1-1 0,-1 1 0,0-1 0,1 0 0,0 1 0,-1-4 0,-3-39-8370,4 40 7546,0-33-9896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0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11723,'0'0'5477,"73"-13"-3427,-39 7-576,0 1-1,0-1-704,-1 2-609,1-1-128,-3 3-160,-4-1-2563,-6-2-4772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0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5029,'0'0'5813,"4"-9"-2951,12-27-594,-16 34-2161,1 1 0,-1 0-1,0 0 1,1 0 0,-1 0 0,1 0-1,-1 0 1,1 0 0,0 0-1,-1 0 1,1 0 0,0 0-1,0 1 1,0-1 0,-1 0-1,1 0 1,0 1 0,0-1-1,0 1 1,0-1 0,0 1-1,0-1 1,0 1 0,1-1-1,-1 1 1,0 0 0,0 0-1,0 0 1,0-1 0,0 1 0,1 0-1,-1 0 1,0 1 0,0-1-1,0 0 1,0 0 0,0 0-1,0 1 1,1-1 0,-1 1-1,0-1 1,0 1 0,0-1-1,0 1 1,0 0 0,-1-1-1,3 2 1,1 2 7,1 1-1,-1-1 0,1 1 1,-2 0-1,1 0 1,3 6-1,12 24 336,-2 2 1,-2-1-1,15 55 0,19 47 1134,-49-137-1555,0-1 0,0 1 0,0-1 0,0 0 1,1 1-1,-1-1 0,0 1 0,0-1 1,0 0-1,1 1 0,-1-1 0,0 0 1,0 1-1,1-1 0,-1 0 0,0 1 1,1-1-1,-1 0 0,0 0 0,1 1 0,-1-1 1,0 0-1,1 0 0,-1 0 0,1 1 1,-1-1-1,0 0 0,1 0 0,-1 0 1,1 0-1,-1 0 0,1 0 0,-1 0 1,1 0-1,-1 0 0,0 0 0,1 0 0,-1 0 1,1 0-1,-1 0 0,0-1 0,1 1 1,-1 0-1,1 0 0,-1 0 0,0-1 1,1 1-1,-1 0 0,0 0 0,1-1 0,-1 1 1,0 0-1,1-1 0,-1 1 0,0 0 1,0-1-1,1 1 0,-1-1 0,0 1 1,0 0-1,0-1 0,0 1 0,0-1 1,1 0-1,13-28 926,-14 28-957,11-31 81,-2 0-1,-1 0 1,-2-1-1,4-42 1,-4-133-56,-7 175-10,1 31-17,1 0 1,-1 1 0,0-1-1,0 0 1,1 1-1,-1-1 1,1 0-1,-1 1 1,1-1-1,0 1 1,-1-1-1,1 1 1,0-1-1,0 1 1,0-1-1,0 1 1,0 0-1,1 0 1,-1-1-1,0 1 1,1 0-1,-1 0 1,0 0 0,1 1-1,-1-1 1,1 0-1,0 0 1,-1 1-1,1-1 1,-1 1-1,3-1 1,7-1-56,1 0 1,-1 1 0,23 1-1,7-2-7,290-71 127,-311 68-56,-14 3-15,0 0 1,0 1-1,0 0 1,0 0-1,0 0 1,0 1-1,0 0 1,0 0-1,0 0 1,0 1-1,0 0 1,10 3-1,-13-2 5,0 0-1,0 0 1,0 0-1,0 0 0,0 0 1,-1 1-1,1-1 1,-1 1-1,0 0 0,0 0 1,0 0-1,0 0 0,0 0 1,0 0-1,-1 0 1,0 1-1,0-1 0,1 0 1,-2 1-1,1-1 1,0 1-1,-1 5 0,4 24-2135,-3 17-6083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0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91 4388,'16'-23'11640,"-5"-6"-6860,-11 28-4706,0 0 0,1 0 0,-1-1 1,0 1-1,0 0 0,0 0 0,1-1 0,-1 1 0,-1 0 0,1 0 1,0 0-1,0-1 0,0 1 0,-1 0 0,1 0 0,0 0 1,-1 0-1,1-1 0,-1 1 0,0 0 0,1 0 0,-1 0 1,0 0-1,1 0 0,-1 0 0,0 1 0,0-1 0,0 0 0,0 0 1,0 1-1,0-1 0,0 0 0,0 1 0,0-1 0,0 1 1,-1-1-1,1 1 0,0 0 0,0-1 0,0 1 0,0 0 0,-1 0 1,-1 0-1,-4 0-44,1 0-1,-1 1 1,1 0 0,-1 0 0,1 1 0,-1 0-1,1 0 1,0 0 0,-1 1 0,1 0 0,1 0-1,-11 7 1,12-7 16,-1 0 0,1 0 0,0 1 0,0-1 0,0 1 0,0 0 0,1 0 0,0 1 0,0-1 0,0 1 0,0 0 0,1-1 0,-1 1 0,1 0 0,0 0 0,-1 8 0,3-12-37,0-1 0,0 1 0,0 0 0,1 0 0,-1-1 0,0 1 0,1 0 0,-1 0-1,0-1 1,1 1 0,-1 0 0,0-1 0,1 1 0,-1-1 0,1 1 0,0-1 0,-1 1 0,1-1 0,-1 1 0,1-1 0,0 1 0,-1-1 0,1 0 0,0 1 0,-1-1 0,1 0 0,0 1 0,0-1 0,-1 0 0,1 0-1,0 0 1,0 0 0,-1 0 0,1 0 0,0 0 0,0 0 0,-1 0 0,2 0 0,34-3 272,-26 0-249,0 1 1,-1-2-1,1 1 0,-1-2 1,1 1-1,-1-1 0,0-1 1,-1 1-1,0-1 0,0-1 1,0 0-1,0 0 1,-1 0-1,0-1 0,6-9 1,-19 27-80,1 0 0,1 0 0,0 1 0,1-1 0,-3 13 0,3-12 46,-1 5 43,0-1 1,2 1 0,0-1 0,0 1-1,1 0 1,1 0 0,4 29-1,6-21-28,-2 0 1105,-8-23-1050,-1 0-1,1 0 1,-1 0-1,1 0 1,-1-1 0,1 1-1,-1 0 1,0 0 0,1-1-1,-1 1 1,0 0 0,0-1-1,1 1 1,-1-1-1,0 1 1,0-1 0,0 1-1,0-1 1,0 1 0,0-1-1,1 0 1,-1 0 0,0 1-1,0-1 1,0 0-1,0 0 1,0 0 0,-1 0-1,-85 8 1536,80-8-1570,0 0-1,-1 0 1,1-1-1,0 0 0,-1 0 1,1-1-1,0 1 0,0-2 1,-11-4-1,17 7-74,1 0 1,0 0-1,0 0 0,0-1 0,0 1 0,0 0 1,0 0-1,0 0 0,0 0 0,-1 0 1,1 0-1,0 0 0,0 0 0,0-1 0,0 1 1,0 0-1,0 0 0,0 0 0,0 0 1,0 0-1,0 0 0,0 0 0,0-1 0,0 1 1,0 0-1,0 0 0,0 0 0,0 0 0,0 0 1,0-1-1,0 1 0,0 0 0,0 0 1,0 0-1,0 0 0,0 0 0,0 0 0,0-1 1,0 1-1,0 0 0,0 0 0,1 0 1,-1 0-1,0 0 0,0 0 0,0 0 0,0 0 1,0 0-1,0-1 0,0 1 0,0 0 0,1 0 1,-1 0-1,0 0 0,0 0 0,13-6-1779,21-4-1709,-30 9 2760,26-7-4004,1-2-2348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5:1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39 4292,'0'0'1068,"-8"-6"138,1 2-1063,1 0-1,-1 0 1,0 0-1,0 1 0,-1 0 1,1 1-1,-1 0 1,1 0-1,-1 0 1,0 1-1,1 0 1,-1 1-1,0-1 1,0 2-1,0-1 0,1 1 1,-1 0-1,-9 3 1,6 1-94,0 0 1,0 1-1,1 1 0,0-1 1,0 2-1,1-1 0,0 1 1,0 1-1,1 0 1,0 0-1,0 0 0,1 1 1,1 0-1,-9 17 0,-2 7 119,1 0-1,2 2 0,-14 50 0,15-34-57,3 1 1,1 0-1,3 1 0,2 0 1,7 103-1,-2-142-115,1-1 0,1 1 1,0-1-1,1 0 0,0 0 0,2 0 0,-1 0 1,2-1-1,0 0 0,0 0 0,12 15 0,-15-23 23,0 0 0,1-1 0,-1 1 0,1-1 0,0 0-1,0 0 1,0-1 0,0 1 0,1-1 0,0 0-1,-1 0 1,1-1 0,0 0 0,0 0 0,0 0 0,1-1-1,-1 0 1,0 0 0,1-1 0,-1 1 0,0-1-1,1-1 1,-1 1 0,0-1 0,1 0 0,-1-1 0,0 1-1,10-5 1,-2-1 133,-1 0-1,0-1 1,0-1-1,0 1 1,-1-2-1,-1 0 0,0 0 1,0-1-1,-1-1 1,17-24-1,7-15 624,36-72 0,-30 47-62,52-142 0,-81 189-644,-3-2 0,0 1-1,-2-1 1,-1 0 0,-1 0 0,-2 0 0,-1-1-1,-4-37 1,3 66-75,-1 0 1,1 0-1,-1 0 0,1-1 0,-1 1 1,0 0-1,0 1 0,-1-1 0,1 0 1,0 0-1,-1 0 0,0 1 0,1-1 1,-1 1-1,0-1 0,-1 1 0,1 0 1,0 0-1,-1 0 0,1 0 0,-1 0 0,1 0 1,-1 1-1,0-1 0,0 1 0,0 0 1,0 0-1,0 0 0,0 0 0,0 1 1,0-1-1,0 1 0,-6-1 0,1 2-113,0-1-1,1 1 0,-1 0 1,1 1-1,-1 0 0,1 0 0,0 0 1,0 1-1,0 0 0,0 1 1,0-1-1,-11 10 0,-4 6-978,1 1-1,-31 38 0,14-13-3331,17-24-2792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0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13453,'0'0'13228,"73"30"-12299,-28-28-577,7-2-287,3 0-33,-5 0-32,-9 0-161,-9 0-864,-10 0-1089,-15 0-1761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0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17360,'0'0'289,"73"0"1665,-25 0-225,11-4-1088,-2-1 320,0-1-577,-7 0-448,-9 0-2050,-3-3-5253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1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158 275 4388,'2'-11'481,"8"-54"934,-6 24 2809,3 1 1,22-77-1,-26 148-2788,-6 29-1153,-26 152 979,-31 253 93,33 4-684,18 796 2212,-27-456-2472,-12-109-256,48-699-172,0-1-1,0 1 1,-1 0 0,1-1 0,0 1 0,0 0 0,0-1 0,0 1 0,0 0 0,1-1 0,-1 1-1,0 0 1,0-1 0,0 1 0,1 0 0,-1-1 0,0 1 0,1-1 0,-1 1 0,0 0 0,1-1-1,-1 1 1,1-1 0,-1 1 0,1-1 0,-1 1 0,1-1 0,0 1 0,0-1-102,-1-1 0,1 1 1,-1 0-1,1-1 0,-1 1 1,0 0-1,1-1 0,-1 1 1,1-1-1,-1 1 0,0-1 1,1 1-1,-1-1 0,0 1 1,1-1-1,-1 1 0,0-1 1,0 1-1,0-1 0,0 0 1,1 1-1,-1-1 0,0 1 1,0-1-1,0 1 0,0-1 1,0 0-1,0 1 0,0-1 1,-1 0-1,1-18-4926,0-4-4692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2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199 163 8616,'-32'-6'1041,"1"1"0,-1 1 0,-55 2 0,86 2-1024,0 1 0,0-1 0,0 1 0,0 0 1,0-1-1,0 1 0,0 0 0,0 0 0,0 0 0,0 0 0,1 0 0,-1 0 0,0 0 0,1 0 0,-1 0 0,1 0 0,-1 0 1,1 0-1,-1 0 0,1 1 0,0-1 0,0 0 0,-1 0 0,1 0 0,0 1 0,0-1 0,0 0 0,0 0 0,0 0 1,1 1-1,-1-1 0,0 0 0,1 0 0,-1 0 0,1 0 0,-1 1 0,1-1 0,-1 0 0,1 0 0,0 0 0,-1 0 1,1 0-1,0 0 0,0-1 0,0 1 0,0 0 0,0 0 0,0-1 0,1 2 0,21 2 707,-1-1-1,1-1 0,0-1 1,1-1-1,23-4 1,5 2-356,459-51 13,-171 11-330,757 10 413,-500 28 118,-70-9-156,1186-21-78,-666 56-315,903-5 351,-1918-19-297,663-48 2121,-662 44-1712,-34 5-2873,-18 0-6691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20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33 10922,'0'0'2600,"-8"-5"-1030,-2-1-1000,-27-15 3888,47 22-4158,1 0-1,-1 1 1,0 0-1,0 1 0,18 6 1,21 7 284,117 16-255,-84-18-165,136 43 0,-215-56-135,1 0 0,-1 0-1,1 0 1,-1 1 0,0 0 0,0 0 0,0 0 0,0 0 0,0 0 0,0 0-1,-1 1 1,1-1 0,-1 1 0,1 0 0,2 4 0,-4-4 0,-1-1 0,1 0 1,-1 0-1,1 1 0,-1-1 1,0 0-1,0 1 1,0-1-1,0 0 0,0 0 1,-1 1-1,1-1 0,-1 0 1,1 0-1,-1 1 0,0-1 1,0 0-1,0 0 1,0 0-1,0 0 0,-1 0 1,1 0-1,0 0 0,-3 2 1,-29 31 310,-2-1 1,-1-1-1,-1-3 1,-66 43 0,14-10-138,87-61-450,-11 7-1388,5-9-4507,4-10-1876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2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28 618 10730,'0'0'3000,"-5"9"-1799,-15 27 22,20-36-1183,-1 0-1,1 1 1,0-1-1,0 0 1,0 0-1,0 0 1,-1 1-1,1-1 1,0 0 0,0 0-1,0 1 1,0-1-1,0 0 1,0 0-1,0 1 1,0-1-1,0 0 1,0 1 0,0-1-1,0 0 1,0 0-1,0 1 1,0-1-1,0 0 1,0 0-1,0 1 1,0-1 0,0 0-1,0 1 1,0-1-1,0 0 1,1 0-1,-1 1 1,0-1-1,0 0 1,0 0 0,0 0-1,1 1 1,-1-1-1,0 0 1,0 0-1,0 0 1,1 0-1,-1 1 1,0-1 0,0 0-1,1 0 1,-1 0-1,0 0 1,1 0-1,-1 0 1,0 0-1,0 0 1,1 0 0,-1 0-1,0 0 1,0 0-1,1 0 1,-1 0-1,0 0 1,1 0 0,-1 0-1,0 0 1,0 0-1,1 0 1,-1 0-1,0-1 1,0 1-1,1 0 1,17-6 901,12-11-335,-1-2 0,-1 0 1,-1-2-1,41-40 0,-19 16-412,181-173 674,-206 192-705,-2-1-1,-1-1 0,-1-1 1,-1-1-1,-2 0 0,-1-2 1,12-33-1,-29 101 258,3 0 0,7 54 0,3-29-377,3-1 1,2-1 0,3 0-1,2-2 1,58 106-1,-78-158-449,2 2 385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2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3255 3908,'-46'0'303,"-198"7"-849,202-3 2715,-75 18-1,113-21-1992,1-1-1,0 1 1,0 0-1,0 0 1,0 0-1,0 1 1,0-1-1,0 1 1,1-1-1,-1 1 1,0 0-1,1 0 1,-5 5-1,7-7-132,0 0-1,0 1 1,0-1 0,0 0 0,0 1-1,0-1 1,0 1 0,-1-1-1,1 0 1,0 1 0,0-1-1,0 1 1,1-1 0,-1 0 0,0 1-1,0-1 1,0 0 0,0 1-1,0-1 1,0 0 0,0 1-1,1-1 1,-1 1 0,0-1 0,0 0-1,1 0 1,-1 1 0,0-1-1,0 0 1,1 1 0,-1-1-1,0 0 1,1 0 0,0 1-1,28 7 577,103 4 815,206-9-1,-231-5-478,533-39 1031,-525 22-1706,0-5 0,-1-5 0,-2-4 0,-1-6-1,-2-4 1,149-83 0,-167 76-249,164-122-1,-206 133-5,-3-2 1,-2-2-1,-1-2 0,60-82 0,-61 60 61,-2-1 1,-4-2-1,-3-1 0,-3-2 1,22-81-1,233-647 1099,-237 674-1177,45-106 22,-74 194-33,1 0 1,3 1-1,45-60 0,-21 45-3,2 1-1,2 2 1,85-62 0,-34 39-11,124-65 0,-188 118 8,0 3 1,1 1-1,0 2 0,1 1 0,1 2 1,0 2-1,0 2 0,1 2 0,0 1 1,52 3-1,-53 3 7,-1 2 0,1 1 1,-1 3-1,0 1 0,-1 1 1,0 3-1,0 1 0,-1 2 0,67 39 1,-16 1-3,-1 5 1,127 114 0,-171-134 27,-2 3 1,-2 1-1,-2 2 0,50 81 0,105 223 167,-169-306-193,-4-5 8,324 572 103,-297-540-71,4-3 1,3-2-1,2-2 1,4-3-1,2-3 1,79 60-1,-25-44 72,244 116-1,-350-186-104,740 292 97,-627-258-80,208 38 0,135-9 39,-443-65-59,702 28 50,-386-27-51,-261-2 1,43 0 11,217 32-1,-330-32-287,15 3 212,-8 0-4644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2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71 6854,'0'0'1111,"-3"-9"442,-2-2-861,-10-25 757,10 22 3521,-6 476-1119,17 423-597,51 342-2805,-28-472-301,-3-228-72,-25-501-76,-1 9-27,1 0-1,2 1 0,1-1 1,2 0-1,13 42 1,-16-74-3440,-2-11 977,0-11-4467,-4 1-4307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2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5926,'0'0'1217,"-52"33"-1281,45-21-321,2 1-191,1 2-930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2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784 24 7175,'8'-23'4939,"-9"23"-4817,1 0-1,-1 0 1,1 0 0,0 0 0,-1 0 0,1-1-1,0 1 1,-1 0 0,1 0 0,0 0 0,-1 0-1,1 0 1,-1 0 0,1 0 0,0 0 0,-1 0-1,1 1 1,0-1 0,-1 0 0,1 0-1,0 0 1,-1 0 0,1 0 0,0 1 0,-1-1-1,1 0 1,0 0 0,-1 1 0,1-1 0,0 0-1,0 0 1,-1 1 0,-38 34 1997,-235 284 264,-66 66-2065,331-376-871,0-1 0,-1 0 0,1 0 0,-12 6 0,16-12-54,1 0 1,-1 0 0,1 0 0,-1-1 0,1 0 0,-1 0-1,0 0 1,-5 0 0,-12 0-2773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3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42 6822,'0'0'3193,"-10"-5"-1634,-4-4-1143,8 4-170,0 1 1,0 1-1,-1-1 0,1 1 1,-1 0-1,-8-2 0,15 5-231,0 0 0,-1 0 0,1 0 0,-1 0 0,1 0 0,0 0 0,-1 0 0,1 0 0,-1 0 0,1 0 0,0 0 1,-1 0-1,1 0 0,-1 0 0,1 0 0,0 0 0,-1 1 0,1-1 0,0 0 0,-1 0 0,1 0 0,0 1 0,-1-1 0,1 0 0,0 0 0,-1 1 0,1-1 0,0 0 0,0 1 0,-1-1 0,1 0 0,0 1 0,0-1 0,-1 1 0,-3 18 38,7 22-151,0-34 95,0 1 0,0-1 0,1 0 1,0 0-1,1 0 0,0 0 0,0-1 1,0 1-1,1-2 0,-1 1 0,1 0 1,1-1-1,-1 0 0,1-1 0,0 1 1,0-1-1,0-1 0,13 5 0,8 3 8,1-1 1,1-1-1,48 7 0,51 0 34,1-7-1,144-8 1,-124-2-59,1036-22 559,-843 3-185,1344-48 2682,-843 71-1285,-833-3-1868,37-4-1561,-20-13-2501,-9-3-2067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1030 65 11563,'0'0'171,"8"-9"-38,40-46 1538,-68 76 2242,-14 8-3300,-7 6-767,-807 745 2402,804-739-2198,34-31-169,0 0 0,-1 0-1,0-1 1,0 0 0,-1-1-1,-21 11 1,42-43-3949,15-17-480,13-13-1853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1252 0 4708,'-294'182'6779,"-119"127"-1519,246-170-4297,-135 105-186,300-243-789,-2 3-35,-1-1 1,0 1-1,1-1 1,-1 0-1,0-1 1,-1 1-1,1-1 1,0 0 0,-1 0-1,-7 1 1,12-3-44,0-1 1,1 1-1,-1 0 1,1-1 0,-1 1-1,1 0 1,-1-1-1,1 1 1,-1-1-1,1 1 1,-1-1 0,1 1-1,-1-1 1,1 1-1,0-1 1,-1 1 0,1-1-1,0 1 1,0-1-1,-1 0 1,1 1-1,0-1 1,0 1 0,0-1-1,0 0 1,0 1-1,0-1 1,0 0 0,0 1-1,0-1 1,0 0-1,0 1 1,0-1-1,0 1 1,1-2 0,4-27-2212,13-15-37,6-11-1298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1888 74 7911,'10'-11'230,"33"-36"-6,-42 47-210,-1 0-1,1-1 0,-1 1 1,0 0-1,1-1 0,-1 1 0,1 0 1,-1-1-1,0 1 0,1-1 1,-1 1-1,0-1 0,0 1 1,1-1-1,-1 1 0,0-1 1,0 1-1,0-1 0,0 1 1,0-1-1,1 0 0,-1 1 1,0-1-1,0 1 0,-1-1 1,1 1-1,0-1 0,0 1 1,0-2-1,-15 1 328,-22 12 242,-13 12 600,-80 49-1,57-29-424,-450 275 3006,-224 216-2921,402-243-1537,323-276-450,18-15-4166,4-19 1477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1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2016 22 6887,'0'0'1302,"-13"-6"-789,7 3-492,-1 1 0,0-1 0,0 1 0,0 1 0,0-1 0,0 1 0,0 0 0,0 1 0,0 0 0,0 0 0,0 0 0,0 1 1,0 0-1,-1 0 0,2 1 0,-1 0 0,0 0 0,-9 5 0,-97 44 2078,-201 125 1,-90 99 294,354-239-2250,-751 588 2130,622-462-2140,273-240-7496,-26 14 4388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2809 1 15086,'-110'49'9,"1"5"0,-158 108 0,-322 275-380,-66 48-1455,446-345 1755,-277 139 1,452-261-339,-1-1 0,0-2 0,-1-1 1,-1-2-1,0-2 0,-63 10 0,96-20 355,0 1 0,1-1 0,-1 0 0,0 0 0,0 0 0,0-1 0,1 1 0,-1-1 0,0 0 0,1 0 0,-1-1 0,0 1 0,-3-2 0,6 1 30,0 1 1,0 0 0,0 0 0,0-1 0,0 1 0,0-1-1,0 1 1,0-1 0,0 1 0,1-1 0,-1 1-1,0-1 1,1 0 0,0 1 0,-1-1 0,1 0 0,0 0-1,0 1 1,0-1 0,0 0 0,0 1 0,0-1 0,1 0-1,-1 0 1,0 1 0,1-1 0,0 0 0,-1 1 0,3-4-1,1-5-31,2-1 0,-1 1 0,1 0 0,1 0 0,0 0 1,0 1-1,16-14 0,70-59-1841,-59 54 510,46-40-2681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2957 0 7143,'0'0'389,"-16"9"-132,-307 184 1761,-395 310 0,-237 327-1095,927-803-912,1-1-6,0 1 0,-32 43 1,59-70-16,1 0-1,-1 0 1,0 0 0,0 0 0,0 0-1,1 0 1,-1 0 0,0 0 0,0 0-1,0 0 1,1 0 0,-1 1 0,0-1-1,0 0 1,0 0 0,0 0 0,1 0-1,-1 0 1,0 0 0,0 0 0,0 1-1,0-1 1,1 0 0,-1 0 0,0 0-1,0 0 1,0 1 0,0-1 0,0 0-1,0 0 1,0 0 0,0 0 0,0 1-1,1-1 1,-1 0 0,0 0 0,0 0-1,0 1 1,0-1 0,0 0 0,0 0-1,0 0 1,0 1 0,0-1 0,-1 0-1,1 0 1,0 0 0,0 1 0,0-1 0,0 0-1,0 0 1,0 0 0,0 1 0,0-1-1,0 0 1,-1 0 0,1 0 0,0 0-1,0 0 1,0 1 0,0-1 0,-1 0-1,1 0 1,0 0 0,0 0 0,0 0-1,-1 0 1,19-6-815,14-15-429,34-30 0,-48 36 645,67-54-2210</inkml:trace>
  <inkml:trace contextRef="#ctx0" brushRef="#br0" timeOffset="1">1843 700 6438,'-16'2'-790,"-10"3"743,-1 2-1,1 0 1,0 2 0,-42 20 0,-114 68 945,97-50 4,-455 266 5489,198-77-5212,250-166-1155,-264 191-278,340-250 113,13-8 40,-1 0 1,1-1-1,-1 1 1,0-1-1,1 0 1,-1 0-1,0-1 1,-7 3-1,13-10-1100,81-82-3523,-10 13 1467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1448 83 14157,'-3'-11'-1457,"2"6"1423,-1 0 0,1 0 0,-1 0 0,0 0-1,0 0 1,-1 1 0,0-1 0,-5-7 0,6 10 0,-1 0 0,1 0 0,0 0 0,-1 0 0,0 1 0,1-1 0,-1 1 0,0 0 0,0 0 0,0 0 0,0 0 0,0 0 0,0 0 0,0 1 0,0 0 0,0-1 0,0 1 0,0 0 0,0 1 0,0-1 0,0 0 0,-5 2 0,-16 5 0,0 1 1,0 1-1,0 1 0,1 1 0,1 1 1,0 1-1,-39 30 0,20-15 101,-861 665 2682,744-553-2599,133-110-193,25-30 40,0 0-1,0 0 0,0-1 1,1 1-1,-1 0 0,0 0 1,0 0-1,0 0 1,0 0-1,1 0 0,-1 0 1,0 0-1,0 0 1,0 0-1,1 0 0,-1 0 1,0 0-1,0 0 0,1 0 1,-1 0-1,0 0 1,0 0-1,0 0 0,1 0 1,-1 0-1,0 0 1,0 0-1,0 0 0,0 0 1,1 1-1,-1-1 1,0 0-1,0 0 0,0 0 1,0 0-1,1 0 0,-1 1 1,0-1-1,0 0 1,0 0-1,0 0 0,0 0 1,0 1-1,0-1 1,0 0-1,0 0 0,1 0 1,-1 1-1,0-1 0,0 0 1,0 0-1,0 0 1,0 1-1,0-1 0,0 0 1,0 0-1,0 0 1,-1 1-1,1-1 0,0 0 1,0 0-1,0 0 0,0 1 1,0-1-1,20-4-261,-1-2-1,0 0 1,1-1-1,-2-1 1,1 0-1,-1-2 1,26-18-1,3 0-407,199-123-3758,-112 60-1377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984 1 6502,'-91'47'481,"-22"11"992,-13 8-160,-10 6-288,2 3 64,14-5-160,15-5-480,21-10-321,31-10-128,31-16 0,22-17-1506,7-12-2209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2142 4292,'0'0'5792,"-1"-12"-3998,0 2-1587,0-1-1,1 1 1,1 0 0,0 0 0,0-1-1,1 1 1,0 0 0,1 0 0,0 1-1,9-18 1,67-127 959,156-222 0,149-112-1512,-272 363-474,7 4 0,4 5 0,157-111 0,-204 172 940,4 3 0,1 4 1,2 4-1,3 3 1,0 4-1,3 4 1,106-25-1,-179 54-10,6-2 86,0 1-1,0 1 1,0 1-1,1 0 1,-1 2-1,39 2 1,-60 0-188,-1-1 1,0 0 0,0 1-1,1-1 1,-1 1 0,0-1-1,1 1 1,-1-1-1,0 1 1,0-1 0,0 1-1,0-1 1,0 1 0,1-1-1,-1 1 1,0-1-1,0 1 1,0-1 0,0 1-1,-1-1 1,1 1 0,0-1-1,0 1 1,0-1-1,0 1 1,0-1 0,-1 1-1,1-1 1,0 1 0,0-1-1,-1 1 1,1-1-1,0 1 1,-1-1 0,1 0-1,0 1 1,-1-1 0,0 1-1,-4 3-52,-1 0-1,1 0 1,-1-1-1,0 1 1,0-1-1,0-1 1,0 1-1,-11 2 1,-26 6-2860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22 412 11018,'-20'28'3409,"19"-19"-330,17-16-1452,45-37-934,-2-2 0,63-64 0,-66 59-514,-20 18-2,-2-1 1,-1-2-1,38-52 1,-93 140-55,6-23-131,-47 92 41,57-108-39,1 0 1,0 1-1,1-1 0,0 1 0,1 0 0,1 0 0,-1 17 0,3-30-109,0 1 0,0-1-1,0 0 1,0 1 0,0-1-1,0 0 1,0 1-1,1-1 1,-1 0 0,0 1-1,1-1 1,-1 0 0,1 0-1,-1 1 1,1-1 0,0 0-1,-1 0 1,1 0 0,0 0-1,0 0 1,0 0 0,0 0-1,0 0 1,0 0-1,0 0 1,0-1 0,0 1-1,0 0 1,1-1 0,-1 1-1,0-1 1,0 1 0,1-1-1,-1 0 1,0 1 0,1-1-1,-1 0 1,0 0-1,1 0 1,-1 0 0,0 0-1,1 0 1,-1 0 0,0-1-1,3 0 1,27 0-5282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8:5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77 211 5701,'-10'0'2579,"-56"0"-1095,146-16 1927,773-57-1901,6 39-1621,202-12-183,-710 31-1024,-347 15 1028,0 0 0,0-1 0,0 1 1,0-1-1,0 0 0,0 0 0,0-1 1,0 1-1,-1-1 0,8-4 1,2-5-3208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15983,'-12'5'1228,"-14"8"-696,1 1 1,0 1-1,1 1 1,1 1-1,1 1 1,0 2-1,1 0 1,1 1-1,1 0 1,1 2-1,-18 29 1,33-45-491,-1-1-1,1 0 1,0 1-1,1 0 1,-1-1 0,1 1-1,1 0 1,-1 0-1,1 0 1,0 8-1,1-13-38,0 1 0,1-1 0,-1 0 0,1 0 0,-1 1 0,1-1 0,0 0-1,-1 0 1,1 0 0,0 0 0,1 0 0,-1 0 0,0 0 0,0 0 0,1 0-1,-1-1 1,1 1 0,0 0 0,-1-1 0,1 0 0,0 1 0,0-1 0,0 0-1,0 0 1,0 0 0,0 0 0,0 0 0,1 0 0,-1-1 0,0 1 0,0-1-1,1 1 1,3-1 0,4 1 17,0 0 0,0-1 0,-1-1-1,1 1 1,0-1 0,-1-1 0,1 0 0,-1 0 0,1-1-1,-1 0 1,0-1 0,0 0 0,0 0 0,-1-1 0,1 0-1,-1-1 1,0 0 0,-1 0 0,0 0 0,0-1 0,0 0-1,0-1 1,-1 1 0,-1-1 0,1 0 0,-1-1 0,-1 1-1,1-1 1,-2 0 0,1 0 0,-1-1 0,0 1-1,-1-1 1,2-14 0,-3 15-3,0-1-1,-1 1 1,1 0-1,-2-1 1,0 1-1,0-1 1,-3-12-1,3 20-58,1 0 0,-1 0 0,1 0 0,-1 0-1,0 1 1,1-1 0,-1 0 0,0 0 0,-1 1 0,1-1-1,0 0 1,0 1 0,0-1 0,-1 1 0,1 0 0,-1-1-1,1 1 1,-1 0 0,0 0 0,0 0 0,1 0 0,-1 0-1,0 0 1,0 1 0,0-1 0,0 1 0,0-1 0,0 1-1,0 0 1,0-1 0,0 1 0,1 0 0,-1 1 0,0-1-1,0 0 1,0 0 0,0 1 0,0-1 0,0 1 0,0 0-1,-3 1 1,4-1-185,0-1 0,-1 1-1,1 0 1,0 0 0,0 0-1,0 0 1,0 0 0,1 0-1,-1 1 1,0-1 0,0 0 0,1 0-1,-1 1 1,0-1 0,1 0-1,-1 1 1,1-1 0,0 0-1,-1 2 1,4 16-6507,9-13 1690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13741,'0'0'5205,"-11"9"-4431,-7 8-371,0 0 0,1 1-1,-18 25 1,28-34-212,1-1 1,0 1-1,1 1 1,0-1-1,0 1 0,1-1 1,0 1-1,1 1 1,0-1-1,1 0 0,-2 21 1,4-29-183,0 0-1,0 0 1,0 0 0,0 0 0,0 0 0,1 0 0,-1 0-1,1 0 1,-1 0 0,1 0 0,0 0 0,0-1 0,0 1 0,0 0-1,0 0 1,0-1 0,0 1 0,1-1 0,-1 1 0,1-1-1,-1 0 1,1 1 0,1 0 0,0-1 15,1 1 0,0-1 0,-1 1 0,1-1 0,0-1 0,-1 1 0,1 0 0,0-1 0,0 0 0,-1 0 0,7 0 0,0-1 22,1-1 0,-1 0 0,0 0-1,0-1 1,-1 0 0,1-1 0,0 0 0,12-8 0,-12 5 38,-1-1-1,0 0 1,0 0 0,-1-1 0,0 0 0,-1 0 0,0-1 0,8-15 0,-12 19-16,0 0 0,0 0-1,0 0 1,-1 0-1,1 0 1,-2-1 0,1 1-1,-1-1 1,0 1 0,0-1-1,-1 0 1,0 1 0,0-1-1,0 0 1,-1 1 0,-2-10-1,2 13-58,0 1-1,0-1 0,0 1 0,-1 0 0,1 0 0,0 0 1,-1 0-1,0 0 0,1 0 0,-1 0 0,0 0 1,0 0-1,0 1 0,0-1 0,0 1 0,-1 0 0,1-1 1,-5 0-1,2 0-10,0 0 0,0 1 1,-1 0-1,1 1 0,0-1 1,-1 1-1,1 0 0,-11 1 0,9 0-24,0 0 0,0 0-1,1 1 1,-1 0-1,0 0 1,1 0-1,0 1 1,-1 0 0,1 0-1,0 1 1,1 0-1,-1 0 1,1 0 0,-10 9-1,14-11-169,0 0-1,0 0 1,0 0-1,0 0 1,0 0-1,0 0 1,1 0-1,-1 0 1,1 0-1,-1 0 1,1 1-1,0 2 1,0-3-103,0-1 1,0 0-1,0 1 0,0-1 0,0 0 1,1 1-1,-1-1 0,1 0 1,-1 0-1,1 1 0,-1-1 0,1 0 1,0 0-1,-1 0 0,1 0 1,0 0-1,0 0 0,0 0 0,0 0 1,0 0-1,0 0 0,0 0 1,0-1-1,0 1 0,1 0 0,-1-1 1,0 1-1,0-1 0,0 1 1,1-1-1,-1 0 0,2 1 0,24 2-5215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11531,'0'0'13837,"84"-2"-13389,-43-8-191,-1 1-129,-1 1-64,-5 1-64,-6 2-32,4 3-1121,-5-2-1506,-2 0-1216,2-4-3621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480 38 3748,'0'0'11194,"9"-6"-9331,39-26 1420,-44 34-1150,-5 9-1623,-8 10-206,-23 19 156,-1-1 0,-2-1 0,-1-2 0,-2-2 0,-2-1 1,0-2-1,-3-2 0,0-2 0,-2-1 0,-52 20 0,95-45-465,-33 10 262,24-16-42,13-13-63,8-2-360,2 1-1,0 0 1,1 1-1,1 0 1,0 1 0,20-17-1,-8 6-168,-15 16 264,0-1 62,0 1 0,1 1 0,0 0 0,19-13-1,-29 22 57,0 1 0,0-1 0,0 1 0,1 0 1,-1-1-1,0 1 0,1 0 0,-1 1 0,1-1 0,-1 0 0,1 1 0,0-1 0,-1 1 0,1 0 0,-1 0 0,1 0 0,-1 0 0,1 1 0,0-1 0,-1 1 0,1-1 0,-1 1 0,1 0 0,-1 0 0,0 0 0,1 0 0,-1 0 0,0 1 0,0-1 0,0 1 0,0-1 0,0 1 0,0 0 1,3 3-1,66 96 861,-58-78-725,2-1 0,0-1 1,1 0-1,2-1 0,31 29 0,-41-44-1521,-2-4-3080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2186 11755,'0'0'1708,"5"-9"-1003,9-13-202,1-1 0,1 2 0,36-39 0,74-60 412,-97 93-868,581-475 167,35 39-158,-86 63-1,197-112 2438,-760 497-8333,4 3 1297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3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92 163 10762,'-10'0'294,"-41"3"192,24-2 1191,23 0 115,10-1 862,28-4-2494,1-1 1,0-1-1,-1-2 1,46-18-1,-6 4-151,25-8-7,-45 12 21,1 2-1,106-15 1,-160 31-24,-1-1 0,1 1 1,-1 0-1,1 0 1,-1 0-1,1 0 0,-1 0 1,1 0-1,-1 0 1,1 0-1,-1 0 0,0 0 1,1 0-1,-1 0 0,1 0 1,-1 1-1,1-1 1,-1 0-1,1 0 0,-1 0 1,0 1-1,1-1 1,-1 0-1,1 0 0,-1 1 1,0-1-1,1 0 1,-1 1-1,0-1 0,1 1 1,-1-1-1,0 0 1,0 1-1,1-1 0,-1 1 1,0-1-1,0 0 1,0 1-1,0-1 0,0 1 1,1-1-1,-1 1 1,0-1-1,0 1 0,0-1 1,0 1-1,0-1 1,-1 1-1,1-1 0,0 1 1,-11 25 281,-4-8-76,0 0 1,0 0-1,-2-2 0,-37 30 0,3-3 13,34-27-435,-2 1 572,1 1 0,-23 27-1,37-40-696,0 1-1,0 0 0,0 0 1,1 1-1,0-1 0,0 1 1,0 0-1,1-1 0,0 1 1,1 0-1,-1 1 0,1-1 1,0 8-1,1-8-6843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4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9289,'0'0'8168,"0"73"-6919,0-40 0,0 0-480,0-1-129,0 2-319,0-1-257,5-4-32,1-5 0,1-4 0,-4-5-32,1-5-417,-1-6-832,-8-19-9609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4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13261,'0'0'8616,"76"3"-7880,-29-3 33,5-10-128,1-5-321,1 1-224,1 3-64,-3 1 0,-4 2-833,-10 3-1857,-4-1-1858,-15 0-3556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47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10186,'0'0'9534,"9"-4"-8237,2 0-1106,-1-1 0,0 0 0,0-1-1,-1 0 1,19-15 0,-24 18-166,0-1 0,0 1-1,-1-1 1,1 0 0,-1 0 0,0-1 0,0 1-1,0-1 1,-1 1 0,1-1 0,-1 0-1,0 0 1,-1 0 0,1 0 0,-1 0 0,0-1-1,1-7 1,-2 13-20,0-1-1,0 0 0,0 0 1,-1 1-1,1-1 1,0 0-1,0 1 1,0-1-1,-1 0 1,1 1-1,0-1 1,-1 0-1,1 1 0,0-1 1,-1 0-1,1 1 1,-1-1-1,1 1 1,-1-1-1,1 1 1,-1-1-1,0 1 1,1-1-1,-1 1 1,0 0-1,1-1 0,-1 1 1,0 0-1,1-1 1,-1 1-1,0 0 1,1 0-1,-1 0 1,0 0-1,0 0 1,1 0-1,-1 0 1,0 0-1,0 0 0,1 0 1,-1 0-1,0 0 1,0 1-1,1-1 1,-1 0-1,0 0 1,1 1-1,-1-1 1,0 0-1,1 1 1,-1-1-1,0 1 0,-36 23-48,32-19 53,0 1-1,0 0 1,0 0-1,1 1 1,0-1-1,0 1 1,0 0 0,1 0-1,0 0 1,1 1-1,0-1 1,0 1-1,0-1 1,0 10-1,2-16-3,0 0-1,0 0 1,0 0-1,0 0 1,0 0-1,1 0 0,-1 0 1,0 0-1,1 0 1,-1 0-1,1 0 1,-1-1-1,1 1 1,-1 0-1,1 0 0,-1 0 1,1 0-1,0-1 1,-1 1-1,1 0 1,0-1-1,0 1 1,0-1-1,0 1 0,-1-1 1,1 1-1,0-1 1,2 1-1,0 0 22,1 0 1,0 0-1,0-1 0,0 1 1,0-1-1,0 0 0,0 0 1,3-1-1,4-1 38,1 0-1,-2 0 1,1-1-1,17-7 1,-1-5 46,42-31 1,-40 26-49,-29 19-62,0 1 1,0 0 0,1 0-1,-1 0 1,0 0 0,0 0-1,1 0 1,-1-1 0,0 1-1,0 0 1,1 0 0,-1 0 0,0 0-1,0 0 1,1 0 0,-1 0-1,0 0 1,0 0 0,1 0-1,-1 0 1,0 0 0,0 0-1,1 0 1,-1 0 0,0 0-1,0 1 1,1-1 0,-1 0-1,0 0 1,0 0 0,0 0 0,1 0-1,-1 1 1,0-1 0,0 0-1,0 0 1,0 0 0,1 0-1,-1 1 1,0-1 0,0 0-1,0 0 1,0 1 0,1-1-1,3 20 53,-4 32 46,0-40-89,0-12-9,0 1 1,0 0-1,0 0 0,0 0 1,0-1-1,0 1 0,0 0 1,0 0-1,1 0 0,-1-1 1,0 1-1,1 0 1,-1-1-1,0 1 0,1 0 1,-1-1-1,1 1 0,-1 0 1,1-1-1,-1 1 1,1-1-1,-1 1 0,1-1 1,0 1-1,-1-1 0,1 1 1,0-1-1,-1 0 0,1 1 1,1-1-1,29-1 96,-21-2-63,0-1 0,-1 0 0,1 0 0,9-7 0,119-88-594,-133 97 519,-2 7-7723,-3 2 2527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47:4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82 6246,'0'0'14921,"-3"11"-14377,-12 60 145,-8 93 0,10-57 47,27-170 924,-7 44-1647,63-140-49,-58 135-9,1 0 1,1 1 0,2 1-1,23-28 1,-34 45 34,1 0 0,0 0 1,1 1-1,-1-1 0,1 1 0,0 1 1,0-1-1,0 1 0,0 0 1,8-1-1,-12 3 12,0 0 1,0 0 0,0 0 0,0 0-1,0 1 1,0 0 0,0 0-1,0 0 1,1 0 0,-1 0-1,0 0 1,0 1 0,0-1-1,0 1 1,0 0 0,0 0-1,-1 0 1,1 0 0,0 1-1,0-1 1,-1 1 0,1 0-1,-1 0 1,1-1 0,-1 2-1,0-1 1,4 4 0,-5-4 15,0 0 1,0 0 0,0 0-1,-1 0 1,1 0-1,0 0 1,-1 0 0,1 0-1,-1 1 1,0-1-1,0 0 1,0 0 0,0 1-1,0-1 1,0 0-1,-1 0 1,1 1 0,-1-1-1,1 0 1,-1 0-1,0 0 1,0 0 0,0 0-1,0 0 1,0 0-1,0 0 1,-1 0 0,1-1-1,-1 1 1,1 0-1,-1-1 1,-3 3 0,-6 5 309,0 0 0,-1-1 0,-24 12 0,29-16-204,-5 3-1,0 0-1,0-1 1,0-1 0,-1 0 0,0 0-1,0-2 1,0 1 0,-16 1 0,29-6-364,-1 1 0,1-1 1,-1 1-1,1-1 0,-1 0 0,1 1 1,0-1-1,-1 1 0,1-1 0,0 0 1,-1 1-1,1-1 0,0 0 0,0 0 1,0 1-1,0-1 0,0 0 0,-1 1 1,1-1-1,1 0 0,-1 1 0,0-1 1,0 0-1,0 0 0,0 1 0,0-1 1,1 0-1,-1 1 0,0-1 0,1-1 1,8-13-7816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9:2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4837,'0'0'5866,"7"-2"-5769,41-3 213,1 2 1,-1 3-1,81 8 1,-49-3-192,900 59 249,-642-56-310,134 10-121,-398-11 114,137-3-1,-181-9 54,-1-1 0,1-2-1,-1-1 1,-1-1 0,0-1 0,43-24-1,-67 33-346,17-13 695,-17-2-4745,-7 10-2380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1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82 4292,'0'0'5077,"5"-9"-2066,2-7-1854,7-18 1003,0 11 4452,-15 33-5336,-7 21-565,-25 61 1,1-4-256,26-70-329,1 1 0,1 0-1,0 0 1,1 1 0,2-1 0,0 1 0,1 21-1,1-39-110,-1 0 0,0-1 0,1 1 0,0 0 0,-1-1-1,1 1 1,0 0 0,0-1 0,0 1 0,0-1 0,0 1-1,0-1 1,0 0 0,0 1 0,1-1 0,-1 0 0,0 0-1,1 0 1,-1 0 0,4 2 0,-1-1 37,1 0 1,0-1-1,0 1 0,0-1 1,0 0-1,0 0 0,8 0 1,-5 0-85,1-1 0,-1-1 0,1 1 0,-1-1 0,1 0 0,-1-1 0,0 0 0,15-6 0,-21 7-236,0 0-1,-1 0 1,1-1 0,0 1 0,-1 0 0,1-1-1,-1 0 1,1 1 0,-1-1 0,0 0 0,0 1-1,0-1 1,0 0 0,0 0 0,0 0 0,1-3-1,-2 2-273,1 1-1,-1 0 0,0 0 0,0 0 1,0 0-1,0 0 0,0 0 1,0 0-1,0 0 0,-1 0 0,1 0 1,-1 0-1,0 0 0,1 0 0,-1 0 1,0 1-1,0-1 0,-2-2 0,-14-14-5015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1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36 8072,'0'0'2818,"-50"-17"97,32 13-417,5 3-576,6 1 1698,11 0-3428,15 0 224,6 0 193,9 0-225,4-1-256,6-2-96,1-1-128,3 2-1858,-3 1-1921,-6-1-3524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14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16271,'0'0'7752,"48"15"-7112,-17-15-512,-1 0-128,8 0-480,-8-3-1186,2 0-1441,-7-1-1633,-2 2-1250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1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11371,'0'0'3913,"9"0"-1959,3 0-1055,9-1-155,1 2-1,-1 0 0,1 1 1,-1 1-1,26 7 1,-44-9-695,1 0 0,-1 0 0,1 1 0,-1-1 0,1 1 0,-1-1 0,0 1 0,0 0 0,0 0 0,0 0 0,0 1 1,0-1-1,-1 1 0,1 0 0,-1-1 0,0 1 0,0 0 0,0 0 0,0 1 0,0-1 0,-1 0 0,1 1 0,-1-1 1,0 1-1,0-1 0,0 1 0,-1-1 0,1 1 0,-1 0 0,0-1 0,0 1 0,0 0 0,0-1 0,-1 1 0,1 0 1,-1-1-1,0 1 0,0-1 0,-1 1 0,-2 5 0,-2 4-15,0 0 0,-1 0 1,-1-1-1,0 1 0,0-2 0,-2 1 1,1-1-1,-1-1 0,-1 1 1,0-2-1,-16 12 0,19-18-2435,2-5-3414,2-7-6506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1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33 4933,'0'0'16602,"-1"8"-16474,-12 256 2088,12-261-2175,1-1 0,0 1 0,0 0 1,0-1-1,1 1 0,-1-1 0,1 1 1,-1-1-1,1 1 0,0-1 1,0 1-1,0-1 0,0 0 0,1 0 1,-1 1-1,0-1 0,1 0 0,3 3 1,-3-3 31,0-1 0,0 0 0,0 0 0,0-1 0,0 1 0,0 0 0,0 0 0,0-1 0,0 0 0,1 1 0,-1-1 0,0 0 0,0 0 0,1 0 0,-1 0 0,0 0 0,3-2 0,5 0 139,-1-1 1,0 0-1,0-1 0,0 0 0,-1-1 1,1 1-1,-1-2 0,13-9 1,0-5-99,-1 0 0,0-1 0,-2-1 0,0-1 0,-2 0 0,-1-1 0,0-1 0,-2-1 0,-1 1 0,17-53 0,-27 70-610,-4 11-159,-7 25-1614,-13 38-8522,14-45 4220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1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7655,'0'0'11435,"9"0"-9353,-5 0-1931,0 0 6,-1 0-1,1 0 1,-1 0-1,1 0 1,0-1 0,-1 1-1,1-1 1,0 0-1,-1 0 1,0 0 0,1-1-1,-1 1 1,0-1 0,1 0-1,-1 1 1,0-2-1,0 1 1,-1 0 0,6-6-1,1-2 248,-6 7-308,-1 1 1,1-1-1,-1 1 1,0-1-1,0 0 1,0 0 0,0 0-1,-1 0 1,1 0-1,-1-1 1,0 1-1,0 0 1,0-1 0,0 1-1,0-7 1,-1 10-97,0-1 0,0 1 1,-1 0-1,1-1 0,0 1 1,0 0-1,-1 0 0,1-1 1,0 1-1,0 0 1,-1 0-1,1 0 0,0-1 1,0 1-1,-1 0 0,1 0 1,0 0-1,-1 0 0,1-1 1,0 1-1,-1 0 0,1 0 1,-1 0-1,1 0 1,0 0-1,-1 0 0,1 0 1,0 0-1,-1 0 0,1 0 1,0 0-1,-1 1 0,1-1 1,0 0-1,-1 0 0,1 0 1,0 0-1,-1 0 1,1 1-1,0-1 0,-1 0 1,1 0-1,0 0 0,0 1 1,-1-1-1,-15 13-144,14-11 131,1 0 1,0 1 0,0-1 0,0 1-1,0-1 1,0 1 0,1-1 0,-1 1-1,1 0 1,0-1 0,-1 1 0,1 0-1,0-1 1,1 1 0,-1 0 0,0-1 0,2 6-1,-1-7-57,0 1-1,1-1 0,-1 1 1,0-1-1,1 1 1,-1-1-1,0 0 0,1 0 1,-1 0-1,1 0 0,0 0 1,-1 0-1,1 0 1,0 0-1,0-1 0,0 1 1,-1-1-1,1 1 0,0-1 1,0 0-1,0 0 1,0 1-1,0-1 0,3-1 1,6 1-296,1 0 1,-1-1 0,0 0 0,0-1-1,18-5 1,-26 6 400,-1 0 0,0 1 1,0-1-1,0 0 0,0 0 0,0 0 0,0-1 0,0 1 1,0 0-1,0-1 0,0 1 0,-1-1 0,1 0 0,-1 1 1,1-1-1,-1 0 0,1 0 0,-1 0 0,0 0 0,0 0 1,0 0-1,0-1 0,-1 1 0,1 0 0,-1 0 0,1-1 0,-1 1 1,0 0-1,1-1 0,-1 1 0,0 0 0,-1-1 0,1 1 1,-1-4-1,0 6-16,1-1 0,-1 1 1,1-1-1,-1 1 1,1 0-1,-1-1 0,0 1 1,1 0-1,-1-1 0,1 1 1,-1 0-1,0 0 0,1 0 1,-1 0-1,0-1 0,0 1 1,1 0-1,-1 0 0,0 0 1,1 0-1,-1 1 1,0-1-1,0 0 0,-2 2-152,17-1 85,-5-1-241,0-1-1,0 0 1,0 0 0,0-1 0,-1 0 0,1-1 0,-1 0 0,1 0 0,-1-1-1,8-4 1,-10 4-928,1-1 0,-1 1-1,0-1 1,0 0 0,-1-1-1,1 1 1,6-10 0,4-9-5312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1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9097,'0'0'10885,"-5"9"-10384,-6 21 344,0 0 0,2 0 0,2 1 0,-5 35 0,-10 139 1272,23-166-1668,-1-39-435,0 0-1,0 0 0,0 0 0,0 0 1,0 0-1,0 0 0,0 0 0,0 0 1,0 0-1,0-1 0,0 1 0,0 0 1,0 0-1,0 0 0,0 0 0,1 0 1,-1 0-1,0 0 0,0 0 0,0 0 1,0 0-1,0 0 0,0 0 0,0 0 0,0 0 1,0 0-1,0 0 0,0 0 0,0 0 1,0 0-1,1 0 0,-1 0 0,0 0 1,0 0-1,0 0 0,0 0 0,0 0 1,0 0-1,0 0 0,0 0 0,0 0 1,0 0-1,0 0 0,1 0 0,-1 0 1,0 0-1,0 0 0,0 0 0,0 0 1,5-24 412,-3-71-751,-2 57-1176,11 38-7967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1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8520,'0'0'14254,"55"-30"-13998,-37 27-224,5 1-64,-1 2-673,-4 0-1601,-2 0-2499,0 0-3330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1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11 125 3107,'0'0'16762,"-1"5"-16324,0-5-417,1 1 0,0 0-1,-1 0 1,1 0 0,0 0-1,-1-1 1,1 1 0,0 0-1,0 0 1,0 0 0,0 0-1,0 0 1,0 0 0,0 0-1,0-1 1,0 1 0,0 0-1,1 0 1,-1 0 0,0 0 0,0 0-1,1 0 1,0 0 0,-1-1 25,1 0 1,0 0-1,0 0 0,0 0 1,-1 0-1,1 0 1,0 0-1,0 0 1,-1 0-1,1-1 1,0 1-1,0 0 1,-1-1-1,1 1 1,0 0-1,-1-1 1,1 1-1,0-1 1,-1 1-1,2-2 1,4-3 130,1-1 1,-1-1-1,0 1 0,9-14 1,-10 14-134,0-1 1,-1 0-1,0 0 1,-1-1-1,1 1 1,-1-1-1,-1 0 1,1 1-1,-1-1 1,-1 0-1,1-9 1,-7 14 13,-7 10-87,-6 9 0,-48 71 1577,65-83-1540,0 0 0,1 0 0,-1-1 0,1 1 0,0 0 0,0 0 0,0 0 0,2 6 0,-2 0-6,0-8-1,0 0 0,0 0 0,0 0 0,0 0 0,1 0 0,-1-1 0,0 1 0,1 0 0,-1 0 0,1 0 0,-1 0 0,1-1 0,0 1 0,0 0 0,0-1 0,0 1 0,0-1 0,0 1 0,1-1 0,-1 1 0,0-1 0,1 0 0,-1 0 0,2 2 0,0-2 3,0 0 1,0-1 0,0 1 0,0 0 0,1-1-1,-1 0 1,0 1 0,0-1 0,0 0 0,0-1-1,0 1 1,0-1 0,0 1 0,6-3 0,-2 1 10,0-1 0,0 1 0,-1-1 0,1-1 0,-1 1 0,0-1 0,0-1 0,0 1 0,0-1 0,5-5 0,43-60 109,-21 26 104,-80 112-61,43-61-112,0 0-1,1-1 1,0 2 0,0-1 0,1 0 0,0 0 0,0 1 0,1-1 0,-1 9 0,4-16-30,1 1 0,-1-1 1,0 0-1,0 1 0,0-1 0,1 0 1,-1 0-1,0 0 0,0-1 0,1 1 1,-1 0-1,0-1 0,0 0 0,3-1 1,6-3 33,0 0 0,0-1 0,0 0 0,-1-1 1,0 0-1,0-1 0,8-9 0,22-25-1210,-3-1-4634,-15 17-1509,-11 14 3680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1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9257,'0'0'10831,"-4"9"-10307,-2 3-279,1 1 1,1 0-1,0 0 1,1 1-1,0-1 1,1 1-1,-1 19 1,3-32-244,0 0-1,0 0 1,0 0-1,1 0 1,-1 0 0,0 0-1,0-1 1,1 1-1,-1 0 1,1 0 0,-1 0-1,0 0 1,1-1-1,0 1 1,-1 0 0,1 0-1,-1-1 1,1 1-1,0 0 1,-1-1 0,1 1-1,0-1 1,0 1-1,0-1 1,0 1 0,-1-1-1,2 1 1,33 4-537,-24-6 45,0 0-1,-1-1 1,1 0 0,14-5 0,-21 5 280,0 1-1,1-1 1,-1 1 0,1-1 0,-1 1 0,1 1 0,0-1 0,0 1 0,-1-1 0,1 1 0,0 1 0,4 0 0,-7 0 209,0 0-1,0 0 1,0 0-1,0 0 1,0 0-1,-1 1 1,1-1 0,-1 1-1,1-1 1,-1 1-1,1 0 1,-1 0-1,0-1 1,0 1 0,0 0-1,0 0 1,0 0-1,0 0 1,-1 0-1,1 0 1,-1 0 0,1 1-1,-1-1 1,0 0-1,0 0 1,0 0-1,0 4 1,2 35 1857,-3 53 0,0-79-1667,-1 0 0,0 0 1,-1 0-1,-1 0 0,0-1 1,-1 0-1,-7 14 0,10-25-338,0 0 0,-1 0-1,1-1 1,-1 1 0,1-1 0,-1 0-1,0 1 1,0-1 0,0-1 0,0 1-1,0 0 1,-1-1 0,1 1 0,0-1-1,-1 0 1,1 0 0,-1-1-1,1 1 1,-1-1 0,1 0 0,-1 1-1,1-2 1,-1 1 0,0 0 0,-3-1-1,0 0 186,1 0-1,-1 0 0,1-1 1,-1 1-1,1-1 0,-1-1 1,1 1-1,0-1 0,0 0 0,0-1 1,1 1-1,-8-7 0,11 9 33,1 0-1,-1-1 1,1 1-1,0 0 1,-1-1-1,1 1 1,0-1-1,0 0 1,0 1-1,0-1 1,0 0-1,1 0 1,-1 1-1,0-1 1,1 0-1,-1 0 0,1 0 1,0 0-1,0 0 1,0 0-1,0 0 1,0 0-1,0 1 1,0-1-1,0 0 1,1 0-1,-1 0 1,1 0-1,0 0 1,-1 0-1,1 1 1,0-1-1,0 0 1,0 1-1,0-1 1,0 1-1,3-3 1,4-4 130,1 1 1,0 0 0,0 0 0,1 1 0,14-8 0,6-3-65,-21 11-262,0 0-1,-1-1 1,0 0 0,0-1-1,10-12 1,-15 16-342,0 0 1,-1 0-1,1 0 0,-1-1 1,0 1-1,0-1 1,-1 1-1,3-10 0,-1-24-5402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9:3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10 4773,'0'0'742,"-8"0"-145,-93 0 2259,101 0-2551,14 7-332,35 15-5,1-2 0,1-3 0,0-2 0,1-2 0,1-2 0,57 4 0,330 1-264,-320-16 277,1033-43 88,-840 1 134,117-10 160,-401 49-333,-18 1-17,0 0 0,0 1 0,1 1 0,-1 0 0,0 0 0,0 1 0,12 3 0,-22-4-64,0 0 0,-1 0 0,1 1 0,-1-1 1,1 0-1,-1 1 0,1-1 0,-1 0 0,1 1 1,-1-1-1,1 1 0,-1-1 0,0 1 0,1-1 1,-1 1-1,0-1 0,1 1 0,-1-1 0,0 1 0,0-1 1,1 1-1,-1 0 0,0-1 0,0 1 0,0 0 1,0-1-1,0 1 0,0 0 0,0 5-2730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1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13677,'0'0'2723,"42"0"-6984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3876,'0'0'17147,"1"11"-16720,-1-4-359,0 2 16,0-1 0,1 0 0,0 1 0,4 13 0,-5-20-57,1 0 0,-1 0 0,1 0-1,0 0 1,0-1 0,0 1 0,0 0 0,0 0-1,0 0 1,1-1 0,-1 1 0,0-1-1,1 1 1,-1-1 0,1 1 0,0-1 0,-1 0-1,1 0 1,0 0 0,0 0 0,0 0-1,0 0 1,0 0 0,0-1 0,0 1 0,0-1-1,3 1 1,1-1 26,-1 0 0,1 0 0,0-1 0,-1 1 0,1-1 0,-1 0 0,1-1 0,-1 1 0,0-1 0,1 0 0,-1-1 0,0 1 0,0-1 1,9-7-1,-1-1 97,-1 0 1,0-2 0,17-21 0,-14 96-50,-13-60-69,-1 0 0,0 0 0,1 0 0,0 0 0,-1-1 0,1 1 1,0 0-1,0-1 0,0 1 0,0-1 0,0 0 0,0 0 0,0 0 0,0 0 0,0 0 0,1 0 0,-1-1 0,0 1 0,1-1 0,-1 1 0,0-1 0,1 0 0,-1 0 0,1 0 0,-1 0 0,0 0 0,1-1 1,-1 1-1,0-1 0,1 0 0,-1 1 0,4-3 0,3-1 21,1 0 0,-2 0 1,1-1-1,0-1 0,-1 1 1,11-10-1,37-50 32,-57 68-117,1 0 0,0 0-1,0 1 1,0-1 0,0 0-1,1 0 1,-1 0 0,1 0-1,0 0 1,0 0 0,0 0-1,0 0 1,0 0-1,1 0 1,-1 0 0,4 3-1,-2-4 63,1-1-1,-1 0 1,1-1-1,0 1 1,-1-1-1,1 1 0,0-1 1,0 0-1,-1 0 1,1-1-1,0 1 0,-1-1 1,1 0-1,0 0 1,4-2-1,0 0-5,-1-1 0,0 0 0,0 0 1,0-1-1,-1 0 0,11-10 0,1-3-9,-2-1 0,-1 0 0,22-37 0,-31 48-39,-1-1 1,-1 1-1,1-1 1,-2 0-1,1 0 1,-1-1-1,0 1 1,-1-1-1,2-19 1,-20 46-532,9 0 571,1 0 1,0 1-1,1-1 0,1 1 1,1 0-1,0 0 1,1 1-1,1 27 0,2-36 4,-1-1 0,1 0 0,0 0-1,1 0 1,0 0 0,0 0 0,1 0-1,0-1 1,1 1 0,0-1 0,0 0 0,1 0-1,0 0 1,0-1 0,1 1 0,0-1-1,0-1 1,13 12 0,-19-18-20,1 1 0,-1-1 0,0 1 0,1-1 0,-1 0 1,0 1-1,1-1 0,-1 0 0,1 1 0,-1-1 0,0 0 0,1 1 0,-1-1 0,1 0 1,-1 0-1,1 0 0,-1 1 0,1-1 0,-1 0 0,1 0 0,-1 0 0,1 0 0,0 0 1,-1 0-1,1 0 0,-1 0 0,1 0 0,-1 0 0,1 0 0,-1-1 0,1 1 1,-1 0-1,1 0 0,-1 0 0,1-1 0,-2-18-155,-18-24-506,2 18 83,-1 1-1,-1 1 1,-1 1-1,-24-21 1,15 15 1047,76 26 951,-18 4-1410,32 0 357,-57-2-636,-1-1 1,1 1-1,0 0 1,0-1-1,0 0 1,-1 0-1,1 0 1,0 0-1,-1-1 1,1 1-1,3-4 0,-6 5-314,0-1 0,0 0 0,0 0 0,0 0-1,-1 0 1,1 0 0,0 0 0,-1-1 0,1 1-1,-1 0 1,1 0 0,-1 0 0,0-1-1,1 1 1,-1-2 0,1-10-11012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11307,'0'0'9449,"54"-12"-12140,-35 12-4452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5605,'0'0'16427,"7"8"-15189,-2-1-1026,0-1 0,-1 1 1,1-1-1,-2 2 0,1-1 0,-1 0 0,0 0 1,-1 1-1,1 0 0,-2-1 0,3 15 0,-4-18-162,0 0-1,1-1 1,-1 1-1,1 0 0,0 0 1,0-1-1,0 1 1,1 0-1,-1-1 0,1 1 1,0-1-1,0 0 1,0 0-1,1 0 0,-1 0 1,1 0-1,4 4 1,-4-6-29,-1 1 1,1-1 0,-1 0 0,1-1 0,-1 1 0,1 0 0,0-1-1,0 0 1,-1 1 0,1-1 0,0 0 0,0-1 0,-1 1 0,1 0-1,0-1 1,-1 1 0,1-1 0,0 0 0,-1 0 0,1 0 0,-1 0-1,1-1 1,-1 1 0,0 0 0,4-4 0,114-89 85,-119 94-109,-1 0 0,0 0 1,0-1-1,1 1 1,-1 0-1,0 0 0,0 0 1,1 0-1,-1 0 1,0 0-1,1-1 1,-1 1-1,0 0 0,1 0 1,-1 0-1,0 0 1,0 0-1,1 0 0,-1 0 1,0 0-1,1 1 1,-1-1-1,0 0 0,1 0 1,-1 0-1,0 0 1,0 0-1,1 0 1,-1 0-1,0 1 0,0-1 1,1 0-1,-1 0 1,0 0-1,0 1 0,1-1 1,-1 0-1,0 0 1,0 1-1,0-1 0,0 0 1,0 0-1,1 1 1,-1-1-1,0 0 1,0 1-1,0-1 0,0 0 1,0 1-1,3 27-141,-8 29-56,2-46-35,2-7-160,0 1 1,-1-1-1,2 1 0,-1-1 1,0 1-1,1-1 0,0 1 1,0-1-1,0 1 0,2 6 1,2-9-3419,4-2-1671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7623,'0'0'15407,"66"40"-14094,-37-39-576,-1-1-577,1 0-96,1 0-64,-7 0-641,2 0-1825,-10-9-2595,-1-3-5637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26 183 4324,'0'0'12908,"-5"8"-10890,2-3-1480,1-3-328,0 0 0,0 0 0,1 0 0,-1 1 0,1-1-1,0 0 1,0 1 0,0-1 0,0 1 0,0-1 0,0 1 0,0 5 0,4-9 177,0 1 0,0-1 0,0 1 0,0-1 0,0 0 1,0 0-1,0 0 0,0-1 0,5-2 0,29-22-7,0-2-1,-2-1 1,-2-2 0,0-1 0,31-41 0,-61 72-653,-2 9 115,-5 25 76,-8 40 115,11-70-138,-10 68 232,12-34-2071,10-8-4350,-2-21-1602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4004,'0'0'21097,"8"-8"-20149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10410,'0'0'12641,"10"3"-11728,16 2-600,0-1 0,0-1 0,1-1 0,47-3 0,-30 0-2136,51 6-1,-91-4-553,-14 0-8095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10314,'0'0'7943,"54"7"-5957,-20-7-480,5 0-866,4-3-512,2 0-128,3 3-416,-5-1-2371,-4-3-4484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58 14542,'0'0'2044,"-9"-5"-31,2 1-1708,-1 0-1,0 0 1,1 1 0,-1 0-1,-1 1 1,1 0 0,-16-2-1,22 4-262,0 0 0,-1 0-1,1 0 1,-1 0 0,1 0-1,0 0 1,-1 1 0,1-1-1,0 1 1,0 0 0,-1 0-1,1 0 1,0 0 0,0 0-1,0 0 1,0 0 0,0 1-1,0-1 1,0 1 0,1-1-1,-1 1 1,0 0 0,1 0-1,-1 0 1,1 0 0,0 0-1,0 0 1,0 0 0,0 0-1,0 0 1,0 1 0,0-1-1,1 0 1,-1 0 0,1 1-1,0-1 1,0 1 0,0 2-1,-1 0-28,1 1 0,0-1 0,0 1 0,1-1 0,-1 0-1,1 1 1,1-1 0,-1 0 0,1 0 0,-1 0-1,2 0 1,-1 0 0,0 0 0,1 0 0,5 7 0,4 1 3,0 0 0,0-1 0,23 16 0,-27-22-107,0 0 0,0 0-1,-1 1 1,1-1 0,-1 2-1,-1-1 1,1 1 0,-1 0-1,-1 0 1,1 1 0,-2-1-1,1 1 1,4 14-1,-8-20 95,-1 0-1,0 0 0,0 0 0,0 0 0,0-1 0,-1 1 0,1 0 0,-1 0 0,0 0 0,1 0 0,-1-1 0,-1 1 0,1 0 0,0-1 0,-1 1 0,1-1 1,-1 1-1,0-1 0,1 0 0,-1 0 0,0 0 0,-1 0 0,1 0 0,0 0 0,0 0 0,-1-1 0,1 1 0,-1-1 0,0 0 0,1 0 0,-5 2 0,2-1 202,-1 0-1,1 0 0,-1-1 0,0 1 0,1-1 0,-1 0 0,0-1 0,0 0 0,0 1 0,0-2 0,0 1 0,0-1 0,1 0 0,-1 0 1,-6-3-1,9 3-142,0-1 0,0 0 0,1 0 0,-1 0 0,1 0 1,-1-1-1,1 1 0,0-1 0,0 1 0,0-1 0,0 0 0,1 0 1,-1 0-1,1 0 0,-1 0 0,1 0 0,0 0 0,0 0 0,1-1 1,-1 1-1,1 0 0,0 0 0,-1-1 0,1 1 0,1 0 1,-1-1-1,1-2 0,-1-1-74,1 1 1,0-1-1,1 1 0,-1 0 1,1-1-1,0 1 0,1 0 1,-1 0-1,1 1 1,0-1-1,1 0 0,7-9 1,4 3-9,1-1 0,1 2 1,0 0-1,27-13 1,-30 18 32,-1-1 0,1-1 0,-1 0 0,-1-1 0,1 0 0,-1-1 0,-1 0 0,13-15 0,-24 24-5,1 0-1,0 0 1,0 0 0,-1 0 0,1 0-1,-1 0 1,1 0 0,-1 0-1,0-1 1,1 1 0,-1 0-1,0 0 1,0-1 0,0 1-1,0 0 1,0 0 0,0-1-1,0 1 1,0 0 0,0 0-1,-1 0 1,1-1 0,-1 1-1,1 0 1,-1 0 0,1 0 0,-1 0-1,1 0 1,-1 0 0,0 0-1,0 0 1,1 0 0,-1 0-1,0 0 1,0 0 0,0 0-1,0 1 1,0-1 0,0 0-1,0 1 1,0-1 0,-2 0-1,-6-4 73,-1 1-1,1 0 0,-21-5 0,24 7-69,-139-31-4381,139 31 293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9:4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29 5445,'-9'-2'1687,"3"1"-1440,-5-1 176,1-1-1,-1 0 1,1-1-1,-19-9 1,73 12-167,845 12-144,-787-10-69,627 34 858,107 0-350,-13-21 138,-568-9-396,-29-4-170,-204-3-1255,-7-7-2092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11 136 4100,'0'-9'598,"5"-31"2599,4-46 5783,-12 151-3690,-8 37-3962,1-16-627,9 43-200,1-128-550,0 0 0,0 0 0,0 0 0,0-1-1,0 1 1,0 0 0,1 0 0,-1 0 0,0-1-1,0 1 1,1 0 0,-1 0 0,0-1 0,1 1-1,-1 0 1,1-1 0,-1 1 0,1 0 0,-1-1 0,1 1-1,-1-1 1,2 2 0,-1-2-81,-1 0 0,0 0 1,1 0-1,-1 0 0,1 0 0,-1-1 1,0 1-1,1 0 0,-1 0 0,0 0 1,1 0-1,-1-1 0,0 1 0,1 0 1,-1 0-1,0-1 0,1 1 0,-1 0 1,0 0-1,0-1 0,1 1 0,-1 0 1,0-1-1,0 1 0,0 0 0,1-1 1,-1 1-1,0-1 0,0 1 0,0 0 1,0-1-1,0 1 0,0 0 0,0-1 1,0 1-1,0-1 0,0 1 0,0 0 1,0-1-1,0 1 0,0-1 0,0 1 1,0 0-1,0-1 0,-1 0 0,1-19-5550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12268,'0'0'9224,"50"-4"-8519,-11 4-128,7 0-193,8-2-160,-6 1-160,2 1-64,-7 0-288,-4 0-1794,-14 0-2659,-9 0-1761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8904,'0'0'9642,"61"12"-7849,-16-12-800,3 0-576,2-4-97,4 0-160,-12 3-128,-2 1-224,-8 0-2114,-7 0-2371,-9-3-2145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5 10218,'0'0'4356,"-6"9"-2328,1 0-1607,0 0-1,1 0 1,0 0-1,0 1 1,1 0-1,0-1 1,1 1-1,0 0 1,0 0-1,1 1 1,0-1-1,2 20 1,-1-30-408,0 1-1,0 0 1,0 0 0,0-1 0,1 1 0,-1 0-1,0 0 1,0-1 0,0 1 0,1 0-1,-1-1 1,0 1 0,1 0 0,-1-1 0,1 1-1,-1-1 1,1 1 0,-1 0 0,1-1-1,-1 1 1,1-1 0,-1 0 0,1 1 0,-1-1-1,1 1 1,0-1 0,-1 0 0,1 1-1,0-1 1,0 0 0,-1 0 0,1 0 0,0 0-1,-1 1 1,1-1 0,0 0 0,0 0-1,-1 0 1,1 0 0,0-1 0,0 1 0,-1 0-1,1 0 1,0 0 0,-1 0 0,1-1-1,0 1 1,-1 0 0,1-1 0,0 0 0,3-1 31,-1 0 0,0 0 1,0 0-1,0 0 1,0-1-1,0 0 1,-1 1-1,4-5 1,-3 1-29,0 0 0,0-1 0,0 1 0,-1-1 0,0 0 0,-1 1 0,1-1 0,-1 0 0,0 0 0,-1 0 0,0 0 0,0 0 0,-2-13 0,2 20-21,0 0 1,-1 1 0,1-1-1,0 0 1,0 0 0,0 1-1,-1-1 1,1 0 0,0 0-1,-1 1 1,1-1 0,0 0-1,0 0 1,-1 0-1,1 1 1,0-1 0,-1 0-1,1 0 1,0 0 0,-1 0-1,1 0 1,0 0 0,-1 0-1,1 0 1,0 0 0,-1 0-1,1 0 1,-1 0 0,1 0-1,0 0 1,-1 0 0,1 0-1,0 0 1,-1 0-1,1 0 1,0 0 0,-1-1-1,1 1 1,0 0 0,-1 0-1,1 0 1,0-1 0,0 1-1,-1 0 1,1 0 0,0-1-1,0 1 1,0 0 0,-1-1-1,1 1 1,0 0-1,0-1 1,0 1 0,0 0-1,-1-1 1,1 1 0,0 0-1,0-1 1,0 1 0,0 0-1,0-1 1,0 1 0,0 0-1,0-1 1,0 1 0,0 0-1,0-1 1,1 0-1,-2 2 2,1 0-1,-1 1 0,1-1 1,-1 0-1,1 0 0,0 0 1,0 0-1,-1 0 0,1 0 1,0 0-1,0 1 0,0-1 0,0 0 1,0 0-1,1 0 0,-1 0 1,0 0-1,1 1 0,-1-1 1,0 0-1,1 0 0,-1 0 1,1 0-1,-1 0 0,1 0 0,0 0 1,-1-1-1,1 1 0,1 1 1,2 1 18,0 0 0,1-1 0,-1 0 1,0 1-1,1-2 0,-1 1 0,1 0 0,0-1 1,-1 0-1,1 0 0,0-1 0,0 1 0,0-1 1,0 0-1,-1 0 0,1-1 0,0 1 0,0-1 1,0 0-1,-1 0 0,1-1 0,5-2 0,-6 3-11,-1 0 0,1 0-1,0-1 1,0 0-1,0 0 1,-1 0 0,1 0-1,-1 0 1,1-1-1,-1 1 1,0-1-1,0 0 1,0 0 0,-1 0-1,1-1 1,-1 1-1,1-1 1,-1 1 0,0-1-1,-1 0 1,1 1-1,-1-1 1,1 0 0,-1 0-1,1-7 1,-13 44-480,8-28 496,1 1 0,0 0 0,0-1 0,0 1 0,1 0 0,-1 6-1,2-10-3,-1 0 0,1 0 0,0 0 0,0 0-1,0 0 1,0 0 0,0 0 0,1 0-1,-1 0 1,1 0 0,-1 0 0,1 0-1,0 0 1,-1 0 0,1-1 0,0 1 0,0 0-1,0 0 1,1-1 0,-1 1 0,0-1-1,1 1 1,-1-1 0,1 1 0,2 1-1,2-1 19,-1 0 0,1-1 0,-1 0 0,1 0 0,-1 0 0,1-1 0,0 1 0,8-2 0,-7 1-52,1-1 0,0-1 0,0 1 1,0-1-1,-1 0 0,1-1 0,-1 0 0,0 0 1,0-1-1,0 1 0,0-2 0,-1 1 0,1-1 1,-1 0-1,0 0 0,0-1 0,-1 1 1,0-1-1,0 0 0,4-8 0,-8 14 6,-1-1 0,1 0 0,0 0 0,-1 1 0,1-1-1,-1 0 1,1 0 0,-1 0 0,0 0 0,1 0 0,-1 0 0,0 0 0,0 0 0,0 0-1,0 0 1,1 0 0,-1 0 0,0 0 0,-1 0 0,1 1 0,0-1 0,0 0 0,0 0-1,-1 0 1,1 0 0,-1-1 0,1 2 3,-1-1 1,1 1-1,-1 0 0,0 0 1,1-1-1,-1 1 0,1 0 1,-1 0-1,0 0 0,1 0 1,-1 0-1,0 0 0,1 0 1,-1 0-1,0 0 0,1 0 1,-1 0-1,1 0 0,-1 0 1,0 1-1,1-1 0,-1 0 1,1 1-1,-1-1 0,0 0 1,1 1-1,-1-1 0,1 0 1,-1 1-1,1-1 0,0 1 1,-1-1-1,1 1 0,-1-1 1,1 1-1,0-1 0,-1 2 0,-3 3 69,0 0-1,0 1 0,1-1 0,0 1 0,0-1 0,0 1 0,1 0 0,0 0 0,0 0 0,0 1 0,1-1 0,0 0 0,0 1 0,1-1 0,0 1 0,0-1 0,1 8 0,0-12-48,-1-1-1,1 0 1,0 1 0,0-1 0,-1 1-1,1-1 1,0 0 0,1 0-1,-1 0 1,0 1 0,0-1 0,0 0-1,1 0 1,-1-1 0,0 1 0,1 0-1,-1 0 1,1-1 0,-1 1 0,1-1-1,-1 1 1,1-1 0,-1 1 0,1-1-1,0 0 1,-1 0 0,1 0-1,-1 0 1,1 0 0,0 0 0,1-1-1,25-8-2106,-27 9 1710,0-1 0,0 0-1,0 0 1,0 0 0,0 0 0,0 0 0,0 0 0,0 0 0,0 0 0,0 0-1,0 0 1,-1-1 0,1 1 0,-1 0 0,1-1 0,0-1 0,1-15-7045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4548,'0'0'18706,"14"47"-18610,6-36-192,-1-1-2178,1-3-2819,-6-3-5733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3267,'0'0'12914,"4"9"-11137,1 6-1071,-1 0-1,0 0 0,-1 0 1,0 1-1,0 28 0,-6 89 2680,0-35-1932,3-97-1445,-1 0 1,1 0-1,0 0 0,0 0 0,1-1 1,-1 1-1,0 0 0,0 0 0,0 0 1,0-1-1,1 1 0,-1 0 0,0 0 1,1 0-1,-1-1 0,1 1 0,-1 0 1,1-1-1,-1 1 0,1 0 0,-1-1 1,1 1-1,0-1 0,-1 1 0,1-1 1,0 1-1,-1-1 0,2 1 0,0 0 13,0-1-1,0 0 1,0 0-1,0 0 1,0 0-1,0 0 1,0 0-1,0 0 1,0-1-1,0 1 1,4-2-1,2-1-140,-1 0-1,1-1 1,0 0-1,12-9 1,0-6-775,-17 16 714,0 0 0,0-1 1,0 1-1,0 0 0,1 0 1,-1 1-1,1-1 0,0 1 0,0 0 1,7-3-1,-10 6 160,0 0-1,-1 1 1,1-1-1,0 0 1,-1 1-1,1-1 1,-1 1-1,1-1 1,-1 1 0,0 0-1,0-1 1,1 1-1,-1-1 1,0 1-1,-1-1 1,1 4-1,-2 31 339,-5 1-26,-2 29-123,9-66-347,0 1-1,0-1 1,0 0 0,0 1 0,0-1-1,0 0 1,0 1 0,0-1-1,1 0 1,-1 1 0,0-1-1,0 0 1,0 1 0,1-1-1,-1 0 1,0 1 0,1-1 0,-1 0-1,0 0 1,0 0 0,1 1-1,-1-1 1,0 0 0,1 0-1,-1 0 1,0 0 0,1 1-1,-1-1 1,1 0 0,-1 0-1,0 0 1,1 0 0,-1 0 0,0 0-1,1 0 1,-1 0 0,1 0-1,-1 0 1,0 0 0,1-1-1,-1 1 1,0 0 0,1 0-1,0 0 1,-1 0 166,10-2-7119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35 12748,'0'0'11504,"10"6"-10639,31 16-438,-39-21-408,-1-1 1,1 1-1,0 0 0,-1-1 1,1 1-1,0-1 0,-1 0 1,1 1-1,0-1 0,0 0 1,-1 0-1,1 0 0,0 0 1,0 0-1,-1-1 0,1 1 0,0 0 1,0-1-1,-1 0 0,1 1 1,-1-1-1,1 0 0,0 0 1,-1 0-1,0 0 0,1 0 1,-1 0-1,1 0 0,-1 0 0,0 0 1,0-1-1,0 1 0,0-1 1,0 1-1,1-3 0,-1 3-34,0 0 0,-1 0-1,1 0 1,0 0-1,-1 0 1,1 0 0,-1 0-1,0 0 1,1 0-1,-1-1 1,0 1 0,0 0-1,0 0 1,0 0-1,0 0 1,0-1 0,0 1-1,0 0 1,0 0-1,0 0 1,-1 0 0,1 0-1,0 0 1,-1-1-1,1 1 1,-1 0 0,1 0-1,-1 0 1,0 0 0,1 0-1,-1 1 1,0-1-1,0 0 1,0 0 0,0 0-1,1 1 1,-1-1-1,0 0 1,0 1 0,-2-2-1,-1 2-16,1-1-1,-1 0 1,1 1 0,-1 0-1,1 0 1,-1 0 0,0 0-1,1 0 1,-1 1 0,1-1-1,-1 1 1,1 0-1,0 0 1,-1 1 0,1-1-1,0 1 1,0-1 0,0 1-1,0 0 1,0 0 0,0 1-1,-3 1 1,3 0 49,0 0 1,1 1-1,-1-1 1,1 0-1,-1 1 1,1-1-1,1 1 1,-1 0-1,1 0 1,-1-1-1,1 1 1,1 0-1,-1 0 1,1 0-1,0 6 1,0-10-6,0 0 0,1 0 1,-1 1-1,0-1 0,1 0 0,-1 0 1,1 0-1,0 0 0,-1 0 1,1 0-1,0 0 0,0 0 0,-1 0 1,1 0-1,0 0 0,0-1 1,0 1-1,0 0 0,0-1 0,0 1 1,0-1-1,0 1 0,1-1 1,-1 1-1,0-1 0,0 0 0,0 1 1,1-1-1,-1 0 0,0 0 1,3 0-1,45 1 138,-40-2-122,2 0-33,-1-1-1,1-1 1,0 0 0,-1-1-1,1 0 1,-1 0 0,0-1-1,-1 0 1,1-1 0,-1 0-1,0-1 1,0 0 0,-1 0-1,15-17 1,-27 29-23,0 1 0,1-1 0,0 0 0,0 1 0,0 0 0,1-1 0,0 1 0,0 0 0,0 0 0,0 8 1,2-12 42,-1-1 1,1 1 0,0 0 0,0 0 0,0-1 0,1 1-1,-1 0 1,0 0 0,1-1 0,-1 1 0,1 0 0,-1 0-1,1-1 1,0 1 0,0-1 0,0 1 0,0-1 0,0 1-1,0-1 1,0 0 0,0 1 0,1-1 0,-1 0 0,0 0-1,1 0 1,-1 0 0,1 0 0,-1 0 0,1 0 0,0 0-1,-1-1 1,1 1 0,0-1 0,-1 1 0,1-1 0,0 0-1,0 0 1,-1 1 0,1-1 0,0 0 0,3-1 0,36-3-45,-39 3-285,-1 0 0,1 0 1,0 0-1,0 0 0,0-1 1,-1 1-1,1 0 0,-1-1 1,1 0-1,-1 1 0,0-1 1,1 0-1,-1 0 1,0 1-1,0-1 0,0 0 1,0-3-1,7-15-6615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34 4068,'-2'-33'9801,"-4"50"-5454,-5 55-3073,9-60-1127,-5 33 583,3 0-1,1 0 1,2 1 0,9 77 0,4-89-526,-12-33-199,0 0 0,1 0 0,-1 0 0,0 0 0,1-1 0,-1 1 0,1 0 0,-1 0 0,1 0 0,-1-1 0,1 1 0,-1 0 0,1-1 0,0 1 0,-1 0 0,1-1 0,0 1 0,0-1 0,-1 1 0,1-1 0,0 1 0,0-1 0,0 0 0,0 1 0,-1-1 0,1 0 0,0 0 0,0 0 0,0 0 0,0 0 0,0 1 0,0-2 0,0 1 0,1 0 0,-2-36-2984,-2 24 2447,-1 0 0,0 0 1,-1 1-1,0-1 0,-1 1 0,0 0 0,-1 0 0,0 1 0,0-1 0,-1 1 0,-10-11 1,-28-47 2936,51 67 545,27 11-2254,-1 2-484,53 11-1,-5-12-6063,-48-10-73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23 14478,'0'0'7180,"-11"-5"-6166,5 2-949,1 1 1,0-1-1,-1 1 0,0 0 0,1 1 0,-1 0 1,0-1-1,0 2 0,0-1 0,0 1 1,0 0-1,0 0 0,0 0 0,0 1 0,0 0 1,1 1-1,-1-1 0,0 1 0,1 0 1,-1 0-1,1 1 0,-8 3 0,8-1 23,-1 0 0,1-1 0,0 2-1,1-1 1,-1 0 0,-3 8 0,7-12-69,0 1-1,0-1 1,0 1-1,0-1 1,0 1-1,1 0 1,-1 0 0,1-1-1,-1 1 1,1 0-1,0 0 1,0 3 0,0-4-15,0 0 0,0-1-1,1 1 1,-1 0 0,1 0 0,-1 0 0,0-1 0,1 1 0,-1 0 0,1-1 0,0 1 0,-1 0 0,1-1 0,-1 1 0,1-1 0,0 1 0,0-1 0,-1 1 0,1-1 0,0 0 0,0 1 0,-1-1 0,1 0 0,0 1 0,0-1 0,0 0 0,0 0 0,1 0 0,6 1-96,0 0 0,0 0 0,0-1 1,0 0-1,0 0 0,0-1 0,0 0 1,-1-1-1,1 0 0,11-3 0,-1-4-873,1 1 0,29-21-1,-39 23 799,-9 6 152,0 0 0,0 0 0,1 0 0,-1 0 0,0 0 0,0 0 0,0 0 0,0 0 0,1 0 0,-1 0 0,0 0 0,0 0 0,0 0 0,0 0 0,1 0 0,-1 0 0,0 0 0,0 0 0,0 0 0,0 1 0,1-1 0,-1 0 0,0 0 0,0 0 0,0 0 0,0 0 0,0 0 0,0 0 0,1 1 0,-1-1 0,0 0 0,0 0 0,0 0 0,0 0 0,0 0 0,0 1 0,0-1 0,0 0 0,0 0 0,0 0 0,0 0 0,0 1 0,0-1 0,0 0 0,0 0 0,0 0 0,0 0 0,0 1 0,0-1 0,0 0 0,0 0 0,0 0 0,0 19-119,-6 19 208,-18 57 1003,-29 88 602,47-166-1485,-1 0 1,-1-1-1,0 0 1,-2 0-1,1-1 1,-2 0-1,0-1 1,-14 14-1,25-27-160,-1 0 1,0 0-1,0 0 1,0 0-1,0-1 1,0 1-1,0 0 0,0 0 1,0-1-1,0 1 1,0 0-1,-1-1 1,1 1-1,0-1 0,0 0 1,-1 1-1,1-1 1,-2 0-1,2 0-15,1 0 0,-1-1 0,1 1 0,-1-1 0,1 1 0,-1 0 0,1-1 0,0 1 0,-1-1 0,1 1 0,0-1 0,-1 1-1,1-1 1,0 0 0,0 1 0,-1-1 0,1 1 0,0-1 0,0 1 0,0-1 0,0 0 0,0 1 0,0-1 0,0 1 0,0-1 0,0 0 0,0-6-32,1 0 0,0 0 0,0 0 1,1 0-1,2-9 0,11-15-506,1 1-1,1 0 1,1 2 0,2 0 0,0 1-1,40-39 1,38-52 540,-95 114-9,0 1 1,0-1-1,-1 0 0,1 0 1,-1 0-1,0 0 0,0-1 1,-1 1-1,1 0 0,-1-1 1,0 1-1,1-7 0,-3 10-12,0 1-1,1-1 1,-1 1 0,1-1-1,-1 1 1,0 0-1,1-1 1,-1 1 0,0 0-1,1 0 1,-1-1 0,0 1-1,0 0 1,1 0-1,-1 0 1,0 0 0,0 0-1,1 0 1,-1 0-1,0 0 1,0 0 0,1 0-1,-1 0 1,0 1 0,1-1-1,-1 0 1,-1 1-1,-22 5 50,-11 14 299,33-19-328,0 0 0,1 0 0,-1 1 1,1-1-1,-1 0 0,1 1 0,0-1 0,-1 1 0,1-1 1,0 1-1,0-1 0,0 1 0,0 0 0,1 0 0,-1-1 0,0 1 1,1 0-1,-1 2 0,1-2-9,1-1-1,0 0 1,-1 0 0,1 0 0,0 0-1,0 0 1,0 0 0,0 0 0,0 0-1,0 0 1,0-1 0,0 1 0,0 0-1,0-1 1,0 1 0,0-1 0,0 1-1,1-1 1,-1 1 0,3 0 0,33 9 16,-29-8-19,12 4 150,0-1-1,1-1 0,-1 0 0,1-2 0,0 0 0,30-2 0,-50-1-38,0 0-1,0 0 0,1 1 1,-1-1-1,0 0 1,0 0-1,0-1 0,0 1 1,0 0-1,0 0 1,-1 0-1,1-1 0,0 1 1,-1 0-1,1-1 1,-1 1-1,1 0 0,-1-1 1,0 1-1,1-1 1,-1 1-1,0-1 0,0 1 1,0-1-1,0 1 0,0-3 1,-3-41 250,-16-6-534,19 50-294,27 19-3464,-14-7 2427,-1-4-652,0-1 0,1 0 0,-1-1-1,17 5 1,-2-4-4220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43 7271,'0'0'15027,"1"-7"-15032,2-20-22,-3 26 40,-1 1-1,1-1 0,0 1 0,0 0 0,0-1 0,0 1 0,-1-1 1,1 1-1,0 0 0,0-1 0,-1 1 0,1 0 0,0-1 0,0 1 0,-1 0 1,1-1-1,0 1 0,-1 0 0,1 0 0,-1 0 0,1-1 0,0 1 1,-1 0-1,1 0 0,-1 0 0,1 0 0,0 0 0,-1-1 0,1 1 1,-1 0-1,1 0 0,-1 0 0,1 0 0,0 0 0,-1 1 0,1-1 1,-1 0-1,1 0 0,-1 0 0,1 0 0,0 0 0,-1 1 0,0-1 0,-2 0-3887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9:51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1757 485 1954,'0'0'1884,"0"-9"-602,1-20-1040,1 0 0,10-47 0,-9 65-231,0-1 1,-1 0-1,-1 1 1,0-1-1,0 0 1,-1 0-1,-1 1 1,-2-15 0,2 21-17,-1-1 1,1 1 0,-1 0 0,0 0 0,0 0 0,-1 0 0,0 1-1,1-1 1,-1 1 0,-1-1 0,1 1 0,-1 0 0,0 0 0,0 1 0,0-1-1,0 1 1,0 0 0,-1 0 0,-7-4 0,-36-15 405,-1 1-1,-1 3 1,0 2-1,-72-13 1,44 17 264,-1 3 0,-101 2 0,119 9-653,1 3-1,-1 2 1,1 3-1,0 3 1,1 2-1,1 3 0,0 2 1,2 2-1,0 4 1,2 1-1,1 3 1,1 2-1,-90 74 0,127-93-4,1 1-1,0 1 0,0 0 1,2 1-1,0 0 0,1 1 1,0 0-1,2 0 0,0 2 1,1-1-1,1 1 0,0 0 1,2 0-1,0 1 0,1-1 0,1 1 1,1 0-1,0 0 0,2 0 1,0 1-1,6 33 0,-2-36 1,1 0-1,0-1 1,2 0 0,0 0-1,0-1 1,2 0-1,0 0 1,1 0 0,0-2-1,1 1 1,1-1-1,0-1 1,1 0 0,1-1-1,21 16 1,-5-7 9,1-1 0,0-2 0,1-1 1,1-1-1,1-2 0,62 17 0,-6-10 11,1-5 1,160 10-1,190-22-17,-258-6-11,27 1 33,-1-10 0,280-51 0,-416 48-30,140-26 48,255-82-1,-451 117 25,0-1-1,0-1 0,-1 0 1,0-1-1,24-17 0,-37 23-10,0-1 0,0 0-1,0 1 1,0-1 0,0 0-1,-1-1 1,1 1-1,-1 0 1,0-1 0,0 1-1,0-1 1,-1 1-1,1-1 1,-1 0 0,0 0-1,0 0 1,0 0-1,-1 0 1,1 0 0,-1 0-1,0 0 1,0 0-1,0 0 1,-1 0 0,1 0-1,-1 0 1,0 0 0,0 0-1,-1 0 1,-2-6-1,-11-17-48,0 1-1,-2 1 0,-1 0 1,0 1-1,-2 1 0,-1 1 1,-24-20-1,-9-4 19,-2 3-1,-1 2 0,-3 3 1,-1 2-1,-1 3 1,-92-34-1,59 33 149,-1 4 0,-2 4 0,-187-24 0,208 42-382,0 4 1,0 4 0,-143 16-1,154-5-653,2 2 0,0 3-1,0 3 1,-110 50 0,49-5-1793,11 3-2216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60 6438,'0'0'5456,"-2"-8"-2306,1 6-2989,0-1 0,1 0 1,-1 1-1,0-1 0,0 1 1,0 0-1,0-1 0,-1 1 0,1 0 1,-1 0-1,1-1 0,-1 1 1,0 0-1,0 1 0,1-1 1,-2 0-1,1 0 0,0 1 1,0 0-1,0-1 0,-1 1 1,1 0-1,-1 0 0,1 0 1,-1 0-1,1 0 0,-1 1 1,1-1-1,-1 1 0,0 0 1,1 0-1,-1 0 0,0 0 1,1 0-1,-1 0 0,1 1 1,-1-1-1,0 1 0,1 0 0,-5 2 1,2 0-66,1 0 1,-1 0-1,1 0 1,0 1-1,-1 0 1,2 0-1,-1 0 1,0 0-1,1 1 1,0-1-1,0 1 1,0 0-1,1 0 1,-1 0-1,1 0 1,0 1-1,1-1 1,-1 0-1,1 1 1,0-1-1,1 1 1,-1 0-1,1-1 1,0 1-1,1 7 1,0-11-77,0 0 0,0 0 0,1 1 0,-1-1 1,1 0-1,-1 0 0,1 0 0,-1 0 0,1-1 0,0 1 1,0 0-1,0-1 0,0 1 0,0-1 0,0 0 0,1 0 0,-1 0 1,0 0-1,1 0 0,-1 0 0,1 0 0,-1-1 0,0 1 1,1-1-1,-1 0 0,6 0 0,2 1 24,0-1-1,-1 0 1,1 0 0,0-1-1,17-4 1,-19 2-68,0 0-1,0-1 1,-1 1-1,0-2 1,0 1-1,13-12 1,-16 14 11,-1-1 1,0 1-1,0-1 1,0 0-1,-1 0 1,1-1-1,-1 1 1,1 0-1,-1-1 0,0 1 1,0-1-1,-1 0 1,1 0-1,-1 0 1,0 0-1,1-4 1,-24 21-266,19-9 270,1-1 0,-1 1-1,1-1 1,0 1 0,0 0 0,1 0 0,-1-1 0,1 1-1,0 1 1,0-1 0,0 0 0,0 0 0,1 0-1,0 0 1,0 1 0,0 4 0,1-7-154,-1 1 1,0-1-1,1 0 1,0 0-1,-1 0 1,1 0 0,0 0-1,0 0 1,0 0-1,0 0 1,1 0-1,-1-1 1,0 1-1,1 0 1,-1-1-1,1 1 1,0-1-1,-1 1 1,1-1-1,0 0 1,0 0-1,0 0 1,0 0-1,0 0 1,0 0 0,0 0-1,0-1 1,0 1-1,0-1 1,1 0-1,3 1 1,0-1-1125,0 0 0,0 0 0,1 0 0,-1 0 1,0-1-1,12-3 0,10-8-5547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2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88 141 10474,'0'0'4794,"-9"1"-3171,3-1-1372,1 0 1,-1 1-1,1 0 1,-1 0-1,1 0 1,-10 4-1,13-4-142,0 0-1,0 0 1,1 0 0,-1 1-1,0-1 1,0 0-1,1 1 1,-1-1 0,1 1-1,-1-1 1,1 1-1,0 0 1,-1 0-1,1 0 1,0-1 0,0 1-1,0 0 1,1 0-1,-1 1 1,0-1 0,1 0-1,-1 0 1,1 0-1,0 0 1,0 0-1,0 3 1,0-4-84,1 0 0,0 0 1,0 0-1,-1 1 0,1-1 0,0 0 0,0 0 0,0 0 0,0 0 1,0 0-1,0-1 0,1 1 0,-1 0 0,0 0 0,0-1 0,1 1 1,-1-1-1,0 1 0,1-1 0,-1 0 0,0 1 0,1-1 0,-1 0 1,0 0-1,1 0 0,-1 0 0,1 0 0,-1 0 0,0 0 0,3-1 1,48-4 214,-43 2-339,1 0 0,-1-1 0,1-1 0,-1 1 0,-1-1 0,1-1 0,-1 0 0,0 0 0,0 0 0,13-15 0,-15 15 74,-1 0 1,0 0-1,0 0 0,-1 0 1,0-1-1,0 0 1,0 0-1,-1 0 1,0-1-1,0 1 1,-1-1-1,0 1 0,0-1 1,0-12-1,-2 18 37,0 1-1,0 0 0,0 0 1,0 0-1,0 0 1,0 0-1,-1 0 0,1 0 1,0 0-1,-1 0 0,1 0 1,-1 0-1,1 0 0,-1 0 1,1 0-1,-1 1 1,0-1-1,1 0 0,-1 0 1,0 0-1,0 1 0,0-1 1,1 1-1,-1-1 1,0 0-1,0 1 0,0-1 1,0 1-1,0 0 0,0-1 1,0 1-1,0 0 0,0 0 1,0-1-1,0 1 1,-1 0-1,1 0 0,0 0 1,0 0-1,0 1 0,0-1 1,0 0-1,0 0 0,0 1 1,0-1-1,-2 1 1,-2 1 69,0-1 0,1 1 0,-1 0 0,0 0 0,1 0 0,0 1 0,-1-1 0,1 1 1,-4 4-1,2-1 154,1 0 0,0 0 0,0 0 1,0 0-1,1 1 0,0 0 0,1 0 1,-1 0-1,-2 10 0,5-16-208,1 1-1,0 0 1,-1-1-1,1 1 1,0 0-1,0-1 1,0 1-1,0 0 0,0-1 1,1 1-1,-1-1 1,0 1-1,1 0 1,-1-1-1,1 1 1,0-1-1,-1 1 1,1-1-1,2 3 1,-2-3-21,1 1-1,1 0 1,-1-1 0,0 1-1,0-1 1,1 0 0,-1 0-1,0 0 1,1 0 0,-1 0-1,1 0 1,-1-1 0,1 1-1,0-1 1,-1 1 0,4-1-1,98 0-2695,-102 3 2692,-1 0 1,0 1-1,0-1 1,0 1-1,0-1 1,0 1-1,-1-1 0,0 1 1,0 0-1,0-1 1,0 1-1,-2 6 1,2-2 93,0 56 481,1-63-669,-1-1 1,1 1-1,-1-1 1,1 0 0,-1 1-1,1-1 1,-1 1-1,1-1 1,-1 0 0,1 1-1,-1-1 1,1 0 0,0 0-1,-1 1 1,1-1-1,-1 0 1,1 0 0,0 0-1,-1 0 1,1 0-1,0 0 1,-1 0 0,1 0-1,0 0 1,0 0 0,19-4-7682,-4-6-117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0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12011,'0'0'9188,"10"2"-7811,-2 0-1245,1-1 1,-1 1-1,1-2 0,-1 1 1,1-1-1,-1-1 0,1 1 1,-1-1-1,1-1 0,-1 0 1,0 0-1,0 0 0,14-7 0,5-10 163,-26 17 56,-13 12-239,11-9-101,0-1 0,0 1 0,0 0 0,0 0-1,0-1 1,0 1 0,0 0 0,0 0-1,0 0 1,1 0 0,-1 0 0,0 0-1,1 0 1,-1 0 0,0 0 0,1 1 0,-1-1-1,1 0 1,0 0 0,-1 1 0,1-1-1,0 0 1,0 0 0,0 1 0,0-1-1,0 0 1,0 0 0,0 1 0,0-1 0,1 0-1,-1 0 1,0 1 0,1-1 0,-1 0-1,1 0 1,-1 0 0,1 0 0,0 0-1,-1 1 1,1-1 0,0 0 0,0-1 0,0 1-1,0 0 1,-1 0 0,2 0 0,-1 0-1,0-1 1,0 1 0,0 0 0,2 0 0,4 2 44,0 0 0,1 0 1,-1-1-1,1 0 1,0 0-1,-1-1 1,11 1-1,-14-2-118,100 1 317,-95-1-777,-1-1 0,0 0 0,1-1 0,-1 0 0,0 0 0,0-1 0,0 0 0,0 0 0,0-1 0,8-5 0,-8 0-4544,-4 0-2935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6983,'0'0'10602,"77"7"-9770,-9-7-287,5 0-385,11-2-96,-2-1-32,-5 2-32,-9 1 64,-10 0-192,-18 0-1217,-22 0-2563,-13 5-480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 6054,'0'0'5285,"-59"2"-3524,45-2 193,10 0 1217,20 0-2626,15 0-97,8 0-384,16 0-32,11 0-961,2-1-1409,2-2-1537,-2 0-1539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13741,'0'0'3593,"9"0"-3332,1 0-157,-1 1-1,0 0 0,1 1 0,-1 0 0,0 0 1,0 1-1,0 0 0,0 0 0,15 10 1,-20-11-14,-1 0 0,1 0 0,-1 0 0,1 0 0,-1 1 0,0 0 1,0 0-1,0-1 0,0 2 0,-1-1 0,1 0 0,-1 0 0,0 1 0,0 0 1,0-1-1,0 1 0,-1 0 0,0 0 0,1 0 0,-1 0 0,-1 0 1,1 0-1,-1 0 0,1 0 0,-1 0 0,0 0 0,0 0 0,-2 6 0,1-5 45,-1 0 0,0 0 0,-1 0 0,1 0 0,-1-1 0,0 1 0,0-1 0,0 0 0,-1 0 0,0 0 0,-7 6 0,-56 40 339,34-27-373,16-10-218,-19 15-69,9-14-3296,11-10-3005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1 589 10954,'0'0'6978,"15"-5"-5137,13-7-1398,-1-2-1,0-1 0,-1-1 0,-1-1 0,40-35 1,-8 3-388,88-98 0,-130 129 79,0 1-1,-2-2 1,0 0 0,-1 0-1,-1-1 1,-1-1-1,-1 0 1,-1 0 0,0-1-1,5-28 1,-13 50-127,0-1-1,0 1 1,1 0 0,-1-1 0,0 1 0,0-1-1,0 1 1,0-1 0,0 1 0,0 0 0,1-1 0,-1 1-1,0-1 1,0 1 0,0-1 0,0 1 0,-1 0-1,1-1 1,0 1 0,0-1 0,0 1 0,0-1 0,0 1-1,0 0 1,-1-1 0,1 1 0,0 0 0,0-1 0,-1 1-1,1 0 1,0-1 0,-1 1 0,1 0 0,0-1-1,-1 1 1,1 0 0,0 0 0,-1-1 0,-15 11-48,-13 26-94,0 21 417,3 0 0,2 2 0,-16 63 0,34-104-182,2-5-63,-2 0-22,2 0-1,0 0 1,0 1-1,1 0 1,1 0-1,0-1 0,1 1 1,1 0-1,1 22 1,0-35-66,-1 1-1,1-1 1,-1 1 0,1-1 0,0 1 0,0-1-1,0 0 1,0 1 0,0-1 0,0 0 0,0 0 0,0 0-1,0 0 1,1 0 0,-1 0 0,0 0 0,1 0-1,-1 0 1,1-1 0,-1 1 0,1-1 0,-1 1-1,1-1 1,-1 1 0,1-1 0,-1 0 0,1 0 0,0 0-1,2 0 1,1 0-515,0 0 0,1 0 0,-1-1 0,0 0 0,0 0 0,1 0 0,-1-1 0,5-2 0,22-15-5915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2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39 15503,'0'0'2124,"-10"7"-410,4-4-1509,-55 39 1720,58-40-1761,0 1-1,0-1 1,0 1-1,0 0 1,0 0 0,0 0-1,1 0 1,-1 1-1,1-1 1,0 1 0,0 0-1,0-1 1,1 1-1,-1 0 1,1 0 0,-1 6-1,2-9-154,0-1 0,1 1 0,-1 0 0,1 0 0,-1-1 0,1 1 0,-1 0 0,1-1 0,0 1 0,-1 0 0,1-1 0,0 1 0,0-1 0,-1 1 0,1-1 0,0 0 0,0 1 0,0-1 0,0 0 0,-1 1 0,1-1 0,0 0 1,0 0-1,0 0 0,0 0 0,0 0 0,0 0 0,0 0 0,-1 0 0,3 0 0,32-3 170,-23 0-228,1 0-1,-1-1 1,22-10 0,-25 9-265,1 1 0,-1 0 1,1 1-1,0 0 1,0 0-1,0 1 0,17-1 1,-26 3 290,0 0 0,0 1 0,0-1 0,0 0 0,0 1 1,0-1-1,0 0 0,1 1 0,-2 0 0,1-1 0,0 1 0,0-1 0,0 1 1,0 0-1,0 0 0,0-1 0,-1 1 0,1 0 0,0 0 0,-1 0 0,1 0 1,0 0-1,-1 0 0,0 0 0,1 0 0,-1 0 0,1 2 0,8 42 43,1-2 51,-10-42-23,1 1 0,0-1 0,0 0 0,0 0-1,0 0 1,0 1 0,0-1 0,1 0 0,-1 0 0,0-1 0,0 1 0,1 0 0,-1 0 0,0-1-1,1 1 1,-1-1 0,1 1 0,-1-1 0,1 1 0,-1-1 0,1 0 0,-1 0 0,3 0 0,-1 0 20,0-1 0,0 1 0,0-1 0,0 0 0,0 0 0,-1 0 1,1 0-1,0-1 0,-1 1 0,1-1 0,4-3 0,-4 1-12,1 1 0,0 0 0,-1-1 0,0 1 0,0-1 0,0 0-1,0 0 1,0 0 0,-1-1 0,0 1 0,0-1 0,0 1 0,0-1 0,-1 0-1,2-8 1,-3 6 108,-1 1 0,0-1 0,0 1 0,0 0 0,-1-1 0,0 1-1,0 0 1,0 0 0,-1 0 0,0 0 0,-6-9 0,-6-12 816,21 25-1020,0 1 0,1 0 0,-1 0 0,1 1 0,-1 0-1,9 0 1,-13 0-21,12 1-689,32-1-1329,-45 0 1682,1 0 1,-1 0 0,1 0-1,-1-1 1,0 1 0,1 0-1,-1-1 1,1 1 0,-1-1 0,0 1-1,1-1 1,-1 1 0,0-1-1,0 0 1,0 0 0,0 0-1,1 0 1,-1 0 0,0 0 0,0 0-1,-1 0 1,1 0 0,0 0-1,1-3 1,-1-10-7414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11851,'0'0'10346,"77"-22"-10570,-32 23-2563,-3-1-3811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2114,'0'0'17606,"-3"10"-16602,-4 4-825,0 1 1,-1-1 0,-1 0-1,0 0 1,-1-1 0,0-1 0,-1 1-1,-21 17 1,-2-1 146,-1-1-1,-46 27 1,78-52-273,-1-1 0,0 1 1,1-1-1,-1 0 0,0-1 0,0 1 0,-1-1 1,1 1-1,0-1 0,-9 1 0,12-2-50,1-1 0,-1 1-1,0 0 1,0 0 0,0 0 0,0-1-1,1 1 1,-1 0 0,0-1 0,0 1-1,1-1 1,-1 1 0,0-1 0,1 1-1,-1-1 1,0 1 0,1-1 0,-1 0-1,1 1 1,-1-1 0,0-1 0,-5-28-814,6 23 642,1 1 1,-1 0-1,1 0 1,1-1-1,-1 1 1,1 0 0,0 0-1,0 0 1,1 0-1,0 1 1,0-1-1,0 1 1,0-1-1,1 1 1,0 0 0,0 1-1,1-1 1,-1 1-1,1-1 1,6-3-1,-7 5 213,1 1-1,-1-1 1,0 1-1,1 0 1,0 0-1,0 1 1,-1-1-1,1 1 0,0 0 1,0 0-1,0 1 1,0-1-1,0 1 1,0 0-1,0 1 1,0-1-1,0 1 0,0 0 1,0 0-1,0 1 1,0-1-1,0 1 1,-1 0-1,1 0 0,7 5 1,59 46 1106,-45-33-932,43 26-1,-42-37-4423,-15-9-1330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2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3459,'0'0'12343,"-2"8"-11879,-5 52 369,2-1-1,3 1 1,7 80-1,-1 2-516,-4-56-186,-13 591 237,10-628-347,-65 825 280,61-718-288,6-97-181,-12 76 0,11-121-75,0 4-914,1-14-5730,0-14 92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9:0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29 32,'0'0'667,"-11"-1"-47,-37-8-17,17 2 84,-1 2-1,-43-1 0,65 6-640,1 0-1,-1 0 1,0 2 0,1-1-1,-1 1 1,1 0 0,0 1 0,-1 0-1,1 1 1,1 0 0,-1 0-1,-13 9 1,17-10 128,0 1-1,1-1 1,-1 1 0,1 0-1,0 0 1,0 1 0,1-1 0,-1 1-1,1 0 1,0 0 0,-4 9-1,6-11-177,0 1-1,1-1 1,-1 0-1,1 0 0,0 0 1,0 0-1,0 0 1,0 0-1,1 1 1,-1-1-1,1 0 0,0 0 1,0 0-1,0 0 1,0 0-1,0-1 1,1 1-1,-1 0 0,1 0 1,0-1-1,0 1 1,0-1-1,0 0 0,3 3 1,4 2-303,0-1 1,0 1-1,1-2 1,0 1-1,1-1 0,-1-1 1,1 0-1,0-1 1,0 0-1,17 3 1,-21-5-449,8 3-1311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11627,'0'0'7623,"46"24"-6021,-17-21-417,5-2-737,-1-1-384,0 0-96,-3 0-1185,-5 0-865,-13 0-1761,-4 0-930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4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9993,'0'0'6054,"50"17"-4677,-14-17-704,5 0-545,4-4-64,4-5 0,1 2-224,0-3-2370,-7 0-2659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5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0 284 12812,'0'0'5675,"8"-1"-3759,12-4-1611,0-1-1,-1-1 0,0-1 0,0-1 1,-1 0-1,0-1 0,24-18 1,-5 1 186,-1-2 0,46-48 0,-76 71-484,-2 3 10,0 0 1,-1-1-1,1 1 1,-1-1-1,0 0 0,0 0 1,-1 0-1,1 0 1,-1-1-1,0 1 1,0-1-1,0 1 0,1-6 1,-24 22-130,10 4 140,1 0 0,0 1 1,1 0-1,1 0 0,0 1 1,2 0-1,0 0 0,1 1 1,1-1-1,0 1 0,2 0 1,-1 23-1,3-40-96,0 0 0,0-1 0,0 1 1,0-1-1,0 1 0,0-1 0,0 1 0,1-1 0,-1 1 0,1-1 0,-1 1 0,1-1 0,0 1 0,-1-1 1,1 0-1,0 0 0,0 1 0,0-1 0,0 0 0,0 0 0,0 0 0,0 0 0,1 0 0,0 1 0,1-1-585,0 0 0,0 0 0,0 0 0,0 0 0,0-1 0,0 0 0,0 1 0,0-1 0,0 0 0,0-1 0,6 0 0,13-3-6559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73 10442,'0'0'6828,"-2"9"-5200,-1 3-1245,0 1 1,-2-1-1,1 0 1,-1-1-1,-1 1 1,0-1-1,-11 14 1,-65 77 869,54-69-659,-35 51 0,61-80-1519,4-6-211,10-13-1670,17-27-4274,-16 8 642</inkml:trace>
  <inkml:trace contextRef="#ctx0" brushRef="#br0" timeOffset="1">139 10 6406,'0'0'7383,"-10"-2"-5664,-33-5-683,41 7-906,-1 0 1,0-1 0,0 2-1,0-1 1,0 0 0,1 0-1,-1 1 1,0 0-1,0 0 1,1-1 0,-1 2-1,1-1 1,-1 0 0,1 0-1,-1 1 1,1-1 0,-1 1-1,1 0 1,0 0 0,0 0-1,0 0 1,0 0 0,1 0-1,-1 0 1,0 1 0,-1 2-1,0 1 171,0-1-1,1 1 1,-1 0 0,1 0-1,0 0 1,1 0 0,0 1-1,-1-1 1,1 10 0,1-15-273,0 0 0,0 1 0,1-1 1,-1 0-1,0 1 0,0-1 0,1 0 0,-1 0 1,1 0-1,-1 1 0,1-1 0,0 0 0,-1 0 1,1 0-1,0 0 0,0 0 0,0 0 0,0 0 1,0 0-1,0-1 0,0 1 0,1 1 0,35 9 329,-27-10-300,1-1 1,0 0-1,0 0 0,20-4 1,-24 2-45,-1-1 1,1 0-1,0 0 1,-1 0-1,0-1 1,0 0 0,0 0-1,7-7 1,-11 10-12,0 0 0,-1 0 1,1-1-1,0 1 0,-1-1 1,1 1-1,-1-1 1,1 1-1,-1-1 0,0 0 1,0 0-1,0 0 0,0 0 1,0 0-1,0 0 0,-1 0 1,1 0-1,-1 0 1,1 0-1,-1 0 0,0 0 1,1-1-1,-1 1 0,0 0 1,-1 0-1,1 0 0,0 0 1,-1-1-1,1 1 1,-1 0-1,0-2 0,-2 2-12,1 0-1,0 1 1,-1-1-1,1 1 1,-1-1-1,1 1 0,-1 0 1,0 0-1,0 0 1,1 0-1,-1 0 1,0 1-1,0 0 1,0-1-1,0 1 1,-5 1-1,-50 2-194,55-2 164,-1 0-1,0 0 1,1 0 0,-1 0-1,1 0 1,-1 1 0,1 0 0,0 0-1,0 0 1,0 0 0,0 0 0,0 0-1,0 1 1,0-1 0,1 1-1,-1 0 1,1 0 0,0 0 0,0 0-1,0 0 1,-2 6 0,3-7-277,0 1 0,1-1 0,-1 1 0,0 0 0,1 0 0,0-1 0,0 1 1,0 0-1,0 0 0,0-1 0,0 1 0,1 0 0,-1-1 0,1 1 0,0 0 0,0-1 1,0 1-1,0-1 0,0 1 0,1-1 0,-1 1 0,1-1 0,-1 0 0,1 0 0,0 0 1,0 0-1,0 0 0,4 3 0,17 11-4898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12 7719,'0'0'11643,"-12"11"-10223,-88 80 3449,98-90-4799,1 0 0,0 0 0,0 0 0,0 0 0,0 0 0,0 0 0,0 0 0,0 0 0,0 0-1,0 1 1,0-1 0,1 0 0,-1 1 0,1-1 0,-1 0 0,1 1 0,-1-1 0,1 1 0,0-1 0,0 1 0,0 2 0,0-4-50,1 1 0,0 0-1,-1-1 1,1 1 0,0 0 0,0-1 0,0 1-1,0-1 1,-1 0 0,1 1 0,0-1 0,0 1-1,0-1 1,0 0 0,0 0 0,0 0 0,0 0-1,0 0 1,0 0 0,0 0 0,0 0 0,0 0-1,1 0 1,6-1-7,-1 0 0,0 0 1,0-1-1,1 0 0,-1 0 0,0-1 0,12-5 0,-15 5-3,0 0-1,0 0 1,-1 0-1,1-1 1,-1 1-1,1-1 1,-1 0-1,0 0 1,0 0-1,-1 0 1,1-1-1,-1 1 1,0 0-1,0-1 1,1-6-1,-3 9-13,1 0 0,-1 0-1,0 0 1,0 0 0,-1-1 0,1 1-1,0 0 1,-1 0 0,1 0 0,-1 0-1,1 0 1,-1 0 0,0 0 0,0 0-1,0 0 1,0 0 0,-1 1 0,1-1-1,0 0 1,-1 1 0,1-1 0,-1 1-1,1-1 1,-1 1 0,0 0 0,0-1-1,1 1 1,-1 0 0,0 0 0,0 1-1,0-1 1,0 0 0,0 1 0,0-1-1,-1 1 1,-2-1 0,-5-1-614,0 0 0,-1 1 0,-20 1 0,-9 2-6407,28-1-1025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9289,'0'0'7436,"-3"10"-6272,-9 40-8,2 0-1,2 1 1,-2 65 0,18-81-735,-7-34-494,0 1 0,-1-1 0,1 0 1,0 0-1,-1 0 0,1 0 0,0 0 0,0 1 1,0-2-1,0 1 0,0 0 0,0 0 1,0 0-1,0 0 0,0-1 0,1 1 0,-1 0 1,0-1-1,0 1 0,1-1 0,-1 0 1,0 1-1,1-1 0,1 0 0,-5-7-5799,-9-8 432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11691,'0'0'10506,"61"-6"-10058,-16 11 33,8-3-193,6-2-128,0 0-96,7 0 32,-7 0-96,-5-4-1153,-10-10-2530,-8-4-5093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31 107 4837,'0'0'13959,"1"9"-13628,1 37-66,-3-25-137,2 0-1,0 1 1,1-2 0,2 1-1,10 40 1,-30-89-2441,11 21 2282,1-1 0,-1 1 1,1-1-1,0 0 0,1-1 0,0 1 0,0 0 0,0-1 0,-1-17 1,32 25 1396,-12 2-1083,1 0-1,-1-2 1,1 0-1,-1-1 1,0 0-1,0-1 1,0-1-1,0-1 1,0 0-1,-1-1 1,19-10-1,-24 10-232,0 0-1,-1-1 1,1 0-1,-1 0 0,14-17 1,-20 21-28,0-1 1,0 1-1,-1-1 0,1 0 1,-1 0-1,0 0 0,0 0 1,-1 0-1,1-1 1,-1 1-1,0-1 0,0 1 1,-1-1-1,1 1 0,-1-1 1,0 1-1,0-8 0,-1 11-18,1 0-1,0 0 0,0 0 1,-1 0-1,1 0 0,-1 0 0,1 1 1,0-1-1,-1 0 0,0 0 0,1 0 1,-1 1-1,1-1 0,-1 0 1,0 1-1,0-1 0,1 0 0,-1 1 1,0-1-1,0 1 0,0-1 0,0 1 1,0 0-1,1-1 0,-1 1 1,0 0-1,0 0 0,0 0 0,0-1 1,0 1-1,0 0 0,0 0 0,0 0 1,0 0-1,0 1 0,0-1 1,0 0-1,0 0 0,0 1 0,0-1 1,-1 1-1,-2 0 6,0 0 0,0 1 0,0 0 0,0-1 0,0 1 0,1 0 0,-1 1 0,-4 3 0,2 0 28,0 0-1,1 0 0,0 1 1,0-1-1,0 1 1,1 1-1,0-1 0,0 1 1,0-1-1,1 1 0,1 0 1,-1 0-1,1 0 0,1 1 1,-2 11-1,3-19-27,0-1 0,1 1 0,-1 0-1,0 0 1,0-1 0,0 1 0,1 0-1,-1 0 1,0-1 0,1 1 0,-1 0 0,0-1-1,1 1 1,-1 0 0,1-1 0,-1 1-1,1-1 1,0 1 0,-1-1 0,1 1 0,-1-1-1,1 1 1,0-1 0,-1 0 0,1 1-1,0-1 1,0 0 0,0 1 0,32 2 206,29-13-103,-42 4-229,-12 3-55,1 0 0,0 1 0,1 0-1,-1 0 1,0 1 0,1 0 0,12 1-1,-20 0 155,-1 1-1,0 0 0,0 0 0,0-1 1,1 1-1,-1 0 0,0 0 1,0 0-1,0 0 0,-1 1 1,1-1-1,0 0 0,0 0 0,-1 0 1,1 1-1,0-1 0,-1 0 1,1 1-1,-1-1 0,0 1 0,1-1 1,-1 0-1,0 1 0,0-1 1,0 1-1,0-1 0,0 1 0,0-1 1,-1 0-1,1 1 0,-1 1 1,-9 46 93,8-44-856,-11 23 2263,9-23-4171,3-14-10249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3171,'0'0'12054,"8"2"-9876,-1 0-1737,1 0 0,0-1 0,0 0 0,0 0 1,-1-1-1,1 0 0,0-1 0,0 1 0,0-2 0,0 1 0,-1-1 0,1 0 0,-1 0 0,1-1 0,11-6 0,-16 7-341,0 1-1,0 0 0,0-1 0,0 0 0,-1 1 0,1-1 0,0 0 0,-1-1 0,0 1 0,1 0 0,-1-1 0,0 1 0,0-1 0,-1 0 0,1 1 0,0-1 0,1-6 0,-7 8-55,0 1-1,0-1 1,0 1-1,0 0 0,0 0 1,0 1-1,-7 0 0,5 2-51,0 0 0,0 0 0,1 0 0,-1 1 0,1 0 0,-1 0 0,1 0 0,0 1 0,0-1 0,-6 11 0,7-12-1,1 1 0,0 0 0,1 0 0,-1 0 1,1 1-1,0-1 0,0 1 0,0-1 0,0 1 1,1 0-1,0-1 0,0 1 0,0 0 1,1 0-1,-1 6 0,2-9-20,-1-1 0,1 1 0,0-1 0,-1 1 0,1-1 0,0 1 1,0-1-1,0 0 0,0 1 0,0-1 0,0 0 0,1 0 0,-1 0 0,0 0 0,0 0 0,1 0 0,-1 0 1,1 0-1,-1 0 0,1-1 0,-1 1 0,1-1 0,-1 1 0,1-1 0,0 1 0,-1-1 0,3 0 0,51 3-2637,-47-3 2053,0 0-805,0 0-1,-1 0 1,1-1 0,0 0 0,13-5-1,11-6-7378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36 8520,'0'0'17195,"-2"-5"-16699,2 4-488,0 0-1,-1 0 0,1 0 0,0 0 0,0 0 0,-1 0 0,1 0 0,-1 0 0,1 0 0,-1 0 0,1 0 0,-1 0 0,0 1 0,1-1 0,-1 0 0,0 0 0,1 1 0,-1-1 0,0 0 0,0 1 0,0-1 0,0 1 1,0-1-1,0 1 0,1 0 0,-1-1 0,0 1 0,0 0 0,0 0 0,0-1 0,0 1 0,0 0 0,-2 0 0,-1 2 0,0-1 0,1 1 0,-1 0-1,1 0 1,-1 0 0,1 0 0,0 1 0,0-1 0,0 1 0,-4 4-1,-30 39 256,36-45-249,-1 1-1,1 0 1,0-1 0,0 1-1,0 0 1,0 0-1,0 0 1,0 0 0,1 0-1,-1 0 1,1 1-1,-1-1 1,1 0-1,0 0 1,0 0 0,0 0-1,0 1 1,0-1-1,0 0 1,1 0 0,-1 0-1,1 0 1,-1 0-1,3 4 1,-1-4 4,0-1 0,0 1 1,0-1-1,0 0 0,1 0 0,-1 0 1,0 0-1,1 0 0,-1 0 0,1-1 0,-1 1 1,1-1-1,-1 0 0,1 1 0,-1-1 1,1 0-1,-1-1 0,1 1 0,4-1 0,-1 0 7,0 0 0,0 0-1,0 0 1,-1-1 0,1 0-1,0 0 1,7-5 0,-9 4-38,0 1 1,-1-1-1,1 0 0,-1 0 1,0-1-1,0 1 1,0-1-1,0 1 0,-1-1 1,1 0-1,-1 0 1,0 0-1,3-9 0,-5 11-204,1 0-1,-1-1 1,1 1-1,-1 0 1,0-1-1,0 1 1,0-1-1,-1 1 1,1-1-1,0 1 1,-2-4-1,1 4-373,0-1-1,0 1 0,-1-1 1,1 1-1,-1-1 0,1 1 1,-1 0-1,0 0 1,0 0-1,0 0 0,-3-2 1,-4-4-4453,3 2-2562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9:0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3940,'7'0'283,"422"-18"1671,-336 15-1548,681 0 720,-364 32-659,-70-2-294,951 23 0,-474-20-9,321-20 15,-701-12-140,1428-54 319,-1460 32-307,431-11-38,-818 35 5,386-7-56,-305 0 253,0-4 0,102-25 0,-181 32-159,0-2 0,-1 0 0,1-1 0,-1-1 0,0-1 0,-1 0 0,19-14 0,-32 16-1374,-2-1-2030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4644,'0'0'20724,"13"-5"-20420,27-4-220,0 1-1,1 2 0,-1 2 0,51 1 1,-77 3-351,29-1-385,-42 1 397,0 0 0,0 0 0,0 0-1,1 1 1,-1-1 0,0 0 0,0 0-1,0 1 1,0-1 0,0 0 0,0 1-1,0-1 1,1 1 0,-1-1 0,-1 1-1,1 0 1,0 0 0,0-1 0,0 1-1,0 0 1,0 0 0,-1 0 0,1 0-1,0 0 1,-1 0 0,2 2 0,-3 7-4657,-8 0-1921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3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11115,'0'0'11979,"80"38"-11819,-35-38-128,3 0-32,-5 0-352,2 0-1442,-8-5-3107,-3-8-8968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6054,'0'0'4922,"11"-7"-2568,4-3-1639,0 1 0,1 0-1,0 2 1,0 0 0,1 0 0,0 2 0,0 0-1,1 1 1,25-3 0,-35 6-576,1 1 0,-1 0-1,0 0 1,1 1 0,-1 0 0,0 0 0,0 1-1,9 2 1,-15-3-125,0 0-1,0 1 1,0-1 0,0 1-1,0-1 1,0 1-1,-1 0 1,1 0 0,-1 0-1,1 0 1,-1 0-1,1 0 1,-1 0 0,0 0-1,0 0 1,0 1-1,0-1 1,-1 0 0,1 1-1,-1-1 1,1 1 0,-1-1-1,0 0 1,0 1-1,0-1 1,0 1 0,0-1-1,-1 1 1,1-1-1,-2 5 1,0 0 12,0 0 1,0 0-1,-1 0 1,0 0-1,0-1 1,-1 1-1,0-1 1,0 0-1,0 0 1,-8 8-1,-59 57 97,44-46-105,13-12 4,-32 33 29,44-44-36,0 0 0,0 0 0,0 0-1,1 0 1,-1 1 0,1-1-1,0 0 1,0 1 0,-1-1-1,2 1 1,-1 0 0,0-1 0,0 1-1,1 0 1,0-1 0,-1 1-1,1 0 1,0 3 0,1-5-10,0 0 1,0 1-1,0-1 1,0 0 0,0 0-1,0 1 1,0-1-1,0 0 1,0 0 0,1 0-1,-1 0 1,0-1-1,1 1 1,-1 0-1,0 0 1,1-1 0,-1 1-1,1-1 1,-1 0-1,1 1 1,0-1 0,-1 0-1,1 0 1,2 0-1,46 1 78,-39-1-92,16 0-916,0-1-1,40-8 1,11-15-6196,-32 4-1517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13453,'0'0'4292,"-46"65"-2146,37-44-673,4-3-576,5-4-609,0-1-224,14-1-96,5-4-1281,3-3-1249,-1-5-2275,-1 0-3907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4 6342,'0'0'9737,"-9"1"-8413,3-1-1150,0 0 0,0 1 0,1 0-1,-1 1 1,0-1 0,1 1 0,0 0-1,-1 0 1,1 1 0,-7 4 0,9-5-135,1-1 1,0 1-1,0 0 1,0 0 0,0 0-1,0 0 1,0 0-1,0 0 1,1 1-1,-1-1 1,1 0 0,0 1-1,0 0 1,0-1-1,0 1 1,0 0-1,0-1 1,1 1-1,-1 0 1,1 0 0,0-1-1,0 1 1,0 0-1,0 0 1,0 0-1,1-1 1,-1 1-1,2 5 1,1-2-31,0-1-1,0 0 1,1 0 0,0 0-1,-1 0 1,2 0 0,-1-1-1,0 1 1,1-1-1,0 0 1,8 4 0,17 17 26,-16-10-22,0-3-3,-1 2 0,-1-1 0,0 2 0,15 24 0,-25-36-8,0-1 1,-1 1 0,1 0 0,-1 0 0,0 0 0,0 0 0,0 0 0,0 0-1,0 0 1,-1 0 0,0 0 0,1 0 0,-1 0 0,0 0 0,-1 1-1,1-1 1,0 0 0,-1 0 0,0 0 0,1 0 0,-1 0 0,-1 0-1,1 0 1,0 0 0,-1-1 0,1 1 0,-1 0 0,0-1 0,0 1-1,0-1 1,0 1 0,0-1 0,-5 4 0,-2 0 4,-1 0 0,1 0 1,-1-1-1,0 0 0,0-1 0,-1 0 1,1-1-1,-18 4 0,4-3 361,-1-1 0,-42 0 0,65-3-293,-1 0-1,1 0 1,-1 0-1,1 0 1,-1 0 0,0-1-1,1 1 1,0-1-1,-1 0 1,1 0 0,-1 0-1,1 0 1,0 0-1,0 0 1,-1 0-1,1-1 1,0 1 0,0-1-1,0 0 1,1 0-1,-1 0 1,0 0 0,1 0-1,-1 0 1,1 0-1,0 0 1,-1 0-1,1-1 1,0 1 0,1 0-1,-1-1 1,0 1-1,1-1 1,-1 1 0,1-1-1,0 1 1,-1-1-1,1 0 1,1 1-1,-1-1 1,1-3 0,0-3-68,0 0 0,1 0 1,1-1-1,-1 1 1,1 0-1,1 1 0,0-1 1,0 1-1,0-1 0,9-10 1,4 1-13,0 0 1,2 2 0,0 0-1,1 0 1,0 2-1,41-21 1,44-33 857,-104 68-796,1-1-1,-1 0 1,0 1 0,0-1 0,0 0 0,0 0-1,0 1 1,0-1 0,0 0 0,-1 0-1,1 0 1,0 0 0,0 0 0,-1-1 0,1 1-1,-1 0 1,1 0 0,-1 0 0,1 0-1,-1-1 1,0 1 0,1 0 0,-1 0 0,0-1-1,0 1 1,0 0 0,0-1 0,0 1-1,-1-2 1,0 1-22,0 0 0,-1 0 0,0 0 0,1 1 0,-1-1 0,0 0 0,0 1 0,1 0 0,-1-1 0,0 1 0,0 0 0,-1 0 0,1 0-1,-4-1 1,-6-2-232,-1 1-1,0 0 0,0 0 0,-21 0 0,33 3 34,0 0-1,0 0 1,-1 0 0,1 0-1,0 0 1,0 1-1,0-1 1,-1 0-1,1 1 1,0-1-1,0 1 1,0-1 0,0 1-1,0 0 1,0-1-1,0 1 1,0 0-1,0 0 1,0-1-1,1 1 1,-1 0-1,0 0 1,0 0 0,1 0-1,-1 0 1,1 0-1,-1 0 1,1 1-1,-1-1 1,0 2-1,1-1-390,0 0-1,-1 0 1,1 0-1,0 0 0,0 0 1,1 0-1,-1 0 0,0 0 1,1 0-1,-1 0 1,1 0-1,1 2 0,8 10-5102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70 8296,'1'-1'473,"0"-1"1,0 0 0,-1 1-1,1-1 1,-1 0-1,1 1 1,-1-1-1,1 0 1,-1 1 0,0-1-1,0 0 1,0 0-1,0 0 1,0 1 0,0-1-1,0 0 1,-1 0-1,1 1 1,-1-1-1,1 0 1,-1 1 0,0-1-1,1 0 1,-3-2-1,1 3-228,0-1-1,0 0 0,0 0 1,0 1-1,-1-1 0,1 1 0,-1 0 1,1 0-1,-1 0 0,1 0 1,-1 0-1,1 0 0,-1 1 1,-4-1-1,0 0-201,-1 0-1,0 1 1,0 0-1,0 1 1,0 0-1,0 0 1,1 0 0,-1 1-1,0 0 1,-9 4-1,10-2 65,1 0-1,-1 1 1,1 0-1,0 0 1,-9 8-1,13-10-75,0-1-1,0 0 1,0 1-1,0 0 1,0-1 0,1 1-1,-1 0 1,1 0-1,0 0 1,0 0-1,0 0 1,0 0-1,0 0 1,1 1 0,-1-1-1,1 5 1,1-7-20,0 1 0,0-1 0,0 0 0,0 1 0,0-1 0,1 0 0,-1 0 0,0 0 0,1 0 0,-1 0 0,0 0 0,1-1 0,-1 1 0,1 0 0,0-1 0,-1 1 0,1-1 0,-1 1 0,1-1 0,0 0 0,0 0 0,-1 0 0,1 0 0,0 0 0,-1 0 0,4-1 0,52-2 316,-35-3-327,-1 0 0,1-1 0,-1-1 0,-1-2 0,1 0 0,-2 0 0,0-2 0,0-1 0,30-26 0,-47 38-106,-18 30-396,10-15 518,0 1 0,1 0 0,1 0 0,0 1 0,1 0 0,1-1 0,0 1 0,1 0 0,1 0 0,2 24 0,-1-37-8,0 1 1,0-1-1,0 0 0,0 1 1,0-1-1,0 0 0,1 0 1,0 0-1,0 0 0,-1 0 1,2 0-1,-1 0 1,0-1-1,1 1 0,-1-1 1,1 1-1,-1-1 0,1 0 1,0 0-1,0 0 0,0-1 1,0 1-1,1-1 1,6 3-1,-4-2 4,0 1 1,0 1-1,-1-1 0,1 1 1,8 8-1,-13-11 6,0 0 1,0 0-1,0 0 1,0 0-1,0 1 1,0-1-1,0 0 0,0 1 1,-1-1-1,1 1 1,0-1-1,-1 1 1,1-1-1,-1 1 1,0-1-1,1 1 0,-1-1 1,0 1-1,0 0 1,0-1-1,0 1 1,0-1-1,-1 4 1,0-2 58,-1-1 1,1 1 0,-1-1-1,1 1 1,-1-1-1,0 0 1,0 1 0,0-1-1,0 0 1,0 0 0,0 0-1,-3 1 1,-6 4 283,-1 0 0,1-1 0,-1 0-1,-19 6 1,7-4-59,0 0-1,0-1 0,-1-2 1,1 0-1,-1-2 0,0-1 1,0-1-1,-33-2 0,58 1-347,-1 0-1,1 0 0,-1 1 1,1-1-1,-1 0 0,1 0 1,-1 0-1,1 0 0,-1 0 1,1 0-1,-1 0 0,1-1 1,-1 1-1,1 0 0,-1 0 1,1 0-1,-1 0 1,1-1-1,-1 1 0,1 0 1,-1-1-1,1 1 0,-1 0 1,1-1-1,0 1 0,-1 0 1,1-1-1,0 1 0,-1 0 1,1-1-1,0 1 1,-1-1-1,1 1 0,0-1 1,0 1-1,0-1 0,0 1 1,-1-1-1,1 1 0,0-1 1,0 1-1,0-1 0,0 1 1,0-1-1,0 1 0,0-1 1,0 0-1,0 1 1,1-1-1,-1 1 0,0-1 1,0 1-1,0-1 0,1 1 1,-1 0-1,0-1 0,0 1 1,1-1-1,-1 1 0,0-1 1,1 0-1,26-20-10407,-7 12-1472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2787,'0'0'15593,"16"0"-14894,-6 0-681,131 3-553,210-23 1,-349 20 386,4 0-857,0-1-1,0 0 1,0-1-1,0 1 1,-1-1 0,10-4-1,-10-1-4455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6054,'0'0'11370,"82"17"-9928,-23-17-577,9-3-705,10-5-64,-1 0-64,-2 1-609,-7-2-1312,-13-3-2948,-10 0-288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6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 5349,'0'0'11488,"11"-1"-10799,2-1-509,0 2-1,-1 0 1,1 0 0,-1 1-1,1 1 1,17 4 0,-22-4-95,0 0 0,1 1 0,-1 0 0,0 0 1,0 0-1,-1 1 0,1 1 0,-1-1 0,0 1 0,0 1 1,0-1-1,6 8 0,-11-10-75,0 0 0,0 0 1,0 1-1,0-1 0,0 1 1,-1 0-1,0-1 0,0 1 0,0 0 1,0 0-1,0 0 0,-1-1 1,0 1-1,1 0 0,-1 0 1,-1 0-1,1 0 0,-1 0 0,1 0 1,-1 0-1,0-1 0,-1 1 1,1 0-1,-1-1 0,1 1 1,-1-1-1,-4 6 0,-5 8 38,0-2 0,-1 0 0,-1 0 1,-15 13-1,27-27-49,-17 17-126,-61 58 213,22-33-2815,30-28-1724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11435,'0'0'4164,"1"10"-2995,2 290 2856,-3-298-4023,0 1 1,0-1-1,0 1 1,0-1-1,1 0 1,-1 1-1,1-1 1,-1 0-1,1 1 1,0-1-1,0 0 1,0 0-1,0 0 0,0 0 1,1 0-1,-1 0 1,1 0-1,-1 0 1,1 0-1,0 0 1,-1-1-1,4 2 1,-4-2-44,1-1 1,0 1-1,0-1 1,0 0-1,0 0 1,0 0 0,-1 0-1,1 0 1,0 0-1,0 0 1,0-1-1,0 1 1,-1-1 0,1 1-1,0-1 1,0 0-1,-1 0 1,1 0 0,0 1-1,-1-2 1,1 1-1,-1 0 1,1 0-1,-1 0 1,0-1 0,0 1-1,1-1 1,0-2-1,13-14-1122,-1-2 1,-1 1-1,-1-2 0,-1 0 0,0 0 0,12-41 0,-13 32 1048,7-44 0,-13 49 1136,-1 0 1,0-25-1,-13 69 2265,0-1-3236,1 18 185,2 0 0,1 0 0,2 1 0,1 0 0,3 59 0,1-60 42,3-12-356,1-5-3280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0:0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1246 32 7655,'-96'-14'264,"-1"4"0,0 4-1,0 4 1,-176 21 0,239-15-166,0 3-1,0 1 1,1 1 0,0 2 0,-34 16-1,47-17-99,1 1-1,0 0 0,1 2 1,0 0-1,1 1 1,1 1-1,0 1 1,1 0-1,-14 19 0,9-8 4,1 0-1,2 1 0,0 1 1,2 0-1,1 1 0,2 1 1,1 0-1,1 1 0,2 0 1,1 0-1,2 1 0,0-1 1,3 1-1,1 0 0,4 49 1,1-58-24,2-1-1,0 0 1,2 0 0,0 0 0,1-1 0,2-1 0,0 1 0,1-2 0,25 32-1,-2-7-19,2-3-1,2-1 1,44 36-1,-32-35 35,2-2 0,1-2 0,2-2 1,2-4-1,1-1 0,1-4 0,89 29 0,-94-40 2,1-2 0,0-3 0,1-2 0,0-2 0,1-3 0,-1-3 0,1-2 0,105-16 1,-40-9 10,-1-5 0,-1-6 1,-2-5-1,-2-5 1,-3-4-1,-1-6 1,-3-5-1,-3-5 1,-3-4-1,-4-4 0,129-125 1,-217 188 32,1 0 0,-2-1 1,0-1-1,0 0 0,-1 0 0,-1-1 0,9-19 1,-15 27-19,-1 0 0,1 0 1,-2-1-1,1 1 1,-1-1-1,0 1 1,0-1-1,-1 0 1,0 1-1,-1-1 1,1 0-1,-1 1 0,-1-1 1,0 1-1,0-1 1,0 1-1,-1 0 1,-6-12-1,-6-6 67,0 1 0,-2 0 0,-1 2 0,0 0 0,-2 1 0,-1 0 0,0 2 0,-1 1-1,-1 0 1,-1 2 0,-45-23 0,6 7 43,-2 4 1,-1 2-1,-114-28 0,105 36-46,-1 3-1,0 3 1,-1 4-1,-1 3 1,-101 6-1,138 2-164,0 2 0,0 1 0,1 2 0,0 2-1,0 2 1,1 1 0,0 2 0,2 2 0,0 1 0,0 2-1,-52 40 1,70-45-490,1 1 0,1 1-1,1 0 1,-23 32 0,3 5-2540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10154,'0'0'6406,"48"46"-5990,-14-40-256,6-1-160,3-6-4260,1 1-3331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 5445,'-10'8'3171,"-11"9"-1719,-51 44 4003,66-56-4881,1 1 1,-1 0-1,1 0 1,0 0-1,1 1 1,-1 0 0,1 0-1,1 0 1,-5 12-1,8-18-545,-1 0 0,1 0 1,0 0-1,0 0 0,0 0 0,1 0 0,-1 0 0,0-1 0,0 1 0,0 0 1,1 0-1,-1 0 0,0 0 0,1 0 0,-1 0 0,1 0 0,-1 0 0,1-1 1,0 1-1,-1 0 0,1 0 0,0-1 0,-1 1 0,1-1 0,0 1 1,0 0-1,0-1 0,-1 1 0,1-1 0,0 0 0,0 1 0,0-1 0,0 0 1,0 1-1,0-1 0,0 0 0,0 0 0,0 0 0,0 0 0,0 0 0,0 0 1,0 0-1,0 0 0,0 0 0,1-1 0,48-6 948,-39 3-844,-1-1 0,0 0 0,0 0 1,0-1-1,-1-1 0,16-12 0,-22 17-64,-1 0 0,0 0 0,1 0 0,-1 0 0,0 0 0,0 0 0,0-1 0,0 1-1,-1-1 1,1 1 0,0-1 0,-1 0 0,0 0 0,0 0 0,0 1 0,0-1 0,0 0 0,-1 0 0,1 0 0,-1 0 0,0 0 0,0-1 0,0 1 0,0 0-1,0 0 1,-1 0 0,1 0 0,-1 0 0,-2-5 0,1 5-77,0 1 0,-1 0 0,1-1 0,-1 1 0,0 0 1,0 0-1,0 1 0,0-1 0,0 0 0,0 1 0,0 0 0,0 0 0,0 0 0,-7-1 0,-11-5-1474,20 7 1334,1-1 0,0 1 1,-1 0-1,1 0 0,0 0 0,-1-1 1,1 1-1,0 0 0,-1 0 1,1-1-1,0 1 0,-1 0 1,1-1-1,0 1 0,0 0 1,-1-1-1,1 1 0,0 0 0,0-1 1,0 1-1,-1-1 0,1 1 1,0 0-1,0-1 0,0 1 1,0-1-1,0 1 0,0 0 0,0-1 1,0 1-1,0-1 0,0 0 1,0-8-5613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86 4420,'0'0'16159,"-10"10"-15780,3-3-310,0 1-1,0 0 1,1 0-1,0 1 1,1 0-1,0 0 1,0 0-1,1 0 1,0 1-1,0 0 1,1 0-1,1 0 0,0 0 1,0 0-1,1 0 1,-1 21-1,3-30-46,-1 1 0,1 0 0,0-1 0,-1 1 0,1 0 1,0-1-1,0 1 0,0-1 0,0 1 0,0-1 0,0 1 0,0-1 0,1 0 0,-1 0 0,0 0 0,1 1 0,-1-1 0,1-1 0,-1 1 0,1 0 0,-1 0 0,1 0 0,0-1 0,0 1 0,-1-1 0,1 0 0,0 1 1,0-1-1,-1 0 0,1 0 0,0 0 0,0 0 0,-1 0 0,1 0 0,0-1 0,2 0 0,5 0 139,0 0 0,0 0 1,0-2-1,0 1 0,16-7 0,-10 1-110,0 0-1,-1-2 1,0 1-1,0-2 1,-1 0-1,16-17 0,-20 19 4,-1 0 0,-1-1 0,0 0 0,0 0 0,-1-1-1,0 1 1,0-1 0,-2-1 0,7-19 0,-22 60-46,7-19-25,0 0-1,0-1 0,1 1 0,0 1 1,1-1-1,0 0 0,0 1 0,1-1 0,1 1 1,0 11-1,0-21 27,1 0 0,-1 0 0,1 0 1,-1 0-1,1 0 0,-1 0 0,1 0 0,-1 0 0,1 0 1,0 0-1,0 0 0,-1 0 0,1 0 0,0-1 0,0 1 1,0 0-1,0-1 0,0 1 0,0 0 0,0-1 0,0 0 1,0 1-1,0-1 0,0 1 0,1-1 0,-1 0 0,0 0 1,0 0-1,0 0 0,0 0 0,0 0 0,1 0 0,-1 0 1,0 0-1,0 0 0,0 0 0,0-1 0,0 1 0,1-1 1,-1 1-1,0-1 0,0 1 0,0-1 0,0 1 0,1-2 1,4-1 55,0 0-1,0 0 1,0-1 0,0 0 0,0 0 0,5-6-1,-6 5-48,0-1-1,-1 1 1,1-1-1,-1 0 0,-1 0 1,1 0-1,-1-1 1,0 0-1,0 1 0,-1-1 1,0 0-1,0 0 0,0 0 1,-1 0-1,0 0 1,-1-10-1,-3 13-288,-5 9 107,-5 10 44,10-10 112,1 0 0,-1 0 0,2 1 0,-1-1-1,0 1 1,0 11 0,1-16 13,1 0 0,0 0-1,0 1 1,-1-1 0,1 0 0,0 0 0,0 1-1,0-1 1,0 0 0,1 0 0,-1 0 0,0 1-1,0-1 1,1 0 0,-1 0 0,1 0 0,-1 0-1,1 0 1,-1 1 0,1-1 0,0 0 0,-1 0-1,1-1 1,0 1 0,0 0 0,0 0 0,0 0-1,0 0 1,0-1 0,0 1 0,0 0 0,0-1-1,0 1 1,0-1 0,0 1 0,2-1 0,3 1 26,0-1 1,-1 0 0,1-1-1,0 0 1,0 1 0,0-2-1,-1 1 1,1-1 0,-1 0 0,1 0-1,-1 0 1,0-1 0,0 0-1,0 0 1,9-7 0,-7 4-15,0 0 0,0-1 0,-1 0 0,0 0-1,0-1 1,-1 0 0,0 0 0,0 0 0,3-9 0,-27 37-607,17-17 588,1 1 0,-1-1 0,1 1 0,-1 0 0,1-1 0,0 1 0,0 0 0,1 0 0,-1 0 0,1 0 0,0 6 0,0-9 10,1 1-1,-1-1 0,1 1 0,-1-1 0,1 1 0,0-1 0,0 0 1,0 1-1,0-1 0,0 0 0,0 0 0,0 0 0,0 1 0,0-1 0,1 0 1,-1-1-1,0 1 0,1 0 0,-1 0 0,0-1 0,1 1 0,-1 0 1,1-1-1,-1 1 0,1-1 0,0 0 0,-1 0 0,1 0 0,-1 1 1,3-2-1,48 3 94,21 0-85,-69-1-29,1-1 0,0 1 1,0 1-1,-1-1 0,1 0 0,0 1 1,-1 0-1,0 0 0,1 1 0,-1-1 0,6 5 1,-10-6 26,1-1 0,-1 0 0,1 1 1,-1-1-1,1 1 0,-1-1 0,1 0 1,-1 1-1,0-1 0,1 1 0,-1-1 1,0 1-1,1 0 0,-1-1 0,0 1 1,0-1-1,0 1 0,1-1 0,-1 1 1,0 0-1,0-1 0,0 1 0,0-1 1,0 1-1,0 0 0,0-1 0,0 1 1,-1 0-1,1 0 38,-1-1-1,1 0 1,0 0 0,-1 0 0,1-1 0,-1 1-1,1 0 1,-1 0 0,1 0 0,0 0 0,-1 0-1,1 0 1,-1-1 0,1 1 0,0 0 0,-1 0-1,1 0 1,0-1 0,-1 1 0,1 0 0,0-1-1,-1 1 1,1 0 0,0-1 0,-1 1 0,1 0-1,0-1 1,0 1 0,0-1 0,0 1 0,-1 0-1,1-1 1,0 1 0,0-1 0,0 1 0,0-1-1,0 1 1,0 0 0,0-1 0,0 0 0,-7-21 46,1 0 0,0-1 0,2 1 0,1-1 0,0 0 0,2-25 0,1 47-121,0 0 0,1 0-1,-1 1 1,1-1 0,-1 0-1,1 1 1,-1-1 0,1 0-1,-1 1 1,1-1 0,-1 1-1,1-1 1,0 1 0,-1-1-1,1 1 1,0 0 0,0-1-1,-1 1 1,1 0 0,0-1-1,0 1 1,-1 0 0,1 0 0,0 0-1,0 0 1,1 0 0,34-4-2523,-14 2-1038,-8-3-695,-3-3-2899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5221,'0'0'10986,"34"48"-10954,-11-35-2466,0-1-3075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4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113 133 4869,'0'0'6721,"-9"6"-3785,7-5-2876,-60 47 3758,59-45-3472,-1 0 0,1 1 0,-1 0 1,1 0-1,0 0 0,1 0 0,-1 0 0,1 0 0,-1 1 1,1-1-1,1 1 0,-1 0 0,1 0 0,-1-1 0,0 10 1,3-13-317,-1 0 1,0 0 0,1 0 0,-1-1 0,1 1-1,-1 0 1,1-1 0,-1 1 0,1 0 0,0-1-1,-1 1 1,1 0 0,0-1 0,-1 1 0,1-1 0,0 0-1,0 1 1,-1-1 0,1 1 0,0-1 0,0 0-1,0 0 1,0 1 0,-1-1 0,1 0 0,0 0-1,0 0 1,0 0 0,0 0 0,0 0 0,0 0-1,-1-1 1,1 1 0,1 0 0,35-7 636,-22 1-578,-1 0-1,1-2 0,-2 0 1,1 0-1,-1-1 1,23-21-1,-17 12-61,0-1 0,-1 0-1,21-32 1,-34 45-26,0-1-1,-1 0 1,0 0-1,0 0 1,-1 0 0,1-1-1,-2 1 1,1-1-1,1-10 1,-4 18-6,0-1 1,0 1 0,0 0-1,0 0 1,0-1-1,0 1 1,0 0 0,0 0-1,-1-1 1,1 1 0,0 0-1,0 0 1,0-1 0,0 1-1,-1 0 1,1 0 0,0 0-1,0 0 1,-1-1-1,1 1 1,0 0 0,0 0-1,0 0 1,-1 0 0,1 0-1,0 0 1,-1 0 0,1 0-1,0 0 1,0 0-1,-1-1 1,1 1 0,0 0-1,0 1 1,-1-1 0,1 0-1,0 0 1,0 0 0,-1 0-1,1 0 1,0 0-1,0 0 1,-1 0 0,1 0-1,0 0 1,0 1 0,-1-1-1,1 0 1,0 0 0,-1 1-1,-12 7-87,5 1 73,0 0 1,2 0-1,-1 0 1,1 1-1,0 0 1,1 0-1,-7 18 1,9-20 11,0 0 1,1 0 0,0 0-1,0 0 1,1 0 0,0 1-1,0-1 1,1 0 0,0 1-1,0-1 1,3 11-1,-3-17-74,1 0 0,0 0-1,0-1 1,-1 1-1,1 0 1,0-1-1,0 1 1,0-1-1,1 1 1,-1-1 0,0 0-1,0 1 1,1-1-1,-1 0 1,1 0-1,-1 0 1,1 0-1,2 1 1,35 7-6123,-8-9-2284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6790,'0'0'11296,"0"8"-9705,0-2-1244,0 9 278,0 0 1,1 0-1,0 0 1,1-1 0,7 26-1,-8-38-609,0-1-1,0 1 0,0-1 1,1 1-1,-1-1 1,0 0-1,1 1 0,-1-1 1,1 0-1,-1 0 1,1 0-1,0 0 0,-1 0 1,1-1-1,0 1 1,0 0-1,0-1 1,-1 1-1,1-1 0,0 0 1,0 0-1,0 1 1,0-1-1,0-1 0,0 1 1,0 0-1,-1 0 1,1-1-1,3 0 0,1 0-68,0-1 0,0 0 0,0 0 0,0 0 0,0 0 0,0-1 0,9-7 0,30-32-1506,-43 40 1491,0-1 0,1 0 1,-1 1-1,0-1 0,0 0 0,-1 0 0,1 0 1,-1-1-1,1 1 0,-1 0 0,0-1 1,0-4-1,-13 135 751,12-126-677,0 0-1,0-1 0,0 1 1,0-1-1,0 1 0,1 0 1,-1-1-1,0 1 1,0-1-1,1 1 0,-1-1 1,0 1-1,1-1 0,-1 1 1,0-1-1,1 1 0,-1-1 1,1 1-1,-1-1 1,1 0-1,-1 1 0,1-1 1,-1 0-1,1 1 0,-1-1 1,1 0-1,-1 1 0,1-1 1,-1 0-1,1 0 1,0 0-1,-1 0 0,1 0 1,-1 0-1,1 0 0,0 0 1,-1 0-1,1 0 1,0 0-1,-1 0 0,1 0 1,-1 0-1,1-1 0,-1 1 1,1 0-1,0-1 0,28-13-3951,-13-5-2311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5093,'0'0'17286,"-2"9"-16683,-13 57 672,-1-2-319,4 0 0,-9 131-1,20-194-932,1 0-1,0 0 0,0 0 0,0 0 0,0 0 1,0 0-1,0 0 0,0 0 0,0 0 1,1 0-1,-1 0 0,0 0 0,1 0 1,-1 0-1,0 0 0,1 0 0,-1-1 0,1 1 1,0 0-1,-1 0 0,1 0 0,0-1 1,-1 1-1,1 0 0,0-1 0,0 1 0,0 0 1,-1-1-1,1 1 0,0-1 0,0 1 1,0-1-1,0 0 0,0 1 0,0-1 0,0 0 1,0 0-1,0 0 0,0 0 0,0 0 1,0 0-1,0 0 0,0 0 0,0 0 1,0 0-1,0 0 0,0-1 0,0 1 0,0 0 1,0-1-1,0 1 0,0-1 0,0 1 1,1-2-1,6-2 129,-1 0 0,1 0 1,-1-1-1,0 0 0,8-7 0,10-13-105,-2 0-1,-1-1 0,-1-2 0,-1 0 0,-2-1 0,18-37 1,12-44-4350,-48 110 3810,1-3-297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6086,'0'0'4964,"-9"51"-1728,9-34-386,0-3-736,0-3-416,7-4-257,5-2-896,3-3-385,3-2-96,3 0-865,-3 0-1793,-2-8-2659,-2-3-3235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9065,'0'0'13975,"9"-1"-13515,4-1-316,-9 1-110,0 0 1,0 0 0,1 0-1,-1 1 1,0 0 0,0-1 0,1 2-1,-1-1 1,0 0 0,1 1-1,-1 0 1,0 0 0,0 0-1,0 0 1,0 1 0,0-1 0,0 1-1,0 0 1,-1 0 0,1 1-1,-1-1 1,1 1 0,3 3-1,-4-2 26,-1 0-1,2-1 1,-1 1-1,0-1 1,1 0-1,-1 0 1,1 0-1,0 0 1,0-1-1,0 0 1,0 1-1,1-2 1,-1 1-1,0 0 1,1-1-1,-1 0 1,1 0-1,7 1 1,-5-2 8,0 0 0,1-1 0,-1 0 1,0 0-1,0-1 0,0 0 0,0 0 0,0 0 0,0-1 1,-1 0-1,10-6 0,-2 0-121,-11 7 23,-1 0-1,1 0 0,1 0 1,-1 0-1,0 0 0,0 1 1,1-1-1,-1 1 1,1 0-1,4-1 0,-11 13-117,-4 10-271,10-15-4277,3-6 3719,-1-1 0,0 0 0,0-1-1,0 1 1,0-1 0,0 0 0,-1 0 0,1 0 0,-1-1 0,1 0 0,-1 0 0,0 0 0,0 0 0,0 0 0,0-1 0,-1 0 0,5-5 0,24-36-966,-20 22 5868,-2 0 7484,-10 25-8560,-5 14-2047,-46 95 4481,27-61-3665,-22 63 1,26-41-1246,12-41-138,6-25 59,3-8 182,15-38-631,2 1 0,1 1 0,2 0 0,2 2 0,40-50 1,-59 80 43,4-5-50,-1 1 1,2 1-1,12-13 0,-18 20 140,-1 0 1,1 0-1,0 0 1,-1 0 0,1 1-1,0-1 1,0 1-1,0 0 1,0 0-1,0 0 1,0 0-1,0 0 1,1 1-1,-1-1 1,0 1 0,0 0-1,1 0 1,4 1-1,-6 0 13,0-1 0,-1 1-1,1 0 1,0 0 0,-1 0-1,1 0 1,-1 0 0,1 1-1,-1-1 1,0 0 0,0 1 0,1-1-1,-1 1 1,0-1 0,0 1-1,0-1 1,-1 1 0,1 0-1,0 0 1,-1-1 0,2 5 0,-2-5 12,1 0 0,-1 0 0,0 1 1,1-1-1,-1 0 0,0 0 0,0 1 1,0-1-1,0 0 0,0 0 1,0 0-1,0 1 0,-1-1 0,1 0 1,0 0-1,-1 1 0,1-1 0,0 0 1,-1 0-1,0 0 0,1 0 1,-1 0-1,0 0 0,1 0 0,-1 0 1,0 0-1,0 0 0,0 0 0,0-1 1,0 1-1,0 0 0,0 0 1,-2 0-1,-55 11 1584,34-10-3384,21-2-2370,8-3-3178,9-4-466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47 673,'2'-2'1368,"0"0"0,0 0 0,0-1 1,0 1-1,0 0 0,-1-1 0,0 1 1,1-1-1,-1 0 0,2-4 0,-3 6-1129,0 1 0,0-1 0,0 1 0,0-1 0,0 1 0,0-1 0,0 1 0,-1-1 0,1 1 0,0-1 0,0 1 0,0 0 0,0-1 1,-1 1-1,1-1 0,0 1 0,0-1 0,-1 1 0,1 0 0,0-1 0,-1 1 0,1 0 0,0-1 0,-1 1 0,1 0 0,0 0 0,-1-1 0,1 1 0,-2 0 0,-14-3-311,7 4 223,-1 0 0,1 1 1,0 0-1,0 1 1,0 0-1,0 0 1,0 1-1,1 0 1,0 1-1,0 0 1,0 0-1,-11 9 0,5-3 60,1 1 1,0 0-1,1 1 0,0 1 0,-17 24 0,27-34-168,0-1-1,0 1 1,0 0 0,0 0 0,0-1 0,1 1 0,0 0 0,0 0 0,0 1 0,-1 5 0,2-8-32,1-1 0,-1 0 0,0 0 0,1 1 0,-1-1 0,1 0 0,-1 0 0,1 0 0,0 1 0,-1-1 0,1 0 0,0 0 0,0 0 0,0 0 0,0 0 1,0-1-1,0 1 0,0 0 0,0 0 0,0-1 0,0 1 0,0 0 0,0-1 0,1 1 0,-1-1 0,0 0 0,0 1 0,1-1 0,-1 0 0,0 0 0,0 0 0,1 1 0,-1-2 0,0 1 0,1 0 0,1 0 0,11-1 16,0 0-1,0-1 1,0 0-1,-1-1 1,1 0-1,0-2 1,-1 1-1,0-2 1,0 1-1,-1-2 1,0 0-1,0 0 0,0-1 1,-1-1-1,0 0 1,-1 0-1,0-1 1,0 0-1,-1-1 1,0 0-1,-1-1 1,11-20-1,-12 8-34,-7 24 1,-1 0-1,1 0 0,-1 0 1,1 0-1,0 0 1,-1 0-1,1-1 0,0 1 1,-1 0-1,1 0 1,-1 0-1,1 0 0,0 0 1,-1 1-1,1-1 1,0 0-1,-1 0 0,1 0 1,-1 0-1,1 0 1,0 0-1,-1 1 0,1-1 1,0 0-1,-1 0 1,1 1-1,0-1 0,0 0 1,-1 0-1,1 1 1,0-1-1,-1 1 0,-4 3-28,1 0 0,-1 1 0,1-1 0,0 1 0,-6 9 0,6-7 65,1 0 1,0 0-1,0 0 0,0 1 0,1-1 1,-2 13-1,4-19-109,-1 1-1,1-1 1,0 0-1,0 1 1,0-1 0,0 1-1,0-1 1,0 0-1,0 1 1,0-1 0,1 1-1,-1-1 1,0 0 0,1 1-1,-1-1 1,1 0-1,0 1 1,-1-1 0,1 0-1,0 0 1,0 0 0,0 0-1,0 0 1,0 0-1,0 0 1,0 0 0,0 0-1,0 0 1,0 0-1,1-1 1,-1 1 0,0 0-1,0-1 1,1 1 0,-1-1-1,0 1 1,1-1-1,-1 0 1,1 0 0,-1 0-1,3 0 1,0 1-687,0-1-1,1 1 1,-1-1 0,0-1-1,1 1 1,-1-1 0,0 1 0,0-1-1,0-1 1,1 1 0,-1 0-1,0-1 1,0 0 0,4-2-1,15-14-5536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0:1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0 412 3683,'0'0'7730,"10"3"-7655,44 5-13,0-3 0,1-2 1,-1-2-1,65-8 0,41 1 22,-40-1-84,0-5-1,181-41 1,-174 27 3,248-19 1,-43 39 295,505-32 106,-812 36-135,-20 2 598,-17 0-153,-891-21-363,779 16-354,-380-10-33,0 36 8,97 4 80,406-25-159,40 5-919,189 13 859,0-9 1,393-37-1,1116-202 139,-1727 226 260,-26 1 290,-27 2 344,-540 38-350,2 45-601,109-13-680,-404-10-2994,658-54 1057,119 3 213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2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9865,'0'0'9641,"-9"13"-8850,-22 40 37,2 1 1,2 2 0,-23 71 0,12-9 1786,58-162-1523,26-44 0,82-112-3799,-121 189 2521,24-29-13,-29 38 188,0 0 1,0 1 0,0-1 0,0 0-1,0 1 1,0-1 0,0 1-1,1 0 1,-1 0 0,1 0 0,-1 0-1,0 0 1,1 0 0,-1 1-1,1-1 1,3 1 0,-6 0 3,1 0 0,0 0 1,0 1-1,-1-1 0,1 1 0,0-1 1,0 0-1,-1 1 0,1-1 0,0 1 1,-1-1-1,1 1 0,-1 0 0,1-1 1,-1 1-1,1 0 0,-1-1 0,1 1 1,-1 0-1,0-1 0,1 1 0,-1 0 1,0 0-1,1-1 0,-1 1 0,0 0 1,0 0-1,0 0 0,0 0 0,0-1 1,0 1-1,0 0 0,0 0 0,0 0 1,0-1-1,-1 1 0,1 1 0,-11 34-51,2-25 106,-1 0 0,1-1 0,-2-1 0,0 1 0,0-2 0,0 1 0,-1-2 0,0 1 0,-1-2 0,0 0 0,-19 7 0,38-16-1327,0-1-1,-1 1 0,1-1 0,-1 0 1,0-1-1,7-8 0,11-8-3284,10-4-1618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4388,'0'0'12204,"-3"10"-10453,-3 11-776,-1 0 1,-1 0-1,-18 36 1,-4 0 1538,-32 85-1,49-108-2271,37-105-306,-16 54-455,1 1 0,1-1 0,0 1 0,2 1-1,-1 0 1,2 0 0,0 1 0,0 1 0,29-21 0,-30 26 601,1 0-1,0 1 1,0 0 0,1 2 0,0-1-1,0 2 1,0 0 0,0 0 0,1 1-1,-1 1 1,1 1 0,0 0 0,16 1-1,-31 0-65,0 0 0,1 0 0,-1 0 0,0 0-1,1 0 1,-1 0 0,0 0 0,1 0 0,-1 0-1,0 0 1,1 0 0,-1 0 0,0 1-1,1-1 1,-1 0 0,0 0 0,1 0 0,-1 0-1,0 1 1,0-1 0,1 0 0,-1 0 0,0 1-1,0-1 1,0 0 0,1 0 0,-1 1-1,0-1 1,0 0 0,0 1 0,0-1 0,1 0-1,-1 1 1,0-1 0,0 0 0,0 1 0,-5 14 644,-16 9 220,10-16-710,0-1 0,-1-1 0,1 0 0,-1 0-1,-1-1 1,1-1 0,-1 0 0,0-1 0,0 0 0,-23 2 0,35-5-359,1-1 1,-1 1 0,0-1 0,1 1 0,-1-1 0,0 1 0,1-1-1,-1 1 1,1-1 0,-1 1 0,1-1 0,-1 1 0,1-1 0,0 0-1,-1 1 1,1-1 0,0 0 0,0 0 0,-1 1 0,1-1 0,0 0-1,0 0 1,0 1 0,0-1 0,0 0 0,0 0 0,0 1 0,0-1-1,0 0 1,0 0 0,0 1 0,0-1 0,1 0 0,-1-1-1,1-5-3315,-1-14-9127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3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68 9673,'0'0'10538,"-9"11"-9860,-24 31-53,32-42-605,0 1 0,1 0 1,-1 0-1,0-1 0,1 1 0,-1 0 1,1 0-1,-1 0 0,1 0 1,-1 0-1,1-1 0,0 1 0,-1 0 1,1 0-1,0 0 0,0 0 1,0 0-1,0 0 0,0 0 0,0 0 1,0 0-1,0 0 0,0 0 1,0 0-1,1 2 0,0-2-8,0-1 0,-1 1 1,1-1-1,0 1 0,0-1 0,0 1 0,0-1 0,0 0 0,0 1 1,0-1-1,1 0 0,-1 0 0,0 0 0,0 1 0,0-1 1,0 0-1,0-1 0,2 1 0,47-11 239,-27 2-255,-1 0 1,-1-1-1,0-2 0,0 0 1,-1-1-1,-1-1 1,0-1-1,30-31 1,-46 48 140,-2 11-71,-5 14 24,-3-3-14,2 0 0,1 0 0,-3 49 1,7-72-151,0-1 0,0 1 0,-1-1 0,1 1 0,0-1 0,0 1 0,0-1 1,0 1-1,0-1 0,0 1 0,1-1 0,-1 1 0,0-1 0,0 1 0,0-1 1,0 1-1,1-1 0,-1 1 0,0-1 0,0 1 0,1-1 0,-1 1 0,0-1 1,1 0-1,-1 1 0,0-1 0,1 0 0,-1 1 0,1-1 0,-1 0 1,0 1-1,1-1 0,-1 0 0,1 0 0,-1 0 0,2 1 0,5-1-5003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45 120 5733,'8'-5'-507,"-3"2"1082,42-29 5235,-42 28-4886,-1 0-1,0 0 1,0 0-1,0 0 1,0 0-1,0-1 1,-1 0-1,0 0 1,3-5-1,-8 9-797,1 1 0,-1 0-1,1 0 1,-1 0 0,1 0-1,-1 0 1,1 0-1,-1 0 1,1 0 0,-1 0-1,1 1 1,-1-1 0,1 1-1,-3 0 1,-6 6-88,0 0-1,1 0 1,0 1 0,0 1-1,0-1 1,1 1 0,0 1 0,1-1-1,0 1 1,1 1 0,0-1 0,0 1-1,1 0 1,-6 21 0,11-32-39,0 1-1,0-1 1,0 1 0,0-1 0,0 1 0,0-1-1,0 0 1,0 1 0,0-1 0,0 1 0,0-1-1,0 1 1,0-1 0,0 0 0,1 1 0,-1-1 0,0 1-1,0-1 1,0 0 0,1 1 0,-1-1 0,0 0-1,1 1 1,-1-1 0,0 0 0,1 1 0,-1-1 0,0 0-1,1 0 1,-1 1 0,1-1 0,-1 0 0,0 0-1,1 0 1,0 1 0,21-3-118,21-13-290,-21 3 179,-2 0 1,1-2 0,-2 0 0,0-1 0,-1-1 0,0-1 0,-1-1 0,-1 0 0,22-34 0,-58 103-30,10-24 166,7-18-31,-1-1-822,0 0 1,1 1-1,1-1 1,-1 1-1,-1 17 1,4-22-3892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8072,'0'0'6000,"-10"3"-4105,3 1-1700,0 0-1,0 1 1,0 0 0,1 0 0,0 0-1,0 1 1,0 0 0,0 0-1,1 0 1,0 1 0,1 0-1,-1 0 1,1 0 0,1 0 0,-1 1-1,-2 9 1,4-13-33,0 1 0,0 0 0,1 0 0,0 1 0,-1-1 0,2 0 0,-1 0 0,1 1 0,-1-1 0,1 0 0,1 1 0,0 5 0,0-9-135,0 0 0,-1 0 0,1 0 1,0 0-1,1 0 0,-1 0 0,0 0 0,1 0 0,-1 0 0,1-1 0,-1 1 1,1-1-1,0 1 0,-1-1 0,1 1 0,0-1 0,0 0 0,0 0 1,0 0-1,0 0 0,0 0 0,1-1 0,-1 1 0,0-1 0,0 1 0,0-1 1,1 0-1,-1 0 0,3 0 0,50-1 52,-43 0-313,0 0 0,0 1 0,0 0 0,0 1 0,1 1 0,11 2 0,-23-4 253,0 1 0,0-1-1,0 1 1,0 0 0,0-1 0,0 1-1,0 0 1,0-1 0,0 1 0,0 0-1,-1 0 1,1 0 0,0 0 0,-1-1-1,1 1 1,0 0 0,-1 0 0,1 0-1,-1 1 1,0-1 0,1 0 0,-1 0-1,0 0 1,0 0 0,1 0 0,-1 0-1,0 1 1,0-1 0,0 0 0,0 0-1,-1 0 1,1 0 0,0 0 0,0 0-1,-1 1 1,1-1 0,-1 0 0,0 1-1,0 1 177,0 1 0,-1-1 0,1 0 0,-1-1 0,0 1 0,0 0-1,0 0 1,0-1 0,0 1 0,0-1 0,-6 4 0,-3 0 297,-1-1-1,1 0 1,-1-1 0,0-1 0,0 0 0,0 0 0,-19 1-1,15-3-549,0 0-1,-30-4 0,45 3-144,0 0-1,1 0 1,-1-1 0,0 1-1,0 0 1,0-1 0,0 1-1,0 0 1,1-1 0,-1 1-1,0-1 1,0 1 0,1-1-1,-1 0 1,0 1 0,1-1-1,-1 0 1,1 1-1,-1-1 1,1 0 0,-1 0-1,1 1 1,-1-1 0,1 0-1,-1-1 1,4-14-8721,9 5 153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181 122 4805,'0'0'8333,"-5"-9"-5007,2 4-2849,0 0 1,-1 0 0,1 0-1,-1 1 1,0-1-1,0 1 1,-1 0 0,-5-5-1,8 8-368,0 0-1,1 0 0,-1 0 1,0 0-1,0 0 0,0 0 1,0 0-1,0 1 0,0-1 1,0 1-1,-1-1 0,1 1 1,0 0-1,0 0 1,0 0-1,0 0 0,0 0 1,-1 1-1,1-1 0,0 1 1,0-1-1,0 1 0,0 0 1,0-1-1,0 1 0,0 0 1,1 1-1,-1-1 0,0 0 1,0 0-1,1 1 0,-4 2 1,2-1-59,0 0 0,0 0 0,0 1 0,1-1 0,-1 0 0,1 1 0,0 0 0,0 0 1,0-1-1,0 1 0,0 1 0,-1 7 0,4-11-37,-1-1-1,1 1 1,0 0-1,0 0 1,0-1-1,0 1 1,0 0 0,-1-1-1,1 1 1,0-1-1,0 1 1,0-1-1,1 0 1,-1 0-1,0 1 1,0-1 0,0 0-1,0 0 1,0 0-1,0 0 1,0 0-1,0 0 1,0 0 0,2-1-1,31-1 0,10-13-996,-40 12 776,0 1 1,0 0 0,1 0 0,-1 0 0,1 1 0,-1-1 0,1 1 0,0 0 0,-1 1 0,1-1 0,0 1 0,-1 0-1,1 0 1,0 0 0,6 2 0,-10-1 175,0 0-1,0 0 1,0 0-1,0 0 1,0 0 0,0 0-1,0 0 1,0 0-1,0 0 1,-1 0-1,1 1 1,0-1 0,-1 0-1,1 1 1,-1-1-1,1 0 1,-1 1-1,0-1 1,0 0 0,1 1-1,-1 2 1,0 37 2,0-31-22,0 13-3,1-6 285,0 0 1,-1 0-1,-1 0 0,-1 0 0,-1 0 0,0 0 1,-1 0-1,-1-1 0,-13 31 0,7-27 419,-1 0 0,-1-1-1,-25 28 1,32-40-529,0 0-1,-1 0 1,0-1 0,0 0-1,-1 0 1,0-1-1,1 0 1,-2 0 0,1-1-1,-1 0 1,-14 4 0,23-8-109,-1 1-1,1-1 1,-1 0 0,0 0 0,1 0 0,-1 0 0,0 0-1,1 0 1,-1 0 0,1 0 0,-1 0 0,0 0-1,1-1 1,-1 1 0,1 0 0,-1 0 0,0 0 0,1-1-1,-1 1 1,1 0 0,-1-1 0,1 1 0,-1 0 0,1-1-1,-1 1 1,1-1 0,0 1 0,-1-1 0,1 1 0,-1-2-1,-2-22 108,15-26-395,-5 36 125,1 0 1,0 1-1,1-1 1,0 2-1,1-1 1,13-11-1,76-66-88,-50 47 260,2-1-11,-26 24 10,0-1-1,-1-2 1,-1 0-1,-2-1 1,0-2-1,19-30 0,-39 55-18,0 0-1,-1 0 0,1 0 0,-1 0 0,1 0 0,-1 0 0,1 0 0,-1-1 0,0 1 0,1 0 0,-1 0 0,0 0 0,0 0 0,0 0 0,0-1 0,0 1 0,0 0 0,-1-2 0,1 3 0,0 0-1,-1-1 0,1 1 0,0 0 0,-1-1 0,1 1 1,-1 0-1,1-1 0,-1 1 0,1 0 0,-1 0 0,1 0 0,-1-1 1,1 1-1,-1 0 0,1 0 0,-1 0 0,1 0 0,-1 0 0,1 0 1,-1 0-1,1 0 0,-1 0 0,0 0 0,1 0 0,-1 1 0,-3 0-6,-1 0 0,1 0-1,0 1 1,0-1-1,1 1 1,-1 0-1,0 1 1,-3 2-1,-3 2 57,1 1 0,1 0 0,-1 1 1,1 0-1,1 0 0,0 1 0,0 0 0,1 0 0,0 1 0,0-1 0,1 1 0,1 1 0,0-1 0,1 0 0,-3 13 0,6-22-44,0-1-1,0 0 1,0 0-1,0 0 1,0 1-1,1-1 1,-1 0-1,0 0 1,0 0-1,1 0 1,-1 0-1,1 0 1,-1 1-1,1-1 1,-1 0 0,1 0-1,0 0 1,0-1-1,-1 1 1,1 0-1,0 0 1,0 0-1,0-1 1,2 2-1,-1 0 12,2-1 0,-1 1-1,0-1 1,0 0 0,0 0-1,0-1 1,1 1 0,-1-1-1,4 1 1,0-1-603,0 0-1,1 0 1,-1-1-1,0 0 1,0 0 0,0 0-1,0-1 1,10-4-1,10-12-5870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15983,'0'0'2990,"-4"12"-1538,-47 114 1898,28-74-2618,2 1 0,2 1 0,-13 62 0,33-116-889,-1-1 1,0 1 0,0 0-1,0 0 1,0 0 0,1 0 0,-1 0-1,0 0 1,0 0 0,1 0-1,-1 0 1,0 0 0,0 0 0,0 0-1,1 0 1,-1 0 0,0 0-1,0 0 1,1 0 0,-1 0 0,0 0-1,0 0 1,0 0 0,1 0-1,-1 0 1,0 0 0,0 0 0,0 0-1,1 0 1,-1 1 0,0-1-1,0 0 1,0 0 0,0 0 0,1 0-1,-1 1 1,0-1 0,0 0-1,0 0 1,0 0 0,0 1 0,0-1-1,0 0 1,0 0 0,0 0-1,1 1 1,-1-1 0,0 0 0,0 0-1,0 0 1,0 1 0,0-1-1,0 0 1,0 0 0,0 1 0,-1-1-1,1 0 1,8-13-6752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16335,'0'0'6679,"8"7"-5435,-3-3-1125,-1 0 1,1 0-1,-1-1 0,1 0 1,0 0-1,1 0 1,-1-1-1,0 1 1,1-1-1,-1 0 1,1-1-1,-1 0 1,1 0-1,0 0 1,0 0-1,0-1 1,-1 0-1,1 0 1,0-1-1,0 1 0,0-1 1,-1 0-1,1-1 1,0 0-1,-1 0 1,0 0-1,1 0 1,5-4-1,-9 5-107,0-1-1,1 1 1,-1 0 0,-1 0-1,1-1 1,0 1-1,0-1 1,0 0-1,-1 0 1,1 1 0,-1-1-1,0 0 1,1 0-1,-1 0 1,0-1 0,0 1-1,0 0 1,0 0-1,-1 0 1,1-1-1,-1 1 1,1 0 0,-1-1-1,0 1 1,0-1-1,0 1 1,0 0 0,0-1-1,-1-4 1,-1 5-20,1 1 0,0-1 1,-1 0-1,1 0 0,-1 0 1,0 1-1,0-1 0,0 1 1,1 0-1,-1-1 0,-1 1 1,1 0-1,0 0 0,0 0 1,0 0-1,0 1 0,-1-1 1,1 1-1,0-1 0,-1 1 1,1 0-1,0 0 0,-1 0 1,1 0-1,0 0 0,-1 0 1,1 1-1,0-1 0,-5 2 1,-1 1-5,0 1 0,0-1 0,0 2 0,0-1 0,1 1 0,0 0 0,0 0 0,0 1 0,1 0 0,-1 0 0,2 0 0,-1 1 0,1 0 0,-1 0 0,2 1 0,-1-1 0,1 1 0,1 0 0,-1 0 1,1 1-1,1-1 0,-1 1 0,2-1 0,-2 11 0,3-17-38,1 0 0,-1-1 0,1 1 0,0-1 0,-1 1 0,1-1 0,0 0 0,0 1 0,0-1 0,0 0 0,0 1 0,0-1 0,1 0 1,-1 0-1,0 0 0,1 0 0,-1 0 0,0 0 0,1-1 0,-1 1 0,1 0 0,0-1 0,-1 1 0,1-1 0,-1 1 0,1-1 0,0 0 0,-1 0 0,1 0 0,0 0 1,-1 0-1,1 0 0,1 0 0,7 0-657,-1-1 0,0 0 1,0 0-1,17-4 0,-14 0-819,0 0 0,0-1 0,0 0 0,-1-1 0,0 0-1,-1-1 1,17-15 0,7-8-5499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0:5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8904,'0'0'9070,"-9"2"-7522,3-1-1376,1 1-1,0 0 0,-1 0 0,1 1 0,0-1 0,0 1 0,0 0 0,1 1 0,-1-1 0,1 1 1,0 0-1,0 0 0,0 0 0,0 0 0,1 1 0,-1 0 0,1 0 0,0 0 0,-3 9 0,-3 0 140,1 0 0,1 1-1,0 0 1,1 0-1,1 0 1,0 1 0,1 0-1,1 0 1,1 0-1,-2 24 1,4-38-300,0-1 0,0 0-1,0 0 1,1 1 0,-1-1 0,0 0 0,0 0-1,1 0 1,-1 0 0,1 1 0,-1-1 0,1 0-1,-1 0 1,1 0 0,0 0 0,-1 0 0,1 0-1,0 0 1,0 0 0,0 0 0,0-1 0,0 1-1,0 0 1,0-1 0,0 1 0,0 0 0,2 0 0,1 0 16,0 0 1,1 0 0,-1 0-1,0-1 1,0 0 0,0 0 0,0 0-1,8-1 1,4-1-98,-1-2 0,1 0 0,22-9 0,-29 9 31,-6 3 23,-1 0 0,1 0 0,-1 0 1,1 0-1,0 0 0,0 0 0,-1 1 0,1-1 0,0 1 0,0 0 1,3 0-1,-6 43-166,-1-42 201,1 1 0,-1-1 0,1 1 0,0-1 0,-1 1 0,1-1 0,0 1 0,0-1 0,0 1 0,0-1 0,0 1 0,1-1 0,-1 1 0,0-1 1,1 1-1,-1-1 0,1 1 0,-1-1 0,1 1 0,0-1 0,-1 0 0,1 1 0,0-1 0,0 0 0,0 0 0,0 0 0,1 1 0,1-1 0,0 0 0,0-1 0,-1 1-1,1-1 1,0 0 0,0 0 0,-1 0 0,1 0 0,0 0 0,0-1 0,0 1 0,-1-1 0,1 0 0,0 0-1,-1 0 1,4-2 0,6-3-271,0 0-1,0-1 1,0-1-1,-1 0 1,-1 0-1,13-13 1,21-16-1269,-44 37 1409,-19 22-32,17-21 172,1 0 0,0 0 0,0 0 0,0 0 0,1 0 0,-1 0 0,0 0 0,0 1 0,1-1 0,-1 0 0,0 1 0,1-1 0,0 0 0,-1 1 0,1-1 0,-1 3 0,2-4-6,-1 1 0,0-1-1,0 1 1,1-1-1,-1 1 1,0-1 0,1 0-1,-1 1 1,0-1 0,1 0-1,-1 1 1,1-1-1,-1 0 1,0 1 0,1-1-1,-1 0 1,1 0 0,-1 1-1,1-1 1,-1 0-1,1 0 1,-1 0 0,1 0-1,-1 0 1,1 0 0,-1 0-1,1 0 1,-1 0-1,2 0 1,3 0 44,-1-1 0,1 1 0,0-1 0,0 0 0,0-1 0,0 1 0,-1-1 0,8-3 0,19-12-54,-1-2 1,-1-1-1,36-31 1,-54 41-38,-1 0 0,0 0 0,0-1 0,-1-1 0,-1 1 0,0-1 0,0-1 0,-1 0 0,-1 0 0,10-27 0,-14 21-153,-10 23 87,-13 28 136,13-9 107,0 1 0,2 0 1,1 0-1,1 0 0,1 1 0,1-1 0,1 1 0,1 0 0,5 37 1,-4-53-132,2 0 0,-1 0-1,1 0 1,0 0 0,1 0 0,0-1 0,1 1 0,-1-1 0,2 0 0,-1-1 0,1 1 0,0-1 0,12 11 0,-17-17 22,-12-10 26,-44-44-47,2-2-1,-86-115 0,139 170 3,-1-1 0,1 1-1,-1 0 1,1-1-1,0 1 1,0 0 0,-1-1-1,1 1 1,0-1 0,0 1-1,-1-1 1,1 1-1,0-1 1,0 1 0,0-1-1,0 1 1,0-1-1,0 1 1,0-1 0,0 1-1,0-1 1,0 1 0,0-1-1,0 1 1,0-1-1,0 1 1,0-1 0,0 1-1,1-1 1,-1 1 0,0-1-1,0 1 1,1 0-1,-1-1 1,21-5 253,39 12-249,-51-5 63,193 20-190,-115-19-3678,-36-2-2778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50 156 4516,'2'-10'5114,"25"-136"3940,-28 250-7201,-34 144-560,17-135-42,-7 179 0,25-292-1229,0 0 0,1 0 1,-1-1-1,0 1 0,0 0 0,0 0 0,0 0 0,1 0 0,-1-1 0,0 1 0,0 0 0,0 0 0,1 0 0,-1 0 0,0 0 0,0-1 0,1 1 1,-1 0-1,0 0 0,0 0 0,1 0 0,-1 0 0,0 0 0,0 0 0,1 0 0,-1 0 0,0 0 0,0 0 0,1 0 0,-1 0 0,0 0 1,0 0-1,1 0 0,-1 0 0,0 1 0,0-1 0,1 0 0,-1 0 0,0 0 0,0 0 0,0 0 0,1 1 0,-1-1 0,0 0 0,0 0 0,0 0 1,0 1-1,1-1 0,-1 0 0,0 0 0,0 0 0,0 1 0,0-1 0,0 0 0,0 0 0,0 1 0,0-1 0,0 0 0,0 1 0,15-22 651,-1-12-726,0 0 0,-3-1 0,0-1 1,-3 0-1,0 0 0,-3 0 0,-1-1 0,-1 0 0,-4-55 0,-6 63-246,0 25 49,-1 16-12,6-6 238,0-1 0,0 1 0,1-1 0,0 1 0,0 0 0,0-1 0,1 1 0,0 0 0,1 0 0,-1-1 0,1 1 0,1 0 0,-1-1 0,5 12 0,-4-15 32,0 1-1,0 0 1,0-1-1,1 0 1,-1 0-1,1 1 1,0-1-1,0-1 1,0 1-1,0 0 0,1-1 1,-1 0-1,1 1 1,-1-1-1,1-1 1,0 1-1,0 0 1,0-1-1,0 0 1,0 0-1,0 0 1,0-1-1,0 1 1,0-1-1,4 0 0,0 0 26,0-1-1,0 0 1,0 0-1,0-1 1,0 0-1,-1 0 1,1-1-1,-1 0 1,1 0-1,-1-1 1,0 0-1,0 0 1,-1 0-1,1-1 1,-1 0-1,8-9 1,-9 10-21,-1-1 1,0 0 0,0-1-1,0 1 1,0-1-1,-1 1 1,0-1 0,0 0-1,0 0 1,-1-1-1,0 1 1,0 0 0,-1-1-1,1 1 1,-2-1-1,1 1 1,-1-1-1,0 0 1,0 1 0,-1-10-1,0 16-18,1-1-1,0 1 1,0 0-1,0-1 0,0 1 1,0 0-1,0-1 1,0 1-1,-1 0 1,1-1-1,0 1 1,0 0-1,0-1 0,-1 1 1,1 0-1,0-1 1,-1 1-1,1 0 1,0 0-1,0 0 1,-1-1-1,1 1 0,0 0 1,-1 0-1,1 0 1,-1 0-1,1-1 1,0 1-1,-1 0 1,1 0-1,0 0 0,-1 0 1,1 0-1,-1 0 1,1 0-1,0 0 1,-1 0-1,1 0 0,-1 0 1,1 0-1,0 1 1,-1-1-1,1 0 1,0 0-1,-1 0 1,1 0-1,0 1 0,-1-1 1,1 0-1,0 0 1,-1 1-1,1-1 1,0 0-1,0 0 1,-1 1-1,1-1 0,0 0 1,0 1-1,-1 0 1,-15 18-183,12-9 172,0 1-1,0-1 0,-4 22 1,8-30 15,-1-1 1,1 1-1,-1 0 1,1 0-1,-1 0 1,1-1-1,0 1 1,0 0 0,0 0-1,0 0 1,0 0-1,1 0 1,-1-1-1,0 1 1,1 0-1,-1 0 1,1-1-1,0 1 1,-1 0-1,1-1 1,0 1 0,0 0-1,0-1 1,0 1-1,1-1 1,-1 0-1,0 1 1,1-1-1,-1 0 1,1 0-1,1 2 1,7-2 3,0 1 0,0-1 0,1-1 0,-1 0 0,0 0-1,0-1 1,0 0 0,0-1 0,0 0 0,0 0 0,-1-1 0,1-1 0,-1 1 0,0-2 0,0 1 0,0-1 0,0-1 0,-1 1-1,0-1 1,0-1 0,-1 0 0,1 0 0,-2 0 0,8-9 0,-9 8-187,-8 15 15,-12 30 18,15-35 168,-1 0 1,1 0-1,0 1 1,-1-1-1,1 1 0,0-1 1,0 0-1,1 1 1,-1-1-1,0 0 1,1 1-1,-1-1 0,1 0 1,0 1-1,0-1 1,0 0-1,0 0 1,0 0-1,0 0 0,1 0 1,-1 0-1,3 3 1,-1-4 10,-1 0 0,1 0 0,-1 0 0,1 0 0,0 0 0,-1 0 0,1 0 0,0-1 0,0 0 0,-1 1 0,1-1 0,0 0 0,0-1 0,0 1 0,-1 0 0,1-1 0,0 1 0,0-1 0,4-2 0,-3 2-7,1-1 0,-1 0 0,0 0 0,1-1 0,-1 1 1,0-1-1,-1 0 0,1 0 0,0 0 0,-1 0 0,0-1 0,0 1 0,0-1 0,0 0 0,0 0 0,-1 0 0,1 0 1,-1-1-1,0 1 0,-1 0 0,1-1 0,-1 0 0,0 1 0,0-1 0,0 0 0,-1 1 0,0-1 0,0 0 0,0 0 0,0 0 1,-1 1-1,1-1 0,-1 0 0,-1 1 0,1-1 0,-1 1 0,1-1 0,-1 1 0,0-1 0,-1 1 0,-4-7 0,-49-51-73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0:1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6182,'0'0'3064,"8"-5"-3021,21-7-30,0 1 1,0 2-1,1 0 0,0 2 1,1 2-1,45-4 1,205 4 101,-175 7-100,-106-2-15,906-12 32,-457 8 15,-330 10-20,207 36 0,-317-40-16,8 0 3,1 2-1,-1 0 0,0 0 1,0 2-1,-1 0 0,0 1 1,26 15-1,-92-21 1076,-371-17-1298,329 10 34,-766-83 885,711 60-595,97 17-99,0 2 1,-1 3-1,-55-2 1,104 9-21,1 0 1,-1 0-1,1 0 0,-1 0 1,1 1-1,-1-1 0,1 0 1,-1 1-1,1-1 0,0 1 0,-1 0 1,1-1-1,0 1 0,-1 0 1,1 0-1,0 0 0,0 0 1,0 0-1,0 0 0,0 0 0,0 0 1,0 1-1,0-1 0,0 0 1,1 0-1,-1 1 0,0-1 1,1 1-1,-1 1 0,0 1-167,0 0 0,0 0 0,1 1 0,-1-1 0,1 0 1,1 0-1,-1 0 0,0 0 0,1 0 0,1 4 0,4 5-1863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10826,'0'0'10730,"52"17"-10601,-20-3-226,-3-2-2273,1-3-2434,4-4-3044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71 4324,'0'0'673,"8"-8"752,-2 2-517,32-33 2238,-35 37-2418,-1 0-1,1 0 1,0 0-1,-1 0 1,1 0 0,0 1-1,0 0 1,6-2-1,-8 5-373,0 1-1,0 0 1,-1 0-1,1 0 1,-1 0 0,1 1-1,-1-1 1,0 0-1,0 0 1,0 0-1,-1 0 1,0 5-1,-2 2-142,0-1 0,-1 1-1,0-1 1,0 0 0,-1 0-1,0 0 1,-1-1-1,1 0 1,-2 0 0,1 0-1,-1-1 1,-10 8 0,-1 1 112,0-1 1,-2-1-1,1-1 1,-24 11 0,40-22-311,-1 0 1,1 0-1,0-1 1,-1 1 0,1-1-1,-1 0 1,1 0-1,-1 0 1,0-1-1,1 1 1,-6-1 0,8 0-59,-1-1 1,1 1-1,0-1 1,0 0-1,0 1 1,0-1-1,0 0 1,0 0-1,0 0 1,0 0-1,0 0 1,0 0 0,1 0-1,-1 0 1,0 0-1,1-1 1,-1 1-1,1 0 1,-1 0-1,1 0 1,-1-1-1,1 1 1,0 0-1,0-1 1,0 1 0,-1 0-1,1-1 1,1 1-1,-1 0 1,0-1-1,1-2 1,-1-10-499,1 0 0,1 0 0,0 0 1,4-14-1,-4 22 415,0 0 0,0 0 0,0 1 0,0-1 0,1 0 0,0 1 0,0 0 0,1 0 0,-1 0 0,1 0 0,8-7 0,-10 10 150,-1 1 0,1 0 1,0 0-1,-1 1 0,1-1 0,0 0 0,0 1 0,0-1 0,0 1 0,0-1 0,0 1 0,0 0 0,0 0 0,0 0 0,-1 0 0,1 0 0,0 0 0,0 1 0,0-1 0,0 0 0,0 1 0,0 0 0,0-1 1,-1 1-1,1 0 0,0 0 0,0 0 0,-1 0 0,1 0 0,-1 1 0,1-1 0,-1 0 0,2 3 0,8 7 375,-1 0-1,-1 1 1,13 19-1,-5-7 215,-10-14-494,4 3 552,0 1 1,1-1-1,18 16 0,-27-27-780,-1 0 0,1 0-1,-1 0 1,1 0 0,0 0-1,0-1 1,0 1 0,0-1-1,0 0 1,0 0 0,0 0-1,0 0 1,1 0 0,-1-1-1,0 1 1,1-1 0,-1 0-1,0 0 1,0 0 0,1-1-1,-1 1 1,0-1 0,0 0-1,7-2 1,-2-7-4827,-1-6-3652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11403,'0'0'9897,"67"8"-7815,-34-8-673,1 0-800,6-4-417,-5 0-128,-2 4-96,-5 0-993,-10 0-1153,-11 0-1762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6502,'0'0'14638,"64"10"-13901,-36-11-609,6-2-64,0 1-224,0 2-1378,0 0-2466,-2 0-2113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19 6983,'0'0'5915,"-8"-3"-3369,2 0-2371,0 1-1,1 0 1,-1 0 0,0 0-1,0 1 1,0 0 0,0 0-1,0 0 1,0 1 0,0 0-1,-1 0 1,1 1 0,0-1-1,0 1 1,0 1 0,0-1-1,0 1 1,1 0 0,-1 0-1,0 1 1,1 0 0,0 0-1,-1 0 1,-7 7 0,3-1 241,0 2 1,1-1-1,0 1 0,-10 17 1,15-23-246,2 0 0,-1 0 0,0 0 1,1 1-1,0-1 0,0 0 0,1 1 0,-1 0 1,1-1-1,1 1 0,-1 0 0,1-1 0,0 10 1,1-13-156,0 0 0,0 0 0,0 0 0,0 0 0,0 0 0,0 0 1,1-1-1,-1 1 0,0 0 0,1-1 0,0 1 0,-1-1 0,1 0 0,0 0 1,0 1-1,0-1 0,-1 0 0,1 0 0,0-1 0,1 1 0,-1 0 0,0-1 1,0 1-1,0-1 0,0 0 0,0 0 0,1 1 0,-1-1 0,2-1 0,3 2 18,0-1-1,0-1 1,0 1-1,0-1 1,0 0-1,0-1 1,0 1-1,8-5 0,-7 2-14,-1 0 0,0-1 0,0 0-1,-1 0 1,0 0 0,0-1-1,0 0 1,0 0 0,-1-1-1,5-8 1,-7 12-23,0-1-1,-1 0 1,0-1-1,0 1 1,0 0-1,-1 0 1,1-1-1,-1 1 1,0-1 0,0 1-1,-1-1 1,1 0-1,-1 1 1,0-1-1,0 1 1,-1-1-1,1 0 1,-1 1-1,0-1 1,-2-4-1,2 7-43,0 1-1,1-1 0,-1 1 0,-1-1 0,1 1 0,0-1 0,0 1 0,0-1 0,-1 1 0,1 0 1,-1 0-1,1 0 0,-1 0 0,0 0 0,1 0 0,-1 0 0,0 0 0,1 1 0,-1-1 0,0 1 1,0-1-1,0 1 0,0 0 0,1 0 0,-1 0 0,0 0 0,0 0 0,0 0 0,0 0 0,0 0 1,1 1-1,-3 0 0,-27 13-2731,29-12 2118,0-1-1,0 1 1,1-1-1,-1 1 1,0 0-1,1 0 1,-1 0-1,1 0 1,0 0 0,-2 3-1,-1 2-6981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5317,'0'0'5979,"8"-1"-2984,23-3-870,-30 4-2028,-1 0 0,1 0 0,0 0 1,0 0-1,0 0 0,-1 0 0,1 0 1,0 0-1,0 0 0,-1 0 1,1 1-1,0-1 0,0 0 0,-1 1 1,1-1-1,0 0 0,-1 1 0,1-1 1,0 1-1,-1-1 0,1 1 1,-1-1-1,1 1 0,-1-1 0,1 1 1,-1 0-1,1-1 0,-1 1 0,0 0 1,1-1-1,-1 1 0,0 0 1,0 0-1,1-1 0,-1 1 0,0 0 1,0 1-1,-1 32 1773,0-27-1473,-2 13-16,-1 1 1,-1 0 0,-12 29 0,-5 23-319,22-72-164,-1 0 0,1 0-1,0 0 1,0 0 0,-1-1-1,1 1 1,0 0 0,0 0-1,0 0 1,0 0 0,0 0-1,0 0 1,0 0-1,0 0 1,1 0 0,-1 0-1,0 0 1,0-1 0,1 1-1,-1 0 1,1 0 0,-1 0-1,1 0 1,-1-1 0,2 2-1,-1-2-134,0 0-1,0 0 1,0 0 0,0 0-1,-1 0 1,1 0-1,0 0 1,0 0 0,0-1-1,0 1 1,0 0-1,0-1 1,0 1 0,0-1-1,-1 1 1,1-1-1,0 1 1,0-1 0,-1 1-1,1-1 1,0 0-1,-1 1 1,1-1 0,0 0-1,0-1 1,14-17-6784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167 116 5029,'0'0'5920,"1"-8"-2754,1-7-1932,0 3 229,-1 1-1,0 0 1,0-1-1,-1 1 1,-3-17-1,3 28-1454,0-1 0,0 1 0,-1 0 0,1-1 0,0 1 0,0 0 0,-1 0 0,1 0 0,0-1 0,-1 1 0,1 0 0,0 0 0,-1 0 0,1 0 0,0 0 0,-1 0 0,1-1 0,-1 1 0,1 0 0,0 0 0,-1 0 0,1 0 0,0 0 0,-1 1 0,1-1 0,0 0 0,-1 0 0,1 0 0,-1 0-1,1 0 1,0 0 0,-1 0 0,1 1 0,0-1 0,0 0 0,-1 0 0,1 1 0,0-1 0,-1 0 0,1 0 0,0 1 0,-13 9-55,-5 13 141,12-16 116,0 0 1,1 1-1,-1-1 1,1 1-1,-6 14 0,13-15 791,9-12-4716,4-7-1174,-9 6 4661,-4 2-229,0 0 0,0 0 0,0 0 1,-1 0-1,1 0 0,-1 0 0,0-1 0,0 1 0,0-7 1,7-25 1575,-7 43 7197,-7 41-6499,-5-16-818,7-24-769,1 1-1,0-1 0,1 1 1,0-1-1,0 1 0,0 13 1,2-21-221,1-1 0,-1 1 0,1 0 0,-1 0 0,1-1 1,-1 1-1,1 0 0,0-1 0,-1 1 0,1-1 0,0 1 0,-1-1 0,1 1 1,0-1-1,0 1 0,-1-1 0,1 0 0,0 0 0,0 1 0,0-1 1,0 0-1,0 0 0,-1 0 0,1 0 0,0 0 0,0 0 0,0 0 0,1 0 1,35 0 123,-28 0-195,2 0-248,1 1 0,-1 0 0,1 0 0,-1 1 0,0 1 0,12 4 0,-21-7 293,1 1-1,-1 0 0,0-1 1,0 1-1,0 0 0,0 0 1,0 0-1,-1 1 0,1-1 0,0 0 1,0 1-1,-1-1 0,1 1 1,-1 0-1,1-1 0,-1 1 1,0 0-1,0 0 0,1 0 1,-2 0-1,1 0 0,0 0 0,0 0 1,0 0-1,-1 0 0,1 0 1,-1 0-1,0 1 0,0-1 1,0 0-1,0 0 0,0 1 1,0-1-1,0 0 0,-1 0 0,1 0 1,-1 0-1,0 0 0,-1 4 1,-1-1 148,0-1-1,0 1 1,0-1 0,-1 1 0,0-1 0,1 0-1,-2 0 1,1-1 0,0 1 0,-1-1 0,0 0-1,-9 5 1,-66 26 1254,61-27-1306,0 0-1,0-2 0,-1 0 0,0-1 1,-31 2-1,50-6-188,0 0 0,0 0-1,0-1 1,1 1 0,-1 0 0,0 0 0,0-1-1,1 1 1,-1 0 0,0-1 0,1 1-1,-1-1 1,0 1 0,1-1 0,-1 1 0,1-1-1,-1 1 1,0-1 0,1 0 0,0 1 0,-1-1-1,1 0 1,-1 1 0,1-1 0,0 0 0,-1 0-1,1 1 1,0-1 0,0 0 0,0 0-1,0 0 1,0 1 0,0-2 0,0-33-3969,1 24 2205,0-24-4591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12011,'0'0'4933,"47"-6"-3428,-26 6-191,4 0-193,-2 1-641,6 5-352,1 1-96,-1-2-832,5-2-1795,-4-3-4195</inkml:trace>
  <inkml:trace contextRef="#ctx0" brushRef="#br0" timeOffset="1">650 77 12684,'0'0'5189,"-71"47"-3075,47-29-256,-2 0-417,2-1-320,10 0-705,0-1-319,3-2-65,6-2-32,-2 0-929,1-3-1634,5-5-1408,-5-4-2371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8008,'-9'0'3939,"-3"1"-3095,0 0 0,0 0 0,0 1-1,0 0 1,-21 8 0,28-9-587,0 1-1,0 0 1,1 0 0,-1 1 0,0 0-1,1 0 1,-1 0 0,1 0-1,0 0 1,0 1 0,1 0-1,-1 0 1,1 0 0,-1 0 0,1 1-1,0-1 1,1 1 0,-3 5-1,5-9-224,-1-1 0,1 1-1,0 0 1,-1 0 0,1 0-1,0 0 1,0 0-1,0 0 1,0 0 0,0 0-1,0 0 1,0 0 0,0 0-1,0 0 1,0 0-1,0 0 1,1-1 0,-1 1-1,0 0 1,1 0 0,-1 0-1,0 0 1,1 0-1,0-1 1,-1 1 0,2 1-1,0-1 11,-1 1-1,1-1 0,0 0 1,0 0-1,0 0 1,0 0-1,0-1 0,0 1 1,0-1-1,0 1 0,4 0 1,8 0 43,0-1 0,0 0 0,15-3 1,-20 2-64,2 0-38,0 0 0,-1-1 0,1-1-1,-1 0 1,0 0 0,13-7 0,-20 9 12,0 0-1,0-1 1,0 1 0,0-1 0,0 0 0,-1 0 0,1 0-1,0 0 1,-1-1 0,0 1 0,0-1 0,1 1-1,-1-1 1,-1 0 0,1 1 0,0-1 0,-1 0 0,1 0-1,-1-1 1,0 1 0,0 0 0,0 0 0,0-7-1,-1 9 7,-1 0-1,1 0 0,-1 0 0,1 0 0,-1 1 0,1-1 0,-1 0 0,0 0 0,0 0 0,1 0 0,-1 1 0,0-1 0,0 0 0,0 1 0,0-1 0,0 1 0,0-1 1,0 1-1,0-1 0,0 1 0,0 0 0,0-1 0,0 1 0,0 0 0,0 0 0,0 0 0,0 0 0,0 0 0,0 0 0,0 0 0,0 0 0,0 0 0,0 0 0,-2 1 1,-39 6-45,35-4 84,1 0 0,-1 1 0,1-1 1,0 1-1,1 1 0,-1-1 0,1 1 0,0 0 0,0 0 0,0 0 0,0 1 1,-5 8-1,8-9-209,-1 0 1,0 0-1,1 0 1,0 0-1,0 0 1,1 0-1,-2 9 1,2-11-403,1 0 0,0 1 0,0-1 0,0 1 0,0-1 0,1 1 0,-1-1 0,1 0 0,0 1-1,0-1 1,0 0 0,3 5 0,10 12-6492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77 10570,'0'0'4052,"-10"5"-1869,2-2-1729,-1-1 204,1 1 1,0 0-1,0 0 0,0 1 0,0 0 0,1 0 1,-1 1-1,1 0 0,-10 9 0,17-14-634,0 0 0,0 0 1,0 1-1,0-1 0,0 0 0,0 0 0,-1 0 0,1 0 0,0 1 0,0-1 0,0 0 0,0 0 1,0 0-1,0 0 0,0 1 0,0-1 0,0 0 0,1 0 0,-1 0 0,0 0 0,0 0 1,0 1-1,0-1 0,0 0 0,0 0 0,0 0 0,0 0 0,0 0 0,0 1 0,0-1 0,1 0 1,-1 0-1,0 0 0,0 0 0,0 0 0,0 0 0,0 0 0,1 0 0,-1 1 0,0-1 1,0 0-1,0 0 0,0 0 0,0 0 0,1 0 0,-1 0 0,0 0 0,0 0 0,1 0 0,14 1 737,15-4 44,-23 0-760,0 1-1,0-1 1,0-1 0,0 1 0,0-1 0,-1 0 0,12-10-1,-16 12-25,1 0-1,-1 0 0,0 0 1,0 0-1,-1 0 0,1 0 1,0 0-1,-1-1 0,1 1 1,-1-1-1,0 1 0,0-1 1,0 0-1,0 1 0,0-1 1,0 0-1,-1 0 0,0 1 1,1-1-1,-1 0 0,0 0 1,0 0-1,0 0 0,-2-3 1,1 3-5,-1 1 0,1 0 0,-1 0 0,0 0 0,0 0 0,0 0 0,0 1 1,-1-1-1,1 0 0,0 1 0,-1 0 0,1-1 0,-1 1 0,1 0 0,-1 0 0,0 1 1,1-1-1,-1 1 0,0-1 0,-3 1 0,-1-2-177,1 1 0,0 1 0,-1 0-1,1-1 1,-1 2 0,1-1 0,-13 3 0,19-2-44,-1-1 1,1 0-1,-1 1 1,1-1-1,-1 1 1,1-1 0,-1 1-1,1-1 1,-1 1-1,1 0 1,0-1-1,-1 1 1,1-1 0,0 1-1,0 0 1,-1-1-1,1 1 1,0 0-1,0-1 1,0 1-1,0 0 1,0-1 0,0 1-1,0 0 1,0 0-1,0-1 1,0 1-1,0 0 1,0 3-2418,0 1-4038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0:1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73 3299,'0'0'7954,"1"0"-7957,-1-1 0,1 1 0,-1-1 0,0 1 0,1-1 0,-1 1 0,1-1 0,-1 1 0,1 0 0,-1-1 0,1 1 0,-1 0 0,1-1 0,0 1 0,-1 0 0,1 0 0,-1-1 1,1 1-1,0 0 0,-1 0 0,1 0 0,0 0 0,-1 0 0,2 0 0,5 0-1,0 1 0,1 0 0,-1 0 0,0 1 0,0 0 1,9 3-1,27 7-1,154 11-501,325-6 0,-322-15 364,248 0 490,307 10 490,-583 5-310,-212-21 2520,-19 6-2647,4 0-359,-1229 36 423,960-8-539,-401 17-7,710-49-254,21-5-314,26-5-480,-31 11 1117,158-49-1924,243-44 0,174 8-1431,-379 61 1611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3267,'0'0'13939,"5"8"-12012,0 6-1416,0 2 0,-1-1 1,0 0-1,-2 1 0,1-1 1,-2 1-1,0 0 0,-3 25 0,6 5 22,-4-44-664,0 1-1,1-1 0,-1 1 0,1-1 1,0 1-1,0-1 0,0 0 1,0 1-1,0-1 0,0 0 0,1 0 1,-1 0-1,1 0 0,0 0 0,2 3 1,-10-10-8827,-5-6 2578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11531,'0'0'9481,"43"-32"-8104,-6 29-160,8 1-160,6 0-352,5-3-385,-3 1-224,3-1-32,-10 1-64,-1-2-864,-11-2-1795,-8-4-3138,-8-4-8425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09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10090,'0'0'7564,"1"11"-5968,3 22-769,-3-1-1,0 1 0,-3 0 1,-6 45-1,1-20-468,4-34 262,2-60-343,1-105-2349,0 140 1886,17 25-188,-11-20 422,0 0-1,1-1 1,-1 0 0,1 0 0,0 0-1,0-1 1,0 0 0,0 0 0,0-1-1,0 0 1,1 0 0,-1-1 0,0 0-1,1 0 1,-1 0 0,0-1 0,1 0-1,-1-1 1,0 0 0,0 0 0,0 0-1,0-1 1,-1 0 0,1 0 0,-1-1-1,1 0 1,-1 0 0,-1 0 0,1-1-1,0 0 1,-1 0 0,0 0 0,0-1-1,-1 0 1,5-7 0,-7 10-2,-1 0 0,0 0 0,1-1 0,-1 1 0,-1 0 0,1-1 1,0 1-1,-1-1 0,0 1 0,0 0 0,0-1 0,0 1 0,0-1 0,-1 1 1,0-1-1,1 1 0,-1 0 0,-3-6 0,3 7-52,0 1 1,0-1-1,0 1 0,0-1 1,0 1-1,0-1 0,-1 1 1,1 0-1,-1 0 0,1-1 1,-1 1-1,0 0 0,1 0 1,-1 1-1,0-1 0,1 0 1,-1 1-1,0-1 0,0 1 1,0-1-1,0 1 0,0 0 0,1 0 1,-1 0-1,0 0 0,0 0 1,0 0-1,0 0 0,0 1 1,0-1-1,1 1 0,-1-1 1,-3 2-1,1 0-4,-1 1 0,1-1-1,0 1 1,0 0 0,0 0 0,1 1-1,-1-1 1,1 1 0,-1-1 0,1 1-1,1 0 1,-5 6 0,-25 54 127,31-61-101,-1 1 1,1-1-1,0 0 0,0 1 0,0-1 1,0 1-1,1-1 0,-1 1 0,1-1 1,0 1-1,0-1 0,0 1 0,1-1 1,0 5-1,0-6-4,0 0-1,0 0 1,1-1 0,-1 1 0,0 0 0,1-1-1,-1 0 1,1 1 0,-1-1 0,1 0-1,0 1 1,-1-1 0,1 0 0,0 0-1,0-1 1,0 1 0,0 0 0,0 0 0,0-1-1,0 0 1,0 1 0,0-1 0,0 0-1,0 0 1,3 0 0,5 1 76,-1-1-142,0 1-1,0 0 1,0 0 0,0 1-1,-1 0 1,13 5 0,-18-6-40,-1 1 0,1-1 0,-1 1 1,0 0-1,0 0 0,1 0 0,-1 0 0,-1 0 1,1 0-1,0 0 0,0 1 0,-1-1 0,1 1 1,-1-1-1,0 1 0,0 0 0,0-1 0,0 1 1,0 0-1,-1 0 0,1-1 0,-1 1 0,0 0 1,0 5-1,0-1-638,1 21 323,2-17-2590,3-11-4307,4-9 2181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1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6694,'0'0'5413,"7"3"-3128,4 2-1212,0-1 1,-1 0-1,1-1 0,0-1 0,15 2 0,-24-3-889,1 0-1,0-1 1,0 1 0,0-1-1,0 0 1,-1 0 0,1 0-1,0 0 1,0-1 0,0 1-1,0-1 1,-1 0-1,1 1 1,0-1 0,-1 0-1,1-1 1,0 1 0,-1 0-1,0-1 1,1 1 0,-1-1-1,0 0 1,0 0 0,0 0-1,0 0 1,0 0 0,0 0-1,0-1 1,-1 1 0,1-1-1,0-2 1,-2 5-164,1-1-1,-1 1 1,0-1 0,0 1 0,0-1-1,0 1 1,0-1 0,0 1 0,0-1-1,1 1 1,-2-1 0,1 1 0,0-1 0,0 1-1,0-1 1,0 1 0,0-1 0,0 1-1,0-1 1,-1 1 0,1-1 0,0 1-1,0 0 1,-1-1 0,1 1 0,0-1-1,0 1 1,-1 0 0,1-1 0,-1 1-1,1 0 1,0-1 0,-1 1 0,1 0-1,-1 0 1,0-1 0,-23 0 31,18 2-85,-1 1 1,1-1 0,0 1-1,0 0 1,-11 6 0,7 0 31,0 1 1,0 0-1,-16 19 1,24-26-61,-1 1 1,1-1-1,0 1 1,0 0-1,1 0 1,-1 0-1,1 0 1,-1 0 0,1 0-1,0 0 1,0 0-1,0 1 1,1-1-1,-1 0 1,1 0-1,-1 1 1,1-1-1,0 1 1,1-1-1,0 7 1,0-9-60,0 0 1,0 0 0,0 0 0,0 0-1,0 0 1,0 0 0,0 0 0,0-1-1,1 1 1,-1 0 0,0 0 0,0-1-1,1 1 1,-1-1 0,0 0 0,1 1-1,-1-1 1,1 0 0,-1 1 0,0-1-1,1 0 1,1-1 0,39 0-2206,-36 1 1684,7-2-280,0-1 1,0 0-1,0-1 0,-1 0 0,0-1 1,0 0-1,0-1 0,13-8 0,-18 9 869,0 1 0,0-2-1,0 1 1,-1-1-1,0 0 1,0 0 0,10-14-1,-9 2 2429,-14 12 714,5 6-2978,1 0-1,-1 0 1,0 1-1,0-1 1,1 1-1,-1-1 1,1 1-1,-1 0 0,0-1 1,1 1-1,-1 0 1,1 0-1,0 0 1,-1 0-1,1 1 1,0-1-1,-2 1 1,-1 3 135,0 1 0,-1-1 0,2 0 1,-1 1-1,1 0 0,-1 0 1,2 0-1,-1 0 0,1 1 0,0-1 1,0 1-1,0-1 0,1 1 1,0 9-1,1-15-208,0 0 0,0 0 0,0 0 0,0 0 0,0 0 0,1 0 0,-1 0 0,0 0 0,1 0 0,-1 0 0,1 0 0,-1 0 0,1-1 0,-1 1 0,1 0 0,-1 0 0,1 0 0,0-1 0,0 1 0,-1 0 0,1-1 0,0 1 0,0-1 0,0 1 0,1 0 0,32 4 747,-30-5-690,1 0 1,0-1 0,-1 1-1,1-1 1,-1 0-1,1 0 1,-1-1 0,1 0-1,-1 1 1,0-1 0,0-1-1,5-2 1,-7 3-72,0 0 1,1-1-1,-1 1 1,-1-1-1,1 1 1,0-1-1,-1 0 0,1 1 1,-1-1-1,0 0 1,0 0-1,0 0 1,0 0-1,0 0 1,-1 0-1,1 0 0,-1 0 1,0-1-1,0 1 1,0 0-1,0 0 1,-1 0-1,1 0 0,-2-3 1,-1-4-375,-2 1 1,1 0-1,-1 0 1,0 0-1,-13-14 1,-2-6-4011,17 20-2713,8 9 1276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7079,'0'0'13997,"11"3"-12897,26 3-628,1-2 0,-1-2 0,58-3 1,-13 0-1808,-2 5-3816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10410,'0'0'9865,"74"22"-9160,-30-22-545,4 0-96,-1-4-32,3-2-128,-6-4-2466,-2-1-7848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1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50 12204,'0'0'5471,"9"-7"-4259,-3 2-1070,0 0 0,1 1 0,-1 0 0,1 0 0,0 1 0,0 0 0,0 0 0,0 1 0,1 0 0,-1 0 0,1 0 0,-1 1 0,1 1 0,12-1 0,-3 1-76,-9-1-37,1 1 1,-1 0-1,0 0 0,0 0 0,0 1 0,0 1 1,0-1-1,0 1 0,0 1 0,0-1 0,13 8 1,-20-10 8,0 1 1,-1 0-1,1-1 1,0 1-1,0 0 0,0 0 1,0-1-1,0 1 1,-1 0-1,1 0 1,0 0-1,-1 0 1,1 0-1,-1 0 1,1 0-1,-1 0 1,1 0-1,-1 0 1,0 1-1,0-1 1,1 0-1,-1 0 1,0 0-1,0 0 1,0 0-1,0 1 1,0-1-1,-1 0 1,1 0-1,0 0 0,-1 0 1,1 0-1,0 0 1,-1 1-1,1-1 1,-1 0-1,1 0 1,-1 0-1,0-1 1,0 1-1,1 0 1,-1 0-1,0 0 1,0 0-1,-1 1 1,-5 3 185,1 0 1,-1 0-1,1 0 1,-1-1 0,-9 4-1,10-5-140,-10 6 210,0 0 1,-1-2 0,0 0-1,0-1 1,-1-1 0,-33 5-1,65-8-316,1 0 0,-1 0 0,0 1-1,0 1 1,0 0 0,-1 1 0,0 1-1,0 0 1,0 1 0,0 0 0,16 13-1,-27-19 22,-1 0 0,0 0-1,1 0 1,-1 0 0,0 0-1,0 0 1,0 0 0,1 0 0,-1 1-1,-1-1 1,1 0 0,0 1-1,0-1 1,0 1 0,-1-1-1,1 1 1,-1-1 0,1 1 0,-1-1-1,0 1 1,1 0 0,-1-1-1,0 1 1,0 0 0,0 2-1,-1-2 33,-1 0-1,1 0 0,0 0 0,0 0 1,-1 0-1,1 0 0,-1 0 0,0-1 1,0 1-1,1-1 0,-1 1 0,0-1 1,0 0-1,0 1 0,-4 0 0,-11 6 352,-1-2 1,0 0-1,-28 5 0,37-9-193,-16 3 299,0-1 1,0-1-1,-31-1 1,56-2-494,-1 0 0,0 0 0,0 0 0,1 0 0,-1 0 0,0 0 1,0 0-1,1 0 0,-1-1 0,0 1 0,0 0 0,1 0 1,-1-1-1,0 1 0,1-1 0,-1 1 0,0-1 0,1 1 0,-1-1 1,1 1-1,-1-1 0,1 1 0,-1-1 0,1 0 0,-1 1 0,1-1 1,0 0-1,-1 1 0,1-1 0,0 0 0,0 1 0,-1-1 0,1-1 1,0 1-117,0 0 0,0 0 0,0 1 0,0-1 0,0 0 1,0 0-1,1 0 0,-1 0 0,0 1 0,0-1 0,1 0 1,-1 0-1,1 1 0,-1-1 0,0 0 0,1 1 0,-1-1 0,1 0 1,0 1-1,-1-1 0,1 1 0,-1-1 0,1 1 0,0-1 1,0 1-1,-1-1 0,1 1 0,0-1 0,1 1 0,67-11-9425,-50 9 6061,5 0-1533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1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9417,'0'0'13917,"-1"10"-12892,-11 51 317,7-41-1121,1 0 1,0 0 0,1 1-1,2-1 1,0 1 0,2 28-1,0-47-325,-1-1 0,1 0 0,-1 0 0,1 0 0,-1 0 0,1 0 0,0 0 0,0 0 0,0 0 0,-1 0 0,1-1 0,0 1 0,0 0 0,0 0 0,0-1 0,0 1 0,0 0 0,1-1 0,-1 0-1,0 1 1,0-1 0,0 1 0,0-1 0,2 0 0,-2 0-269,0 0-1,0 0 0,0 0 1,0 0-1,0 0 0,0 0 1,0 0-1,0 0 1,-1 0-1,1-1 0,0 1 1,0 0-1,0-1 0,0 1 1,0-1-1,-1 1 1,1-1-1,0 1 0,0-1 1,-1 0-1,1 1 0,1-2 1,8-14-7101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1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57 7655,'0'0'14745,"-1"-6"-13437,0 5-1247,1 0-1,-1-1 1,1 1 0,0 0 0,0-1-1,0 1 1,0-1 0,0 1 0,0 0-1,0-1 1,0 1 0,0-1 0,1 1-1,-1 0 1,1-1 0,-1 1 0,1 0 0,-1-1-1,2-1 1,0 1-29,1 1 0,-1-1-1,0 1 1,1 0 0,-1-1 0,1 1 0,0 0-1,-1 1 1,1-1 0,0 0 0,-1 1-1,1-1 1,3 1 0,21-4 58,50 0 0,-67 4-70,0 1 0,-1 0-1,1 0 1,-1 1 0,0 0-1,1 0 1,-1 1 0,17 8 0,-25-10-3,1-1 1,-1 1 0,0-1-1,0 1 1,0-1 0,0 1-1,1 0 1,-1 0 0,0 0-1,0 0 1,-1 0-1,1 0 1,0 0 0,0 0-1,0 0 1,-1 0 0,1 0-1,0 0 1,-1 1 0,1-1-1,-1 0 1,0 0 0,1 1-1,-1-1 1,0 0 0,0 1-1,0-1 1,0 3-1,-1-2 42,0 0 0,0 1 0,0-1 0,0 0 0,-1 0 0,1 0-1,-1 0 1,0 0 0,1 0 0,-1 0 0,0-1 0,0 1 0,-4 2 0,-8 4 150,0 0 0,-1-1 0,-22 9 0,-48 11 699,103-27-1058,0 1 0,0 0 0,0 1 0,32 9 0,-47-11 145,0 1 1,0 0-1,0 0 1,0 0-1,0 0 1,0 0-1,0 1 1,0 0-1,0-1 1,-1 1-1,1 0 1,-1 0-1,1 0 1,-1 1-1,0-1 1,0 1-1,0-1 1,0 1-1,0 0 1,0 0-1,-1-1 1,1 1-1,-1 0 1,0 0-1,0 1 1,0-1-1,-1 0 1,1 0-1,-1 0 1,1 1-1,-1-1 1,0 0-1,0 0 1,-2 7-1,1-7 51,0 0 0,0 0 0,-1 0-1,0 0 1,1-1 0,-1 1 0,0-1-1,0 1 1,-1-1 0,1 1 0,0-1-1,-1 0 1,0 0 0,1 0 0,-1-1-1,0 1 1,0 0 0,0-1 0,-3 1-1,-65 22 1345,64-22-1223,-7 2-15,0-1 0,0 0 0,-1-1 1,1 0-1,-1-2 0,1 1 0,-28-4 0,30-2-108,10 0-3979,16-7-8990,-3 5 5425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1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18 12748,'-2'-2'252,"0"0"1,0 0-1,-1 1 1,1-1-1,-1 1 1,0 0-1,1 0 0,-1 0 1,0 0-1,0 0 1,1 0-1,-1 1 1,0-1-1,0 1 1,0 0-1,0 0 0,0 0 1,0 0-1,1 0 1,-1 1-1,0-1 1,0 1-1,-4 1 0,-1 1 2,1 0-1,-1 0 0,0 0 1,1 1-1,-1 0 0,-12 10 0,0 4 147,1 0-1,0 1 0,2 0 0,0 2 0,-15 24 0,24-33-212,1 0 1,0 0-1,1 1 1,0 0-1,1 0 1,0 0-1,2 1 1,-1-1-1,2 1 1,-1 0-1,1 17 1,2-28-174,0-1 0,0 0-1,1 0 1,-1 1 0,1-1 0,-1 0 0,1 0 0,0 0 0,0 0 0,0 0-1,0 0 1,0 0 0,1 0 0,-1 0 0,0 0 0,1-1 0,-1 1 0,1 0-1,0-1 1,0 0 0,-1 1 0,4 1 0,1-1 25,-1 1 1,1-1 0,0 0-1,0 0 1,0-1-1,0 0 1,0 0-1,9 0 1,-2 0 18,1-1 0,-1-1-1,1 0 1,-1-1 0,0-1-1,0 0 1,19-7 0,-24 6-10,0 0 0,0-1 0,0 0 0,9-7 1,-16 11-8,1-1-1,0 1 1,-1 0 0,0 0 0,1-1 0,-1 1 0,0-1 0,0 1 0,0-1 0,0 0 0,0 1 0,0-1-1,0 0 1,0 1 0,-1-1 0,1 0 0,-1 0 0,1 0 0,-1 0 0,0 0 0,0 0 0,0 0 0,0 1-1,0-1 1,0 0 0,-1-4 0,0 5-23,0 0-1,0-1 0,0 1 1,0 0-1,0 0 0,0 0 1,0 0-1,-1 0 0,1 0 1,0 0-1,-1 0 1,1 1-1,-1-1 0,1 0 1,-1 1-1,1-1 0,-1 1 1,1-1-1,-1 1 0,1 0 1,-1 0-1,-2 0 0,-41 0-72,33 0 64,2 1-16,0 0 0,1 1 0,-1 0 0,1 1 0,-1 0 0,1 0 0,-12 7 0,18-10-20,1 2 1,-1-1-1,0 0 1,1 0 0,-1 1-1,1 0 1,0-1-1,-1 1 1,1 0-1,0 0 1,0 0 0,0 0-1,0 0 1,1 1-1,-1-1 1,1 1-1,-1-1 1,1 1 0,0-1-1,0 1 1,0 0-1,0 0 1,0-1 0,1 1-1,-1 0 1,1 0-1,0 0 1,0 6-1,1-8-218,0 1-1,-1 0 1,1 0-1,0 0 1,0-1-1,0 1 0,1-1 1,-1 1-1,0 0 1,1-1-1,-1 0 1,1 1-1,-1-1 1,1 0-1,-1 0 0,1 0 1,0 0-1,0 0 1,-1 0-1,1-1 1,0 1-1,0 0 0,0-1 1,2 1-1,33 6-6501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0:2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6342,'0'0'3678,"10"-6"-3454,39-21 99,2 3 0,0 2-1,2 2 1,0 2-1,76-14 1,293-33-198,-86 38 86,430 20 0,-214 35 346,211 5-100,-735-37 398,-28 3-816,0 1-1,0 0 1,0 0 0,1 0 0,-1 0 0,0 0-1,0 0 1,0-1 0,1 1 0,-1 0 0,0 0 0,0 0-1,0-1 1,0 1 0,0 0 0,1 0 0,-1 0-1,0-1 1,0 1 0,0 0 0,0 0 0,0-1 0,0 1-1,0 0 1,0 0 0,0-1 0,0 1 0,0 0-1,0 0 1,0-1 0,0 1 0,0 0 0,0 0 0,0-1-1,0 1 1,0 0 0,0 0 0,-1 0 0,1-1 0,0 1-1,0 0 1,0 0 0,0-1 0,-1 1 0,-1-2 30,-1-1 0,0 1 0,0 0 0,0 0 1,-1 0-1,1 0 0,0 1 0,-1-1 1,-6-1-1,0 1-292,0-1 0,0 1 0,-1 1 0,1 0 0,-1 0 0,1 1 0,-1 1 0,-17 2 0,5 2-1403,1 1-1,-40 16 0,13-5-1410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1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3427,'0'0'-192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1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1121,'-10'2'1623,"-66"11"1613,-80 17 9356,155-27-9578,12-1-2333,18 0-495,73-2 383,216-3-735,-110-14-6066,-175 12 1950,-11-2-1910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1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102 205 8552,'-26'8'3418,"16"-5"-2691,1 0-1,-1 0 1,1 1 0,0 1-1,-14 7 1,23-12-703,0 0 1,-1 1-1,1-1 1,0 0-1,-1 0 0,1 0 1,0 1-1,-1-1 0,1 0 1,0 0-1,0 1 0,-1-1 1,1 0-1,0 1 1,0-1-1,0 0 0,0 1 1,-1-1-1,1 0 0,0 1 1,0-1-1,0 0 1,0 1-1,0-1 0,0 0 1,0 1-1,0-1 0,0 1 1,0-1-1,0 0 0,0 1 1,0-1-1,0 0 1,0 1-1,0-1 0,0 0 1,1 1-1,-1-1 0,0 0 1,0 1-1,0-1 0,1 0 1,-1 1-1,0-1 1,0 0-1,1 0 0,-1 1 1,0-1-1,0 0 0,1 0 1,-1 1-1,0-1 0,1 0 1,-1 0-1,0 0 1,1 0-1,-1 0 0,0 0 1,1 1-1,-1-1 0,1 0 1,-1 0-1,25 5 950,47 0-124,91-6-1,-85 0-695,106-6-187,-64-5-3137,-114 11 2434,-1 0-1,1 0 1,-1 0 0,1-1 0,-1 0 0,0 0 0,6-3 0,0-4-3721</inkml:trace>
  <inkml:trace contextRef="#ctx0" brushRef="#br0" timeOffset="1">654 0 7015,'0'0'8600,"9"6"-8157,17 9-97,43 27 2129,-62-38-2245,-1 1 0,0 0 0,0 0-1,0 0 1,0 1 0,-1 0 0,8 11 0,-12-15-174,1 1-1,-1 0 0,0-1 1,-1 1-1,1 0 0,0 0 1,-1-1-1,1 1 0,-1 0 1,0 0-1,0 0 0,0 0 1,-1 0-1,1-1 0,-1 1 1,1 0-1,-1 0 0,0 0 1,0-1-1,0 1 0,0 0 0,-1-1 1,1 1-1,-3 2 0,-5 7 21,0-1-1,0 0 1,-21 16-1,6-4-51,-18 23 110,22-24-1784,1-2-4031,13-16-3655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76 4484,'0'0'4864,"2"-8"-2959,15-37 2083,-17 44-2087,-1 5-1622,1 0 0,-1 0 0,-1 0 0,1 0 0,-1-1 0,1 1 0,-4 5 0,-5 12 152,7-14-246,-2 7 163,1 0-1,0 1 0,0-1 0,2 1 1,0 0-1,0 16 0,2-29-325,0-1-1,0 0 1,0 0-1,0 1 1,1-1 0,-1 0-1,0 0 1,1 0-1,-1 0 1,1 1-1,-1-1 1,1 0 0,0 0-1,0 0 1,-1 0-1,1 0 1,0 0-1,0 0 1,0-1 0,0 1-1,0 0 1,0 0-1,0-1 1,1 1-1,2 1 34,-1-1 1,1 0-1,-1 0 0,1 0 0,-1-1 0,1 1 0,-1-1 0,7 0 0,1-1 67,1 0 0,-1 0 0,0-2 0,20-5-1,-11 0-80,0 0 0,0-2-1,-1 0 1,0-1-1,-1-1 1,0 0-1,-1-2 1,-1 0 0,22-23-1,-24 10 99,-14 27-140,-1 0 1,1-1-1,0 1 0,0 0 1,0-1-1,0 1 1,0 0-1,0 0 0,-1-1 1,1 1-1,0 0 1,0 0-1,0-1 0,-1 1 1,1 0-1,0 0 0,0 0 1,-1-1-1,1 1 1,0 0-1,0 0 0,-1 0 1,1 0-1,0 0 0,-1-1 1,1 1-1,0 0 1,0 0-1,-1 0 0,1 0 1,0 0-1,-1 0 1,1 0-1,0 0 0,-1 0 1,1 0-1,0 0 0,-1 0 1,1 1-1,0-1 1,0 0-1,-1 0 0,1 0 1,0 0-1,-1 0 0,1 1 1,0-1-1,0 0 1,-1 0-1,1 1 0,0-1 1,-6 4-16,1 0 0,-1 1 0,1 0 0,0 0 0,1 0 0,-1 1 0,1-1 0,0 1-1,0 0 1,1 0 0,-4 8 0,3-5 11,0 1 0,0-1-1,1 1 1,0-1 0,1 1 0,0 0-1,-1 14 1,3-23 4,0 0 0,0 0 1,0 0-1,0 0 0,0 0 0,0 0 1,1 0-1,-1 0 0,0 0 0,1 0 1,-1 0-1,1-1 0,-1 1 0,1 0 0,-1 0 1,1 0-1,0 0 0,-1-1 0,1 1 1,0 0-1,0-1 0,0 1 0,-1-1 1,1 1-1,0-1 0,0 1 0,2 0 0,0 0 11,1 0 0,0 0-1,-1-1 1,1 0-1,0 1 1,-1-1 0,1 0-1,4-1 1,3 0 29,0-1 1,-1-1-1,1 0 0,17-7 1,-14 3-18,-1 0-1,0-1 1,-1-1 0,23-20 0,-31 25 38,0 0 1,1 0-1,-2-1 0,1 1 0,0-1 1,-1 0-1,0 0 0,0 0 0,-1 0 0,1 0 1,-1-1-1,0 1 0,0-1 0,-1 0 0,2-9 1,-4 14-66,1 1 1,0 0 0,0 0-1,0-1 1,-1 1 0,1 0 0,0 0-1,0-1 1,-1 1 0,1 0-1,0 0 1,0 0 0,-1 0-1,1-1 1,0 1 0,-1 0 0,1 0-1,0 0 1,-1 0 0,1 0-1,0 0 1,0 0 0,-1 0 0,1 0-1,0 0 1,-1 0 0,1 0-1,0 0 1,-1 0 0,1 0-1,0 0 1,-1 0 0,1 0 0,0 0-1,-1 0 1,1 1 0,0-1-1,-1 0 1,1 0 0,0 0-1,0 1 1,-1-1 0,1 0 0,0 0-1,0 1 1,0-1 0,-1 0-1,1 0 1,0 1 0,0 0 0,-16 12-140,14-11 144,1-1 0,-1 1 0,1 0 0,0 0 0,0 0 0,0-1 0,0 1 0,0 0 0,0 0 0,0 1 0,1-1 0,-1 0 0,1 0 0,0 0 0,-1 0 0,1 0 1,0 0-1,0 1 0,0-1 0,1 0 0,-1 0 0,0 0 0,1 0 0,0 3 0,1-4 19,0 1-1,0 0 1,0-1 0,0 1 0,0-1-1,0 0 1,0 0 0,0 0 0,1 0-1,-1 0 1,0 0 0,1 0 0,-1-1-1,1 1 1,-1-1 0,1 0 0,-1 0-1,1 0 1,-1 0 0,5-1 0,9-1 15,-1-1 1,1-1-1,-1-1 1,0 0-1,-1-1 1,1 0-1,-1-1 1,0-1-1,-1 0 1,1-1-1,-2 0 1,1-1-1,-2-1 1,12-12-1,-15 11 21,-16 13-211,-18 15-25,-21 34 125,44-47 59,0 1 1,0 0-1,1 0 1,-1 0-1,1 0 1,0 0-1,0 1 0,1-1 1,-1 0-1,1 1 1,0 0-1,-1 6 1,2-11-1,0 1 0,0-1 0,0 1 0,0-1 0,0 1 0,1-1 0,-1 1 0,0-1 0,0 1 0,1-1 0,-1 1 0,0-1-1,0 0 1,1 1 0,-1-1 0,0 1 0,1-1 0,-1 0 0,1 1 0,-1-1 0,0 0 0,1 1 0,-1-1 0,1 0 0,-1 0 0,1 0 0,-1 1 0,1-1 0,-1 0 0,1 0 0,0 0 0,24 1 132,22-12 35,-29 3-133,-1-1-1,24-14 0,-34 19-39,-1-1-1,0 1 1,0-1 0,0-1-1,-1 1 1,1-1-1,-2 1 1,1-2-1,5-7 1,-6 0-286,-11 13-171,-15 17 168,10-2 236,-34 45 111,43-55 11,0 1 0,1 0 0,-1 0 0,1 0 0,0 0 0,0 0 0,1 0 1,-1 0-1,1 1 0,-1 9 0,2-13-59,1-1-1,-1 0 1,0 0 0,1 0-1,-1 0 1,0 0-1,1 0 1,-1 0 0,1-1-1,0 1 1,-1 0 0,1 0-1,0 0 1,-1 0-1,1-1 1,0 1 0,0 0-1,0-1 1,0 1 0,0-1-1,0 1 1,0-1-1,0 1 1,0-1 0,0 1-1,0-1 1,0 0 0,0 0-1,0 0 1,0 1 0,0-1-1,1 0 1,45 0 173,-33 0-152,9-2-6,1-1-1,-1-1 1,0-1-1,0-1 1,0-1-1,33-15 1,56-16-50,-158 86-191,46-48 220,0 0 1,0 0-1,0 0 0,0 0 0,0-1 1,0 1-1,0 0 0,0 0 0,0 0 1,0-1-1,0 1 0,0 0 1,0 0-1,0 0 0,0 0 0,0-1 1,0 1-1,-1 0 0,1 0 0,0 0 1,0 0-1,0-1 0,0 1 0,0 0 1,0 0-1,0 0 0,-1 0 1,1 0-1,0 0 0,0 0 0,0-1 1,0 1-1,-1 0 0,1 0 0,0 0 1,0 0-1,0 0 0,0 0 1,-1 0-1,1 0 0,0 0 0,0 0 1,0 0-1,-1 0 0,1 0 0,0 0 1,0 0-1,0 0 0,0 0 0,-1 0 1,1 0-1,0 0 0,0 0 1,0 1-1,0-1 0,-1 0 0,14-30 166,25-37 144,-35 63-255,1-1 0,-1 0 0,1 1 1,0-1-1,0 1 0,0 0 0,0 1 0,1-1 0,0 1 1,0-1-1,0 2 0,0-1 0,0 0 0,0 1 0,11-3 1,1 2-367,0 0 1,-1 2-1,1 0 1,19 1 0,-14 0-698,-8-1-627,-21-10-12027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17 5477,'-18'-8'6214,"7"2"-2851,11 4 609,27 2-3908,3 4 0,8 8-64,8 1 32,6 4 0,-2 3-961,7 2-736,2 0-1570,-7 3-641,-2-1-5028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142 172 11018,'0'0'8392,"-9"1"-7121,1 0-932,-1 0 0,0 1-1,1 0 1,0 0 0,-1 1 0,1 0 0,0 1-1,0 0 1,1 0 0,-1 0 0,1 1 0,0 0-1,0 1 1,-12 12 0,19-18-325,0 0 1,0 1-1,-1-1 1,1 0-1,0 0 0,0 1 1,0-1-1,-1 0 1,1 1-1,0-1 0,0 0 1,0 1-1,0-1 1,0 1-1,0-1 0,0 0 1,0 1-1,0-1 1,0 0-1,0 1 0,0-1 1,0 1-1,0-1 1,0 0-1,0 1 0,0-1 1,0 0-1,0 1 1,1-1-1,-1 0 0,0 1 1,0-1-1,0 0 1,1 1-1,-1-1 0,0 0 1,0 0-1,1 1 0,-1-1 1,0 0-1,0 0 1,1 1-1,-1-1 0,1 0 1,24 4 258,28-8-62,-31-2-239,-1 0-1,1-1 1,-1-2 0,0 0 0,-1-1-1,0-1 1,-1 0 0,0-2 0,-1 0 0,0-1-1,-1-1 1,-1-1 0,25-30 0,-39 43 26,1 0 1,-1-1-1,0 1 1,0-1-1,-1 1 1,1-1-1,-1 0 1,1 1-1,-1-1 0,-1 0 1,1 0-1,0 0 1,-1-5-1,0 8-2,0 1-1,0-1 1,0 1 0,-1-1-1,1 1 1,0 0-1,0-1 1,-1 1-1,1-1 1,0 1-1,-1 0 1,1-1 0,0 1-1,-1 0 1,1-1-1,-1 1 1,1 0-1,0 0 1,-1 0-1,1-1 1,-1 1-1,1 0 1,-1 0 0,1 0-1,-1 0 1,1 0-1,-1 0 1,1 0-1,-1 0 1,1 0-1,-1 0 1,1 0 0,-1 0-1,1 0 1,0 0-1,-1 0 1,1 0-1,-1 1 1,1-1-1,-1 0 1,0 1-1,-21 7-107,8 2 109,1 0 0,0 1 0,1 0-1,0 1 1,-20 25 0,26-30 48,0 1-1,1 0 1,0 0 0,0 1 0,1 0 0,0 0-1,1 0 1,0 0 0,0 0 0,1 1-1,-2 14 1,4-21-36,0-1-1,0 1 0,0 0 1,0-1-1,1 1 0,-1-1 1,1 1-1,0-1 0,0 1 1,0-1-1,0 0 1,0 1-1,0-1 0,0 0 1,1 0-1,-1 0 0,1 0 1,0 0-1,2 3 0,0-3 9,0 1-1,0 0 1,1-1-1,-1 0 1,0 0-1,1 0 1,-1 0-1,1-1 1,8 2-1,3-1 16,0-1 0,0 0 0,0-1 0,0-1 0,24-4-1,-27 2-32,0 0-1,-1-1 1,0 0-1,0-1 1,0-1-1,0 0 0,-1 0 1,0-1-1,0-1 1,-1 1-1,0-2 1,0 1-1,-1-2 0,0 1 1,-1-1-1,10-15 1,-17 25 1,-1-1 1,1 0-1,0 1 1,-1-1-1,1 0 0,-1 1 1,1-1-1,-1 0 1,1 0-1,-1 0 1,0 0-1,1 0 1,-1 1-1,0-1 0,0 0 1,1 0-1,-1 0 1,0 0-1,0 0 1,0 0-1,0 0 1,0 0-1,-1 0 0,1 0 1,0 1-1,0-1 1,-1 0-1,1 0 1,0 0-1,-1 0 1,1 0-1,-1 1 0,1-1 1,-1 0-1,1 0 1,-1 1-1,1-1 1,-1 0-1,0 1 1,1-1-1,-1 0 0,0 1 1,0-1-1,0 1 1,1 0-1,-1-1 1,0 1-1,0 0 1,0-1-1,0 1 0,0 0 1,0 0-1,0 0 1,0 0-1,1-1 1,-1 2-1,0-1 1,0 0-1,-1 0 0,-5 0 0,0 0-1,0 1 0,1 0 1,-1 0-1,0 0 0,1 1 1,-9 4-1,6-2 50,0 0-1,1 1 1,0 0-1,0 1 1,0 0 0,1 0-1,0 1 1,0 0-1,-5 8 1,10-14-31,1 1 1,0 0-1,0 0 1,0 0 0,0 0-1,0 0 1,0 0-1,0 0 1,1 0-1,-1 0 1,1 0-1,-1 1 1,1-1-1,0 0 1,0 0-1,0 0 1,0 1-1,1 1 1,0-2-9,0 1 0,0-1 0,1 0-1,-1 1 1,1-1 0,-1 0 0,1 0 0,0 0 0,0 0 0,0 0 0,0-1 0,0 1-1,0-1 1,0 1 0,1-1 0,-1 0 0,0 0 0,1 0 0,2 1 0,13 5-4,0-2 0,0 0 1,0-1-1,1 0 0,23 0 1,50-4-5143,-49-6-849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46 6246,'0'0'13458,"-3"14"-12615,3-11-772,-10 40 924,2 1-1,-3 59 0,11-101-978,0-1 1,1 1-1,-1 0 1,0-1-1,0 1 0,1-1 1,-1 1-1,1-1 0,-1 1 1,1-1-1,0 0 1,0 1-1,-1-1 0,1 0 1,0 1-1,0-1 1,0 0-1,0 0 0,1 0 1,-1 0-1,0 0 0,0 0 1,1 0-1,-1 0 1,0-1-1,1 1 0,-1 0 1,1-1-1,-1 1 1,1-1-1,-1 0 0,1 1 1,0-1-1,-1 0 1,1 0-1,-1 0 0,1 0 1,-1 0-1,1 0 0,-1-1 1,1 1-1,2-1 1,3 0 21,0-1 1,1 1-1,-1-1 1,0-1-1,-1 1 1,1-1 0,0-1-1,6-3 1,-1-1-26,-1 0 1,0-1 0,-1 0 0,1 0-1,-2-1 1,1-1 0,-1 0-1,-1 0 1,0 0 0,-1-1 0,0 0-1,-1-1 1,0 0 0,-1 0 0,0 0-1,-1 0 1,-1-1 0,0 1-1,-1-1 1,1-16 0,-3 30-19,0 1 0,0-1 0,-1 0 1,1 1-1,0-1 0,0 0 0,-1 0 0,1 0 1,0 1-1,0-1 0,-1 0 0,1 0 0,0 0 0,-1 0 1,1 1-1,0-1 0,-1 0 0,1 0 0,0 0 0,-1 0 1,1 0-1,0 0 0,-1 0 0,1 0 0,0 0 1,-1 0-1,1 0 0,0 0 0,-1 0 0,1 0 0,0 0 1,-1 0-1,1-1 0,0 1 0,0 0 0,-1 0 0,1 0 1,0 0-1,-1-1 0,1 1 0,0 0 0,0 0 0,-1-1 1,1 1-1,0 0 0,0 0 0,0-1 0,0 1 1,-1 0-1,1-1 0,0 1 0,0 0 0,0-1 0,0 1 1,0 0-1,0 0 0,0-1 0,0 1 0,0-1 0,0 1 1,0 0-1,0-1 0,0 1 0,-18 24-150,9 0 231,2-1 1,0 2-1,1-1 1,2 1-1,0-1 1,2 1-1,0 0 1,4 39-1,-2-60-56,1 1-1,0-1 0,0 0 1,0 0-1,0 1 1,1-1-1,2 5 1,-3-7-31,0-1 0,-1 1 0,1-1 0,0 0 0,0 1 0,0-1 0,0 0 0,0 0 0,0 1 0,0-1 0,0 0 0,1 0 0,-1 0 1,0 0-1,1-1 0,-1 1 0,0 0 0,1 0 0,-1-1 0,1 1 0,0-1 0,1 1 0,-7-24-2066,-5 9 904,0 1-1,-1 0 0,-1 0 0,0 1 0,-1 0 0,0 1 1,-17-12-1,2 0 165,11 8 988,-29-23-128,43 36 382,-1 0 0,-1 0 0,1 0 0,0 0 0,0 1 0,-1-1 0,1 1 0,-1 0 1,0-1-1,1 2 0,-7-2 0,32 22 770,-5-12-1009,1 0-1,0-2 0,1 0 1,0 0-1,26 3 0,50 4-4840,-82-12 3526,29 4-5395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11627,'-8'0'2360,"-1"0"-1499,-3 0 50,0 0-1,0 1 0,0 0 0,0 0 0,-19 6 0,28-6-799,0 0-1,0 0 0,0 1 0,0-1 0,0 1 0,1-1 0,-1 1 0,1 0 0,-1 0 0,1 0 0,0 0 0,0 1 0,0-1 0,0 0 1,0 1-1,0 0 0,1-1 0,-1 1 0,1 0 0,0 0 0,-1 0 0,2 0 0,-1 0 0,0 0 0,0 0 0,1 0 0,0 0 1,0 0-1,0 4 0,0-5-79,0 0 0,1 0 0,-1-1 1,1 1-1,0 0 0,0 0 0,-1-1 0,1 1 1,0 0-1,0-1 0,1 1 0,-1-1 1,0 1-1,0-1 0,1 0 0,-1 1 0,1-1 1,-1 0-1,1 0 0,-1 0 0,1 0 1,0 0-1,0-1 0,-1 1 0,1 0 0,0-1 1,0 1-1,0-1 0,0 0 0,2 0 1,64 6 701,-62-6-630,14 1 89,0-2 0,1 0 0,20-5 0,-35 5-119,-1 0-1,0 0 0,0-1 0,0 0 1,0 0-1,0 0 0,0-1 0,0 1 1,-1-1-1,1 0 0,-1-1 0,0 1 1,0-1-1,0 0 0,0 0 0,5-8 1,-8 12-51,-1-1 0,1 0 0,-1 1 0,1-1 0,-1 0 0,0 0 1,1 1-1,-1-1 0,0 0 0,0 0 0,1 0 0,-1 1 0,0-1 1,0 0-1,0 0 0,0 0 0,0 0 0,0 1 0,0-1 1,0 0-1,0 0 0,0 0 0,-1 0 0,1 1 0,0-1 0,-1 0 1,1 0-1,0 1 0,-1-1 0,1 0 0,-1 0 0,1 1 0,-2-2 1,0 1-9,0-1 1,-1 1 0,1-1 0,-1 1 0,1 0 0,-1 0 0,0 0 0,0 1-1,1-1 1,-5 0 0,-5 0-152,0 0-1,0 1 1,0 0 0,-15 3-1,26-3 45,1 0 1,-1 0-1,0 0 0,0 1 1,0-1-1,0 0 0,0 1 0,1-1 1,-1 0-1,0 1 0,0-1 0,0 1 1,1-1-1,-1 1 0,0 0 1,1-1-1,-1 1 0,1 0 0,-1-1 1,1 1-1,-1 0 0,0 1 0,-1 13-6080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69 3812,'0'0'13799,"-7"0"-12726,5 0-1003,1 0 0,-1 0 0,0 0 0,1 0 0,-1 0-1,1 1 1,-1-1 0,0 1 0,1-1 0,-1 1 0,1-1 0,-1 1-1,1 0 1,-1 0 0,1 0 0,0 0 0,0 0 0,-1 0-1,1 0 1,0 0 0,0 0 0,0 1 0,0-1 0,-1 2 0,-1 5 234,1-1 1,-1 1-1,1-1 1,-1 17-1,3-23-295,-1 3 106,0 0-1,0 1 1,1-1 0,0 0-1,0 1 1,0-1-1,2 9 1,-2-12-81,1 0-1,-1 0 1,1 0-1,-1-1 1,1 1 0,0 0-1,-1 0 1,1 0 0,0-1-1,0 1 1,0 0-1,-1-1 1,1 1 0,0-1-1,0 1 1,0-1-1,0 0 1,0 1 0,0-1-1,0 0 1,0 1-1,0-1 1,0 0 0,0 0-1,0 0 1,0 0-1,0 0 1,1 0 0,-1 0-1,0-1 1,0 1-1,0 0 1,0 0 0,0-1-1,0 1 1,0-1 0,1 0-1,7-2 106,0-1 0,0 0 0,0-1 0,0 0 0,-1 0 0,0-1 0,0 0 0,8-8 0,57-62-68,-59 61 38,-6 4-43,7-5-188,-9 17-5,-5 11-10,-3 32 214,1-30-61,0 1-1,1-1 1,0 0-1,1 1 1,3 15-1,-3-29-7,0 0-1,0 0 1,0 0-1,-1 0 1,1 0-1,0-1 1,0 1-1,0 0 0,0-1 1,0 1-1,0-1 1,1 1-1,-1-1 1,0 0-1,0 1 1,0-1-1,0 0 0,0 0 1,1 0-1,-1 0 1,0 0-1,0 0 1,0 0-1,1 0 1,-1 0-1,2-1 0,34-7 284,-21 0-252,-1 0 1,0 0-1,0-2 1,-1 0-1,0 0 1,-1-2 0,0 0-1,-1 0 1,0-1-1,-1 0 1,18-28 0,-39 86-441,6-34 523,1 1 0,0-1 0,0 1 0,1 0 0,-1 19 0,3-30-105,1 0 0,-1-1 0,0 1 0,1 0 0,-1 0 0,1-1 0,-1 1 0,1-1 0,-1 1 0,1 0 0,0-1 0,-1 1 1,1-1-1,-1 0 0,1 1 0,0-1 0,0 1 0,-1-1 0,1 0 0,0 0 0,0 1 0,-1-1 0,1 0 0,0 0 0,0 0 0,0 0 1,-1 0-1,1 0 0,0 0 0,0 0 0,0 0 0,-1 0 0,1 0 0,0-1 0,1 1 0,31-9 324,-29 7-410,0 0 0,0 0 0,-1-1 0,1 0 0,-1 1 0,1-1 0,-1-1-1,0 1 1,0 0 0,0-1 0,-1 1 0,1-1 0,-1 0 0,3-7 0,-2 3-1330,-1 0 1,0-1-1,0 0 1,-1 1-1,0-1 1,0-16-1,-1-12-6400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12844,'0'0'3652,"-7"47"-1795,7-27-223,2-1-481,14 0-641,9-2-319,9-2-33,5-4-64,6-3-961,3-3-2210,-5-2-3299,-4-3-3811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3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55 162 10090,'0'0'234,"-9"-3"274,-27-9-44,27 5 52,14 4 126,21-4-223,0 2 0,0 1-1,1 1 1,44 0-1,-16 1-2,786-24 961,215-14-1189,-490-3-71,-803 43 2063,83-2-2198,-121 1 44,-330 3-4,558-2-45,27-1 18,0 1 0,0 1 0,0 1 0,1 0 0,-1 1 0,-37 12-1,57-15 3,0 0-1,-1 0 1,1 0-1,0 0 0,-1 0 1,1 0-1,0 0 0,-1 0 1,1 0-1,0 0 0,-1 0 1,1 0-1,0 0 0,-1 0 1,1 0-1,0 1 0,0-1 1,-1 0-1,1 0 1,0 0-1,-1 1 0,1-1 1,0 0-1,0 0 0,0 0 1,-1 1-1,1-1 0,0 0 1,0 0-1,0 1 0,-1-1 1,1 0-1,0 1 0,0-1 1,0 0-1,0 1 1,0-1-1,0 0 0,0 1 1,0-1-1,0 0 0,0 0 1,0 1-1,0-1 0,0 0 1,0 1-1,0-1 0,0 0 1,0 1-1,0-1 0,0 0 1,1 1-1,-1-1 1,0 0-1,0 1 0,23 7-459,82 7-856,2-5 0,132-3 1,-120-5 1164,925-20-3081,-986 15 4639,-303 33-1202,94-18-2214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170 188 11723,'-9'6'1655,"-12"9"-1299,-4 1 2376,-39 33 0,60-45-2477,0 0 0,-1 0 0,1 0 0,1 0 0,-1 1 0,1-1 0,-1 1-1,1 0 1,1 0 0,-1 0 0,1 0 0,0 1 0,0-1 0,0 1 0,1-1 0,-2 7 0,4-11-248,-1 0 0,0 0 0,0 0 1,0 0-1,0 0 0,1 0 1,-1 0-1,0 0 0,1-1 0,-1 1 1,1 0-1,-1 0 0,1 0 0,0-1 1,-1 1-1,1 0 0,0-1 1,-1 1-1,1 0 0,0-1 0,-1 1 1,1-1-1,0 1 0,0-1 0,1 1 1,32 6 164,34-9 86,-53-2-236,-1 1-1,-1-2 1,1 0 0,-1-1 0,0 0 0,0-1 0,0 0-1,-1-1 1,0 0 0,-1-1 0,21-20 0,-17 13 0,0 0 0,-2 0 0,1-1 0,-2-1 0,0 0 0,-2-1 0,13-28 0,-20 39-20,-1 1 0,0 0 1,0-1-1,0 0 0,-1 1 1,0-1-1,-1-13 0,0 19-4,0 0 0,0 0-1,0 0 1,0 0 0,-1 0-1,1 0 1,-1 0 0,0 0-1,1 0 1,-1 1 0,0-1-1,0 0 1,0 0 0,0 1-1,-1-1 1,1 0-1,0 1 1,-1-1 0,1 1-1,-1 0 1,1-1 0,-1 1-1,0 0 1,0 0 0,1 0-1,-1 0 1,0 0 0,0 1-1,0-1 1,0 1 0,0-1-1,-4 0 1,-1 1-11,0 0 0,-1 0 1,1 1-1,0 0 0,0 0 0,0 1 1,0 0-1,0 0 0,0 0 0,0 1 1,1 0-1,-1 0 0,1 1 0,0 0 1,0 0-1,-9 8 0,11-8 7,-1 0 0,1 0 0,0 1-1,0 0 1,0-1 0,0 1 0,1 0 0,0 1-1,0-1 1,0 1 0,1-1 0,0 1 0,0 0-1,0 0 1,1 0 0,0 0 0,0 0-1,1 0 1,-1 0 0,2 7 0,-1-10 3,1-1 1,-1 1-1,1-1 0,0 0 1,0 1-1,1-1 0,-1 0 1,0 0-1,1 0 0,-1 0 1,1 0-1,-1 0 0,1 0 0,0 0 1,0-1-1,0 1 0,0-1 1,0 0-1,0 1 0,1-1 1,-1 0-1,0 0 0,4 1 1,6 2-78,1 0 0,1-1 0,14 2 1,-11-2-216,-9-2 170,8 1-55,0 2 1,0-1-1,0 2 0,0 0 1,17 9-1,-29-12 182,0 1 0,0-1 0,-1 1 0,1-1 0,-1 1 0,0 0 0,0 0 0,0 1 0,0-1 0,-1 1 0,1-1 0,-1 1 0,0 0 0,0 0 0,0 0 0,-1 0 0,1 0 0,-1 0 0,0 1 0,0-1 0,0 0 0,-1 1 0,0-1 0,0 6 0,0-2 26,3 18 190,-3-26-217,1 1 0,-1-1 0,1 1 0,-1-1 0,1 1 0,-1-1-1,1 0 1,-1 1 0,1-1 0,-1 0 0,1 0 0,-1 1 0,1-1 0,0 0 0,-1 0 0,1 0 0,0 0 0,-1 1-1,1-1 1,-1 0 0,1 0 0,0 0 0,-1-1 0,1 1 0,0 0 0,-1 0 0,1 0 0,-1 0 0,1-1 0,0 1-1,-1 0 1,1 0 0,-1-1 0,1 1 0,-1 0 0,1-1 0,-1 1 0,1-1 0,0 0 0,4-2-478,0 0 0,0-1 0,-1 0 0,1 0 0,-1-1-1,0 1 1,6-8 0,20-39-8796,-15 18-272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10794,'0'0'3374,"-5"11"-2183,1-1-916,0 0 0,1 0 1,0 1-1,0 0 1,1 0-1,-1 18 0,2-22-207,1 1-1,1-1 0,-1 0 1,1 0-1,0 1 0,1-1 0,-1 0 1,2 0-1,-1 0 0,1 0 1,0-1-1,7 13 0,1-4-268,0-2-1,22 22 1,-23-25-1111,-56-53-4473,27 27 7791,1-1-1,1-1 0,-17-22 0,33 40-1870,0-1-1,1 0 0,-1 1 1,1-1-1,-1 0 0,1 1 0,0-1 1,-1 0-1,1 1 0,0-1 0,-1 0 1,1 0-1,0 1 0,0-1 0,0 0 1,0 0-1,0 0 0,-1 1 0,1-1 1,1 0-1,-1 0 0,0 0 1,0 1-1,0-1 0,0 0 0,1 0 1,-1 0-1,0 1 0,1-2 0,1 1-31,-1-1 0,0 1-1,1 0 1,-1 0-1,1 1 1,-1-1 0,1 0-1,0 0 1,-1 1-1,1-1 1,0 1 0,-1 0-1,4-1 1,68 0-296,-57 1 489,75 2-332,2-1-5191,-49-1-2252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74 5317,'-58'12'2233,"-60"13"1271,40-10 1964,573-86 516,262 21-4889,-452 49-1160,-180 2-6895,-133-2 1584,-14-3-5376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136 131 8776,'0'0'1687,"3"-9"603,-1 2-2293,0 2 671,0-1 0,-1 1 1,1 0-1,-1-1 1,0 1-1,0-11 1,-2 15-575,1 0 0,0 0 0,0 0 0,-1-1 0,1 1 0,-1 0 0,1 0 0,-1 0 0,1 0 0,-1 0 0,1 0 0,-1 0 0,0 0 0,0 0 0,0 0 0,1 1 1,-1-1-1,0 0 0,0 0 0,0 1 0,0-1 0,0 1 0,0-1 0,0 1 0,-1-1 0,1 1 0,0 0 0,0-1 0,0 1 0,0 0 0,0 0 0,-1 0 0,1 0 1,0 0-1,0 0 0,0 0 0,-1 0 0,1 1 0,0-1 0,0 0 0,0 1 0,0-1 0,-1 1 0,-3 1-43,0-1 0,0 1 1,1 1-1,-1-1 0,1 1 0,0-1 0,-1 1 0,1 0 0,0 1 1,1-1-1,-1 1 0,1-1 0,-1 1 0,1 0 0,-3 6 1,-1 1 0,1 0 0,0 0-1,0 1 1,-7 23 0,12-33-49,0-1 0,1 0 0,-1 1-1,1-1 1,-1 1 0,1-1-1,0 1 1,0-1 0,-1 0 0,1 1-1,0-1 1,0 1 0,0-1 0,1 1-1,-1-1 1,0 1 0,1-1-1,-1 1 1,0-1 0,1 0 0,0 1-1,-1-1 1,2 2 0,0-2 9,1 0 0,-1 0 0,0 0 0,1-1 0,-1 1 0,0-1 0,1 1 0,-1-1 0,1 0 0,-1 0 0,0 0 0,1 0 0,-1-1 0,4 0 0,14-2 2,-1-2-1,1 0 1,-1-1-1,-1 0 1,1-2-1,-1 0 1,19-13-1,-11 6-126,-1-2-1,-1 0 1,0-2-1,23-25 1,-42 40 104,0-2 0,0 1-1,-1-1 1,0 1 0,0-1 0,2-7 0,-26 26-472,13-5 502,1 0-1,0 1 1,0 0-1,1 0 0,-5 11 1,8-16-279,0 0 1,1 0-1,-1 0 0,1 0 1,0 0-1,0 0 1,0 1-1,1-1 1,-1 0-1,1 1 1,0-1-1,1 0 1,-1 1-1,1-1 0,0 5 1,0-8-30,0 0 0,0 0 0,-1-1 0,1 1 0,0 0 0,0 0 0,0 0 1,0-1-1,0 1 0,0 0 0,0-1 0,0 1 0,0-1 0,0 1 0,0-1 0,0 0 0,0 1 0,0-1 0,1 0 0,-1 0 0,0 0 1,0 0-1,0 0 0,1 0 0,-1 0 0,2-1 0,-1 1-257,24 0-7420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10025,'0'0'1533,"-9"2"671,2 0-2017,1 0 1,0 0-1,0 0 0,0 1 0,0 0 0,0 0 0,0 1 0,1-1 0,0 1 0,0 0 1,0 1-1,0-1 0,0 1 0,1 0 0,0 0 0,0 1 0,1-1 0,-1 1 0,-4 11 1,4-10 140,1-1 0,1 1 0,-1-1 0,1 1 0,0 0 0,1 0 0,-2 13 0,3-18-281,0 0-1,1 0 1,-1 0 0,0 0-1,1 0 1,-1 0-1,1 0 1,0 0 0,0-1-1,0 1 1,0 0-1,0 0 1,0-1 0,0 1-1,0 0 1,1-1-1,-1 0 1,0 1 0,1-1-1,-1 0 1,1 1-1,0-1 1,-1 0 0,1 0-1,0-1 1,0 1-1,0 0 1,0 0 0,0-1-1,-1 1 1,4-1-1,69 7 320,-66-8-364,1 1-1,0 0 0,-1 0 1,1 1-1,-1 0 0,0 1 1,1 0-1,-1 0 0,0 1 1,0 0-1,0 0 0,0 1 0,11 7 1,-18-11 4,0 1 0,0 0 1,0 0-1,0-1 0,0 1 1,-1 0-1,1 0 0,0 0 1,0 0-1,-1 0 0,1 0 1,0 1-1,-1-1 0,1 0 1,-1 0-1,0 0 0,1 1 1,-1-1-1,0 0 0,0 0 1,0 1-1,0-1 0,0 0 1,0 0-1,0 1 0,0 0 1,-1 0 69,0 0 0,0 0 0,0 0 1,-1-1-1,1 1 0,0 0 0,-1-1 1,1 1-1,-1-1 0,1 1 0,-1-1 1,0 0-1,0 0 0,-2 1 0,-6 3 266,-1 0-1,0 0 1,-1-2-1,-16 5 0,8-5-273,-2 0 0,1-1 1,-27-1-1,47-1-197,0 0 1,0 0 0,0-1 0,0 1 0,0 0 0,0 0 0,0-1 0,0 1-1,0 0 1,0-1 0,0 1 0,0-1 0,0 0 0,0 1 0,0-1 0,0 0-1,0 1 1,0-1 0,1 0 0,-1 0 0,0 0 0,1 0 0,-1 0-1,0 0 1,1 0 0,-1 0 0,1 0 0,0 0 0,-1 0 0,0-2 0,1 2-365,0-1 0,0 1 1,0-1-1,0 1 1,0-1-1,0 1 1,1-1-1,-1 1 1,0 0-1,1-1 1,-1 1-1,1-1 1,-1 1-1,2-2 1,14-13-6496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12 6887,'0'0'14483,"-10"-3"-13736,1 1-661,0 0 0,0 0 1,0 1-1,0 0 0,0 1 0,0 0 1,-15 1-1,22 0-77,-1-1 0,1 0 0,0 1 0,-1-1 0,1 1 0,0 0 0,-1 0 0,1 0 0,0 0 0,0 0 0,0 0 0,0 1 0,0-1 1,0 1-1,0-1 0,0 1 0,0 0 0,1 0 0,-1-1 0,1 1 0,0 0 0,-1 1 0,1-1 0,0 0 0,0 0 0,0 0 0,0 1 0,1-1 0,-1 0 0,1 1 0,-1-1 0,1 1 0,0-1 0,0 1 0,0-1 0,0 0 0,0 1 1,1-1-1,0 4 0,3 3-10,0 0 0,0 0 0,1-1 0,0 0 0,1 0 0,0 0 0,0-1 0,1 0 1,11 10-1,9 12 4,-16-17-4,-1 1 0,0 1 0,-1-1 0,-1 1 0,0 1 0,0 0 0,5 19 0,-11-30 16,-1 0-1,0 1 0,0-1 1,-1 1-1,1-1 1,-1 1-1,0-1 1,0 1-1,-1-1 0,1 1 1,-1-1-1,0 1 1,0-1-1,-1 0 1,1 1-1,-1-1 1,0 0-1,0 0 0,0 0 1,0 0-1,-1-1 1,0 1-1,0-1 1,0 1-1,0-1 0,0 0 1,-1 0-1,1 0 1,-1-1-1,0 1 1,-5 2-1,3-2 195,0 0 0,-1 0 0,0 0 1,0 0-1,0-1 0,-10 2 0,16-4-177,-1 0-1,1 1 1,0-1-1,-1 0 0,1 0 1,-1 0-1,1 0 1,0 0-1,-1 0 1,1 0-1,-1 0 1,1-1-1,0 1 1,-1 0-1,1-1 1,0 1-1,-1-1 0,1 0 1,0 1-1,0-1 1,-1 0-1,1 0 1,0 0-1,0 0 1,0 0-1,0 0 1,0 0-1,0 0 1,1 0-1,-1 0 0,0-1 1,1 1-1,-1 0 1,0 0-1,1-1 1,-1 1-1,1 0 1,0-1-1,-1-1 1,1-10-184,0 0 1,0 0-1,1 0 1,1 0 0,0 0-1,1 0 1,0 0-1,1 1 1,0-1-1,1 1 1,1 0 0,0 0-1,9-13 1,2-1-182,1 2 0,1 0 0,1 1 0,39-34 0,-43 43 370,0 1 0,2 1 1,29-16-1,-46 28 75,-35 17 262,-14 19 545,46-34-857,0 0 1,0 0 0,0 0-1,0 0 1,0 1-1,0-1 1,1 1-1,-1-1 1,1 1-1,-1 0 1,1 0-1,0-1 1,0 1-1,1 0 1,-1 0-1,0 0 1,1 6 0,0-8-52,1 1 0,-1-1 1,1 0-1,-1 1 1,1-1-1,0 0 0,0 0 1,0 0-1,0 1 1,0-1-1,0 0 1,0 0-1,0 0 0,0-1 1,0 1-1,0 0 1,1 0-1,-1 0 0,0-1 1,1 1-1,-1-1 1,0 1-1,1-1 0,-1 0 1,1 1-1,2-1 1,44 5 86,-45-4-99,95-1-2240,-87-2 919,0 1 1,0-1 0,20-7-1,8-7-5644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6342,'0'0'14739,"0"12"-13361,-2 95 866,-1 106-106,8-191-3204,1-13-2509,3-11-5749,-4-7 1413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7815,'0'0'14243,"9"4"-12919,7 2-903,0 0 0,0-1 0,1-1 0,0-1 0,0 0 0,23 1 0,-30-4-362,0 1 0,0-1 0,0-1 0,0 0 1,0 0-1,0-1 0,-1-1 0,1 1 0,-1-1 0,1-1 0,-1 0 0,0 0 0,11-8 0,-19 12-52,0-1-1,0 1 1,0-1-1,0 0 0,0 1 1,0-1-1,0 0 0,0 0 1,0 1-1,-1-1 1,1 0-1,0 0 0,-1 0 1,1 0-1,-1 0 1,1 0-1,-1 0 0,1 0 1,-1 0-1,0 0 1,1-1-1,-1 1 0,0 0 1,0-2-1,0 2-10,-1 0 1,0 1-1,1-1 0,-1 0 1,0 0-1,0 0 0,0 1 0,1-1 1,-1 0-1,0 1 0,0-1 1,0 1-1,0-1 0,0 1 0,0-1 1,0 1-1,0 0 0,0-1 1,-2 1-1,-5-2-41,0 1 1,0 1-1,0-1 1,0 1-1,-13 2 1,13 0 32,1 0 0,-1 1 0,1 0 0,-1 0 0,1 1 0,0-1 0,0 2 0,0-1 1,1 1-1,0 0 0,-11 11 0,13-12 7,1 0 1,-1 0 0,1 0 0,0 0-1,0 1 1,0-1 0,1 1 0,0 0-1,0-1 1,0 1 0,0 0 0,1 0-1,-1 1 1,1-1 0,1 0-1,-1 0 1,1 1 0,0 8 0,1-12 1,0 0 0,0 0 0,0 0 1,0 0-1,0 0 0,1-1 0,-1 1 1,1 0-1,-1-1 0,1 1 0,-1-1 1,1 0-1,0 1 0,0-1 0,0 0 1,0 0-1,0 0 0,0 0 0,0 0 1,0-1-1,0 1 0,0-1 0,0 1 1,0-1-1,1 0 0,-1 0 0,4 0 1,64-2-2329,-61 1 1259,1-2 0,-1 1 0,0-1 0,1-1 0,-1 0 0,-1 0 0,1-1 0,-1 0 0,1 0 0,7-8 0,12-13-4048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60 1858,'0'-8'7484,"-1"-26"-2968,1 34-4402,0-1 0,0 0-1,0 0 1,-1 0-1,1 1 1,0-1-1,0 0 1,0 0 0,-1 1-1,1-1 1,-1 0-1,1 1 1,0-1-1,-1 0 1,1 1 0,-1-1-1,1 1 1,-1-1-1,1 0 1,-1 1-1,0-1 1,1 1-1,-1 0 1,0-1 0,1 1-1,-1 0 1,0-1-1,0 1 1,1 0-1,-1 0 1,0-1 0,0 1-1,1 0 1,-1 0-1,0 0 1,0 0-1,0 0 1,1 0 0,-1 0-1,0 0 1,0 1-1,1-1 1,-1 0-1,0 0 1,0 1 0,1-1-1,-1 0 1,0 1-1,1-1 1,-1 1-1,0-1 1,1 1-1,-1-1 1,0 2 0,-34 26 1070,24-15-535,-1 1 0,2 0-1,-16 28 1,22-35-478,1-1 0,0 0 1,0 1-1,1 0 0,0 0 0,0 0 1,1 0-1,0 0 0,0 0 0,1 0 1,-1 0-1,2 10 0,0-14-149,0-1 0,-1 0 0,1 1 0,0-1 0,1 0 0,-1 1 0,0-1 0,1 0 0,-1 0 0,1 0 0,-1 0 0,1 0 0,0-1 0,0 1 0,0 0 0,0-1 0,0 0 0,0 1 0,1-1 0,-1 0 0,0 0 0,1 0 0,-1 0 0,0-1 0,1 1 0,-1 0 0,5-1 1,8 2 57,0 0 1,0-2 0,22-1-1,-26 0-42,4 0-10,-1-1 1,0-1-1,26-8 1,14-3-20,-53 14-16,0 1 0,-1 0 0,1-1 1,-1 1-1,1 0 0,0 0 0,-1 0 0,1-1 1,-1 1-1,0 0 0,1 0 0,-1 0 0,0 0 1,1 0-1,-1 0 0,0 0 0,0 0 1,0 0-1,0 0 0,0 0 0,0 0 0,0 0 1,0 0-1,0 0 0,-1 0 0,1 0 0,0 0 1,-1 0-1,0 1 0,-7 35 61,8-36-401,-11 35 1359,9-18-2312,2-17 1145,0-1 1,-1 0-1,1 0 0,0 1 0,0-1 0,0 0 0,0 0 1,0 0-1,0 1 0,1-1 0,-1 0 0,0 0 1,0 1-1,0-1 0,0 0 0,0 0 0,0 0 0,0 1 1,0-1-1,0 0 0,1 0 0,-1 0 0,0 1 1,0-1-1,0 0 0,0 0 0,1 0 0,-1 0 0,0 0 1,0 1-1,0-1 0,1 0 0,-1 0 0,0 0 1,0 0-1,0 0 0,1 0 0,-1 0 0,0 0 1,0 0-1,1 0 0,9-2-8942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2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11627,'0'0'7025,"0"8"-5364,1 2-1300,-2 0 43,2-1 0,0 1 1,0-1-1,3 15 0,-3-22-372,0 1 0,-1-1 0,1 0 0,0 0 0,0 0 0,0 0 0,0 0 0,1 0 0,-1 0 0,1 0 0,-1 0 0,1 0 0,-1-1 0,1 1 0,0-1 0,0 1 0,0-1 0,0 0 0,0 0 0,0 1 0,0-2-1,0 1 1,1 0 0,-1 0 0,0-1 0,3 1 0,10 1 13,1-2 0,-1 0 0,0-1 0,0 0 0,0-1 0,0-1 0,0 0 0,0-1 0,0-1 0,-1 0 0,0-1 0,0 0 0,17-12 0,-29 17-184,-2 23-432,-1-20 572,1 0-1,0 1 0,0-1 1,0 0-1,0 0 0,1 1 1,-1-1-1,1 0 0,-1 0 1,1 0-1,0 1 1,0-1-1,0 0 0,0 0 1,0 0-1,0 0 0,0 0 1,1-1-1,-1 1 1,1 0-1,1 1 0,0-2-3,0 0 0,0 0 0,-1 0 0,1-1 0,0 1 0,0-1-1,0 1 1,0-1 0,0 0 0,0 0 0,0-1 0,0 1 0,0 0 0,0-1 0,0 0-1,0 0 1,3-1 0,17-7-1,-1-1 0,-1-1-1,0-1 1,-1-1 0,0-1 0,-1 0-1,0-2 1,-1 0 0,28-33-1,-39 40-73,0 1-1,0-1 1,-1-1-1,0 1 1,-1-1-1,0 0 1,-1 0-1,0-1 1,0 1-1,-1-1 0,-1 0 1,0 0-1,1-16 1,-3 27 71,0 0 1,0 0-1,0 1 0,0-1 1,0 0-1,0 0 1,0 0-1,0 0 1,0 1-1,0-1 0,0 0 1,-1 0-1,1 0 1,0 0-1,0 1 0,0-1 1,0 0-1,0 0 1,-1 0-1,1 0 1,0 0-1,0 0 0,0 0 1,0 1-1,-1-1 1,1 0-1,0 0 1,0 0-1,0 0 0,0 0 1,-1 0-1,1 0 1,0 0-1,0 0 0,0 0 1,-1 0-1,1 0 1,0 0-1,0 0 1,0 0-1,-1 0 0,1 0 1,0-1-1,0 1 1,0 0-1,0 0 1,-1 0-1,1 0 0,0 0 1,0 0-1,0 0 1,0-1-1,0 1 0,-1 0 1,1 0-1,0 0 1,0 0-1,0-1 1,0 1-1,0 0 0,0 0 1,0 0-1,0 0 1,0-1-1,0 1 0,0 0 1,-1-1-1,-10 15-47,1 4 125,1 1-1,0 0 1,1 0-1,1 1 1,1-1 0,1 2-1,1-1 1,0 0 0,2 1-1,0 0 1,1 0 0,4 40-1,-2-56-40,0-1 0,1 1 1,-1-1-1,1 1 0,0-1 0,0 0 0,0 0 0,1 0 0,-1 0 1,1 0-1,0-1 0,0 1 0,0-1 0,0 0 0,1 1 0,0-2 1,-1 1-1,1 0 0,0-1 0,0 0 0,0 0 0,1 0 0,-1 0 1,0 0-1,1-1 0,-1 0 0,1 0 0,0 0 0,-1-1 1,1 0-1,0 1 0,-1-2 0,8 0 0,-11 1-29,0-1-1,-1 1 1,1-1-1,0 1 1,-1-1-1,1 1 1,-1-1-1,1 0 1,-1 1-1,1-1 1,-1 0-1,1 0 1,-1 1-1,0-1 1,1 0-1,-1 0 1,0 1-1,0-1 1,0 0-1,1 0 1,-1 0-1,0 0 1,0 1-1,0-1 1,0 0-1,-1 0 1,1 0-1,0 0 1,0 1-1,0-1 1,-1 0-1,1 0 1,-1-1-1,-12-29-273,-2 15 17,0 0 0,-1 1-1,0 1 1,-37-24 0,11 11 379,-50-22-1,57 36 250,8 2 1468,31 9-1178,19 2-621,178 12 514,11 1-852,-71-10-3778,-89-3-1573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2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3929 405 9577,'-9'-7'1068,"-45"-31"-780,-2 3 0,-2 3 1,0 2-1,-3 2 1,0 3-1,-96-25 0,-15 7-325,-220-25-1,158 41 299,-1 11 1,0 10 0,0 10-1,0 11 1,1 10-1,-449 107 1,598-110-41,1 4 1,-156 72-1,213-84-220,0 0-1,1 2 0,1 1 0,0 0 0,2 2 1,0 1-1,1 1 0,1 1 0,1 0 1,1 2-1,1 0 0,-18 32 0,30-43-39,0-1-1,1 1 1,0 0 0,1 1-1,0-1 1,1 1-1,1 0 1,0 0 0,1 0-1,1 0 1,0 0 0,0 0-1,2 0 1,4 22-1,-2-21-58,1 0 0,0 0 0,2-1-1,-1 0 1,2 0 0,0 0-1,1-1 1,0 0 0,1 0 0,0-1-1,1-1 1,18 16 0,0-5 72,0-2-1,1-1 1,1-1 0,1-2 0,0-1 0,1-1 0,1-2-1,0-2 1,51 10 0,35-1 61,169 6-1,-263-23-17,961 19 612,-2-43-500,-927 20-74,277-16-208,-278 11 328,0-2 0,0-2 1,95-33-1,-134 37 94,0 0 1,0-2-1,-1 0 1,0-1-1,0-1 1,-1-1-1,-1 0 1,21-21-1,-26 23-94,-2-1 0,1 1 0,-2-2 0,1 1-1,-1-1 1,-1 0 0,0-1 0,-1 1 0,-1-1-1,0 0 1,0-1 0,3-26 0,-5 19-90,-1-1 0,-1 0-1,-1 0 1,-1 1 0,-1-1 0,0 1 0,-2-1 0,0 1 0,-16-35 0,9 29-80,-1 1 0,-2 0-1,0 1 1,-2 1 0,-1 1 0,-34-35 0,16 23-36,-2 2 1,-2 2-1,-1 2 1,-1 1-1,-1 2 1,-1 3-1,-2 1 1,-59-20-1,66 29-20,0 2 0,0 1 0,-1 2 0,0 2 0,-67-1 0,80 7-469,0 1-1,1 2 0,-1 1 0,1 1 0,0 1 0,0 1 0,0 1 1,1 1-1,-36 19 0,-20 22-4220,6 6-4008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1:3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9993,'65'-3'1096,"-1"-3"0,98-23 0,-42 7 69,1299-136 1234,-700 91-2231,-632 58-129,193-25 696,-273 31-1775,-14 0-1854,-15-4-165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0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7911,'22'-42'338,"2"0"-1,2 1 1,39-45 0,-48 65-220,1 1 0,2 1 0,0 1 0,0 0 0,2 2 1,0 0-1,29-14 0,-45 27-112,1 0 0,-1 0 0,1 0 0,0 1 0,-1 0 0,1 1 0,0-1 0,13 1 0,-19 1-6,1 0 1,0 0-1,0 0 0,0 0 0,0 1 1,0-1-1,0 1 0,-1-1 1,1 1-1,0 0 0,0 0 0,-1 0 1,1 0-1,0 0 0,-1 0 0,1 0 1,-1 1-1,0-1 0,1 0 1,-1 1-1,0-1 0,0 1 0,0 0 1,0-1-1,0 1 0,0 0 1,0-1-1,-1 1 0,1 0 0,-1 0 1,1 0-1,-1 0 0,1 0 0,-1-1 1,0 4-1,2 19 160,-2 1-1,0 0 1,-2 0 0,-1-1 0,-6 32-1,-41 120 935,26-99-696,8-25-286,-79 300 1176,82-287-1074,2 1 1,4 0 0,0 97 0,7-145-221,1 0 1,1 0 0,1-1 0,1 1 0,0-1 0,1 0 0,1 0 0,0-1 0,2 0 0,0 0 0,0 0 0,1-1 0,1 0 0,1-1 0,0 0 0,25 23 0,30 27 52,-16-19-52,-2 3 0,-2 2 0,57 81 0,-15 16-135,125 283 0,26 182 84,-201-510-3,4 21 9,-6 2 1,-6 2 0,22 186 0,-17 392 1420,-35-691-1324,0 8 144,0 0 0,6 34-1,-6-55-187,0 0 0,0 0 0,0 0-1,1 0 1,-1 0 0,0 0-1,0 1 1,1-1 0,-1 0 0,1-1-1,-1 1 1,1 0 0,-1 0-1,1 0 1,-1 0 0,1 0 0,0 0-1,0-1 1,-1 1 0,1 0-1,0-1 1,0 1 0,0 0 0,0-1-1,0 1 1,1 0 0,-1-1-9,1-1 0,-1 1 1,0-1-1,0 1 0,0-1 0,0 0 1,0 1-1,1-1 0,-1 0 0,-1 0 1,1 0-1,0 0 0,0 1 1,0-1-1,0 0 0,-1-1 0,1 1 1,0 0-1,-1 0 0,1 0 1,-1 0-1,1 0 0,-1-2 0,7-14-919,-1-1-1,-1 0 0,-1 0 1,3-28-1,-2-40-5384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13883 9417,'3'-11'-21,"77"-276"588,-7 33 19,164-1092 1531,-126-18-1143,32-255-984,118 15-7,-124 933 19,79-368 9,48 13 3,350-684 528,-462 1376 30,14 6 0,403-589 0,-481 799-437,4 5 0,182-173 0,-208 227-83,4 3 0,1 3-1,3 3 1,2 3-1,139-62 1,-101 64-148,165-42 0,125-4-389,69-20-274,-306 55-1798,-63 7-1906,-37 6-3021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11339,'0'0'7303,"11"-52"-7143,35 37-224,24 4 32,1 4 64,13 7-160,-5 16-737,-8 19-545,-13 15 257,-17 11 609,-18 10 127,-7 12-191,-16 7-65,-6 8-416,-18 3-416,-16-1-897,-8-4 63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95 120 10186,'0'0'1211,"4"-11"738,-1 3-1348,17-45 2426,-20 49-2532,1 1 1,0 0-1,-1-1 0,0 1 0,1 0 0,-1-1 0,-1 1 0,1-1 0,-1-4 0,0 8-437,1-1 0,-1 0-1,0 1 1,1-1 0,-1 0 0,0 1 0,1-1 0,-1 1 0,0-1 0,0 1 0,1-1 0,-1 1-1,0 0 1,0-1 0,0 1 0,0 0 0,1 0 0,-1 0 0,0 0 0,0 0 0,0 0 0,0 0 0,0 0-1,0 0 1,0 0 0,1 0 0,-1 0 0,-2 1 0,-25 8-50,22-5-13,1 0 0,0 0 0,0 1 0,0 0 1,0-1-1,1 1 0,0 1 0,0-1 0,0 1 1,1-1-1,0 1 0,0 0 0,0 0 0,1 1 1,0-1-1,0 0 0,0 1 0,1 0 0,-1 8 1,3-14 3,-1 0 0,0-1 0,1 1 0,-1-1 1,1 1-1,-1-1 0,1 1 0,-1-1 0,1 1 1,-1-1-1,1 0 0,-1 1 0,1-1 1,0 0-1,-1 1 0,1-1 0,0 0 0,-1 0 1,1 0-1,0 0 0,-1 1 0,1-1 0,0 0 1,-1 0-1,1 0 0,0 0 0,0-1 0,31 2 2,-15-1-86,-13 0 61,0 2 1,1-1-1,-1 0 1,0 1-1,0 0 1,0 0-1,0 0 1,0 0-1,-1 1 1,1-1-1,-1 1 1,1 0-1,-1 0 1,0 0-1,0 1 1,-1-1-1,1 1 1,0-1-1,-1 1 1,0 0-1,0 0 1,0 0-1,-1 0 1,1 0-1,-1 1 0,1 5 1,2 11-9,-1-1 0,-1 1-1,-1 0 1,-2 24 0,1-41 32,-1 9 8,0 0-1,-1 0 0,-1 0 1,0 0-1,-1 0 1,0 0-1,-7 13 0,8-20 27,0 1-1,0-1 1,-1 1-1,0-1 0,0 0 1,-1 0-1,0-1 1,0 1-1,0-1 1,0 0-1,-1-1 1,0 1-1,0-1 0,-9 5 1,14-9 21,0 1 0,0 0 0,-1-1 0,1 1 0,0-1-1,0 0 1,0 1 0,-1-1 0,1 0 0,0 0 0,0 0 0,-1 0 0,1 0 0,0 0 0,0 0 0,-1 0 0,1 0-1,0-1 1,0 1 0,-1-1 0,1 1 0,0-1 0,0 1 0,0-1 0,-2-1 0,2 1-27,-1-1 1,1 0 0,0 0-1,0 1 1,0-1 0,0 0-1,0 0 1,1 0 0,-1 0-1,1 0 1,-1 0-1,1 0 1,0-1 0,0-1-1,-1-7-46,2 1-1,-1 0 0,2-1 1,-1 1-1,5-15 1,1 4-104,1 1 0,1 0 0,1 0 0,0 1 0,2 0 0,15-19 0,91-96 49,-2 2 242,-107 112 290,-9 19-448,0 1 0,0 0 1,0-1-1,0 1 0,-1 0 0,1-1 0,0 1 0,0 0 0,-1 0 1,1 0-1,0-1 0,-1 1 0,1 0 0,0 0 0,-1 0 0,1 0 1,0-1-1,-1 1 0,1 0 0,0 0 0,-1 0 0,1 0 1,0 0-1,-1 0 0,1 0 0,0 0 0,-1 0 0,1 0 0,0 0 1,-1 0-1,1 0 0,-1 0 0,1 1 0,-5 0-2,1 0-1,0 0 1,0 1 0,-1 0-1,1 0 1,0 0-1,-4 3 1,2 0 21,0 0 0,1 0 0,0 0 0,0 0 0,0 1 0,-6 9 1,10-12-26,-1-1 0,1 0-1,0 1 1,0-1 0,0 1 0,0-1 0,0 1 0,0-1 0,1 1 0,-1 0 0,1-1 0,0 1 0,-1 0 0,1-1 0,1 1 0,-1 0 0,0-1 0,1 1 0,-1 0 0,3 4 0,-2-5 0,1 0 0,0 0 0,0-1 0,-1 1 0,1-1 0,0 0 0,0 1 0,1-1 0,-1 0 0,0 0 0,0 0 0,0-1 0,1 1 0,-1 0 0,0-1 0,1 0 0,-1 1 0,1-1 1,-1 0-1,4 0 0,53-3-1247,-59 3 1204,8-1-629,-1-1 1,1 0 0,-1 0 0,1-1 0,-1 1 0,0-2 0,0 1 0,9-6 0,21-14-5730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2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17745,'0'0'1377,"-9"4"123,3-1-1291,0 0 0,0 0-1,0 1 1,1 0 0,-1 1-1,1-1 1,0 1 0,0 0-1,0 0 1,1 0 0,0 1-1,0-1 1,0 1 0,1 0-1,0 1 1,0-1 0,0 0-1,1 1 1,0-1 0,0 1 0,-1 13-1,2-17-200,1 0 0,0 0-1,-1 0 1,1 0 0,0 0 0,1 0 0,-1 0-1,0 0 1,1 0 0,0 0 0,-1 0-1,1 0 1,1 0 0,-1 0 0,0 0-1,1-1 1,-1 1 0,1 0 0,0-1-1,0 0 1,0 1 0,0-1 0,3 3-1,0-2 20,0-1-1,1 1 0,-1-1 1,1-1-1,-1 1 0,1-1 1,0 1-1,-1-2 0,1 1 0,0-1 1,10 0-1,-6 0-59,1-1 0,-1-1 0,0 0-1,0 0 1,0-1 0,0 0 0,16-8 0,23-7-166,-37 81-202,-11-62 372,0 0-1,0 0 1,1 0-1,-1-1 1,0 1 0,1 0-1,-1 0 1,1-1-1,-1 1 1,1-1-1,-1 1 1,1-1-1,-1 0 1,1 1 0,-1-1-1,1 0 1,-1 0-1,1 0 1,-1 0-1,1-1 1,0 1 0,-1 0-1,1-1 1,2 0-1,38-15-2762,17-17-6540,-41 22 4357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7175,'0'0'8440,"5"45"-8147,-4-43-296,0-1 0,0 1 0,1 0 0,-1-1 0,1 1 0,-1-1 0,1 1 0,0-1 0,0 0 0,-1 0 0,1 0 0,0 0 0,0 0 0,0 0 0,0 0 0,0-1 0,0 1 0,0-1 0,0 1 0,1-1 0,-1 0 0,0 0 0,0 0 0,0 0 0,4-1 0,4 0 69,1 0 0,-1-1-1,0 0 1,10-3 0,-1-2-195,-1-1 0,0-1-1,0 0 1,-1-1 0,29-22-1,-37 25 318,0 0-1,-1 0 1,0-1-1,0 0 1,-1-1-1,0 0 0,0 0 1,-1 0-1,-1-1 1,1 0-1,6-19 1,-11 27-123,0-1 0,0 1 0,-1-1 0,1 1 1,-1-1-1,0 1 0,0-1 0,0 0 0,0 1 1,-1-5-1,1 7-39,0 0-1,0-1 1,-1 1 0,1-1 0,0 1 0,0 0 0,0-1-1,-1 1 1,1 0 0,0-1 0,-1 1 0,1 0-1,0-1 1,-1 1 0,1 0 0,0 0 0,-1-1 0,1 1-1,0 0 1,-1 0 0,1 0 0,-1-1 0,1 1-1,0 0 1,-1 0 0,1 0 0,-1 0 0,1 0 0,-1 0-1,1 0 1,-1 0 0,1 0 0,0 0 0,-1 0-1,-3 1 24,1 1 0,0-1-1,0 1 1,0 0-1,0 0 1,1 0 0,-1 0-1,0 0 1,1 0-1,-1 1 1,1-1-1,0 1 1,-3 4 0,0 1 45,0-1 0,0 2 0,0-1 0,1 0 0,0 1 0,1 0 0,0 0 0,0 0 0,1 0 0,0 0 1,1 1-1,0-1 0,0 1 0,1-1 0,2 17 0,-1-23-71,-1-1 0,1 0 0,0 1 0,0-1 0,0 0 0,1 0 0,-1 0 0,0 1 0,1-1 0,-1-1 0,1 1 0,0 0 0,0 0 0,0-1 0,0 1 0,0 0 0,0-1 0,0 0 0,0 0 0,0 0 0,1 0 0,-1 0 0,0 0 0,1 0 1,-1-1-1,1 1 0,-1-1 0,1 0 0,-1 1 0,1-1 0,2-1 0,-4 1-13,-1-1 0,1 1 0,-1-1 0,1 0 1,0 1-1,-1-1 0,1 0 0,-1 0 1,0 1-1,1-1 0,-1 0 0,0 0 0,1 0 1,-1 1-1,0-1 0,0 0 0,0 0 0,0 0 1,0 0-1,0 1 0,0-1 0,0 0 0,0 0 1,0 0-1,0 0 0,0 1 0,-1-1 0,1 0 1,-1-1-1,-9-27-119,3 21 88,0 0-1,-1 1 1,0 0-1,-1 1 1,1-1-1,-15-6 1,-32-28 2093,119 38-593,-3 5-1316,15 1-2061,-26-7-4199,-9-6-5407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3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99 12236,'0'0'11904,"-9"-6"-11503,7 5-393,0-1-11,0 0 0,0 1-1,0-1 1,0 1-1,0 0 1,-1 0 0,1 0-1,0 0 1,-1 0-1,1 1 1,-1-1 0,-2 0-1,3 2 0,0-1-1,0 1 1,0 0-1,1-1 1,-1 1-1,0 0 1,1 0 0,-1 1-1,0-1 1,1 0-1,-1 0 1,1 1-1,0-1 1,-1 1-1,1-1 1,0 1-1,0 0 1,0-1-1,0 1 1,0 0 0,-1 3-1,0-1-4,0-1-1,0 1 1,0 0-1,0 0 1,1 0-1,-1 0 1,1 0 0,0 1-1,1-1 1,-1 0-1,1 1 1,-1-1-1,2 6 1,-1-9 6,0 0-1,1 0 1,-1 0 0,1 0-1,-1 0 1,1 0 0,-1 0 0,1 0-1,0 0 1,-1 0 0,1 0-1,0-1 1,0 1 0,0 0-1,0-1 1,-1 1 0,1 0-1,0-1 1,2 2 0,1-1 5,-1-1 1,0 1-1,1 0 1,-1-1-1,1 1 1,-1-1-1,1 0 0,6-1 1,4-2 51,0 0 1,0-1-1,0-1 1,-1 0-1,0-1 1,0 0-1,0-1 1,-1-1-1,0 0 1,0 0 0,-1-1-1,0-1 1,-1 0-1,0 0 1,0-1-1,-1 0 1,-1-1-1,13-23 1,-16 17 482,-12 15-247,-19 24-365,15-7 93,0 0-1,-15 29 1,24-38 9,-1 0 1,1 1-1,0-1 1,0 1 0,1-1-1,0 1 1,0 0-1,0-1 1,0 1 0,1 0-1,0 0 1,1 9-1,0-14-19,-1 0 0,1 1 0,0-1-1,0 0 1,0 0 0,0 1 0,0-1 0,0 0-1,0 0 1,0 0 0,0 0 0,0-1-1,1 1 1,-1 0 0,0 0 0,1-1-1,-1 1 1,1-1 0,-1 1 0,0-1 0,1 0-1,-1 1 1,1-1 0,-1 0 0,1 0-1,-1 0 1,1 0 0,1 0 0,46-3 227,-48 2-231,9-1-74,0 0 0,-1-1 0,1 0 0,-1-1 1,1 0-1,-1-1 0,0 0 0,8-6 0,-10 7-424,-1-1 0,-1 1-1,1-1 1,-1 0 0,0 0-1,0-1 1,0 1-1,-1-1 1,1 0 0,-1-1-1,5-12 1,-31 48 244,18-26 409,0 1-1,0 0 1,0 0-1,1 1 1,0-1-1,-1 1 1,1 0-1,1 0 1,-1 0-1,1 0 1,0 0-1,0 0 1,0 0-1,1 1 1,0-1-1,-1 8 1,3-11-145,-1-1-1,1 0 1,0 0-1,0 0 1,0 0 0,0 0-1,0 0 1,0-1-1,0 1 1,0 0 0,0 0-1,0-1 1,0 1-1,1-1 1,-1 1 0,0-1-1,0 1 1,1-1 0,-1 0-1,0 0 1,1 1-1,-1-1 1,0 0 0,1 0-1,-1 0 1,0-1-1,1 1 1,-1 0 0,0 0-1,0-1 1,3 0-1,1 0 94,0 1-1,0-2 1,-1 1-1,1 0 0,0-1 1,0 0-1,8-5 0,3-8 206,-4 5-73,-8 31-3517,-4-21 3077,0 1 0,0-1 0,1 1 0,-1-1 0,0 1 0,0-1 0,1 0 0,-1 1 0,0-1 0,1 0 1,-1 1-1,1-1 0,-1 0 0,0 0 0,1 1 0,-1-1 0,1 0 0,-1 0 0,1 0 0,-1 1 0,1-1 1,-1 0-1,1 0 0,-1 0 0,1 0 0,-1 0 0,1 0 0,-1 0 0,1 0 0,-1 0 0,1 0 0,-1 0 1,0-1-1,1 1 0,0 0 0,4-1-1498,10 1-3020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27 11659,'0'0'11910,"-9"-6"-11499,6 3-399,0 1 0,0 0-1,0 0 1,0 0 0,0 1 0,-1-1-1,1 1 1,0 0 0,-1 0 0,0 0 0,1 0-1,-1 0 1,1 1 0,-1 0 0,0 0 0,1 0-1,-1 0 1,0 0 0,1 1 0,-1 0-1,0-1 1,1 1 0,-1 1 0,1-1 0,0 0-1,-1 1 1,1 0 0,-4 2 0,-41 30 440,47-32-445,-1-1 0,0 0 0,1 0 0,-1 1-1,1-1 1,-1 1 0,1-1 0,0 1 0,-1 0 0,1 0 0,0-1 0,0 1 0,0 0-1,0 0 1,1 0 0,-1 0 0,1 0 0,-1 0 0,1 0 0,-1 0 0,1 0 0,0 1-1,0-1 1,1 4 0,0-5 0,-1 0-1,1 0 0,0 1 1,0-1-1,1 0 0,-1 0 0,0 0 1,0-1-1,0 1 0,1 0 1,-1 0-1,0-1 0,1 1 1,-1 0-1,0-1 0,1 0 1,-1 1-1,1-1 0,-1 0 1,1 0-1,1 1 0,38 0 232,-30-2-204,180 1-829,-189 3 650,-9 3 183,-7 4 218,-13 3 377,0-2-1,-1-2 1,-37 9-1,32-12-4325,1-4-4283,23-2-5098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69 7015,'0'0'4756,"-3"-10"-1665,-2-3-2066,-4-11 15,5 3 3136,11 95-2994,21 100 1,-28-171-1179,1 0 1,0 1-1,0-1 1,0 0-1,0 0 1,1 0-1,-1 1 1,1-1-1,0-1 0,0 1 1,0 0-1,0 0 1,0-1-1,0 1 1,1-1-1,0 0 1,-1 0-1,1 0 1,0 0-1,0 0 1,0-1-1,0 1 1,0-1-1,0 0 1,1 0-1,-1 0 1,0 0-1,0 0 1,1-1-1,-1 1 1,1-1-1,-1 0 1,1 0-1,-1-1 1,0 1-1,4-1 1,15-4 40,-1 0 1,0-2-1,-1 0 0,35-17 1,-7 3-12,-45 20-39,1-1 1,-1 1-1,1 0 1,-1 0-1,1 0 1,0 1-1,-1-1 0,1 1 1,0 0-1,-1 0 1,1 0-1,6 2 1,-9-2 4,-1 0 0,1 1-1,0-1 1,0 1 0,-1-1 0,1 1 0,-1-1-1,1 1 1,0-1 0,-1 1 0,1-1 0,-1 1-1,1 0 1,-1-1 0,1 1 0,-1 0 0,0-1 0,1 1-1,-1 0 1,0 0 0,0-1 0,1 3 0,-1-1 6,0 1 1,0 0 0,0-1-1,0 1 1,-1 0 0,1-1-1,-1 1 1,0 0 0,0-1 0,-1 3-1,-3 6 222,-1-1 0,0 0-1,0 0 1,-1 0-1,-1-1 1,0 0 0,0-1-1,0 0 1,-1 0 0,-19 12-1,0-1 423,-1-2-1,-47 21 0,64-33-570,0 0-1,0-1 0,0 0 0,-1-1 0,0 0 0,1-1 0,-26 0 0,37-1-107,0-1 0,0 0 0,1 0-1,-1 0 1,0 0 0,0 0 0,0-1 0,1 1-1,-1 0 1,0 0 0,0 0 0,1-1 0,-1 1-1,0 0 1,0-1 0,1 1 0,-1-1 0,0 1-1,1-1 1,-1 1 0,1-1 0,-1 1 0,1-1-1,-1 0 1,1 1 0,-1-1 0,1 0 0,-1 1-1,1-1 1,0 0 0,-1 1 0,1-1 0,0 0-1,0 0 1,0 1 0,0-1 0,-1 0 0,1 0-1,0 0 1,0 1 0,1-1 0,-1 0 0,0 0-1,0 0 1,0 1 0,0-1 0,1-1 0,0-1-309,0 0 1,0 0-1,0 0 1,0 0-1,1 0 1,-1 0-1,1 1 0,0-1 1,0 0-1,4-3 1,14-10-3644,42-26 0,-46 33 2035,25-17-3142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56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10666,'0'0'1062,"9"-1"-1072,234-29 809,-64 4-418,1333-20-18,-1342 52-317,165-1 2043,-330-6-2167,60-6 765,-62 7-834,0-1-1,-1 1 0,1-1 0,0 0 1,-1 0-1,1 0 0,-1-1 0,1 1 1,-1 0-1,1-1 0,-1 0 0,0 1 1,0-1-1,0 0 0,0 0 1,0 0-1,0-1 0,-1 1 0,1 0 1,1-3-1,1-19-5452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10666,'0'0'3171,"2"-9"203,-1 8-3356,-1-5 335,2 0-1,-1 0 0,1 1 0,0-1 0,0 0 1,0 1-1,1-1 0,0 1 0,0-1 1,0 1-1,1 0 0,0 1 0,0-1 0,0 1 1,0-1-1,1 1 0,-1 1 0,1-1 0,7-3 1,-4 3-269,1 1 1,0 0 0,0 0-1,0 1 1,0 0-1,0 1 1,15 0 0,-22 0-85,0 1 1,1 0-1,-1 0 1,0 0-1,1 0 1,-1 0-1,0 1 1,0-1-1,1 1 1,-1-1-1,0 1 1,0 0-1,0 0 1,0 0-1,0 0 1,0 0-1,0 1 1,0-1-1,0 0 1,0 1-1,-1-1 1,1 1-1,-1 0 1,1 0-1,-1 0 1,0-1-1,1 1 1,-1 0-1,0 1 1,0-1-1,-1 0 1,1 0-1,1 5 1,-2 1 28,0 0 1,0 0-1,-1 0 1,0 1-1,-1-1 1,1 0-1,-2 0 1,1 0 0,-1-1-1,0 1 1,-1-1-1,-4 9 1,2-4 179,0 0 1,1 0 0,-6 21-1,11-32-206,0-1-1,0 0 1,0 0-1,0 0 1,0 1-1,0-1 0,0 0 1,0 0-1,0 0 1,0 1-1,0-1 1,0 0-1,0 0 1,0 1-1,0-1 1,0 0-1,0 0 1,0 1-1,0-1 1,0 0-1,0 0 1,0 0-1,1 1 1,-1-1-1,0 0 1,0 0-1,0 0 1,0 0-1,0 1 1,1-1-1,-1 0 0,0 0 1,0 0-1,0 0 1,0 0-1,1 1 1,-1-1-1,0 0 1,0 0-1,1 0 1,-1 0-1,0 0 1,0 0-1,0 0 1,1 0-1,-1 0 1,0 0-1,0 0 1,1 0-1,16-5 109,16-14 49,12-15-88,-2-1 0,-1-3 0,71-82 0,-105 113-100,-6 8-6,-3 8-45,1-9 66,-25 58-141,18-47 155,1 1 1,1-1-1,0 1 0,1 0 1,0 0-1,1 1 0,0-1 1,1 1-1,1 0 0,-1 16 1,2-28-3,0 0-1,0 0 1,1 0 0,-1 0 0,0 0 0,0 0 0,1 0-1,-1 0 1,0 0 0,1-1 0,-1 1 0,1 0 0,-1 0-1,1 0 1,0 0 0,-1-1 0,1 1 0,0 0 0,0-1-1,-1 1 1,1 0 0,0-1 0,0 1 0,0-1 0,0 1-1,0-1 1,0 0 0,1 1 0,1-1 9,0 1-1,1-1 1,-1 0 0,0 0 0,0 0 0,0 0 0,1-1-1,-1 1 1,4-2 0,3-1 23,1-1-1,-1 0 1,1 0 0,14-10-1,-3-2 3,-1-1 0,-1-2 0,0 0 0,-1-1-1,-1 0 1,20-32 0,-38 52-34,0 0 1,0 0-1,0 0 0,0-1 1,0 1-1,0 0 0,0 0 1,0-1-1,0 1 1,0 0-1,0 0 0,0 0 1,1 0-1,-1-1 0,0 1 1,0 0-1,0 0 0,0 0 1,0-1-1,0 1 1,0 0-1,1 0 0,-1 0 1,0 0-1,0 0 0,0-1 1,0 1-1,1 0 0,-1 0 1,0 0-1,0 0 1,0 0-1,0 0 0,1 0 1,-1 0-1,0 0 0,0 0 1,0 0-1,1 0 0,-1 0 1,0 0-1,0 0 1,0 0-1,1 0 0,-1 0 1,0 0-1,0 0 0,0 0 1,1 0-1,-1 0 1,0 0-1,0 0 0,0 0 1,1 0-1,-1 1 0,0-1 1,0 0-1,0 0 0,0 0 1,1 1-1,-2 17-116,-9 33-83,9-49 198,-2 8 37,1 1 1,0-1-1,1 1 0,0-1 1,0 1-1,2 16 0,-1-25-21,0 0 0,1 0 0,0 0 0,-1 1-1,1-1 1,0 0 0,0 0 0,0 0 0,0 0 0,0 0 0,1 0 0,-1-1-1,0 1 1,1 0 0,-1-1 0,1 1 0,0-1 0,0 1 0,-1-1 0,1 0-1,0 0 1,0 0 0,0 0 0,0 0 0,1 0 0,-1 0 0,0-1 0,0 1-1,0-1 1,1 0 0,-1 0 0,0 1 0,0-1 0,1-1 0,-1 1 0,0 0-1,3-1 1,4-1 121,-1 0-1,1 0 0,-1 0 0,0-1 1,0-1-1,0 0 0,0 0 1,-1 0-1,1-1 0,-1 0 0,0 0 1,-1-1-1,1 0 0,-1 0 1,0 0-1,0-1 0,-1 0 0,7-12 1,-6 10-79,0-1 0,-1 1-1,0-1 1,-1-1 0,0 1 0,0 0 0,-1-1 0,-1 0 0,1 0 0,-2 0 0,0 0-1,0 0 1,-1 0 0,-1-15 0,0 24-76,1 0-1,0-1 0,-1 1 1,1 0-1,-1 0 0,0 0 1,1 0-1,-1 0 0,0 0 1,0 0-1,0 0 1,-1 1-1,1-1 0,0 0 1,-1 1-1,1-1 0,-1 1 1,0-1-1,1 1 1,-1-1-1,0 1 0,0 0 1,0 0-1,0 0 0,0 0 1,0 1-1,0-1 0,0 0 1,0 1-1,0-1 1,0 1-1,0 0 0,-1 0 1,1 0-1,0 0 0,-4 1 1,5-1-124,0 1 1,0 0-1,0 1 1,0-1-1,0 0 1,0 0-1,0 0 1,0 0-1,1 1 1,-1-1-1,0 0 1,1 1-1,-1-1 1,1 1-1,-1-1 1,1 0-1,0 1 1,0-1-1,-1 1 1,1-1-1,0 1 1,1-1-1,-1 1 1,0 2-1,0-1-378,1 0-1,-1 1 0,0-1 1,1 1-1,0-1 0,0 0 1,0 1-1,0-1 0,1 0 1,1 3-1,14 10-3593,1-2-1783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17008,'0'0'8744,"-14"50"-8583,14-43-226,7-2-223,0-5-2627,4 0-3266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22 108 4004,'0'0'10997,"-5"-9"-9081,2 5-1720,2 3-128,-1-1 0,1 1-1,0-1 1,0 1-1,0-1 1,0 1 0,0-1-1,1 1 1,-1-1-1,0 0 1,1 0 0,-1 1-1,1-1 1,-1 0 0,1 0-1,0 0 1,0 1-1,0-1 1,0 0 0,0 0-1,0 0 1,1 1-1,-1-1 1,0 0 0,1 0-1,0 1 1,-1-1 0,1 0-1,0 1 1,0-1-1,0 0 1,0 1 0,0-1-1,0 1 1,0 0-1,1-1 1,1-1 0,4-1 75,0 0 0,-1 1 0,1-1 1,0 1-1,1 1 0,-1-1 0,0 1 1,10-1-1,-16 3-136,1-1-1,0 1 1,0-1-1,0 1 1,0 0-1,0 0 1,0 0-1,0 0 1,0 0 0,0 1-1,-1-1 1,1 0-1,0 1 1,0-1-1,0 1 1,0 0 0,-1 0-1,1-1 1,0 1-1,-1 0 1,1 1-1,-1-1 1,1 0-1,-1 0 1,1 1 0,-1-1-1,0 1 1,0-1-1,0 1 1,0-1-1,0 1 1,0 0 0,0-1-1,0 1 1,-1 0-1,2 3 1,-1 8 33,-1 0-1,0 1 1,0-1 0,-2 0 0,1 0 0,-2 0 0,0 0-1,0 0 1,-1-1 0,-1 1 0,-10 18 0,-8 30 10,22-60-54,1 1-1,-1-1 0,1 1 0,-1-1 1,1 1-1,-1-1 0,1 0 0,0 1 1,0-1-1,0 1 0,0-1 1,0 1-1,0-1 0,0 1 0,1-1 1,-1 1-1,0-1 0,1 1 0,0 1 1,0-3 7,-1 1-1,1-1 1,0 1 0,-1-1-1,1 0 1,0 1 0,0-1 0,-1 1-1,1-1 1,0 0 0,0 0 0,0 0-1,0 1 1,-1-1 0,1 0 0,0 0-1,0 0 1,0 0 0,0 0 0,0-1-1,-1 1 1,1 0 0,1-1 0,6-1 81,0-1 0,-1 0-1,0 0 1,1-1 0,9-7 0,8-6 22,-1-2 0,0-1 0,-1-1 0,-2-1 0,0-1 0,23-33 0,-43 126 642,-2-54-666,0-8-75,0-1-1,0 1 1,1 0 0,0 0 0,1-1-1,0 1 1,2 9 0,-3-15 9,1 0 0,0 0 1,0-1-1,1 1 0,-1 0 0,0-1 1,0 1-1,1 0 0,-1-1 0,1 0 1,0 1-1,-1-1 0,1 0 0,0 0 1,0 0-1,-1 0 0,1 0 1,0 0-1,0-1 0,0 1 0,0 0 1,0-1-1,0 0 0,0 1 0,0-1 1,1 0-1,-1 0 0,0 0 0,0-1 1,0 1-1,0 0 0,2-1 0,8-2 143,-1 1 0,1-2-1,-1 0 1,0 0 0,0-1-1,-1 0 1,1 0 0,-1-2-1,0 1 1,-1-1 0,0 0-1,11-12 1,-4 4 68,-1-1 1,0-1-1,-2 0 1,0 0-1,20-37 1,-35 62-134,0 1 1,1-1-1,0 1 1,1-1-1,0 1 1,2 15-1,-2-19-250,1 0 0,0-1 0,1 1 0,-1-1 0,1 1 0,0-1 0,0 0 0,0 1 0,3 4 0,-3-7-229,0 1-1,0-1 0,0 0 0,1 0 1,-1 0-1,0 0 0,1-1 0,-1 1 0,1-1 1,0 1-1,-1-1 0,1 0 0,0 0 1,0 0-1,0 0 0,0-1 0,3 1 1,24 0-9267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15919,'0'0'288,"0"53"769,0-17 193,0 4-65,-2 3-449,2-2-127,0-5-385,0-3-128,0-6-64,0-7-32,0-6 32,2-6-64,-1-3-961,-1-12-5445,-9-10 2659,-10-7-1634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12172,'0'0'10698,"71"-12"-9769,-24 8-417,10-4-224,4 0-192,5 1-32,1 0-64,-4 3-1601,-11 0-2403,-11 3-2466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7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37 210 3491,'0'0'7218,"9"-3"-4992,-2 1-2088,-1 0 535,1 0 1,-1 0 0,0-1-1,1 0 1,10-6 0,-15 7-340,0 0 1,0 0-1,0 0 1,0 0-1,0 0 1,-1 0-1,1 0 1,0-1 0,-1 1-1,0 0 1,0-1-1,1 0 1,-2 1-1,1-1 1,0 1-1,0-1 1,-1 0 0,1 0-1,-1 1 1,0-6-1,1-28 454,0 19-639,-1 1-1,-3-28 0,3 43-132,0 0 0,-1 0 0,1 0 0,0 0 0,-1 1 0,1-1 0,-1 0 0,1 0 0,-1 1 0,1-1 0,-1 0 0,0 1-1,1-1 1,-1 1 0,0-1 0,1 1 0,-1-1 0,0 1 0,0-1 0,0 1 0,1 0 0,-1-1 0,0 1 0,0 0 0,0 0 0,0-1-1,0 1 1,0 0 0,1 0 0,-1 0 0,0 0 0,0 0 0,0 1 0,0-1 0,0 0 0,0 0 0,0 0 0,1 1 0,-1-1 0,0 1 0,0-1-1,0 0 1,1 1 0,-1-1 0,-1 2 0,-36 22-263,-2 22 206,39-43 30,-1 0 0,0 0 0,1 0 0,-1 0 0,1 1 0,0-1-1,0 0 1,0 0 0,0 1 0,1-1 0,-1 1 0,1-1 0,0 0 0,0 1 0,0-1 0,1 5 0,0-7 10,-1 0 1,1 0-1,0 0 1,0 0-1,0 0 1,0 0-1,0 0 1,0 0-1,0 0 1,0 0 0,0 0-1,0-1 1,0 1-1,0 0 1,1-1-1,-1 1 1,0-1-1,0 0 1,1 1-1,-1-1 1,0 0-1,1 0 1,-1 0 0,0 0-1,3 0 1,42-1 145,-37 1-102,5-3-18,1 1 0,-1-2 1,1 0-1,-1-1 0,-1 0 0,1-1 1,-1 0-1,14-10 0,54-22 47,-81 38-74,0-1 0,1 1 0,-1 0 0,1 0 1,-1 0-1,0 0 0,1 0 0,-1-1 0,1 1 0,-1 0 1,1 0-1,-1 0 0,0 0 0,1 0 0,-1 0 1,1 1-1,-1-1 0,1 0 0,-1 0 0,0 0 0,1 0 1,-1 0-1,1 1 0,-1-1 0,0 0 0,1 0 1,-1 0-1,0 1 0,1-1 0,-1 0 0,0 1 0,1-1 1,-1 0-1,0 1 0,0-1 0,1 1 0,3 19-143,-4-18 136,0 0 1,0 0-1,0 0 1,0 0-1,0-1 1,1 1-1,-1 0 1,1 0-1,-1 0 1,1 0-1,0-1 1,0 1-1,0 0 1,0-1-1,0 1 0,0 0 1,0-1-1,0 1 1,1-1-1,-1 0 1,2 2-1,3-1 73,-1 0 0,1-1-1,-1 0 1,1 0 0,-1 0-1,1 0 1,0-1 0,0 0-1,-1 0 1,12-3-1,58-15 288,-55 12-393,-2 1 55,-10 2-31,1 1-1,0 0 0,1 0 1,14-1-1,-23 3 16,0 1 0,-1-1 0,1 0 0,-1 1 0,1-1 0,-1 1 1,0-1-1,1 0 0,-1 1 0,1-1 0,-1 1 0,0-1 0,1 1 0,-1-1 0,0 1 0,0-1 0,1 1 0,-1 0 0,0-1 0,0 1 0,0-1 0,0 1 0,0 0 0,1-1 0,-1 1 0,0-1 1,-1 1-1,1 0 0,0-1 0,0 1 0,0-1 0,0 1 0,0 0 0,-1-1 0,1 1 0,0 0 0,-1 0-3,1 0-1,-1 0 1,1 0-1,0-1 1,0 1 0,-1 0-1,1 0 1,0 0 0,0 0-1,0 0 1,0 0-1,0 0 1,0 0 0,1 0-1,-1 0 1,0 0 0,0 0-1,1 0 1,-1 0-1,0 0 1,1 0 0,-1 0-1,1-1 1,-1 1 0,1 0-1,0 0 1,-1-1-1,1 1 1,0 0 0,-1-1-1,1 1 1,0 0 0,0-1-1,0 1 1,0-1-1,-1 1 1,1-1 0,0 0-1,0 1 1,0-1 0,0 0-1,0 0 1,1 0 0,9 0-583,0-1 1,0 0-1,0-1 1,0 0-1,15-5 1,49-26-9297,-46 18 3591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 7719,'0'0'7373,"-8"8"-5436,1-4-1654,1 1-1,0 1 0,0-1 0,0 1 0,1 0 0,0 0 0,0 0 0,1 1 0,-1 0 0,2 0 0,-1 0 1,1 0-1,0 1 0,0-1 0,1 1 0,0 0 0,0 0 0,0 9 0,2 107 108,0-124-273,4-24 1864,7-5-1922,2 1 1,1 0-1,2 1 0,0 1 1,2 0-1,1 1 1,26-27-1,-41 49-83,-1 0 1,1 1-1,0-1 1,0 1-1,0 0 0,0 0 1,0 0-1,1 0 1,-1 1-1,1 0 1,-1-1-1,1 2 0,-1-1 1,1 1-1,-1-1 1,1 1-1,0 0 0,4 1 1,-6 0 22,-1-1 1,1 1-1,-1 0 1,1 0-1,-1 0 1,1 0-1,-1 0 1,0 0-1,0 1 1,0-1-1,1 1 1,-1-1-1,-1 1 1,1 0-1,0 0 1,0 0-1,-1 0 1,1 0-1,-1 0 1,0 1-1,1-1 1,-1 0-1,0 1 1,0-1 0,-1 1-1,1-1 1,0 1-1,-1-1 1,0 1-1,1-1 1,-1 1-1,0 4 1,-1-4 104,0 0 1,0 0 0,0 0-1,-1 0 1,1 0 0,-1 0 0,1 0-1,-1 0 1,0-1 0,0 1 0,0-1-1,-1 1 1,1-1 0,-1 0 0,1 0-1,-1 0 1,0 0 0,1 0-1,-1-1 1,0 1 0,-5 1 0,-2 2 133,-1 0 1,0-1-1,1-1 1,-24 5-1,33-7-276,-1-1-1,0 0 1,1 0 0,-1 0-1,0 0 1,0 0-1,1 0 1,-1 0-1,0 0 1,1-1 0,-1 1-1,0 0 1,1-1-1,-3-1 1,-3-13-4084,6-2-2172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14958,'0'0'2563,"73"9"-866,-34-9 1,15-1-1,-1 1-544,10-1-896,-6-5-193,4 2-32,-12 1-833,-9 1-1313,-15 1-1633,-15 1-3588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4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11755,'0'0'2979,"50"11"-353,-6-11-512,10 0-512,5 0-577,9-2-673,0-2-256,-4 1-864,-2-3-4165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27 12780,'0'0'2803,"-9"-2"-705,-26-8-91,35 8 1279,11-1-2670,16 0-701,7 1 225,9-1 175,0 1-1,69 7 1,-109-5-312,-1 0 0,1 1 0,-1-1 0,1 1 0,-1 0 0,1 0 1,-1 0-1,1 0 0,-1 0 0,0 0 0,0 1 0,1-1 1,-1 1-1,0-1 0,2 4 0,-3-4 3,0 1 0,0-1 0,0 1 1,0-1-1,-1 1 0,1-1 0,-1 1 0,1 0 0,-1-1 0,0 1 0,1 0 1,-1 0-1,0-1 0,0 1 0,0 0 0,0-1 0,-1 1 0,1 2 0,-2 1 12,0 0-1,0 0 0,0 0 0,0 0 0,-1 0 0,0-1 0,0 1 1,0-1-1,-1 1 0,0-1 0,1 0 0,-9 6 0,-1 0 34,0-1 0,-1-1-1,0 0 1,0-1 0,-22 8 0,135-40-554,-89 23 401,1 0 0,-1 1 0,1 1 0,-1 0 0,1 0 0,-1 1 0,20 4 0,-27-4 94,-1-1 0,1 1-1,-1 0 1,0 0 0,1 1 0,-1-1-1,0 0 1,0 1 0,0-1 0,0 1 0,0 0-1,0 0 1,0-1 0,-1 1 0,1 0-1,-1 1 1,1-1 0,-1 0 0,0 0-1,0 1 1,0-1 0,0 0 0,0 1 0,0-1-1,-1 1 1,1 0 0,-1-1 0,0 1-1,0-1 1,0 1 0,0-1 0,0 4 0,-1 0 41,0-1 0,0 1 1,-1-1-1,1 0 1,-1 0-1,0 1 0,-1-1 1,1-1-1,-1 1 1,0 0-1,0-1 0,-1 1 1,1-1-1,-6 5 1,-15 8 362,0-1 0,-1-1 0,0-1 0,-1-2 0,0 0 0,-1-2 0,-1-1 0,1-1 1,-37 6-1,48-14-1109,11-12-5445,5-4-1193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3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7271,'410'3'3266,"532"-9"-57,630-11-2422,-247 7 300,-1179 7-902,1742-76 2967,-1110 39-2912,-661 35-192,-115 5-143,24-4 319,-25 3-389,-1 1 0,1-1 0,0 1 0,-1-1 0,1 1 0,-1-1 0,1 1 0,-1-1 0,0 1 0,1-1 0,-1 1 1,0-1-1,1 0 0,-1 1 0,0-1 0,0 0 0,1 1 0,-1-1 0,0 0 0,0 1 0,0-1 0,0 0 1,0 0-1,0 1 0,0-1 0,0 0 0,0 1 0,0-1 0,0 0 0,-1 1 0,1-1 0,0 0 0,0 1 1,-1-1-1,0 0 0,-5-10-3759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3:4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66 188 4164,'0'0'5797,"1"8"-4926,-2 213 4748,-18 123-3386,5 51-1994,-6 78 1022,7-285-511,24 374 1,5-182-141,-3-38-393,13 255-84,-23-484-143,-3-68-5,2-1 1,2 0-1,13 63 0,-15-101-214,0-8 107,1-18 93,-2-32 94,-13-657-985,-1-7-7,1-191 623,15 854 296,2 0 1,24-102-1,-16 101 26,-3-2 1,4-75-1,-30-617-45,-13 456-758,28 281 795,0 0-1,2 1 1,-1-1-1,1 0 1,1 0-1,5-19 1,-4 17 137,-6 41-160,1 1 1,4 54-1,1-10 19,17 485 122,-45 398 61,1-128-90,10 200-136,14-557 229,0-471-213,-1 0 0,1 0 1,-1 1-1,1-1 0,-1 0 0,1 0 0,0 0 0,-1 0 1,1 0-1,-1 0 0,1 0 0,-1-1 0,1 1 0,-1 0 1,1 0-1,0 0 0,-1 0 0,1 0 0,-1-1 0,1 1 1,0 0-1,-1 0 0,1-1 0,0 1 0,-1 0 0,1-1 1,0 1-1,-1 0 0,1-1 0,0 1 0,0 0 0,-1-1 1,1 1-1,0-1 0,0 1 0,0-1 0,0 1 0,0 0 1,-1-1-1,1 0 0,-1-46-4453,-4 24 609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53 10570,'0'0'6865,"-6"-8"-4767,4 4-1965,-1 1-1,1 0 0,-1 0 1,0 0-1,0 0 1,0 0-1,0 1 0,0-1 1,-1 1-1,1 0 0,-1 0 1,1 0-1,-1 0 1,0 1-1,0-1 0,0 1 1,0 0-1,0 0 1,0 1-1,0-1 0,0 1 1,0 0-1,0 0 1,0 0-1,0 1 0,0-1 1,0 1-1,0 0 1,-4 1-1,-3 2-102,-1 1 1,1-1-1,1 2 1,-1 0-1,1 0 1,0 1-1,-17 14 1,22-16-25,-1-1 1,1 1 0,1 0 0,-1 0-1,1 0 1,0 1 0,0 0 0,0-1 0,1 2-1,0-1 1,0 0 0,1 0 0,-1 1 0,2-1-1,-3 9 1,4-14-10,1 1-1,-1-1 0,0 1 1,1-1-1,-1 1 1,1-1-1,-1 0 1,1 1-1,-1-1 0,1 0 1,0 0-1,0 1 1,0-1-1,0 0 0,0 0 1,0 0-1,0 0 1,0 0-1,0 0 1,0 0-1,1-1 0,-1 1 1,0 0-1,1-1 1,-1 1-1,0-1 0,1 1 1,-1-1-1,1 1 1,-1-1-1,0 0 1,1 0-1,-1 0 0,3 0 1,66 0-221,-46-1-158,32-1-114,-30 0 439,45 3 1,-71-1 58,1 0 0,0 0 0,0 0 0,0 0-1,0 0 1,-1 0 0,1 0 0,0 0 0,0 1-1,0-1 1,-1 0 0,1 1 0,0-1 0,0 0-1,-1 1 1,1-1 0,0 1 0,-1-1 0,1 1-1,0-1 1,-1 1 0,1 0 0,-1-1 0,1 1-1,-1 0 1,1-1 0,-1 1 0,0 0 0,1 0-1,-1-1 1,0 1 0,0 0 0,1 0 0,-1 0-1,0-1 1,0 1 0,0 0 0,0 0 0,0 0-1,0 0 1,0-1 0,0 1 0,-1 1 0,1 1 95,-1-1 1,0 1 0,0-1 0,-1 1 0,1-1-1,0 0 1,-1 1 0,1-1 0,-1 0 0,0 0-1,0 0 1,-2 2 0,-13 8 352,1 0-1,-2 0 1,0-2 0,0 0 0,-1-1-1,0-1 1,-39 10 0,57-17-471,1-1 0,-1 0 0,1 0-1,0 0 1,-1 1 0,1-1 0,-1 0 0,1 0 0,-1 0 0,1 0-1,-1 0 1,1 0 0,0 0 0,-1 0 0,1 0 0,-1 0-1,1 0 1,-1 0 0,1 0 0,-1 0 0,1-1 0,0 1 0,-1 0-1,1 0 1,-1 0 0,1-1 0,0 1 0,-1 0 0,1 0 0,0-1-1,-1 1 1,1 0 0,-1-1 0,9-14-1728,30-23-2610,-32 33 3547,27-25-3982,1-4-2007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6 165 10186,'0'0'9737,"6"64"-8392,-8-37-192,-2 2-416,-1-2-513,5-3-160,0-4-64,0-5-128,0-6-1121,9-5-481,-4-4-352,2-3-1665,-5-13-1314</inkml:trace>
  <inkml:trace contextRef="#ctx0" brushRef="#br0" timeOffset="1">44 1 11627,'0'0'8616,"44"16"-12363,-29-3-2371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37 13068,'-8'1'2210,"-4"2"-1470,0 1-1,1 0 1,-1 1-1,1 0 1,0 0-1,-12 9 1,19-12-636,0 1 0,0 0 0,0-1 1,1 2-1,-1-1 0,1 0 1,0 1-1,0 0 0,0-1 1,0 1-1,0 0 0,1 1 1,0-1-1,0 0 0,0 1 1,0-1-1,1 1 0,0-1 1,0 1-1,-1 8 0,3-12-97,-1 0 0,1 0 0,0 0 0,-1 0 0,1-1 0,0 1 0,0 0 0,0 0-1,0 0 1,0-1 0,0 1 0,0 0 0,0-1 0,0 1 0,0-1 0,0 1 0,0-1-1,0 0 1,0 1 0,0-1 0,0 0 0,1 0 0,-1 0 0,0 0 0,0 0 0,0 0-1,0 0 1,1 0 0,1-1 0,40-4 112,-19-2-694,-16 4 289,-1 1 0,1-1 0,-1 2 0,1-1 0,0 1 0,12 0 0,-18 1 258,0 0 0,0 1 0,0-1 0,0 1 0,0-1 0,0 1 0,0 0 0,0 0 0,-1 0 0,1 0 1,0 0-1,0 0 0,-1 1 0,1-1 0,-1 1 0,1-1 0,-1 1 0,0-1 0,0 1 0,1 0 0,-1-1 0,0 1 0,-1 0 0,1 0 0,0 0 0,0 0 1,-1 0-1,1 0 0,-1 0 0,1 2 0,1 11 59,0 1 1,-1-1-1,0 1 0,-1-1 1,-1 1-1,-1-1 0,0 0 1,-1 0-1,0 0 1,-1 0-1,-11 27 0,6-22 484,0-1 0,-2 1 0,0-1 0,-1-1-1,-1 0 1,0-1 0,-28 27 0,41-44-474,-1 1-1,1-1 1,0 1 0,-1 0 0,1-1 0,-1 1 0,1-1 0,-1 1 0,1-1-1,-1 0 1,1 1 0,-1-1 0,0 0 0,1 1 0,-1-1 0,0 0-1,1 1 1,-1-1 0,1 0 0,-1 0 0,0 0 0,0 0 0,1 0 0,-1 0-1,0 0 1,1 0 0,-1 0 0,0 0 0,1 0 0,-1 0 0,0 0-1,1-1 1,-1 1 0,0 0 0,0-2-21,0 1 0,0-1 1,1 1-1,-1-1 0,0 1 0,1-1 0,0 1 1,-1-1-1,1 0 0,0 1 0,0-1 0,0 0 1,0-2-1,7-59-206,4 26-202,1-1 1,3 2 0,0 0 0,3 0 0,0 2 0,3 0 0,35-45 0,7 10 389,-59 64-4,1 1 0,0 0 0,0 0 0,1 0 0,-1 1 1,1 0-1,0 0 0,0 0 0,0 1 0,0 0 0,13-3 0,-18 5 6,-1 0 0,1 0 0,0 0 0,0 0 0,0 0 0,-1 0 0,1 0 0,0 0 0,0 0 0,0 1 0,-1-1 0,1 0 0,0 0 0,0 1 0,-1-1 0,1 0 0,0 1 0,-1-1 0,1 1 1,0-1-1,-1 1 0,1-1 0,0 1 0,-1 0 0,1-1 0,-1 1 0,0 0 0,1-1 0,-1 1 0,1 0 0,-1 0 0,1 0 0,-1 3 31,1-1-1,0 1 1,-1-1 0,0 1-1,0-1 1,0 1 0,0-1-1,-1 5 1,-19 66 404,19-71-448,0-2 22,0 0-1,1 0 1,-1 1-1,0-1 1,1 0-1,-1 0 1,1 1-1,-1-1 1,1 1-1,0-1 1,0 0-1,0 1 1,-1-1-1,1 1 1,1-1-1,-1 0 1,0 1-1,0-1 1,0 1-1,1-1 0,-1 0 1,1 1-1,-1-1 1,1 2-1,1-3 8,-1-1-1,1 1 0,-1 0 0,1 0 1,-1 0-1,1-1 0,-1 1 0,0-1 0,1 1 1,-1-1-1,0 0 0,0 1 0,1-1 1,-1 0-1,0 0 0,0 0 0,2-2 0,54-53 199,-39 33-346,-1-1 0,-1-1 0,23-49 0,-36 67 74,-4 12 42,0 1 1,1-1-1,-1 1 0,1-1 1,0 1-1,1 8 0,0 7 195,-1-18-141,-1 0-1,1 0 1,0 0-1,0 0 1,0 0 0,1 0-1,-1 0 1,1 0-1,-1 0 1,1 0-1,0-1 1,0 1-1,0 0 1,1 0-1,-1-1 1,1 1-1,3 4 1,-3-6-12,1 1 0,-1-1 0,1 0 0,-1 0 0,1 0 0,0-1 0,-1 1 0,1-1 0,0 1 0,-1-1 0,1 0 0,0 0 0,0 0 0,-1 0 0,1-1 0,0 1 0,-1-1 0,1 0 0,0 1 0,4-3 0,1 0-6,0-1 0,0 1 0,-1-1 1,1 0-1,-1-1 0,0 0 0,0 0 0,9-10 0,45-53-73,-54 59-7,-15 47-563,6-27 372,-1 0 1,1 0-1,1 0 1,0 1-1,1 10 1,0-21 5,0-1-1,0 0 1,1 0 0,-1 1 0,0-1 0,1 0-1,-1 0 1,0 0 0,1 1 0,-1-1 0,0 0-1,1 0 1,-1 0 0,1 0 0,-1 0 0,0 0-1,1 0 1,-1 0 0,0 0 0,1 0 0,-1 0-1,1 0 1,-1 0 0,0 0 0,1 0-1,-1 0 1,0-1 0,1 1 0,-1 0 0,0 0-1,1 0 1,-1-1 0,0 1 0,1 0 0,-1 0-1,0-1 1,0 1 0,1 0 0,-1 0 0,0-1-1,0 1 1,1 0 0,-1-1 0,0 1 0,0 0-1,0-1 1,0 1 0,0-1 0,11-15-9929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10666,'0'0'9609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16303,'0'0'561,"-5"9"74,-6 18-212,2-1 0,1 1 0,1 0 0,1 1 0,-5 54 0,8-17 556,6 106-1,-2-165-957,0 0-1,1 0 1,-1 0-1,1 0 1,0 0-1,1 0 0,4 9 1,-7-14-3,1 0 0,-1 0 1,1 0-1,-1-1 0,1 1 0,-1 0 1,1 0-1,0 0 0,-1-1 0,1 1 1,0 0-1,0-1 0,-1 1 0,1 0 1,0-1-1,0 1 0,0-1 0,0 0 0,0 1 1,0-1-1,0 0 0,0 1 0,-1-1 1,1 0-1,0 0 0,0 0 0,0 0 1,0 0-1,0 0 0,0 0 0,0 0 1,0 0-1,0 0 0,0-1 0,0 1 1,0 0-1,0-1 0,0 1 0,0-1 0,0 1 1,0-1-1,0 1 0,-1-1 0,1 0 1,0 1-1,0-1 0,-1 0 0,1 1 1,-1-1-1,1 0 0,0 0 0,-1 0 1,0 0-1,1 0 0,0-1 0,5-7 56,-1-1 0,0 0-1,0 0 1,-1 0 0,0-1 0,0 1-1,2-18 1,6-80 12,-4 28-121,-8 83 23,-1 1 1,1-1-1,0 0 1,0 1-1,0-1 1,0 0 0,0 1-1,1-1 1,-1 0-1,1 0 1,0 1-1,0-1 1,0 0-1,1 0 1,-1 0-1,1 0 1,0 0-1,0-1 1,-1 1-1,2 0 1,-1-1-1,0 0 1,1 1-1,-1-1 1,1 0-1,-1 0 1,1 0-1,0-1 1,0 1 0,0 0-1,0-1 1,0 0-1,0 0 1,0 0-1,5 1 1,1 0 109,0-1 1,0 0 0,0 0 0,0-1-1,0 0 1,0 0 0,0-1-1,0 0 1,0-1 0,0 0 0,0 0-1,8-4 1,1-3 40,0-1 1,23-16-1,-5 2 687,-36 24-834,1-1 1,0 1-1,0 0 0,0-1 1,0 1-1,0 0 1,0 0-1,-1 0 0,1 0 1,0 0-1,0 0 1,0 0-1,0 0 0,0 0 1,0 0-1,0 0 0,0 0 1,0 1-1,-1-1 1,1 0-1,0 1 0,0-1 1,0 0-1,0 1 1,-1-1-1,1 1 0,0 0 1,0-1-1,-1 1 1,1 0-1,0 0 0,24 32 177,-1-1-78,-21-31-78,-1 1 0,0 0 0,1-1 1,-1 1-1,1-1 0,-1 0 0,1 0 0,0 0 1,0 0-1,-1 0 0,1-1 0,0 1 0,0-1 1,0 0-1,0 0 0,0 0 0,0 0 1,-1 0-1,1-1 0,0 1 0,0-1 0,0 0 1,-1 1-1,1-2 0,0 1 0,-1 0 0,1 0 1,-1-1-1,4-2 0,-3 2-401,-1-1 0,0 1 0,0 0 0,0-1 0,-1 0 0,1 1 0,0-1 0,-1 0 0,0 0 0,0 0 0,0 0 0,0 0 0,0 0 0,-1 0 0,1 0 0,-1 0 0,0-6 0,0-15-4731,-3-3-2173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4036,'0'0'11595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13677,'0'0'7260,"0"10"-6956,0 321 2964,-1-329-3237,1 0 0,0 0 1,0 0-1,0 0 1,0 0-1,1 0 0,-1 0 1,0 0-1,1 0 1,0 0-1,-1 0 0,1 0 1,0 0-1,0 0 1,0 0-1,0-1 0,0 1 1,1 0-1,-1-1 1,0 1-1,1-1 0,-1 1 1,1-1-1,0 0 1,-1 0-1,4 2 0,-1-2 78,-1 0 0,1 0-1,0-1 1,0 0-1,-1 1 1,1-1 0,0-1-1,0 1 1,0 0-1,-1-1 1,1 0 0,0 0-1,0 0 1,4-2 0,6-4 48,0 1 1,0-2 0,-1 0 0,0 0 0,-1-1 0,0-1 0,0 0-1,-1-1 1,17-21 0,-10 10-99,-1-2 0,-1 0 0,-1-1 0,15-34 0,-17 11-257,-12 40-2647,-26 56-5879,13-29 3878,-7 11-2788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8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9705,'0'0'5846,"11"5"-3994,-3-1-1653,0-1-1,1 1 1,-1-1 0,0-1-1,1 0 1,0 0 0,0-1-1,-1 0 1,1 0 0,0-1-1,0 0 1,0 0 0,0-1-1,-1-1 1,1 1-1,0-2 1,-1 1 0,13-6-1,5-10-102,-22 15-87,-1 0 0,0 1 0,1-1 0,0 1 1,0-1-1,0 1 0,0 0 0,0 0 0,0 1 0,0-1 0,0 1 0,6-1 0,6 43 402,-13-38-327,-1 0 1,1 1-1,0-1 1,0 0 0,0 0-1,0-1 1,0 1-1,1-1 1,-1 0-1,1 0 1,0 0-1,0 0 1,0 0-1,0-1 1,0 0-1,0 1 1,0-2-1,0 1 1,0 0-1,0-1 1,0 0-1,1 0 1,-1 0-1,0 0 1,7-2-1,14-2-25,-1-1 0,1-1-1,26-10 1,-28 8-260,-3 0-299,-16 7 307,0-1 1,0 0 0,0 1-1,0 0 1,0 0 0,1 0-1,6 0 1,-11 1-27,0 1 226,1-1 0,-1 1-1,1 0 1,-1 0 0,1-1 0,-1 1-1,1 0 1,-1-1 0,1 1 0,-1-1-1,1 1 1,0-1 0,-1 1 0,1-1-1,0 1 1,0-1 0,-1 0 0,1 1-1,0-1 1,0 0 0,0 0-1,-1 0 1,1 1 0,0-1 0,0 0-1,0 0 1,0 0 0,-1 0 0,1 0-1,0-1 1,1 1 0,31-3 509,42-20 82,-63 18-607,-1 1 0,1 0 0,0 0 1,-1 1-1,1 1 0,1 0 0,-1 1 1,0 0-1,0 0 0,14 3 0,-25-2 34,0 1 0,-1-1 0,1 1 0,-1-1 0,1 1 0,0 0 0,-1 0-1,1-1 1,-1 1 0,0 0 0,1 0 0,-1-1 0,0 1 0,1 0 0,-1 0 0,0 0-1,0 0 1,1-1 0,-1 1 0,0 0 0,0 0 0,0 0 0,0 0 0,0 0-1,-1-1 1,1 1 0,0 0 0,0 0 0,-1 0 0,1 0 0,0-1 0,-1 1 0,1 0-1,0 0 1,-1-1 0,1 1 0,-2 1 0,-15 32 668,7-22-607,8-10-42,0 1 1,0-1-1,0 1 0,0-1 0,1 1 1,-1 0-1,1-1 0,-1 1 0,1 0 1,0 0-1,0 0 0,1 0 0,-1 0 1,0 0-1,1 0 0,0 4 0,0-6-25,1 0-1,-1 0 1,1 0-1,0-1 1,0 1-1,-1 0 1,1 0-1,0-1 1,0 1-1,0-1 1,0 1-1,0-1 1,-1 1-1,1-1 1,0 0-1,0 1 1,0-1-1,0 0 1,0 0-1,0 0 1,0 0-1,0 0 1,2 0-1,32 1 433,-29-1-395,22 1-103,48-3 331,-29-10-2844,-37 4 29,-12 1-3164,-6 2 378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8456,'0'0'14478,"52"-12"-14062,-19 11-256,1-2-96,6 1-96,-6-4-2306,-1-4-6278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2:5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 11755,'0'0'10864,"0"9"-10405,-1 2-344,0-3-94,0 1 0,1 0 0,-1-1 0,2 1 0,-1-1 0,1 1 0,0-1 0,1 1 0,4 11 0,-5-18 0,1-1-1,0 0 1,-1 0-1,1 1 1,0-1-1,0 0 1,0-1 0,-1 1-1,1 0 1,0-1-1,0 1 1,0-1-1,1 1 1,-1-1-1,0 0 1,0 0-1,0 0 1,0 0-1,0 0 1,0 0-1,3-1 1,43-12 606,-27 3-548,-1-1 0,0 0 1,0-1-1,-2-1 0,1-1 1,18-19-1,-37 32-170,0 27-346,0-12 517,0-10-86,0 0 0,0 0 1,0-1-1,0 1 0,0 0 1,1 0-1,0-1 0,0 1 1,2 6-1,-2-9 30,0 1 0,1-1 1,-1 0-1,1 1 0,-1-1 1,1 0-1,0 0 0,0 0 0,-1 0 1,1 0-1,0-1 0,0 1 1,0 0-1,0-1 0,0 1 0,-1-1 1,1 0-1,0 0 0,0 0 1,0 0-1,0 0 0,3 0 0,0-1 59,-1 1 0,0-1 0,1 1 0,-1-1 0,0 0 0,0-1 0,0 1 0,0-1 0,0 0 0,0 0 0,0 0 0,0 0 0,-1-1 0,1 0 0,4-3 0,3-6 202,0 0-1,17-25 1,-10 12 16,-17 31-384,0 0 0,-1 0-1,0 0 1,0 1 0,0-1 0,-2 9 0,-2 4 134,1 1 1,-1 29 0,6-48-25,-1-1 0,1 0 0,-1 0 0,0 0 1,1 0-1,-1 0 0,1 0 0,-1-1 0,0 1 1,1 0-1,-1-1 0,1 1 0,-1-1 0,0 1 1,0-1-1,1 0 0,-1 0 0,0 1 0,0-1 1,2-2-1,0-1-501,-1 0 1,1 0 0,0 0-1,-1-1 1,0 0-1,0 1 1,-1-1 0,1 0-1,0-5 1,2-47-10792,-4 20-453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2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17873,'0'0'1564,"0"10"-1308,-2 103 1326,-1-39-1163,3 0-1,3 0 1,14 74 0,-17-146-586,0 0 1,0 0 0,1 0 0,-1 0-1,1 0 1,0 0 0,-1 0 0,1 0-1,0 0 1,0-1 0,0 1 0,0 0-1,0-1 1,1 1 0,-1-1 0,0 1-1,1-1 1,-1 0 0,1 1 0,0-1-1,2 1 1,-3-2-101,1 0-1,-1 0 1,1 0-1,-1 0 1,1 0 0,-1-1-1,1 1 1,-1 0-1,0-1 1,1 1-1,-1-1 1,0 0 0,1 0-1,-1 1 1,0-1-1,0 0 1,1 0-1,-1 0 1,0 0 0,0 0-1,0 0 1,-1 0-1,1-1 1,0 1-1,0 0 1,0-1 0,-1 1-1,1 0 1,0-2-1,17-33-7318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5926,'0'0'16047,"11"47"-15951,1-34-128,4 0-1890,0-1-1569,-3-3-2179,1 0-3875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8232,'0'0'7004,"9"-1"-4762,26-5-315,-34 6-1854,0 0 0,0 0 0,0 0 0,0 0 0,-1 0 0,1 1 0,0-1 0,0 0-1,0 0 1,0 1 0,-1-1 0,1 0 0,0 1 0,0-1 0,-1 1 0,1-1 0,0 1 0,-1-1 0,1 1 0,0-1 0,-1 1 0,1 0 0,-1-1 0,1 1-1,-1 0 1,1 0 0,-1-1 0,1 1 0,-1 0 0,0 0 0,0 0 0,1-1 0,-1 1 0,0 0 0,0 0 0,0 0 0,0 1 0,1 36 765,-2-31-444,-1 32 453,1-27-744,0 0 0,1-1 0,2 22 1,-2-31-83,1 0 0,0 0 0,0-1 0,0 1 0,1 0 0,-1-1 1,0 1-1,1-1 0,-1 0 0,1 1 0,-1-1 0,1 0 0,0 0 0,-1 0 0,1 0 1,0 0-1,0 0 0,0 0 0,-1-1 0,1 1 0,0-1 0,0 1 0,0-1 1,0 0-1,0 0 0,0 0 0,0 0 0,0 0 0,0 0 0,4-1 0,2 1 89,0-1 1,-1 0-1,1-1 0,0 1 0,0-1 0,9-4 0,-9 2-83,0-1-1,-1 1 1,0-1-1,0-1 0,0 1 1,-1-1-1,0 0 1,9-11-1,-12 13 16,-1 0 0,1 0 0,-1 0 0,1 0 0,-1-1 0,0 1 0,-1-1-1,1 1 1,-1-1 0,0 0 0,0 1 0,0-1 0,-1 0 0,0 0 0,0 0-1,0-6 1,-1 10-31,1 0 1,-1 0-1,1 0 0,-1 0 0,1 0 0,-1 0 0,0 0 0,1 0 1,-1 0-1,0 1 0,0-1 0,0 0 0,1 1 0,-1-1 0,0 0 0,0 1 1,0-1-1,-2 0 0,-5-6 792,19-2-456,-2 1-189,-3 2-2673,0 5-4625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10570,'0'0'7922,"8"4"-6342,-3-1-1377,0-1-1,1 0 0,-1 0 0,0 0 0,1 0 1,0-1-1,-1 0 0,1 0 0,0-1 1,-1 1-1,1-1 0,0-1 0,-1 1 0,1-1 1,0 0-1,-1 0 0,1 0 0,-1-1 0,1 0 1,-1 0-1,0-1 0,0 1 0,0-1 1,5-3-1,-5 2-111,-1 0 0,0 1 1,1-2-1,-1 1 0,-1 0 0,1-1 1,-1 1-1,1-1 0,-1 0 1,-1 0-1,1-1 0,-1 1 0,0-1 1,0 1-1,0-1 0,-1 1 1,0-1-1,0 0 0,0-7 1,-1 13-94,0-1 0,0 0 1,0 0-1,0 1 0,0-1 1,0 0-1,0 1 0,0-1 1,-1 0-1,1 1 1,0-1-1,0 0 0,-1 1 1,1-1-1,0 1 0,-1-1 1,1 0-1,-1 1 0,1-1 1,-1 1-1,1-1 1,-1 1-1,1-1 0,-1 1 1,1 0-1,-1-1 0,1 1 1,-1 0-1,0-1 0,1 1 1,-1 0-1,0 0 1,-27 3-189,22-1 154,-1 0 0,1 1 0,0 0 0,0 1 0,-11 7 0,11-6 29,1 0-1,0 0 0,0 1 0,1 0 1,-1 0-1,1 0 0,1 0 0,-1 1 1,1-1-1,0 1 0,0 0 1,1 0-1,0 0 0,0 0 0,1 0 1,0 0-1,0 1 0,1-1 0,0 11 1,1-16-10,0 0 1,0 0 0,0 0 0,1-1-1,-1 1 1,0 0 0,1 0 0,-1-1-1,1 1 1,0-1 0,0 1 0,-1-1-1,1 0 1,0 0 0,0 0 0,0 0 0,1 0-1,-1 0 1,0 0 0,0-1 0,0 1-1,0-1 1,1 0 0,-1 1 0,0-1-1,4 0 1,62-2-2491,-67 2 2463,12-2-1249,1-1-1,-1 0 1,0-1 0,0 0-1,0-1 1,0 0 0,23-15 0,-27 14 589,0 0 0,-1 0 0,0-1 0,0 0 0,13-16 1,-17 18 956,0 0 0,-1 0 1,0-1-1,0 1 0,0-1 1,2-7-1,-5 12 29,1 0 0,-1 0 0,1 0 0,-1 0 0,0 0 0,0 0 0,1 0 0,-1 0 0,0 0-1,0 0 1,0-1 0,0 1 0,0 0 0,0 0 0,0 0 0,-1 0 0,1 0 0,0 0 0,-1 0 0,1 0 0,0 0 0,-1-1 0,0 2-127,0-1 0,0 1 0,1 0 0,-1 0 1,0-1-1,0 1 0,1 0 0,-1 0 0,0 0 1,0 0-1,0 0 0,1 0 0,-1 0 0,0 0 0,0 0 1,1 0-1,-1 1 0,0-1 0,0 0 0,1 0 0,-3 1 1,-2 2 114,0 0 1,-1 0-1,1 0 1,0 1-1,1-1 1,-7 7-1,9-8-185,-39 50 1326,39-50-1377,1 1 0,-1-1 0,1 1 0,0 0 0,0-1 0,0 1 0,0 0 0,0 0 0,0 0 0,1-1 0,0 1 0,-1 0 0,1 0 0,0 0 0,0 0 0,1 0 0,-1 0 0,1 0 0,-1-1 1,2 5-1,-1-6-6,0 0 0,1 0 0,-1 0 0,0 0 0,1 0 1,-1 0-1,1 0 0,-1 0 0,1 0 0,-1-1 1,1 1-1,-1-1 0,1 1 0,0-1 0,-1 0 1,1 1-1,0-1 0,-1 0 0,1 0 0,3 0 0,37-3 619,-26-2-592,1 0-1,-1-1 1,0-1 0,-1 0 0,0-1-1,0-1 1,-1 0 0,24-20-1,-3 4 31,-34 24-69,-13 28-299,9-23 321,2 0 1,-1 0-1,0-1 1,1 1 0,-1 0-1,1 1 1,0-1 0,0 0-1,1 0 1,0 0-1,-1 0 1,1 5 0,1-7-16,-1 0 1,1-1 0,-1 1-1,1-1 1,-1 1 0,1-1-1,0 1 1,0-1 0,0 0-1,0 1 1,0-1 0,0 0-1,0 0 1,0 0 0,0 1 0,1-1-1,-1 0 1,0-1 0,1 1-1,-1 0 1,1 0 0,-1-1-1,1 1 1,-1 0 0,1-1-1,-1 0 1,1 1 0,0-1-1,-1 0 1,1 0 0,2 0 0,8 1 37,-1-1 1,0-1 0,1 1-1,-1-2 1,0 0 0,0 0-1,0-1 1,0 0-1,-1-1 1,1 0 0,-1-1-1,0 0 1,0-1 0,0 0-1,-1 0 1,0-1 0,0 0-1,-1-1 1,9-9 0,-9 4-385,-16 15-98,-18 16 172,23-14 253,-1 0 0,2 1 0,-1-1 0,0 1 0,1-1 0,0 1 0,0 0 0,-3 8 0,5-12 8,0 0-1,0 0 1,-1 1-1,1-1 1,0 0 0,0 0-1,0 0 1,0 0 0,1 0-1,-1 0 1,0 0 0,0 0-1,1 0 1,-1 0-1,0 1 1,1-1 0,-1-1-1,1 1 1,-1 0 0,1 0-1,0 0 1,-1 0-1,1 0 1,0 0 0,0-1-1,0 1 1,-1 0 0,1-1-1,0 1 1,0 0 0,0-1-1,0 1 1,0-1-1,0 0 1,0 1 0,0-1-1,0 0 1,1 0 0,-1 1-1,0-1 1,0 0-1,0 0 1,0 0 0,0 0-1,2-1 1,18 1-231,1-1 0,-1-1 0,0-1 0,30-8 1,-42 10-399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190 114 11659,'6'-9'1201,"-4"8"-1012,29-39 2272,-29 38-2196,-1 0 0,1 0 0,-1 0 0,0 0 0,0-1 0,1 1 0,-2 0 0,1 0 0,0-1 0,0 1 0,-1 0 1,1-1-1,-1 1 0,0-1 0,0 1 0,0-1 0,0 1 0,0-1 0,0 1 0,-1-4 0,0 5-219,-1 0 0,1 0-1,0 0 1,0 0 0,-1 0 0,1 0 0,-1 0-1,1 1 1,-1-1 0,1 1 0,-1-1 0,1 1-1,-1-1 1,1 1 0,-1 0 0,0 0 0,1 0-1,-1 0 1,1 0 0,-1 0 0,0 0 0,1 0-1,-1 1 1,-2 0 0,-39 14 442,29-5-377,1 1 0,0 0-1,0 1 1,1 0-1,1 1 1,-17 24 0,21-27-38,0 1 0,1-1 0,0 1 1,1 0-1,0 0 0,1 0 1,0 1-1,1 0 0,0 0 0,-1 14 1,4-25-68,0 0 1,0 1-1,0-1 1,0 0-1,1 0 0,-1 0 1,0 0-1,1 1 1,-1-1-1,1 0 1,-1 0-1,1 0 1,-1 0-1,1 0 1,0 0-1,-1 0 1,1 0-1,0-1 0,0 1 1,0 0-1,0 0 1,0-1-1,0 1 1,0 0-1,0-1 1,0 1-1,0-1 1,0 1-1,0-1 1,0 0-1,0 1 1,1-1-1,-1 0 0,0 0 1,0 0-1,0 0 1,1 0-1,-1 0 1,0 0-1,1-1 1,6 1 81,0-1 0,0 0 1,0-1-1,-1 1 1,9-4-1,-2-1-43,1 0-1,-2-1 1,1-1 0,-1 0 0,0-1-1,0 0 1,-1-1 0,-1 0-1,0-1 1,0 0 0,-1-1 0,0 0-1,-1 0 1,-1-1 0,9-16-1,-16 26-158,0 1 0,-1-1-1,1 0 1,0 0-1,-1 0 1,0 0 0,0 0-1,0 0 1,0 1-1,0-6 1,-6 1-3392,-6 20-565,7 2 617,2 3-640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15503,'0'0'3459,"-9"53"-2786,2-21 255,-2 5-63,2 2-320,1 4-289,1-4-192,3-2 0,2-5-32,0-4-1217,0-9-1986,0-8-4548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3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80 11018,'0'0'9588,"-8"-3"-9396,5 1-185,1 1 0,-1 0 0,1 0 0,-1 1 0,0-1 0,1 0-1,-1 1 1,0 0 0,0-1 0,1 1 0,-1 0 0,0 1 0,0-1-1,-2 1 1,0 1 19,0 0 0,1 0 0,0 0 0,-1 1 0,1 0 0,0 0 0,0 0 0,0 0 0,-4 7 0,-1-1 116,0 0 0,0 1 0,-12 20 0,19-27-120,0 1 0,0 0-1,0 1 1,0-1-1,1 0 1,-1 0-1,1 1 1,0-1-1,1 1 1,-1-1 0,1 0-1,0 1 1,0 0-1,1 6 1,-1-9-7,1-1 0,-1 1 0,1-1 0,0 1 0,0-1 0,0 1 0,0-1 0,0 0 0,0 1 0,0-1 0,0 0 0,0 0 0,1 0 0,-1 0 0,0 0 0,1 0 0,-1 0 0,1-1 0,2 2 0,38 11 359,-22-7-247,-14-3-124,0-1 0,-1 1 0,1-1 1,-1 2-1,0-1 0,0 0 0,0 1 0,0 0 1,-1 0-1,1 1 0,-1-1 0,0 1 1,-1 0-1,1 0 0,4 10 0,-6-11 14,0 0 0,0 1 0,-1-1-1,0 0 1,0 1 0,0-1 0,-1 1 0,1 0-1,-1-1 1,0 1 0,-1-1 0,1 1 0,-1-1-1,1 1 1,-1-1 0,-1 1 0,1-1-1,-1 0 1,0 1 0,1-1 0,-2 0 0,-2 4-1,-2 2 131,0 0-1,-1-1 1,0 0 0,-1 0-1,0 0 1,-20 13-1,24-18 9,0-1-1,0 0 1,0 0-1,0-1 0,-1 1 1,1-1-1,-1 0 1,0-1-1,1 1 1,-1-1-1,0 0 1,0-1-1,0 1 0,0-1 1,1 0-1,-11-2 1,15 1-140,-1 1 1,1-1-1,0 0 0,0 0 1,0 0-1,0 0 0,0 0 1,0 0-1,0 0 0,0 0 1,0-1-1,1 1 0,-1 0 1,0 0-1,1-1 0,-1 1 1,1-1-1,-1 1 0,1 0 1,0-1-1,0 1 0,-1-1 1,1 1-1,0-1 0,0 1 1,0 0-1,1-3 0,5-41-103,3 24 67,1 0 0,1 1 0,0 0 0,2 1 0,0 1 0,29-31 0,-6 5 40,-22 26-5,14-16 11,24-41 0,-47 65 0,1 1 0,-1 0 1,-1-1-1,0 0 0,0 0 1,-1 0-1,0-1 0,-1 1 0,0-1 1,0-11-1,-2 22-19,0-1 0,-1 0 1,1 0-1,0 1 0,0-1 0,-1 0 0,1 1 1,-1-1-1,1 0 0,-1 1 0,1-1 0,-1 0 1,1 1-1,-1-1 0,1 1 0,-1-1 0,0 1 1,1-1-1,-1 1 0,0 0 0,1-1 0,-1 1 1,0 0-1,0 0 0,1-1 0,-1 1 0,0 0 1,0 0-1,0 0 0,1 0 0,-1 0 0,0 0 1,0 0-1,1 0 0,-1 0 0,0 0 0,0 0 1,0 1-1,1-1 0,-2 1 0,-35 10-137,26-4 137,1 0 0,-1 1 0,1 0 0,-11 12 0,17-17-85,1 1 0,0-1 0,0 1 0,0 0 0,0 0 0,0 0 1,1 0-1,0 0 0,0 0 0,0 1 0,0-1 0,1 1 0,0 0 1,-1 7-1,2-11-70,0-1-1,0 1 1,0 0 0,0-1 0,0 1 0,1-1 0,-1 1-1,0 0 1,1-1 0,-1 1 0,0-1 0,1 1 0,-1-1 0,1 1-1,-1-1 1,1 1 0,-1-1 0,1 1 0,-1-1 0,1 1-1,-1-1 1,1 0 0,-1 1 0,1-1 0,0 0 0,-1 0 0,2 1-1,26 3-2556,29-8-4462,-21-6 837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2915,'0'0'15919,"-5"8"-14414,-4 5-983,-22 39 986,28-48-1471,1 0 1,1 0 0,-1 1 0,1-1-1,-1 0 1,1 1 0,1-1 0,-1 1-1,0-1 1,1 1 0,0 7 0,1-11-38,-1 0 1,1 0 0,-1 0 0,1 0-1,0-1 1,-1 1 0,1 0-1,0 0 1,-1-1 0,1 1 0,0 0-1,0-1 1,0 1 0,-1-1 0,1 1-1,0-1 1,0 1 0,0-1-1,0 0 1,0 0 0,0 1 0,0-1-1,0 0 1,0 0 0,0 0 0,1 0-1,34 1 167,-27-2-236,0 1-223,1 1-1,0-1 1,-1 2-1,1-1 1,-1 1 0,16 6-1,-24-8 275,1 1 0,0 0-1,-1 0 1,1 0 0,0 0 0,-1 0-1,0 0 1,1 0 0,-1 0 0,1 1 0,-1-1-1,0 0 1,0 1 0,0-1 0,0 1-1,0 0 1,1 2 0,-2-2 58,1 1-1,-1-1 1,0 0-1,0 0 1,0 1-1,-1-1 1,1 0 0,0 0-1,-1 0 1,1 0-1,-1 1 1,0-1 0,0 0-1,0 0 1,0 0-1,0 0 1,0 0 0,-3 2-1,-7 8 347,0 0 0,0-2 0,-1 1 0,-1-1 0,1-1 0,-2-1-1,1 1 1,-1-2 0,0 0 0,-1-1 0,0 0 0,0-1 0,-31 6 0,45-11-501,0 0 1,0 0-1,0 0 1,0 1-1,0-1 1,0 0-1,0 0 1,0 0 0,0 0-1,0-1 1,0 1-1,0 0 1,0 0-1,-1-1 1,2 1-1,-1 0 1,0-1 0,0 1-1,0-1 1,0 0-1,0 1 1,0-1-1,-1-1 1,-4-26-8366,6-1-1855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13229,'0'0'8904,"50"-30"-8263,-32 27-577,1 3-64,4 0 0,2 0-1153,2 0-1250,2 1-1633,-1 2-928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13805,'0'0'4260,"-41"52"-2883,23-30-576,0 3-481,2-1-191,-2-1-65,7-2-32,1-4 0,3-4-32,7-4-385,0-5-1216,0-19-11147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17 12844,'-8'-1'1100,"0"1"-691,0 0 0,-1 0 1,1 0-1,0 1 0,0 0 1,0 1-1,0 0 0,0 0 0,-8 5 1,12-6-306,0 1 1,0 0 0,1 1 0,-1-1-1,1 1 1,-1 0 0,1-1 0,0 1-1,0 1 1,1-1 0,-1 0 0,0 1-1,1-1 1,0 1 0,0 0 0,0 0-1,0 0 1,1 0 0,0 0 0,-1 0-1,1 0 1,0 5 0,1-7-86,0-1 1,-1 1-1,1-1 1,0 1-1,0 0 0,1-1 1,-1 1-1,0-1 0,0 1 1,1-1-1,-1 1 1,1-1-1,-1 1 0,1-1 1,0 0-1,-1 1 1,1-1-1,0 0 0,0 1 1,0-1-1,0 0 1,0 0-1,0 0 0,2 1 1,0 0 53,1 0-1,-1 0 1,1 0 0,-1-1 0,1 0 0,0 0 0,-1 0-1,1 0 1,7 0 0,1 0 70,-1-1 1,1 0-1,0-1 0,-1-1 0,1 1 0,12-5 0,-17 3-97,0 1-1,0-1 1,0-1-1,0 0 1,0 0-1,-1 0 1,0-1-1,0 1 1,7-9-1,-10 10 15,0 0 1,-1 0-1,1 0 0,-1 0 1,0-1-1,0 1 0,0-1 0,0 1 1,-1-1-1,1 0 0,-1 1 0,0-1 1,0 0-1,0 0 0,-1 0 1,0 0-1,1 0 0,-1 0 0,-1-7 1,0 10-65,1-1 0,-1 1-1,0-1 1,1 1 0,-1-1 0,0 1 0,0 0 0,0 0 0,0-1 0,0 1 0,0 0 0,-1 0 0,1 0 0,0 0 0,-1 0 0,1 0 0,0 1 0,-1-1 0,1 0-1,-1 1 1,1-1 0,-1 1 0,1-1 0,-1 1 0,0 0 0,1-1 0,-1 1 0,1 0 0,-1 0 0,0 0 0,1 1 0,-1-1 0,1 0 0,-1 1 0,0-1 0,1 0 0,-3 2-1,-2-1-104,-1 1-1,1 0 1,-1 1-1,1-1 1,-1 1-1,1 0 1,-8 6-1,9-4-43,0-1-1,1 1 0,-1 0 0,1 0 1,0 0-1,1 1 0,0 0 0,-1-1 1,-3 12-1,6-13-218,0 0-1,0-1 1,0 1 0,1 0 0,-1 0-1,1 0 1,0-1 0,0 5 0,0-5-232,1-1 0,-1 1 0,1-1 0,0 1 0,0-1 1,0 1-1,0-1 0,0 0 0,0 0 0,0 1 1,1-1-1,3 3 0,15 13-8605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2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15695,'0'0'224,"-14"64"289,1-23 95,8 7 33,-1 3 256,6-3 256,0-1-513,4-2-383,7-5-161,3-2-32,0-4 0,-1-5-833,-6-7-288,-2-4-577,-5-9-896,-1-6-1570,-17-3-576</inkml:trace>
  <inkml:trace contextRef="#ctx0" brushRef="#br0" timeOffset="1">1 400 9001,'0'0'7783,"62"-19"-7559,-12 25-160,7-4-1249,4-2-2242,1 0-1954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85 7431,'0'0'2819,"-11"11"-289,4-4-2019,-33 35 1973,37-38-2104,1-1 0,-1 1 0,1 0 0,-1 0-1,1 0 1,0 0 0,1 1 0,-1-1 0,1 0 0,0 1-1,0-1 1,-1 7 0,3-10-309,-1 0 1,0 0-1,0-1 1,1 1 0,-1 0-1,0 0 1,1 0-1,-1-1 1,1 1-1,-1 0 1,1-1-1,-1 1 1,1 0-1,-1-1 1,1 1-1,0-1 1,-1 1-1,1-1 1,0 1-1,0-1 1,-1 1-1,1-1 1,0 0-1,0 1 1,0-1-1,-1 0 1,1 0-1,0 1 1,0-1 0,0 0-1,0 0 1,0 0-1,-1 0 1,1 0-1,0-1 1,0 1-1,0 0 1,0 0-1,-1 0 1,1-1-1,0 1 1,1-1-1,37-13 1744,-33 9-1671,0 0-1,1-1 1,-2 1 0,1-1-1,-1 0 1,0 0 0,0-1-1,0 0 1,-1 0 0,0 0 0,-1 0-1,1 0 1,2-12 0,-5 16-143,0 0 1,-1 0 0,1-1-1,-1 1 1,0 0 0,0 0-1,0-1 1,0 1 0,0 0-1,-1-1 1,0 1-1,1 0 1,-1 0 0,0 0-1,-1 0 1,1 0 0,-1 0-1,1 0 1,-1 0 0,0 0-1,0 1 1,0-1 0,0 0-1,0 1 1,-1 0 0,1 0-1,-1 0 1,0 0 0,1 0-1,-1 0 1,0 1 0,0-1-1,0 1 1,0 0 0,-5-1-1,0-1-616,0 1 0,0 1 0,0-1 0,0 1 0,-15 0 0,-41 6-7300,28 3-2389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 7015,'0'0'11077,"-4"8"-10575,-33 58 685,-37 62 281,63-112-1053,-1 1 0,0-2 0,-1 0 0,-1 0 1,-20 16-1,32-29-349,0 0 0,-1 0 0,1-1 1,-1 1-1,1 0 0,-1-1 0,0 1 0,1-1 1,-1 0-1,0 0 0,0 0 0,0 0 0,0-1 1,0 1-1,0-1 0,0 0 0,0 0 0,0 0 1,-5 0-1,6-1-53,0-1 1,1 1 0,-1 0 0,0 0-1,1-1 1,-1 1 0,1-1 0,-1 1-1,1-1 1,0 0 0,-1 0-1,1 1 1,0-1 0,0 0 0,1 0-1,-1 0 1,0 0 0,1 0 0,-1 0-1,1 0 1,-1-1 0,1 1-1,0 0 1,0 0 0,0 0 0,0 0-1,1-3 1,-1-18-112,-1 2-75,1 0 1,0 0-1,2-1 1,1 1-1,0 0 1,2 1-1,7-24 0,-12 43 164,1 0 0,-1 0 0,0 1 0,1-1 0,-1 0 0,1 0 0,-1 0 0,1 0-1,0 1 1,-1-1 0,1 0 0,0 1 0,-1-1 0,1 0 0,0 1 0,0-1 0,0 1 0,-1-1 0,1 1-1,0-1 1,0 1 0,0 0 0,0-1 0,0 1 0,0 0 0,0 0 0,0 0 0,0 0 0,0 0-1,0 0 1,0 0 0,0 0 0,0 0 0,0 0 0,0 0 0,-1 1 0,1-1 0,0 0 0,0 1-1,0-1 1,0 1 0,0-1 0,0 1 0,-1-1 0,1 1 0,0 0 0,0-1 0,-1 1 0,1 0-1,0 1 1,41 45-108,-35-38 143,-6-8-19,19 26 105,1-1-1,1-1 1,2-1 0,0-1 0,38 27 0,-52-46-3641,-10-4 3308,0 0 0,0 0 0,1 0 0,-1 0 0,0 0 0,0 0 0,1 0 0,-1 0 0,0 0 0,0-1 1,1 1-1,-1 0 0,0 0 0,0 0 0,0 0 0,1-1 0,-1 1 0,0 0 0,0 0 0,0 0 0,0-1 0,0 1 0,1 0 0,-1 0 0,0 0 0,0-1 0,0 1 0,0 0 1,0 0-1,0-1 0,0 1 0,0 0 0,0 0 0,0-1 0,0 1 0,0 0 0,0 0 0,0-1 0,0 1 0,0-1 0,0-15-8016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3491,'0'0'15791,"47"-1"-14221,-24 1-225,5 0-833,1 0-383,0 0-65,-3 0-32,-8 0-96,-3 0-1442,-8 0-1473</inkml:trace>
  <inkml:trace contextRef="#ctx0" brushRef="#br0" timeOffset="1">20 52 3812,'0'0'16143,"73"19"-14446,-28-19-768,5-5-801,2-9-63,-4-1-1603,-5-2-3843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62 7079,'-1'-8'1201,"-1"-5"-1683,-2-17 4213,3 19 230,5 37-2357,11 136-263,-10 274 1,-8-227-1089,2-189-415,-1 23 225,2-41-333,0 0-1,0-1 0,0 1 1,0 0-1,1-1 0,-1 1 1,0-1-1,1 1 0,-1-1 1,1 1-1,-1-1 1,1 1-1,0-1 0,0 1 1,0-1-1,0 0 0,2 3 1,5-2-4028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0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0 715 10762,'0'0'2995,"10"5"-2018,13 6-354,0-2 0,0-1 0,1-1 0,0 0 0,1-2 0,35 3 0,426 7 990,-183-10-1501,-261-3-102,676 15-497,-4-57 323,-312-24 472,-347 51 163,-1-1 0,0-4 0,-1-1 0,-2-3 0,58-32 0,-104 50-365,-3 4-46,0-1 1,0 0 0,0 0 0,0 0-1,0 0 1,0 0 0,0-1 0,-1 1-1,1-1 1,0 1 0,-1-1-1,1 1 1,-1-1 0,0 0 0,1 0-1,-1 0 1,0 0 0,1-4 0,-6 5-8,0 0 0,0 0 1,-1 0-1,1 0 0,-1 1 1,1 0-1,0 0 1,-1 0-1,-5 1 0,4-1-15,-100 6-76,127-38-180,-7 9 230,0-1 0,-2 0 1,-1-1-1,-1 0 0,-1-1 0,-2 0 1,0 0-1,-1-1 0,-2 0 1,-1 0-1,-1 0 0,-2-29 1,0 53-18,0 0 0,-1-1 0,0 1 0,1-1 0,-1 1 0,0 0 0,-1-1 0,1 1 0,0 0 0,-1 0 0,0 0 0,0 0 0,0 0 0,0 0 0,0 1 0,-1-1 0,1 1 0,-1-1 0,1 1 0,-1 0 0,0 0 0,0 0 0,0 1 0,0-1 0,0 1 0,-1-1 0,1 1 0,0 0 0,-1 0 0,-4 0 0,-11-2-37,0 1-1,-1 1 1,1 1-1,-29 2 1,8 0 24,-387-31 153,95 0-168,-781 24 55,1048 5-12,-73 3-66,-1 5 0,1 6 0,-223 53 0,302-48-868,23-2-4179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3:25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3032 377 3299,'0'0'1474,"0"-8"-396,1-9-695,-2-42 1685,1 56-1979,-1-1 1,1 0 0,-1 1 0,0-1 0,0 1 0,0-1 0,-1 1 0,1-1 0,-1 1 0,0 0 0,1 0 0,-2 0 0,-3-6 0,-8-1-53,1 0-1,-2 0 1,1 1-1,-1 1 1,0 1-1,-1 0 1,0 1-1,0 0 1,-22-4-1,-23-2-16,-71-6 1,116 16-27,-370-54 401,-19-2-144,323 51-287,-1 4-1,1 3 1,0 4-1,0 4 0,0 3 1,-94 25-1,43 0 8,-251 100 0,322-107 11,1 1 0,1 4 0,2 2 0,1 2 1,-99 89-1,134-105 5,1 0 0,1 2 0,2 0 0,0 1 0,1 1 0,1 1 0,-13 32 0,22-43 4,0 1 0,2 0 0,0 0 0,1 1 0,1-1 0,0 1 0,1 0 0,1 0 0,1 0 0,1 0 0,0-1 0,1 1 0,8 29 0,-5-33 1,0 0-1,2-1 1,0 0-1,0 0 1,1-1-1,0 1 1,1-2-1,1 1 1,0-2-1,0 1 1,1-1-1,1-1 1,0 0-1,0 0 1,0-1-1,16 7 1,7 3 14,2-2 1,1-1-1,-1-2 1,71 15-1,-2-12 53,1-5-1,213-6 1,-214-6 0,1072-80 170,-1142 77-217,320-49 7,-303 42 31,1-3 1,-2-2-1,0-3 1,74-37-1,-113 49 37,1-1-1,-1-1 1,-1 0 0,0 0-1,0-2 1,0 1-1,-2-1 1,1-1-1,-1 0 1,-1-1-1,9-14 1,-15 20-47,1 0 1,-1 0-1,0 0 0,-1-1 1,0 1-1,0-1 0,0 1 1,-1-1-1,0 0 1,-1 0-1,0 1 0,0-1 1,0 0-1,-1 0 0,0 0 1,-1 1-1,0-1 0,0 1 1,0-1-1,-1 1 1,0 0-1,-1 0 0,-8-13 1,-2 2 9,0 1-1,-1 0 1,-1 1 0,0 1 0,-1 0 0,-1 2 0,-1 0 0,1 1 0,-28-14 0,-12-1-38,-1 1-1,-63-17 0,-365-70-1588,380 92-214,45 7-302,14 1-1190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4:3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2931 125 8296,'-89'0'843,"1"-3"1,-166-28-1,112 14-1078,-188 2 0,-58-6 187,358 17 80,-311-27 255,278 29-276,1 2 0,0 4 0,-93 17 0,-216 67-73,306-68 348,0 3 1,2 2 0,-95 54-1,147-73-262,0 2-1,0-1 1,1 1 0,0 1-1,1 0 1,-1 0-1,2 1 1,-1 0 0,2 1-1,-1 0 1,1 0-1,1 0 1,0 1 0,0 0-1,2 0 1,-1 1-1,1-1 1,-3 23 0,1-9-24,-35 164 28,37-162-22,1 1 0,2 0 0,0-1 0,6 49 0,-1-60 2,0 0 0,1 0 0,0 0-1,1-1 1,1 0 0,1-1-1,0 0 1,2 0 0,-1 0 0,1-1-1,1-1 1,1 0 0,0 0 0,0-1-1,24 17 1,-5-7 10,1-1-1,1-1 1,1-1 0,1-3-1,71 25 1,-28-19 11,0-3 1,0-4-1,119 8 1,244-12-44,-422-11 11,920-68 109,-104 0-196,-581 63 138,720-41-784,-861 35 699,110-14 43,-187 19-30,0-2-1,-1-1 1,66-27-1,-97 35 73,1-1-1,0-1 0,-1 1 1,0-1-1,0 1 0,0-1 0,0 0 1,0-1-1,0 1 0,-1-1 0,0 0 1,1 1-1,-1-1 0,-1-1 0,1 1 1,-1 0-1,1-1 0,-1 1 0,-1-1 1,1 0-1,1-7 0,-2 5 59,-1 0 0,0 0 0,0-1-1,-1 1 1,0 0 0,0 0 0,-1-1-1,0 1 1,0 0 0,-1 1 0,0-1 0,0 0-1,0 1 1,-6-9 0,-10-12-57,-1 1 0,-1 1 0,-1 1-1,-2 1 1,0 1 0,-1 1 0,-28-18 0,-15-6-180,-122-59-1,68 49-82,-3 5 0,-218-56-1,-274-11-4918,485 99 526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4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594 369 4933,'0'-10'1297,"1"4"-1149,-1-1-92,0-1 0,0 1 0,0-1 0,-1 1 0,0-1-1,-1 1 1,1 0 0,-1-1 0,-1 1 0,-3-9 0,5 16-28,1 0-1,0 0 0,0-1 1,-1 1-1,1 0 0,0-1 1,-1 1-1,1 0 0,0 0 1,-1 0-1,1-1 0,0 1 1,-1 0-1,1 0 0,-1 0 0,1 0 1,0 0-1,-1 0 0,1-1 1,-1 1-1,1 0 0,0 0 1,-1 0-1,1 0 0,-1 1 1,1-1-1,0 0 0,-1 0 1,1 0-1,0 0 0,-1 0 1,1 0-1,-1 1 0,1-1 1,0 0-1,-1 0 0,1 1 1,0-1-1,-1 0 0,1 0 1,0 1-1,0-1 0,-1 0 1,1 1-1,0-1 0,-13 18 141,12-17-146,-70 122 109,-83 197 1,-18 147 27,130-331-112,-39 239 0,67-272-21,4 0 0,5 1 0,9 108-1,0-161-18,3-1 0,1-1 0,28 89 0,-27-112-7,1 1 1,1-2-1,2 0 1,0 0-1,1-1 1,2-1-1,0 0 1,28 28-1,-38-45-2,0 0-1,0-1 1,1 0-1,0 0 1,0 0-1,0-1 1,0 0 0,1-1-1,-1 1 1,1-1-1,0-1 1,0 0-1,0 0 1,0 0-1,1-1 1,13 0-1,-12-1 39,0-1 0,0-1 0,0 0-1,0 0 1,0-1 0,-1 0 0,1 0 0,-1-1-1,0-1 1,0 0 0,-1 0 0,1 0 0,10-10-1,11-12 188,-2-1 0,0-1 0,-2-2 0,-1 0 0,-2-2 0,37-68-1,86-229 226,-67 118-203,101-435 0,-150 489-83,-8-1-1,-6-2 1,-8-253 0,-9 384-28,-2 0 0,0-1 0,-3 2 0,0-1 0,-2 1 0,0 0 0,-21-42 0,26 62-104,-1 1 1,-1 0-1,0 1 1,0-1-1,0 1 0,-1 0 1,0 0-1,0 1 1,-1-1-1,0 1 1,0 1-1,0 0 1,-1 0-1,1 0 1,-1 1-1,-1 0 1,1 0-1,0 1 0,-1 0 1,0 1-1,0 0 1,0 0-1,1 1 1,-2 0-1,1 0 1,0 1-1,0 0 1,0 1-1,-9 1 1,4 2-18,-1 0 0,1 1 1,0 0-1,1 1 0,-1 1 1,1 0-1,1 1 1,-1 0-1,1 1 0,1 0 1,-1 1-1,2 0 0,-12 14 1,-13 16-103,3 2 0,-37 60-1,-48 104-3097,61-108 582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1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10698,'0'0'1057,"-1"9"-528,-35 270 2466,3-48-2147,3 672-181,4-50 615,15-716-1154,-20 428 32,30-525-197,0-16-238,1 0 0,2-1 0,4 32 0,-3-50-291,-2-2-3224,-1-8-16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1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72 304 12876,'-10'-1'48,"-52"-2"2317,220 17-274,-38-1-1283,760-14 221,2-68-1073,-436 30 30,219-10 10,348-30 40,-951 73-64,27-2-193,106-23 1,-192 30 131,29-11-2700,-31 12 2486,0-1 1,0 0-1,-1 0 1,1 0-1,0 1 0,-1-1 1,1 0-1,0 0 1,-1 0-1,1 0 1,-1 0-1,0 0 0,1 0 1,-1 0-1,0 0 1,0 0-1,1 0 0,-1-2 1,0-10-5469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2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 8968,'-8'0'5921,"-1"-1"-5611,0 1-1,-1 0 1,1 0 0,0 1 0,0 1 0,0-1 0,0 1 0,0 1-1,0 0 1,1 0 0,-1 1 0,1-1 0,0 2 0,0-1 0,0 1-1,1 1 1,0 0 0,0-1 0,0 2 0,0-1 0,1 1 0,-8 12-1,11-14-203,0 0 0,0 0 0,1 0 0,-1 0 0,1 1 0,1-1 0,-1 1 0,1-1 0,0 1-1,0 0 1,0-1 0,1 12 0,1-14-94,-1-1 0,1 0 1,0 1-1,-1-1 0,1 0 0,0 1 0,0-1 0,1 0 1,-1 0-1,0 0 0,1 0 0,-1 0 0,1 0 0,0 0 0,-1-1 1,1 1-1,0-1 0,0 1 0,0-1 0,0 0 0,0 1 1,1-1-1,-1 0 0,0 0 0,1-1 0,-1 1 0,0 0 0,1-1 1,-1 0-1,1 1 0,-1-1 0,3 0 0,8 0 38,0 1 0,0-2 0,-1 0 1,1-1-1,0 0 0,-1 0 0,19-8 0,-26 9-32,0-1 0,0 0 0,0 0 0,0 0 0,-1-1 0,1 1 0,-1-1-1,1-1 1,-1 1 0,0 0 0,-1-1 0,1 0 0,0 0 0,-1 0 0,0 0 0,0-1 0,0 1 0,-1-1 0,0 0 0,1 0 0,1-6 0,-4 9-3,0 0 0,1 0 0,-1 0 0,0 0 0,0 0 0,0 0 0,0 0 0,0 0 0,-1 0 0,1 0 0,-1 0 0,1 0 0,-1 0 0,0 0 0,1 0 0,-1 0 0,0 0 0,0 0 0,0 1 0,-1-1 1,1 0-1,0 1 0,-3-2 0,0-1-3,0 1 0,0 1 0,-1-1 0,1 0-1,-1 1 1,0 0 0,1 0 0,-1 1 0,-7-2 0,-2 0-212,-1 0-1,1 2 0,0 0 1,-1 0-1,0 1 1,-16 3-1,29-3 35,0 1 0,0-1 0,0 1 0,0 0 0,0-1 0,0 1 0,0 0 0,0 0 0,0 0 0,1 0 0,-4 3 0,-4 13-6597,9-8-1645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17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13805,'0'0'-21,"11"-6"37,6-1 121,-1 0 0,2 1 1,-1 1-1,0 0 0,1 1 0,20-1 1,-25 4 121,47-3 1105,74 3 0,-118 2-1288,0 0 0,0 1 0,0 1 0,0 1 0,0 0 0,-1 1 0,0 0 0,0 2 0,27 14 0,-40-19-57,0-1 0,0 0 0,0 1 0,0 0-1,-1-1 1,1 1 0,0 0 0,-1 0 0,1 0 0,-1 0 0,0 0-1,1 0 1,-1 0 0,0 1 0,0-1 0,-1 0 0,1 1 0,0-1-1,-1 1 1,1 3 0,-1-2 63,-1 0-1,1 0 0,-1 0 1,0 0-1,0 0 1,0 0-1,0 0 1,-1 0-1,0 0 1,0 0-1,-2 4 1,-7 7 183,0-1 1,-1 0-1,-1 0 1,-18 15-1,-165 126 1403,-14 11-1622,174-124-3836,23-34-1346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1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39 839 11082,'-6'20'638,"-1"-2"-373,1 1 1,0 1-1,2-1 1,0 1-1,1 0 1,2-1-1,0 1 1,2 28-1,-1-47-213,0 0-1,1-1 0,-1 1 0,1 0 0,-1-1 0,0 1 1,1-1-1,-1 1 0,1-1 0,-1 1 0,1-1 1,0 0-1,-1 1 0,1-1 0,-1 1 0,1-1 0,0 0 1,-1 0-1,1 1 0,0-1 0,-1 0 0,1 0 1,0 0-1,0 0 0,-1 0 0,1 0 0,0 0 0,-1 0 1,1 0-1,0 0 0,-1 0 0,1 0 0,0-1 1,29-8 1106,-6-7-687,0-2 0,-1-1 1,-1-1-1,-1 0 0,36-47 0,-14 17-255,309-362 209,-53 62-834,-282 329 248,-12 14 104,1 0-1,-1 0 0,1 1 1,0 0-1,1 0 0,-1 0 0,1 1 1,1 0-1,-1 0 0,9-4 1,-15 9 42,0 0 1,-1 0 0,1 1-1,0-1 1,0 0 0,-1 0 0,1 0-1,0 1 1,-1-1 0,1 0 0,0 1-1,-1-1 1,1 1 0,0-1-1,-1 1 1,1-1 0,-1 1 0,1-1-1,-1 1 1,1-1 0,-1 1 0,1 0-1,-1-1 1,0 1 0,1 0-1,-1-1 1,0 1 0,0 0 0,1-1-1,-1 1 1,0 0 0,0 0-1,0-1 1,0 1 0,0 0 0,0 0-1,0-1 1,0 1 0,0 0 0,-1 1-1,1 41 131,0-37-100,-8 71 115,-18 84 0,0-7-116,13-43 3,1 116-1,22-58-1874,-4-124-1142,21 76 0,-4-53-4208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1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1747 480,'-10'2'4036,"-43"13"-1386,32-9 3103,37-12-5322,-1-1 0,0-1 0,-1 0 0,1-1 0,-2-1 0,1 0 0,15-15-1,-7 6-60,550-473 3055,-322 271-3343,-35 31-86,324-270-1321,-485 418 1077,12-9-123,-1-2 0,70-77 0,-124 115-632,-11 15 849,0 0 0,1 0 0,-1-1 0,0 1 0,0 0 0,0 0 0,1-1 0,-1 1 0,0 0 0,0-1 0,0 1 0,1 0 0,-1-1 0,0 1 0,0 0 0,0-1 0,0 1 0,0 0 0,0-1 0,0 1 0,0-1 0,0 1 0,0 0 0,0-1 0,0 1 0,0 0 0,0-1 0,0 1 0,0 0 0,0-1 0,-1 1 0,1 0 0,0-1 0,0 1 0,0 0 0,-1-1 0,1 1 0,-15-1-5675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1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11883,'0'0'6540,"0"10"-6476,1 58 84,-7 193 248,-6-141-362,-43 793 279,55-908-312,1 31 90,8 54 1,-8-81-76,1 0 0,0 1 1,1-1-1,0-1 0,0 1 1,1 0-1,0-1 0,1 1 0,0-1 1,0-1-1,8 10 0,-13-17-41,1 1 0,-1 0-1,1-1 1,-1 1 0,1 0-1,-1-1 1,1 1 0,0-1-1,-1 1 1,1-1 0,0 0-1,0 1 1,-1-1 0,1 0-1,0 1 1,0-1 0,0 0-1,-1 0 1,1 0 0,0 0-1,0 1 1,0-1 0,0 0-1,1-1 1,-1 1-160,-1-1 0,1 1 1,-1-1-1,1 1 0,0-1 0,-1 0 0,1 1 1,-1-1-1,0 0 0,1 1 0,-1-1 1,1 0-1,-1 1 0,0-1 0,0 0 0,1 0 1,-1 0-1,0 1 0,0-1 0,0 0 1,0 0-1,0 0 0,0 1 0,0-2 0,0-24-5222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2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77 286 6438,'0'0'465,"-9"0"442,-7 0-305,-31 2 3264,47-2-3822,0 0-1,-1 1 0,1-1 0,0 0 0,-1 0 1,1 0-1,0 1 0,0-1 0,-1 0 1,1 0-1,0 0 0,0 1 0,-1-1 1,1 0-1,0 1 0,0-1 0,0 0 1,0 0-1,0 1 0,-1-1 0,1 0 1,0 1-1,0-1 0,0 0 0,0 1 0,0-1 1,0 0-1,0 1 0,0-1 0,0 0 1,0 1-1,0-1 0,0 0 0,0 1 1,0-1-1,1 0 0,-1 1 0,0-1 1,0 0-1,0 1 0,0-1 0,1 0 1,-1 0-1,0 1 0,0-1 0,1 0 1,-1 0-1,0 1 0,0-1 0,1 0 0,-1 0 1,0 0-1,1 1 0,-1-1 0,1 0 1,15 15-261,4-7 354,-1-1-1,1-1 1,1 0-1,-1-2 1,1 0-1,0-2 1,26 1-1,151-8 342,-183 4-489,88-8 65,144-33 1,100-44 63,-163 38-94,-144 38-46,665-145-2876,-817 154 3154,-381 29 2012,-362 8 776,636-36-2500,284 17-934,9-4 439,134 6 0,82-18 115,-157-2-143,550-27-3571,-660 26 2832,-19 3 409,1-2 0,-1 1 0,1 0 0,0-1 0,-1 0 0,1 0 0,-1 0 0,0-1 1,1 1-1,-1-1 0,7-4 0,-11 6 293,0 0 0,0-1-1,0 1 1,0 0 0,0 0 0,0 0 0,0 0 0,0-1 0,0 1 0,1 0 0,-1 0 0,0 0 0,0-1-1,0 1 1,0 0 0,0 0 0,0-1 0,0 1 0,-1 0 0,1 0 0,0 0 0,0-1 0,0 1-1,0 0 1,0 0 0,0 0 0,0 0 0,0-1 0,0 1 0,-1 0 0,1 0 0,0 0 0,0 0 0,0 0-1,0-1 1,0 1 0,-1 0 0,1 0 0,0 0 0,0 0 0,0 0 0,0 0 0,-1 0 0,1 0-1,0 0 1,0-1 0,0 1 0,-1 0 0,1 0 0,0 0 0,0 0 0,0 0 0,-1 0 0,1 0-1,0 0 1,0 1 0,0-1 0,-1 0 0,1 0 0,0 0 0,0 0 0,0 0 0,-1 0 0,1 0 0,0 1-1,-37-5 93,1 2 0,-69 4 0,48 1 230,-529 48 4113,-72 1-1508,647-52-3039,-50-3 499,60 3-429,0 0 1,0 0-1,0 0 1,0 0-1,0 0 1,0 0-1,0-1 0,0 1 1,0 0-1,0-1 1,0 1-1,0 0 1,0-1-1,1 0 1,-1 1-1,0-1 0,0 1 1,1-1-1,-1 0 1,0 0-1,1 1 1,-1-1-1,0 0 1,1 0-1,-1 0 0,1 1 1,0-1-1,-1 0 1,1 0-1,0 0 1,-1 0-1,1 0 1,0 0-1,0 0 0,0 0 1,0 0-1,0 0 1,0 0-1,0 0 1,0 0-1,0 0 1,0 0-1,1 0 0,-1 0 1,0 0-1,1 0 1,0-1-1,1-1-371,-1 0 0,2 0 1,-1 0-1,0 0 0,1 0 0,-1 0 0,1 1 0,5-5 1,42-26-3486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6:1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7278 849 7783,'0'0'305,"-9"-10"106,-2-3-170,0 0 0,-2 0 0,1 2 0,-2-1 0,-21-13 0,-11-2 260,16 8-306,-1 1 0,0 2 0,-2 1 0,0 1 0,-59-15 0,-545-140 985,-149-46-1137,385 136-22,-433-30 1,-443 68 95,1045 50-93,2 10 0,0 11 0,-302 78 0,412-78-33,-202 83 1,250-82-12,2 5 0,2 2 1,-122 89-1,80-39-101,5 4 0,-136 153 0,187-182 83,3 2 0,3 2-1,3 2 1,4 2 0,-52 118-1,74-136 18,2 2-1,2 0 1,3 0-1,2 2 1,3-1 0,-1 72-1,9-37-6,4 0 0,3-1 1,24 106-1,-14-120 3,2 1 0,4-2 0,3-1 0,4-2 0,2 0 0,4-2 0,52 74 0,-51-90 60,3-2 0,3-1-1,1-3 1,3-1-1,1-3 1,2-2 0,3-2-1,106 61 1,-45-44 72,2-5 0,195 59 0,260 26 36,349-26-31,10-96 209,-473-35-261,-2-20 1,788-172-1,-42-121 230,-631 89-66,-438 172-173,-2-5 0,131-103 1,-210 140 62,-2-3 0,-1-1 0,-3-3 0,-1-2 0,38-55 0,-59 69-24,-2 0 0,-2-1 0,-1-1 1,-2-1-1,-1-1 0,-3 0 0,0-1 0,-3 0 0,6-47 0,-11 43-2,-1-1-1,-2 0 0,-3 0 1,-1 0-1,-2 1 1,-2-1-1,-2 1 0,-2 0 1,-2 1-1,-2 0 1,-1 1-1,-3 0 0,-1 2 1,-2 0-1,-36-51 1,5 22-25,-3 3 0,-3 2 0,-3 3 0,-2 2 0,-3 3 1,-119-77-1,22 33-348,-337-150 0,266 152 13,-362-100 0,422 155-293,-1 7 1,-345-25 0,88 64-616,364 4 504,0 2 0,1 3 0,0 4 1,-82 29-1,39-1-2500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4:5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7543 1045 4516,'-7'-13'4623,"-9"-18"-4339,-3 0 0,0 0 0,-2 2 0,-1 1-1,-44-44 1,34 47-246,-2 1 0,-1 1-1,0 3 1,-2 0 0,-64-23 0,-205-52 317,293 91-328,-574-146 643,-1116-137 0,409 196-650,1042 77-19,-640 0-6,767 23-11,0 5 1,1 6 0,2 5-1,0 5 1,2 6 0,2 5-1,-165 81 1,224-90 15,2 3 0,1 3 0,2 1 0,1 4 0,3 1 0,1 3 0,3 1 0,2 3 0,2 1 0,2 2 0,3 2 0,2 2 0,-38 86 0,24-33 19,6 2 0,-31 123 0,58-171-8,3 1 0,3 0 0,2 1 0,4 0 0,5 85 0,4-109-8,2 0 1,1-1 0,3 0-1,1 0 1,28 62 0,109 190 42,-141-279-45,26 47 33,340 568-1,-318-550-38,4-3 0,3-2 0,3-3 0,3-3 0,116 89 1,-98-98 36,1-4 0,4-4 0,1-4 0,2-4 1,2-4-1,2-4 0,116 25 0,-36-24 107,0-7-1,2-9 1,233-1-1,-60-27-24,-2-15 0,650-128 0,-558 53-55,510-180 1,-714 190 11,-4-12 1,-5-9 0,359-228-1,-479 260 222,-4-3-1,132-127 0,-194 161-80,-1-2-1,-2-3 0,-3 0 1,-1-3-1,-3-1 0,-3-1 1,26-61-1,-44 83-49,-2-2 0,-2 0 0,-1 0 0,-1-1 0,-2 0 0,-2 0 0,-1 0 0,-2 0 0,-4-48 0,0 56-226,-1 1 0,-1-1-1,-2 1 1,-1 0 0,-1 0 0,-1 1-1,-1 0 1,-1 1 0,-1 1 0,-2 0-1,0 0 1,-30-33 0,17 27-1198,-2 2 0,-1 2 0,-1 0 0,-65-39 0,-55-20-5577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4:5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6449 161 9993,'-589'-78'1154,"-959"-5"-1,682 105-585,613-2-484,-354 74 0,-207 125-71,608-147-3,-365 184-1,451-190-61,-218 162 0,273-176 108,2 3 0,2 3 0,3 2 0,-74 101 1,111-130-45,1 0 0,1 2 0,2 0 0,1 1 0,2 0 0,-19 71 0,28-78-10,0 0 1,1 1-1,2-1 1,0 1-1,2 0 1,2-1-1,0 1 1,2-1 0,0 0-1,10 28 1,-2-16-17,3-1 1,1 0 0,2-2 0,1 1 0,2-2-1,2-1 1,37 45 0,-21-36-34,2-2 1,1-1 0,2-2-1,81 52 1,-41-39-31,2-3 1,93 36-1,182 49-23,-40-40 152,418 64-1,345-21 124,-43-75 362,2-51-241,1057-153 61,-1419 52-325,869-231 0,-1068 174 19,-405 118-31,-1-3 0,-1-4-1,-2-2 1,71-53 0,-126 79 50,-1-1 1,-1 0-1,0-1 0,-1-1 0,-1 0 1,0-2-1,-2 1 0,0-1 1,11-21-1,-12 14 8,-1 0 0,-1 0 0,-1 0 0,-1-1 0,-1-1 0,4-52 0,-7 27-56,-2 1 0,-2-1-1,-3 1 1,-1 0 0,-3 0-1,-2 0 1,-3 1 0,-1 0-1,-3 2 1,-2 0 0,-1 0 0,-3 2-1,-2 1 1,-46-63 0,26 50 30,-2 2 0,-3 2 0,-2 3 0,-112-85 0,81 78 13,-3 4 0,-2 3 0,-96-39-1,9 21 69,-3 7 0,-2 9 0,-268-45 0,-416-1-445,-6 77-1943,441 37-1525,218 5 273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0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4707 250 6758,'-178'-53'685,"-3"7"-1,-319-37 1,-379 22-149,23 54 339,697 14-831,1 7 0,1 7-1,1 6 1,-217 68 0,316-75-34,1 2 0,0 3 0,2 2 0,0 2 0,3 3 0,0 2 0,2 2 0,2 2 0,2 3 0,1 1 0,2 2 0,2 2 0,2 1 0,3 2 0,-36 65 0,20-23 117,5 3 0,4 1 0,4 3 1,5 0-1,4 3 0,4 0 0,5 1 0,4 2 0,4-1 1,5 194-1,10-259-99,1 1 0,2-1 1,2 0-1,2 0 1,1-1-1,21 46 0,-9-32 40,3-1-1,3-2 1,58 77-1,16-5 65,5-5 1,138 114-1,-176-165-122,394 322-53,-362-312 29,4-5 0,203 99 0,-159-107 50,2-5 0,2-8 0,2-6 0,197 26 0,649 16 152,-719-79 34,466-50-1,1073-310 292,-1607 297-508,-3-9 0,261-122 1,-368 139-17,-3-5 0,-2-4 1,-3-5-1,-3-3 0,-2-5 1,98-100-1,-141 120 30,-3-2 0,-2-2 0,-3-1 1,58-107-1,-76 119 29,-3-1 1,-1-1 0,-2 0 0,-3-2-1,-1 0 1,-3 0 0,6-70 0,-12 68 53,-3-1 0,-2 1 0,-1-1 0,-4 1 0,-1 0 0,-3 0 0,-1 1 0,-35-89 0,11 62 76,-3 2 0,-4 1 1,-2 2-1,-4 3 0,-3 1 0,-3 3 0,-2 2 0,-3 3 1,-3 2-1,-106-76 0,81 74-202,-3 3 0,-2 4 0,-3 4 0,-1 5-1,-3 3 1,-1 5 0,-206-45 0,150 58-1614,0 6 1,-1 7-1,-257 17 1,196 8-3146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1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1294 485 2819,'0'-15'1639,"-2"-18"-1199,-1 0 0,-1 1 1,-2-1-1,-1 1 1,-2 0-1,-1 1 0,-15-33 1,19 51-393,-2 1 1,1 0-1,-1 1 0,-1 0 1,0 0-1,-1 0 0,0 1 1,0 1-1,-1 0 1,0 0-1,-1 1 0,0 1 1,0 0-1,-1 0 0,0 1 1,0 1-1,0 0 1,0 1-1,-1 0 0,0 1 1,0 1-1,0 0 0,0 1 1,0 0-1,0 1 0,0 1 1,-1 0-1,1 1 1,1 1-1,-1 0 0,0 0 1,-14 7-1,-9 4 6,0 2-1,1 1 1,1 1-1,1 3 1,1 0-1,1 2 1,-33 30-1,27-16 128,1 1-1,2 2 0,1 1 0,-50 82 0,42-46 6,3 1-1,4 2 0,3 1 1,4 2-1,3 1 0,-18 114 1,28-101-184,3 0 0,5 1 1,5 0-1,3 0 1,5 0-1,5-1 1,3 0-1,5-1 0,3 0 1,39 98-1,56 94 5,-85-223-27,2-2 0,54 76 0,-79-126-2,1 0 0,1 0-1,0-1 1,1 0 0,0-1 0,17 13 0,-26-22 27,0 0 0,1 0 0,-1 0 1,1 0-1,0-1 0,-1 1 0,1-1 0,0 0 1,0 0-1,0 0 0,0-1 0,0 1 0,0-1 0,0 0 1,0 0-1,0-1 0,0 1 0,0-1 0,0 0 0,0 0 1,-1 0-1,1 0 0,0-1 0,-1 1 0,1-1 0,0 0 1,-1 0-1,0 0 0,0-1 0,1 1 0,2-5 1,11-10 233,-1-1 0,0-1 0,-2 0 0,0-1 0,17-34 0,48-118 1448,-75 164-1616,270-677 2116,-44-18-2073,-201 599-136,-5-2 1,-5 0 0,-4-1-1,-6 0 1,-3-134 0,-7 222-191,-1 0 1,-1 1 0,0-1 0,-1 1 0,-1 0 0,-12-28 0,12 34-490,-1 1 0,-1 0 0,0 0 0,0 0 0,-1 1 1,0 0-1,-1 1 0,0 0 0,0 0 0,-15-9 0,12 9-4909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2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17905,'0'0'1858,"4"62"-1794,7-45 0,-4-4-1441,5-3-2980,-1-7-3970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1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1169 287 8968,'-1'-14'54,"-1"-3"-130,-1 0 0,0 1 0,-1-1 0,-1 1 0,-1 0-1,0 1 1,-1-1 0,0 1 0,-2 1 0,0-1 0,-19-23 0,22 32 121,0 1 1,0-1-1,0 1 0,-1 0 1,0 1-1,0-1 0,0 2 1,0-1-1,-1 1 0,0 0 1,1 0-1,-1 1 0,0 0 1,0 0-1,-1 1 0,1 0 1,0 1-1,0 0 0,0 0 1,-1 1-1,1 0 0,0 0 1,0 0-1,0 1 0,0 1 1,-12 5-1,-8 4-28,1 2 1,1 1-1,0 1 0,1 1 1,1 1-1,-22 21 0,-19 20 194,4 2-1,1 3 1,4 2-1,3 3 1,2 2-1,-44 85 1,60-89-125,3 0 0,3 3 0,3 0 0,3 2 0,3 0 0,3 1 0,-10 106 0,20-76-108,4 0-1,4 0 0,5-1 0,5 1 1,32 142-1,-26-178-113,3-1 0,2-1 0,3-1 1,3 0-1,3-3 0,2 0 0,3-2 0,3-2 0,46 53 1,-67-90 53,0-1 1,0-1 0,2-1 0,0-1 0,1-1 0,1 0 0,45 22 0,-56-32 104,-1-1 0,1 0 0,0-1 0,0 0 0,1-1 0,-1 0 0,0 0 0,1-1 0,-1-1 0,1 0 0,-1-1 0,1 0 0,-1-1 0,1 0 0,-1 0 0,0-1 0,0-1 0,0 0 0,-1-1 0,13-6 0,6-8 319,-2 0 1,0-2-1,-2-1 0,0-1 0,-2 0 0,23-31 1,112-171 1404,-55 58-795,153-339 1,-211 396-796,-5-2 0,-5-1 0,-5-2 0,22-170 0,-46 232-96,-3 0 0,-2 0-1,-11-105 1,5 125-67,-2 0 0,-1 1-1,-1 0 1,-2 0-1,-2 1 1,0 1 0,-26-42-1,2 17-558,-1 3-1,-3 0 0,-2 3 0,-62-55 0,98 98 151,5 4 21,-1 0 0,0 0 1,1-1-1,0 1 0,-1-1 0,1 0 0,0 0 0,0 0 1,1 0-1,-1 0 0,-1-4 0,1-13-4229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2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950 367 6598,'4'-8'561,"0"-3"-664,33-96 1857,-33 94-1267,-1 0-1,-1 0 0,0 0 0,0 0 1,-1 0-1,-2-26 0,0 33-467,-1 1-1,0-1 1,0 1-1,0 0 1,-1 0-1,1 0 0,-1 0 1,0 0-1,-1 1 1,1-1-1,-1 1 1,0 0-1,0 0 1,0 0-1,-1 0 1,1 1-1,-1 0 1,0 0-1,0 0 1,0 1-1,0-1 0,0 1 1,-11-3-1,-6-1-45,1 1-1,-1 1 0,0 1 0,-41-2 1,25 5 26,1 1 0,0 2 0,0 1 1,0 2-1,-69 21 0,81-18 30,0 1-1,1 1 0,0 1 0,1 1 0,1 1 0,0 1 1,0 1-1,2 1 0,-23 23 0,18-12-15,1 1 0,1 1 0,2 0-1,1 2 1,-31 66 0,41-74 13,0 0 0,2 0 0,1 1 0,1 1 0,1-1 0,1 1 0,2 0 0,0 0-1,3 36 1,1-47-1,0 0-1,1 0 0,1 0 0,0 0 1,1-1-1,1 1 0,0-1 0,1-1 0,1 1 1,0-1-1,11 13 0,-6-9-3,1-2 1,1 0-1,1 0 0,0-2 1,0 0-1,2 0 0,29 15 1,-23-16 60,0-1-1,0-1 1,1-1 0,0-1 0,0-2 0,1 0 0,0-2-1,0-1 1,0 0 0,0-2 0,1-2 0,-1 0-1,41-8 1,-39 2 96,-1-2 0,0-1 0,0-1 0,-1-2 0,0 0 0,-1-2 0,-1-1 0,-1-1 0,23-19-1,-11 4-4,-2 0 0,0-3-1,-3 0 1,47-71 0,-65 87-130,0-1 1,-2 0-1,0 0 1,-2-1-1,0-1 1,-1 1-1,-1-1 1,-1 0 0,-1 0-1,1-27 1,-5 36-56,0 1 0,-1 0 0,0 0 0,-1 0 0,0 0 0,-1 0 0,0 0 1,-1 0-1,-1 1 0,0-1 0,0 1 0,-1 1 0,0-1 0,-1 1 1,0 0-1,-1 0 0,0 1 0,-1 0 0,1 1 0,-12-9 0,8 8-11,-1 0 0,0 1 0,0 0-1,-1 1 1,1 0 0,-2 1-1,-15-4 1,-29 1-3810,55 9 144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2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1169 167 6790,'-8'-8'2173,"-8"-8"-2030,-1 2-1,0 0 1,-1 1 0,-1 0-1,0 2 1,-24-11-1,11 10 226,0 2-1,-1 0 0,-1 3 1,0 0-1,0 3 0,0 0 0,0 2 1,0 2-1,-62 7 0,69-2-362,1 2-1,-1 0 0,1 2 0,0 0 1,1 2-1,-48 28 0,23-6-1,0 1-1,-48 46 1,79-63 2,0 0 0,2 2 0,0 0 0,1 1 0,1 1 0,1 0 1,1 1-1,1 0 0,-12 30 0,20-41-18,0-1-1,1 1 1,0 0-1,1 0 1,0 0-1,1 0 1,0 0-1,1 0 1,0 1-1,1-1 1,0 0-1,1 0 1,0 0-1,0 0 1,1 0-1,1-1 1,0 1-1,0-1 1,1 0-1,1 0 1,-1-1-1,2 1 1,9 10-1,-3-6 23,0-2 0,1 0 0,0 0 0,1-2 0,0 1 0,1-2 0,0 0 0,1-1 0,0-1 0,0 0-1,0-2 1,1 0 0,22 4 0,2-2 92,0-3 0,0-1 0,0-1 0,71-8 0,-79 1 48,-1-1 0,0-1 0,0-2 0,-1-1 0,0-2 0,-1-1 0,58-33 0,-63 30-100,-1-1 0,-1-1 0,0-1 0,-1-1 0,-2-2 0,0 0 0,-1 0 0,-1-2 0,16-27 0,-29 41-54,0-1 1,0 0-1,-2 0 0,1-1 1,-1 1-1,-1-1 1,3-20-1,-5 27-21,0 0 1,-1 1-1,0-1 0,0 0 0,-1 0 0,1 1 1,-1-1-1,0 1 0,0-1 0,0 0 0,-1 1 1,0 0-1,0-1 0,0 1 0,0 0 0,0 0 1,-1 0-1,0 0 0,0 0 0,0 1 1,0 0-1,-6-5 0,-8-2-422,-1 0-1,-1 1 1,1 1 0,-1 1 0,-1 1-1,1 0 1,-1 2 0,-27-4-1,37 7 192,-72-13-2685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5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2841 540 5926,'-12'-6'3491,"-157"-93"-2213,110 61-1288,-1 3 1,-106-46-1,-289-46-91,257 78 368,-206-37 423,320 75-365,1 4 0,-161 7 0,208 3-307,-1 2 0,1 1 0,0 3 1,1 0-1,-1 2 0,2 2 0,0 1 0,1 2 0,0 1 0,-30 22 0,23-10-34,1 1 0,2 2 0,1 2-1,1 1 1,2 2 0,-55 80 0,61-76 10,2 1 0,1 1 0,3 0 1,1 2-1,3 0 0,-18 69 1,30-92 29,1 0 0,0 0 1,2 0-1,1 0 0,1 0 1,0 0-1,2 0 0,0 1 1,2-2-1,1 1 0,0 0 1,1-1-1,2 0 0,0 0 1,1-1-1,17 28 0,-10-25 20,0-1-1,2-1 1,0 0-1,2-1 0,0-1 1,1-1-1,40 27 1,-25-24-9,0-1-1,1-2 1,1-1 0,63 18 0,0-11-52,0-4 0,2-4 0,135 3 0,90-9-43,0-15-1,0-13 1,-2-15-1,-1-14 1,350-98-1,-350 46 449,-279 82-66,-1-2 1,-1-2 0,-1-2 0,75-54 0,-108 70-248,-1-1 1,0 0-1,-1 0 1,0-1-1,0 0 1,-1 0-1,0-1 1,-1 0-1,0 0 1,0-1-1,-1 1 1,0-1-1,-1 0 1,-1-1-1,1 1 1,-2-1-1,0 1 1,0-1-1,-1 0 0,0 0 1,-1 0-1,-1 1 1,0-1-1,0 0 1,-1 0-1,0 1 1,-1-1-1,-1 1 1,0 0-1,0 0 1,-1 0-1,-1 0 1,0 1-1,0 0 1,-13-15-1,-2-1-87,-1 1-1,-2 2 0,0 0 1,-2 1-1,0 2 0,-1 0 1,-50-25-1,0 5-86,-145-50 0,32 28-43,-355-66-1,-209 41-602,625 80 262,-192 14 0,298-5 346,-1 2 0,1 0 1,0 1-1,0 2 0,1 0 1,0 1-1,-33 18 1,41-18-197,0 1 0,1 1 0,0 0 0,0 1 0,1 0 0,0 1 1,1 0-1,1 1 0,0 0 0,0 1 0,-9 20 0,-12 32-2459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5:5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2448 498 1505,'0'0'742,"7"-9"-149,-1 3-282,0-1 0,0 1 0,-1-2-1,0 1 1,0-1 0,-1 1 0,0-1 0,0 0 0,-1-1 0,0 1-1,-1 0 1,3-17 0,-4 18-152,-1 0 0,0 0 0,-1 0 0,1-1 0,-1 1 0,-1 0 1,0 0-1,0 0 0,0 1 0,0-1 0,-1 0 0,-1 1 0,1-1 0,-1 1 0,0 0 0,0 0 0,0 1 0,-1-1 0,0 1 0,0 0 0,-1 0 0,1 1 0,-1 0 0,0 0 0,0 0 0,-1 0 0,1 1 0,-11-4 1,0 0-155,-1 1 1,0 0-1,-1 1 1,1 1-1,-1 1 1,-21-1-1,-116 3-83,129 2 64,-415 47 71,43-1 201,102-44-198,-58 5-93,318-5-32,0 2 0,0 1-1,0 1 1,-57 21 0,77-21 48,0 0-1,1 2 1,0 0 0,0 0-1,0 2 1,1 0 0,1 0-1,0 2 1,1-1 0,0 2-1,-14 19 1,9-7 25,0 1 0,3 1 0,0 0 0,2 1 0,0 0 0,3 1 0,0 1 0,2 0 0,1 0 0,2 0 0,-3 56 0,7-62 3,2-1 1,0 0 0,2 1-1,1-1 1,1 0 0,0-1 0,2 1-1,1-1 1,1-1 0,1 1-1,1-1 1,1-1 0,0 0-1,2-1 1,31 36 0,-16-26 16,1-2 1,2-1-1,0-2 0,2-1 1,1-1-1,48 23 0,-33-23 0,2-2-1,0-2 1,1-3-1,59 10 0,18-7 171,1-6 0,1-5 0,159-12-1,-126-8-84,-1-7 0,-1-7 0,-1-7 0,-1-8 0,-3-6 0,296-132-1,-380 145-80,-1-4 0,90-62 0,-141 84 59,0 0 0,-1-2 0,-1 0-1,-1-2 1,0 0 0,-1-1 0,-2 0-1,0-2 1,-1 0 0,21-46 0,-31 56-42,0 0 0,-1 0 0,-1 0-1,0-1 1,-1 0 0,0 0 0,-1 1 0,-1-1 0,0 0 0,-1 0 0,0 0 0,-1 0 0,-1 1 0,0-1 0,-1 1 0,0 0 0,-1 0-1,0 0 1,-1 0 0,-11-15 0,2 6-49,-1 1 0,-1 0-1,-1 1 1,-1 1 0,-1 1 0,-1 1-1,0 0 1,-1 2 0,-42-23 0,-7 3-12,-1 2 0,-119-34 0,-160-24 21,-50 14 34,309 66-308,0 4 0,-131 6-1,177 5-306,1 3 0,0 2-1,0 2 1,1 1-1,1 3 1,0 1 0,1 3-1,-59 34 1,1 3-2978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6:4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2659 595 3587,'-466'-219'429,"338"166"-115,-230-60 0,287 96-320,-384-89 54,-7 31-511,321 63-629,-236 13 0,176 16 46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6:4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1618 0 1313,'-743'333'119,"648"-281"133,2 4-1,3 3 1,2 5-1,4 3 1,-116 118-1,170-153-214,2 2-1,1 0 1,-41 73-1,56-85-34,1 0 0,2 1-1,0 1 1,2-1-1,0 1 1,2 1-1,1-1 1,-2 35 0,5-21-54,2 0 0,1 1 0,3-2 0,1 1 1,1-1-1,2 0 0,2 0 0,2-1 1,22 47-1,21 29-930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6:4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2162 4228,'147'74'-1005,"208"72"1,-218-100 1398,2-7 0,2-6 0,243 26 1,-122-44-293,0-11 0,1-11 0,407-64 0,-198-15-39,482-156-1,-342 44 35,-479 146 22,-1-6 0,179-108 0,-260 134-53,-2-1 1,-2-3-1,-1-2 0,47-49 0,-75 67-13,0 0-1,-1-2 1,-2 0-1,0-1 1,-1 0-1,-1-1 1,-2-1-1,0 0 1,-2-1-1,0 0 1,6-35-1,-11 32 55,0 0-1,-2 0 1,-2 0-1,0 0 1,-2 0-1,-1 0 1,-1 0 0,-12-39-1,3 29 2,-1-1 0,-3 2 0,-1 0 0,-1 1 0,-31-42 0,15 29-235,-2 1 0,-3 2 0,-1 2 0,-3 2 1,-1 2-1,-2 2 0,-1 1 0,-3 3 0,0 3 0,-3 1 0,0 3 0,-97-36 0,15 23-1634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1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3267,'0'0'2461,"11"-6"-1826,6-4-460,0 2-1,1-1 0,0 2 0,0 1 0,0 0 0,1 1 1,20-2-1,37 1 1350,141 8 1,78 27-1123,-60-4-335,938 13 142,-734-32-135,-1005-8 1084,-159-3-1201,-545-9 22,1644 1 124,-62 1 2,1447 11 66,-1594 4 37,-804-23 198,385 18-404,-713 17 1,941-14-10,13-1-6,1 1 0,-1 0 0,-25 7 1,103-6-672,27-1 494,158-5-2481,-141-10 247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8:5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0 399 6342,'10'-4'3107,"78"-20"-2712,0 3 1,155-16-1,-143 24 341,-2-1 24,1582-234 4854,-1677 247-5668,223-31 1010,-134 28-6695,-104 4 1799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2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16367,'0'0'1602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8:5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125 215 4388,'-99'-10'6410,"73"6"-3616,136 15-2269,0-5 1,189-14 0,219-53 300,-314 33-437,-80 11-210,876-85 2380,-920 101-2804,-114 20-2969,3-9 433,-5-4-844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4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1832 6726,'0'0'5446,"8"-4"-5078,-3 1-252,0 0 0,1 1 1,0-1-1,-1 1 0,1 1 0,0-1 0,0 1 1,0 0-1,0 0 0,0 1 0,0-1 0,9 2 1,-10-1 142,0 0 1,0-1 0,0 0 0,0 0-1,0 0 1,0 0 0,0-1-1,0 0 1,0 0 0,0 0 0,-1 0-1,1-1 1,4-4 0,59-47 203,-49 38-420,12-15 11,-2-1-1,-1-2 1,-1 0-1,28-50 1,-27 41 153,55-90 47,28-42-171,-97 156-81,170-242 44,-128 175-45,4 3 0,4 3 0,3 2 0,101-89 0,87-40 86,-211 178-86,1 1 0,1 3-1,1 1 1,62-22 0,-95 42-1,0 1 0,0 0 0,0 1 1,0 0-1,1 1 0,-1 1 0,1 0 0,27 5 1,-20-1 11,0 1 1,0 1-1,-1 0 0,41 20 1,-37-13 3,0 1 0,-1 1 0,0 1 0,-2 2 0,0 0 0,-1 1 0,26 29 0,156 187 59,-120-146-63,63 73 2,-77-79 50,2-4 1,106 89-1,-80-80 110,133 160 1,-32-32 9,-83-86-152,-77-83-25,2-3 0,60 53 1,-12-30 82,3-5 0,3-3-1,3-4 1,2-5 0,106 39 0,291 111 11,-371-150-92,231 81 36,-249-102-15,1-5 1,1-4 0,194 9 0,151 10 62,-350-28-85,210 0 307,-285-11-299,-29 0 80,-28-19-1879,0 5-1981,-5-1-2967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4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2965 4132,'0'0'7586,"9"-1"-7218,79 2 661,-60 0-768,0 0-1,1-2 1,-1-1 0,45-9 0,32-22 224,162-76-1,-233 94-433,231-81 80,13-6 143,-200 65-247,-1-4 0,-3-3-1,117-91 1,-126 83 31,30-22 284,105-106 0,-74 47-269,-7-5 0,143-212 0,-110 142-7,-95 136-26,-4-2 1,45-82-1,-63 87 6,4 3 1,2 1-1,3 2 1,2 1-1,4 3 1,106-98-1,-134 138-27,20-18 2,2 1 0,1 2-1,2 2 1,78-39 0,-56 41 47,110-33-1,-135 52-35,-1 1-1,1 3 1,88-4 0,-88 10-7,1 1 0,-1 3 0,0 1 0,0 2-1,53 15 1,-53-6-9,0 1 0,-1 3 0,-1 1 0,-1 2-1,-1 2 1,-1 1 0,57 50 0,-44-27 17,-1 3 1,-3 1-1,-2 3 0,49 75 1,-72-96-20,183 294 47,280 437 163,-86-266 304,-351-445-431,3-3 0,2-3 0,2-1-1,2-3 1,86 49 0,335 147-26,-400-208 55,2-3 0,1-4 1,1-3-1,1-4 0,115 10 1,-168-25-94,46 5 20,-70-8-42,-1 2 0,1-1 0,-1 1 0,0 0 1,0 0-1,0 1 0,0-1 0,8 6 1,-13-8-45,-1 1 0,1-1 0,-1 0 0,1 1 0,-1-1 0,1 1 0,-1-1 0,1 0 1,-1 1-1,1-1 0,-1 1 0,1 0 0,-1-1 0,0 1 0,1-1 0,-1 1 0,0-1 0,0 1 1,1 0-1,-1-1 0,0 1 0,0-1 0,0 1 0,0 0 0,0-1 0,0 1 0,0 0 1,0-1-1,0 1 0,0 0 0,0-1 0,-1 2 0,1-1-263,-1-1 0,0 1 0,1 0 0,-1 0 0,0-1 1,0 1-1,0-1 0,0 1 0,1-1 0,-1 1 0,0-1 0,0 1 0,0-1 0,0 0 0,0 0 0,0 1 0,0-1 0,0 0 1,-1 0-1,-25 0-8700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58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42 239 7335,'0'0'4020,"-8"4"-3134,-26 12-779,35-16-109,-1 0 0,0 0 0,0 0 0,1 0 0,-1 0 0,0 0 0,0 0 0,0 1 0,1-1 0,-1 0 0,0 0 0,0 0 0,0 0 0,0 1 0,1-1 0,-1 0 0,0 0 0,0 0 0,0 1 0,0-1 0,0 0 0,0 0 0,0 0 0,1 1 0,-1-1 0,0 0 1,0 0-1,0 1 0,0-1 0,0 0 0,0 0 0,0 1 0,0-1 0,0 0 0,-1 0 0,1 1 0,0-1 0,0 0 0,0 0 0,0 0 0,0 1 0,0-1 0,0 0 0,0 0 0,-1 0 0,1 1 0,0-1 0,0 0 0,0 0 0,0 0 0,-1 0 0,1 1 0,26 0 122,-24-1-87,43-3 502,0-2 0,0-2-1,61-18 1,18-2-101,607-61-53,6 47 55,-557 33-84,890 7 3337,-1002 7-3733,83 4 264,-132-10-625,1 0 0,-1-2 1,0 0-1,0-1 0,26-8 0,-37 8-420,0 0 0,-1-1 1,1 1-1,-1-2 0,7-4 0,26-26-8309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2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60 126 2659,'0'0'2743,"-7"-3"-1968,-45-22 2561,1043-20-2148,-559 17-929,-285 19-218,672-7 297,-798 17-340,1 1 1,0 1 0,33 9-1,-55-12 4,-1 0 0,1 0 0,0 0-1,0 0 1,0 0 0,0 0 0,-1 1-1,1-1 1,0 0 0,0 0 0,0 0-1,0 0 1,0 1 0,0-1 0,-1 0-1,1 0 1,0 0 0,0 1 0,0-1-1,0 0 1,0 0 0,0 0 0,0 1-1,0-1 1,0 0 0,0 0 0,0 0-1,0 1 1,0-1 0,0 0 0,0 0-1,0 1 1,0-1 0,0 0 0,0 0-1,0 0 1,1 0 0,-1 1 0,0-1-1,0 0 1,0 0 0,0 0 0,0 1-1,1-1 1,-1 0 0,0 0 0,-24 4 198,-1087 48 367,792-43-290,-219 2 155,923-44-732,-176 10 173,-183 21 63,581-35-1222,-571 38 1136,-36-1 138,0 0 1,1 0-1,-1 0 0,0-1 1,0 1-1,0 0 0,1 0 1,-1 0-1,0 0 0,0 0 1,1 0-1,-1 0 0,0 0 1,0 0-1,1 0 0,-1 0 0,0 0 1,0 0-1,0 0 0,1 0 1,-1 0-1,0 1 0,0-1 1,1 0-1,-1 0 0,0 0 1,0 0-1,0 0 0,1 0 1,-1 1-1,0-1 0,0 0 1,0 0-1,0 0 0,0 1 1,1-1-1,-1 0 0,0 0 1,0 0-1,0 1 0,0-1 1,0 0-1,0 0 0,0 1 0,0-1 1,0 0-1,0 0 0,0 0 1,0 1-1,0-1 0,0 0 1,0 0-1,0 1 0,0-1 1,0 0-1,0 0 0,0 1 1,0-1-1,0 0 0,0 0 1,0 0-1,-1 1 0,1-1 1,0 0-1,0 0 0,0 0 1,-1 1-1,-16 11-630,-22 6 473,-2-1 0,0-2-1,-48 11 1,34-10 29,-90 24-975,-13-1-2254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6022,'0'0'11098,"0"11"-10777,-4 64 971,-14 78 1,8-90-1076,3 1 0,3-1 0,4 73 0,0-135-244,0-1-1,0 0 1,0 0-1,0 1 1,0-1-1,0 0 0,0 1 1,0-1-1,0 0 1,0 0-1,0 1 1,0-1-1,1 0 0,-1 1 1,0-1-1,0 0 1,0 0-1,0 1 1,0-1-1,1 0 1,-1 0-1,0 0 0,0 1 1,0-1-1,1 0 1,-1 0-1,0 0 1,0 1-1,1-1 0,-1 0 1,0 0-1,1 0 1,-1 0-1,0 0 1,0 0-1,1 0 0,-1 0 1,12-6-1038,8-16-938,12-54-3806,-16 24 2238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9929,'0'0'7971,"-1"9"-7261,-2 23-68,-8 162 891,11-170-1545,1-1 0,1 1 1,2-1-1,0 0 0,1 0 0,11 30 0,-10-29-1081,-11-13-3025,3-11 3782,0-1 0,0 1 0,0 0 0,0-1 0,0 1 0,0-1 0,1 1 0,-1-1 0,0 0 0,0 0 0,0 0 0,1 0 0,-1 0 0,0-1 0,1 1 1,-1 0-1,-1-3 0,-20-17-3150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30 6086,'0'0'2082,"-61"-27"416,40 24-32,8 3-384,8 4-544,5 5-385,0 6-224,5-5-257,13-1-223,5-1-129,10-3-96,2-1-128,10-3 1,0 1-1026,1-2-1442,2 0-2978,-7 0-1986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9737,'-8'8'2130,"-13"11"-955,2 1 0,0 0-1,-28 42 1,42-56-991,1 1 1,-1 1-1,1-1 1,1 1 0,-1 0-1,1-1 1,1 1-1,-1 1 1,1-1-1,1 0 1,-1 0-1,1 1 1,1-1 0,0 1-1,0-1 1,1 1-1,0-1 1,3 14-1,-3-20-149,1 1 0,0-1 0,-1 1 0,1-1 0,0 0 0,0 0 0,0 0 0,1 0 0,-1 0 0,0 0 0,1 0 0,-1-1 0,1 0-1,0 1 1,-1-1 0,1 0 0,0 0 0,0 0 0,0-1 0,-1 1 0,1-1 0,0 1 0,0-1 0,5 0 0,2 0 211,-1 0 0,0 0-1,0-1 1,0-1 0,0 1 0,18-6 0,-18 3-2,1-1 1,-1 0-1,0 0 1,-1 0 0,1-1-1,-1-1 1,0 1-1,-1-1 1,1-1-1,-1 1 1,6-10 0,-10 12-144,0 0 1,1 0-1,-2 0 1,1 0-1,-1 0 1,1-1-1,-2 1 1,1-1-1,-1 0 1,1 1-1,-1-1 0,-1 0 1,1 0-1,-1 0 1,0 1-1,-1-1 1,1 0-1,-1 0 1,0 0-1,-4-10 1,3 12-92,0 1 1,0 0-1,0-1 0,-1 1 1,1 0-1,-1 0 1,0 1-1,0-1 0,0 0 1,0 1-1,0 0 1,-1-1-1,1 2 0,-1-1 1,1 0-1,-1 1 1,-4-2-1,2 1-202,1 0 0,0 1 1,-1 0-1,0 0 0,1 0 0,-1 0 1,0 1-1,1 0 0,-1 0 0,0 1 1,-7 1-1,7 8-3781,7-6-3105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25 585 4612,'0'0'6273,"-5"10"-3620,-14 27-913,26-43 2067,32-32-2056,17-26-50,84-123 0,-118 152-1503,-1-1 0,-2 0 0,-2-2 0,-1 0 1,19-68-1,-30 74 72,-5 32-263,0 0 0,0 0-1,0 0 1,0 0-1,0 0 1,0 0 0,-1 0-1,1 0 1,0 1 0,0-1-1,0 0 1,0 0 0,0 0-1,0 0 1,0 0-1,-1 0 1,1 0 0,0 0-1,0 0 1,0 0 0,0 0-1,0 0 1,0 0 0,-1 0-1,1 0 1,0 0-1,0 0 1,0 0 0,0 0-1,0 0 1,0 0 0,0 0-1,-1 0 1,1 0 0,0 0-1,0 0 1,0-1-1,0 1 1,0 0 0,0 0-1,0 0 1,0 0 0,0 0-1,-1 0 1,1 0 0,0 0-1,0 0 1,0-1-1,0 1 1,0 0 0,0 0-1,0 0 1,0 0 0,0 0-1,0 0 1,0 0 0,0-1-1,0 1 1,0 0-1,0 0 1,-23 49 70,13-22-87,1-5 9,1 0 0,0 0 1,2 0-1,1 1 0,1 0 1,1 0-1,-1 41 0,4-63 2,0 0 0,1 0 0,-1 0-1,0 0 1,0 0 0,1 0 0,-1 0-1,1 0 1,-1 0 0,1 0 0,-1-1-1,1 1 1,0 0 0,-1 0 0,1 0-1,0-1 1,-1 1 0,1 0 0,0-1-1,0 1 1,0-1 0,0 1 0,0-1-1,0 1 1,0-1 0,0 0 0,0 1-1,0-1 1,0 0 0,0 0 0,0 0-1,0 0 1,0 0 0,0 0 0,0 0-1,0 0 1,0 0 0,0 0 0,0-1-1,0 1 1,1-1 0,4 0 31,-1-1 0,1 1 0,0-1 0,-1-1 0,0 1 1,7-5-1,4-4 7,-1-1 0,0-1 1,0 0-1,-1-1 0,-1 0 1,-1-1-1,20-31 0,-12 13 134,-2-1 0,28-73-1,-51 147-65,2-31-102,-23 83 68,24-86-71,1 0 0,0 1 1,1-1-1,-1 0 0,1 1 0,0-1 0,1 1 1,0-1-1,0 0 0,0 1 0,1-1 1,3 9-1,-4-13-65,1 1 1,0-1-1,0 0 0,0 0 1,0 0-1,0 0 0,0 0 0,0 0 1,1-1-1,-1 1 0,1-1 1,-1 1-1,1-1 0,-1 0 1,1 0-1,0 0 0,0 0 1,4 0-1,33 0-4613,-16-6-1388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2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13 12684,'0'0'5173,"-5"7"-4554,1-1-448,2-3-37,-1 1 1,1-1 0,0 1-1,0 0 1,0-1 0,1 1 0,-1 0-1,1 0 1,0 0 0,0 0 0,0 0-1,0 8 1,1-12-118,0 0 1,0 1 0,0-1-1,0 0 1,0 1-1,0-1 1,0 0-1,0 1 1,0-1-1,0 0 1,0 0-1,0 1 1,1-1-1,-1 0 1,0 1-1,0-1 1,0 0-1,0 0 1,1 1-1,-1-1 1,0 0 0,0 0-1,1 1 1,-1-1-1,0 0 1,0 0-1,1 0 1,-1 0-1,0 1 1,1-1-1,-1 0 1,0 0-1,1 0 1,-1 0-1,0 0 1,1 0-1,-1 0 1,0 0-1,1 0 1,17-5 836,14-16 212,-30 18-1001,1 0-1,0 0 0,-1-1 1,0 1-1,0-1 1,0 0-1,0 1 1,0-1-1,-1 0 1,0 0-1,1 0 0,-2 0 1,2-5-1,-2 9-47,-1-1 0,1 0-1,-1 1 1,1-1 0,0 1-1,-1-1 1,1 1 0,-1-1-1,1 1 1,-1 0 0,1-1-1,-1 1 1,1 0 0,-1-1-1,0 1 1,1 0 0,-1-1-1,0 1 1,1 0 0,-1 0-1,1 0 1,-1 0 0,0 0 0,1 0-1,-1 0 1,0 0 0,1 0-1,-1 0 1,0 0 0,1 0-1,-1 0 1,0 1 0,1-1-1,-1 0 1,1 0 0,-1 1-1,0-1 1,1 0 0,-1 1-1,1-1 1,-1 1 0,-28 13-125,-9 33 83,36-44 22,1-1-1,-1 0 0,1 1 0,0-1 0,0 1 0,0-1 0,0 1 1,0 0-1,1-1 0,-1 1 0,1 0 0,0 0 0,-1-1 1,1 1-1,0 0 0,1 0 0,-1 0 0,1-1 0,0 4 0,0-5 5,-1 0-1,1-1 0,0 1 0,0-1 0,0 1 0,0-1 0,0 1 0,0-1 0,0 1 0,0-1 0,0 0 0,0 0 1,0 1-1,0-1 0,0 0 0,0 0 0,0 0 0,0 0 0,0 0 0,0 0 0,0 0 0,0-1 0,0 1 1,0 0-1,0-1 0,0 1 0,0 0 0,0-1 0,0 1 0,1-2 0,29-14 190,-13 4-335,5-5-1593,-8 5-4611,-13 8 226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137 248 3299,'0'0'4298,"-9"4"-2782,-1 0-1318,-63 26 2860,28 0 2707,117-107 547,103-143-5006,-156 202-1178,-19 18-129,1 0-1,-1 0 1,0 0 0,1 0 0,-1 0 0,0 0-1,1 1 1,-1-1 0,1 0 0,-1 0 0,0 0 0,0 1-1,1-1 1,-1 0 0,0 0 0,1 1 0,-1-1 0,0 0-1,0 0 1,1 1 0,-1-1 0,0 0 0,0 1 0,0-1-1,0 0 1,1 1 0,-1-1 0,0 1 0,0-1-1,0 0 1,0 1 0,0-1 0,0 0 0,0 2 0,-1 51-90,0-42 154,-12 164-180,13-173 13,0-1 0,0 1 0,0-1 0,0 0 0,1 1 0,-1-1 0,0 0 0,1 1 0,-1-1 0,1 0 0,-1 1 0,1-1 0,0 0 0,-1 0 0,1 0 1,0 0-1,0 1 0,0-1 0,0 0 0,0 0 0,0-1 0,0 1 0,0 0 0,1 0 0,-1-1 0,0 1 0,0 0 0,1-1 0,-1 1 0,3 0 0,-2-1-306,0 0 0,1 1 0,-1-1 0,1 0 0,-1 0 0,1 0 0,-1-1 0,1 1 0,-1-1 1,0 1-1,1-1 0,-1 0 0,0 0 0,1 0 0,-1 0 0,0 0 0,3-2 0,15-16-4560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13453,'0'0'9737,"76"-11"-9193,-42 5-415,2 1-97,3 1 0,-5 3-32,-5 1-513,-2 0-1088,-11 0-1250,-11 0-1697,-5 5-1794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12268,'0'0'8936,"51"32"-7431,-8-32-640,-2-7-512,9-1-289,-3-1-32,-1 1-1378,-7-3-2241,-1-4-4292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51 443 3587,'0'0'1063,"-6"9"2108,-6 9-1868,-20 36 9469,32-54-10656,11-9 1394,13-14-552,61-85 243,-5-3 0,84-153 0,-159 256-1174,-15 47-214,-24 32 266,22-49-69,1 0 0,0 1 0,2 0 0,1 1 0,-10 45 0,18-68-12,0 0 0,-1 0 1,1 0-1,0 0 0,0 0 0,0 0 1,0 0-1,0 0 0,0 1 0,0-1 1,0 0-1,0 0 0,1 0 0,-1 0 0,0 0 1,1 0-1,-1 0 0,1 0 0,-1 0 1,1 0-1,-1 0 0,1 0 0,0 0 1,-1-1-1,1 1 0,0 0 0,0 0 1,0-1-1,0 1 0,1 0 0,0 0 10,0-1-1,1 0 1,-1 0-1,0 1 1,1-2-1,-1 1 1,0 0-1,1 0 1,-1-1-1,0 1 1,1-1-1,-1 0 1,3-1-1,7-4 34,0 1 1,-1-2-1,0 0 0,13-10 0,2-6 29,-1 0-1,-1-2 0,-1-1 1,-1 0-1,-2-2 1,0 0-1,28-58 0,-68 126 277,11-25-434,1-1 1,0 1-1,2 1 0,-1-1 1,2 1-1,0 0 1,1 1-1,-3 31 0,7-47-121,-1 0 0,1 0 0,0 0 0,0 0 0,0 0 0,1 0 0,-1 0 1,0-1-1,0 1 0,0 0 0,1 0 0,-1 0 0,0 0 0,1 0 0,-1-1 0,1 1 0,-1 0 0,1 0 0,-1 0 0,1-1 0,0 1 0,-1 0 0,1-1 0,0 1 0,-1-1 0,1 1 0,0-1 0,0 1 0,0-1 0,-1 1 0,1-1 0,0 0 0,0 0 0,0 1 0,0-1 0,0 0 0,0 0 0,0 0 0,0 0 0,1 0 0,10 0-7019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16143,'0'0'7196,"11"-5"-6165,7-3-740,0 1 0,0 1 1,1 1-1,0 0 0,0 1 1,39-2-1,-57 6-286,1 0 1,-1 0-1,1 0 1,-1 1-1,1-1 0,-1 0 1,1 1-1,-1-1 1,1 1-1,-1 0 1,0-1-1,1 1 0,-1 0 1,0 0-1,1 0 1,-1 0-1,0 0 0,0 0 1,0 0-1,0 0 1,0 0-1,0 1 0,0-1 1,0 0-1,-1 0 1,1 1-1,0-1 1,-1 1-1,1-1 0,-1 1 1,0-1-1,1 1 1,-1-1-1,0 1 0,0-1 1,0 1-1,0-1 1,0 1-1,0-1 0,-1 1 1,1-1-1,0 1 1,-2 2-1,1 3 45,-1 0-1,0 0 0,0 0 1,-1 0-1,0-1 1,0 1-1,0-1 1,-7 9-1,-5 2 72,0-1-1,-2 0 1,-24 18-1,-20 19 477,61-53-599,-1 0 0,1 1 1,-1-1-1,1 0 0,-1 1 0,1-1 1,-1 1-1,1-1 0,0 0 1,-1 1-1,1-1 0,0 1 1,0-1-1,-1 1 0,1-1 1,0 1-1,0-1 0,0 1 0,-1 0 1,1-1-1,0 1 0,0-1 1,0 1-1,0-1 0,0 1 1,0-1-1,0 1 0,0 0 0,0-1 1,1 1-1,15 5-19,35-7 34,-44 0-6,45-4-865,55-14 0,-4-8-8503,-54 9-3003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56 8168,'0'0'8338,"-1"12"-7585,-9 314 3699,10-323-4443,0 0-1,0-1 0,0 1 1,1 0-1,-1 0 1,1-1-1,-1 1 1,1 0-1,0-1 0,0 1 1,0-1-1,1 1 1,-1-1-1,0 0 0,1 1 1,0-1-1,3 4 1,-4-5-17,1-1 1,-1 1-1,1 0 1,-1-1-1,1 1 1,-1-1-1,1 1 1,-1-1-1,1 0 1,-1 0-1,1 0 1,0 0-1,-1 0 1,1 0-1,-1 0 1,1 0-1,-1-1 1,1 1-1,-1 0 1,1-1-1,-1 0 1,1 1-1,-1-1 1,1 0-1,-1 0 1,0 1-1,1-1 1,-1 0-1,0-1 1,0 1-1,0 0 1,2-2-1,10-11-730,0-1 0,-1 0 0,0 0 1,-2-1-1,0-1 0,0 0 0,-2 0 0,10-29 0,40-155-5631,-50 165 6311,-1 12 4709,-9 45-2228,-11 46-235,12-63-2113,-31 159 2652,30-146-2576,0 0-1,1-1 0,1 1 0,1 0 0,0 0 0,1 0 0,7 27 1,9-7 74,-4-22-1195,2-8-3351,-19-18-5187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12011,'0'0'9321,"74"8"-9033,-32-8-223,-1 0-33,6 0-225,-8 0-1793,4 0-2594,-14 0-3139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12043,'0'0'6455,"11"-5"-4886,13-7-1038,-1-2 0,0-1 0,-2 0 1,1-2-1,29-31 0,54-56 1407,-103 139-1949,-8 30 210,3-42-993,1 0 0,1 29 0,3-43-3813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3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1 613 6502,'0'0'12786,"12"-12"-11430,74-77-672,-4-4 1,-4-4-1,119-193 1,-191 284-951,-8 22 174,-17 50 173,4-14-65,13-39-8,0 0 0,1 0 0,0 22 1,1-30-10,0-4 3,1-1 1,-1 1-1,0 0 0,1 0 1,-1 0-1,0 0 1,1 0-1,-1-1 1,1 1-1,-1 0 1,1 0-1,0-1 1,-1 1-1,1 0 0,0-1 1,0 1-1,-1 0 1,1-1-1,0 1 1,0-1-1,0 0 1,-1 1-1,1-1 1,0 0-1,0 1 1,0-1-1,0 0 0,0 0 1,0 0-1,0 0 1,0 0-1,0 0 1,0 0-1,0 0 1,0 0-1,-1 0 1,1 0-1,2-1 1,41-12 216,-20-1-178,-1-2 1,0 0 0,-2-2-1,0-1 1,-1 0 0,-1-1 0,0-1-1,-2-1 1,-1-1 0,18-31 0,-43 111-160,5-44 99,1 0 0,0 0 0,1 0-1,-1 25 1,2-36-7,1 1 0,0-1-1,0 1 1,0-1 0,0 1 0,1-1 0,-1 1-1,1-1 1,-1 1 0,1-1 0,0 1 0,0-1-1,0 0 1,0 1 0,1-1 0,-1 0 0,0 0-1,1 0 1,0 0 0,-1 0 0,1 0 0,0-1-1,0 1 1,0 0 0,0-1 0,0 0 0,1 1-1,-1-1 1,0 0 0,1 0 0,-1 0 0,4 0-1,23 1-2605,-1-3-2209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41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4837,'0'0'14093,"13"-8"-12951,30-26-505,-2-2 0,-1-1-1,48-58 1,-20 15 1028,-66 112-1505,-7-6-42,-14 43-1,13-50-119,0 0 0,1 0 0,1 0 0,-2 34 0,6-52-65,0-1 1,0 1-1,0-1 1,0 1 0,0-1-1,0 1 1,0-1-1,0 0 1,0 1-1,0-1 1,0 1 0,0-1-1,0 1 1,0-1-1,0 1 1,1-1 0,-1 1-1,0-1 1,0 0-1,1 1 1,-1-1-1,0 1 1,0-1 0,1 0-1,-1 1 1,0-1-1,1 0 1,-1 1-1,1-1 1,-1 0 0,0 0-1,1 1 1,-1-1-1,1 0 1,-1 0 0,1 0-1,-1 0 1,0 0-1,1 0 1,-1 1-1,1-1 1,-1 0 0,1 0-1,-1 0 1,1 0-1,-1-1 1,1 1 0,-1 0-1,1 0 1,-1 0-1,0 0 1,1 0-1,-1-1 1,1 1 0,22-15-4348,-5-8-1618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2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1 730 10186,'0'0'6758,"8"-4"-5322,2-2-1188,1 0 1,-1-1-1,0 0 0,0-1 0,-1 0 1,14-16-1,53-68 212,-52 60-357,338-497 153,-362 529-257,0 0 0,0 0 1,0 0-1,0 0 0,0 0 0,0 0 0,0 0 0,0 0 1,0 0-1,0 0 0,0 0 0,1 1 0,-1-1 0,0 0 0,0 0 1,0 0-1,0 0 0,0 0 0,0 0 0,0 0 0,0 0 1,0 0-1,0 0 0,0 0 0,0 0 0,1 0 0,-1 0 0,0 0 1,0 0-1,0 0 0,0 0 0,0 0 0,0 0 0,0 0 1,0 0-1,0 0 0,0 0 0,0 0 0,0 0 0,1 0 0,-1 0 1,0 0-1,0 0 0,0 0 0,0-1 0,0 1 0,0 0 1,0 0-1,0 0 0,0 0 0,0 0 0,0 0 0,0 0 0,0 14-90,-8 22 41,-15 23 269,16-44-96,0 0 1,1 1-1,1 0 1,0 0-1,1 1 1,1-1-1,-2 30 1,5-45-122,0-1 0,0 1 1,0 0-1,0-1 0,0 1 0,0-1 1,1 1-1,-1 0 0,0-1 0,0 1 1,1-1-1,-1 1 0,0-1 0,0 1 1,1-1-1,-1 1 0,1-1 0,-1 1 1,0-1-1,1 1 0,-1-1 1,1 0-1,-1 1 0,1-1 0,-1 0 1,1 0-1,-1 1 0,1-1 0,0 0 1,-1 0-1,2 1 0,22-4 164,25-20 188,-20 3-265,-2-2-1,51-49 0,-67 59-78,0 0 0,-1-1-1,-1 0 1,0 0 0,0-1-1,-1 0 1,-1 0 0,10-29 0,-42 104-144,17-44 130,0-1-1,1 2 0,1-1 1,0 1-1,2-1 0,0 2 1,-2 21-1,6-38-33,0-1 0,0 1 0,0-1 0,0 1 0,0-1 0,1 1 0,-1-1 0,0 1 0,1-1 0,0 1 0,-1-1 0,1 1 1,0-1-1,-1 0 0,1 1 0,0-1 0,0 0 0,0 0 0,0 0 0,0 0 0,0 0 0,1 0 0,-1 0 0,0 0 0,0 0 0,1 0 0,-1-1 0,0 1 0,1-1 0,-1 1 0,1-1 1,-1 1-1,3-1 0,1 1-704,0-1 0,0 0 1,-1 0-1,1 0 0,0-1 1,0 1-1,0-1 0,0-1 1,8-2-1,26-17-9438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4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5830,'0'0'15790,"-34"52"-14797,45-46-352,12-4 128,11-2-289,6 0-192,-1 0-159,4-6-97,-6 1 0,-6 1-32,-6 4-289,-17 0-1216,-8 2-1057,0 6-866,-23 1-3202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4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12716,'0'0'7527,"56"9"-5701,-15-23-385,7 0-768,2-1-481,-2 1-128,0 3-32,-12 5-96,-4 3-1281,-12 3-1218,-6 0-928,-8 0-3203</inkml:trace>
  <inkml:trace contextRef="#ctx0" brushRef="#br0" timeOffset="1">370 1 15535,'0'0'6822,"-11"56"-5925,-3-14-320,-6 9-257,-8 5-32,-3 3 0,3 2-95,-2 1-33,6-6-160,1-7 32,7-7-160,7-14-1602,4-12-1761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4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33 562 6598,'0'0'5568,"-7"8"-4030,-19 24 346,144-185 5518,155-245-5013,-257 368-2096,-12 23 52,-11 32-346,7-24-1,-17 47-85,10-29 95,0 0-1,2 1 0,0 0 1,1 0-1,-3 33 0,7-52-9,0 0 1,0 0-1,0-1 0,0 1 0,0 0 1,0-1-1,0 1 0,0 0 0,1-1 0,-1 1 1,0 0-1,0-1 0,1 1 0,-1 0 1,0-1-1,1 1 0,-1 0 0,0-1 1,1 1-1,-1-1 0,1 1 0,-1-1 0,1 1 1,-1-1-1,1 1 0,-1-1 0,1 0 1,0 1-1,-1-1 0,1 0 0,0 1 0,0-1 1,26-4 135,24-26 169,-35 15-264,0-1-1,-1 0 1,-1-1-1,-1 0 1,0-1 0,-1-1-1,-1 0 1,13-30-1,-16 21 76,-7 19-105,-10 19-121,-3 11 85,0 0 1,2 1-1,0 0 0,2 1 0,0 0 1,2 0-1,0 1 0,-4 47 1,10-69-70,-1-1 1,1 1-1,1 0 1,-1 0-1,0-1 1,0 1-1,1 0 1,-1-1-1,0 1 1,1 0-1,0-1 0,-1 1 1,1-1-1,0 1 1,0-1-1,0 1 1,0-1-1,0 1 1,0-1-1,1 0 1,-1 0-1,0 0 1,0 0-1,1 0 1,-1 0-1,3 2 1,-1-3-363,-1 1 1,0 0 0,1-1-1,-1 0 1,0 1 0,1-1 0,-1 0-1,0 0 1,1 0 0,-1-1-1,1 1 1,-1 0 0,0-1 0,0 0-1,1 0 1,-1 1 0,0-1-1,0 0 1,0-1 0,2 0 0,16-15-7775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4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45 15503,'0'0'5584,"11"-5"-4506,3-2-869,0 1 1,0 0-1,0 2 1,1-1-1,0 2 0,0 0 1,0 0-1,19 1 0,-34 2-206,1 0-1,0 0 0,0 0 1,0 0-1,-1 0 0,1 0 1,0 1-1,0-1 0,-1 0 1,1 1-1,0-1 0,0 0 1,-1 1-1,1-1 0,0 1 1,-1-1-1,1 1 0,-1-1 1,1 1-1,0 0 0,-1-1 1,1 1-1,-1 0 0,0-1 1,1 1-1,-1 0 0,0-1 1,1 2-1,-2 28 276,-1-22-175,-1 1-1,0-1 1,0 0-1,-1 0 1,-5 8-1,-25 30 451,-54 56 0,36-45 519,51-56-1055,0 0 0,0 1-1,0-1 1,0 0 0,0 0-1,0 1 1,0-1 0,0 0-1,1 1 1,-1-1-1,1 1 1,-1-1 0,1 1-1,-1 0 1,1-1 0,-1 2-1,2-2-13,-1 0-1,0-1 0,0 1 1,1-1-1,-1 1 1,0-1-1,1 1 0,-1-1 1,1 1-1,-1-1 0,0 0 1,1 1-1,-1-1 1,1 0-1,-1 1 0,1-1 1,-1 0-1,1 1 1,-1-1-1,1 0 0,0 0 1,-1 0-1,1 0 1,-1 1-1,1-1 0,0 0 1,-1 0-1,1 0 0,56-6 88,-56 6-78,147-34-498,-52 5-5679,-54 15-1822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5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0 212 9161,'10'-15'897,"0"-4"-810,51-76 1010,-56 87-815,1 0 0,0 0 0,1 1 0,0 0 0,0 0 0,1 1 0,-1 0-1,1 0 1,18-8 0,-25 13-242,1 0 0,0 0 0,0 1 0,0-1 0,0 1 0,0-1 0,0 1-1,0 0 1,0 0 0,0 0 0,0 0 0,0 0 0,0 0 0,0 0 0,0 1 0,0-1 0,0 1-1,0 0 1,0-1 0,0 1 0,-1 0 0,1 0 0,0 0 0,1 2 0,0-1 2,0 1 0,0 1 1,-1-1-1,0 0 0,1 1 0,-1-1 1,-1 1-1,1 0 0,0-1 1,-1 1-1,2 5 0,1 10 59,-1 0-1,-1 1 0,1 36 0,-5-15 122,-8 45 0,-1 37-130,11-108-96,1-1 0,0 1 0,1-1 0,1 1-1,0-1 1,9 23 0,3-6-297,1 0-1,2-2 1,0 0-1,3-1 1,0 0-1,25 23 1,50 67-1473,-84-101 1543,-1 1 0,0 1 0,-1 0 1,-1 0-1,7 23 0,-4 2 329,-2 0 0,-1 0 0,4 80 0,-12-79 824,-1-1 0,-2 1-1,-16 80 1,-20 22 556,32-130-1093,0-1 0,-1 0 0,-1 0 1,0-1-1,-1 0 0,-18 22 0,26-35-340,-1 0 0,1-1 0,-1 1 0,1 0 0,-1-1 0,1 0 0,-1 1-1,0-1 1,1 0 0,-1 0 0,0 0 0,0 0 0,0 0 0,0 0-1,0 0 1,0-1 0,0 1 0,0-1 0,0 0 0,0 1 0,0-1 0,-1 0-1,1 0 1,0 0 0,0-1 0,0 1 0,0 0 0,0-1 0,0 0 0,0 1-1,0-1 1,0 0 0,0 0 0,0 0 0,0 0 0,1 0 0,-3-2 0,-2-2-614,1 0 0,-1-1 0,2 1 1,-1-1-1,0 0 0,1-1 0,0 1 0,1-1 1,-4-8-1,-5-19-3760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5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11211,'0'-7'385,"0"-1"0,1 0 1,-1 1-1,2-1 1,-1 1-1,1-1 1,0 1-1,1-1 1,-1 1-1,6-9 0,-6 14-306,0-1 0,0 0-1,0 1 1,0 0 0,0-1-1,1 1 1,-1 0 0,1 0-1,0 0 1,-1 0 0,1 1-1,0-1 1,0 1 0,0 0-1,0 0 1,0 0-1,0 0 1,1 0 0,-1 0-1,0 1 1,0 0 0,1 0-1,-1 0 1,0 0 0,0 0-1,7 2 1,-8-1-80,0 0 0,0 0 1,0 0-1,-1 0 0,1 1 0,0-1 0,-1 1 0,1-1 1,-1 1-1,1-1 0,-1 1 0,0 0 0,0 0 1,0 0-1,0 0 0,0 0 0,0 0 0,0 0 1,-1 0-1,1 0 0,-1 0 0,1 0 0,-1 0 1,0 0-1,0 1 0,0-1 0,0 0 0,-1 3 0,2 8 41,-2-1-1,0 0 0,-4 22 0,-3-11 12,0-1-1,-1 0 0,-14 25 0,-9 19 27,31-64-65,0-1-1,0 1 1,1-1-1,-1 1 1,1-1 0,-1 1-1,1 0 1,-1-1-1,1 1 1,0 0-1,0-1 1,0 1 0,0 0-1,0-1 1,0 1-1,0 0 1,1 2 0,0-4-4,-1 0 0,1 1 0,-1-1 0,1 0 1,0 1-1,-1-1 0,1 0 0,-1 0 0,1 1 1,0-1-1,-1 0 0,1 0 0,0 0 0,-1 0 0,1 0 1,0 0-1,-1 0 0,1 0 0,0 0 0,-1 0 1,1 0-1,0 0 0,-1-1 0,1 1 0,0 0 1,-1 0-1,2-1 0,7-4 42,0 0 0,0 0 0,-1 0 1,10-8-1,16-16-18,0-1 0,-2-2 0,-1 0 0,-2-3 0,39-57 0,-99 182-128,27-78 85,0 1 0,1 0 1,0 0-1,1 0 0,1 0 1,0 0-1,1 0 0,2 24 1,-1-35 17,-1-1 0,1 0 1,0 1-1,0-1 1,0 0-1,1 1 1,-1-1-1,0 0 0,0 0 1,1 0-1,-1 0 1,0 0-1,1 0 0,-1-1 1,1 1-1,-1 0 1,1-1-1,0 1 0,-1-1 1,1 1-1,0-1 1,-1 0-1,1 0 1,0 0-1,-1 0 0,1 0 1,0 0-1,2-1 1,3 1 58,1-1 1,-1 0-1,1-1 1,-1 0-1,9-3 1,0-3 10,-2 0 0,1-2 1,-1 1-1,0-2 1,-1 0-1,0 0 0,-1-1 1,0-1-1,-1 0 1,0-1-1,16-28 0,-18 14 149,-13 22-117,-9 15-182,8-2 62,0 1 0,0-1 0,1 1 0,0 0 0,0 0 0,0 1 0,1-1 0,1 1 0,-1-1 0,1 1 0,1 0 0,0 0 0,0 0 0,1 17 0,1-25 20,-1 1 0,1-1 0,-1 1 0,1-1 0,-1 1 0,1-1 0,0 0 0,0 1 0,0-1 0,0 0 0,0 0 0,0 0-1,0 0 1,0 0 0,1 0 0,-1 0 0,0 0 0,1 0 0,-1-1 0,0 1 0,1 0 0,-1-1 0,1 1 0,-1-1 0,1 0 0,-1 1 0,1-1 0,-1 0 0,1 0 0,-1 0 0,1 0 0,-1 0 0,1 0 0,0-1 0,-1 1 0,2-1 0,3 1 90,0-1-1,0 0 0,0 0 0,0-1 1,-1 1-1,1-1 0,0-1 0,7-4 1,-7 3 5,0 0 1,0-1-1,-1 1 1,0-1-1,0-1 1,-1 1-1,1-1 1,-1 0-1,0 0 0,0 0 1,-1 0-1,0-1 1,0 0-1,-1 1 1,0-1-1,0 0 1,0 0-1,-1 0 1,0 0-1,0-9 1,-1 16-109,0 0 1,-1-1-1,1 1 1,0 0-1,-1-1 1,1 1-1,0 0 1,-1 0-1,1-1 1,-1 1-1,1 0 0,-1 0 1,1 0-1,0-1 1,-1 1-1,1 0 1,-1 0-1,1 0 1,-1 0-1,1 0 1,-1 0-1,1 0 1,0 0-1,-1 0 1,1 0-1,-1 0 1,1 0-1,-1 0 1,1 1-1,-1-1 0,1 0 1,0 0-1,-1 0 1,1 1-1,-1-1 1,1 0-1,0 1 1,-1-1-1,1 0 1,0 0-1,-1 1 1,1-1-1,0 1 1,0-1-1,-1 0 1,1 1-1,0-1 1,0 1-1,0-1 1,-1 0-1,1 1 0,0 0 1,0 0-2,0 0 1,-1 0-1,1 0 0,0 0 1,0 0-1,0 0 1,0 0-1,0 0 0,0 0 1,0 0-1,0 0 0,0 0 1,1 0-1,-1 0 1,0 0-1,1 0 0,-1 0 1,1 0-1,-1 0 0,1 0 1,-1 0-1,1 0 1,0-1-1,-1 1 0,1 0 1,0 0-1,1 0 1,0 0 4,0 0 0,1 0 0,-1 0 0,0 0 1,1-1-1,-1 1 0,0-1 0,1 0 1,-1 1-1,1-1 0,3-1 0,3 1 19,-1-2-1,0 1 0,1-1 0,-1 0 0,0-1 0,11-5 0,-2-1 22,-2 0 0,25-20 0,-35 25-27,0 0 1,0-1-1,0 1 0,-1-1 1,1-1-1,-1 1 1,-1 0-1,1-1 0,-1 0 1,5-10-1,-8 16-14,-1 0 0,1 0 0,0-1 1,0 1-1,0 0 0,0 0 0,-1 0 1,1 0-1,0 0 0,0 0 0,-1-1 0,1 1 1,0 0-1,0 0 0,0 0 0,-1 0 0,1 0 1,0 0-1,0 0 0,-1 0 0,1 0 0,0 0 1,0 0-1,-1 0 0,1 0 0,0 0 1,0 0-1,-1 0 0,1 1 0,0-1 0,0 0 1,0 0-1,-1 0 0,1 0 0,0 0 0,0 0 1,0 1-1,-1-1 0,1 0 0,0 0 1,0 0-1,0 1 0,0-1 0,-1 0 0,1 0 1,0 0-1,0 1 0,0-1 0,0 0 0,0 0 1,0 1-1,0-1 0,-14 12-107,-31 52 61,42-58 40,0 0 0,0 0 0,0 0 0,0 1 0,1-1 0,0 1 0,1-1 0,-1 1 0,1 9 0,1-16 9,0 0 0,0 0 0,0 1 0,1-1 0,-1 0 0,0 0 0,1 1 1,-1-1-1,0 0 0,0 0 0,1 0 0,-1 1 0,0-1 0,1 0 0,-1 0 0,1 0 0,-1 0 0,0 0 0,1 0 0,-1 0 0,0 0 0,1 0 1,-1 0-1,0 0 0,1 0 0,-1 0 0,1 0 0,-1 0 0,0 0 0,1 0 0,-1 0 0,0-1 0,1 1 0,-1 0 0,0 0 0,1 0 1,-1-1-1,0 1 0,0 0 0,1 0 0,-1-1 0,0 1 0,0 0 0,1 0 0,-1-1 0,0 0 0,15-9 88,5-20-36,-18 26-62,0 0 1,0 0 0,1 0 0,0 0 0,0 0 0,0 1-1,0-1 1,4-2 0,-8 42-447,0-28 450,-1-1-1,2 1 0,-1 0 1,1 0-1,0 0 0,1-1 1,-1 1-1,3 8 0,-2-14 3,0-1 0,-1 1 0,1-1 0,0 1 0,0-1 0,0 1-1,0-1 1,0 0 0,0 1 0,1-1 0,-1 0 0,0 0 0,1 0 0,-1 0 0,1 0 0,1 1 0,1-1 9,-1 0 1,1 0 0,0 0 0,0 0-1,0-1 1,0 1 0,0-1 0,-1 0 0,8-1-1,-1-1 27,1 0-1,0-1 0,-1 0 0,0-1 0,0 0 1,0 0-1,0-1 0,-1 0 0,0-1 1,12-9-1,-10 6 8,-1 1 0,0-1 1,0-1-1,-1 0 0,0 0 0,-1 0 1,0-1-1,6-14 0,-7 6 236,-11 13 279,2 7-540,1-1 0,-1 1 0,0 0 0,1 0 0,-1 0 0,1 0 0,-1 0 0,1 0 0,-1 1 0,1-1 0,0 0 0,0 1 0,0-1 0,-1 1 0,0 2 0,-4 4 6,1 1 0,0-1-1,0 1 1,1 0 0,0 0 0,0 1-1,1-1 1,1 1 0,-1 0 0,1 0-1,1 0 1,0 18 0,1-26-29,0-1 0,1 0 0,-1 0 0,1 1 0,-1-1 0,1 0 0,0 0 0,-1 0 0,1 0 0,0 0 0,0 0 0,0 0 0,0 0-1,0 0 1,0 0 0,0-1 0,0 1 0,0 0 0,0-1 0,1 1 0,-1-1 0,0 1 0,0-1 0,1 0 0,-1 1 0,0-1 0,0 0 0,1 0 0,-1 0 0,0 0 0,1 0 0,1 0 0,-2 0-36,1 0 1,0 0 0,0 0-1,0 0 1,0 0 0,-1-1-1,1 1 1,0 0-1,0-1 1,0 0 0,-1 1-1,1-1 1,0 0 0,-1 0-1,1 0 1,-1 0-1,1 0 1,-1 0 0,1 0-1,-1-1 1,0 1 0,0 0-1,2-3 1,-1-1-980,-1 0 1,0-1-1,0 1 1,0-1-1,-1 1 1,0-1 0,0-9-1,0 1-2043,0-20-5173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5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14446,'-11'0'2242,"4"0"128,2 0-672,1 4-930,4 2-191,0 0-289,11-1-256,1-1 32,3-4-1377,-3 0-4004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5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50 5285,'0'0'7335,"6"-8"-4778,21-25-368,-28 33-2114,1 0-1,0 0 1,0 0 0,0 0 0,-1 0-1,1 0 1,0 0 0,0 0 0,0 0 0,-1 0-1,1 0 1,0 0 0,0 0 0,0 0 0,-1-1-1,1 1 1,0 0 0,0 0 0,0 0 0,-1 0-1,1 0 1,0 0 0,0-1 0,0 1-1,0 0 1,0 0 0,-1 0 0,1 0 0,0-1-1,0 1 1,0 0 0,0 0 0,0 0 0,0-1-1,0 1 1,0 0 0,0 0 0,0 0 0,0-1-1,0 1 1,0 0 0,0 0 0,0 0-1,0-1 1,0 1 0,0 0 0,0 0 0,0-1-1,0 1 1,0 0 0,0 0 0,0 0 0,0 0-1,0-1 1,0 1 0,1 0 0,-1 0 0,0 0-1,0 0 1,0-1 0,1 1 0,-16 4-41,1 5 10,0 0-1,1 0 1,1 2 0,-1 0-1,2 0 1,-1 1 0,2 0-1,-1 1 1,2 0 0,-12 21-1,20-33-46,0 0 0,0 0-1,0 1 1,1-1-1,-1 0 1,0 1 0,1-1-1,-1 0 1,1 1 0,0-1-1,-1 1 1,1-1-1,0 1 1,0-1 0,0 1-1,0-1 1,0 1 0,0 1-1,1-2 6,-1-1 0,1 1 0,-1-1 0,1 1 0,0 0 0,-1-1-1,1 1 1,-1-1 0,1 0 0,0 1 0,0-1 0,-1 1 0,1-1 0,0 0 0,0 0-1,-1 1 1,1-1 0,0 0 0,0 0 0,-1 0 0,1 0 0,0 0 0,0 0 0,1 0 0,10-2 36,0 1 1,0-2-1,20-6 1,-3 1-86,-27 8 43,-1 0-1,1-1 1,0 1-1,0 0 1,-1 0 0,1 0-1,0 1 1,0-1-1,-1 0 1,1 1-1,0-1 1,-1 1 0,1-1-1,0 1 1,-1 0-1,1 0 1,-1 0 0,1 0-1,-1 0 1,1 0-1,-1 0 1,0 0-1,0 0 1,2 3 0,-2-2 6,0 0 0,0 0 1,-1 0-1,1 0 0,-1 0 1,1 0-1,-1 0 0,0 1 1,0-1-1,0 0 0,0 0 1,0 0-1,0 0 1,-1 0-1,1 0 0,-1 0 1,1 0-1,-1 0 0,0 0 1,0 0-1,-2 4 0,-1-1 131,0 1 0,0-1-1,-1 0 1,0-1 0,0 1-1,0-1 1,0 0 0,-1 0-1,1-1 1,-1 1 0,0-1-1,0 0 1,-10 2 0,2 0 28,0 0 0,0-1 1,-1-1-1,-29 3 0,44-6-189,0 0 0,-1 0-1,1 0 1,0 0 0,0 0-1,0 0 1,-1 0 0,1 0-1,0 0 1,0 0 0,-1 0-1,1 0 1,0 0 0,0 0-1,-1 0 1,1 0 0,0 0-1,0 0 1,-1 0 0,1-1-1,0 1 1,0 0 0,-1 0-1,1 0 1,0 0 0,0 0-1,0-1 1,0 1 0,-1 0-1,1 0 1,0 0 0,0-1-1,0 1 1,0 0 0,0 0-1,0 0 1,-1-1 0,1 1-1,0 0 1,0 0 0,0-1-1,0 1 1,0 0 0,0-1-1,7-12-1685,17-9-1746,23-3-4248,-22 12 2417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5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41 9513,'0'0'5899,"4"-8"-3187,10-24-892,-11 32 782,-3 12-2097,-5 16-500,-11 13 218,9-26-294,0 0 1,2 0-1,0 1 0,1 0 1,0 0-1,-2 22 0,7-38 3,-1 0 1,0 0-1,0 1 0,0-1 0,0 0 0,0 0 0,1 1 1,-1-1-1,0 0 0,0 0 0,0 0 0,1 0 0,-1 1 0,0-1 1,0 0-1,1 0 0,-1 0 0,0 0 0,0 0 0,1 0 1,-1 0-1,0 1 0,0-1 0,1 0 0,-1 0 0,0 0 1,1 0-1,-1 0 0,0 0 0,0 0 0,1-1 0,-1 1 1,0 0-1,0 0 0,1 0 0,-1 0 0,0 0 0,0 0 1,1 0-1,-1-1 0,0 1 0,0 0 0,0 0 0,1 0 1,12-7-1990,0-12-3409,-1-5-4469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5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0 1 3171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2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13068,'0'0'3897,"10"-2"-3160,430-73 2130,-378 68-2835,-62 7-29,1 0-1,-1 0 1,0 0 0,0 0 0,0 0 0,1 0-1,-1 0 1,0 0 0,0 0 0,0 0 0,0 0-1,1 0 1,-1 0 0,0 0 0,0 1 0,0-1 0,0 0-1,1 0 1,-1 0 0,0 0 0,0 0 0,0 1-1,0-1 1,0 0 0,0 0 0,1 0 0,-1 0-1,0 1 1,0-1 0,0 0 0,0 0 0,0 0-1,0 0 1,0 1 0,0-1 0,0 0 0,0 0-1,0 0 1,0 1 0,0-1 0,0 0 0,0 0-1,0 0 1,0 1 0,0-1 0,0 0 0,0 0-1,-1 0 1,1 0 0,0 1 0,0-1 0,0 0-1,0 0 1,0 0 0,0 0 0,-1 1 0,1-1-1,0 0 1,0 0 0,0 0 0,0 0 0,0 0 0,-1 0-1,1 0 1,0 0 0,0 0 0,0 0 0,-1 1-1,-9 9 243,-27 21 270,-11 12 824,-3-2 0,-109 68 0,149-104-2540,13-9-904,19-15-3551,-13 12 2500,10-10-3891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5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7623,'0'0'7682,"-6"13"-6999,-26 74 173,3 2 0,-23 119 0,50-197-760,0-5-51,1 0-1,0 0 1,0 0-1,1 0 1,-1 0-1,1 0 1,1 0-1,1 10 1,-2-16-39,0 1 0,1-1 0,-1 0 0,0 1 0,1-1 0,-1 0-1,1 1 1,-1-1 0,1 0 0,-1 1 0,1-1 0,-1 0 0,1 0 0,-1 0 0,1 1 0,-1-1 0,1 0 0,-1 0 0,1 0 0,-1 0 0,1 0 0,0 0 0,-1 0 0,1 0 0,-1 0 0,1 0 0,-1 0 0,1-1 0,-1 1 0,1 0 0,-1 0 0,1 0 0,-1-1 0,1 1 0,-1 0 0,1-1 0,-1 1 0,1-1 0,18-12 193,-9 2-287,-1-1 0,0 0-1,0 0 1,-2-1 0,1 0 0,-2 0-1,1-1 1,-2 1 0,0-2-1,-1 1 1,0 0 0,-1-1 0,-1 0-1,1-16 1,-17 107-360,14-74 454,-1 0 0,1 0 0,0 0 0,0 0 0,-1 0 0,1 0 0,0 0 0,1 1 0,-1-1 0,0 0 0,1 0 0,-1 0 0,1 0 0,0 0 0,-1 0 0,1 0 0,0-1 0,0 1 0,0 0 0,1 0 0,-1-1 0,0 1 0,1 0 0,-1-1 0,1 0 0,-1 1 0,1-1 0,-1 0 0,1 0 0,0 0 0,0 0 0,0 0 0,0 0 0,0 0 0,0-1 0,0 1 0,0 0 0,0-1 0,0 0 0,0 0 0,0 0 0,0 0 0,0 0 0,0 0 0,0 0 0,0 0 0,3-2 0,3 1 36,1-1 1,-1-1 0,0 1 0,0-1-1,0-1 1,-1 0 0,1 0 0,-1 0-1,0-1 1,11-9 0,-6 3 0,-1-2-1,0 1 1,11-19 0,-22 30-38,-10 42-133,-1-4 227,1 0 0,3 1 1,1 0-1,-2 54 0,10 99-13,-2-190-50,0 0 1,0 0-1,0 0 1,-1 0-1,1 0 1,0 0 0,-1 0-1,1 0 1,0 0-1,-1 0 1,1 0-1,-1 0 1,0 0-1,1 0 1,-1-1-1,0 1 1,1 0-1,-1 0 1,0-1 0,0 1-1,0 0 1,0-1-1,0 1 1,0-1-1,0 1 1,0-1-1,0 1 1,0-1-1,0 0 1,0 0-1,0 1 1,0-1 0,0 0-1,0 0 1,0 0-1,0 0 1,0 0-1,0 0 1,-2-1-1,1 1 47,-1-1 0,1 1 0,0-1 0,-1 1-1,1-1 1,0 0 0,-1 0 0,1 0 0,0 0-1,0-1 1,0 1 0,0 0 0,0-1 0,0 0-1,1 1 1,-1-1 0,-1-2 0,-1-2-70,0-1 1,1 1-1,0-1 1,0 0-1,1 1 0,0-1 1,0-1-1,1 1 1,-1 0-1,2 0 0,-1 0 1,1-1-1,0 1 1,0 0-1,1-1 0,0 1 1,0 0-1,1 0 1,3-9-1,-1 7-22,0 0 0,1 0 1,0 0-1,1 0 0,0 1 0,0 0 0,1 0 0,0 1 0,0-1 0,1 2 1,0-1-1,0 1 0,11-6 0,68-35 11,-53 31-5,34-23-1,-57 32 14,-1-1-1,-1 0 0,1 0 0,-1-1 1,-1 0-1,0 0 0,10-15 0,-17 23 12,0-1-1,0 1 0,-1-1 1,1 1-1,0-1 0,-1 0 1,1 1-1,-1-1 0,1 0 1,-1 0-1,0 1 0,0-1 1,0-3-1,-5 2 311,-7 13-301,5-2-40,1 0 0,0 0 0,0 1-1,1 0 1,0 0 0,1 0-1,0 1 1,0-1 0,1 1 0,0 0-1,1 0 1,-2 13 0,4-22 8,0-1 0,0 1 0,1 0 0,-1-1 0,0 1 0,0 0 1,0-1-1,0 1 0,1-1 0,-1 1 0,0-1 0,1 1 0,-1 0 0,0-1 0,1 1 0,-1-1 1,1 1-1,-1-1 0,0 0 0,1 1 0,-1-1 0,1 1 0,0-1 0,-1 0 0,1 0 0,-1 1 1,1-1-1,-1 0 0,2 0 0,24 2 33,24-13 80,-2-14-55,26-12-50,-68 35-18,-1 0 0,0 0 0,1 1 0,0 0 1,-1 0-1,1 0 0,-1 1 0,1 0 1,0 0-1,-1 1 0,12 1 0,-13 0 17,-1-1 0,1 1 0,0 0 1,-1 0-1,0 0 0,1 0 0,4 5 0,-6-5-98,-1 0 1,1 0-1,0 0 1,0-1 0,0 1-1,0-1 1,0 0-1,0 0 1,1 1-1,-1-1 1,0 0-1,1-1 1,-1 1 0,0 0-1,1-1 1,-1 1-1,1-1 1,-1 0-1,1 0 1,-1 0-1,1 0 1,-1 0 0,6-2-1,-8 2-86,1-1 1,0 1-1,0-1 0,-1 1 0,1-1 1,0 1-1,-1-1 0,1 0 0,-1 1 1,1-1-1,-1 0 0,1 1 0,-1-1 0,0 0 1,1 0-1,-1 0 0,0 1 0,1-1 1,-1 0-1,0 0 0,0 0 0,0 0 1,0 1-1,0-1 0,0 0 0,0 0 1,0 0-1,0 0 0,0 0 0,0-1-234,0-19-4904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59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12524,'0'0'6630,"57"0"-9577,-35 0-3747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5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6598,'0'0'9807,"-2"11"-8969,-7 46 597,-3 109 0,10-7-2504,2-140 619,-10-64-6011,6 33 4973,-8-27-3007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0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9449,'0'0'9417,"51"-15"-8392,-17 13-192,6-2-417,1 0-352,2 1-32,-2 3-32,-2 0-352,-5-2-1570,-6 2-2562,-10 0-2339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0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11851,'0'0'3166,"13"2"-2082,-5 0-904,0-1-1,-1 0 1,1-1 0,0 0 0,0 0 0,0-1 0,0 0 0,-1 0 0,1-1 0,0 0 0,-1 0 0,1-1 0,-1 0 0,0 0 0,0 0 0,8-6-1,-12 7-149,64-44 554,-62 41-464,1 1 0,-1-1 0,-1 1 1,1-1-1,-1-1 0,1 1 0,-1-1 0,-1 0 0,6-10 1,-9 16-78,1-1 0,-1 0 0,0 1 0,1-1 0,-1 0 0,0 0 0,1 0 0,-1 1 0,0-1 0,0 0 0,0 0 0,0 0 0,0 0 0,0 1 0,0-1 1,0 0-1,0 0 0,0 0 0,0 1 0,0-1 0,-1 0 0,1 0 0,0 0 0,-1 1 0,1-1 0,-1 0 0,1 1 0,0-1 0,-1 0 0,0 1 1,1-1-1,-1 0 0,-1 0-21,0 1 0,0-1 0,0 1 0,1-1 0,-1 1 0,0 0 0,0 0 0,0 0 0,1 0 0,-1 0 0,0 1 0,0-1 0,-3 2 0,-2 0-41,0 0 1,-1 1 0,1 0 0,1 0-1,-1 0 1,-9 8 0,4 0 1,2 1 1,0 0-1,0 0 0,-9 17 0,16-24 10,-1 1 0,1-1-1,1 1 1,-1-1 0,1 1-1,0 0 1,0 0-1,1 0 1,0 0 0,0 0-1,0 0 1,1 0 0,0 9-1,0-14-19,1 0-1,0 0 1,-1 0 0,1 0-1,0 0 1,0 0-1,0 0 1,-1 0-1,1 0 1,0 0 0,0 0-1,0-1 1,0 1-1,1 0 1,-1-1 0,0 1-1,0-1 1,0 1-1,0-1 1,1 0-1,-1 1 1,0-1 0,0 0-1,1 0 1,-1 0-1,0 0 1,1 0-1,-1 0 1,2 0 0,41-7-2381,-11-10-1094,1-7-1745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01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99 246 4548,'0'0'7725,"-10"4"-5574,0-1-1665,0 2-1,1-1 0,-1 1 0,-8 6 0,16-9-411,0-1 0,-1 0-1,1 1 1,0-1-1,1 1 1,-1 0-1,0-1 1,0 1-1,1 0 1,-1 0-1,1 0 1,-1 0 0,1 1-1,0-1 1,0 0-1,0 0 1,0 1-1,0-1 1,1 1-1,-1-1 1,1 0-1,0 1 1,-1-1 0,1 1-1,0-1 1,0 1-1,1-1 1,0 5-1,0-6-59,0 1 0,0 0 0,1-1 0,-1 1-1,1-1 1,0 0 0,-1 1 0,1-1 0,0 0-1,0 0 1,-1 0 0,1 0 0,0 0 0,0-1-1,0 1 1,0-1 0,0 1 0,0-1 0,3 1-1,48 5 143,-41-5-139,14 1-38,50 7 75,-71-8-75,0 0 0,-1 0 1,1 1-1,-1-1 1,1 1-1,-1 0 0,0 0 1,0 0-1,0 1 1,0 0-1,0-1 0,5 6 1,-8-7 14,0 1 1,0-1 0,0 1-1,0 0 1,-1 0 0,1-1-1,0 1 1,-1 0 0,1 0-1,-1 0 1,0-1 0,1 1-1,-1 0 1,0 0-1,0 0 1,0 0 0,-1 0-1,1 0 1,0-1 0,-1 1-1,1 0 1,-1 0 0,1 0-1,-1-1 1,0 1 0,0 0-1,0-1 1,0 1-1,0-1 1,0 1 0,0-1-1,-1 1 1,1-1 0,-3 2-1,-6 7 201,-1-1-1,1-1 1,-20 12-1,21-15-63,-55 33 1220,58-35-1206,0-1 1,0 1 0,0-1-1,0 0 1,0-1 0,0 1-1,0-1 1,-1 0 0,-8-1-1,14 0-157,0-1-1,1 1 1,-1 0-1,0-1 1,1 0-1,-1 1 1,0-1-1,1 1 1,-1-1-1,1 0 1,-1 1-1,1-1 1,0 0-1,-1 0 1,1 1-1,-1-1 1,1 0-1,0 0 1,0 0-1,0 1 1,-1-1-1,1 0 0,0 0 1,0 0-1,0 0 1,0 1-1,0-1 1,1 0-1,-1-1 1,3-28-1011,5 0-981,1 0 0,2 1 0,19-40 0,-9 24-561,7-21-1166</inkml:trace>
  <inkml:trace contextRef="#ctx0" brushRef="#br0" timeOffset="1">297 1 7944,'0'0'5407,"5"8"-3351,2 6-1633,-2 0 1,0 1 0,0 0-1,-1 0 1,-1 1 0,-1-1 0,0 1-1,0 20 1,-2-34-410,27 170 858,-2-30-1984,-25-139 969,1-1-1,-1 1 1,0-1 0,0 1-1,0-1 1,0 0 0,-1 1-1,1-1 1,-1 1 0,1-1 0,-2 3-1,2-5-37,0 1-1,-1-1 1,1 0-1,0 1 0,-1-1 1,1 1-1,0-1 1,-1 0-1,1 1 1,0-1-1,-1 0 1,1 0-1,-1 1 0,1-1 1,-1 0-1,1 0 1,-1 1-1,1-1 1,-1 0-1,1 0 1,-1 0-1,1 0 1,-1 0-1,1 0 0,-1 0 1,1 0-1,-1 0 1,1 0-1,-1 0 1,0 0-1,-3-2-788,0 0-1,1 0 1,-1 0-1,0 0 1,1-1 0,0 1-1,0-1 1,0 0-1,0 0 1,-4-6 0,-17-23 3169,1-1-1,3-2 1,-20-41 0,12 22 1086,21 31 355,15 12-1003,-4 10-2368,0 0 1,0 0-1,0 0 0,0 1 0,1 0 0,-1 0 1,7 1-1,8 0-617,147 5 888,-28 0-5725,-69-6-4739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1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3683,'0'0'5200,"12"4"-4180,9 0-559,-1 0 1,1-1-1,0-1 1,0-1-1,1-1 1,-1-1-1,0 0 0,22-6 1,169-21-17,271-1 0,215 47-438,-588-15-252,-59-3-83,0 2 1,77 13-1,-113-10 8,9 1-3914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1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96 6118,'0'0'2861,"-3"9"-2685,0-4-109,-4 20 205,7-24-236,0-1 0,0 1-1,1 0 1,-1 0 0,0 0-1,1-1 1,-1 1 0,1 0-1,-1-1 1,1 1 0,-1 0-1,1-1 1,-1 1 0,1 0-1,-1-1 1,1 1 0,0-1-1,-1 1 1,1-1 0,0 0-1,0 1 1,-1-1 0,1 0-1,0 1 1,0-1 0,0 0-1,-1 0 1,1 0 0,0 0-1,0 0 1,0 0 0,0 0-1,-1 0 1,1 0 0,1 0-1,35 1 1327,0-2 0,42-7-1,153-38 310,-71 11-1437,-22 11-151,1 5-1,0 7 1,171 7 0,-299 6-328,0 1 0,0 0 0,0 1 0,0 1 1,13 5-1,33 9-5034,-49-17 982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4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18 121 4452,'0'0'11488,"2"-10"-9854,-2 6-1520,1 1 0,0-1 0,-1 1 0,1-1 0,1 1 0,-1 0 0,0 0 0,1-1 0,0 1 0,0 0 0,0 0 0,3-4 0,0 3 27,-1 1-1,1-1 1,0 1-1,0 0 1,0 0 0,0 0-1,1 1 1,-1 0-1,8-2 1,19-5 49,0 1 0,0 2 0,1 2 0,0 0-1,0 3 1,40 2 0,-68-1-184,-1 0 0,0 0-1,0 1 1,0 0 0,1 0-1,-1 0 1,0 0 0,0 0-1,0 1 1,0 0-1,-1 0 1,1 0 0,0 0-1,-1 0 1,0 1 0,1 0-1,-1-1 1,0 1 0,0 0-1,-1 1 1,4 3 0,-4-2 4,0 0 1,0 0-1,-1-1 1,0 1 0,0 0-1,0 0 1,0 1-1,-1-1 1,0 0 0,0 0-1,0 0 1,0 0-1,-1 0 1,0 0-1,0 0 1,-1 0 0,-2 7-1,-4 6 36,0 0-1,-1 0 0,-1-1 0,0 0 1,-1-1-1,-22 25 0,-91 83 83,104-105-82,-24 22 184,-5 4 990,-49 58 0,94-98-1125,0-1 0,1 1 1,-1 0-1,1 0 0,1 0 1,-4 7-1,6-11-92,-1 0 0,1 0-1,0-1 1,0 1 0,0 0-1,0 0 1,0 0 0,0 0 0,0-1-1,0 1 1,0 0 0,0 0 0,1 0-1,-1-1 1,0 1 0,0 0-1,1 0 1,-1-1 0,1 1 0,-1 0-1,1-1 1,-1 1 0,1 0-1,-1-1 1,1 1 0,-1-1 0,1 1-1,0-1 1,-1 1 0,1-1-1,0 1 1,-1-1 0,1 0 0,0 1-1,0-1 1,-1 0 0,1 0-1,0 1 1,0-1 0,0 0 0,-1 0-1,1 0 1,0 0 0,0 0 0,0 0-1,-1 0 1,1 0 0,1-1-1,14 1 84,-1 0-1,0-1 0,1-1 0,-1-1 1,0 0-1,20-7 0,89-39 67,-49 17-153,-22 13-22,70-30-4134,-110 40 1435,-10 0-2441,-3 2-1195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4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14606,'0'0'8071,"67"-3"-7110,-13-5-352,5-2-321,9-3-256,5 0 64,-5 1-544,0 0-2915,-13-2-4677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3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11147,'0'0'85,"-11"6"-42,-84 56 615,26-13 2901,52-36-2228,-49 31 2153,65-43-2566,18-18-491,15-6-1325,0 2-1,58-28 1,-109 61 1792,1 0 0,1 1 0,-16 16 0,-27 21-141,55-46-2239,11-10-1790,3-11-2404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4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6470,'0'0'7527,"7"7"-5237,-4-3-2053,0-1-1,1 0 1,-1 1-1,1-2 1,-1 1-1,1 0 1,0-1-1,0 0 1,0 1-1,0-2 1,1 1-1,-1 0 1,0-1-1,1 0 0,-1 0 1,1 0-1,-1-1 1,1 1-1,0-1 1,-1 0-1,1 0 1,-1-1-1,1 0 1,-1 1-1,1-1 1,8-4-1,5-2 30,1-2-1,-1 0 1,0-1-1,-1-1 0,0 0 1,-1-2-1,-1 0 1,0 0-1,0-1 1,23-31-1,-36 43-241,0-1-1,0 1 1,0-1-1,-1 0 1,1 0-1,-1 0 1,1 1-1,-1-1 0,0 0 1,0 0-1,-1-1 1,1 1-1,-1 0 1,1 0-1,-1 0 1,0 0-1,0-4 1,-1 5-20,0 0-1,0 1 1,0-1 0,0 1 0,-1-1 0,1 1 0,0-1-1,-1 1 1,1 0 0,0 0 0,-1-1 0,0 1 0,1 0-1,-1 0 1,0 1 0,1-1 0,-1 0 0,0 1 0,0-1 0,0 1-1,1-1 1,-1 1 0,0 0 0,0 0 0,0 0 0,0 0-1,0 0 1,-3 1 0,-3 0-17,1 0-1,0 0 1,0 1 0,0 0-1,0 1 1,0 0 0,0 0-1,1 0 1,-1 1 0,1-1-1,0 2 1,0-1 0,0 1-1,1 0 1,0 0 0,0 0-1,-8 11 1,2-2 53,1 0 1,0 1-1,1 0 1,1 1-1,0 0 0,-7 24 1,13-35-22,0 0 0,0 1 1,1-1-1,0 1 0,0-1 1,1 1-1,-1 0 0,1-1 1,0 1-1,1 0 0,1 6 1,-1-10-16,0 0 0,0 0 0,0 0 0,0 0 0,0 0 0,1 0 0,-1 0 0,1 0-1,0 0 1,-1-1 0,1 1 0,0-1 0,0 1 0,0-1 0,0 0 0,0 0 0,0 0 0,0 0 0,1 0 0,-1 0 0,0-1 0,0 1 0,1-1 0,-1 1 0,0-1 0,1 0 0,-1 0 0,4 0 0,12-1-121,-1 0 0,1 0 1,0-2-1,-1 0 1,1-1-1,-1-1 0,0-1 1,19-9-1,48-30-4206,-14-9-5972,-42 25 1273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4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11659,'0'0'1116,"-6"8"464,-10 14 1458,-24 48 0,35-59-2518,0 0 1,0 1-1,1-1 0,0 1 1,1 0-1,1 0 1,-3 22-1,5-33-515,0 0 0,0-1 0,0 1 0,0 0 0,0 0 0,1-1 0,-1 1 0,0 0 0,0-1 0,0 1 0,1 0 0,-1-1 0,0 1 0,1-1 0,-1 1 0,1 0 0,-1-1 0,0 1 0,1-1 0,-1 1 0,1-1 0,0 0 0,-1 1 0,1-1 0,-1 1 0,1-1 0,0 0-1,-1 1 1,1-1 0,-1 0 0,1 0 0,1 1 0,30-4 209,28-20 150,-20-4-311,-1-1 1,-1-2-1,55-56 1,-93 86-52,0 0 1,0-1 0,0 1 0,0 0 0,0-1-1,1 1 1,-1 0 0,0-1 0,0 1 0,1 0-1,-1-1 1,0 1 0,0 0 0,1 0 0,-1-1-1,0 1 1,1 0 0,-1 0 0,0 0 0,1 0-1,-1-1 1,0 1 0,1 0 0,-1 0 0,0 0-1,1 0 1,-1 0 0,0 0 0,1 0 0,-1 0-1,1 0 1,-1 0 0,0 0 0,1 0 0,-1 0-1,0 0 1,1 0 0,-1 1 0,0-1 0,1 0-1,-1 0 1,0 0 0,1 0 0,-1 1 0,0 20 257,-12 26 83,12-46-346,-4 10 82,2-6-7,0 1 1,0-1-1,1 1 1,-1-1-1,1 1 0,1-1 1,-1 1-1,1 0 0,0 0 1,1 8-1,1-13-59,1-1 1,0 1-1,0 0 0,-1-1 1,1 1-1,0-1 0,0 0 1,0 0-1,0 0 0,0 0 1,0 0-1,0-1 1,3 0-1,8-3 14,0 0 1,-1-1-1,1 0 0,22-13 1,-26 12-56,1 0 0,0 1 0,1 0 1,-1 1-1,1 0 0,-1 1 0,19-3 0,-29 6 24,0 0 0,0 0 0,-1 0 0,1 1 0,0-1 0,0 0-1,0 0 1,-1 0 0,1 1 0,0-1 0,0 0 0,-1 1-1,1-1 1,0 1 0,0-1 0,-1 1 0,1-1 0,-1 1 0,1-1-1,0 1 1,-1 0 0,1-1 0,-1 1 0,1 0 0,-1-1 0,0 1-1,1 0 1,-1 0 0,0-1 0,1 1 0,-1 0 0,0 0-1,0 0 1,0-1 0,0 1 0,0 0 0,0 0 0,0 0 0,0 0-1,0-1 1,0 1 0,-1 1 0,-9 48 184,4-24-91,7-25-91,0 0 0,0-1 0,-1 1 0,1-1-1,0 1 1,0-1 0,0 0 0,0 1 0,0-1 0,-1 0 0,1 1-1,0-1 1,0 0 0,0 0 0,0 0 0,0 0 0,0 0 0,0 0-1,0 0 1,0 0 0,0 0 0,1-1 0,27-3 121,-20-1-208,0 1 0,0-1 1,0 0-1,13-10 0,21-13-717,-43 28 794,0 0 0,1 0 0,-1 0 0,0 0 0,0 0-1,0 0 1,1 0 0,-1 0 0,0 0 0,0 0 0,0 0 0,0 0-1,1 1 1,-1-1 0,0 0 0,0 0 0,0 0 0,0 0-1,0 0 1,1 0 0,-1 0 0,0 1 0,0-1 0,0 0 0,0 0-1,0 0 1,0 0 0,0 0 0,0 1 0,0-1 0,1 0-1,-1 0 1,0 0 0,0 1 0,0-1 0,0 0 0,0 0-1,0 0 1,0 0 0,0 1 0,0-1 0,0 0 0,0 0 0,0 0-1,0 1 1,-1-1 0,1 0 0,0 0 0,0 0 0,0 0-1,0 0 1,0 1 0,0-1 0,0 0 0,0 0 0,-1 0 0,1 0-1,-5 20-140,2-7-4637,13-12-6949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4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12 10410,'0'0'3982,"-3"8"-2354,-57 144 3919,36-99-4504,3 2-1,2 0 0,-18 85 0,119-287-2296,-63 114 676,1 0 0,2 2 0,1 0 0,1 2 1,36-34-1,-48 52 696,1 0 0,0 1 0,1 0 0,0 1 0,0 1 0,1 0-1,0 1 1,1 0 0,-1 1 0,1 1 0,0 1 0,1 0 0,-1 1 0,26-1 0,-31 4 9,43 1 156,-53-1-277,0 0 0,1 0 0,-1 0 0,0 0-1,1 0 1,-1 1 0,0-1 0,0 0 0,1 1 0,-1-1 0,0 1-1,0 0 1,0-1 0,0 1 0,0 0 0,0 0 0,0 0 0,0 0-1,0 0 1,0 0 0,0 0 0,0 0 0,-1 0 0,1 0 0,0 0-1,-1 0 1,1 0 0,-1 1 0,1-1 0,-1 0 0,0 1 0,1 1-1,-1-2 52,-1 1 0,1-1 0,-1 0 0,1 1-1,-1-1 1,0 1 0,1-1 0,-1 0 0,0 1-1,0-1 1,0 0 0,0 0 0,0 0 0,0 0-1,0 0 1,0 0 0,-1 0 0,1 0 0,0 0-1,0-1 1,-1 1 0,1 0 0,-3 0 0,-42 13 956,32-10-800,-7 3-349,-1-1 0,-1 0 0,1-2 0,-1-1 0,1-1 1,-1 0-1,0-2 0,-25-2 0,29-6-3184,7-5-2547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5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6587 828 7431,'-13'-12'2328,"-49"-38"-2133,-2 3 1,-92-51 0,70 57-26,-176-57 0,-104-2 280,302 84-423,-459-107 583,-549-56 1,670 139 170,-2 17 1,-411 31 0,603 6-702,1 10 0,-375 92 1,474-84-42,2 4 1,2 5-1,1 5 1,3 4-1,2 5 1,-169 120-1,228-142-39,2 2 0,1 2 0,2 1 0,-57 74 0,80-92-8,2 1 0,0 0 1,1 1-1,1 1 0,1-1 0,1 2 1,1-1-1,1 1 0,1 0 0,1 1 1,1 0-1,0 34 0,4-48-3,1 0 1,0-1-1,0 1 1,1-1-1,1 1 0,0-1 1,0 0-1,1 0 1,1 0-1,-1 0 0,1-1 1,1 0-1,0 0 1,0 0-1,1-1 0,0 0 1,0 0-1,1-1 1,0 0-1,1 0 0,-1-1 1,1 0-1,0 0 1,12 5-1,12 4 5,1-1 1,0-2-1,1-2 0,0-1 1,71 9-1,94 0 362,266-11 0,-304-9-262,1030-34 23,3-37-5,-661 38-95,381-12 400,338-25 399,-1231 70-796,432-44 624,-366 33-292,0-5 0,-2-3-1,91-35 1,-159 49-236,0 0 0,-1-2-1,0 0 1,0-1 0,-1 0 0,26-22-1,-38 28-101,0 0-1,0 0 0,0 0 1,-1-1-1,1 1 0,-1-1 0,0 0 1,0 0-1,-1 0 0,0 0 1,1 0-1,-2-1 0,1 1 0,-1-1 1,0 1-1,0-1 0,0 0 1,-1 1-1,1-1 0,-2 0 1,1 1-1,-1-1 0,1 0 0,-1 1 1,-1-1-1,-3-9 0,1 5-42,-1 0-1,-1 0 0,1 1 1,-2-1-1,1 1 0,-1 1 0,-11-12 1,-6-2-98,-38-29 0,-13-1-95,-2 4 0,-1 3 0,-136-56 0,-271-66-2157,9 56-1929,229 70 1100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0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44 4324,'0'0'4981,"-7"0"-2750,-20 0-422,16 0 438,27 0 867,322-22-520,-212 9-4772,149 4 0,-251 12-1692,-17 2-748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0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31 8680,'-49'17'3492,"19"-6"-2243,16-3-609,14-3 97,30-3 608,16-2 513,19 0-961,19-5-641,10-6-160,4 1-96,2 0 32,0 3-96,-12-3-1441,-6 1-3524,-18-2-4164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11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0 3812,'0'0'3886,"-6"2"-3005,2 0-781,0 0 0,0 1-1,0-1 1,0 1 0,0 0 0,1 0 0,-1 0 0,1 0 0,0 1-1,0-1 1,0 1 0,0 0 0,0 0 0,1 0 0,0 0 0,-3 8-1,-4 4 156,-257 499 3654,263-508-3913,0 0 0,0 1 0,0-1 0,1 1 0,0-1 0,1 1 0,-2 15 0,3-22-29,0-1 0,0 0-1,0 0 1,0 1 0,0-1-1,0 0 1,0 0 0,0 1-1,0-1 1,0 0 0,0 1-1,0-1 1,0 0 0,1 0-1,-1 1 1,0-1 0,0 0-1,0 0 1,0 1 0,0-1 0,1 0-1,-1 0 1,0 0 0,0 1-1,0-1 1,1 0 0,-1 0-1,0 0 1,0 0 0,0 0-1,1 1 1,-1-1 0,0 0-1,0 0 1,1 0 0,-1 0-1,0 0 1,1 0 0,-1 0-1,0 0 1,0 0 0,1 0-1,-1 0 1,1 0 0,15-8-823,13-16-66,-17 8 113,-1-1 0,-1 0 0,10-20 0,5-15-2858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0:1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10 11339,'0'0'-160,"-9"-1"400,-77-7 838,84 8-1065,1 1 0,-1-1 0,0 1 0,1 0 0,-1 0 0,1 0 0,-1 0 0,1 0 0,0 0 0,-1 0 0,1 0 0,0 0 0,0 1 0,0-1 0,0 0 0,0 1-1,0-1 1,-1 3 0,-19 36 142,14-27-27,1-1-100,-43 75 946,-68 173-1,115-255-938,1 0 0,-1 1-1,1-1 1,-1 1 0,2-1 0,-1 1 0,1 0 0,-1-1-1,2 7 1,-1-11-33,1 1 0,-1 0 0,1 0 0,0-1 0,0 1-1,0-1 1,-1 1 0,1 0 0,1-1 0,-1 0 0,0 1-1,0-1 1,1 0 0,-1 1 0,0-1 0,1 0 0,-1 0 0,1 0-1,0 0 1,-1-1 0,1 1 0,0 0 0,-1-1 0,1 1-1,0-1 1,0 1 0,-1-1 0,1 0 0,0 0 0,3 0 0,7 1 33,1-2 0,-1 1 0,0-2 0,0 1 1,0-2-1,0 1 0,0-2 0,-1 0 1,1 0-1,-1-1 0,18-10 0,10-9 44,64-51-1,-71 50-81,286-233-2922,-215 163-204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2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25 5509,'-11'-3'2055,"-24"-4"-843,-48-3 0,-5 6 4020,142 23-2355,176 14-1660,371 6 0,-243-38-1325,-221-1-8400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2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6662,'0'0'7143,"13"1"-6209,384 20 4669,221-24-5008,-568-1-2359,63-13-1,-53 2-4080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30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12492,'0'0'6331,"12"-3"-6245,14-3-63,0 2 1,0 1 0,1 1 0,-1 1 0,1 1-1,-1 2 1,0 0 0,1 2 0,-1 1 0,-1 1 0,1 1-1,35 15 1,-58-21-26,0 1-1,0-1 1,0 1-1,0 0 1,0-1-1,-1 1 1,1 0-1,-1 1 1,1-1-1,-1 0 1,0 1-1,0 0 1,0-1-1,0 1 1,2 4-1,-3-5 10,-1 0 0,1 0-1,-1 0 1,0 0 0,1 0-1,-1 1 1,0-1 0,0 0-1,0 0 1,-1 0 0,1 0-1,-1 0 1,1 0 0,-1 0-1,1 0 1,-1 0 0,0 0-1,0 0 1,0 0 0,0-1-1,0 1 1,-1 0 0,1-1-1,0 1 1,-3 2 0,-26 23 282,-2 0 1,0-3-1,-37 23 0,-59 44 142,115-80-587,0 1 1,0 0 0,2 1 0,-1 1 0,2-1 0,-16 27-1,17-19-2433,6-6-2407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3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68 606 2466,'0'0'5750,"-9"9"-3492,-48 52 1009,55-59-589,5-5-915,13-12-186,22-26-639,138-185-265,149-166-577,-325 392-100,0 0 0,0 0 0,0 0 0,0 0 0,0 0 1,0 0-1,0 0 0,1 0 0,-1 1 0,0-1 0,0 0 0,0 0 1,0 0-1,0 0 0,0 0 0,0 0 0,0 0 0,0 0 0,1 0 1,-1 0-1,0 0 0,0 0 0,0 0 0,0 0 0,0 0 0,0 0 1,0 0-1,0 0 0,1 0 0,-1 0 0,0 0 0,0 0 0,0 0 1,0 0-1,0 0 0,0 0 0,0 0 0,1 0 0,-1 0 1,0 0-1,0 0 0,0 0 0,0 0 0,0 0 0,0 0 0,0-1 1,0 1-1,0 0 0,0 0 0,0 0 0,1 0 0,-1 0 0,0 0 1,0 0-1,0 0 0,0 0 0,0-1 0,0 1 0,0 0 0,-5 15 40,-11 19 122,-31 36-37,15-25 419,-27 55 0,58-99-535,0 0-1,1 0 0,-1 0 0,1 0 0,-1 0 1,0 0-1,1 0 0,0 0 0,-1 0 0,1 0 1,0 0-1,-1 1 0,1-1 0,0 0 1,0 0-1,0 0 0,0 0 0,0 1 0,0-1 1,1 0-1,-1 0 0,0 0 0,1 3 0,0-4 0,0 0-1,0 1 1,0-1-1,0 0 1,0 1-1,0-1 1,0 0-1,0 0 0,0 0 1,0 0-1,0 0 1,1 0-1,-1 0 1,0 0-1,0 0 1,0 0-1,0-1 0,0 1 1,0 0-1,1-1 1,53-27 298,-30 10-405,-1-1 1,43-43-1,-59 54-27,-1 0 1,0-1-1,0 0 0,-1-1 1,0 1-1,-1-1 1,0 0-1,0 0 0,-1-1 1,0 1-1,3-19 0,-7 29 100,0 0-1,0-1 0,1 1 1,-1 0-1,0-1 0,0 1 1,0 0-1,0-1 0,0 1 0,0 0 1,0-1-1,0 1 0,0 0 1,0-1-1,0 1 0,0 0 0,0-1 1,-1 1-1,1 0 0,0 0 1,0-1-1,0 1 0,0 0 1,0-1-1,-1 1 0,1 0 0,0 0 1,0-1-1,-1 1 0,1 0 1,0 0-1,0 0 0,-1-1 0,1 1 1,0 0-1,0 0 0,-1 0 1,1 0-1,0 0 0,-1 0 1,1-1-1,0 1 0,-1 0 0,-16 7-1250,-15 16-1991,12-5-422,5 0-1191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2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15631,'0'0'881,"11"-9"-43,0 1-585,0 0 0,0 1 0,0 0 0,0 1 0,1 0 0,0 1 0,1 0 0,-1 1 0,18-3 0,-12 4-87,1 0 0,0 2 0,-1 0 0,1 1 1,0 1-1,-1 0 0,1 2 0,33 8 0,-50-10-161,0-1 0,-1 1 1,1-1-1,0 1 0,0 0 0,-1 0 1,1 0-1,-1 0 0,1 0 0,-1 0 1,0 0-1,1 0 0,-1 1 0,0-1 1,0 1-1,1-1 0,-1 0 0,0 1 1,-1 0-1,1-1 0,0 1 0,0 0 1,-1-1-1,1 1 0,-1 0 0,1 0 1,-1-1-1,0 1 0,0 0 0,0 0 1,0 0-1,0 0 0,0-1 0,0 1 1,-1 0-1,1 0 0,-1-1 0,1 1 1,-1 0-1,0 0 0,1-1 0,-1 1 1,0-1-1,0 1 0,0-1 0,-2 3 1,-4 5 91,-1 0 1,0 0 0,0 0-1,-1-1 1,-14 10 0,-49 31 447,43-30 295,-50 41 1,77-58-770,0 1 0,-1-1 1,1 0-1,0 1 0,1 0 0,-1-1 0,0 1 1,1 0-1,-1 0 0,1 0 0,-1 3 1,2-5-67,0-1 0,0 1 1,0 0-1,0 0 0,0 0 1,0-1-1,0 1 0,0 0 1,0 0-1,0 0 0,0-1 1,1 1-1,-1 0 0,0 0 0,1-1 1,-1 1-1,0 0 0,1-1 1,-1 1-1,1 0 0,-1-1 1,1 1-1,0-1 0,-1 1 1,1-1-1,-1 1 0,1-1 1,0 1-1,0-1 0,-1 1 1,1-1-1,0 0 0,-1 0 1,1 1-1,0-1 0,0 0 1,0 0-1,-1 0 0,1 0 1,0 0-1,0 0 0,0 0 1,-1 0-1,2 0 0,33 1-416,-1-1-1,54-8 0,66-21-7124,-99 15 1605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2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13677,'0'0'1324,"6"-8"-112,-3 3-976,1 0 1,0 0-1,1 0 0,-1 0 1,1 1-1,0 0 1,0 0-1,0 0 0,0 1 1,1 0-1,0 0 1,-1 0-1,1 1 0,0-1 1,0 1-1,0 1 1,1-1-1,-1 1 1,0 0-1,9 0 0,0 1 46,0 0 0,0 0-1,-1 2 1,1 0 0,0 0-1,-1 2 1,21 6 0,-32-9-262,-1 0 1,1 0 0,0 0-1,0 0 1,-1 1 0,1-1 0,-1 1-1,1 0 1,-1 0 0,0 0 0,1 0-1,-1 0 1,0 0 0,0 1 0,-1-1-1,1 1 1,0-1 0,-1 1 0,0-1-1,1 1 1,-1 0 0,0 0 0,-1 0-1,1 0 1,0 0 0,-1-1-1,1 1 1,-1 0 0,0 0 0,0 0-1,0 0 1,-1 0 0,1 0 0,-1 0-1,1 0 1,-1 0 0,0 0 0,0 0-1,-1 0 1,1-1 0,0 1 0,-1 0-1,-3 3 1,-3 7 165,-2-1 1,1 0-1,-2 0 0,1-1 0,-2-1 1,-15 13-1,11-11 81,1 2-1,1-1 1,-16 21-1,29-33-256,0 0-1,0 1 1,0-1-1,0 1 1,0-1 0,0 1-1,0-1 1,0 1-1,1 0 1,-1-1-1,1 1 1,-1 0-1,1-1 1,0 1 0,0 0-1,-1 0 1,2 2-1,-1-3-4,0 0-1,1 0 1,-1 0 0,1 0-1,-1 0 1,1-1 0,-1 1-1,1 0 1,0 0-1,0 0 1,-1-1 0,1 1-1,0 0 1,0-1-1,0 1 1,0-1 0,0 1-1,-1-1 1,1 1-1,0-1 1,2 1 0,6 1-2,0 0 0,0-1 1,0 0-1,0-1 1,11 0-1,-14 0-14,20 0-1102,0-2-1,-1 0 0,1-2 1,35-10-1,-1-5-4299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2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9641,'0'0'8648,"4"48"-7078,15-41-97,10-4-512,8-3-448,4 0-161,4 0-256,0-6-32,-1-4-384,-3-6-2531,-3 0-5253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2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7847,'0'0'15471,"4"11"-14878,0-1-535,-1 1 0,0-1 0,-1 1 0,0 0 1,-1-1-1,0 1 0,-1 0 0,0 0 0,-2 14 1,1-17-321,-1 2 350,1 0 1,1 1-1,-1-1 1,2 13 0,0-21-275,-1 0 1,1 0-1,-1 0 1,1 0 0,-1 0-1,1 0 1,0 0-1,0 0 1,0 0 0,0-1-1,2 3 1,-2-3-179,0 0-1,1 0 1,-1 0 0,0 0 0,0 0 0,0-1 0,1 1-1,-1 0 1,0-1 0,1 1 0,-1-1 0,0 0-1,1 1 1,-1-1 0,1 0 0,-1 0 0,0 0 0,3 0-1,13-1-5363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2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21 12812,'0'0'7436,"-10"6"-6640,-31 19-70,39-24-705,0 1 1,1 0-1,-1 0 1,0 0-1,0 0 1,1 0-1,0 0 1,-1 1-1,1-1 1,0 0-1,0 1 1,0-1-1,0 1 1,0-1-1,1 1 1,-1 0-1,1-1 1,0 1-1,0 0 1,0-1-1,0 1 1,0-1-1,0 1 1,1 0-1,-1-1 1,2 4-1,0-1-10,-1 0 1,1-1-1,0 1 0,0-1 0,1 0 1,-1 0-1,1 0 0,0 0 1,0 0-1,0 0 0,7 5 0,6 2 39,1-2-1,34 16 0,-38-21-44,-2 1-1,1 1 0,-1 0 0,1 0 1,-2 1-1,1 1 0,-1 0 1,15 15-1,-24-22-7,0 0 0,0 0 0,0 0 0,0 0 0,0 0 1,-1 1-1,1-1 0,0 0 0,-1 1 0,1-1 0,-1 1 0,0-1 0,1 0 0,-1 1 0,0-1 0,0 1 0,0-1 0,0 1 0,0-1 0,0 1 1,0-1-1,0 0 0,-1 1 0,1-1 0,-1 1 0,0 2 0,-1-1 8,0-1 0,-1 1 1,1 0-1,0-1 0,-1 1 0,0-1 1,1 0-1,-1 0 0,0 0 0,0 0 1,-4 1-1,-7 3 59,0 0 0,-1-1 0,0 0 0,-18 2 0,25-5 238,0-1-1,0 0 0,0 0 0,0-1 0,1 0 1,-1-1-1,-11-1 0,17 1-269,1 1 0,-1-1 0,1 1 0,-1-1 0,1 0 0,-1 1 0,1-1 0,0 0 0,-1 0 0,1 0 0,0 0 0,0 0 0,-1 0 0,1-1 0,0 1 0,0 0 0,0-1 0,1 1 0,-1 0 0,0-1 0,0 1 0,1-1 0,-1 1 0,1-1 0,0 0 0,-1 1 0,1-1 0,0 1 0,0-1 0,0 0 0,0 1-1,0-1 1,0 1 0,0-1 0,0 0 0,1 1 0,-1-1 0,1 1 0,-1-1 0,1 1 0,0-1 0,1-1 0,0-2-35,1 0-1,0 0 1,0 0 0,0 1-1,1-1 1,0 1-1,0-1 1,0 1 0,0 1-1,1-1 1,-1 1-1,7-4 1,67-37-43,-61 35 56,5-1 47,4-3-59,47-32 1,-68 42 106,0 0-1,0-1 1,0 0 0,-1 0 0,0 0-1,0-1 1,0 1 0,0-1 0,-1 0-1,0 0 1,0 0 0,0-1 0,0 1-1,-1-1 1,3-9 0,-5 13-84,0 0 1,-1-1 0,1 1-1,-1 0 1,1 0-1,-1 0 1,0 0-1,0 0 1,0 0-1,0 0 1,0 1 0,0-1-1,0 0 1,0 0-1,-1 1 1,1-1-1,-1 1 1,1-1-1,-1 1 1,0 0-1,0 0 1,1 0 0,-1 0-1,0 0 1,0 0-1,0 0 1,0 0-1,0 1 1,0-1-1,-3 0 1,-13-4 143,1 1-1,-27-4 1,32 7-142,-11-3-925,1 2 0,-35 1-1,49 3-2983,6 2-2846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2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11403,'0'0'4783,"10"0"-3507,78-1 452,129-20 0,-64 5-1084,1370-41 687,-446 29-1413,-1021 27 81,-30 1 7,0-1-1,0-1 1,0-1-1,44-12 1,-130 7-5700,38 4 2184,-18-3-4999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1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3075,'-13'2'737,"-37"5"417,-118 23 6302,225-26-4172,300-15-642,-176 4-4049,0 3-6469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1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9161,'0'0'768,"-55"10"65,44-7 32,11-1-417,14-1-223,17-1 768,17 0 288,14 0-128,15 0-416,7 0-385,7 0-224,2 0-96,-6 0 0,-8 0-2306,-11-5-5702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3940,'14'-2'7153,"141"-14"-2211,-133 14-4345,0 2 1,0 0-1,0 1 0,0 2 0,39 8 1,-58-10-554,1 0 1,0 1 0,-1-1 0,1 1 0,-1 0 0,0 0-1,1 0 1,-1 0 0,0 0 0,0 1 0,0 0 0,-1-1-1,1 1 1,-1 0 0,1 0 0,-1 0 0,0 1-1,2 4 1,-3-5 8,0 0 0,0 0 0,-1 0-1,0 0 1,1 1 0,-1-1 0,0 0 0,0 0-1,-1 1 1,1-1 0,-1 0 0,0 0 0,0 0-1,0 0 1,0 0 0,0 0 0,-1 0 0,1 0-1,-1 0 1,0 0 0,1-1 0,-4 4 0,-15 16 318,-1 0 0,-1-2 0,-37 29 0,38-35 16,1 2 0,1 1 0,1 0 0,0 2 0,-30 40 0,47-57-356,-1 1 0,0-1-1,1 0 1,-1 1 0,1 0 0,0-1 0,0 1 0,0 0 0,0-1 0,1 1 0,-1 0-1,1 0 1,-1 0 0,1 0 0,0 0 0,0 0 0,0-1 0,2 6 0,-1-6-18,0 0 0,0 0 0,1-1 1,-1 1-1,1 0 0,0-1 0,-1 0 1,1 1-1,0-1 0,0 0 0,0 0 1,0 0-1,0 0 0,0 0 0,0 0 1,0-1-1,0 1 0,0-1 0,0 1 1,1-1-1,-1 0 0,0 0 0,0 0 1,3 0-1,17 0 20,1 0 0,-1-1 1,0-2-1,1 0 0,-2-1 0,1-1 0,0-1 0,-1-1 1,0-1-1,-1-1 0,1-1 0,-2 0 0,36-26 0,-54 35-7,1 0 0,0-1 0,-1 1 0,1-1-1,0 1 1,-1-1 0,0 0 0,1 0 0,-1 1-1,0-1 1,0 0 0,0 0 0,0 0 0,-1 0-1,1 0 1,0 0 0,-1-1 0,1 1 0,-1-3-1,0 3 5,-1 1 0,1-1-1,-1 1 1,0 0-1,1-1 1,-1 1 0,0 0-1,0 0 1,0-1 0,0 1-1,0 0 1,0 0-1,0 0 1,0 0 0,0 0-1,0 0 1,-1 1 0,1-1-1,0 0 1,-1 0-1,1 1 1,-1-1 0,1 1-1,-1 0 1,1-1-1,0 1 1,-3 0 0,-27-6-36,0 2 1,0 1 0,-1 1-1,1 2 1,-57 7 0,86-7-40,1 0 0,-1 1 1,1-1-1,-1 0 0,1 1 1,0-1-1,-1 1 0,1-1 1,-1 1-1,1 0 0,0 0 1,0-1-1,0 1 0,-1 0 1,1 0-1,0 0 1,-1 2-1,5 3-1635,13-3-337,-3-2 17,0-2-1,0 1 1,19-5-1,12-8-6957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0 444 10154,'0'0'7500,"13"4"-5621,2-1-1520,0 0-1,1-1 1,0-1 0,-1-1-1,1 0 1,0-1 0,-1 0-1,1-1 1,-1-1 0,23-7-1,49-18 595,99-46 1,-148 56-801,-1-1 1,-1-2-1,-1-2 1,64-53 0,-89 67-85,-1-1 0,0 0 1,-1-1-1,0 0 0,7-12 0,-12 19-46,-1 0 0,0 1 0,0-1 0,-1 0 0,1 0 0,-1 0 0,0 0 0,0 0 0,0-1 0,0 1 0,-1 0 0,0 0 0,1-1 0,-2 1 0,1 0 0,0 0 0,-1-1 0,0 1 0,-2-7 0,2 10-22,1 0-1,-1-1 0,1 1 1,-1 0-1,0 0 1,1 1-1,-1-1 0,0 0 1,0 0-1,0 0 1,1 0-1,-1 1 0,0-1 1,0 0-1,0 1 0,0-1 1,0 1-1,0-1 1,-1 1-1,1-1 0,0 1 1,0 0-1,0-1 1,0 1-1,0 0 0,-1 0 1,1 0-1,0 0 1,0 0-1,0 0 0,0 0 1,-1 1-1,-1 0 0,1-1-8,0 1-1,0 0 0,0 0 0,1 0 1,-1 1-1,0-1 0,0 0 1,1 0-1,-1 1 0,1-1 0,-1 1 1,1 0-1,0-1 0,0 1 0,-1 0 1,1 0-1,-1 3 0,-1 5 31,0 0 0,1 1 0,0-1 0,0 0 1,1 1-1,1-1 0,0 1 0,0-1 0,1 1 0,0-1 0,1 1 0,0-1 0,1 0 0,0 0 1,6 13-1,-3-10-532,1 0 1,0-1 0,0 0-1,14 17 1,-11-18-1528,0 0-1,0-1 1,1 0 0,15 10-1,11 2-12178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3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 10762,'0'0'4639,"-11"-1"-2749,4 0-1727,0 1 0,1 0 0,-1 0 0,0 1 0,0-1 0,1 1 0,-1 1 0,1-1 0,-1 1 0,1 1 0,-1-1 0,1 1 0,0 0 0,0 0 0,0 1 0,-8 6 0,3 0 134,0-1 1,1 2-1,0 0 1,0 0-1,-10 17 1,16-22-193,0 1 0,0 0 1,1 0-1,0 0 0,0 0 0,1 1 1,0-1-1,0 1 0,0-1 0,1 1 1,0 15-1,1-22-102,0 0 0,0 0 0,1 0 0,-1-1 0,0 1 0,0 0-1,1 0 1,-1 0 0,0 0 0,1 0 0,-1 0 0,1 0 0,-1-1 0,1 1 0,-1 0 0,1 0 0,0-1 0,-1 1 0,1 0 0,0-1 0,0 1 0,-1-1 0,1 1-1,0-1 1,0 1 0,0-1 0,0 1 0,1-1 0,2 1 18,-1 0 0,1-1-1,-1 0 1,1 1 0,0-1-1,-1 0 1,1-1 0,4 0-1,2-1 65,0-1 0,0 1-1,0-2 1,0 1 0,9-7-1,-4 1-16,0 0 0,-1-2 0,24-22 0,-33 28-44,0 0 0,-1-1 1,1 1-1,-1-1 0,0 1 1,-1-1-1,1 0 0,-1-1 0,-1 1 1,1 0-1,-1-1 0,3-13 0,-5 19-28,0 1 0,1-1 0,-1 0 0,0 0-1,0 0 1,0 1 0,0-1 0,0 0 0,0 0-1,0 1 1,-1-1 0,1 0 0,0 0 0,0 1-1,-1-1 1,1 0 0,0 0 0,-1 1 0,1-1-1,-1 0 1,1 1 0,0-1 0,-1 1 0,0-1-1,1 1 1,-1-1 0,1 1 0,-1-1-1,0 1 1,1-1 0,-2 0 0,0 1-67,0 0 0,0-1 0,0 1 0,0 0 1,0 0-1,-1 0 0,1 0 0,0 1 0,0-1 0,0 1 1,-3 0-1,-3 2-739,0 0 0,0 1 0,0 0 0,-14 9 0,4 1-3802,4-4-3556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1441,'0'0'-224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24 153 4965,'-22'19'6173,"20"-17"-3333,5-5-257,33-32 3802,-14 14-7166,89-93 2585,-110 119-1768,0 0 0,0 0-1,0 0 1,0 0-1,-1 0 1,0 1-1,-1-1 1,0 9 0,-19 62 71,14-58-106,1 0 0,1 1 0,0 0 0,-1 28 0,5-46-36,1 0 0,-1-1 0,0 1 1,0-1-1,1 0 0,-1 1 0,0-1 1,0 1-1,1-1 0,-1 1 0,1-1 1,-1 0-1,0 1 0,1-1 0,-1 0 1,1 1-1,-1-1 0,1 0 0,-1 1 1,1-1-1,-1 0 0,1 0 0,-1 0 0,1 0 1,-1 1-1,1-1 0,0 0 0,-1 0 1,1 0-1,-1 0 0,1 0 0,-1 0 1,1-1-1,-1 1 0,1 0 0,-1 0 1,1 0-1,-1 0 0,1-1 0,-1 1 0,1 0 1,-1 0-1,1-1 0,0 1 0,26-15-4134,-10-6-1954,-1-7-3539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14734,'0'0'4991,"9"0"-3795,6 0-666,-6-1-216,1 1-1,0 0 1,0 1-1,-1 0 1,1 0-1,11 4 1,-19-5-279,0 1 0,0 0 0,0 0 0,0 0 0,0 0 0,-1 0 0,1 0 1,0 0-1,-1 1 0,1-1 0,-1 1 0,1-1 0,-1 1 0,0 0 0,0-1 1,1 1-1,-1 0 0,0 0 0,-1 0 0,1 0 0,0 0 0,-1 0 1,1 0-1,-1 0 0,1 0 0,-1 0 0,0 0 0,0 0 0,0 0 0,0 0 1,0 0-1,0 0 0,-1 0 0,1 0 0,-1 0 0,1 0 0,-1 0 1,-1 2-1,-2 5 126,0 0 1,0-1-1,-1 0 0,0 0 1,0 0-1,-1-1 1,0 1-1,0-1 1,-1-1-1,-12 11 1,9-8 22,0 0 1,0 1-1,-14 20 1,24-29-185,0-1 0,-1 0 0,1 1 0,0-1 0,0 0 1,-1 1-1,1-1 0,0 1 0,0-1 0,0 0 0,-1 1 0,1-1 0,0 1 0,0-1 0,0 1 0,0-1 0,0 1 1,0-1-1,0 1 0,0-1 0,0 1 0,0-1 0,0 0 0,0 1 0,0-1 0,1 1 0,-1-1 0,0 1 0,0-1 1,0 1-1,1-1 0,-1 0 0,0 1 0,0-1 0,1 0 0,-1 1 0,0-1 0,1 0 0,-1 1 0,1-1 0,-1 0 0,0 0 1,1 1-1,-1-1 0,1 0 0,-1 0 0,0 0 0,1 0 0,-1 1 0,1-1 0,-1 0 0,1 0 0,-1 0 0,1 0 1,-1 0-1,1 0 0,35 0 136,-27-1-117,12 1-840,-1-1-1,0-2 1,0 0 0,37-10-1,-34 5-4854,42-20-1,-23 5-4759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12780,'0'0'10154,"72"0"-9610,-26 0-384,6 0-64,5 0-64,2 0 1,-11 0-33,0 0-65,-8 0-1344,-15 0-1762,-8 0-1025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11339,'0'0'6886,"57"16"-5188,-5-16-33,12-3-544,4-4-640,3-1-385,1 0-32,-3 1-384,-10-3-2531,-7-3-7623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19 825 3972,'-2'-10'56,"-9"-69"3343,6-1 5867,5 79-9217,0 1 0,0 0-1,0-1 1,0 1 0,0-1 0,0 1-1,0-1 1,0 1 0,0-1 0,0 1-1,0 0 1,0-1 0,1 1 0,-1-1 0,0 1-1,0-1 1,0 1 0,1 0 0,-1-1-1,0 1 1,1 0 0,-1-1 0,0 1-1,1 0 1,-1-1 0,0 1 0,1 0-1,-1 0 1,1-1 0,-1 1 0,0 0-1,1 0 1,-1 0 0,1 0 0,-1-1-1,1 1 1,20 6 326,18 22-403,-20-3 177,-1 1-1,-2 1 1,0 0-1,-2 1 0,19 52 1,38 160 152,-54-177-265,-10-35 31,44 146-136,-40-145 377,1 0-1,1-1 1,29 46-1,-40-71-202,0 1 0,0-1 0,1 0 0,-1-1 0,1 1 0,0 0 0,0-1 0,0 0 0,0 1 0,6 2 0,-8-5-52,-1 0-1,1 1 0,0-1 1,-1 0-1,1 0 1,0 0-1,0 0 1,-1 0-1,1 0 1,0 0-1,-1 0 1,1 0-1,0 0 1,-1 0-1,1 0 1,0 0-1,-1-1 0,1 1 1,0 0-1,-1 0 1,1-1-1,1 0 1,-1 0 34,0 0 1,0 0-1,-1-1 0,1 1 1,0 0-1,0-1 1,-1 1-1,1-1 1,-1 1-1,1 0 0,-1-1 1,1 1-1,-1-1 1,0-2-1,4-78 242,-3 1 0,-4-1 0,-17-101-1,0-8-367,6 36-166,-6-143 41,20 294 158,0 0-1,1 0 0,0 0 0,-1 0 1,1 0-1,0 0 0,1 0 0,-1 1 1,1-1-1,0 0 0,0 1 0,0 0 1,0-1-1,0 1 0,6-5 0,-2 2-11,1 0 0,0 0-1,0 1 1,0 0 0,0 1-1,16-7 1,5 0-10,1 1 1,0 2-1,33-5 0,56-6 8,141-6-1,124 16-115,-163 6-204,636-37-1103,-585 14 888,306-70 1,-390 49 111,-71 17 256,123-16 0,-211 47 79,-27-1 104,-1 0-1,1 1 1,-1-1-1,1 0 1,-1 0-1,1 1 1,-1-1-1,1 0 1,-1 1-1,0-1 1,1 0-1,-1 1 1,0-1-1,1 0 1,-1 1-1,0-1 1,0 1-1,1-1 1,-1 1-1,0-1 1,0 1-1,0-1 1,1 1-1,-1-1 1,0 1-1,0-1 1,0 1-1,-1 4 20,0-1-1,0 0 0,-1 0 0,1 0 0,-1 0 0,0-1 0,0 1 0,-5 6 0,-21 37 261,1 1 0,-28 75 0,46-100-200,1 2 0,1-1 0,2 1 0,0 0 0,2 0 0,0 0 1,3 41-1,0-58-141,1-1 1,0 1 0,0-1-1,1 0 1,-1 0-1,6 11 1,-6-15-328,1 0 1,-1 0-1,1 0 0,0-1 0,0 1 1,0 0-1,1-1 0,-1 1 0,1-1 1,3 3-1,14 4-7802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34 147 3716,'0'0'4473,"7"-10"-2434,2-1-1384,1 0-1,-1 0 0,2 1 0,0 0 0,0 1 1,0 0-1,1 1 0,1 0 0,-1 1 0,18-8 0,51-8 1849,-74 21-2289,0 1 0,1 0 0,-1 0 1,1 1-1,-1 0 0,1 0 0,-1 1 0,1 0 1,7 2-1,-14-3-205,-1 1 0,1-1 1,0 0-1,-1 1 0,1-1 0,-1 0 1,1 1-1,-1-1 0,1 1 0,0-1 1,-1 1-1,0-1 0,1 1 0,-1-1 1,1 1-1,-1 0 0,0-1 0,1 1 1,-1 0-1,0-1 0,1 1 0,-1 0 0,0-1 1,0 1-1,0 0 0,0-1 0,0 1 1,0 0-1,0-1 0,0 1 0,0 0 1,0 0-1,0-1 0,0 1 0,0 0 1,-1-1-1,1 1 0,0 0 0,-1-1 1,1 1-1,-1 0 0,-18 27 297,-17 6-69,-57 41 0,63-53-80,0 1 0,2 1 0,1 1 1,-32 40-1,55-60-107,1 0-1,-1 1 1,1-1 0,0 1 0,1-1 0,-1 1-1,-2 12 1,4-17-43,1 0 1,0 1-1,0-1 0,0 1 0,0-1 1,0 0-1,0 1 0,0-1 0,0 1 1,0-1-1,1 1 0,-1-1 0,0 0 1,1 1-1,0-1 0,-1 0 1,1 1-1,0-1 0,-1 0 0,1 0 1,0 0-1,0 0 0,0 0 0,0 0 1,0 0-1,0 0 0,0 0 0,0 0 1,1 0-1,-1-1 0,0 1 0,1 0 1,-1-1-1,0 1 0,1-1 0,-1 0 1,0 1-1,1-1 0,1 0 0,10 2 28,0 0 0,0-2 0,0 1 0,1-2 0,-1 1-1,0-2 1,0 0 0,0-1 0,0 0 0,0-1 0,-1 0-1,1-1 1,-1 0 0,0-1 0,-1 0 0,1-1 0,-1-1 0,10-8-1,-19 15-2,-1 0 0,1-1 0,0 1-1,-1 0 1,0-1 0,1 1-1,-1-1 1,0 0 0,0 1 0,0-1-1,0 0 1,0 0 0,0 0 0,0 1-1,0-1 1,-1 0 0,1 0 0,-1 0-1,0 0 1,1 0 0,-1-4 0,-1 4-3,0 0 0,1 1 0,-1-1 1,0 0-1,0 1 0,0-1 0,0 1 1,-1 0-1,1-1 0,0 1 0,-1 0 0,1 0 1,-1-1-1,1 1 0,-1 0 0,1 1 1,-1-1-1,-3-1 0,-4-2-15,-1 1-1,0 0 0,0 1 1,0 0-1,0 1 1,0 0-1,-12 0 1,20 1-83,-1 1 1,0-1 0,0 1-1,1 0 1,-1-1-1,0 1 1,1 0 0,-1 1-1,1-1 1,-1 0 0,1 1-1,0-1 1,-1 1 0,1 0-1,-2 2 1,3-3-121,0 0 0,1 0 0,-1 0-1,0 0 1,1 0 0,-1 0 0,1 0 0,-1 0 0,1 0 0,-1 0-1,1 0 1,0 1 0,0-1 0,0 0 0,0 0 0,0 0 0,0 1 0,0-1-1,0 0 1,0 0 0,0 0 0,0 0 0,1 1 0,-1-1 0,1 0 0,-1 0-1,1 0 1,-1 0 0,1 0 0,-1 0 0,1 0 0,0 0 0,0 0 0,-1 0-1,1 0 1,0-1 0,0 1 0,0 0 0,1 0 0,16 9-4920,0-3-1868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8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14574,'0'0'11744,"9"2"-11183,-4-1-521,0-1 1,0 1 0,-1-1 0,1 0-1,0 0 1,0 0 0,0-1-1,-1 0 1,1 1 0,0-2 0,-1 1-1,1-1 1,-1 1 0,1-1-1,-1-1 1,0 1 0,0 0-1,0-1 1,0 0 0,0 0 0,0 0-1,-1-1 1,6-6 0,0 2 4,-8 7-29,1 0 1,-1 0 0,1 0 0,-1-1 0,0 1-1,1-1 1,-1 1 0,0-1 0,0 1-1,0-1 1,0 0 0,0 1 0,0-1 0,-1 0-1,1 0 1,-1 0 0,1-2 0,-1 3-119,-4 11-325,-2 2 75,1 0 0,0 0 0,1 0 0,-4 17 0,4-3-3220,3 4-4031,1-24 1416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11723,'0'0'6150,"10"5"-4613,-8-4-1473,2 1 64,0 0-1,0 0 0,1 0 1,-1-1-1,1 1 0,-1-1 0,1 0 1,-1 0-1,1-1 0,0 0 1,0 1-1,-1-2 0,1 1 0,0 0 1,-1-1-1,1 0 0,0 0 0,6-2 1,29-13 448,0-2 0,71-43 1,-97 53-449,-2-1 1,1 0 0,-1-1-1,-1 0 1,1-1-1,-2-1 1,0 1 0,0-2-1,-1 1 1,0-1 0,11-24-1,-18 57-508,-3-8 389,1-1 0,1 1-1,0 0 1,0-1 0,1 1 0,1-1 0,5 15 0,-4-19-115,1 0 0,0 0 0,1 0 1,-1-1-1,1 1 0,9 6 1,26 10-5161,-18-15-2437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8456,'0'0'2845,"2"-10"-1104,-1 5-1498,1 0 1,-1 0-1,1 1 0,0-1 1,0 0-1,1 1 1,-1 0-1,1 0 1,0-1-1,0 2 0,0-1 1,1 0-1,0 1 1,-1-1-1,1 1 1,0 0-1,1 0 0,-1 1 1,0-1-1,1 1 1,-1 0-1,1 0 1,0 0-1,8-1 0,-1 0 53,0 0-1,0 1 1,0 0-1,1 1 1,-1 0-1,0 1 1,13 2-1,-22-2-264,0 0 0,-1 1-1,1-1 1,-1 1 0,1-1 0,-1 1 0,1 0 0,-1 0-1,1 0 1,-1 0 0,0 1 0,1-1 0,-1 1 0,0-1-1,0 1 1,0 0 0,0 0 0,-1 0 0,1 0 0,0 0-1,-1 0 1,1 0 0,-1 0 0,0 1 0,0-1 0,0 0-1,0 1 1,0-1 0,0 1 0,-1 0 0,1-1 0,-1 1-1,0-1 1,0 1 0,0 0 0,0-1 0,0 1 0,-1 3-1,1-2 16,-1 0-1,0-1 1,0 1-1,-1 0 0,1-1 1,0 1-1,-1-1 0,0 1 1,0-1-1,0 0 0,-1 0 1,1 0-1,-1 0 1,-3 4-1,-48 31 153,7-5-89,46-33-117,1 0 0,-1 1 0,1-1 0,-1 1 0,1-1 0,-1 0 0,1 1 0,-1-1 0,1 1 0,0-1 0,-1 1 0,1 0 0,0-1-1,-1 1 1,1-1 0,0 1 0,0 0 0,-1-1 0,1 1 0,0-1 0,0 1 0,0 0 0,0-1 0,0 1 0,0 0 0,0-1 0,0 1 0,0 0 0,0-1 0,1 2 0,17 9-56,40-2-41,-49-9-16,67 8-1626,17 2-6217,-59-5 395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3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89 243 8456,'0'0'8040,"2"-10"-7378,2 1-625,-1 0 1,1 0 0,1 0 0,0 0-1,0 1 1,1 0 0,0 0 0,0 1-1,1-1 1,0 1 0,0 1 0,1-1-1,12-7 1,139-100 144,-158 113-140,-22 13 113,-227 156 1420,189-126-267,43-28-1808,35-29-2860,10-16-3318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3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8488,'0'0'3748,"82"-3"-962,-35-3-864,12-1-385,12-1-31,7 1-353,6 0-256,4 2-64,-1-1-417,-10 4-320,-5 1-96,-10 1-96,-10-2-1089,-8-2-1121,-1-4-2659,-9-5-5445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4164,'0'0'12177,"1"8"-10976,2 26 168,-2-1 1,-4 45-1,1 32 37,2-109-1386,0 0-1,0 1 0,0-1 0,0 0 1,0 1-1,1-1 0,-1 0 0,1 1 1,-1-1-1,0 0 0,1 0 0,0 0 0,-1 1 1,1-1-1,0 0 0,0 0 0,-1 0 1,1 0-1,0 0 0,0 0 0,0 0 0,0-1 1,0 1-1,1 0 0,-1-1 0,1 2 1,1-1 31,1-1 0,-1 1 0,0 0 1,0-1-1,0 0 0,0 0 0,0 0 1,1 0-1,-1 0 0,6-2 0,2-1 46,0 0-1,0-1 0,0 0 0,0-1 0,13-8 1,-12 6-57,0-1 1,-1 0-1,0-1 1,0 0-1,0-1 1,-2 0-1,1-1 1,-1 0-1,-1 0 1,0-1-1,12-23 1,-19 33 103,-2 7-134,0-1 0,0 1 0,0 0 0,-1-1 0,0 0 0,0 1 0,-3 5 0,-7 16-5,10-18-53,-10 49-1688,12-56 1646,-1 1 0,1-1 0,0 0-1,0 0 1,0 0 0,0 1 0,0-1 0,1 0-1,-1 0 1,0 0 0,0 1 0,1-1-1,-1 0 1,1 0 0,-1 0 0,1 0 0,-1 0-1,1 0 1,0 0 0,0 0 0,-1 0 0,1 0-1,0 0 1,0-1 0,0 1 0,0 0 0,0 0-1,0-1 1,0 1 0,0-1 0,0 1-1,0-1 1,0 1 0,1-1 0,-1 0 0,0 1-1,0-1 1,0 0 0,1 0 0,0 0 0,7 0-5799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7111,'0'0'15940,"9"-12"-15684,182-201 769,-191 213-1023,0 1-1,0-1 0,0 0 0,0 0 0,0 0 1,0 0-1,0 0 0,0 0 0,0 1 0,0-1 0,0 0 1,0 0-1,0 0 0,0 0 0,0 0 0,0 1 1,0-1-1,0 0 0,0 0 0,0 0 0,0 0 1,0 0-1,1 0 0,-1 0 0,0 0 0,0 1 1,0-1-1,0 0 0,0 0 0,0 0 0,0 0 0,1 0 1,-1 0-1,0 0 0,0 0 0,0 0 0,0 0 1,0 0-1,1 0 0,-1 0 0,0 0 0,0 0 1,0 0-1,0 0 0,0 0 0,1 0 0,-1 0 1,0 0-1,0 0 0,0 0 0,0 0 0,0 0 0,0 0 1,1 0-1,-1 0 0,0 0 0,0-1 0,0 1 1,0 0-1,0 0 0,0 0 0,0 0 0,0 0 1,0 0-1,1 0 0,-1-1 0,0 1 0,0 0 1,0 0-1,0 19 86,-5 22 159,-1-10-161,0 1 1,-1 49-1,7-80-135,0 0 1,0 0-1,0-1 0,0 1 1,0 0-1,0 0 1,1 0-1,-1 0 0,0 0 1,0-1-1,1 1 0,-1 0 1,0 0-1,1-1 1,-1 1-1,1 0 0,-1 0 1,1-1-1,-1 1 0,1 0 1,-1-1-1,1 1 1,0-1-1,-1 1 0,1-1 1,0 1-1,0-1 0,-1 1 1,1-1-1,0 0 1,0 1-1,0-1 0,-1 0 1,3 0-1,-2 0-305,1 0 0,-1 0 0,0 0 1,1 0-1,-1-1 0,0 1 0,0 0 0,1-1 0,-1 1 0,0-1 0,0 0 1,1 1-1,-1-1 0,0 0 0,2-2 0,13-16-8843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1 0 3716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14382,'0'0'8456,"2"9"-8045,0 12-182,-1 0 0,-1 0-1,-1 0 1,-4 27 0,2-17-925,0-1-1,3 35 1,5-50-5673</inkml:trace>
  <inkml:trace contextRef="#ctx0" brushRef="#br0" timeOffset="1">0 177 14286,'0'0'6758,"59"-37"-5829,-14 23 160,7 4-705,1-2-288,1 3-64,-2 2 32,-8 2-1249,-4-2-2658,-7-3-3460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10794,'0'0'1623,"10"-5"320,-1 0-1606,0 1 0,0 1 0,1 0 0,-1 0 0,1 1 0,0 0-1,-1 1 1,1 0 0,0 0 0,0 1 0,0 0 0,-1 1 0,1 0 0,0 1-1,0 0 1,-1 0 0,0 1 0,13 5 0,-16-5-298,0 1 1,0 0-1,0 0 0,-1 0 1,0 0-1,0 1 0,0 0 1,0 0-1,-1 0 0,0 0 1,0 1-1,4 7 0,-6-10-27,-1 1 0,0-1 0,0 0 0,0 1 0,0-1 0,-1 1 0,1 0 0,-1-1 0,0 1 0,0-1 0,0 1 0,0 0 0,-1-1 0,1 1 0,-1-1 0,0 1 0,0-1 0,-1 1 0,1-1 0,-1 0 0,1 0 0,-1 0 0,0 0 0,-4 5 0,-10 10 63,0-2 0,0 0 0,-33 23-1,30-25 236,1 1 0,0 1-1,-22 25 1,38-39-261,0 0 0,1 1 1,-1-1-1,1 1 0,-1-1 0,1 1 1,0 0-1,0-1 0,0 1 0,1 0 1,-1 0-1,0-1 0,1 1 0,0 4 1,0-6-41,0 1 0,0-1 1,1 0-1,-1 0 0,0 0 1,1 0-1,-1 1 1,1-1-1,-1 0 0,1 0 1,0 0-1,0 0 0,-1 0 1,1 0-1,0 0 0,0-1 1,0 1-1,0 0 0,0 0 1,0-1-1,0 1 1,0-1-1,0 1 0,0-1 1,1 1-1,-1-1 0,0 1 1,0-1-1,0 0 0,1 0 1,-1 0-1,0 0 1,2 0-1,11 2 31,0-1 0,1-1-1,-1 0 1,0-1 0,0-1 0,0 0 0,0-1 0,-1 0 0,1-1-1,-1-1 1,1 0 0,-2 0 0,1-2 0,12-7 0,-24 14-15,0-1 0,0 0 0,0 1 0,1-1-1,-1 0 1,0 0 0,0 0 0,-1 0 0,1 1 0,0-1 0,0-1 0,0 1 0,-1 0 0,1 0 0,0 0 0,-1 0 0,1 0 0,-1-1 0,1 1 0,-1 0 0,0 0-1,0-1 1,1 1 0,-1 0 0,0 0 0,0-1 0,0 1 0,0 0 0,-1-1 0,1-1 0,-2 1 1,1 0 1,-1 0-1,0 1 1,0-1-1,1 0 0,-1 1 1,0-1-1,-1 1 1,1-1-1,0 1 1,0 0-1,0 0 0,-1 0 1,-2-1-1,-10-2-11,0 0-1,0 1 1,-29-3 0,12 10-158,31-4 87,1 0 0,-1 0 0,0 0 0,1 0 0,-1 1 1,1-1-1,-1 0 0,1 0 0,-1 1 0,1-1 0,-1 0 0,1 1 0,-1-1 0,1 0 0,0 1 0,-1-1 0,1 1 0,0-1 0,-1 1 0,1-1 0,0 1 1,-1-1-1,1 1 0,0-1 0,0 1 0,0-1 0,-1 1 0,1 0 0,0-1 0,0 1 0,0-1 0,0 1 0,0-1 0,0 1 0,0 0 0,0-1 0,0 1 1,1-1-1,-1 1 0,0-1 0,0 1 0,0 0 0,1-1 0,-1 1 0,0-1 0,1 1 0,-1-1 0,0 1 0,1-1 0,-1 0 0,0 1 0,1-1 0,-1 1 1,1-1-1,3 3-789,-1-1 0,1 0 0,0 0 1,-1-1-1,1 1 0,0-1 1,0 1-1,0-1 0,0-1 1,0 1-1,0 0 0,7-1 0,12 1-7552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24 13773,'0'0'7581,"9"-4"-6412,29-12-224,-37 15-931,0 1 0,-1-1 1,1 1-1,0 0 0,-1-1 1,1 1-1,0 0 0,0 0 1,-1-1-1,1 1 0,0 0 1,-1 0-1,1 0 0,0 0 1,0 0-1,-1 0 0,1 0 1,0 0-1,0 1 0,-1-1 1,1 0-1,0 0 0,0 0 1,-1 1-1,1-1 0,0 0 1,-1 1-1,1-1 0,-1 1 1,1-1-1,0 1 1,-1-1-1,1 1 0,-1-1 1,1 1-1,-1 0 0,1-1 1,-1 1-1,0 0 0,1-1 1,-1 1-1,0 0 0,0-1 1,1 1-1,-1 0 0,0 0 1,0-1-1,0 1 0,0 0 1,0 0-1,0-1 0,0 1 1,0 0-1,0 0 0,0-1 1,0 1-1,-1 0 0,1-1 1,0 1-1,-1 0 0,1-1 1,-1 2-1,-14 41 310,-14-12 29,23-26-272,1 1 1,-1 1 0,1-1 0,0 1 0,-6 9 0,11-16-78,0 1 0,0-1 0,0 0 1,0 0-1,-1 1 0,1-1 0,0 0 1,0 1-1,0-1 0,0 0 0,0 1 0,0-1 1,0 0-1,0 1 0,0-1 0,0 0 0,0 1 1,0-1-1,0 0 0,0 1 0,0-1 1,1 0-1,-1 1 0,0-1 0,0 0 0,0 1 1,0-1-1,1 0 0,-1 0 0,0 1 0,0-1 1,0 0-1,1 0 0,-1 1 0,0-1 1,0 0-1,1 0 0,17 4 244,21-7 81,-24-1-1405,-1 0 1,0-1 0,0 0-1,-1-1 1,0-1 0,17-11-1,-2 0-6590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11243,'0'0'10057,"8"-6"-8808,45-34 22,-3-3-1,74-79 1,-124 122-1280,0 0 0,0 0 0,1 0 0,-1-1 0,0 1 0,0 0 0,0 0 0,0 0 0,1-1 0,-1 1 0,0 0 0,0 0 0,0 0 0,0 0 0,1 0 0,-1-1 0,0 1 0,0 0 0,1 0 0,-1 0 1,0 0-1,0 0 0,0 0 0,1 0 0,-1 0 0,0 0 0,0 0 0,1 0 0,-1 0 0,0 0 0,0 0 0,1 0 0,-1 0 0,0 0 0,0 0 0,1 0 0,-1 0 0,0 1 0,0-1 0,0 0 0,1 0 0,-1 0 0,5 15-135,0 32 199,-4-26-55,0-12 25,1-1 0,0 1 0,1 0 0,0 0 0,0-1 1,0 1-1,1-1 0,1 0 0,10 14 0,-12-18-225,1 0 0,-1 0 0,1 0 0,0-1 0,0 0 0,1 0 0,7 5 0,-7-6-491,0 0 0,0 0-1,-1-1 1,1 1 0,1-1 0,-1 0-1,0-1 1,9 1 0,10-1-5742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10602,'0'0'5963,"9"-7"-4559,-4 3-1230,0 0 0,0 0 0,0 0 1,0 1-1,1 0 0,-1 0 0,1 0 0,0 0 0,0 1 1,0 0-1,0 1 0,0-1 0,0 1 0,1 0 0,6 1 1,-5 0 2,0 0 0,0 1 0,0 0 0,1 0 1,-1 1-1,0 0 0,-1 1 0,13 4 0,-19-6-161,1 0-1,-1 0 0,1 0 0,-1 0 0,1 0 1,-1 1-1,1-1 0,-1 0 0,0 1 0,0-1 1,0 0-1,0 1 0,0 0 0,0-1 0,0 1 1,0 0-1,0 2 0,-1-1-4,1-1-1,-1 1 1,-1-1 0,1 0-1,0 1 1,-1-1 0,1 1-1,-1-1 1,1 0 0,-1 0-1,0 1 1,0-1 0,0 0 0,-1 0-1,1 0 1,0 0 0,-3 3-1,-3 2 62,0 1-1,-1-1 1,0 0 0,-9 5-1,11-8-21,1-1 0,-1 1 0,1 0-1,0 0 1,0 0 0,1 1 0,0-1 0,-1 1-1,1 0 1,1 1 0,-1-1 0,1 1 0,0-1-1,-4 12 1,7-16-46,0 0 0,0 1 0,1-1 0,-1 0 0,0 0 0,1 1 0,-1-1 0,0 0 0,1 0 0,0 0 0,-1 0 0,1 1 0,0-1 0,-1 0 0,1 0 0,0 0-1,0 0 1,0 0 0,0-1 0,0 1 0,0 0 0,0 0 0,0-1 0,0 1 0,0 0 0,1-1 0,-1 0 0,0 1 0,0-1 0,3 1 0,45 10-387,-40-10 24,70 8-5678,-62-8 2417,15 2-5605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10570,'0'0'8627,"11"1"-7463,43-1-245,0-3 0,1-2 0,97-21 1,-17 2-353,64 1-205,-2 1-2822,-196 21 2385,27-4-2547,-13-3-2550,-8 0-3124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4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28 8520,'0'0'10191,"-3"-7"-9807,2 6-367,-11-18 198,11 19-206,0 1-1,0 0 1,0 0 0,0-1 0,1 1 0,-1 0 0,0 0-1,1 0 1,-1 0 0,1 0 0,-1 0 0,1 0-1,-1 0 1,1 1 0,0-1 0,-1 0 0,1 0 0,0 0-1,0 0 1,0 0 0,0 1 0,0-1 0,0 2-1,-8 48 983,-4 88-1,30-170 798,-12 13-1784,8-21-104,-11 37 48,-5 23 30,-9 32-118,7-38-31,1 0-1,0 0 1,1 0-1,1 0 1,0 0-1,2 25 1,-1-40 78,1 1 1,-1-1-1,0 1 1,1-1 0,-1 1-1,0-1 1,1 1-1,-1-1 1,0 0 0,1 1-1,-1-1 1,1 1-1,-1-1 1,1 0 0,-1 0-1,1 1 1,-1-1-1,1 0 1,0 0 0,-1 1-1,1-1 1,-1 0-1,1 0 1,-1 0 0,1 0-1,0 0 1,-1 0-1,1 0 1,-1 0 0,1 0-1,0 0 1,-1-1-1,1 1 1,-1 0 0,1 0-1,-1 0 1,1-1-1,-1 1 1,1 0-1,-1-1 1,1 1 0,-1 0-1,1-1 1,-1 1-1,1-1 1,-1 1 0,0 0-1,1-1 1,-1 1-1,0-1 1,1 1 0,-1-1-1,0 0 1,1 0-1,6-18-4321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11211,'0'0'7543,"-2"8"-6065,-4 51 1117,3 68-1,3-125-2566,-1 0 0,1 0-1,0 0 1,0 0-1,1 0 1,-1 0 0,0 0-1,1 0 1,-1 0-1,1 0 1,-1 0-1,1 0 1,0-1 0,0 1-1,0 0 1,0 0-1,0-1 1,0 1 0,1-1-1,-1 1 1,0-1-1,1 1 1,-1-1 0,1 0-1,0 0 1,-1 0-1,1 0 1,0 0-1,0 0 1,0 0 0,-1 0-1,1-1 1,0 1-1,0-1 1,0 1 0,0-1-1,0 0 1,0 0-1,0 0 1,0 0 0,0 0-1,0 0 1,0-1-1,0 1 1,0-1-1,3 0 1,4-2 28,0 1 0,0-2 0,0 1-1,0-1 1,-1 0 0,0-1 0,0 0 0,13-10-1,2-8 4,-1-1 0,-2 0 0,21-32 0,-36 48-44,-10 18-93,1 0 0,0 0-1,0 0 1,1 1 0,1-1 0,-1 1-1,2 0 1,0 0 0,0 0-1,1 0 1,1 14 0,-1-23-98,1-1 0,-1 0 0,1 1 0,-1-1 0,1 0 0,0 0-1,0 1 1,-1-1 0,1 0 0,0 0 0,0 0 0,0 0 0,0 0 0,2 1 0,18 7-5794,-5-8-1958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13196,'0'0'6108,"12"-5"-5270,71-29 761,-76 32-1348,0 0 0,-1 0-1,1 0 1,0 1 0,0 0-1,0 0 1,0 1-1,0 0 1,0 0 0,0 1-1,0 0 1,14 3 0,-20-3-228,0 0 1,0 0 0,1 0 0,-1 0 0,0 0-1,0 0 1,0 0 0,0 0 0,0 1-1,0-1 1,0 0 0,0 1 0,-1-1 0,1 0-1,0 1 1,-1-1 0,1 1 0,-1-1-1,0 1 1,1-1 0,-1 1 0,0-1-1,0 1 1,0-1 0,0 1 0,0-1 0,0 1-1,-1 0 1,1-1 0,-1 3 0,0 1 73,0-1 0,-1 0 0,1 1 1,-1-1-1,0 0 0,0 0 0,0 0 1,-5 7-1,-17 12 324,19-20-395,1 0-1,0 1 0,0-1 1,0 1-1,0 0 0,0 0 0,1 1 1,0-1-1,0 1 0,0-1 1,0 1-1,1 0 0,0 0 0,-3 10 1,5-14-24,1 0 0,-1 0 1,1 0-1,-1-1 1,1 1-1,-1 0 0,1 0 1,-1 0-1,1-1 0,-1 1 1,1 0-1,0-1 1,0 1-1,-1 0 0,1-1 1,0 1-1,0-1 0,0 0 1,0 1-1,-1-1 1,1 1-1,0-1 0,0 0 1,0 0-1,0 0 1,0 1-1,0-1 0,0 0 1,2 0-1,36 1-224,-32-1 42,65-1-4299,-30-7-1468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13229,'0'0'320,"46"12"1313,-1-10 706,17-2-1218,21 0-96,9-12-417,10-4-544,0-1-32,-7 3 32,-17 2-768,-19 2-1474,-25 3-3075,-23 3-449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4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73 9961,'0'0'5349,"-62"30"-5124,58-23 95,15-5 737,37-2 288,26-1 481,17-14-1217,23-1-481,11-3-96,5 0-192,-8-1-3011,-10-1-10474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5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7591,'0'0'12674,"13"-7"-11687,10-10-832,0-1 0,0-1 0,-2-1-1,0-1 1,-2-1 0,0 0 0,-2-2 0,0 0-1,13-27 1,-24 35 205,-11 20-227,-12 28-161,12-17-30,-1-1 1,2 1-1,0 0 1,1 1-1,1-1 0,0 1 1,1-1-1,1 30 1,0-44-55,1 0-1,-1 1 1,0-1 0,1 0-1,-1 0 1,1 0 0,0 0 0,-1 0-1,1 1 1,0-1 0,-1-1-1,1 1 1,0 0 0,0 0-1,0 0 1,0 0 0,0 0 0,0-1-1,0 1 1,0 0 0,0-1-1,0 1 1,0-1 0,1 1 0,-1-1-1,0 0 1,0 0 0,0 1-1,1-1 1,-1 0 0,0 0-1,0 0 1,1 0 0,-1 0 0,0 0-1,0-1 1,2 1 0,1-1-610,0 0-1,1 0 1,-1 0 0,0 0 0,0-1 0,0 0 0,0 0 0,0 0 0,5-4 0,14-14-3971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5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 9833,'0'0'12546,"0"0"-12547,1-1 1,-1 1-1,0 0 1,0 0 0,1 0-1,-1-1 1,0 1-1,0 0 1,1 0 0,-1 0-1,0 0 1,0 0 0,1 0-1,-1 0 1,0 0-1,1-1 1,-1 1 0,0 0-1,0 0 1,1 0 0,-1 0-1,0 1 1,1-1-1,-1 0 1,0 0 0,0 0-1,1 0 1,-1 0-1,0 0 1,0 0 0,1 0-1,-1 1 1,0-1 0,0 0-1,1 0 1,-1 0-1,0 0 1,0 1 0,0-1-1,1 0 1,-1 1-1,1 2 2,1 1 0,-1-1 0,1 1 0,0-1 0,0 0-1,0 0 1,0 1 0,1-2 0,-1 1 0,1 0-1,0 0 1,0-1 0,0 0 0,0 1 0,0-1 0,0 0-1,8 3 1,29 26 11,-38-28 5,1 0 0,-1 0 0,0 0-1,0 0 1,0 0 0,0 0 0,-1 1 0,0-1-1,1 0 1,-1 1 0,0-1 0,-1 1 0,1 0-1,0-1 1,-1 1 0,0-1 0,0 1 0,0 0-1,-1-1 1,1 1 0,-2 5 0,1-6 7,-1 0-1,0 0 1,0 0 0,0 0-1,0 0 1,-1 0 0,1-1 0,-1 1-1,1-1 1,-1 1 0,0-1 0,0 0-1,0 0 1,0 0 0,-1-1-1,1 1 1,0-1 0,-1 0 0,1 1-1,-1-2 1,-4 2 0,-2 1 83,-1-1 0,1-1 0,-1 1 0,1-2 0,-14 0 0,21 0-190,1 0 0,0 0 0,0-1 1,-1 1-1,1-1 0,0 1 1,0-1-1,0 0 0,-1 0 1,1 0-1,0 0 0,0 0 0,1 0 1,-1 0-1,0-1 0,0 1 1,1-1-1,-1 0 0,1 1 1,-1-1-1,1 0 0,-1 0 0,1 0 1,0 0-1,0 0 0,0 0 1,0 0-1,1 0 0,-1 0 1,0-4-1,-1-26-3686,2-4-2098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51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0 86 11627</inkml:trace>
  <inkml:trace contextRef="#ctx0" brushRef="#br0" timeOffset="1">0 86 11627,'20'-63'1794,"-18"65"224,5 3 320,4-1-833,5 0 1,1-2-545,7-2-513,4 0-384,6 0 0,2-5-704,1-7-1731,3 1-1408,-6 0-1570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5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9705,'0'0'1607,"-9"10"64,3-4-1580,-50 61 3137,52-62-2962,0 1 1,0 0 0,0 1-1,1-1 1,0 1-1,0-1 1,0 1 0,1 0-1,0 0 1,1 0 0,-2 9-1,3-16-258,0 1 0,0-1-1,0 1 1,0-1 0,0 1 0,0-1-1,0 0 1,0 1 0,0-1 0,1 1-1,-1-1 1,0 1 0,0-1-1,0 1 1,1-1 0,-1 0 0,0 1-1,0-1 1,1 1 0,-1-1 0,0 0-1,1 1 1,-1-1 0,0 0 0,1 0-1,-1 1 1,1-1 0,-1 0 0,0 0-1,1 1 1,-1-1 0,1 0 0,-1 0-1,1 0 1,-1 0 0,1 0-1,22-5 255,17-19 18,-36 20-199,0-1 0,0 1 1,-1-1-1,1 0 1,-1 0-1,0 0 1,0 0-1,-1-1 0,1 1 1,-1-1-1,0 1 1,-1-1-1,2-10 1,-2 14-36,-1 0 0,0 0 0,0 0 0,0 0 0,-1 0 0,1 0 1,0 0-1,-1 0 0,1 0 0,-1 0 0,0 0 0,0 1 1,0-1-1,0 0 0,0 0 0,0 1 0,0-1 0,0 0 0,-1 1 1,1-1-1,0 1 0,-1 0 0,0-1 0,1 1 0,-1 0 1,0 0-1,1 0 0,-1 0 0,0 0 0,0 0 0,0 1 0,0-1 1,0 1-1,0-1 0,0 1 0,0 0 0,0 0 0,0 0 0,0 0 1,-4 0-1,2 0-34,1 0 1,-1 0 0,1 1-1,-1-1 1,0 1 0,1 0-1,-1 0 1,1 0 0,-1 0-1,1 1 1,0-1 0,-6 4-1,7-3-126,1-1 1,-1 0-1,1 1 0,-1-1 0,1 1 0,0 0 0,-1-1 0,1 1 1,0 0-1,0 0 0,0 0 0,1 0 0,-1-1 0,0 1 1,1 0-1,-1 0 0,1 1 0,0-1 0,-1 0 0,1 0 1,0 0-1,0 0 0,1 2 0,-1-3-76,0 0 0,0-1 0,1 1 0,-1-1 1,0 1-1,1-1 0,-1 0 0,0 1 0,1-1 0,-1 1 0,1-1 0,-1 1 0,0-1 1,1 0-1,-1 1 0,1-1 0,-1 0 0,1 0 0,-1 1 0,1-1 0,-1 0 0,1 0 0,0 0 1,-1 0-1,1 1 0,-1-1 0,1 0 0,-1 0 0,1 0 0,0 0 0,0-1 0,2 2-860,14-1-4480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51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23 10826,'0'0'12060,"-9"-1"-11398,6 1-651,0 0 1,-1 0-1,1 0 1,0 0-1,-1 1 1,1-1-1,0 1 1,0 0-1,-1 0 1,1 0-1,0 0 1,0 0-1,-5 4 1,5-2 11,-1 0 1,1 0-1,0 1 1,-1-1-1,1 1 1,1 0-1,-1 0 1,1 0-1,-1 0 1,1 0-1,-2 8 1,2-8 2,0 0 1,0 1-1,1-1 1,0 0-1,0 1 0,0-1 1,1 0-1,-1 1 1,1-1-1,0 1 1,0-1-1,1 1 1,-1-1-1,2 6 1,0-8-16,-1 0 0,0 1 0,0-1 0,1-1 0,-1 1 0,1 0 0,0 0 0,-1 0 0,1-1 0,0 1 0,0-1 0,0 0 0,0 1-1,0-1 1,1 0 0,-1 0 0,0 0 0,0-1 0,1 1 0,-1 0 0,0-1 0,1 0 0,-1 1 0,1-1 0,-1 0 0,1 0 0,2-1 0,1 1 14,1-1 0,-1 0 0,0 0 0,0 0 0,0-1-1,0 1 1,-1-2 0,1 1 0,0 0 0,-1-1 0,0 0-1,1-1 1,-1 1 0,5-5 0,-7 5-17,0 0 1,0 0-1,-1 1 1,1-2-1,-1 1 1,0 0-1,0 0 1,0-1-1,0 1 1,0-1-1,-1 0 1,0 1-1,1-1 1,-1 0-1,-1 0 1,1 0-1,0 0 1,-1 0-1,0 1 1,0-1-1,0 0 1,-1 0-1,-1-7 1,1 8-415,-1-1 0,0 1 0,0-1 1,0 1-1,-1 0 0,1-1 0,-1 1 0,0 0 0,1 1 1,-5-4-1,-6-6-3575,7 2-1411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5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12716,'0'0'4991,"10"-10"-2845,-4 5-2035,52-44 2291,-54 46-2250,0 0 1,0 0 0,0 1-1,0 0 1,1 0-1,-1 0 1,1 0 0,0 0-1,-1 1 1,1 0-1,0 0 1,0 1 0,0-1-1,0 1 1,5 0-1,-9 1-146,-1-1-1,1 1 0,-1-1 1,1 1-1,-1-1 0,1 1 1,-1 0-1,1-1 0,-1 1 1,0 0-1,1-1 0,-1 1 0,0 0 1,0 0-1,0-1 0,1 1 1,-1 0-1,0 0 0,0 0 1,0-1-1,0 1 0,0 0 1,0 0-1,-1-1 0,1 1 0,0 0 1,0 0-1,0-1 0,-1 1 1,1 0-1,0 0 0,-1-1 1,1 1-1,-1-1 0,0 2 1,-14 27 230,-16 3-42,-14 18 94,42-47-257,1 0 1,0 1 0,0-1 0,0 1 0,0-1 0,0 1 0,0 0 0,1 0 0,0 0 0,0 0 0,0 0-1,0 6 1,1-9-27,0 0 1,1 0-1,-1 0 0,1 0 0,-1 0 0,1 0 0,0 0 0,-1 0 0,1 0 0,0 0 1,0 0-1,-1 0 0,1 0 0,0 0 0,0-1 0,0 1 0,0 0 0,0-1 0,0 1 1,0-1-1,1 1 0,-1-1 0,0 1 0,0-1 0,0 0 0,0 0 0,1 1 0,-1-1 1,0 0-1,0 0 0,2 0 0,50 0 159,-39 0-145,4 0-126,58-2-2103,-24-5-4254,-20 0-1496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4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8008,'0'0'9817,"0"11"-9075,-9 115 88,-1 60-123,9-185-724,1 0 1,0 0-1,0 0 0,0 0 0,0 0 0,0 0 0,0 0 0,0 0 0,0 0 0,0 0 0,0 0 0,0 0 0,1 0 1,-1 0-1,0 0 0,1 0 0,-1 0 0,1 0 0,-1-1 0,1 1 0,-1 0 0,1 0 0,0 0 0,-1-1 1,1 1-1,0 0 0,0-1 0,0 1 0,-1 0 0,1-1 0,0 1 0,0-1 0,0 0 0,0 1 0,0-1 0,0 0 1,0 1-1,0-1 0,0 0 0,0 0 0,0 0 0,0 0 0,0 0 0,0 0 0,0 0 0,0 0 0,0 0 1,0-1-1,0 1 0,0 0 0,0-1 0,0 1 0,0 0 0,1-2 0,4-1-210,0 0-1,0 0 1,0-1 0,-1 0-1,1 0 1,-1-1-1,6-5 1,7-11-2725,27-41 0,-16 11-523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5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73 10282,'-8'4'1350,"-32"12"384,38-16-1554,1 1 0,-1 0 0,1-1 0,-1 1-1,0 0 1,1-1 0,-1 1 0,1 0 0,-1 0 0,1 0-1,0 1 1,-1-1 0,1 0 0,0 0 0,0 1-1,0-1 1,0 1 0,0-1 0,0 1 0,0-1 0,1 1-1,-1-1 1,0 1 0,1 0 0,0-1 0,-1 1 0,1 3-1,0-4-114,1 0 0,0 0 0,0 0 0,0 0 0,0-1 0,0 1 0,0 0 0,0-1 0,0 1 0,0-1 0,0 1 0,1-1 0,-1 1 0,0-1 0,0 0 0,0 0 0,1 1 0,-1-1 0,0 0 0,2 0 0,32 0 922,-25-1-600,512-42 3861,-300 16-4076,-162 21-367,143-16 572,-71 2-3388,-128 19 2133,11-3-525,-10-3-4393,-5-3-2260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5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236 215 4260,'0'0'7725,"5"-8"-6161,6-8-718,2 1-1,0 1 1,1 0 0,1 1 0,0 0-1,27-17 1,99-62 665,-318 217-956,140-96-309,6-6 289,1 1 1,-28 30-1,58-54-528,0 0 0,0 0 0,0 0 0,0 0 0,1 0 0,-1 0 0,0 0 0,0 0 0,0 0 0,0 0 0,0 0 0,0 0 0,1 0 0,-1 1-1,0-1 1,0 0 0,0 0 0,0 0 0,0 0 0,0 0 0,0 0 0,0 0 0,1 0 0,-1 0 0,0 1 0,0-1 0,0 0 0,0 0 0,0 0-1,0 0 1,0 0 0,0 0 0,0 0 0,0 1 0,0-1 0,0 0 0,0 0 0,0 0 0,0 0 0,0 0 0,0 0 0,0 1 0,0-1 0,0 0-1,0 0 1,0 0 0,0 0 0,0 0 0,0 0 0,0 1 0,0-1 0,0 0 0,-1 0 0,1 0 0,0 0 0,0 0 0,0 0 0,0 0 0,0 0-1,0 0 1,0 1 0,-1-1 0,11-2-6,26-15 82,-1-1 0,0-1 0,61-47 0,-66 45-62,-56 42 37,-32 34 1,1 0 5,-53 44 790,159-122-897,22-23-107,-36 21 44,2 2-1,45-21 1,-94 51 211,0 2-1,0 0 1,-16 15 0,-16 12 255,-51 33 916,435-275-1959,-503 295 821,123-65 11,-11 7 170,-2-1 0,-92 35 0,144-64-316,0 0 1,0-1-1,-1 1 1,1-1-1,0 1 1,-1-1-1,1 0 1,-1 1-1,1-1 1,0 0-1,-1 0 1,1 0-1,-1 0 1,1 0-1,0 0 1,-1-1-1,1 1 1,-3-1-1,4 0-9,0 1 0,0-1 0,0 0 0,-1 1 0,1-1 0,0 0 0,0 1 0,0-1 0,0 0 0,0 1 0,1-1 0,-1 0 0,0 0 0,0 1 0,0-1 0,0 0 0,1 1 0,-1-1 0,0 1 0,1-1 0,-1 0 0,0 1 0,1-1 0,-1 1 0,1-1 0,37-43-278,2 9 127,68-45 1,15-13 149,-119 85 81,-14 6-44,-19 6-44,-22 10-1,0 2 0,1 2 0,0 2 0,2 3 0,-52 32 0,79-39 20,21-16-7,-1 0-1,1 0 1,0 0-1,0 1 1,0-1 0,0 0-1,0 0 1,0 0-1,0 0 1,0 0 0,0 1-1,0-1 1,0 0-1,0 0 1,0 0 0,0 0-1,0 1 1,0-1-1,0 0 1,0 0 0,0 0-1,0 0 1,0 0-1,0 0 1,0 1 0,0-1-1,1 0 1,-1 0-1,0 0 1,0 0 0,0 0-1,0 0 1,0 1-1,0-1 1,0 0 0,1 0-1,-1 0 1,0 0-1,0 0 1,0 0 0,0 0-1,0 0 1,0 0-1,1 0 1,-1 0 0,0 0-1,0 0 1,0 0-1,0 0 1,0 0 0,1 0-1,-1 0 1,0 0-1,0 0 1,0 0 0,0 0-1,0 0 1,1 0-1,-1 0 1,0 0 0,0 0-1,0 0 1,46-10-109,58-27-138,283-82-623,-437 132 975,2 3 0,0 2 0,-85 45-1,133-63-103,1 0 1,-1 0-1,0 0 0,0 0 0,0 0 0,0 0 0,0 0 0,0 0 0,0 0 1,0 0-1,0 0 0,0 0 0,0 0 0,1 1 0,-1-1 0,0 0 0,0 0 1,0 0-1,0 0 0,0 0 0,0 0 0,0 0 0,0 0 0,0 0 1,0 0-1,0 1 0,0-1 0,0 0 0,0 0 0,0 0 0,0 0 0,0 0 1,0 0-1,0 0 0,0 0 0,0 1 0,0-1 0,0 0 0,0 0 1,0 0-1,0 0 0,0 0 0,-1 0 0,1 0 0,0 0 0,0 0 0,0 0 1,20-1-96,26-8-82,-24 1-535,61-18 1310,-35 14-8173,-64 15 2291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2:5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10 133 10762,'-2'-2'324,"1"0"0,0 1 1,0-1-1,1 0 0,-1 0 0,0 0 0,1 0 0,-1 0 0,1 0 0,-1 0 1,1 0-1,0 0 0,0 0 0,0 0 0,0 0 0,0 0 0,1-1 0,-1 1 1,1 0-1,-1 0 0,1 0 0,0 1 0,-1-1 0,3-4 0,0 2-31,1 0 0,-1 0 0,1 0 1,0 1-1,0-1 0,0 1 0,0 0 0,1 0 0,8-4 0,3-1 163,1 1 0,1 0 0,0 2 0,32-7 0,-47 12-405,-1-1-1,1 1 0,-1 0 1,1 0-1,-1 0 1,1 0-1,0 0 0,-1 1 1,1-1-1,-1 1 1,3 1-1,-4-2-25,0 0 0,0 1 0,0-1 0,-1 1-1,1 0 1,0-1 0,0 1 0,-1 0 0,1-1 0,0 1 0,-1 0-1,1 0 1,0-1 0,-1 1 0,0 0 0,1 0 0,-1 0 0,1 0 0,-1 0-1,1 1 1,-1 2 16,0-1 0,-1 1-1,1-1 1,-1 1 0,1-1-1,-1 1 1,0-1 0,0 0-1,0 0 1,-1 1 0,1-1-1,-1 0 1,0 0-1,0 0 1,-3 3 0,-36 39 90,35-40-107,-1 1 1,1 1-1,0-1 1,0 1-1,1 0 1,-1 1-1,2-1 1,-1 1-1,1 0 1,-4 11-1,8-18-23,0-1 0,0 1 0,0-1 0,1 1 0,-1-1 0,0 1 0,0-1 0,1 0 0,-1 1 0,0-1 0,0 1 0,1-1 0,-1 0 0,1 1 0,-1-1 0,0 0 0,1 1 0,-1-1 0,1 0 0,-1 0 1,1 1-1,-1-1 0,1 0 0,-1 0 0,1 0 0,-1 0 0,1 0 0,-1 0 0,1 0 0,-1 0 0,1 0 0,-1 0 0,1 0 0,0 0 0,25 1 64,-23-1-54,29-1 39,0-1 0,44-10-1,-30 1-2975,-2-1-4440,-18 2-5846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0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29 263 5733,'0'0'6455,"-6"8"-4891,-17 24-171,36-36 2099,10-12-2809,12-19 30,0-1 1,-3-2-1,-1-1 1,-2-2-1,29-53 1,-78 163-164,9-41-572,2-8-28,1 1 1,0-1-1,2 1 1,0 1-1,2-1 1,-3 30 0,7-50-72,0-1 1,1 1 0,-1-1-1,0 0 1,0 1 0,1-1-1,-1 0 1,0 1 0,1-1-1,-1 0 1,0 0 0,1 1-1,-1-1 1,0 0 0,1 0-1,-1 1 1,1-1 0,-1 0-1,0 0 1,1 0 0,-1 0 0,1 0-1,-1 0 1,1 0 0,-1 0-1,1 0 1,-1 0 0,0 0-1,1 0 1,-1 0 0,1 0-1,-1 0 1,1 0 0,-1 0-1,0-1 1,1 1 0,-1 0-1,1 0 1,-1-1 0,0 1 0,1-1-1,19-8-5652,-4-6-937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0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4612,'0'0'16245,"-6"7"-15711,2-2-403,-1 0 1,1 1 0,0 0-1,0 0 1,0 0-1,1 1 1,0-1-1,0 1 1,1 0-1,0-1 1,0 1 0,0 0-1,0 9 1,3-15-125,0 0 1,0 0 0,0 0-1,0-1 1,0 1 0,0 0-1,0 0 1,0-1 0,0 1-1,0-1 1,1 1 0,-1-1-1,0 0 1,0 1 0,1-1-1,-1 0 1,0 0 0,0 0-1,1 0 1,-1 0 0,0 0-1,1 0 1,-1 0 0,0 0-1,0-1 1,1 1 0,1-1 0,40-7 230,-41 7-243,-1 1 0,0-1 0,0 1 0,0-1 0,1 1 0,-1 0 0,0-1 0,1 1 0,-1 0 0,0 0-1,0 0 1,1 0 0,-1 0 0,0 0 0,1 1 0,-1-1 0,0 0 0,0 1 0,1-1 0,-1 1 0,0-1-1,0 1 1,0 0 0,0-1 0,0 1 0,1 0 0,-1 0 0,-1-1 0,1 1 0,1 2 0,-1 0 3,0 1 1,0 0 0,0 0-1,-1 0 1,1 0 0,-1 0-1,0-1 1,-1 8-1,0-6 34,0 1 1,0-1 0,0 0 0,-1 0 0,0 0 0,0-1 0,-1 1 0,1 0 0,-1-1 0,0 1 1,0-1-1,0 0 0,-1 0 0,1 0 0,-1-1 0,0 1 0,0-1 0,-1 0 0,1 0 0,-7 3 0,-1 1 113,0 0 0,-1-1-1,0 0 1,0-1 0,0-1 0,-16 4-1,28-8-199,-1 1 0,1-1 0,-1 1 1,1-1-1,-1 0 0,1 0 0,-1 1 0,1-1 0,-1 0 0,1 0 0,-1-1 0,0 1 0,1 0 1,-1 0-1,1-1 0,0 1 0,-1-1 0,1 1 0,-1-1 0,1 0 0,0 1 0,-1-1 0,1 0 0,0 0 1,0 0-1,0 0 0,0 0 0,0 0 0,-2-3 0,2 1-352,0-1-1,0 1 1,1 0-1,0-1 1,-1 1-1,1-1 1,0 1-1,1-1 0,-1 1 1,1-1-1,-1 1 1,1 0-1,2-4 1,22-59-7772,-10 29 2567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0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8904,'0'0'8328,"48"-8"-7847,-33 8-289,1 0-96,2 0-64,3 0-769,2 0-1921,0-4-1154,4-2-1441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0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9513,'-6'9'1810,"2"-3"-1449,-54 84 4857,53-81-4744,0 1 1,0 0-1,1 0 1,0 0-1,1 0 1,0 1-1,0-1 1,-1 17-1,5-26-464,-1 0 0,1-1 0,-1 1 0,1 0 0,-1-1 0,1 1 0,-1-1 0,1 1 0,0-1 0,-1 1 0,1-1 0,0 1 0,-1-1 0,1 0 0,0 1 0,0-1 0,-1 0 0,1 1 0,0-1 0,0 0-1,0 0 1,-1 0 0,1 0 0,0 0 0,0 0 0,0 0 0,0 0 0,-1 0 0,1 0 0,0-1 0,0 1 0,0 0 0,-1 0 0,1-1 0,1 0 0,31-9 437,-28 5-390,1 0 0,0 0 0,-1 0 0,0-1 0,-1 0 0,1 0 0,-1 0 0,0 0 0,0 0 0,-1-1 0,0 0 0,0 0 0,-1 0 0,1 0 0,-2 0 0,1-1 1,-1 1-1,0 0 0,0-1 0,-1 1 0,-1-15 0,1 21-58,0 0 0,-1 0 0,1 0 0,0 0 1,-1 0-1,1 0 0,-1 0 0,1 0 0,-1 0 1,1 0-1,-1 0 0,0 0 0,1 0 0,-1 1 0,0-1 1,0 0-1,1 0 0,-1 1 0,0-1 0,0 0 1,0 1-1,0-1 0,0 1 0,0-1 0,0 1 1,0 0-1,0-1 0,0 1 0,0 0 0,0 0 0,0 0 1,-1 0-1,1 0 0,0 0 0,0 0 0,-2 0 1,1 0-99,0 1 0,0-1 0,1 0 1,-1 1-1,0-1 0,0 1 0,1-1 1,-1 1-1,0 0 0,1-1 1,-1 1-1,0 0 0,1 0 0,-1 1 1,1-1-1,0 0 0,-1 0 0,1 1 1,0-1-1,0 0 0,0 1 1,-1 2-1,-2 12-2731,4-4-2571,0-10 4290,0 5-4009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0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11018,'0'0'8414,"-9"11"-7944,4-6-439,-12 13 572,-25 38-1,38-51-482,1 0 1,0 0-1,0 0 0,1 1 0,-1-1 1,1 1-1,0-1 0,0 1 0,1 0 0,0-1 1,0 1-1,0 0 0,1 0 0,0 0 1,0 8-1,1-13-107,0 0 0,0 0 0,0 0 0,0 0 0,0 0 1,0 0-1,0 0 0,0 0 0,0-1 0,1 1 0,-1 0 0,0-1 0,1 1 0,-1-1 1,0 1-1,1-1 0,-1 0 0,0 0 0,1 1 0,-1-1 0,1 0 0,-1 0 0,0 0 1,1-1-1,1 1 0,40-6 687,-34 3-633,-1-1-1,1 0 1,-1-1 0,1 0 0,-1 0 0,-1-1-1,1 1 1,8-11 0,-13 14-49,0-1 0,0 1 0,0-1 1,-1 0-1,1 0 0,-1 0 0,0-1 0,0 1 0,0 0 0,0-1 0,-1 0 0,1 1 0,-1-1 0,0 0 1,0 0-1,0 1 0,-1-1 0,1 0 0,-1 0 0,0 0 0,0 0 0,0 0 0,-2-4 0,2 6-42,-1 0-1,0 0 0,-1 1 0,1-1 0,0 0 0,0 1 0,-1-1 0,1 1 1,-1-1-1,1 1 0,-1 0 0,0 0 0,0 0 0,1 0 0,-1 0 0,0 0 0,0 0 1,0 0-1,0 1 0,0-1 0,0 1 0,0-1 0,0 1 0,0 0 0,0 0 1,0 0-1,-1 0 0,1 0 0,0 1 0,0-1 0,-3 1 0,-4 1-1012,0 0 0,1 0-1,-1 1 1,1 0 0,-15 8-1,4 0-4941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06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13741,'0'0'3929,"0"11"-2690,0 16-421,-1 20 18,2-1 0,10 72-1,6-78-2906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0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11883,'0'0'10538,"46"10"-10410,-19-6-64,-2-4 0,4 0 1,-1 0-1058,-3 0-1121,-11-4-2307,2-5-3842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7976,'0'0'5413,"-29"84"-3908,8-31-448,3 6-320,-1 4-33,6-4 257,6-6-160,7-9-417,0-11-287,5-11-97,10-12-97,1-10-575,-4 0-737,-7-11-1987,-5-8-1120</inkml:trace>
  <inkml:trace contextRef="#ctx0" brushRef="#br0" timeOffset="1">1 278 11499,'0'0'2722,"4"56"-2209,17-49-193,8-5 481,4-2 64,10 0-481,5-4-288,-3-5-1697,-4 0-2883,-9 0-2723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07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11531,'0'0'9097,"5"65"-8681,-5-41-320,4-3-32,-2-1-32,1-1 0,3-6 0,-4 0 0,3-5-801,2-5-608,-2-3-1345,4 0-834,-3-15-672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0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8680,'0'0'5344,"9"-7"-2814,0-1-2101,1 2-1,-1 0 0,1 0 1,1 0-1,-1 1 0,1 1 0,0 0 1,0 0-1,0 1 0,1 1 1,-1 0-1,17-1 0,-23 3-369,0 0 0,0 0 0,-1 0 0,1 1 0,0-1 0,0 1 0,0 1 0,-1-1 0,1 1 0,-1-1-1,1 1 1,-1 1 0,5 2 0,-8-4-47,1 1 0,0-1 0,-1 1-1,1 0 1,-1 0 0,0-1 0,0 1-1,0 0 1,0 0 0,0 0 0,0 0-1,0 0 1,0 1 0,-1-1 0,1 0-1,-1 0 1,0 0 0,0 1 0,0-1-1,0 0 1,0 0 0,0 1 0,0-1-1,-1 0 1,1 0 0,-1 0 0,0 0-1,1 0 1,-1 1 0,0-1 0,-2 2-1,-3 6 47,0-1-1,0 0 1,-1 0-1,0 0 1,-1-1-1,0 0 0,-12 9 1,11-11-35,2 1 0,-1 0 0,1 0 0,0 1-1,0 0 1,1 0 0,0 1 0,1-1 0,-5 11 0,9-19-19,1 1 0,0 0 1,-1-1-1,1 1 0,0 0 0,0 0 0,0-1 1,0 1-1,0 0 0,0-1 0,0 1 0,0 0 1,0 0-1,0-1 0,0 1 0,0 0 0,0-1 1,1 1-1,-1 0 0,0 0 0,0-1 0,1 1 1,-1-1-1,1 1 0,-1 0 0,0-1 0,1 1 1,-1-1-1,1 1 0,1 0 0,25 7 171,37-13 44,-61 5-220,21-4-631,48-14 0,-13-8-7115,-43 14 775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0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12107,'0'0'2259,"5"-7"180,-2 1-2161,0 1-1,1 1 1,0-1 0,0 0-1,1 1 1,-1 0-1,1 0 1,0 0 0,0 1-1,0-1 1,0 1-1,1 0 1,-1 1 0,1 0-1,0-1 1,0 2-1,0-1 1,0 1 0,0 0-1,0 0 1,0 0-1,0 1 1,0 0 0,11 2-1,-15-2-239,0 1-1,0-1 1,0 1 0,-1 0-1,1 0 1,0 0-1,-1 0 1,1 0 0,0 0-1,-1 0 1,1 1-1,-1-1 1,0 1 0,0-1-1,1 1 1,-1-1 0,0 1-1,0 0 1,0-1-1,0 1 1,-1 0 0,1 0-1,0 0 1,-1-1-1,0 1 1,1 0 0,-1 0-1,0 0 1,0 0-1,0 0 1,0 3 0,0 0-2,0 0 1,-1 1 0,1-1-1,-1 1 1,0-1 0,-1 0-1,1 0 1,-1 0 0,0 0-1,-3 6 1,-10 10 37,-19 30 86,32-49-156,1 1 0,0-1 1,0 0-1,0 0 0,0 1 0,0-1 1,0 1-1,1-1 0,-1 1 1,1-1-1,0 1 0,-1-1 0,1 1 1,0-1-1,1 1 0,-1 0 0,0-1 1,2 3-1,-1-3-3,0-1 0,0 0 0,0 1 1,1-1-1,-1 0 0,0 0 0,1 0 0,-1 0 0,1 0 1,-1 0-1,1-1 0,0 1 0,-1 0 0,1-1 0,0 1 1,-1-1-1,4 1 0,37 3-253,-33-3 77,42 1-2706,-16-2-2327,-27 0 3443,16 0-7748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0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73 10794,'-1'0'251,"0"0"-1,-1 0 1,1 0 0,0 0-1,0 0 1,0 0 0,0 1-1,-1-1 1,1 0-1,0 1 1,0-1 0,0 1-1,0-1 1,0 1 0,0-1-1,0 1 1,0 0 0,0-1-1,-1 2 1,2-1-162,0 0 1,0-1 0,0 1 0,0-1-1,0 1 1,1-1 0,-1 1-1,0-1 1,0 1 0,1-1-1,-1 1 1,0-1 0,1 1-1,-1-1 1,0 1 0,1-1-1,-1 1 1,0-1 0,1 0 0,-1 1-1,1-1 1,-1 0 0,1 1-1,-1-1 1,1 0 0,-1 0-1,1 1 1,0-1 0,-1 0-1,1 0 1,-1 0 0,1 0 0,-1 0-1,1 0 1,0 0 0,-1 0-1,1 0 1,-1 0 0,2 0-1,49 5 1035,0-2-1,1-3 0,-1-1 0,96-16 0,200-47-2708,-346 64 1289,12-4-2196,-10-3-6054,-3-2-1719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1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5 228 10218,'-4'3'5976,"6"-8"-2356,18-20-1255,28-32-1770,63-87 1038,-112 178-1660,-7 24 57,-3 110-1,11-166-52,0-1 1,0 1-1,0-1 0,0 1 0,0-1 0,0 1 1,0-1-1,1 1 0,-1-1 0,1 0 1,-1 1-1,1-1 0,-1 0 0,1 1 0,0-1 1,0 0-1,0 1 0,0-1 0,0 0 1,0 0-1,0 0 0,0 0 0,0 0 0,0 0 1,0 0-1,1-1 0,-1 1 0,0 0 1,1-1-1,-1 1 0,0-1 0,3 1 0,19-5-3124,-3-15-3316,-8-5 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1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51 7079,'0'0'12283,"9"-8"-11354,28-23 5,-36 29-846,1 1 0,-1 0 0,1 0 0,-1 0 0,1 0-1,0 0 1,-1 1 0,1-1 0,0 0 0,0 1 0,-1-1 0,1 1-1,0 0 1,0 0 0,0 0 0,0 0 0,-1 0 0,3 0 0,-2 0-39,-1 1 0,0 0 1,0-1-1,0 1 1,1 0-1,-1-1 0,0 1 1,0 0-1,0 0 1,0 0-1,0 0 1,-1 0-1,1 0 0,0 0 1,0 0-1,-1 0 1,1 1-1,0 1 0,1 2 31,0 0 0,-1 1 0,0-1-1,0 1 1,0-1 0,-1 1 0,0-1-1,-1 11 1,-1-6 24,-1 1-1,-1-1 0,0 0 1,-1 0-1,1-1 0,-2 1 1,1-1-1,-2 0 0,1-1 0,-1 1 1,-12 11-1,-32 45 1086,51-64-1185,-1-1 0,1 0 0,0 1 0,-1-1 0,1 1 1,0-1-1,0 1 0,0-1 0,-1 1 0,1-1 0,0 1 0,0-1 0,0 1 0,0-1 0,0 1 0,0-1 0,0 1 0,0-1 0,0 1 0,0-1 0,0 1 0,0-1 1,1 1-1,-1-1 0,0 1 0,0-1 0,0 0 0,1 1 0,-1-1 0,0 1 0,1 0 0,17 5 111,35-6 16,-38-1-133,56-6-2201,-26-8-4274,-26 4-634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1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1 673,'-15'0'5457,"-13"0"-5480,28 0-420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1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45 5894,'0'0'11974,"-10"-3"-11387,7 1-554,0 1 0,0 0 0,0 0 0,-1 0 0,1 0 0,0 0 0,0 1 0,-1-1 0,1 1 0,0 0 0,-1 0 1,1 0-1,-1 1 0,1-1 0,0 1 0,0 0 0,-1 0 0,1 0 0,0 0 0,0 0 0,0 1 0,0-1 0,0 1 0,0 0 0,1 0 0,-1 0 1,1 0-1,-1 1 0,1-1 0,-3 4 0,-6 6 303,0 1 1,1 0 0,-10 15-1,18-24-276,0-1-1,0 0 0,0 1 0,0 0 0,1-1 1,-1 1-1,1 0 0,0 0 0,0-1 1,0 1-1,1 0 0,-1 0 0,1 0 0,0 0 1,0 0-1,1 0 0,-1 0 0,2 7 0,0-9-39,-1-1-1,1 0 0,0 1 0,0-1 0,-1 0 0,1 0 1,0 0-1,0 0 0,0 0 0,0-1 0,0 1 0,0-1 0,0 1 1,0-1-1,0 0 0,0 0 0,0 1 0,0-1 0,1-1 1,1 1-1,46-5 304,-42 2-246,1 0-1,-1 0 0,-1-1 0,1 1 0,0-2 0,-1 1 0,0-1 0,0-1 0,0 1 0,-1-1 0,0 0 0,7-8 0,-9 9 50,-1 1-1,1-1 1,-1 0-1,0 0 0,0 0 1,0 0-1,-1-1 0,0 1 1,0 0-1,0-1 1,-1 0-1,0 1 0,0-1 1,0 0-1,-1 0 1,1 0-1,-1 0 0,-1 1 1,0-7-1,0 10-116,-1-1 0,1 1 0,-1 0 1,1-1-1,-1 1 0,0 0 0,0 0 0,1 0 0,-1 1 0,-1-1 1,1 0-1,0 1 0,0-1 0,-1 1 0,1 0 0,-1 0 0,1 0 0,-1 0 1,1 0-1,-1 1 0,1-1 0,-1 1 0,0-1 0,1 1 0,-6 0 0,4 0-59,0-1 0,0 1 0,0 0 0,0 0 0,0 1 0,0-1 0,0 1 0,0 0 0,0 0 0,0 0 0,1 1 0,-1-1 0,0 1-1,1 0 1,-1 0 0,-4 3 0,7-4-60,1-1 0,-1 1 0,1-1 0,-1 1-1,1-1 1,-1 1 0,1 0 0,-1-1 0,1 1 0,-1 0-1,1-1 1,0 1 0,-1 0 0,1 0 0,0-1 0,0 1-1,-1 0 1,1 0 0,0 0 0,0-1 0,0 1 0,0 0 0,0 0-1,0 0 1,0-1 0,1 1 0,-1 0 0,0 0 0,0 0-1,0-1 1,1 1 0,-1 0 0,1-1 0,-1 1 0,0 0-1,1 0 1,-1-1 0,1 1 0,-1-1 0,1 1 0,0-1 0,-1 1-1,1-1 1,0 1 0,-1-1 0,1 1 0,0-1 0,0 1-1,39 10-4207,-2-9 1126,1-2-492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1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38 10762,'0'0'5990,"-9"0"-4202,-2 1-1499,1 1 0,-1 1 0,1 0 0,0 0 0,0 1 0,0 0 0,1 1 0,-1 0 0,1 0 0,0 1 0,1 1 0,-1-1 0,1 1 0,-8 10 0,15-17-261,-38 43 1458,37-40-1425,0-1 0,0 1 0,1-1 1,-1 1-1,1 0 0,0 0 0,0-1 1,0 1-1,0 0 0,0 0 0,1 0 0,-1 0 1,1 0-1,0 0 0,0 0 0,0 0 1,0 4-1,1-6-50,0 0-1,-1 1 1,1-1 0,0 1 0,0-1-1,0 0 1,0 0 0,0 0 0,0 1-1,0-1 1,1 0 0,-1 0 0,0-1-1,0 1 1,1 0 0,-1 0 0,1-1-1,-1 1 1,1 0 0,-1-1 0,1 0-1,-1 1 1,1-1 0,-1 0 0,4 0 0,47 1 226,-41-1-188,-4-1-29,0 1 1,0-2 0,0 1 0,-1-1-1,1 0 1,0 0 0,-1-1 0,1 0-1,-1 0 1,0 0 0,0-1 0,0 0-1,0 0 1,-1-1 0,1 1 0,-1-1-1,0 0 1,-1-1 0,1 1 0,4-9-1,-7 10-14,0 1 0,0-1 0,0 0-1,-1 0 1,1 0 0,-1 0-1,0 0 1,0-1 0,0 1-1,-1 0 1,0 0 0,0-1 0,0 1-1,0 0 1,0 0 0,-1-1-1,0 1 1,0 0 0,0 0-1,0 0 1,-1 0 0,1 0 0,-1 0-1,0 0 1,-1 0 0,1 1-1,0-1 1,-1 1 0,0 0-1,0 0 1,0 0 0,0 0 0,-1 0-1,-4-3 1,4 3-166,0 1 0,0-1 0,-1 1 0,1 0 1,0 0-1,-10-2 0,-13 0-6093,22 4-767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1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24 976 5285,'-18'-158'1057,"14"111"1990,3 13 3462,6 163-4745,28 531 1442,-33-649-3199,3 52 35,3-1 0,2-1 1,3 1-1,21 67 1,-32-127-26,0 0 0,1 0 0,0 0 0,-1 0 1,1 0-1,0 0 0,0 0 0,0-1 0,0 1 1,1 0-1,-1 0 0,0-1 0,1 1 0,-1-1 0,1 0 1,-1 1-1,3 1 0,-3-3 31,0 0 0,0-1 0,0 1 0,-1 0 0,1 0 0,0 0 0,0 0 0,0-1 0,0 1 0,-1 0 0,1-1 0,0 1 0,0-1 0,-1 1 0,1-1 0,0 1 0,-1-1 0,1 1 0,-1-1 0,1 0 0,-1 1 1,1-1-1,-1 0 0,1 1 0,-1-1 0,1 0 0,-1-1 0,6-10 354,-1 0-1,-1 0 1,6-23 0,5-34-162,10-132 0,-15-74-493,-8 200 16,-2-130-1002,-2 84 783,17-155-1,-13 264 446,0-1 0,1 1-1,0 1 1,0-1 0,1 0 0,1 1-1,0 0 1,1 0 0,0 0-1,0 1 1,16-19 0,-10 17-1,0 1 1,1 0-1,0 1 0,0 0 1,1 1-1,0 1 0,1 0 1,20-8-1,33-9 3,0 3-1,2 2 1,0 4-1,130-13 1,295 9-11,-373 19 18,480-17 24,-4-47 20,-239-8-147,79-13-36,-421 83 147,9-1 45,-1 0-1,1 2 1,0 1 0,-1 1-1,28 3 1,-49-2-14,0 1 0,0-1 0,-1 0 0,1 1 0,0 0 0,-1 0-1,1 0 1,-1 0 0,0 1 0,1 0 0,-1-1 0,0 1 0,-1 0 0,1 0 0,0 0 0,-1 1 0,0-1 0,0 1 0,0-1 0,0 1 0,0 0 0,-1 0 0,0-1 0,0 1 0,0 0-1,0 0 1,0 0 0,-1 0 0,0 1 0,0-1 0,0 0 0,0 0 0,-1 0 0,1 0 0,-1 0 0,0 0 0,-3 7 0,-11 17 211,1 1 1,1 1 0,-16 55-1,25-69-547,1 1 0,1 0 0,0 0 0,1 0 0,1 0 0,0 0-1,2 0 1,6 32 0,5-1-4404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4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6150,'0'0'5338,"8"-6"-4660,33-26-164,-2-2 0,55-61-1,-28 26-68,-65 68-413,-1 1 1,0-1-1,0 1 0,0-1 1,1 1-1,-1-1 0,0 1 1,1 0-1,-1-1 0,0 1 1,1-1-1,-1 1 0,0 0 1,1-1-1,-1 1 0,1 0 1,-1 0-1,1-1 0,-1 1 1,1 0-1,-1 0 0,1 0 1,-1-1-1,1 1 0,-1 0 1,1 0-1,-1 0 0,1 0 1,-1 0-1,1 0 0,-1 0 1,1 0-1,-1 0 0,1 1 1,-1-1-1,1 0 0,-1 0 1,1 0-1,-1 0 0,1 1 1,0 0-1,1 26 1365,-17 47 357,14-69-1720,-2 5 72,-4 17 45,0 1-1,2-1 1,1 1-1,1 0 1,1 43-1,2-70-307,0 1-1,0-1 1,1 1-1,-1-1 1,0 0 0,0 1-1,1-1 1,-1 1 0,1-1-1,-1 0 1,1 1-1,0-1 1,-1 0 0,1 1-1,0-1 1,0 0-1,0 0 1,0 0 0,0 0-1,0 0 1,0 0 0,0 0-1,0 0 1,1 0-1,-1-1 1,2 2 0,11 0-7611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2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180 461 5894,'-8'4'597,"-13"5"447,0 2 1,1 1-1,-25 18 0,34-21 413,-1 0 0,2 1 0,0 0 0,-11 14 0,43-30 1314,235-131 850,-166 85-3452,16-7-897,-2-4 0,141-114 0,-194 127-3398,-17 6-2867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2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0 418 2787,'0'0'17787,"14"-10"-16970,398-243 284,-382 235-1182,47-33-2164,-32 11-3192,-7-5-6089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2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12812,'-10'0'2050,"4"0"-641,4 2 289,2 1-705,2 3-192,14 2 352,2 3-288,11 5-321,-1 0-160,4 3-127,1 1-193,-3 1-32,-1-2 0,-1 3-32,-1-3-577,-6-2-1248,-1-7-1282,-4-9-3107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24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39 410 7495,'0'0'4116,"-8"5"-3235,-23 13-193,42-27 6952,10-11-3981,74-73-4248,-52 51 1410,31-31-851,48-47 269,-37 45-3624,-85 74 2040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2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11147,'0'0'6870,"9"-12"-6710,188-230 1554,-194 314-1399,-4-49-687,-1-11 522,2-1 1,0 1 0,0-1 0,3 13 0,10 2-1738,-12-25 1301,0 0-1,0 0 1,0 0-1,1 0 1,-1 0-1,1 0 1,-1 0-1,0-1 1,1 1-1,-1 0 1,1-1-1,0 0 1,-1 1-1,1-1 1,-1 0-1,4 0 1,14 1-4909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2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12812,'0'0'6929,"5"-8"-6507,5-7-378,1 0 1,0 1-1,1 1 0,1-1 1,23-17-1,85-59 58,-120 89-106,0 0-1,0 0 0,1 0 0,-1 0 0,1 1 0,-1-1 0,1 0 0,-1 1 0,1-1 1,-1 1-1,1 0 0,-1-1 0,1 1 0,0 0 0,-1 0 0,2 0 0,-2 0-3,0 1-1,-1-1 0,1 0 1,-1 1-1,1-1 0,0 0 1,-1 1-1,1-1 0,-1 1 1,1-1-1,-1 1 1,0-1-1,1 1 0,-1 0 1,0-1-1,1 1 0,-1-1 1,0 1-1,0 0 0,1-1 1,-1 1-1,0 0 0,0-1 1,0 1-1,0 1 0,0 6-15,0 0 0,-1 1 0,1-1 0,-5 15 0,4-19 68,-8 59-119,10-21-3437,2-30-2286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2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8680,'0'0'9444,"8"-9"-8339,22-19-548,1 1 1,59-39-1,-58 44-183,0-1-1,-1-2 1,-2-1-1,34-37 0,-52 44 234,-10 19-596,-1 0 0,0 0 1,0 0-1,0 0 0,0 0 1,0-1-1,0 1 0,0 0 1,0 0-1,0 0 1,0 0-1,0 0 0,0-1 1,0 1-1,0 0 0,0 0 1,0 0-1,0 0 0,0 0 1,0-1-1,0 1 0,0 0 1,0 0-1,0 0 1,0 0-1,0 0 0,0 0 1,-1-1-1,1 1 0,0 0 1,0 0-1,0 0 0,0 0 1,0 0-1,0 0 0,0 0 1,0 0-1,-1-1 0,1 1 1,0 0-1,0 0 1,0 0-1,0 0 0,0 0 1,-1 0-1,1 0 0,0 0 1,0 0-1,0 0 0,0 0 1,-1 0-1,-1 1 1,0 0 0,0 0-1,-1 0 1,1 0 0,0 0 0,0 0 0,0 1 0,0-1-1,0 1 1,1 0 0,-1-1 0,-1 3 0,-7 8-35,1 0 1,0 1-1,1 0 1,0 0-1,1 1 1,-9 25-1,12-29 15,1-1-1,0 1 0,1 0 1,0 0-1,1 0 0,0 0 1,1 0-1,0 1 0,0-1 1,1 0-1,3 13 0,-3-19-34,1 0-1,-1-1 1,1 1 0,0 0-1,1-1 1,-1 0-1,0 1 1,1-1 0,0 0-1,0 0 1,0 0-1,0-1 1,0 1 0,0-1-1,1 1 1,-1-1-1,1 0 1,0 0 0,6 2-1,27 3-6908,-30-7 140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2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9929,'0'0'6214,"79"-5"-4452,-18-7-577,12-1-160,7-2-545,10 0-191,2 2-33,-4 1-64,-6-1-128,-9 4 0,-12 1-384,-15 2-1442,-14-1-2145,-10 1-2948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2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13549,'0'0'6262,"14"-6"-4661,184-102 126,-174 93-1504,-1-1 0,0-1 0,-1-1 0,-1-2 1,0 0-1,24-32 0,-57 69-184,1 0 1,0 0-1,1 1 1,1 1 0,1-1-1,1 1 1,0 1-1,2-1 1,0 1 0,1 0-1,-2 23 1,6-40-35,0-1 1,0 1-1,0-1 1,0 1-1,1-1 1,-1 1-1,1-1 1,0 1-1,-1-1 0,1 0 1,0 1-1,0-1 1,0 0-1,1 0 1,-1 0-1,1 0 1,1 2-1,-1-3-2,-1 1 0,1-1-1,0-1 1,0 1 0,0 0-1,0 0 1,0-1 0,0 1-1,0-1 1,0 0 0,0 1-1,0-1 1,0 0 0,0 0-1,0 0 1,0-1 0,0 1 0,0 0-1,0-1 1,0 1 0,0-1-1,3-1 1,-1 0-359,0 0 0,0 0 1,0-1-1,-1 1 0,1-1 0,-1 1 0,1-1 1,-1 0-1,0-1 0,0 1 0,4-7 0,12-26-8063,-11 8-1345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2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9769,'0'0'7218,"-9"2"-6001,0 1-1045,0 0 1,0 0-1,0 1 1,1 1-1,-1-1 1,1 1-1,0 1 1,1 0-1,-1 0 0,1 0 1,1 1-1,-1 0 1,1 0-1,-8 12 1,6-8 37,1-1-1,0 1 1,1 1 0,0-1-1,1 1 1,0 0 0,1 0 0,0 1-1,1-1 1,0 1 0,-1 14-1,4-25-183,0 0 0,0 0 0,0 0 0,1 0-1,-1 0 1,0 0 0,1 0 0,-1 0-1,1 0 1,0 0 0,-1-1 0,1 1 0,0 0-1,0 0 1,0-1 0,1 1 0,-1-1 0,0 1-1,0-1 1,1 1 0,-1-1 0,1 0-1,1 2 1,1-1 45,0 0-1,0-1 0,0 1 1,1-1-1,-1 1 0,0-1 1,0-1-1,1 1 0,-1-1 1,6 1-1,0-1 13,0-1 0,0 1-1,-1-2 1,1 1 0,0-2 0,-1 1 0,1-1 0,-1 0-1,11-6 1,-12 3-34,0 1 1,0-1-1,0-1 0,-1 0 0,1 0 0,-2 0 0,1-1 1,-1 0-1,7-12 0,-10 14-12,0 1-1,0-1 1,0 0 0,-1 0-1,0 0 1,-1 0 0,1 0-1,-1-1 1,0 1 0,-1 0-1,1-1 1,-1 1 0,-1 0-1,1-1 1,-4-11 0,3 15-46,0 0 0,-1 0 1,1 0-1,-1 0 1,0 1-1,0-1 1,0 1-1,0-1 1,0 1-1,0 0 0,-1 0 1,1 0-1,-1 0 1,0 0-1,1 1 1,-1-1-1,0 1 0,0 0 1,0 0-1,0 0 1,0 0-1,0 0 1,-5 0-1,4 0-218,-1 1-1,1-1 1,-1 1 0,1 0-1,0 1 1,-1-1 0,-6 2-1,9-1-189,-1-1-1,1 1 1,0 0-1,0 0 1,-1 0-1,1 0 1,0 0-1,0 1 1,0-1 0,0 1-1,0-1 1,1 1-1,-3 2 1,0 2-5285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4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0 649 7944,'0'0'7089,"10"-10"-5493,77-86-926,-4-4 0,-4-3 0,88-154 0,-158 241-638,5-11 95,-11 24-107,-6 13-76,-16 40 275,10-30-172,1 0 1,1 0-1,1 1 0,1 0 0,1 0 0,-3 37 1,7-57-42,0 0 1,0 0 0,0 0 0,0 0 0,0-1 0,1 1 0,-1 0 0,0 0 0,0 0 0,1-1 0,-1 1 0,0 0 0,1 0-1,-1 0 1,1-1 0,-1 1 0,1 0 0,0-1 0,-1 1 0,1-1 0,-1 1 0,1-1 0,0 1 0,0-1 0,-1 1-1,1-1 1,0 1 0,0-1 0,0 0 0,-1 1 0,1-1 0,0 0 0,0 0 0,0 0 0,0 0 0,0 0 0,-1 0-1,1 0 1,0 0 0,0 0 0,0 0 0,0 0 0,0-1 0,-1 1 0,1 0 0,0 0 0,0-1 0,1 0 0,43-21 550,-2-9-461,-2-3-1,-1-1 0,-2-2 0,-2-1 0,43-59 1,-76 96-106,-3 7-16,-5 21-49,-12 34-12,15-55 83,-3 8-20,0 0 1,1 1-1,1 0 0,0 0 0,1 0 0,0 26 0,2-40-118,0 0-1,0 0 1,0 0 0,0 0-1,0 0 1,0 0-1,0 0 1,1 0 0,-1 0-1,0 0 1,1 0-1,-1 0 1,1 0 0,-1 0-1,1-1 1,-1 1-1,1 0 1,0 0-1,-1-1 1,1 1 0,0 0-1,0-1 1,0 1-1,-1-1 1,1 1 0,0-1-1,0 1 1,0-1-1,0 1 1,0-1 0,0 0-1,0 0 1,1 1-1,16 0-6839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3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35 392 32,'-2'-26'1408,"-1"-1"1,-1 0-1,-10-32 0,2 4 2269,12 70 2361,9 81-3273,2-54-2438,2-1-1,2-1 1,1 0-1,2-1 1,34 52-1,-52-90-280,0-1-1,0 1 0,0-1 0,0 1 0,0-1 1,1 1-1,-1-1 0,0 0 0,0 1 0,1-1 1,-1 1-1,0-1 0,1 0 0,-1 1 0,0-1 1,1 0-1,-1 1 0,0-1 0,1 0 0,-1 1 1,1-1-1,-1 0 0,1 0 0,-1 0 0,0 1 1,1-1-1,-1 0 0,1 0 0,-1 0 0,1 0 0,-1 0 1,1 0-1,-1 0 0,1 0 0,0 0 0,7-17 1025,-4-28-580,-5-71-572,-22-160-1,23 275 79,1 0-1,-1 1 1,0-1-1,1 0 1,-1 1 0,1-1-1,-1 1 1,1-1 0,-1 1-1,1-1 1,0 1 0,-1-1-1,1 1 1,0 0-1,-1-1 1,1 1 0,0 0-1,-1-1 1,1 1 0,0 0-1,0 0 1,-1 0 0,1 0-1,0 0 1,0 0 0,0 0-1,-1 0 1,1 0-1,0 0 1,0 0 0,-1 0-1,1 0 1,0 1 0,1-1-1,39 6-206,-33-4 191,61 4-26,0-2 1,1-3-1,-1-4 1,1-2 0,75-17-1,185-52-291,-85 16 338,-240 57-17,0 0 1,0-1-1,0 2 1,0-1 0,0 1-1,0 0 1,1 0-1,-1 0 1,6 1-1,-10 0 10,1 0 0,0 1 0,-1-1-1,1 0 1,0 0 0,-1 1 0,0-1 0,1 1-1,-1-1 1,0 1 0,0 0 0,0-1 0,0 1-1,0 0 1,0 0 0,0 0 0,0 0 0,-1 0-1,1 0 1,-1 0 0,0 0 0,1 0 0,-1 0-1,0 2 1,2 26-653,0-1-1,-4 35 1,1-9-1799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3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92 6854,'-2'-1'276,"0"0"0,0 0-1,1-1 1,-1 1-1,1-1 1,-1 0-1,1 1 1,0-1-1,-1 0 1,1 0-1,0 0 1,0 0 0,0 0-1,1 0 1,-1 0-1,0 0 1,1 0-1,-1 0 1,1-1-1,0 1 1,0 0-1,0 0 1,0 0 0,0-1-1,0 1 1,1 0-1,0-3 1,1 2-126,0 0 0,0 1 0,1 0 1,-1 0-1,1-1 0,-1 2 0,1-1 1,0 0-1,-1 0 0,1 1 0,0-1 1,0 1-1,0 0 0,0 0 0,1 0 1,-1 1-1,0-1 0,5 0 0,1 0 30,0-1-1,0 1 1,0 1-1,0 0 1,0 0-1,0 1 1,15 3-1,-22-4-150,0 1-1,-1-1 1,1 1 0,0 0 0,0 0-1,0 0 1,-1 0 0,1 0 0,-1 0-1,1 0 1,-1 1 0,1-1 0,-1 1-1,0-1 1,0 1 0,1-1 0,-1 1-1,0 0 1,0-1 0,-1 1-1,1 0 1,0 0 0,-1 0 0,1-1-1,-1 1 1,1 0 0,-1 0 0,0 0-1,0 0 1,0 0 0,0 0 0,0 0-1,0 0 1,0 0 0,-1 0 0,1 0-1,-1 0 1,0-1 0,1 1 0,-1 0-1,-2 2 1,0 4 90,-1-1 1,0 0-1,0 0 1,-1 0 0,0-1-1,0 0 1,0 0-1,-1 0 1,-12 9-1,-65 45 690,68-50-523,13-9-242,1 0-1,-1 0 1,0 0-1,1 0 1,-1 0 0,1 0-1,-1 1 1,1-1-1,0 1 1,0-1-1,-1 1 1,1-1 0,-1 4-1,2-4-35,0-1-1,0 0 0,0 1 1,0-1-1,0 1 1,1-1-1,-1 1 1,0-1-1,0 1 1,0-1-1,1 0 1,-1 1-1,0-1 1,0 0-1,1 1 1,-1-1-1,0 0 0,1 1 1,-1-1-1,1 0 1,-1 1-1,0-1 1,1 0-1,-1 0 1,1 0-1,-1 1 1,1-1-1,-1 0 1,1 0-1,-1 0 0,0 0 1,1 0-1,0 0 1,62 2 55,-46-3-2,25 2-131,33-1-1892,-26-4-3640,-28 1-340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3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7783,'0'0'9519,"8"-4"-9103,199-62 1106,-206 66-1511,-1 0 1,0 0 0,1 0 0,-1 0 0,0 1-1,0-1 1,1 0 0,-1 0 0,0 0 0,0 0 0,1 0-1,-1 0 1,0 1 0,0-1 0,1 0 0,-1 0 0,0 0-1,0 0 1,0 1 0,1-1 0,-1 0 0,0 0-1,0 1 1,0-1 0,0 0 0,0 0 0,0 1 0,1-1-1,-1 0 1,0 0 0,0 1 0,0-1 0,0 0 0,0 1-1,0-1 1,0 0 0,0 0 0,0 1 0,0-1-1,0 0 1,0 1 0,0-1 0,-1 0 0,1 0 0,0 1-1,0-1 1,0 0 0,0 0 0,0 1 0,-1-1 0,1 0-1,0 0 1,0 0 0,0 1 0,-1-1 0,-7 19 137,-29 41 837,-17 30 521,49-82-1418,2 1 0,-1 0 0,1 0 0,0 0 0,1 0 0,0 1 0,0-1 0,0 14 0,2-23-117,0 0 0,0 1 0,0-1 0,0 1 1,0-1-1,0 0 0,0 1 0,0-1 0,0 0 0,0 1 0,0-1 1,0 1-1,0-1 0,0 0 0,0 1 0,1-1 0,-1 0 1,0 1-1,0-1 0,0 0 0,1 1 0,-1-1 0,0 0 0,0 0 1,1 1-1,-1-1 0,0 0 0,0 0 0,1 1 0,-1-1 0,0 0 1,1 0-1,-1 0 0,0 1 0,1-1 0,-1 0 0,1 0 1,-1 0-1,0 0 0,1 0 0,-1 0 0,0 0 0,1 0 0,-1 0 1,1 0-1,-1 0 0,0 0 0,1 0 0,-1 0 0,1-1 1,0 1-254,-1 0 0,1-1 1,0 1-1,-1 0 1,1-1-1,0 1 0,-1-1 1,1 0-1,-1 1 1,1-1-1,0 1 1,-1-1-1,0 0 0,1 1 1,-1-1-1,1 0 1,-1 1-1,0-1 1,1 0-1,-1 0 0,0 1 1,0-1-1,0 0 1,0-1-1,0-12-4550,-3-1-2077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3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10250,'0'0'7463,"47"-2"-6310,-8 2-609,9 0-351,4 0-161,0-5 0,-1-3-1185,-6-1-3428,-7-7-7526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12011,'0'0'6567,"50"7"-5831,-12-3-544,7-2-127,-3 0-33,8-1-64,-5-1-1314,-6 0-1889,-10 0-1730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3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15535,'0'0'2370,"85"7"-1121,-26-12-256,9-4-320,2-1-545,1 2-128,2-1-577,-14-3-3170,-7 1-6823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4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83 7623,'0'0'9396,"1"-9"-8382,0 7-965,-1-1 0,1 0 1,-1 1-1,1-1 0,0 1 0,0-1 1,0 0-1,0 1 0,1 0 0,-1-1 0,1 1 1,-1 0-1,1 0 0,0 0 0,4-4 0,-1 3 32,-1 1 0,1-1 0,1 1 0,-1 0 0,0 0 0,0 0 0,1 1-1,-1 0 1,8-1 0,31-4 113,0 2 0,62 3 0,-105 1-192,0 0-1,0 0 1,0 0 0,0 0 0,0 0-1,0 0 1,0 0 0,0 0-1,0 1 1,0-1 0,0 0-1,0 1 1,0-1 0,0 0-1,0 1 1,0 0 0,0-1-1,0 1 1,0-1 0,-1 1-1,2 1 1,-2-1 6,0-1 0,0 1-1,0 0 1,0 0 0,0-1 0,0 1-1,0 0 1,0-1 0,0 1 0,0 0-1,0 0 1,-1-1 0,1 1-1,0 0 1,-1-1 0,1 1 0,0-1-1,-1 1 1,1 0 0,-1-1 0,1 1-1,-1 0 1,-36 28 364,-121 39-147,158-68-229,0 0 0,-1 0 1,1 0-1,0 0 1,-1 0-1,1 0 0,0 0 1,0 1-1,-1-1 1,1 0-1,0 0 0,0 0 1,-1 0-1,1 1 1,0-1-1,0 0 0,0 0 1,0 0-1,-1 1 1,1-1-1,0 0 0,0 0 1,0 1-1,0-1 1,0 0-1,-1 0 0,1 1 1,0-1-1,0 0 1,0 0-1,0 1 0,0-1 1,0 0-1,0 1 1,0-1-1,0 0 0,0 0 1,0 1-1,11 6-42,25 2 72,-30-8-26,9 1 3,-1 2-1,0-1 1,1 2-1,-2 0 0,1 1 1,-1 0-1,1 1 0,12 9 1,-24-15 6,-1 0 1,0 0 0,0 0-1,0 0 1,0 0 0,0 0-1,0 0 1,0 0 0,0 0-1,-1 0 1,1 1-1,0-1 1,-1 0 0,1 1-1,-1-1 1,1 0 0,-1 1-1,0-1 1,1 1 0,-1-1-1,0 1 1,0-1-1,0 0 1,0 1 0,0-1-1,-1 1 1,0 1 0,0 0 37,0 0 1,-1 0 0,0-1 0,0 1-1,0-1 1,0 0 0,0 1-1,0-1 1,-1 0 0,1 0 0,-1-1-1,-3 3 1,-6 3 183,-1 0 0,0-1 0,0-1-1,-20 5 1,0-3 295,0-2 0,0-2 0,-62 0 0,148-12-14646,-28 5 5867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4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10218,'0'0'4281,"11"1"-2551,12 2-1339,0-2 0,0 0 0,0-2 0,42-6 0,104-26-356,-57 9 179,-69 16-392,18-4 354,-27 9-7204,-49 3 3120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4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16143,'0'0'1965,"13"-9"-1004,278-164 875,-299 180-1741,1 1-1,0 1 1,1 0 0,-7 11-1,-4 5-38,10-16-44,-29 45 149,34-51-151,1 0 0,-1 0 0,1 0 0,0 0-1,0 1 1,0-1 0,0 0 0,0 1 0,1-1 0,-1 0 0,1 1 0,0-1 0,0 1 0,1-1-1,-1 0 1,2 5 0,-1-6-45,0-1 0,0 0 1,1 0-1,-1 1 0,1-1 0,-1 0 0,1 0 0,0 0 0,-1 0 0,1-1 0,0 1 1,0 0-1,-1-1 0,1 1 0,0-1 0,0 0 0,0 1 0,0-1 0,-1 0 0,1 0 1,3-1-1,42-2-5988,-22-4 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4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61 6342,'0'0'7965,"-12"6"-5851,3-1-2153,-7 2 619,1 1 1,-27 18-1,38-23-419,1-1-1,0 1 1,-1 0 0,1 0 0,0 0-1,0 0 1,1 0 0,-1 1 0,1-1 0,0 1-1,-1 0 1,2-1 0,-1 1 0,0 0-1,1 0 1,0 0 0,0 1 0,-1 7-1,2-10-141,0-1-1,1 1 0,0-1 0,-1 1 0,1-1 0,0 0 1,0 1-1,0-1 0,0 1 0,0-1 0,0 0 1,0 0-1,0 0 0,0 0 0,1 0 0,-1 0 0,0 0 1,1 0-1,-1 0 0,1-1 0,-1 1 0,1 0 0,-1-1 1,1 1-1,-1-1 0,1 0 0,-1 1 0,1-1 1,0 0-1,-1 0 0,1 0 0,2-1 0,57-1 557,-54 1-540,-1-1 1,1 0-1,-1 0 0,1-1 1,-1 0-1,0 0 1,0-1-1,0 1 0,0-1 1,-1 0-1,1-1 1,-1 0-1,0 1 0,-1-2 1,1 1-1,-1 0 1,0-1-1,5-9 0,-8 12-38,1 0-1,0 1 0,-1-2 1,0 1-1,0 0 0,0 0 1,0 0-1,0-1 0,-1 1 0,0 0 1,1-1-1,-1 1 0,0 0 1,-1-1-1,1 1 0,0 0 1,-1 0-1,0-1 0,0 1 1,0 0-1,0 0 0,0 0 0,-1 0 1,0 0-1,1 0 0,-1 0 1,0 1-1,0-1 0,0 0 1,-1 1-1,1 0 0,-1-1 0,1 1 1,-1 0-1,0 1 0,0-1 1,1 0-1,-7-1 0,-14-6-820,18 6-5478,21 1-19,4-2-261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4420,'0'0'17740,"-6"11"-17201,-10 9-383,-1 0 1,-1-1 0,-1 0-1,0-2 1,-35 25-1,24-22-86,13-10-25,1 2 1,0 0-1,-18 17 0,34-29-49,-1 1-1,1-1 0,0 0 0,-1 0 1,1 1-1,0-1 0,0 0 0,-1 1 1,1-1-1,0 0 0,0 1 0,-1-1 1,1 0-1,0 1 0,0-1 0,0 1 1,0-1-1,-1 0 0,1 1 0,0-1 1,0 1-1,0-1 0,0 0 0,0 1 1,0-1-1,0 1 0,0-1 0,0 0 1,0 1-1,1-1 0,-1 1 0,0-1 1,0 0-1,0 1 0,0-1 0,1 1 1,-1-1-1,0 0 0,0 1 0,1-1 1,-1 0-1,0 0 0,0 1 0,1-1 1,-1 0-1,0 1 0,1-1 0,-1 0 1,0 0-1,1 0 0,-1 0 0,1 1 1,-1-1-1,0 0 0,1 0 0,-1 0 1,1 0-1,-1 0 0,0 0 0,1 0 1,-1 0-1,1 0 0,-1 0 0,1 0 1,-1 0-1,0 0 0,1 0 0,-1-1 1,1 1-1,39-2-51,-35 2 17,94-15-429,-76 10 257,1 1 1,-1 1-1,1 1 0,0 1 0,0 1 1,29 4-1,-49-4-108,0 2-1,0-1 1,0 0 0,0 1-1,0 0 1,-1 0 0,1 0-1,3 2 1,13 13-6087,-18-16 5741,8 7-7161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4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71 232 6150,'0'0'7911,"-8"0"-6848,5 0-999,1 0 0,0 0 0,-1 0 1,1 0-1,0 0 0,0 1 0,-1-1 1,1 1-1,0 0 0,0-1 1,0 1-1,0 0 0,0 0 0,-4 3 1,4-2 78,0 1 1,0 0-1,0-1 1,0 1-1,0 0 1,1 0-1,-1 0 1,1 0-1,0 1 1,0-1-1,0 0 0,-1 7 1,0 4-9,1 0 0,0 0 0,1-1 0,0 1-1,1 0 1,1 0 0,0 0 0,1 0 0,1-1 0,0 0 0,0 1 0,2-2 0,-1 1 0,2 0-1,-1-1 1,2 0 0,0-1 0,0 0 0,1 0 0,0-1 0,1 0 0,0 0 0,1-1-1,0 0 1,17 10 0,-26-18-59,-1 0-1,1 1 0,0-1 0,0 0 0,-1 0 1,1-1-1,0 1 0,0 0 0,0 0 1,0-1-1,0 1 0,0-1 0,0 0 0,0 0 1,1 0-1,-1 0 0,0 0 0,0 0 1,0 0-1,0-1 0,0 1 0,0-1 1,0 1-1,2-2 0,-2 0 1,1 0 1,-1 0-1,0 0 0,0 0 1,0-1-1,0 1 0,0-1 0,0 1 1,-1-1-1,0 0 0,1 1 1,-1-1-1,0 0 0,1-4 1,2-11 40,-1 0 1,0 0 0,-1 0 0,-2-23-1,-2-4-107,-3 0 0,-1-1 0,-3 2 0,-2-1-1,-28-76 1,38 120-13,0 0 0,1 0 0,-1-1 0,1 1 0,-1 0 0,1 0 0,-1-1 0,1 1 0,0 0 0,0-1 1,-1 1-1,1-1 0,0 1 0,0 0 0,0-1 0,1 1 0,-1-1 0,0 1 0,1 0 0,-1-1 0,0 1 0,1 0 0,-1-1 0,1 1 0,0 0 0,0 0 0,-1 0 0,1 0 0,0 0 0,0-1 0,0 1 0,0 1 0,0-1 0,0 0 0,0 0 0,2-1 0,3 0-17,0 1-1,0 0 0,1 0 0,-1 0 0,0 1 1,0 0-1,7 0 0,11 0-7,118-13 73,161-37 1,-296 49-61,-1-1 0,1 1 0,-1 0 0,1 1 0,0 0 0,-1 0 0,1 0 0,0 1 0,6 1 0,-11-1 4,0 0 0,1 0-1,-1 0 1,-1 1 0,1-1 0,0 0 0,0 1-1,0 0 1,-1-1 0,1 1 0,-1 0-1,1 0 1,-1 0 0,0 0 0,0 0-1,0 0 1,0 0 0,0 0 0,0 1 0,-1-1-1,1 0 1,-1 1 0,1-1 0,-1 0-1,0 1 1,0-1 0,0 0 0,0 3-1,-1 38-253,1-25 499,0-1-1,4 32 1,-3-44-548,0-1-1,0 1 1,0 0 0,1-1 0,0 1 0,0-1 0,0 1 0,0-1 0,1 0 0,0 0 0,0 0 0,0 0 0,0 0-1,6 4 1,2-2-4442,3-5-2136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3:4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64 5285,'0'0'10842,"4"-8"-9545,-2 5-1162,0-1 0,0 1 0,0 0 0,0 0 0,1 0 0,-1 1-1,1-1 1,0 0 0,0 1 0,0 0 0,0-1 0,0 1 0,6-3-1,-2 3 130,1-1 0,0 1 0,-1 0 0,1 0-1,0 1 1,0 0 0,8 0 0,-2 1-30,-1 0 0,0 1 1,1 0-1,24 7 0,-35-7-205,0 0 0,0 0 0,0 0 0,0 0 0,0 1 0,0-1 0,0 1 0,-1 0 0,1 0 0,0 0 0,3 4 0,-5-4-20,0-1 0,0 1-1,-1-1 1,1 1 0,0 0 0,0-1-1,-1 1 1,1 0 0,-1-1 0,0 1 0,0 0-1,1 0 1,-1 0 0,0-1 0,0 1-1,-1 0 1,1 0 0,0-1 0,0 1-1,-1 0 1,1 0 0,-1-1 0,-1 3 0,0 1 55,-1 0 1,0-1 0,0 1 0,-1-1 0,0 0 0,1 1-1,-1-1 1,-1-1 0,1 1 0,0-1 0,-6 4 0,-62 33 512,55-31-411,6-4-13,8-4-131,0 0 1,-1 0-1,1 0 1,0 1 0,0 0-1,-1-1 1,1 1-1,1 0 1,-1 1-1,0-1 1,0 0-1,1 1 1,0 0 0,-5 5-1,10-7-4,0 0-1,-1 1 0,1-1 1,0-1-1,0 1 0,0 0 1,0-1-1,0 1 0,0-1 1,6 0-1,-3 0 16,16 2-61,0-1-16,0 1 1,0 2 0,36 9-1,-54-12 32,1 1-1,0 0 1,-1 0 0,1 0-1,-1 1 1,0-1-1,0 1 1,0 0-1,5 6 1,-7-7 4,0 0 0,-1 0 0,1 0-1,-1 1 1,0-1 0,0 0 0,0 1 0,0-1 0,0 1 0,0-1 0,-1 1 0,1-1 0,-1 1-1,1 0 1,-1-1 0,0 1 0,0 0 0,-1 4 0,0-4 20,0 1 0,-1-1 1,1 0-1,-1 0 0,1 0 0,-1 0 1,0 0-1,0 0 0,0 0 0,-1-1 1,1 1-1,-1-1 0,1 1 0,-1-1 1,0 0-1,0 0 0,0 0 0,0-1 1,0 1-1,-6 1 0,-7 4 160,-2-1 0,-25 6 0,39-11-144,-25 8-249,0-2 1,-1-1-1,1-2 1,-1-1 0,0-1-1,-43-3 1,47-7-4392,6-11-4213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0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93 4260,'0'0'4479,"1"-9"-2461,0 6-1858,-1 0 0,0 0-1,0 0 1,0 0 0,0 0 0,0 0 0,0 0 0,-1 0 0,1 0 0,-1 0 0,0 0-1,0 1 1,0-1 0,-1 0 0,1 0 0,0 1 0,-1-1 0,0 1 0,0-1 0,0 1-1,0 0 1,0 0 0,0 0 0,0 0 0,-1 0 0,1 0 0,-1 0 0,1 1 0,-1 0-1,0-1 1,1 1 0,-1 0 0,0 0 0,0 0 0,0 1 0,0-1 0,0 1-1,0 0 1,-4-1 0,-4 1-3,1-1 0,-1 2 0,0-1 0,1 1 0,-1 1 0,1 0 0,0 0 0,-1 1 0,1 1 0,0 0-1,1 0 1,-1 0 0,1 1 0,0 1 0,0 0 0,0 0 0,-14 14 0,9-7 20,1 0 0,1 2 0,0-1 1,0 1-1,2 1 0,0 0 0,0 1 0,2 0 0,-9 24 1,16-38-166,-1 1 0,1-1 0,0 1 0,1-1 0,-1 1 0,0 0 0,1-1 1,0 1-1,0 0 0,0-1 0,1 1 0,0 4 0,-1-7 3,1 1 0,0-1 0,0 0 0,0 1 0,0-1 0,0 1 0,0-1 0,0 0 0,0 0 0,0 0 0,0 0 0,1 0 0,-1 0 0,0 0 0,1 0 0,-1 0 0,1-1-1,-1 1 1,1 0 0,-1-1 0,1 1 0,-1-1 0,1 0 0,0 1 0,-1-1 0,1 0 0,3 0 0,6-1 32,0 0-1,1 0 1,-1-1-1,0 0 1,0-1-1,0 0 1,0-1-1,0 0 1,-1-1-1,0 0 1,0-1-1,0 0 1,-1 0-1,1-1 1,12-13 0,-14 13-35,0 0 0,0-1 1,-1 0-1,0-1 1,-1 0-1,0 0 0,0 0 1,-1-1-1,0 1 1,-1-1-1,0 0 1,-1-1-1,1 1 0,-2-1 1,0 1-1,1-17 1,-3 26-18,0-1 0,0 1 0,0 0 1,0 0-1,0 0 0,-1 0 0,1 0 0,0 0 1,-1 0-1,1 0 0,-1 0 0,1 0 1,-1 0-1,0 0 0,1 0 0,-1 0 1,0 0-1,0 1 0,0-1 0,0 0 0,1 0 1,-1 1-1,0-1 0,0 1 0,0-1 1,0 1-1,0-1 0,0 1 0,-1 0 0,1-1 1,0 1-1,0 0 0,0 0 0,0 0 1,0 0-1,0 0 0,0 0 0,-1 0 0,1 0 1,0 0-1,-1 1 0,0-1-63,0 0 0,-1 1 1,1-1-1,0 1 0,0 0 0,0-1 0,0 1 0,0 0 0,0 0 0,1 0 1,-1 0-1,0 1 0,0-1 0,1 0 0,-1 1 0,1-1 0,-1 1 0,1 0 1,0-1-1,-1 1 0,1 0 0,-1 2 0,1-1-349,0 0 1,0 0-1,1 0 0,-1-1 1,1 1-1,0 0 0,0 0 1,0 0-1,0 0 0,0 0 0,1 0 1,-1 0-1,1 0 0,0 0 1,-1-1-1,1 1 0,2 3 1,11 9-3706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0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13453,'0'0'1633,"-3"10"-74,-15 39 637,-12 32 1431,28-74-3575,0-1 0,0 1 0,1 0 0,0 0 0,0 0 0,1 0-1,0-1 1,0 1 0,2 9 0,-2-15-142,1 0 0,-1 0 0,1 0 0,-1 0-1,1 0 1,0 0 0,-1-1 0,1 1 0,0 0 0,0 0 0,-1-1 0,1 1-1,0 0 1,0-1 0,0 1 0,0-1 0,0 1 0,0-1 0,0 0 0,0 1-1,0-1 1,0 0 0,0 0 0,0 0 0,0 0 0,0 0 0,0 0 0,0 0-1,0 0 1,0 0 0,0 0 0,0 0 0,0-1 0,2 0 0,0 1-332,0-1 1,0 0 0,0 0-1,0 0 1,-1 0 0,1 0-1,0-1 1,-1 1 0,1-1-1,-1 0 1,4-2 0,0-6-662,-1 1 1,1-1 0,-2 0-1,1 0 1,-1 0 0,-1-1-1,4-15 1,4-22-3499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0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85 2338,'6'-9'6209,"-1"-3"-4798,16-26 936,-1 12 3552,-23 64-3422,-2-16-1846,2-13-510,0 0 1,1 0-1,1 1 0,-2 12 0,3-21-110,0 1-1,0 0 0,0 0 1,1 0-1,-1 0 0,0-1 1,1 1-1,-1 0 0,1 0 1,-1-1-1,1 1 0,0 0 1,0-1-1,0 1 0,0 0 1,0-1-1,0 1 0,0-1 1,0 0-1,1 1 0,-1-1 1,1 0-1,-1 0 0,1 0 1,-1 0-1,1 0 0,2 1 1,12 3 68,0-1 0,0 0 0,27 2 0,-29-5-112,-1 1 0,1 0 0,-1 1 0,0 1 0,0 0 0,20 9 0,-31-12 27,-1-1-1,1 1 0,-1-1 1,1 1-1,-1 0 1,0 0-1,1 0 0,-1 0 1,0 0-1,0 0 1,1 0-1,-1 1 1,0-1-1,0 0 0,0 0 1,-1 1-1,1-1 1,0 1-1,0-1 1,-1 1-1,1-1 0,-1 1 1,1-1-1,-1 1 1,0 2-1,0-2 46,-1 0 0,0 0 0,1 0-1,-1 0 1,0 0 0,0 0 0,-1 0 0,1 0 0,0-1-1,-1 1 1,1 0 0,-1-1 0,1 1 0,-1-1 0,1 1 0,-3 0-1,-8 6 278,1-2-1,-1 1 0,0-1 1,-24 8-1,18-9-230,-1 0 1,1-1-1,-1-1 1,1 0-1,-1-2 1,-34-1-1,51 0-226,0 0 1,0 0-1,0-1 0,1 1 1,-1-1-1,0 1 0,1-1 1,-1 0-1,0 0 1,1 1-1,-1-1 0,1 0 1,-1-1-1,1 1 0,0 0 1,-1 0-1,1 0 0,0-1 1,0 1-1,0-1 0,0 1 1,0-1-1,0 1 1,0-1-1,0-1 0,-1-3-1190,0-1 0,1 1 0,0 0 0,0 0 0,1-12 0,-1-18-7307</inkml:trace>
  <inkml:trace contextRef="#ctx0" brushRef="#br0" timeOffset="1">25 85 7751</inkml:trace>
  <inkml:trace contextRef="#ctx0" brushRef="#br0" timeOffset="2">25 85 7751,'32'-47'6086,"-25"43"-4388,6-1 672,3-1-640,5 2-385,6-2-256,2 2-737,1 1-320,4 1 0,-2 2-32,-1 0-1281,-3 0-1954,-3 0-2979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0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28 10698,'0'0'1687,"11"-5"1020,5 0-1660,1 0 0,0 1 1,0 1-1,33-2 0,-44 5-848,0 0 0,0 0 0,0 1-1,0 0 1,0 0 0,-1 0-1,1 1 1,0-1 0,7 5-1,-11-5-176,1 1-1,-1-1 0,0 1 1,0-1-1,0 1 0,0 0 1,0 0-1,-1 0 0,1 0 1,0 0-1,-1 0 0,0 0 0,1 1 1,-1-1-1,0 1 0,0-1 1,0 1-1,-1-1 0,1 1 1,-1-1-1,1 1 0,-1 3 1,0-2 70,0 1 1,-1-1 0,0 1 0,1-1 0,-2 1 0,1-1 0,0 0-1,-1 1 1,0-1 0,0 0 0,0 0 0,-1 0 0,1-1-1,-1 1 1,-5 5 0,-58 53 978,40-40-793,-5 4 21,-35 35 180,61-57-454,1 1 0,0 0-1,0 0 1,1 0-1,0 0 1,0 1-1,0-1 1,0 1 0,1 0-1,0 0 1,-2 6-1,4-10-20,0 0 0,0 0 0,0 1 0,0-1 0,1 0 0,-1 0 0,0 0 0,1 0 0,0 0 0,-1 0-1,1 0 1,0 0 0,0-1 0,0 1 0,0 0 0,0 0 0,0-1 0,1 1 0,-1 0 0,1-1 0,-1 0 0,1 1 0,-1-1-1,1 0 1,0 0 0,0 0 0,-1 0 0,1 0 0,0 0 0,0 0 0,0 0 0,0-1 0,3 1 0,9 3-10,1-1 0,-1-1-1,25 2 1,-22-3-151,100 4-5907,-57-6-3743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0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 94 5189,'0'0'5440,"-1"-10"-2808,0 6-2421,1 1 0,-1-1 1,1 0-1,-1 0 1,-1 1-1,1-1 1,0 0-1,-1 1 0,0 0 1,1-1-1,-1 1 1,-1 0-1,1 0 1,0 0-1,-1 0 0,0 0 1,1 0-1,-1 1 1,0 0-1,0-1 1,-1 1-1,1 0 0,0 0 1,-1 1-1,1-1 1,-1 1-1,0 0 1,1 0-1,-1 0 1,0 0-1,0 0 0,-4 1 1,-4 0-43,0 1 1,-1 0-1,1 0 0,1 1 1,-1 1-1,0 0 1,1 1-1,-1 0 0,1 1 1,0 0-1,1 1 1,-1 0-1,1 0 0,-18 16 1,15-11-42,0 0 1,1 1 0,1 0-1,0 1 1,1 0-1,0 0 1,1 1 0,0 1-1,1 0 1,-8 21 0,15-32-120,-1 0 1,1 0-1,0 0 1,0 0-1,1 0 1,-1 1 0,1-1-1,0 0 1,0 0-1,1 0 1,0 5 0,-1-7-2,1 0 1,0 0 0,0 0-1,0 0 1,0 1 0,0-2 0,0 1-1,0 0 1,1 0 0,-1 0 0,1 0-1,-1-1 1,1 1 0,0-1-1,3 3 1,2-1 27,0 0-1,0 0 1,1-1-1,-1 1 1,1-2 0,0 1-1,0-1 1,-1 0-1,1-1 1,9 0-1,3 0 17,0-1-1,0-1 1,0-1-1,-1-1 0,33-10 1,-40 10-31,0 0 0,0-1 0,-1-1 0,0 0 0,0 0 0,0-1 0,-1-1 0,0 0 0,-1 0 0,10-11 0,-16 16-2,0 0 1,-1-1 0,1 1 0,-1-1 0,0 1 0,0-1-1,-1 0 1,1 0 0,-1 0 0,0 0 0,0 0-1,0 0 1,0 0 0,-1 0 0,0-1 0,0 1-1,0-8 1,-1 10-28,0-1 0,1 1 0,-1 0 0,0-1-1,0 1 1,0 0 0,-1 0 0,1-1 0,0 1 0,-1 0 0,1 1-1,-1-1 1,0 0 0,0 0 0,0 1 0,0-1 0,0 1 0,0-1-1,0 1 1,0 0 0,-1 0 0,1 0 0,0 0 0,-1 0 0,1 0-1,0 1 1,-1-1 0,1 1 0,-5 0 0,2-1-93,0 0 0,0 1 0,-1 0 0,1 0 0,0 0 0,0 1 0,0 0 0,-1 0 0,1 0 0,0 1 0,0-1 0,0 1 0,1 0 0,-7 4 0,8-4-224,1 0 1,0 1 0,0-1 0,0 1 0,0-1-1,0 1 1,1 0 0,-1-1 0,1 1 0,-1 0 0,1 0-1,0 0 1,0 0 0,1 0 0,-1 0 0,0 0-1,1 1 1,0-1 0,0 0 0,0 0 0,0 0 0,1 1-1,-1-1 1,2 6 0,7 15-3861,6 0-550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0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14606,'0'0'2818,"-9"58"-1376,4-27 287,-1 2-511,5 0-418,1 0-543,0-3-193,0-3 0,1-2 0,8-5 0,-3-4-416,-1-4-1186,-1-9-1088,-1-3-2147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0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16015,'0'0'7074,"-3"9"-6930,1-4-130,-16 54 65,18-57-74,-1-1 0,1 1-1,-1 0 1,1 0 0,0-1 0,-1 1 0,1 0 0,0 0 0,0-1 0,0 1 0,0 0 0,1 0 0,-1-1 0,1 1 0,-1 0 0,1 0 0,-1-1-1,1 1 1,0 0 0,0-1 0,-1 1 0,1-1 0,0 1 0,1-1 0,-1 0 0,0 1 0,0-1 0,1 0 0,-1 0 0,0 0 0,2 1 0,77 14-278,-69-15 206,0 0 1,0 1-1,0 0 0,0 0 1,0 1-1,0 1 0,-1 0 0,1 0 1,-1 1-1,-1 1 0,17 10 1,-25-15 53,1 0 1,-1 0 0,0 0-1,0 1 1,0-1 0,0 0-1,0 1 1,0-1 0,0 0-1,0 1 1,0-1 0,-1 1-1,1-1 1,0 1 0,-1 0-1,0-1 1,1 1 0,-1-1-1,0 1 1,0 0 0,0-1-1,0 1 1,0 0 0,0-1-1,0 1 1,-1 2 0,-1-1 52,1 0 0,-1 0 0,0 0 0,0 0 0,0-1 0,0 1 0,-1-1 0,1 1 0,-1-1 0,1 0 0,-1 0 0,-3 2 0,-9 4 356,0 0 0,0-1 0,-1 0 0,-15 4 0,4-3-15,0-1 0,0-1-1,0-2 1,-1 0 0,-36-1 0,63-3-508,-1 0 0,0 0 0,1-1 0,-1 1 0,0 0 1,1-1-1,-1 1 0,1-1 0,-1 1 0,1-1 0,-1 0 1,1 0-1,-1 1 0,1-1 0,0 0 0,-1-1 0,1 1 0,0 0 1,0 0-1,0 0 0,0-1 0,0 1 0,0 0 0,0-1 0,0 1 1,0-1-1,1 1 0,-1-1 0,0-2 0,-1-4-1732,1 1-1,0-1 1,0 0 0,1-16-1,0 19 437,0-29-8768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09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10474,'0'0'10602,"56"-38"-9129,-35 31-416,4 2-448,7-2-513,4 5-64,1-2 0,3 1-352,-1 3-1474,0 0-1121,-5 0-1345,0 0-2370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19 622 4612,'0'0'4768,"-3"8"-3711,-1 0-703,2-6-169,1 1 0,0-1-1,-1 1 1,1-1 0,0 1-1,0 0 1,1-1 0,-1 1-1,1 0 1,-1 6 0,17-21 2756,16-18-1706,-2-1 0,43-55 0,-12 12-995,58-57-60,144-177 142,-368 472-156,99-156-132,0-1 99,1 1-1,-1-1 1,1 1 0,1 0 0,-1 0 0,1 1 0,0-1-1,1 1 1,0 0 0,1 0 0,-2 10 0,4-18-136,1-1 0,-1 1 0,0-1 0,1 1 0,-1-1 0,0 1 0,1-1 0,-1 1-1,1-1 1,-1 0 0,1 1 0,-1-1 0,1 0 0,-1 1 0,1-1 0,-1 0 0,1 0 0,-1 0 0,1 1 0,0-1 0,-1 0 0,1 0 0,-1 0 0,1 0 0,-1 0 0,1 0 0,0 0 0,-1 0 0,1 0 0,-1 0 0,1 0 0,0-1 0,0 1-1,25-6 102,-14 0-179,-1 0 0,1 0 0,-1-1 0,0-1 0,16-13 0,-22 16-611,1 0 1,-1-1-1,-1 1 1,1-1-1,-1 0 0,7-12 1,-4-3-5731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0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 10570,'0'0'4345,"8"0"-2631,-3-1-1377,10 1 394,0 0 1,1 1-1,-1 0 1,1 1-1,15 5 0,-28-7-704,0 1 0,0 0-1,0 0 1,0 0 0,-1 0-1,1 0 1,0 1 0,0 0-1,-1-1 1,1 1 0,-1 0-1,0 0 1,1 0 0,-1 0-1,0 1 1,0-1 0,-1 1-1,1-1 1,0 1 0,-1-1-1,1 1 1,-1 0 0,0 0-1,0 0 1,0 0 0,0 0-1,-1 0 1,1 0 0,-1 0-1,0 0 1,0 0 0,0 0-1,0 0 1,0 0 0,-1 4-1,-1 0 35,0-1-1,0 0 0,0 0 1,0 0-1,-1 0 0,0 0 0,0-1 1,-1 0-1,1 1 0,-1-1 1,-7 6-1,-59 50 886,55-50-477,1 1 0,0 0-1,-18 21 1,31-33-459,0 1 0,1-1-1,-1 1 1,1-1 0,-1 1 0,1-1-1,-1 1 1,1-1 0,-1 1 0,1-1-1,0 1 1,-1 0 0,1-1 0,0 1-1,-1 0 1,1-1 0,0 1-1,0 0 1,0-1 0,-1 1 0,1 0-1,0 0 1,0-1 0,0 1 0,0 0-1,0-1 1,1 1 0,-1 0 0,0 0-1,0-1 1,0 1 0,1 0 0,-1-1-1,0 1 1,1 0 0,-1-1 0,0 1-1,1-1 1,-1 1 0,1-1 0,-1 1-1,1-1 1,-1 1 0,1-1 0,-1 1-1,1-1 1,0 1 0,-1-1-1,1 0 1,-1 0 0,1 1 0,0-1-1,-1 0 1,1 0 0,0 1 0,0-1-1,-1 0 1,1 0 0,1 0 0,55 0 223,-41 0-149,31-1-1431,72-11 0,-8-12-5685,-51 5-2059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1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7911,'0'0'12717,"82"-39"-11308,-20 22-96,11 3-576,15 1-481,-1 2-160,1 6-64,-10 4-96,-10 1-1601,-21 2-1603,-22 8-1664,-16 0-1795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10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12908,'0'0'6534,"64"10"-4548,4-15-865,9-4-736,5 3-225,-4-1-64,1 3-32,-11 2-480,-11-1-1987,-9-1-3170,-9-3-4933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1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16 148 9321,'0'0'6780,"-4"-9"-5328,2 4-1216,1 4-206,0 0 1,0 0 0,0 0-1,1 0 1,-1 0 0,0 0-1,1 0 1,-1-1 0,1 1-1,-1 0 1,1 0 0,0-1-1,-1 1 1,1 0 0,0 0-1,0-1 1,0 1 0,0 0-1,0-1 1,0 1 0,0 0-1,1 0 1,-1-1 0,0 1-1,1 0 1,-1 0 0,1-1-1,-1 1 1,1 0 0,-1 0-1,1 0 1,0 0 0,0 0-1,0 0 1,-1 0 0,1 0-1,0 0 1,0 0 0,0 1-1,1-1 1,-1 0 0,0 1-1,2-2 1,84-20 245,1 4 0,127-11 1,-193 27-262,157-11 11,-178 13-29,0 0-1,0 0 1,-1 0-1,1 0 1,0 0 0,0 0-1,0 0 1,0 0-1,-1 0 1,1 1-1,0-1 1,0 0-1,0 0 1,-1 1-1,1-1 1,0 1 0,-1-1-1,1 1 1,0-1-1,-1 1 1,1-1-1,0 1 1,-1 0-1,1-1 1,-1 1 0,1 0-1,-1-1 1,1 2-1,-1 0 14,1 0 0,-1 0-1,0 0 1,0 0 0,0 0 0,0 0-1,0 0 1,-1 0 0,1 0 0,-1 0 0,1 0-1,-2 2 1,-29 56 458,26-53-402,-78 121 864,45-73-116,3 2 1,-51 110 0,83-161-728,1 0 0,0 1 1,0 0-1,0-1 1,1 1-1,0 0 0,0 0 1,1-1-1,0 1 0,1 9 1,0-14-76,-1 1 1,1-1-1,-1 0 0,1 0 1,0 0-1,0 0 1,0 0-1,0 0 0,1 0 1,-1 0-1,0-1 1,1 1-1,-1 0 0,1-1 1,0 1-1,-1-1 0,1 1 1,0-1-1,0 0 1,0 0-1,0 0 0,0 0 1,0 0-1,0 0 1,0-1-1,0 1 0,1-1 1,-1 1-1,0-1 1,0 0-1,1 0 0,-1 0 1,3 0-1,-3 0-170,0 0 0,0 0 0,0 0 0,0 0 0,1-1 0,-1 1 0,0-1 0,0 1 0,0-1 0,0 0 0,0 1 0,-1-1 0,1 0 0,3-2 0,-4 2-134,-1 0 0,1-1-1,0 1 1,0 0 0,-1 0 0,1-1-1,-1 1 1,1 0 0,-1-1-1,1 1 1,-1 0 0,0-1 0,0 1-1,0 0 1,0-1 0,0 1-1,0-1 1,0 1 0,0-1 0,0 1-1,-1 0 1,1-1 0,-2-2-1,-6-16-5237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1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13132,'0'0'9481,"55"-60"-9160,-9 44-129,15-2-64,2 2-96,5 5 0,3 0 0,-3 5-288,-4 4-1698,-7 0-1377,-7-2-1986,-7-5-1890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1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60 13293,'-7'-1'1969,"-5"0"-1596,-19-3 3473,31 4-3790,0 0 1,0 0 0,0 0 0,0 0 0,0 0 0,0 0 0,0 0 0,0 0 0,0 0 0,0 0-1,1 0 1,-1 0 0,0 0 0,0 0 0,0 0 0,0 0 0,0-1 0,0 1 0,0 0 0,0 0-1,0 0 1,0 0 0,0 0 0,0 0 0,0 0 0,0 0 0,0 0 0,23-1 30,473-36 263,-365 22-305,-131 15-45,0 0 0,1 0 0,-1 0 0,0 0-1,0 0 1,0 0 0,0 0 0,0 0 0,0 1-1,0-1 1,1 0 0,-1 0 0,0 0 0,0 0 0,0 0-1,0 0 1,0 0 0,0 0 0,0 0 0,0 0-1,1 0 1,-1 0 0,0 1 0,0-1 0,0 0-1,0 0 1,0 0 0,0 0 0,0 0 0,0 0-1,0 0 1,0 1 0,0-1 0,0 0 0,0 0 0,0 0-1,0 0 1,0 0 0,0 0 0,0 1 0,0-1-1,0 0 1,0 0 0,0 0 0,0 0 0,0 0-1,0 0 1,0 1 0,0-1 0,0 0 0,0 0-1,-1 0 1,1 0 0,0 0 0,0 0 0,0 0-1,0 0 1,0 0 0,0 1 0,0-1 0,0 0 0,-1 0-1,-9 14-15,-13 11 92,-10 10 194,2 1 0,1 2-1,2 1 1,2 1-1,1 1 1,2 1 0,3 1-1,1 1 1,-26 92-1,41-122-195,2 0-1,-1 0 0,1 23 0,2-33-94,0-1 0,0 1-1,1-1 1,-1 1 0,1-1 0,0 0 0,0 1-1,0-1 1,2 4 0,-2-6-50,-1 0 0,1 0 0,0 0 0,0 0 0,0 0 0,0 0 0,0 0 0,0 0 0,0-1 0,0 1 0,0 0 0,0 0 0,0-1 0,0 1 0,0-1 0,1 1 0,-1-1 0,0 0 0,0 1 0,1-1 0,-1 0 0,0 0 0,3 0 0,-4 0-31,1 0-1,-1 0 1,0 0-1,1 0 1,-1 0-1,0 0 0,1 0 1,-1-1-1,0 1 1,0 0-1,1 0 1,-1 0-1,0-1 0,0 1 1,1 0-1,-1 0 1,0-1-1,0 1 1,0 0-1,1 0 0,-1-1 1,0 1-1,0 0 1,0-1-1,0 1 1,0 0-1,0-1 0,0 1 1,1 0-1,-1-1 1,0 1-1,0 0 0,0-1 1,0 1-1,0 0 1,-1-1-1,1 1 1,0 0-1,0-1 0,0 1 1,0-1-1,0-2-911,0-17-4330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1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54 6983,'0'0'3923,"-4"-8"-2305,-19-29 1904,20 32-2576,2 1 1635,8 5-6052,3 1-1767,-5-2-405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18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11403,'0'0'7399,"-2"10"-6417,-26 172 3207,5-13-2116,18-122-1715,26-75-4127,-8 1-497,3-6-2988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1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66 10218,'0'0'2023,"-8"0"70,-25 0 111,20-2 1382,17-2-1645,16-3-1425,232-15 686,73-9-578,-452 41-111,-294 70-70,575-109-379,247-15 0,-802 50 700,356-6-770,43 0-71,-26-5-4806,18-4-2185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2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44 5733,'-52'-12'2416,"-18"-5"1679,24 3 2025,55 16-5408,0-2-1,0 1 1,0-1-1,17-2 1,5 0-346,32 4-261,0 2 1,0 3-1,0 3 0,-1 3 1,-1 2-1,-1 3 1,75 32-1,-130-48-72,29 17-79,-34-19 51,1 0 1,-1 1-1,1-1 1,0 1-1,-1 0 1,1-1 0,-1 1-1,1-1 1,-1 1-1,0 0 1,1-1-1,-1 1 1,0 0-1,1 0 1,-1-1-1,0 1 1,0 0-1,1 0 1,-1-1-1,0 1 1,0 0-1,0 0 1,0 0-1,0-1 1,0 1-1,0 0 1,-1 0-1,1-1 1,0 1 0,0 0-1,-1 0 1,1-1-1,0 1 1,-1 0-1,1 0 1,-1-1-1,1 1 1,0-1-1,-1 1 1,0 0-1,1-1 1,-1 1-1,0 0 1,-15 10 208,1-1-1,-2 0 1,1-2 0,-2 1-1,1-2 1,-33 9 0,31-9-135,-334 89 1748,135-43-1012,303-53-2155,8-15-6646,-45 5-529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3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1 601 13004,'0'0'2216,"3"-10"-1714,4-8-172,2-1 0,0 1 0,1 1 0,17-23 0,62-73 743,-40 53-668,25-35-51,83-101-174,-140 181-193,-9 17-76,-4 32-42,-4-15 209,1 27 26,2-1 0,2 0 1,2 0-1,20 68 0,-22-100-261,0 0 1,0-1-1,1 0 0,1 0 1,0 0-1,1-1 0,0 0 1,15 16-1,-16-21-243,1 1 0,-1-2-1,1 1 1,0-1 0,0 0 0,1-1 0,-1 0 0,1 0-1,0-1 1,0 0 0,1 0 0,-1-1 0,16 1-1,27-1-4360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0 285 3876,'0'0'13068,"8"-4"-11872,19-9-667,-1-1 0,0-2 1,-1-1-1,0-1 0,22-21 0,-15 10-269,-2-2-1,0-1 0,27-39 0,-83 106-132,10-15-234,0 2 1,1 0-1,2 0 1,-14 30-1,23-35-1331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2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46 478 15278,'0'0'1089,"-9"5"369,-28 18-439,80-39 2553,62-41-2711,224-125-244,-234 123-523,117-94-1,-167 114-18,-112 110 472,-61 83 1,96-110-270,-36 67 1,60-96-236,1 1-1,0-1 1,2 1-1,-1 0 0,2 0 1,0 0-1,1 1 1,-1 32-1,4-47-193,0 1 0,0-1 0,0 1 0,0-1 0,1 0 0,-1 1 0,1-1 0,0 0 0,-1 1 0,1-1 0,0 0 0,1 0 0,-1 0 0,0 0 0,0 0 0,1 0 0,-1 0 0,1 0 0,0-1 0,0 1 0,-1 0 0,1-1 0,0 0 0,3 2 0,-1-1-282,-1-1 0,1 0 1,0 1-1,0-1 0,0-1 0,0 1 1,0-1-1,0 1 0,0-1 1,0 0-1,0-1 0,0 1 1,0-1-1,5-1 0,17-8-5626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2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8296,'0'0'8424,"-42"50"-7495,20-28 96,-5 5 384,4 4 32,2 1-672,3-3-641,12-3-128,6-3 0,6-9-544,17-6-1122,9-9-224,7-6-1153,3-15-1665,0-14-5510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2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70 11787,'2'-8'1132,"6"-28"261,-8 35-1329,0 0 0,1 1 1,-1-1-1,0 0 0,0 0 0,0 0 0,0 0 0,0 0 0,0 1 0,0-1 0,-1 0 0,1 0 0,0 0 1,0 0-1,-1 1 0,1-1 0,0 0 0,-1 0 0,1 0 0,-1 1 0,1-1 0,-1 0 0,1 1 1,-1-1-1,1 0 0,-1 1 0,0-1 0,1 1 0,-1-1 0,0 1 0,0 0 0,1-1 0,-1 1 1,0-1-1,0 1 0,0 0 0,1 0 0,-1 0 0,0-1 0,0 1 0,-1 0 0,-39 2 816,34-1-662,-3 1-34,0 0-1,0 1 1,0 1 0,0-1-1,1 2 1,0-1-1,-1 1 1,2 0-1,-1 1 1,-10 9-1,13-10-63,0 0 1,0 0-1,1 0 0,0 1 0,0 0 1,0 0-1,1 0 0,0 1 0,0-1 1,1 1-1,-1 0 0,1 0 0,1 0 1,-4 14-1,6-19-113,0 0 1,0 0-1,0 0 1,0-1-1,0 1 1,1 0-1,-1 0 1,1 0-1,-1 0 1,1-1-1,0 1 1,0 0-1,-1 0 1,1-1-1,0 1 1,0-1-1,1 1 1,-1-1-1,0 1 1,0-1-1,1 0 1,-1 0-1,1 1 1,-1-1-1,1 0 1,0 0 0,-1 0-1,1-1 1,0 1-1,0 0 1,-1-1-1,1 1 1,0-1-1,4 1 1,7 1 59,0 0 1,1-1 0,25-2 0,-25 1-20,10-2-17,0-2 1,0 0-1,-1-1 1,1-2-1,-1 0 1,-1-2-1,1 0 1,-1-2-1,28-17 1,-77 80-342,13-29 475,2 0 0,0 0 0,2 1 0,0 0 0,2 1 0,0 0 0,2 0 0,1 1 0,1 0 0,1 0 0,1 41 1,2-67-110,0 1 0,-1 0 1,1-1-1,-1 1 1,1-1-1,-1 1 0,1-1 1,-1 1-1,1-1 0,-1 1 1,0-1-1,1 1 1,-1-1-1,1 0 0,-1 1 1,0-1-1,0 0 1,1 0-1,-1 1 0,0-1 1,0 0-1,1 0 1,-1 0-1,0 0 0,0 0 1,1 0-1,-2 0 1,-31 0 834,25 0-644,-17-1 226,1 0 1,-40-7 0,55 6-408,0 0 1,0-1 0,1 0 0,-1 0 0,1 0 0,-1-1 0,1-1 0,0 1 0,1-1 0,-11-9-1,18 14-95,-1 0-1,1-1 0,-1 1 0,1 0 0,-1-1 0,1 1 0,0 0 0,-1-1 1,1 1-1,0-1 0,-1 1 0,1-1 0,0 1 0,0-1 0,-1 1 0,1-1 1,0 1-1,0-1 0,0 1 0,0-1 0,-1 1 0,1-1 0,0 1 0,0-1 0,0 1 1,0-1-1,0 1 0,0-1 0,1 1 0,-1-1 0,0 0 0,17-7-1495,32 6-1980,-43 2 2872,71 0-7215,-35-1 1757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2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60 10410,'0'0'2002,"1"-9"491,-1 9-2490,0-3 212,1 0 0,-1 0 0,0 0 1,0 0-1,-1 0 0,1 0 1,-1 0-1,1 0 0,-1 0 1,-1-4-1,1 6-137,0 0-1,0 0 1,-1 0-1,1 0 1,0 0-1,0 0 1,0 0-1,-1 0 1,1 1-1,0-1 1,-1 0 0,1 1-1,-1-1 1,1 1-1,-1 0 1,1-1-1,-1 1 1,1 0-1,-1 0 1,1 0-1,-1 0 1,1 0-1,-1 0 1,1 0 0,-1 1-1,1-1 1,-1 1-1,1-1 1,-1 1-1,1-1 1,-3 2-1,-12 5 223,0 0 0,1 1 0,0 0 0,0 1 0,1 1 0,0 0 0,-18 19 0,6-5 484,2 1 0,-37 50 0,52-62-596,0 1 0,1 0 1,0 0-1,2 0 0,-1 1 1,2 0-1,-5 19 0,8-29-171,1-1 0,1 1-1,-1-1 1,1 1 0,-1-1-1,1 1 1,0-1 0,1 1-1,-1-1 1,1 1 0,0-1 0,0 1-1,1-1 1,-1 0 0,1 1-1,0-1 1,0 0 0,0 0-1,1 0 1,-1-1 0,1 1-1,0-1 1,0 1 0,0-1-1,1 0 1,-1 0 0,1 0-1,-1-1 1,8 5 0,3 0 21,1-1 1,-1-1-1,1 0 0,0-1 1,1-1-1,-1 0 1,0-1-1,24 1 1,-30-3-17,1 0 0,0 0 0,0-1 0,-1 0 0,1-1 0,0 0 1,-1 0-1,0-1 0,1-1 0,-1 1 0,0-1 0,-1-1 0,1 0 1,12-9-1,-19 12-13,0 0 0,1 0 0,-1 0 0,0 0 0,0-1 0,0 1 0,-1-1 0,1 1 0,0-1 0,-1 0 0,0 0 0,0 1 0,0-1 0,0 0 0,0 0 0,0 0 0,-1 0 0,1 0 0,-1-1 0,0 1 0,0 0 0,0 0 0,0 0 0,-1 0 0,1 0 0,-1 0 0,-2-5 0,2 4-16,-2 0 0,1 0 0,0 1 0,-1-1 0,0 0-1,1 1 1,-1 0 0,-1-1 0,1 1 0,0 1 0,-1-1 0,0 0 0,0 1 0,1 0 0,-1 0-1,0 0 1,-1 0 0,-3-1 0,-2 0-71,0 1 0,0-1 0,0 2-1,0-1 1,0 2 0,0-1 0,0 1-1,0 1 1,0 0 0,0 0 0,0 1 0,0 0-1,1 1 1,-11 4 0,-27 19-3272,7 13-4309,25-19-2730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1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10826,'-7'8'459,"-7"12"-337,1 0 0,1 2 0,1-1 0,1 1 0,0 1 0,2 0 0,1 0 0,1 0 0,-5 36-1,-2 38 858,1 101-1,10-143-892,21 978 645,-7-762-629,-41 792 53,22-939-118,6-69-1055,-3 0 0,-14 71 1,9-97-1989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2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12748,'0'0'53,"14"9"-426,-7-5 380,2 1 6,1 1 0,-1-1 0,1-1 0,0 0 0,0 0 0,1-1 0,-1 0-1,1-1 1,0 0 0,11 1 0,402-24 687,-126 1-535,450 14 193,58-2 213,14-23-110,1029-29 140,-1651 57-511,940-20-127,-2-32 1442,270-21-55,-1399 76-1692,20-2-1265,-15-5-4120,-11-1 511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2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2691,'0'0'480,"-54"29"-544,40-22-32,-4 3 192,-3 0 609,3 3 448,-2 1-353,-1 2-479,-1 1-257,6-3-64,2 1-801,0-4-3363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2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2659,'0'0'384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22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9353,'0'0'6080,"-9"14"-5621,-1 2-379,1-1-1,0 2 0,2-1 1,0 1-1,0 0 0,-5 27 1,-13 84 497,5 2 1,6 0 0,6 248 0,8-376-637,0 0-84,0 0 0,0 1-1,0-1 1,0 0 0,0 0 0,1 1-1,-1-1 1,1 0 0,-1 0 0,1 0 0,0 0-1,0 0 1,0 0 0,0 0 0,0 0-1,1 0 1,2 3 0,-4-5 25,1 0 0,-1 0 0,1-1 0,-1 1 0,0 0 0,1 0 0,-1-1 0,1 1 0,-1 0 0,1-1 0,-1 1 0,0 0 0,1-1 0,-1 1 0,0-1 0,1 1 0,-1 0 0,0-1 0,0 1 0,1-1 0,-1 1 0,0-1 0,0 1 0,0-1 0,0 1 0,0-1 0,0 1 0,0-1 0,0 1 0,0-1 0,0 1 0,0-1 0,0 1 0,0-2 0,0 0-370,2-23-2752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2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71 6502,'0'0'1404,"1"-10"-133,1-4-1939,5-20 4315,-3 22 255,-5 43-2509,-2 6-1207,-29 599 2100,32-631-2426,0 16 258,1-1-1,0 1 1,6 22-1,-6-38-258,0 0 0,1-1 0,-1 1-1,1 0 1,0-1 0,1 1-1,-1-1 1,4 5 0,-4-7-122,-1-1 0,1 1 0,-1-1 0,1 1 0,-1-1 1,1 0-1,0 1 0,0-1 0,0 0 0,-1 0 0,1-1 1,0 1-1,0 0 0,0-1 0,1 1 0,-1-1 0,0 1 1,0-1-1,3 0 0,17-3-5743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59 3171,'0'0'7799,"3"-9"-5530,0 0-1512,-1 5-369,-1 1 1,0-1 0,0 1-1,0-1 1,0 1 0,0-1 0,-1 0-1,0-5 1,0 9-326,0-1 0,0 1 0,0 0 1,0 0-1,-1 0 0,1-1 0,0 1 0,0 0 0,0 0 0,-1 0 1,1 0-1,0 0 0,0-1 0,-1 1 0,1 0 0,0 0 1,0 0-1,-1 0 0,1 0 0,0 0 0,-1 0 0,1 0 1,0 0-1,0 0 0,-1 0 0,1 0 0,0 0 0,0 0 0,-1 0 1,1 0-1,0 1 0,0-1 0,-1 0 0,1 0 0,0 0 1,0 0-1,-1 0 0,1 1 0,0-1 0,0 0 0,0 0 1,0 0-1,-1 1 0,1-1 0,0 0 0,0 0 0,0 1 0,-14 9 104,7-2-68,0 0 0,1 1 0,0-1 0,0 1 0,1 1 0,0-1 0,1 1 0,0 0 0,0 0 0,1 0 0,0 0 0,1 0 0,0 1 0,1-1 0,0 1 0,0 0 1,2 12-1,-1-22-88,1-1 1,-1 1 0,1 0-1,-1 0 1,1-1 0,-1 1-1,1 0 1,0-1 0,-1 1-1,1 0 1,0-1 0,-1 1-1,1-1 1,0 1 0,0-1-1,0 0 1,-1 1 0,1-1-1,0 0 1,0 0 0,0 1-1,0-1 1,0 0 0,-1 0-1,1 0 1,0 0 0,0 0 0,0 0-1,0 0 1,0 0 0,0-1-1,0 1 1,33-7 334,-21 0-273,1-1 1,-2 0-1,1-1 1,-1-1-1,0 1 0,-1-2 1,0 0-1,-1 0 1,0-1-1,0 0 0,9-19 1,-17 29-66,-1 0-1,1 0 1,-1-1 0,0 1 0,0-1-1,0 1 1,0-1 0,-1 1 0,1-1-1,-1 0 1,0 1 0,1-1 0,-1 0-1,-1-4 1,1 6-51,-1 0-1,1 0 1,-1 0 0,1 0-1,-1 0 1,1 0-1,-1 1 1,1-1 0,-1 0-1,0 1 1,0-1 0,1 0-1,-1 1 1,0-1-1,0 1 1,0-1 0,0 1-1,0-1 1,0 1-1,0 0 1,0-1 0,1 1-1,-1 0 1,0 0-1,-2 0 1,-34 3-3889,0 8-4363,25-6 490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3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0 811 4452,'0'0'5590,"4"5"-5767,-1-1 193,0 1-1,1-1 1,0 0-1,0 0 1,0-1-1,0 1 1,0-1-1,1 0 0,0 0 1,-1 0-1,1-1 1,0 1-1,0-1 1,1-1-1,-1 1 1,0-1-1,0 1 0,11-1 1,49 1 541,-48-3-427,1 1 1,-1 1-1,1 0 1,-1 1 0,0 1-1,0 1 1,20 7-1,-19-5 645,0 0 0,1-1-1,-1-1 1,1-1-1,27 1 1,103-5 446,-64-1-1265,313-17 468,-334 10-342,0-2-1,0-4 1,-1-2 0,68-28-1,-24-1 0,156-89-1,6-10-63,-22 13-2,-80 39-5,108-67 12,-192 115-41,-57 32 16,-26 13-196,1-1 0,0 0 0,0 1 0,-1-1 0,1 0 0,0 0 0,-1 0 0,1 0 1,-1 0-1,1 0 0,-1 0 0,1 0 0,-1 0 0,0 0 0,0 0 0,1 0 0,-1 0 0,0 0 0,0 0 0,0 0 0,0-2 0,0-7-4179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3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263 112 4708,'1'-9'1090,"10"-63"3258,-9 42 443,-12 35-1572,2 7-3064,0 0-1,0 1 1,1-1 0,1 1 0,0 1 0,-6 21-1,-19 88 215,3 18 72,7 1 0,-5 216 1,26-681-325,-5 379-122,-1-1 0,-3 1-1,-24 78 1,15-63-686,-16 120-1,33-152-4358,1-37 1153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36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16752,'-11'0'705,"-8"24"-577,-3 11 448,1 7 193,5 9-64,3 2-257,1 3-352,3-2-64,7-3 32,-2-6-64,4-5 0,0-8-64,0-8 0,6-10-673,5-12-576,1-2-481,2-19-1152,2-12-1090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59:3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60 262 4228,'0'0'8499,"-5"8"-7896,5-8-592,-8 15 321,0 0 0,0 0 1,2 1-1,0 0 0,1 0 1,0 1-1,-3 30 0,8-47-329,0 1 0,1 0 0,-1-1 0,1 1 0,-1-1 0,1 1 0,-1-1 0,1 1 0,-1-1 0,1 1 0,0-1 0,-1 0 0,1 1 0,0-1 0,-1 0 0,1 1 0,0-1 0,-1 0 0,1 0 1,0 0-1,0 0 0,-1 0 0,1 0 0,0 0 0,-1 0 0,1 0 0,1 0 0,28 0 240,-23 0-213,11-1 6,-1 2 1,0 0-1,1 1 1,-1 0-1,0 2 0,17 5 1,-27-6-27,0-1 0,-1 2 0,1-1 0,-1 1 1,0 0-1,0 0 0,0 1 0,-1-1 0,0 1 0,0 1 0,0-1 1,0 1-1,-1 0 0,0 0 0,0 0 0,0 0 0,3 9 1,-4-6 132,1 1 1,-1 0-1,-1 0 1,0 0-1,0 1 1,-1-1-1,0 0 1,-1 1 0,0-1-1,-1 1 1,0-1-1,0 0 1,-1 0-1,-1 1 1,0-1-1,-8 19 1,9-24-59,-1 1 1,0 0 0,-1-1-1,1 1 1,-1-1-1,0 0 1,0-1-1,-1 1 1,1-1 0,-1 1-1,0-1 1,0-1-1,0 1 1,-1-1-1,1 0 1,-1 0 0,0 0-1,0-1 1,0 0-1,0 0 1,0-1 0,-1 1-1,1-1 1,0-1-1,-1 1 1,1-1-1,-1 0 1,-8-2 0,11 1-72,0 0-1,1 0 1,-1-1 0,0 1 0,1-1 0,-1 0 0,1 0 0,0 0 0,-1-1 0,1 1 0,0-1 0,0 0 0,1 1 0,-1-1 0,1-1 0,-1 1 0,1 0 0,0 0 0,0-1 0,0 0 0,-2-7 0,-1-3-7,0 0 0,1-1 0,1 1-1,-3-22 1,4 26-9,1-1 0,0 1-1,1 0 1,0 0 0,1 0-1,0-1 1,1 1 0,4-18-1,-3 22 10,0 0 0,0 0-1,0 1 1,1 0 0,0-1-1,0 1 1,0 1 0,0-1-1,1 0 1,0 1-1,0 0 1,0 0 0,0 1-1,1-1 1,6-2 0,76-31 312,-55 24-249,39-19-1,-64 28 61,-1-1 0,1 0-1,-1 0 1,0-1 0,0 1 0,0-2 0,-1 1-1,0-1 1,9-12 0,-11 13-25,-1 0 1,0 0-1,-1 0 1,0 0-1,0 0 0,0 0 1,-1-1-1,1 1 1,-2-1-1,1 1 1,-1-1-1,0 0 0,0 1 1,-1-1-1,1 1 1,-1-1-1,-1 1 0,0 0 1,0-1-1,0 1 1,-3-7-1,-7-10-947,-1 0 0,-1 1 0,-32-40 0,24 35-1825,11 10-1150,4 5-3037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0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72 8104,'-2'-8'501,"-7"-56"2996,8 68-541,-13 50-1897,-17 313-367,20-202-541,-72 666 286,67-690-308,-39 735 1196,25-267-408,-43-129-2438,68-461-1282,-3-7-1879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0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23 9225,'-57'20'124,"32"-13"-134,0 2 0,0 0 0,0 2 0,1 1 0,-25 17 0,37-15 149,21-7 373,31-5 540,-32-2-983,681-33 939,-370 10-911,-113 11-225,1527-63 1169,976 95 3646,-1091-7-2461,-710-11-726,-776 0-1481,168 26 0,-286-26-141,-9-2-160,1 1-1,-1-1 1,0 1-1,0 1 1,0-1-1,0 0 1,-1 1-1,1 0 0,6 4 1,-11-6 190,0 0 1,0 0-1,0 0 0,-1-1 1,1 1-1,0 0 1,0 0-1,0 0 0,0 0 1,0 0-1,-1 0 0,1 0 1,0 0-1,0 0 0,0 0 1,0 0-1,0 0 1,-1 0-1,1 0 0,0 0 1,0 0-1,0 0 0,0 0 1,0 0-1,-1 0 1,1 0-1,0 0 0,0 0 1,0 0-1,0 0 0,0 1 1,0-1-1,-1 0 1,1 0-1,0 0 0,0 0 1,0 0-1,0 0 0,0 0 1,0 1-1,0-1 1,0 0-1,0 0 0,-1 0 1,1 0-1,0 0 0,0 1 1,0-1-1,0 0 0,0 0 1,0 0-1,0 0 1,0 0-1,0 1 0,0-1 1,0 0-1,0 0 0,0 0 1,0 0-1,0 0 1,0 1-1,1-1 0,-1 0 1,0 0-1,0 0 0,0 0 1,-13 0-3128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0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48 13677,'0'0'747,"8"-5"-202,1-1-277,0 1 0,0 0 1,0 0-1,1 1 0,-1 1 0,1-1 1,0 2-1,0-1 0,0 1 0,1 1 1,14-1-1,-19 2-205,1 0 1,0 0-1,0 1 1,0-1-1,-1 2 0,1-1 1,-1 1-1,1 0 1,6 3-1,-11-4-41,1 1 0,-1 0 0,1 0-1,-1 0 1,0 0 0,0 0 0,0 0 0,0 1 0,0-1 0,-1 1 0,1 0-1,-1-1 1,1 1 0,-1 0 0,0 0 0,0-1 0,0 1 0,-1 0-1,1 0 1,-1 0 0,1 0 0,-1 5 0,1 4 76,-1-1 0,0 1 0,-1-1 0,0 1 1,0-1-1,-1 1 0,-1-1 0,0 0 0,-1 0 0,0 0 0,0-1 0,-1 1 1,0-1-1,-1 0 0,-1-1 0,1 1 0,-1-1 0,-1 0 0,0-1 0,-9 8 1,-36 34 290,-91 67 1,127-108-2692,5-7-4183,6-3-3946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0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2873 7143,'0'0'5247,"8"-6"-4569,-3 2-564,0 0-1,0 1 0,0 0 0,1 0 0,-1 1 0,1-1 1,0 1-1,-1 0 0,1 1 0,0-1 0,0 1 0,0 0 1,0 1-1,7-1 0,132 6 514,-79-2-582,0-2-1,-1-3 1,67-10 0,341-55 20,-162 26-34,-177 19 164,-1-6 0,-2-5 1,-1-7-1,-2-5 0,-2-6 0,-2-5 0,-3-5 0,185-126 0,-215 119-168,-3-4 0,-3-3 0,-4-4-1,108-135 1,-79 60 41,102-191 0,-82 127 202,-57 108-83,5 3-1,5 4 1,4 3 0,102-90 0,-125 132-190,131-91 1,-160 125 1,2 3 0,0 1 0,2 1 0,0 2 0,73-20 0,-89 31-14,0 2-1,0 0 0,0 2 1,1 0-1,-1 2 1,1 0-1,-1 2 1,29 5-1,-34-3 4,0 1 0,0 1 0,-1 1 0,1 0 0,-2 1 0,1 1 0,-1 1 0,0 0 0,-1 1 0,25 23 0,-26-21 19,217 214 58,-187-178-59,-2 2 0,67 107 1,8 52 25,-51-87 206,126 177-1,-117-208-84,4-2-1,4-5 1,168 135 0,320 172-86,-409-297 182,3-8 1,4-7 0,255 84-1,-246-113-165,3-7-1,342 36 1,-391-69-754,193-10 0,-231-11-1326,-5-10-2067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2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172 515 2370,'-20'-245'1347,"-12"3"4486,26 217-4283,6 25-1512,-1 0 0,1 0 0,0 0 0,0-1 0,0 1 0,0 0 0,0 0 0,0 0 0,0 0 0,0 0 0,0-1 0,0 1 0,-1 0 1,1 0-1,0 0 0,0 0 0,0 0 0,0 0 0,0 0 0,0 0 0,-1 0 0,1-1 0,0 1 0,0 0 0,0 0 0,0 0 0,-1 0 0,1 0 0,0 0 0,0 0 0,0 0 0,0 0 0,-1 0 0,1 0 0,0 0 0,0 0 0,0 0 0,0 0 0,0 0 0,-1 1 0,1-1 0,0 0 0,0 0 0,0 0 0,0 0 0,0 0 0,-1 0 0,1 0 0,0 0 0,0 1 1,0-1-1,0 0 0,0 0 0,0 0 0,-3 5 152,2-1 1,-1 1-1,1-1 1,-1 1 0,1 0-1,-1 9 1,-75 649 3378,59 4-2254,20-625-1498,2 0-1,1-1 0,2 0 1,14 42-1,-6-53-4215,-13-28-245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2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11691,'0'0'1089,"-4"9"272,-4 11-747,0 0 1,2 1-1,1 0 0,0 0 0,-2 44 0,3 122 1466,4-126-1663,8 348 1013,-15 409-975,6-809-614,-8 150 157,15-56-7674,-3-87 1120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5061,'13'-11'91,"2"-3"813,10-8 528,45-32-1,-63 49-1119,1 0 0,-1 1 0,0 0-1,1 0 1,0 1 0,0 0 0,0 0-1,0 1 1,1 0 0,-1 0 0,0 1 0,17 0-1,-23 1-232,-1 0 0,0 0-1,0 0 1,1 1 0,-1-1-1,0 0 1,0 1 0,1 0-1,-1-1 1,0 1 0,0-1-1,0 1 1,0 0 0,0 0-1,0 0 1,0 0-1,0 0 1,0 0 0,-1 0-1,1 0 1,0 0 0,0 0-1,-1 0 1,1 2 0,1 0 105,-1 1 0,-1-1 0,1 1 0,0 0 0,-1-1 0,0 1 0,0 0 0,-1 6 0,0 0 116,-1 1 0,0-1 0,-1 1 1,0-1-1,-7 14 0,-1-4-57,-28 36 0,29-45-225,2 0 0,-1 1 0,2 0-1,0 0 1,0 0 0,1 1 0,0 0-1,-3 16 1,9-28-47,0 0 0,1 0-1,-1-1 1,0 1 0,1 0 0,-1 0 0,1-1-1,-1 1 1,1 0 0,0-1 0,-1 1 0,1-1-1,0 1 1,-1-1 0,1 1 0,0-1 0,0 1 0,-1-1-1,1 0 1,0 1 0,0-1 0,0 0 0,0 0-1,-1 1 1,1-1 0,0 0 0,0 0 0,0 0-1,0 0 1,0 0 0,0 0 0,-1-1 0,2 1-1,43 0-2071,-36-1 1170,12 0-848,-11 0 676,1 1 0,0 0 0,0 0 0,-1 1 0,1 1 0,17 4-1,-25-5 1085,0 0-1,0 1 0,0 0 0,-1-1 0,1 1 0,0 0 1,-1 0-1,1 1 0,-1-1 0,0 1 0,0-1 0,0 1 1,0 0-1,0-1 0,0 1 0,-1 0 0,0 0 0,1 0 0,-1 0 1,0 1-1,0-1 0,-1 0 0,1 0 0,-1 1 0,0-1 1,0 4-1,1 15 931,-1 1 1,-1-1-1,-1 0 1,-1 0-1,0 0 1,-10 27-1,-51 128 4017,27-83-1796,21-1-2796,-47 39-827,62-129-401,1-7-5182,0-16-3055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2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467 42 4228,'0'0'4714,"6"-8"-3059,-4 7-1959,21-26 3146,-18 21-536,-18 19-851,-459 453 3099,456-457-7098,15-25-4235,1 8 5436,0-15-5758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26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529 1 13357,'0'0'288,"-77"53"449,36-14 864,-9 5-512,-5 4-64,-3 1-288,1-3-449,2-3-192,3-9 0,16-9 0,10-7-96,8-11 64,14-7-96,4-6-864,11-17-2500,12-6 33,4-7-448,7-5-4165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2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574 0 9065,'-16'8'1900,"-262"136"4775,-1 33-5353,312-201-4959,85-68-6334,-84 60 5450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2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823 1 7783,'0'0'2291,"-15"2"-412,-16 4-1082,0 3 1,0 0-1,1 2 1,-45 23-1,-316 205 1451,645-454-12984,-235 200 10114,-9 8 494,-1-1 1,0 1-1,-1-2 1,13-14 0,-21 23 152,0 0 1,0-1 0,0 1-1,0 0 1,0 0 0,1-1 0,-1 1-1,0 0 1,0-1 0,0 1 0,0 0-1,0 0 1,-1-1 0,1 1 0,0 0-1,0-1 1,0 1 0,0 0 0,0 0-1,0-1 1,0 1 0,0 0 0,-1 0-1,1-1 1,0 1 0,0 0-1,0 0 1,-1 0 0,1-1 0,0 1-1,0 0 1,0 0 0,-1 0 0,1 0-1,0-1 1,0 1 0,-1 0 0,1 0-1,0 0 1,-1 0 0,1 0 0,0 0-1,0 0 1,-1 0 0,1 0-1,0 0 1,-1 0 0,1 0 0,0 0-1,0 0 1,-1 0 0,1 0 0,0 0-1,-1 0 1,1 0 0,0 1 0,0-1-1,-1 0 1,1 0 0,0 0 0,-1 1-1,-22 2 1257,-16 11 187,-1 2-1,2 1 1,0 2 0,-68 47 0,33-20-112,-108 58 880,270-166-3250,38-25-2579,-107 75 2541,0 1 0,1 1 0,0 1 0,33-9 0,-53 17 889,1 0 0,-1 1 0,1 0 0,-1-1 0,1 1 0,0 0 0,-1 0 0,1 0-1,-1 0 1,1 0 0,-1 0 0,1 0 0,0 0 0,-1 1 0,2 0 0,-3-1 104,1 0 1,-1 1-1,0-1 0,0 0 0,1 1 1,-1-1-1,0 1 0,0-1 1,0 0-1,1 1 0,-1-1 1,0 1-1,0-1 0,0 1 1,0-1-1,0 1 0,0-1 1,0 0-1,0 1 0,0-1 1,0 1-1,0-1 0,-1 1 1,1-1-1,0 1 0,0-1 1,0 0-1,0 1 0,-1-1 0,1 1 1,-1-1-1,-29 38 408,-133 89 5887,17-17-4221,145-108-2853,2-6-733,10-17-3673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2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3427,'-10'6'9919,"-30"19"-7183,-60 49 1,87-63-2515,0 0-1,1 1 1,0 1 0,1 0-1,0 0 1,1 1 0,1 1 0,-13 24-1,22-38-223,-1 0 0,0 0 0,0 1 0,1-1 0,-1 0 0,1 1 0,-1-1 0,1 1 0,0-1 0,0 0 0,-1 1 0,1-1 0,0 1 0,0-1 0,0 1 0,0-1 0,1 1 0,-1-1 0,0 0 0,1 1 0,-1-1 0,1 1 0,-1-1 0,1 0 0,-1 0 0,1 1 0,1 1 0,0-2-1,0 0 1,0 0-1,0-1 0,0 1 1,0 0-1,1-1 0,-1 1 1,0-1-1,0 0 1,0 0-1,0 0 0,0 0 1,1 0-1,-1 0 1,0-1-1,2 0 0,11-2-103,0-2-1,-1 1 0,1-2 0,13-7 0,136-87-587,-164 100 703,0 1 0,0-1 0,0 0 0,0 0-1,0 0 1,0 0 0,0 0 0,0 0 0,0 0 0,0 0 0,0 0-1,0 0 1,0 0 0,0 0 0,0 0 0,0 1 0,0-1-1,0 0 1,0 0 0,0 0 0,0 0 0,0 0 0,0 0 0,0 0-1,0 0 1,0 0 0,0 0 0,0 0 0,0 0 0,0 1 0,0-1-1,0 0 1,0 0 0,0 0 0,0 0 0,0 0 0,0 0 0,0 0-1,0 0 1,0 0 0,0 0 0,1 0 0,-1 0 0,0 0 0,0 0-1,0 0 1,0 0 0,-10 13 243,-14 13 96,13-16-222,7-7-93,0 0-1,1-1 0,-1 1 0,1 1 0,0-1 0,0 0 0,0 1 1,0 0-1,1 0 0,0 0 0,-1 0 0,1 0 0,1 0 0,-1 0 1,-1 5-1,4-8-35,0 0 0,0 0 0,0 0 0,0-1 0,0 1 0,0 0 0,0-1 0,1 1 0,-1-1 1,0 1-1,0-1 0,0 0 0,1 1 0,-1-1 0,0 0 0,1 0 0,-1 0 0,0 0 0,0 0 0,1 0 1,-1 0-1,2-1 0,35-1 62,-37 2-57,35-5-164,-1-3 0,1 0-1,52-22 1,-59 19 9,0 1 1,0 2 0,0 0-1,1 2 1,50-3-1,-79 9 141,0 0-1,-1-1 1,1 1 0,-1 0-1,1 0 1,-1 0 0,1 0-1,-1 0 1,1 0 0,0 1-1,-1-1 1,1 0-1,-1 0 1,1 0 0,-1 0-1,1 1 1,-1-1 0,1 0-1,-1 0 1,1 1-1,-1-1 1,0 1 0,1-1-1,-1 0 1,1 1 0,-1-1-1,0 1 1,1-1 0,-1 0-1,0 1 1,0-1-1,1 1 1,-1-1 0,0 1-1,0 0 1,-8 21-109,-25 18 319,33-39-193,-17 15 186,12-12-96,1 0 1,-1 0 0,1 0 0,0 1 0,0 0-1,0 0 1,1 0 0,-1 0 0,1 0 0,1 1 0,-1-1-1,-3 12 1,6-16-93,0 0 1,0-1-1,0 1 0,0 0 1,0-1-1,1 1 0,-1 0 0,0-1 1,0 1-1,0 0 0,1-1 1,-1 1-1,0-1 0,1 1 0,-1-1 1,1 1-1,-1 0 0,1-1 1,-1 1-1,1-1 0,-1 0 0,1 1 1,-1-1-1,1 1 0,-1-1 1,1 0-1,0 1 0,-1-1 0,1 0 1,0 0-1,-1 0 0,1 1 1,0-1-1,-1 0 0,2 0 0,30 1 87,-24-1-68,33-2 62,1-2 0,58-14 0,-59 10-382,0 1 1,59-1-1,-98 8 280,0-1-1,0 1 1,1 0 0,-1 0-1,0 0 1,0 1-1,1-1 1,-1 0 0,0 1-1,0 0 1,0-1-1,1 1 1,-1 0 0,0 0-1,0 0 1,0 0-1,0 1 1,-1-1 0,1 1-1,0-1 1,0 1-1,-1-1 1,2 3 0,-1 1 47,0 0 1,-1 0 0,0 0 0,0 0-1,0 0 1,0 0 0,-1 0 0,0 0-1,0 7 1,0-10-10,-1 4 68,1-1-1,0 0 1,1 1-1,0-1 1,-1 1-1,1-1 1,2 6-1,-2-9-53,0-1-1,1 1 1,-1 0-1,0-1 0,0 1 1,1-1-1,-1 1 0,0-1 1,1 0-1,0 0 1,-1 1-1,1-1 0,0 0 1,-1-1-1,1 1 0,0 0 1,0 0-1,0-1 1,0 1-1,0-1 0,0 0 1,0 1-1,2-1 0,18 3 171,1-2 0,-1 0-1,1-1 1,25-4-1,-36 2-641,0 0 0,0-1-1,0 0 1,-1-1 0,17-8-1,-6-4-5011,-12-2-5777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0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4004,'0'-5'1173,"0"-1"1,1 1-1,0 0 1,0-1-1,0 1 1,4-8-1,19-30 3107,-20 37-4045,1 0 0,0 1 0,0-1 0,0 1 0,0 0 0,1 1 0,0-1 0,0 1 0,0 0 0,0 1 0,1-1 0,0 1 0,-1 1 1,1-1-1,0 1 0,0 0 0,1 1 0,7-2 0,-14 3-225,1 0 0,-1 1 0,0-1 0,0 0 0,0 0 1,0 0-1,0 1 0,0-1 0,1 0 0,-1 1 0,0-1 0,0 1 0,0 0 0,0-1 1,0 1-1,-1 0 0,1-1 0,0 1 0,0 0 0,0 0 0,-1 0 0,1 0 1,0 0-1,-1 0 0,1 0 0,-1 0 0,1 2 0,1 0 20,-1 1 0,-1 0 0,1 1-1,0-1 1,-1 0 0,0 0 0,0 0-1,-1 5 1,0 2 29,-1 0-1,0 0 1,-1 0-1,0-1 1,-8 19-1,-97 144 444,107-172-498,1 0 0,-1 0 0,1-1 0,-1 1 0,1 0 0,-1 0 0,1 0 0,0 0 0,-1 0 0,1 0 0,0 0 0,0 0 0,0 0 0,0 0 0,0 0 0,0 0 0,0 0 0,0 0 0,0 0 0,1 0 0,-1 0 0,0 0 0,1 0 0,-1 0 0,1 0 0,-1 0 0,1 0-1,-1 0 1,1-1 0,-1 1 0,1 0 0,0 0 0,-1-1 0,1 1 0,0 0 0,0-1 0,0 1 0,0-1 0,-1 1 0,1-1 0,0 1 0,0-1 0,0 1 0,0-1 0,0 0 0,0 0 0,0 0 0,0 1 0,0-1 0,0 0 0,1 0 0,11 1 24,0 0 0,0-1 0,18-2-1,-10 1-137,83-6-3858,-36-6-3969,-38 3 1398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11723,'0'0'2242,"-35"50"-64,18-21-736,7 1-930,4-2-160,6-5-287,2-8-130,18-9-1056,5-6-1697,3-10-289,5-18-993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78 116 4805,'0'0'12198,"-7"1"-10901,3 0-1242,0-1-1,1 1 1,-1 1 0,1-1-1,0 0 1,-1 1-1,1 0 1,0-1 0,0 1-1,0 1 1,0-1 0,0 0-1,1 1 1,-1-1 0,1 1-1,0 0 1,-1 0 0,1 0-1,0 0 1,1 0-1,-1 0 1,0 1 0,1-1-1,0 0 1,0 1 0,0-1-1,0 1 1,1-1 0,-1 1-1,1 0 1,0-1-1,0 1 1,1 4 0,-1-6-51,0-1 0,0 1 0,0 0 0,1 0-1,-1-1 1,0 1 0,1 0 0,0 0 0,-1-1 0,1 1 0,0-1 0,0 1 0,0-1 0,0 1 0,0-1 0,0 0 0,1 1 0,-1-1 0,0 0 0,1 0 0,-1 0 0,1 0 0,-1 0 0,1 0-1,-1 0 1,1-1 0,0 1 0,-1 0 0,1-1 0,3 1 0,7 1 1,1 0 0,-1 0-1,23-2 1,7 2-386,-39-2 328,-1 1 0,1-1 0,0 1 1,0 0-1,0 0 0,-1 0 0,1 0 1,0 0-1,-1 1 0,1-1 0,-1 1 1,1-1-1,-1 1 0,0 0 0,0 0 1,1 0-1,-2 0 0,1 1 0,0-1 1,0 0-1,-1 1 0,1-1 0,-1 1 1,0 0-1,0-1 0,2 6 0,-3-4 62,1 0-1,-1 0 0,0 0 0,0 0 1,-1 0-1,1 0 0,-1 0 0,0 0 0,0 0 1,0 0-1,-1-1 0,1 1 0,-1 0 0,0-1 1,0 1-1,0-1 0,0 0 0,-1 0 0,-3 4 1,5-6-12,-45 44 282,43-42-323,0-1-1,0 1 1,-1-1-1,1 0 1,-1 0-1,0 0 1,1-1-1,-1 1 0,0-1 1,0 0-1,0 0 1,0 0-1,-5 0 1,-4-4-2503,-1-14-3095</inkml:trace>
  <inkml:trace contextRef="#ctx0" brushRef="#br0" timeOffset="1">43 54 11851,'0'0'11211,"60"-42"-10539,-29 35-511,3 3-65,5 3-96,-2 1-609,-1 0-1857,-7 0-3236,-12 0-4739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10698,'0'0'8344,"-2"12"-7805,-6 27-355,-2-1 0,-2 1 0,-2-2 0,-21 43 0,-17 45-212,48-113-4646,9-31-1009,4-13-3728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10 9129,'-9'4'4083,"9"-4"-4078,-14 7 852,1 1 0,1 0-1,-1 1 1,-11 10-1,21-16-769,1-1-1,-1 0 0,1 1 1,-1-1-1,1 1 0,0 0 1,0 0-1,0 0 0,0 0 1,0 0-1,1 0 0,-1 0 1,1 1-1,0-1 0,0 1 1,0-1-1,0 1 0,1-1 1,0 1-1,-1-1 0,1 1 1,1-1-1,-1 1 0,0-1 1,1 1-1,0-1 0,1 5 1,0-5-62,0-1 1,0 1 0,0-1 0,0 1 0,0-1 0,1 0 0,-1 0 0,1 0 0,0 0 0,0 0 0,-1-1-1,1 1 1,0-1 0,0 0 0,1 0 0,-1 0 0,0 0 0,0 0 0,0-1 0,1 1 0,-1-1 0,7 0 0,-2 0 85,1 0 1,-1-1 0,1 1-1,0-2 1,-1 1 0,1-1-1,14-6 1,-13 4-31,-1-2-1,1 1 1,-1-1 0,-1 0 0,1-1 0,-1 0-1,13-15 1,-17 17-3,0 0 0,0 0 0,0-1 0,-1 1 0,0-1 0,0 0 0,0 0 0,-1 0-1,0 0 1,0 0 0,0-1 0,-1 1 0,0-1 0,0-6 0,-1 12-53,0 0 0,0 1 0,0-1 0,0 0 1,0 0-1,-1 0 0,1 0 0,0 1 0,0-1 0,-1 0 0,1 0 0,0 1 0,-1-1 1,1 0-1,-1 0 0,1 1 0,-1-1 0,1 0 0,-1 1 0,0-1 0,1 1 0,-1-1 1,0 1-1,1-1 0,-1 1 0,0 0 0,0-1 0,-1 0 0,-30 0 219,24 3-242,0-1 1,0 1 0,0 1-1,0 0 1,-13 7 0,4 1-11,1 1 0,0 1 0,1 0 1,0 2-1,-19 24 0,28-31-5,0-1 1,0 1-1,1 1 0,1-1 1,-1 1-1,1 0 0,1 0 0,0 0 1,0 1-1,1-1 0,0 1 1,0-1-1,0 16 0,2-23-40,0 0-1,0 0 1,1 0-1,-1 0 1,1 0-1,-1 0 1,1 0-1,0 0 1,-1 0 0,1 0-1,0 0 1,0-1-1,0 1 1,1 0-1,-1-1 1,0 1-1,1-1 1,-1 1-1,1-1 1,2 3-1,0-2-162,0 0 0,0 0 1,0-1-1,0 1 0,1-1 0,-1 0 0,0 0 0,1 0 0,5 0 0,4-1-1305,-1 0 1,1 0-1,0-2 0,-1 0 1,21-5-1,9-7-5670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7143,'0'0'5541,"68"13"-3747,-26-13-994,10 0-479,4-9-1,-3-2 161,2 1-353,-8 1-128,-10 1-865,-17 3-2819,-15 4-1408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2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98 155 11723,'0'0'5792,"10"-3"-5012,2 0-686,0-2 1,0 1 0,-1-1 0,0-1 0,12-8 0,-19 12 6,0 0 0,-1 0 0,1-1 0,-1 0 0,1 0 0,-1 0 0,0 0 0,-1 0 0,1 0 0,0-1 0,-1 1 0,0-1 0,0 0 0,0 0 0,0 0 0,0 0 0,-1 0 0,0 0 0,0 0 1,0 0-1,0-9 0,-1 11-55,-1 0 1,0 1 0,0-1 0,0 0 0,0 1 0,0-1-1,0 0 1,0 1 0,0 0 0,-1-1 0,1 1-1,-1 0 1,1-1 0,-1 1 0,1 0 0,-1 0 0,1 0-1,-1 1 1,0-1 0,0 0 0,0 1 0,1-1 0,-1 1-1,0-1 1,0 1 0,0 0 0,0 0 0,0 0-1,-2 0 1,-7-1 11,-1 1-1,1 0 0,-19 2 0,23 0-22,0-1 0,0 1 0,0 1-1,1-1 1,-1 1 0,1 0 0,-1 1 0,1 0-1,0 0 1,0 0 0,1 0 0,-1 1 0,1 0-1,0 0 1,1 1 0,-1-1 0,1 1 0,0 0-1,0 0 1,1 0 0,0 1 0,0-1 0,0 1 0,-3 13-1,6-18-45,0-1 0,0 0-1,0 1 1,1-1 0,-1 0-1,0 1 1,0-1 0,1 0-1,-1 1 1,1-1 0,-1 0-1,1 0 1,0 1 0,-1-1-1,1 0 1,0 0 0,0 0-1,0 0 1,0 0 0,0 0-1,0 0 1,0 0 0,0 0-1,0 0 1,0-1-1,0 1 1,1-1 0,-1 1-1,0 0 1,1-1 0,-1 0-1,0 1 1,1-1 0,1 0-1,3 1-533,1 0-1,0 0 0,-1-1 0,1 0 1,0-1-1,8-1 0,27-8-6367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62 5349,'0'0'14318,"3"-9"-12754,-3 6-1515,1 1-1,-1-1 1,1 1 0,0-1-1,0 1 1,0-1 0,0 1 0,1 0-1,-1-1 1,1 1 0,-1 0 0,1 0-1,0 0 1,-1 0 0,1 0 0,0 1-1,1-1 1,-1 0 0,0 1 0,0-1-1,1 1 1,-1 0 0,0 0 0,1 0-1,-1 0 1,1 1 0,0-1 0,-1 0-1,1 1 1,0 0 0,-1 0 0,1 0-1,-1 0 1,1 0 0,0 0 0,-1 1-1,5 0 1,-5 0-46,-1 0 0,1 0 1,0 0-1,0 0 0,-1 0 0,1 0 0,-1 1 0,1-1 0,-1 1 0,0-1 0,1 1 1,-1-1-1,0 1 0,0 0 0,0 0 0,0-1 0,0 1 0,0 0 0,-1 0 1,1 0-1,-1 0 0,1 0 0,-1 0 0,0 0 0,0 0 0,0 0 0,0 0 1,0 0-1,0 0 0,0 0 0,-1 0 0,0 3 0,-1 5 20,1-1 0,-1 0 0,-1 0 0,0 0 0,-7 15-1,-7 3 38,-2 0 0,-31 36 0,2-3-26,46-58-35,0 1 1,0-1-1,1 1 1,-1-1-1,1 1 0,-1 0 1,1 0-1,0-1 1,0 1-1,1 0 1,-1 0-1,0 0 0,1 5 1,0-7-2,0 1 1,1-1-1,-1 0 1,1 0-1,-1 0 1,1 1-1,-1-1 1,1 0-1,0 0 0,0 0 1,-1 0-1,1 0 1,0 0-1,0-1 1,0 1-1,0 0 1,0 0-1,0-1 1,0 1-1,1-1 1,-1 1-1,0-1 1,0 1-1,0-1 0,1 1 1,-1-1-1,0 0 1,0 0-1,1 0 1,-1 0-1,0 0 1,3 0-1,100 0-2011,-35-11-3608,-21-3-1062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15246,'0'0'1250,"-62"52"832,37-23-161,5-2-511,6 2-770,5-3-351,9-4-257,0-3-64,13-5 0,8-7-1089,6-7-1378,-4 0-2081,-2-15-2307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36 6566,'0'0'8499,"2"-8"-5424,2-6-2161,-1 0 2484,-14 35-1795,0 0-1495,0 1 0,2 0 0,0 1 0,1 0 0,2 0 0,0 1 0,-4 41 1,10-65-111,0 1 1,0 0 0,0 0 0,0-1 0,0 1 0,0 0 0,1 0 0,-1-1 0,0 1-1,0 0 1,0 0 0,1-1 0,-1 1 0,1 0 0,-1-1 0,0 1 0,1 0-1,-1-1 1,1 1 0,-1-1 0,1 1 0,0-1 0,-1 1 0,1-1 0,-1 1 0,1-1-1,0 0 1,-1 1 0,1-1 0,0 0 0,0 1 0,30-3-87,27-22-685,-36 11-370,-1 0 1,-1-1-1,0-1 1,-1-1 0,28-31-1,-46 46 1122,-28 37 1414,20-20-680,0 0-1,1 0 1,0 1-1,-5 32 1,-8 22 438,17-67-1056,-1 1 1,1 0-1,-1-1 0,0 1 1,0-1-1,-1 0 0,1 0 0,-1 0 1,0-1-1,0 1 0,0-1 1,-1 0-1,1 0 0,-1-1 1,0 1-1,1-1 0,-8 2 0,6-1-58,-1 0 0,0-1 0,0 0 0,-1-1-1,1 0 1,0 0 0,0 0 0,-1-1-1,1 0 1,0-1 0,-14-2 0,19 2-72,0 0-1,1 0 1,-1 0 0,0 0 0,0 0 0,1-1 0,-1 1 0,1-1 0,0 1-1,-1-1 1,1 0 0,0 1 0,0-1 0,0 0 0,0 0 0,0 0 0,0 0 0,1 0-1,-1 0 1,1 0 0,-1 0 0,1 0 0,0-4 0,-3-57-2658,3 50 1873,1-8-1047,1 0 1,0 0 0,2 1 0,0-1 0,2 1 0,7-20 0,7-14-2378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5733,'0'0'11115,"57"-28"-9449,-32 25-321,5 0-192,4 3-416,3 0-513,4 0-192,-5 0-32,-2 4-1153,-7 0-2467,-9-3-5957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11339,'0'0'10004,"-2"12"-9609,-6 18-252,-2-1-1,-1 0 1,-1-1-1,-2 0 1,-1-1 0,-27 39-1,19-36-117,16-22-117,0 0 0,1 1 0,0 0-1,0 0 1,-4 12 0,28-29-8807,-3-15 1163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26 13773,'0'0'566,"-11"2"907,0 0-1016,1 0 0,1 1-1,-1 0 1,0 1-1,1 0 1,-1 0 0,-15 11-1,19-11-341,0 0-1,1 0 0,-1 1 1,1 0-1,1 0 0,-1 0 1,1 0-1,-1 1 0,2-1 1,-1 1-1,0 0 0,1 0 1,1 1-1,-1-1 0,-1 8 1,3-12-95,0 0 1,0 0-1,1 0 1,-1 0-1,1 0 1,0 0-1,-1 0 1,1 1-1,0-1 1,0 0-1,1 0 1,-1 0-1,0 0 1,1 1-1,-1-1 1,1 0-1,0 0 1,0 0-1,-1 0 1,1 0-1,1 0 1,-1-1-1,3 5 1,-1-4 45,0-1 0,0 1 0,1-1 1,-1 1-1,0-1 0,1 0 1,-1 0-1,1-1 0,0 1 1,-1-1-1,1 1 0,0-1 1,5-1-1,0 1 53,0-2 0,0 1 0,0-1 0,0-1-1,0 1 1,-1-1 0,1-1 0,-1 0 0,0 0 0,0-1 0,0 1 0,0-2 0,-1 1 0,9-10 0,-10 10-69,-1 0 0,1 0 0,-1-1 0,0 0 0,-1 0 0,1-1 0,-1 1 0,-1-1 0,1 0 0,-1 0 1,0 0-1,-1 0 0,0-1 0,0 1 0,0-1 0,-1 1 0,1-13 0,-2 19-49,0 0 1,0 0-1,0-1 1,-1 1-1,1 0 0,0 0 1,0-1-1,-1 1 0,1 0 1,-1 0-1,1 0 0,-1 0 1,1-1-1,-1 1 1,0 0-1,0 0 0,1 0 1,-1 0-1,0 0 0,0 1 1,0-1-1,0 0 1,0 0-1,0 1 0,0-1 1,-2 0-1,0 0-8,1 0 0,-1 1 1,0-1-1,1 1 0,-1 0 0,0 0 1,0 0-1,1 0 0,-1 1 0,0-1 0,-4 2 1,-1 0-21,-1 1 1,1 0-1,0 1 1,0-1-1,1 1 1,-14 10-1,9-3 53,1 0 0,0 1 0,1 1 0,0-1 0,1 1 0,1 1 0,-12 23 0,17-31-385,1 1 1,-1 0-1,2-1 1,-1 1-1,0 0 1,1 0-1,1 0 0,-1 13 1,1-16-336,1 0 0,0 0 1,0-1-1,0 1 0,0 0 0,0 0 0,0-1 1,1 1-1,0-1 0,0 1 0,0-1 0,0 0 1,1 0-1,-1 0 0,1 0 0,5 5 0,12 5-9278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5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88 111 3011,'-9'9'8328,"3"-2"-7732,-40 45 3600,42-48-3856,1 1 0,0 0 0,1 0 0,-1 0 0,1 0 0,0 1 0,0-1 0,1 0 0,-1 1 0,1-1 0,0 12 0,1-16-309,0 0 1,1 0-1,0-1 0,-1 1 0,1 0 1,0 0-1,-1 0 0,1 0 1,0-1-1,0 1 0,0 0 0,-1-1 1,1 1-1,0 0 0,0-1 0,0 0 1,0 1-1,0-1 0,0 1 1,0-1-1,0 0 0,1 0 0,-1 0 1,0 1-1,0-1 0,0 0 0,0 0 1,0 0-1,0-1 0,0 1 1,0 0-1,2-1 0,42-6 1014,-29 1-760,-1-1 0,1 0 0,-1-1 0,-1-1 0,1 0 0,13-12 1,-22 16-131,0 0 1,0-1 0,0 1 0,-1-1 0,0 0 0,0 0 0,-1-1-1,1 1 1,-1-1 0,-1 0 0,1 0 0,-1-1 0,0 1 0,-1-1-1,2-10 1,-3 15-153,-1 0-1,0 0 0,0 0 0,0 0 0,-1 0 0,1 1 1,-1-1-1,0 0 0,1 0 0,-1 0 0,-1 1 0,1-1 1,0 0-1,0 1 0,-1-1 0,0 1 0,1 0 0,-1-1 1,0 1-1,0 0 0,0 0 0,-1 0 0,1 0 0,0 1 1,-1-1-1,1 1 0,-1-1 0,1 1 0,-1 0 0,0 0 1,0 0-1,1 0 0,-1 1 0,0-1 0,0 1 0,-5-1 1,1 0-107,-1 1 1,1-1 0,-1 1-1,0 1 1,1-1 0,-1 1-1,1 1 1,-1-1-1,1 1 1,0 1 0,0-1-1,0 1 1,-9 5 0,-14 15-2086,11-5-2663,17-17 4286,-7 8-6764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57 326 7399,'0'0'3315,"-8"6"-1340,-3 3-1286,-26 23 3085,131-132 2575,113-157-4647,-194 243-1609,-7 13-67,-7 31 89,-4-1-68,-2 1 1,-1 0-1,-1-2 0,-14 30 0,11-26 0,11-23-1934,1-9 1537,1 1 0,-1-1-1,0 0 1,0 0 0,1 0-1,-1 0 1,0 1-1,1-1 1,-1 0 0,0 0-1,1 0 1,-1 0 0,0 0-1,1 0 1,-1 0-1,0 0 1,1 0 0,-1 0-1,0 0 1,1 0 0,-1 0-1,0 0 1,1 0-1,-1 0 1,0-1 0,1 1-1,-1 0 1,0 0-1,1 0 1,-1 0 0,0-1-1,0 1 1,1-1 0,4-3-7888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 7399,'0'0'5605,"-13"-11"-6245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9353,'0'0'3715,"73"-9"-2497,-20-6-674,1-4 193,12-2-33,-2 1-575,2 2-65,-5 1-577,-13 3-1665,-14-1-2819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13933,'0'0'7009,"-3"11"-6176,-9 44 351,2 1-1,-3 82 0,13-137-1218,0-1-1,0 0 0,0 0 1,0 0-1,0 0 1,0 0-1,0 0 0,0 1 1,0-1-1,0 0 1,0 0-1,0 0 0,0 0 1,0 0-1,0 1 0,0-1 1,0 0-1,0 0 1,0 0-1,0 0 0,0 0 1,0 0-1,0 1 1,0-1-1,1 0 0,-1 0 1,0 0-1,0 0 1,0 0-1,0 0 0,0 0 1,0 0-1,0 1 0,0-1 1,1 0-1,-1 0 1,0 0-1,0 0 0,0 0 1,0 0-1,0 0 1,1 0-1,-1 0 0,0 0 1,0 0-1,0 0 1,0 0-1,0 0 0,0 0 1,1 0-1,-1 0 0,0 0 1,0 0-1,0 0 1,0 0-1,0 0 0,1 0 1,-1 0-1,0 0 1,0-1-1,11-9-1387,8-15-1180,-1-11-2142,-3-7-2302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6887,'0'0'15417,"-7"1"-15065,0 2-327,1 0-1,0 1 1,0-1 0,1 1-1,-1 0 1,1 1-1,0-1 1,0 1 0,0 0-1,1 0 1,0 1-1,0-1 1,0 1 0,0 0-1,1 0 1,0 0 0,-3 12-1,0-7 15,4-8-29,0 1 1,0 0-1,0 0 0,0-1 0,1 1 0,0 0 1,-1 0-1,1 0 0,1 1 0,-1-1 1,1 0-1,-1 0 0,1 0 0,1 9 0,0-13-3,-1 1-1,1-1 1,0 0-1,-1 1 1,1-1-1,0 1 1,-1-1-1,1 0 1,0 0-1,-1 1 1,1-1-1,0 0 1,0 0-1,-1 0 1,1 0-1,0 0 1,0 0-1,0 0 0,-1 0 1,1 0-1,0 0 1,0 0-1,-1-1 1,1 1-1,0 0 1,-1 0-1,1-1 1,1 0-1,20-10 265,-7 0-221,-1-1-1,-1-1 1,0 0-1,0 0 0,-2-2 1,1 1-1,12-24 1,-28 114-590,-1 32 1177,5-75-152,-7 49 0,7-80-352,-1 0 0,0 0 0,0 0-1,0-1 1,0 1 0,0 0 0,0-1-1,0 1 1,-1-1 0,1 1 0,-1-1 0,1 1-1,-1-1 1,1 0 0,-1 0 0,0 0 0,0 0-1,1 0 1,-1 0 0,0 0 0,0-1 0,0 1-1,0-1 1,0 1 0,0-1 0,0 0-1,-3 0 1,-63 1 676,57-1-761,5-1-20,0 1-1,1-1 0,-1 0 1,1-1-1,-1 1 0,-7-4 1,12 4-119,-1 0 1,1 1-1,-1-1 1,1 0-1,0 0 0,-1 1 1,1-1-1,0 0 1,-1 0-1,1-1 1,0 1-1,0 0 1,0 0-1,0-1 1,0 1-1,0 0 1,0-1-1,1 1 0,-1-1 1,0 1-1,1-1 1,-1 1-1,1-1 1,0 1-1,-1-1 1,1 0-1,0-2 1,2 2-513,1-1 0,-1 1 1,1 0-1,-1 0 0,1 0 1,0 0-1,0 1 1,0-1-1,0 1 0,0 0 1,0-1-1,1 1 0,-1 1 1,6-2-1,4-2-2593,12-5-3012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62 10890,'0'0'2744,"0"-8"160,1-2-1896,0 7-620,-1-1 1,1 0 0,-1 1-1,0-1 1,-1 1 0,1-1 0,0 1-1,-2-6 1,1 8-322,1 1-1,0 0 1,0-1 0,0 1-1,0 0 1,-1-1 0,1 1 0,0 0-1,0 0 1,-1-1 0,1 1-1,0 0 1,-1 0 0,1-1 0,0 1-1,-1 0 1,1 0 0,0 0-1,-1-1 1,1 1 0,0 0 0,-1 0-1,1 0 1,0 0 0,-1 0-1,1 0 1,-1 0 0,1 0 0,0 0-1,-1 0 1,1 0 0,-1 0-1,1 0 1,0 0 0,-1 0 0,1 0-1,0 1 1,-1-1 0,1 0 0,0 0-1,-1 0 1,1 1 0,0-1-1,-1 0 1,1 0 0,0 1 0,0-1-1,-1 0 1,1 1 0,0-1-1,0 0 1,-1 1 0,1-1 0,0 0-1,0 1 1,0-1 0,0 1-1,-16 19 127,-1 10-152,0 1-1,-16 44 0,28-60 33,0 0 0,0 1 0,2-1 0,0 1 0,1 0 0,0-1 0,1 26 0,1-40-65,1 1-1,-1 0 1,0-1-1,1 1 1,-1 0-1,1-1 1,0 1-1,0-1 1,0 1 0,-1-1-1,1 1 1,0-1-1,1 0 1,-1 1-1,0-1 1,0 0-1,1 0 1,-1 0 0,0 0-1,1 0 1,-1 0-1,1 0 1,-1-1-1,1 1 1,0 0-1,-1-1 1,1 1-1,0-1 1,-1 0 0,1 1-1,0-1 1,-1 0-1,1 0 1,0 0-1,-1 0 1,1-1-1,0 1 1,0 0-1,-1-1 1,3 0 0,4-1 52,0 1 1,-1-1 0,1-1 0,-1 0-1,0 0 1,0 0 0,13-8 0,-14 5-22,0 0 1,0 0 0,0 0 0,0 0 0,-1-1 0,0 0 0,7-14 0,-12 20-26,1 0 0,0 0 0,0-1 0,0 1 0,-1 0 0,1-1 0,-1 1-1,1-1 1,-1 1 0,1-1 0,-1 1 0,0-1 0,0 1 0,0-1 0,0 1 0,0-1-1,0 1 1,0-1 0,0 1 0,-1-1 0,1 1 0,0-1 0,-1 1 0,1 0 0,-1-1-1,0 1 1,0-1 0,1 1 0,-1 0 0,0 0 0,0 0 0,0-1 0,0 1 0,0 0-1,0 0 1,-1 0 0,1 0 0,0 1 0,-1-1 0,1 0 0,0 1 0,-1-1 0,1 0-1,-1 1 1,1 0 0,0-1 0,-1 1 0,0 0 0,-1-1 0,-4 1-51,0-1 1,0 1-1,1 0 0,-1 0 1,0 1-1,1 0 0,-1 0 1,0 1-1,1 0 0,-1 0 1,1 0-1,0 1 0,0 0 1,0 0-1,0 0 1,0 1-1,1 0 0,-8 7 1,9-8-409,1 1 0,0-1 0,0 1 0,1 0 0,-1 0 1,1 0-1,0 0 0,0 0 0,0 0 0,-2 9 1,3-5-3181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3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5125,'0'0'14510,"-11"58"-13966,38-47 33,9-5-193,7-2-288,5-4 0,7 0-160,1-4-2915,-5-9-5156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4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 10666,'0'0'4057,"14"-12"-3021,55-53-47,136-133 1535,-181 171-2118,-18 19-90,0 0 0,1 0-1,0 1 1,1 0 0,8-6-1,-17 27 598,-32 82 453,25-77-1222,0 1 0,2 0 1,0 1-1,1-1 0,-3 33 1,7-43-276,1 31 555,0-40-519,0 1 0,0-1-1,0 0 1,0 0 0,0 0-1,1 0 1,-1 1 0,0-1-1,1 0 1,-1 0 0,1 0-1,0 0 1,-1 0 0,1 0-1,0 0 1,-1 0 0,1 0-1,0-1 1,0 1 0,0 0-1,0 0 1,0-1 0,0 1-1,0 0 1,0-1 0,0 1-1,1 0 1,14 0-4181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40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3235,'0'0'18647,"-2"8"-18118,-8 56-190,3 0 1,1 76 0,8-125-2867,-2-15 2377,0 0 0,1 0 1,-1 1-1,0-1 0,0 0 0,0 0 0,1 1 0,-1-1 0,0 0 0,0 0 1,0 0-1,1 1 0,-1-1 0,0 0 0,0 0 0,1 0 0,-1 0 1,0 0-1,0 0 0,1 1 0,-1-1 0,0 0 0,1 0 0,-1 0 0,0 0 1,1 0-1,-1 0 0,0 0 0,0 0 0,1 0 0,-1 0 0,0 0 0,1-1 1,-1 1-1,0 0 0,0 0 0,1 0 0,-1 0 0,0 0 0,0 0 0,1-1 1,-1 1-1,0 0 0,0 0 0,0 0 0,1-1 0,-1 1 0,0-1 0,11-12-6619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4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67 12107,'0'0'2979,"4"-9"-827,1-2-1461,4-11-126,-7-3 2759,-28 39-1915,14-3-1140,-36 34 958,45-42-1174,0 0 0,1 1 1,-1-1-1,1 1 0,-1-1 1,1 1-1,0 0 0,0 0 1,1 0-1,-1 0 0,1 0 1,-1 4-1,2-7-51,0 0-1,0-1 0,1 1 1,-1-1-1,0 1 1,0-1-1,0 1 1,1-1-1,-1 1 1,0-1-1,0 1 1,1-1-1,-1 1 1,1-1-1,-1 1 1,0-1-1,1 1 0,-1-1 1,1 0-1,-1 1 1,1-1-1,-1 0 1,1 0-1,-1 1 1,1-1-1,-1 0 1,1 0-1,0 0 1,-1 1-1,1-1 1,-1 0-1,1 0 0,-1 0 1,1 0-1,0 0 1,-1 0-1,1 0 1,-1-1-1,1 1 1,-1 0-1,1 0 1,0 0-1,-1-1 1,1 1-1,0 0 1,30-12 266,-22 7-229,-1 0 0,0-1-1,-1 0 1,1 0-1,-1-1 1,0 1 0,-1-2-1,1 1 1,-1-1-1,-1 0 1,0 0 0,8-15-1,-15 32-111,1-1-1,0 1 1,1 0-1,0-1 1,2 17 0,0 5-63,-1 3 138,1 0 0,1 0 0,2 0 0,18 59 0,-23-90 70,1 0 0,0 1 0,-1-1 0,1 0 1,-1 0-1,0 0 0,0 1 0,0-1 0,0 0 0,0 1 0,0-1 0,-1 0 0,1 0 0,-1 0 0,0 1 0,1-1 0,-1 0 0,0 0 0,0 0 0,0 0 0,-1 0 0,-1 2 0,0-1 62,0 0 0,0-1 0,0 1 0,-1-1 0,0 0 0,1 0 0,-1 0 0,0 0 0,0 0 0,0-1 0,-5 1 0,-11 3 285,0-2 1,-1-1 0,-37 0 0,55-2-426,-11 0 66,-26 1 40,39-1-96,-1 0-1,1 0 0,0 0 1,-1 0-1,1-1 0,0 1 1,-1 0-1,1-1 0,0 1 0,0 0 1,-1-1-1,1 0 0,0 1 1,0-1-1,0 0 0,0 1 1,0-1-1,0 0 0,0 0 1,-2-2-1,3 2-61,0 1 1,0-1 0,0 1-1,1-1 1,-1 1-1,0-1 1,0 1-1,1-1 1,-1 1-1,0-1 1,0 1 0,1-1-1,-1 1 1,1-1-1,-1 1 1,0 0-1,1-1 1,-1 1 0,1 0-1,-1-1 1,1 1-1,-1 0 1,1 0-1,-1-1 1,1 1-1,0 0 1,-1 0 0,1 0-1,-1 0 1,1 0-1,-1 0 1,2 0-1,24-6-1291,-21 6 948,2-2-20,31-5-4489,0-1 0,69-26 0,-66 14 90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1:4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 9897,'0'0'11510,"-9"-3"-10432,7 3-1049,0-1 0,0 0 0,0 0 0,0 1-1,0-1 1,0 1 0,0 0 0,0 0 0,0-1 0,-1 1-1,1 1 1,0-1 0,0 0 0,0 0 0,0 1 0,0-1-1,0 1 1,0 0 0,-4 1 0,3 2 0,-1-1 1,1 0-1,0 1 0,0-1 1,0 1-1,1 0 0,-1 0 1,1 0-1,0 1 0,0-1 1,-1 5-1,-3 5 127,1 1 0,0-1 0,1 1 0,1 0 0,0 1-1,1-1 1,1 0 0,0 1 0,3 28 0,-1-42-127,0 1 0,0 0-1,0-1 1,0 1 0,1-1 0,-1 0 0,1 1 0,0-1-1,-1 0 1,1 0 0,0 0 0,0 0 0,1 0 0,-1 0-1,0-1 1,1 1 0,-1-1 0,1 0 0,-1 0 0,1 1-1,-1-2 1,1 1 0,0 0 0,0 0 0,-1-1 0,1 0 0,0 1-1,0-1 1,0 0 0,4-1 0,-1 1 67,-1 0 0,1 0 0,-1 0 0,1-1 0,-1 0-1,1 0 1,-1 0 0,0-1 0,1 0 0,-1 0 0,0 0 0,0-1 0,0 0 0,7-6 0,-9 8-44,-1-1-1,0-1 1,0 1 0,0 0-1,0 0 1,-1-1 0,1 1-1,-1-1 1,1 0 0,-1 1-1,0-1 1,0 0 0,0 0-1,-1 0 1,1 0 0,-1 1 0,1-1-1,-1 0 1,0 0 0,0 0-1,0 0 1,0 0 0,-1 0-1,1 0 1,-1 0 0,-1-3-1,0 3-43,1 1 0,-1-1 1,0 1-1,0 0 0,0 0 0,-1 0 0,1 0 0,-1 0 0,1 0 0,-1 0 0,1 1 0,-1 0 0,0-1 0,0 1 0,0 0 0,1 0 0,-1 0 0,0 1 0,0-1 0,0 1 0,-1 0 0,1-1 0,0 1 0,-5 1 0,4 0-10,0-1 0,-1 1 1,1 0-1,0 0 0,-1 0 0,1 1 0,0 0 0,0 0 1,0 0-1,0 0 0,1 0 0,-1 1 0,0 0 0,-3 3 1,5-4-195,-1 1 0,1-1 1,1 0-1,-1 0 0,0 1 1,0-1-1,1 1 0,0-1 1,-1 1-1,1 0 1,0 0-1,0 0 0,0-1 1,1 1-1,-1 0 0,1 0 1,0 0-1,0 0 1,0 0-1,0 0 0,0 0 1,1 3-1,5 1-4245,10-6-2713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3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5541,'-7'23'427,"1"-1"0,1 1 0,1 0 0,2 0 0,0 0 0,1 1 0,4 41 0,-2-14-271,8 89 26,6 0 1,35 142 0,-3-15-107,-16 26 548,-9 305 0,1 21 2661,-22-605-3210,17 291 679,-18-237-393,-2 0-1,-18 100 1,15-138-250,-124 839 4267,124-707-3903,5-94-445,-9 72-1,-18 178 24,24-286 187,1-6-2300,2-10-6156,0-22 3465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3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43 11147,'-10'-5'3202,"15"0"-1213,32-5-521,55-3-648,-34 7-610,0 3 0,1 3 0,-1 2 0,0 2 0,114 25-1,-26 12-201,-61-16-449,94 15-1,-174-38-1006,-10-2 318,-13-2-1636,-10-7-3181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12460,'0'0'720,"8"0"-186,15-1-240,-10 0 202,0 1 1,0 0-1,-1 1 0,1 0 1,20 5-1,-30-5-443,0 0-1,0 0 0,0 0 0,-1 1 0,1-1 0,0 1 1,-1 0-1,1-1 0,-1 1 0,1 0 0,-1 0 1,0 1-1,0-1 0,0 0 0,0 1 0,-1-1 1,1 1-1,-1 0 0,1-1 0,-1 1 0,0 0 1,0 0-1,0 0 0,0 0 0,-1 0 0,1 0 0,-1 0 1,0 0-1,1 0 0,-2 3 0,1 3 2,-1 0 1,-1 0-1,0 0 0,0-1 0,-1 1 0,0-1 1,0 1-1,-1-1 0,0 0 0,-8 11 0,-9 12-8,-30 33-1,23-30-59,16-18-185,-12 13-4348,16-26-2745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3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4132,'0'0'1185,"-48"28"-929,33-22 257,8-2-65,2 2-192,5-3-256,0 1-96,12 0-192,8 1-801,3 0-673,2 0-1377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3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131 168 9705,'-3'-3'353,"1"-1"0,-1 1 0,0-1 1,1 1-1,0-1 0,0 0 0,0 0 0,0 0 0,1 0 0,0 0 0,-1 0 0,1 0 0,1 0 0,-2-7 1,3 8-202,0 0 1,0 0-1,0 0 1,0 0-1,0 0 1,1 0-1,-1 0 0,1 0 1,0 1-1,0-1 1,0 0-1,0 1 1,0 0-1,1-1 1,-1 1-1,1 0 1,-1 0-1,1 1 1,0-1-1,2-1 1,7-4 14,-1 0 0,1 1 0,0 1 0,0 0 1,1 0-1,0 2 0,-1-1 0,1 1 0,0 1 0,1 1 0,-1-1 0,21 2 1,-32 1-162,-1-1 1,1 0 0,-1 0 0,1 1 0,-1-1 0,1 1 0,-1-1 0,1 1-1,-1-1 1,0 1 0,1 0 0,-1 0 0,0 0 0,0 0 0,0 0-1,1 0 1,-1 0 0,0 0 0,0 0 0,-1 0 0,1 1 0,0-1 0,0 0-1,-1 1 1,1-1 0,0 0 0,-1 1 0,1-1 0,-1 1 0,0-1-1,0 1 1,1-1 0,-1 1 0,0-1 0,0 1 0,0 0 0,-1-1 0,1 1-1,0-1 1,0 1 0,-1 1 0,-1 5 28,-1 0 0,1 0 0,-1-1 0,-1 1 0,0-1 0,-6 11 0,-23 27 59,-3-1 0,-50 50-1,43-50-41,-59 79 0,74-74 191,28-48-242,-1 0 0,1 0 0,-1 0 0,1 0-1,-1 0 1,1 0 0,0 0 0,0 0 0,-1 0 0,1 0-1,0 0 1,0 0 0,0 0 0,0 0 0,0 0 0,0 0-1,0 0 1,0 0 0,0 0 0,1 0 0,-1 0 0,0-1 0,1 1-1,-1 0 1,0 0 0,1 0 0,-1 0 0,1 0 0,0 0-1,-1-1 1,1 1 0,0 0 0,-1 0 0,1-1 0,0 1-1,0-1 1,0 1 0,-1 0 0,1-1 0,0 0 0,0 1 0,0-1-1,0 1 1,0-1 0,0 0 0,2 1 0,10 0 121,0 0-1,-1-1 1,1-1 0,23-3 0,-31 4-183,1-1-1,-1-1 1,0 1 0,0-1 0,0 0-1,0 0 1,0 0 0,-1-1 0,1 1-1,-1-1 1,1 0 0,-1-1 0,0 1-1,5-6 1,-8 7-233,0 1-1,0-1 1,-1 0-1,1 0 1,0 0-1,-1 1 1,1-1-1,-1 0 1,0 0-1,1 0 1,-1 0-1,0 0 1,0-2-1,-7-24-7641,-7 11 1065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3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7527,'0'0'6630,"46"-11"-5284,-15 11-962,3 0-320,0 0-1441,-2 0-3172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3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14318,'0'0'5530,"7"-8"-5460,-4 4-64,2-4 5,0 0 0,1 0 0,0 0 1,0 1-1,1 0 0,0 1 0,0 0 0,12-8 0,-25 44-299,-5-5 292,6-16-5,1 0 0,0 0 0,0 1 1,1-1-1,0 1 0,1-1 0,0 1 1,1 0-1,0 0 0,0 0 0,1 13 1,1-22 5,0 0 0,-1 0 1,1 0-1,0 0 0,0 0 1,0 0-1,-1 0 0,1 0 1,0 0-1,0 0 0,1-1 1,-1 1-1,0 0 0,0-1 1,0 1-1,0-1 0,1 1 1,-1-1-1,0 0 0,0 1 1,1-1-1,-1 0 0,0 0 1,0 0-1,1 0 0,1 0 1,39-3 485,-34 0-421,-1 1 0,0-1 0,0 0 0,0-1 0,0 0 0,-1 0 1,1 0-1,-1-1 0,0 0 0,-1 0 0,1-1 0,6-7 0,1-1 124,-16 16-194,0 1 1,1 0-1,-1-1 0,0 1 1,1 0-1,0 1 0,0-1 1,0 0-1,0 1 0,0-1 0,1 1 1,-1-1-1,1 1 0,0 0 1,0 0-1,0 5 0,1-8-13,0-1-1,0 1 0,1-1 1,-1 0-1,0 1 0,0-1 1,1 0-1,-1 1 1,0-1-1,1 1 0,-1-1 1,0 0-1,1 0 0,-1 1 1,0-1-1,1 0 0,-1 0 1,1 1-1,-1-1 1,0 0-1,1 0 0,-1 0 1,1 0-1,-1 1 0,1-1 1,-1 0-1,1 0 0,-1 0 1,1 0-1,-1 0 1,0 0-1,1 0 0,-1-1 1,1 1-1,-1 0 0,1 0 1,-1 0-1,1 0 0,-1 0 1,0-1-1,1 1 1,-1 0-1,1 0 0,-1-1 1,22-11-553,21-36-1495,-37 38 1413,2 1-1,-1 0 0,1 1 1,0 0-1,1 0 0,0 1 1,13-9-1,-22 41 163,-19 22 980,15-39-393,0-1 0,1 1 0,0-1 0,1 1 1,0 0-1,0 0 0,0 0 0,0 12 0,15-20 382,1-2-320,-14 2-163,1 0 1,-1 0-1,0 0 1,0 0-1,1 0 1,-1 0-1,0 0 1,0 0-1,0 0 1,0 0-1,1 0 1,-1 1-1,0-1 1,0 0-1,0 0 1,0 0-1,1 0 1,-1 0-1,0 1 1,0-1 0,0 0-1,0 0 1,0 0-1,0 0 1,0 1-1,1-1 1,-1 0-1,0 0 1,0 0-1,0 1 1,0-1-1,0 0 1,0 0-1,0 0 1,0 1-1,0-1 1,0 0-1,0 0 1,0 0 0,0 1-1,0-1 1,0 0-1,0 0 1,-1 0-1,1 1 1,0-1-1,0 0 1,0 0-1,0 0 1,0 1-1,-1-1 1,-12 31 1027,5-14-679,0 0 0,2 0-1,0 1 1,0 0-1,2 0 1,0 0-1,-1 29 1,34-73 3190,1-16-2980,28-49-1,7-12-516,-65 102-53,1 1 1,0-1 0,-1 1-1,1-1 1,0 1 0,0 0-1,-1-1 1,1 1 0,0 0-1,0 0 1,-1-1 0,1 1-1,0 0 1,0 0 0,0 0-1,-1 0 1,1 0 0,0 0-1,0 0 1,0 0 0,-1 0-1,1 1 1,0-1 0,0 0 0,-1 0-1,1 1 1,0-1 0,0 1-1,-1-1 1,1 0 0,0 1-1,-1-1 1,2 2 0,28 22 73,-20-16-96,2-1 9,-9-6 20,0 1 1,0-1-1,0 1 0,-1-1 1,1 1-1,-1 0 1,1 0-1,-1 0 0,0 0 1,1 0-1,-1 1 1,0-1-1,3 6 1,-6-7 17,1 0 0,-1 0 0,0 0 1,0 0-1,0 0 0,1 0 1,-1 0-1,0 0 0,0 0 1,0-1-1,0 1 0,0 0 1,-1-1-1,1 1 0,0-1 1,0 1-1,0-1 0,-1 1 1,1-1-1,0 0 0,0 1 0,-2-1 1,-35 7 332,32-6-228,-49 4 262,42-5-575,-1 1 0,1 0 0,0 1 0,0 1 0,0 0 0,-17 7 0,26-7-3521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3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67 11082,'-6'2'837,"-23"12"1925,29-13-2635,-1-1 1,0 0-1,1 1 1,-1-1-1,0 1 1,1-1-1,-1 1 1,1-1-1,-1 1 1,1-1-1,-1 1 1,1-1-1,0 1 1,-1 0-1,1-1 1,-1 1-1,1 0 1,0-1-1,0 1 1,-1 0-1,1-1 1,0 1-1,0 0 1,0 0-1,0-1 1,0 1-1,0 0 1,0 0-1,0-1 1,0 1-1,0 0 1,0-1-1,1 1 1,-1 1-1,4-1 9,-1 0 0,1 1-1,0-1 1,0-1-1,-1 1 1,1-1 0,0 1-1,0-1 1,0 0-1,0-1 1,-1 1 0,7-2-1,-1 2 184,19-4-28,0-1-1,-1-2 1,0 0-1,0-2 0,-1 0 1,34-19-1,40-13-129,-116 65 16,-28 32-43,2 3 1,2 1 0,-46 96 0,65-84 398,18-62-4358,-2-26-9587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3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9033,'0'0'13516,"59"10"-13452,-25-2 0,4-2-384,-3-1-1762,-1-1-1537,0 0-2243</inkml:trace>
  <inkml:trace contextRef="#ctx0" brushRef="#br0" timeOffset="1">299 190 12396,'0'0'1633,"-22"62"-864,11-32 704,1-2 257,3-3-577,1-3-769,6-4-287,0-6-129,0-7-1218,13-5-1857,5-6-1505,7-15-2306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3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24 114 13837,'0'0'7351,"6"-10"-5493,-2 3-1672,1 1 1,0-1-1,0 1 1,0 0-1,1 0 1,0 0-1,0 1 1,0 0-1,1 0 1,0 1-1,0-1 1,0 1-1,0 1 1,15-6-1,-16 8-180,4-3-21,1 0 1,1 1-1,-1 1 1,0 0-1,1 0 1,22 0-1,-34 3 0,1-1 0,-1 1 0,1-1 0,-1 1 0,1-1 0,-1 1 0,1-1 0,-1 1 0,1-1 0,-1 1 0,0 0 0,1-1 0,-1 1 0,0 0 0,0-1 0,0 1 0,1 0 0,-1-1 0,0 1 0,0 0 0,0-1 0,0 1 0,0 0 0,0 0 0,0-1 0,0 1 0,-1 0-1,1-1 1,0 1 0,0 0 0,0-1 0,-1 1 0,1 0 0,-1 0 0,-10 28 7,-23 33 37,9-17 3,2 0-1,1 2 1,-21 70-1,41-111-76,0 1 0,1-1 0,0 1 1,0-1-1,0 1 0,1 0 0,0 0 0,1-1 0,0 10 1,-1-16-44,0 0 0,0 1 1,0-1-1,0 1 0,1-1 0,-1 0 1,0 1-1,0-1 0,0 0 1,0 1-1,0-1 0,0 0 1,0 1-1,1-1 0,-1 0 1,0 1-1,0-1 0,1 0 1,-1 1-1,0-1 0,0 0 1,1 0-1,-1 0 0,0 1 0,1-1 1,-1 0-1,0 0 0,1 0 1,-1 1-1,0-1 0,1 0 1,-1 0-1,0 0 0,1 0 1,-1 0-1,0 0 0,1 0 1,-1 0-1,1 0 0,-1 0 1,0 0-1,1 0 0,-1 0 0,0 0 1,1 0-1,-1 0 0,0-1 1,1 1-1,-1 0 0,0 0 1,1 0-1,-1-1 0,0 1 1,1 0-1,-1 0 0,0-1 1,0 1-1,1 0 0,-1 0 0,0-1 1,0 1-1,0 0 0,1-1 1,10-22-6628,-11 19 6065,0 0 0,0 0 0,0 0 0,-1 0 0,1 0-1,-1 0 1,0 0 0,0 1 0,-2-7 0,0 5 400,1 0 1,-1 0-1,0 0 0,0 1 1,-1-1-1,-4-4 1,-29-21 4105,-2 7 6451,50 17-5840,10 1-4460,105-4 875,-18 2-2537,-38-5-4758,-29-1-6212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3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16848,'0'0'224,"64"7"-480,-5-3 448,9-2-160,12 2 0,9-1 32,-3-1-608,0 1-2147,-9-2 33,-18-1-449,-10 0-3972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3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12268,'0'0'1377,"-75"19"-64,56-12-608,17-1-33,4-2-479,26-1 415,17-2 225,16-1-481,17 0-192,13 0-95,9 0-162,2 0-3074,-6-4-1825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3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10218,'13'0'128,"49"1"811,111 15 1,-157-12-520,115 28 2146,-120-29-2426,0 1 1,0 0-1,-1 1 0,0 0 0,0 1 0,0 0 0,-1 0 1,0 1-1,11 10 0,-17-14-99,-1 0-1,0 0 1,0 0 0,-1 0-1,1 0 1,-1 0 0,1 0 0,-1 1-1,0-1 1,0 0 0,0 1-1,-1-1 1,1 1 0,-1-1-1,0 1 1,0-1 0,0 1-1,0-1 1,-1 1 0,1-1 0,-1 1-1,0-1 1,0 0 0,-3 6-1,-1 4 86,-2-1 0,1 0 0,-2 0 0,1-1 0,-11 11-1,-320 332 46,273-292-502,-23 21-2028,5-10-3065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9 215 4420,'0'0'5088,"-2"8"-2483,-4 27-822,6-35-1708,0 1 0,0 0 1,0 0-1,0 0 0,0 0 0,0 0 1,0 0-1,0 0 0,0 0 0,0 0 1,0-1-1,1 1 0,-1 0 0,0 0 1,1 0-1,-1 0 0,1 0 0,-1-1 1,0 1-1,1 0 0,0 0 0,-1-1 1,1 1-1,0 0 0,-1-1 0,1 1 1,0-1-1,-1 1 0,1-1 0,0 1 1,0-1-1,0 1 0,0-1 1,-1 0-1,1 0 0,0 1 0,0-1 1,0 0-1,0 0 0,0 0 0,0 0 1,0 0-1,0 0 0,0 0 0,-1 0 1,1 0-1,0-1 0,0 1 0,0 0 1,0 0-1,0-1 0,1 0 0,4 0 151,0-1 0,-1 0-1,1 0 1,0-1-1,0 1 1,5-5 0,6-6 68,-1 0-1,0-2 1,-1 0 0,22-28 0,-30 34-307,0-1 1,0 0 0,-2 0-1,1-1 1,-1 0 0,-1 0-1,0 0 1,0 0-1,4-23 1,-8 33-5,0 0 0,0 0 1,1-1-1,-1 1 0,0 0 0,0 0 0,0 0 0,0 0 1,0 0-1,0 0 0,0 0 0,0 0 0,-1 0 1,1 0-1,0 0 0,-1 0 0,1 0 0,0 0 0,-1 0 1,1 0-1,-1 0 0,0 0 0,1 0 0,-1 0 0,0 0 1,1 1-1,-1-1 0,0 0 0,0 1 0,0-1 1,0 0-1,0 1 0,0-1 0,0 1 0,0 0 0,0-1 1,0 1-1,0 0 0,0-1 0,0 1 0,0 0 1,0 0-1,0 0 0,0 0 0,0 0 0,0 0 0,-2 0 1,-1 1-17,0 0 1,0 0-1,0 0 1,0 1 0,0-1-1,0 1 1,1 0 0,-1 0-1,0 0 1,1 0 0,-4 4-1,-5 6 29,2 0 1,-1 0-1,2 1 0,0 0 0,0 1 0,-9 21 1,14-28 3,1 1 0,0 0 1,0 0-1,0 0 0,1 0 1,1 0-1,-1 0 0,1 0 1,1 1-1,-1-1 0,1 0 1,1 1-1,0-1 1,2 11-1,-2-18 1,0 1-1,0-1 1,0 1 0,0-1 0,0 1 0,0-1-1,1 0 1,-1 0 0,1 1 0,-1-1-1,1 0 1,-1 0 0,1 0 0,0-1 0,-1 1-1,1 0 1,0-1 0,0 1 0,-1-1-1,1 1 1,0-1 0,0 0 0,0 0 0,0 0-1,0 0 1,-1 0 0,1 0 0,2-1 0,4 0 12,0 0 0,0 0 0,0-1 0,0 0 0,10-4 0,5-6 20,-1-1 0,0 0 0,-2-2 0,1-1 0,24-24 0,33-25-6,-78 64-33,0 1 0,1 0 1,-1 0-1,0 0 0,0-1 1,1 1-1,-1 0 0,0 0 1,1 0-1,-1 0 0,0 0 1,0-1-1,1 1 0,-1 0 1,0 0-1,1 0 0,-1 0 1,0 0-1,1 0 0,-1 0 1,0 0-1,1 0 0,-1 0 1,0 0-1,1 0 0,-1 0 1,0 1-1,1-1 0,-1 0 1,0 0-1,0 0 1,1 0-1,-1 0 0,0 1 1,1-1-1,-1 0 0,0 0 1,0 1-1,1-1 0,4 18 29,-5 34 256,0-40-258,0-8 0,-1 0 0,1 0 0,0 0 0,1 0 0,-1 0 0,1 0 0,0 0 1,0 0-1,0 0 0,3 6 0,-2-8 4,-1-1 0,1 1 0,-1-1-1,1 0 1,0 0 0,0 0 0,0 0 0,0 0 0,0 0 0,0 0-1,0 0 1,0-1 0,0 1 0,0-1 0,0 0 0,0 1 0,0-1 0,1 0-1,-1 0 1,0 0 0,3-1 0,8-1 33,0-1 1,0 0-1,0 0 0,0-1 1,-1-1-1,0 0 1,0-1-1,0 0 0,-1-1 1,14-11-1,-6 6-53,0 1 0,30-13 0,-48 23-9,0 1 1,-1-1 0,1 1-1,0 0 1,0-1-1,0 1 1,0 0 0,0 0-1,0-1 1,0 1 0,1 0-1,-1 0 1,0 0 0,0 0-1,0 0 1,0 0-1,0 1 1,0-1 0,0 0-1,0 1 1,0-1 0,0 0-1,0 1 1,0-1-1,-1 1 1,1-1 0,0 1-1,0 0 1,0-1 0,-1 1-1,1 0 1,0 0 0,0-1-1,-1 1 1,1 0-1,-1 0 1,1 0 0,-1 0-1,1 0 1,-1 0 0,0 0-1,1 0 1,-1 0 0,0 0-1,0 0 1,1 0-1,-1 0 1,0 1 0,0 9 5,1 1 0,-1-1 1,-4 23-1,1-5-1042,7-41-5676,1-8 481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36 16976,'-3'13'363,"3"-13"-363,-17 59 1081,3 1 0,2 0 0,-6 96 0,18-150-1090,0 7 35,0 0 0,1-1 0,0 1 0,6 24 0,-6-35-72,-1 0 0,1 0 0,-1 0 0,1 0 0,0 0 0,0 0 0,0 0 0,0 0 0,0-1 0,1 1 0,-1 0 0,0-1 0,1 1 0,-1-1 0,1 0 0,-1 1 0,1-1 0,0 0 0,0 0 0,-1 0 0,1 0 0,0 0 0,0-1 0,0 1 0,0 0 0,0-1 0,0 1 0,0-1 0,0 0 0,0 0 0,0 0 0,0 0 0,0 0 0,1 0 0,-1-1 0,0 1 0,0-1 0,0 1 0,2-2 0,2-1-365,0 0 1,0 0-1,0-1 0,0 0 0,-1 0 1,0-1-1,1 1 0,-2-1 0,1 0 1,-1-1-1,1 1 0,-1-1 0,3-6 1,4-7-852,0 0 1,14-39 0,-1-20 1003,18-108 0,-29 125 2162,-6 39 1427,-4 33-244,-4 38-1135,-2-17-1820,-3 23 563,4 83 0,3-121-688,0-1 0,2 1-1,0-1 1,0 0 0,2 0 0,0 0 0,1-1 0,0 0 0,14 23 0,-13-22-2625,-7-16 2439,0 1 0,0-1 0,0 0 0,0 1 0,0-1 0,0 0 0,0 0 0,0 1-1,0-1 1,0 0 0,0 0 0,-1 1 0,1-1 0,0 0 0,0 0 0,0 0 0,0 1 0,-1-1 0,1 0 0,0 0 0,0 0 0,0 0 0,-1 1 0,1-1 0,0 0 0,0 0 0,-1 0 0,1 0 0,0 0 0,0 0 0,-1 0 0,1 0 0,0 0 0,-1 0-1,1 0 1,0 0 0,0 0 0,-1 0 0,1 0 0,0 0 0,0 0 0,-1 0 0,1 0 0,0 0 0,-1 0 0,1 0 0,0 0 0,0-1 0,0 1 0,-1 0 0,1 0 0,0-1 0,-19-5-8928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4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26 8552,'0'0'3972,"-50"-17"-1538,41 13-448,0 3 1249,13 1-2626,14 0-545,10 0 32,8 0 32,9 0 0,5-3-96,5 3-993,-2 0-1281,3 0-1185,-6 0-385,0 6-480,-6 0-1986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4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2723,'0'0'13388,"-4"8"-11397,-4 7-1496,-1-1 0,0 0 0,-22 24 0,18-24-158,2 0-1,-1 1 1,2 1-1,0 0 0,-8 18 1,15-27-242,1-1 1,-1 1-1,1 0 0,0 0 1,1 1-1,0-1 0,0 0 1,1 0-1,0 1 0,0 8 1,1-13-84,0-1 0,0 1 0,-1-1 0,1 1 0,1-1 0,-1 1 0,0-1 0,1 0 0,-1 1 0,1-1 0,-1 0 0,1 0 0,0 0 0,0 0 0,0-1 0,0 1 0,1 0 0,-1-1 0,0 0 0,1 1 0,-1-1 0,1 0 0,-1 0 0,1 0 0,-1-1 0,1 1 0,0-1 0,-1 1 0,6-1 0,5 1 47,-1 0 0,1-2-1,0 1 1,-1-2-1,1 1 1,-1-2 0,1 0-1,-1 0 1,0-1 0,0-1-1,-1 0 1,22-12 0,-26 13 60,0-1 1,0 1-1,0-2 1,-1 1-1,0-1 1,0 0-1,0 0 1,0-1-1,-1 1 1,0-1-1,-1-1 1,0 1-1,0 0 1,0-1 0,-1 0-1,0 0 1,-1 0-1,1 0 1,-2-1-1,2-9 1,-3 15-89,0-1-1,-1 1 1,1 0 0,-1-1 0,0 1 0,0 0 0,0 0 0,0-1 0,-1 1 0,1 0-1,-1 0 1,0 0 0,1 1 0,-2-1 0,1 0 0,0 1 0,0-1 0,-1 1 0,1 0-1,-1 0 1,0 0 0,0 0 0,0 0 0,0 0 0,0 1 0,0 0 0,0-1 0,0 1-1,0 0 1,-6 0 0,0-2-77,-1 1 0,0 0 0,0 1 0,0 0 0,0 0 0,0 1-1,0 1 1,0 0 0,-15 3 0,9 6-1336,12 1-5932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4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4420,'0'0'7997,"7"-11"-6182,8-9-1418,1 2 0,0 0 0,1 0 0,1 2 0,1 0 0,0 1 0,38-22 0,-43 29-181,62-31 583,-71 36-760,0 1 0,1 0 0,0 0 0,-1 1 0,1-1 1,0 1-1,0 1 0,0-1 0,-1 1 0,1 0 0,9 1 1,-14 0-38,1 0 1,-1-1-1,0 1 1,0 0-1,1 0 1,-1 0-1,0 0 1,0 0 0,0 0-1,0 0 1,0 0-1,0 1 1,-1-1-1,1 0 1,0 0-1,-1 1 1,1-1 0,-1 0-1,1 1 1,-1-1-1,1 1 1,-1-1-1,0 1 1,0-1 0,0 1-1,0-1 1,0 3-1,-4 44 412,-2-24-312,-1 0 1,-1 0-1,-1-1 0,-14 26 0,11-25 99,1 1-1,2 0 1,-11 39 0,20-63-175,0 0 0,-1 0 1,1 0-1,0 0 0,-1 0 1,1 0-1,0 0 1,0 0-1,0 0 0,0 0 1,0 0-1,0 0 1,0 0-1,1 1 0,-1-1 1,0 0-1,0 0 0,1 0 1,-1 0-1,1 0 1,-1 0-1,1-1 0,-1 1 1,1 0-1,0 0 0,-1 0 1,1 0-1,0-1 1,0 1-1,-1 0 0,1-1 1,2 2-1,-1-1 15,1-1 0,0 0 0,0 1 0,-1-1 0,1 0 0,0-1 0,0 1 0,-1 0 0,1-1 0,0 1-1,-1-1 1,5-1 0,10-5 97,0 0-1,29-18 1,-16 6-105,-1-1 0,-1-1 1,0-2-1,-2-1 0,-1 0 1,-1-2-1,23-34 1,-50 71 643,-2 2-687,1-1 0,0 1 1,1 0-1,0 1 0,1-1 0,0 19 0,2-31 10,0 0 1,0 1-1,1-1 0,-1 0 1,1 0-1,0 1 0,-1-1 0,1 0 1,0 0-1,-1 0 0,1 0 0,0 0 1,0 0-1,0 0 0,0 0 1,0 0-1,0 0 0,0 0 0,0-1 1,1 1-1,-1 0 0,2 0 1,2 0 16,-1 1 0,0-1 0,1 0 0,-1-1 0,1 1 0,-1-1 0,6 0 0,-1 0 49,-1-1 1,1 0-1,-1 0 0,0-1 0,0 0 0,0 0 1,12-6-1,-8 0 38,0 0 0,-1-1 0,0 0 0,0 0 1,-1-1-1,-1-1 0,13-18 0,-17 24-30,-1-1 0,0 0 0,-1 0-1,0 0 1,0 0 0,0-1 0,-1 1 0,0-1-1,0 0 1,0 1 0,-1-1 0,0 0 0,0 0 0,-1 0-1,0 0 1,0 0 0,-2-8 0,2 14-75,0 1 1,0-1-1,-1 1 1,1-1-1,0 1 1,0-1-1,0 1 1,-1-1-1,1 1 1,0 0-1,-1-1 1,1 1-1,0 0 1,-1-1-1,1 1 0,0 0 1,-1-1-1,1 1 1,-1 0-1,1-1 1,0 1-1,-1 0 1,1 0-1,-1 0 1,1 0-1,-1-1 1,1 1-1,-1 0 1,1 0-1,-1 0 1,1 0-1,-1 0 1,1 0-1,-1 0 1,1 0-1,-1 0 1,1 1-1,-1-1 0,1 0 1,0 0-1,-1 0 1,1 0-1,-1 1 1,1-1-1,-1 0 1,1 0-1,0 1 1,-1-1-1,0 1 1,-17 18-150,17-17 142,0 1 0,0 0 0,0 0 1,0-1-1,0 1 0,1 0 1,-1 0-1,1 0 0,0 0 0,0 0 1,0 0-1,0 0 0,0 0 0,1 0 1,-1 0-1,1 0 0,0 0 1,1 3-1,0-4 12,-1 0 0,1 0 0,0 0 0,-1 0 0,1 0 0,0-1 0,0 1 0,0-1 0,0 1 0,0-1 0,0 0 0,1 0 0,-1 0 0,0 0 0,1 0 0,-1-1 0,1 1 0,-1-1 0,1 1 0,-1-1 0,4 0 0,4 1 23,1-1 0,0 0 0,-1-1 0,1 0 0,-1 0 0,1-2 0,-1 1 0,0-1 0,12-5 0,-18 6-12,1 0 0,0-1-1,-1 1 1,1-1-1,-1 0 1,0 0-1,0-1 1,0 1 0,-1-1-1,1 0 1,-1 0-1,0 0 1,0 0-1,0-1 1,0 1 0,-1-1-1,0 0 1,0 0-1,0 0 1,1-7-1,-4 7 55,-6 9-126,-5 10-45,7-7 76,0 0 0,1 0 0,0 0 0,1 1 0,-1-1 0,-3 16 0,6-21 22,1 0 1,-1-1-1,1 1 0,0 0 0,0-1 0,-1 1 0,1 0 1,0 0-1,0-1 0,1 1 0,-1 0 0,0-1 0,1 1 1,-1 0-1,1-1 0,-1 1 0,1-1 0,0 1 0,-1 0 1,1-1-1,0 0 0,0 1 0,0-1 0,0 1 0,0-1 1,1 0-1,-1 0 0,0 0 0,1 0 0,-1 0 0,0 0 1,1 0-1,-1 0 0,1-1 0,0 1 0,-1 0 0,1-1 1,2 1-1,27 4-181,1-2 1,-1-1-1,60-3 1,-19-1 62,-72 2 352,1 0-95,0-1 1,-1 1-1,1 0 1,0 0-1,0 0 0,-1-1 1,1 1-1,0 0 1,0-1-1,-1 1 0,1-1 1,0 1-1,-1-1 1,1 1-1,0-1 1,-1 1-1,1-1 0,0-1 1,5-10-63,-1-1 1,0 0-1,-1 0 1,-1 0-1,4-27 1,7-23-3,-14 62-136,1 0 0,0 0-1,0-1 1,0 1 0,0 0-1,0 0 1,0 0 0,1 0-1,-1 0 1,0 0 0,0 1-1,1-1 1,-1 0 0,0 1-1,1-1 1,-1 1 0,1-1-1,-1 1 1,1 0 0,-1-1-1,1 1 1,-1 0 0,1 0-1,1 0 1,45 1-3030,-33 0 1951,-14-1 733,0 0-1,1 0 1,-1 0 0,1 0-1,-1 0 1,0 0 0,1 0-1,-1-1 1,0 1 0,1-1-1,-1 1 1,0-1 0,0 1-1,1-1 1,-1 0 0,0 1-1,2-3 1,2-6-6737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4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13645,'0'0'10506,"45"-18"-10955,-2 27-1665,-4 4-1217,4 0-2915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4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185 212 13837,'0'0'1340,"-13"7"-107,7-5-1117,-14 8 803,0 0-1,0 1 0,1 1 1,1 1-1,0 0 1,-21 21-1,38-33-912,0 0 1,0 0-1,0 0 0,0-1 0,1 1 1,-1 0-1,0 0 0,1 0 0,-1 0 1,0 0-1,1 1 0,0-1 0,-1 0 1,1 0-1,-1 0 0,1 0 0,0 1 1,0-1-1,0 0 0,0 0 0,0 0 1,0 1-1,0-1 0,0 0 0,1 1 1,-1-1 9,1 0 0,0-1 0,0 1 1,0 0-1,1-1 0,-1 1 0,0-1 0,0 1 1,0-1-1,0 0 0,0 1 0,0-1 1,1 0-1,-1 0 0,0 0 0,0 0 1,0 0-1,1 0 0,1-1 0,6 0 84,1 0 0,-1-1 0,0 0 1,17-7-1,1-5-69,-1-1 0,-1-2 0,0 0 0,-1-1 1,-1-2-1,0 0 0,-2-2 0,0 0 1,-2-2-1,-1 0 0,0 0 0,13-28 0,-18 13 703,-17 25-7,3 14-713,0-1 0,0 1 0,0 0 0,0 0 0,0 0 0,0 0 0,0 0 0,0 0 0,0 0 0,0 0 0,0 0 0,0 0 0,0 0 0,0 1 0,0-1 0,0 0 0,0 1 0,0-1 0,-1 1 0,-4 3-11,0-1 0,1 1 1,-1 0-1,1 0 0,0 1 1,0 0-1,0 0 0,0 0 0,1 0 1,0 1-1,0 0 0,0 0 1,1 0-1,-5 12 0,3-6 59,1 0-1,0 1 0,0-1 0,2 1 0,-1 0 0,2 0 1,-1 14-1,2-22-66,1 1 0,0 0 1,0-1-1,0 1 0,1-1 0,-1 0 1,1 1-1,1-1 0,-1 0 0,1 0 1,-1 0-1,2 0 0,-1-1 0,0 1 1,1-1-1,0 0 0,0 0 1,0 0-1,0-1 0,1 1 0,0-1 1,-1 0-1,7 3 0,0-1-493,0 1-1,1-1 1,-1-1 0,14 3 0,45 3-6597,-17-9-5381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4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48 10410,'0'0'9817,"-12"-2"-9155,9 2-622,-1-1-3,0 0 0,1 0 1,-1 1-1,0-1 0,1 1 0,-1 0 1,0 0-1,1 1 0,-1-1 1,0 1-1,1 0 0,-1-1 0,1 2 1,-1-1-1,1 0 0,-1 1 0,1-1 1,0 1-1,0 0 0,0 0 0,0 1 1,0-1-1,-3 4 0,-9 11 197,1 0 0,-13 23-1,23-35-176,1 1-1,0-1 1,0 1-1,1 0 1,-1 0-1,1 0 1,1 0 0,-1 1-1,1-1 1,0 1-1,1-1 1,-1 7-1,2-11-48,-1-1 0,1 0 0,0 1 0,-1-1 0,1 0-1,0 0 1,0 1 0,0-1 0,0 0 0,0 0 0,0 0 0,1 0 0,-1 0-1,0 0 1,0-1 0,1 1 0,-1 0 0,0-1 0,1 1 0,-1-1-1,1 1 1,-1-1 0,1 0 0,-1 1 0,1-1 0,-1 0 0,1 0-1,-1 0 1,1 0 0,-1 0 0,1-1 0,1 1 0,55-10 309,-39 3-295,0-1-1,-1 0 1,0-2 0,0 0-1,-1-1 1,0-1 0,-1 0 0,-1-2-1,0 1 1,-1-2 0,0 0-1,-1-1 1,-1 0 0,15-25 0,-27 40-12,1-1 1,0 1-1,0-1 1,-1 1 0,1-1-1,0 0 1,-1 1 0,0-1-1,1 0 1,-1 1 0,0-1-1,0 0 1,0 1 0,0-1-1,0 0 1,0 1 0,-1-3-1,-7 4 82,-7 14-98,6-1 9,0 0 0,1 0 0,1 1 0,-10 23 0,14-29-90,1-1 1,-1 1-1,1 0 0,1 0 0,0 0 0,0 0 1,0 0-1,1 1 0,0-1 0,2 13 1,-1-19-92,0 0 1,0 0-1,-1-1 1,1 1-1,0 0 1,0-1 0,1 1-1,-1 0 1,0-1-1,1 0 1,-1 1-1,1-1 1,-1 0 0,1 0-1,-1 1 1,1-1-1,0-1 1,-1 1-1,1 0 1,0 0-1,0-1 1,0 1 0,0-1-1,0 1 1,0-1-1,0 0 1,0 0-1,0 0 1,2 0 0,2 0-618,0 0 0,-1 0 0,1-1 0,0 0 0,-1 0 1,1 0-1,-1-1 0,1 0 0,7-3 0,18-17-4276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49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73 134 4837,'15'-44'2691,"4"-10"1454,-13 19 1692,-10 34-1112,-8 12-3895,-8 13-1169,11-9 536,0 0 0,1 0 0,0 1 1,2 0-1,0 0 0,-6 25 1,11-37-174,0 0-1,0 1 1,0-1 0,1 0 0,-1 1 0,1-1 0,0 1 0,1-1 0,-1 1 0,1-1-1,0 1 1,0-1 0,0 0 0,0 0 0,1 1 0,0-1 0,0 0 0,0 0 0,0-1 0,1 1-1,-1 0 1,1-1 0,0 1 0,0-1 0,0 0 0,1 0 0,-1 0 0,1-1 0,6 5-1,5-1-52,1 0 0,0 0-1,0-2 1,30 6 0,32 9-1672,-77-19 1696,1 0-1,-1 0 0,0 0 0,0 1 1,1-1-1,-1 0 0,0 1 0,0-1 1,0 1-1,0 0 0,0-1 0,1 1 1,-1 0-1,0 0 0,0-1 0,-1 1 0,1 0 1,0 0-1,0 0 0,0 0 0,-1 0 1,1 0-1,0 1 0,-1-1 0,1 0 1,-1 0-1,1 0 0,-1 1 0,0-1 1,1 0-1,-1 0 0,0 1 0,0-1 1,0 0-1,0 1 0,0-1 0,0 0 1,-1 0-1,1 1 0,-1 1 0,0 0 110,-1 0-1,0-1 0,0 1 0,0 0 1,0-1-1,-1 1 0,1-1 1,-1 0-1,0 0 0,1 0 0,-1 0 1,0 0-1,0 0 0,-3 0 1,-11 5 214,0-2 0,0 0 0,0-2 0,-1 1 0,1-2 1,-1 0-1,1-2 0,-1 0 0,-34-4 0,51 4-412,-1-1-1,0 1 1,1-1-1,-1 1 0,0-1 1,1 1-1,-1-1 1,1 0-1,-1 0 0,1 0 1,-1 0-1,1 0 0,0 0 1,0-1-1,-1 1 1,1 0-1,0 0 0,0-1 1,0 1-1,1-1 1,-1 1-1,0-1 0,0 1 1,1-1-1,-1-2 1,-1-29-8332,7 14-1562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5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79 11371,'0'0'1959,"5"-8"988,13-27-561,-18 35-2322,0 0-1,0 0 1,1-1-1,-1 1 1,0 0 0,0 0-1,0-1 1,0 1-1,0 0 1,0-1 0,1 1-1,-1 0 1,0-1-1,0 1 1,0 0-1,0-1 1,0 1 0,0 0-1,0-1 1,0 1-1,0 0 1,-1-1 0,1 1-1,0 0 1,0 0-1,0-1 1,0 1 0,0 0-1,0-1 1,-1 1-1,1 0 1,0 0 0,0-1-1,0 1 1,-1 0-1,1 0 1,0-1-1,0 1 1,-1 0 0,1 0-1,-1 0 1,-16-1 1018,-17 11-559,25-5-431,0 1 0,0 1-1,1-1 1,0 1 0,1 1 0,-12 13 0,15-16-81,1 0 1,-1 0 0,1 0 0,0 0-1,0 1 1,1-1 0,-1 1 0,1 0-1,0 0 1,1 0 0,0 0 0,-1 10-1,2-14-12,0-1 0,1 1-1,0-1 1,-1 1-1,1 0 1,0-1 0,0 0-1,0 1 1,0-1 0,0 0-1,0 1 1,0-1-1,1 0 1,-1 0 0,0 0-1,1 0 1,-1 0-1,1 0 1,-1 0 0,1-1-1,-1 1 1,1-1 0,-1 1-1,1-1 1,0 1-1,-1-1 1,1 0 0,0 0-1,-1 0 1,1 0-1,3 0 1,6 1-81,0-1 0,-1 0 0,1-1 1,10-2-1,-12 0-28,-1 0 0,1 0 0,-1-1 0,13-7-1,-15 7 7,0 0-1,0 1 0,1 0 0,0 0 0,-1 0 0,1 1 0,0 0 0,12-1 0,-18 4 77,0 0 1,-1 0-1,1 0 1,0 0-1,-1 0 1,1 0-1,-1 0 0,1 1 1,-1-1-1,1 0 1,-1 0-1,0 1 1,0-1-1,1 0 1,-1 1-1,0-1 0,0 0 1,0 0-1,-1 1 1,1-1-1,0 0 1,-1 3-1,1 2-37,-2 22 145,-1-1 1,-1 0 0,-1 0 0,-1-1 0,-1 1 0,-2-2-1,-20 44 1,7-26 384,-1-1-1,-2-1 0,-47 58 0,65-90-378,3-2-43,-1 0 1,-1-1 0,1 1-1,-1-1 1,0 0-1,0-1 1,-1 0-1,1 0 1,-1 0 0,0-1-1,-11 5 1,17-9-36,1 0 0,-1 0 0,1 0-1,0 0 1,-1 0 0,1 0 0,-1 0 0,1 0 0,-1 0 0,1 0 0,0-1 0,-1 1 0,1 0 0,0 0-1,-1 0 1,1-1 0,-1 1 0,1 0 0,0-1 0,-1 1 0,1 0 0,0-1 0,0 1 0,-1 0-1,1-1 1,0 1 0,0 0 0,0-1 0,-1 1 0,1-1 0,0 1 0,0 0 0,0-1 0,0 1-1,0-1 1,0 1 0,0-1 0,0 1 0,0-1 0,0 1 0,0-1 0,1-24 51,0 19-55,1-12-116,2 0 1,0 0-1,1 0 0,0 0 1,2 1-1,0 0 0,1 0 1,16-24-1,3 0-279,2 1 0,34-36 0,-22 35 368,2 1 0,93-65 0,-80 64 295,73-69 0,-116 91-1,-13 19-256,0 0 0,0-1 0,0 1 0,0 0 0,0-1-1,0 1 1,0 0 0,0-1 0,0 1 0,0 0 0,0-1-1,0 1 1,0 0 0,0-1 0,0 1 0,0 0 0,0-1 0,0 1-1,-1 0 1,1-1 0,0 1 0,0 0 0,0 0 0,-1-1 0,1 1-1,0 0 1,0 0 0,-1-1 0,1 1 0,0 0 0,-1-1 0,-1 1-2,-1 0 1,1-1-1,0 1 1,0 0-1,0 0 1,-1 0-1,1 0 1,0 1-1,0-1 1,-1 1 0,1-1-1,0 1 1,0 0-1,0 0 1,0-1-1,-2 3 1,-8 4-15,0 0 0,0 1 0,1 0-1,0 1 1,0 0 0,1 1 0,1 0 0,-12 16 0,14-17 35,0 0 0,1 1 0,0 0-1,1 0 1,0 0 0,0 1 0,1 0 0,1 0 0,0 0 0,-3 20 0,6-30-31,0 0 0,0 0 0,0 1 0,0-1 0,0 0 0,0 1 0,1-1 0,-1 0 0,0 0 0,1 0 0,-1 1 0,1-1 0,-1 0 1,1 0-1,0 0 0,0 0 0,-1 0 0,1 0 0,0 0 0,0 0 0,0 0 0,0 0 0,0-1 0,2 2 0,0 0 12,1 0 0,0-1 0,-1 1 1,1-1-1,0 0 0,0 0 0,0 0 0,4 0 0,9-1 48,0 1 0,32-5-1,-34 2-822,1-1 0,27-9 0,-28 7-723,0-1 0,-1-1 0,1 0 0,-1-1 0,16-13 0,4-7-8927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5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13549,'0'0'6587,"-3"8"-5722,-14 33 104,-2 0 0,-45 71 0,40-75-412,2 1 0,2 1 1,-27 72-1,46-106-525,-1-1 1,1 1-1,-1-1 1,1 1 0,1-1-1,-1 1 1,1 0-1,0-1 1,0 1-1,0 0 1,0-1 0,1 1-1,2 8 1,-1-10-25,0-1 1,-1 0-1,1 0 1,0 0-1,0 0 0,0 0 1,1-1-1,-1 1 1,0-1-1,1 1 1,-1-1-1,1 0 1,-1 0-1,1 0 1,0 0-1,0 0 0,-1-1 1,1 1-1,0-1 1,0 0-1,-1 0 1,1 0-1,0 0 1,3-1-1,5 2-544,1-1 1,-1-1-1,1 0 1,-1-1-1,21-6 0,-23 5-661,-1 0-1,0-1 1,0 0-1,-1-1 0,9-5 1,18-18-7969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14862,'0'0'1607,"0"10"-1340,0-10-267,0 3 6,0-1-1,-1 1 1,1-1 0,0 0-1,1 1 1,-1-1 0,0 1-1,1-1 1,-1 0-1,1 1 1,0-1 0,0 0-1,0 0 1,0 0 0,0 1-1,1-1 1,-1 0 0,0 0-1,1-1 1,0 1 0,-1 0-1,1 0 1,0-1 0,0 1-1,0-1 1,0 0-1,0 1 1,0-1 0,0 0-1,0 0 1,1-1 0,-1 1-1,3 0 1,100 19-4319,-104-20 4305,-1 0 0,1 1 0,-1-1 0,0 0 0,1 0 0,-1 0 0,0 0 0,1 1 0,-1-1 0,0 0 0,0 0 0,1 0 0,-1 1 0,0-1 1,1 0-1,-1 1 0,0-1 0,0 0 0,0 1 0,1-1 0,-1 0 0,0 1 0,0-1 0,0 0 0,0 1 0,0-1 0,0 0 0,0 1 0,1-1 0,-1 0 1,0 1-1,0-1 0,0 1 0,-1-1 0,1 0 0,0 1 0,0-1 0,0 0 0,0 1 0,0-1 0,0 0 0,0 1 0,-1-1 0,1 0 0,0 1 0,0-1 1,0 0-1,-1 1 0,1-1 0,0 0 0,-1 0 0,1 1 0,0-1 0,0 0 0,-1 0 0,1 1 0,0-1 0,-1 0 0,-19 19 571,19-18-508,-2 2 156,-1 0-1,1 0 1,-1 0-1,1 1 1,0-1 0,1 1-1,-1 0 1,0 0-1,1 0 1,0 0-1,0 0 1,0 0-1,1 1 1,-1-1 0,1 1-1,0-1 1,-1 9-1,3-12-207,-1 0 1,1 0-1,-1 0 0,1 1 0,-1-1 0,1 0 0,0 0 1,0-1-1,-1 1 0,1 0 0,0 0 0,0 0 0,0 0 0,0-1 1,0 1-1,0 0 0,0-1 0,0 1 0,0-1 0,3 1 0,32 13 153,-20-9-127,-11-2-26,0-1 0,0 1 0,0 0-1,0 0 1,-1 0 0,0 1 0,1-1-1,-1 1 1,-1 0 0,1 1 0,3 5-1,-6-9 94,0 1 1,0-1-1,0 1 0,0-1 0,-1 1 0,1 0 0,0-1 0,-1 1 0,0 0 0,1-1 0,-1 1 0,0 0 0,0 0 0,0-1 0,0 1 0,0 0 0,-1 0 0,1-1 1,0 1-1,-1 0 0,1 0 0,-1-1 0,0 1 0,1-1 0,-1 1 0,0-1 0,0 1 0,0-1 0,0 1 0,0-1 0,-1 0 0,1 1 0,0-1 0,-1 0 1,1 0-1,0 0 0,-4 2 0,-5 2 222,1 0 0,-1 0 0,0-1 1,-1 0-1,1 0 0,-1-1 0,0-1 1,0 0-1,0 0 0,0-1 0,0-1 1,-21-1-1,31 1-397,0 0-1,0 0 1,-1 0 0,1 0-1,0-1 1,0 1 0,0 0-1,0-1 1,0 1 0,0-1-1,1 1 1,-1-1 0,0 1-1,0-1 1,0 0 0,0 1-1,1-1 1,-1 0 0,0 0-1,0 1 1,1-1 0,-1 0 0,1 0-1,-1 0 1,1 0 0,-1 0-1,1 0 1,0 0 0,-1 0-1,1 0 1,0 0 0,0 0-1,0 0 1,0 0 0,0 0-1,0 0 1,0 0 0,0 0-1,0-1 1,0 1 0,1 0-1,-1-1 1,1-2-885,0 1 0,0-1 0,1 1 1,-1-1-1,1 1 0,-1-1 0,1 1 0,0 0 0,0 0 1,5-5-1,11-7-5933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5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40 12716,'0'0'9518,"-3"9"-8429,2-7-1058,0 0 27,0 0 0,0-1 0,0 1 0,0 0 0,1 0 0,-1 0 0,1 0 0,-1 0 0,1 0-1,0 1 1,0-1 0,0 0 0,0 3 0,1-4-21,0 0 0,0 0 0,1 0 0,-1 0 0,0 0 0,1 0 0,-1 0 0,0 0 0,1 0 0,-1-1 0,1 1 0,-1 0 0,1-1 0,-1 0 0,1 1 0,0-1 0,-1 0 0,1 0 0,0 0 0,-1 0 0,1 0 0,-1 0 0,1 0 0,2-1 0,8 1 63,1-1 0,-1 0 0,1-1 0,-1 0 0,23-7-1,-31 7-90,0 1 0,0-1 0,0 0 0,0 0 0,-1 0-1,1 0 1,0 0 0,-1-1 0,0 0 0,1 0 0,-1 0 0,0 0-1,-1 0 1,1-1 0,0 1 0,-1-1 0,0 0 0,0 1-1,0-1 1,2-7 0,-4 10-14,0 1 0,1 0 1,-1-1-1,0 1 0,0-1 0,0 1 0,0 0 0,0-1 1,0 1-1,0 0 0,0-1 0,0 1 0,0-1 0,0 1 0,0 0 1,0-1-1,-1 1 0,1 0 0,0-1 0,0 1 0,0 0 1,0-1-1,-1 1 0,1 0 0,0-1 0,0 1 0,-1 0 1,1-1-1,0 1 0,-1 0 0,1 0 0,0 0 0,-1-1 0,1 1 1,-1 0-1,-17-1-170,-18 14 6,25-5 149,0 0 0,1 1 0,0 0-1,1 1 1,-15 19 0,20-24 7,1 0 0,-1 0 1,1 0-1,1 1 0,-1-1 0,1 1 1,0 0-1,0 0 0,0 0 0,1 0 0,0 0 1,0 0-1,1 0 0,0 0 0,0 8 1,1-12-78,-1 0 1,1 0-1,0 0 0,0 0 1,0 1-1,0-1 1,1-1-1,-1 1 0,1 0 1,-1 0-1,1 0 1,-1-1-1,1 1 1,0-1-1,0 1 0,0-1 1,0 0-1,0 0 1,0 0-1,0 0 0,0 0 1,0 0-1,1-1 1,-1 1-1,0-1 1,1 1-1,-1-1 0,0 0 1,1 0-1,-1 0 1,4-1-1,2 2-923,-1-2 0,1 1 0,-1-1 0,1 0-1,-1-1 1,0 0 0,1 0 0,12-6 0,10-13-6525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5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12139,'0'0'3043,"-10"3"-1388,5-2-1424,-1 1 0,0 0 0,1 1 0,0-1-1,-1 1 1,1 0 0,0 0 0,0 1 0,1-1-1,-1 1 1,1 0 0,0 1 0,0-1 0,0 1 0,0 0-1,1 0 1,0 0 0,0 0 0,0 0 0,-2 9 0,-1 6-7,2 0 0,0 1 0,1-1 0,1 1 1,1 0-1,1 0 0,4 34 0,-4-52-222,0-1 1,0 0-1,1 1 0,-1-1 0,1 0 1,0 0-1,-1 0 0,1 1 0,0-1 0,0 0 1,1 0-1,-1 0 0,0 0 0,1-1 0,-1 1 1,1 0-1,-1-1 0,1 1 0,0-1 1,0 1-1,0-1 0,0 0 0,0 0 0,0 1 1,0-1-1,0-1 0,0 1 0,0 0 1,1-1-1,-1 1 0,0-1 0,1 1 0,-1-1 1,0 0-1,0 0 0,1 0 0,-1-1 1,5 0-1,5-1-345,1-1 0,-1 0 1,0-1-1,0 0 0,19-11 0,-27 17 331,-5 10 188,-9 22 473,3-7-79,7-26-561,-1 1-1,1 0 1,0 0 0,0 0-1,-1-1 1,1 1 0,0 0-1,1 0 1,-1 0 0,0-1-1,0 1 1,1 0-1,-1 0 1,1-1 0,0 1-1,-1 0 1,1-1 0,0 1-1,0 0 1,0-1 0,0 1-1,0-1 1,1 0 0,-1 1-1,0-1 1,1 0 0,-1 0-1,0 0 1,1 0 0,0 0-1,2 2 1,4-1 9,-1-1 0,1 0 0,-1 0 0,1 0 0,0-1 1,11 0-1,-9-1-16,0 0-177,1 0-1,0-2 1,-1 1 0,1-1 0,-1-1 0,0 0-1,0 0 1,0-1 0,0 0 0,8-7 0,23-10-220,-36 20 405,8 18 882,-7-15-876,0 1 0,0-1 1,1 0-1,-1 0 1,0-1-1,0 0 0,0 0 1,0-1-1,1 1 0,-1-1 1,0 0-1,0-1 0,0 0 1,-1 0-1,1 0 1,9-5-1,7-4-324,0-2 0,33-24 0,-38 24 178,0 0 0,-1-2 0,0 0 1,-1-1-1,-1 0 0,-1-1 0,0 0 1,-1-2-1,-1 1 0,0-1 0,-2-1 1,9-23-1,-17 27 498,-9 20-124,-11 21-146,13-12-23,0-1 1,1 1-1,1 0 1,0 1 0,1-1-1,0 1 1,1-1-1,0 1 1,1 0-1,1 0 1,0-1-1,1 1 1,1 0 0,0 0-1,1-1 1,7 23-1,-6-22-174,1-1 0,1 0 0,0 0 0,0-1 0,1 0 0,1 0-1,0 0 1,1-1 0,0-1 0,0 1 0,1-1 0,1-1 0,0 0 0,0 0 0,0-1 0,19 9-1,-20-13-200,-9-6 136,-16-13 110,-28-19 129,-86-60 126,-147-104 4045,295 197-2531,17 5-1535,328 37 733,-120-37-3427,-167-8-2216,-3-8-4057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5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15759,'0'0'7015,"20"70"-6183,-20-21-415,0 4-257,0 4-96,0 1-64,0-3-1441,0-4-2051,3-5-5348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4:5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13965,'0'0'14062,"14"42"-15792,-5-42-3011,5-17-10953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5:4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48 3299,'0'0'-32,"-43"-48"-1922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5:4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5490 934 5445,'-9'-7'774,"-115"-72"1018,-141-64-1,45 27-1354,22 8 1022,-305-118-1,362 175-1373,-3 6 0,-1 6 0,-174-23-1,14 29-11,-527 9-1,712 30-45,0 6 0,1 4 0,-131 37-1,92-8-26,-265 112-1,348-122 7,1 2-1,2 4 1,2 3 0,2 3-1,2 3 1,2 2-1,-78 84 1,94-83 9,3 3 0,2 1 1,3 2-1,2 1 0,3 3 0,3 0 0,3 2 1,-40 128-1,45-101 43,3 2 0,5 1 0,4 0 0,4 0 0,4 1 0,4 0 0,5 0 0,4-1 0,31 142 0,-23-164-23,4 0 0,3-2 0,3 0 0,4-2 0,2-1 0,3-2 0,3-2 0,3-1 0,2-2 0,3-2 0,3-2 0,90 81 0,-75-86 23,1-2 0,3-4 0,2-2 0,1-4 0,3-3 0,0-3 0,133 39 0,-90-41-12,2-6 0,1-6 0,0-4 0,190-1 0,-132-20 16,0-8 0,-1-7 0,-2-9-1,0-7 1,-3-7 0,302-119 0,-254 67 1,-4-10 0,-5-9 0,-5-10 0,296-231 0,-393 267-38,-3-5 1,-5-4-1,99-122 1,-158 165 26,-2-2 1,-2-2 0,-3-1 0,-3-1-1,-2-3 1,-3 0 0,-3-2 0,23-93-1,-34 94 162,-2-1-1,-4 0 1,-2 0-1,-3-1 1,-3 0-1,-16-120 1,7 136-118,-2 0 0,-2 0 0,-3 1 0,-1 1 0,-3 0 1,-1 2-1,-3 0 0,-2 1 0,-39-52 0,29 53-115,-1 1 1,-2 2-1,-1 2 1,-3 1-1,-1 3 1,-1 1-1,-2 2 0,-1 3 1,-66-30-1,46 30-309,-1 3 0,-1 3 0,-1 3 0,-1 3 0,0 3 0,-127-7 0,71 18-1733,-1 6 0,-197 29 1,16 21-4261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6:1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5285,'0'0'3176,"11"0"-2733,389-15 3256,26-1-3223,211 25-393,530-12 53,636-10 13,-1617 14-1200,-183-2-108,-3-6-853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0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12236,'0'0'7057,"0"12"-6422,4 284 1124,-5-198-1692,1-94-180,0-1 1,1 1-1,-1-1 1,1 1-1,0-1 1,0 1-1,0-1 1,0 1-1,3 3 1,-4-6-14,0-1 1,1 1-1,-1-1 0,0 1 1,1-1-1,-1 1 1,0-1-1,1 1 0,-1-1 1,1 0-1,-1 1 1,1-1-1,-1 0 0,1 0 1,-1 1-1,1-1 0,-1 0 1,1 0-1,-1 0 1,1 1-1,-1-1 0,1 0 1,-1 0-1,2 0 1,-1-1-116,0 1 1,0-1 0,1 1 0,-1-1-1,0 1 1,0-1 0,0 0 0,0 1 0,0-1-1,0 0 1,0 0 0,0 0 0,-1 0-1,1 0 1,0 0 0,0-1 0,13-23-4159,1-9-2173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0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12107,'0'0'4533,"0"9"-3935,0-8-553,-1 39 586,2 0 1,2 1 0,2-1-1,10 45 1,-9-67-668,-2-3-232,1 0-1,-2 0 1,0 0 0,1 27-1,-3-41 39,-1 0 1,0-1-1,0 1 0,-1 0 0,1 0 0,0 0 0,0 0 0,0 0 0,-1 0 0,1 0 0,0 0 0,-1 0 0,1 0 0,-1 0 1,1-1-1,-1 1 0,1 0 0,-1 0 0,0 0 0,1-1 0,-1 1 0,0 0 0,0-1 0,1 1 0,-1-1 0,0 1 1,0-1-1,-1 1 0,-12 4-4222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0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5093,'0'0'13132,"25"16"-12779,9-15-193,9-1-64,-2 0-64,0 0-1249,-1 0-2082,-1 0-1538</inkml:trace>
  <inkml:trace contextRef="#ctx0" brushRef="#br0" timeOffset="1">429 73 12107,'-9'9'1383,"2"-2"-1162,-10 10 1018,0 1-1,-14 21 0,28-35-1045,-1 1-1,1-1 1,0 1 0,0 0 0,1 0-1,-1 0 1,1 0 0,0 0-1,1 1 1,-1-1 0,1 1 0,0-1-1,1 1 1,-1-1 0,1 1 0,1 8-1,-1-12-162,1-1 1,0 0-1,0 1 0,0-1 0,0 0 1,0 0-1,0 1 0,1-1 0,-1 0 1,0 0-1,0 0 0,1-1 0,-1 1 1,1 0-1,-1 0 0,1-1 0,-1 1 1,1-1-1,-1 1 0,1-1 0,-1 0 1,1 0-1,0 1 0,-1-1 0,1 0 1,2-1-1,44-1 781,-41 0-724,1 0 0,-1 0 0,0 0 0,1-1 0,-1 0-1,0 0 1,-1-1 0,1 1 0,-1-2 0,0 1-1,1-1 1,-2 0 0,1 0 0,5-7 0,-7 8 63,0-1 0,-1 0 1,1 0-1,-1 0 0,0 0 1,-1-1-1,1 1 0,-1-1 1,0 1-1,-1-1 0,1 0 1,-1 0-1,0 0 0,0 0 1,-1 0-1,0 0 0,0 0 1,-1-8-1,0 12-141,0 0 0,1 0 0,-1 0 0,0 0 0,0 0 0,0 0 0,0 0 0,-1 0 0,1 0-1,0 1 1,-1-1 0,0 0 0,1 1 0,-1-1 0,0 1 0,1 0 0,-1 0 0,0-1 0,0 1 0,0 0 0,0 1 0,0-1 0,-1 0 0,1 1-1,-3-1 1,-2-1-42,0 1 0,0 0 0,0 1 0,-1-1-1,1 2 1,-11 0 0,17 0-33,0-1 0,0 0 0,0 0 0,1 0 0,-1 1 0,0-1 0,0 0 0,1 1 0,-1-1 0,0 1 0,0-1 0,1 1 0,-1-1 0,1 1 0,-1 0 0,1-1 0,-1 1 0,1 0 0,-1-1 0,1 1 0,-1 0 0,1 0-1,0-1 1,-1 1 0,1 0 0,0 1 0,0-2-102,0 1-1,0-1 0,0 1 0,0-1 0,0 1 0,0-1 1,0 1-1,0-1 0,1 0 0,-1 1 0,0-1 0,0 1 0,0-1 1,1 0-1,-1 1 0,0-1 0,1 1 0,-1-1 0,0 0 1,1 1-1,-1-1 0,0 0 0,1 0 0,-1 1 0,1-1 1,-1 0-1,1 0 0,-1 0 0,0 1 0,1-1 0,0 0 1,18 4-5875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0 375 9065,'0'0'1804,"9"-1"924,5-2-1786,-1 0 1,0 0-1,0-1 0,0-1 1,0-1-1,12-6 1,-18 8-774,0 0 0,0 0 1,-1-1-1,1 0 0,-1 0 0,0 0 1,0-1-1,-1 0 0,0 0 1,0-1-1,0 1 0,7-15 1,-12 21-169,0 0 0,1-1 0,-1 1 0,0 0 0,0-1 0,0 1 0,0 0 0,0-1 0,0 1 0,0 0 1,1-1-1,-1 1 0,0 0 0,0-1 0,0 1 0,0-1 0,-1 1 0,1 0 0,0-1 0,0 1 0,0 0 1,0-1-1,0 1 0,0 0 0,0-1 0,-1 1 0,1 0 0,0 0 0,0-1 0,0 1 0,-1 0 0,1 0 0,0-1 1,0 1-1,-1 0 0,1 0 0,0-1 0,-1 1 0,1 0 0,0 0 0,-1 0 0,-20-1-76,-21 13-77,34-7 141,0 1-1,0 0 1,1 0 0,-1 1-1,2-1 1,-13 16 0,17-19 2,-1 1 0,1 0 0,-1-1 0,1 1 0,0 0 0,1 0 0,-1 0 0,1 1 0,-1-1 0,1 0 0,1 0 0,-1 1 0,0-1 0,1 1 1,0-1-1,0 0 0,2 9 0,-1-11 8,0 0 0,1 1 0,-1-1 0,1-1 0,-1 1 0,1 0 0,0 0 0,0 0 0,-1-1 0,1 1 0,1-1 1,-1 0-1,0 1 0,0-1 0,0 0 0,1 0 0,-1-1 0,0 1 0,1 0 0,-1-1 0,1 1 0,-1-1 0,1 0 0,-1 0 0,1 0 0,3-1 1,6 2-8,1-2 0,-1 1 0,0-2 0,14-3 1,-9 0-84,0-2 1,-1-1 0,0 0 0,0 0-1,-1-2 1,0 0 0,-1-1 0,0 0-1,0-1 1,11-14 0,-27 30 86,-3 1 24,1 0 0,0 1 0,1 0 0,0-1 1,0 1-1,0 0 0,0 1 0,1-1 0,0 0 0,0 1 0,1-1 0,0 1 0,-1 12 0,3-18-17,0 0 0,-1-1 0,1 1 0,0-1 0,-1 1 0,1-1 0,0 1 0,0-1 1,-1 0-1,1 1 0,0-1 0,0 0 0,0 0 0,0 0 0,-1 1 0,1-1 0,0 0 0,0 0 0,0 0 0,0 0 0,0-1 0,-1 1 0,1 0 0,0 0 0,0 0 0,1-1 0,26-6 6,-13-1-536,0 0-1,-1-1 1,1-1-1,-2 0 1,15-15 0,60-64-4252,-67 67 4297,-1-2 1,0 0 0,-2-1 0,-1 0 0,-1-2-1,17-40 1,-28 48 2889,-8 13-648,-20 23 272,-27 42-710,38-45-1050,1 1 0,0 0 1,2 1-1,-1 0 0,2 1 0,0 0 1,1 0-1,1 0 0,1 1 0,0 0 1,1 0-1,-2 36 0,6-53-271,-1 1 0,1-1 0,0 0-1,0 1 1,0-1 0,0 1 0,1-1-1,-1 0 1,0 1 0,1-1 0,-1 0 0,0 1-1,1-1 1,0 0 0,-1 1 0,1-1 0,0 0-1,0 0 1,-1 0 0,1 0 0,0 0-1,0 0 1,0 0 0,0 0 0,1 0 0,-1 0-1,0 0 1,0-1 0,0 1 0,1-1 0,-1 1-1,0-1 1,3 1 0,-2-1-12,0 0 1,0 0 0,0 0-1,0 0 1,0-1-1,0 1 1,0-1-1,-1 0 1,1 1-1,0-1 1,0 0-1,-1 0 1,1 0 0,0 0-1,-1-1 1,1 1-1,-1 0 1,1-1-1,-1 1 1,0-1-1,0 1 1,1-1-1,0-2 1,11-27-283,-11 26 243,-1 0 0,1 0 0,0 1 0,1-1-1,-1 1 1,1-1 0,5-6 0,32 34 547,-30-22-464,-1 0 0,1 0 0,-1 0 1,1-2-1,-1 1 0,1-1 1,0 0-1,-1-1 0,0 0 0,1-1 1,-1 0-1,9-4 0,0-1-51,0-2 0,-1 1 0,0-2-1,27-22 1,-43 32 77,-3 4 16,-13 12 146,1 2 0,-15 22 1,26-34-173,0-1 1,0 1 0,1 0-1,-1 0 1,1 0 0,0 0-1,0 0 1,1 0 0,-1 0 0,1 1-1,1-1 1,-1 1 0,1-1-1,0 11 1,0-16-59,0 1 0,1-1 0,-1 1 1,0-1-1,0 1 0,1-1 0,-1 0 0,0 1 1,1-1-1,-1 1 0,0-1 0,1 0 0,-1 1 0,0-1 1,1 0-1,-1 0 0,1 1 0,-1-1 0,1 0 0,-1 0 1,1 0-1,-1 0 0,1 1 0,-1-1 0,1 0 0,-1 0 1,1 0-1,-1 0 0,1 0 0,-1 0 0,1 0 1,-1 0-1,1 0 0,-1-1 0,1 1 0,-1 0 0,1 0 1,-1 0-1,1-1 0,-1 1 0,0 0 0,1 0 0,-1-1 1,1 1-1,-1 0 0,0-1 0,1 0 0,20-15-1350,12-35-5757,-18 20 950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1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8072,'0'0'10377,"1"4"-14797,3-2 192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1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12332,'0'0'3363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1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6822,'0'0'14126,"4"1"-14030,-3-1-87,0 0 0,0 1-1,0-1 1,1 0 0,-1 0 0,0 0 0,0 0 0,0 0 0,0 0-1,0-1 1,1 1 0,-1 0 0,0-1 0,0 1 0,0 0 0,0-1-1,0 0 1,0 1 0,0-1 0,0 1 0,0-1 0,0 0 0,0 0-1,0-1 1,1 0 13,-1 0 0,0 0 0,0-1 0,0 1 0,-1 0 0,1-1 0,-1 1 0,1-1 0,-1 1 0,0-1 0,0 1 0,0-4 0,0 6-37,-1-1 0,1 1 0,-1-1 0,0 1 0,1 0 0,-1-1 0,0 1 0,1 0 0,-1 0 0,0 0 0,1-1 0,-1 1 0,0 0 0,0 0 0,1 0 0,-1 0 0,0 0 0,1 0 0,-1 0 0,0 0 0,0 1 0,1-1 0,-1 0 0,0 0 0,1 0 0,-1 1 0,0-1 0,1 0 0,-1 1 0,1-1 0,-1 1 0,0-1 0,1 1 0,-1-1 0,1 1 0,-1 0 0,-3 27-2873,7-10-3358,3-10 726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1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9673,'0'0'6043,"-3"8"-4730,3-6-1183,-3 5 29,1-1 0,0 1 0,0-1 1,0 1-1,0 10 0,2-16-114,0 0 0,0 1 1,0-1-1,0 0 0,0 0 0,0 0 0,0 1 0,1-1 1,-1 0-1,0 0 0,1 0 0,-1 0 0,1 0 1,-1 0-1,1 0 0,0 0 0,-1 0 0,1 0 1,0 0-1,0 0 0,-1 0 0,1 0 0,0 0 0,0-1 1,0 1-1,0 0 0,0-1 0,0 1 0,0-1 1,0 1-1,0-1 0,1 0 0,-1 1 0,0-1 1,0 0-1,0 0 0,0 0 0,1 1 0,-1-1 1,0-1-1,0 1 0,0 0 0,1 0 0,-1 0 0,0-1 1,1 1-1,-1-1 23,0 0 1,0 0 0,0 1-1,0-1 1,0 0 0,0 0-1,-1 0 1,1 0 0,0 0-1,-1 0 1,1 0-1,0 0 1,-1 0 0,0 0-1,1 0 1,-1-1 0,0 1-1,1 0 1,-1 0 0,0 0-1,0 0 1,0-1 0,0-1-1,0-6-5497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7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9641,'0'0'4484,"0"14"-3363,0 9-704,0 12 576,-4 5-96,3 5-385,-1 0-352,2-5-96,0-4-64,9-8-96,7-9-640,2-8-257,3-10-257,2-1 1,0-15-1377,2-11-2243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7175,'0'0'7911,"-33"54"-6886,18-9-416,1 3-65,9 4 97,-1-3-129,6-4-255,4-9-257,8-7-32,3-6 64,-3-9-993,-5-2-769,-3-6-896,-4-4-1570</inkml:trace>
  <inkml:trace contextRef="#ctx0" brushRef="#br0" timeOffset="1">1 301 9513,'0'0'8808,"59"-25"-8615,-22 23-129,-1-1-64,1 1-1121,-6 0-3748,-4 0-1473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11787,'0'0'6241,"12"2"-5419,-5-1-796,-1 0-1,1 0 1,-1-1 0,1 0 0,0 0 0,-1-1-1,1 0 1,-1 0 0,1 0 0,-1-1 0,0 0-1,1-1 1,-1 1 0,0-1 0,-1 0 0,1 0-1,5-5 1,4-4-14,-13 9-35,2 0 1,-1 1-1,0-1 1,0 1 0,1-1-1,-1 1 1,1 0 0,0 0-1,0 1 1,5-2-1,-13 38-889,3-31 862,-15 77-884,15-75 59,1 0 1,0 0-1,0 1 1,0-1-1,1 0 1,3 11-1,6 1-4164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13453,'0'0'6214,"46"41"-6246,-33-40-2211,1-1-3522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13645,'0'0'3299,"66"13"-10410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40 4805,'0'0'4719,"10"-4"-2830,14-4-909,0 1 0,0 1-1,1 1 1,-1 1-1,36-2 1,-57 6-933,1 0 0,-1 0 0,1 1 0,-1-1 0,1 1 0,-1-1 0,1 1 0,-1 0 0,0 0 0,1 1 0,-1-1 0,0 1 0,0-1 0,4 4 0,-5-3 9,-1 0-1,1 0 0,-1-1 0,0 1 0,0 0 1,0 0-1,0 0 0,0 0 0,0 1 0,-1-1 1,1 0-1,-1 0 0,1 0 0,-1 1 0,0-1 1,0 0-1,0 0 0,0 1 0,0-1 0,-1 0 1,1 0-1,-1 0 0,1 1 0,-1-1 1,-1 2-1,-3 8 141,-2 0 0,1-1 0,-2 0 0,1 0 0,-1 0 0,-1-1 0,0-1 0,-16 14 0,-1 3 4,-7 7 57,10-11-2,-37 46 0,56-63-201,0 1-1,0-1 1,1 1-1,-1 0 1,1 0-1,1 1 1,-1-1-1,1 0 1,0 1-1,0 0 1,1-1-1,0 1 1,0 0-1,1 9 1,0-14-43,0-1 0,1 1 1,0 0-1,-1-1 0,1 1 0,0-1 1,-1 1-1,1-1 0,0 1 1,0-1-1,0 0 0,1 1 0,-1-1 1,0 0-1,0 0 0,1 0 1,-1 0-1,0 0 0,1 0 0,-1 0 1,1 0-1,0 0 0,-1-1 1,1 1-1,0-1 0,-1 1 0,1-1 1,0 0-1,1 1 0,61 2 269,-50-4-188,9 2-56,0-2 1,0 0-1,-1-2 1,1 0-1,-1-2 1,0 0-1,0-2 1,0 0-1,-1-2 1,0 0-1,29-18 0,-48 26 32,0 0 0,0 0-1,0 0 1,-1-1 0,1 1-1,0-1 1,-1 1-1,1-1 1,-1 1 0,1-1-1,-1 0 1,0 0 0,0 1-1,0-1 1,0 0-1,0 0 1,0 0 0,-1 0-1,2-3 1,-3 4-6,1 0 0,0-1 0,-1 1 0,1 0 1,0 0-1,-1 0 0,0-1 0,1 1 0,-1 0 0,0 0 1,1 0-1,-1 0 0,0 0 0,0 0 0,0 0 0,0 0 1,0 1-1,0-1 0,0 0 0,0 0 0,0 1 0,-2-2 1,-6-1 42,0-1 0,1 1 0,-1 1 0,0-1 0,-1 1 0,-16-1 0,3 2-83,-48-3 103,67 4-124,0 0 0,0 1 0,0-1 0,0 1 0,0 0 0,0-1 0,0 2 0,0-1 0,1 0 0,-1 1 0,1 0 0,-1 0 0,-4 3 0,8-5-28,-1 1 0,1-1 0,-1 0 1,1 1-1,-1-1 0,1 1 0,0-1 1,-1 1-1,1-1 0,0 1 0,0-1 1,-1 1-1,1 0 0,0-1 0,0 1 0,0-1 1,0 1-1,-1-1 0,1 1 0,0 0 1,0-1-1,0 1 0,0-1 0,1 1 1,-1 0-1,0-1 0,0 1 0,0-1 1,0 1-1,1 0 0,-1-1 0,0 1 1,0-1-1,1 1 0,-1-1 0,0 1 1,1-1-1,-1 1 0,1-1 0,-1 0 1,1 1-1,-1-1 0,1 0 0,-1 1 0,1-1 1,-1 0-1,1 1 0,-1-1 0,1 0 1,-1 0-1,1 0 0,0 1 0,-1-1 1,1 0-1,-1 0 0,1 0 0,0 0 1,0 0-1,37 7-3477,-1-4-2357,4-3-6535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2434,'0'0'12247,"-4"8"-11767,-9 29-379,12-35-96,1-1 1,0 1-1,0-1 0,0 1 0,0-1 0,0 1 0,1 0 0,-1-1 0,0 1 0,1-1 0,-1 1 0,1-1 0,-1 1 0,1-1 0,0 0 0,-1 1 0,1-1 0,0 0 0,0 1 0,0-1 0,0 0 0,0 0 0,1 0 0,0 1 0,33 20-102,-28-18-92,9 4-482,-1 1 0,0 1 0,0 0 0,25 24 0,-34-27 806,-1 0 0,1 0-1,-1 0 1,-1 0 0,1 1 0,-2 0 0,1 0 0,-1 0 0,0 0 0,0 0 0,-1 1 0,1 10 0,1 1 488,-2 0 1,-1 0 0,0-1 0,-1 1-1,-1 0 1,-5 26 0,5-41-492,0-1 0,0 1 0,0 0 0,0-1 0,-1 1 0,0-1 0,0 0 0,0 1 0,0-1 0,-1 0 0,0 0 0,0 0 0,0-1 0,0 1 0,0-1 0,-1 0 0,1 0 0,-1 0 0,0 0 0,0 0 0,0-1 0,0 0 0,-1 0 0,1 0 0,0 0 0,-1-1 0,0 0 1,1 0-1,-1 0 0,0 0 0,1-1 0,-6 0 0,9 0-121,-1 0 1,1 0-1,0 0 1,-1 0-1,1-1 1,0 1 0,-1 0-1,1-1 1,0 1-1,0-1 1,-1 0-1,1 1 1,0-1-1,0 0 1,0 0-1,0 1 1,0-1-1,0 0 1,0 0 0,0 0-1,0-1 1,-1-1-1,0-1-70,1 1 1,-1-1-1,1 0 0,0 0 0,-1 0 0,2 0 1,-2-7-1,1-4-471,1 0 1,1-1 0,2-19 0,1 20 223,0 1 1,0 0 0,1 0 0,1 0 0,0 1 0,1 0 0,1 0 0,0 0 0,16-19 0,-8 13 533,2 0 0,0 1 0,0 1 0,40-28-1,-58 45-181,1 0-1,-1 0 1,0 0-1,0 0 1,0 0-1,0 0 1,1 0-1,-1 0 1,0 0-1,0 0 1,0 0-1,1 0 1,-1 0-1,0 0 1,0 0-1,0 0 1,1 0-1,-1 0 1,0 0-1,0 0 1,0 0-1,0 0 1,1 0-1,-1 0 1,0 0-1,0 0 1,0 1-1,0-1 1,1 0-1,-1 0 1,0 0 0,0 0-1,0 0 1,0 1-1,0-1 1,0 0-1,0 0 1,1 0-1,-1 0 1,0 1-1,0-1 1,0 0-1,0 0 1,0 0-1,0 1 1,0-1-1,3 18 844,-3 28-559,0-38-74,0-7-246,0 1-1,0 0 1,1 0-1,-1 0 1,0 0-1,1 0 1,-1 0-1,1 0 1,0-1-1,-1 1 1,1 0-1,0 0 1,0-1-1,0 1 1,0-1-1,1 1 1,-1-1-1,0 1 1,1-1-1,-1 0 1,1 0-1,-1 1 1,4 0-1,0 1 32,0-1 0,0-1-1,0 1 1,0-1 0,0 0-1,0 0 1,0 0 0,11 0-1,1-2 58,0 0 0,0-1 0,1-1 0,28-8 0,171-76-434,-216 87 327,-1-1 0,1 1 1,-1 0-1,1-1 0,-1 1 1,1 0-1,-1 0 0,1-1 1,0 1-1,-1 0 0,1 0 1,0 0-1,-1 0 0,1 0 1,-1 0-1,1 0 0,0 0 1,-1 0-1,1 0 0,0 0 1,-1 0-1,1 0 0,-1 1 1,1-1-1,0 0 0,-1 0 1,1 1-1,-1-1 0,1 0 1,-1 1-1,1-1 0,-1 1-322,-1 0 0,0 0 0,0-1 0,0 1 1,0-1-1,0 1 0,0-1 0,0 1 0,0-1 0,0 0 0,0 1 0,0-1 0,0 0 0,0 0 0,0 0 0,0 0 0,0 0 0,0 0 0,0 0 0,0 0 0,0 0 0,-2-1 0,-20 0-7725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4805,'-6'3'7206,"1"0"-5348,5 2-609,0-1-384,16 4 544,7-3-95,11 1-97,9-4-448,4-2-417,3 0-192,1 0-128,-6 0 32,-9 0-32,-4 0-480,-11 0-1122,-17 0-2017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10890,'0'0'8040,"64"24"-6599,-26-24-672,7 0-673,3-2-64,-4 1-705,-6 0-2113,-6-3-3748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1 437 4516,'0'0'11045,"-1"11"-10511,2 32-151,2 0 1,1-1-1,2 1 0,19 64 0,2 20 50,-27-127-432,39 184 436,-30-169 364,1-22 208,1-25 149,-2-15-1151,-3 1 0,-2-1 0,-1 0 0,-7-78 0,-7 26-497,-27-111 0,37 208 513,1 1 0,-1 0 0,1 0 0,-1 0 0,1-1 0,0 1 0,0 0 0,0-1 0,0 1 0,0 0 0,0 0 0,0-1-1,0 1 1,0 0 0,1-1 0,-1 1 0,0 0 0,1 0 0,0-2 0,25-1 57,-20 4-122,1001-38 191,458-230-1761,-1426 259 1601,13-5 10,1 3 0,1 2-1,74-3 1,-127 12 8,0 0 0,0 0 0,0 0 0,1 1 0,-1-1 1,0 0-1,0 0 0,0 1 0,0-1 0,0 1 0,0-1 0,0 1 0,0 0 0,0-1 0,0 1 1,0 0-1,-1-1 0,1 1 0,0 0 0,0 0 0,-1 0 0,1 0 0,0 1 0,9 31 425,-12 44 496,1-66-830,-4 44 569,-3 90-1382,7-139-2499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8680,'0'0'118,"0"-1"1,0 1-1,0 0 0,0 0 0,1 0 0,-1-1 0,0 1 0,0 0 1,0 0-1,0-1 0,1 1 0,-1 0 0,0 0 0,0 0 1,0 0-1,1-1 0,-1 1 0,0 0 0,0 0 0,1 0 1,-1 0-1,0 0 0,0 0 0,1 0 0,-1 0 0,0 0 0,0 0 1,1 0-1,-1 0 0,0 0 0,0 0 0,1 0 0,-1 0 1,0 0-1,0 0 0,1 0 0,-1 0 0,0 0 0,0 0 1,1 0-1,-1 0 0,0 1 0,0-1 0,0 0 0,1 0 0,-1 0 1,0 0-1,0 1 0,0-1 0,0 0 0,1 1 0,4 20 2190,-5 42-2078,0-50 494,-2 153-206,2-166-532,0 0-1,0 1 1,0-1 0,0 0-1,0 1 1,-1-1-1,1 0 1,0 1-1,0-1 1,0 1 0,0-1-1,0 0 1,0 1-1,0-1 1,0 0-1,1 1 1,-1-1 0,0 0-1,0 1 1,0-1-1,0 0 1,0 1-1,1-1 1,-1 0 0,0 1-1,0-1 1,0 0-1,1 0 1,-1 1-1,0-1 1,0 0 0,1 0-1,-1 1 1,0-1-1,1 0 1,-1 0-1,0 0 1,1 0 0,-1 0-1,0 1 1,1-1-1,-1 0 1,0 0-1,1 0 1,-1 0 0,0 0-1,1 0 1,-1 0-1,1 0 1,-1 0-1,0 0 1,1 0 0,-1 0-1,0-1 1,1 1-1,14-16-2140,8-57-6471,-13 41 4942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7175,'0'0'8627,"0"12"-7923,0 3-590,-1 1 164,0 0 0,2 0-1,3 24 1,-3-35-230,0-1 1,0 1-1,0 0 1,1-1-1,0 1 1,-1-1-1,2 1 1,-1-1 0,0 0-1,1 0 1,0 0-1,0 0 1,0-1-1,1 1 1,-1-1-1,1 0 1,7 5-1,-7-7-343,-12-16-10711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8712,'0'0'11627,"66"-15"-11371,-35 14-127,2 1-97,5 6 32,-2 2-1057,-2 2-2178,-6 1-2082,3 1-2723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144 210 10122,'0'0'1350,"-9"6"839,-12 8-1025,4-3 56,0 1 0,-26 22-1,40-31-1122,0 0 0,0 1 0,0-1 0,0 0 0,0 1 0,1-1 0,-1 1 0,1 0 0,0 0 0,0 0 0,1 0 1,-1 0-1,1 1 0,0-1 0,0 0 0,0 1 0,1-1 0,-1 0 0,1 6 0,1-8-81,-1-1 0,1 1 0,0-1 1,0 1-1,0-1 0,0 1 1,0-1-1,0 1 0,0-1 0,0 0 1,1 0-1,-1 1 0,0-1 0,1 0 1,-1 0-1,1-1 0,0 1 0,-1 0 1,1 0-1,-1-1 0,1 1 1,0-1-1,0 1 0,-1-1 0,1 0 1,0 0-1,0 1 0,3-2 0,53 0 692,-51-1-618,-1 1 0,0-1 0,1 0 0,-1-1 0,0 1 0,0-1 0,0 0 0,-1-1-1,1 1 1,-1-1 0,0 0 0,0-1 0,0 1 0,0-1 0,-1 0 0,0 0 0,0-1 0,0 1-1,-1-1 1,3-6 0,-3 8-70,-1 0-1,-1 0 1,1 0 0,-1-1-1,1 1 1,-1-1 0,0 1-1,-1-1 1,1 1 0,-1-1-1,0 1 1,0-1 0,-1 0-1,1 1 1,-1-1-1,0 1 1,0-1 0,0 1-1,-1 0 1,0-1 0,0 1-1,0 0 1,0 0 0,0 0-1,-1 0 1,0 1 0,0-1-1,0 1 1,-4-4-1,-3 0-990,-3-3 683,11 6-3361,20-4-8766</inkml:trace>
  <inkml:trace contextRef="#ctx0" brushRef="#br0" timeOffset="1">442 0 10730,'0'0'9956,"-8"11"-9422,-2 2-389,0 0 0,1 1 0,1 0 0,0 1 0,1-1 0,1 2 0,0-1 0,1 1 0,0 0 0,1 0 0,-3 32 0,8-45-181,-1-1 0,0 1 0,1 0 0,0-1 0,-1 1-1,1-1 1,0 1 0,0-1 0,0 0 0,1 1-1,-1-1 1,1 0 0,-1 0 0,1 0 0,0 0 0,-1 0-1,1 0 1,0-1 0,0 1 0,0 0 0,1-1 0,-1 0-1,0 1 1,1-1 0,-1 0 0,0 0 0,1 0 0,-1-1-1,4 1 1,1 1-683,0 0-1,0-1 1,1 0-1,-1-1 1,0 1-1,0-2 1,1 1-1,-1-1 1,13-2 0,7-9-3712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10282,'0'0'10468,"12"-1"-9512,2-2-858,0 0 0,-1 0 1,1-2-1,-1 0 0,0 0 0,0-1 0,-1-1 1,0 0-1,17-12 0,-15 8-26,-7 6 87,0 0 0,-1 0 0,1-1 0,-1 1 0,-1-2 0,11-11 0,-16 17 1,-23 35-266,-4 27 86,25-57 1,1 1-1,0-1 0,0 1 0,0-1 0,0 1 0,1 0 0,0-1 0,0 1 1,0-1-1,0 1 0,1 0 0,1 5 0,-2-9-75,1 0 1,0 0-1,-1 0 0,1 0 0,0-1 0,-1 1 1,1 0-1,0-1 0,0 1 0,0 0 1,0-1-1,-1 1 0,1-1 0,0 1 1,0-1-1,0 1 0,0-1 0,0 0 1,0 0-1,0 1 0,0-1 0,1 0 1,0 0-1,28-1-4780,-26 1 3573,14-2-3967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12492,'0'0'10666,"59"13"-10506,-31-13-128,-3 0-96,4 0-1313,-4 0-1218,-5-1-1056,-3-5-2211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 13485,'0'0'6892,"0"9"-5889,-1 149 780,6-142-2434,6-18-2890,-9 1 2676,0-1 0,0 0 0,0 1-1,-1-1 1,1 0 0,0 0 0,-1-1 0,0 1 0,1 0-1,0-4 1,7-17-8589</inkml:trace>
  <inkml:trace contextRef="#ctx0" brushRef="#br0" timeOffset="1">107 0 6726,'0'0'10570,"-37"50"-9449,32-28-160,3 2-192,2-5-321,0 2-255,0-3-65,5-4-64,2-4 0,-7-4-416,0-3-1058,-10-9-9000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24:33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2201 7687,'0'0'2008,"8"0"-1960,0 0 8,77 0 1009,-1-3 0,97-16 0,-107 6-553,0 3 1,99-1-1,-24 6-169,0-6 0,169-35-1,288-90 233,-528 117-566,24-11 22,-2-5 1,-2-4-1,-1-4 0,-2-4 0,150-101 0,-134 68 54,116-110-1,-33 25 350,225-207-272,-34 28-153,-308 281-5,4 5-1,2 2 1,122-60-1,-151 91-8,0 3-1,1 1 0,1 4 0,0 1 0,2 4 1,-1 1-1,66-2 0,-31 8-5,152 13 0,-198-2 10,0 1 0,-1 2 1,0 3-1,0 1 0,52 24 0,623 337 570,-549-279-572,-70-33 15,102 82 0,71 45 2,256 103 199,-507-279-210,347 191 138,-273-157 73,195 65-1,19-26 385,-284-81-1342,0-1 1,54 2-1,6-8-7322,-64 1 1350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9449,'0'0'224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9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11435,'0'0'8328,"43"-21"-7784,-13 21-416,4 0-64,0 0-96,0 6-897,0 4-1889,-6 0-1634,2 1-801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4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5637,'0'0'6946,"-8"6"-4822,-3 0-1645,-7 5 943,0 1-1,-27 24 0,42-34-1318,0 1-1,0 0 1,0-1-1,0 1 1,1 0-1,-1 1 1,1-1-1,-1 0 1,1 1-1,1-1 1,-1 1-1,0 0 1,1 0-1,0-1 1,-1 1-1,2 0 0,-1 0 1,0 0-1,1 0 1,0 0-1,0 1 1,0 6-1,1-10-81,0 1 0,0-1 0,1 1 0,-1 0 0,0-1 0,0 0 0,1 1-1,-1-1 1,1 0 0,-1 0 0,1 0 0,0 0 0,-1 0 0,1 0 0,0 0 0,0-1-1,-1 1 1,1 0 0,0-1 0,0 0 0,0 1 0,0-1 0,0 0 0,0 0 0,0 0-1,-1 0 1,4-1 0,0 1 11,-1 0 0,0-1 0,1 1-1,-1-1 1,0 0 0,0 0 0,0 0-1,0-1 1,0 1 0,0-1 0,6-4 0,-6 2 46,0-1 0,0 0 1,0 0-1,0 0 1,-1 0-1,0-1 1,0 1-1,0-1 1,-1 0-1,0 0 1,0 0-1,0 0 1,-1 0-1,0 0 1,0 0-1,0-1 1,-1 1-1,0 0 1,-2-12-1,2 16-104,0 1 1,-1 0-1,1-1 0,-1 1 1,1 0-1,-1 0 0,0-1 1,1 1-1,-1 0 0,0 0 1,0 0-1,0 0 0,0 0 1,0 0-1,0 0 0,0 0 0,0 1 1,-1-1-1,1 0 0,0 1 1,0-1-1,-1 1 0,1-1 1,0 1-1,-1-1 0,1 1 1,0 0-1,-1 0 0,1 0 1,-1 0-1,1 0 0,0 0 1,-1 0-1,1 0 0,0 0 1,-1 1-1,1-1 0,0 1 1,-2 0-1,0 0-323,-1-1-1,1 2 1,0-1 0,0 0 0,0 1 0,0-1 0,0 1-1,0 0 1,1 0 0,-1 0 0,0 0 0,1 1-1,0-1 1,-1 1 0,-1 3 0,-5 17-8428,9-14-175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5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9737,'0'0'7730,"2"9"-6865,32 77 803,-24-63-1178,0 0 1,12 47 0,-20-62-497,-1 0 1,0 1 0,0-1-1,-1 0 1,0 0-1,0 0 1,-1 1 0,0-1-1,0 0 1,-1 0-1,0 0 1,-1 0 0,-4 10-1,-1-4-356,1-1 1,-2 0-1,0 0 0,0 0 0,-1-1 0,-1-1 0,-15 14 1,14-16-875,1 0 1,-2 0 0,1-1 0,-21 9 0,-10 0-2955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5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6598,'0'0'6636,"8"-1"-5659,449-40 5527,7 24-4389,83-6-2552,-7-37-95,-480 50-153,75-14-2120,-47 6-6501,-66 13 2259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5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3876,'0'0'15993,"2"12"-15010,10 187 1392,-12-196-2352,1-1 0,-1 1 0,1 0-1,0 0 1,0-1 0,0 1 0,0 0 0,1-1-1,-1 1 1,1-1 0,0 0 0,-1 0 0,1 1-1,0-1 1,0 0 0,0 0 0,1-1 0,-1 1-1,0 0 1,1-1 0,-1 1 0,1-1-1,-1 0 1,1 0 0,0 0 0,-1 0 0,1-1-1,0 1 1,0-1 0,0 1 0,0-1 0,-1 0-1,1 0 1,0 0 0,3-1 0,3 0 26,-1 0 0,1 0 0,-1 0 0,0-2 1,0 1-1,0-1 0,0 0 0,0 0 0,0-1 0,12-8 1,-12 5-29,0 0 1,0-1 0,-1 1 0,0-2 0,0 1-1,-1-1 1,0 0 0,0 0 0,-1 0 0,-1-1-1,4-10 1,-11 35 13,0-1-1,1 1 1,-1 16 0,7 24-1856,8-27-3720,-3-17-2541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5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13132,'0'0'5638,"54"0"-4485,-15 0 64,5-2-608,3-4-385,3 1-160,2 0-32,-8-1-32,-6 1-32,-8 5-1121,-10-1-1217,-17 0-2403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5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10762,'0'0'6182,"57"17"-4741,-14-17-159,7-9-706,7 0-480,2 0-64,2-4-320,-6 2-2563,-3-4-4868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5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307 109 4324,'0'0'4954,"1"-10"-1932,-1 3-2803,1 1 376,0 0 0,-1 0 1,0 0-1,0 0 0,-2-12 0,1 16-442,1 0-1,-1 0 0,0 0 0,1 0 1,-1 0-1,0 0 0,-1 0 0,1 0 1,0 0-1,0 0 0,-1 1 0,1-1 0,-1 1 1,1-1-1,-1 1 0,0-1 0,0 1 1,1 0-1,-1 0 0,0 0 0,0 0 0,0 0 1,0 0-1,-3 0 0,-5-1-64,1 1 1,-1 0-1,1 1 0,-1-1 1,0 2-1,1 0 0,-1 0 1,1 0-1,0 1 0,-1 1 1,1 0-1,0 0 0,0 1 0,1 0 1,-1 0-1,1 1 0,-11 7 1,12-7-38,0 0 1,0 0-1,0 1 1,1 0 0,0 0-1,0 1 1,0 0-1,1 0 1,0 0 0,0 0-1,1 1 1,0 0-1,0 0 1,1 0-1,0 0 1,1 1 0,-1-1-1,2 1 1,-2 8-1,3-14-40,0-1 0,1 0-1,-1 1 1,0-1 0,1 0-1,0 0 1,-1 1 0,1-1 0,0 0-1,0 0 1,0 0 0,1 0-1,-1 0 1,0 0 0,1 0-1,-1-1 1,1 1 0,0 0-1,0-1 1,-1 0 0,1 1 0,0-1-1,0 0 1,0 0 0,0 0-1,1 0 1,-1 0 0,0 0-1,0 0 1,0-1 0,1 0-1,2 1 1,10 2 93,1-1 0,0-1 0,26-1-1,-28 0-59,4 0-17,0-1 1,0-1-1,0 0 1,0-2-1,-1 0 1,24-8-1,-36 10-17,-1 1 0,1-1 0,0 0 0,-1-1 1,1 1-1,-1-1 0,0 0 0,0 0 0,0 0 0,0 0 0,0-1 0,-1 0 0,0 0 0,0 0 0,0 0 0,0 0 0,0 0 0,-1-1 1,0 1-1,0-1 0,0 0 0,0 0 0,-1 0 0,0 0 0,0 0 0,0-9 0,-1 12-12,0 0 0,0 0-1,-1-1 1,1 1 0,-1 0 0,1 0 0,-1 0-1,0 0 1,0 0 0,0 0 0,0 0-1,0 1 1,0-1 0,-1 0 0,1 0 0,-1 1-1,1-1 1,-1 1 0,1-1 0,-1 1-1,0 0 1,0 0 0,0 0 0,0 0-1,0 0 1,0 0 0,0 0 0,-2 0-1,-1-1-38,-1 1-1,1 0 0,0 0 1,-1 0-1,1 1 0,-1 0 1,1 0-1,-1 0 0,1 1 1,-9 1-1,13-1-220,-1 0 0,0 0-1,0 1 1,0-1 0,1 1 0,-1-1-1,1 1 1,-1-1 0,1 1 0,0 0-1,-1 0 1,1-1 0,0 1 0,0 0 0,0 0-1,1 0 1,-1 0 0,0 1 0,1-1-1,-1 0 1,1 0 0,0 0 0,0 0 0,0 0-1,0 1 1,0-1 0,0 0 0,1 0-1,-1 0 1,1 0 0,-1 0 0,2 4-1,9 13-4103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5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14734,'0'0'4452,"-9"46"-3491,4-28 288,0 2-512,5-1-609,0-2-128,0 0 32,8-5-705,3-4-1441,2-6-1473,3-2-1986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57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10570,'0'0'10378,"-4"10"-9204,0-1-915,1 0-97,-1 0 1,1 0-1,0 0 1,-2 18-1,4-24-150,1-1-1,0 0 0,0 1 1,0-1-1,0 0 0,0 1 1,1-1-1,-1 0 0,1 1 1,-1-1-1,1 0 0,0 1 1,0-1-1,0 0 0,0 0 0,0 0 1,0 0-1,1 0 0,-1 0 1,1 0-1,-1-1 0,1 1 1,0-1-1,0 1 0,0-1 1,0 1-1,3 1 0,14 5 40,-1-2-1,1 0 1,28 5 0,-34-9-108,0 1 0,0 0 0,0 0 1,0 2-1,-1-1 0,0 2 0,0 0 1,0 0-1,0 1 0,12 10 1,-22-16 54,-1 0 0,0 0 0,0 0 0,1 0 0,-1 0 0,0 1 1,0-1-1,0 0 0,0 1 0,-1-1 0,1 1 0,0-1 1,0 1-1,-1-1 0,1 1 0,-1-1 0,0 1 0,1 0 1,-1-1-1,0 1 0,0-1 0,0 1 0,0 0 0,0-1 0,0 1 1,0 0-1,-1 1 0,-1 0 32,1-1 0,-1 1 0,0-1 0,0 1 1,0-1-1,0 0 0,0 0 0,-1 0 0,1 0 0,-1 0 0,1 0 0,-1-1 1,-3 3-1,-11 3 172,-1 0 0,1-1 1,-30 7-1,30-9-148,0 0-1,1-1 0,-1-1 1,0 0-1,-1-2 1,1 0-1,-24-3 0,39 3-230,0-1 0,0 0 0,0 0 0,0 1-1,1-1 1,-1 0 0,0 0 0,1 0 0,-1-1-1,1 1 1,-1 0 0,1-1 0,0 1 0,-1-1-1,1 1 1,0-1 0,0 0 0,0 1 0,0-1-1,-1-3 1,-7-39-6522,6 8 1040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18193,'0'0'603,"0"12"-538,-3 26 507,-1 0 1,-15 57 0,10-53-25,1 1 0,-3 70 1,11-59-2626,0-54 2007,0 0-1,0 0 0,0 0 1,0 0-1,0 0 1,0 1-1,0-1 1,0 0-1,0 0 1,0 0-1,0 0 0,0 0 1,0 1-1,0-1 1,0 0-1,0 0 1,0 0-1,0 0 1,0 0-1,0 1 0,0-1 1,0 0-1,-1 0 1,1 0-1,0 0 1,0 0-1,0 0 1,0 0-1,0 1 0,0-1 1,0 0-1,-1 0 1,1 0-1,0 0 1,0 0-1,0 0 1,0 0-1,0 0 0,-1 0 1,1 0-1,0 0 1,0 0-1,0 0 1,0 0-1,0 0 1,-1 0-1,1 0 0,0 0 1,0 0-1,0 0 1,0 0-1,0 0 1,-1 0-1,1 0 1,0 0-1,0 0 0,0 0 1,0-1-1,0 1 1,0 0-1,-1 0 1,1 0-1,0 0 1,-10-8-3118,10 7 3092,-18-16-5141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5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11275,'0'0'8296,"55"-43"-6887,-26 34-192,9 3-384,-3 2-385,6 1-288,4 3-160,-2 0 0,3 0-64,-1 5-2178,1-1-3715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5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9257,'0'0'6118,"15"2"-4827,63-2 217,-1-3-1,115-20 0,-71 7-1027,177-15 182,613-98-469,-876 121-464,-14 4-936,-1-1 0,36-13 0,-51 13-1665,-4-1-1997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0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11691,'0'0'3449,"10"-4"-2173,13-3-852,0 0 0,1 2 0,-1 1 0,1 0 0,0 2 0,0 1 0,0 1 0,24 3 0,-46-3-420,0 1 0,0-1 0,1 1 0,-1-1 0,0 1 0,0 0 0,0 0 0,0 0 0,0 0 0,0 0 0,0 1 0,0-1 0,0 1 0,0-1 0,2 4 0,-3-4 5,-1 0-1,1 1 1,0-1-1,-1 1 1,1-1-1,-1 1 1,0-1-1,1 0 0,-1 1 1,0-1-1,0 1 1,0 0-1,0-1 1,0 1-1,0-1 1,0 1-1,-1-1 1,0 2-1,-1 2 47,0 1 0,0-1 0,-1 0-1,0-1 1,0 1 0,0 0 0,-1-1 0,1 0-1,-1 0 1,-8 7 0,-28 18 451,28-21-293,0 0-1,1 0 1,0 2 0,-14 14-1,25-24-210,0 1 0,-1-1-1,1 0 1,-1 1 0,1-1-1,0 1 1,-1-1 0,1 0-1,0 1 1,-1-1 0,1 1-1,0-1 1,0 1 0,0-1-1,-1 1 1,1-1-1,0 1 1,0-1 0,0 1-1,0-1 1,0 1 0,0-1-1,0 1 1,0 0 0,0-1-1,0 1 1,0-1 0,0 1-1,0-1 1,1 1 0,-1-1-1,0 1 1,0-1 0,0 1-1,1-1 1,-1 0 0,0 1-1,1-1 1,-1 1-1,0-1 1,1 0 0,-1 1-1,1-1 1,-1 0 0,1 1-1,-1-1 1,0 0 0,1 1-1,-1-1 1,1 0 0,-1 0-1,1 0 1,-1 0 0,1 0-1,-1 1 1,1-1 0,0 0-1,36 3 78,-31-3-83,14-1-701,0 0-1,-1 0 1,1-2-1,-1-1 1,21-6-1,-10 0-2675,-2-1 0,44-23 0,-20 6-2577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00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40 7335,'0'0'11221,"-9"-2"-10287,6 1-887,0 0 0,0 0 0,0 1 0,0-1 0,0 1 0,0 0 0,-1 0 0,1 0-1,0 0 1,0 0 0,0 1 0,0 0 0,0-1 0,0 1 0,0 0 0,-3 2 0,0 1 60,0 0 1,0 0 0,0 1 0,0 0 0,1 0 0,0 1 0,-7 8 0,6-6 47,0 1 0,0-1 0,1 1 1,0-1-1,1 2 0,0-1 0,0 0 1,-2 13-1,5-20-131,0 0 0,1 1 0,0-1 0,-1 1 0,1-1 0,0 1 0,0-1 0,0 0 0,1 1 0,-1-1 0,0 1 0,1-1 0,0 0 0,-1 1 0,1-1 0,0 0 0,0 0 0,1 1 0,-1-1 0,0 0 0,1 0 0,-1-1 0,1 1 0,-1 0 0,1 0 0,0-1 0,0 1 0,0-1 0,0 1 0,0-1 0,0 0 0,0 0 0,1 0 0,-1 0 0,0 0 0,0 0 0,1-1 0,3 1 0,5 2 63,1-1 0,0-1 1,-1 0-1,1-1 0,0 0 1,0 0-1,0-1 1,-1-1-1,1 0 0,0-1 1,14-5-1,-21 6-74,1 0 0,-1 0 0,-1-1 0,1 1 0,0-1 0,-1 0 0,1-1 0,-1 1 0,0-1 0,0 0 0,0 0 0,-1 0 0,1 0 0,-1-1 0,0 1 0,0-1 0,-1 0 0,1 0-1,-1 0 1,0 0 0,-1-1 0,1 1 0,-1 0 0,0-1 0,0 1 0,0-8 0,-1 8-112,0 0 0,0 0 0,0 0 0,-1 0 0,0 0 0,0 0 0,0 0 0,-1 1 0,1-1 0,-1 0 0,0 1 0,0-1 0,-1 1 0,0-1 0,1 1 0,-1 0 0,-1 0-1,1 1 1,0-1 0,-1 1 0,0-1 0,0 1 0,0 0 0,0 0 0,-1 1 0,1-1 0,-1 1 0,1 0 0,-1 0 0,0 1 0,0 0 0,1-1 0,-1 1 0,0 1 0,0-1 0,0 1 0,-10 0 0,13 0-343,0 1 0,0-1 0,0 0 0,0 1 0,1-1 1,-1 1-1,0-1 0,0 1 0,0 0 0,0 0 0,1 0 0,-1 0 1,0 0-1,1 0 0,-1 1 0,1-1 0,-1 0 0,1 1 0,-1-1 1,1 1-1,0 0 0,0-1 0,0 1 0,0 0 0,-1 2 0,-1 13-7522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0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5701,'0'0'11884,"86"0"-10827,-31 0-321,13 1 33,9 2-192,0 2-417,1-1-96,-1 1 0,-13-1-384,-15-1-930,-16-2 33,-18-1-1409,-22-4-7400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0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13645,'0'0'3683,"82"10"-3042,-28-10 224,5 0 224,0-1-609,1-2-288,-4 0-159,-8 0-33,-5-2-1122,-13-3-2881,-7-3-5670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56 191 3459,'0'0'2360,"-4"-10"-919,-9-19-1032,10 22 727,0-1 0,1 0 0,0 0 1,-1-14-1,3 18-837,0 0 1,-1 1 0,2-1-1,-1 0 1,0 1-1,1-1 1,0 1 0,0-1-1,0 1 1,0-1 0,0 1-1,1 0 1,0-1-1,-1 1 1,1 0 0,0 0-1,1 0 1,-1 0 0,0 1-1,1-1 1,0 1-1,-1-1 1,1 1 0,0 0-1,5-3 1,-5 3-226,0 0 1,0 1-1,1-1 1,-1 1-1,0-1 1,0 1-1,1 0 1,-1 0-1,1 1 1,-1-1-1,1 1 0,-1 0 1,1 0-1,-1 0 1,1 0-1,-1 0 1,1 1-1,3 0 1,-5 1-57,0-1-1,0 0 1,0 1 0,0-1 0,0 1 0,0 0 0,0 0 0,-1 0-1,1 0 1,-1 0 0,1 0 0,-1 0 0,0 0 0,1 0 0,-1 1-1,-1-1 1,1 0 0,0 1 0,0-1 0,-1 1 0,0-1 0,1 1 0,-1-1-1,0 1 1,0 3 0,0 3 35,-1 1 1,0-1-1,0 0 0,0 0 1,-1 0-1,-1-1 0,1 1 1,-1 0-1,-1-1 0,0 1 1,-6 10-1,-6 3 26,0 1 1,-28 27-1,-13 18 223,57-68-304,-1 1 1,1-1-1,0 0 0,0 0 1,-1 1-1,1-1 0,0 0 0,0 0 1,0 1-1,-1-1 0,1 0 1,0 1-1,0-1 0,0 0 1,0 1-1,0-1 0,0 0 1,0 1-1,-1-1 0,1 0 1,0 1-1,0-1 0,0 0 1,0 1-1,1-1 0,-1 0 1,0 1-1,0-1 0,0 0 1,0 1-1,0-1 0,0 0 1,0 1-1,1-1 0,-1 0 1,0 0-1,0 1 0,0-1 1,1 0-1,-1 1 0,0-1 1,0 0-1,1 0 0,-1 0 0,1 1 1,21 1-4,28-10 39,92-44-4349,-112 39 1679,11-4-3225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13965,'0'0'4164,"-34"53"-2979,27-34-768,3 1 63,4 0-128,0-3-287,0-3-65,6-2-129,4-5-1248,3-6-1121,1-1-2947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14862,'0'0'2936,"-8"10"-1938,0 2-876,0 0 0,1 0 0,1 1 0,0 0 0,0 0 0,2 0 0,-1 1 0,2 0-1,0 0 1,0 0 0,0 18 0,3-31-122,0 0-1,0-1 0,0 1 1,0 0-1,0-1 1,0 1-1,1 0 1,-1-1-1,0 1 1,0 0-1,1-1 0,-1 1 1,0 0-1,1-1 1,-1 1-1,1-1 1,-1 1-1,1 0 1,-1-1-1,1 1 0,-1-1 1,1 0-1,-1 1 1,1-1-1,0 1 1,-1-1-1,1 0 1,0 1-1,26 1 169,32-16 153,-52 12-335,-2 0 24,6-2-17,1 1 0,0 1 0,-1 0 1,15-1-1,-24 2 5,0 1 0,0 0 1,-1 0-1,1 0 0,0 0 1,-1 0-1,1 1 0,0-1 1,-1 0-1,1 1 1,0-1-1,-1 1 0,1 0 1,-1-1-1,1 1 0,-1 0 1,1 0-1,-1 0 0,1 0 1,-1 0-1,0 0 0,0 1 1,1-1-1,-1 0 1,0 1-1,0-1 0,0 1 1,-1-1-1,1 1 0,0-1 1,0 1-1,-1-1 0,1 1 1,-1 0-1,0-1 0,1 4 1,0 4 126,-1 0-1,0 0 1,-1 0 0,0 0-1,0-1 1,-1 1 0,0 0-1,-1-1 1,0 1 0,0-1-1,0 0 1,-10 15 0,10-18-94,0 0 1,-1-1 0,1 1-1,-1-1 1,0 0 0,0-1-1,-1 1 1,1-1-1,-1 1 1,1-1 0,-1-1-1,0 1 1,0-1 0,-1 1-1,1-2 1,0 1 0,-1 0-1,1-1 1,-1 0-1,1-1 1,-9 1 0,12-1-257,-1-1 1,1 1-1,0-1 0,0 1 1,0-1-1,0 0 1,0 0-1,0 0 1,0 0-1,0-1 0,0 1 1,0 0-1,0-1 1,1 1-1,-1-1 1,1 0-1,-1 0 1,1 1-1,0-1 0,-1 0 1,1 0-1,0 0 1,0 0-1,0 0 1,1-1-1,-1 1 0,0 0 1,1 0-1,-1-3 1,-10-33-5515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14894,'0'0'10474,"57"-28"-10346,-25 18-96,2 0 0,2 1-32,3 1-1057,-5 0-1409,0 4-1282,-6-1-2337</inkml:trace>
  <inkml:trace contextRef="#ctx0" brushRef="#br0" timeOffset="1">863 1 12492,'0'0'5317,"-43"67"-4004,25-36 128,-5 5-384,0 1-640,3-4-257,3-2-128,4-7 32,4-6-64,6-5-96,3-9-865,0-17-7335,0-9 2755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11883,'0'0'6150,"71"-33"-4869,-33 28 0,12 2-384,7-2-192,2 2-289,0-1-223,-2 4-129,-7-1-64,-6 1-769,-10 0-1377,-11 6-993,-6-3-2370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4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26 10698,'0'0'1799,"-9"0"150,-1 0-1387,6-1-345,-1 1 1,0 0 0,0 0-1,0 0 1,1 0 0,-1 1-1,0 0 1,0 0 0,1 0-1,-1 1 1,1 0 0,-1-1-1,1 2 1,0-1 0,0 0-1,-1 1 1,2 0 0,-8 6-1,5-3-3,1 0 0,1 0-1,-1 0 1,1 1-1,0 0 1,0-1-1,1 2 1,0-1-1,0 0 1,0 1-1,1-1 1,1 1-1,-1 0 1,1-1-1,0 1 1,1 13 0,0-20-189,1 1 1,0-1 0,-1 0-1,1 0 1,0 1 0,0-1-1,0 0 1,0 0 0,0 0 0,0 0-1,0 0 1,0 0 0,1 0-1,-1 0 1,0 0 0,0-1 0,1 1-1,-1 0 1,0-1 0,1 1-1,-1-1 1,1 0 0,-1 1-1,1-1 1,-1 0 0,1 0 0,-1 0-1,1 0 1,-1 0 0,1 0-1,-1 0 1,1-1 0,-1 1 0,2-1-1,4 0 100,-1 0 0,0 0-1,1-1 1,-1 1 0,0-2-1,11-4 1,-12 3-82,1 0-1,-1 0 1,0 0 0,0-1-1,0 1 1,0-1 0,-1-1 0,0 1-1,0-1 1,-1 1 0,1-1-1,-1 0 1,-1 0 0,1-1-1,-1 1 1,0 0 0,0-1 0,-1 0-1,0 1 1,0-1 0,0 0-1,-1 1 1,0-1 0,-1-7 0,0 12-44,1-1 0,-1 1 1,0 0-1,0 0 0,0 0 0,0 0 1,0 0-1,-1 0 0,1 0 1,-1 0-1,1 0 0,-1 0 1,0 1-1,0-1 0,0 1 1,1-1-1,-1 1 0,-1 0 1,1 0-1,0 0 0,0 0 1,0 0-1,0 0 0,-1 0 1,1 1-1,0 0 0,-1-1 0,1 1 1,-1 0-1,1 0 0,0 0 1,-1 0-1,1 0 0,0 1 1,-1-1-1,-3 2 0,0-1-94,0 1 0,1-1 0,-1 1 0,1 0 0,-1 0 0,1 1-1,0 0 1,0-1 0,0 2 0,0-1 0,0 1 0,1 0 0,0-1 0,-5 7 0,6-5-267,0 0 1,0 0 0,1 1-1,0-1 1,0 0 0,0 1 0,0 0-1,1-1 1,-1 11 0,2-12-300,0 0 1,0 0-1,0 0 0,1-1 1,-1 1-1,1 0 0,0 0 1,0-1-1,0 1 1,2 3-1,10 13-4133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81 13453,'-8'8'2327,"4"-4"-2054,-11 12 1008,1 1 1,-18 26-1,29-39-1133,0 0 0,1 0 1,-1 0-1,1 1 0,0-1 0,0 1 0,0-1 0,1 1 0,-1 0 0,1 0 0,1 0 0,-1 0 0,0 0 0,1 0 1,0 0-1,1 0 0,-1-1 0,1 1 0,1 5 0,-1-8-134,0 0 0,1 0 1,-1-1-1,0 1 0,1 0 0,0-1 1,-1 0-1,1 1 0,0-1 0,0 0 1,0 0-1,0 0 0,0 0 0,0 0 1,0 0-1,0 0 0,0-1 0,0 1 1,0-1-1,1 0 0,-1 0 0,0 0 1,0 0-1,0 0 0,4 0 0,3-1 82,0 0 0,1 0-1,-1-1 1,15-4 0,-10 0 40,0 0 1,-1 0 0,0-1 0,-1-1-1,0-1 1,0 1 0,0-2 0,18-18-1,-26 23-55,1 1 0,-1-1 0,0 0 0,0 0 0,-1 0 0,0-1 0,0 1-1,0-1 1,0 0 0,-1 0 0,0 0 0,0 0 0,0 0 0,-1 0 0,0 0 0,0-1-1,-1 1 1,0 0 0,0-1 0,0 1 0,-1 0 0,-3-13 0,2 16-77,0-1 1,0 1-1,0 0 1,-1 0-1,0 0 1,0 1-1,1-1 1,-2 1-1,1-1 1,0 1-1,0 0 1,-1 0-1,1 0 1,-1 1-1,1-1 1,-1 1-1,0 0 1,0 0 0,0 0-1,1 1 1,-1-1-1,0 1 1,-5 0-1,5-1-74,1 1 0,-1-1 0,0 1 0,0 0-1,0 1 1,0-1 0,1 1 0,-1-1 0,0 1 0,0 0 0,1 1-1,-1-1 1,1 0 0,-1 1 0,1 0 0,-1 0 0,1 0 0,0 0 0,0 1-1,0-1 1,0 1 0,1 0 0,-4 4 0,5-6-170,1-1 0,0 1 0,0-1 0,-1 1 0,1-1 0,0 1 0,0 0 0,0-1 0,0 1 0,0-1 0,0 1 0,0 0 0,0-1 0,0 1 0,0 0 0,0-1 0,0 1 0,0-1 0,0 1 0,1 0 0,-1-1 0,0 1 0,1 0 0,8 1-5643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9289,'0'0'10794,"67"0"-9929,-27 0-417,8 0-320,4 3-64,-2 2-32,-2-1-352,-9 0-1153,-10-3-930,-13 0-1408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7559,'0'0'11275,"78"43"-9866,-26-43-704,7-4-577,9-7-64,0-2-576,0 0-1827,-6 0-3330,-8-1-3684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20 10666,'-9'0'1954,"2"-1"-1681,1 1 0,-1-1 0,0 1 0,1 1 0,-1 0 0,0 0 0,1 0 0,-1 0 0,1 1 1,0 0-1,-1 1 0,1-1 0,0 1 0,0 0 0,1 1 0,-1 0 0,1 0 0,0 0 0,-8 7 0,7-3-44,0 1-1,0 0 1,1 0 0,0 0-1,1 0 1,0 1-1,1-1 1,0 1 0,-2 11-1,4-19-195,0 1 1,0 0-1,1-1 0,-1 1 0,1 0 1,0 0-1,0 0 0,0-1 1,0 1-1,1 0 0,-1 0 0,1-1 1,0 1-1,-1 0 0,1-1 0,0 1 1,0-1-1,1 1 0,-1-1 0,1 0 1,-1 1-1,1-1 0,0 0 0,-1 0 1,1 0-1,0 0 0,1 0 1,-1-1-1,0 1 0,0 0 0,1-1 1,-1 0-1,1 0 0,-1 0 0,1 0 1,0 0-1,3 1 0,5-1 129,0 0 0,0 0 0,0-1 0,0 0 0,0-1 0,-1-1-1,1 1 1,0-2 0,0 1 0,-1-2 0,0 1 0,0-1 0,0-1 0,0 0 0,15-10 0,-18 10-64,1 0 0,-2 0 0,1-1 0,-1 1 0,1-1 0,-2-1 0,1 1 0,-1-1 0,0 0 0,0 0 0,-1-1 0,0 0 0,0 1 0,-1-1 1,0 0-1,0-1 0,-1 1 0,0 0 0,0-1 0,0-13 0,-2 21-116,0-1 0,0 0 0,0 0 0,0 0 0,0 1 1,0-1-1,0 0 0,-1 0 0,1 1 0,-1-1 0,1 0 0,-1 1 0,0-1 0,0 0 1,0 1-1,0-1 0,0 1 0,0-1 0,0 1 0,0 0 0,0-1 0,-1 1 0,1 0 1,0 0-1,-1 0 0,1 0 0,-1 0 0,1 0 0,-1 0 0,0 1 0,1-1 1,-1 1-1,0-1 0,0 1 0,1-1 0,-1 1 0,0 0 0,0 0 0,0 0 0,1 0 1,-1 0-1,-2 1 0,0-1-169,0 1 0,0 0-1,0 0 1,-1 0 0,1 1 0,0 0 0,1-1 0,-1 1 0,0 1 0,1-1-1,-1 0 1,1 1 0,-1 0 0,1 0 0,0 0 0,0 0 0,-2 4 0,2-3-194,1 0 0,0 0 0,1-1 0,-1 1 1,1 0-1,0 1 0,-2 4 0,4 17-4783,5-11-57</inkml:trace>
  <inkml:trace contextRef="#ctx0" brushRef="#br0" timeOffset="1">487 249 11723,'0'0'2627,"-19"81"-1026,6-36-63,1-1-930,3-1-416,7-5-160,2-8-224,0-10-3427,7-14-4325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7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150 133 12107,'0'0'4020,"-8"-4"-1970,6 3-1968,0 0 0,0-1 0,-1 2-1,1-1 1,-1 0 0,1 0 0,-1 1 0,1-1-1,-1 1 1,1 0 0,-1 0 0,1 0 0,-1 0 0,1 0-1,-1 0 1,1 1 0,-1-1 0,1 1 0,-1 0-1,1-1 1,-1 1 0,1 0 0,0 1 0,0-1-1,-1 0 1,1 1 0,0-1 0,0 1 0,0 0-1,1 0 1,-1-1 0,0 1 0,1 0 0,-1 0-1,1 1 1,-2 2 0,-6 8 76,1-1 0,0 1 0,1 0 0,-7 17 0,12-24-131,0 0 0,0 0 0,0 0 0,1 0 0,-1 0 1,2 0-1,-1 0 0,1 1 0,0-1 0,0 0 0,0 0 0,3 11 0,-3-16-9,1 0 0,0 1-1,0-1 1,0 0 0,0 0-1,0 0 1,0 1 0,0-1-1,0 0 1,0 0-1,0-1 1,1 1 0,-1 0-1,0 0 1,1-1 0,-1 1-1,1 0 1,-1-1-1,0 0 1,1 1 0,-1-1-1,1 0 1,-1 1 0,1-1-1,-1 0 1,3 0-1,40-5 1184,-28 0-897,-1-1 1,0-1 0,-1-1-1,1 0 1,-1 0-1,-1-2 1,0 0 0,0 0-1,-1-1 1,0 0-1,-1-1 1,-1-1 0,0 0-1,0 0 1,-1-1-1,11-23 1,-18 29-223,0 1 0,0-1 0,-1 1 0,0-1 0,0 1 0,-1-1 0,0 0 0,-1 1 0,1-1 0,-1 0 0,-4-11 0,5 17-91,-1 0 0,1 0 0,-1 0 0,0 0 0,0 0 0,0 0 0,0 0 0,0 0 0,-1 0 0,1 0 0,-1 1 0,1-1 0,-1 0 0,1 1 0,-1-1 0,0 1 0,0 0 0,0 0 0,0-1 0,0 1 0,0 0 0,0 1 0,0-1 0,0 0 0,0 1 0,0-1 0,-1 1 1,1 0-1,0-1 0,0 1 0,-1 0 0,1 0 0,0 1 0,0-1 0,0 0 0,-1 1 0,1-1 0,0 1 0,0 0 0,0 0 0,0 0 0,-4 2 0,2-1-102,0 1 1,0-1-1,0 1 0,1 0 1,-1 0-1,1 0 1,0 0-1,0 0 0,0 1 1,0 0-1,0-1 1,1 1-1,-1 0 0,-1 5 1,3-6-196,0 0 0,0 0 0,0 0 0,0 0 0,0 0 0,1 0 1,-1 0-1,1 1 0,0-1 0,0 0 0,0 0 0,0 0 0,2 4 0,-2-6 26,0 0-1,1 0 0,0 0 1,-1 0-1,1-1 0,0 1 1,-1 0-1,1 0 0,0-1 1,0 1-1,0 0 0,-1-1 1,1 1-1,0-1 0,0 1 0,0-1 1,0 1-1,0-1 0,0 0 1,0 1-1,0-1 0,0 0 1,0 0-1,1 0 0,-1 0 1,0 0-1,0 0 0,1 0 1,1 0-709,22 1-8711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52 13261,'-1'0'231,"1"0"1,-1 0 0,0 0 0,1 0 0,-1-1-1,0 1 1,1 0 0,-1 0 0,0-1-1,1 1 1,-1 0 0,1-1 0,-1 1 0,0-1-1,1 1 1,-1-1 0,1 1 0,-1-1 0,1 1-1,-1-1 1,1 1 0,0-1 0,-1 0 0,1 1-1,0-1 1,0 0 0,-1 1 0,1-1 0,0 0-1,0 1 1,0-1 0,0 0 0,0 0-1,0 1 1,0-1 0,0 0 0,0 1 0,0-2-1,2 0-62,-1 0-1,1 1 0,0-1 0,0 1 1,0 0-1,0 0 0,0 0 0,0 0 0,1 0 1,-1 0-1,4-1 0,71-12-240,-73 14 95,0-1-5,1 1-1,-1 0 1,1 0 0,-1 0-1,1 0 1,-1 1 0,1 0-1,6 2 1,-10-2-15,0 0 0,1 0 0,-1 0 1,0 0-1,0 0 0,0 0 0,0 1 0,0-1 0,0 1 0,0-1 1,0 1-1,0-1 0,-1 1 0,1-1 0,0 1 0,-1 0 0,0-1 1,1 1-1,-1-1 0,0 1 0,0 0 0,0 0 0,0-1 0,0 1 1,0 0-1,-1 1 0,1 2 15,-1-1 0,0 0 0,0 0 1,0 1-1,-1-1 0,1 0 0,-1 0 0,0 0 0,0 0 1,0-1-1,-1 1 0,1 0 0,-1-1 0,0 0 1,-4 4-1,-60 46 105,55-45-118,0 0-1,0 2 1,-17 16-1,29-25-8,0-1 0,-1 0 0,1 0 0,0 1 0,-1-1 0,1 0 0,0 1 0,-1-1 0,1 0 0,0 1-1,-1-1 1,1 1 0,0-1 0,0 0 0,0 1 0,-1-1 0,1 1 0,0-1 0,0 1 0,0-1 0,0 1 0,0-1 0,0 1 0,0-1-1,0 1 1,0-1 0,0 0 0,0 1 0,0-1 0,0 1 0,1-1 0,-1 1 0,0-1 0,0 1 0,0-1 0,1 0 0,-1 1 0,0-1-1,0 1 1,1-1 0,-1 0 0,0 1 0,1-1 0,-1 0 0,0 0 0,1 1 0,-1-1 0,1 0 0,-1 0 0,0 1 0,1-1 0,-1 0-1,1 0 1,-1 0 0,1 0 0,-1 0 0,1 0 0,-1 0 0,1 0 0,-1 0 0,1 0 0,37 2-11,-29-3 37,19 1-451,0-2 1,0 0 0,34-9 0,-15-2-3391,-1-6-3568,-11 2-4395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16143,'0'0'6070,"-5"10"-5942,3-7-117,-20 36 50,21-37-64,0 1 1,0-1-1,0 0 1,0 0-1,1 0 1,-1 1-1,1-1 1,-1 0-1,1 1 1,0-1-1,0 0 1,0 1-1,0-1 1,0 0-1,0 1 1,1-1-1,-1 0 1,1 1-1,1 3 0,2-4 10,0 0-1,0 0 1,0 0-1,1-1 1,-1 1-1,0-1 1,1 0-1,-1-1 1,0 1-1,1-1 1,-1 1-1,1-1 1,-1-1-1,7 0 1,1 1 40,5 0-19,62 4 0,-73-3-32,0 0 0,0 1 0,0-1 0,0 1-1,0 0 1,0 0 0,0 1 0,-1 0 0,1 0 0,4 4-1,-9-6 6,1 0 0,-1 0-1,0-1 1,0 1 0,0 0 0,-1 0-1,1 0 1,0 1 0,0-1-1,0 0 1,-1 0 0,1 0 0,-1 1-1,1-1 1,-1 0 0,1 0 0,-1 1-1,0-1 1,0 0 0,1 1-1,-1-1 1,0 0 0,0 1 0,-1 2-1,0-2 21,0 1-1,0-1 0,0 1 1,0-1-1,-1 1 1,1-1-1,-1 0 0,1 0 1,-1 1-1,0-1 1,-3 2-1,-4 4 250,0-1 0,-1-1 0,0 1 0,-18 7-1,16-9-92,-1 0 0,0-1 0,0 0 0,-1-1-1,1 0 1,-1-1 0,0-1 0,-20 0-1,32-2-416,-1 1 0,0-1 0,0 0 0,1 0 0,-1 0 0,1 0 0,-1-1 0,1 1 0,-1 0 0,1-1 0,0 0 0,0 0 0,-1 0 0,1 0 0,1 0 0,-1 0 0,0 0 0,0 0 0,1-1 0,-1 1 0,1-1 0,0 1 0,0-1 0,-1-4 0,-9-23-6123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1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17521,'0'0'5188,"45"-13"-2785,-10 1-770,17-1-416,7-2-640,3-1-545,3-1-64,-8 0-1762,-7-3-3619,-13-4-9577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3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95 12460,'0'0'3037,"2"-9"-1814,-1 6-1181,0-1 0,0 1 0,0 0 0,1 0-1,-1-1 1,1 1 0,-1 0 0,1 1 0,0-1 0,1 0 0,-1 1 0,0-1 0,4-2 0,-1 1 59,1 1 0,-1-1-1,1 1 1,0 1 0,0-1 0,0 1 0,1 0 0,7-1 0,3-2 108,1 2 1,-1 0-1,1 0 1,0 2-1,0 0 1,-1 1-1,28 4 1,-43-4-205,-1 1 1,1-1 0,-1 1 0,1-1-1,-1 1 1,1 0 0,-1-1-1,0 1 1,1 0 0,-1 0-1,0 0 1,0 0 0,1 0-1,-1 0 1,0 0 0,0 1-1,0-1 1,0 0 0,-1 0-1,1 1 1,0-1 0,-1 1-1,1-1 1,0 1 0,-1-1-1,0 1 1,1-1 0,-1 1-1,0-1 1,0 1 0,0-1-1,0 1 1,0 0 0,0-1-1,0 1 1,-1-1 0,0 3-1,0 3 32,-1-1 1,0 0-1,-1 1 0,0-1 0,0 0 0,0-1 0,-7 10 0,-19 20 373,-1-2-1,-38 32 0,37-37 410,2 1-1,-46 58 1,73-84-800,0 0-1,0 0 1,0 0 0,0 0 0,1 0-1,0 1 1,-1-1 0,1 0 0,0 1-1,1-1 1,-2 7 0,2-9-19,1 0 0,-1 0 1,0 1-1,0-1 0,1 0 1,-1 0-1,0 0 0,1 1 1,-1-1-1,1 0 0,0 0 1,-1 0-1,1 0 0,0 0 0,0 0 1,-1 0-1,1 0 0,0 0 1,0 0-1,0-1 0,0 1 1,0 0-1,0-1 0,0 1 1,1-1-1,-1 1 0,0-1 0,0 1 1,0-1-1,1 0 0,1 1 1,19 2-285,-1 0 1,1-2-1,0 0 1,0-1-1,0-2 1,-1 0-1,1-1 1,29-9-1,-25 5-2070,0-1 0,0-2-1,35-18 1,-13-1-4073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12620,'0'0'2530,"8"2"-1462,4 0-733,-1 0-1,1-1 1,0 0 0,0-1-1,-1-1 1,1 0 0,0 0-1,0-1 1,-1 0 0,0-1-1,1-1 1,13-5 0,66-33 805,-84 38-1096,0 0 0,0-1 0,0 0 0,0 0 0,-1 0 0,0-1 0,0 0 0,0-1 0,8-10 0,-14 16-29,1 0-1,0 0 1,0-1 0,-1 1-1,1 0 1,0 0 0,-1 0-1,1 0 1,-1 0 0,0-1-1,1 1 1,-1 0 0,0 0-1,0-1 1,0 1 0,0 0-1,0-1 1,0 1 0,0 0-1,0 0 1,0-1 0,0 1-1,-1 0 1,1 0 0,-1-2-1,0 2-7,0 0 1,-1 1-1,1-1 0,0 0 0,0 1 0,-1-1 0,1 0 0,0 1 1,-1-1-1,1 1 0,0 0 0,-1 0 0,1-1 0,-1 1 1,1 0-1,0 0 0,-1 0 0,-1 1 0,-5-1-9,0 2 0,0-1 0,0 1-1,0 0 1,0 1 0,-11 5 0,4 1 33,0 0 0,0 2 0,1 0-1,1 0 1,-18 19 0,26-24-13,0 0 0,0-1 0,1 1-1,0 1 1,0-1 0,0 1 0,1-1-1,0 1 1,0 0 0,1 0 0,-1 1-1,2-1 1,-1 0 0,1 1 0,-1 9 0,3-16-20,-1 0 1,0 0 0,0 1 0,0-1 0,1 0 0,-1 1 0,1-1 0,-1 0 0,1 0-1,0 0 1,-1 0 0,1 1 0,0-1 0,0 0 0,-1 0 0,1 0 0,0-1 0,0 1-1,0 0 1,0 0 0,0 0 0,1-1 0,1 2 0,1 0-41,0-1 0,0 1 0,1-1 1,-1 0-1,1 0 0,-1-1 0,6 1 0,4-1-439,-1 0 1,0-1-1,1 0 0,15-5 0,-11 1-1391,-1-2-1,0 0 1,28-16 0,0-4-2986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3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12268,'0'0'8653,"-5"9"-8226,2-3-356,-49 105 1971,47-100-1932,1 1-1,0 0 0,0 0 0,2 0 1,-1 1-1,2-1 0,0 0 0,0 19 0,1-29-132,1-1-1,-1 0 0,1 0 0,0 0 0,-1 0 0,1 0 0,0 0 1,-1 0-1,1 0 0,0 0 0,0 0 0,0 0 0,0 0 0,0 0 1,0-1-1,0 1 0,0 0 0,0-1 0,0 1 0,0-1 0,1 1 1,-1-1-1,0 1 0,0-1 0,1 0 0,-1 0 0,0 0 0,0 0 1,1 0-1,-1 0 0,0 0 0,0 0 0,1 0 0,-1 0 0,2-1 0,2 0-373,0 0-1,0 0 0,0 0 0,0 0 1,0-1-1,0 0 0,7-3 0,-5-1-1388,0 1 0,0-1 0,-1-1-1,12-13 1,3-8-5234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3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82 108 10090,'0'0'4580,"-39"61"-2210,27-31-961,-5 2-448,9 1-384,2 1-321,6-5-224,0-5-32,14-7-480,15-8-1250,3-9-1537,4-5-961,3-16-1922</inkml:trace>
  <inkml:trace contextRef="#ctx0" brushRef="#br0" timeOffset="1">423 1 13741,'-8'5'1217,"-1"1"-961,1 1-1,-1 0 1,1 1-1,0-1 1,1 1-1,0 1 1,0 0-1,0 0 1,2 0-1,-1 0 1,1 1-1,0 0 1,1 0-1,0 1 1,1-1-1,0 1 1,1-1-1,0 1 1,0 0-1,1 0 1,1 18-1,0-27-250,0 0 0,1 1 0,-1-1-1,1 0 1,-1 0 0,1 0-1,0 0 1,0 0 0,0-1-1,0 1 1,0 0 0,0 0-1,1-1 1,-1 1 0,0 0 0,1-1-1,0 1 1,-1-1 0,1 0-1,3 2 1,-1-1 51,0 0 1,1 0-1,-1 0 0,1-1 1,0 0-1,-1 0 0,1 0 1,9 0-1,-1-1 165,-1 0 0,0-1 0,1-1-1,-1 0 1,0 0 0,19-7 0,-18 3-49,1 0 0,-1-1 0,0-1 0,0 0 0,-1 0 0,0-2 0,11-11 0,-19 18-131,0 0 0,-1-1-1,1 0 1,-1 1 0,0-1-1,0-1 1,-1 1 0,1 0-1,-1-1 1,0 1 0,0-1-1,-1 0 1,1 1 0,-1-1 0,0 0-1,0 0 1,-1 0 0,1 0-1,-1 0 1,0 0 0,-1 0-1,1 0 1,-1 0 0,0 0-1,-1-5 1,-1 6-40,0 0 0,0 0 0,0 0 0,0 0 0,-1 1 0,1-1 0,-1 1 0,0 0 0,0 0 0,0 0-1,0 1 1,-1 0 0,1-1 0,-1 2 0,1-1 0,-1 0 0,0 1 0,1 0 0,-1 0 0,0 0 0,0 1 0,-9 0 0,9-1-179,0 0 0,0 1 0,0 0 1,0 0-1,0 0 0,0 1 0,0 0 0,0 0 1,0 0-1,1 1 0,-1-1 0,0 1 0,1 0 1,-1 0-1,1 1 0,0 0 0,-1-1 0,1 1 1,1 1-1,-1-1 0,0 0 0,-3 6 0,3 2-2922,7-5-3307,12-5-4094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3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39 11659,'0'0'9465,"-5"9"-9267,-8 22-209,2 0 1,2 1 0,0 1 0,3-1 0,0 1 0,2 0 0,1 43 0,3-76-28,-1 1 0,1-1 0,0 0 0,0 1 0,0-1-1,0 0 1,0 1 0,0-1 0,1 1 0,-1-1-1,0 0 1,0 1 0,0-1 0,0 0 0,0 1 0,0-1-1,1 0 1,-1 0 0,0 1 0,0-1 0,0 0 0,1 0-1,-1 1 1,0-1 0,0 0 0,1 0 0,-1 1-1,0-1 1,1 0 0,-1 0 0,0 0 0,1 0 0,-1 1-1,0-1 1,1 0 0,-1 0 0,0 0 0,1 0-1,-1 0 1,0 0 0,1 0 0,-1 0 0,1 0 0,20-9-1288,15-19-681,-16 5 744,0 0 0,-2-1 0,-1-2 0,16-30 0,46-114 702,-81 175 3686,-17 41 3481,-40 120-5196,50-135-1210,2 0-1,1 0 1,2 0 0,-1 37-1,5-68-226,0 0-1,0 1 0,0-1 0,0 1 1,0-1-1,-1 0 0,1 1 0,0-1 1,0 1-1,0-1 0,0 0 0,0 1 1,0-1-1,0 1 0,1-1 0,-1 1 1,0-1-1,0 0 0,0 1 0,0-1 1,0 0-1,1 1 0,-1-1 0,0 1 1,0-1-1,1 0 0,-1 1 1,0-1-1,0 0 0,1 0 0,-1 1 1,0-1-1,1 0 0,-1 0 0,0 1 1,1-1-1,-1 0 0,1 0 0,-1 0 1,0 0-1,1 0 0,-1 0 0,1 1 1,-1-1-1,0 0 0,1 0 0,-1 0 1,1 0-1,-1 0 0,1-1 0,-1 1 1,0 0-1,1 0 0,-1 0 0,1 0 1,-1 0-1,0 0 0,1-1 0,-1 1 1,1 0-1,0-2-168,1 1-1,0 0 1,-1 0 0,1-1 0,-1 1-1,0 0 1,1-1 0,-1 0-1,0 1 1,0-1 0,0 0 0,1-2-1,4-29-2947,-5-8-1095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3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7399,'0'0'545,"-9"3"421,-1 0-472,-24 9 239,11 3 2519,29-15 828,32 2-3,96 7-920,-52-2-4797,-2-6-5120,-50-4-30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3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0 409 13485,'0'0'6379,"11"-6"-5535,268-169 1345,-231 141-2029,-3-2 0,0-2 0,73-81 0,-118 119-160,0 0 0,0 0 0,0 0 0,0 0-1,0 0 1,0 0 0,0 0 0,0 0 0,0 0 0,0 1 0,0-1 0,0 0 0,0 0 0,0 0-1,0 0 1,0 0 0,0 0 0,0 0 0,0 0 0,0 0 0,1 0 0,-1 0 0,0 0-1,0 0 1,0 0 0,0 0 0,0 0 0,0 0 0,0 1 0,0-1 0,0 0 0,1 0 0,-1 0-1,0 0 1,0 0 0,0 0 0,0 0 0,0 0 0,0 0 0,0-1 0,0 1 0,0 0 0,0 0-1,1 0 1,-1 0 0,0 0 0,0 0 0,0 0 0,0 0 0,0 0 0,0 0 0,0 0 0,0 0-1,0 0 1,0 0 0,0 0 0,0 0 0,1 0 0,-1-1 0,0 1 0,-2 17 8,-11 39 22,4-18-30,5-15-470,0 0 0,2 1 1,0-1-1,2 0 0,5 46 0,-5-66 37,1 0 0,0 0 0,0 0-1,0 0 1,1-1 0,-1 1 0,0 0 0,1 0-1,0-1 1,0 1 0,0-1 0,0 0 0,0 1-1,0-1 1,1 0 0,-1 0 0,1 0 0,-1-1-1,4 3 1,27 6-7297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3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17905,'0'0'2690,"91"-6"-2241,-41-1-353,7 4-320,-3 3-1378,-11 0-1280,-9 2-1699,-15 7-95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3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13100,'0'0'4485,"46"4"-3685,-7-5 289,11-6-736,2-1-289,0-1-1313,1-4-4036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187 141 929,'0'0'3123,"5"-8"918,17-39 327,-15 0 3265,-7 46-7564,-1 1 0,1-1 0,0 0 0,-1 1 0,1-1 1,-1 0-1,1 1 0,-1-1 0,1 1 0,-1-1 0,1 0 0,-1 1 0,0 0 1,1-1-1,-1 1 0,0-1 0,0 1 0,1 0 0,-1-1 0,0 1 1,0 0-1,1 0 0,-1 0 0,0 0 0,0-1 0,1 1 0,-1 0 1,0 0-1,0 1 0,0-1 0,1 0 0,-1 0 0,0 0 0,0 0 1,1 1-1,-1-1 0,0 0 0,0 1 0,1-1 0,-2 1 0,-32 13 727,22-4-729,0 1-1,1 1 1,0 0 0,1 0 0,1 1 0,0 0 0,-9 17 0,4-2-27,1 0 1,-15 51-1,25-71-36,1 0 0,0 0-1,0 0 1,1 0-1,0 1 1,0-1-1,1 0 1,2 16-1,-2-22 13,1 1 0,0-1 0,0 1 0,0-1 0,0 1 0,0-1-1,0 1 1,1-1 0,-1 0 0,1 0 0,-1 0 0,1 0-1,0 0 1,0 0 0,0 0 0,0 0 0,0-1 0,1 1-1,-1-1 1,0 0 0,1 0 0,-1 0 0,1 0 0,-1 0 0,1 0-1,-1 0 1,1-1 0,0 0 0,-1 1 0,5-1 0,6 0 131,1 0 0,-1-1 0,0-1 1,0 0-1,1-1 0,-1 0 0,-1-1 0,1-1 1,-1 0-1,1 0 0,-2-1 0,1-1 1,-1 0-1,0 0 0,0-2 0,11-10 1,-12 11-7,0-1 0,-1-1 1,0 0-1,0 0 0,-1-1 1,-1 0-1,0-1 0,0 1 1,-1-1-1,-1 0 0,0-1 1,0 1-1,-1-1 0,-1 0 1,0 0-1,1-19 1,-4 27-125,-1-1 0,1 1 0,-1-1 0,0 1 0,-1-1 0,1 1 1,-1 0-1,0-1 0,0 1 0,-1 0 0,0 0 0,1 1 1,-2-1-1,1 0 0,0 1 0,-1 0 0,0 0 0,0 0 1,0 0-1,-1 1 0,1 0 0,-6-4 0,4 4-29,0-1 0,0 2-1,0-1 1,0 0 0,0 1-1,-1 0 1,1 1-1,-1 0 1,1 0 0,-1 0-1,1 0 1,-1 1 0,0 0-1,1 1 1,-1-1 0,1 1-1,-1 1 1,-10 3 0,16-5-41,-1 0-1,1 1 1,-1-1 0,1 1 0,-1 0 0,1-1 0,-1 1 0,1 0 0,0 0-1,-1 0 1,1 0 0,0 0 0,0 0 0,0 0 0,0 1 0,0-1 0,0 0 0,0 1-1,0-1 1,0 0 0,1 1 0,-1-1 0,1 1 0,-1-1 0,1 1 0,-1 0-1,1-1 1,0 1 0,0-1 0,0 1 0,0 0 0,0-1 0,0 1 0,1 2-1,-1-2-178,1 1-1,1-1 0,-1 1 0,0-1 0,0 0 0,1 1 0,0-1 0,-1 0 0,1 0 0,0 0 0,0 0 0,0 0 0,0-1 0,0 1 0,1-1 0,-1 1 0,0-1 0,1 0 0,3 2 1,13 2-1698,0-1 1,1-1-1,-1-1 1,1-1-1,-1 0 1,38-4-1,-12-3-3467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87 8136,'3'-8'3203,"4"-10"-1378,18-43 9925,-32 90-11577,-2 0-1,0-1 0,-2 0 0,-17 33 1,15-37-50,2 1 0,1 0 1,0 0-1,2 1 0,-8 50 1,15-74-122,1 0 1,0-1 0,-1 1 0,1 0-1,0 0 1,1 0 0,-1 0-1,0-1 1,0 1 0,1 0 0,-1 0-1,1-1 1,-1 1 0,1 0-1,0-1 1,0 1 0,0 0 0,0-1-1,0 1 1,0-1 0,0 0-1,0 1 1,1-1 0,-1 0 0,0 0-1,3 2 1,-1-2 20,1 0-1,-1 0 1,0 0 0,1 0-1,0 0 1,-1-1 0,1 1-1,-1-1 1,1 0 0,0 0-1,-1-1 1,7 0 0,3-2-146,0-1 0,1 0 1,-1 0-1,-1-1 0,1-1 0,16-10 1,-15 6-862,0 0 1,0-1-1,-1-1 1,16-19-1,-21 22-133,-1 0 0,0-1 0,-1 0 1,0 0-1,0 0 0,-1-1 0,0 0 0,-1 0 0,-1 0 0,1-1 0,-2 1 0,2-14 1,-3 25 1201,-1-1 1,0 0 0,0 0 0,0 1 0,0-1 0,1 0-1,-1 1 1,0-1 0,0 0 0,0 0 0,0 1 0,-1-1 0,1 0-1,0 0 1,0 1 0,0-1 0,-1 0 0,1 1 0,0-1-1,-1 0 1,1 1 0,0-1 0,-1 0 0,1 1 0,-1-1-1,1 1 1,-1-1 0,1 1 0,-1-1 0,1 1 0,-1-1-1,0 1 1,1 0 0,-1-1 0,0 1 0,1 0 0,-1 0 0,0-1-1,0 1 1,1 0 0,-1 0 0,0 0 0,1 0 0,-1 0-1,0 0 1,0 0 0,1 0 0,-1 0 0,0 0 0,0 0-1,1 1 1,-1-1 0,0 0 0,1 0 0,-1 1 0,0-1 0,1 0-1,-1 1 1,0-1 0,0 1 0,-4 2 578,-1 0 0,1 0-1,-1 1 1,1 0 0,-9 8 0,3 1-91,0 0 0,1 0 0,1 1-1,0 0 1,1 1 0,0 0 0,-6 19 0,10-24-471,1-1-1,0 1 1,1 0-1,0 1 1,1-1 0,0 0-1,0 0 1,1 1 0,0-1-1,1 1 1,0-1-1,1 0 1,3 11 0,-4-17-124,1 1 0,1-1 0,-1 1 0,1-1 0,0 0 0,0 0 0,0 0 0,0 0 1,1 0-1,0-1 0,0 1 0,-1-1 0,2 0 0,7 4 0,-8-4-692,1-1-1,0 0 1,0 0-1,0-1 1,0 1 0,0-1-1,0 0 1,10 0-1,4-1-5082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17 140 5765,'0'0'10821,"-4"9"-9790,1-4-842,-7 20 574,10-25-734,0 1 1,1 0-1,-1 0 1,0-1-1,0 1 0,1 0 1,-1 0-1,0-1 0,1 1 1,-1 0-1,1-1 1,-1 1-1,1 0 0,-1-1 1,1 1-1,-1-1 0,1 1 1,-1-1-1,1 1 1,0-1-1,-1 0 0,1 1 1,0-1-1,0 0 0,-1 1 1,1-1-1,0 0 1,0 0-1,-1 0 0,1 1 1,0-1-1,0 0 0,0 0 1,-1 0-1,1 0 1,1-1-1,64 5 1229,0-3 1,112-13-1,129-37-901,-255 39-288,450-105-3073,-483 110 2490,22-3-1392,-69 33-5514,8-15 3998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118 285 9769,'0'0'9519,"-9"1"-8676,1 0-682,1 1 0,-1 0 0,1 1-1,0 0 1,0 0 0,-13 8 0,17-10-109,0 1 1,0 0-1,0 1 0,0-1 1,0 1-1,0-1 0,1 1 1,-1 0-1,1 0 0,-1 0 1,1 0-1,0 0 0,1 0 1,-1 1-1,0-1 0,1 1 1,0-1-1,0 1 0,-1 5 1,2-8-66,0 0 0,1 0 0,-1 1 0,0-1 0,1 0 0,-1 0 0,1 0 0,-1 0 0,1 1 0,-1-1 0,1 0 0,0 0 0,0 0 0,-1 0 1,1 0-1,0-1 0,0 1 0,0 0 0,0 0 0,0 0 0,0-1 0,0 1 0,1-1 0,-1 1 0,0-1 0,0 1 0,2 0 0,42 10-494,-33-9 443,44 10-135,46 11 168,-92-20 15,-1 1 0,1-1 0,-1 1 0,1 1 0,-1 0 0,0 0 0,10 9 0,-18-14 21,0 1 0,0 0 0,0 0 0,0 0 1,0 0-1,0 0 0,0 0 0,0 0 0,0 1 0,-1-1 0,1 0 1,0 0-1,-1 1 0,1-1 0,-1 0 0,1 1 0,-1-1 0,0 0 0,0 1 1,1-1-1,-1 1 0,0-1 0,0 0 0,0 1 0,-1 2 0,0-2 50,0 1 0,-1-1 0,1 0-1,0 0 1,-1 1 0,0-1 0,1 0-1,-1 0 1,0 0 0,0-1 0,0 1-1,-4 2 1,-8 4 235,1 0-1,-1-1 1,-23 7-1,34-13-296,-18 8 297,-1-1 0,0-2 0,-1 0 0,0-1-1,1-1 1,-46 2 0,67-6-314,1-1-1,-1 1 1,0 0 0,0 0-1,1 0 1,-1 0 0,0 0 0,1-1-1,-1 1 1,0 0 0,1-1-1,-1 1 1,0 0 0,1-1-1,-1 1 1,1-1 0,-1 1-1,1-1 1,-1 1 0,1-1-1,-1 1 1,1-1 0,-1 0-1,1 1 1,0-1 0,-1 0 0,1 1-1,0-1 1,-1-1 0,3-26-1829,19-26-3087,5 5-1268</inkml:trace>
  <inkml:trace contextRef="#ctx0" brushRef="#br0" timeOffset="1">432 0 16367,'0'0'1025,"3"61"929,-1-19-544,-2 4-674,0 1-95,4 0-161,1-1-384,6-4-63,-2-4-130,-4-5-799,4-4-578,-9-4-287,0-7-1282,-9-8-673,-14-4-640,0-6-1409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9641,'0'0'9417,"0"8"-8557,-2 25 125,-12 106 2092,13-135-3051,0 1 1,0 0-1,0 0 0,1-1 0,-1 1 1,1 0-1,0 0 0,1 0 0,-1-1 1,1 1-1,1 5 0,0-8-42,-1 0-1,1 0 1,-1-1-1,1 1 1,0 0 0,-1-1-1,1 0 1,0 1-1,0-1 1,0 0-1,0 0 1,0 0-1,0 0 1,1-1-1,-1 1 1,0 0 0,0-1-1,1 1 1,-1-1-1,0 0 1,0 0-1,1 0 1,-1 0-1,5-1 1,1 0-363,1 1 1,-1-1-1,1-1 1,-1 0-1,0 0 1,0-1-1,0 0 1,0 0-1,11-7 1,35-28-5596,-23 7 465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1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10890,'0'0'1730,"-55"60"0,32-26-97,0 1-640,7-5-160,10-2-128,6-5-577,0-3-128,23-7-96,8-8-961,3-5-1314,3-4-1632,2-17-1987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12139,'0'0'2323,"-9"4"-391,-1 2-1560,-1 1-1,1 0 1,0 1-1,0 0 1,1 0-1,0 1 0,0 1 1,1-1-1,-9 16 1,12-18-249,0 0 1,0 0-1,1 1 1,0 0-1,1 0 1,-1 0-1,2 0 1,-1 1-1,1-1 1,0 1-1,1-1 1,0 1-1,1 0 1,-1-1-1,3 16 1,-2-22-102,1-1 1,0 0-1,0 1 1,-1-1-1,1 1 1,0-1-1,0 0 1,1 0-1,-1 1 1,0-1-1,0 0 1,1 0-1,-1 0 1,0 0-1,1-1 1,-1 1-1,1 0 1,-1-1-1,1 1 1,-1-1-1,1 1 1,-1-1-1,1 1 1,0-1-1,-1 0 1,1 0-1,0 0 1,-1 0-1,1 0 1,0 0-1,-1-1 1,1 1-1,-1-1 1,3 0-1,3 0 145,-1 0 0,0-1 1,0 0-1,0 0 0,0-1 0,0 1 0,9-7 1,-9 4-89,0-1 1,0-1 0,0 1 0,-1-1 0,0 0 0,-1 0 0,1-1-1,-1 1 1,-1-1 0,1 0 0,-1 0 0,-1 0 0,1 0 0,-1-1-1,-1 1 1,0-1 0,0 1 0,-1-1 0,0 1 0,0-1-1,-1 1 1,0-1 0,-3-13 0,3 20-121,1 1 1,-1-1-1,0 0 0,1 1 0,-1-1 0,0 1 1,0-1-1,0 1 0,0 0 0,0-1 1,0 1-1,-1 0 0,1 0 0,0 0 0,-1 0 1,1 0-1,-1 0 0,1 0 0,-1 0 1,1 0-1,-1 1 0,0-1 0,1 1 1,-1-1-1,0 1 0,1 0 0,-1 0 0,0-1 1,0 1-1,1 0 0,-1 1 0,0-1 1,0 0-1,1 0 0,-1 1 0,-2 0 0,2 0-149,0-1-1,0 1 0,0 0 0,0 0 0,1-1 0,-1 2 0,0-1 0,0 0 0,1 0 0,-1 0 0,1 1 0,-1-1 1,1 1-1,0-1 0,-1 1 0,1 0 0,0-1 0,0 1 0,0 0 0,0 0 0,0 0 0,1 0 0,-1 0 1,0 0-1,1 0 0,0 0 0,-1 0 0,1 0 0,0 0 0,0 0 0,0 2 0,1-3-56,-1 0 0,0 0 0,1 0 0,-1 0 0,0 0 0,1 0 0,-1 0 0,1 0 0,0-1 0,-1 1 0,1 0 0,0 0 0,-1-1 0,1 1 0,0 0 0,0-1 0,0 1-1,-1-1 1,1 1 0,0-1 0,0 1 0,0-1 0,0 0 0,0 1 0,0-1 0,0 0 0,0 0 0,1 1 0,20 2-3602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30 10122,'0'0'10847,"-9"6"-10623,2 0-148,0 0 1,0 0-1,0 1 0,1 0 0,0 1 0,0-1 0,0 1 0,1 0 0,1 0 0,-1 1 0,1 0 0,1 0 0,0 0 0,0 0 0,-3 16 1,5-22-24,0 1 1,0 0-1,0 0 1,1-1 0,-1 1-1,1 0 1,0 0-1,0 0 1,0 0-1,1 0 1,-1-1 0,1 1-1,0 0 1,2 6-1,-1-8-5,0 0 0,0-1 0,-1 1 0,1 0 0,0-1 0,1 1 0,-1-1 0,0 0 0,0 1 0,1-1-1,-1 0 1,0 0 0,1-1 0,-1 1 0,1 0 0,0-1 0,-1 0 0,1 1 0,-1-1 0,1 0 0,-1-1-1,4 1 1,3-1 58,0 0 1,0 0-1,0-1 0,0-1 0,0 1 0,-1-1 0,1-1 0,-1 1 1,0-2-1,0 1 0,0-1 0,0 0 0,-1 0 0,0-1 0,12-13 1,-13 13-30,0 0 0,-1 0 1,0-1-1,0 0 0,-1 0 1,0 0-1,0 0 1,0-1-1,-1 0 0,0 1 1,-1-1-1,0 0 0,0 0 1,-1-1-1,0 1 1,0 0-1,-1-15 0,-1 20-67,1 1 0,-1-1 0,-1 1 0,1 0-1,0-1 1,0 1 0,-1 0 0,1 0 0,-1 0-1,0 0 1,0 0 0,0 1 0,0-1 0,0 0 0,0 1-1,0 0 1,0-1 0,0 1 0,-1 0 0,1 0 0,-1 0-1,1 0 1,-1 1 0,1-1 0,-1 1 0,1-1-1,-1 1 1,-4 0 0,4 0-133,0 0 0,0 0 0,0 0 0,0 0 0,0 1-1,0-1 1,1 1 0,-1 0 0,0 0 0,0 0 0,-3 1 0,5-1-102,0 0-1,0 0 1,0-1 0,-1 1 0,1 0-1,0 0 1,0 0 0,0 0 0,1 0-1,-1 0 1,0 1 0,0-1 0,1 0-1,-1 0 1,0 1 0,1-1 0,0 0-1,-1 1 1,1-1 0,0 0 0,-1 1 0,1-1-1,0 2 1,2 1-4345,5-3-1259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14638,'0'0'3715,"72"9"-2081,-21-9-129,7 0-480,8-8-512,-2 2-385,-7 1-32,-7 2-544,-12 1-930,-13 2-768,-17 0-2498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12940,'0'0'6278,"92"32"-4676,-29-32-225,5-2-736,0-7-481,-1 3-96,1-2-609,-12-1-1985,-12-3-5061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31 7655,'0'0'9641,"-8"-5"-8407,4 3-1133,1-1 1,-1 1 0,-1 0 0,1 0 0,0 0 0,0 1 0,-1-1 0,1 1 0,-1 0 0,1 1 0,-1-1 0,1 1-1,-1-1 1,0 2 0,1-1 0,-1 0 0,1 1 0,-1 0 0,1 0 0,-1 0 0,-7 4 0,-3 3-69,0 0 0,0 1 0,1 1 0,0 1 1,-21 21-1,28-25-16,0 0-1,0 1 1,1 0 0,0 0 0,0 0 0,1 1 0,0 0-1,0 0 1,1 1 0,-5 18 0,8-27-14,1 0 1,-1 1-1,1-1 1,0 1-1,0-1 0,0 0 1,0 1-1,0-1 1,0 1-1,0-1 1,1 1-1,-1-1 0,0 0 1,1 1-1,-1-1 1,1 0-1,-1 1 0,1-1 1,0 0-1,0 0 1,-1 1-1,1-1 0,0 0 1,0 0-1,0 0 1,2 1-1,0 0 44,-1-1 0,1 0 0,0 0 0,0 0 0,0 0 0,0 0 0,0-1 0,0 1 0,0-1 0,0 0 0,6 0 0,5-1 280,-1-1 0,1-1-1,-1 0 1,22-7 0,-8-1 269,0-1-1,40-25 0,-56 30-378,-1 0 0,0 0 0,0-1-1,0 0 1,-1-1 0,-1 0 0,0-1-1,13-18 1,-19 25-161,-1 0-1,1 0 1,0 0 0,-1-1 0,0 1-1,0 0 1,0-1 0,0 1-1,-1-1 1,1 1 0,-1-1 0,0 1-1,0-6 1,0 8-53,-1-1-1,1 1 1,-1 0-1,0-1 1,1 1-1,-1 0 1,0-1 0,0 1-1,0 0 1,0 0-1,0 0 1,0 0-1,0 0 1,0 0 0,0 0-1,-1 0 1,1 0-1,0 0 1,-1 1-1,1-1 1,0 0 0,-1 1-1,1 0 1,-1-1-1,1 1 1,-1 0-1,1-1 1,-1 1 0,1 0-1,-1 0 1,1 0-1,-3 1 1,0-1-64,-1 0 1,1 1 0,0-1-1,-1 1 1,1 0 0,0 0-1,0 1 1,0-1-1,0 1 1,0 0 0,0 0-1,0 1 1,0-1-1,1 1 1,-1-1 0,1 1-1,0 0 1,0 0 0,0 1-1,0-1 1,-4 7-1,3-4-613,1 1-1,-1 0 1,1 0-1,0 0 1,1 0-1,0 0 1,0 1 0,0-1-1,1 1 1,0-1-1,1 15 1,5-3-5829,14-6-2065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11755,'0'0'2755,"-15"54"-1538,3-19-320,-4 5-97,7 0-415,0-3-161,4-5-160,5-3-544,0-14-2499,10-9-1185,6-6-4452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55 14350,'0'0'2781,"-10"1"-1532,1 1-965,0 0 0,0 0 0,1 1 0,-1 0-1,1 1 1,0 0 0,0 0 0,0 1 0,0 0 0,1 0 0,0 1 0,0 0-1,0 0 1,1 0 0,-1 1 0,-9 14 0,14-17-273,-1 0 0,1-1 0,0 1 0,0 0 0,1 0 1,-1 0-1,1 0 0,0 0 0,-1 9 0,2-12-11,-1 0 0,1 1 0,1-1 0,-1 0 0,0 0 0,0 0 0,0 0 0,1 1 0,-1-1 0,0 0 0,1 0 0,-1 0 0,1 0 0,-1 0 0,1 0 0,0 0 0,-1 0 0,1 0 0,0 0 0,0 0 1,0-1-1,0 1 0,0 0 0,0-1 0,0 1 0,0 0 0,0-1 0,0 1 0,0-1 0,0 1 0,0-1 0,0 0 0,0 1 0,0-1 0,1 0 0,-1 0 0,0 0 0,2 0 0,241 2 598,-240-2-616,1 0-1,-1 1 1,0 0-1,0 0 1,0 0-1,0 0 1,0 1 0,0 0-1,0 0 1,0 0-1,0 0 1,-1 0-1,1 1 1,-1 0 0,0-1-1,0 1 1,5 6-1,-7-7 24,0 0-1,0 0 0,0 0 0,0 0 0,0 0 1,-1 1-1,1-1 0,-1 0 0,1 1 1,-1-1-1,0 1 0,0-1 0,0 0 0,0 1 1,0-1-1,-1 0 0,1 1 0,-1-1 1,1 0-1,-1 1 0,0-1 0,0 0 0,0 0 1,0 0-1,0 0 0,-1 0 0,1 0 1,-1 0-1,1 0 0,-1 0 0,0-1 1,-2 3-1,-11 10 278,-2-1-1,1 0 1,-2-1 0,0-1 0,0-1 0,-1 0-1,0-2 1,0 0 0,-1-1 0,0-1-1,-1-1 1,1 0 0,-35 2 0,53-7-426,0 0 1,1 0 0,-1 0-1,0-1 1,0 1-1,0 0 1,0-1 0,0 1-1,1-1 1,-1 0-1,0 0 1,0 1 0,1-1-1,-1 0 1,0-1-1,1 1 1,-1 0 0,1 0-1,0-1 1,-1 1-1,1 0 1,0-1 0,0 0-1,0 1 1,0-1-1,0 0 1,0 1 0,1-1-1,-1 0 1,0 0 0,1 0-1,-1 1 1,1-4-1,-2-6-1646,1-1-1,1 0 1,0 1-1,2-18 1,-1 9-1065,0-25-3455</inkml:trace>
  <inkml:trace contextRef="#ctx0" brushRef="#br0" timeOffset="1">58 107 5926,'0'0'5285,"38"-53"-2210,-26 41 31,10 0-895,-4 2-514,10 2-480,1 1-352,5 3-224,5 3-481,6 1-128,1 0-96,-3 0-1249,-2 3-1442,-4-2-3010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14318,'0'0'5071,"9"6"-3608,-6-4-1336,0 0 0,0 0 0,0-1 0,0 1 0,0-1 0,1 0 0,-1 0 1,1 0-1,-1 0 0,1-1 0,-1 1 0,1-1 0,-1 0 0,6 0 0,-1-2 59,0 1-1,0-2 1,-1 1-1,1-1 0,-1 0 1,0-1-1,9-5 1,2-1 113,-1-1 0,0 0 1,-1-1-1,0-1 0,-1 0 0,-1-2 1,0 1-1,-1-2 0,0 0 1,-1 0-1,-1-1 0,-1 0 1,0-1-1,11-32 0,-24 59-428,-37 134 254,35-123-399,1 0 0,1 1 0,1-1 0,1 1 0,1-1 0,3 30 0,-2-44-242,1 0 0,0-1-1,0 0 1,0 1 0,0-1-1,1 0 1,0 0-1,0 0 1,0-1 0,5 6-1,14 11-6487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1:5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73 9257,'0'0'6406,"-10"-52"-3908,19 44-1249,16 4-512,9 3 416,8 0-416,10 1-193,5 0-223,6 0-225,-1 0-64,1 0-769,-8 0-2338,-12-6-3747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1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5862,'0'0'8530,"-4"17"-6000,2-9-9336,1-2 982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1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30 10474,'-5'32'6165,"-14"24"-4710,1-4-1126,11-27-259,1 0 1,2 0 0,-3 38 0,7-62-71,0-1 0,0 0 0,0 1 0,0-1 1,0 1-1,0-1 0,0 1 0,0-1 0,0 0 1,0 1-1,0-1 0,0 1 0,0-1 0,0 0 1,1 1-1,-1-1 0,0 1 0,0-1 0,0 0 0,1 1 1,-1-1-1,0 0 0,0 1 0,1-1 0,-1 0 1,0 1-1,1-1 0,-1 0 0,0 0 0,1 1 1,-1-1-1,1 0 0,0 0 0,14-6-500,11-19-1131,-12 6-481,-1 0-1,0-1 1,-2-1 0,15-37 0,1-18-196,-4 1 8146,-22 87-282,0 5-4674,-7 13 281,-11 73 244,16-93-1368,1 0 0,0 0 0,0 1 0,1-1 1,0 0-1,0 0 0,6 17 0,5-4 755,-10-18-2877,-14-21-10182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1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36 8552,'0'0'7239,"-54"-30"-4420,58 30-2531,12 0-160,13 4 320,6 1 33,14-5-161,2 0-192,6 0-96,4 0-32,-9-5-2306,-6-4-4965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1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9673,'0'0'6753,"-4"9"-5755,0-2-892,1-1 0,-1 1 0,-1-1-1,1 0 1,-1 0 0,0 0-1,0-1 1,-1 0 0,0 0-1,1 0 1,-2-1 0,1 1 0,0-1-1,-10 3 1,-1 1 196,2 1-65,-1-1-1,-1 0 1,1-2-1,-1 0 1,0-1-1,-1 0 1,-25 2-1,42-7-199,25 0-149,11 1 135,0 2 0,-1 1 1,48 13-1,13 1-2144,-73-15-498,1-1-1,27 0 1,-25-4-4364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1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 5958,'5'-7'6848,"-6"12"-1880,0 8-5120,-6 58 1498,-4 77-813,11-147-563,0 0-1,0-1 0,0 1 1,0-1-1,0 1 1,0-1-1,0 1 1,0 0-1,0-1 0,1 1 1,-1-1-1,0 1 1,0-1-1,0 1 1,1-1-1,-1 1 0,0 0 1,1-1-1,-1 0 1,0 1-1,1-1 1,-1 1-1,0-1 0,1 1 1,-1-1-1,1 0 1,-1 1-1,1-1 1,-1 0-1,1 1 0,-1-1 1,1 0-1,-1 0 1,1 0-1,0 0 1,-1 1-1,1-1 0,-1 0 1,1 0-1,-1 0 1,1 0-1,0 0 1,-1 0-1,1 0 0,-1 0 1,2-1-1,-1 1-247,0-1-1,1 1 0,-1-1 0,0 1 0,0-1 0,1 0 1,-1 1-1,0-1 0,0 0 0,0 0 0,0 0 0,0 0 1,0 0-1,0 0 0,-1 0 0,1 0 0,0-1 0,0 1 1,-1 0-1,1-2 0,3-15-3175,-4-3-1233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4612,'0'0'9583,"4"8"-8409,3 13-532,-1 0 0,-1 0-1,4 36 1,4 15-134,-5-46-380,2 22-1078,-22-49-3721,-5-7 496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9897,'0'0'9609,"65"-45"-9128,-31 37-225,1 2-160,3 1-64,-1 2 0,-3 3-256,-2 0-1281,-5 3-2499,-9 2-1698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28 10570,'0'0'6486,"-9"-1"-6069,6 0-401,-1 1 1,0 0 0,1 0 0,-1 0 0,1 0 0,-1 0 0,0 1 0,1-1 0,-1 1 0,1 0 0,-1 0 0,1 1 0,-5 2 0,1 0 125,0 1 0,0 0 0,0 0 1,1 1-1,0 0 0,-6 8 1,-18 27 742,28-39-846,1 1 0,0-1-1,0 1 1,0-1-1,0 1 1,0 0 0,0-1-1,1 1 1,-1 0-1,1-1 1,0 1-1,0 0 1,0-1 0,0 1-1,0 0 1,1 0-1,0 2 1,0-4-5,0 0 0,-1-1 1,1 1-1,0 0 0,0-1 1,0 1-1,0 0 0,0-1 0,1 1 1,-1-1-1,0 0 0,0 1 1,0-1-1,0 0 0,0 0 1,0 0-1,1 0 0,-1 0 0,0 0 1,0 0-1,0 0 0,0 0 1,1 0-1,1-1 0,29-8 443,-26 7-455,0-2 0,-1 1 0,1-1 0,-1 0-1,0 0 1,0 0 0,0-1 0,0 1-1,-1-1 1,0-1 0,0 1 0,0 0 0,-1-1-1,0 0 1,0 0 0,0 0 0,-1 0-1,1 0 1,-2 0 0,1-1 0,-1 1 0,0-1-1,0 1 1,0-12 0,-2 17-99,1-1 1,-1 0-1,1 1 1,-1-1-1,0 1 1,0 0-1,1-1 1,-1 1-1,0 0 1,0-1-1,0 1 1,-1 0-1,1 0 1,0 0-1,0 0 1,-1 0-1,1 0 1,0 0-1,-1 0 1,1 1-1,-1-1 1,1 0-1,-1 1 1,0-1-1,1 1 1,-1 0-1,1 0 0,-1-1 1,0 1-1,1 0 1,-1 0-1,1 0 1,-1 1-1,0-1 1,-1 1-1,2 5-5838,1-2 1677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10922,'0'0'8456,"70"-10"-8039,-25 2-321,1 0-64,-3 2 0,-2 2-320,-7 4-705,-7 0-1986,-11 0-1057,-15 4 449</inkml:trace>
  <inkml:trace contextRef="#ctx0" brushRef="#br0" timeOffset="1">63 95 8520,'0'0'9193,"68"4"-8649,-33-9-416,5 2-96,-3-1-32,2 2-1217,-8 0-2338,1-3-1057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3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38 7527,'0'0'11825,"-2"-3"-11606,-8-8-201,10 11-9,-1-1-1,1 1 0,0 0 1,-1 0-1,1 0 0,0 0 1,0 0-1,-1 0 0,1 0 1,0 0-1,-1 0 0,1 0 1,0 1-1,0-1 0,-1 0 1,1 0-1,0 0 0,-1 0 1,1 0-1,0 0 0,0 1 1,-1-1-1,1 0 0,0 0 1,0 0-1,0 1 0,-1-1 1,1 0-1,0 0 0,0 1 1,0-1-1,0 0 0,0 0 0,-1 1 1,1-1-1,0 0 0,0 0 1,0 1-1,0-1 0,0 0 1,0 1-1,0-1 0,0 0 1,0 1-1,0-1 0,0 0 1,0 0-1,0 1 0,0-1 1,0 0-1,0 1 0,1-1 1,-1 0-1,0 0 0,0 1 1,0-1-1,1 1 1116,-1-34 462,0 32-1581,0 1 11,-11 32-102,2 33 2062,13-69-1572,-4 3-410,0 1 1,0-1-1,1 1 1,-1-1-1,1 1 0,-1 0 1,0-1-1,1 1 1,-1 0-1,1-1 0,-1 1 1,1 0-1,-1-1 1,1 1-1,-1 0 0,1 0 1,-1 0-1,1 0 1,-1-1-1,1 1 0,-1 0 1,1 0-1,-1 0 1,1 0-1,-1 0 1,1 0-1,0 0 0,-1 0 1,1 1-1,-1-1 1,1 0-1,-1 0 0,1 0 1,-1 1-1,1-1 1,4 2 1,-1 0 0,0 0 1,0 0-1,0 0 1,0 1-1,0 0 1,-1 0-1,1 0 1,-1 0-1,1 0 1,-1 1-1,0-1 1,-1 1-1,1 0 1,3 7-1,-2-4 4,0 0 0,-1 0-1,-1 0 1,1 0 0,-1 0 0,0 1-1,0-1 1,-1 1 0,0 7 0,-1-11 27,-1 1 1,0-1 0,0 0-1,-1 1 1,1-1-1,-1 0 1,0 0 0,0 0-1,-1 0 1,1-1-1,-1 1 1,1 0-1,-1-1 1,0 0 0,-1 0-1,1 0 1,0 0-1,-1 0 1,0-1 0,1 1-1,-1-1 1,0 0-1,0 0 1,0-1 0,-1 1-1,1-1 1,0 0-1,-1 0 1,1 0-1,-7 0 1,5 0-124,0-1 0,0 1 1,0-1-1,0 0 0,0-1 0,0 0 1,0 0-1,0 0 0,0 0 0,-8-4 0,11 4-233,0-1 0,-1 1 0,1-1-1,0 0 1,1 0 0,-1 0 0,0-1-1,0 1 1,1 0 0,0-1 0,-1 0-1,1 0 1,0 1 0,0-1 0,1 0-1,-1-1 1,0 1 0,0-4 0,-9-43-8416,11 23 2798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3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5285,'0'0'10218,"0"58"-8713,0-28-320,0 5-288,0 3-384,0 0-257,0 0-128,4-1-32,1-1-96,4 0 64,-4-3-288,-3-2-1153,-2-7-1058,0-5-992,-2-10-1442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8008,'12'-6'1889,"6"-1"-255,0 1-545,7 4-96,4 0-449,-1 2-448,2 0-512,-1 0-2787,3 0-6886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13164,'0'0'2456,"-11"5"-347,-1 1-1548,0 1 0,0-1 0,1 2-1,0 0 1,-15 13 0,22-18-453,1 1-1,-1 0 1,1-1-1,-1 1 0,1 1 1,0-1-1,1 0 1,-1 1-1,1-1 0,0 1 1,0 0-1,0 0 1,1 0-1,0 0 1,0 0-1,0 0 0,0 0 1,1 0-1,0 1 1,0 7-1,1-11-98,-1 0-1,1 0 0,0 0 1,0-1-1,0 1 1,0 0-1,0 0 1,0-1-1,0 1 1,0-1-1,1 1 1,-1-1-1,1 1 1,-1-1-1,1 0 0,-1 0 1,1 0-1,0 0 1,0 0-1,-1 0 1,1 0-1,0-1 1,0 1-1,0 0 1,0-1-1,0 0 1,0 1-1,0-1 1,0 0-1,0 0 0,0 0 1,0 0-1,3-1 1,-1 0 11,1 1 1,-1 0-1,0-1 0,0 0 1,0 0-1,0-1 1,0 1-1,0-1 0,-1 1 1,1-1-1,0 0 0,-1-1 1,1 1-1,-1-1 1,4-3-1,-3 0 12,-1 0 0,1 0 1,-1 0-1,-1 0 0,1-1 0,-1 1 0,0-1 1,-1 0-1,1 0 0,-1 1 0,0-8 0,-1 12-45,0 0 0,0 0 0,0-1 0,0 1 0,0 0 0,0 0 0,0 0 0,0 0 0,-1 0 0,1 0 0,-1 0 0,0 0 0,0 0 0,1 1 0,-1-1 0,0 0 0,0 0 0,-1 1 0,1-1 0,0 0 0,-1 1 0,1-1 0,-1 1 0,1 0 0,-1-1 0,0 1 0,1 0 0,-1 0 0,0 0 0,0 0 1,0 1-1,0-1 0,0 0 0,0 1 0,0-1 0,0 1 0,0 0 0,0-1 0,-2 1 0,4 0-101,-1 0 1,1 0 0,-1 0 0,1 0-1,0 1 1,-1-1 0,1 0 0,0 0-1,-1 0 1,1 0 0,0 0 0,-1 1-1,1-1 1,0 0 0,-1 0 0,1 0 0,0 1-1,-1-1 1,1 0 0,0 0 0,0 1-1,-1-1 1,1 0 0,0 1 0,0-1-1,0 0 1,0 1 0,-1-1 0,1 0-1,0 1 1,0-1 0,0 1 0,0-1-1,0 0 1,0 1 0,0-1 0,0 0 0,0 1-1,0-1 1,0 1 0,0-1 0,0 0-1,0 1 1,0-1 0,1 0 0,-1 1-1,0-1 1,0 0 0,0 1 0,0-1-1,1 0 1,-1 1 0,0-1 0,0 0 0,1 0-1,-1 1 1,1-1 0,18 20-4994,7-13 2496,5-2-1040</inkml:trace>
  <inkml:trace contextRef="#ctx0" brushRef="#br0" timeOffset="1">570 9 12107,'0'0'10859,"-34"69"-10283,14-39-159,1-5-289,6-1-96,3-4-32,-1-4 0,5-3-96,5-4-737,-3-2-705,2-6-992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14990,'-8'0'1532,"-3"0"-874,-1 0-1,1 1 0,0 0 1,-1 1-1,-13 5 1,22-7-596,1 1 1,0-1 0,-1 1-1,1 0 1,0 0 0,0 0-1,0 1 1,0-1-1,0 0 1,0 1 0,0-1-1,0 1 1,0 0 0,1 0-1,-1-1 1,1 1 0,-1 0-1,1 0 1,0 1-1,0-1 1,0 0 0,0 0-1,0 1 1,0-1 0,0 0-1,1 1 1,-1-1 0,1 0-1,0 1 1,0-1-1,0 1 1,0-1 0,0 1-1,1-1 1,-1 0 0,2 5-1,-1-5-51,0 0 0,0-1 1,1 1-1,-1 0 0,1 0 0,-1-1 0,1 1 0,0-1 0,-1 1 0,1-1 1,0 0-1,0 1 0,0-1 0,0 0 0,0-1 0,1 1 0,-1 0 0,0 0 1,0-1-1,1 0 0,-1 1 0,3-1 0,53 4 128,-53-4-184,0 0 0,0 0 0,0 0 0,1-1 0,-1 0 0,0 0 0,0-1 0,0 1 0,0-1 0,6-3 0,-9 3 43,0 1 0,0-1 1,0 1-1,0-1 0,0 0 1,-1 0-1,1 0 0,-1 0 1,1 0-1,-1 0 0,0 0 1,0-1-1,0 1 0,0 0 1,0-1-1,0 1 0,-1-1 1,1 1-1,-1-1 0,0 1 1,0-1-1,0-4 0,0 6 5,0 0 0,-1 0 0,1 0 0,-1-1 0,1 1 0,-1 0 0,1 0 0,-1 0 0,1 0 0,-1 0-1,0 0 1,0 0 0,0 0 0,0 0 0,1 1 0,-1-1 0,0 0 0,0 0 0,-1 1 0,1-1 0,0 1-1,0-1 1,0 1 0,0-1 0,0 1 0,-1 0 0,1-1 0,0 1 0,0 0 0,0 0 0,-1 0 0,1 0 0,0 0-1,0 0 1,-1 0 0,1 1 0,-2 0 0,-2-1-1,1 0 1,-1 1-1,1 0 0,-1 0 0,1 0 1,0 1-1,-1-1 0,1 1 1,-7 4-1,7-3-47,0 1 0,0-1-1,1 1 1,-1-1 0,1 1 0,-1 0 0,1 1 0,0-1 0,1 0-1,-1 1 1,1 0 0,0-1 0,0 1 0,0 0 0,1 0 0,0 0-1,0 0 1,0 1 0,0-1 0,1 0 0,0 0 0,0 0 0,0 1-1,1-1 1,2 8 0,-2-9-427,1 1 0,0 0 0,0-1 0,0 0 0,0 1 0,1-1-1,4 5 1,-3-4-577,1 0 0,-1-1 0,1 0 0,0 0 0,0-1 0,8 5 0,15 6-4631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4965,'0'0'13677,"-4"8"-12455,1-3-968,-18 32 734,19-34-938,1-1-1,0 1 1,0-1 0,0 1-1,0 0 1,0-1 0,1 1 0,-1 0-1,1 0 1,0-1 0,-1 1-1,1 0 1,1 4 0,0-6-18,1 0 0,-1 0 0,0-1 0,1 1 0,-1 0 0,0-1 0,1 1 0,-1-1 0,1 0 0,-1 1 0,1-1 0,-1 0 0,1 0 0,-1 0 0,1 0 0,-1 0 0,1 0 0,-1 0 0,1-1 0,1 0 0,32-6 470,-34 6-476,1 1 0,0-1-1,-1 0 1,1 0 0,-1 0 0,1 0-1,-1 0 1,1 0 0,-1 0-1,0 0 1,1 0 0,-1-1-1,0 1 1,0 0 0,0-1 0,0 1-1,0-1 1,-1 1 0,1-1-1,0 0 1,-1 1 0,1-1-1,-1 0 1,1 1 0,-1-1-1,0 0 1,0 1 0,0-1 0,0 0-1,0 0 1,0 1 0,0-1-1,0 0 1,-2-3 0,1 3-115,0 0-1,-1-1 1,0 1 0,1 0 0,-1 0 0,0 0 0,0 0-1,0 0 1,0 0 0,0 1 0,-1-1 0,1 1 0,-1-1-1,1 1 1,-1 0 0,1 0 0,-1 0 0,1 0 0,-1 1-1,0-1 1,-3 0 0,-17-1-2463,0 1-2749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9225,'0'0'6085,"1"-9"-4851,-1 5-1215,0 1 72,0 1-1,0 0 1,0 0-1,0 0 1,0 0-1,1 0 1,-1 0-1,0 0 1,1 0-1,0 0 1,-1 0-1,1 0 1,0 0-1,0 0 1,0 0-1,0 0 1,1 0-1,-1 1 1,0-1-1,1 1 1,-1-1-1,1 1 1,-1-1-1,1 1 1,0 0-1,0 0 1,0 0 0,-1 0-1,1 0 1,0 0-1,0 0 1,0 1-1,0-1 1,1 1-1,-1-1 1,3 1-1,9 1 110,-1 0 0,0 1 0,0 1 0,0 0 1,0 1-1,0 0 0,22 11 0,-16-7-164,1 0 0,26 5-1,-12-6-38,0-1-1,64 1 0,-31-15-2905,-40-4-2637,-2-4-3957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2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13997,'0'0'1217,"-9"72"385,7-36-737,-1 2-129,1 0-351,2-4-225,0-5-96,5-7-32,6-7 0,7-9-673,3-6-287,4-4-322,2-17-1632,-2-10-1731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10314,'0'0'5706,"-9"6"-4905,1 0-672,1 1 0,0 0 0,0 0 0,1 0 1,0 0-1,0 1 0,1 0 0,0 1 0,0-1 0,1 1 0,0 0 0,0 0 0,1 0 0,0 1 0,1-1 0,-2 14 0,2-9-21,0 1-1,1 0 1,1 0-1,0 0 1,3 16-1,-3-28-170,1-1 0,-1 1-1,1 0 1,-1 0-1,1 0 1,0-1 0,0 1-1,0 0 1,0-1-1,1 1 1,-1-1 0,1 1-1,-1-1 1,1 0-1,0 0 1,0 1 0,0-1-1,0-1 1,0 1-1,1 0 1,-1 0-1,0-1 1,1 0 0,0 1-1,-1-1 1,1 0-1,0 0 1,-1 0 0,1 0-1,0-1 1,0 1-1,0-1 1,3 0 0,-6 0-46,0 0 0,1 0 0,-1 0 0,0 1 1,0-1-1,0 0 0,1 0 0,-1 0 1,0 0-1,0 0 0,0 0 0,1 0 1,-1-1-1,0 1 0,0 0 0,1 0 0,-1 0 1,0 0-1,0 0 0,0 0 0,0 0 1,1 0-1,-1 0 0,0-1 0,0 1 1,0 0-1,0 0 0,1 0 0,-1 0 0,0 0 1,0-1-1,0 1 0,0 0 0,0 0 1,0 0-1,1-1 0,-1 1 0,0 0 1,0 0-1,0 0 0,0-1 0,0 1 0,0 0 1,0 0-1,0 0 0,0-1 0,0 1 1,0 0-1,0 0 0,0-1 0,0 1 1,0 0-1,-1 0 0,1 0 0,0-1 0,0-12-3521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46 10378,'0'0'4196,"-56"-7"-2242,56 6-609,6-1-737,19-2-319,14-2 63,9-3 64,11 0-223,4 4-129,3 2-32,-2 3 0,0 0-449,-5 8-2305,-4 4-2883,-5-3-2627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34 12364,'0'0'3181,"9"-4"-2353,7-2-546,1 0 1,-1 2-1,1 0 1,0 1-1,0 0 1,32 1-1,-40 1-255,-1 1 1,0 0-1,1 1 0,-1-1 0,0 2 0,1-1 0,-1 1 1,0 0-1,0 1 0,0 0 0,-1 0 0,1 1 0,-1 0 1,0 0-1,0 1 0,0 0 0,8 7 0,-14-10-3,0 0-1,0 1 1,0-1-1,0 0 1,0 0 0,-1 1-1,1-1 1,-1 0-1,0 1 1,1-1-1,-1 0 1,0 1 0,0-1-1,-1 1 1,1-1-1,0 0 1,-1 1-1,1-1 1,-1 0 0,0 0-1,0 1 1,0-1-1,0 0 1,0 0-1,0 0 1,-1 0-1,1 0 1,-1 0 0,1-1-1,-4 4 1,-5 6 352,-1 1 1,-1-1-1,-14 10 1,-250 167 2570,320-211-14008,-21 5 950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8488,'0'0'9668,"-6"13"-9337,-10 22 210,-20 66 0,31-86-448,1 0 0,1 1-1,0-1 1,1 1 0,1-1-1,0 1 1,1 0 0,3 24-1,-3-39-129,1 0 0,-1 0 0,0-1 0,0 1 0,1 0 0,-1-1 0,1 1 0,-1-1 0,1 1 0,-1-1 0,1 1 0,-1 0 0,1-1 0,-1 0 0,1 1-1,-1-1 1,1 1 0,0-1 0,-1 0 0,1 1 0,0-1 0,-1 0 0,1 0 0,0 1 0,0-1 0,-1 0 0,1 0 0,0 0 0,0 0 0,-1 0 0,1 0 0,0 0 0,-1 0 0,1 0-1,0-1 1,0 1 0,0-1 0,28-13-2788,-9-9-576,-2-7-432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13549,'0'0'4997,"37"-56"-4197,3 44 97,6 0-96,11 3-353,4 1-223,3 3-129,-1 5-64,-3-1 32,-4 1-64,-6 6-1153,-11 1-1538,-10-2-2978,-10-1-2627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9353,'0'0'6011,"-3"12"-5114,-10 36-453,2 2 0,2-1 0,2 1 0,0 57 0,-18-167-10725,8 28 6117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79 165 4869,'0'0'1569,"-43"-72"577,27 45 160,4 11-256,6 4-64,5 4-224,1 2-641,5 3-609,15 0-416,8 0 129,6 0 63,11-1-64,3 1-160,-3 1 0,1 0-64,-5 2-1281,-3 0-2434,-8-1-1635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68 11499,'0'0'635,"-12"3"828,-1 1-953,0 0 0,0 0-1,0 1 1,1 1 0,-23 14 0,30-17-384,0 0 0,0 1 1,1-1-1,0 1 0,-1 0 0,1 0 1,1 0-1,-1 1 0,1-1 0,-1 1 1,1 0-1,1 0 0,-1 0 0,1 1 1,0-1-1,0 0 0,0 1 0,1-1 1,-2 11-1,3-15-114,0 0 1,0 0 0,0 0-1,0 1 1,0-1-1,0 0 1,0 0 0,1 0-1,-1 0 1,0 0 0,1 0-1,-1 1 1,0-1-1,1 0 1,-1 0 0,1 0-1,0 0 1,-1 0-1,1-1 1,0 1 0,0 0-1,-1 0 1,1 0 0,0-1-1,0 1 1,0 0-1,0-1 1,0 1 0,2 0-1,0 0 85,1 0-1,-1-1 0,0 0 0,0 1 1,1-1-1,-1 0 0,0-1 1,1 1-1,-1 0 0,5-2 1,3-1 159,0-1 1,0 0 0,-1 0 0,1-1 0,14-9 0,-12 5-177,-1-1-1,0 0 1,0-1 0,-2 0 0,13-16 0,-19 22-70,-1 0 0,1 0-1,-2-1 1,1 1 0,0-1 0,-1 1 0,0-1-1,0 0 1,-1 0 0,0 1 0,0-1 0,0 0-1,0-1 1,-1 1 0,0 0 0,-2-9 0,2 13-88,-1 1 1,1-1-1,-1 1 1,0 0-1,1 0 1,-1-1 0,0 1-1,0 0 1,0 0-1,0 0 1,0 0 0,0 0-1,0 0 1,0 0-1,0 0 1,-1 0 0,1 0-1,0 1 1,-1-1-1,1 1 1,0-1-1,-1 1 1,1-1 0,-1 1-1,1 0 1,-3-1-1,-40 1-6026,29 4 878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3748,'0'0'15823,"54"14"-15567,-27-9-128,1 3-96,-1-2-545,-7 0-2818,-10-2-3171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9385,'0'0'10121,"68"1"-9288,-29-10-641,0 3-160,4-1-576,-4 0-1794,-3-3-2659,-4-1-1601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14414,'0'0'587,"-8"7"5,5-5-574,-2 2 162,0 1-1,0-1 1,0 1-1,0 0 1,1 0-1,0 0 1,0 1-1,0-1 1,1 1-1,0 0 1,0 0-1,0 0 1,1 0-1,0 1 1,0-1-1,-2 11 1,5-15-180,-1-1-1,1 1 1,-1 0-1,1-1 1,0 0 0,0 1-1,0-1 1,-1 1-1,1-1 1,0 0-1,1 0 1,-1 1 0,0-1-1,0 0 1,0 0-1,1 0 1,-1 0 0,1 0-1,-1-1 1,0 1-1,1 0 1,0-1-1,-1 1 1,1-1 0,-1 1-1,1-1 1,-1 0-1,3 0 1,59 9-1096,-42-7-22,-16-2 1022,-1 1 0,0 0 0,0 0 1,0 0-1,0 1 0,0-1 0,-1 1 0,1 0 1,0 0-1,-1 0 0,1 1 0,-1-1 1,0 1-1,0 0 0,0 0 0,0 0 0,4 5 1,-6-6 154,-1 0 0,1 0 0,0 1 0,0-1 0,-1 0 0,1 0 0,-1 1 0,0-1 0,1 0 0,-1 0 0,0 1 0,-1-1 0,1 0 0,0 1 0,-1-1 0,1 0 0,-1 0 0,0 0 0,1 1 0,-1-1 1,0 0-1,0 0 0,-1 0 0,1 0 0,0-1 0,-1 1 0,1 0 0,-1 0 0,1-1 0,-1 1 0,0-1 0,-2 2 0,-10 8 352,0-1 0,0 0-1,-1-1 1,-1-1 0,1 0-1,-21 6 1,23-9-519,1-1 0,-1-1 0,1 0 0,-1 0-1,0-1 1,0-1 0,0-1 0,0 1 0,-13-3 0,8-5-3469,5-11-2589</inkml:trace>
  <inkml:trace contextRef="#ctx0" brushRef="#br0" timeOffset="1">154 55 10666,'0'0'5862,"57"-28"-4005,-30 21-1088,7 0-513,2 6-192,7-1-448,-4-1-3011,-2-3-2851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7111,'-11'10'3875,"-8"4"-3323,-3 4 1286,-35 32 0,53-45-1585,-1-1 0,1 1 0,0 0 0,0 0 0,1 0 0,0 0 0,0 0 0,0 1 0,0 0 1,1-1-1,0 1 0,0 0 0,0 0 0,0 10 0,2-15-246,0 0 0,0 0 0,0 0 0,0 0-1,0-1 1,1 1 0,-1 0 0,0 0 0,1 0 0,-1-1 0,1 1 0,-1 0 0,1 0-1,-1-1 1,1 1 0,-1 0 0,1-1 0,0 1 0,-1-1 0,1 1 0,0-1 0,0 1-1,-1-1 1,1 1 0,1-1 0,30 7 121,31-11 200,-56 3-305,-1-1 0,0 0-1,0 0 1,0-1 0,0 0-1,0 0 1,-1 0 0,1-1-1,-1 1 1,0-2 0,0 1 0,0 0-1,-1-1 1,1 0 0,-1 0-1,-1 0 1,1 0 0,0-1-1,-1 0 1,0 1 0,-1-1-1,1 0 1,-1 0 0,0-1-1,-1 1 1,1 0 0,-1-1 0,-1 1-1,1-1 1,-1 1 0,-1-8-1,1 12-23,-1 0-1,1 0 1,-1 0 0,0 0-1,0 0 1,0 0-1,0 1 1,0-1-1,-1 0 1,1 1-1,0-1 1,-1 1 0,1-1-1,-1 1 1,1 0-1,-1 0 1,0-1-1,0 1 1,0 0-1,1 0 1,-1 1 0,0-1-1,0 0 1,0 1-1,-4-1 1,-2-1-482,0 1 1,-1 0-1,1 0 1,-17 1-1,25 0 328,-1 0 0,1 0 1,-1 0-1,0 0 0,1 0 0,-1 1 0,0-1 0,1 0 1,-1 0-1,0 0 0,1 0 0,-1 1 0,1-1 1,-1 0-1,1 1 0,-1-1 0,0 0 0,1 1 0,-1-1 1,1 1-1,0-1 0,-1 1 0,1-1 0,-1 1 1,1-1-1,0 1 0,-1 0 0,1-1 0,0 1 1,0-1-1,-1 1 0,1 0 0,-1 9-3432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8392,'0'0'6822,"-46"51"-6085,14-20 993,1 3-289,-3-1-160,8-2-32,8-4-768,-2-3-385,13-6-64,2-3 0,5-3-64,-2-4-641,2-2-576,-4-3-737,-1-3-5701,3-7-1922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11 11691,'0'0'2424,"-8"-2"405,1 0-2379,0 0 1,0 0-1,0 1 1,0 0-1,0 1 0,0 0 1,-12 0-1,16 1-353,-1 0 0,0 0 0,1 0 0,-1 0 0,1 0 0,0 1-1,-1-1 1,1 1 0,0 0 0,0 0 0,0 0 0,0 1 0,0-1 0,0 1 0,1-1 0,-1 1 0,1 0-1,0 0 1,-3 5 0,3-5-77,0 0 0,0 0 0,0 0 0,1 1-1,-1-1 1,1 1 0,0-1 0,0 1 0,0-1-1,0 1 1,1 0 0,-1-1 0,1 1 0,0 0-1,0-1 1,1 1 0,-1 0 0,1-1 0,0 1 0,1 4-1,-1-5 0,1-1 0,0 0 0,0 1 0,0-1-1,0 0 1,0 0 0,0 0 0,1 0 0,-1 0-1,1 0 1,-1-1 0,1 1 0,0-1 0,-1 0-1,1 0 1,0 0 0,0 0 0,0 0 0,0-1-1,0 1 1,0-1 0,0 0 0,0 0 0,5 0-1,-4 0-5,0 0 0,0 0-1,0 0 1,-1-1-1,1 1 1,0-1-1,0 0 1,-1 0-1,1 0 1,0 0-1,-1-1 1,1 1 0,-1-1-1,0 0 1,1 0-1,-1 0 1,0-1-1,0 1 1,0-1-1,-1 0 1,1 1-1,-1-1 1,1-1 0,-1 1-1,0 0 1,0 0-1,0-1 1,-1 1-1,1-1 1,-1 1-1,0-1 1,0 0-1,0 0 1,-1 1 0,1-1-1,-1 0 1,0 0-1,0 0 1,-1-6-1,1 8-20,-1 0 0,1 1 1,-1-1-1,0 0 0,0 1 0,0-1 0,0 1 0,0-1 0,0 1 0,-1-1 0,1 1 1,0 0-1,-1-1 0,1 1 0,-1 0 0,1 0 0,-1 0 0,1 0 0,-1 1 0,0-1 1,1 0-1,-1 1 0,0-1 0,0 1 0,0-1 0,1 1 0,-1 0 0,0 0 0,0 0 1,0 0-1,0 0 0,1 0 0,-5 2 0,2-2-86,0 0 0,0 1 0,0-1 0,0 1 0,0 0 0,1 0 0,-1 1 0,0-1 0,0 1 0,1 0 0,-1 0 0,1 0 0,0 0 0,-1 1 0,-2 3 0,3-3-290,1 0-1,1 0 1,-1 1 0,1-1 0,-1 1-1,1-1 1,0 1 0,0-1 0,0 1-1,0 6 1,7 21-7299,5-13 407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7:3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11275,'0'0'3149,"-10"8"-1504,1-2-1392,-46 34 2009,51-37-2051,0 0-1,1 0 0,-1 1 0,1-1 0,0 1 0,0 0 0,0 0 0,0 0 1,1 0-1,0 1 0,0-1 0,-3 9 0,5-12-198,0 0 0,1 0 0,-1 0-1,0-1 1,0 1 0,1 0 0,-1 0-1,1-1 1,-1 1 0,0 0 0,1 0 0,0-1-1,-1 1 1,1-1 0,-1 1 0,1-1 0,0 1-1,-1 0 1,1-1 0,0 0 0,-1 1 0,1-1-1,0 0 1,0 1 0,0-1 0,-1 0-1,1 0 1,0 1 0,0-1 0,0 0 0,0 0-1,-1 0 1,1 0 0,0 0 0,0 0 0,0-1-1,0 1 1,-1 0 0,3-1 0,35-5 765,-32 3-737,-1 0 0,1 0-1,-1 0 1,0-1-1,0 0 1,0 0-1,-1 0 1,8-8 0,-10 10-17,-1 0 0,1 0 1,0-1-1,-1 1 0,1 0 1,-1-1-1,0 1 1,0-1-1,0 0 0,0 1 1,0-1-1,0 0 0,-1 1 1,0-1-1,1 0 0,-1 0 1,0 0-1,0 1 0,0-1 1,-1 0-1,0-3 1,0 4-34,0 1 0,1 0 1,-1 0-1,0 0 1,0 0-1,0 0 1,0 0-1,0 0 1,0 0-1,-1 0 1,1 0-1,0 0 1,0 1-1,-1-1 1,1 1-1,0-1 0,-1 1 1,1-1-1,-1 1 1,1 0-1,0-1 1,-1 1-1,1 0 1,-1 0-1,1 0 1,-2 1-1,0-1-205,0 0 0,1 0 0,-1 0 0,1 0 0,-1 1 0,1 0 0,-1-1 0,1 1 0,-1 0 0,1 0 0,0 0 0,-1 1 0,-3 2 0,-6 7-2737,0 1-2189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24 140 13741,'0'0'1938,"11"-2"-523,3-1-934,0 0 0,0-2 0,0 0 0,24-12 0,-33 15-423,0 0 0,-1-1-1,1 0 1,-1 1-1,0-1 1,0-1-1,0 1 1,0 0-1,-1-1 1,1 0-1,-1 0 1,0 0-1,0 0 1,-1-1-1,1 1 1,-1-1-1,0 1 1,0-1 0,0 0-1,1-8 1,-3 13-48,0-1 0,0 0 0,0 0 1,0 1-1,0-1 0,0 0 1,0 1-1,0-1 0,0 0 0,0 1 1,-1-1-1,1 0 0,0 1 0,-1-1 1,1 0-1,0 1 0,-1-1 1,1 1-1,-1-1 0,1 1 0,-1-1 1,1 1-1,-1-1 0,1 1 1,-1-1-1,1 1 0,-1-1 0,0 1 1,1 0-1,-1 0 0,0-1 0,0 1 1,-31 0-1,24 2-28,-1 0-1,1 0 1,0 1 0,0 0 0,-10 6 0,9-2 20,0 0 0,1 1 0,0 0 0,0 0 0,0 0 0,1 1 0,-11 19 0,15-23 15,0 1-1,0-1 1,1 0 0,0 1-1,0-1 1,0 1-1,1 0 1,-1-1 0,1 1-1,1 0 1,-1 0-1,1 0 1,0 0-1,1 0 1,-1-1 0,1 1-1,2 7 1,-1-10-22,0 1 0,0 0 0,1-1 0,-1 0 0,1 1 0,0-1 0,0 0 0,0-1-1,0 1 1,0 0 0,1-1 0,-1 0 0,1 0 0,0 0 0,0 0 0,-1 0 0,1-1 0,0 0 0,0 0 0,0 0 0,1 0 0,6 0 0,2 1-667,1-1 0,-1-1 0,1 0 0,-1-1-1,0 0 1,15-3 0,15-12-3582,1-7-1560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11851,'8'-11'998,"4"-5"-505,0 1-1,1 1 0,0 0 0,25-19 0,-34 30-381,0-1 0,1 1 0,-1 0 0,1 0 0,-1 0 0,1 1-1,0 0 1,0 0 0,0 0 0,0 0 0,1 1 0,-1 0 0,0 0 0,1 0-1,-1 1 1,0 0 0,1 0 0,-1 0 0,0 1 0,1 0 0,-1 0 0,0 0 0,1 0-1,-1 1 1,6 2 0,-8-1-79,1 0-1,-1 0 0,1 1 1,-1-1-1,0 1 1,0-1-1,-1 1 0,1 0 1,-1 0-1,0 0 1,0 1-1,0-1 0,0 0 1,-1 1-1,0-1 0,0 1 1,0 0-1,0 8 1,1 7 89,-1 1 1,-4 41-1,-2-28-5,-2 0-1,-2 0 1,-1 0-1,-22 48 0,17-44-33,1 1 0,-15 67-1,28-103-102,0-1-1,1 1 0,-1-1 0,1 1 1,-1-1-1,1 1 0,0-1 0,0 1 1,0 0-1,0-1 0,1 1 1,-1-1-1,1 1 0,-1-1 0,1 1 1,0-1-1,0 1 0,0-1 0,0 0 1,1 1-1,-1-1 0,0 0 0,1 0 1,0 0-1,2 2 0,2-1-329,-1-1 1,1 0-1,0 0 0,0 0 0,0-1 0,0 0 1,0 0-1,0-1 0,11 0 0,-6 1-555,1-1-1,0 2 1,0-1-1,-1 2 1,1-1-1,12 6 1,-20-6 772,0 0 0,0 0 0,0 1 0,0-1 1,-1 1-1,1 0 0,-1 0 0,1 0 0,-1 0 0,0 1 0,0-1 1,-1 1-1,1 0 0,-1 0 0,1 0 0,-1 0 0,-1 0 0,4 9 1,0 9 358,-1-1 1,0 1 0,-2 1 0,0-1 0,-3 26 0,-1-3 1378,-13 70 1,-9-5-185,-14 89 3050,36-174-4097,1 0 1,0 0-1,2 0 1,1 0-1,1 0 1,7 27-1,-4-26-1168,1-1-1,21 46 1,-24-64-3738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31 182 11499,'0'0'1169,"-5"10"219,-1 0-921,4-7-324,-1 0 0,1 0 0,0 1 0,1-1 0,-1 1 1,1 0-1,-1-1 0,1 1 0,0 0 0,0 0 0,1 0 0,-1 6 1,1-9-119,0-1 1,0 1 0,1-1 0,-1 1 0,0-1 0,0 0 0,1 1 0,-1-1 0,1 1 0,-1-1 0,0 0 0,1 1 0,-1-1 0,1 0 0,-1 1 0,1-1 0,-1 0 0,0 0-1,1 1 1,-1-1 0,1 0 0,-1 0 0,1 0 0,0 0 0,-1 0 0,1 0 0,-1 0 0,1 0 0,-1 0 0,1 0 0,-1 0 0,1 0 0,-1 0 0,1 0 0,-1 0 0,1-1 0,-1 1-1,1 0 1,0-1 0,25-7 928,-11-1-813,-1 0 1,0-1 0,0-1-1,-1 0 1,-1 0 0,0-2-1,0 1 1,-1-1 0,-1-1-1,0 0 1,-1-1-1,-1 0 1,0 0 0,11-31-1,-18 44-125,-1 1 0,1-1 0,-1 1 0,0-1 0,0 1 0,1-1 0,-1 1 0,0-1 0,-1 0-1,1 1 1,0-1 0,0 1 0,-1-1 0,1 1 0,0-1 0,-2-2 0,1 4-10,1-1 1,-1 1-1,1-1 0,-1 1 1,1-1-1,-1 1 1,0 0-1,1-1 1,-1 1-1,0 0 0,1-1 1,-1 1-1,0 0 1,0 0-1,1 0 1,-1 0-1,0 0 0,1 0 1,-1 0-1,0 0 1,0 0-1,1 0 0,-1 0 1,-1 0-1,-2 2-6,0-1 0,-1 1-1,1 0 1,0 0-1,0 0 1,1 1 0,-1-1-1,0 1 1,-6 6-1,-2 4 55,1 1-1,0 0 1,1 1-1,0 0 0,1 0 1,1 1-1,0 1 1,1-1-1,1 1 0,1 0 1,0 1-1,1-1 0,1 1 1,-2 33-1,5-48-49,0 0 0,0-1 0,0 1-1,0 0 1,0 0 0,1-1 0,-1 1-1,1 0 1,0 0 0,-1-1 0,1 1 0,0-1-1,1 1 1,-1-1 0,0 1 0,1-1-1,-1 0 1,1 0 0,0 1 0,0-1 0,0 0-1,0-1 1,0 1 0,0 0 0,1-1-1,-1 1 1,0-1 0,1 1 0,-1-1 0,1 0-1,0 0 1,-1-1 0,1 1 0,0 0-1,-1-1 1,1 1 0,0-1 0,0 0 0,0 0-1,3-1 1,6 0 41,-1 0-1,0-1 1,1 0-1,-1-1 1,0 0-1,0-1 0,-1 0 1,19-10-1,2-6 13,-2-1 0,-1-2 0,0-1-1,40-45 1,-20 19 86,-48 50-140,0 0 0,0 0-1,1 0 1,-1 0-1,0 0 1,0 0 0,0 0-1,0 0 1,0 0-1,0 0 1,1 0 0,-1 0-1,0 0 1,0 0-1,0 0 1,0 0 0,0 0-1,0 0 1,1 0-1,-1 0 1,0 0-1,0 0 1,0 0 0,0 0-1,0 0 1,0 0-1,1 0 1,-1 0 0,0 0-1,0 0 1,0 0-1,0 1 1,0-1 0,0 0-1,0 0 1,0 0-1,0 0 1,1 0 0,-1 0-1,0 0 1,0 1-1,0-1 1,0 0 0,0 0-1,0 0 1,0 0-1,0 0 1,0 0-1,0 1 1,0-1 0,0 0-1,0 0 1,0 0-1,0 0 1,0 0 0,0 1-1,0-1 1,0 0-1,0 0 1,0 0 0,0 0-1,0 0 1,0 0-1,-1 0 1,1 1 0,0-1-1,0 0 1,-1 20 193,-6 22 45,7-41-235,-1 0-1,1 0 0,-1 0 0,1 0 0,-1 1 0,1-1 0,0 0 0,0 0 0,-1 0 0,1 1 1,0-1-1,0 0 0,0 0 0,1 1 0,-1-1 0,0 0 0,0 0 0,1 0 0,-1 1 0,0-1 1,1 0-1,-1 0 0,1 0 0,0 0 0,-1 0 0,1 0 0,0 0 0,0 0 0,-1 0 0,1 0 1,0 0-1,0-1 0,0 1 0,0 0 0,0-1 0,0 1 0,0 0 0,1-1 0,-1 1 0,0-1 1,2 1-1,2-1 33,-1 0 1,1-1 0,-1 1 0,1-1-1,0 0 1,-1 0 0,0 0 0,1-1-1,-1 0 1,7-3 0,159-99 207,-169 103-255,1 0 0,0 0 0,1 0 1,-1 0-1,0 0 0,0 1 0,0-1 0,0 0 1,1 1-1,-1 0 0,0-1 0,1 1 1,-1 0-1,0 0 0,4 1 0,-5 0 10,0 0-1,1-1 0,-1 1 0,0 0 1,0 0-1,-1 0 0,1 0 0,0 0 1,0 0-1,0 0 0,-1 0 0,1 0 1,0 0-1,-1 0 0,1 1 0,-1-1 0,1 0 1,-1 0-1,0 1 0,0-1 0,1 0 1,-1 1-1,0-1 0,0 0 0,0 1 1,0-1-1,-1 2 0,0 21 213,0-17-205,0 1 1,0-1 0,1 0-1,0 0 1,0 1 0,1-1-1,0 0 1,0 0-1,5 13 1,-6-19-47,1-1 0,-1 0 0,0 1 0,1-1 0,-1 0-1,1 0 1,-1 1 0,1-1 0,-1 0 0,0 0 0,1 0 0,-1 0 0,1 0 0,-1 1-1,1-1 1,-1 0 0,1 0 0,-1 0 0,1 0 0,-1 0 0,1-1 0,-1 1 0,1 0-1,-1 0 1,1 0 0,-1 0 0,1 0 0,-1-1 0,1 1 0,-1 0 0,0 0 0,1-1-1,-1 1 1,1 0 0,-1-1 0,0 1 0,1 0 0,-1-1 0,0 1 0,0-1 0,1 1-1,-1-1 1,0 1 0,0 0 0,0-1 0,1 1 0,-1-1 0,0 1 0,0-1 0,0 1-1,0-1 1,10-25-3767,-5 0-2313,-3-3-2829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16111,'0'0'5189,"57"30"-21781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10154,'0'0'1783,"-4"9"373,-1 0-1697,0-2 61,1 1 0,0 0 1,0 0-1,1 0 0,0 0 0,0 0 1,1 1-1,-2 12 0,5-20-516,-1 0-1,1 0 1,-1-1-1,1 1 1,0 0-1,-1 0 1,1 0-1,0 0 1,0-1-1,-1 1 1,1 0-1,0-1 1,0 1-1,0-1 1,0 1-1,0-1 1,0 1 0,0-1-1,0 1 1,0-1-1,0 0 1,2 1-1,34 7 225,-24-6-179,-5 0-71,0 0 0,0 1 0,-1 0 0,1 0 0,0 1 0,-1 0 0,0 0 0,0 1 0,0 0 0,9 8 0,-14-11 58,-1 0-1,1 0 1,-1 0-1,1 0 1,-1 0-1,0 0 0,0 0 1,0 0-1,0 1 1,0-1-1,-1 0 1,1 1-1,-1-1 1,1 0-1,-1 1 1,0 3-1,-1-2 145,1-1 0,-1 0 0,0 1 0,0-1-1,-1 0 1,1 1 0,-1-1 0,1 0 0,-1 0 0,0 0-1,0 0 1,-1-1 0,1 1 0,-5 3 0,1 1 51,-1-1 1,0 0 0,0-1 0,0 0-1,-1 0 1,1 0 0,-1-1-1,0-1 1,-1 1 0,1-1-1,-1 0 1,1-1 0,-1 0-1,-15 1 1,23-3-356,0-1-1,0 0 1,0 0-1,-1 1 1,1-1-1,0 0 1,0 0-1,0 0 1,0 0 0,0 0-1,1 0 1,-1 0-1,0-1 1,0 1-1,1 0 1,-1 0-1,0-1 1,1 1 0,0 0-1,-1-1 1,1 1-1,0 0 1,-1-1-1,1 1 1,0 0-1,0-1 1,0 1 0,0-1-1,1 1 1,-1-2-1,4-50-9422,3 22-1060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2 334 9545,'0'0'8552,"8"1"-6764,-5-1-1706,-1 0-1,1 0 0,0 0 0,0 0 0,-1 0 0,1 0 0,0-1 1,0 1-1,-1-1 0,1 0 0,-1 0 0,1 0 0,0 0 1,-1 0-1,0-1 0,1 1 0,-1-1 0,0 0 0,0 1 0,0-1 1,0 0-1,0 0 0,0 0 0,0-1 0,-1 1 0,1 0 0,-1-1 1,0 1-1,0-1 0,1 1 0,-2-1 0,1 1 0,0-1 0,0 0 1,-1 1-1,0-1 0,1 0 0,-1 0 0,-1-5 0,1 8-76,0-1 0,0 1-1,0-1 1,0 1 0,-1-1 0,1 1-1,0-1 1,0 1 0,-1-1 0,1 1-1,0 0 1,-1-1 0,1 1 0,0-1-1,-1 1 1,1 0 0,-1-1 0,1 1-1,-1 0 1,1 0 0,-1-1 0,1 1-1,-1 0 1,1 0 0,-1 0 0,1 0-1,-1 0 1,1-1 0,-1 1 0,1 0-1,-1 0 1,1 0 0,-1 0 0,1 1-1,-1-1 1,0 0 0,1 0 0,-1 0-1,1 0 1,-1 0 0,1 1 0,-1-1-1,1 0 1,0 0 0,-1 1 0,1-1-1,-1 0 1,1 1 0,-1 0-1,-26 16-171,22-10 156,1-1 1,0 1 0,0-1 0,1 1 0,0 0 0,-4 11-1,7-17 8,-1 1 0,1-1-1,-1 0 1,1 0 0,-1 1-1,1-1 1,0 0 0,0 1-1,-1-1 1,1 0 0,0 1-1,0-1 1,0 0 0,1 1-1,-1-1 1,0 0 0,0 1-1,1-1 1,-1 0 0,1 0 0,-1 1-1,1-1 1,0 0 0,-1 0-1,1 0 1,0 0 0,0 0-1,0 0 1,-1 0 0,1 0-1,0 0 1,1 0 0,-1 0-1,0 0 1,0-1 0,0 1-1,0-1 1,1 1 0,-1-1-1,0 1 1,0-1 0,1 1-1,-1-1 1,0 0 0,2 0-1,8 0 7,-1 0 0,0-1 0,0 0 0,0-1 0,0 0 0,0 0 0,0-1 0,0 0 0,-1-1-1,1 0 1,15-10 0,-4 0-216,-1 0 0,0-1 1,32-31-1,-57 52 133,0 1-1,0 0 1,1 1 0,-1-1 0,2 0 0,-1 1 0,1 0 0,0 0 0,1 0 0,0 0 0,0 1 0,1-1 0,-1 12 0,3-19 62,-1 0 1,0-1 0,1 1-1,-1 0 1,0-1 0,1 1-1,-1 0 1,1-1 0,-1 1-1,1 0 1,-1-1 0,1 1-1,0-1 1,-1 1 0,1-1 0,-1 0-1,1 1 1,0-1 0,0 0-1,-1 1 1,1-1 0,0 0-1,0 0 1,-1 1 0,1-1-1,0 0 1,0 0 0,-1 0-1,1 0 1,0 0 0,0 0-1,-1 0 1,1-1 0,0 1 0,0 0-1,0 0 1,-1 0 0,1-1-1,0 1 1,0-1 0,35-12-1590,-20 3-80,-1 0 0,0-1 0,-1-1 1,-1 0-1,0-1 0,0-1 0,-2 0 1,20-29-1,17-46-192,-13-3 7835,-26 53-2627,-10 26 368,-11 26-41,0 7-3337,1 1 0,1 0 0,0 1-1,2-1 1,1 2 0,0-1 0,2 1 0,0 0 0,2 0-1,-2 43 1,5-65-322,0 0-1,0 0 1,0 0 0,0 0-1,0 0 1,0-1-1,0 1 1,0 0-1,0 0 1,1 0-1,-1 0 1,0 0 0,0-1-1,1 1 1,-1 0-1,0 0 1,1 0-1,-1-1 1,1 1-1,-1 0 1,1-1 0,0 1-1,-1 0 1,1-1-1,0 1 1,-1-1-1,1 1 1,0-1 0,0 1-1,-1-1 1,1 0-1,0 1 1,0-1-1,0 0 1,0 1-1,-1-1 1,1 0 0,0 0-1,0 0 1,0 0-1,1 0 1,1 0-10,-1-1 1,0 1-1,0-1 1,0 0-1,0 0 1,0 0-1,0 0 0,0 0 1,0 0-1,0 0 1,-1 0-1,1-1 1,0 1-1,-1-1 1,1 1-1,1-3 1,3-6-66,1 0 0,-2-1 0,1 1 0,-2-1 1,1 0-1,3-16 0,-5 20 62,-4 9 36,-1 0 1,1 1-1,1-1 0,-1 0 0,0 0 1,0 0-1,1 1 0,-1-1 0,1 0 0,0 1 1,0-1-1,0 0 0,0 1 0,0-1 1,0 0-1,1 1 0,-1-1 0,1 0 1,0 1-1,-1-1 0,1 0 0,0 0 1,0 0-1,0 0 0,1 0 0,-1 0 0,0 0 1,1 0-1,-1-1 0,1 1 0,0 0 1,0-1-1,-1 1 0,1-1 0,0 0 1,0 1-1,0-1 0,1 0 0,-1 0 1,0-1-1,0 1 0,3 0 0,4-1-10,-1 0 0,1 0-1,0-1 1,-1-1 0,1 1-1,-1-1 1,1-1 0,-1 0 0,0 0-1,0 0 1,0-1 0,-1 0-1,1-1 1,-1 0 0,0 0 0,0 0-1,-1-1 1,1 0 0,-1 0-1,0-1 1,6-9 0,-12 15 22,-12 10 149,-13 24 17,24-31-198,0-1 0,0 1-1,0-1 1,0 1 0,0 0-1,0 0 1,1 0 0,-1 0-1,0-1 1,1 1 0,0 0 0,-1 0-1,1 0 1,0 0 0,0 0-1,0 0 1,0 0 0,1 3 0,0-4-58,-1-1 1,1 1 0,-1-1-1,1 0 1,0 1 0,-1-1 0,1 1-1,-1-1 1,1 0 0,0 0-1,-1 1 1,1-1 0,0 0 0,-1 0-1,1 0 1,0 0 0,-1 0 0,1 0-1,0 0 1,-1 0 0,1 0-1,0 0 1,-1 0 0,1 0 0,0 0-1,-1-1 1,1 1 0,0 0 0,-1-1-1,1 1 1,0-1 0,19-11-2669,6-23-4604,-16 13 2573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 6150,'0'0'11050,"-50"-2"-10633,48 16-65,2 0-224,0 2-96,6-3 0,8 0-704,7-5-2019,3-2-1537,-1-3-2851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80 231 10250,'0'0'1329,"-2"11"363,0 1-1501,-18 73 2207,18-77-2148,0 0 0,-1 0-1,0-1 1,0 1 0,0-1 0,-1 0-1,-1 0 1,-8 12 0,13-19-198,-1 0 0,1 1 0,0-1 0,0 0 0,0 1 1,-1-1-1,1 0 0,0 1 0,-1-1 0,1 0 0,0 0 0,-1 1 0,1-1 1,0 0-1,-1 0 0,1 0 0,0 1 0,-1-1 0,1 0 0,0 0 0,-1 0 1,1 0-1,-1 0 0,1 0 0,0 0 0,-1 0 0,1 0 0,-1 0 0,1 0 1,0 0-1,-1 0 0,1 0 0,-1 0 0,1 0 0,0-1 0,-1 1 0,1 0 1,-1-1-1,-2-17 339,10-25-813,6 13-48,1 2 1,23-35-1,9-19 944,-45 81-419,-1 0 0,1 0 0,0 0 0,-1 0-1,1 0 1,-1 0 0,0 0 0,1 0 0,-1 0-1,0 0 1,0 0 0,1 0 0,-1-1 0,0 1-1,0 0 1,0 0 0,0 0 0,-1 0 0,1 0-1,0 0 1,0 0 0,-1-1 0,1 1 0,0 0-1,-1 0 1,0-1 0,0 1-22,0 0-1,-1 1 1,1-1-1,0 1 1,0-1-1,0 1 1,-1-1-1,1 1 1,0 0-1,0 0 1,-1 0-1,1-1 1,0 1-1,0 0 1,-1 0-1,1 1 1,0-1-1,-1 0 1,0 1-1,-1-1-15,0 1 0,0-1 1,0 1-1,0 0 0,0 0 0,0 1 0,1-1 0,-1 0 0,0 1 0,1 0 0,0-1 0,-1 1 0,1 0 1,0 0-1,0 1 0,0-1 0,0 0 0,0 1 0,-3 4 0,5-6-21,0-1 0,1 1-1,-1-1 1,0 1 0,0-1 0,0 1-1,1 0 1,-1-1 0,0 1 0,0-1-1,1 1 1,-1-1 0,0 1 0,1-1-1,-1 0 1,1 1 0,-1-1 0,1 1-1,-1-1 1,1 0 0,-1 1 0,1-1-1,-1 0 1,1 0 0,-1 1 0,1-1-1,-1 0 1,1 0 0,0 0 0,-1 0-1,1 0 1,-1 0 0,1 0 0,0 0-1,0 0 1,28 2 90,-25-2-51,359 8 2810,-372-14 486,-9-9-3194,12 10 122,-4-3-174,0 0-1,0-1 1,1 0 0,0 0 0,0-1 0,1 0 0,0 0 0,1-1 0,-9-17-1,16 27-106,0 0-1,-1 0 0,1 0 0,0 0 0,0 0 0,0 0 0,0 0 0,-1 0 1,1 0-1,1 0 0,-1 0 0,0 1 0,0-1 0,0 0 0,0 0 0,1 0 1,-1 0-1,0 0 0,1 0 0,-1 0 0,1 1 0,-1-1 0,1 0 0,-1 0 1,1 0-1,0 1 0,-1-1 0,1 0 0,0 1 0,-1-1 0,1 1 0,0-1 0,0 1 1,0-1-1,0 1 0,-1 0 0,1-1 0,0 1 0,0 0 0,0-1 0,0 1 1,0 0-1,0 0 0,0 0 0,1 0 0,56-1-2473,-37 2 658,13-5-3207,-1-3-4943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11627,'0'0'5093,"0"11"-3881,-15 195 3763,-1 23-3160,16-228-1860,0 0 0,0 0 0,0 0-1,1 0 1,-1 0 0,0-1 0,0 1 0,0 0 0,1 0 0,-1 0-1,0 0 1,1-1 0,-1 1 0,1 0 0,-1 0 0,1 0 0,-1-1-1,1 1 1,1 1 0,-2-2-34,0 0 0,1 0-1,-1 0 1,0 0 0,1 0-1,-1-1 1,0 1 0,1 0-1,-1 0 1,0 0 0,1 0 0,-1 0-1,0-1 1,1 1 0,-1 0-1,0 0 1,1 0 0,-1-1-1,0 1 1,0 0 0,0 0 0,1-1-1,-1 1 1,0 0 0,0-1-1,0 1 1,1 0 0,-1-1-1,0 1 1,0 0 0,0-1 0,0 1-1,0 0 1,0-1 0,0 1-1,0 0 1,0-1 0,0 1 0,0 0-1,0-1 1,0 1 0,0-1-1,0 1 1,0 0 0,0-1-1,-1 1 1,1 0 0,0-1 0,-6-51-6199,-6 15 1719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11082,'0'0'9994,"43"-14"-9161,-6 14-193,8 0-383,1 0-161,4 1-32,-3-1-353,-4 3-1696,-8-3-2436,-12 0-2465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12332,'0'0'4943,"11"1"-3043,1-2-1634,0 0-1,1 0 0,-1-1 0,0 0 0,0-1 0,0-1 0,0 0 1,-1 0-1,1-1 0,-1-1 0,15-9 0,-12 7-210,39-26 28,-51 33-63,1-1-1,-1 0 1,1 0 0,-1 0 0,0 0-1,0-1 1,0 1 0,0 0 0,0-1-1,-1 0 1,1 1 0,-1-1 0,1 0-1,-1 0 1,1-4 0,-2 7 3,0-1-1,-1 1 1,1-1 0,0 1 0,-1-1-1,1 1 1,0-1 0,-1 1 0,1-1-1,0 1 1,-1 0 0,1-1 0,-1 1-1,1 0 1,-1-1 0,1 1 0,-1 0-1,1 0 1,-1-1 0,1 1 0,-1 0-1,1 0 1,-1 0 0,1 0-1,-1 0 1,0-1 0,1 1 0,-1 0-1,1 0 1,-1 1 0,1-1 0,-1 0-1,1 0 1,-1 0 0,0 0 0,1 0-1,-1 1 1,1-1 0,-1 0 0,1 0-1,-1 1 1,-27 9-97,17-3 76,0 0-1,1 1 1,0 1 0,0-1 0,1 1-1,0 1 1,-13 18 0,18-22 2,-1 0-1,1 1 1,0 0 0,1 0-1,0 0 1,0 0 0,0 0-1,1 1 1,0-1 0,0 1-1,1 0 1,0 0 0,0-1-1,1 10 1,0-16-14,1 0-1,-1 0 1,0 0-1,0 0 1,1 0-1,-1 0 1,0-1-1,1 1 1,-1 0 0,1 0-1,0 0 1,-1 0-1,1-1 1,-1 1-1,1 0 1,0-1-1,0 1 1,-1 0-1,1-1 1,0 1 0,0-1-1,0 1 1,0-1-1,1 1 1,31 2-800,-24-4 353,0 0 0,0-1 1,-1 0-1,1-1 0,8-3 1,56-39-7440,-38 18 2953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0:32:4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15 64,'0'0'9065,"-10"-3"-5515,-35-7-1938,41 9-1448,1 1 0,-1 0 0,1 0 0,0 0 0,-1 0 0,1 1 0,-1-1 0,1 1 0,0 0 0,-1 0 0,1 0 0,0 1 0,0-1 0,0 1 0,0-1 0,0 1 0,0 0 0,1 0 0,-6 5 0,6-5-118,0 0-1,1 0 1,-1 0-1,0 0 1,1 0-1,-1 0 1,1 0-1,0 1 1,-1-1-1,1 0 1,0 1-1,1-1 1,-1 1-1,0-1 1,1 1-1,-1-1 1,1 1-1,0 0 1,0-1-1,0 1 1,0-1-1,0 1 1,2 4-1,-1-4-36,1-1 0,-1 0 0,1 0 0,0-1 0,0 1 0,0 0 0,-1-1 0,2 1 1,-1-1-1,0 1 0,0-1 0,0 0 0,1 0 0,-1 0 0,0 0 0,6 1 0,48 10 155,-41-9-226,13 2-212,53 14-464,-74-17 698,-1 0 0,0 0 0,0 1 0,-1 0 0,1 0 0,0 0 0,-1 1 0,0-1 0,0 1 0,5 6 0,-9-9 39,0 0-1,0 0 1,0 0 0,0 0-1,0 1 1,0-1-1,0 0 1,-1 1 0,1-1-1,0 1 1,-1-1 0,1 1-1,-1-1 1,0 1-1,1-1 1,-1 1 0,0-1-1,0 1 1,0 0-1,0-1 1,0 1 0,-1-1-1,1 1 1,-1 2-1,-1-1 57,1-1-1,-1 1 1,1-1-1,-1 0 1,0 1-1,0-1 1,0 0-1,-1 0 1,1 0-1,0 0 1,-1 0-1,-2 1 1,-5 2 214,-1 1 1,0-2-1,0 1 1,0-1-1,-16 3 0,23-6-181,0 0 0,0-1 0,0 1 0,0-1 0,0 0 0,0 0 0,0 0 0,-9-1 0,12 0-119,0 0 0,0 1 0,0-1 0,0 0 0,0 0 0,0 0 0,0 1 0,0-1-1,0 0 1,0 0 0,1 0 0,-1-1 0,0 1 0,1 0 0,-1 0 0,1 0 0,-1 0 0,1-1 0,-1 1 0,1 0 0,0-1 0,0 1 0,0 0 0,-1 0 0,1-1 0,1 1 0,-1 0 0,0-1 0,0 1 0,1-2 0,0-8-904,1-1 1,1 1-1,0 0 1,0 1-1,1-1 0,1 1 1,7-15-1,-3 7-744,16-38-3947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67 211 3972,'0'0'14590,"-8"-1"-13934,4 0-575,1 1 0,-1-1 0,0 1-1,0 0 1,0 1 0,0-1 0,-6 2 0,8-2-66,1 1 1,0 0 0,0-1-1,-1 1 1,1 0 0,0-1-1,0 1 1,0 0 0,0 0 0,0 0-1,0 0 1,0 0 0,0 0-1,1 0 1,-1 0 0,0 0-1,0 0 1,1 1 0,-1-1 0,1 0-1,-1 0 1,1 1 0,0-1-1,-1 0 1,1 1 0,0-1-1,0 0 1,0 1 0,0-1-1,0 0 1,0 1 0,1-1 0,-1 0-1,1 3 1,0-2-10,0 0 0,-1 0 0,1 0 0,0 0 0,1-1 0,-1 1 0,0 0 1,1-1-1,-1 1 0,0-1 0,1 1 0,0-1 0,-1 0 0,1 0 0,0 0 0,0 0 0,0 0 0,-1 0 0,4 1 0,45 15-133,-32-11-16,-6-2 103,0 1 1,0 0 0,-1 0 0,0 2 0,16 10 0,-26-16 52,1 0 1,-1 0-1,1 0 0,-1 0 1,0 0-1,0 1 0,1-1 1,-1 0-1,0 1 0,0-1 1,0 1-1,0 0 0,-1-1 1,1 1-1,0-1 0,-1 1 1,1 0-1,-1 0 0,1-1 1,-1 1-1,0 0 0,0 0 1,0 0-1,0-1 0,0 1 1,0 0-1,0 0 0,-1 0 1,1-1-1,-1 1 0,1 0 1,-1 0-1,0-1 0,1 1 1,-1-1-1,0 1 0,0-1 1,0 1-1,-1-1 1,1 1-1,0-1 0,0 0 1,-1 0-1,1 0 0,-1 1 1,1-1-1,-3 1 0,-14 12 461,-1 0 0,-20 11-1,32-21-387,-1-1 0,1 1 0,0-1 0,-1 0 0,0-1-1,0 0 1,0 0 0,0-1 0,-10 1 0,17-3-172,0 1 1,0-1 0,0 1-1,0-1 1,0 0-1,0 1 1,0-1 0,1 0-1,-1 0 1,0 1-1,0-1 1,1 0 0,-1 0-1,1 0 1,-1 0 0,1 0-1,-1 0 1,1 0-1,-1 0 1,1 0 0,0 0-1,0-1 1,0 1-1,-1 0 1,1 0 0,0 0-1,0 0 1,1 0 0,-1 0-1,0 0 1,1-2-1,3-43-4949,7 5-388,7-6-3952</inkml:trace>
  <inkml:trace contextRef="#ctx0" brushRef="#br0" timeOffset="1">250 0 13645,'0'0'3619,"12"60"-2209,-8-30-417,-3 4 416,5 0-416,-1 1-513,2 1-320,4-3-95,0-1-1,-1-3 0,1-6-577,-4-5-480,-1-5-320,-6-5-1025,-11-8-5414,-3-4 2275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9:1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52 167 6342,'0'0'2178,"-36"-52"320,26 29-159,4 3-386,6 7 322,0 1-546,18 5-1056,9 1-97,5 1 1,13 5-353,1-3-32,9 1-96,3-7-192,0-6-4260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2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63 10890,'0'0'5413,"9"-8"-4617,-4 3-708,0 0 0,0 0 0,1 1-1,-1-1 1,1 1 0,1 1 0,-1-1 0,0 1 0,1 0 0,-1 0 0,1 1 0,0 0 0,0 0 0,13-1-1,-17 3-73,10-1 6,-1 0 0,1 1 0,-1 1 1,1 0-1,12 3 0,-23-4-19,0 0 1,0 1-1,0-1 1,-1 1-1,1 0 1,0-1-1,-1 1 1,1 0-1,0 0 1,-1 0-1,1 0 1,-1 0 0,1 1-1,-1-1 1,0 0-1,0 1 1,0-1-1,1 0 1,-1 1-1,0 0 1,-1-1-1,1 1 1,0 0-1,0-1 1,-1 1-1,1 0 1,-1 0-1,1-1 1,-1 1-1,0 0 1,0 0-1,0 0 1,0 0-1,0-1 1,0 1 0,0 0-1,-1 0 1,1 0-1,-1-1 1,1 1-1,-1 0 1,0 0-1,0-1 1,0 2-1,-9 15 141,-1 0-1,-1-2 0,0 1 0,-1-1 1,0-1-1,-1-1 0,-23 19 0,12-10-59,-4 4-26,-1 1 281,-31 36 0,54-56-188,1 1-1,-1 0 1,1 0 0,1 0-1,0 1 1,0 0-1,1 0 1,0 0-1,-3 15 1,6-23-139,1-1 1,0 1-1,0-1 1,-1 1 0,1-1-1,0 1 1,0-1 0,1 1-1,-1-1 1,0 1 0,0-1-1,1 1 1,-1-1-1,1 0 1,-1 1 0,1-1-1,0 1 1,0-1 0,-1 0-1,1 0 1,0 1-1,0-1 1,0 0 0,0 0-1,2 1 1,0 0 16,1 0-1,-1 0 1,0-1 0,1 1-1,-1-1 1,1 0-1,0 0 1,-1 0 0,1-1-1,4 1 1,11 0 79,0-1 0,0-1 1,22-4-1,-38 5-97,30-5 11,-1-1 0,47-16 0,-26-3-3181,-52 25 2885,0 0 1,-1-1 0,1 1 0,-1-1 0,1 1 0,-1-1 0,0 1 0,1-1 0,-1 1-1,1-1 1,-1 1 0,0-1 0,1 1 0,-1-1 0,0 0 0,0 1 0,0-1 0,1 0 0,-1 1-1,0-1 1,0 0 0,0 1 0,0-1 0,0 0 0,0 1 0,0-1 0,0 0 0,-1 1 0,1-2-1,-3-8-9306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2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13293,'0'0'7591,"60"-2"-7015,-13 6-319,5-1-193,1 1 0,1 1-192,-1 1-2819,-8-4-2883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2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15118,'0'0'3513,"9"3"-2184,-1-1-1190,1 0 0,-1-1 1,1 0-1,-1 0 0,1-1 0,0 0 0,0 0 0,-1-1 0,1 0 0,-1-1 0,1 0 1,-1 0-1,0-1 0,1 0 0,-1 0 0,7-5 0,-3 2-101,-1-1 0,0 1-1,19-18 1,-28 23-27,0 0 0,0-1 0,0 0 1,-1 1-1,1-1 0,0 0 0,-1 0 0,1 0 1,-1 0-1,0 0 0,1 0 0,-1 0 0,0-1 0,-1 1 1,1 0-1,0-1 0,-1 1 0,1-1 0,-1 1 1,0 0-1,1-1 0,-1 1 0,0-1 0,-1 1 0,1-1 1,0 1-1,-1-1 0,-1-3 0,1 4-11,-1 1 0,1 0 0,-1 0 0,1 0 1,-1 0-1,0 0 0,1 0 0,-1 0 0,0 0 0,0 1 0,0-1 0,1 1 0,-1-1 0,0 1 0,0 0 0,0 0 0,0 0 0,0 0 0,0 0 0,0 0 0,0 0 0,0 1 0,-3 0 1,-45 13-8,36-6 56,1 0 1,0 1-1,0 1 0,-20 20 1,27-25-28,1 1 1,-1 0 0,1 0-1,1 0 1,-1 1-1,1-1 1,0 1-1,1 0 1,0 0 0,0 0-1,-3 13 1,5-19-22,1 0 0,0 0 1,0 1-1,0-1 0,0 0 1,0 0-1,0 0 0,0 0 1,1 0-1,-1 0 0,0 0 1,0 0-1,1 0 0,-1 0 0,1 0 1,-1 0-1,1 0 0,-1 0 1,1-1-1,0 1 0,-1 0 1,1 0-1,0 0 0,0-1 1,0 1-1,-1 0 0,1-1 1,0 1-1,2 0 0,1 0 23,0 1 0,-1-1 0,1 0 0,0 0 0,1-1 0,-1 1 0,0-1 1,5 0-1,8-1-14,-1-1 1,1-1 0,18-5 0,-12 1-1356,0-1 0,29-16 0,37-29-9413,-69 38 6071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2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2402,'0'0'15524,"8"-1"-13917,-1 1-1313,-5-1-215,0 1-1,-1 0 1,1 0-1,0 0 1,-1 0-1,1 0 1,0 0-1,-1 0 1,1 1-1,0-1 1,-1 1-1,1-1 1,0 1-1,-1 0 1,1-1-1,-1 1 1,1 0-1,-1 0 1,0 0-1,1 0 1,-1 0-1,0 1 1,2 1-1,0-1-46,0-1 0,0 1-1,0-1 1,0 0 0,0 0-1,1 0 1,-1 0 0,0 0-1,0-1 1,1 1 0,-1-1 0,0 0-1,1 0 1,-1 0 0,0-1-1,6 0 1,52-15-213,-25-3-744,-29 15 696,0 0 0,0 0-1,1 0 1,-1 1-1,11-2 1,-20 21-246,-21 22 508,-9 16 32,31-51-60,0-1 0,0 1 0,0-1 0,0 1 0,0 0 0,1-1 0,-1 1 0,1 0 0,0 0 0,0 0-1,0-1 1,0 1 0,0 0 0,1 0 0,-1-1 0,1 1 0,1 4 0,-1-6-14,0 0 0,-1 0 0,1 0 0,0 0 0,0 0 0,0 0 0,0 0 0,0-1 0,0 1 0,0 0 0,0-1 0,0 1 0,0 0 0,1-1 0,-1 0 0,0 1 0,0-1 0,0 0 0,1 1 0,-1-1 0,2 0 0,33 0-2905,-6 0-2911,-30 1 5829,1-1 1,-1 0-1,0 1 0,1-1 0,-1 1 0,0-1 1,1 0-1,-1 1 0,0-1 0,0 1 0,1-1 0,-1 1 1,0-1-1,0 1 0,0-1 0,0 1 0,0-1 0,0 1 1,0-1-1,0 1 0,0-1 0,0 1 0,0-1 1,0 1-1,0-1 0,0 1 0,0-1 0,0 1 0,0-1 1,-1 1-1,1-1 0,0 1 0,0-1 0,-1 1 0,1-1 1,0 0-1,-1 1 0,1 0 0,-12 17 1857,-63 100 7000,74-117-8471,24-29 687,-17 19-1012,58-71-150,-37 43-418,2 1 0,1 2 0,1 0 0,57-44 1,-83 75 477,0-1 1,0 1-1,1 1 1,-1-1-1,1 1 1,-1 0 0,11-2-1,-15 3 28,0 1 0,0 0 0,0 0 0,0 0 0,0-1-1,0 1 1,0 0 0,1 0 0,-1 1 0,0-1 0,0 0-1,0 0 1,0 1 0,0-1 0,0 0 0,0 1 0,0-1 0,0 1-1,0-1 1,0 1 0,0 0 0,0-1 0,0 1 0,0 0 0,-1 0-1,1-1 1,0 1 0,-1 0 0,1 0 0,0 0 0,-1 0 0,1 0-1,-1 0 1,1 0 0,-1 0 0,0 0 0,1 0 0,-1 0 0,0 0-1,0 1 1,0-1 0,0 0 0,0 0 0,0 0 0,0 2 0,-1 2 123,1 0 0,-1 0 0,0 0 1,-1 1-1,1-1 0,-1-1 1,0 1-1,0 0 0,0 0 1,-1-1-1,0 1 0,0-1 1,0 0-1,0 0 0,-1 0 1,0 0-1,1 0 0,-1-1 1,-1 0-1,1 0 0,-5 3 0,-1 0 40,0-1-1,0 0 0,0 0 0,-1-1 0,0 0 1,0-1-1,0 0 0,0-1 0,-12 1 0,23-3-215,-1 0-1,1 0 1,-1 0-1,0 0 1,1 0-1,-1 0 1,1 0-1,-1-1 1,0 1-1,1 0 1,-1 0-1,1-1 1,-1 1-1,1 0 1,-1-1-1,1 1 1,-1 0-1,1-1 1,-1 1-1,1-1 1,0 1-1,-1 0 1,1-1-1,0 1 1,-1-1-1,1 1 1,0-1-1,0 0 1,-1 1-1,1-1 1,0 1-1,0-1 1,0 1-1,0-1 1,0 0-1,0 1 1,0-1-1,0 1 1,0-1-1,0 0 1,0 1-1,0-1 1,0 1-1,0-1 1,0 0-1,1 1 1,-1-1-1,1 0 0,12-31-6746,5 11 246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2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11627,'0'0'10992,"9"-1"-10341,50-6 131,91 0 1,-56 7-3587,-38 0-2192,-64 3-3530,-8 3 6818,-12 0-2178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2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6758,'0'0'2243,"-51"19"639,33-11-31,12-1-865,6-1-737,0 2-64,13-4 96,10 0 1,9-1-354,8-3-287,2 0-96,8 0-321,6 0-96,-4-7-96,-2 3-32,-6 0-384,-5-5-2467,-8-4-5125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382 106 3651,'0'0'11772,"-3"-8"-9738,1 2-1773,-1 0 1,0 0 0,0 0 0,0 1 0,-1 0-1,1-1 1,-2 1 0,1 1 0,0-1 0,-1 0 0,0 1-1,0 0 1,0 0 0,0 1 0,-1 0 0,0-1 0,1 2-1,-1-1 1,0 1 0,0 0 0,-8-2 0,4 3-189,0-1 1,0 2 0,-1 0 0,1 0 0,0 1-1,0 0 1,0 0 0,0 1 0,0 1 0,0 0-1,1 0 1,-1 1 0,1 0 0,0 0-1,-16 11 1,18-10-6,-1 0-1,1 0 0,0 1 1,1 0-1,-1 0 1,1 1-1,1 0 0,-1 0 1,1 0-1,0 1 1,1-1-1,-1 1 0,2 0 1,-1 1-1,1-1 0,0 0 1,1 1-1,-2 11 1,4-18-58,-1-1 1,1 1 0,0 0-1,0 0 1,0-1 0,0 1-1,1 0 1,-1-1 0,0 1-1,1 0 1,-1-1 0,1 1-1,-1-1 1,1 1 0,0-1-1,0 1 1,0-1 0,0 1-1,0-1 1,0 0-1,0 1 1,0-1 0,0 0-1,1 0 1,-1 0 0,3 2-1,0-2 21,0 1-1,0-1 0,0 0 0,0 0 0,0 0 0,0-1 0,0 1 0,1-1 0,-1 0 0,7-1 0,3-1 39,0 0 0,0-1-1,-1 0 1,1-1-1,23-11 1,-22 7-37,0-1 1,0-1-1,22-19 1,-33 27-22,-1-1-1,0 0 1,0 0-1,0-1 1,0 1-1,0-1 1,-1 1 0,1-1-1,-1 0 1,0 0-1,0 0 1,0 0 0,-1 0-1,0 0 1,0 0-1,0-1 1,0 1 0,0 0-1,-1-1 1,0-4-1,0 8-13,0 0 0,-1 0 0,1 0 0,0 1 0,-1-1 0,1 0 0,-1 0 0,0 0 0,1 1 0,-1-1 0,1 0 0,-1 0 0,0 1 0,0-1 0,1 1 0,-1-1 0,0 1 0,0-1 0,0 1 0,1-1 0,-1 1 0,0 0 0,0-1 0,0 1 0,0 0 0,0 0 0,0 0 0,0 0 0,0 0 0,0 0 0,0 0 0,0 0 0,0 0 0,0 0 0,0 0 0,0 1 0,1-1 0,-1 0 0,0 1 1,0-1-1,-1 1 0,-3 1-16,1-1 1,0 1 0,0 0 0,0 0 0,0 0 0,1 0 0,-1 1 0,-3 3 0,4-4-70,1 1 1,0-1-1,0 1 0,0 0 1,0 0-1,0 0 0,0 0 1,1 0-1,-1 1 0,1-1 1,0 0-1,0 1 1,0-1-1,1 0 0,-1 1 1,1 0-1,0-1 0,0 1 1,0-1-1,0 1 0,1-1 1,-1 1-1,1-1 0,0 0 1,0 1-1,0-1 0,3 5 1,-2-4-470,0-1 0,0 0 0,1 0 0,0 0 0,-1 0 0,1 0 0,0-1 0,0 1 0,1-1 0,-1 0 0,0 0 0,1 0 0,-1 0 0,1-1 1,7 3-1,17 2-5721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5T11:08:4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15951,'0'0'4580,"-3"67"-3683,-3-43-128,1-1-513,2 2-192,3-4-288,0-1-1538,3-8-1569,8-6-2787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F7262-589E-4A48-B7D9-79060A1EA1D2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C6C9-935C-4570-92FF-B800C87EC2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54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CCE9C-622C-DED2-66C9-A41501A44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227621-0A88-2D10-EA38-DF72609D3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45120C-EFDF-1E1B-D1D9-AAD3018C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750E77-8BDD-86BF-FBE5-26C7826A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BE3D76-D899-00CB-EE58-16DE4598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46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26DDE-074E-73F0-4D36-BE4FFB77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14C61C-30C0-E3E8-6162-2C10DB2E4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ADA9C8-49F2-2565-D38F-903950FF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440516-64E6-CE85-5F96-82DAE7EF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4851D2-1853-FB38-E8A1-BFEAC3FF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50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441F8F-0450-7DBF-2C7A-2C28F0527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2DC288-DF76-FB18-09CA-CE3B2A54F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BAD86F-3C9B-75D4-CAA5-138D0D1A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111E0C-FD6F-AC27-1AE0-14A1EB41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157CF-F153-48A7-FA5D-6C523B80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95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B63D7-1380-A166-F85B-65116178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6A1A88-AC15-0364-D14E-37569AE24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B7FDC0-A1EA-DA63-B63A-26FE836D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8E4E7B-9403-11A0-E4DD-CE8B3E84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97D86-15EE-360A-14A3-4F90CC23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41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28692-B774-BB05-F84E-A1C6A4ED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379388-CC0C-888F-B3DC-8E6C2B554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6B3D30-9A56-226D-473D-C9EDBD64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11EF0-704D-1B1F-30E1-FD3F7BDE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148ED3-371F-46FB-7B27-838ED019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41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95FD2-B460-D8A2-D30A-ED6199AB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95D5D3-7FB3-F57C-97C6-A1C3D5F7A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4AF4B1-82AA-BC8A-7E96-51FCAABE3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D75AE5-7F18-9B4B-C1BD-BF6BE392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7FC62A-D6EA-3B9B-D0F2-1C9436E2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FB519B-B864-4E52-D312-B51C0DDD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99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732F4-F1B5-8506-3995-0940956F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B99C2B-E17C-01A2-64A7-CC74B6AA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BA29D2-8814-2012-0535-D4A992737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BC0045-F0CE-2BF5-AFFE-018C74ACE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5BD8D2-0B56-6715-1EF8-A2E1D966A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BB002C-B600-9EBB-4E0E-9CA59341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EEEC901-1DD2-1717-A697-797E1426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6C11C93-218E-AAB0-055B-5AEEF8EB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5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719C6-68F2-95EE-9D18-1861513F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595172-CD45-0457-A0A8-F3B3551F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A56C23-BEC3-D32A-7A30-78389528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AFAE3B-0FE0-7DA2-7000-6291D3FE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44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4B4A25-60DA-8A39-5DCA-B6A30DC3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1BBFA2-7267-E79C-241E-C15ABB6E1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CC3A53-B8DF-5E9B-4CA6-A4A37CB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45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332FC-897D-1E62-D467-87E9495E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66D58-68C0-6E56-7089-DFF8F837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778B4E-3366-DFA9-19A5-6ED7B1161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A3E4C2-3ECC-A37C-969A-C460E3F1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DB1FA6-E246-A7C8-459F-BBB90B98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6BF3F3-BC03-F057-DE88-1DFD9401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03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24F3C-4205-2929-FD46-63EF6B3E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524FBC-DB9E-0184-30C8-ABE94DE2F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84AF4A-0A01-BC92-0C5C-784E63DBB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2AAA8D-A242-B74C-1D13-D3AD2570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B54A4-6307-4323-B01F-A27A28B5CE03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8EB8DD-1FD6-DB05-D6E1-F79AF993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E9CB2E-7EF0-41A1-A513-A267B68C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CF007-0865-7B95-9986-75879901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AD2389-9285-D5BB-0FB1-B371E5FDE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AD2856-29B3-6C87-0483-7FD8E63C8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EB54A4-6307-4323-B01F-A27A28B5CE03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A779F6-8815-6558-293F-93E01F3E8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769765-5D7B-A0C6-CE3C-44F90447A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2B947F-B496-4C1E-AB94-4AC4B251B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7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6" Type="http://schemas.openxmlformats.org/officeDocument/2006/relationships/image" Target="../media/image8.png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image" Target="../media/image1.emf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45.xml"/><Relationship Id="rId21" Type="http://schemas.openxmlformats.org/officeDocument/2006/relationships/customXml" Target="../ink/ink1197.xml"/><Relationship Id="rId42" Type="http://schemas.openxmlformats.org/officeDocument/2006/relationships/image" Target="../media/image1201.png"/><Relationship Id="rId63" Type="http://schemas.openxmlformats.org/officeDocument/2006/relationships/customXml" Target="../ink/ink1218.xml"/><Relationship Id="rId84" Type="http://schemas.openxmlformats.org/officeDocument/2006/relationships/image" Target="../media/image1222.png"/><Relationship Id="rId138" Type="http://schemas.openxmlformats.org/officeDocument/2006/relationships/image" Target="../media/image1249.png"/><Relationship Id="rId159" Type="http://schemas.openxmlformats.org/officeDocument/2006/relationships/customXml" Target="../ink/ink1266.xml"/><Relationship Id="rId170" Type="http://schemas.openxmlformats.org/officeDocument/2006/relationships/image" Target="../media/image1265.png"/><Relationship Id="rId191" Type="http://schemas.openxmlformats.org/officeDocument/2006/relationships/customXml" Target="../ink/ink1282.xml"/><Relationship Id="rId205" Type="http://schemas.openxmlformats.org/officeDocument/2006/relationships/customXml" Target="../ink/ink1289.xml"/><Relationship Id="rId226" Type="http://schemas.openxmlformats.org/officeDocument/2006/relationships/image" Target="../media/image1293.png"/><Relationship Id="rId107" Type="http://schemas.openxmlformats.org/officeDocument/2006/relationships/customXml" Target="../ink/ink1240.xml"/><Relationship Id="rId11" Type="http://schemas.openxmlformats.org/officeDocument/2006/relationships/customXml" Target="../ink/ink1192.xml"/><Relationship Id="rId32" Type="http://schemas.openxmlformats.org/officeDocument/2006/relationships/image" Target="../media/image1196.png"/><Relationship Id="rId53" Type="http://schemas.openxmlformats.org/officeDocument/2006/relationships/customXml" Target="../ink/ink1213.xml"/><Relationship Id="rId74" Type="http://schemas.openxmlformats.org/officeDocument/2006/relationships/image" Target="../media/image1217.png"/><Relationship Id="rId128" Type="http://schemas.openxmlformats.org/officeDocument/2006/relationships/image" Target="../media/image1244.png"/><Relationship Id="rId149" Type="http://schemas.openxmlformats.org/officeDocument/2006/relationships/customXml" Target="../ink/ink1261.xml"/><Relationship Id="rId5" Type="http://schemas.openxmlformats.org/officeDocument/2006/relationships/customXml" Target="../ink/ink1189.xml"/><Relationship Id="rId95" Type="http://schemas.openxmlformats.org/officeDocument/2006/relationships/customXml" Target="../ink/ink1234.xml"/><Relationship Id="rId160" Type="http://schemas.openxmlformats.org/officeDocument/2006/relationships/image" Target="../media/image1260.png"/><Relationship Id="rId181" Type="http://schemas.openxmlformats.org/officeDocument/2006/relationships/customXml" Target="../ink/ink1277.xml"/><Relationship Id="rId216" Type="http://schemas.openxmlformats.org/officeDocument/2006/relationships/image" Target="../media/image1288.png"/><Relationship Id="rId22" Type="http://schemas.openxmlformats.org/officeDocument/2006/relationships/image" Target="../media/image1191.png"/><Relationship Id="rId43" Type="http://schemas.openxmlformats.org/officeDocument/2006/relationships/customXml" Target="../ink/ink1208.xml"/><Relationship Id="rId64" Type="http://schemas.openxmlformats.org/officeDocument/2006/relationships/image" Target="../media/image1212.png"/><Relationship Id="rId118" Type="http://schemas.openxmlformats.org/officeDocument/2006/relationships/image" Target="../media/image1239.png"/><Relationship Id="rId139" Type="http://schemas.openxmlformats.org/officeDocument/2006/relationships/customXml" Target="../ink/ink1256.xml"/><Relationship Id="rId85" Type="http://schemas.openxmlformats.org/officeDocument/2006/relationships/customXml" Target="../ink/ink1229.xml"/><Relationship Id="rId150" Type="http://schemas.openxmlformats.org/officeDocument/2006/relationships/image" Target="../media/image1255.png"/><Relationship Id="rId171" Type="http://schemas.openxmlformats.org/officeDocument/2006/relationships/customXml" Target="../ink/ink1272.xml"/><Relationship Id="rId192" Type="http://schemas.openxmlformats.org/officeDocument/2006/relationships/image" Target="../media/image1276.png"/><Relationship Id="rId206" Type="http://schemas.openxmlformats.org/officeDocument/2006/relationships/image" Target="../media/image1283.png"/><Relationship Id="rId227" Type="http://schemas.openxmlformats.org/officeDocument/2006/relationships/customXml" Target="../ink/ink1300.xml"/><Relationship Id="rId12" Type="http://schemas.openxmlformats.org/officeDocument/2006/relationships/image" Target="../media/image1186.png"/><Relationship Id="rId33" Type="http://schemas.openxmlformats.org/officeDocument/2006/relationships/customXml" Target="../ink/ink1203.xml"/><Relationship Id="rId108" Type="http://schemas.openxmlformats.org/officeDocument/2006/relationships/image" Target="../media/image1234.png"/><Relationship Id="rId129" Type="http://schemas.openxmlformats.org/officeDocument/2006/relationships/customXml" Target="../ink/ink1251.xml"/><Relationship Id="rId54" Type="http://schemas.openxmlformats.org/officeDocument/2006/relationships/image" Target="../media/image1207.png"/><Relationship Id="rId75" Type="http://schemas.openxmlformats.org/officeDocument/2006/relationships/customXml" Target="../ink/ink1224.xml"/><Relationship Id="rId96" Type="http://schemas.openxmlformats.org/officeDocument/2006/relationships/image" Target="../media/image1228.png"/><Relationship Id="rId140" Type="http://schemas.openxmlformats.org/officeDocument/2006/relationships/image" Target="../media/image1250.png"/><Relationship Id="rId161" Type="http://schemas.openxmlformats.org/officeDocument/2006/relationships/customXml" Target="../ink/ink1267.xml"/><Relationship Id="rId182" Type="http://schemas.openxmlformats.org/officeDocument/2006/relationships/image" Target="../media/image1271.png"/><Relationship Id="rId217" Type="http://schemas.openxmlformats.org/officeDocument/2006/relationships/customXml" Target="../ink/ink1295.xml"/><Relationship Id="rId6" Type="http://schemas.openxmlformats.org/officeDocument/2006/relationships/image" Target="../media/image1183.png"/><Relationship Id="rId23" Type="http://schemas.openxmlformats.org/officeDocument/2006/relationships/customXml" Target="../ink/ink1198.xml"/><Relationship Id="rId119" Type="http://schemas.openxmlformats.org/officeDocument/2006/relationships/customXml" Target="../ink/ink1246.xml"/><Relationship Id="rId44" Type="http://schemas.openxmlformats.org/officeDocument/2006/relationships/image" Target="../media/image1202.png"/><Relationship Id="rId65" Type="http://schemas.openxmlformats.org/officeDocument/2006/relationships/customXml" Target="../ink/ink1219.xml"/><Relationship Id="rId86" Type="http://schemas.openxmlformats.org/officeDocument/2006/relationships/image" Target="../media/image1223.png"/><Relationship Id="rId130" Type="http://schemas.openxmlformats.org/officeDocument/2006/relationships/image" Target="../media/image1245.png"/><Relationship Id="rId151" Type="http://schemas.openxmlformats.org/officeDocument/2006/relationships/customXml" Target="../ink/ink1262.xml"/><Relationship Id="rId172" Type="http://schemas.openxmlformats.org/officeDocument/2006/relationships/image" Target="../media/image1266.png"/><Relationship Id="rId193" Type="http://schemas.openxmlformats.org/officeDocument/2006/relationships/customXml" Target="../ink/ink1283.xml"/><Relationship Id="rId207" Type="http://schemas.openxmlformats.org/officeDocument/2006/relationships/customXml" Target="../ink/ink1290.xml"/><Relationship Id="rId228" Type="http://schemas.openxmlformats.org/officeDocument/2006/relationships/image" Target="../media/image1294.png"/><Relationship Id="rId13" Type="http://schemas.openxmlformats.org/officeDocument/2006/relationships/customXml" Target="../ink/ink1193.xml"/><Relationship Id="rId109" Type="http://schemas.openxmlformats.org/officeDocument/2006/relationships/customXml" Target="../ink/ink1241.xml"/><Relationship Id="rId34" Type="http://schemas.openxmlformats.org/officeDocument/2006/relationships/image" Target="../media/image1197.png"/><Relationship Id="rId55" Type="http://schemas.openxmlformats.org/officeDocument/2006/relationships/customXml" Target="../ink/ink1214.xml"/><Relationship Id="rId76" Type="http://schemas.openxmlformats.org/officeDocument/2006/relationships/image" Target="../media/image1218.png"/><Relationship Id="rId97" Type="http://schemas.openxmlformats.org/officeDocument/2006/relationships/customXml" Target="../ink/ink1235.xml"/><Relationship Id="rId120" Type="http://schemas.openxmlformats.org/officeDocument/2006/relationships/image" Target="../media/image1240.png"/><Relationship Id="rId141" Type="http://schemas.openxmlformats.org/officeDocument/2006/relationships/customXml" Target="../ink/ink1257.xml"/><Relationship Id="rId7" Type="http://schemas.openxmlformats.org/officeDocument/2006/relationships/customXml" Target="../ink/ink1190.xml"/><Relationship Id="rId162" Type="http://schemas.openxmlformats.org/officeDocument/2006/relationships/image" Target="../media/image1261.png"/><Relationship Id="rId183" Type="http://schemas.openxmlformats.org/officeDocument/2006/relationships/customXml" Target="../ink/ink1278.xml"/><Relationship Id="rId218" Type="http://schemas.openxmlformats.org/officeDocument/2006/relationships/image" Target="../media/image1289.png"/><Relationship Id="rId24" Type="http://schemas.openxmlformats.org/officeDocument/2006/relationships/image" Target="../media/image1192.png"/><Relationship Id="rId45" Type="http://schemas.openxmlformats.org/officeDocument/2006/relationships/customXml" Target="../ink/ink1209.xml"/><Relationship Id="rId66" Type="http://schemas.openxmlformats.org/officeDocument/2006/relationships/image" Target="../media/image1213.png"/><Relationship Id="rId87" Type="http://schemas.openxmlformats.org/officeDocument/2006/relationships/customXml" Target="../ink/ink1230.xml"/><Relationship Id="rId110" Type="http://schemas.openxmlformats.org/officeDocument/2006/relationships/image" Target="../media/image1235.png"/><Relationship Id="rId131" Type="http://schemas.openxmlformats.org/officeDocument/2006/relationships/customXml" Target="../ink/ink1252.xml"/><Relationship Id="rId152" Type="http://schemas.openxmlformats.org/officeDocument/2006/relationships/image" Target="../media/image1256.png"/><Relationship Id="rId173" Type="http://schemas.openxmlformats.org/officeDocument/2006/relationships/customXml" Target="../ink/ink1273.xml"/><Relationship Id="rId194" Type="http://schemas.openxmlformats.org/officeDocument/2006/relationships/image" Target="../media/image1277.png"/><Relationship Id="rId208" Type="http://schemas.openxmlformats.org/officeDocument/2006/relationships/image" Target="../media/image1284.png"/><Relationship Id="rId229" Type="http://schemas.openxmlformats.org/officeDocument/2006/relationships/customXml" Target="../ink/ink1301.xml"/><Relationship Id="rId14" Type="http://schemas.openxmlformats.org/officeDocument/2006/relationships/image" Target="../media/image1187.png"/><Relationship Id="rId35" Type="http://schemas.openxmlformats.org/officeDocument/2006/relationships/customXml" Target="../ink/ink1204.xml"/><Relationship Id="rId56" Type="http://schemas.openxmlformats.org/officeDocument/2006/relationships/image" Target="../media/image1208.png"/><Relationship Id="rId77" Type="http://schemas.openxmlformats.org/officeDocument/2006/relationships/customXml" Target="../ink/ink1225.xml"/><Relationship Id="rId100" Type="http://schemas.openxmlformats.org/officeDocument/2006/relationships/image" Target="../media/image1230.png"/><Relationship Id="rId8" Type="http://schemas.openxmlformats.org/officeDocument/2006/relationships/image" Target="../media/image1184.png"/><Relationship Id="rId98" Type="http://schemas.openxmlformats.org/officeDocument/2006/relationships/image" Target="../media/image1229.png"/><Relationship Id="rId121" Type="http://schemas.openxmlformats.org/officeDocument/2006/relationships/customXml" Target="../ink/ink1247.xml"/><Relationship Id="rId142" Type="http://schemas.openxmlformats.org/officeDocument/2006/relationships/image" Target="../media/image1251.png"/><Relationship Id="rId163" Type="http://schemas.openxmlformats.org/officeDocument/2006/relationships/customXml" Target="../ink/ink1268.xml"/><Relationship Id="rId184" Type="http://schemas.openxmlformats.org/officeDocument/2006/relationships/image" Target="../media/image1272.png"/><Relationship Id="rId219" Type="http://schemas.openxmlformats.org/officeDocument/2006/relationships/customXml" Target="../ink/ink1296.xml"/><Relationship Id="rId230" Type="http://schemas.openxmlformats.org/officeDocument/2006/relationships/image" Target="../media/image1295.png"/><Relationship Id="rId25" Type="http://schemas.openxmlformats.org/officeDocument/2006/relationships/customXml" Target="../ink/ink1199.xml"/><Relationship Id="rId46" Type="http://schemas.openxmlformats.org/officeDocument/2006/relationships/image" Target="../media/image1203.png"/><Relationship Id="rId67" Type="http://schemas.openxmlformats.org/officeDocument/2006/relationships/customXml" Target="../ink/ink1220.xml"/><Relationship Id="rId20" Type="http://schemas.openxmlformats.org/officeDocument/2006/relationships/image" Target="../media/image1190.png"/><Relationship Id="rId41" Type="http://schemas.openxmlformats.org/officeDocument/2006/relationships/customXml" Target="../ink/ink1207.xml"/><Relationship Id="rId62" Type="http://schemas.openxmlformats.org/officeDocument/2006/relationships/image" Target="../media/image1211.png"/><Relationship Id="rId83" Type="http://schemas.openxmlformats.org/officeDocument/2006/relationships/customXml" Target="../ink/ink1228.xml"/><Relationship Id="rId88" Type="http://schemas.openxmlformats.org/officeDocument/2006/relationships/image" Target="../media/image1224.png"/><Relationship Id="rId111" Type="http://schemas.openxmlformats.org/officeDocument/2006/relationships/customXml" Target="../ink/ink1242.xml"/><Relationship Id="rId132" Type="http://schemas.openxmlformats.org/officeDocument/2006/relationships/image" Target="../media/image1246.png"/><Relationship Id="rId153" Type="http://schemas.openxmlformats.org/officeDocument/2006/relationships/customXml" Target="../ink/ink1263.xml"/><Relationship Id="rId174" Type="http://schemas.openxmlformats.org/officeDocument/2006/relationships/image" Target="../media/image1267.png"/><Relationship Id="rId179" Type="http://schemas.openxmlformats.org/officeDocument/2006/relationships/customXml" Target="../ink/ink1276.xml"/><Relationship Id="rId195" Type="http://schemas.openxmlformats.org/officeDocument/2006/relationships/customXml" Target="../ink/ink1284.xml"/><Relationship Id="rId209" Type="http://schemas.openxmlformats.org/officeDocument/2006/relationships/customXml" Target="../ink/ink1291.xml"/><Relationship Id="rId190" Type="http://schemas.openxmlformats.org/officeDocument/2006/relationships/image" Target="../media/image1275.png"/><Relationship Id="rId204" Type="http://schemas.openxmlformats.org/officeDocument/2006/relationships/image" Target="../media/image1282.png"/><Relationship Id="rId220" Type="http://schemas.openxmlformats.org/officeDocument/2006/relationships/image" Target="../media/image1290.png"/><Relationship Id="rId225" Type="http://schemas.openxmlformats.org/officeDocument/2006/relationships/customXml" Target="../ink/ink1299.xml"/><Relationship Id="rId15" Type="http://schemas.openxmlformats.org/officeDocument/2006/relationships/customXml" Target="../ink/ink1194.xml"/><Relationship Id="rId36" Type="http://schemas.openxmlformats.org/officeDocument/2006/relationships/image" Target="../media/image1198.png"/><Relationship Id="rId57" Type="http://schemas.openxmlformats.org/officeDocument/2006/relationships/customXml" Target="../ink/ink1215.xml"/><Relationship Id="rId106" Type="http://schemas.openxmlformats.org/officeDocument/2006/relationships/image" Target="../media/image1233.png"/><Relationship Id="rId127" Type="http://schemas.openxmlformats.org/officeDocument/2006/relationships/customXml" Target="../ink/ink1250.xml"/><Relationship Id="rId10" Type="http://schemas.openxmlformats.org/officeDocument/2006/relationships/image" Target="../media/image1185.png"/><Relationship Id="rId31" Type="http://schemas.openxmlformats.org/officeDocument/2006/relationships/customXml" Target="../ink/ink1202.xml"/><Relationship Id="rId52" Type="http://schemas.openxmlformats.org/officeDocument/2006/relationships/image" Target="../media/image1206.png"/><Relationship Id="rId73" Type="http://schemas.openxmlformats.org/officeDocument/2006/relationships/customXml" Target="../ink/ink1223.xml"/><Relationship Id="rId78" Type="http://schemas.openxmlformats.org/officeDocument/2006/relationships/image" Target="../media/image1219.png"/><Relationship Id="rId94" Type="http://schemas.openxmlformats.org/officeDocument/2006/relationships/image" Target="../media/image1227.png"/><Relationship Id="rId99" Type="http://schemas.openxmlformats.org/officeDocument/2006/relationships/customXml" Target="../ink/ink1236.xml"/><Relationship Id="rId101" Type="http://schemas.openxmlformats.org/officeDocument/2006/relationships/customXml" Target="../ink/ink1237.xml"/><Relationship Id="rId122" Type="http://schemas.openxmlformats.org/officeDocument/2006/relationships/image" Target="../media/image1241.png"/><Relationship Id="rId143" Type="http://schemas.openxmlformats.org/officeDocument/2006/relationships/customXml" Target="../ink/ink1258.xml"/><Relationship Id="rId148" Type="http://schemas.openxmlformats.org/officeDocument/2006/relationships/image" Target="../media/image1254.png"/><Relationship Id="rId164" Type="http://schemas.openxmlformats.org/officeDocument/2006/relationships/image" Target="../media/image1262.png"/><Relationship Id="rId169" Type="http://schemas.openxmlformats.org/officeDocument/2006/relationships/customXml" Target="../ink/ink1271.xml"/><Relationship Id="rId185" Type="http://schemas.openxmlformats.org/officeDocument/2006/relationships/customXml" Target="../ink/ink1279.xml"/><Relationship Id="rId4" Type="http://schemas.openxmlformats.org/officeDocument/2006/relationships/image" Target="../media/image1182.emf"/><Relationship Id="rId9" Type="http://schemas.openxmlformats.org/officeDocument/2006/relationships/customXml" Target="../ink/ink1191.xml"/><Relationship Id="rId180" Type="http://schemas.openxmlformats.org/officeDocument/2006/relationships/image" Target="../media/image1270.png"/><Relationship Id="rId210" Type="http://schemas.openxmlformats.org/officeDocument/2006/relationships/image" Target="../media/image1285.png"/><Relationship Id="rId215" Type="http://schemas.openxmlformats.org/officeDocument/2006/relationships/customXml" Target="../ink/ink1294.xml"/><Relationship Id="rId236" Type="http://schemas.openxmlformats.org/officeDocument/2006/relationships/image" Target="../media/image1298.png"/><Relationship Id="rId26" Type="http://schemas.openxmlformats.org/officeDocument/2006/relationships/image" Target="../media/image1193.png"/><Relationship Id="rId231" Type="http://schemas.openxmlformats.org/officeDocument/2006/relationships/customXml" Target="../ink/ink1302.xml"/><Relationship Id="rId47" Type="http://schemas.openxmlformats.org/officeDocument/2006/relationships/customXml" Target="../ink/ink1210.xml"/><Relationship Id="rId68" Type="http://schemas.openxmlformats.org/officeDocument/2006/relationships/image" Target="../media/image1214.png"/><Relationship Id="rId89" Type="http://schemas.openxmlformats.org/officeDocument/2006/relationships/customXml" Target="../ink/ink1231.xml"/><Relationship Id="rId112" Type="http://schemas.openxmlformats.org/officeDocument/2006/relationships/image" Target="../media/image1236.png"/><Relationship Id="rId133" Type="http://schemas.openxmlformats.org/officeDocument/2006/relationships/customXml" Target="../ink/ink1253.xml"/><Relationship Id="rId154" Type="http://schemas.openxmlformats.org/officeDocument/2006/relationships/image" Target="../media/image1257.png"/><Relationship Id="rId175" Type="http://schemas.openxmlformats.org/officeDocument/2006/relationships/customXml" Target="../ink/ink1274.xml"/><Relationship Id="rId196" Type="http://schemas.openxmlformats.org/officeDocument/2006/relationships/image" Target="../media/image1278.png"/><Relationship Id="rId200" Type="http://schemas.openxmlformats.org/officeDocument/2006/relationships/image" Target="../media/image1280.png"/><Relationship Id="rId16" Type="http://schemas.openxmlformats.org/officeDocument/2006/relationships/image" Target="../media/image1188.png"/><Relationship Id="rId221" Type="http://schemas.openxmlformats.org/officeDocument/2006/relationships/customXml" Target="../ink/ink1297.xml"/><Relationship Id="rId37" Type="http://schemas.openxmlformats.org/officeDocument/2006/relationships/customXml" Target="../ink/ink1205.xml"/><Relationship Id="rId58" Type="http://schemas.openxmlformats.org/officeDocument/2006/relationships/image" Target="../media/image1209.png"/><Relationship Id="rId79" Type="http://schemas.openxmlformats.org/officeDocument/2006/relationships/customXml" Target="../ink/ink1226.xml"/><Relationship Id="rId102" Type="http://schemas.openxmlformats.org/officeDocument/2006/relationships/image" Target="../media/image1231.png"/><Relationship Id="rId123" Type="http://schemas.openxmlformats.org/officeDocument/2006/relationships/customXml" Target="../ink/ink1248.xml"/><Relationship Id="rId144" Type="http://schemas.openxmlformats.org/officeDocument/2006/relationships/image" Target="../media/image1252.png"/><Relationship Id="rId90" Type="http://schemas.openxmlformats.org/officeDocument/2006/relationships/image" Target="../media/image1225.png"/><Relationship Id="rId165" Type="http://schemas.openxmlformats.org/officeDocument/2006/relationships/customXml" Target="../ink/ink1269.xml"/><Relationship Id="rId186" Type="http://schemas.openxmlformats.org/officeDocument/2006/relationships/image" Target="../media/image1273.png"/><Relationship Id="rId211" Type="http://schemas.openxmlformats.org/officeDocument/2006/relationships/customXml" Target="../ink/ink1292.xml"/><Relationship Id="rId232" Type="http://schemas.openxmlformats.org/officeDocument/2006/relationships/image" Target="../media/image1296.png"/><Relationship Id="rId27" Type="http://schemas.openxmlformats.org/officeDocument/2006/relationships/customXml" Target="../ink/ink1200.xml"/><Relationship Id="rId48" Type="http://schemas.openxmlformats.org/officeDocument/2006/relationships/image" Target="../media/image1204.png"/><Relationship Id="rId69" Type="http://schemas.openxmlformats.org/officeDocument/2006/relationships/customXml" Target="../ink/ink1221.xml"/><Relationship Id="rId113" Type="http://schemas.openxmlformats.org/officeDocument/2006/relationships/customXml" Target="../ink/ink1243.xml"/><Relationship Id="rId134" Type="http://schemas.openxmlformats.org/officeDocument/2006/relationships/image" Target="../media/image1247.png"/><Relationship Id="rId80" Type="http://schemas.openxmlformats.org/officeDocument/2006/relationships/image" Target="../media/image1220.png"/><Relationship Id="rId155" Type="http://schemas.openxmlformats.org/officeDocument/2006/relationships/customXml" Target="../ink/ink1264.xml"/><Relationship Id="rId176" Type="http://schemas.openxmlformats.org/officeDocument/2006/relationships/image" Target="../media/image1268.png"/><Relationship Id="rId197" Type="http://schemas.openxmlformats.org/officeDocument/2006/relationships/customXml" Target="../ink/ink1285.xml"/><Relationship Id="rId201" Type="http://schemas.openxmlformats.org/officeDocument/2006/relationships/customXml" Target="../ink/ink1287.xml"/><Relationship Id="rId222" Type="http://schemas.openxmlformats.org/officeDocument/2006/relationships/image" Target="../media/image1291.png"/><Relationship Id="rId17" Type="http://schemas.openxmlformats.org/officeDocument/2006/relationships/customXml" Target="../ink/ink1195.xml"/><Relationship Id="rId38" Type="http://schemas.openxmlformats.org/officeDocument/2006/relationships/image" Target="../media/image1199.png"/><Relationship Id="rId59" Type="http://schemas.openxmlformats.org/officeDocument/2006/relationships/customXml" Target="../ink/ink1216.xml"/><Relationship Id="rId103" Type="http://schemas.openxmlformats.org/officeDocument/2006/relationships/customXml" Target="../ink/ink1238.xml"/><Relationship Id="rId124" Type="http://schemas.openxmlformats.org/officeDocument/2006/relationships/image" Target="../media/image1242.png"/><Relationship Id="rId70" Type="http://schemas.openxmlformats.org/officeDocument/2006/relationships/image" Target="../media/image1215.png"/><Relationship Id="rId91" Type="http://schemas.openxmlformats.org/officeDocument/2006/relationships/customXml" Target="../ink/ink1232.xml"/><Relationship Id="rId145" Type="http://schemas.openxmlformats.org/officeDocument/2006/relationships/customXml" Target="../ink/ink1259.xml"/><Relationship Id="rId166" Type="http://schemas.openxmlformats.org/officeDocument/2006/relationships/image" Target="../media/image1263.png"/><Relationship Id="rId187" Type="http://schemas.openxmlformats.org/officeDocument/2006/relationships/customXml" Target="../ink/ink1280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286.png"/><Relationship Id="rId233" Type="http://schemas.openxmlformats.org/officeDocument/2006/relationships/customXml" Target="../ink/ink1303.xml"/><Relationship Id="rId28" Type="http://schemas.openxmlformats.org/officeDocument/2006/relationships/image" Target="../media/image1194.png"/><Relationship Id="rId49" Type="http://schemas.openxmlformats.org/officeDocument/2006/relationships/customXml" Target="../ink/ink1211.xml"/><Relationship Id="rId114" Type="http://schemas.openxmlformats.org/officeDocument/2006/relationships/image" Target="../media/image1237.png"/><Relationship Id="rId60" Type="http://schemas.openxmlformats.org/officeDocument/2006/relationships/image" Target="../media/image1210.png"/><Relationship Id="rId81" Type="http://schemas.openxmlformats.org/officeDocument/2006/relationships/customXml" Target="../ink/ink1227.xml"/><Relationship Id="rId135" Type="http://schemas.openxmlformats.org/officeDocument/2006/relationships/customXml" Target="../ink/ink1254.xml"/><Relationship Id="rId156" Type="http://schemas.openxmlformats.org/officeDocument/2006/relationships/image" Target="../media/image1258.png"/><Relationship Id="rId177" Type="http://schemas.openxmlformats.org/officeDocument/2006/relationships/customXml" Target="../ink/ink1275.xml"/><Relationship Id="rId198" Type="http://schemas.openxmlformats.org/officeDocument/2006/relationships/image" Target="../media/image1279.png"/><Relationship Id="rId202" Type="http://schemas.openxmlformats.org/officeDocument/2006/relationships/image" Target="../media/image1281.png"/><Relationship Id="rId223" Type="http://schemas.openxmlformats.org/officeDocument/2006/relationships/customXml" Target="../ink/ink1298.xml"/><Relationship Id="rId18" Type="http://schemas.openxmlformats.org/officeDocument/2006/relationships/image" Target="../media/image1189.png"/><Relationship Id="rId39" Type="http://schemas.openxmlformats.org/officeDocument/2006/relationships/customXml" Target="../ink/ink1206.xml"/><Relationship Id="rId50" Type="http://schemas.openxmlformats.org/officeDocument/2006/relationships/image" Target="../media/image1205.png"/><Relationship Id="rId104" Type="http://schemas.openxmlformats.org/officeDocument/2006/relationships/image" Target="../media/image1232.png"/><Relationship Id="rId125" Type="http://schemas.openxmlformats.org/officeDocument/2006/relationships/customXml" Target="../ink/ink1249.xml"/><Relationship Id="rId146" Type="http://schemas.openxmlformats.org/officeDocument/2006/relationships/image" Target="../media/image1253.png"/><Relationship Id="rId167" Type="http://schemas.openxmlformats.org/officeDocument/2006/relationships/customXml" Target="../ink/ink1270.xml"/><Relationship Id="rId188" Type="http://schemas.openxmlformats.org/officeDocument/2006/relationships/image" Target="../media/image1274.png"/><Relationship Id="rId71" Type="http://schemas.openxmlformats.org/officeDocument/2006/relationships/customXml" Target="../ink/ink1222.xml"/><Relationship Id="rId92" Type="http://schemas.openxmlformats.org/officeDocument/2006/relationships/image" Target="../media/image1226.png"/><Relationship Id="rId213" Type="http://schemas.openxmlformats.org/officeDocument/2006/relationships/customXml" Target="../ink/ink1293.xml"/><Relationship Id="rId234" Type="http://schemas.openxmlformats.org/officeDocument/2006/relationships/image" Target="../media/image1297.png"/><Relationship Id="rId2" Type="http://schemas.openxmlformats.org/officeDocument/2006/relationships/image" Target="../media/image1180.emf"/><Relationship Id="rId29" Type="http://schemas.openxmlformats.org/officeDocument/2006/relationships/customXml" Target="../ink/ink1201.xml"/><Relationship Id="rId40" Type="http://schemas.openxmlformats.org/officeDocument/2006/relationships/image" Target="../media/image1200.png"/><Relationship Id="rId115" Type="http://schemas.openxmlformats.org/officeDocument/2006/relationships/customXml" Target="../ink/ink1244.xml"/><Relationship Id="rId136" Type="http://schemas.openxmlformats.org/officeDocument/2006/relationships/image" Target="../media/image1248.png"/><Relationship Id="rId157" Type="http://schemas.openxmlformats.org/officeDocument/2006/relationships/customXml" Target="../ink/ink1265.xml"/><Relationship Id="rId178" Type="http://schemas.openxmlformats.org/officeDocument/2006/relationships/image" Target="../media/image1269.png"/><Relationship Id="rId61" Type="http://schemas.openxmlformats.org/officeDocument/2006/relationships/customXml" Target="../ink/ink1217.xml"/><Relationship Id="rId82" Type="http://schemas.openxmlformats.org/officeDocument/2006/relationships/image" Target="../media/image1221.png"/><Relationship Id="rId199" Type="http://schemas.openxmlformats.org/officeDocument/2006/relationships/customXml" Target="../ink/ink1286.xml"/><Relationship Id="rId203" Type="http://schemas.openxmlformats.org/officeDocument/2006/relationships/customXml" Target="../ink/ink1288.xml"/><Relationship Id="rId19" Type="http://schemas.openxmlformats.org/officeDocument/2006/relationships/customXml" Target="../ink/ink1196.xml"/><Relationship Id="rId224" Type="http://schemas.openxmlformats.org/officeDocument/2006/relationships/image" Target="../media/image1292.png"/><Relationship Id="rId30" Type="http://schemas.openxmlformats.org/officeDocument/2006/relationships/image" Target="../media/image1195.png"/><Relationship Id="rId105" Type="http://schemas.openxmlformats.org/officeDocument/2006/relationships/customXml" Target="../ink/ink1239.xml"/><Relationship Id="rId126" Type="http://schemas.openxmlformats.org/officeDocument/2006/relationships/image" Target="../media/image1243.png"/><Relationship Id="rId147" Type="http://schemas.openxmlformats.org/officeDocument/2006/relationships/customXml" Target="../ink/ink1260.xml"/><Relationship Id="rId168" Type="http://schemas.openxmlformats.org/officeDocument/2006/relationships/image" Target="../media/image1264.png"/><Relationship Id="rId51" Type="http://schemas.openxmlformats.org/officeDocument/2006/relationships/customXml" Target="../ink/ink1212.xml"/><Relationship Id="rId72" Type="http://schemas.openxmlformats.org/officeDocument/2006/relationships/image" Target="../media/image1216.png"/><Relationship Id="rId93" Type="http://schemas.openxmlformats.org/officeDocument/2006/relationships/customXml" Target="../ink/ink1233.xml"/><Relationship Id="rId189" Type="http://schemas.openxmlformats.org/officeDocument/2006/relationships/customXml" Target="../ink/ink1281.xml"/><Relationship Id="rId3" Type="http://schemas.openxmlformats.org/officeDocument/2006/relationships/image" Target="../media/image1181.emf"/><Relationship Id="rId214" Type="http://schemas.openxmlformats.org/officeDocument/2006/relationships/image" Target="../media/image1287.png"/><Relationship Id="rId235" Type="http://schemas.openxmlformats.org/officeDocument/2006/relationships/customXml" Target="../ink/ink1304.xml"/><Relationship Id="rId116" Type="http://schemas.openxmlformats.org/officeDocument/2006/relationships/image" Target="../media/image1238.png"/><Relationship Id="rId137" Type="http://schemas.openxmlformats.org/officeDocument/2006/relationships/customXml" Target="../ink/ink1255.xml"/><Relationship Id="rId158" Type="http://schemas.openxmlformats.org/officeDocument/2006/relationships/image" Target="../media/image1259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2.xml"/><Relationship Id="rId299" Type="http://schemas.openxmlformats.org/officeDocument/2006/relationships/image" Target="../media/image194.png"/><Relationship Id="rId21" Type="http://schemas.openxmlformats.org/officeDocument/2006/relationships/customXml" Target="../ink/ink54.xml"/><Relationship Id="rId63" Type="http://schemas.openxmlformats.org/officeDocument/2006/relationships/image" Target="../media/image77.png"/><Relationship Id="rId159" Type="http://schemas.openxmlformats.org/officeDocument/2006/relationships/image" Target="../media/image124.png"/><Relationship Id="rId324" Type="http://schemas.openxmlformats.org/officeDocument/2006/relationships/customXml" Target="../ink/ink206.xml"/><Relationship Id="rId170" Type="http://schemas.openxmlformats.org/officeDocument/2006/relationships/customXml" Target="../ink/ink129.xml"/><Relationship Id="rId226" Type="http://schemas.openxmlformats.org/officeDocument/2006/relationships/customXml" Target="../ink/ink157.xml"/><Relationship Id="rId268" Type="http://schemas.openxmlformats.org/officeDocument/2006/relationships/customXml" Target="../ink/ink178.xml"/><Relationship Id="rId32" Type="http://schemas.openxmlformats.org/officeDocument/2006/relationships/image" Target="../media/image61.png"/><Relationship Id="rId74" Type="http://schemas.openxmlformats.org/officeDocument/2006/relationships/customXml" Target="../ink/ink80.xml"/><Relationship Id="rId128" Type="http://schemas.openxmlformats.org/officeDocument/2006/relationships/customXml" Target="../ink/ink108.xml"/><Relationship Id="rId5" Type="http://schemas.openxmlformats.org/officeDocument/2006/relationships/customXml" Target="../ink/ink46.xml"/><Relationship Id="rId181" Type="http://schemas.openxmlformats.org/officeDocument/2006/relationships/image" Target="../media/image135.png"/><Relationship Id="rId237" Type="http://schemas.openxmlformats.org/officeDocument/2006/relationships/image" Target="../media/image163.png"/><Relationship Id="rId279" Type="http://schemas.openxmlformats.org/officeDocument/2006/relationships/image" Target="../media/image184.png"/><Relationship Id="rId43" Type="http://schemas.openxmlformats.org/officeDocument/2006/relationships/image" Target="../media/image67.png"/><Relationship Id="rId139" Type="http://schemas.openxmlformats.org/officeDocument/2006/relationships/image" Target="../media/image114.png"/><Relationship Id="rId290" Type="http://schemas.openxmlformats.org/officeDocument/2006/relationships/customXml" Target="../ink/ink189.xml"/><Relationship Id="rId304" Type="http://schemas.openxmlformats.org/officeDocument/2006/relationships/customXml" Target="../ink/ink196.xml"/><Relationship Id="rId85" Type="http://schemas.openxmlformats.org/officeDocument/2006/relationships/image" Target="../media/image88.png"/><Relationship Id="rId150" Type="http://schemas.openxmlformats.org/officeDocument/2006/relationships/customXml" Target="../ink/ink119.xml"/><Relationship Id="rId192" Type="http://schemas.openxmlformats.org/officeDocument/2006/relationships/customXml" Target="../ink/ink140.xml"/><Relationship Id="rId206" Type="http://schemas.openxmlformats.org/officeDocument/2006/relationships/customXml" Target="../ink/ink147.xml"/><Relationship Id="rId248" Type="http://schemas.openxmlformats.org/officeDocument/2006/relationships/customXml" Target="../ink/ink168.xml"/><Relationship Id="rId12" Type="http://schemas.openxmlformats.org/officeDocument/2006/relationships/image" Target="../media/image51.png"/><Relationship Id="rId108" Type="http://schemas.openxmlformats.org/officeDocument/2006/relationships/image" Target="../media/image99.png"/><Relationship Id="rId315" Type="http://schemas.openxmlformats.org/officeDocument/2006/relationships/image" Target="../media/image202.png"/><Relationship Id="rId54" Type="http://schemas.openxmlformats.org/officeDocument/2006/relationships/customXml" Target="../ink/ink70.xml"/><Relationship Id="rId96" Type="http://schemas.openxmlformats.org/officeDocument/2006/relationships/image" Target="../media/image93.png"/><Relationship Id="rId161" Type="http://schemas.openxmlformats.org/officeDocument/2006/relationships/image" Target="../media/image125.png"/><Relationship Id="rId217" Type="http://schemas.openxmlformats.org/officeDocument/2006/relationships/image" Target="../media/image153.png"/><Relationship Id="rId259" Type="http://schemas.openxmlformats.org/officeDocument/2006/relationships/image" Target="../media/image174.png"/><Relationship Id="rId23" Type="http://schemas.openxmlformats.org/officeDocument/2006/relationships/customXml" Target="../ink/ink55.xml"/><Relationship Id="rId119" Type="http://schemas.openxmlformats.org/officeDocument/2006/relationships/customXml" Target="../ink/ink103.xml"/><Relationship Id="rId270" Type="http://schemas.openxmlformats.org/officeDocument/2006/relationships/customXml" Target="../ink/ink179.xml"/><Relationship Id="rId326" Type="http://schemas.openxmlformats.org/officeDocument/2006/relationships/customXml" Target="../ink/ink207.xml"/><Relationship Id="rId65" Type="http://schemas.openxmlformats.org/officeDocument/2006/relationships/image" Target="../media/image78.png"/><Relationship Id="rId130" Type="http://schemas.openxmlformats.org/officeDocument/2006/relationships/customXml" Target="../ink/ink109.xml"/><Relationship Id="rId172" Type="http://schemas.openxmlformats.org/officeDocument/2006/relationships/customXml" Target="../ink/ink130.xml"/><Relationship Id="rId228" Type="http://schemas.openxmlformats.org/officeDocument/2006/relationships/customXml" Target="../ink/ink158.xml"/><Relationship Id="rId281" Type="http://schemas.openxmlformats.org/officeDocument/2006/relationships/image" Target="../media/image185.png"/><Relationship Id="rId34" Type="http://schemas.openxmlformats.org/officeDocument/2006/relationships/image" Target="../media/image62.png"/><Relationship Id="rId76" Type="http://schemas.openxmlformats.org/officeDocument/2006/relationships/customXml" Target="../ink/ink81.xml"/><Relationship Id="rId141" Type="http://schemas.openxmlformats.org/officeDocument/2006/relationships/image" Target="../media/image115.png"/><Relationship Id="rId7" Type="http://schemas.openxmlformats.org/officeDocument/2006/relationships/customXml" Target="../ink/ink47.xml"/><Relationship Id="rId162" Type="http://schemas.openxmlformats.org/officeDocument/2006/relationships/customXml" Target="../ink/ink125.xml"/><Relationship Id="rId183" Type="http://schemas.openxmlformats.org/officeDocument/2006/relationships/image" Target="../media/image136.png"/><Relationship Id="rId218" Type="http://schemas.openxmlformats.org/officeDocument/2006/relationships/customXml" Target="../ink/ink153.xml"/><Relationship Id="rId239" Type="http://schemas.openxmlformats.org/officeDocument/2006/relationships/image" Target="../media/image164.png"/><Relationship Id="rId250" Type="http://schemas.openxmlformats.org/officeDocument/2006/relationships/customXml" Target="../ink/ink169.xml"/><Relationship Id="rId271" Type="http://schemas.openxmlformats.org/officeDocument/2006/relationships/image" Target="../media/image180.png"/><Relationship Id="rId292" Type="http://schemas.openxmlformats.org/officeDocument/2006/relationships/customXml" Target="../ink/ink190.xml"/><Relationship Id="rId306" Type="http://schemas.openxmlformats.org/officeDocument/2006/relationships/customXml" Target="../ink/ink197.xml"/><Relationship Id="rId24" Type="http://schemas.openxmlformats.org/officeDocument/2006/relationships/image" Target="../media/image57.png"/><Relationship Id="rId45" Type="http://schemas.openxmlformats.org/officeDocument/2006/relationships/image" Target="../media/image68.png"/><Relationship Id="rId66" Type="http://schemas.openxmlformats.org/officeDocument/2006/relationships/customXml" Target="../ink/ink76.xml"/><Relationship Id="rId87" Type="http://schemas.openxmlformats.org/officeDocument/2006/relationships/image" Target="../media/image89.png"/><Relationship Id="rId110" Type="http://schemas.openxmlformats.org/officeDocument/2006/relationships/image" Target="../media/image100.png"/><Relationship Id="rId131" Type="http://schemas.openxmlformats.org/officeDocument/2006/relationships/image" Target="../media/image110.png"/><Relationship Id="rId327" Type="http://schemas.openxmlformats.org/officeDocument/2006/relationships/image" Target="../media/image208.png"/><Relationship Id="rId152" Type="http://schemas.openxmlformats.org/officeDocument/2006/relationships/customXml" Target="../ink/ink120.xml"/><Relationship Id="rId173" Type="http://schemas.openxmlformats.org/officeDocument/2006/relationships/image" Target="../media/image131.png"/><Relationship Id="rId194" Type="http://schemas.openxmlformats.org/officeDocument/2006/relationships/customXml" Target="../ink/ink141.xml"/><Relationship Id="rId208" Type="http://schemas.openxmlformats.org/officeDocument/2006/relationships/customXml" Target="../ink/ink148.xml"/><Relationship Id="rId229" Type="http://schemas.openxmlformats.org/officeDocument/2006/relationships/image" Target="../media/image159.png"/><Relationship Id="rId240" Type="http://schemas.openxmlformats.org/officeDocument/2006/relationships/customXml" Target="../ink/ink164.xml"/><Relationship Id="rId261" Type="http://schemas.openxmlformats.org/officeDocument/2006/relationships/image" Target="../media/image175.png"/><Relationship Id="rId14" Type="http://schemas.openxmlformats.org/officeDocument/2006/relationships/image" Target="../media/image52.png"/><Relationship Id="rId35" Type="http://schemas.openxmlformats.org/officeDocument/2006/relationships/image" Target="../media/image63.png"/><Relationship Id="rId56" Type="http://schemas.openxmlformats.org/officeDocument/2006/relationships/customXml" Target="../ink/ink71.xml"/><Relationship Id="rId77" Type="http://schemas.openxmlformats.org/officeDocument/2006/relationships/image" Target="../media/image84.png"/><Relationship Id="rId100" Type="http://schemas.openxmlformats.org/officeDocument/2006/relationships/image" Target="../media/image95.png"/><Relationship Id="rId282" Type="http://schemas.openxmlformats.org/officeDocument/2006/relationships/customXml" Target="../ink/ink185.xml"/><Relationship Id="rId317" Type="http://schemas.openxmlformats.org/officeDocument/2006/relationships/image" Target="../media/image203.png"/><Relationship Id="rId8" Type="http://schemas.openxmlformats.org/officeDocument/2006/relationships/image" Target="../media/image49.png"/><Relationship Id="rId98" Type="http://schemas.openxmlformats.org/officeDocument/2006/relationships/image" Target="../media/image94.png"/><Relationship Id="rId121" Type="http://schemas.openxmlformats.org/officeDocument/2006/relationships/customXml" Target="../ink/ink104.xml"/><Relationship Id="rId142" Type="http://schemas.openxmlformats.org/officeDocument/2006/relationships/customXml" Target="../ink/ink115.xml"/><Relationship Id="rId163" Type="http://schemas.openxmlformats.org/officeDocument/2006/relationships/image" Target="../media/image126.png"/><Relationship Id="rId184" Type="http://schemas.openxmlformats.org/officeDocument/2006/relationships/customXml" Target="../ink/ink136.xml"/><Relationship Id="rId219" Type="http://schemas.openxmlformats.org/officeDocument/2006/relationships/image" Target="../media/image154.png"/><Relationship Id="rId230" Type="http://schemas.openxmlformats.org/officeDocument/2006/relationships/customXml" Target="../ink/ink159.xml"/><Relationship Id="rId251" Type="http://schemas.openxmlformats.org/officeDocument/2006/relationships/image" Target="../media/image170.png"/><Relationship Id="rId25" Type="http://schemas.openxmlformats.org/officeDocument/2006/relationships/customXml" Target="../ink/ink56.xml"/><Relationship Id="rId46" Type="http://schemas.openxmlformats.org/officeDocument/2006/relationships/customXml" Target="../ink/ink66.xml"/><Relationship Id="rId67" Type="http://schemas.openxmlformats.org/officeDocument/2006/relationships/image" Target="../media/image79.png"/><Relationship Id="rId272" Type="http://schemas.openxmlformats.org/officeDocument/2006/relationships/customXml" Target="../ink/ink180.xml"/><Relationship Id="rId293" Type="http://schemas.openxmlformats.org/officeDocument/2006/relationships/image" Target="../media/image191.png"/><Relationship Id="rId307" Type="http://schemas.openxmlformats.org/officeDocument/2006/relationships/image" Target="../media/image198.png"/><Relationship Id="rId88" Type="http://schemas.openxmlformats.org/officeDocument/2006/relationships/customXml" Target="../ink/ink87.xml"/><Relationship Id="rId111" Type="http://schemas.openxmlformats.org/officeDocument/2006/relationships/customXml" Target="../ink/ink99.xml"/><Relationship Id="rId132" Type="http://schemas.openxmlformats.org/officeDocument/2006/relationships/customXml" Target="../ink/ink110.xml"/><Relationship Id="rId153" Type="http://schemas.openxmlformats.org/officeDocument/2006/relationships/image" Target="../media/image121.png"/><Relationship Id="rId174" Type="http://schemas.openxmlformats.org/officeDocument/2006/relationships/customXml" Target="../ink/ink131.xml"/><Relationship Id="rId195" Type="http://schemas.openxmlformats.org/officeDocument/2006/relationships/image" Target="../media/image142.png"/><Relationship Id="rId209" Type="http://schemas.openxmlformats.org/officeDocument/2006/relationships/image" Target="../media/image149.png"/><Relationship Id="rId220" Type="http://schemas.openxmlformats.org/officeDocument/2006/relationships/customXml" Target="../ink/ink154.xml"/><Relationship Id="rId241" Type="http://schemas.openxmlformats.org/officeDocument/2006/relationships/image" Target="../media/image165.png"/><Relationship Id="rId15" Type="http://schemas.openxmlformats.org/officeDocument/2006/relationships/customXml" Target="../ink/ink51.xml"/><Relationship Id="rId36" Type="http://schemas.openxmlformats.org/officeDocument/2006/relationships/customXml" Target="../ink/ink61.xml"/><Relationship Id="rId57" Type="http://schemas.openxmlformats.org/officeDocument/2006/relationships/image" Target="../media/image74.png"/><Relationship Id="rId262" Type="http://schemas.openxmlformats.org/officeDocument/2006/relationships/customXml" Target="../ink/ink175.xml"/><Relationship Id="rId283" Type="http://schemas.openxmlformats.org/officeDocument/2006/relationships/image" Target="../media/image186.png"/><Relationship Id="rId318" Type="http://schemas.openxmlformats.org/officeDocument/2006/relationships/customXml" Target="../ink/ink203.xml"/><Relationship Id="rId78" Type="http://schemas.openxmlformats.org/officeDocument/2006/relationships/customXml" Target="../ink/ink82.xml"/><Relationship Id="rId99" Type="http://schemas.openxmlformats.org/officeDocument/2006/relationships/customXml" Target="../ink/ink93.xml"/><Relationship Id="rId101" Type="http://schemas.openxmlformats.org/officeDocument/2006/relationships/customXml" Target="../ink/ink94.xml"/><Relationship Id="rId122" Type="http://schemas.openxmlformats.org/officeDocument/2006/relationships/image" Target="../media/image106.png"/><Relationship Id="rId143" Type="http://schemas.openxmlformats.org/officeDocument/2006/relationships/image" Target="../media/image116.png"/><Relationship Id="rId164" Type="http://schemas.openxmlformats.org/officeDocument/2006/relationships/customXml" Target="../ink/ink126.xml"/><Relationship Id="rId185" Type="http://schemas.openxmlformats.org/officeDocument/2006/relationships/image" Target="../media/image137.png"/><Relationship Id="rId9" Type="http://schemas.openxmlformats.org/officeDocument/2006/relationships/customXml" Target="../ink/ink48.xml"/><Relationship Id="rId210" Type="http://schemas.openxmlformats.org/officeDocument/2006/relationships/customXml" Target="../ink/ink149.xml"/><Relationship Id="rId26" Type="http://schemas.openxmlformats.org/officeDocument/2006/relationships/image" Target="../media/image58.png"/><Relationship Id="rId231" Type="http://schemas.openxmlformats.org/officeDocument/2006/relationships/image" Target="../media/image160.png"/><Relationship Id="rId252" Type="http://schemas.openxmlformats.org/officeDocument/2006/relationships/customXml" Target="../ink/ink170.xml"/><Relationship Id="rId273" Type="http://schemas.openxmlformats.org/officeDocument/2006/relationships/image" Target="../media/image181.png"/><Relationship Id="rId294" Type="http://schemas.openxmlformats.org/officeDocument/2006/relationships/customXml" Target="../ink/ink191.xml"/><Relationship Id="rId308" Type="http://schemas.openxmlformats.org/officeDocument/2006/relationships/customXml" Target="../ink/ink198.xml"/><Relationship Id="rId47" Type="http://schemas.openxmlformats.org/officeDocument/2006/relationships/image" Target="../media/image69.png"/><Relationship Id="rId68" Type="http://schemas.openxmlformats.org/officeDocument/2006/relationships/customXml" Target="../ink/ink77.xml"/><Relationship Id="rId89" Type="http://schemas.openxmlformats.org/officeDocument/2006/relationships/image" Target="../media/image90.png"/><Relationship Id="rId112" Type="http://schemas.openxmlformats.org/officeDocument/2006/relationships/image" Target="../media/image101.png"/><Relationship Id="rId133" Type="http://schemas.openxmlformats.org/officeDocument/2006/relationships/image" Target="../media/image111.png"/><Relationship Id="rId154" Type="http://schemas.openxmlformats.org/officeDocument/2006/relationships/customXml" Target="../ink/ink121.xml"/><Relationship Id="rId175" Type="http://schemas.openxmlformats.org/officeDocument/2006/relationships/image" Target="../media/image132.png"/><Relationship Id="rId196" Type="http://schemas.openxmlformats.org/officeDocument/2006/relationships/customXml" Target="../ink/ink142.xml"/><Relationship Id="rId200" Type="http://schemas.openxmlformats.org/officeDocument/2006/relationships/customXml" Target="../ink/ink144.xml"/><Relationship Id="rId16" Type="http://schemas.openxmlformats.org/officeDocument/2006/relationships/image" Target="../media/image53.png"/><Relationship Id="rId221" Type="http://schemas.openxmlformats.org/officeDocument/2006/relationships/image" Target="../media/image155.png"/><Relationship Id="rId242" Type="http://schemas.openxmlformats.org/officeDocument/2006/relationships/customXml" Target="../ink/ink165.xml"/><Relationship Id="rId263" Type="http://schemas.openxmlformats.org/officeDocument/2006/relationships/image" Target="../media/image176.png"/><Relationship Id="rId284" Type="http://schemas.openxmlformats.org/officeDocument/2006/relationships/customXml" Target="../ink/ink186.xml"/><Relationship Id="rId319" Type="http://schemas.openxmlformats.org/officeDocument/2006/relationships/image" Target="../media/image204.png"/><Relationship Id="rId37" Type="http://schemas.openxmlformats.org/officeDocument/2006/relationships/image" Target="../media/image64.png"/><Relationship Id="rId58" Type="http://schemas.openxmlformats.org/officeDocument/2006/relationships/customXml" Target="../ink/ink72.xml"/><Relationship Id="rId79" Type="http://schemas.openxmlformats.org/officeDocument/2006/relationships/image" Target="../media/image85.png"/><Relationship Id="rId102" Type="http://schemas.openxmlformats.org/officeDocument/2006/relationships/image" Target="../media/image96.png"/><Relationship Id="rId123" Type="http://schemas.openxmlformats.org/officeDocument/2006/relationships/customXml" Target="../ink/ink105.xml"/><Relationship Id="rId144" Type="http://schemas.openxmlformats.org/officeDocument/2006/relationships/customXml" Target="../ink/ink116.xml"/><Relationship Id="rId90" Type="http://schemas.openxmlformats.org/officeDocument/2006/relationships/customXml" Target="../ink/ink88.xml"/><Relationship Id="rId165" Type="http://schemas.openxmlformats.org/officeDocument/2006/relationships/image" Target="../media/image127.png"/><Relationship Id="rId186" Type="http://schemas.openxmlformats.org/officeDocument/2006/relationships/customXml" Target="../ink/ink137.xml"/><Relationship Id="rId211" Type="http://schemas.openxmlformats.org/officeDocument/2006/relationships/image" Target="../media/image150.png"/><Relationship Id="rId232" Type="http://schemas.openxmlformats.org/officeDocument/2006/relationships/customXml" Target="../ink/ink160.xml"/><Relationship Id="rId253" Type="http://schemas.openxmlformats.org/officeDocument/2006/relationships/image" Target="../media/image171.png"/><Relationship Id="rId274" Type="http://schemas.openxmlformats.org/officeDocument/2006/relationships/customXml" Target="../ink/ink181.xml"/><Relationship Id="rId295" Type="http://schemas.openxmlformats.org/officeDocument/2006/relationships/image" Target="../media/image192.png"/><Relationship Id="rId309" Type="http://schemas.openxmlformats.org/officeDocument/2006/relationships/image" Target="../media/image199.png"/><Relationship Id="rId27" Type="http://schemas.openxmlformats.org/officeDocument/2006/relationships/customXml" Target="../ink/ink57.xml"/><Relationship Id="rId48" Type="http://schemas.openxmlformats.org/officeDocument/2006/relationships/customXml" Target="../ink/ink67.xml"/><Relationship Id="rId69" Type="http://schemas.openxmlformats.org/officeDocument/2006/relationships/image" Target="../media/image80.png"/><Relationship Id="rId113" Type="http://schemas.openxmlformats.org/officeDocument/2006/relationships/customXml" Target="../ink/ink100.xml"/><Relationship Id="rId134" Type="http://schemas.openxmlformats.org/officeDocument/2006/relationships/customXml" Target="../ink/ink111.xml"/><Relationship Id="rId320" Type="http://schemas.openxmlformats.org/officeDocument/2006/relationships/customXml" Target="../ink/ink204.xml"/><Relationship Id="rId80" Type="http://schemas.openxmlformats.org/officeDocument/2006/relationships/customXml" Target="../ink/ink83.xml"/><Relationship Id="rId155" Type="http://schemas.openxmlformats.org/officeDocument/2006/relationships/image" Target="../media/image122.png"/><Relationship Id="rId176" Type="http://schemas.openxmlformats.org/officeDocument/2006/relationships/customXml" Target="../ink/ink132.xml"/><Relationship Id="rId197" Type="http://schemas.openxmlformats.org/officeDocument/2006/relationships/image" Target="../media/image143.png"/><Relationship Id="rId201" Type="http://schemas.openxmlformats.org/officeDocument/2006/relationships/image" Target="../media/image145.png"/><Relationship Id="rId222" Type="http://schemas.openxmlformats.org/officeDocument/2006/relationships/customXml" Target="../ink/ink155.xml"/><Relationship Id="rId243" Type="http://schemas.openxmlformats.org/officeDocument/2006/relationships/image" Target="../media/image166.png"/><Relationship Id="rId264" Type="http://schemas.openxmlformats.org/officeDocument/2006/relationships/customXml" Target="../ink/ink176.xml"/><Relationship Id="rId285" Type="http://schemas.openxmlformats.org/officeDocument/2006/relationships/image" Target="../media/image187.png"/><Relationship Id="rId17" Type="http://schemas.openxmlformats.org/officeDocument/2006/relationships/customXml" Target="../ink/ink52.xml"/><Relationship Id="rId38" Type="http://schemas.openxmlformats.org/officeDocument/2006/relationships/customXml" Target="../ink/ink62.xml"/><Relationship Id="rId59" Type="http://schemas.openxmlformats.org/officeDocument/2006/relationships/image" Target="../media/image75.png"/><Relationship Id="rId103" Type="http://schemas.openxmlformats.org/officeDocument/2006/relationships/customXml" Target="../ink/ink95.xml"/><Relationship Id="rId124" Type="http://schemas.openxmlformats.org/officeDocument/2006/relationships/customXml" Target="../ink/ink106.xml"/><Relationship Id="rId310" Type="http://schemas.openxmlformats.org/officeDocument/2006/relationships/customXml" Target="../ink/ink199.xml"/><Relationship Id="rId70" Type="http://schemas.openxmlformats.org/officeDocument/2006/relationships/customXml" Target="../ink/ink78.xml"/><Relationship Id="rId91" Type="http://schemas.openxmlformats.org/officeDocument/2006/relationships/image" Target="../media/image91.png"/><Relationship Id="rId145" Type="http://schemas.openxmlformats.org/officeDocument/2006/relationships/image" Target="../media/image117.png"/><Relationship Id="rId166" Type="http://schemas.openxmlformats.org/officeDocument/2006/relationships/customXml" Target="../ink/ink127.xml"/><Relationship Id="rId187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50.xml"/><Relationship Id="rId233" Type="http://schemas.openxmlformats.org/officeDocument/2006/relationships/image" Target="../media/image161.png"/><Relationship Id="rId254" Type="http://schemas.openxmlformats.org/officeDocument/2006/relationships/customXml" Target="../ink/ink171.xml"/><Relationship Id="rId28" Type="http://schemas.openxmlformats.org/officeDocument/2006/relationships/image" Target="../media/image59.png"/><Relationship Id="rId49" Type="http://schemas.openxmlformats.org/officeDocument/2006/relationships/image" Target="../media/image70.png"/><Relationship Id="rId114" Type="http://schemas.openxmlformats.org/officeDocument/2006/relationships/image" Target="../media/image102.png"/><Relationship Id="rId275" Type="http://schemas.openxmlformats.org/officeDocument/2006/relationships/image" Target="../media/image182.png"/><Relationship Id="rId296" Type="http://schemas.openxmlformats.org/officeDocument/2006/relationships/customXml" Target="../ink/ink192.xml"/><Relationship Id="rId300" Type="http://schemas.openxmlformats.org/officeDocument/2006/relationships/customXml" Target="../ink/ink194.xml"/><Relationship Id="rId60" Type="http://schemas.openxmlformats.org/officeDocument/2006/relationships/customXml" Target="../ink/ink73.xml"/><Relationship Id="rId81" Type="http://schemas.openxmlformats.org/officeDocument/2006/relationships/image" Target="../media/image86.png"/><Relationship Id="rId135" Type="http://schemas.openxmlformats.org/officeDocument/2006/relationships/image" Target="../media/image112.png"/><Relationship Id="rId156" Type="http://schemas.openxmlformats.org/officeDocument/2006/relationships/customXml" Target="../ink/ink122.xml"/><Relationship Id="rId177" Type="http://schemas.openxmlformats.org/officeDocument/2006/relationships/image" Target="../media/image133.png"/><Relationship Id="rId198" Type="http://schemas.openxmlformats.org/officeDocument/2006/relationships/customXml" Target="../ink/ink143.xml"/><Relationship Id="rId321" Type="http://schemas.openxmlformats.org/officeDocument/2006/relationships/image" Target="../media/image205.png"/><Relationship Id="rId202" Type="http://schemas.openxmlformats.org/officeDocument/2006/relationships/customXml" Target="../ink/ink145.xml"/><Relationship Id="rId223" Type="http://schemas.openxmlformats.org/officeDocument/2006/relationships/image" Target="../media/image156.png"/><Relationship Id="rId244" Type="http://schemas.openxmlformats.org/officeDocument/2006/relationships/customXml" Target="../ink/ink166.xml"/><Relationship Id="rId18" Type="http://schemas.openxmlformats.org/officeDocument/2006/relationships/image" Target="../media/image54.png"/><Relationship Id="rId39" Type="http://schemas.openxmlformats.org/officeDocument/2006/relationships/image" Target="../media/image65.png"/><Relationship Id="rId265" Type="http://schemas.openxmlformats.org/officeDocument/2006/relationships/image" Target="../media/image177.png"/><Relationship Id="rId286" Type="http://schemas.openxmlformats.org/officeDocument/2006/relationships/customXml" Target="../ink/ink187.xml"/><Relationship Id="rId50" Type="http://schemas.openxmlformats.org/officeDocument/2006/relationships/customXml" Target="../ink/ink68.xml"/><Relationship Id="rId104" Type="http://schemas.openxmlformats.org/officeDocument/2006/relationships/image" Target="../media/image97.png"/><Relationship Id="rId125" Type="http://schemas.openxmlformats.org/officeDocument/2006/relationships/image" Target="../media/image107.png"/><Relationship Id="rId146" Type="http://schemas.openxmlformats.org/officeDocument/2006/relationships/customXml" Target="../ink/ink117.xml"/><Relationship Id="rId167" Type="http://schemas.openxmlformats.org/officeDocument/2006/relationships/image" Target="../media/image128.png"/><Relationship Id="rId188" Type="http://schemas.openxmlformats.org/officeDocument/2006/relationships/customXml" Target="../ink/ink138.xml"/><Relationship Id="rId311" Type="http://schemas.openxmlformats.org/officeDocument/2006/relationships/image" Target="../media/image200.png"/><Relationship Id="rId71" Type="http://schemas.openxmlformats.org/officeDocument/2006/relationships/image" Target="../media/image81.png"/><Relationship Id="rId92" Type="http://schemas.openxmlformats.org/officeDocument/2006/relationships/customXml" Target="../ink/ink89.xml"/><Relationship Id="rId213" Type="http://schemas.openxmlformats.org/officeDocument/2006/relationships/image" Target="../media/image151.png"/><Relationship Id="rId234" Type="http://schemas.openxmlformats.org/officeDocument/2006/relationships/customXml" Target="../ink/ink161.xml"/><Relationship Id="rId2" Type="http://schemas.openxmlformats.org/officeDocument/2006/relationships/image" Target="../media/image46.emf"/><Relationship Id="rId29" Type="http://schemas.openxmlformats.org/officeDocument/2006/relationships/customXml" Target="../ink/ink58.xml"/><Relationship Id="rId255" Type="http://schemas.openxmlformats.org/officeDocument/2006/relationships/image" Target="../media/image172.png"/><Relationship Id="rId276" Type="http://schemas.openxmlformats.org/officeDocument/2006/relationships/customXml" Target="../ink/ink182.xml"/><Relationship Id="rId297" Type="http://schemas.openxmlformats.org/officeDocument/2006/relationships/image" Target="../media/image193.png"/><Relationship Id="rId40" Type="http://schemas.openxmlformats.org/officeDocument/2006/relationships/customXml" Target="../ink/ink63.xml"/><Relationship Id="rId115" Type="http://schemas.openxmlformats.org/officeDocument/2006/relationships/customXml" Target="../ink/ink101.xml"/><Relationship Id="rId136" Type="http://schemas.openxmlformats.org/officeDocument/2006/relationships/customXml" Target="../ink/ink112.xml"/><Relationship Id="rId157" Type="http://schemas.openxmlformats.org/officeDocument/2006/relationships/image" Target="../media/image123.png"/><Relationship Id="rId178" Type="http://schemas.openxmlformats.org/officeDocument/2006/relationships/customXml" Target="../ink/ink133.xml"/><Relationship Id="rId301" Type="http://schemas.openxmlformats.org/officeDocument/2006/relationships/image" Target="../media/image195.png"/><Relationship Id="rId322" Type="http://schemas.openxmlformats.org/officeDocument/2006/relationships/customXml" Target="../ink/ink205.xml"/><Relationship Id="rId61" Type="http://schemas.openxmlformats.org/officeDocument/2006/relationships/image" Target="../media/image76.png"/><Relationship Id="rId82" Type="http://schemas.openxmlformats.org/officeDocument/2006/relationships/customXml" Target="../ink/ink84.xml"/><Relationship Id="rId199" Type="http://schemas.openxmlformats.org/officeDocument/2006/relationships/image" Target="../media/image144.png"/><Relationship Id="rId203" Type="http://schemas.openxmlformats.org/officeDocument/2006/relationships/image" Target="../media/image146.png"/><Relationship Id="rId19" Type="http://schemas.openxmlformats.org/officeDocument/2006/relationships/customXml" Target="../ink/ink53.xml"/><Relationship Id="rId224" Type="http://schemas.openxmlformats.org/officeDocument/2006/relationships/customXml" Target="../ink/ink156.xml"/><Relationship Id="rId245" Type="http://schemas.openxmlformats.org/officeDocument/2006/relationships/image" Target="../media/image167.png"/><Relationship Id="rId266" Type="http://schemas.openxmlformats.org/officeDocument/2006/relationships/customXml" Target="../ink/ink177.xml"/><Relationship Id="rId287" Type="http://schemas.openxmlformats.org/officeDocument/2006/relationships/image" Target="../media/image188.png"/><Relationship Id="rId30" Type="http://schemas.openxmlformats.org/officeDocument/2006/relationships/image" Target="../media/image60.png"/><Relationship Id="rId105" Type="http://schemas.openxmlformats.org/officeDocument/2006/relationships/customXml" Target="../ink/ink96.xml"/><Relationship Id="rId126" Type="http://schemas.openxmlformats.org/officeDocument/2006/relationships/customXml" Target="../ink/ink107.xml"/><Relationship Id="rId147" Type="http://schemas.openxmlformats.org/officeDocument/2006/relationships/image" Target="../media/image118.png"/><Relationship Id="rId168" Type="http://schemas.openxmlformats.org/officeDocument/2006/relationships/customXml" Target="../ink/ink128.xml"/><Relationship Id="rId312" Type="http://schemas.openxmlformats.org/officeDocument/2006/relationships/customXml" Target="../ink/ink200.xml"/><Relationship Id="rId51" Type="http://schemas.openxmlformats.org/officeDocument/2006/relationships/image" Target="../media/image71.png"/><Relationship Id="rId72" Type="http://schemas.openxmlformats.org/officeDocument/2006/relationships/customXml" Target="../ink/ink79.xml"/><Relationship Id="rId93" Type="http://schemas.openxmlformats.org/officeDocument/2006/relationships/image" Target="../media/image92.png"/><Relationship Id="rId189" Type="http://schemas.openxmlformats.org/officeDocument/2006/relationships/image" Target="../media/image139.png"/><Relationship Id="rId3" Type="http://schemas.openxmlformats.org/officeDocument/2006/relationships/customXml" Target="../ink/ink45.xml"/><Relationship Id="rId214" Type="http://schemas.openxmlformats.org/officeDocument/2006/relationships/customXml" Target="../ink/ink151.xml"/><Relationship Id="rId235" Type="http://schemas.openxmlformats.org/officeDocument/2006/relationships/image" Target="../media/image162.png"/><Relationship Id="rId256" Type="http://schemas.openxmlformats.org/officeDocument/2006/relationships/customXml" Target="../ink/ink172.xml"/><Relationship Id="rId277" Type="http://schemas.openxmlformats.org/officeDocument/2006/relationships/image" Target="../media/image183.png"/><Relationship Id="rId298" Type="http://schemas.openxmlformats.org/officeDocument/2006/relationships/customXml" Target="../ink/ink193.xml"/><Relationship Id="rId116" Type="http://schemas.openxmlformats.org/officeDocument/2006/relationships/image" Target="../media/image103.png"/><Relationship Id="rId137" Type="http://schemas.openxmlformats.org/officeDocument/2006/relationships/image" Target="../media/image113.png"/><Relationship Id="rId158" Type="http://schemas.openxmlformats.org/officeDocument/2006/relationships/customXml" Target="../ink/ink123.xml"/><Relationship Id="rId302" Type="http://schemas.openxmlformats.org/officeDocument/2006/relationships/customXml" Target="../ink/ink195.xml"/><Relationship Id="rId323" Type="http://schemas.openxmlformats.org/officeDocument/2006/relationships/image" Target="../media/image206.png"/><Relationship Id="rId20" Type="http://schemas.openxmlformats.org/officeDocument/2006/relationships/image" Target="../media/image55.png"/><Relationship Id="rId41" Type="http://schemas.openxmlformats.org/officeDocument/2006/relationships/image" Target="../media/image66.png"/><Relationship Id="rId62" Type="http://schemas.openxmlformats.org/officeDocument/2006/relationships/customXml" Target="../ink/ink74.xml"/><Relationship Id="rId83" Type="http://schemas.openxmlformats.org/officeDocument/2006/relationships/image" Target="../media/image87.png"/><Relationship Id="rId179" Type="http://schemas.openxmlformats.org/officeDocument/2006/relationships/image" Target="../media/image134.png"/><Relationship Id="rId190" Type="http://schemas.openxmlformats.org/officeDocument/2006/relationships/customXml" Target="../ink/ink139.xml"/><Relationship Id="rId204" Type="http://schemas.openxmlformats.org/officeDocument/2006/relationships/customXml" Target="../ink/ink146.xml"/><Relationship Id="rId225" Type="http://schemas.openxmlformats.org/officeDocument/2006/relationships/image" Target="../media/image157.png"/><Relationship Id="rId246" Type="http://schemas.openxmlformats.org/officeDocument/2006/relationships/customXml" Target="../ink/ink167.xml"/><Relationship Id="rId267" Type="http://schemas.openxmlformats.org/officeDocument/2006/relationships/image" Target="../media/image178.png"/><Relationship Id="rId288" Type="http://schemas.openxmlformats.org/officeDocument/2006/relationships/customXml" Target="../ink/ink188.xml"/><Relationship Id="rId106" Type="http://schemas.openxmlformats.org/officeDocument/2006/relationships/image" Target="../media/image98.png"/><Relationship Id="rId127" Type="http://schemas.openxmlformats.org/officeDocument/2006/relationships/image" Target="../media/image108.png"/><Relationship Id="rId313" Type="http://schemas.openxmlformats.org/officeDocument/2006/relationships/image" Target="../media/image201.png"/><Relationship Id="rId10" Type="http://schemas.openxmlformats.org/officeDocument/2006/relationships/image" Target="../media/image50.png"/><Relationship Id="rId31" Type="http://schemas.openxmlformats.org/officeDocument/2006/relationships/customXml" Target="../ink/ink59.xml"/><Relationship Id="rId52" Type="http://schemas.openxmlformats.org/officeDocument/2006/relationships/customXml" Target="../ink/ink69.xml"/><Relationship Id="rId73" Type="http://schemas.openxmlformats.org/officeDocument/2006/relationships/image" Target="../media/image82.png"/><Relationship Id="rId94" Type="http://schemas.openxmlformats.org/officeDocument/2006/relationships/customXml" Target="../ink/ink90.xml"/><Relationship Id="rId148" Type="http://schemas.openxmlformats.org/officeDocument/2006/relationships/customXml" Target="../ink/ink118.xml"/><Relationship Id="rId169" Type="http://schemas.openxmlformats.org/officeDocument/2006/relationships/image" Target="../media/image129.png"/><Relationship Id="rId4" Type="http://schemas.openxmlformats.org/officeDocument/2006/relationships/image" Target="../media/image47.png"/><Relationship Id="rId180" Type="http://schemas.openxmlformats.org/officeDocument/2006/relationships/customXml" Target="../ink/ink134.xml"/><Relationship Id="rId215" Type="http://schemas.openxmlformats.org/officeDocument/2006/relationships/image" Target="../media/image152.png"/><Relationship Id="rId236" Type="http://schemas.openxmlformats.org/officeDocument/2006/relationships/customXml" Target="../ink/ink162.xml"/><Relationship Id="rId257" Type="http://schemas.openxmlformats.org/officeDocument/2006/relationships/image" Target="../media/image173.png"/><Relationship Id="rId278" Type="http://schemas.openxmlformats.org/officeDocument/2006/relationships/customXml" Target="../ink/ink183.xml"/><Relationship Id="rId303" Type="http://schemas.openxmlformats.org/officeDocument/2006/relationships/image" Target="../media/image196.png"/><Relationship Id="rId42" Type="http://schemas.openxmlformats.org/officeDocument/2006/relationships/customXml" Target="../ink/ink64.xml"/><Relationship Id="rId84" Type="http://schemas.openxmlformats.org/officeDocument/2006/relationships/customXml" Target="../ink/ink85.xml"/><Relationship Id="rId138" Type="http://schemas.openxmlformats.org/officeDocument/2006/relationships/customXml" Target="../ink/ink113.xml"/><Relationship Id="rId191" Type="http://schemas.openxmlformats.org/officeDocument/2006/relationships/image" Target="../media/image140.png"/><Relationship Id="rId205" Type="http://schemas.openxmlformats.org/officeDocument/2006/relationships/image" Target="../media/image147.png"/><Relationship Id="rId247" Type="http://schemas.openxmlformats.org/officeDocument/2006/relationships/image" Target="../media/image168.png"/><Relationship Id="rId107" Type="http://schemas.openxmlformats.org/officeDocument/2006/relationships/customXml" Target="../ink/ink97.xml"/><Relationship Id="rId289" Type="http://schemas.openxmlformats.org/officeDocument/2006/relationships/image" Target="../media/image189.png"/><Relationship Id="rId11" Type="http://schemas.openxmlformats.org/officeDocument/2006/relationships/customXml" Target="../ink/ink49.xml"/><Relationship Id="rId53" Type="http://schemas.openxmlformats.org/officeDocument/2006/relationships/image" Target="../media/image72.png"/><Relationship Id="rId149" Type="http://schemas.openxmlformats.org/officeDocument/2006/relationships/image" Target="../media/image119.png"/><Relationship Id="rId314" Type="http://schemas.openxmlformats.org/officeDocument/2006/relationships/customXml" Target="../ink/ink201.xml"/><Relationship Id="rId95" Type="http://schemas.openxmlformats.org/officeDocument/2006/relationships/customXml" Target="../ink/ink91.xml"/><Relationship Id="rId160" Type="http://schemas.openxmlformats.org/officeDocument/2006/relationships/customXml" Target="../ink/ink124.xml"/><Relationship Id="rId216" Type="http://schemas.openxmlformats.org/officeDocument/2006/relationships/customXml" Target="../ink/ink152.xml"/><Relationship Id="rId258" Type="http://schemas.openxmlformats.org/officeDocument/2006/relationships/customXml" Target="../ink/ink173.xml"/><Relationship Id="rId22" Type="http://schemas.openxmlformats.org/officeDocument/2006/relationships/image" Target="../media/image56.png"/><Relationship Id="rId64" Type="http://schemas.openxmlformats.org/officeDocument/2006/relationships/customXml" Target="../ink/ink75.xml"/><Relationship Id="rId118" Type="http://schemas.openxmlformats.org/officeDocument/2006/relationships/image" Target="../media/image104.png"/><Relationship Id="rId325" Type="http://schemas.openxmlformats.org/officeDocument/2006/relationships/image" Target="../media/image207.png"/><Relationship Id="rId171" Type="http://schemas.openxmlformats.org/officeDocument/2006/relationships/image" Target="../media/image130.png"/><Relationship Id="rId227" Type="http://schemas.openxmlformats.org/officeDocument/2006/relationships/image" Target="../media/image158.png"/><Relationship Id="rId269" Type="http://schemas.openxmlformats.org/officeDocument/2006/relationships/image" Target="../media/image179.png"/><Relationship Id="rId33" Type="http://schemas.openxmlformats.org/officeDocument/2006/relationships/customXml" Target="../ink/ink60.xml"/><Relationship Id="rId129" Type="http://schemas.openxmlformats.org/officeDocument/2006/relationships/image" Target="../media/image109.png"/><Relationship Id="rId280" Type="http://schemas.openxmlformats.org/officeDocument/2006/relationships/customXml" Target="../ink/ink184.xml"/><Relationship Id="rId75" Type="http://schemas.openxmlformats.org/officeDocument/2006/relationships/image" Target="../media/image83.png"/><Relationship Id="rId140" Type="http://schemas.openxmlformats.org/officeDocument/2006/relationships/customXml" Target="../ink/ink114.xml"/><Relationship Id="rId182" Type="http://schemas.openxmlformats.org/officeDocument/2006/relationships/customXml" Target="../ink/ink135.xml"/><Relationship Id="rId6" Type="http://schemas.openxmlformats.org/officeDocument/2006/relationships/image" Target="../media/image48.png"/><Relationship Id="rId238" Type="http://schemas.openxmlformats.org/officeDocument/2006/relationships/customXml" Target="../ink/ink163.xml"/><Relationship Id="rId291" Type="http://schemas.openxmlformats.org/officeDocument/2006/relationships/image" Target="../media/image190.png"/><Relationship Id="rId305" Type="http://schemas.openxmlformats.org/officeDocument/2006/relationships/image" Target="../media/image197.png"/><Relationship Id="rId44" Type="http://schemas.openxmlformats.org/officeDocument/2006/relationships/customXml" Target="../ink/ink65.xml"/><Relationship Id="rId86" Type="http://schemas.openxmlformats.org/officeDocument/2006/relationships/customXml" Target="../ink/ink86.xml"/><Relationship Id="rId151" Type="http://schemas.openxmlformats.org/officeDocument/2006/relationships/image" Target="../media/image120.png"/><Relationship Id="rId193" Type="http://schemas.openxmlformats.org/officeDocument/2006/relationships/image" Target="../media/image141.png"/><Relationship Id="rId207" Type="http://schemas.openxmlformats.org/officeDocument/2006/relationships/image" Target="../media/image148.png"/><Relationship Id="rId249" Type="http://schemas.openxmlformats.org/officeDocument/2006/relationships/image" Target="../media/image169.png"/><Relationship Id="rId13" Type="http://schemas.openxmlformats.org/officeDocument/2006/relationships/customXml" Target="../ink/ink50.xml"/><Relationship Id="rId109" Type="http://schemas.openxmlformats.org/officeDocument/2006/relationships/customXml" Target="../ink/ink98.xml"/><Relationship Id="rId260" Type="http://schemas.openxmlformats.org/officeDocument/2006/relationships/customXml" Target="../ink/ink174.xml"/><Relationship Id="rId316" Type="http://schemas.openxmlformats.org/officeDocument/2006/relationships/customXml" Target="../ink/ink202.xml"/><Relationship Id="rId55" Type="http://schemas.openxmlformats.org/officeDocument/2006/relationships/image" Target="../media/image73.png"/><Relationship Id="rId97" Type="http://schemas.openxmlformats.org/officeDocument/2006/relationships/customXml" Target="../ink/ink92.xml"/><Relationship Id="rId120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5.xml"/><Relationship Id="rId21" Type="http://schemas.openxmlformats.org/officeDocument/2006/relationships/customXml" Target="../ink/ink217.xml"/><Relationship Id="rId42" Type="http://schemas.openxmlformats.org/officeDocument/2006/relationships/image" Target="../media/image228.png"/><Relationship Id="rId63" Type="http://schemas.openxmlformats.org/officeDocument/2006/relationships/customXml" Target="../ink/ink238.xml"/><Relationship Id="rId84" Type="http://schemas.openxmlformats.org/officeDocument/2006/relationships/image" Target="../media/image249.png"/><Relationship Id="rId138" Type="http://schemas.openxmlformats.org/officeDocument/2006/relationships/image" Target="../media/image276.png"/><Relationship Id="rId159" Type="http://schemas.openxmlformats.org/officeDocument/2006/relationships/customXml" Target="../ink/ink286.xml"/><Relationship Id="rId170" Type="http://schemas.openxmlformats.org/officeDocument/2006/relationships/image" Target="../media/image292.png"/><Relationship Id="rId191" Type="http://schemas.openxmlformats.org/officeDocument/2006/relationships/customXml" Target="../ink/ink302.xml"/><Relationship Id="rId205" Type="http://schemas.openxmlformats.org/officeDocument/2006/relationships/customXml" Target="../ink/ink309.xml"/><Relationship Id="rId226" Type="http://schemas.openxmlformats.org/officeDocument/2006/relationships/customXml" Target="../ink/ink320.xml"/><Relationship Id="rId107" Type="http://schemas.openxmlformats.org/officeDocument/2006/relationships/customXml" Target="../ink/ink260.xml"/><Relationship Id="rId11" Type="http://schemas.openxmlformats.org/officeDocument/2006/relationships/customXml" Target="../ink/ink212.xml"/><Relationship Id="rId32" Type="http://schemas.openxmlformats.org/officeDocument/2006/relationships/image" Target="../media/image223.png"/><Relationship Id="rId53" Type="http://schemas.openxmlformats.org/officeDocument/2006/relationships/customXml" Target="../ink/ink233.xml"/><Relationship Id="rId74" Type="http://schemas.openxmlformats.org/officeDocument/2006/relationships/image" Target="../media/image244.png"/><Relationship Id="rId128" Type="http://schemas.openxmlformats.org/officeDocument/2006/relationships/image" Target="../media/image271.png"/><Relationship Id="rId149" Type="http://schemas.openxmlformats.org/officeDocument/2006/relationships/customXml" Target="../ink/ink281.xml"/><Relationship Id="rId5" Type="http://schemas.openxmlformats.org/officeDocument/2006/relationships/customXml" Target="../ink/ink209.xml"/><Relationship Id="rId95" Type="http://schemas.openxmlformats.org/officeDocument/2006/relationships/customXml" Target="../ink/ink254.xml"/><Relationship Id="rId160" Type="http://schemas.openxmlformats.org/officeDocument/2006/relationships/image" Target="../media/image287.png"/><Relationship Id="rId181" Type="http://schemas.openxmlformats.org/officeDocument/2006/relationships/customXml" Target="../ink/ink297.xml"/><Relationship Id="rId216" Type="http://schemas.openxmlformats.org/officeDocument/2006/relationships/image" Target="../media/image315.png"/><Relationship Id="rId22" Type="http://schemas.openxmlformats.org/officeDocument/2006/relationships/image" Target="../media/image219.png"/><Relationship Id="rId43" Type="http://schemas.openxmlformats.org/officeDocument/2006/relationships/customXml" Target="../ink/ink228.xml"/><Relationship Id="rId64" Type="http://schemas.openxmlformats.org/officeDocument/2006/relationships/image" Target="../media/image239.png"/><Relationship Id="rId118" Type="http://schemas.openxmlformats.org/officeDocument/2006/relationships/image" Target="../media/image266.png"/><Relationship Id="rId139" Type="http://schemas.openxmlformats.org/officeDocument/2006/relationships/customXml" Target="../ink/ink276.xml"/><Relationship Id="rId85" Type="http://schemas.openxmlformats.org/officeDocument/2006/relationships/customXml" Target="../ink/ink249.xml"/><Relationship Id="rId150" Type="http://schemas.openxmlformats.org/officeDocument/2006/relationships/image" Target="../media/image282.png"/><Relationship Id="rId171" Type="http://schemas.openxmlformats.org/officeDocument/2006/relationships/customXml" Target="../ink/ink292.xml"/><Relationship Id="rId192" Type="http://schemas.openxmlformats.org/officeDocument/2006/relationships/image" Target="../media/image303.png"/><Relationship Id="rId206" Type="http://schemas.openxmlformats.org/officeDocument/2006/relationships/image" Target="../media/image310.png"/><Relationship Id="rId227" Type="http://schemas.openxmlformats.org/officeDocument/2006/relationships/image" Target="../media/image320.png"/><Relationship Id="rId12" Type="http://schemas.openxmlformats.org/officeDocument/2006/relationships/image" Target="../media/image214.png"/><Relationship Id="rId33" Type="http://schemas.openxmlformats.org/officeDocument/2006/relationships/customXml" Target="../ink/ink223.xml"/><Relationship Id="rId108" Type="http://schemas.openxmlformats.org/officeDocument/2006/relationships/image" Target="../media/image261.png"/><Relationship Id="rId129" Type="http://schemas.openxmlformats.org/officeDocument/2006/relationships/customXml" Target="../ink/ink271.xml"/><Relationship Id="rId54" Type="http://schemas.openxmlformats.org/officeDocument/2006/relationships/image" Target="../media/image234.png"/><Relationship Id="rId75" Type="http://schemas.openxmlformats.org/officeDocument/2006/relationships/customXml" Target="../ink/ink244.xml"/><Relationship Id="rId96" Type="http://schemas.openxmlformats.org/officeDocument/2006/relationships/image" Target="../media/image255.png"/><Relationship Id="rId140" Type="http://schemas.openxmlformats.org/officeDocument/2006/relationships/image" Target="../media/image277.png"/><Relationship Id="rId161" Type="http://schemas.openxmlformats.org/officeDocument/2006/relationships/customXml" Target="../ink/ink287.xml"/><Relationship Id="rId182" Type="http://schemas.openxmlformats.org/officeDocument/2006/relationships/image" Target="../media/image298.png"/><Relationship Id="rId217" Type="http://schemas.openxmlformats.org/officeDocument/2006/relationships/customXml" Target="../ink/ink315.xml"/><Relationship Id="rId6" Type="http://schemas.openxmlformats.org/officeDocument/2006/relationships/image" Target="../media/image211.png"/><Relationship Id="rId23" Type="http://schemas.openxmlformats.org/officeDocument/2006/relationships/customXml" Target="../ink/ink218.xml"/><Relationship Id="rId119" Type="http://schemas.openxmlformats.org/officeDocument/2006/relationships/customXml" Target="../ink/ink266.xml"/><Relationship Id="rId44" Type="http://schemas.openxmlformats.org/officeDocument/2006/relationships/image" Target="../media/image229.png"/><Relationship Id="rId65" Type="http://schemas.openxmlformats.org/officeDocument/2006/relationships/customXml" Target="../ink/ink239.xml"/><Relationship Id="rId86" Type="http://schemas.openxmlformats.org/officeDocument/2006/relationships/image" Target="../media/image250.png"/><Relationship Id="rId130" Type="http://schemas.openxmlformats.org/officeDocument/2006/relationships/image" Target="../media/image272.png"/><Relationship Id="rId151" Type="http://schemas.openxmlformats.org/officeDocument/2006/relationships/customXml" Target="../ink/ink282.xml"/><Relationship Id="rId172" Type="http://schemas.openxmlformats.org/officeDocument/2006/relationships/image" Target="../media/image293.png"/><Relationship Id="rId193" Type="http://schemas.openxmlformats.org/officeDocument/2006/relationships/customXml" Target="../ink/ink303.xml"/><Relationship Id="rId207" Type="http://schemas.openxmlformats.org/officeDocument/2006/relationships/customXml" Target="../ink/ink310.xml"/><Relationship Id="rId228" Type="http://schemas.openxmlformats.org/officeDocument/2006/relationships/customXml" Target="../ink/ink321.xml"/><Relationship Id="rId13" Type="http://schemas.openxmlformats.org/officeDocument/2006/relationships/customXml" Target="../ink/ink213.xml"/><Relationship Id="rId109" Type="http://schemas.openxmlformats.org/officeDocument/2006/relationships/customXml" Target="../ink/ink261.xml"/><Relationship Id="rId34" Type="http://schemas.openxmlformats.org/officeDocument/2006/relationships/image" Target="../media/image224.png"/><Relationship Id="rId55" Type="http://schemas.openxmlformats.org/officeDocument/2006/relationships/customXml" Target="../ink/ink234.xml"/><Relationship Id="rId76" Type="http://schemas.openxmlformats.org/officeDocument/2006/relationships/image" Target="../media/image245.png"/><Relationship Id="rId97" Type="http://schemas.openxmlformats.org/officeDocument/2006/relationships/customXml" Target="../ink/ink255.xml"/><Relationship Id="rId120" Type="http://schemas.openxmlformats.org/officeDocument/2006/relationships/image" Target="../media/image267.png"/><Relationship Id="rId141" Type="http://schemas.openxmlformats.org/officeDocument/2006/relationships/customXml" Target="../ink/ink277.xml"/><Relationship Id="rId7" Type="http://schemas.openxmlformats.org/officeDocument/2006/relationships/customXml" Target="../ink/ink210.xml"/><Relationship Id="rId162" Type="http://schemas.openxmlformats.org/officeDocument/2006/relationships/image" Target="../media/image288.png"/><Relationship Id="rId183" Type="http://schemas.openxmlformats.org/officeDocument/2006/relationships/customXml" Target="../ink/ink298.xml"/><Relationship Id="rId218" Type="http://schemas.openxmlformats.org/officeDocument/2006/relationships/image" Target="../media/image316.png"/><Relationship Id="rId24" Type="http://schemas.openxmlformats.org/officeDocument/2006/relationships/image" Target="../media/image220.png"/><Relationship Id="rId45" Type="http://schemas.openxmlformats.org/officeDocument/2006/relationships/customXml" Target="../ink/ink229.xml"/><Relationship Id="rId66" Type="http://schemas.openxmlformats.org/officeDocument/2006/relationships/image" Target="../media/image240.png"/><Relationship Id="rId87" Type="http://schemas.openxmlformats.org/officeDocument/2006/relationships/customXml" Target="../ink/ink250.xml"/><Relationship Id="rId110" Type="http://schemas.openxmlformats.org/officeDocument/2006/relationships/image" Target="../media/image262.png"/><Relationship Id="rId131" Type="http://schemas.openxmlformats.org/officeDocument/2006/relationships/customXml" Target="../ink/ink272.xml"/><Relationship Id="rId152" Type="http://schemas.openxmlformats.org/officeDocument/2006/relationships/image" Target="../media/image283.png"/><Relationship Id="rId173" Type="http://schemas.openxmlformats.org/officeDocument/2006/relationships/customXml" Target="../ink/ink293.xml"/><Relationship Id="rId194" Type="http://schemas.openxmlformats.org/officeDocument/2006/relationships/image" Target="../media/image304.png"/><Relationship Id="rId208" Type="http://schemas.openxmlformats.org/officeDocument/2006/relationships/image" Target="../media/image311.png"/><Relationship Id="rId229" Type="http://schemas.openxmlformats.org/officeDocument/2006/relationships/image" Target="../media/image321.png"/><Relationship Id="rId14" Type="http://schemas.openxmlformats.org/officeDocument/2006/relationships/image" Target="../media/image215.png"/><Relationship Id="rId35" Type="http://schemas.openxmlformats.org/officeDocument/2006/relationships/customXml" Target="../ink/ink224.xml"/><Relationship Id="rId56" Type="http://schemas.openxmlformats.org/officeDocument/2006/relationships/image" Target="../media/image235.png"/><Relationship Id="rId77" Type="http://schemas.openxmlformats.org/officeDocument/2006/relationships/customXml" Target="../ink/ink245.xml"/><Relationship Id="rId100" Type="http://schemas.openxmlformats.org/officeDocument/2006/relationships/image" Target="../media/image257.png"/><Relationship Id="rId8" Type="http://schemas.openxmlformats.org/officeDocument/2006/relationships/image" Target="../media/image212.png"/><Relationship Id="rId98" Type="http://schemas.openxmlformats.org/officeDocument/2006/relationships/image" Target="../media/image256.png"/><Relationship Id="rId121" Type="http://schemas.openxmlformats.org/officeDocument/2006/relationships/customXml" Target="../ink/ink267.xml"/><Relationship Id="rId142" Type="http://schemas.openxmlformats.org/officeDocument/2006/relationships/image" Target="../media/image278.png"/><Relationship Id="rId163" Type="http://schemas.openxmlformats.org/officeDocument/2006/relationships/customXml" Target="../ink/ink288.xml"/><Relationship Id="rId184" Type="http://schemas.openxmlformats.org/officeDocument/2006/relationships/image" Target="../media/image299.png"/><Relationship Id="rId219" Type="http://schemas.openxmlformats.org/officeDocument/2006/relationships/customXml" Target="../ink/ink316.xml"/><Relationship Id="rId230" Type="http://schemas.openxmlformats.org/officeDocument/2006/relationships/customXml" Target="../ink/ink322.xml"/><Relationship Id="rId25" Type="http://schemas.openxmlformats.org/officeDocument/2006/relationships/customXml" Target="../ink/ink219.xml"/><Relationship Id="rId46" Type="http://schemas.openxmlformats.org/officeDocument/2006/relationships/image" Target="../media/image230.png"/><Relationship Id="rId67" Type="http://schemas.openxmlformats.org/officeDocument/2006/relationships/customXml" Target="../ink/ink240.xml"/><Relationship Id="rId20" Type="http://schemas.openxmlformats.org/officeDocument/2006/relationships/image" Target="../media/image218.png"/><Relationship Id="rId41" Type="http://schemas.openxmlformats.org/officeDocument/2006/relationships/customXml" Target="../ink/ink227.xml"/><Relationship Id="rId62" Type="http://schemas.openxmlformats.org/officeDocument/2006/relationships/image" Target="../media/image238.png"/><Relationship Id="rId83" Type="http://schemas.openxmlformats.org/officeDocument/2006/relationships/customXml" Target="../ink/ink248.xml"/><Relationship Id="rId88" Type="http://schemas.openxmlformats.org/officeDocument/2006/relationships/image" Target="../media/image251.png"/><Relationship Id="rId111" Type="http://schemas.openxmlformats.org/officeDocument/2006/relationships/customXml" Target="../ink/ink262.xml"/><Relationship Id="rId132" Type="http://schemas.openxmlformats.org/officeDocument/2006/relationships/image" Target="../media/image273.png"/><Relationship Id="rId153" Type="http://schemas.openxmlformats.org/officeDocument/2006/relationships/customXml" Target="../ink/ink283.xml"/><Relationship Id="rId174" Type="http://schemas.openxmlformats.org/officeDocument/2006/relationships/image" Target="../media/image294.png"/><Relationship Id="rId179" Type="http://schemas.openxmlformats.org/officeDocument/2006/relationships/customXml" Target="../ink/ink296.xml"/><Relationship Id="rId195" Type="http://schemas.openxmlformats.org/officeDocument/2006/relationships/customXml" Target="../ink/ink304.xml"/><Relationship Id="rId209" Type="http://schemas.openxmlformats.org/officeDocument/2006/relationships/customXml" Target="../ink/ink311.xml"/><Relationship Id="rId190" Type="http://schemas.openxmlformats.org/officeDocument/2006/relationships/image" Target="../media/image302.png"/><Relationship Id="rId204" Type="http://schemas.openxmlformats.org/officeDocument/2006/relationships/image" Target="../media/image309.png"/><Relationship Id="rId220" Type="http://schemas.openxmlformats.org/officeDocument/2006/relationships/customXml" Target="../ink/ink317.xml"/><Relationship Id="rId225" Type="http://schemas.openxmlformats.org/officeDocument/2006/relationships/image" Target="../media/image319.png"/><Relationship Id="rId15" Type="http://schemas.openxmlformats.org/officeDocument/2006/relationships/customXml" Target="../ink/ink214.xml"/><Relationship Id="rId36" Type="http://schemas.openxmlformats.org/officeDocument/2006/relationships/image" Target="../media/image225.png"/><Relationship Id="rId57" Type="http://schemas.openxmlformats.org/officeDocument/2006/relationships/customXml" Target="../ink/ink235.xml"/><Relationship Id="rId106" Type="http://schemas.openxmlformats.org/officeDocument/2006/relationships/image" Target="../media/image260.png"/><Relationship Id="rId127" Type="http://schemas.openxmlformats.org/officeDocument/2006/relationships/customXml" Target="../ink/ink270.xml"/><Relationship Id="rId10" Type="http://schemas.openxmlformats.org/officeDocument/2006/relationships/image" Target="../media/image213.png"/><Relationship Id="rId31" Type="http://schemas.openxmlformats.org/officeDocument/2006/relationships/customXml" Target="../ink/ink222.xml"/><Relationship Id="rId52" Type="http://schemas.openxmlformats.org/officeDocument/2006/relationships/image" Target="../media/image233.png"/><Relationship Id="rId73" Type="http://schemas.openxmlformats.org/officeDocument/2006/relationships/customXml" Target="../ink/ink243.xml"/><Relationship Id="rId78" Type="http://schemas.openxmlformats.org/officeDocument/2006/relationships/image" Target="../media/image246.png"/><Relationship Id="rId94" Type="http://schemas.openxmlformats.org/officeDocument/2006/relationships/image" Target="../media/image254.png"/><Relationship Id="rId99" Type="http://schemas.openxmlformats.org/officeDocument/2006/relationships/customXml" Target="../ink/ink256.xml"/><Relationship Id="rId101" Type="http://schemas.openxmlformats.org/officeDocument/2006/relationships/customXml" Target="../ink/ink257.xml"/><Relationship Id="rId122" Type="http://schemas.openxmlformats.org/officeDocument/2006/relationships/image" Target="../media/image268.png"/><Relationship Id="rId143" Type="http://schemas.openxmlformats.org/officeDocument/2006/relationships/customXml" Target="../ink/ink278.xml"/><Relationship Id="rId148" Type="http://schemas.openxmlformats.org/officeDocument/2006/relationships/image" Target="../media/image281.png"/><Relationship Id="rId164" Type="http://schemas.openxmlformats.org/officeDocument/2006/relationships/image" Target="../media/image289.png"/><Relationship Id="rId169" Type="http://schemas.openxmlformats.org/officeDocument/2006/relationships/customXml" Target="../ink/ink291.xml"/><Relationship Id="rId185" Type="http://schemas.openxmlformats.org/officeDocument/2006/relationships/customXml" Target="../ink/ink299.xml"/><Relationship Id="rId4" Type="http://schemas.openxmlformats.org/officeDocument/2006/relationships/image" Target="../media/image210.png"/><Relationship Id="rId9" Type="http://schemas.openxmlformats.org/officeDocument/2006/relationships/customXml" Target="../ink/ink211.xml"/><Relationship Id="rId180" Type="http://schemas.openxmlformats.org/officeDocument/2006/relationships/image" Target="../media/image297.png"/><Relationship Id="rId210" Type="http://schemas.openxmlformats.org/officeDocument/2006/relationships/image" Target="../media/image312.png"/><Relationship Id="rId215" Type="http://schemas.openxmlformats.org/officeDocument/2006/relationships/customXml" Target="../ink/ink314.xml"/><Relationship Id="rId26" Type="http://schemas.openxmlformats.org/officeDocument/2006/relationships/image" Target="../media/image221.png"/><Relationship Id="rId231" Type="http://schemas.openxmlformats.org/officeDocument/2006/relationships/image" Target="../media/image322.png"/><Relationship Id="rId47" Type="http://schemas.openxmlformats.org/officeDocument/2006/relationships/customXml" Target="../ink/ink230.xml"/><Relationship Id="rId68" Type="http://schemas.openxmlformats.org/officeDocument/2006/relationships/image" Target="../media/image241.png"/><Relationship Id="rId89" Type="http://schemas.openxmlformats.org/officeDocument/2006/relationships/customXml" Target="../ink/ink251.xml"/><Relationship Id="rId112" Type="http://schemas.openxmlformats.org/officeDocument/2006/relationships/image" Target="../media/image263.png"/><Relationship Id="rId133" Type="http://schemas.openxmlformats.org/officeDocument/2006/relationships/customXml" Target="../ink/ink273.xml"/><Relationship Id="rId154" Type="http://schemas.openxmlformats.org/officeDocument/2006/relationships/image" Target="../media/image284.png"/><Relationship Id="rId175" Type="http://schemas.openxmlformats.org/officeDocument/2006/relationships/customXml" Target="../ink/ink294.xml"/><Relationship Id="rId196" Type="http://schemas.openxmlformats.org/officeDocument/2006/relationships/image" Target="../media/image305.png"/><Relationship Id="rId200" Type="http://schemas.openxmlformats.org/officeDocument/2006/relationships/image" Target="../media/image307.png"/><Relationship Id="rId16" Type="http://schemas.openxmlformats.org/officeDocument/2006/relationships/image" Target="../media/image216.png"/><Relationship Id="rId221" Type="http://schemas.openxmlformats.org/officeDocument/2006/relationships/image" Target="../media/image317.png"/><Relationship Id="rId37" Type="http://schemas.openxmlformats.org/officeDocument/2006/relationships/customXml" Target="../ink/ink225.xml"/><Relationship Id="rId58" Type="http://schemas.openxmlformats.org/officeDocument/2006/relationships/image" Target="../media/image236.png"/><Relationship Id="rId79" Type="http://schemas.openxmlformats.org/officeDocument/2006/relationships/customXml" Target="../ink/ink246.xml"/><Relationship Id="rId102" Type="http://schemas.openxmlformats.org/officeDocument/2006/relationships/image" Target="../media/image258.png"/><Relationship Id="rId123" Type="http://schemas.openxmlformats.org/officeDocument/2006/relationships/customXml" Target="../ink/ink268.xml"/><Relationship Id="rId144" Type="http://schemas.openxmlformats.org/officeDocument/2006/relationships/image" Target="../media/image279.png"/><Relationship Id="rId90" Type="http://schemas.openxmlformats.org/officeDocument/2006/relationships/image" Target="../media/image252.png"/><Relationship Id="rId165" Type="http://schemas.openxmlformats.org/officeDocument/2006/relationships/customXml" Target="../ink/ink289.xml"/><Relationship Id="rId186" Type="http://schemas.openxmlformats.org/officeDocument/2006/relationships/image" Target="../media/image300.png"/><Relationship Id="rId211" Type="http://schemas.openxmlformats.org/officeDocument/2006/relationships/customXml" Target="../ink/ink312.xml"/><Relationship Id="rId232" Type="http://schemas.openxmlformats.org/officeDocument/2006/relationships/customXml" Target="../ink/ink323.xml"/><Relationship Id="rId27" Type="http://schemas.openxmlformats.org/officeDocument/2006/relationships/customXml" Target="../ink/ink220.xml"/><Relationship Id="rId48" Type="http://schemas.openxmlformats.org/officeDocument/2006/relationships/image" Target="../media/image231.png"/><Relationship Id="rId69" Type="http://schemas.openxmlformats.org/officeDocument/2006/relationships/customXml" Target="../ink/ink241.xml"/><Relationship Id="rId113" Type="http://schemas.openxmlformats.org/officeDocument/2006/relationships/customXml" Target="../ink/ink263.xml"/><Relationship Id="rId134" Type="http://schemas.openxmlformats.org/officeDocument/2006/relationships/image" Target="../media/image274.png"/><Relationship Id="rId80" Type="http://schemas.openxmlformats.org/officeDocument/2006/relationships/image" Target="../media/image247.png"/><Relationship Id="rId155" Type="http://schemas.openxmlformats.org/officeDocument/2006/relationships/customXml" Target="../ink/ink284.xml"/><Relationship Id="rId176" Type="http://schemas.openxmlformats.org/officeDocument/2006/relationships/image" Target="../media/image295.png"/><Relationship Id="rId197" Type="http://schemas.openxmlformats.org/officeDocument/2006/relationships/customXml" Target="../ink/ink305.xml"/><Relationship Id="rId201" Type="http://schemas.openxmlformats.org/officeDocument/2006/relationships/customXml" Target="../ink/ink307.xml"/><Relationship Id="rId222" Type="http://schemas.openxmlformats.org/officeDocument/2006/relationships/customXml" Target="../ink/ink318.xml"/><Relationship Id="rId17" Type="http://schemas.openxmlformats.org/officeDocument/2006/relationships/customXml" Target="../ink/ink215.xml"/><Relationship Id="rId38" Type="http://schemas.openxmlformats.org/officeDocument/2006/relationships/image" Target="../media/image226.png"/><Relationship Id="rId59" Type="http://schemas.openxmlformats.org/officeDocument/2006/relationships/customXml" Target="../ink/ink236.xml"/><Relationship Id="rId103" Type="http://schemas.openxmlformats.org/officeDocument/2006/relationships/customXml" Target="../ink/ink258.xml"/><Relationship Id="rId124" Type="http://schemas.openxmlformats.org/officeDocument/2006/relationships/image" Target="../media/image269.png"/><Relationship Id="rId70" Type="http://schemas.openxmlformats.org/officeDocument/2006/relationships/image" Target="../media/image242.png"/><Relationship Id="rId91" Type="http://schemas.openxmlformats.org/officeDocument/2006/relationships/customXml" Target="../ink/ink252.xml"/><Relationship Id="rId145" Type="http://schemas.openxmlformats.org/officeDocument/2006/relationships/customXml" Target="../ink/ink279.xml"/><Relationship Id="rId166" Type="http://schemas.openxmlformats.org/officeDocument/2006/relationships/image" Target="../media/image290.png"/><Relationship Id="rId187" Type="http://schemas.openxmlformats.org/officeDocument/2006/relationships/customXml" Target="../ink/ink300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13.png"/><Relationship Id="rId233" Type="http://schemas.openxmlformats.org/officeDocument/2006/relationships/image" Target="../media/image323.png"/><Relationship Id="rId28" Type="http://schemas.openxmlformats.org/officeDocument/2006/relationships/image" Target="../media/image68.png"/><Relationship Id="rId49" Type="http://schemas.openxmlformats.org/officeDocument/2006/relationships/customXml" Target="../ink/ink231.xml"/><Relationship Id="rId114" Type="http://schemas.openxmlformats.org/officeDocument/2006/relationships/image" Target="../media/image264.png"/><Relationship Id="rId60" Type="http://schemas.openxmlformats.org/officeDocument/2006/relationships/image" Target="../media/image237.png"/><Relationship Id="rId81" Type="http://schemas.openxmlformats.org/officeDocument/2006/relationships/customXml" Target="../ink/ink247.xml"/><Relationship Id="rId135" Type="http://schemas.openxmlformats.org/officeDocument/2006/relationships/customXml" Target="../ink/ink274.xml"/><Relationship Id="rId156" Type="http://schemas.openxmlformats.org/officeDocument/2006/relationships/image" Target="../media/image285.png"/><Relationship Id="rId177" Type="http://schemas.openxmlformats.org/officeDocument/2006/relationships/customXml" Target="../ink/ink295.xml"/><Relationship Id="rId198" Type="http://schemas.openxmlformats.org/officeDocument/2006/relationships/image" Target="../media/image306.png"/><Relationship Id="rId202" Type="http://schemas.openxmlformats.org/officeDocument/2006/relationships/image" Target="../media/image308.png"/><Relationship Id="rId223" Type="http://schemas.openxmlformats.org/officeDocument/2006/relationships/image" Target="../media/image318.png"/><Relationship Id="rId18" Type="http://schemas.openxmlformats.org/officeDocument/2006/relationships/image" Target="../media/image217.png"/><Relationship Id="rId39" Type="http://schemas.openxmlformats.org/officeDocument/2006/relationships/customXml" Target="../ink/ink226.xml"/><Relationship Id="rId50" Type="http://schemas.openxmlformats.org/officeDocument/2006/relationships/image" Target="../media/image232.png"/><Relationship Id="rId104" Type="http://schemas.openxmlformats.org/officeDocument/2006/relationships/image" Target="../media/image259.png"/><Relationship Id="rId125" Type="http://schemas.openxmlformats.org/officeDocument/2006/relationships/customXml" Target="../ink/ink269.xml"/><Relationship Id="rId146" Type="http://schemas.openxmlformats.org/officeDocument/2006/relationships/image" Target="../media/image280.png"/><Relationship Id="rId167" Type="http://schemas.openxmlformats.org/officeDocument/2006/relationships/customXml" Target="../ink/ink290.xml"/><Relationship Id="rId188" Type="http://schemas.openxmlformats.org/officeDocument/2006/relationships/image" Target="../media/image301.png"/><Relationship Id="rId71" Type="http://schemas.openxmlformats.org/officeDocument/2006/relationships/customXml" Target="../ink/ink242.xml"/><Relationship Id="rId92" Type="http://schemas.openxmlformats.org/officeDocument/2006/relationships/image" Target="../media/image253.png"/><Relationship Id="rId213" Type="http://schemas.openxmlformats.org/officeDocument/2006/relationships/customXml" Target="../ink/ink313.xml"/><Relationship Id="rId2" Type="http://schemas.openxmlformats.org/officeDocument/2006/relationships/image" Target="../media/image209.emf"/><Relationship Id="rId29" Type="http://schemas.openxmlformats.org/officeDocument/2006/relationships/customXml" Target="../ink/ink221.xml"/><Relationship Id="rId40" Type="http://schemas.openxmlformats.org/officeDocument/2006/relationships/image" Target="../media/image227.png"/><Relationship Id="rId115" Type="http://schemas.openxmlformats.org/officeDocument/2006/relationships/customXml" Target="../ink/ink264.xml"/><Relationship Id="rId136" Type="http://schemas.openxmlformats.org/officeDocument/2006/relationships/image" Target="../media/image275.png"/><Relationship Id="rId157" Type="http://schemas.openxmlformats.org/officeDocument/2006/relationships/customXml" Target="../ink/ink285.xml"/><Relationship Id="rId178" Type="http://schemas.openxmlformats.org/officeDocument/2006/relationships/image" Target="../media/image296.png"/><Relationship Id="rId61" Type="http://schemas.openxmlformats.org/officeDocument/2006/relationships/customXml" Target="../ink/ink237.xml"/><Relationship Id="rId82" Type="http://schemas.openxmlformats.org/officeDocument/2006/relationships/image" Target="../media/image248.png"/><Relationship Id="rId199" Type="http://schemas.openxmlformats.org/officeDocument/2006/relationships/customXml" Target="../ink/ink306.xml"/><Relationship Id="rId203" Type="http://schemas.openxmlformats.org/officeDocument/2006/relationships/customXml" Target="../ink/ink308.xml"/><Relationship Id="rId19" Type="http://schemas.openxmlformats.org/officeDocument/2006/relationships/customXml" Target="../ink/ink216.xml"/><Relationship Id="rId224" Type="http://schemas.openxmlformats.org/officeDocument/2006/relationships/customXml" Target="../ink/ink319.xml"/><Relationship Id="rId30" Type="http://schemas.openxmlformats.org/officeDocument/2006/relationships/image" Target="../media/image222.png"/><Relationship Id="rId105" Type="http://schemas.openxmlformats.org/officeDocument/2006/relationships/customXml" Target="../ink/ink259.xml"/><Relationship Id="rId126" Type="http://schemas.openxmlformats.org/officeDocument/2006/relationships/image" Target="../media/image270.png"/><Relationship Id="rId147" Type="http://schemas.openxmlformats.org/officeDocument/2006/relationships/customXml" Target="../ink/ink280.xml"/><Relationship Id="rId168" Type="http://schemas.openxmlformats.org/officeDocument/2006/relationships/image" Target="../media/image291.png"/><Relationship Id="rId51" Type="http://schemas.openxmlformats.org/officeDocument/2006/relationships/customXml" Target="../ink/ink232.xml"/><Relationship Id="rId72" Type="http://schemas.openxmlformats.org/officeDocument/2006/relationships/image" Target="../media/image243.png"/><Relationship Id="rId93" Type="http://schemas.openxmlformats.org/officeDocument/2006/relationships/customXml" Target="../ink/ink253.xml"/><Relationship Id="rId189" Type="http://schemas.openxmlformats.org/officeDocument/2006/relationships/customXml" Target="../ink/ink301.xml"/><Relationship Id="rId3" Type="http://schemas.openxmlformats.org/officeDocument/2006/relationships/customXml" Target="../ink/ink208.xml"/><Relationship Id="rId214" Type="http://schemas.openxmlformats.org/officeDocument/2006/relationships/image" Target="../media/image314.png"/><Relationship Id="rId116" Type="http://schemas.openxmlformats.org/officeDocument/2006/relationships/image" Target="../media/image265.png"/><Relationship Id="rId137" Type="http://schemas.openxmlformats.org/officeDocument/2006/relationships/customXml" Target="../ink/ink275.xml"/><Relationship Id="rId158" Type="http://schemas.openxmlformats.org/officeDocument/2006/relationships/image" Target="../media/image28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1.png"/><Relationship Id="rId21" Type="http://schemas.openxmlformats.org/officeDocument/2006/relationships/image" Target="../media/image334.png"/><Relationship Id="rId324" Type="http://schemas.openxmlformats.org/officeDocument/2006/relationships/image" Target="../media/image484.png"/><Relationship Id="rId531" Type="http://schemas.openxmlformats.org/officeDocument/2006/relationships/image" Target="../media/image587.png"/><Relationship Id="rId170" Type="http://schemas.openxmlformats.org/officeDocument/2006/relationships/image" Target="../media/image407.png"/><Relationship Id="rId268" Type="http://schemas.openxmlformats.org/officeDocument/2006/relationships/image" Target="../media/image456.png"/><Relationship Id="rId475" Type="http://schemas.openxmlformats.org/officeDocument/2006/relationships/customXml" Target="../ink/ink560.xml"/><Relationship Id="rId32" Type="http://schemas.openxmlformats.org/officeDocument/2006/relationships/customXml" Target="../ink/ink338.xml"/><Relationship Id="rId128" Type="http://schemas.openxmlformats.org/officeDocument/2006/relationships/customXml" Target="../ink/ink386.xml"/><Relationship Id="rId335" Type="http://schemas.openxmlformats.org/officeDocument/2006/relationships/customXml" Target="../ink/ink490.xml"/><Relationship Id="rId542" Type="http://schemas.openxmlformats.org/officeDocument/2006/relationships/customXml" Target="../ink/ink594.xml"/><Relationship Id="rId181" Type="http://schemas.openxmlformats.org/officeDocument/2006/relationships/customXml" Target="../ink/ink413.xml"/><Relationship Id="rId402" Type="http://schemas.openxmlformats.org/officeDocument/2006/relationships/image" Target="../media/image523.png"/><Relationship Id="rId279" Type="http://schemas.openxmlformats.org/officeDocument/2006/relationships/customXml" Target="../ink/ink462.xml"/><Relationship Id="rId486" Type="http://schemas.openxmlformats.org/officeDocument/2006/relationships/customXml" Target="../ink/ink566.xml"/><Relationship Id="rId43" Type="http://schemas.openxmlformats.org/officeDocument/2006/relationships/image" Target="../media/image345.png"/><Relationship Id="rId139" Type="http://schemas.openxmlformats.org/officeDocument/2006/relationships/customXml" Target="../ink/ink392.xml"/><Relationship Id="rId346" Type="http://schemas.openxmlformats.org/officeDocument/2006/relationships/image" Target="../media/image495.png"/><Relationship Id="rId553" Type="http://schemas.openxmlformats.org/officeDocument/2006/relationships/image" Target="../media/image598.png"/><Relationship Id="rId192" Type="http://schemas.openxmlformats.org/officeDocument/2006/relationships/image" Target="../media/image418.png"/><Relationship Id="rId206" Type="http://schemas.openxmlformats.org/officeDocument/2006/relationships/image" Target="../media/image425.png"/><Relationship Id="rId413" Type="http://schemas.openxmlformats.org/officeDocument/2006/relationships/customXml" Target="../ink/ink529.xml"/><Relationship Id="rId497" Type="http://schemas.openxmlformats.org/officeDocument/2006/relationships/image" Target="../media/image570.png"/><Relationship Id="rId357" Type="http://schemas.openxmlformats.org/officeDocument/2006/relationships/customXml" Target="../ink/ink501.xml"/><Relationship Id="rId54" Type="http://schemas.openxmlformats.org/officeDocument/2006/relationships/customXml" Target="../ink/ink349.xml"/><Relationship Id="rId217" Type="http://schemas.openxmlformats.org/officeDocument/2006/relationships/customXml" Target="../ink/ink431.xml"/><Relationship Id="rId564" Type="http://schemas.openxmlformats.org/officeDocument/2006/relationships/customXml" Target="../ink/ink606.xml"/><Relationship Id="rId424" Type="http://schemas.openxmlformats.org/officeDocument/2006/relationships/image" Target="../media/image534.png"/><Relationship Id="rId270" Type="http://schemas.openxmlformats.org/officeDocument/2006/relationships/image" Target="../media/image457.png"/><Relationship Id="rId65" Type="http://schemas.openxmlformats.org/officeDocument/2006/relationships/image" Target="../media/image356.png"/><Relationship Id="rId130" Type="http://schemas.openxmlformats.org/officeDocument/2006/relationships/customXml" Target="../ink/ink387.xml"/><Relationship Id="rId368" Type="http://schemas.openxmlformats.org/officeDocument/2006/relationships/image" Target="../media/image506.png"/><Relationship Id="rId575" Type="http://schemas.openxmlformats.org/officeDocument/2006/relationships/image" Target="../media/image608.png"/><Relationship Id="rId228" Type="http://schemas.openxmlformats.org/officeDocument/2006/relationships/image" Target="../media/image436.png"/><Relationship Id="rId435" Type="http://schemas.openxmlformats.org/officeDocument/2006/relationships/customXml" Target="../ink/ink540.xml"/><Relationship Id="rId281" Type="http://schemas.openxmlformats.org/officeDocument/2006/relationships/customXml" Target="../ink/ink463.xml"/><Relationship Id="rId502" Type="http://schemas.openxmlformats.org/officeDocument/2006/relationships/customXml" Target="../ink/ink574.xml"/><Relationship Id="rId76" Type="http://schemas.openxmlformats.org/officeDocument/2006/relationships/customXml" Target="../ink/ink360.xml"/><Relationship Id="rId141" Type="http://schemas.openxmlformats.org/officeDocument/2006/relationships/customXml" Target="../ink/ink393.xml"/><Relationship Id="rId379" Type="http://schemas.openxmlformats.org/officeDocument/2006/relationships/customXml" Target="../ink/ink512.xml"/><Relationship Id="rId586" Type="http://schemas.openxmlformats.org/officeDocument/2006/relationships/customXml" Target="../ink/ink617.xml"/><Relationship Id="rId7" Type="http://schemas.openxmlformats.org/officeDocument/2006/relationships/customXml" Target="../ink/ink326.xml"/><Relationship Id="rId239" Type="http://schemas.openxmlformats.org/officeDocument/2006/relationships/customXml" Target="../ink/ink442.xml"/><Relationship Id="rId446" Type="http://schemas.openxmlformats.org/officeDocument/2006/relationships/image" Target="../media/image545.png"/><Relationship Id="rId292" Type="http://schemas.openxmlformats.org/officeDocument/2006/relationships/image" Target="../media/image468.png"/><Relationship Id="rId306" Type="http://schemas.openxmlformats.org/officeDocument/2006/relationships/image" Target="../media/image475.png"/><Relationship Id="rId87" Type="http://schemas.openxmlformats.org/officeDocument/2006/relationships/image" Target="../media/image367.png"/><Relationship Id="rId513" Type="http://schemas.openxmlformats.org/officeDocument/2006/relationships/image" Target="../media/image578.png"/><Relationship Id="rId597" Type="http://schemas.openxmlformats.org/officeDocument/2006/relationships/image" Target="../media/image619.png"/><Relationship Id="rId152" Type="http://schemas.openxmlformats.org/officeDocument/2006/relationships/image" Target="../media/image398.png"/><Relationship Id="rId457" Type="http://schemas.openxmlformats.org/officeDocument/2006/relationships/customXml" Target="../ink/ink551.xml"/><Relationship Id="rId14" Type="http://schemas.openxmlformats.org/officeDocument/2006/relationships/image" Target="../media/image330.png"/><Relationship Id="rId56" Type="http://schemas.openxmlformats.org/officeDocument/2006/relationships/customXml" Target="../ink/ink350.xml"/><Relationship Id="rId317" Type="http://schemas.openxmlformats.org/officeDocument/2006/relationships/customXml" Target="../ink/ink481.xml"/><Relationship Id="rId359" Type="http://schemas.openxmlformats.org/officeDocument/2006/relationships/customXml" Target="../ink/ink502.xml"/><Relationship Id="rId524" Type="http://schemas.openxmlformats.org/officeDocument/2006/relationships/customXml" Target="../ink/ink585.xml"/><Relationship Id="rId566" Type="http://schemas.openxmlformats.org/officeDocument/2006/relationships/customXml" Target="../ink/ink607.xml"/><Relationship Id="rId98" Type="http://schemas.openxmlformats.org/officeDocument/2006/relationships/customXml" Target="../ink/ink371.xml"/><Relationship Id="rId121" Type="http://schemas.openxmlformats.org/officeDocument/2006/relationships/image" Target="../media/image383.png"/><Relationship Id="rId163" Type="http://schemas.openxmlformats.org/officeDocument/2006/relationships/customXml" Target="../ink/ink404.xml"/><Relationship Id="rId219" Type="http://schemas.openxmlformats.org/officeDocument/2006/relationships/customXml" Target="../ink/ink432.xml"/><Relationship Id="rId370" Type="http://schemas.openxmlformats.org/officeDocument/2006/relationships/image" Target="../media/image507.png"/><Relationship Id="rId426" Type="http://schemas.openxmlformats.org/officeDocument/2006/relationships/image" Target="../media/image535.png"/><Relationship Id="rId230" Type="http://schemas.openxmlformats.org/officeDocument/2006/relationships/image" Target="../media/image437.png"/><Relationship Id="rId468" Type="http://schemas.openxmlformats.org/officeDocument/2006/relationships/image" Target="../media/image556.png"/><Relationship Id="rId25" Type="http://schemas.openxmlformats.org/officeDocument/2006/relationships/image" Target="../media/image336.png"/><Relationship Id="rId67" Type="http://schemas.openxmlformats.org/officeDocument/2006/relationships/image" Target="../media/image357.png"/><Relationship Id="rId272" Type="http://schemas.openxmlformats.org/officeDocument/2006/relationships/image" Target="../media/image458.png"/><Relationship Id="rId328" Type="http://schemas.openxmlformats.org/officeDocument/2006/relationships/image" Target="../media/image486.png"/><Relationship Id="rId535" Type="http://schemas.openxmlformats.org/officeDocument/2006/relationships/image" Target="../media/image589.png"/><Relationship Id="rId577" Type="http://schemas.openxmlformats.org/officeDocument/2006/relationships/image" Target="../media/image609.png"/><Relationship Id="rId132" Type="http://schemas.openxmlformats.org/officeDocument/2006/relationships/customXml" Target="../ink/ink388.xml"/><Relationship Id="rId174" Type="http://schemas.openxmlformats.org/officeDocument/2006/relationships/image" Target="../media/image409.png"/><Relationship Id="rId381" Type="http://schemas.openxmlformats.org/officeDocument/2006/relationships/customXml" Target="../ink/ink513.xml"/><Relationship Id="rId602" Type="http://schemas.openxmlformats.org/officeDocument/2006/relationships/customXml" Target="../ink/ink625.xml"/><Relationship Id="rId241" Type="http://schemas.openxmlformats.org/officeDocument/2006/relationships/customXml" Target="../ink/ink443.xml"/><Relationship Id="rId437" Type="http://schemas.openxmlformats.org/officeDocument/2006/relationships/customXml" Target="../ink/ink541.xml"/><Relationship Id="rId479" Type="http://schemas.openxmlformats.org/officeDocument/2006/relationships/image" Target="../media/image561.png"/><Relationship Id="rId36" Type="http://schemas.openxmlformats.org/officeDocument/2006/relationships/customXml" Target="../ink/ink340.xml"/><Relationship Id="rId283" Type="http://schemas.openxmlformats.org/officeDocument/2006/relationships/customXml" Target="../ink/ink464.xml"/><Relationship Id="rId339" Type="http://schemas.openxmlformats.org/officeDocument/2006/relationships/customXml" Target="../ink/ink492.xml"/><Relationship Id="rId490" Type="http://schemas.openxmlformats.org/officeDocument/2006/relationships/customXml" Target="../ink/ink568.xml"/><Relationship Id="rId504" Type="http://schemas.openxmlformats.org/officeDocument/2006/relationships/customXml" Target="../ink/ink575.xml"/><Relationship Id="rId546" Type="http://schemas.openxmlformats.org/officeDocument/2006/relationships/customXml" Target="../ink/ink596.xml"/><Relationship Id="rId78" Type="http://schemas.openxmlformats.org/officeDocument/2006/relationships/customXml" Target="../ink/ink361.xml"/><Relationship Id="rId101" Type="http://schemas.openxmlformats.org/officeDocument/2006/relationships/image" Target="../media/image373.png"/><Relationship Id="rId143" Type="http://schemas.openxmlformats.org/officeDocument/2006/relationships/customXml" Target="../ink/ink394.xml"/><Relationship Id="rId185" Type="http://schemas.openxmlformats.org/officeDocument/2006/relationships/customXml" Target="../ink/ink415.xml"/><Relationship Id="rId350" Type="http://schemas.openxmlformats.org/officeDocument/2006/relationships/image" Target="../media/image497.png"/><Relationship Id="rId406" Type="http://schemas.openxmlformats.org/officeDocument/2006/relationships/image" Target="../media/image525.png"/><Relationship Id="rId588" Type="http://schemas.openxmlformats.org/officeDocument/2006/relationships/customXml" Target="../ink/ink618.xml"/><Relationship Id="rId9" Type="http://schemas.openxmlformats.org/officeDocument/2006/relationships/customXml" Target="../ink/ink327.xml"/><Relationship Id="rId210" Type="http://schemas.openxmlformats.org/officeDocument/2006/relationships/image" Target="../media/image427.png"/><Relationship Id="rId392" Type="http://schemas.openxmlformats.org/officeDocument/2006/relationships/image" Target="../media/image518.png"/><Relationship Id="rId448" Type="http://schemas.openxmlformats.org/officeDocument/2006/relationships/image" Target="../media/image546.png"/><Relationship Id="rId252" Type="http://schemas.openxmlformats.org/officeDocument/2006/relationships/image" Target="../media/image448.png"/><Relationship Id="rId294" Type="http://schemas.openxmlformats.org/officeDocument/2006/relationships/image" Target="../media/image469.png"/><Relationship Id="rId308" Type="http://schemas.openxmlformats.org/officeDocument/2006/relationships/image" Target="../media/image476.png"/><Relationship Id="rId515" Type="http://schemas.openxmlformats.org/officeDocument/2006/relationships/image" Target="../media/image579.png"/><Relationship Id="rId47" Type="http://schemas.openxmlformats.org/officeDocument/2006/relationships/image" Target="../media/image347.png"/><Relationship Id="rId89" Type="http://schemas.openxmlformats.org/officeDocument/2006/relationships/image" Target="../media/image368.png"/><Relationship Id="rId112" Type="http://schemas.openxmlformats.org/officeDocument/2006/relationships/customXml" Target="../ink/ink378.xml"/><Relationship Id="rId154" Type="http://schemas.openxmlformats.org/officeDocument/2006/relationships/image" Target="../media/image399.png"/><Relationship Id="rId361" Type="http://schemas.openxmlformats.org/officeDocument/2006/relationships/customXml" Target="../ink/ink503.xml"/><Relationship Id="rId557" Type="http://schemas.openxmlformats.org/officeDocument/2006/relationships/image" Target="../media/image600.png"/><Relationship Id="rId599" Type="http://schemas.openxmlformats.org/officeDocument/2006/relationships/image" Target="../media/image620.png"/><Relationship Id="rId196" Type="http://schemas.openxmlformats.org/officeDocument/2006/relationships/image" Target="../media/image420.png"/><Relationship Id="rId417" Type="http://schemas.openxmlformats.org/officeDocument/2006/relationships/customXml" Target="../ink/ink531.xml"/><Relationship Id="rId459" Type="http://schemas.openxmlformats.org/officeDocument/2006/relationships/customXml" Target="../ink/ink552.xml"/><Relationship Id="rId16" Type="http://schemas.openxmlformats.org/officeDocument/2006/relationships/image" Target="../media/image331.png"/><Relationship Id="rId221" Type="http://schemas.openxmlformats.org/officeDocument/2006/relationships/customXml" Target="../ink/ink433.xml"/><Relationship Id="rId263" Type="http://schemas.openxmlformats.org/officeDocument/2006/relationships/customXml" Target="../ink/ink454.xml"/><Relationship Id="rId319" Type="http://schemas.openxmlformats.org/officeDocument/2006/relationships/customXml" Target="../ink/ink482.xml"/><Relationship Id="rId470" Type="http://schemas.openxmlformats.org/officeDocument/2006/relationships/image" Target="../media/image557.png"/><Relationship Id="rId526" Type="http://schemas.openxmlformats.org/officeDocument/2006/relationships/customXml" Target="../ink/ink586.xml"/><Relationship Id="rId58" Type="http://schemas.openxmlformats.org/officeDocument/2006/relationships/customXml" Target="../ink/ink351.xml"/><Relationship Id="rId123" Type="http://schemas.openxmlformats.org/officeDocument/2006/relationships/image" Target="../media/image384.png"/><Relationship Id="rId330" Type="http://schemas.openxmlformats.org/officeDocument/2006/relationships/image" Target="../media/image487.png"/><Relationship Id="rId568" Type="http://schemas.openxmlformats.org/officeDocument/2006/relationships/customXml" Target="../ink/ink608.xml"/><Relationship Id="rId165" Type="http://schemas.openxmlformats.org/officeDocument/2006/relationships/customXml" Target="../ink/ink405.xml"/><Relationship Id="rId372" Type="http://schemas.openxmlformats.org/officeDocument/2006/relationships/image" Target="../media/image508.png"/><Relationship Id="rId428" Type="http://schemas.openxmlformats.org/officeDocument/2006/relationships/image" Target="../media/image536.png"/><Relationship Id="rId232" Type="http://schemas.openxmlformats.org/officeDocument/2006/relationships/image" Target="../media/image438.png"/><Relationship Id="rId274" Type="http://schemas.openxmlformats.org/officeDocument/2006/relationships/image" Target="../media/image459.png"/><Relationship Id="rId481" Type="http://schemas.openxmlformats.org/officeDocument/2006/relationships/image" Target="../media/image562.png"/><Relationship Id="rId27" Type="http://schemas.openxmlformats.org/officeDocument/2006/relationships/image" Target="../media/image337.png"/><Relationship Id="rId69" Type="http://schemas.openxmlformats.org/officeDocument/2006/relationships/image" Target="../media/image358.png"/><Relationship Id="rId134" Type="http://schemas.openxmlformats.org/officeDocument/2006/relationships/image" Target="../media/image389.png"/><Relationship Id="rId537" Type="http://schemas.openxmlformats.org/officeDocument/2006/relationships/image" Target="../media/image590.png"/><Relationship Id="rId579" Type="http://schemas.openxmlformats.org/officeDocument/2006/relationships/image" Target="../media/image610.png"/><Relationship Id="rId80" Type="http://schemas.openxmlformats.org/officeDocument/2006/relationships/customXml" Target="../ink/ink362.xml"/><Relationship Id="rId176" Type="http://schemas.openxmlformats.org/officeDocument/2006/relationships/image" Target="../media/image410.png"/><Relationship Id="rId341" Type="http://schemas.openxmlformats.org/officeDocument/2006/relationships/customXml" Target="../ink/ink493.xml"/><Relationship Id="rId383" Type="http://schemas.openxmlformats.org/officeDocument/2006/relationships/customXml" Target="../ink/ink514.xml"/><Relationship Id="rId439" Type="http://schemas.openxmlformats.org/officeDocument/2006/relationships/customXml" Target="../ink/ink542.xml"/><Relationship Id="rId590" Type="http://schemas.openxmlformats.org/officeDocument/2006/relationships/customXml" Target="../ink/ink619.xml"/><Relationship Id="rId201" Type="http://schemas.openxmlformats.org/officeDocument/2006/relationships/customXml" Target="../ink/ink423.xml"/><Relationship Id="rId243" Type="http://schemas.openxmlformats.org/officeDocument/2006/relationships/customXml" Target="../ink/ink444.xml"/><Relationship Id="rId285" Type="http://schemas.openxmlformats.org/officeDocument/2006/relationships/customXml" Target="../ink/ink465.xml"/><Relationship Id="rId450" Type="http://schemas.openxmlformats.org/officeDocument/2006/relationships/image" Target="../media/image547.png"/><Relationship Id="rId506" Type="http://schemas.openxmlformats.org/officeDocument/2006/relationships/customXml" Target="../ink/ink576.xml"/><Relationship Id="rId38" Type="http://schemas.openxmlformats.org/officeDocument/2006/relationships/customXml" Target="../ink/ink341.xml"/><Relationship Id="rId103" Type="http://schemas.openxmlformats.org/officeDocument/2006/relationships/image" Target="../media/image374.png"/><Relationship Id="rId310" Type="http://schemas.openxmlformats.org/officeDocument/2006/relationships/image" Target="../media/image477.png"/><Relationship Id="rId492" Type="http://schemas.openxmlformats.org/officeDocument/2006/relationships/customXml" Target="../ink/ink569.xml"/><Relationship Id="rId548" Type="http://schemas.openxmlformats.org/officeDocument/2006/relationships/customXml" Target="../ink/ink597.xml"/><Relationship Id="rId91" Type="http://schemas.openxmlformats.org/officeDocument/2006/relationships/image" Target="../media/image68.png"/><Relationship Id="rId145" Type="http://schemas.openxmlformats.org/officeDocument/2006/relationships/customXml" Target="../ink/ink395.xml"/><Relationship Id="rId187" Type="http://schemas.openxmlformats.org/officeDocument/2006/relationships/customXml" Target="../ink/ink416.xml"/><Relationship Id="rId352" Type="http://schemas.openxmlformats.org/officeDocument/2006/relationships/image" Target="../media/image498.png"/><Relationship Id="rId394" Type="http://schemas.openxmlformats.org/officeDocument/2006/relationships/image" Target="../media/image519.png"/><Relationship Id="rId408" Type="http://schemas.openxmlformats.org/officeDocument/2006/relationships/image" Target="../media/image526.png"/><Relationship Id="rId212" Type="http://schemas.openxmlformats.org/officeDocument/2006/relationships/image" Target="../media/image428.png"/><Relationship Id="rId254" Type="http://schemas.openxmlformats.org/officeDocument/2006/relationships/image" Target="../media/image449.png"/><Relationship Id="rId49" Type="http://schemas.openxmlformats.org/officeDocument/2006/relationships/image" Target="../media/image348.png"/><Relationship Id="rId114" Type="http://schemas.openxmlformats.org/officeDocument/2006/relationships/customXml" Target="../ink/ink379.xml"/><Relationship Id="rId296" Type="http://schemas.openxmlformats.org/officeDocument/2006/relationships/image" Target="../media/image470.png"/><Relationship Id="rId461" Type="http://schemas.openxmlformats.org/officeDocument/2006/relationships/customXml" Target="../ink/ink553.xml"/><Relationship Id="rId517" Type="http://schemas.openxmlformats.org/officeDocument/2006/relationships/image" Target="../media/image580.png"/><Relationship Id="rId559" Type="http://schemas.openxmlformats.org/officeDocument/2006/relationships/image" Target="../media/image601.png"/><Relationship Id="rId60" Type="http://schemas.openxmlformats.org/officeDocument/2006/relationships/customXml" Target="../ink/ink352.xml"/><Relationship Id="rId156" Type="http://schemas.openxmlformats.org/officeDocument/2006/relationships/image" Target="../media/image400.png"/><Relationship Id="rId198" Type="http://schemas.openxmlformats.org/officeDocument/2006/relationships/image" Target="../media/image421.png"/><Relationship Id="rId321" Type="http://schemas.openxmlformats.org/officeDocument/2006/relationships/customXml" Target="../ink/ink483.xml"/><Relationship Id="rId363" Type="http://schemas.openxmlformats.org/officeDocument/2006/relationships/customXml" Target="../ink/ink504.xml"/><Relationship Id="rId419" Type="http://schemas.openxmlformats.org/officeDocument/2006/relationships/customXml" Target="../ink/ink532.xml"/><Relationship Id="rId570" Type="http://schemas.openxmlformats.org/officeDocument/2006/relationships/customXml" Target="../ink/ink609.xml"/><Relationship Id="rId223" Type="http://schemas.openxmlformats.org/officeDocument/2006/relationships/customXml" Target="../ink/ink434.xml"/><Relationship Id="rId430" Type="http://schemas.openxmlformats.org/officeDocument/2006/relationships/image" Target="../media/image537.png"/><Relationship Id="rId18" Type="http://schemas.openxmlformats.org/officeDocument/2006/relationships/image" Target="../media/image332.png"/><Relationship Id="rId265" Type="http://schemas.openxmlformats.org/officeDocument/2006/relationships/customXml" Target="../ink/ink455.xml"/><Relationship Id="rId472" Type="http://schemas.openxmlformats.org/officeDocument/2006/relationships/image" Target="../media/image558.png"/><Relationship Id="rId528" Type="http://schemas.openxmlformats.org/officeDocument/2006/relationships/customXml" Target="../ink/ink587.xml"/><Relationship Id="rId125" Type="http://schemas.openxmlformats.org/officeDocument/2006/relationships/image" Target="../media/image385.png"/><Relationship Id="rId167" Type="http://schemas.openxmlformats.org/officeDocument/2006/relationships/customXml" Target="../ink/ink406.xml"/><Relationship Id="rId332" Type="http://schemas.openxmlformats.org/officeDocument/2006/relationships/image" Target="../media/image488.png"/><Relationship Id="rId374" Type="http://schemas.openxmlformats.org/officeDocument/2006/relationships/image" Target="../media/image509.png"/><Relationship Id="rId581" Type="http://schemas.openxmlformats.org/officeDocument/2006/relationships/image" Target="../media/image611.png"/><Relationship Id="rId71" Type="http://schemas.openxmlformats.org/officeDocument/2006/relationships/image" Target="../media/image359.png"/><Relationship Id="rId234" Type="http://schemas.openxmlformats.org/officeDocument/2006/relationships/image" Target="../media/image439.png"/><Relationship Id="rId2" Type="http://schemas.openxmlformats.org/officeDocument/2006/relationships/image" Target="../media/image324.emf"/><Relationship Id="rId29" Type="http://schemas.openxmlformats.org/officeDocument/2006/relationships/image" Target="../media/image338.png"/><Relationship Id="rId276" Type="http://schemas.openxmlformats.org/officeDocument/2006/relationships/image" Target="../media/image460.png"/><Relationship Id="rId441" Type="http://schemas.openxmlformats.org/officeDocument/2006/relationships/customXml" Target="../ink/ink543.xml"/><Relationship Id="rId483" Type="http://schemas.openxmlformats.org/officeDocument/2006/relationships/image" Target="../media/image563.png"/><Relationship Id="rId539" Type="http://schemas.openxmlformats.org/officeDocument/2006/relationships/image" Target="../media/image591.png"/><Relationship Id="rId40" Type="http://schemas.openxmlformats.org/officeDocument/2006/relationships/customXml" Target="../ink/ink342.xml"/><Relationship Id="rId136" Type="http://schemas.openxmlformats.org/officeDocument/2006/relationships/image" Target="../media/image390.png"/><Relationship Id="rId178" Type="http://schemas.openxmlformats.org/officeDocument/2006/relationships/image" Target="../media/image411.png"/><Relationship Id="rId301" Type="http://schemas.openxmlformats.org/officeDocument/2006/relationships/customXml" Target="../ink/ink473.xml"/><Relationship Id="rId343" Type="http://schemas.openxmlformats.org/officeDocument/2006/relationships/customXml" Target="../ink/ink494.xml"/><Relationship Id="rId550" Type="http://schemas.openxmlformats.org/officeDocument/2006/relationships/customXml" Target="../ink/ink598.xml"/><Relationship Id="rId82" Type="http://schemas.openxmlformats.org/officeDocument/2006/relationships/customXml" Target="../ink/ink363.xml"/><Relationship Id="rId203" Type="http://schemas.openxmlformats.org/officeDocument/2006/relationships/customXml" Target="../ink/ink424.xml"/><Relationship Id="rId385" Type="http://schemas.openxmlformats.org/officeDocument/2006/relationships/customXml" Target="../ink/ink515.xml"/><Relationship Id="rId592" Type="http://schemas.openxmlformats.org/officeDocument/2006/relationships/customXml" Target="../ink/ink620.xml"/><Relationship Id="rId245" Type="http://schemas.openxmlformats.org/officeDocument/2006/relationships/customXml" Target="../ink/ink445.xml"/><Relationship Id="rId287" Type="http://schemas.openxmlformats.org/officeDocument/2006/relationships/customXml" Target="../ink/ink466.xml"/><Relationship Id="rId410" Type="http://schemas.openxmlformats.org/officeDocument/2006/relationships/image" Target="../media/image527.png"/><Relationship Id="rId452" Type="http://schemas.openxmlformats.org/officeDocument/2006/relationships/image" Target="../media/image548.png"/><Relationship Id="rId494" Type="http://schemas.openxmlformats.org/officeDocument/2006/relationships/customXml" Target="../ink/ink570.xml"/><Relationship Id="rId508" Type="http://schemas.openxmlformats.org/officeDocument/2006/relationships/customXml" Target="../ink/ink577.xml"/><Relationship Id="rId105" Type="http://schemas.openxmlformats.org/officeDocument/2006/relationships/image" Target="../media/image375.png"/><Relationship Id="rId147" Type="http://schemas.openxmlformats.org/officeDocument/2006/relationships/customXml" Target="../ink/ink396.xml"/><Relationship Id="rId312" Type="http://schemas.openxmlformats.org/officeDocument/2006/relationships/image" Target="../media/image478.png"/><Relationship Id="rId354" Type="http://schemas.openxmlformats.org/officeDocument/2006/relationships/image" Target="../media/image499.png"/><Relationship Id="rId51" Type="http://schemas.openxmlformats.org/officeDocument/2006/relationships/image" Target="../media/image349.png"/><Relationship Id="rId93" Type="http://schemas.openxmlformats.org/officeDocument/2006/relationships/image" Target="../media/image369.png"/><Relationship Id="rId189" Type="http://schemas.openxmlformats.org/officeDocument/2006/relationships/customXml" Target="../ink/ink417.xml"/><Relationship Id="rId396" Type="http://schemas.openxmlformats.org/officeDocument/2006/relationships/image" Target="../media/image520.png"/><Relationship Id="rId561" Type="http://schemas.openxmlformats.org/officeDocument/2006/relationships/customXml" Target="../ink/ink604.xml"/><Relationship Id="rId214" Type="http://schemas.openxmlformats.org/officeDocument/2006/relationships/image" Target="../media/image429.png"/><Relationship Id="rId256" Type="http://schemas.openxmlformats.org/officeDocument/2006/relationships/image" Target="../media/image450.png"/><Relationship Id="rId298" Type="http://schemas.openxmlformats.org/officeDocument/2006/relationships/image" Target="../media/image471.png"/><Relationship Id="rId421" Type="http://schemas.openxmlformats.org/officeDocument/2006/relationships/customXml" Target="../ink/ink533.xml"/><Relationship Id="rId463" Type="http://schemas.openxmlformats.org/officeDocument/2006/relationships/customXml" Target="../ink/ink554.xml"/><Relationship Id="rId519" Type="http://schemas.openxmlformats.org/officeDocument/2006/relationships/image" Target="../media/image581.png"/><Relationship Id="rId116" Type="http://schemas.openxmlformats.org/officeDocument/2006/relationships/customXml" Target="../ink/ink380.xml"/><Relationship Id="rId158" Type="http://schemas.openxmlformats.org/officeDocument/2006/relationships/image" Target="../media/image401.png"/><Relationship Id="rId323" Type="http://schemas.openxmlformats.org/officeDocument/2006/relationships/customXml" Target="../ink/ink484.xml"/><Relationship Id="rId530" Type="http://schemas.openxmlformats.org/officeDocument/2006/relationships/customXml" Target="../ink/ink588.xml"/><Relationship Id="rId20" Type="http://schemas.openxmlformats.org/officeDocument/2006/relationships/image" Target="../media/image333.png"/><Relationship Id="rId62" Type="http://schemas.openxmlformats.org/officeDocument/2006/relationships/customXml" Target="../ink/ink353.xml"/><Relationship Id="rId365" Type="http://schemas.openxmlformats.org/officeDocument/2006/relationships/customXml" Target="../ink/ink505.xml"/><Relationship Id="rId572" Type="http://schemas.openxmlformats.org/officeDocument/2006/relationships/customXml" Target="../ink/ink610.xml"/><Relationship Id="rId225" Type="http://schemas.openxmlformats.org/officeDocument/2006/relationships/customXml" Target="../ink/ink435.xml"/><Relationship Id="rId267" Type="http://schemas.openxmlformats.org/officeDocument/2006/relationships/customXml" Target="../ink/ink456.xml"/><Relationship Id="rId432" Type="http://schemas.openxmlformats.org/officeDocument/2006/relationships/image" Target="../media/image538.png"/><Relationship Id="rId474" Type="http://schemas.openxmlformats.org/officeDocument/2006/relationships/image" Target="../media/image559.png"/><Relationship Id="rId127" Type="http://schemas.openxmlformats.org/officeDocument/2006/relationships/image" Target="../media/image386.png"/><Relationship Id="rId31" Type="http://schemas.openxmlformats.org/officeDocument/2006/relationships/image" Target="../media/image339.png"/><Relationship Id="rId73" Type="http://schemas.openxmlformats.org/officeDocument/2006/relationships/image" Target="../media/image360.png"/><Relationship Id="rId169" Type="http://schemas.openxmlformats.org/officeDocument/2006/relationships/customXml" Target="../ink/ink407.xml"/><Relationship Id="rId334" Type="http://schemas.openxmlformats.org/officeDocument/2006/relationships/image" Target="../media/image489.png"/><Relationship Id="rId376" Type="http://schemas.openxmlformats.org/officeDocument/2006/relationships/image" Target="../media/image510.png"/><Relationship Id="rId541" Type="http://schemas.openxmlformats.org/officeDocument/2006/relationships/image" Target="../media/image592.png"/><Relationship Id="rId583" Type="http://schemas.openxmlformats.org/officeDocument/2006/relationships/image" Target="../media/image612.png"/><Relationship Id="rId4" Type="http://schemas.openxmlformats.org/officeDocument/2006/relationships/image" Target="../media/image325.png"/><Relationship Id="rId180" Type="http://schemas.openxmlformats.org/officeDocument/2006/relationships/image" Target="../media/image412.png"/><Relationship Id="rId236" Type="http://schemas.openxmlformats.org/officeDocument/2006/relationships/image" Target="../media/image440.png"/><Relationship Id="rId278" Type="http://schemas.openxmlformats.org/officeDocument/2006/relationships/image" Target="../media/image461.png"/><Relationship Id="rId401" Type="http://schemas.openxmlformats.org/officeDocument/2006/relationships/customXml" Target="../ink/ink523.xml"/><Relationship Id="rId443" Type="http://schemas.openxmlformats.org/officeDocument/2006/relationships/customXml" Target="../ink/ink544.xml"/><Relationship Id="rId303" Type="http://schemas.openxmlformats.org/officeDocument/2006/relationships/customXml" Target="../ink/ink474.xml"/><Relationship Id="rId485" Type="http://schemas.openxmlformats.org/officeDocument/2006/relationships/image" Target="../media/image564.png"/><Relationship Id="rId42" Type="http://schemas.openxmlformats.org/officeDocument/2006/relationships/customXml" Target="../ink/ink343.xml"/><Relationship Id="rId84" Type="http://schemas.openxmlformats.org/officeDocument/2006/relationships/customXml" Target="../ink/ink364.xml"/><Relationship Id="rId138" Type="http://schemas.openxmlformats.org/officeDocument/2006/relationships/image" Target="../media/image391.png"/><Relationship Id="rId345" Type="http://schemas.openxmlformats.org/officeDocument/2006/relationships/customXml" Target="../ink/ink495.xml"/><Relationship Id="rId387" Type="http://schemas.openxmlformats.org/officeDocument/2006/relationships/customXml" Target="../ink/ink516.xml"/><Relationship Id="rId510" Type="http://schemas.openxmlformats.org/officeDocument/2006/relationships/customXml" Target="../ink/ink578.xml"/><Relationship Id="rId552" Type="http://schemas.openxmlformats.org/officeDocument/2006/relationships/customXml" Target="../ink/ink599.xml"/><Relationship Id="rId594" Type="http://schemas.openxmlformats.org/officeDocument/2006/relationships/customXml" Target="../ink/ink621.xml"/><Relationship Id="rId191" Type="http://schemas.openxmlformats.org/officeDocument/2006/relationships/customXml" Target="../ink/ink418.xml"/><Relationship Id="rId205" Type="http://schemas.openxmlformats.org/officeDocument/2006/relationships/customXml" Target="../ink/ink425.xml"/><Relationship Id="rId247" Type="http://schemas.openxmlformats.org/officeDocument/2006/relationships/customXml" Target="../ink/ink446.xml"/><Relationship Id="rId412" Type="http://schemas.openxmlformats.org/officeDocument/2006/relationships/image" Target="../media/image528.png"/><Relationship Id="rId107" Type="http://schemas.openxmlformats.org/officeDocument/2006/relationships/image" Target="../media/image376.png"/><Relationship Id="rId289" Type="http://schemas.openxmlformats.org/officeDocument/2006/relationships/customXml" Target="../ink/ink467.xml"/><Relationship Id="rId454" Type="http://schemas.openxmlformats.org/officeDocument/2006/relationships/image" Target="../media/image549.png"/><Relationship Id="rId496" Type="http://schemas.openxmlformats.org/officeDocument/2006/relationships/customXml" Target="../ink/ink571.xml"/><Relationship Id="rId11" Type="http://schemas.openxmlformats.org/officeDocument/2006/relationships/customXml" Target="../ink/ink328.xml"/><Relationship Id="rId53" Type="http://schemas.openxmlformats.org/officeDocument/2006/relationships/image" Target="../media/image350.png"/><Relationship Id="rId149" Type="http://schemas.openxmlformats.org/officeDocument/2006/relationships/customXml" Target="../ink/ink397.xml"/><Relationship Id="rId314" Type="http://schemas.openxmlformats.org/officeDocument/2006/relationships/image" Target="../media/image479.png"/><Relationship Id="rId356" Type="http://schemas.openxmlformats.org/officeDocument/2006/relationships/image" Target="../media/image500.png"/><Relationship Id="rId398" Type="http://schemas.openxmlformats.org/officeDocument/2006/relationships/image" Target="../media/image521.png"/><Relationship Id="rId521" Type="http://schemas.openxmlformats.org/officeDocument/2006/relationships/image" Target="../media/image582.png"/><Relationship Id="rId563" Type="http://schemas.openxmlformats.org/officeDocument/2006/relationships/customXml" Target="../ink/ink605.xml"/><Relationship Id="rId95" Type="http://schemas.openxmlformats.org/officeDocument/2006/relationships/image" Target="../media/image370.png"/><Relationship Id="rId160" Type="http://schemas.openxmlformats.org/officeDocument/2006/relationships/image" Target="../media/image402.png"/><Relationship Id="rId216" Type="http://schemas.openxmlformats.org/officeDocument/2006/relationships/image" Target="../media/image430.png"/><Relationship Id="rId423" Type="http://schemas.openxmlformats.org/officeDocument/2006/relationships/customXml" Target="../ink/ink534.xml"/><Relationship Id="rId258" Type="http://schemas.openxmlformats.org/officeDocument/2006/relationships/image" Target="../media/image451.png"/><Relationship Id="rId465" Type="http://schemas.openxmlformats.org/officeDocument/2006/relationships/customXml" Target="../ink/ink555.xml"/><Relationship Id="rId22" Type="http://schemas.openxmlformats.org/officeDocument/2006/relationships/customXml" Target="../ink/ink333.xml"/><Relationship Id="rId64" Type="http://schemas.openxmlformats.org/officeDocument/2006/relationships/customXml" Target="../ink/ink354.xml"/><Relationship Id="rId118" Type="http://schemas.openxmlformats.org/officeDocument/2006/relationships/customXml" Target="../ink/ink381.xml"/><Relationship Id="rId325" Type="http://schemas.openxmlformats.org/officeDocument/2006/relationships/customXml" Target="../ink/ink485.xml"/><Relationship Id="rId367" Type="http://schemas.openxmlformats.org/officeDocument/2006/relationships/customXml" Target="../ink/ink506.xml"/><Relationship Id="rId532" Type="http://schemas.openxmlformats.org/officeDocument/2006/relationships/customXml" Target="../ink/ink589.xml"/><Relationship Id="rId574" Type="http://schemas.openxmlformats.org/officeDocument/2006/relationships/customXml" Target="../ink/ink611.xml"/><Relationship Id="rId171" Type="http://schemas.openxmlformats.org/officeDocument/2006/relationships/customXml" Target="../ink/ink408.xml"/><Relationship Id="rId227" Type="http://schemas.openxmlformats.org/officeDocument/2006/relationships/customXml" Target="../ink/ink436.xml"/><Relationship Id="rId269" Type="http://schemas.openxmlformats.org/officeDocument/2006/relationships/customXml" Target="../ink/ink457.xml"/><Relationship Id="rId434" Type="http://schemas.openxmlformats.org/officeDocument/2006/relationships/image" Target="../media/image539.png"/><Relationship Id="rId476" Type="http://schemas.openxmlformats.org/officeDocument/2006/relationships/customXml" Target="../ink/ink561.xml"/><Relationship Id="rId33" Type="http://schemas.openxmlformats.org/officeDocument/2006/relationships/image" Target="../media/image340.png"/><Relationship Id="rId129" Type="http://schemas.openxmlformats.org/officeDocument/2006/relationships/image" Target="../media/image387.png"/><Relationship Id="rId280" Type="http://schemas.openxmlformats.org/officeDocument/2006/relationships/image" Target="../media/image462.png"/><Relationship Id="rId336" Type="http://schemas.openxmlformats.org/officeDocument/2006/relationships/image" Target="../media/image490.png"/><Relationship Id="rId501" Type="http://schemas.openxmlformats.org/officeDocument/2006/relationships/image" Target="../media/image572.png"/><Relationship Id="rId543" Type="http://schemas.openxmlformats.org/officeDocument/2006/relationships/image" Target="../media/image593.png"/><Relationship Id="rId75" Type="http://schemas.openxmlformats.org/officeDocument/2006/relationships/image" Target="../media/image361.png"/><Relationship Id="rId140" Type="http://schemas.openxmlformats.org/officeDocument/2006/relationships/image" Target="../media/image392.png"/><Relationship Id="rId182" Type="http://schemas.openxmlformats.org/officeDocument/2006/relationships/image" Target="../media/image413.png"/><Relationship Id="rId378" Type="http://schemas.openxmlformats.org/officeDocument/2006/relationships/image" Target="../media/image511.png"/><Relationship Id="rId403" Type="http://schemas.openxmlformats.org/officeDocument/2006/relationships/customXml" Target="../ink/ink524.xml"/><Relationship Id="rId585" Type="http://schemas.openxmlformats.org/officeDocument/2006/relationships/image" Target="../media/image613.png"/><Relationship Id="rId6" Type="http://schemas.openxmlformats.org/officeDocument/2006/relationships/image" Target="../media/image326.png"/><Relationship Id="rId238" Type="http://schemas.openxmlformats.org/officeDocument/2006/relationships/image" Target="../media/image441.png"/><Relationship Id="rId445" Type="http://schemas.openxmlformats.org/officeDocument/2006/relationships/customXml" Target="../ink/ink545.xml"/><Relationship Id="rId487" Type="http://schemas.openxmlformats.org/officeDocument/2006/relationships/image" Target="../media/image565.png"/><Relationship Id="rId291" Type="http://schemas.openxmlformats.org/officeDocument/2006/relationships/customXml" Target="../ink/ink468.xml"/><Relationship Id="rId305" Type="http://schemas.openxmlformats.org/officeDocument/2006/relationships/customXml" Target="../ink/ink475.xml"/><Relationship Id="rId347" Type="http://schemas.openxmlformats.org/officeDocument/2006/relationships/customXml" Target="../ink/ink496.xml"/><Relationship Id="rId512" Type="http://schemas.openxmlformats.org/officeDocument/2006/relationships/customXml" Target="../ink/ink579.xml"/><Relationship Id="rId44" Type="http://schemas.openxmlformats.org/officeDocument/2006/relationships/customXml" Target="../ink/ink344.xml"/><Relationship Id="rId86" Type="http://schemas.openxmlformats.org/officeDocument/2006/relationships/customXml" Target="../ink/ink365.xml"/><Relationship Id="rId151" Type="http://schemas.openxmlformats.org/officeDocument/2006/relationships/customXml" Target="../ink/ink398.xml"/><Relationship Id="rId389" Type="http://schemas.openxmlformats.org/officeDocument/2006/relationships/customXml" Target="../ink/ink517.xml"/><Relationship Id="rId554" Type="http://schemas.openxmlformats.org/officeDocument/2006/relationships/customXml" Target="../ink/ink600.xml"/><Relationship Id="rId596" Type="http://schemas.openxmlformats.org/officeDocument/2006/relationships/customXml" Target="../ink/ink622.xml"/><Relationship Id="rId193" Type="http://schemas.openxmlformats.org/officeDocument/2006/relationships/customXml" Target="../ink/ink419.xml"/><Relationship Id="rId207" Type="http://schemas.openxmlformats.org/officeDocument/2006/relationships/customXml" Target="../ink/ink426.xml"/><Relationship Id="rId249" Type="http://schemas.openxmlformats.org/officeDocument/2006/relationships/customXml" Target="../ink/ink447.xml"/><Relationship Id="rId414" Type="http://schemas.openxmlformats.org/officeDocument/2006/relationships/image" Target="../media/image529.png"/><Relationship Id="rId456" Type="http://schemas.openxmlformats.org/officeDocument/2006/relationships/image" Target="../media/image550.png"/><Relationship Id="rId498" Type="http://schemas.openxmlformats.org/officeDocument/2006/relationships/customXml" Target="../ink/ink572.xml"/><Relationship Id="rId13" Type="http://schemas.openxmlformats.org/officeDocument/2006/relationships/customXml" Target="../ink/ink329.xml"/><Relationship Id="rId109" Type="http://schemas.openxmlformats.org/officeDocument/2006/relationships/image" Target="../media/image377.png"/><Relationship Id="rId260" Type="http://schemas.openxmlformats.org/officeDocument/2006/relationships/image" Target="../media/image452.png"/><Relationship Id="rId316" Type="http://schemas.openxmlformats.org/officeDocument/2006/relationships/image" Target="../media/image480.png"/><Relationship Id="rId523" Type="http://schemas.openxmlformats.org/officeDocument/2006/relationships/image" Target="../media/image583.png"/><Relationship Id="rId55" Type="http://schemas.openxmlformats.org/officeDocument/2006/relationships/image" Target="../media/image351.png"/><Relationship Id="rId97" Type="http://schemas.openxmlformats.org/officeDocument/2006/relationships/image" Target="../media/image371.png"/><Relationship Id="rId120" Type="http://schemas.openxmlformats.org/officeDocument/2006/relationships/customXml" Target="../ink/ink382.xml"/><Relationship Id="rId358" Type="http://schemas.openxmlformats.org/officeDocument/2006/relationships/image" Target="../media/image501.png"/><Relationship Id="rId565" Type="http://schemas.openxmlformats.org/officeDocument/2006/relationships/image" Target="../media/image603.png"/><Relationship Id="rId162" Type="http://schemas.openxmlformats.org/officeDocument/2006/relationships/image" Target="../media/image403.png"/><Relationship Id="rId218" Type="http://schemas.openxmlformats.org/officeDocument/2006/relationships/image" Target="../media/image431.png"/><Relationship Id="rId425" Type="http://schemas.openxmlformats.org/officeDocument/2006/relationships/customXml" Target="../ink/ink535.xml"/><Relationship Id="rId467" Type="http://schemas.openxmlformats.org/officeDocument/2006/relationships/customXml" Target="../ink/ink556.xml"/><Relationship Id="rId271" Type="http://schemas.openxmlformats.org/officeDocument/2006/relationships/customXml" Target="../ink/ink458.xml"/><Relationship Id="rId24" Type="http://schemas.openxmlformats.org/officeDocument/2006/relationships/customXml" Target="../ink/ink334.xml"/><Relationship Id="rId66" Type="http://schemas.openxmlformats.org/officeDocument/2006/relationships/customXml" Target="../ink/ink355.xml"/><Relationship Id="rId131" Type="http://schemas.openxmlformats.org/officeDocument/2006/relationships/image" Target="../media/image388.png"/><Relationship Id="rId327" Type="http://schemas.openxmlformats.org/officeDocument/2006/relationships/customXml" Target="../ink/ink486.xml"/><Relationship Id="rId369" Type="http://schemas.openxmlformats.org/officeDocument/2006/relationships/customXml" Target="../ink/ink507.xml"/><Relationship Id="rId534" Type="http://schemas.openxmlformats.org/officeDocument/2006/relationships/customXml" Target="../ink/ink590.xml"/><Relationship Id="rId576" Type="http://schemas.openxmlformats.org/officeDocument/2006/relationships/customXml" Target="../ink/ink612.xml"/><Relationship Id="rId173" Type="http://schemas.openxmlformats.org/officeDocument/2006/relationships/customXml" Target="../ink/ink409.xml"/><Relationship Id="rId229" Type="http://schemas.openxmlformats.org/officeDocument/2006/relationships/customXml" Target="../ink/ink437.xml"/><Relationship Id="rId380" Type="http://schemas.openxmlformats.org/officeDocument/2006/relationships/image" Target="../media/image512.png"/><Relationship Id="rId436" Type="http://schemas.openxmlformats.org/officeDocument/2006/relationships/image" Target="../media/image540.png"/><Relationship Id="rId601" Type="http://schemas.openxmlformats.org/officeDocument/2006/relationships/image" Target="../media/image621.png"/><Relationship Id="rId240" Type="http://schemas.openxmlformats.org/officeDocument/2006/relationships/image" Target="../media/image442.png"/><Relationship Id="rId478" Type="http://schemas.openxmlformats.org/officeDocument/2006/relationships/customXml" Target="../ink/ink562.xml"/><Relationship Id="rId35" Type="http://schemas.openxmlformats.org/officeDocument/2006/relationships/image" Target="../media/image341.png"/><Relationship Id="rId77" Type="http://schemas.openxmlformats.org/officeDocument/2006/relationships/image" Target="../media/image362.png"/><Relationship Id="rId100" Type="http://schemas.openxmlformats.org/officeDocument/2006/relationships/customXml" Target="../ink/ink372.xml"/><Relationship Id="rId282" Type="http://schemas.openxmlformats.org/officeDocument/2006/relationships/image" Target="../media/image463.png"/><Relationship Id="rId338" Type="http://schemas.openxmlformats.org/officeDocument/2006/relationships/image" Target="../media/image491.png"/><Relationship Id="rId503" Type="http://schemas.openxmlformats.org/officeDocument/2006/relationships/image" Target="../media/image573.png"/><Relationship Id="rId545" Type="http://schemas.openxmlformats.org/officeDocument/2006/relationships/image" Target="../media/image594.png"/><Relationship Id="rId587" Type="http://schemas.openxmlformats.org/officeDocument/2006/relationships/image" Target="../media/image614.png"/><Relationship Id="rId8" Type="http://schemas.openxmlformats.org/officeDocument/2006/relationships/image" Target="../media/image327.png"/><Relationship Id="rId142" Type="http://schemas.openxmlformats.org/officeDocument/2006/relationships/image" Target="../media/image393.png"/><Relationship Id="rId184" Type="http://schemas.openxmlformats.org/officeDocument/2006/relationships/image" Target="../media/image414.png"/><Relationship Id="rId391" Type="http://schemas.openxmlformats.org/officeDocument/2006/relationships/customXml" Target="../ink/ink518.xml"/><Relationship Id="rId405" Type="http://schemas.openxmlformats.org/officeDocument/2006/relationships/customXml" Target="../ink/ink525.xml"/><Relationship Id="rId447" Type="http://schemas.openxmlformats.org/officeDocument/2006/relationships/customXml" Target="../ink/ink546.xml"/><Relationship Id="rId251" Type="http://schemas.openxmlformats.org/officeDocument/2006/relationships/customXml" Target="../ink/ink448.xml"/><Relationship Id="rId489" Type="http://schemas.openxmlformats.org/officeDocument/2006/relationships/image" Target="../media/image566.png"/><Relationship Id="rId46" Type="http://schemas.openxmlformats.org/officeDocument/2006/relationships/customXml" Target="../ink/ink345.xml"/><Relationship Id="rId293" Type="http://schemas.openxmlformats.org/officeDocument/2006/relationships/customXml" Target="../ink/ink469.xml"/><Relationship Id="rId307" Type="http://schemas.openxmlformats.org/officeDocument/2006/relationships/customXml" Target="../ink/ink476.xml"/><Relationship Id="rId349" Type="http://schemas.openxmlformats.org/officeDocument/2006/relationships/customXml" Target="../ink/ink497.xml"/><Relationship Id="rId514" Type="http://schemas.openxmlformats.org/officeDocument/2006/relationships/customXml" Target="../ink/ink580.xml"/><Relationship Id="rId556" Type="http://schemas.openxmlformats.org/officeDocument/2006/relationships/customXml" Target="../ink/ink601.xml"/><Relationship Id="rId88" Type="http://schemas.openxmlformats.org/officeDocument/2006/relationships/customXml" Target="../ink/ink366.xml"/><Relationship Id="rId111" Type="http://schemas.openxmlformats.org/officeDocument/2006/relationships/image" Target="../media/image378.png"/><Relationship Id="rId153" Type="http://schemas.openxmlformats.org/officeDocument/2006/relationships/customXml" Target="../ink/ink399.xml"/><Relationship Id="rId195" Type="http://schemas.openxmlformats.org/officeDocument/2006/relationships/customXml" Target="../ink/ink420.xml"/><Relationship Id="rId209" Type="http://schemas.openxmlformats.org/officeDocument/2006/relationships/customXml" Target="../ink/ink427.xml"/><Relationship Id="rId360" Type="http://schemas.openxmlformats.org/officeDocument/2006/relationships/image" Target="../media/image502.png"/><Relationship Id="rId416" Type="http://schemas.openxmlformats.org/officeDocument/2006/relationships/image" Target="../media/image530.png"/><Relationship Id="rId598" Type="http://schemas.openxmlformats.org/officeDocument/2006/relationships/customXml" Target="../ink/ink623.xml"/><Relationship Id="rId220" Type="http://schemas.openxmlformats.org/officeDocument/2006/relationships/image" Target="../media/image432.png"/><Relationship Id="rId458" Type="http://schemas.openxmlformats.org/officeDocument/2006/relationships/image" Target="../media/image551.png"/><Relationship Id="rId15" Type="http://schemas.openxmlformats.org/officeDocument/2006/relationships/customXml" Target="../ink/ink330.xml"/><Relationship Id="rId57" Type="http://schemas.openxmlformats.org/officeDocument/2006/relationships/image" Target="../media/image352.png"/><Relationship Id="rId262" Type="http://schemas.openxmlformats.org/officeDocument/2006/relationships/image" Target="../media/image453.png"/><Relationship Id="rId318" Type="http://schemas.openxmlformats.org/officeDocument/2006/relationships/image" Target="../media/image481.png"/><Relationship Id="rId525" Type="http://schemas.openxmlformats.org/officeDocument/2006/relationships/image" Target="../media/image584.png"/><Relationship Id="rId567" Type="http://schemas.openxmlformats.org/officeDocument/2006/relationships/image" Target="../media/image604.png"/><Relationship Id="rId99" Type="http://schemas.openxmlformats.org/officeDocument/2006/relationships/image" Target="../media/image372.png"/><Relationship Id="rId122" Type="http://schemas.openxmlformats.org/officeDocument/2006/relationships/customXml" Target="../ink/ink383.xml"/><Relationship Id="rId164" Type="http://schemas.openxmlformats.org/officeDocument/2006/relationships/image" Target="../media/image404.png"/><Relationship Id="rId371" Type="http://schemas.openxmlformats.org/officeDocument/2006/relationships/customXml" Target="../ink/ink508.xml"/><Relationship Id="rId427" Type="http://schemas.openxmlformats.org/officeDocument/2006/relationships/customXml" Target="../ink/ink536.xml"/><Relationship Id="rId469" Type="http://schemas.openxmlformats.org/officeDocument/2006/relationships/customXml" Target="../ink/ink557.xml"/><Relationship Id="rId26" Type="http://schemas.openxmlformats.org/officeDocument/2006/relationships/customXml" Target="../ink/ink335.xml"/><Relationship Id="rId231" Type="http://schemas.openxmlformats.org/officeDocument/2006/relationships/customXml" Target="../ink/ink438.xml"/><Relationship Id="rId273" Type="http://schemas.openxmlformats.org/officeDocument/2006/relationships/customXml" Target="../ink/ink459.xml"/><Relationship Id="rId329" Type="http://schemas.openxmlformats.org/officeDocument/2006/relationships/customXml" Target="../ink/ink487.xml"/><Relationship Id="rId480" Type="http://schemas.openxmlformats.org/officeDocument/2006/relationships/customXml" Target="../ink/ink563.xml"/><Relationship Id="rId536" Type="http://schemas.openxmlformats.org/officeDocument/2006/relationships/customXml" Target="../ink/ink591.xml"/><Relationship Id="rId68" Type="http://schemas.openxmlformats.org/officeDocument/2006/relationships/customXml" Target="../ink/ink356.xml"/><Relationship Id="rId133" Type="http://schemas.openxmlformats.org/officeDocument/2006/relationships/customXml" Target="../ink/ink389.xml"/><Relationship Id="rId175" Type="http://schemas.openxmlformats.org/officeDocument/2006/relationships/customXml" Target="../ink/ink410.xml"/><Relationship Id="rId340" Type="http://schemas.openxmlformats.org/officeDocument/2006/relationships/image" Target="../media/image492.png"/><Relationship Id="rId578" Type="http://schemas.openxmlformats.org/officeDocument/2006/relationships/customXml" Target="../ink/ink613.xml"/><Relationship Id="rId200" Type="http://schemas.openxmlformats.org/officeDocument/2006/relationships/image" Target="../media/image422.png"/><Relationship Id="rId382" Type="http://schemas.openxmlformats.org/officeDocument/2006/relationships/image" Target="../media/image513.png"/><Relationship Id="rId438" Type="http://schemas.openxmlformats.org/officeDocument/2006/relationships/image" Target="../media/image541.png"/><Relationship Id="rId603" Type="http://schemas.openxmlformats.org/officeDocument/2006/relationships/image" Target="../media/image622.png"/><Relationship Id="rId242" Type="http://schemas.openxmlformats.org/officeDocument/2006/relationships/image" Target="../media/image443.png"/><Relationship Id="rId284" Type="http://schemas.openxmlformats.org/officeDocument/2006/relationships/image" Target="../media/image464.png"/><Relationship Id="rId491" Type="http://schemas.openxmlformats.org/officeDocument/2006/relationships/image" Target="../media/image567.png"/><Relationship Id="rId505" Type="http://schemas.openxmlformats.org/officeDocument/2006/relationships/image" Target="../media/image574.png"/><Relationship Id="rId37" Type="http://schemas.openxmlformats.org/officeDocument/2006/relationships/image" Target="../media/image342.png"/><Relationship Id="rId79" Type="http://schemas.openxmlformats.org/officeDocument/2006/relationships/image" Target="../media/image363.png"/><Relationship Id="rId102" Type="http://schemas.openxmlformats.org/officeDocument/2006/relationships/customXml" Target="../ink/ink373.xml"/><Relationship Id="rId144" Type="http://schemas.openxmlformats.org/officeDocument/2006/relationships/image" Target="../media/image394.png"/><Relationship Id="rId547" Type="http://schemas.openxmlformats.org/officeDocument/2006/relationships/image" Target="../media/image595.png"/><Relationship Id="rId589" Type="http://schemas.openxmlformats.org/officeDocument/2006/relationships/image" Target="../media/image615.png"/><Relationship Id="rId90" Type="http://schemas.openxmlformats.org/officeDocument/2006/relationships/customXml" Target="../ink/ink367.xml"/><Relationship Id="rId186" Type="http://schemas.openxmlformats.org/officeDocument/2006/relationships/image" Target="../media/image415.png"/><Relationship Id="rId351" Type="http://schemas.openxmlformats.org/officeDocument/2006/relationships/customXml" Target="../ink/ink498.xml"/><Relationship Id="rId393" Type="http://schemas.openxmlformats.org/officeDocument/2006/relationships/customXml" Target="../ink/ink519.xml"/><Relationship Id="rId407" Type="http://schemas.openxmlformats.org/officeDocument/2006/relationships/customXml" Target="../ink/ink526.xml"/><Relationship Id="rId449" Type="http://schemas.openxmlformats.org/officeDocument/2006/relationships/customXml" Target="../ink/ink547.xml"/><Relationship Id="rId211" Type="http://schemas.openxmlformats.org/officeDocument/2006/relationships/customXml" Target="../ink/ink428.xml"/><Relationship Id="rId253" Type="http://schemas.openxmlformats.org/officeDocument/2006/relationships/customXml" Target="../ink/ink449.xml"/><Relationship Id="rId295" Type="http://schemas.openxmlformats.org/officeDocument/2006/relationships/customXml" Target="../ink/ink470.xml"/><Relationship Id="rId309" Type="http://schemas.openxmlformats.org/officeDocument/2006/relationships/customXml" Target="../ink/ink477.xml"/><Relationship Id="rId460" Type="http://schemas.openxmlformats.org/officeDocument/2006/relationships/image" Target="../media/image552.png"/><Relationship Id="rId516" Type="http://schemas.openxmlformats.org/officeDocument/2006/relationships/customXml" Target="../ink/ink581.xml"/><Relationship Id="rId48" Type="http://schemas.openxmlformats.org/officeDocument/2006/relationships/customXml" Target="../ink/ink346.xml"/><Relationship Id="rId113" Type="http://schemas.openxmlformats.org/officeDocument/2006/relationships/image" Target="../media/image379.png"/><Relationship Id="rId320" Type="http://schemas.openxmlformats.org/officeDocument/2006/relationships/image" Target="../media/image482.png"/><Relationship Id="rId558" Type="http://schemas.openxmlformats.org/officeDocument/2006/relationships/customXml" Target="../ink/ink602.xml"/><Relationship Id="rId155" Type="http://schemas.openxmlformats.org/officeDocument/2006/relationships/customXml" Target="../ink/ink400.xml"/><Relationship Id="rId197" Type="http://schemas.openxmlformats.org/officeDocument/2006/relationships/customXml" Target="../ink/ink421.xml"/><Relationship Id="rId362" Type="http://schemas.openxmlformats.org/officeDocument/2006/relationships/image" Target="../media/image503.png"/><Relationship Id="rId418" Type="http://schemas.openxmlformats.org/officeDocument/2006/relationships/image" Target="../media/image531.png"/><Relationship Id="rId222" Type="http://schemas.openxmlformats.org/officeDocument/2006/relationships/image" Target="../media/image433.png"/><Relationship Id="rId264" Type="http://schemas.openxmlformats.org/officeDocument/2006/relationships/image" Target="../media/image454.png"/><Relationship Id="rId471" Type="http://schemas.openxmlformats.org/officeDocument/2006/relationships/customXml" Target="../ink/ink558.xml"/><Relationship Id="rId17" Type="http://schemas.openxmlformats.org/officeDocument/2006/relationships/customXml" Target="../ink/ink331.xml"/><Relationship Id="rId59" Type="http://schemas.openxmlformats.org/officeDocument/2006/relationships/image" Target="../media/image353.png"/><Relationship Id="rId124" Type="http://schemas.openxmlformats.org/officeDocument/2006/relationships/customXml" Target="../ink/ink384.xml"/><Relationship Id="rId527" Type="http://schemas.openxmlformats.org/officeDocument/2006/relationships/image" Target="../media/image585.png"/><Relationship Id="rId569" Type="http://schemas.openxmlformats.org/officeDocument/2006/relationships/image" Target="../media/image605.png"/><Relationship Id="rId70" Type="http://schemas.openxmlformats.org/officeDocument/2006/relationships/customXml" Target="../ink/ink357.xml"/><Relationship Id="rId166" Type="http://schemas.openxmlformats.org/officeDocument/2006/relationships/image" Target="../media/image405.png"/><Relationship Id="rId331" Type="http://schemas.openxmlformats.org/officeDocument/2006/relationships/customXml" Target="../ink/ink488.xml"/><Relationship Id="rId373" Type="http://schemas.openxmlformats.org/officeDocument/2006/relationships/customXml" Target="../ink/ink509.xml"/><Relationship Id="rId429" Type="http://schemas.openxmlformats.org/officeDocument/2006/relationships/customXml" Target="../ink/ink537.xml"/><Relationship Id="rId580" Type="http://schemas.openxmlformats.org/officeDocument/2006/relationships/customXml" Target="../ink/ink61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39.xml"/><Relationship Id="rId440" Type="http://schemas.openxmlformats.org/officeDocument/2006/relationships/image" Target="../media/image542.png"/><Relationship Id="rId28" Type="http://schemas.openxmlformats.org/officeDocument/2006/relationships/customXml" Target="../ink/ink336.xml"/><Relationship Id="rId275" Type="http://schemas.openxmlformats.org/officeDocument/2006/relationships/customXml" Target="../ink/ink460.xml"/><Relationship Id="rId300" Type="http://schemas.openxmlformats.org/officeDocument/2006/relationships/image" Target="../media/image472.png"/><Relationship Id="rId482" Type="http://schemas.openxmlformats.org/officeDocument/2006/relationships/customXml" Target="../ink/ink564.xml"/><Relationship Id="rId538" Type="http://schemas.openxmlformats.org/officeDocument/2006/relationships/customXml" Target="../ink/ink592.xml"/><Relationship Id="rId81" Type="http://schemas.openxmlformats.org/officeDocument/2006/relationships/image" Target="../media/image364.png"/><Relationship Id="rId135" Type="http://schemas.openxmlformats.org/officeDocument/2006/relationships/customXml" Target="../ink/ink390.xml"/><Relationship Id="rId177" Type="http://schemas.openxmlformats.org/officeDocument/2006/relationships/customXml" Target="../ink/ink411.xml"/><Relationship Id="rId342" Type="http://schemas.openxmlformats.org/officeDocument/2006/relationships/image" Target="../media/image493.png"/><Relationship Id="rId384" Type="http://schemas.openxmlformats.org/officeDocument/2006/relationships/image" Target="../media/image514.png"/><Relationship Id="rId591" Type="http://schemas.openxmlformats.org/officeDocument/2006/relationships/image" Target="../media/image616.png"/><Relationship Id="rId202" Type="http://schemas.openxmlformats.org/officeDocument/2006/relationships/image" Target="../media/image423.png"/><Relationship Id="rId244" Type="http://schemas.openxmlformats.org/officeDocument/2006/relationships/image" Target="../media/image444.png"/><Relationship Id="rId39" Type="http://schemas.openxmlformats.org/officeDocument/2006/relationships/image" Target="../media/image343.png"/><Relationship Id="rId286" Type="http://schemas.openxmlformats.org/officeDocument/2006/relationships/image" Target="../media/image465.png"/><Relationship Id="rId451" Type="http://schemas.openxmlformats.org/officeDocument/2006/relationships/customXml" Target="../ink/ink548.xml"/><Relationship Id="rId493" Type="http://schemas.openxmlformats.org/officeDocument/2006/relationships/image" Target="../media/image568.png"/><Relationship Id="rId507" Type="http://schemas.openxmlformats.org/officeDocument/2006/relationships/image" Target="../media/image575.png"/><Relationship Id="rId549" Type="http://schemas.openxmlformats.org/officeDocument/2006/relationships/image" Target="../media/image596.png"/><Relationship Id="rId50" Type="http://schemas.openxmlformats.org/officeDocument/2006/relationships/customXml" Target="../ink/ink347.xml"/><Relationship Id="rId104" Type="http://schemas.openxmlformats.org/officeDocument/2006/relationships/customXml" Target="../ink/ink374.xml"/><Relationship Id="rId146" Type="http://schemas.openxmlformats.org/officeDocument/2006/relationships/image" Target="../media/image395.png"/><Relationship Id="rId188" Type="http://schemas.openxmlformats.org/officeDocument/2006/relationships/image" Target="../media/image416.png"/><Relationship Id="rId311" Type="http://schemas.openxmlformats.org/officeDocument/2006/relationships/customXml" Target="../ink/ink478.xml"/><Relationship Id="rId353" Type="http://schemas.openxmlformats.org/officeDocument/2006/relationships/customXml" Target="../ink/ink499.xml"/><Relationship Id="rId395" Type="http://schemas.openxmlformats.org/officeDocument/2006/relationships/customXml" Target="../ink/ink520.xml"/><Relationship Id="rId409" Type="http://schemas.openxmlformats.org/officeDocument/2006/relationships/customXml" Target="../ink/ink527.xml"/><Relationship Id="rId560" Type="http://schemas.openxmlformats.org/officeDocument/2006/relationships/customXml" Target="../ink/ink603.xml"/><Relationship Id="rId92" Type="http://schemas.openxmlformats.org/officeDocument/2006/relationships/customXml" Target="../ink/ink368.xml"/><Relationship Id="rId213" Type="http://schemas.openxmlformats.org/officeDocument/2006/relationships/customXml" Target="../ink/ink429.xml"/><Relationship Id="rId420" Type="http://schemas.openxmlformats.org/officeDocument/2006/relationships/image" Target="../media/image532.png"/><Relationship Id="rId255" Type="http://schemas.openxmlformats.org/officeDocument/2006/relationships/customXml" Target="../ink/ink450.xml"/><Relationship Id="rId297" Type="http://schemas.openxmlformats.org/officeDocument/2006/relationships/customXml" Target="../ink/ink471.xml"/><Relationship Id="rId462" Type="http://schemas.openxmlformats.org/officeDocument/2006/relationships/image" Target="../media/image553.png"/><Relationship Id="rId518" Type="http://schemas.openxmlformats.org/officeDocument/2006/relationships/customXml" Target="../ink/ink582.xml"/><Relationship Id="rId115" Type="http://schemas.openxmlformats.org/officeDocument/2006/relationships/image" Target="../media/image380.png"/><Relationship Id="rId157" Type="http://schemas.openxmlformats.org/officeDocument/2006/relationships/customXml" Target="../ink/ink401.xml"/><Relationship Id="rId322" Type="http://schemas.openxmlformats.org/officeDocument/2006/relationships/image" Target="../media/image483.png"/><Relationship Id="rId364" Type="http://schemas.openxmlformats.org/officeDocument/2006/relationships/image" Target="../media/image504.png"/><Relationship Id="rId61" Type="http://schemas.openxmlformats.org/officeDocument/2006/relationships/image" Target="../media/image354.png"/><Relationship Id="rId199" Type="http://schemas.openxmlformats.org/officeDocument/2006/relationships/customXml" Target="../ink/ink422.xml"/><Relationship Id="rId571" Type="http://schemas.openxmlformats.org/officeDocument/2006/relationships/image" Target="../media/image606.png"/><Relationship Id="rId19" Type="http://schemas.openxmlformats.org/officeDocument/2006/relationships/customXml" Target="../ink/ink332.xml"/><Relationship Id="rId224" Type="http://schemas.openxmlformats.org/officeDocument/2006/relationships/image" Target="../media/image434.png"/><Relationship Id="rId266" Type="http://schemas.openxmlformats.org/officeDocument/2006/relationships/image" Target="../media/image455.png"/><Relationship Id="rId431" Type="http://schemas.openxmlformats.org/officeDocument/2006/relationships/customXml" Target="../ink/ink538.xml"/><Relationship Id="rId473" Type="http://schemas.openxmlformats.org/officeDocument/2006/relationships/customXml" Target="../ink/ink559.xml"/><Relationship Id="rId529" Type="http://schemas.openxmlformats.org/officeDocument/2006/relationships/image" Target="../media/image586.png"/><Relationship Id="rId30" Type="http://schemas.openxmlformats.org/officeDocument/2006/relationships/customXml" Target="../ink/ink337.xml"/><Relationship Id="rId126" Type="http://schemas.openxmlformats.org/officeDocument/2006/relationships/customXml" Target="../ink/ink385.xml"/><Relationship Id="rId168" Type="http://schemas.openxmlformats.org/officeDocument/2006/relationships/image" Target="../media/image406.png"/><Relationship Id="rId333" Type="http://schemas.openxmlformats.org/officeDocument/2006/relationships/customXml" Target="../ink/ink489.xml"/><Relationship Id="rId540" Type="http://schemas.openxmlformats.org/officeDocument/2006/relationships/customXml" Target="../ink/ink593.xml"/><Relationship Id="rId72" Type="http://schemas.openxmlformats.org/officeDocument/2006/relationships/customXml" Target="../ink/ink358.xml"/><Relationship Id="rId375" Type="http://schemas.openxmlformats.org/officeDocument/2006/relationships/customXml" Target="../ink/ink510.xml"/><Relationship Id="rId582" Type="http://schemas.openxmlformats.org/officeDocument/2006/relationships/customXml" Target="../ink/ink615.xml"/><Relationship Id="rId3" Type="http://schemas.openxmlformats.org/officeDocument/2006/relationships/customXml" Target="../ink/ink324.xml"/><Relationship Id="rId235" Type="http://schemas.openxmlformats.org/officeDocument/2006/relationships/customXml" Target="../ink/ink440.xml"/><Relationship Id="rId277" Type="http://schemas.openxmlformats.org/officeDocument/2006/relationships/customXml" Target="../ink/ink461.xml"/><Relationship Id="rId400" Type="http://schemas.openxmlformats.org/officeDocument/2006/relationships/image" Target="../media/image522.png"/><Relationship Id="rId442" Type="http://schemas.openxmlformats.org/officeDocument/2006/relationships/image" Target="../media/image543.png"/><Relationship Id="rId484" Type="http://schemas.openxmlformats.org/officeDocument/2006/relationships/customXml" Target="../ink/ink565.xml"/><Relationship Id="rId137" Type="http://schemas.openxmlformats.org/officeDocument/2006/relationships/customXml" Target="../ink/ink391.xml"/><Relationship Id="rId302" Type="http://schemas.openxmlformats.org/officeDocument/2006/relationships/image" Target="../media/image473.png"/><Relationship Id="rId344" Type="http://schemas.openxmlformats.org/officeDocument/2006/relationships/image" Target="../media/image494.png"/><Relationship Id="rId41" Type="http://schemas.openxmlformats.org/officeDocument/2006/relationships/image" Target="../media/image344.png"/><Relationship Id="rId83" Type="http://schemas.openxmlformats.org/officeDocument/2006/relationships/image" Target="../media/image365.png"/><Relationship Id="rId179" Type="http://schemas.openxmlformats.org/officeDocument/2006/relationships/customXml" Target="../ink/ink412.xml"/><Relationship Id="rId386" Type="http://schemas.openxmlformats.org/officeDocument/2006/relationships/image" Target="../media/image515.png"/><Relationship Id="rId551" Type="http://schemas.openxmlformats.org/officeDocument/2006/relationships/image" Target="../media/image597.png"/><Relationship Id="rId593" Type="http://schemas.openxmlformats.org/officeDocument/2006/relationships/image" Target="../media/image617.png"/><Relationship Id="rId190" Type="http://schemas.openxmlformats.org/officeDocument/2006/relationships/image" Target="../media/image417.png"/><Relationship Id="rId204" Type="http://schemas.openxmlformats.org/officeDocument/2006/relationships/image" Target="../media/image424.png"/><Relationship Id="rId246" Type="http://schemas.openxmlformats.org/officeDocument/2006/relationships/image" Target="../media/image445.png"/><Relationship Id="rId288" Type="http://schemas.openxmlformats.org/officeDocument/2006/relationships/image" Target="../media/image466.png"/><Relationship Id="rId411" Type="http://schemas.openxmlformats.org/officeDocument/2006/relationships/customXml" Target="../ink/ink528.xml"/><Relationship Id="rId453" Type="http://schemas.openxmlformats.org/officeDocument/2006/relationships/customXml" Target="../ink/ink549.xml"/><Relationship Id="rId509" Type="http://schemas.openxmlformats.org/officeDocument/2006/relationships/image" Target="../media/image576.png"/><Relationship Id="rId106" Type="http://schemas.openxmlformats.org/officeDocument/2006/relationships/customXml" Target="../ink/ink375.xml"/><Relationship Id="rId313" Type="http://schemas.openxmlformats.org/officeDocument/2006/relationships/customXml" Target="../ink/ink479.xml"/><Relationship Id="rId495" Type="http://schemas.openxmlformats.org/officeDocument/2006/relationships/image" Target="../media/image569.png"/><Relationship Id="rId10" Type="http://schemas.openxmlformats.org/officeDocument/2006/relationships/image" Target="../media/image328.png"/><Relationship Id="rId52" Type="http://schemas.openxmlformats.org/officeDocument/2006/relationships/customXml" Target="../ink/ink348.xml"/><Relationship Id="rId94" Type="http://schemas.openxmlformats.org/officeDocument/2006/relationships/customXml" Target="../ink/ink369.xml"/><Relationship Id="rId148" Type="http://schemas.openxmlformats.org/officeDocument/2006/relationships/image" Target="../media/image396.png"/><Relationship Id="rId355" Type="http://schemas.openxmlformats.org/officeDocument/2006/relationships/customXml" Target="../ink/ink500.xml"/><Relationship Id="rId397" Type="http://schemas.openxmlformats.org/officeDocument/2006/relationships/customXml" Target="../ink/ink521.xml"/><Relationship Id="rId520" Type="http://schemas.openxmlformats.org/officeDocument/2006/relationships/customXml" Target="../ink/ink583.xml"/><Relationship Id="rId562" Type="http://schemas.openxmlformats.org/officeDocument/2006/relationships/image" Target="../media/image602.png"/><Relationship Id="rId215" Type="http://schemas.openxmlformats.org/officeDocument/2006/relationships/customXml" Target="../ink/ink430.xml"/><Relationship Id="rId257" Type="http://schemas.openxmlformats.org/officeDocument/2006/relationships/customXml" Target="../ink/ink451.xml"/><Relationship Id="rId422" Type="http://schemas.openxmlformats.org/officeDocument/2006/relationships/image" Target="../media/image533.png"/><Relationship Id="rId464" Type="http://schemas.openxmlformats.org/officeDocument/2006/relationships/image" Target="../media/image554.png"/><Relationship Id="rId299" Type="http://schemas.openxmlformats.org/officeDocument/2006/relationships/customXml" Target="../ink/ink472.xml"/><Relationship Id="rId63" Type="http://schemas.openxmlformats.org/officeDocument/2006/relationships/image" Target="../media/image355.png"/><Relationship Id="rId159" Type="http://schemas.openxmlformats.org/officeDocument/2006/relationships/customXml" Target="../ink/ink402.xml"/><Relationship Id="rId366" Type="http://schemas.openxmlformats.org/officeDocument/2006/relationships/image" Target="../media/image505.png"/><Relationship Id="rId573" Type="http://schemas.openxmlformats.org/officeDocument/2006/relationships/image" Target="../media/image607.png"/><Relationship Id="rId226" Type="http://schemas.openxmlformats.org/officeDocument/2006/relationships/image" Target="../media/image435.png"/><Relationship Id="rId433" Type="http://schemas.openxmlformats.org/officeDocument/2006/relationships/customXml" Target="../ink/ink539.xml"/><Relationship Id="rId74" Type="http://schemas.openxmlformats.org/officeDocument/2006/relationships/customXml" Target="../ink/ink359.xml"/><Relationship Id="rId377" Type="http://schemas.openxmlformats.org/officeDocument/2006/relationships/customXml" Target="../ink/ink511.xml"/><Relationship Id="rId500" Type="http://schemas.openxmlformats.org/officeDocument/2006/relationships/customXml" Target="../ink/ink573.xml"/><Relationship Id="rId584" Type="http://schemas.openxmlformats.org/officeDocument/2006/relationships/customXml" Target="../ink/ink616.xml"/><Relationship Id="rId5" Type="http://schemas.openxmlformats.org/officeDocument/2006/relationships/customXml" Target="../ink/ink325.xml"/><Relationship Id="rId237" Type="http://schemas.openxmlformats.org/officeDocument/2006/relationships/customXml" Target="../ink/ink441.xml"/><Relationship Id="rId444" Type="http://schemas.openxmlformats.org/officeDocument/2006/relationships/image" Target="../media/image544.png"/><Relationship Id="rId290" Type="http://schemas.openxmlformats.org/officeDocument/2006/relationships/image" Target="../media/image467.png"/><Relationship Id="rId304" Type="http://schemas.openxmlformats.org/officeDocument/2006/relationships/image" Target="../media/image474.png"/><Relationship Id="rId388" Type="http://schemas.openxmlformats.org/officeDocument/2006/relationships/image" Target="../media/image516.png"/><Relationship Id="rId511" Type="http://schemas.openxmlformats.org/officeDocument/2006/relationships/image" Target="../media/image577.png"/><Relationship Id="rId85" Type="http://schemas.openxmlformats.org/officeDocument/2006/relationships/image" Target="../media/image366.png"/><Relationship Id="rId150" Type="http://schemas.openxmlformats.org/officeDocument/2006/relationships/image" Target="../media/image397.png"/><Relationship Id="rId595" Type="http://schemas.openxmlformats.org/officeDocument/2006/relationships/image" Target="../media/image618.png"/><Relationship Id="rId248" Type="http://schemas.openxmlformats.org/officeDocument/2006/relationships/image" Target="../media/image446.png"/><Relationship Id="rId455" Type="http://schemas.openxmlformats.org/officeDocument/2006/relationships/customXml" Target="../ink/ink550.xml"/><Relationship Id="rId12" Type="http://schemas.openxmlformats.org/officeDocument/2006/relationships/image" Target="../media/image329.png"/><Relationship Id="rId108" Type="http://schemas.openxmlformats.org/officeDocument/2006/relationships/customXml" Target="../ink/ink376.xml"/><Relationship Id="rId315" Type="http://schemas.openxmlformats.org/officeDocument/2006/relationships/customXml" Target="../ink/ink480.xml"/><Relationship Id="rId522" Type="http://schemas.openxmlformats.org/officeDocument/2006/relationships/customXml" Target="../ink/ink584.xml"/><Relationship Id="rId96" Type="http://schemas.openxmlformats.org/officeDocument/2006/relationships/customXml" Target="../ink/ink370.xml"/><Relationship Id="rId161" Type="http://schemas.openxmlformats.org/officeDocument/2006/relationships/customXml" Target="../ink/ink403.xml"/><Relationship Id="rId399" Type="http://schemas.openxmlformats.org/officeDocument/2006/relationships/customXml" Target="../ink/ink522.xml"/><Relationship Id="rId259" Type="http://schemas.openxmlformats.org/officeDocument/2006/relationships/customXml" Target="../ink/ink452.xml"/><Relationship Id="rId466" Type="http://schemas.openxmlformats.org/officeDocument/2006/relationships/image" Target="../media/image555.png"/><Relationship Id="rId23" Type="http://schemas.openxmlformats.org/officeDocument/2006/relationships/image" Target="../media/image335.png"/><Relationship Id="rId119" Type="http://schemas.openxmlformats.org/officeDocument/2006/relationships/image" Target="../media/image382.png"/><Relationship Id="rId326" Type="http://schemas.openxmlformats.org/officeDocument/2006/relationships/image" Target="../media/image485.png"/><Relationship Id="rId533" Type="http://schemas.openxmlformats.org/officeDocument/2006/relationships/image" Target="../media/image588.png"/><Relationship Id="rId172" Type="http://schemas.openxmlformats.org/officeDocument/2006/relationships/image" Target="../media/image408.png"/><Relationship Id="rId477" Type="http://schemas.openxmlformats.org/officeDocument/2006/relationships/image" Target="../media/image560.png"/><Relationship Id="rId600" Type="http://schemas.openxmlformats.org/officeDocument/2006/relationships/customXml" Target="../ink/ink624.xml"/><Relationship Id="rId337" Type="http://schemas.openxmlformats.org/officeDocument/2006/relationships/customXml" Target="../ink/ink491.xml"/><Relationship Id="rId34" Type="http://schemas.openxmlformats.org/officeDocument/2006/relationships/customXml" Target="../ink/ink339.xml"/><Relationship Id="rId544" Type="http://schemas.openxmlformats.org/officeDocument/2006/relationships/customXml" Target="../ink/ink595.xml"/><Relationship Id="rId183" Type="http://schemas.openxmlformats.org/officeDocument/2006/relationships/customXml" Target="../ink/ink414.xml"/><Relationship Id="rId390" Type="http://schemas.openxmlformats.org/officeDocument/2006/relationships/image" Target="../media/image517.png"/><Relationship Id="rId404" Type="http://schemas.openxmlformats.org/officeDocument/2006/relationships/image" Target="../media/image524.png"/><Relationship Id="rId250" Type="http://schemas.openxmlformats.org/officeDocument/2006/relationships/image" Target="../media/image447.png"/><Relationship Id="rId488" Type="http://schemas.openxmlformats.org/officeDocument/2006/relationships/customXml" Target="../ink/ink567.xml"/><Relationship Id="rId45" Type="http://schemas.openxmlformats.org/officeDocument/2006/relationships/image" Target="../media/image346.png"/><Relationship Id="rId110" Type="http://schemas.openxmlformats.org/officeDocument/2006/relationships/customXml" Target="../ink/ink377.xml"/><Relationship Id="rId348" Type="http://schemas.openxmlformats.org/officeDocument/2006/relationships/image" Target="../media/image496.png"/><Relationship Id="rId555" Type="http://schemas.openxmlformats.org/officeDocument/2006/relationships/image" Target="../media/image599.png"/><Relationship Id="rId194" Type="http://schemas.openxmlformats.org/officeDocument/2006/relationships/image" Target="../media/image419.png"/><Relationship Id="rId208" Type="http://schemas.openxmlformats.org/officeDocument/2006/relationships/image" Target="../media/image426.png"/><Relationship Id="rId415" Type="http://schemas.openxmlformats.org/officeDocument/2006/relationships/customXml" Target="../ink/ink530.xml"/><Relationship Id="rId261" Type="http://schemas.openxmlformats.org/officeDocument/2006/relationships/customXml" Target="../ink/ink453.xml"/><Relationship Id="rId499" Type="http://schemas.openxmlformats.org/officeDocument/2006/relationships/image" Target="../media/image57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31.xml"/><Relationship Id="rId18" Type="http://schemas.openxmlformats.org/officeDocument/2006/relationships/image" Target="../media/image631.png"/><Relationship Id="rId26" Type="http://schemas.openxmlformats.org/officeDocument/2006/relationships/image" Target="../media/image635.png"/><Relationship Id="rId39" Type="http://schemas.openxmlformats.org/officeDocument/2006/relationships/customXml" Target="../ink/ink644.xml"/><Relationship Id="rId21" Type="http://schemas.openxmlformats.org/officeDocument/2006/relationships/customXml" Target="../ink/ink635.xml"/><Relationship Id="rId34" Type="http://schemas.openxmlformats.org/officeDocument/2006/relationships/image" Target="../media/image639.png"/><Relationship Id="rId42" Type="http://schemas.openxmlformats.org/officeDocument/2006/relationships/image" Target="../media/image643.png"/><Relationship Id="rId47" Type="http://schemas.openxmlformats.org/officeDocument/2006/relationships/customXml" Target="../ink/ink648.xml"/><Relationship Id="rId7" Type="http://schemas.openxmlformats.org/officeDocument/2006/relationships/customXml" Target="../ink/ink628.xml"/><Relationship Id="rId2" Type="http://schemas.openxmlformats.org/officeDocument/2006/relationships/image" Target="../media/image623.emf"/><Relationship Id="rId16" Type="http://schemas.openxmlformats.org/officeDocument/2006/relationships/image" Target="../media/image630.png"/><Relationship Id="rId29" Type="http://schemas.openxmlformats.org/officeDocument/2006/relationships/customXml" Target="../ink/ink6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5.png"/><Relationship Id="rId11" Type="http://schemas.openxmlformats.org/officeDocument/2006/relationships/customXml" Target="../ink/ink630.xml"/><Relationship Id="rId24" Type="http://schemas.openxmlformats.org/officeDocument/2006/relationships/image" Target="../media/image634.png"/><Relationship Id="rId32" Type="http://schemas.openxmlformats.org/officeDocument/2006/relationships/image" Target="../media/image638.png"/><Relationship Id="rId37" Type="http://schemas.openxmlformats.org/officeDocument/2006/relationships/customXml" Target="../ink/ink643.xml"/><Relationship Id="rId40" Type="http://schemas.openxmlformats.org/officeDocument/2006/relationships/image" Target="../media/image642.png"/><Relationship Id="rId45" Type="http://schemas.openxmlformats.org/officeDocument/2006/relationships/customXml" Target="../ink/ink647.xml"/><Relationship Id="rId5" Type="http://schemas.openxmlformats.org/officeDocument/2006/relationships/customXml" Target="../ink/ink627.xml"/><Relationship Id="rId15" Type="http://schemas.openxmlformats.org/officeDocument/2006/relationships/customXml" Target="../ink/ink632.xml"/><Relationship Id="rId23" Type="http://schemas.openxmlformats.org/officeDocument/2006/relationships/customXml" Target="../ink/ink636.xml"/><Relationship Id="rId28" Type="http://schemas.openxmlformats.org/officeDocument/2006/relationships/image" Target="../media/image636.png"/><Relationship Id="rId36" Type="http://schemas.openxmlformats.org/officeDocument/2006/relationships/image" Target="../media/image640.png"/><Relationship Id="rId10" Type="http://schemas.openxmlformats.org/officeDocument/2006/relationships/image" Target="../media/image627.png"/><Relationship Id="rId19" Type="http://schemas.openxmlformats.org/officeDocument/2006/relationships/customXml" Target="../ink/ink634.xml"/><Relationship Id="rId31" Type="http://schemas.openxmlformats.org/officeDocument/2006/relationships/customXml" Target="../ink/ink640.xml"/><Relationship Id="rId44" Type="http://schemas.openxmlformats.org/officeDocument/2006/relationships/image" Target="../media/image644.png"/><Relationship Id="rId4" Type="http://schemas.openxmlformats.org/officeDocument/2006/relationships/image" Target="../media/image624.png"/><Relationship Id="rId9" Type="http://schemas.openxmlformats.org/officeDocument/2006/relationships/customXml" Target="../ink/ink629.xml"/><Relationship Id="rId14" Type="http://schemas.openxmlformats.org/officeDocument/2006/relationships/image" Target="../media/image629.png"/><Relationship Id="rId22" Type="http://schemas.openxmlformats.org/officeDocument/2006/relationships/image" Target="../media/image633.png"/><Relationship Id="rId27" Type="http://schemas.openxmlformats.org/officeDocument/2006/relationships/customXml" Target="../ink/ink638.xml"/><Relationship Id="rId30" Type="http://schemas.openxmlformats.org/officeDocument/2006/relationships/image" Target="../media/image637.png"/><Relationship Id="rId35" Type="http://schemas.openxmlformats.org/officeDocument/2006/relationships/customXml" Target="../ink/ink642.xml"/><Relationship Id="rId43" Type="http://schemas.openxmlformats.org/officeDocument/2006/relationships/customXml" Target="../ink/ink646.xml"/><Relationship Id="rId48" Type="http://schemas.openxmlformats.org/officeDocument/2006/relationships/image" Target="../media/image646.png"/><Relationship Id="rId8" Type="http://schemas.openxmlformats.org/officeDocument/2006/relationships/image" Target="../media/image626.png"/><Relationship Id="rId3" Type="http://schemas.openxmlformats.org/officeDocument/2006/relationships/customXml" Target="../ink/ink626.xml"/><Relationship Id="rId12" Type="http://schemas.openxmlformats.org/officeDocument/2006/relationships/image" Target="../media/image628.png"/><Relationship Id="rId17" Type="http://schemas.openxmlformats.org/officeDocument/2006/relationships/customXml" Target="../ink/ink633.xml"/><Relationship Id="rId25" Type="http://schemas.openxmlformats.org/officeDocument/2006/relationships/customXml" Target="../ink/ink637.xml"/><Relationship Id="rId33" Type="http://schemas.openxmlformats.org/officeDocument/2006/relationships/customXml" Target="../ink/ink641.xml"/><Relationship Id="rId38" Type="http://schemas.openxmlformats.org/officeDocument/2006/relationships/image" Target="../media/image641.png"/><Relationship Id="rId46" Type="http://schemas.openxmlformats.org/officeDocument/2006/relationships/image" Target="../media/image645.png"/><Relationship Id="rId20" Type="http://schemas.openxmlformats.org/officeDocument/2006/relationships/image" Target="../media/image632.png"/><Relationship Id="rId41" Type="http://schemas.openxmlformats.org/officeDocument/2006/relationships/customXml" Target="../ink/ink645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6.xml"/><Relationship Id="rId299" Type="http://schemas.openxmlformats.org/officeDocument/2006/relationships/customXml" Target="../ink/ink798.xml"/><Relationship Id="rId21" Type="http://schemas.openxmlformats.org/officeDocument/2006/relationships/customXml" Target="../ink/ink658.xml"/><Relationship Id="rId63" Type="http://schemas.openxmlformats.org/officeDocument/2006/relationships/customXml" Target="../ink/ink679.xml"/><Relationship Id="rId159" Type="http://schemas.openxmlformats.org/officeDocument/2006/relationships/customXml" Target="../ink/ink728.xml"/><Relationship Id="rId324" Type="http://schemas.openxmlformats.org/officeDocument/2006/relationships/customXml" Target="../ink/ink811.xml"/><Relationship Id="rId366" Type="http://schemas.openxmlformats.org/officeDocument/2006/relationships/customXml" Target="../ink/ink832.xml"/><Relationship Id="rId170" Type="http://schemas.openxmlformats.org/officeDocument/2006/relationships/image" Target="../media/image729.png"/><Relationship Id="rId226" Type="http://schemas.openxmlformats.org/officeDocument/2006/relationships/image" Target="../media/image757.png"/><Relationship Id="rId433" Type="http://schemas.openxmlformats.org/officeDocument/2006/relationships/image" Target="../media/image860.png"/><Relationship Id="rId268" Type="http://schemas.openxmlformats.org/officeDocument/2006/relationships/image" Target="../media/image778.png"/><Relationship Id="rId32" Type="http://schemas.openxmlformats.org/officeDocument/2006/relationships/image" Target="../media/image662.png"/><Relationship Id="rId74" Type="http://schemas.openxmlformats.org/officeDocument/2006/relationships/image" Target="../media/image682.png"/><Relationship Id="rId128" Type="http://schemas.openxmlformats.org/officeDocument/2006/relationships/customXml" Target="../ink/ink712.xml"/><Relationship Id="rId335" Type="http://schemas.openxmlformats.org/officeDocument/2006/relationships/image" Target="../media/image811.png"/><Relationship Id="rId377" Type="http://schemas.openxmlformats.org/officeDocument/2006/relationships/image" Target="../media/image832.png"/><Relationship Id="rId5" Type="http://schemas.openxmlformats.org/officeDocument/2006/relationships/customXml" Target="../ink/ink650.xml"/><Relationship Id="rId181" Type="http://schemas.openxmlformats.org/officeDocument/2006/relationships/customXml" Target="../ink/ink739.xml"/><Relationship Id="rId237" Type="http://schemas.openxmlformats.org/officeDocument/2006/relationships/customXml" Target="../ink/ink767.xml"/><Relationship Id="rId402" Type="http://schemas.openxmlformats.org/officeDocument/2006/relationships/customXml" Target="../ink/ink850.xml"/><Relationship Id="rId279" Type="http://schemas.openxmlformats.org/officeDocument/2006/relationships/customXml" Target="../ink/ink788.xml"/><Relationship Id="rId444" Type="http://schemas.openxmlformats.org/officeDocument/2006/relationships/customXml" Target="../ink/ink871.xml"/><Relationship Id="rId43" Type="http://schemas.openxmlformats.org/officeDocument/2006/relationships/customXml" Target="../ink/ink669.xml"/><Relationship Id="rId139" Type="http://schemas.openxmlformats.org/officeDocument/2006/relationships/image" Target="../media/image714.png"/><Relationship Id="rId290" Type="http://schemas.openxmlformats.org/officeDocument/2006/relationships/image" Target="../media/image789.png"/><Relationship Id="rId304" Type="http://schemas.openxmlformats.org/officeDocument/2006/relationships/image" Target="../media/image796.png"/><Relationship Id="rId346" Type="http://schemas.openxmlformats.org/officeDocument/2006/relationships/customXml" Target="../ink/ink822.xml"/><Relationship Id="rId388" Type="http://schemas.openxmlformats.org/officeDocument/2006/relationships/customXml" Target="../ink/ink843.xml"/><Relationship Id="rId85" Type="http://schemas.openxmlformats.org/officeDocument/2006/relationships/customXml" Target="../ink/ink690.xml"/><Relationship Id="rId150" Type="http://schemas.openxmlformats.org/officeDocument/2006/relationships/customXml" Target="../ink/ink723.xml"/><Relationship Id="rId192" Type="http://schemas.openxmlformats.org/officeDocument/2006/relationships/image" Target="../media/image740.png"/><Relationship Id="rId206" Type="http://schemas.openxmlformats.org/officeDocument/2006/relationships/image" Target="../media/image747.png"/><Relationship Id="rId413" Type="http://schemas.openxmlformats.org/officeDocument/2006/relationships/image" Target="../media/image850.png"/><Relationship Id="rId248" Type="http://schemas.openxmlformats.org/officeDocument/2006/relationships/image" Target="../media/image768.png"/><Relationship Id="rId12" Type="http://schemas.openxmlformats.org/officeDocument/2006/relationships/image" Target="../media/image652.png"/><Relationship Id="rId108" Type="http://schemas.openxmlformats.org/officeDocument/2006/relationships/image" Target="../media/image699.png"/><Relationship Id="rId315" Type="http://schemas.openxmlformats.org/officeDocument/2006/relationships/customXml" Target="../ink/ink806.xml"/><Relationship Id="rId357" Type="http://schemas.openxmlformats.org/officeDocument/2006/relationships/image" Target="../media/image822.png"/><Relationship Id="rId54" Type="http://schemas.openxmlformats.org/officeDocument/2006/relationships/image" Target="../media/image673.png"/><Relationship Id="rId96" Type="http://schemas.openxmlformats.org/officeDocument/2006/relationships/image" Target="../media/image693.png"/><Relationship Id="rId161" Type="http://schemas.openxmlformats.org/officeDocument/2006/relationships/customXml" Target="../ink/ink729.xml"/><Relationship Id="rId217" Type="http://schemas.openxmlformats.org/officeDocument/2006/relationships/customXml" Target="../ink/ink757.xml"/><Relationship Id="rId399" Type="http://schemas.openxmlformats.org/officeDocument/2006/relationships/image" Target="../media/image843.png"/><Relationship Id="rId259" Type="http://schemas.openxmlformats.org/officeDocument/2006/relationships/customXml" Target="../ink/ink778.xml"/><Relationship Id="rId424" Type="http://schemas.openxmlformats.org/officeDocument/2006/relationships/customXml" Target="../ink/ink861.xml"/><Relationship Id="rId23" Type="http://schemas.openxmlformats.org/officeDocument/2006/relationships/customXml" Target="../ink/ink659.xml"/><Relationship Id="rId119" Type="http://schemas.openxmlformats.org/officeDocument/2006/relationships/customXml" Target="../ink/ink707.xml"/><Relationship Id="rId270" Type="http://schemas.openxmlformats.org/officeDocument/2006/relationships/image" Target="../media/image779.png"/><Relationship Id="rId326" Type="http://schemas.openxmlformats.org/officeDocument/2006/relationships/customXml" Target="../ink/ink812.xml"/><Relationship Id="rId65" Type="http://schemas.openxmlformats.org/officeDocument/2006/relationships/customXml" Target="../ink/ink680.xml"/><Relationship Id="rId130" Type="http://schemas.openxmlformats.org/officeDocument/2006/relationships/customXml" Target="../ink/ink713.xml"/><Relationship Id="rId368" Type="http://schemas.openxmlformats.org/officeDocument/2006/relationships/customXml" Target="../ink/ink833.xml"/><Relationship Id="rId172" Type="http://schemas.openxmlformats.org/officeDocument/2006/relationships/image" Target="../media/image730.png"/><Relationship Id="rId228" Type="http://schemas.openxmlformats.org/officeDocument/2006/relationships/image" Target="../media/image758.png"/><Relationship Id="rId435" Type="http://schemas.openxmlformats.org/officeDocument/2006/relationships/image" Target="../media/image861.png"/><Relationship Id="rId281" Type="http://schemas.openxmlformats.org/officeDocument/2006/relationships/customXml" Target="../ink/ink789.xml"/><Relationship Id="rId337" Type="http://schemas.openxmlformats.org/officeDocument/2006/relationships/image" Target="../media/image812.png"/><Relationship Id="rId34" Type="http://schemas.openxmlformats.org/officeDocument/2006/relationships/image" Target="../media/image663.png"/><Relationship Id="rId76" Type="http://schemas.openxmlformats.org/officeDocument/2006/relationships/image" Target="../media/image683.png"/><Relationship Id="rId141" Type="http://schemas.openxmlformats.org/officeDocument/2006/relationships/image" Target="../media/image715.png"/><Relationship Id="rId379" Type="http://schemas.openxmlformats.org/officeDocument/2006/relationships/image" Target="../media/image833.png"/><Relationship Id="rId7" Type="http://schemas.openxmlformats.org/officeDocument/2006/relationships/customXml" Target="../ink/ink651.xml"/><Relationship Id="rId183" Type="http://schemas.openxmlformats.org/officeDocument/2006/relationships/customXml" Target="../ink/ink740.xml"/><Relationship Id="rId239" Type="http://schemas.openxmlformats.org/officeDocument/2006/relationships/customXml" Target="../ink/ink768.xml"/><Relationship Id="rId390" Type="http://schemas.openxmlformats.org/officeDocument/2006/relationships/customXml" Target="../ink/ink844.xml"/><Relationship Id="rId404" Type="http://schemas.openxmlformats.org/officeDocument/2006/relationships/customXml" Target="../ink/ink851.xml"/><Relationship Id="rId446" Type="http://schemas.openxmlformats.org/officeDocument/2006/relationships/customXml" Target="../ink/ink872.xml"/><Relationship Id="rId250" Type="http://schemas.openxmlformats.org/officeDocument/2006/relationships/image" Target="../media/image769.png"/><Relationship Id="rId292" Type="http://schemas.openxmlformats.org/officeDocument/2006/relationships/image" Target="../media/image790.png"/><Relationship Id="rId306" Type="http://schemas.openxmlformats.org/officeDocument/2006/relationships/image" Target="../media/image797.png"/><Relationship Id="rId45" Type="http://schemas.openxmlformats.org/officeDocument/2006/relationships/customXml" Target="../ink/ink670.xml"/><Relationship Id="rId87" Type="http://schemas.openxmlformats.org/officeDocument/2006/relationships/customXml" Target="../ink/ink691.xml"/><Relationship Id="rId110" Type="http://schemas.openxmlformats.org/officeDocument/2006/relationships/image" Target="../media/image700.png"/><Relationship Id="rId348" Type="http://schemas.openxmlformats.org/officeDocument/2006/relationships/customXml" Target="../ink/ink823.xml"/><Relationship Id="rId152" Type="http://schemas.openxmlformats.org/officeDocument/2006/relationships/image" Target="../media/image720.png"/><Relationship Id="rId194" Type="http://schemas.openxmlformats.org/officeDocument/2006/relationships/image" Target="../media/image741.png"/><Relationship Id="rId208" Type="http://schemas.openxmlformats.org/officeDocument/2006/relationships/image" Target="../media/image748.png"/><Relationship Id="rId415" Type="http://schemas.openxmlformats.org/officeDocument/2006/relationships/image" Target="../media/image851.png"/><Relationship Id="rId261" Type="http://schemas.openxmlformats.org/officeDocument/2006/relationships/customXml" Target="../ink/ink779.xml"/><Relationship Id="rId14" Type="http://schemas.openxmlformats.org/officeDocument/2006/relationships/image" Target="../media/image653.png"/><Relationship Id="rId56" Type="http://schemas.openxmlformats.org/officeDocument/2006/relationships/image" Target="../media/image674.png"/><Relationship Id="rId317" Type="http://schemas.openxmlformats.org/officeDocument/2006/relationships/customXml" Target="../ink/ink807.xml"/><Relationship Id="rId359" Type="http://schemas.openxmlformats.org/officeDocument/2006/relationships/image" Target="../media/image823.png"/><Relationship Id="rId98" Type="http://schemas.openxmlformats.org/officeDocument/2006/relationships/image" Target="../media/image694.png"/><Relationship Id="rId121" Type="http://schemas.openxmlformats.org/officeDocument/2006/relationships/customXml" Target="../ink/ink708.xml"/><Relationship Id="rId163" Type="http://schemas.openxmlformats.org/officeDocument/2006/relationships/customXml" Target="../ink/ink730.xml"/><Relationship Id="rId219" Type="http://schemas.openxmlformats.org/officeDocument/2006/relationships/customXml" Target="../ink/ink758.xml"/><Relationship Id="rId370" Type="http://schemas.openxmlformats.org/officeDocument/2006/relationships/customXml" Target="../ink/ink834.xml"/><Relationship Id="rId426" Type="http://schemas.openxmlformats.org/officeDocument/2006/relationships/customXml" Target="../ink/ink862.xml"/><Relationship Id="rId230" Type="http://schemas.openxmlformats.org/officeDocument/2006/relationships/image" Target="../media/image759.png"/><Relationship Id="rId25" Type="http://schemas.openxmlformats.org/officeDocument/2006/relationships/customXml" Target="../ink/ink660.xml"/><Relationship Id="rId67" Type="http://schemas.openxmlformats.org/officeDocument/2006/relationships/customXml" Target="../ink/ink681.xml"/><Relationship Id="rId272" Type="http://schemas.openxmlformats.org/officeDocument/2006/relationships/image" Target="../media/image780.png"/><Relationship Id="rId328" Type="http://schemas.openxmlformats.org/officeDocument/2006/relationships/customXml" Target="../ink/ink813.xml"/><Relationship Id="rId132" Type="http://schemas.openxmlformats.org/officeDocument/2006/relationships/customXml" Target="../ink/ink714.xml"/><Relationship Id="rId174" Type="http://schemas.openxmlformats.org/officeDocument/2006/relationships/image" Target="../media/image731.png"/><Relationship Id="rId381" Type="http://schemas.openxmlformats.org/officeDocument/2006/relationships/image" Target="../media/image834.png"/><Relationship Id="rId241" Type="http://schemas.openxmlformats.org/officeDocument/2006/relationships/customXml" Target="../ink/ink769.xml"/><Relationship Id="rId437" Type="http://schemas.openxmlformats.org/officeDocument/2006/relationships/image" Target="../media/image862.png"/><Relationship Id="rId36" Type="http://schemas.openxmlformats.org/officeDocument/2006/relationships/image" Target="../media/image664.png"/><Relationship Id="rId283" Type="http://schemas.openxmlformats.org/officeDocument/2006/relationships/customXml" Target="../ink/ink790.xml"/><Relationship Id="rId339" Type="http://schemas.openxmlformats.org/officeDocument/2006/relationships/image" Target="../media/image813.png"/><Relationship Id="rId78" Type="http://schemas.openxmlformats.org/officeDocument/2006/relationships/image" Target="../media/image684.png"/><Relationship Id="rId101" Type="http://schemas.openxmlformats.org/officeDocument/2006/relationships/customXml" Target="../ink/ink698.xml"/><Relationship Id="rId143" Type="http://schemas.openxmlformats.org/officeDocument/2006/relationships/image" Target="../media/image716.png"/><Relationship Id="rId185" Type="http://schemas.openxmlformats.org/officeDocument/2006/relationships/customXml" Target="../ink/ink741.xml"/><Relationship Id="rId350" Type="http://schemas.openxmlformats.org/officeDocument/2006/relationships/customXml" Target="../ink/ink824.xml"/><Relationship Id="rId406" Type="http://schemas.openxmlformats.org/officeDocument/2006/relationships/customXml" Target="../ink/ink852.xml"/><Relationship Id="rId9" Type="http://schemas.openxmlformats.org/officeDocument/2006/relationships/customXml" Target="../ink/ink652.xml"/><Relationship Id="rId210" Type="http://schemas.openxmlformats.org/officeDocument/2006/relationships/image" Target="../media/image749.png"/><Relationship Id="rId392" Type="http://schemas.openxmlformats.org/officeDocument/2006/relationships/customXml" Target="../ink/ink845.xml"/><Relationship Id="rId448" Type="http://schemas.openxmlformats.org/officeDocument/2006/relationships/customXml" Target="../ink/ink873.xml"/><Relationship Id="rId252" Type="http://schemas.openxmlformats.org/officeDocument/2006/relationships/image" Target="../media/image770.png"/><Relationship Id="rId294" Type="http://schemas.openxmlformats.org/officeDocument/2006/relationships/image" Target="../media/image791.png"/><Relationship Id="rId308" Type="http://schemas.openxmlformats.org/officeDocument/2006/relationships/image" Target="../media/image798.png"/><Relationship Id="rId47" Type="http://schemas.openxmlformats.org/officeDocument/2006/relationships/customXml" Target="../ink/ink671.xml"/><Relationship Id="rId89" Type="http://schemas.openxmlformats.org/officeDocument/2006/relationships/customXml" Target="../ink/ink692.xml"/><Relationship Id="rId112" Type="http://schemas.openxmlformats.org/officeDocument/2006/relationships/image" Target="../media/image701.png"/><Relationship Id="rId154" Type="http://schemas.openxmlformats.org/officeDocument/2006/relationships/image" Target="../media/image721.png"/><Relationship Id="rId361" Type="http://schemas.openxmlformats.org/officeDocument/2006/relationships/image" Target="../media/image824.png"/><Relationship Id="rId196" Type="http://schemas.openxmlformats.org/officeDocument/2006/relationships/image" Target="../media/image742.png"/><Relationship Id="rId417" Type="http://schemas.openxmlformats.org/officeDocument/2006/relationships/image" Target="../media/image852.png"/><Relationship Id="rId16" Type="http://schemas.openxmlformats.org/officeDocument/2006/relationships/image" Target="../media/image654.png"/><Relationship Id="rId221" Type="http://schemas.openxmlformats.org/officeDocument/2006/relationships/customXml" Target="../ink/ink759.xml"/><Relationship Id="rId263" Type="http://schemas.openxmlformats.org/officeDocument/2006/relationships/customXml" Target="../ink/ink780.xml"/><Relationship Id="rId319" Type="http://schemas.openxmlformats.org/officeDocument/2006/relationships/image" Target="../media/image803.png"/><Relationship Id="rId58" Type="http://schemas.openxmlformats.org/officeDocument/2006/relationships/image" Target="../media/image675.png"/><Relationship Id="rId123" Type="http://schemas.openxmlformats.org/officeDocument/2006/relationships/customXml" Target="../ink/ink709.xml"/><Relationship Id="rId330" Type="http://schemas.openxmlformats.org/officeDocument/2006/relationships/customXml" Target="../ink/ink814.xml"/><Relationship Id="rId165" Type="http://schemas.openxmlformats.org/officeDocument/2006/relationships/customXml" Target="../ink/ink731.xml"/><Relationship Id="rId372" Type="http://schemas.openxmlformats.org/officeDocument/2006/relationships/customXml" Target="../ink/ink835.xml"/><Relationship Id="rId428" Type="http://schemas.openxmlformats.org/officeDocument/2006/relationships/customXml" Target="../ink/ink863.xml"/><Relationship Id="rId232" Type="http://schemas.openxmlformats.org/officeDocument/2006/relationships/image" Target="../media/image760.png"/><Relationship Id="rId274" Type="http://schemas.openxmlformats.org/officeDocument/2006/relationships/image" Target="../media/image781.png"/><Relationship Id="rId27" Type="http://schemas.openxmlformats.org/officeDocument/2006/relationships/customXml" Target="../ink/ink661.xml"/><Relationship Id="rId69" Type="http://schemas.openxmlformats.org/officeDocument/2006/relationships/customXml" Target="../ink/ink682.xml"/><Relationship Id="rId134" Type="http://schemas.openxmlformats.org/officeDocument/2006/relationships/customXml" Target="../ink/ink715.xml"/><Relationship Id="rId80" Type="http://schemas.openxmlformats.org/officeDocument/2006/relationships/image" Target="../media/image685.png"/><Relationship Id="rId176" Type="http://schemas.openxmlformats.org/officeDocument/2006/relationships/image" Target="../media/image732.png"/><Relationship Id="rId341" Type="http://schemas.openxmlformats.org/officeDocument/2006/relationships/image" Target="../media/image814.png"/><Relationship Id="rId383" Type="http://schemas.openxmlformats.org/officeDocument/2006/relationships/image" Target="../media/image835.png"/><Relationship Id="rId439" Type="http://schemas.openxmlformats.org/officeDocument/2006/relationships/image" Target="../media/image863.png"/><Relationship Id="rId201" Type="http://schemas.openxmlformats.org/officeDocument/2006/relationships/customXml" Target="../ink/ink749.xml"/><Relationship Id="rId243" Type="http://schemas.openxmlformats.org/officeDocument/2006/relationships/customXml" Target="../ink/ink770.xml"/><Relationship Id="rId285" Type="http://schemas.openxmlformats.org/officeDocument/2006/relationships/customXml" Target="../ink/ink791.xml"/><Relationship Id="rId38" Type="http://schemas.openxmlformats.org/officeDocument/2006/relationships/image" Target="../media/image665.png"/><Relationship Id="rId103" Type="http://schemas.openxmlformats.org/officeDocument/2006/relationships/customXml" Target="../ink/ink699.xml"/><Relationship Id="rId310" Type="http://schemas.openxmlformats.org/officeDocument/2006/relationships/image" Target="../media/image799.png"/><Relationship Id="rId91" Type="http://schemas.openxmlformats.org/officeDocument/2006/relationships/customXml" Target="../ink/ink693.xml"/><Relationship Id="rId145" Type="http://schemas.openxmlformats.org/officeDocument/2006/relationships/image" Target="../media/image717.png"/><Relationship Id="rId187" Type="http://schemas.openxmlformats.org/officeDocument/2006/relationships/customXml" Target="../ink/ink742.xml"/><Relationship Id="rId352" Type="http://schemas.openxmlformats.org/officeDocument/2006/relationships/customXml" Target="../ink/ink825.xml"/><Relationship Id="rId394" Type="http://schemas.openxmlformats.org/officeDocument/2006/relationships/customXml" Target="../ink/ink846.xml"/><Relationship Id="rId408" Type="http://schemas.openxmlformats.org/officeDocument/2006/relationships/customXml" Target="../ink/ink853.xml"/><Relationship Id="rId212" Type="http://schemas.openxmlformats.org/officeDocument/2006/relationships/image" Target="../media/image750.png"/><Relationship Id="rId254" Type="http://schemas.openxmlformats.org/officeDocument/2006/relationships/image" Target="../media/image771.png"/><Relationship Id="rId49" Type="http://schemas.openxmlformats.org/officeDocument/2006/relationships/customXml" Target="../ink/ink672.xml"/><Relationship Id="rId114" Type="http://schemas.openxmlformats.org/officeDocument/2006/relationships/image" Target="../media/image702.png"/><Relationship Id="rId296" Type="http://schemas.openxmlformats.org/officeDocument/2006/relationships/image" Target="../media/image792.png"/><Relationship Id="rId60" Type="http://schemas.openxmlformats.org/officeDocument/2006/relationships/image" Target="../media/image676.png"/><Relationship Id="rId156" Type="http://schemas.openxmlformats.org/officeDocument/2006/relationships/image" Target="../media/image722.png"/><Relationship Id="rId198" Type="http://schemas.openxmlformats.org/officeDocument/2006/relationships/image" Target="../media/image743.png"/><Relationship Id="rId321" Type="http://schemas.openxmlformats.org/officeDocument/2006/relationships/image" Target="../media/image804.png"/><Relationship Id="rId363" Type="http://schemas.openxmlformats.org/officeDocument/2006/relationships/image" Target="../media/image825.png"/><Relationship Id="rId419" Type="http://schemas.openxmlformats.org/officeDocument/2006/relationships/image" Target="../media/image853.png"/><Relationship Id="rId223" Type="http://schemas.openxmlformats.org/officeDocument/2006/relationships/customXml" Target="../ink/ink760.xml"/><Relationship Id="rId430" Type="http://schemas.openxmlformats.org/officeDocument/2006/relationships/customXml" Target="../ink/ink864.xml"/><Relationship Id="rId18" Type="http://schemas.openxmlformats.org/officeDocument/2006/relationships/image" Target="../media/image655.png"/><Relationship Id="rId265" Type="http://schemas.openxmlformats.org/officeDocument/2006/relationships/customXml" Target="../ink/ink781.xml"/><Relationship Id="rId50" Type="http://schemas.openxmlformats.org/officeDocument/2006/relationships/image" Target="../media/image671.png"/><Relationship Id="rId104" Type="http://schemas.openxmlformats.org/officeDocument/2006/relationships/image" Target="../media/image697.png"/><Relationship Id="rId125" Type="http://schemas.openxmlformats.org/officeDocument/2006/relationships/customXml" Target="../ink/ink710.xml"/><Relationship Id="rId146" Type="http://schemas.openxmlformats.org/officeDocument/2006/relationships/customXml" Target="../ink/ink721.xml"/><Relationship Id="rId167" Type="http://schemas.openxmlformats.org/officeDocument/2006/relationships/customXml" Target="../ink/ink732.xml"/><Relationship Id="rId188" Type="http://schemas.openxmlformats.org/officeDocument/2006/relationships/image" Target="../media/image738.png"/><Relationship Id="rId311" Type="http://schemas.openxmlformats.org/officeDocument/2006/relationships/customXml" Target="../ink/ink804.xml"/><Relationship Id="rId332" Type="http://schemas.openxmlformats.org/officeDocument/2006/relationships/customXml" Target="../ink/ink815.xml"/><Relationship Id="rId353" Type="http://schemas.openxmlformats.org/officeDocument/2006/relationships/image" Target="../media/image820.png"/><Relationship Id="rId374" Type="http://schemas.openxmlformats.org/officeDocument/2006/relationships/customXml" Target="../ink/ink836.xml"/><Relationship Id="rId395" Type="http://schemas.openxmlformats.org/officeDocument/2006/relationships/image" Target="../media/image841.png"/><Relationship Id="rId409" Type="http://schemas.openxmlformats.org/officeDocument/2006/relationships/image" Target="../media/image848.png"/><Relationship Id="rId71" Type="http://schemas.openxmlformats.org/officeDocument/2006/relationships/customXml" Target="../ink/ink683.xml"/><Relationship Id="rId92" Type="http://schemas.openxmlformats.org/officeDocument/2006/relationships/image" Target="../media/image691.png"/><Relationship Id="rId213" Type="http://schemas.openxmlformats.org/officeDocument/2006/relationships/customXml" Target="../ink/ink755.xml"/><Relationship Id="rId234" Type="http://schemas.openxmlformats.org/officeDocument/2006/relationships/image" Target="../media/image761.png"/><Relationship Id="rId420" Type="http://schemas.openxmlformats.org/officeDocument/2006/relationships/customXml" Target="../ink/ink859.xml"/><Relationship Id="rId2" Type="http://schemas.openxmlformats.org/officeDocument/2006/relationships/image" Target="../media/image647.emf"/><Relationship Id="rId29" Type="http://schemas.openxmlformats.org/officeDocument/2006/relationships/customXml" Target="../ink/ink662.xml"/><Relationship Id="rId255" Type="http://schemas.openxmlformats.org/officeDocument/2006/relationships/customXml" Target="../ink/ink776.xml"/><Relationship Id="rId276" Type="http://schemas.openxmlformats.org/officeDocument/2006/relationships/image" Target="../media/image782.png"/><Relationship Id="rId297" Type="http://schemas.openxmlformats.org/officeDocument/2006/relationships/customXml" Target="../ink/ink797.xml"/><Relationship Id="rId441" Type="http://schemas.openxmlformats.org/officeDocument/2006/relationships/image" Target="../media/image864.png"/><Relationship Id="rId40" Type="http://schemas.openxmlformats.org/officeDocument/2006/relationships/image" Target="../media/image666.png"/><Relationship Id="rId115" Type="http://schemas.openxmlformats.org/officeDocument/2006/relationships/customXml" Target="../ink/ink705.xml"/><Relationship Id="rId136" Type="http://schemas.openxmlformats.org/officeDocument/2006/relationships/customXml" Target="../ink/ink716.xml"/><Relationship Id="rId157" Type="http://schemas.openxmlformats.org/officeDocument/2006/relationships/customXml" Target="../ink/ink727.xml"/><Relationship Id="rId178" Type="http://schemas.openxmlformats.org/officeDocument/2006/relationships/image" Target="../media/image733.png"/><Relationship Id="rId301" Type="http://schemas.openxmlformats.org/officeDocument/2006/relationships/customXml" Target="../ink/ink799.xml"/><Relationship Id="rId322" Type="http://schemas.openxmlformats.org/officeDocument/2006/relationships/customXml" Target="../ink/ink810.xml"/><Relationship Id="rId343" Type="http://schemas.openxmlformats.org/officeDocument/2006/relationships/image" Target="../media/image815.png"/><Relationship Id="rId364" Type="http://schemas.openxmlformats.org/officeDocument/2006/relationships/customXml" Target="../ink/ink831.xml"/><Relationship Id="rId61" Type="http://schemas.openxmlformats.org/officeDocument/2006/relationships/customXml" Target="../ink/ink678.xml"/><Relationship Id="rId82" Type="http://schemas.openxmlformats.org/officeDocument/2006/relationships/image" Target="../media/image686.png"/><Relationship Id="rId199" Type="http://schemas.openxmlformats.org/officeDocument/2006/relationships/customXml" Target="../ink/ink748.xml"/><Relationship Id="rId203" Type="http://schemas.openxmlformats.org/officeDocument/2006/relationships/customXml" Target="../ink/ink750.xml"/><Relationship Id="rId385" Type="http://schemas.openxmlformats.org/officeDocument/2006/relationships/image" Target="../media/image836.png"/><Relationship Id="rId19" Type="http://schemas.openxmlformats.org/officeDocument/2006/relationships/customXml" Target="../ink/ink657.xml"/><Relationship Id="rId224" Type="http://schemas.openxmlformats.org/officeDocument/2006/relationships/image" Target="../media/image756.png"/><Relationship Id="rId245" Type="http://schemas.openxmlformats.org/officeDocument/2006/relationships/customXml" Target="../ink/ink771.xml"/><Relationship Id="rId266" Type="http://schemas.openxmlformats.org/officeDocument/2006/relationships/image" Target="../media/image777.png"/><Relationship Id="rId287" Type="http://schemas.openxmlformats.org/officeDocument/2006/relationships/customXml" Target="../ink/ink792.xml"/><Relationship Id="rId410" Type="http://schemas.openxmlformats.org/officeDocument/2006/relationships/customXml" Target="../ink/ink854.xml"/><Relationship Id="rId431" Type="http://schemas.openxmlformats.org/officeDocument/2006/relationships/image" Target="../media/image859.png"/><Relationship Id="rId30" Type="http://schemas.openxmlformats.org/officeDocument/2006/relationships/image" Target="../media/image661.png"/><Relationship Id="rId105" Type="http://schemas.openxmlformats.org/officeDocument/2006/relationships/customXml" Target="../ink/ink700.xml"/><Relationship Id="rId126" Type="http://schemas.openxmlformats.org/officeDocument/2006/relationships/customXml" Target="../ink/ink711.xml"/><Relationship Id="rId147" Type="http://schemas.openxmlformats.org/officeDocument/2006/relationships/image" Target="../media/image718.png"/><Relationship Id="rId168" Type="http://schemas.openxmlformats.org/officeDocument/2006/relationships/image" Target="../media/image728.png"/><Relationship Id="rId312" Type="http://schemas.openxmlformats.org/officeDocument/2006/relationships/image" Target="../media/image800.png"/><Relationship Id="rId333" Type="http://schemas.openxmlformats.org/officeDocument/2006/relationships/image" Target="../media/image810.png"/><Relationship Id="rId354" Type="http://schemas.openxmlformats.org/officeDocument/2006/relationships/customXml" Target="../ink/ink826.xml"/><Relationship Id="rId51" Type="http://schemas.openxmlformats.org/officeDocument/2006/relationships/customXml" Target="../ink/ink673.xml"/><Relationship Id="rId72" Type="http://schemas.openxmlformats.org/officeDocument/2006/relationships/image" Target="../media/image681.png"/><Relationship Id="rId93" Type="http://schemas.openxmlformats.org/officeDocument/2006/relationships/customXml" Target="../ink/ink694.xml"/><Relationship Id="rId189" Type="http://schemas.openxmlformats.org/officeDocument/2006/relationships/customXml" Target="../ink/ink743.xml"/><Relationship Id="rId375" Type="http://schemas.openxmlformats.org/officeDocument/2006/relationships/image" Target="../media/image831.png"/><Relationship Id="rId396" Type="http://schemas.openxmlformats.org/officeDocument/2006/relationships/customXml" Target="../ink/ink847.xml"/><Relationship Id="rId3" Type="http://schemas.openxmlformats.org/officeDocument/2006/relationships/customXml" Target="../ink/ink649.xml"/><Relationship Id="rId214" Type="http://schemas.openxmlformats.org/officeDocument/2006/relationships/image" Target="../media/image751.png"/><Relationship Id="rId235" Type="http://schemas.openxmlformats.org/officeDocument/2006/relationships/customXml" Target="../ink/ink766.xml"/><Relationship Id="rId256" Type="http://schemas.openxmlformats.org/officeDocument/2006/relationships/image" Target="../media/image772.png"/><Relationship Id="rId277" Type="http://schemas.openxmlformats.org/officeDocument/2006/relationships/customXml" Target="../ink/ink787.xml"/><Relationship Id="rId298" Type="http://schemas.openxmlformats.org/officeDocument/2006/relationships/image" Target="../media/image793.png"/><Relationship Id="rId400" Type="http://schemas.openxmlformats.org/officeDocument/2006/relationships/customXml" Target="../ink/ink849.xml"/><Relationship Id="rId421" Type="http://schemas.openxmlformats.org/officeDocument/2006/relationships/image" Target="../media/image854.png"/><Relationship Id="rId442" Type="http://schemas.openxmlformats.org/officeDocument/2006/relationships/customXml" Target="../ink/ink870.xml"/><Relationship Id="rId116" Type="http://schemas.openxmlformats.org/officeDocument/2006/relationships/image" Target="../media/image703.png"/><Relationship Id="rId137" Type="http://schemas.openxmlformats.org/officeDocument/2006/relationships/image" Target="../media/image713.png"/><Relationship Id="rId158" Type="http://schemas.openxmlformats.org/officeDocument/2006/relationships/image" Target="../media/image723.png"/><Relationship Id="rId302" Type="http://schemas.openxmlformats.org/officeDocument/2006/relationships/image" Target="../media/image795.png"/><Relationship Id="rId323" Type="http://schemas.openxmlformats.org/officeDocument/2006/relationships/image" Target="../media/image805.png"/><Relationship Id="rId344" Type="http://schemas.openxmlformats.org/officeDocument/2006/relationships/customXml" Target="../ink/ink821.xml"/><Relationship Id="rId20" Type="http://schemas.openxmlformats.org/officeDocument/2006/relationships/image" Target="../media/image656.png"/><Relationship Id="rId41" Type="http://schemas.openxmlformats.org/officeDocument/2006/relationships/customXml" Target="../ink/ink668.xml"/><Relationship Id="rId62" Type="http://schemas.openxmlformats.org/officeDocument/2006/relationships/image" Target="../media/image677.png"/><Relationship Id="rId83" Type="http://schemas.openxmlformats.org/officeDocument/2006/relationships/customXml" Target="../ink/ink689.xml"/><Relationship Id="rId179" Type="http://schemas.openxmlformats.org/officeDocument/2006/relationships/customXml" Target="../ink/ink738.xml"/><Relationship Id="rId365" Type="http://schemas.openxmlformats.org/officeDocument/2006/relationships/image" Target="../media/image826.png"/><Relationship Id="rId386" Type="http://schemas.openxmlformats.org/officeDocument/2006/relationships/customXml" Target="../ink/ink842.xml"/><Relationship Id="rId190" Type="http://schemas.openxmlformats.org/officeDocument/2006/relationships/image" Target="../media/image739.png"/><Relationship Id="rId204" Type="http://schemas.openxmlformats.org/officeDocument/2006/relationships/image" Target="../media/image746.png"/><Relationship Id="rId225" Type="http://schemas.openxmlformats.org/officeDocument/2006/relationships/customXml" Target="../ink/ink761.xml"/><Relationship Id="rId246" Type="http://schemas.openxmlformats.org/officeDocument/2006/relationships/image" Target="../media/image767.png"/><Relationship Id="rId267" Type="http://schemas.openxmlformats.org/officeDocument/2006/relationships/customXml" Target="../ink/ink782.xml"/><Relationship Id="rId288" Type="http://schemas.openxmlformats.org/officeDocument/2006/relationships/image" Target="../media/image788.png"/><Relationship Id="rId411" Type="http://schemas.openxmlformats.org/officeDocument/2006/relationships/image" Target="../media/image849.png"/><Relationship Id="rId432" Type="http://schemas.openxmlformats.org/officeDocument/2006/relationships/customXml" Target="../ink/ink865.xml"/><Relationship Id="rId106" Type="http://schemas.openxmlformats.org/officeDocument/2006/relationships/image" Target="../media/image698.png"/><Relationship Id="rId127" Type="http://schemas.openxmlformats.org/officeDocument/2006/relationships/image" Target="../media/image708.png"/><Relationship Id="rId313" Type="http://schemas.openxmlformats.org/officeDocument/2006/relationships/customXml" Target="../ink/ink805.xml"/><Relationship Id="rId10" Type="http://schemas.openxmlformats.org/officeDocument/2006/relationships/image" Target="../media/image651.png"/><Relationship Id="rId31" Type="http://schemas.openxmlformats.org/officeDocument/2006/relationships/customXml" Target="../ink/ink663.xml"/><Relationship Id="rId52" Type="http://schemas.openxmlformats.org/officeDocument/2006/relationships/image" Target="../media/image672.png"/><Relationship Id="rId73" Type="http://schemas.openxmlformats.org/officeDocument/2006/relationships/customXml" Target="../ink/ink684.xml"/><Relationship Id="rId94" Type="http://schemas.openxmlformats.org/officeDocument/2006/relationships/image" Target="../media/image692.png"/><Relationship Id="rId148" Type="http://schemas.openxmlformats.org/officeDocument/2006/relationships/customXml" Target="../ink/ink722.xml"/><Relationship Id="rId169" Type="http://schemas.openxmlformats.org/officeDocument/2006/relationships/customXml" Target="../ink/ink733.xml"/><Relationship Id="rId334" Type="http://schemas.openxmlformats.org/officeDocument/2006/relationships/customXml" Target="../ink/ink816.xml"/><Relationship Id="rId355" Type="http://schemas.openxmlformats.org/officeDocument/2006/relationships/image" Target="../media/image821.png"/><Relationship Id="rId376" Type="http://schemas.openxmlformats.org/officeDocument/2006/relationships/customXml" Target="../ink/ink837.xml"/><Relationship Id="rId397" Type="http://schemas.openxmlformats.org/officeDocument/2006/relationships/image" Target="../media/image842.png"/><Relationship Id="rId4" Type="http://schemas.openxmlformats.org/officeDocument/2006/relationships/image" Target="../media/image648.png"/><Relationship Id="rId180" Type="http://schemas.openxmlformats.org/officeDocument/2006/relationships/image" Target="../media/image734.png"/><Relationship Id="rId215" Type="http://schemas.openxmlformats.org/officeDocument/2006/relationships/customXml" Target="../ink/ink756.xml"/><Relationship Id="rId236" Type="http://schemas.openxmlformats.org/officeDocument/2006/relationships/image" Target="../media/image762.png"/><Relationship Id="rId257" Type="http://schemas.openxmlformats.org/officeDocument/2006/relationships/customXml" Target="../ink/ink777.xml"/><Relationship Id="rId278" Type="http://schemas.openxmlformats.org/officeDocument/2006/relationships/image" Target="../media/image783.png"/><Relationship Id="rId401" Type="http://schemas.openxmlformats.org/officeDocument/2006/relationships/image" Target="../media/image844.png"/><Relationship Id="rId422" Type="http://schemas.openxmlformats.org/officeDocument/2006/relationships/customXml" Target="../ink/ink860.xml"/><Relationship Id="rId443" Type="http://schemas.openxmlformats.org/officeDocument/2006/relationships/image" Target="../media/image865.png"/><Relationship Id="rId303" Type="http://schemas.openxmlformats.org/officeDocument/2006/relationships/customXml" Target="../ink/ink800.xml"/><Relationship Id="rId42" Type="http://schemas.openxmlformats.org/officeDocument/2006/relationships/image" Target="../media/image667.png"/><Relationship Id="rId84" Type="http://schemas.openxmlformats.org/officeDocument/2006/relationships/image" Target="../media/image687.png"/><Relationship Id="rId138" Type="http://schemas.openxmlformats.org/officeDocument/2006/relationships/customXml" Target="../ink/ink717.xml"/><Relationship Id="rId345" Type="http://schemas.openxmlformats.org/officeDocument/2006/relationships/image" Target="../media/image816.png"/><Relationship Id="rId387" Type="http://schemas.openxmlformats.org/officeDocument/2006/relationships/image" Target="../media/image837.png"/><Relationship Id="rId191" Type="http://schemas.openxmlformats.org/officeDocument/2006/relationships/customXml" Target="../ink/ink744.xml"/><Relationship Id="rId205" Type="http://schemas.openxmlformats.org/officeDocument/2006/relationships/customXml" Target="../ink/ink751.xml"/><Relationship Id="rId247" Type="http://schemas.openxmlformats.org/officeDocument/2006/relationships/customXml" Target="../ink/ink772.xml"/><Relationship Id="rId412" Type="http://schemas.openxmlformats.org/officeDocument/2006/relationships/customXml" Target="../ink/ink855.xml"/><Relationship Id="rId107" Type="http://schemas.openxmlformats.org/officeDocument/2006/relationships/customXml" Target="../ink/ink701.xml"/><Relationship Id="rId289" Type="http://schemas.openxmlformats.org/officeDocument/2006/relationships/customXml" Target="../ink/ink793.xml"/><Relationship Id="rId11" Type="http://schemas.openxmlformats.org/officeDocument/2006/relationships/customXml" Target="../ink/ink653.xml"/><Relationship Id="rId53" Type="http://schemas.openxmlformats.org/officeDocument/2006/relationships/customXml" Target="../ink/ink674.xml"/><Relationship Id="rId149" Type="http://schemas.openxmlformats.org/officeDocument/2006/relationships/image" Target="../media/image719.png"/><Relationship Id="rId314" Type="http://schemas.openxmlformats.org/officeDocument/2006/relationships/image" Target="../media/image801.png"/><Relationship Id="rId356" Type="http://schemas.openxmlformats.org/officeDocument/2006/relationships/customXml" Target="../ink/ink827.xml"/><Relationship Id="rId398" Type="http://schemas.openxmlformats.org/officeDocument/2006/relationships/customXml" Target="../ink/ink848.xml"/><Relationship Id="rId95" Type="http://schemas.openxmlformats.org/officeDocument/2006/relationships/customXml" Target="../ink/ink695.xml"/><Relationship Id="rId160" Type="http://schemas.openxmlformats.org/officeDocument/2006/relationships/image" Target="../media/image724.png"/><Relationship Id="rId216" Type="http://schemas.openxmlformats.org/officeDocument/2006/relationships/image" Target="../media/image752.png"/><Relationship Id="rId423" Type="http://schemas.openxmlformats.org/officeDocument/2006/relationships/image" Target="../media/image855.png"/><Relationship Id="rId258" Type="http://schemas.openxmlformats.org/officeDocument/2006/relationships/image" Target="../media/image773.png"/><Relationship Id="rId22" Type="http://schemas.openxmlformats.org/officeDocument/2006/relationships/image" Target="../media/image657.png"/><Relationship Id="rId64" Type="http://schemas.openxmlformats.org/officeDocument/2006/relationships/image" Target="../media/image68.png"/><Relationship Id="rId118" Type="http://schemas.openxmlformats.org/officeDocument/2006/relationships/image" Target="../media/image704.png"/><Relationship Id="rId325" Type="http://schemas.openxmlformats.org/officeDocument/2006/relationships/image" Target="../media/image806.png"/><Relationship Id="rId367" Type="http://schemas.openxmlformats.org/officeDocument/2006/relationships/image" Target="../media/image827.png"/><Relationship Id="rId171" Type="http://schemas.openxmlformats.org/officeDocument/2006/relationships/customXml" Target="../ink/ink734.xml"/><Relationship Id="rId227" Type="http://schemas.openxmlformats.org/officeDocument/2006/relationships/customXml" Target="../ink/ink762.xml"/><Relationship Id="rId269" Type="http://schemas.openxmlformats.org/officeDocument/2006/relationships/customXml" Target="../ink/ink783.xml"/><Relationship Id="rId434" Type="http://schemas.openxmlformats.org/officeDocument/2006/relationships/customXml" Target="../ink/ink866.xml"/><Relationship Id="rId33" Type="http://schemas.openxmlformats.org/officeDocument/2006/relationships/customXml" Target="../ink/ink664.xml"/><Relationship Id="rId129" Type="http://schemas.openxmlformats.org/officeDocument/2006/relationships/image" Target="../media/image709.png"/><Relationship Id="rId280" Type="http://schemas.openxmlformats.org/officeDocument/2006/relationships/image" Target="../media/image784.png"/><Relationship Id="rId336" Type="http://schemas.openxmlformats.org/officeDocument/2006/relationships/customXml" Target="../ink/ink817.xml"/><Relationship Id="rId75" Type="http://schemas.openxmlformats.org/officeDocument/2006/relationships/customXml" Target="../ink/ink685.xml"/><Relationship Id="rId140" Type="http://schemas.openxmlformats.org/officeDocument/2006/relationships/customXml" Target="../ink/ink718.xml"/><Relationship Id="rId182" Type="http://schemas.openxmlformats.org/officeDocument/2006/relationships/image" Target="../media/image735.png"/><Relationship Id="rId378" Type="http://schemas.openxmlformats.org/officeDocument/2006/relationships/customXml" Target="../ink/ink838.xml"/><Relationship Id="rId403" Type="http://schemas.openxmlformats.org/officeDocument/2006/relationships/image" Target="../media/image845.png"/><Relationship Id="rId6" Type="http://schemas.openxmlformats.org/officeDocument/2006/relationships/image" Target="../media/image649.png"/><Relationship Id="rId238" Type="http://schemas.openxmlformats.org/officeDocument/2006/relationships/image" Target="../media/image763.png"/><Relationship Id="rId445" Type="http://schemas.openxmlformats.org/officeDocument/2006/relationships/image" Target="../media/image866.png"/><Relationship Id="rId291" Type="http://schemas.openxmlformats.org/officeDocument/2006/relationships/customXml" Target="../ink/ink794.xml"/><Relationship Id="rId305" Type="http://schemas.openxmlformats.org/officeDocument/2006/relationships/customXml" Target="../ink/ink801.xml"/><Relationship Id="rId347" Type="http://schemas.openxmlformats.org/officeDocument/2006/relationships/image" Target="../media/image817.png"/><Relationship Id="rId44" Type="http://schemas.openxmlformats.org/officeDocument/2006/relationships/image" Target="../media/image668.png"/><Relationship Id="rId86" Type="http://schemas.openxmlformats.org/officeDocument/2006/relationships/image" Target="../media/image688.png"/><Relationship Id="rId151" Type="http://schemas.openxmlformats.org/officeDocument/2006/relationships/customXml" Target="../ink/ink724.xml"/><Relationship Id="rId389" Type="http://schemas.openxmlformats.org/officeDocument/2006/relationships/image" Target="../media/image838.png"/><Relationship Id="rId193" Type="http://schemas.openxmlformats.org/officeDocument/2006/relationships/customXml" Target="../ink/ink745.xml"/><Relationship Id="rId207" Type="http://schemas.openxmlformats.org/officeDocument/2006/relationships/customXml" Target="../ink/ink752.xml"/><Relationship Id="rId249" Type="http://schemas.openxmlformats.org/officeDocument/2006/relationships/customXml" Target="../ink/ink773.xml"/><Relationship Id="rId414" Type="http://schemas.openxmlformats.org/officeDocument/2006/relationships/customXml" Target="../ink/ink856.xml"/><Relationship Id="rId13" Type="http://schemas.openxmlformats.org/officeDocument/2006/relationships/customXml" Target="../ink/ink654.xml"/><Relationship Id="rId109" Type="http://schemas.openxmlformats.org/officeDocument/2006/relationships/customXml" Target="../ink/ink702.xml"/><Relationship Id="rId260" Type="http://schemas.openxmlformats.org/officeDocument/2006/relationships/image" Target="../media/image774.png"/><Relationship Id="rId316" Type="http://schemas.openxmlformats.org/officeDocument/2006/relationships/image" Target="../media/image802.png"/><Relationship Id="rId55" Type="http://schemas.openxmlformats.org/officeDocument/2006/relationships/customXml" Target="../ink/ink675.xml"/><Relationship Id="rId97" Type="http://schemas.openxmlformats.org/officeDocument/2006/relationships/customXml" Target="../ink/ink696.xml"/><Relationship Id="rId120" Type="http://schemas.openxmlformats.org/officeDocument/2006/relationships/image" Target="../media/image705.png"/><Relationship Id="rId358" Type="http://schemas.openxmlformats.org/officeDocument/2006/relationships/customXml" Target="../ink/ink828.xml"/><Relationship Id="rId162" Type="http://schemas.openxmlformats.org/officeDocument/2006/relationships/image" Target="../media/image725.png"/><Relationship Id="rId218" Type="http://schemas.openxmlformats.org/officeDocument/2006/relationships/image" Target="../media/image753.png"/><Relationship Id="rId425" Type="http://schemas.openxmlformats.org/officeDocument/2006/relationships/image" Target="../media/image856.png"/><Relationship Id="rId271" Type="http://schemas.openxmlformats.org/officeDocument/2006/relationships/customXml" Target="../ink/ink784.xml"/><Relationship Id="rId24" Type="http://schemas.openxmlformats.org/officeDocument/2006/relationships/image" Target="../media/image658.png"/><Relationship Id="rId66" Type="http://schemas.openxmlformats.org/officeDocument/2006/relationships/image" Target="../media/image678.png"/><Relationship Id="rId131" Type="http://schemas.openxmlformats.org/officeDocument/2006/relationships/image" Target="../media/image710.png"/><Relationship Id="rId327" Type="http://schemas.openxmlformats.org/officeDocument/2006/relationships/image" Target="../media/image807.png"/><Relationship Id="rId369" Type="http://schemas.openxmlformats.org/officeDocument/2006/relationships/image" Target="../media/image828.png"/><Relationship Id="rId173" Type="http://schemas.openxmlformats.org/officeDocument/2006/relationships/customXml" Target="../ink/ink735.xml"/><Relationship Id="rId229" Type="http://schemas.openxmlformats.org/officeDocument/2006/relationships/customXml" Target="../ink/ink763.xml"/><Relationship Id="rId380" Type="http://schemas.openxmlformats.org/officeDocument/2006/relationships/customXml" Target="../ink/ink839.xml"/><Relationship Id="rId436" Type="http://schemas.openxmlformats.org/officeDocument/2006/relationships/customXml" Target="../ink/ink867.xml"/><Relationship Id="rId240" Type="http://schemas.openxmlformats.org/officeDocument/2006/relationships/image" Target="../media/image764.png"/><Relationship Id="rId35" Type="http://schemas.openxmlformats.org/officeDocument/2006/relationships/customXml" Target="../ink/ink665.xml"/><Relationship Id="rId77" Type="http://schemas.openxmlformats.org/officeDocument/2006/relationships/customXml" Target="../ink/ink686.xml"/><Relationship Id="rId100" Type="http://schemas.openxmlformats.org/officeDocument/2006/relationships/image" Target="../media/image695.png"/><Relationship Id="rId282" Type="http://schemas.openxmlformats.org/officeDocument/2006/relationships/image" Target="../media/image785.png"/><Relationship Id="rId338" Type="http://schemas.openxmlformats.org/officeDocument/2006/relationships/customXml" Target="../ink/ink818.xml"/><Relationship Id="rId8" Type="http://schemas.openxmlformats.org/officeDocument/2006/relationships/image" Target="../media/image650.png"/><Relationship Id="rId142" Type="http://schemas.openxmlformats.org/officeDocument/2006/relationships/customXml" Target="../ink/ink719.xml"/><Relationship Id="rId184" Type="http://schemas.openxmlformats.org/officeDocument/2006/relationships/image" Target="../media/image736.png"/><Relationship Id="rId391" Type="http://schemas.openxmlformats.org/officeDocument/2006/relationships/image" Target="../media/image839.png"/><Relationship Id="rId405" Type="http://schemas.openxmlformats.org/officeDocument/2006/relationships/image" Target="../media/image846.png"/><Relationship Id="rId447" Type="http://schemas.openxmlformats.org/officeDocument/2006/relationships/image" Target="../media/image867.png"/><Relationship Id="rId251" Type="http://schemas.openxmlformats.org/officeDocument/2006/relationships/customXml" Target="../ink/ink774.xml"/><Relationship Id="rId46" Type="http://schemas.openxmlformats.org/officeDocument/2006/relationships/image" Target="../media/image669.png"/><Relationship Id="rId293" Type="http://schemas.openxmlformats.org/officeDocument/2006/relationships/customXml" Target="../ink/ink795.xml"/><Relationship Id="rId307" Type="http://schemas.openxmlformats.org/officeDocument/2006/relationships/customXml" Target="../ink/ink802.xml"/><Relationship Id="rId349" Type="http://schemas.openxmlformats.org/officeDocument/2006/relationships/image" Target="../media/image818.png"/><Relationship Id="rId88" Type="http://schemas.openxmlformats.org/officeDocument/2006/relationships/image" Target="../media/image689.png"/><Relationship Id="rId111" Type="http://schemas.openxmlformats.org/officeDocument/2006/relationships/customXml" Target="../ink/ink703.xml"/><Relationship Id="rId153" Type="http://schemas.openxmlformats.org/officeDocument/2006/relationships/customXml" Target="../ink/ink725.xml"/><Relationship Id="rId195" Type="http://schemas.openxmlformats.org/officeDocument/2006/relationships/customXml" Target="../ink/ink746.xml"/><Relationship Id="rId209" Type="http://schemas.openxmlformats.org/officeDocument/2006/relationships/customXml" Target="../ink/ink753.xml"/><Relationship Id="rId360" Type="http://schemas.openxmlformats.org/officeDocument/2006/relationships/customXml" Target="../ink/ink829.xml"/><Relationship Id="rId416" Type="http://schemas.openxmlformats.org/officeDocument/2006/relationships/customXml" Target="../ink/ink857.xml"/><Relationship Id="rId220" Type="http://schemas.openxmlformats.org/officeDocument/2006/relationships/image" Target="../media/image754.png"/><Relationship Id="rId15" Type="http://schemas.openxmlformats.org/officeDocument/2006/relationships/customXml" Target="../ink/ink655.xml"/><Relationship Id="rId57" Type="http://schemas.openxmlformats.org/officeDocument/2006/relationships/customXml" Target="../ink/ink676.xml"/><Relationship Id="rId262" Type="http://schemas.openxmlformats.org/officeDocument/2006/relationships/image" Target="../media/image775.png"/><Relationship Id="rId318" Type="http://schemas.openxmlformats.org/officeDocument/2006/relationships/customXml" Target="../ink/ink808.xml"/><Relationship Id="rId99" Type="http://schemas.openxmlformats.org/officeDocument/2006/relationships/customXml" Target="../ink/ink697.xml"/><Relationship Id="rId122" Type="http://schemas.openxmlformats.org/officeDocument/2006/relationships/image" Target="../media/image706.png"/><Relationship Id="rId164" Type="http://schemas.openxmlformats.org/officeDocument/2006/relationships/image" Target="../media/image726.png"/><Relationship Id="rId371" Type="http://schemas.openxmlformats.org/officeDocument/2006/relationships/image" Target="../media/image829.png"/><Relationship Id="rId427" Type="http://schemas.openxmlformats.org/officeDocument/2006/relationships/image" Target="../media/image857.png"/><Relationship Id="rId26" Type="http://schemas.openxmlformats.org/officeDocument/2006/relationships/image" Target="../media/image659.png"/><Relationship Id="rId231" Type="http://schemas.openxmlformats.org/officeDocument/2006/relationships/customXml" Target="../ink/ink764.xml"/><Relationship Id="rId273" Type="http://schemas.openxmlformats.org/officeDocument/2006/relationships/customXml" Target="../ink/ink785.xml"/><Relationship Id="rId329" Type="http://schemas.openxmlformats.org/officeDocument/2006/relationships/image" Target="../media/image808.png"/><Relationship Id="rId68" Type="http://schemas.openxmlformats.org/officeDocument/2006/relationships/image" Target="../media/image679.png"/><Relationship Id="rId133" Type="http://schemas.openxmlformats.org/officeDocument/2006/relationships/image" Target="../media/image711.png"/><Relationship Id="rId175" Type="http://schemas.openxmlformats.org/officeDocument/2006/relationships/customXml" Target="../ink/ink736.xml"/><Relationship Id="rId340" Type="http://schemas.openxmlformats.org/officeDocument/2006/relationships/customXml" Target="../ink/ink819.xml"/><Relationship Id="rId200" Type="http://schemas.openxmlformats.org/officeDocument/2006/relationships/image" Target="../media/image744.png"/><Relationship Id="rId382" Type="http://schemas.openxmlformats.org/officeDocument/2006/relationships/customXml" Target="../ink/ink840.xml"/><Relationship Id="rId438" Type="http://schemas.openxmlformats.org/officeDocument/2006/relationships/customXml" Target="../ink/ink868.xml"/><Relationship Id="rId242" Type="http://schemas.openxmlformats.org/officeDocument/2006/relationships/image" Target="../media/image765.png"/><Relationship Id="rId284" Type="http://schemas.openxmlformats.org/officeDocument/2006/relationships/image" Target="../media/image786.png"/><Relationship Id="rId37" Type="http://schemas.openxmlformats.org/officeDocument/2006/relationships/customXml" Target="../ink/ink666.xml"/><Relationship Id="rId79" Type="http://schemas.openxmlformats.org/officeDocument/2006/relationships/customXml" Target="../ink/ink687.xml"/><Relationship Id="rId102" Type="http://schemas.openxmlformats.org/officeDocument/2006/relationships/image" Target="../media/image696.png"/><Relationship Id="rId144" Type="http://schemas.openxmlformats.org/officeDocument/2006/relationships/customXml" Target="../ink/ink720.xml"/><Relationship Id="rId90" Type="http://schemas.openxmlformats.org/officeDocument/2006/relationships/image" Target="../media/image690.png"/><Relationship Id="rId186" Type="http://schemas.openxmlformats.org/officeDocument/2006/relationships/image" Target="../media/image737.png"/><Relationship Id="rId351" Type="http://schemas.openxmlformats.org/officeDocument/2006/relationships/image" Target="../media/image819.png"/><Relationship Id="rId393" Type="http://schemas.openxmlformats.org/officeDocument/2006/relationships/image" Target="../media/image840.png"/><Relationship Id="rId407" Type="http://schemas.openxmlformats.org/officeDocument/2006/relationships/image" Target="../media/image847.png"/><Relationship Id="rId449" Type="http://schemas.openxmlformats.org/officeDocument/2006/relationships/image" Target="../media/image868.png"/><Relationship Id="rId211" Type="http://schemas.openxmlformats.org/officeDocument/2006/relationships/customXml" Target="../ink/ink754.xml"/><Relationship Id="rId253" Type="http://schemas.openxmlformats.org/officeDocument/2006/relationships/customXml" Target="../ink/ink775.xml"/><Relationship Id="rId295" Type="http://schemas.openxmlformats.org/officeDocument/2006/relationships/customXml" Target="../ink/ink796.xml"/><Relationship Id="rId309" Type="http://schemas.openxmlformats.org/officeDocument/2006/relationships/customXml" Target="../ink/ink803.xml"/><Relationship Id="rId48" Type="http://schemas.openxmlformats.org/officeDocument/2006/relationships/image" Target="../media/image670.png"/><Relationship Id="rId113" Type="http://schemas.openxmlformats.org/officeDocument/2006/relationships/customXml" Target="../ink/ink704.xml"/><Relationship Id="rId320" Type="http://schemas.openxmlformats.org/officeDocument/2006/relationships/customXml" Target="../ink/ink809.xml"/><Relationship Id="rId155" Type="http://schemas.openxmlformats.org/officeDocument/2006/relationships/customXml" Target="../ink/ink726.xml"/><Relationship Id="rId197" Type="http://schemas.openxmlformats.org/officeDocument/2006/relationships/customXml" Target="../ink/ink747.xml"/><Relationship Id="rId362" Type="http://schemas.openxmlformats.org/officeDocument/2006/relationships/customXml" Target="../ink/ink830.xml"/><Relationship Id="rId418" Type="http://schemas.openxmlformats.org/officeDocument/2006/relationships/customXml" Target="../ink/ink858.xml"/><Relationship Id="rId222" Type="http://schemas.openxmlformats.org/officeDocument/2006/relationships/image" Target="../media/image755.png"/><Relationship Id="rId264" Type="http://schemas.openxmlformats.org/officeDocument/2006/relationships/image" Target="../media/image776.png"/><Relationship Id="rId17" Type="http://schemas.openxmlformats.org/officeDocument/2006/relationships/customXml" Target="../ink/ink656.xml"/><Relationship Id="rId59" Type="http://schemas.openxmlformats.org/officeDocument/2006/relationships/customXml" Target="../ink/ink677.xml"/><Relationship Id="rId124" Type="http://schemas.openxmlformats.org/officeDocument/2006/relationships/image" Target="../media/image707.png"/><Relationship Id="rId70" Type="http://schemas.openxmlformats.org/officeDocument/2006/relationships/image" Target="../media/image680.png"/><Relationship Id="rId166" Type="http://schemas.openxmlformats.org/officeDocument/2006/relationships/image" Target="../media/image727.png"/><Relationship Id="rId331" Type="http://schemas.openxmlformats.org/officeDocument/2006/relationships/image" Target="../media/image809.png"/><Relationship Id="rId373" Type="http://schemas.openxmlformats.org/officeDocument/2006/relationships/image" Target="../media/image830.png"/><Relationship Id="rId429" Type="http://schemas.openxmlformats.org/officeDocument/2006/relationships/image" Target="../media/image858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765.xml"/><Relationship Id="rId440" Type="http://schemas.openxmlformats.org/officeDocument/2006/relationships/customXml" Target="../ink/ink869.xml"/><Relationship Id="rId28" Type="http://schemas.openxmlformats.org/officeDocument/2006/relationships/image" Target="../media/image660.png"/><Relationship Id="rId275" Type="http://schemas.openxmlformats.org/officeDocument/2006/relationships/customXml" Target="../ink/ink786.xml"/><Relationship Id="rId300" Type="http://schemas.openxmlformats.org/officeDocument/2006/relationships/image" Target="../media/image794.png"/><Relationship Id="rId81" Type="http://schemas.openxmlformats.org/officeDocument/2006/relationships/customXml" Target="../ink/ink688.xml"/><Relationship Id="rId135" Type="http://schemas.openxmlformats.org/officeDocument/2006/relationships/image" Target="../media/image712.png"/><Relationship Id="rId177" Type="http://schemas.openxmlformats.org/officeDocument/2006/relationships/customXml" Target="../ink/ink737.xml"/><Relationship Id="rId342" Type="http://schemas.openxmlformats.org/officeDocument/2006/relationships/customXml" Target="../ink/ink820.xml"/><Relationship Id="rId384" Type="http://schemas.openxmlformats.org/officeDocument/2006/relationships/customXml" Target="../ink/ink841.xml"/><Relationship Id="rId202" Type="http://schemas.openxmlformats.org/officeDocument/2006/relationships/image" Target="../media/image745.png"/><Relationship Id="rId244" Type="http://schemas.openxmlformats.org/officeDocument/2006/relationships/image" Target="../media/image766.png"/><Relationship Id="rId39" Type="http://schemas.openxmlformats.org/officeDocument/2006/relationships/customXml" Target="../ink/ink667.xml"/><Relationship Id="rId286" Type="http://schemas.openxmlformats.org/officeDocument/2006/relationships/image" Target="../media/image78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74.xml"/><Relationship Id="rId2" Type="http://schemas.openxmlformats.org/officeDocument/2006/relationships/image" Target="../media/image86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1.png"/><Relationship Id="rId5" Type="http://schemas.openxmlformats.org/officeDocument/2006/relationships/customXml" Target="../ink/ink875.xml"/><Relationship Id="rId4" Type="http://schemas.openxmlformats.org/officeDocument/2006/relationships/image" Target="../media/image87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8.png"/><Relationship Id="rId299" Type="http://schemas.openxmlformats.org/officeDocument/2006/relationships/image" Target="../media/image1019.png"/><Relationship Id="rId21" Type="http://schemas.openxmlformats.org/officeDocument/2006/relationships/image" Target="../media/image880.png"/><Relationship Id="rId63" Type="http://schemas.openxmlformats.org/officeDocument/2006/relationships/image" Target="../media/image901.png"/><Relationship Id="rId159" Type="http://schemas.openxmlformats.org/officeDocument/2006/relationships/image" Target="../media/image949.png"/><Relationship Id="rId324" Type="http://schemas.openxmlformats.org/officeDocument/2006/relationships/customXml" Target="../ink/ink1036.xml"/><Relationship Id="rId366" Type="http://schemas.openxmlformats.org/officeDocument/2006/relationships/customXml" Target="../ink/ink1057.xml"/><Relationship Id="rId170" Type="http://schemas.openxmlformats.org/officeDocument/2006/relationships/customXml" Target="../ink/ink959.xml"/><Relationship Id="rId226" Type="http://schemas.openxmlformats.org/officeDocument/2006/relationships/customXml" Target="../ink/ink987.xml"/><Relationship Id="rId268" Type="http://schemas.openxmlformats.org/officeDocument/2006/relationships/customXml" Target="../ink/ink1008.xml"/><Relationship Id="rId32" Type="http://schemas.openxmlformats.org/officeDocument/2006/relationships/customXml" Target="../ink/ink890.xml"/><Relationship Id="rId74" Type="http://schemas.openxmlformats.org/officeDocument/2006/relationships/customXml" Target="../ink/ink911.xml"/><Relationship Id="rId128" Type="http://schemas.openxmlformats.org/officeDocument/2006/relationships/customXml" Target="../ink/ink938.xml"/><Relationship Id="rId335" Type="http://schemas.openxmlformats.org/officeDocument/2006/relationships/image" Target="../media/image1037.png"/><Relationship Id="rId377" Type="http://schemas.openxmlformats.org/officeDocument/2006/relationships/customXml" Target="../ink/ink1063.xml"/><Relationship Id="rId5" Type="http://schemas.openxmlformats.org/officeDocument/2006/relationships/image" Target="../media/image874.png"/><Relationship Id="rId181" Type="http://schemas.openxmlformats.org/officeDocument/2006/relationships/image" Target="../media/image960.png"/><Relationship Id="rId237" Type="http://schemas.openxmlformats.org/officeDocument/2006/relationships/image" Target="../media/image988.png"/><Relationship Id="rId402" Type="http://schemas.openxmlformats.org/officeDocument/2006/relationships/image" Target="../media/image1070.png"/><Relationship Id="rId279" Type="http://schemas.openxmlformats.org/officeDocument/2006/relationships/image" Target="../media/image1009.png"/><Relationship Id="rId43" Type="http://schemas.openxmlformats.org/officeDocument/2006/relationships/image" Target="../media/image891.png"/><Relationship Id="rId139" Type="http://schemas.openxmlformats.org/officeDocument/2006/relationships/image" Target="../media/image939.png"/><Relationship Id="rId290" Type="http://schemas.openxmlformats.org/officeDocument/2006/relationships/customXml" Target="../ink/ink1019.xml"/><Relationship Id="rId304" Type="http://schemas.openxmlformats.org/officeDocument/2006/relationships/customXml" Target="../ink/ink1026.xml"/><Relationship Id="rId346" Type="http://schemas.openxmlformats.org/officeDocument/2006/relationships/customXml" Target="../ink/ink1047.xml"/><Relationship Id="rId388" Type="http://schemas.openxmlformats.org/officeDocument/2006/relationships/image" Target="../media/image1063.png"/><Relationship Id="rId85" Type="http://schemas.openxmlformats.org/officeDocument/2006/relationships/image" Target="../media/image912.png"/><Relationship Id="rId150" Type="http://schemas.openxmlformats.org/officeDocument/2006/relationships/customXml" Target="../ink/ink949.xml"/><Relationship Id="rId192" Type="http://schemas.openxmlformats.org/officeDocument/2006/relationships/customXml" Target="../ink/ink970.xml"/><Relationship Id="rId206" Type="http://schemas.openxmlformats.org/officeDocument/2006/relationships/customXml" Target="../ink/ink977.xml"/><Relationship Id="rId248" Type="http://schemas.openxmlformats.org/officeDocument/2006/relationships/customXml" Target="../ink/ink998.xml"/><Relationship Id="rId12" Type="http://schemas.openxmlformats.org/officeDocument/2006/relationships/customXml" Target="../ink/ink880.xml"/><Relationship Id="rId108" Type="http://schemas.openxmlformats.org/officeDocument/2006/relationships/customXml" Target="../ink/ink928.xml"/><Relationship Id="rId315" Type="http://schemas.openxmlformats.org/officeDocument/2006/relationships/image" Target="../media/image1027.png"/><Relationship Id="rId357" Type="http://schemas.openxmlformats.org/officeDocument/2006/relationships/image" Target="../media/image1048.png"/><Relationship Id="rId54" Type="http://schemas.openxmlformats.org/officeDocument/2006/relationships/customXml" Target="../ink/ink901.xml"/><Relationship Id="rId96" Type="http://schemas.openxmlformats.org/officeDocument/2006/relationships/customXml" Target="../ink/ink922.xml"/><Relationship Id="rId161" Type="http://schemas.openxmlformats.org/officeDocument/2006/relationships/image" Target="../media/image950.png"/><Relationship Id="rId217" Type="http://schemas.openxmlformats.org/officeDocument/2006/relationships/image" Target="../media/image978.png"/><Relationship Id="rId399" Type="http://schemas.openxmlformats.org/officeDocument/2006/relationships/customXml" Target="../ink/ink1074.xml"/><Relationship Id="rId259" Type="http://schemas.openxmlformats.org/officeDocument/2006/relationships/image" Target="../media/image999.png"/><Relationship Id="rId23" Type="http://schemas.openxmlformats.org/officeDocument/2006/relationships/image" Target="../media/image881.png"/><Relationship Id="rId119" Type="http://schemas.openxmlformats.org/officeDocument/2006/relationships/image" Target="../media/image929.png"/><Relationship Id="rId270" Type="http://schemas.openxmlformats.org/officeDocument/2006/relationships/customXml" Target="../ink/ink1009.xml"/><Relationship Id="rId326" Type="http://schemas.openxmlformats.org/officeDocument/2006/relationships/customXml" Target="../ink/ink1037.xml"/><Relationship Id="rId65" Type="http://schemas.openxmlformats.org/officeDocument/2006/relationships/image" Target="../media/image902.png"/><Relationship Id="rId130" Type="http://schemas.openxmlformats.org/officeDocument/2006/relationships/customXml" Target="../ink/ink939.xml"/><Relationship Id="rId368" Type="http://schemas.openxmlformats.org/officeDocument/2006/relationships/customXml" Target="../ink/ink1058.xml"/><Relationship Id="rId172" Type="http://schemas.openxmlformats.org/officeDocument/2006/relationships/customXml" Target="../ink/ink960.xml"/><Relationship Id="rId228" Type="http://schemas.openxmlformats.org/officeDocument/2006/relationships/customXml" Target="../ink/ink988.xml"/><Relationship Id="rId281" Type="http://schemas.openxmlformats.org/officeDocument/2006/relationships/image" Target="../media/image1010.png"/><Relationship Id="rId337" Type="http://schemas.openxmlformats.org/officeDocument/2006/relationships/image" Target="../media/image1038.png"/><Relationship Id="rId34" Type="http://schemas.openxmlformats.org/officeDocument/2006/relationships/customXml" Target="../ink/ink891.xml"/><Relationship Id="rId76" Type="http://schemas.openxmlformats.org/officeDocument/2006/relationships/customXml" Target="../ink/ink912.xml"/><Relationship Id="rId141" Type="http://schemas.openxmlformats.org/officeDocument/2006/relationships/image" Target="../media/image940.png"/><Relationship Id="rId379" Type="http://schemas.openxmlformats.org/officeDocument/2006/relationships/customXml" Target="../ink/ink1064.xml"/><Relationship Id="rId7" Type="http://schemas.openxmlformats.org/officeDocument/2006/relationships/image" Target="../media/image875.png"/><Relationship Id="rId183" Type="http://schemas.openxmlformats.org/officeDocument/2006/relationships/image" Target="../media/image961.png"/><Relationship Id="rId239" Type="http://schemas.openxmlformats.org/officeDocument/2006/relationships/image" Target="../media/image989.png"/><Relationship Id="rId390" Type="http://schemas.openxmlformats.org/officeDocument/2006/relationships/image" Target="../media/image1064.png"/><Relationship Id="rId404" Type="http://schemas.openxmlformats.org/officeDocument/2006/relationships/image" Target="../media/image1071.png"/><Relationship Id="rId250" Type="http://schemas.openxmlformats.org/officeDocument/2006/relationships/customXml" Target="../ink/ink999.xml"/><Relationship Id="rId292" Type="http://schemas.openxmlformats.org/officeDocument/2006/relationships/customXml" Target="../ink/ink1020.xml"/><Relationship Id="rId306" Type="http://schemas.openxmlformats.org/officeDocument/2006/relationships/customXml" Target="../ink/ink1027.xml"/><Relationship Id="rId45" Type="http://schemas.openxmlformats.org/officeDocument/2006/relationships/image" Target="../media/image892.png"/><Relationship Id="rId87" Type="http://schemas.openxmlformats.org/officeDocument/2006/relationships/image" Target="../media/image913.png"/><Relationship Id="rId110" Type="http://schemas.openxmlformats.org/officeDocument/2006/relationships/customXml" Target="../ink/ink929.xml"/><Relationship Id="rId348" Type="http://schemas.openxmlformats.org/officeDocument/2006/relationships/customXml" Target="../ink/ink1048.xml"/><Relationship Id="rId152" Type="http://schemas.openxmlformats.org/officeDocument/2006/relationships/customXml" Target="../ink/ink950.xml"/><Relationship Id="rId194" Type="http://schemas.openxmlformats.org/officeDocument/2006/relationships/customXml" Target="../ink/ink971.xml"/><Relationship Id="rId208" Type="http://schemas.openxmlformats.org/officeDocument/2006/relationships/customXml" Target="../ink/ink978.xml"/><Relationship Id="rId261" Type="http://schemas.openxmlformats.org/officeDocument/2006/relationships/image" Target="../media/image1000.png"/><Relationship Id="rId14" Type="http://schemas.openxmlformats.org/officeDocument/2006/relationships/customXml" Target="../ink/ink881.xml"/><Relationship Id="rId56" Type="http://schemas.openxmlformats.org/officeDocument/2006/relationships/customXml" Target="../ink/ink902.xml"/><Relationship Id="rId317" Type="http://schemas.openxmlformats.org/officeDocument/2006/relationships/image" Target="../media/image1028.png"/><Relationship Id="rId359" Type="http://schemas.openxmlformats.org/officeDocument/2006/relationships/image" Target="../media/image1049.png"/><Relationship Id="rId98" Type="http://schemas.openxmlformats.org/officeDocument/2006/relationships/customXml" Target="../ink/ink923.xml"/><Relationship Id="rId121" Type="http://schemas.openxmlformats.org/officeDocument/2006/relationships/image" Target="../media/image930.png"/><Relationship Id="rId163" Type="http://schemas.openxmlformats.org/officeDocument/2006/relationships/image" Target="../media/image951.png"/><Relationship Id="rId219" Type="http://schemas.openxmlformats.org/officeDocument/2006/relationships/image" Target="../media/image979.png"/><Relationship Id="rId370" Type="http://schemas.openxmlformats.org/officeDocument/2006/relationships/customXml" Target="../ink/ink1059.xml"/><Relationship Id="rId230" Type="http://schemas.openxmlformats.org/officeDocument/2006/relationships/customXml" Target="../ink/ink989.xml"/><Relationship Id="rId25" Type="http://schemas.openxmlformats.org/officeDocument/2006/relationships/image" Target="../media/image882.png"/><Relationship Id="rId67" Type="http://schemas.openxmlformats.org/officeDocument/2006/relationships/image" Target="../media/image903.png"/><Relationship Id="rId272" Type="http://schemas.openxmlformats.org/officeDocument/2006/relationships/customXml" Target="../ink/ink1010.xml"/><Relationship Id="rId328" Type="http://schemas.openxmlformats.org/officeDocument/2006/relationships/customXml" Target="../ink/ink1038.xml"/><Relationship Id="rId132" Type="http://schemas.openxmlformats.org/officeDocument/2006/relationships/customXml" Target="../ink/ink940.xml"/><Relationship Id="rId174" Type="http://schemas.openxmlformats.org/officeDocument/2006/relationships/customXml" Target="../ink/ink961.xml"/><Relationship Id="rId381" Type="http://schemas.openxmlformats.org/officeDocument/2006/relationships/customXml" Target="../ink/ink1065.xml"/><Relationship Id="rId241" Type="http://schemas.openxmlformats.org/officeDocument/2006/relationships/image" Target="../media/image990.png"/><Relationship Id="rId36" Type="http://schemas.openxmlformats.org/officeDocument/2006/relationships/customXml" Target="../ink/ink892.xml"/><Relationship Id="rId283" Type="http://schemas.openxmlformats.org/officeDocument/2006/relationships/image" Target="../media/image1011.png"/><Relationship Id="rId339" Type="http://schemas.openxmlformats.org/officeDocument/2006/relationships/image" Target="../media/image1039.png"/><Relationship Id="rId78" Type="http://schemas.openxmlformats.org/officeDocument/2006/relationships/customXml" Target="../ink/ink913.xml"/><Relationship Id="rId101" Type="http://schemas.openxmlformats.org/officeDocument/2006/relationships/image" Target="../media/image920.png"/><Relationship Id="rId143" Type="http://schemas.openxmlformats.org/officeDocument/2006/relationships/image" Target="../media/image941.png"/><Relationship Id="rId185" Type="http://schemas.openxmlformats.org/officeDocument/2006/relationships/image" Target="../media/image962.png"/><Relationship Id="rId350" Type="http://schemas.openxmlformats.org/officeDocument/2006/relationships/customXml" Target="../ink/ink1049.xml"/><Relationship Id="rId406" Type="http://schemas.openxmlformats.org/officeDocument/2006/relationships/image" Target="../media/image1072.png"/><Relationship Id="rId9" Type="http://schemas.openxmlformats.org/officeDocument/2006/relationships/image" Target="../media/image876.png"/><Relationship Id="rId210" Type="http://schemas.openxmlformats.org/officeDocument/2006/relationships/customXml" Target="../ink/ink979.xml"/><Relationship Id="rId392" Type="http://schemas.openxmlformats.org/officeDocument/2006/relationships/image" Target="../media/image1065.png"/><Relationship Id="rId252" Type="http://schemas.openxmlformats.org/officeDocument/2006/relationships/customXml" Target="../ink/ink1000.xml"/><Relationship Id="rId294" Type="http://schemas.openxmlformats.org/officeDocument/2006/relationships/customXml" Target="../ink/ink1021.xml"/><Relationship Id="rId308" Type="http://schemas.openxmlformats.org/officeDocument/2006/relationships/customXml" Target="../ink/ink1028.xml"/><Relationship Id="rId47" Type="http://schemas.openxmlformats.org/officeDocument/2006/relationships/image" Target="../media/image893.png"/><Relationship Id="rId89" Type="http://schemas.openxmlformats.org/officeDocument/2006/relationships/image" Target="../media/image914.png"/><Relationship Id="rId112" Type="http://schemas.openxmlformats.org/officeDocument/2006/relationships/customXml" Target="../ink/ink930.xml"/><Relationship Id="rId154" Type="http://schemas.openxmlformats.org/officeDocument/2006/relationships/customXml" Target="../ink/ink951.xml"/><Relationship Id="rId361" Type="http://schemas.openxmlformats.org/officeDocument/2006/relationships/image" Target="../media/image1050.png"/><Relationship Id="rId196" Type="http://schemas.openxmlformats.org/officeDocument/2006/relationships/customXml" Target="../ink/ink972.xml"/><Relationship Id="rId16" Type="http://schemas.openxmlformats.org/officeDocument/2006/relationships/customXml" Target="../ink/ink882.xml"/><Relationship Id="rId221" Type="http://schemas.openxmlformats.org/officeDocument/2006/relationships/image" Target="../media/image980.png"/><Relationship Id="rId263" Type="http://schemas.openxmlformats.org/officeDocument/2006/relationships/image" Target="../media/image1001.png"/><Relationship Id="rId319" Type="http://schemas.openxmlformats.org/officeDocument/2006/relationships/image" Target="../media/image1029.png"/><Relationship Id="rId58" Type="http://schemas.openxmlformats.org/officeDocument/2006/relationships/customXml" Target="../ink/ink903.xml"/><Relationship Id="rId123" Type="http://schemas.openxmlformats.org/officeDocument/2006/relationships/image" Target="../media/image931.png"/><Relationship Id="rId330" Type="http://schemas.openxmlformats.org/officeDocument/2006/relationships/customXml" Target="../ink/ink1039.xml"/><Relationship Id="rId165" Type="http://schemas.openxmlformats.org/officeDocument/2006/relationships/image" Target="../media/image952.png"/><Relationship Id="rId372" Type="http://schemas.openxmlformats.org/officeDocument/2006/relationships/image" Target="../media/image1055.png"/><Relationship Id="rId211" Type="http://schemas.openxmlformats.org/officeDocument/2006/relationships/image" Target="../media/image975.png"/><Relationship Id="rId232" Type="http://schemas.openxmlformats.org/officeDocument/2006/relationships/customXml" Target="../ink/ink990.xml"/><Relationship Id="rId253" Type="http://schemas.openxmlformats.org/officeDocument/2006/relationships/image" Target="../media/image996.png"/><Relationship Id="rId274" Type="http://schemas.openxmlformats.org/officeDocument/2006/relationships/customXml" Target="../ink/ink1011.xml"/><Relationship Id="rId295" Type="http://schemas.openxmlformats.org/officeDocument/2006/relationships/image" Target="../media/image1017.png"/><Relationship Id="rId309" Type="http://schemas.openxmlformats.org/officeDocument/2006/relationships/image" Target="../media/image1024.png"/><Relationship Id="rId27" Type="http://schemas.openxmlformats.org/officeDocument/2006/relationships/image" Target="../media/image883.png"/><Relationship Id="rId48" Type="http://schemas.openxmlformats.org/officeDocument/2006/relationships/customXml" Target="../ink/ink898.xml"/><Relationship Id="rId69" Type="http://schemas.openxmlformats.org/officeDocument/2006/relationships/image" Target="../media/image904.png"/><Relationship Id="rId113" Type="http://schemas.openxmlformats.org/officeDocument/2006/relationships/image" Target="../media/image926.png"/><Relationship Id="rId134" Type="http://schemas.openxmlformats.org/officeDocument/2006/relationships/customXml" Target="../ink/ink941.xml"/><Relationship Id="rId320" Type="http://schemas.openxmlformats.org/officeDocument/2006/relationships/customXml" Target="../ink/ink1034.xml"/><Relationship Id="rId80" Type="http://schemas.openxmlformats.org/officeDocument/2006/relationships/customXml" Target="../ink/ink914.xml"/><Relationship Id="rId155" Type="http://schemas.openxmlformats.org/officeDocument/2006/relationships/image" Target="../media/image947.png"/><Relationship Id="rId176" Type="http://schemas.openxmlformats.org/officeDocument/2006/relationships/customXml" Target="../ink/ink962.xml"/><Relationship Id="rId197" Type="http://schemas.openxmlformats.org/officeDocument/2006/relationships/image" Target="../media/image968.png"/><Relationship Id="rId341" Type="http://schemas.openxmlformats.org/officeDocument/2006/relationships/image" Target="../media/image1040.png"/><Relationship Id="rId362" Type="http://schemas.openxmlformats.org/officeDocument/2006/relationships/customXml" Target="../ink/ink1055.xml"/><Relationship Id="rId383" Type="http://schemas.openxmlformats.org/officeDocument/2006/relationships/customXml" Target="../ink/ink1066.xml"/><Relationship Id="rId201" Type="http://schemas.openxmlformats.org/officeDocument/2006/relationships/image" Target="../media/image970.png"/><Relationship Id="rId222" Type="http://schemas.openxmlformats.org/officeDocument/2006/relationships/customXml" Target="../ink/ink985.xml"/><Relationship Id="rId243" Type="http://schemas.openxmlformats.org/officeDocument/2006/relationships/image" Target="../media/image991.png"/><Relationship Id="rId264" Type="http://schemas.openxmlformats.org/officeDocument/2006/relationships/customXml" Target="../ink/ink1006.xml"/><Relationship Id="rId285" Type="http://schemas.openxmlformats.org/officeDocument/2006/relationships/image" Target="../media/image1012.png"/><Relationship Id="rId17" Type="http://schemas.openxmlformats.org/officeDocument/2006/relationships/image" Target="../media/image878.png"/><Relationship Id="rId38" Type="http://schemas.openxmlformats.org/officeDocument/2006/relationships/customXml" Target="../ink/ink893.xml"/><Relationship Id="rId59" Type="http://schemas.openxmlformats.org/officeDocument/2006/relationships/image" Target="../media/image899.png"/><Relationship Id="rId103" Type="http://schemas.openxmlformats.org/officeDocument/2006/relationships/image" Target="../media/image921.png"/><Relationship Id="rId124" Type="http://schemas.openxmlformats.org/officeDocument/2006/relationships/customXml" Target="../ink/ink936.xml"/><Relationship Id="rId310" Type="http://schemas.openxmlformats.org/officeDocument/2006/relationships/customXml" Target="../ink/ink1029.xml"/><Relationship Id="rId70" Type="http://schemas.openxmlformats.org/officeDocument/2006/relationships/customXml" Target="../ink/ink909.xml"/><Relationship Id="rId91" Type="http://schemas.openxmlformats.org/officeDocument/2006/relationships/image" Target="../media/image915.png"/><Relationship Id="rId145" Type="http://schemas.openxmlformats.org/officeDocument/2006/relationships/image" Target="../media/image942.png"/><Relationship Id="rId166" Type="http://schemas.openxmlformats.org/officeDocument/2006/relationships/customXml" Target="../ink/ink957.xml"/><Relationship Id="rId187" Type="http://schemas.openxmlformats.org/officeDocument/2006/relationships/image" Target="../media/image963.png"/><Relationship Id="rId331" Type="http://schemas.openxmlformats.org/officeDocument/2006/relationships/image" Target="../media/image1035.png"/><Relationship Id="rId352" Type="http://schemas.openxmlformats.org/officeDocument/2006/relationships/customXml" Target="../ink/ink1050.xml"/><Relationship Id="rId373" Type="http://schemas.openxmlformats.org/officeDocument/2006/relationships/customXml" Target="../ink/ink1061.xml"/><Relationship Id="rId394" Type="http://schemas.openxmlformats.org/officeDocument/2006/relationships/image" Target="../media/image1066.png"/><Relationship Id="rId408" Type="http://schemas.openxmlformats.org/officeDocument/2006/relationships/image" Target="../media/image1073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980.xml"/><Relationship Id="rId233" Type="http://schemas.openxmlformats.org/officeDocument/2006/relationships/image" Target="../media/image986.png"/><Relationship Id="rId254" Type="http://schemas.openxmlformats.org/officeDocument/2006/relationships/customXml" Target="../ink/ink1001.xml"/><Relationship Id="rId28" Type="http://schemas.openxmlformats.org/officeDocument/2006/relationships/customXml" Target="../ink/ink888.xml"/><Relationship Id="rId49" Type="http://schemas.openxmlformats.org/officeDocument/2006/relationships/image" Target="../media/image894.png"/><Relationship Id="rId114" Type="http://schemas.openxmlformats.org/officeDocument/2006/relationships/customXml" Target="../ink/ink931.xml"/><Relationship Id="rId275" Type="http://schemas.openxmlformats.org/officeDocument/2006/relationships/image" Target="../media/image1007.png"/><Relationship Id="rId296" Type="http://schemas.openxmlformats.org/officeDocument/2006/relationships/customXml" Target="../ink/ink1022.xml"/><Relationship Id="rId300" Type="http://schemas.openxmlformats.org/officeDocument/2006/relationships/customXml" Target="../ink/ink1024.xml"/><Relationship Id="rId60" Type="http://schemas.openxmlformats.org/officeDocument/2006/relationships/customXml" Target="../ink/ink904.xml"/><Relationship Id="rId81" Type="http://schemas.openxmlformats.org/officeDocument/2006/relationships/image" Target="../media/image910.png"/><Relationship Id="rId135" Type="http://schemas.openxmlformats.org/officeDocument/2006/relationships/image" Target="../media/image937.png"/><Relationship Id="rId156" Type="http://schemas.openxmlformats.org/officeDocument/2006/relationships/customXml" Target="../ink/ink952.xml"/><Relationship Id="rId177" Type="http://schemas.openxmlformats.org/officeDocument/2006/relationships/image" Target="../media/image958.png"/><Relationship Id="rId198" Type="http://schemas.openxmlformats.org/officeDocument/2006/relationships/customXml" Target="../ink/ink973.xml"/><Relationship Id="rId321" Type="http://schemas.openxmlformats.org/officeDocument/2006/relationships/image" Target="../media/image1030.png"/><Relationship Id="rId342" Type="http://schemas.openxmlformats.org/officeDocument/2006/relationships/customXml" Target="../ink/ink1045.xml"/><Relationship Id="rId363" Type="http://schemas.openxmlformats.org/officeDocument/2006/relationships/image" Target="../media/image1051.png"/><Relationship Id="rId384" Type="http://schemas.openxmlformats.org/officeDocument/2006/relationships/image" Target="../media/image1061.png"/><Relationship Id="rId202" Type="http://schemas.openxmlformats.org/officeDocument/2006/relationships/customXml" Target="../ink/ink975.xml"/><Relationship Id="rId223" Type="http://schemas.openxmlformats.org/officeDocument/2006/relationships/image" Target="../media/image981.png"/><Relationship Id="rId244" Type="http://schemas.openxmlformats.org/officeDocument/2006/relationships/customXml" Target="../ink/ink996.xml"/><Relationship Id="rId18" Type="http://schemas.openxmlformats.org/officeDocument/2006/relationships/customXml" Target="../ink/ink883.xml"/><Relationship Id="rId39" Type="http://schemas.openxmlformats.org/officeDocument/2006/relationships/image" Target="../media/image889.png"/><Relationship Id="rId265" Type="http://schemas.openxmlformats.org/officeDocument/2006/relationships/image" Target="../media/image1002.png"/><Relationship Id="rId286" Type="http://schemas.openxmlformats.org/officeDocument/2006/relationships/customXml" Target="../ink/ink1017.xml"/><Relationship Id="rId50" Type="http://schemas.openxmlformats.org/officeDocument/2006/relationships/customXml" Target="../ink/ink899.xml"/><Relationship Id="rId104" Type="http://schemas.openxmlformats.org/officeDocument/2006/relationships/customXml" Target="../ink/ink926.xml"/><Relationship Id="rId125" Type="http://schemas.openxmlformats.org/officeDocument/2006/relationships/image" Target="../media/image932.png"/><Relationship Id="rId146" Type="http://schemas.openxmlformats.org/officeDocument/2006/relationships/customXml" Target="../ink/ink947.xml"/><Relationship Id="rId167" Type="http://schemas.openxmlformats.org/officeDocument/2006/relationships/image" Target="../media/image953.png"/><Relationship Id="rId188" Type="http://schemas.openxmlformats.org/officeDocument/2006/relationships/customXml" Target="../ink/ink968.xml"/><Relationship Id="rId311" Type="http://schemas.openxmlformats.org/officeDocument/2006/relationships/image" Target="../media/image1025.png"/><Relationship Id="rId332" Type="http://schemas.openxmlformats.org/officeDocument/2006/relationships/customXml" Target="../ink/ink1040.xml"/><Relationship Id="rId353" Type="http://schemas.openxmlformats.org/officeDocument/2006/relationships/image" Target="../media/image1046.png"/><Relationship Id="rId374" Type="http://schemas.openxmlformats.org/officeDocument/2006/relationships/image" Target="../media/image1056.png"/><Relationship Id="rId395" Type="http://schemas.openxmlformats.org/officeDocument/2006/relationships/customXml" Target="../ink/ink1072.xml"/><Relationship Id="rId71" Type="http://schemas.openxmlformats.org/officeDocument/2006/relationships/image" Target="../media/image905.png"/><Relationship Id="rId92" Type="http://schemas.openxmlformats.org/officeDocument/2006/relationships/customXml" Target="../ink/ink920.xml"/><Relationship Id="rId213" Type="http://schemas.openxmlformats.org/officeDocument/2006/relationships/image" Target="../media/image976.png"/><Relationship Id="rId234" Type="http://schemas.openxmlformats.org/officeDocument/2006/relationships/customXml" Target="../ink/ink991.xml"/><Relationship Id="rId2" Type="http://schemas.openxmlformats.org/officeDocument/2006/relationships/image" Target="../media/image872.emf"/><Relationship Id="rId29" Type="http://schemas.openxmlformats.org/officeDocument/2006/relationships/image" Target="../media/image884.png"/><Relationship Id="rId255" Type="http://schemas.openxmlformats.org/officeDocument/2006/relationships/image" Target="../media/image997.png"/><Relationship Id="rId276" Type="http://schemas.openxmlformats.org/officeDocument/2006/relationships/customXml" Target="../ink/ink1012.xml"/><Relationship Id="rId297" Type="http://schemas.openxmlformats.org/officeDocument/2006/relationships/image" Target="../media/image1018.png"/><Relationship Id="rId40" Type="http://schemas.openxmlformats.org/officeDocument/2006/relationships/customXml" Target="../ink/ink894.xml"/><Relationship Id="rId115" Type="http://schemas.openxmlformats.org/officeDocument/2006/relationships/image" Target="../media/image927.png"/><Relationship Id="rId136" Type="http://schemas.openxmlformats.org/officeDocument/2006/relationships/customXml" Target="../ink/ink942.xml"/><Relationship Id="rId157" Type="http://schemas.openxmlformats.org/officeDocument/2006/relationships/image" Target="../media/image948.png"/><Relationship Id="rId178" Type="http://schemas.openxmlformats.org/officeDocument/2006/relationships/customXml" Target="../ink/ink963.xml"/><Relationship Id="rId301" Type="http://schemas.openxmlformats.org/officeDocument/2006/relationships/image" Target="../media/image1020.png"/><Relationship Id="rId322" Type="http://schemas.openxmlformats.org/officeDocument/2006/relationships/customXml" Target="../ink/ink1035.xml"/><Relationship Id="rId343" Type="http://schemas.openxmlformats.org/officeDocument/2006/relationships/image" Target="../media/image1041.png"/><Relationship Id="rId364" Type="http://schemas.openxmlformats.org/officeDocument/2006/relationships/customXml" Target="../ink/ink1056.xml"/><Relationship Id="rId61" Type="http://schemas.openxmlformats.org/officeDocument/2006/relationships/image" Target="../media/image900.png"/><Relationship Id="rId82" Type="http://schemas.openxmlformats.org/officeDocument/2006/relationships/customXml" Target="../ink/ink915.xml"/><Relationship Id="rId199" Type="http://schemas.openxmlformats.org/officeDocument/2006/relationships/image" Target="../media/image969.png"/><Relationship Id="rId203" Type="http://schemas.openxmlformats.org/officeDocument/2006/relationships/image" Target="../media/image971.png"/><Relationship Id="rId385" Type="http://schemas.openxmlformats.org/officeDocument/2006/relationships/customXml" Target="../ink/ink1067.xml"/><Relationship Id="rId19" Type="http://schemas.openxmlformats.org/officeDocument/2006/relationships/image" Target="../media/image879.png"/><Relationship Id="rId224" Type="http://schemas.openxmlformats.org/officeDocument/2006/relationships/customXml" Target="../ink/ink986.xml"/><Relationship Id="rId245" Type="http://schemas.openxmlformats.org/officeDocument/2006/relationships/image" Target="../media/image992.png"/><Relationship Id="rId266" Type="http://schemas.openxmlformats.org/officeDocument/2006/relationships/customXml" Target="../ink/ink1007.xml"/><Relationship Id="rId287" Type="http://schemas.openxmlformats.org/officeDocument/2006/relationships/image" Target="../media/image1013.png"/><Relationship Id="rId30" Type="http://schemas.openxmlformats.org/officeDocument/2006/relationships/customXml" Target="../ink/ink889.xml"/><Relationship Id="rId105" Type="http://schemas.openxmlformats.org/officeDocument/2006/relationships/image" Target="../media/image922.png"/><Relationship Id="rId126" Type="http://schemas.openxmlformats.org/officeDocument/2006/relationships/customXml" Target="../ink/ink937.xml"/><Relationship Id="rId147" Type="http://schemas.openxmlformats.org/officeDocument/2006/relationships/image" Target="../media/image943.png"/><Relationship Id="rId168" Type="http://schemas.openxmlformats.org/officeDocument/2006/relationships/customXml" Target="../ink/ink958.xml"/><Relationship Id="rId312" Type="http://schemas.openxmlformats.org/officeDocument/2006/relationships/customXml" Target="../ink/ink1030.xml"/><Relationship Id="rId333" Type="http://schemas.openxmlformats.org/officeDocument/2006/relationships/image" Target="../media/image1036.png"/><Relationship Id="rId354" Type="http://schemas.openxmlformats.org/officeDocument/2006/relationships/customXml" Target="../ink/ink1051.xml"/><Relationship Id="rId51" Type="http://schemas.openxmlformats.org/officeDocument/2006/relationships/image" Target="../media/image895.png"/><Relationship Id="rId72" Type="http://schemas.openxmlformats.org/officeDocument/2006/relationships/customXml" Target="../ink/ink910.xml"/><Relationship Id="rId93" Type="http://schemas.openxmlformats.org/officeDocument/2006/relationships/image" Target="../media/image916.png"/><Relationship Id="rId189" Type="http://schemas.openxmlformats.org/officeDocument/2006/relationships/image" Target="../media/image964.png"/><Relationship Id="rId375" Type="http://schemas.openxmlformats.org/officeDocument/2006/relationships/customXml" Target="../ink/ink1062.xml"/><Relationship Id="rId396" Type="http://schemas.openxmlformats.org/officeDocument/2006/relationships/image" Target="../media/image1067.png"/><Relationship Id="rId3" Type="http://schemas.openxmlformats.org/officeDocument/2006/relationships/customXml" Target="../ink/ink876.xml"/><Relationship Id="rId214" Type="http://schemas.openxmlformats.org/officeDocument/2006/relationships/customXml" Target="../ink/ink981.xml"/><Relationship Id="rId235" Type="http://schemas.openxmlformats.org/officeDocument/2006/relationships/image" Target="../media/image987.png"/><Relationship Id="rId256" Type="http://schemas.openxmlformats.org/officeDocument/2006/relationships/customXml" Target="../ink/ink1002.xml"/><Relationship Id="rId277" Type="http://schemas.openxmlformats.org/officeDocument/2006/relationships/image" Target="../media/image1008.png"/><Relationship Id="rId298" Type="http://schemas.openxmlformats.org/officeDocument/2006/relationships/customXml" Target="../ink/ink1023.xml"/><Relationship Id="rId400" Type="http://schemas.openxmlformats.org/officeDocument/2006/relationships/image" Target="../media/image1069.png"/><Relationship Id="rId116" Type="http://schemas.openxmlformats.org/officeDocument/2006/relationships/customXml" Target="../ink/ink932.xml"/><Relationship Id="rId137" Type="http://schemas.openxmlformats.org/officeDocument/2006/relationships/image" Target="../media/image938.png"/><Relationship Id="rId158" Type="http://schemas.openxmlformats.org/officeDocument/2006/relationships/customXml" Target="../ink/ink953.xml"/><Relationship Id="rId302" Type="http://schemas.openxmlformats.org/officeDocument/2006/relationships/customXml" Target="../ink/ink1025.xml"/><Relationship Id="rId323" Type="http://schemas.openxmlformats.org/officeDocument/2006/relationships/image" Target="../media/image1031.png"/><Relationship Id="rId344" Type="http://schemas.openxmlformats.org/officeDocument/2006/relationships/customXml" Target="../ink/ink1046.xml"/><Relationship Id="rId20" Type="http://schemas.openxmlformats.org/officeDocument/2006/relationships/customXml" Target="../ink/ink884.xml"/><Relationship Id="rId41" Type="http://schemas.openxmlformats.org/officeDocument/2006/relationships/image" Target="../media/image890.png"/><Relationship Id="rId62" Type="http://schemas.openxmlformats.org/officeDocument/2006/relationships/customXml" Target="../ink/ink905.xml"/><Relationship Id="rId83" Type="http://schemas.openxmlformats.org/officeDocument/2006/relationships/image" Target="../media/image911.png"/><Relationship Id="rId179" Type="http://schemas.openxmlformats.org/officeDocument/2006/relationships/image" Target="../media/image959.png"/><Relationship Id="rId365" Type="http://schemas.openxmlformats.org/officeDocument/2006/relationships/image" Target="../media/image1052.png"/><Relationship Id="rId386" Type="http://schemas.openxmlformats.org/officeDocument/2006/relationships/image" Target="../media/image1062.png"/><Relationship Id="rId190" Type="http://schemas.openxmlformats.org/officeDocument/2006/relationships/customXml" Target="../ink/ink969.xml"/><Relationship Id="rId204" Type="http://schemas.openxmlformats.org/officeDocument/2006/relationships/customXml" Target="../ink/ink976.xml"/><Relationship Id="rId225" Type="http://schemas.openxmlformats.org/officeDocument/2006/relationships/image" Target="../media/image982.png"/><Relationship Id="rId246" Type="http://schemas.openxmlformats.org/officeDocument/2006/relationships/customXml" Target="../ink/ink997.xml"/><Relationship Id="rId267" Type="http://schemas.openxmlformats.org/officeDocument/2006/relationships/image" Target="../media/image1003.png"/><Relationship Id="rId288" Type="http://schemas.openxmlformats.org/officeDocument/2006/relationships/customXml" Target="../ink/ink1018.xml"/><Relationship Id="rId106" Type="http://schemas.openxmlformats.org/officeDocument/2006/relationships/customXml" Target="../ink/ink927.xml"/><Relationship Id="rId127" Type="http://schemas.openxmlformats.org/officeDocument/2006/relationships/image" Target="../media/image933.png"/><Relationship Id="rId313" Type="http://schemas.openxmlformats.org/officeDocument/2006/relationships/image" Target="../media/image1026.png"/><Relationship Id="rId10" Type="http://schemas.openxmlformats.org/officeDocument/2006/relationships/customXml" Target="../ink/ink879.xml"/><Relationship Id="rId31" Type="http://schemas.openxmlformats.org/officeDocument/2006/relationships/image" Target="../media/image885.png"/><Relationship Id="rId52" Type="http://schemas.openxmlformats.org/officeDocument/2006/relationships/customXml" Target="../ink/ink900.xml"/><Relationship Id="rId73" Type="http://schemas.openxmlformats.org/officeDocument/2006/relationships/image" Target="../media/image906.png"/><Relationship Id="rId94" Type="http://schemas.openxmlformats.org/officeDocument/2006/relationships/customXml" Target="../ink/ink921.xml"/><Relationship Id="rId148" Type="http://schemas.openxmlformats.org/officeDocument/2006/relationships/customXml" Target="../ink/ink948.xml"/><Relationship Id="rId169" Type="http://schemas.openxmlformats.org/officeDocument/2006/relationships/image" Target="../media/image954.png"/><Relationship Id="rId334" Type="http://schemas.openxmlformats.org/officeDocument/2006/relationships/customXml" Target="../ink/ink1041.xml"/><Relationship Id="rId355" Type="http://schemas.openxmlformats.org/officeDocument/2006/relationships/image" Target="../media/image1047.png"/><Relationship Id="rId376" Type="http://schemas.openxmlformats.org/officeDocument/2006/relationships/image" Target="../media/image1057.png"/><Relationship Id="rId397" Type="http://schemas.openxmlformats.org/officeDocument/2006/relationships/customXml" Target="../ink/ink1073.xml"/><Relationship Id="rId4" Type="http://schemas.openxmlformats.org/officeDocument/2006/relationships/image" Target="../media/image873.png"/><Relationship Id="rId180" Type="http://schemas.openxmlformats.org/officeDocument/2006/relationships/customXml" Target="../ink/ink964.xml"/><Relationship Id="rId215" Type="http://schemas.openxmlformats.org/officeDocument/2006/relationships/image" Target="../media/image977.png"/><Relationship Id="rId236" Type="http://schemas.openxmlformats.org/officeDocument/2006/relationships/customXml" Target="../ink/ink992.xml"/><Relationship Id="rId257" Type="http://schemas.openxmlformats.org/officeDocument/2006/relationships/image" Target="../media/image998.png"/><Relationship Id="rId278" Type="http://schemas.openxmlformats.org/officeDocument/2006/relationships/customXml" Target="../ink/ink1013.xml"/><Relationship Id="rId401" Type="http://schemas.openxmlformats.org/officeDocument/2006/relationships/customXml" Target="../ink/ink1075.xml"/><Relationship Id="rId303" Type="http://schemas.openxmlformats.org/officeDocument/2006/relationships/image" Target="../media/image1021.png"/><Relationship Id="rId42" Type="http://schemas.openxmlformats.org/officeDocument/2006/relationships/customXml" Target="../ink/ink895.xml"/><Relationship Id="rId84" Type="http://schemas.openxmlformats.org/officeDocument/2006/relationships/customXml" Target="../ink/ink916.xml"/><Relationship Id="rId138" Type="http://schemas.openxmlformats.org/officeDocument/2006/relationships/customXml" Target="../ink/ink943.xml"/><Relationship Id="rId345" Type="http://schemas.openxmlformats.org/officeDocument/2006/relationships/image" Target="../media/image1042.png"/><Relationship Id="rId387" Type="http://schemas.openxmlformats.org/officeDocument/2006/relationships/customXml" Target="../ink/ink1068.xml"/><Relationship Id="rId191" Type="http://schemas.openxmlformats.org/officeDocument/2006/relationships/image" Target="../media/image965.png"/><Relationship Id="rId205" Type="http://schemas.openxmlformats.org/officeDocument/2006/relationships/image" Target="../media/image972.png"/><Relationship Id="rId247" Type="http://schemas.openxmlformats.org/officeDocument/2006/relationships/image" Target="../media/image993.png"/><Relationship Id="rId107" Type="http://schemas.openxmlformats.org/officeDocument/2006/relationships/image" Target="../media/image923.png"/><Relationship Id="rId289" Type="http://schemas.openxmlformats.org/officeDocument/2006/relationships/image" Target="../media/image1014.png"/><Relationship Id="rId11" Type="http://schemas.openxmlformats.org/officeDocument/2006/relationships/image" Target="../media/image877.png"/><Relationship Id="rId53" Type="http://schemas.openxmlformats.org/officeDocument/2006/relationships/image" Target="../media/image896.png"/><Relationship Id="rId149" Type="http://schemas.openxmlformats.org/officeDocument/2006/relationships/image" Target="../media/image944.png"/><Relationship Id="rId314" Type="http://schemas.openxmlformats.org/officeDocument/2006/relationships/customXml" Target="../ink/ink1031.xml"/><Relationship Id="rId356" Type="http://schemas.openxmlformats.org/officeDocument/2006/relationships/customXml" Target="../ink/ink1052.xml"/><Relationship Id="rId398" Type="http://schemas.openxmlformats.org/officeDocument/2006/relationships/image" Target="../media/image1068.png"/><Relationship Id="rId95" Type="http://schemas.openxmlformats.org/officeDocument/2006/relationships/image" Target="../media/image917.png"/><Relationship Id="rId160" Type="http://schemas.openxmlformats.org/officeDocument/2006/relationships/customXml" Target="../ink/ink954.xml"/><Relationship Id="rId216" Type="http://schemas.openxmlformats.org/officeDocument/2006/relationships/customXml" Target="../ink/ink982.xml"/><Relationship Id="rId258" Type="http://schemas.openxmlformats.org/officeDocument/2006/relationships/customXml" Target="../ink/ink1003.xml"/><Relationship Id="rId22" Type="http://schemas.openxmlformats.org/officeDocument/2006/relationships/customXml" Target="../ink/ink885.xml"/><Relationship Id="rId64" Type="http://schemas.openxmlformats.org/officeDocument/2006/relationships/customXml" Target="../ink/ink906.xml"/><Relationship Id="rId118" Type="http://schemas.openxmlformats.org/officeDocument/2006/relationships/customXml" Target="../ink/ink933.xml"/><Relationship Id="rId325" Type="http://schemas.openxmlformats.org/officeDocument/2006/relationships/image" Target="../media/image1032.png"/><Relationship Id="rId367" Type="http://schemas.openxmlformats.org/officeDocument/2006/relationships/image" Target="../media/image1053.png"/><Relationship Id="rId171" Type="http://schemas.openxmlformats.org/officeDocument/2006/relationships/image" Target="../media/image955.png"/><Relationship Id="rId227" Type="http://schemas.openxmlformats.org/officeDocument/2006/relationships/image" Target="../media/image983.png"/><Relationship Id="rId269" Type="http://schemas.openxmlformats.org/officeDocument/2006/relationships/image" Target="../media/image1004.png"/><Relationship Id="rId33" Type="http://schemas.openxmlformats.org/officeDocument/2006/relationships/image" Target="../media/image886.png"/><Relationship Id="rId129" Type="http://schemas.openxmlformats.org/officeDocument/2006/relationships/image" Target="../media/image934.png"/><Relationship Id="rId280" Type="http://schemas.openxmlformats.org/officeDocument/2006/relationships/customXml" Target="../ink/ink1014.xml"/><Relationship Id="rId336" Type="http://schemas.openxmlformats.org/officeDocument/2006/relationships/customXml" Target="../ink/ink1042.xml"/><Relationship Id="rId75" Type="http://schemas.openxmlformats.org/officeDocument/2006/relationships/image" Target="../media/image907.png"/><Relationship Id="rId140" Type="http://schemas.openxmlformats.org/officeDocument/2006/relationships/customXml" Target="../ink/ink944.xml"/><Relationship Id="rId182" Type="http://schemas.openxmlformats.org/officeDocument/2006/relationships/customXml" Target="../ink/ink965.xml"/><Relationship Id="rId378" Type="http://schemas.openxmlformats.org/officeDocument/2006/relationships/image" Target="../media/image1058.png"/><Relationship Id="rId403" Type="http://schemas.openxmlformats.org/officeDocument/2006/relationships/customXml" Target="../ink/ink1076.xml"/><Relationship Id="rId6" Type="http://schemas.openxmlformats.org/officeDocument/2006/relationships/customXml" Target="../ink/ink877.xml"/><Relationship Id="rId238" Type="http://schemas.openxmlformats.org/officeDocument/2006/relationships/customXml" Target="../ink/ink993.xml"/><Relationship Id="rId291" Type="http://schemas.openxmlformats.org/officeDocument/2006/relationships/image" Target="../media/image1015.png"/><Relationship Id="rId305" Type="http://schemas.openxmlformats.org/officeDocument/2006/relationships/image" Target="../media/image1022.png"/><Relationship Id="rId347" Type="http://schemas.openxmlformats.org/officeDocument/2006/relationships/image" Target="../media/image1043.png"/><Relationship Id="rId44" Type="http://schemas.openxmlformats.org/officeDocument/2006/relationships/customXml" Target="../ink/ink896.xml"/><Relationship Id="rId86" Type="http://schemas.openxmlformats.org/officeDocument/2006/relationships/customXml" Target="../ink/ink917.xml"/><Relationship Id="rId151" Type="http://schemas.openxmlformats.org/officeDocument/2006/relationships/image" Target="../media/image945.png"/><Relationship Id="rId389" Type="http://schemas.openxmlformats.org/officeDocument/2006/relationships/customXml" Target="../ink/ink1069.xml"/><Relationship Id="rId193" Type="http://schemas.openxmlformats.org/officeDocument/2006/relationships/image" Target="../media/image966.png"/><Relationship Id="rId207" Type="http://schemas.openxmlformats.org/officeDocument/2006/relationships/image" Target="../media/image973.png"/><Relationship Id="rId249" Type="http://schemas.openxmlformats.org/officeDocument/2006/relationships/image" Target="../media/image994.png"/><Relationship Id="rId13" Type="http://schemas.openxmlformats.org/officeDocument/2006/relationships/image" Target="../media/image834.png"/><Relationship Id="rId109" Type="http://schemas.openxmlformats.org/officeDocument/2006/relationships/image" Target="../media/image924.png"/><Relationship Id="rId260" Type="http://schemas.openxmlformats.org/officeDocument/2006/relationships/customXml" Target="../ink/ink1004.xml"/><Relationship Id="rId316" Type="http://schemas.openxmlformats.org/officeDocument/2006/relationships/customXml" Target="../ink/ink1032.xml"/><Relationship Id="rId55" Type="http://schemas.openxmlformats.org/officeDocument/2006/relationships/image" Target="../media/image897.png"/><Relationship Id="rId97" Type="http://schemas.openxmlformats.org/officeDocument/2006/relationships/image" Target="../media/image918.png"/><Relationship Id="rId120" Type="http://schemas.openxmlformats.org/officeDocument/2006/relationships/customXml" Target="../ink/ink934.xml"/><Relationship Id="rId358" Type="http://schemas.openxmlformats.org/officeDocument/2006/relationships/customXml" Target="../ink/ink1053.xml"/><Relationship Id="rId162" Type="http://schemas.openxmlformats.org/officeDocument/2006/relationships/customXml" Target="../ink/ink955.xml"/><Relationship Id="rId218" Type="http://schemas.openxmlformats.org/officeDocument/2006/relationships/customXml" Target="../ink/ink983.xml"/><Relationship Id="rId271" Type="http://schemas.openxmlformats.org/officeDocument/2006/relationships/image" Target="../media/image1005.png"/><Relationship Id="rId24" Type="http://schemas.openxmlformats.org/officeDocument/2006/relationships/customXml" Target="../ink/ink886.xml"/><Relationship Id="rId66" Type="http://schemas.openxmlformats.org/officeDocument/2006/relationships/customXml" Target="../ink/ink907.xml"/><Relationship Id="rId131" Type="http://schemas.openxmlformats.org/officeDocument/2006/relationships/image" Target="../media/image935.png"/><Relationship Id="rId327" Type="http://schemas.openxmlformats.org/officeDocument/2006/relationships/image" Target="../media/image1033.png"/><Relationship Id="rId369" Type="http://schemas.openxmlformats.org/officeDocument/2006/relationships/image" Target="../media/image1054.png"/><Relationship Id="rId173" Type="http://schemas.openxmlformats.org/officeDocument/2006/relationships/image" Target="../media/image956.png"/><Relationship Id="rId229" Type="http://schemas.openxmlformats.org/officeDocument/2006/relationships/image" Target="../media/image984.png"/><Relationship Id="rId380" Type="http://schemas.openxmlformats.org/officeDocument/2006/relationships/image" Target="../media/image1059.png"/><Relationship Id="rId240" Type="http://schemas.openxmlformats.org/officeDocument/2006/relationships/customXml" Target="../ink/ink994.xml"/><Relationship Id="rId35" Type="http://schemas.openxmlformats.org/officeDocument/2006/relationships/image" Target="../media/image887.png"/><Relationship Id="rId77" Type="http://schemas.openxmlformats.org/officeDocument/2006/relationships/image" Target="../media/image908.png"/><Relationship Id="rId100" Type="http://schemas.openxmlformats.org/officeDocument/2006/relationships/customXml" Target="../ink/ink924.xml"/><Relationship Id="rId282" Type="http://schemas.openxmlformats.org/officeDocument/2006/relationships/customXml" Target="../ink/ink1015.xml"/><Relationship Id="rId338" Type="http://schemas.openxmlformats.org/officeDocument/2006/relationships/customXml" Target="../ink/ink1043.xml"/><Relationship Id="rId8" Type="http://schemas.openxmlformats.org/officeDocument/2006/relationships/customXml" Target="../ink/ink878.xml"/><Relationship Id="rId142" Type="http://schemas.openxmlformats.org/officeDocument/2006/relationships/customXml" Target="../ink/ink945.xml"/><Relationship Id="rId184" Type="http://schemas.openxmlformats.org/officeDocument/2006/relationships/customXml" Target="../ink/ink966.xml"/><Relationship Id="rId391" Type="http://schemas.openxmlformats.org/officeDocument/2006/relationships/customXml" Target="../ink/ink1070.xml"/><Relationship Id="rId405" Type="http://schemas.openxmlformats.org/officeDocument/2006/relationships/customXml" Target="../ink/ink1077.xml"/><Relationship Id="rId251" Type="http://schemas.openxmlformats.org/officeDocument/2006/relationships/image" Target="../media/image995.png"/><Relationship Id="rId46" Type="http://schemas.openxmlformats.org/officeDocument/2006/relationships/customXml" Target="../ink/ink897.xml"/><Relationship Id="rId293" Type="http://schemas.openxmlformats.org/officeDocument/2006/relationships/image" Target="../media/image1016.png"/><Relationship Id="rId307" Type="http://schemas.openxmlformats.org/officeDocument/2006/relationships/image" Target="../media/image1023.png"/><Relationship Id="rId349" Type="http://schemas.openxmlformats.org/officeDocument/2006/relationships/image" Target="../media/image1044.png"/><Relationship Id="rId88" Type="http://schemas.openxmlformats.org/officeDocument/2006/relationships/customXml" Target="../ink/ink918.xml"/><Relationship Id="rId111" Type="http://schemas.openxmlformats.org/officeDocument/2006/relationships/image" Target="../media/image925.png"/><Relationship Id="rId153" Type="http://schemas.openxmlformats.org/officeDocument/2006/relationships/image" Target="../media/image946.png"/><Relationship Id="rId195" Type="http://schemas.openxmlformats.org/officeDocument/2006/relationships/image" Target="../media/image967.png"/><Relationship Id="rId209" Type="http://schemas.openxmlformats.org/officeDocument/2006/relationships/image" Target="../media/image974.png"/><Relationship Id="rId360" Type="http://schemas.openxmlformats.org/officeDocument/2006/relationships/customXml" Target="../ink/ink1054.xml"/><Relationship Id="rId220" Type="http://schemas.openxmlformats.org/officeDocument/2006/relationships/customXml" Target="../ink/ink984.xml"/><Relationship Id="rId15" Type="http://schemas.openxmlformats.org/officeDocument/2006/relationships/image" Target="../media/image68.png"/><Relationship Id="rId57" Type="http://schemas.openxmlformats.org/officeDocument/2006/relationships/image" Target="../media/image898.png"/><Relationship Id="rId262" Type="http://schemas.openxmlformats.org/officeDocument/2006/relationships/customXml" Target="../ink/ink1005.xml"/><Relationship Id="rId318" Type="http://schemas.openxmlformats.org/officeDocument/2006/relationships/customXml" Target="../ink/ink1033.xml"/><Relationship Id="rId99" Type="http://schemas.openxmlformats.org/officeDocument/2006/relationships/image" Target="../media/image919.png"/><Relationship Id="rId122" Type="http://schemas.openxmlformats.org/officeDocument/2006/relationships/customXml" Target="../ink/ink935.xml"/><Relationship Id="rId164" Type="http://schemas.openxmlformats.org/officeDocument/2006/relationships/customXml" Target="../ink/ink956.xml"/><Relationship Id="rId371" Type="http://schemas.openxmlformats.org/officeDocument/2006/relationships/customXml" Target="../ink/ink1060.xml"/><Relationship Id="rId26" Type="http://schemas.openxmlformats.org/officeDocument/2006/relationships/customXml" Target="../ink/ink887.xml"/><Relationship Id="rId231" Type="http://schemas.openxmlformats.org/officeDocument/2006/relationships/image" Target="../media/image985.png"/><Relationship Id="rId273" Type="http://schemas.openxmlformats.org/officeDocument/2006/relationships/image" Target="../media/image1006.png"/><Relationship Id="rId329" Type="http://schemas.openxmlformats.org/officeDocument/2006/relationships/image" Target="../media/image1034.png"/><Relationship Id="rId68" Type="http://schemas.openxmlformats.org/officeDocument/2006/relationships/customXml" Target="../ink/ink908.xml"/><Relationship Id="rId133" Type="http://schemas.openxmlformats.org/officeDocument/2006/relationships/image" Target="../media/image936.png"/><Relationship Id="rId175" Type="http://schemas.openxmlformats.org/officeDocument/2006/relationships/image" Target="../media/image957.png"/><Relationship Id="rId340" Type="http://schemas.openxmlformats.org/officeDocument/2006/relationships/customXml" Target="../ink/ink1044.xml"/><Relationship Id="rId200" Type="http://schemas.openxmlformats.org/officeDocument/2006/relationships/customXml" Target="../ink/ink974.xml"/><Relationship Id="rId382" Type="http://schemas.openxmlformats.org/officeDocument/2006/relationships/image" Target="../media/image1060.png"/><Relationship Id="rId242" Type="http://schemas.openxmlformats.org/officeDocument/2006/relationships/customXml" Target="../ink/ink995.xml"/><Relationship Id="rId284" Type="http://schemas.openxmlformats.org/officeDocument/2006/relationships/customXml" Target="../ink/ink1016.xml"/><Relationship Id="rId37" Type="http://schemas.openxmlformats.org/officeDocument/2006/relationships/image" Target="../media/image888.png"/><Relationship Id="rId79" Type="http://schemas.openxmlformats.org/officeDocument/2006/relationships/image" Target="../media/image909.png"/><Relationship Id="rId102" Type="http://schemas.openxmlformats.org/officeDocument/2006/relationships/customXml" Target="../ink/ink925.xml"/><Relationship Id="rId144" Type="http://schemas.openxmlformats.org/officeDocument/2006/relationships/customXml" Target="../ink/ink946.xml"/><Relationship Id="rId90" Type="http://schemas.openxmlformats.org/officeDocument/2006/relationships/customXml" Target="../ink/ink919.xml"/><Relationship Id="rId186" Type="http://schemas.openxmlformats.org/officeDocument/2006/relationships/customXml" Target="../ink/ink967.xml"/><Relationship Id="rId351" Type="http://schemas.openxmlformats.org/officeDocument/2006/relationships/image" Target="../media/image1045.png"/><Relationship Id="rId393" Type="http://schemas.openxmlformats.org/officeDocument/2006/relationships/customXml" Target="../ink/ink1071.xml"/><Relationship Id="rId407" Type="http://schemas.openxmlformats.org/officeDocument/2006/relationships/customXml" Target="../ink/ink107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7.xml"/><Relationship Id="rId21" Type="http://schemas.openxmlformats.org/officeDocument/2006/relationships/customXml" Target="../ink/ink1088.xml"/><Relationship Id="rId42" Type="http://schemas.openxmlformats.org/officeDocument/2006/relationships/image" Target="../media/image1094.png"/><Relationship Id="rId63" Type="http://schemas.openxmlformats.org/officeDocument/2006/relationships/customXml" Target="../ink/ink1109.xml"/><Relationship Id="rId84" Type="http://schemas.openxmlformats.org/officeDocument/2006/relationships/image" Target="../media/image1114.png"/><Relationship Id="rId138" Type="http://schemas.openxmlformats.org/officeDocument/2006/relationships/image" Target="../media/image1140.png"/><Relationship Id="rId159" Type="http://schemas.openxmlformats.org/officeDocument/2006/relationships/customXml" Target="../ink/ink1158.xml"/><Relationship Id="rId170" Type="http://schemas.openxmlformats.org/officeDocument/2006/relationships/image" Target="../media/image1155.png"/><Relationship Id="rId191" Type="http://schemas.openxmlformats.org/officeDocument/2006/relationships/customXml" Target="../ink/ink1174.xml"/><Relationship Id="rId205" Type="http://schemas.openxmlformats.org/officeDocument/2006/relationships/customXml" Target="../ink/ink1181.xml"/><Relationship Id="rId107" Type="http://schemas.openxmlformats.org/officeDocument/2006/relationships/image" Target="../media/image1125.png"/><Relationship Id="rId11" Type="http://schemas.openxmlformats.org/officeDocument/2006/relationships/customXml" Target="../ink/ink1083.xml"/><Relationship Id="rId32" Type="http://schemas.openxmlformats.org/officeDocument/2006/relationships/image" Target="../media/image1089.png"/><Relationship Id="rId53" Type="http://schemas.openxmlformats.org/officeDocument/2006/relationships/customXml" Target="../ink/ink1104.xml"/><Relationship Id="rId74" Type="http://schemas.openxmlformats.org/officeDocument/2006/relationships/image" Target="../media/image1109.png"/><Relationship Id="rId128" Type="http://schemas.openxmlformats.org/officeDocument/2006/relationships/image" Target="../media/image1135.png"/><Relationship Id="rId149" Type="http://schemas.openxmlformats.org/officeDocument/2006/relationships/customXml" Target="../ink/ink1153.xml"/><Relationship Id="rId5" Type="http://schemas.openxmlformats.org/officeDocument/2006/relationships/customXml" Target="../ink/ink1080.xml"/><Relationship Id="rId95" Type="http://schemas.openxmlformats.org/officeDocument/2006/relationships/image" Target="../media/image1119.png"/><Relationship Id="rId160" Type="http://schemas.openxmlformats.org/officeDocument/2006/relationships/image" Target="../media/image1150.png"/><Relationship Id="rId181" Type="http://schemas.openxmlformats.org/officeDocument/2006/relationships/customXml" Target="../ink/ink1169.xml"/><Relationship Id="rId216" Type="http://schemas.openxmlformats.org/officeDocument/2006/relationships/image" Target="../media/image1178.png"/><Relationship Id="rId22" Type="http://schemas.openxmlformats.org/officeDocument/2006/relationships/image" Target="../media/image1084.png"/><Relationship Id="rId43" Type="http://schemas.openxmlformats.org/officeDocument/2006/relationships/customXml" Target="../ink/ink1099.xml"/><Relationship Id="rId64" Type="http://schemas.openxmlformats.org/officeDocument/2006/relationships/image" Target="../media/image1104.png"/><Relationship Id="rId118" Type="http://schemas.openxmlformats.org/officeDocument/2006/relationships/image" Target="../media/image1130.png"/><Relationship Id="rId139" Type="http://schemas.openxmlformats.org/officeDocument/2006/relationships/customXml" Target="../ink/ink1148.xml"/><Relationship Id="rId85" Type="http://schemas.openxmlformats.org/officeDocument/2006/relationships/customXml" Target="../ink/ink1120.xml"/><Relationship Id="rId150" Type="http://schemas.openxmlformats.org/officeDocument/2006/relationships/image" Target="../media/image1146.png"/><Relationship Id="rId171" Type="http://schemas.openxmlformats.org/officeDocument/2006/relationships/customXml" Target="../ink/ink1164.xml"/><Relationship Id="rId192" Type="http://schemas.openxmlformats.org/officeDocument/2006/relationships/image" Target="../media/image1166.png"/><Relationship Id="rId206" Type="http://schemas.openxmlformats.org/officeDocument/2006/relationships/image" Target="../media/image1173.png"/><Relationship Id="rId12" Type="http://schemas.openxmlformats.org/officeDocument/2006/relationships/image" Target="../media/image1079.png"/><Relationship Id="rId33" Type="http://schemas.openxmlformats.org/officeDocument/2006/relationships/customXml" Target="../ink/ink1094.xml"/><Relationship Id="rId108" Type="http://schemas.openxmlformats.org/officeDocument/2006/relationships/customXml" Target="../ink/ink1132.xml"/><Relationship Id="rId129" Type="http://schemas.openxmlformats.org/officeDocument/2006/relationships/customXml" Target="../ink/ink1143.xml"/><Relationship Id="rId54" Type="http://schemas.openxmlformats.org/officeDocument/2006/relationships/image" Target="../media/image1099.png"/><Relationship Id="rId75" Type="http://schemas.openxmlformats.org/officeDocument/2006/relationships/customXml" Target="../ink/ink1115.xml"/><Relationship Id="rId96" Type="http://schemas.openxmlformats.org/officeDocument/2006/relationships/customXml" Target="../ink/ink1126.xml"/><Relationship Id="rId140" Type="http://schemas.openxmlformats.org/officeDocument/2006/relationships/image" Target="../media/image1141.png"/><Relationship Id="rId161" Type="http://schemas.openxmlformats.org/officeDocument/2006/relationships/customXml" Target="../ink/ink1159.xml"/><Relationship Id="rId182" Type="http://schemas.openxmlformats.org/officeDocument/2006/relationships/image" Target="../media/image1161.png"/><Relationship Id="rId217" Type="http://schemas.openxmlformats.org/officeDocument/2006/relationships/customXml" Target="../ink/ink1187.xml"/><Relationship Id="rId6" Type="http://schemas.openxmlformats.org/officeDocument/2006/relationships/image" Target="../media/image1076.png"/><Relationship Id="rId23" Type="http://schemas.openxmlformats.org/officeDocument/2006/relationships/customXml" Target="../ink/ink1089.xml"/><Relationship Id="rId119" Type="http://schemas.openxmlformats.org/officeDocument/2006/relationships/customXml" Target="../ink/ink1138.xml"/><Relationship Id="rId44" Type="http://schemas.openxmlformats.org/officeDocument/2006/relationships/image" Target="../media/image1095.png"/><Relationship Id="rId65" Type="http://schemas.openxmlformats.org/officeDocument/2006/relationships/customXml" Target="../ink/ink1110.xml"/><Relationship Id="rId86" Type="http://schemas.openxmlformats.org/officeDocument/2006/relationships/image" Target="../media/image1115.png"/><Relationship Id="rId130" Type="http://schemas.openxmlformats.org/officeDocument/2006/relationships/image" Target="../media/image1136.png"/><Relationship Id="rId151" Type="http://schemas.openxmlformats.org/officeDocument/2006/relationships/customXml" Target="../ink/ink1154.xml"/><Relationship Id="rId172" Type="http://schemas.openxmlformats.org/officeDocument/2006/relationships/image" Target="../media/image1156.png"/><Relationship Id="rId193" Type="http://schemas.openxmlformats.org/officeDocument/2006/relationships/customXml" Target="../ink/ink1175.xml"/><Relationship Id="rId207" Type="http://schemas.openxmlformats.org/officeDocument/2006/relationships/customXml" Target="../ink/ink1182.xml"/><Relationship Id="rId13" Type="http://schemas.openxmlformats.org/officeDocument/2006/relationships/customXml" Target="../ink/ink1084.xml"/><Relationship Id="rId109" Type="http://schemas.openxmlformats.org/officeDocument/2006/relationships/image" Target="../media/image1126.png"/><Relationship Id="rId34" Type="http://schemas.openxmlformats.org/officeDocument/2006/relationships/image" Target="../media/image1090.png"/><Relationship Id="rId55" Type="http://schemas.openxmlformats.org/officeDocument/2006/relationships/customXml" Target="../ink/ink1105.xml"/><Relationship Id="rId76" Type="http://schemas.openxmlformats.org/officeDocument/2006/relationships/image" Target="../media/image1110.png"/><Relationship Id="rId97" Type="http://schemas.openxmlformats.org/officeDocument/2006/relationships/image" Target="../media/image1120.png"/><Relationship Id="rId120" Type="http://schemas.openxmlformats.org/officeDocument/2006/relationships/image" Target="../media/image1131.png"/><Relationship Id="rId141" Type="http://schemas.openxmlformats.org/officeDocument/2006/relationships/customXml" Target="../ink/ink1149.xml"/><Relationship Id="rId7" Type="http://schemas.openxmlformats.org/officeDocument/2006/relationships/customXml" Target="../ink/ink1081.xml"/><Relationship Id="rId162" Type="http://schemas.openxmlformats.org/officeDocument/2006/relationships/image" Target="../media/image1151.png"/><Relationship Id="rId183" Type="http://schemas.openxmlformats.org/officeDocument/2006/relationships/customXml" Target="../ink/ink1170.xml"/><Relationship Id="rId218" Type="http://schemas.openxmlformats.org/officeDocument/2006/relationships/image" Target="../media/image1179.png"/><Relationship Id="rId24" Type="http://schemas.openxmlformats.org/officeDocument/2006/relationships/image" Target="../media/image1085.png"/><Relationship Id="rId45" Type="http://schemas.openxmlformats.org/officeDocument/2006/relationships/customXml" Target="../ink/ink1100.xml"/><Relationship Id="rId66" Type="http://schemas.openxmlformats.org/officeDocument/2006/relationships/image" Target="../media/image1105.png"/><Relationship Id="rId87" Type="http://schemas.openxmlformats.org/officeDocument/2006/relationships/customXml" Target="../ink/ink1121.xml"/><Relationship Id="rId110" Type="http://schemas.openxmlformats.org/officeDocument/2006/relationships/customXml" Target="../ink/ink1133.xml"/><Relationship Id="rId131" Type="http://schemas.openxmlformats.org/officeDocument/2006/relationships/customXml" Target="../ink/ink1144.xml"/><Relationship Id="rId152" Type="http://schemas.openxmlformats.org/officeDocument/2006/relationships/image" Target="../media/image1147.png"/><Relationship Id="rId173" Type="http://schemas.openxmlformats.org/officeDocument/2006/relationships/customXml" Target="../ink/ink1165.xml"/><Relationship Id="rId194" Type="http://schemas.openxmlformats.org/officeDocument/2006/relationships/image" Target="../media/image1167.png"/><Relationship Id="rId208" Type="http://schemas.openxmlformats.org/officeDocument/2006/relationships/image" Target="../media/image1174.png"/><Relationship Id="rId14" Type="http://schemas.openxmlformats.org/officeDocument/2006/relationships/image" Target="../media/image1080.png"/><Relationship Id="rId30" Type="http://schemas.openxmlformats.org/officeDocument/2006/relationships/image" Target="../media/image1088.png"/><Relationship Id="rId35" Type="http://schemas.openxmlformats.org/officeDocument/2006/relationships/customXml" Target="../ink/ink1095.xml"/><Relationship Id="rId56" Type="http://schemas.openxmlformats.org/officeDocument/2006/relationships/image" Target="../media/image1100.png"/><Relationship Id="rId77" Type="http://schemas.openxmlformats.org/officeDocument/2006/relationships/customXml" Target="../ink/ink1116.xml"/><Relationship Id="rId100" Type="http://schemas.openxmlformats.org/officeDocument/2006/relationships/customXml" Target="../ink/ink1128.xml"/><Relationship Id="rId105" Type="http://schemas.openxmlformats.org/officeDocument/2006/relationships/image" Target="../media/image1124.png"/><Relationship Id="rId126" Type="http://schemas.openxmlformats.org/officeDocument/2006/relationships/image" Target="../media/image1134.png"/><Relationship Id="rId147" Type="http://schemas.openxmlformats.org/officeDocument/2006/relationships/customXml" Target="../ink/ink1152.xml"/><Relationship Id="rId168" Type="http://schemas.openxmlformats.org/officeDocument/2006/relationships/image" Target="../media/image1154.png"/><Relationship Id="rId8" Type="http://schemas.openxmlformats.org/officeDocument/2006/relationships/image" Target="../media/image1077.png"/><Relationship Id="rId51" Type="http://schemas.openxmlformats.org/officeDocument/2006/relationships/customXml" Target="../ink/ink1103.xml"/><Relationship Id="rId72" Type="http://schemas.openxmlformats.org/officeDocument/2006/relationships/image" Target="../media/image1108.png"/><Relationship Id="rId93" Type="http://schemas.openxmlformats.org/officeDocument/2006/relationships/image" Target="../media/image1118.png"/><Relationship Id="rId98" Type="http://schemas.openxmlformats.org/officeDocument/2006/relationships/customXml" Target="../ink/ink1127.xml"/><Relationship Id="rId121" Type="http://schemas.openxmlformats.org/officeDocument/2006/relationships/customXml" Target="../ink/ink1139.xml"/><Relationship Id="rId142" Type="http://schemas.openxmlformats.org/officeDocument/2006/relationships/image" Target="../media/image1142.png"/><Relationship Id="rId163" Type="http://schemas.openxmlformats.org/officeDocument/2006/relationships/customXml" Target="../ink/ink1160.xml"/><Relationship Id="rId184" Type="http://schemas.openxmlformats.org/officeDocument/2006/relationships/image" Target="../media/image1162.png"/><Relationship Id="rId189" Type="http://schemas.openxmlformats.org/officeDocument/2006/relationships/customXml" Target="../ink/ink1173.xml"/><Relationship Id="rId219" Type="http://schemas.openxmlformats.org/officeDocument/2006/relationships/customXml" Target="../ink/ink1188.xml"/><Relationship Id="rId3" Type="http://schemas.openxmlformats.org/officeDocument/2006/relationships/customXml" Target="../ink/ink1079.xml"/><Relationship Id="rId214" Type="http://schemas.openxmlformats.org/officeDocument/2006/relationships/image" Target="../media/image1177.png"/><Relationship Id="rId25" Type="http://schemas.openxmlformats.org/officeDocument/2006/relationships/customXml" Target="../ink/ink1090.xml"/><Relationship Id="rId46" Type="http://schemas.openxmlformats.org/officeDocument/2006/relationships/image" Target="../media/image1096.png"/><Relationship Id="rId67" Type="http://schemas.openxmlformats.org/officeDocument/2006/relationships/customXml" Target="../ink/ink1111.xml"/><Relationship Id="rId116" Type="http://schemas.openxmlformats.org/officeDocument/2006/relationships/customXml" Target="../ink/ink1136.xml"/><Relationship Id="rId137" Type="http://schemas.openxmlformats.org/officeDocument/2006/relationships/customXml" Target="../ink/ink1147.xml"/><Relationship Id="rId158" Type="http://schemas.openxmlformats.org/officeDocument/2006/relationships/image" Target="../media/image1149.png"/><Relationship Id="rId20" Type="http://schemas.openxmlformats.org/officeDocument/2006/relationships/image" Target="../media/image1083.png"/><Relationship Id="rId41" Type="http://schemas.openxmlformats.org/officeDocument/2006/relationships/customXml" Target="../ink/ink1098.xml"/><Relationship Id="rId62" Type="http://schemas.openxmlformats.org/officeDocument/2006/relationships/image" Target="../media/image1103.png"/><Relationship Id="rId83" Type="http://schemas.openxmlformats.org/officeDocument/2006/relationships/customXml" Target="../ink/ink1119.xml"/><Relationship Id="rId88" Type="http://schemas.openxmlformats.org/officeDocument/2006/relationships/image" Target="../media/image1116.png"/><Relationship Id="rId111" Type="http://schemas.openxmlformats.org/officeDocument/2006/relationships/image" Target="../media/image1127.png"/><Relationship Id="rId132" Type="http://schemas.openxmlformats.org/officeDocument/2006/relationships/image" Target="../media/image1137.png"/><Relationship Id="rId153" Type="http://schemas.openxmlformats.org/officeDocument/2006/relationships/customXml" Target="../ink/ink1155.xml"/><Relationship Id="rId174" Type="http://schemas.openxmlformats.org/officeDocument/2006/relationships/image" Target="../media/image1157.png"/><Relationship Id="rId179" Type="http://schemas.openxmlformats.org/officeDocument/2006/relationships/customXml" Target="../ink/ink1168.xml"/><Relationship Id="rId195" Type="http://schemas.openxmlformats.org/officeDocument/2006/relationships/customXml" Target="../ink/ink1176.xml"/><Relationship Id="rId209" Type="http://schemas.openxmlformats.org/officeDocument/2006/relationships/customXml" Target="../ink/ink1183.xml"/><Relationship Id="rId190" Type="http://schemas.openxmlformats.org/officeDocument/2006/relationships/image" Target="../media/image1165.png"/><Relationship Id="rId204" Type="http://schemas.openxmlformats.org/officeDocument/2006/relationships/image" Target="../media/image1172.png"/><Relationship Id="rId220" Type="http://schemas.openxmlformats.org/officeDocument/2006/relationships/image" Target="../media/image834.png"/><Relationship Id="rId15" Type="http://schemas.openxmlformats.org/officeDocument/2006/relationships/customXml" Target="../ink/ink1085.xml"/><Relationship Id="rId36" Type="http://schemas.openxmlformats.org/officeDocument/2006/relationships/image" Target="../media/image1091.png"/><Relationship Id="rId57" Type="http://schemas.openxmlformats.org/officeDocument/2006/relationships/customXml" Target="../ink/ink1106.xml"/><Relationship Id="rId106" Type="http://schemas.openxmlformats.org/officeDocument/2006/relationships/customXml" Target="../ink/ink1131.xml"/><Relationship Id="rId127" Type="http://schemas.openxmlformats.org/officeDocument/2006/relationships/customXml" Target="../ink/ink1142.xml"/><Relationship Id="rId10" Type="http://schemas.openxmlformats.org/officeDocument/2006/relationships/image" Target="../media/image1078.png"/><Relationship Id="rId31" Type="http://schemas.openxmlformats.org/officeDocument/2006/relationships/customXml" Target="../ink/ink1093.xml"/><Relationship Id="rId52" Type="http://schemas.openxmlformats.org/officeDocument/2006/relationships/image" Target="../media/image1098.png"/><Relationship Id="rId73" Type="http://schemas.openxmlformats.org/officeDocument/2006/relationships/customXml" Target="../ink/ink1114.xml"/><Relationship Id="rId78" Type="http://schemas.openxmlformats.org/officeDocument/2006/relationships/image" Target="../media/image1111.png"/><Relationship Id="rId94" Type="http://schemas.openxmlformats.org/officeDocument/2006/relationships/customXml" Target="../ink/ink1125.xml"/><Relationship Id="rId99" Type="http://schemas.openxmlformats.org/officeDocument/2006/relationships/image" Target="../media/image1121.png"/><Relationship Id="rId101" Type="http://schemas.openxmlformats.org/officeDocument/2006/relationships/image" Target="../media/image1122.png"/><Relationship Id="rId122" Type="http://schemas.openxmlformats.org/officeDocument/2006/relationships/image" Target="../media/image1132.png"/><Relationship Id="rId143" Type="http://schemas.openxmlformats.org/officeDocument/2006/relationships/customXml" Target="../ink/ink1150.xml"/><Relationship Id="rId148" Type="http://schemas.openxmlformats.org/officeDocument/2006/relationships/image" Target="../media/image1145.png"/><Relationship Id="rId164" Type="http://schemas.openxmlformats.org/officeDocument/2006/relationships/image" Target="../media/image1152.png"/><Relationship Id="rId169" Type="http://schemas.openxmlformats.org/officeDocument/2006/relationships/customXml" Target="../ink/ink1163.xml"/><Relationship Id="rId185" Type="http://schemas.openxmlformats.org/officeDocument/2006/relationships/customXml" Target="../ink/ink1171.xml"/><Relationship Id="rId4" Type="http://schemas.openxmlformats.org/officeDocument/2006/relationships/image" Target="../media/image1075.png"/><Relationship Id="rId9" Type="http://schemas.openxmlformats.org/officeDocument/2006/relationships/customXml" Target="../ink/ink1082.xml"/><Relationship Id="rId180" Type="http://schemas.openxmlformats.org/officeDocument/2006/relationships/image" Target="../media/image1160.png"/><Relationship Id="rId210" Type="http://schemas.openxmlformats.org/officeDocument/2006/relationships/image" Target="../media/image1175.png"/><Relationship Id="rId215" Type="http://schemas.openxmlformats.org/officeDocument/2006/relationships/customXml" Target="../ink/ink1186.xml"/><Relationship Id="rId26" Type="http://schemas.openxmlformats.org/officeDocument/2006/relationships/image" Target="../media/image1086.png"/><Relationship Id="rId47" Type="http://schemas.openxmlformats.org/officeDocument/2006/relationships/customXml" Target="../ink/ink1101.xml"/><Relationship Id="rId68" Type="http://schemas.openxmlformats.org/officeDocument/2006/relationships/image" Target="../media/image1106.png"/><Relationship Id="rId89" Type="http://schemas.openxmlformats.org/officeDocument/2006/relationships/customXml" Target="../ink/ink1122.xml"/><Relationship Id="rId112" Type="http://schemas.openxmlformats.org/officeDocument/2006/relationships/customXml" Target="../ink/ink1134.xml"/><Relationship Id="rId133" Type="http://schemas.openxmlformats.org/officeDocument/2006/relationships/customXml" Target="../ink/ink1145.xml"/><Relationship Id="rId154" Type="http://schemas.openxmlformats.org/officeDocument/2006/relationships/image" Target="../media/image1148.png"/><Relationship Id="rId175" Type="http://schemas.openxmlformats.org/officeDocument/2006/relationships/customXml" Target="../ink/ink1166.xml"/><Relationship Id="rId196" Type="http://schemas.openxmlformats.org/officeDocument/2006/relationships/image" Target="../media/image1168.png"/><Relationship Id="rId200" Type="http://schemas.openxmlformats.org/officeDocument/2006/relationships/image" Target="../media/image1170.png"/><Relationship Id="rId16" Type="http://schemas.openxmlformats.org/officeDocument/2006/relationships/image" Target="../media/image1081.png"/><Relationship Id="rId37" Type="http://schemas.openxmlformats.org/officeDocument/2006/relationships/customXml" Target="../ink/ink1096.xml"/><Relationship Id="rId58" Type="http://schemas.openxmlformats.org/officeDocument/2006/relationships/image" Target="../media/image1101.png"/><Relationship Id="rId79" Type="http://schemas.openxmlformats.org/officeDocument/2006/relationships/customXml" Target="../ink/ink1117.xml"/><Relationship Id="rId102" Type="http://schemas.openxmlformats.org/officeDocument/2006/relationships/customXml" Target="../ink/ink1129.xml"/><Relationship Id="rId123" Type="http://schemas.openxmlformats.org/officeDocument/2006/relationships/customXml" Target="../ink/ink1140.xml"/><Relationship Id="rId144" Type="http://schemas.openxmlformats.org/officeDocument/2006/relationships/image" Target="../media/image1143.png"/><Relationship Id="rId90" Type="http://schemas.openxmlformats.org/officeDocument/2006/relationships/customXml" Target="../ink/ink1123.xml"/><Relationship Id="rId165" Type="http://schemas.openxmlformats.org/officeDocument/2006/relationships/customXml" Target="../ink/ink1161.xml"/><Relationship Id="rId186" Type="http://schemas.openxmlformats.org/officeDocument/2006/relationships/image" Target="../media/image1163.png"/><Relationship Id="rId211" Type="http://schemas.openxmlformats.org/officeDocument/2006/relationships/customXml" Target="../ink/ink1184.xml"/><Relationship Id="rId27" Type="http://schemas.openxmlformats.org/officeDocument/2006/relationships/customXml" Target="../ink/ink1091.xml"/><Relationship Id="rId48" Type="http://schemas.openxmlformats.org/officeDocument/2006/relationships/image" Target="../media/image1097.png"/><Relationship Id="rId69" Type="http://schemas.openxmlformats.org/officeDocument/2006/relationships/customXml" Target="../ink/ink1112.xml"/><Relationship Id="rId113" Type="http://schemas.openxmlformats.org/officeDocument/2006/relationships/image" Target="../media/image1128.png"/><Relationship Id="rId134" Type="http://schemas.openxmlformats.org/officeDocument/2006/relationships/image" Target="../media/image1138.png"/><Relationship Id="rId80" Type="http://schemas.openxmlformats.org/officeDocument/2006/relationships/image" Target="../media/image1112.png"/><Relationship Id="rId155" Type="http://schemas.openxmlformats.org/officeDocument/2006/relationships/customXml" Target="../ink/ink1156.xml"/><Relationship Id="rId176" Type="http://schemas.openxmlformats.org/officeDocument/2006/relationships/image" Target="../media/image1158.png"/><Relationship Id="rId197" Type="http://schemas.openxmlformats.org/officeDocument/2006/relationships/customXml" Target="../ink/ink1177.xml"/><Relationship Id="rId201" Type="http://schemas.openxmlformats.org/officeDocument/2006/relationships/customXml" Target="../ink/ink1179.xml"/><Relationship Id="rId17" Type="http://schemas.openxmlformats.org/officeDocument/2006/relationships/customXml" Target="../ink/ink1086.xml"/><Relationship Id="rId38" Type="http://schemas.openxmlformats.org/officeDocument/2006/relationships/image" Target="../media/image1092.png"/><Relationship Id="rId59" Type="http://schemas.openxmlformats.org/officeDocument/2006/relationships/customXml" Target="../ink/ink1107.xml"/><Relationship Id="rId103" Type="http://schemas.openxmlformats.org/officeDocument/2006/relationships/image" Target="../media/image1123.png"/><Relationship Id="rId124" Type="http://schemas.openxmlformats.org/officeDocument/2006/relationships/image" Target="../media/image1133.png"/><Relationship Id="rId70" Type="http://schemas.openxmlformats.org/officeDocument/2006/relationships/image" Target="../media/image1107.png"/><Relationship Id="rId91" Type="http://schemas.openxmlformats.org/officeDocument/2006/relationships/image" Target="../media/image1117.png"/><Relationship Id="rId145" Type="http://schemas.openxmlformats.org/officeDocument/2006/relationships/customXml" Target="../ink/ink1151.xml"/><Relationship Id="rId166" Type="http://schemas.openxmlformats.org/officeDocument/2006/relationships/image" Target="../media/image1153.png"/><Relationship Id="rId187" Type="http://schemas.openxmlformats.org/officeDocument/2006/relationships/customXml" Target="../ink/ink117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76.png"/><Relationship Id="rId28" Type="http://schemas.openxmlformats.org/officeDocument/2006/relationships/image" Target="../media/image1087.png"/><Relationship Id="rId49" Type="http://schemas.openxmlformats.org/officeDocument/2006/relationships/customXml" Target="../ink/ink1102.xml"/><Relationship Id="rId114" Type="http://schemas.openxmlformats.org/officeDocument/2006/relationships/customXml" Target="../ink/ink1135.xml"/><Relationship Id="rId60" Type="http://schemas.openxmlformats.org/officeDocument/2006/relationships/image" Target="../media/image1102.png"/><Relationship Id="rId81" Type="http://schemas.openxmlformats.org/officeDocument/2006/relationships/customXml" Target="../ink/ink1118.xml"/><Relationship Id="rId135" Type="http://schemas.openxmlformats.org/officeDocument/2006/relationships/customXml" Target="../ink/ink1146.xml"/><Relationship Id="rId156" Type="http://schemas.openxmlformats.org/officeDocument/2006/relationships/image" Target="../media/image883.png"/><Relationship Id="rId177" Type="http://schemas.openxmlformats.org/officeDocument/2006/relationships/customXml" Target="../ink/ink1167.xml"/><Relationship Id="rId198" Type="http://schemas.openxmlformats.org/officeDocument/2006/relationships/image" Target="../media/image1169.png"/><Relationship Id="rId202" Type="http://schemas.openxmlformats.org/officeDocument/2006/relationships/image" Target="../media/image1171.png"/><Relationship Id="rId18" Type="http://schemas.openxmlformats.org/officeDocument/2006/relationships/image" Target="../media/image1082.png"/><Relationship Id="rId39" Type="http://schemas.openxmlformats.org/officeDocument/2006/relationships/customXml" Target="../ink/ink1097.xml"/><Relationship Id="rId50" Type="http://schemas.openxmlformats.org/officeDocument/2006/relationships/image" Target="../media/image68.png"/><Relationship Id="rId104" Type="http://schemas.openxmlformats.org/officeDocument/2006/relationships/customXml" Target="../ink/ink1130.xml"/><Relationship Id="rId125" Type="http://schemas.openxmlformats.org/officeDocument/2006/relationships/customXml" Target="../ink/ink1141.xml"/><Relationship Id="rId146" Type="http://schemas.openxmlformats.org/officeDocument/2006/relationships/image" Target="../media/image1144.png"/><Relationship Id="rId167" Type="http://schemas.openxmlformats.org/officeDocument/2006/relationships/customXml" Target="../ink/ink1162.xml"/><Relationship Id="rId188" Type="http://schemas.openxmlformats.org/officeDocument/2006/relationships/image" Target="../media/image1164.png"/><Relationship Id="rId71" Type="http://schemas.openxmlformats.org/officeDocument/2006/relationships/customXml" Target="../ink/ink1113.xml"/><Relationship Id="rId92" Type="http://schemas.openxmlformats.org/officeDocument/2006/relationships/customXml" Target="../ink/ink1124.xml"/><Relationship Id="rId213" Type="http://schemas.openxmlformats.org/officeDocument/2006/relationships/customXml" Target="../ink/ink1185.xml"/><Relationship Id="rId2" Type="http://schemas.openxmlformats.org/officeDocument/2006/relationships/image" Target="../media/image1074.emf"/><Relationship Id="rId29" Type="http://schemas.openxmlformats.org/officeDocument/2006/relationships/customXml" Target="../ink/ink1092.xml"/><Relationship Id="rId40" Type="http://schemas.openxmlformats.org/officeDocument/2006/relationships/image" Target="../media/image1093.png"/><Relationship Id="rId115" Type="http://schemas.openxmlformats.org/officeDocument/2006/relationships/image" Target="../media/image1129.png"/><Relationship Id="rId136" Type="http://schemas.openxmlformats.org/officeDocument/2006/relationships/image" Target="../media/image1139.png"/><Relationship Id="rId157" Type="http://schemas.openxmlformats.org/officeDocument/2006/relationships/customXml" Target="../ink/ink1157.xml"/><Relationship Id="rId178" Type="http://schemas.openxmlformats.org/officeDocument/2006/relationships/image" Target="../media/image1159.png"/><Relationship Id="rId61" Type="http://schemas.openxmlformats.org/officeDocument/2006/relationships/customXml" Target="../ink/ink1108.xml"/><Relationship Id="rId82" Type="http://schemas.openxmlformats.org/officeDocument/2006/relationships/image" Target="../media/image1113.png"/><Relationship Id="rId199" Type="http://schemas.openxmlformats.org/officeDocument/2006/relationships/customXml" Target="../ink/ink1178.xml"/><Relationship Id="rId203" Type="http://schemas.openxmlformats.org/officeDocument/2006/relationships/customXml" Target="../ink/ink1180.xml"/><Relationship Id="rId19" Type="http://schemas.openxmlformats.org/officeDocument/2006/relationships/customXml" Target="../ink/ink10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5683C2-3ABC-42FE-82E9-9FCF41BB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35"/>
            <a:ext cx="8618514" cy="507350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F56CA1E-1629-458B-AC7A-686F850EE4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9C9739F-430D-48AE-B425-914DDC434691}"/>
                  </a:ext>
                </a:extLst>
              </p14:cNvPr>
              <p14:cNvContentPartPr/>
              <p14:nvPr/>
            </p14:nvContentPartPr>
            <p14:xfrm>
              <a:off x="3235143" y="2222678"/>
              <a:ext cx="205200" cy="2343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9C9739F-430D-48AE-B425-914DDC4346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0823" y="2218358"/>
                <a:ext cx="2138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5F0F6A8-0A79-4B47-9A0B-341633DA2560}"/>
                  </a:ext>
                </a:extLst>
              </p14:cNvPr>
              <p14:cNvContentPartPr/>
              <p14:nvPr/>
            </p14:nvContentPartPr>
            <p14:xfrm>
              <a:off x="233463" y="1361918"/>
              <a:ext cx="2145240" cy="424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5F0F6A8-0A79-4B47-9A0B-341633DA25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143" y="1357598"/>
                <a:ext cx="21538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E7C647D6-7249-4119-870D-C7717397BB4A}"/>
                  </a:ext>
                </a:extLst>
              </p14:cNvPr>
              <p14:cNvContentPartPr/>
              <p14:nvPr/>
            </p14:nvContentPartPr>
            <p14:xfrm>
              <a:off x="315903" y="1322836"/>
              <a:ext cx="1974240" cy="1177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E7C647D6-7249-4119-870D-C7717397BB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583" y="1318516"/>
                <a:ext cx="19828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730D6DA-4916-4563-8F82-C2C893BC0390}"/>
                  </a:ext>
                </a:extLst>
              </p14:cNvPr>
              <p14:cNvContentPartPr/>
              <p14:nvPr/>
            </p14:nvContentPartPr>
            <p14:xfrm>
              <a:off x="2146503" y="2015735"/>
              <a:ext cx="1807200" cy="9903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730D6DA-4916-4563-8F82-C2C893BC03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2183" y="2011415"/>
                <a:ext cx="1815840" cy="9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0791FAC2-A9B3-4426-8083-DFCE758AB8F4}"/>
              </a:ext>
            </a:extLst>
          </p:cNvPr>
          <p:cNvGrpSpPr/>
          <p:nvPr/>
        </p:nvGrpSpPr>
        <p:grpSpPr>
          <a:xfrm>
            <a:off x="8822343" y="-46604"/>
            <a:ext cx="3246120" cy="1688242"/>
            <a:chOff x="8822343" y="-46604"/>
            <a:chExt cx="3246120" cy="168824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9906F42-D47E-4B17-B874-84E255D6D27F}"/>
                    </a:ext>
                  </a:extLst>
                </p14:cNvPr>
                <p14:cNvContentPartPr/>
                <p14:nvPr/>
              </p14:nvContentPartPr>
              <p14:xfrm>
                <a:off x="9534063" y="201998"/>
                <a:ext cx="42840" cy="9154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9906F42-D47E-4B17-B874-84E255D6D2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29743" y="197678"/>
                  <a:ext cx="51480" cy="9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9D800F1-07AA-4D58-9662-A7F549C7417B}"/>
                    </a:ext>
                  </a:extLst>
                </p14:cNvPr>
                <p14:cNvContentPartPr/>
                <p14:nvPr/>
              </p14:nvContentPartPr>
              <p14:xfrm>
                <a:off x="8976063" y="847838"/>
                <a:ext cx="2597760" cy="71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9D800F1-07AA-4D58-9662-A7F549C7417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71743" y="843518"/>
                  <a:ext cx="2606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BC88412-8FD4-45F9-9AB3-B3655DFAA290}"/>
                    </a:ext>
                  </a:extLst>
                </p14:cNvPr>
                <p14:cNvContentPartPr/>
                <p14:nvPr/>
              </p14:nvContentPartPr>
              <p14:xfrm>
                <a:off x="11568783" y="749558"/>
                <a:ext cx="155880" cy="182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BC88412-8FD4-45F9-9AB3-B3655DFAA2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64463" y="745238"/>
                  <a:ext cx="164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4279AE7-56AF-4845-B669-64B191BD32F4}"/>
                    </a:ext>
                  </a:extLst>
                </p14:cNvPr>
                <p14:cNvContentPartPr/>
                <p14:nvPr/>
              </p14:nvContentPartPr>
              <p14:xfrm>
                <a:off x="9422103" y="6158"/>
                <a:ext cx="276120" cy="216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4279AE7-56AF-4845-B669-64B191BD32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17783" y="1838"/>
                  <a:ext cx="284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8E6B2F0-162E-416E-A5F3-4853AAD21F02}"/>
                    </a:ext>
                  </a:extLst>
                </p14:cNvPr>
                <p14:cNvContentPartPr/>
                <p14:nvPr/>
              </p14:nvContentPartPr>
              <p14:xfrm>
                <a:off x="8822343" y="33878"/>
                <a:ext cx="3246120" cy="792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8E6B2F0-162E-416E-A5F3-4853AAD21F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18023" y="29558"/>
                  <a:ext cx="325476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E4481AC-8572-4861-8D45-4AE6104F00BD}"/>
                    </a:ext>
                  </a:extLst>
                </p14:cNvPr>
                <p14:cNvContentPartPr/>
                <p14:nvPr/>
              </p14:nvContentPartPr>
              <p14:xfrm>
                <a:off x="9156063" y="60158"/>
                <a:ext cx="77040" cy="142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E4481AC-8572-4861-8D45-4AE6104F00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51743" y="55838"/>
                  <a:ext cx="85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F6A2DA1-F628-416D-9ACF-9FBB2FE68360}"/>
                    </a:ext>
                  </a:extLst>
                </p14:cNvPr>
                <p14:cNvContentPartPr/>
                <p14:nvPr/>
              </p14:nvContentPartPr>
              <p14:xfrm>
                <a:off x="9127263" y="126758"/>
                <a:ext cx="94320" cy="18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F6A2DA1-F628-416D-9ACF-9FBB2FE683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22943" y="122438"/>
                  <a:ext cx="102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AA3E073-A0CC-48B7-A37E-FC66C8E51DAC}"/>
                    </a:ext>
                  </a:extLst>
                </p14:cNvPr>
                <p14:cNvContentPartPr/>
                <p14:nvPr/>
              </p14:nvContentPartPr>
              <p14:xfrm>
                <a:off x="9277743" y="29918"/>
                <a:ext cx="65160" cy="98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AA3E073-A0CC-48B7-A37E-FC66C8E51DA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73423" y="25598"/>
                  <a:ext cx="73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55EFC29-FD69-466C-BDC7-D1FC5C583C92}"/>
                    </a:ext>
                  </a:extLst>
                </p14:cNvPr>
                <p14:cNvContentPartPr/>
                <p14:nvPr/>
              </p14:nvContentPartPr>
              <p14:xfrm>
                <a:off x="9350463" y="57638"/>
                <a:ext cx="63000" cy="73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55EFC29-FD69-466C-BDC7-D1FC5C583C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46143" y="53318"/>
                  <a:ext cx="71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B3B28AE-5CA5-45F5-883C-C0654DD7848B}"/>
                    </a:ext>
                  </a:extLst>
                </p14:cNvPr>
                <p14:cNvContentPartPr/>
                <p14:nvPr/>
              </p14:nvContentPartPr>
              <p14:xfrm>
                <a:off x="9379623" y="32438"/>
                <a:ext cx="97560" cy="140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B3B28AE-5CA5-45F5-883C-C0654DD7848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75303" y="28118"/>
                  <a:ext cx="106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E3E9F97-35A2-460E-9BD6-B2E78E115958}"/>
                    </a:ext>
                  </a:extLst>
                </p14:cNvPr>
                <p14:cNvContentPartPr/>
                <p14:nvPr/>
              </p14:nvContentPartPr>
              <p14:xfrm>
                <a:off x="11527023" y="1011278"/>
                <a:ext cx="163440" cy="131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E3E9F97-35A2-460E-9BD6-B2E78E11595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22703" y="1006958"/>
                  <a:ext cx="172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A15AFD5-CBDA-4B73-81C2-AE328E57A6C2}"/>
                    </a:ext>
                  </a:extLst>
                </p14:cNvPr>
                <p14:cNvContentPartPr/>
                <p14:nvPr/>
              </p14:nvContentPartPr>
              <p14:xfrm>
                <a:off x="11602983" y="1006598"/>
                <a:ext cx="87840" cy="105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A15AFD5-CBDA-4B73-81C2-AE328E57A6C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98663" y="1002278"/>
                  <a:ext cx="96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25622CE-6316-446D-ADB5-435EC906E78F}"/>
                    </a:ext>
                  </a:extLst>
                </p14:cNvPr>
                <p14:cNvContentPartPr/>
                <p14:nvPr/>
              </p14:nvContentPartPr>
              <p14:xfrm>
                <a:off x="9948063" y="289118"/>
                <a:ext cx="50760" cy="906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25622CE-6316-446D-ADB5-435EC906E78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43743" y="284798"/>
                  <a:ext cx="59400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4182230-B798-4E79-9E6B-20806B31AFBC}"/>
                    </a:ext>
                  </a:extLst>
                </p14:cNvPr>
                <p14:cNvContentPartPr/>
                <p14:nvPr/>
              </p14:nvContentPartPr>
              <p14:xfrm>
                <a:off x="11502543" y="331598"/>
                <a:ext cx="3600" cy="92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4182230-B798-4E79-9E6B-20806B31AF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498223" y="327278"/>
                  <a:ext cx="12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BD7288A-A6AC-4047-AADB-20BE5295C405}"/>
                    </a:ext>
                  </a:extLst>
                </p14:cNvPr>
                <p14:cNvContentPartPr/>
                <p14:nvPr/>
              </p14:nvContentPartPr>
              <p14:xfrm>
                <a:off x="11467623" y="204518"/>
                <a:ext cx="50040" cy="907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BD7288A-A6AC-4047-AADB-20BE5295C40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463303" y="200198"/>
                  <a:ext cx="58680" cy="9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965E623-4ABF-435C-9878-6BB1499CEC8A}"/>
                    </a:ext>
                  </a:extLst>
                </p14:cNvPr>
                <p14:cNvContentPartPr/>
                <p14:nvPr/>
              </p14:nvContentPartPr>
              <p14:xfrm>
                <a:off x="10199703" y="108758"/>
                <a:ext cx="25560" cy="1141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965E623-4ABF-435C-9878-6BB1499CEC8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95383" y="104438"/>
                  <a:ext cx="34200" cy="11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15B2E63-A69D-48AC-9303-B8BD24F9210F}"/>
                    </a:ext>
                  </a:extLst>
                </p14:cNvPr>
                <p14:cNvContentPartPr/>
                <p14:nvPr/>
              </p14:nvContentPartPr>
              <p14:xfrm>
                <a:off x="10110783" y="1352558"/>
                <a:ext cx="120240" cy="208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15B2E63-A69D-48AC-9303-B8BD24F9210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06463" y="1348238"/>
                  <a:ext cx="128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482CE16-1E91-4650-82D1-7058D7CB81AB}"/>
                    </a:ext>
                  </a:extLst>
                </p14:cNvPr>
                <p14:cNvContentPartPr/>
                <p14:nvPr/>
              </p14:nvContentPartPr>
              <p14:xfrm>
                <a:off x="10125183" y="1442198"/>
                <a:ext cx="97920" cy="24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482CE16-1E91-4650-82D1-7058D7CB81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20863" y="1437878"/>
                  <a:ext cx="106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67FDE58-6786-496F-84B1-585B33201C74}"/>
                    </a:ext>
                  </a:extLst>
                </p14:cNvPr>
                <p14:cNvContentPartPr/>
                <p14:nvPr/>
              </p14:nvContentPartPr>
              <p14:xfrm>
                <a:off x="10262703" y="1426718"/>
                <a:ext cx="253080" cy="106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67FDE58-6786-496F-84B1-585B33201C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58383" y="1422398"/>
                  <a:ext cx="261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10F92EB-5CE0-4AA9-B26A-16DEBD8825E6}"/>
                    </a:ext>
                  </a:extLst>
                </p14:cNvPr>
                <p14:cNvContentPartPr/>
                <p14:nvPr/>
              </p14:nvContentPartPr>
              <p14:xfrm>
                <a:off x="10542063" y="1441838"/>
                <a:ext cx="124200" cy="199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10F92EB-5CE0-4AA9-B26A-16DEBD8825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37743" y="1437518"/>
                  <a:ext cx="132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6046763-7569-499C-8B78-598C1FAA5290}"/>
                    </a:ext>
                  </a:extLst>
                </p14:cNvPr>
                <p14:cNvContentPartPr/>
                <p14:nvPr/>
              </p14:nvContentPartPr>
              <p14:xfrm>
                <a:off x="9665463" y="649118"/>
                <a:ext cx="2027880" cy="438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6046763-7569-499C-8B78-598C1FAA529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61143" y="644798"/>
                  <a:ext cx="20365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3668AC7-ACC7-4960-A436-78F49F625EC5}"/>
                    </a:ext>
                  </a:extLst>
                </p14:cNvPr>
                <p14:cNvContentPartPr/>
                <p14:nvPr/>
              </p14:nvContentPartPr>
              <p14:xfrm>
                <a:off x="9917103" y="32798"/>
                <a:ext cx="688680" cy="621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3668AC7-ACC7-4960-A436-78F49F625EC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12783" y="28478"/>
                  <a:ext cx="6973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197D3BB-52FA-483B-AB75-EFF4595B61C8}"/>
                    </a:ext>
                  </a:extLst>
                </p14:cNvPr>
                <p14:cNvContentPartPr/>
                <p14:nvPr/>
              </p14:nvContentPartPr>
              <p14:xfrm>
                <a:off x="10015383" y="73478"/>
                <a:ext cx="872640" cy="679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197D3BB-52FA-483B-AB75-EFF4595B61C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11063" y="69158"/>
                  <a:ext cx="88128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545302C-3636-48BF-8158-BAE8681A3907}"/>
                    </a:ext>
                  </a:extLst>
                </p14:cNvPr>
                <p14:cNvContentPartPr/>
                <p14:nvPr/>
              </p14:nvContentPartPr>
              <p14:xfrm>
                <a:off x="10134183" y="178598"/>
                <a:ext cx="1058400" cy="586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545302C-3636-48BF-8158-BAE8681A390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29863" y="174278"/>
                  <a:ext cx="106704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07C8EF1-230F-43A3-9DDF-DCC9E26D15E5}"/>
                    </a:ext>
                  </a:extLst>
                </p14:cNvPr>
                <p14:cNvContentPartPr/>
                <p14:nvPr/>
              </p14:nvContentPartPr>
              <p14:xfrm>
                <a:off x="10348383" y="320798"/>
                <a:ext cx="1059120" cy="537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07C8EF1-230F-43A3-9DDF-DCC9E26D15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44063" y="316478"/>
                  <a:ext cx="106776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B6324B1-436C-4BDC-9AEE-604885F0D635}"/>
                    </a:ext>
                  </a:extLst>
                </p14:cNvPr>
                <p14:cNvContentPartPr/>
                <p14:nvPr/>
              </p14:nvContentPartPr>
              <p14:xfrm>
                <a:off x="10745823" y="505478"/>
                <a:ext cx="802080" cy="412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B6324B1-436C-4BDC-9AEE-604885F0D6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41503" y="501158"/>
                  <a:ext cx="8107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C411312-C6CF-4E29-A081-345218B2A296}"/>
                    </a:ext>
                  </a:extLst>
                </p14:cNvPr>
                <p14:cNvContentPartPr/>
                <p14:nvPr/>
              </p14:nvContentPartPr>
              <p14:xfrm>
                <a:off x="11083143" y="624278"/>
                <a:ext cx="605160" cy="223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C411312-C6CF-4E29-A081-345218B2A29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78823" y="619958"/>
                  <a:ext cx="613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7423E6A-D0E8-44AD-8BAA-B772DE82B300}"/>
                    </a:ext>
                  </a:extLst>
                </p14:cNvPr>
                <p14:cNvContentPartPr/>
                <p14:nvPr/>
              </p14:nvContentPartPr>
              <p14:xfrm>
                <a:off x="10171623" y="-29482"/>
                <a:ext cx="97920" cy="1394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7423E6A-D0E8-44AD-8BAA-B772DE82B30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67303" y="-33802"/>
                  <a:ext cx="106560" cy="14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4BB6982-A854-47A3-B1DF-B048DB72036E}"/>
                    </a:ext>
                  </a:extLst>
                </p14:cNvPr>
                <p14:cNvContentPartPr/>
                <p14:nvPr/>
              </p14:nvContentPartPr>
              <p14:xfrm>
                <a:off x="9957063" y="763036"/>
                <a:ext cx="26640" cy="368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4BB6982-A854-47A3-B1DF-B048DB7203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52743" y="758716"/>
                  <a:ext cx="352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0214063-6084-4543-8161-E182DD38903C}"/>
                    </a:ext>
                  </a:extLst>
                </p14:cNvPr>
                <p14:cNvContentPartPr/>
                <p14:nvPr/>
              </p14:nvContentPartPr>
              <p14:xfrm>
                <a:off x="11474463" y="773836"/>
                <a:ext cx="23400" cy="222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0214063-6084-4543-8161-E182DD38903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70143" y="769516"/>
                  <a:ext cx="32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7BB0652-1E0C-4F37-B28E-CEA27E893E9A}"/>
                    </a:ext>
                  </a:extLst>
                </p14:cNvPr>
                <p14:cNvContentPartPr/>
                <p14:nvPr/>
              </p14:nvContentPartPr>
              <p14:xfrm>
                <a:off x="9540183" y="-46604"/>
                <a:ext cx="2088720" cy="1389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7BB0652-1E0C-4F37-B28E-CEA27E893E9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35863" y="-50924"/>
                  <a:ext cx="2097360" cy="13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0DDADCD-73C5-47F9-B22A-6ADBE6314B59}"/>
                    </a:ext>
                  </a:extLst>
                </p14:cNvPr>
                <p14:cNvContentPartPr/>
                <p14:nvPr/>
              </p14:nvContentPartPr>
              <p14:xfrm>
                <a:off x="10182423" y="742415"/>
                <a:ext cx="164880" cy="590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0DDADCD-73C5-47F9-B22A-6ADBE6314B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78103" y="738095"/>
                  <a:ext cx="17352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58B3AA9-F8B9-448F-98F3-41288F0E90A4}"/>
                    </a:ext>
                  </a:extLst>
                </p14:cNvPr>
                <p14:cNvContentPartPr/>
                <p14:nvPr/>
              </p14:nvContentPartPr>
              <p14:xfrm>
                <a:off x="9972543" y="728015"/>
                <a:ext cx="44640" cy="474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58B3AA9-F8B9-448F-98F3-41288F0E90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68223" y="723695"/>
                  <a:ext cx="532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D84EF9C-4597-42BA-84CA-C3D78D015D9F}"/>
                    </a:ext>
                  </a:extLst>
                </p14:cNvPr>
                <p14:cNvContentPartPr/>
                <p14:nvPr/>
              </p14:nvContentPartPr>
              <p14:xfrm>
                <a:off x="11457543" y="689495"/>
                <a:ext cx="58320" cy="477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D84EF9C-4597-42BA-84CA-C3D78D015D9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53223" y="685175"/>
                  <a:ext cx="669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C0F5153-422E-43E3-8360-DAF9CB497388}"/>
                    </a:ext>
                  </a:extLst>
                </p14:cNvPr>
                <p14:cNvContentPartPr/>
                <p14:nvPr/>
              </p14:nvContentPartPr>
              <p14:xfrm>
                <a:off x="9993423" y="705335"/>
                <a:ext cx="24840" cy="484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C0F5153-422E-43E3-8360-DAF9CB49738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89103" y="701015"/>
                  <a:ext cx="33480" cy="49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3773CA42-ECB5-45D7-8808-9A2AA52A68A8}"/>
              </a:ext>
            </a:extLst>
          </p:cNvPr>
          <p:cNvGrpSpPr/>
          <p:nvPr/>
        </p:nvGrpSpPr>
        <p:grpSpPr>
          <a:xfrm>
            <a:off x="2339823" y="2085878"/>
            <a:ext cx="1919520" cy="696600"/>
            <a:chOff x="2339823" y="2085878"/>
            <a:chExt cx="1919520" cy="69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4285E14-E461-410B-B77B-A919C9679264}"/>
                    </a:ext>
                  </a:extLst>
                </p14:cNvPr>
                <p14:cNvContentPartPr/>
                <p14:nvPr/>
              </p14:nvContentPartPr>
              <p14:xfrm>
                <a:off x="2339823" y="2663318"/>
                <a:ext cx="1763280" cy="119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4285E14-E461-410B-B77B-A919C967926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35503" y="2658998"/>
                  <a:ext cx="1771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93D16DB-76F1-41D8-89B8-6B58A9B1077A}"/>
                    </a:ext>
                  </a:extLst>
                </p14:cNvPr>
                <p14:cNvContentPartPr/>
                <p14:nvPr/>
              </p14:nvContentPartPr>
              <p14:xfrm>
                <a:off x="2908623" y="2085878"/>
                <a:ext cx="620280" cy="578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93D16DB-76F1-41D8-89B8-6B58A9B1077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04303" y="2081558"/>
                  <a:ext cx="62892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31A4E84-6239-4BE3-AFBF-DDFEB8D49B38}"/>
                    </a:ext>
                  </a:extLst>
                </p14:cNvPr>
                <p14:cNvContentPartPr/>
                <p14:nvPr/>
              </p14:nvContentPartPr>
              <p14:xfrm>
                <a:off x="3083943" y="2472878"/>
                <a:ext cx="181800" cy="212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31A4E84-6239-4BE3-AFBF-DDFEB8D49B3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79623" y="2468558"/>
                  <a:ext cx="190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1C8B297-7DC6-4626-ACEB-85B0704A68A0}"/>
                    </a:ext>
                  </a:extLst>
                </p14:cNvPr>
                <p14:cNvContentPartPr/>
                <p14:nvPr/>
              </p14:nvContentPartPr>
              <p14:xfrm>
                <a:off x="2911143" y="2148878"/>
                <a:ext cx="243360" cy="358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1C8B297-7DC6-4626-ACEB-85B0704A68A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06823" y="2144558"/>
                  <a:ext cx="2520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1C79E1F-2483-4842-A724-AC8B7137849D}"/>
                    </a:ext>
                  </a:extLst>
                </p14:cNvPr>
                <p14:cNvContentPartPr/>
                <p14:nvPr/>
              </p14:nvContentPartPr>
              <p14:xfrm>
                <a:off x="2411463" y="2612255"/>
                <a:ext cx="1847880" cy="91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1C79E1F-2483-4842-A724-AC8B7137849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07143" y="2607935"/>
                  <a:ext cx="1856520" cy="10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689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EE26B7-A9AF-493F-A7AB-5443E907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9441" cy="475753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4C8A08C-685F-4ACD-B9E4-1F41A1DE7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36" y="4910890"/>
            <a:ext cx="3060700" cy="7493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F6E2D1F7-CD72-4717-9790-AC24C4811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367" y="4897630"/>
            <a:ext cx="3060700" cy="7493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4636E72-C3B2-4207-8118-348FF031CA3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84DB743-174C-4988-B0BA-F15DDAAF5577}"/>
                  </a:ext>
                </a:extLst>
              </p14:cNvPr>
              <p14:cNvContentPartPr/>
              <p14:nvPr/>
            </p14:nvContentPartPr>
            <p14:xfrm>
              <a:off x="6535623" y="739118"/>
              <a:ext cx="1811520" cy="78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84DB743-174C-4988-B0BA-F15DDAAF55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1303" y="734798"/>
                <a:ext cx="18201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8C6AB62-59EB-426D-9675-B14BA8E231C0}"/>
                  </a:ext>
                </a:extLst>
              </p14:cNvPr>
              <p14:cNvContentPartPr/>
              <p14:nvPr/>
            </p14:nvContentPartPr>
            <p14:xfrm>
              <a:off x="229503" y="1119278"/>
              <a:ext cx="2064240" cy="756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8C6AB62-59EB-426D-9675-B14BA8E231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5183" y="1114958"/>
                <a:ext cx="20728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04233BD-475D-4E4F-A66A-6591E2A8A2F1}"/>
                  </a:ext>
                </a:extLst>
              </p14:cNvPr>
              <p14:cNvContentPartPr/>
              <p14:nvPr/>
            </p14:nvContentPartPr>
            <p14:xfrm>
              <a:off x="3436383" y="1095518"/>
              <a:ext cx="1927440" cy="18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04233BD-475D-4E4F-A66A-6591E2A8A2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32063" y="1091198"/>
                <a:ext cx="19360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8CA130D-0978-435D-9A1D-EAFA48A5BF97}"/>
                  </a:ext>
                </a:extLst>
              </p14:cNvPr>
              <p14:cNvContentPartPr/>
              <p14:nvPr/>
            </p14:nvContentPartPr>
            <p14:xfrm>
              <a:off x="6395583" y="1452638"/>
              <a:ext cx="1407240" cy="212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8CA130D-0978-435D-9A1D-EAFA48A5BF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1263" y="1448318"/>
                <a:ext cx="141588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568CEEC-A8FB-48E3-8351-4959617F5EBE}"/>
              </a:ext>
            </a:extLst>
          </p:cNvPr>
          <p:cNvGrpSpPr/>
          <p:nvPr/>
        </p:nvGrpSpPr>
        <p:grpSpPr>
          <a:xfrm>
            <a:off x="241743" y="1747838"/>
            <a:ext cx="2180520" cy="125280"/>
            <a:chOff x="241743" y="1747838"/>
            <a:chExt cx="2180520" cy="1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F7FB5A8-31B5-41AE-8463-F77CAE5BE8B6}"/>
                    </a:ext>
                  </a:extLst>
                </p14:cNvPr>
                <p14:cNvContentPartPr/>
                <p14:nvPr/>
              </p14:nvContentPartPr>
              <p14:xfrm>
                <a:off x="241743" y="1781678"/>
                <a:ext cx="2180520" cy="91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F7FB5A8-31B5-41AE-8463-F77CAE5BE8B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7423" y="1777358"/>
                  <a:ext cx="2189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0CCEEC1-D31C-4DE9-AC7B-267968689EAE}"/>
                    </a:ext>
                  </a:extLst>
                </p14:cNvPr>
                <p14:cNvContentPartPr/>
                <p14:nvPr/>
              </p14:nvContentPartPr>
              <p14:xfrm>
                <a:off x="320943" y="1747838"/>
                <a:ext cx="1853640" cy="27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0CCEEC1-D31C-4DE9-AC7B-267968689EA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6623" y="1743518"/>
                  <a:ext cx="186228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51ADEAE-5130-47BD-B5A7-EBB00D59C0BC}"/>
                  </a:ext>
                </a:extLst>
              </p14:cNvPr>
              <p14:cNvContentPartPr/>
              <p14:nvPr/>
            </p14:nvContentPartPr>
            <p14:xfrm>
              <a:off x="1505703" y="2378558"/>
              <a:ext cx="2294640" cy="867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51ADEAE-5130-47BD-B5A7-EBB00D59C0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01383" y="2374238"/>
                <a:ext cx="23032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8EBAD09-8DD2-4B3B-950D-E285852521E0}"/>
                  </a:ext>
                </a:extLst>
              </p14:cNvPr>
              <p14:cNvContentPartPr/>
              <p14:nvPr/>
            </p14:nvContentPartPr>
            <p14:xfrm>
              <a:off x="2696943" y="4401038"/>
              <a:ext cx="251280" cy="79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8EBAD09-8DD2-4B3B-950D-E285852521E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92623" y="4396718"/>
                <a:ext cx="25992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54409A4-52F6-4B23-BBCE-1F395F74006C}"/>
              </a:ext>
            </a:extLst>
          </p:cNvPr>
          <p:cNvGrpSpPr/>
          <p:nvPr/>
        </p:nvGrpSpPr>
        <p:grpSpPr>
          <a:xfrm>
            <a:off x="2384103" y="6004118"/>
            <a:ext cx="449640" cy="193680"/>
            <a:chOff x="2384103" y="6004118"/>
            <a:chExt cx="44964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27F4907-4CFD-4520-8080-9B3C9FD7C2F7}"/>
                    </a:ext>
                  </a:extLst>
                </p14:cNvPr>
                <p14:cNvContentPartPr/>
                <p14:nvPr/>
              </p14:nvContentPartPr>
              <p14:xfrm>
                <a:off x="2384103" y="6038318"/>
                <a:ext cx="295920" cy="20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27F4907-4CFD-4520-8080-9B3C9FD7C2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79783" y="6033998"/>
                  <a:ext cx="304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5ABB57-17B1-4513-8F92-3047EF733556}"/>
                    </a:ext>
                  </a:extLst>
                </p14:cNvPr>
                <p14:cNvContentPartPr/>
                <p14:nvPr/>
              </p14:nvContentPartPr>
              <p14:xfrm>
                <a:off x="2460063" y="6077918"/>
                <a:ext cx="235440" cy="50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5ABB57-17B1-4513-8F92-3047EF73355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55743" y="6073598"/>
                  <a:ext cx="244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90453C0-DF85-4254-A26D-1FF1A68285CE}"/>
                    </a:ext>
                  </a:extLst>
                </p14:cNvPr>
                <p14:cNvContentPartPr/>
                <p14:nvPr/>
              </p14:nvContentPartPr>
              <p14:xfrm>
                <a:off x="2715663" y="6004118"/>
                <a:ext cx="118080" cy="193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90453C0-DF85-4254-A26D-1FF1A68285C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11343" y="5999798"/>
                  <a:ext cx="1267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10BD87DB-54F5-46B6-97C6-7407B4EFAAFF}"/>
              </a:ext>
            </a:extLst>
          </p:cNvPr>
          <p:cNvGrpSpPr/>
          <p:nvPr/>
        </p:nvGrpSpPr>
        <p:grpSpPr>
          <a:xfrm>
            <a:off x="4594503" y="3084518"/>
            <a:ext cx="1117080" cy="482040"/>
            <a:chOff x="4594503" y="3084518"/>
            <a:chExt cx="1117080" cy="48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2F5987A-D623-450B-94AB-8B832C95FB80}"/>
                    </a:ext>
                  </a:extLst>
                </p14:cNvPr>
                <p14:cNvContentPartPr/>
                <p14:nvPr/>
              </p14:nvContentPartPr>
              <p14:xfrm>
                <a:off x="4594503" y="3452078"/>
                <a:ext cx="912240" cy="51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2F5987A-D623-450B-94AB-8B832C95FB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90183" y="3447758"/>
                  <a:ext cx="920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546C08B-03AA-42DA-A1AD-C1CD69682F7C}"/>
                    </a:ext>
                  </a:extLst>
                </p14:cNvPr>
                <p14:cNvContentPartPr/>
                <p14:nvPr/>
              </p14:nvContentPartPr>
              <p14:xfrm>
                <a:off x="5494503" y="3317438"/>
                <a:ext cx="217080" cy="249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546C08B-03AA-42DA-A1AD-C1CD69682F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90183" y="3313118"/>
                  <a:ext cx="225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7461817-8BCB-47EC-A8A5-64648860A8DC}"/>
                    </a:ext>
                  </a:extLst>
                </p14:cNvPr>
                <p14:cNvContentPartPr/>
                <p14:nvPr/>
              </p14:nvContentPartPr>
              <p14:xfrm>
                <a:off x="4958463" y="3084518"/>
                <a:ext cx="363600" cy="217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7461817-8BCB-47EC-A8A5-64648860A8D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54143" y="3080198"/>
                  <a:ext cx="37224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B8B552D8-1E0D-4F74-A84F-7ACF359D20FA}"/>
              </a:ext>
            </a:extLst>
          </p:cNvPr>
          <p:cNvGrpSpPr/>
          <p:nvPr/>
        </p:nvGrpSpPr>
        <p:grpSpPr>
          <a:xfrm>
            <a:off x="1989543" y="3976958"/>
            <a:ext cx="457920" cy="397080"/>
            <a:chOff x="1989543" y="3976958"/>
            <a:chExt cx="45792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336FA72-478F-4068-8C62-75B515C36B1D}"/>
                    </a:ext>
                  </a:extLst>
                </p14:cNvPr>
                <p14:cNvContentPartPr/>
                <p14:nvPr/>
              </p14:nvContentPartPr>
              <p14:xfrm>
                <a:off x="2414343" y="3976958"/>
                <a:ext cx="33120" cy="397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336FA72-478F-4068-8C62-75B515C36B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10023" y="3972638"/>
                  <a:ext cx="417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C3E1447-FF17-47B8-9B61-7CF56195AE08}"/>
                    </a:ext>
                  </a:extLst>
                </p14:cNvPr>
                <p14:cNvContentPartPr/>
                <p14:nvPr/>
              </p14:nvContentPartPr>
              <p14:xfrm>
                <a:off x="1989543" y="4039238"/>
                <a:ext cx="273960" cy="267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C3E1447-FF17-47B8-9B61-7CF56195AE0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85223" y="4034918"/>
                  <a:ext cx="2826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6FF80C2B-7615-4234-8783-7A317FA8D528}"/>
              </a:ext>
            </a:extLst>
          </p:cNvPr>
          <p:cNvGrpSpPr/>
          <p:nvPr/>
        </p:nvGrpSpPr>
        <p:grpSpPr>
          <a:xfrm>
            <a:off x="3134703" y="5765798"/>
            <a:ext cx="3029760" cy="713520"/>
            <a:chOff x="3134703" y="5765798"/>
            <a:chExt cx="3029760" cy="71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88097D4-AF8A-4620-B219-4F860A78FAAA}"/>
                    </a:ext>
                  </a:extLst>
                </p14:cNvPr>
                <p14:cNvContentPartPr/>
                <p14:nvPr/>
              </p14:nvContentPartPr>
              <p14:xfrm>
                <a:off x="3134703" y="5898998"/>
                <a:ext cx="347760" cy="200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88097D4-AF8A-4620-B219-4F860A78FAA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30383" y="5894678"/>
                  <a:ext cx="356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7C30D1D-54EB-4BFA-A5EF-FE449D7B7EC0}"/>
                    </a:ext>
                  </a:extLst>
                </p14:cNvPr>
                <p14:cNvContentPartPr/>
                <p14:nvPr/>
              </p14:nvContentPartPr>
              <p14:xfrm>
                <a:off x="3193383" y="5892878"/>
                <a:ext cx="268200" cy="319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7C30D1D-54EB-4BFA-A5EF-FE449D7B7EC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89063" y="5888558"/>
                  <a:ext cx="2768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00EC4C9-206D-4E14-9B9D-C56928983B9F}"/>
                    </a:ext>
                  </a:extLst>
                </p14:cNvPr>
                <p14:cNvContentPartPr/>
                <p14:nvPr/>
              </p14:nvContentPartPr>
              <p14:xfrm>
                <a:off x="3474183" y="6022478"/>
                <a:ext cx="372240" cy="130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00EC4C9-206D-4E14-9B9D-C56928983B9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69863" y="6018158"/>
                  <a:ext cx="380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7F838B9-13BB-44A0-B659-2EC29AC40FC9}"/>
                    </a:ext>
                  </a:extLst>
                </p14:cNvPr>
                <p14:cNvContentPartPr/>
                <p14:nvPr/>
              </p14:nvContentPartPr>
              <p14:xfrm>
                <a:off x="3596223" y="5765798"/>
                <a:ext cx="142920" cy="148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7F838B9-13BB-44A0-B659-2EC29AC40F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91903" y="5761478"/>
                  <a:ext cx="151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12A5CD7-9E26-4EC5-8FD0-240480170EC5}"/>
                    </a:ext>
                  </a:extLst>
                </p14:cNvPr>
                <p14:cNvContentPartPr/>
                <p14:nvPr/>
              </p14:nvContentPartPr>
              <p14:xfrm>
                <a:off x="3890343" y="6019598"/>
                <a:ext cx="133200" cy="192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12A5CD7-9E26-4EC5-8FD0-240480170EC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86023" y="6015278"/>
                  <a:ext cx="141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D0BBE8D-506C-4BA9-B678-320B650DCEAC}"/>
                    </a:ext>
                  </a:extLst>
                </p14:cNvPr>
                <p14:cNvContentPartPr/>
                <p14:nvPr/>
              </p14:nvContentPartPr>
              <p14:xfrm>
                <a:off x="4123623" y="5931038"/>
                <a:ext cx="246600" cy="88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D0BBE8D-506C-4BA9-B678-320B650DCEA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19303" y="5926718"/>
                  <a:ext cx="255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33D40C1-9104-4B44-A95A-055EBB33AFC1}"/>
                    </a:ext>
                  </a:extLst>
                </p14:cNvPr>
                <p14:cNvContentPartPr/>
                <p14:nvPr/>
              </p14:nvContentPartPr>
              <p14:xfrm>
                <a:off x="4180503" y="6022838"/>
                <a:ext cx="185040" cy="41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33D40C1-9104-4B44-A95A-055EBB33AF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76183" y="6018518"/>
                  <a:ext cx="193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27FD596-D595-49EC-BE65-D3D3771E599A}"/>
                    </a:ext>
                  </a:extLst>
                </p14:cNvPr>
                <p14:cNvContentPartPr/>
                <p14:nvPr/>
              </p14:nvContentPartPr>
              <p14:xfrm>
                <a:off x="4522503" y="5892878"/>
                <a:ext cx="276480" cy="178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27FD596-D595-49EC-BE65-D3D3771E599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18183" y="5888558"/>
                  <a:ext cx="285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C58F4CE-F7D7-45CD-9661-8EC6EAAB40D2}"/>
                    </a:ext>
                  </a:extLst>
                </p14:cNvPr>
                <p14:cNvContentPartPr/>
                <p14:nvPr/>
              </p14:nvContentPartPr>
              <p14:xfrm>
                <a:off x="4839303" y="5898278"/>
                <a:ext cx="137520" cy="149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C58F4CE-F7D7-45CD-9661-8EC6EAAB40D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34983" y="5893958"/>
                  <a:ext cx="146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610B44C-ADD3-417F-AE37-700E9A88CCF1}"/>
                    </a:ext>
                  </a:extLst>
                </p14:cNvPr>
                <p14:cNvContentPartPr/>
                <p14:nvPr/>
              </p14:nvContentPartPr>
              <p14:xfrm>
                <a:off x="5066103" y="5890358"/>
                <a:ext cx="202320" cy="201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610B44C-ADD3-417F-AE37-700E9A88CCF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61783" y="5886038"/>
                  <a:ext cx="210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12315F4-0D31-4620-8459-D5F804BA1E5D}"/>
                    </a:ext>
                  </a:extLst>
                </p14:cNvPr>
                <p14:cNvContentPartPr/>
                <p14:nvPr/>
              </p14:nvContentPartPr>
              <p14:xfrm>
                <a:off x="5118303" y="6004838"/>
                <a:ext cx="210600" cy="8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12315F4-0D31-4620-8459-D5F804BA1E5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13983" y="6000518"/>
                  <a:ext cx="219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DC8EAB9-FC61-436F-8819-1E731712C235}"/>
                    </a:ext>
                  </a:extLst>
                </p14:cNvPr>
                <p14:cNvContentPartPr/>
                <p14:nvPr/>
              </p14:nvContentPartPr>
              <p14:xfrm>
                <a:off x="4843983" y="6297878"/>
                <a:ext cx="312120" cy="181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DC8EAB9-FC61-436F-8819-1E731712C2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39663" y="6293558"/>
                  <a:ext cx="320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6D14FF5-0B7B-47E6-878E-4831B63A7A6F}"/>
                    </a:ext>
                  </a:extLst>
                </p14:cNvPr>
                <p14:cNvContentPartPr/>
                <p14:nvPr/>
              </p14:nvContentPartPr>
              <p14:xfrm>
                <a:off x="5055303" y="6276278"/>
                <a:ext cx="49320" cy="19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6D14FF5-0B7B-47E6-878E-4831B63A7A6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50983" y="6271958"/>
                  <a:ext cx="57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229FAC5-060E-4482-8881-5FD92CBC3329}"/>
                    </a:ext>
                  </a:extLst>
                </p14:cNvPr>
                <p14:cNvContentPartPr/>
                <p14:nvPr/>
              </p14:nvContentPartPr>
              <p14:xfrm>
                <a:off x="5373903" y="6246038"/>
                <a:ext cx="175320" cy="136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229FAC5-060E-4482-8881-5FD92CBC332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69583" y="6241718"/>
                  <a:ext cx="183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66E2D6C-3B7A-483A-9AD1-9FC73ED56B0B}"/>
                    </a:ext>
                  </a:extLst>
                </p14:cNvPr>
                <p14:cNvContentPartPr/>
                <p14:nvPr/>
              </p14:nvContentPartPr>
              <p14:xfrm>
                <a:off x="5705823" y="6161798"/>
                <a:ext cx="145440" cy="134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66E2D6C-3B7A-483A-9AD1-9FC73ED56B0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01503" y="6157478"/>
                  <a:ext cx="154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62F4945-CA56-4525-83A6-A1F937F971E7}"/>
                    </a:ext>
                  </a:extLst>
                </p14:cNvPr>
                <p14:cNvContentPartPr/>
                <p14:nvPr/>
              </p14:nvContentPartPr>
              <p14:xfrm>
                <a:off x="5737863" y="6216878"/>
                <a:ext cx="191880" cy="26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62F4945-CA56-4525-83A6-A1F937F971E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33543" y="6212558"/>
                  <a:ext cx="200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6DE9913-AD43-4E6F-8F91-FB8EBAB4C944}"/>
                    </a:ext>
                  </a:extLst>
                </p14:cNvPr>
                <p14:cNvContentPartPr/>
                <p14:nvPr/>
              </p14:nvContentPartPr>
              <p14:xfrm>
                <a:off x="6017583" y="6118598"/>
                <a:ext cx="29880" cy="67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6DE9913-AD43-4E6F-8F91-FB8EBAB4C94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13263" y="6114278"/>
                  <a:ext cx="38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69C38A0-09A6-4F72-803F-5A61EA71622D}"/>
                    </a:ext>
                  </a:extLst>
                </p14:cNvPr>
                <p14:cNvContentPartPr/>
                <p14:nvPr/>
              </p14:nvContentPartPr>
              <p14:xfrm>
                <a:off x="5907783" y="6044438"/>
                <a:ext cx="256680" cy="221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69C38A0-09A6-4F72-803F-5A61EA7162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03463" y="6040118"/>
                  <a:ext cx="2653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8B3BBB21-BDB9-4582-A0BF-7414C3EA991F}"/>
              </a:ext>
            </a:extLst>
          </p:cNvPr>
          <p:cNvGrpSpPr/>
          <p:nvPr/>
        </p:nvGrpSpPr>
        <p:grpSpPr>
          <a:xfrm>
            <a:off x="6348063" y="5707838"/>
            <a:ext cx="993240" cy="421920"/>
            <a:chOff x="6348063" y="5707838"/>
            <a:chExt cx="99324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B01FB44-9E02-4FD0-9100-510C4294AFED}"/>
                    </a:ext>
                  </a:extLst>
                </p14:cNvPr>
                <p14:cNvContentPartPr/>
                <p14:nvPr/>
              </p14:nvContentPartPr>
              <p14:xfrm>
                <a:off x="6348063" y="5976038"/>
                <a:ext cx="224280" cy="153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B01FB44-9E02-4FD0-9100-510C4294AFE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43743" y="5971718"/>
                  <a:ext cx="232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E7D6C57-08F3-4805-8707-952E1530E391}"/>
                    </a:ext>
                  </a:extLst>
                </p14:cNvPr>
                <p14:cNvContentPartPr/>
                <p14:nvPr/>
              </p14:nvContentPartPr>
              <p14:xfrm>
                <a:off x="6611943" y="5972798"/>
                <a:ext cx="119160" cy="133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E7D6C57-08F3-4805-8707-952E1530E39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07623" y="5968478"/>
                  <a:ext cx="127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12034D0-9195-4FAD-96A2-9268D26A979C}"/>
                    </a:ext>
                  </a:extLst>
                </p14:cNvPr>
                <p14:cNvContentPartPr/>
                <p14:nvPr/>
              </p14:nvContentPartPr>
              <p14:xfrm>
                <a:off x="6620583" y="5863358"/>
                <a:ext cx="283680" cy="189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12034D0-9195-4FAD-96A2-9268D26A979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16263" y="5859038"/>
                  <a:ext cx="292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076079C-D403-489C-84E8-2D91979BB31C}"/>
                    </a:ext>
                  </a:extLst>
                </p14:cNvPr>
                <p14:cNvContentPartPr/>
                <p14:nvPr/>
              </p14:nvContentPartPr>
              <p14:xfrm>
                <a:off x="6943503" y="5852918"/>
                <a:ext cx="100800" cy="110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076079C-D403-489C-84E8-2D91979BB3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39183" y="5848598"/>
                  <a:ext cx="109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A1E2B44-E15C-453D-BFDD-F8DBE2A21AFD}"/>
                    </a:ext>
                  </a:extLst>
                </p14:cNvPr>
                <p14:cNvContentPartPr/>
                <p14:nvPr/>
              </p14:nvContentPartPr>
              <p14:xfrm>
                <a:off x="7194783" y="5750318"/>
                <a:ext cx="48240" cy="127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A1E2B44-E15C-453D-BFDD-F8DBE2A21A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90463" y="5745998"/>
                  <a:ext cx="56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1B80E95-D294-4DAE-8AAD-42FB3E4E0E48}"/>
                    </a:ext>
                  </a:extLst>
                </p14:cNvPr>
                <p14:cNvContentPartPr/>
                <p14:nvPr/>
              </p14:nvContentPartPr>
              <p14:xfrm>
                <a:off x="7096143" y="5707838"/>
                <a:ext cx="93960" cy="74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1B80E95-D294-4DAE-8AAD-42FB3E4E0E4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91823" y="5703518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0E56B19-E6CB-4FDB-984F-1A52070922D4}"/>
                    </a:ext>
                  </a:extLst>
                </p14:cNvPr>
                <p14:cNvContentPartPr/>
                <p14:nvPr/>
              </p14:nvContentPartPr>
              <p14:xfrm>
                <a:off x="7229703" y="5800718"/>
                <a:ext cx="111600" cy="72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0E56B19-E6CB-4FDB-984F-1A52070922D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25383" y="5796398"/>
                  <a:ext cx="12024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31A64FB0-D5FB-492A-B5E8-90606A5119C5}"/>
              </a:ext>
            </a:extLst>
          </p:cNvPr>
          <p:cNvGrpSpPr/>
          <p:nvPr/>
        </p:nvGrpSpPr>
        <p:grpSpPr>
          <a:xfrm>
            <a:off x="6560463" y="608078"/>
            <a:ext cx="5457960" cy="3455640"/>
            <a:chOff x="6560463" y="608078"/>
            <a:chExt cx="5457960" cy="345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A59579F-4334-4E9A-8F2A-076594E79DDF}"/>
                    </a:ext>
                  </a:extLst>
                </p14:cNvPr>
                <p14:cNvContentPartPr/>
                <p14:nvPr/>
              </p14:nvContentPartPr>
              <p14:xfrm>
                <a:off x="9149583" y="1460918"/>
                <a:ext cx="138600" cy="2025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A59579F-4334-4E9A-8F2A-076594E79DD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45263" y="1456598"/>
                  <a:ext cx="147240" cy="20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BA4229F-2350-4D51-AA9C-655E78580B30}"/>
                    </a:ext>
                  </a:extLst>
                </p14:cNvPr>
                <p14:cNvContentPartPr/>
                <p14:nvPr/>
              </p14:nvContentPartPr>
              <p14:xfrm>
                <a:off x="8382783" y="3306998"/>
                <a:ext cx="3421440" cy="116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BA4229F-2350-4D51-AA9C-655E78580B3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78463" y="3302678"/>
                  <a:ext cx="3430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FFE4028-97E4-468F-B292-51C573723127}"/>
                    </a:ext>
                  </a:extLst>
                </p14:cNvPr>
                <p14:cNvContentPartPr/>
                <p14:nvPr/>
              </p14:nvContentPartPr>
              <p14:xfrm>
                <a:off x="11719263" y="3213758"/>
                <a:ext cx="192960" cy="302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FFE4028-97E4-468F-B292-51C57372312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14943" y="3209438"/>
                  <a:ext cx="201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D8717E7-C268-4244-A7C7-CCEB188BB00C}"/>
                    </a:ext>
                  </a:extLst>
                </p14:cNvPr>
                <p14:cNvContentPartPr/>
                <p14:nvPr/>
              </p14:nvContentPartPr>
              <p14:xfrm>
                <a:off x="9175863" y="1312598"/>
                <a:ext cx="6120" cy="17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D8717E7-C268-4244-A7C7-CCEB188BB00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71543" y="1308278"/>
                  <a:ext cx="14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1FACD50-6911-4B97-9628-E567476E0AF9}"/>
                    </a:ext>
                  </a:extLst>
                </p14:cNvPr>
                <p14:cNvContentPartPr/>
                <p14:nvPr/>
              </p14:nvContentPartPr>
              <p14:xfrm>
                <a:off x="9116103" y="1083998"/>
                <a:ext cx="426600" cy="447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1FACD50-6911-4B97-9628-E567476E0AF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11783" y="1079678"/>
                  <a:ext cx="4352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8F84346-AA69-4621-866E-C4502758DA25}"/>
                    </a:ext>
                  </a:extLst>
                </p14:cNvPr>
                <p14:cNvContentPartPr/>
                <p14:nvPr/>
              </p14:nvContentPartPr>
              <p14:xfrm>
                <a:off x="9157863" y="1550558"/>
                <a:ext cx="2818800" cy="1874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8F84346-AA69-4621-866E-C4502758DA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53543" y="1546238"/>
                  <a:ext cx="2827440" cy="18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A5D3E30-E9EE-4B42-809A-A22EF61538C2}"/>
                    </a:ext>
                  </a:extLst>
                </p14:cNvPr>
                <p14:cNvContentPartPr/>
                <p14:nvPr/>
              </p14:nvContentPartPr>
              <p14:xfrm>
                <a:off x="11267463" y="2229158"/>
                <a:ext cx="91800" cy="1526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A5D3E30-E9EE-4B42-809A-A22EF61538C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63143" y="2224838"/>
                  <a:ext cx="100440" cy="15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78C9666-2A41-447F-A18E-E926677AC8A0}"/>
                    </a:ext>
                  </a:extLst>
                </p14:cNvPr>
                <p14:cNvContentPartPr/>
                <p14:nvPr/>
              </p14:nvContentPartPr>
              <p14:xfrm>
                <a:off x="11061903" y="3758438"/>
                <a:ext cx="229680" cy="305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78C9666-2A41-447F-A18E-E926677AC8A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057583" y="3754118"/>
                  <a:ext cx="238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30D9ECD-C0D8-424D-850F-F7E18B6BD58B}"/>
                    </a:ext>
                  </a:extLst>
                </p14:cNvPr>
                <p14:cNvContentPartPr/>
                <p14:nvPr/>
              </p14:nvContentPartPr>
              <p14:xfrm>
                <a:off x="11281863" y="3792638"/>
                <a:ext cx="84960" cy="190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30D9ECD-C0D8-424D-850F-F7E18B6BD58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77543" y="3788318"/>
                  <a:ext cx="93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98DA0F4-7625-43D2-A5AB-3BB417180DE9}"/>
                    </a:ext>
                  </a:extLst>
                </p14:cNvPr>
                <p14:cNvContentPartPr/>
                <p14:nvPr/>
              </p14:nvContentPartPr>
              <p14:xfrm>
                <a:off x="11396343" y="3779318"/>
                <a:ext cx="107280" cy="182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98DA0F4-7625-43D2-A5AB-3BB417180DE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92023" y="3774998"/>
                  <a:ext cx="115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E71F5AD-1339-49BD-8E79-D5CC683DB50C}"/>
                    </a:ext>
                  </a:extLst>
                </p14:cNvPr>
                <p14:cNvContentPartPr/>
                <p14:nvPr/>
              </p14:nvContentPartPr>
              <p14:xfrm>
                <a:off x="11388783" y="3718478"/>
                <a:ext cx="177480" cy="316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E71F5AD-1339-49BD-8E79-D5CC683DB50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84463" y="3714158"/>
                  <a:ext cx="186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F04C189-5A48-4B3E-BA51-DAE6B9FE019B}"/>
                    </a:ext>
                  </a:extLst>
                </p14:cNvPr>
                <p14:cNvContentPartPr/>
                <p14:nvPr/>
              </p14:nvContentPartPr>
              <p14:xfrm>
                <a:off x="11387703" y="3841238"/>
                <a:ext cx="189360" cy="88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F04C189-5A48-4B3E-BA51-DAE6B9FE019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83383" y="3836918"/>
                  <a:ext cx="198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C747716-8788-4483-96C7-15560FF4DC73}"/>
                    </a:ext>
                  </a:extLst>
                </p14:cNvPr>
                <p14:cNvContentPartPr/>
                <p14:nvPr/>
              </p14:nvContentPartPr>
              <p14:xfrm>
                <a:off x="10985223" y="2968238"/>
                <a:ext cx="340920" cy="451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C747716-8788-4483-96C7-15560FF4DC7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80903" y="2963918"/>
                  <a:ext cx="3495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D013494-DB0C-4E7F-B7D5-B7257F707F2A}"/>
                    </a:ext>
                  </a:extLst>
                </p14:cNvPr>
                <p14:cNvContentPartPr/>
                <p14:nvPr/>
              </p14:nvContentPartPr>
              <p14:xfrm>
                <a:off x="10319223" y="2759798"/>
                <a:ext cx="911160" cy="577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D013494-DB0C-4E7F-B7D5-B7257F707F2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314903" y="2755478"/>
                  <a:ext cx="9198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743CCE3-ED90-437D-A57E-2F0CE7F7C35E}"/>
                    </a:ext>
                  </a:extLst>
                </p14:cNvPr>
                <p14:cNvContentPartPr/>
                <p14:nvPr/>
              </p14:nvContentPartPr>
              <p14:xfrm>
                <a:off x="9350463" y="1688438"/>
                <a:ext cx="1646640" cy="1517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743CCE3-ED90-437D-A57E-2F0CE7F7C35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46143" y="1684118"/>
                  <a:ext cx="1655280" cy="15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DD5E38E-44D5-4D22-89C3-73D27A28E558}"/>
                    </a:ext>
                  </a:extLst>
                </p14:cNvPr>
                <p14:cNvContentPartPr/>
                <p14:nvPr/>
              </p14:nvContentPartPr>
              <p14:xfrm>
                <a:off x="10016823" y="1467038"/>
                <a:ext cx="842760" cy="853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DD5E38E-44D5-4D22-89C3-73D27A28E5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012503" y="1462718"/>
                  <a:ext cx="851400" cy="86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A102EE4-5B60-4FE1-A0C5-95E402DE65EE}"/>
                    </a:ext>
                  </a:extLst>
                </p14:cNvPr>
                <p14:cNvContentPartPr/>
                <p14:nvPr/>
              </p14:nvContentPartPr>
              <p14:xfrm>
                <a:off x="10439463" y="893198"/>
                <a:ext cx="177840" cy="237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A102EE4-5B60-4FE1-A0C5-95E402DE65E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35143" y="888878"/>
                  <a:ext cx="186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60023C2-73E0-40D8-9EBE-385A0B2FA876}"/>
                    </a:ext>
                  </a:extLst>
                </p14:cNvPr>
                <p14:cNvContentPartPr/>
                <p14:nvPr/>
              </p14:nvContentPartPr>
              <p14:xfrm>
                <a:off x="10625583" y="870518"/>
                <a:ext cx="132840" cy="216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60023C2-73E0-40D8-9EBE-385A0B2FA87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21263" y="866198"/>
                  <a:ext cx="141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1EB5858-8FD4-48E0-9393-82C2B56D68BB}"/>
                    </a:ext>
                  </a:extLst>
                </p14:cNvPr>
                <p14:cNvContentPartPr/>
                <p14:nvPr/>
              </p14:nvContentPartPr>
              <p14:xfrm>
                <a:off x="10763823" y="841718"/>
                <a:ext cx="145080" cy="192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1EB5858-8FD4-48E0-9393-82C2B56D68B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59503" y="837398"/>
                  <a:ext cx="153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8C9ECB1-7F5D-41AB-91C5-8000124B5E1E}"/>
                    </a:ext>
                  </a:extLst>
                </p14:cNvPr>
                <p14:cNvContentPartPr/>
                <p14:nvPr/>
              </p14:nvContentPartPr>
              <p14:xfrm>
                <a:off x="11002503" y="918038"/>
                <a:ext cx="96120" cy="21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8C9ECB1-7F5D-41AB-91C5-8000124B5E1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98183" y="913718"/>
                  <a:ext cx="104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2F576B1-A9D6-42D1-A5D1-F91ECEA18399}"/>
                    </a:ext>
                  </a:extLst>
                </p14:cNvPr>
                <p14:cNvContentPartPr/>
                <p14:nvPr/>
              </p14:nvContentPartPr>
              <p14:xfrm>
                <a:off x="11155863" y="811838"/>
                <a:ext cx="227520" cy="178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2F576B1-A9D6-42D1-A5D1-F91ECEA1839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51543" y="807518"/>
                  <a:ext cx="2361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546424B-CC16-4510-9079-34060C214197}"/>
                    </a:ext>
                  </a:extLst>
                </p14:cNvPr>
                <p14:cNvContentPartPr/>
                <p14:nvPr/>
              </p14:nvContentPartPr>
              <p14:xfrm>
                <a:off x="8782743" y="918758"/>
                <a:ext cx="310680" cy="339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546424B-CC16-4510-9079-34060C21419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78423" y="914438"/>
                  <a:ext cx="3193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AE5AB5E-98C6-4223-9465-FEB345B2E949}"/>
                    </a:ext>
                  </a:extLst>
                </p14:cNvPr>
                <p14:cNvContentPartPr/>
                <p14:nvPr/>
              </p14:nvContentPartPr>
              <p14:xfrm>
                <a:off x="8808663" y="873758"/>
                <a:ext cx="329040" cy="510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AE5AB5E-98C6-4223-9465-FEB345B2E94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04343" y="869438"/>
                  <a:ext cx="33768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240F4AB-3A55-4A53-865E-734D5A7AE372}"/>
                    </a:ext>
                  </a:extLst>
                </p14:cNvPr>
                <p14:cNvContentPartPr/>
                <p14:nvPr/>
              </p14:nvContentPartPr>
              <p14:xfrm>
                <a:off x="9120783" y="608078"/>
                <a:ext cx="294840" cy="319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240F4AB-3A55-4A53-865E-734D5A7AE37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16463" y="603758"/>
                  <a:ext cx="3034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158147F-3A71-4E65-A311-71D95066478F}"/>
                    </a:ext>
                  </a:extLst>
                </p14:cNvPr>
                <p14:cNvContentPartPr/>
                <p14:nvPr/>
              </p14:nvContentPartPr>
              <p14:xfrm>
                <a:off x="10476183" y="1382078"/>
                <a:ext cx="7560" cy="586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158147F-3A71-4E65-A311-71D95066478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71863" y="1377758"/>
                  <a:ext cx="16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08401D4-BC15-4C39-8A88-10474B35E485}"/>
                    </a:ext>
                  </a:extLst>
                </p14:cNvPr>
                <p14:cNvContentPartPr/>
                <p14:nvPr/>
              </p14:nvContentPartPr>
              <p14:xfrm>
                <a:off x="10504623" y="1387478"/>
                <a:ext cx="64080" cy="2289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08401D4-BC15-4C39-8A88-10474B35E48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00303" y="1383158"/>
                  <a:ext cx="72720" cy="22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F5890DE-2D4E-40CD-A54D-973C69B81553}"/>
                    </a:ext>
                  </a:extLst>
                </p14:cNvPr>
                <p14:cNvContentPartPr/>
                <p14:nvPr/>
              </p14:nvContentPartPr>
              <p14:xfrm>
                <a:off x="10383303" y="3591398"/>
                <a:ext cx="153000" cy="189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F5890DE-2D4E-40CD-A54D-973C69B8155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78983" y="3587078"/>
                  <a:ext cx="161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411AEB7-0ACA-43F2-91F8-3CD2FEA7DADB}"/>
                    </a:ext>
                  </a:extLst>
                </p14:cNvPr>
                <p14:cNvContentPartPr/>
                <p14:nvPr/>
              </p14:nvContentPartPr>
              <p14:xfrm>
                <a:off x="10560423" y="3711998"/>
                <a:ext cx="26640" cy="108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411AEB7-0ACA-43F2-91F8-3CD2FEA7DA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56103" y="3707678"/>
                  <a:ext cx="35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C75EF29-327E-4FEE-A83F-AEDF09AF9D03}"/>
                    </a:ext>
                  </a:extLst>
                </p14:cNvPr>
                <p14:cNvContentPartPr/>
                <p14:nvPr/>
              </p14:nvContentPartPr>
              <p14:xfrm>
                <a:off x="10623423" y="3551438"/>
                <a:ext cx="105120" cy="199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C75EF29-327E-4FEE-A83F-AEDF09AF9D0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19103" y="3547118"/>
                  <a:ext cx="113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98B2C27-8086-4A2F-B920-F0DAB80C9878}"/>
                    </a:ext>
                  </a:extLst>
                </p14:cNvPr>
                <p14:cNvContentPartPr/>
                <p14:nvPr/>
              </p14:nvContentPartPr>
              <p14:xfrm>
                <a:off x="10652943" y="3628478"/>
                <a:ext cx="141120" cy="63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98B2C27-8086-4A2F-B920-F0DAB80C987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48623" y="3624158"/>
                  <a:ext cx="149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DE61CAE-12CA-4C2E-B432-9AB37F480F0C}"/>
                    </a:ext>
                  </a:extLst>
                </p14:cNvPr>
                <p14:cNvContentPartPr/>
                <p14:nvPr/>
              </p14:nvContentPartPr>
              <p14:xfrm>
                <a:off x="11273223" y="1938638"/>
                <a:ext cx="222840" cy="177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DE61CAE-12CA-4C2E-B432-9AB37F480F0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68903" y="1934318"/>
                  <a:ext cx="231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78224DB-135A-4795-8C01-429418AFF682}"/>
                    </a:ext>
                  </a:extLst>
                </p14:cNvPr>
                <p14:cNvContentPartPr/>
                <p14:nvPr/>
              </p14:nvContentPartPr>
              <p14:xfrm>
                <a:off x="11313183" y="1914158"/>
                <a:ext cx="187920" cy="274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78224DB-135A-4795-8C01-429418AFF68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08863" y="1909838"/>
                  <a:ext cx="196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1166343-003D-412B-B443-0EAAEE813C91}"/>
                    </a:ext>
                  </a:extLst>
                </p14:cNvPr>
                <p14:cNvContentPartPr/>
                <p14:nvPr/>
              </p14:nvContentPartPr>
              <p14:xfrm>
                <a:off x="11581023" y="1810478"/>
                <a:ext cx="186120" cy="77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1166343-003D-412B-B443-0EAAEE813C9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576703" y="1806158"/>
                  <a:ext cx="194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ABDE42A-FFAC-463E-9D8A-C34D05C3D2AC}"/>
                    </a:ext>
                  </a:extLst>
                </p14:cNvPr>
                <p14:cNvContentPartPr/>
                <p14:nvPr/>
              </p14:nvContentPartPr>
              <p14:xfrm>
                <a:off x="11770023" y="1779878"/>
                <a:ext cx="111600" cy="161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ABDE42A-FFAC-463E-9D8A-C34D05C3D2A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765703" y="1775558"/>
                  <a:ext cx="120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42AFDF7-4928-49CA-8635-31AEECFD4580}"/>
                    </a:ext>
                  </a:extLst>
                </p14:cNvPr>
                <p14:cNvContentPartPr/>
                <p14:nvPr/>
              </p14:nvContentPartPr>
              <p14:xfrm>
                <a:off x="10516143" y="1186238"/>
                <a:ext cx="205200" cy="107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42AFDF7-4928-49CA-8635-31AEECFD458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11823" y="1181918"/>
                  <a:ext cx="213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C40B4F6-F943-4C2D-8C53-5503CC2C104F}"/>
                    </a:ext>
                  </a:extLst>
                </p14:cNvPr>
                <p14:cNvContentPartPr/>
                <p14:nvPr/>
              </p14:nvContentPartPr>
              <p14:xfrm>
                <a:off x="10591743" y="1141958"/>
                <a:ext cx="109080" cy="2113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C40B4F6-F943-4C2D-8C53-5503CC2C104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87423" y="1137638"/>
                  <a:ext cx="117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7C25339-ECEE-4A44-85AB-4AE0C1798169}"/>
                    </a:ext>
                  </a:extLst>
                </p14:cNvPr>
                <p14:cNvContentPartPr/>
                <p14:nvPr/>
              </p14:nvContentPartPr>
              <p14:xfrm>
                <a:off x="10767423" y="1078238"/>
                <a:ext cx="130680" cy="120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7C25339-ECEE-4A44-85AB-4AE0C179816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63103" y="1073918"/>
                  <a:ext cx="139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97A4317-FF36-4003-AF4E-41EF33B7D9B6}"/>
                    </a:ext>
                  </a:extLst>
                </p14:cNvPr>
                <p14:cNvContentPartPr/>
                <p14:nvPr/>
              </p14:nvContentPartPr>
              <p14:xfrm>
                <a:off x="10899903" y="1099118"/>
                <a:ext cx="77400" cy="54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97A4317-FF36-4003-AF4E-41EF33B7D9B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95583" y="1094798"/>
                  <a:ext cx="86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2F35BDB-0D3C-4B0B-8204-EAED4861A6D0}"/>
                    </a:ext>
                  </a:extLst>
                </p14:cNvPr>
                <p14:cNvContentPartPr/>
                <p14:nvPr/>
              </p14:nvContentPartPr>
              <p14:xfrm>
                <a:off x="10981263" y="1085438"/>
                <a:ext cx="51120" cy="709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2F35BDB-0D3C-4B0B-8204-EAED4861A6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76943" y="1081118"/>
                  <a:ext cx="59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9134875-FA11-4BBC-84F4-E31E2BF66747}"/>
                    </a:ext>
                  </a:extLst>
                </p14:cNvPr>
                <p14:cNvContentPartPr/>
                <p14:nvPr/>
              </p14:nvContentPartPr>
              <p14:xfrm>
                <a:off x="11170263" y="1035758"/>
                <a:ext cx="93600" cy="196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9134875-FA11-4BBC-84F4-E31E2BF6674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65943" y="1031438"/>
                  <a:ext cx="102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F58BD1F-8DFE-48FA-AA71-62D07ADF1C40}"/>
                    </a:ext>
                  </a:extLst>
                </p14:cNvPr>
                <p14:cNvContentPartPr/>
                <p14:nvPr/>
              </p14:nvContentPartPr>
              <p14:xfrm>
                <a:off x="11275743" y="1041518"/>
                <a:ext cx="163080" cy="1555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F58BD1F-8DFE-48FA-AA71-62D07ADF1C4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71423" y="1037198"/>
                  <a:ext cx="171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8D9EC53-9087-4A57-945B-98DF405CA46C}"/>
                    </a:ext>
                  </a:extLst>
                </p14:cNvPr>
                <p14:cNvContentPartPr/>
                <p14:nvPr/>
              </p14:nvContentPartPr>
              <p14:xfrm>
                <a:off x="11466183" y="1056278"/>
                <a:ext cx="132840" cy="15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8D9EC53-9087-4A57-945B-98DF405CA46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61863" y="1051958"/>
                  <a:ext cx="141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DC0BCF6-8F9E-48E6-9430-6B44CBB0133C}"/>
                    </a:ext>
                  </a:extLst>
                </p14:cNvPr>
                <p14:cNvContentPartPr/>
                <p14:nvPr/>
              </p14:nvContentPartPr>
              <p14:xfrm>
                <a:off x="11487423" y="1085078"/>
                <a:ext cx="128160" cy="162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DC0BCF6-8F9E-48E6-9430-6B44CBB0133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83103" y="1080758"/>
                  <a:ext cx="13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E04C46F-DF38-4EE3-93D2-35FF12AD1142}"/>
                    </a:ext>
                  </a:extLst>
                </p14:cNvPr>
                <p14:cNvContentPartPr/>
                <p14:nvPr/>
              </p14:nvContentPartPr>
              <p14:xfrm>
                <a:off x="11646183" y="965198"/>
                <a:ext cx="51120" cy="118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E04C46F-DF38-4EE3-93D2-35FF12AD114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641863" y="960878"/>
                  <a:ext cx="59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21E0245-22B3-4EBB-B2D7-88C5D889DD56}"/>
                    </a:ext>
                  </a:extLst>
                </p14:cNvPr>
                <p14:cNvContentPartPr/>
                <p14:nvPr/>
              </p14:nvContentPartPr>
              <p14:xfrm>
                <a:off x="11700903" y="940718"/>
                <a:ext cx="81000" cy="120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21E0245-22B3-4EBB-B2D7-88C5D889DD5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696583" y="936398"/>
                  <a:ext cx="89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D8C79E5-CEF6-42A6-9B19-00EA690A4721}"/>
                    </a:ext>
                  </a:extLst>
                </p14:cNvPr>
                <p14:cNvContentPartPr/>
                <p14:nvPr/>
              </p14:nvContentPartPr>
              <p14:xfrm>
                <a:off x="11895303" y="912278"/>
                <a:ext cx="83520" cy="137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D8C79E5-CEF6-42A6-9B19-00EA690A472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890983" y="907958"/>
                  <a:ext cx="92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C0C609C-31D1-4106-A149-417DC09BF2E0}"/>
                    </a:ext>
                  </a:extLst>
                </p14:cNvPr>
                <p14:cNvContentPartPr/>
                <p14:nvPr/>
              </p14:nvContentPartPr>
              <p14:xfrm>
                <a:off x="11834103" y="856838"/>
                <a:ext cx="93960" cy="107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C0C609C-31D1-4106-A149-417DC09BF2E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829783" y="852518"/>
                  <a:ext cx="102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EB8B6C8-1E3D-43A6-B7E3-38B88B64FF29}"/>
                    </a:ext>
                  </a:extLst>
                </p14:cNvPr>
                <p14:cNvContentPartPr/>
                <p14:nvPr/>
              </p14:nvContentPartPr>
              <p14:xfrm>
                <a:off x="11946063" y="959438"/>
                <a:ext cx="72360" cy="101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EB8B6C8-1E3D-43A6-B7E3-38B88B64FF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941743" y="955118"/>
                  <a:ext cx="81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FFFF946-0C86-4177-8E38-E3EBD75B1B19}"/>
                    </a:ext>
                  </a:extLst>
                </p14:cNvPr>
                <p14:cNvContentPartPr/>
                <p14:nvPr/>
              </p14:nvContentPartPr>
              <p14:xfrm>
                <a:off x="6560463" y="2881118"/>
                <a:ext cx="147600" cy="239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FFFF946-0C86-4177-8E38-E3EBD75B1B1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56143" y="2876798"/>
                  <a:ext cx="156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EA1E484-02CD-4C82-BCC5-4507A7D8D01F}"/>
                    </a:ext>
                  </a:extLst>
                </p14:cNvPr>
                <p14:cNvContentPartPr/>
                <p14:nvPr/>
              </p14:nvContentPartPr>
              <p14:xfrm>
                <a:off x="6969423" y="2892638"/>
                <a:ext cx="190800" cy="3020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EA1E484-02CD-4C82-BCC5-4507A7D8D01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65103" y="2888318"/>
                  <a:ext cx="1994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F7669E2-28C0-4C72-BF7A-6044FDBB02DC}"/>
                    </a:ext>
                  </a:extLst>
                </p14:cNvPr>
                <p14:cNvContentPartPr/>
                <p14:nvPr/>
              </p14:nvContentPartPr>
              <p14:xfrm>
                <a:off x="7226463" y="2968958"/>
                <a:ext cx="150120" cy="8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F7669E2-28C0-4C72-BF7A-6044FDBB02D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22143" y="2964638"/>
                  <a:ext cx="158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9B130E4-BB4E-4F56-A967-8D70AB24C68D}"/>
                    </a:ext>
                  </a:extLst>
                </p14:cNvPr>
                <p14:cNvContentPartPr/>
                <p14:nvPr/>
              </p14:nvContentPartPr>
              <p14:xfrm>
                <a:off x="7222503" y="3028358"/>
                <a:ext cx="164160" cy="115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9B130E4-BB4E-4F56-A967-8D70AB24C68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18183" y="3024038"/>
                  <a:ext cx="172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296BA2-CAAD-498F-8560-7A88E9060B36}"/>
                    </a:ext>
                  </a:extLst>
                </p14:cNvPr>
                <p14:cNvContentPartPr/>
                <p14:nvPr/>
              </p14:nvContentPartPr>
              <p14:xfrm>
                <a:off x="7526703" y="2863478"/>
                <a:ext cx="198360" cy="1418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296BA2-CAAD-498F-8560-7A88E9060B3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22383" y="2859158"/>
                  <a:ext cx="207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3DB317A-0DC4-4186-8095-3274F284E512}"/>
                    </a:ext>
                  </a:extLst>
                </p14:cNvPr>
                <p14:cNvContentPartPr/>
                <p14:nvPr/>
              </p14:nvContentPartPr>
              <p14:xfrm>
                <a:off x="7802463" y="2928278"/>
                <a:ext cx="130320" cy="18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3DB317A-0DC4-4186-8095-3274F284E51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98143" y="2923958"/>
                  <a:ext cx="138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7134316-4A64-45B4-8E3E-98BF61AEF2DB}"/>
                    </a:ext>
                  </a:extLst>
                </p14:cNvPr>
                <p14:cNvContentPartPr/>
                <p14:nvPr/>
              </p14:nvContentPartPr>
              <p14:xfrm>
                <a:off x="7972023" y="2824238"/>
                <a:ext cx="137160" cy="1443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7134316-4A64-45B4-8E3E-98BF61AEF2D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67703" y="2819918"/>
                  <a:ext cx="145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40DE3C2-2552-4F03-8626-725EADC691B1}"/>
                    </a:ext>
                  </a:extLst>
                </p14:cNvPr>
                <p14:cNvContentPartPr/>
                <p14:nvPr/>
              </p14:nvContentPartPr>
              <p14:xfrm>
                <a:off x="8000463" y="2759438"/>
                <a:ext cx="162720" cy="285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40DE3C2-2552-4F03-8626-725EADC691B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96143" y="2755118"/>
                  <a:ext cx="171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CD3C2B0-AA47-479B-9D72-80690064BCDE}"/>
                    </a:ext>
                  </a:extLst>
                </p14:cNvPr>
                <p14:cNvContentPartPr/>
                <p14:nvPr/>
              </p14:nvContentPartPr>
              <p14:xfrm>
                <a:off x="7488543" y="2779958"/>
                <a:ext cx="155520" cy="335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CD3C2B0-AA47-479B-9D72-80690064BCD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84223" y="2775638"/>
                  <a:ext cx="1641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7612EB6-057F-4141-B9E3-C39D9043A864}"/>
                    </a:ext>
                  </a:extLst>
                </p14:cNvPr>
                <p14:cNvContentPartPr/>
                <p14:nvPr/>
              </p14:nvContentPartPr>
              <p14:xfrm>
                <a:off x="8206743" y="2723078"/>
                <a:ext cx="119880" cy="2635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7612EB6-057F-4141-B9E3-C39D9043A86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02423" y="2718758"/>
                  <a:ext cx="128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377358D-8C9B-41B3-AFEF-BCD295AB2D98}"/>
                    </a:ext>
                  </a:extLst>
                </p14:cNvPr>
                <p14:cNvContentPartPr/>
                <p14:nvPr/>
              </p14:nvContentPartPr>
              <p14:xfrm>
                <a:off x="8342463" y="2778878"/>
                <a:ext cx="112320" cy="131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377358D-8C9B-41B3-AFEF-BCD295AB2D9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338143" y="2774558"/>
                  <a:ext cx="120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1C356BC-0271-4476-A57D-5E4342AB60A9}"/>
                    </a:ext>
                  </a:extLst>
                </p14:cNvPr>
                <p14:cNvContentPartPr/>
                <p14:nvPr/>
              </p14:nvContentPartPr>
              <p14:xfrm>
                <a:off x="8485023" y="2843318"/>
                <a:ext cx="155880" cy="27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1C356BC-0271-4476-A57D-5E4342AB60A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80703" y="2838998"/>
                  <a:ext cx="164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2526493-8A20-456C-A93E-83015517D46E}"/>
                    </a:ext>
                  </a:extLst>
                </p14:cNvPr>
                <p14:cNvContentPartPr/>
                <p14:nvPr/>
              </p14:nvContentPartPr>
              <p14:xfrm>
                <a:off x="8659983" y="2770238"/>
                <a:ext cx="172440" cy="128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2526493-8A20-456C-A93E-83015517D46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55663" y="2765918"/>
                  <a:ext cx="181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110FDEB-9420-4F81-A42A-EF1156524AAE}"/>
                    </a:ext>
                  </a:extLst>
                </p14:cNvPr>
                <p14:cNvContentPartPr/>
                <p14:nvPr/>
              </p14:nvContentPartPr>
              <p14:xfrm>
                <a:off x="8755743" y="2720918"/>
                <a:ext cx="168480" cy="285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110FDEB-9420-4F81-A42A-EF1156524AA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751423" y="2716598"/>
                  <a:ext cx="1771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C62C95B-026A-42CD-91C7-BE35921C3DC1}"/>
                    </a:ext>
                  </a:extLst>
                </p14:cNvPr>
                <p14:cNvContentPartPr/>
                <p14:nvPr/>
              </p14:nvContentPartPr>
              <p14:xfrm>
                <a:off x="7182183" y="3344798"/>
                <a:ext cx="262080" cy="58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C62C95B-026A-42CD-91C7-BE35921C3DC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77863" y="3340478"/>
                  <a:ext cx="270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C929868-8E2D-44DE-9A41-98ACB97B04F6}"/>
                    </a:ext>
                  </a:extLst>
                </p14:cNvPr>
                <p14:cNvContentPartPr/>
                <p14:nvPr/>
              </p14:nvContentPartPr>
              <p14:xfrm>
                <a:off x="7220703" y="3403838"/>
                <a:ext cx="266400" cy="457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C929868-8E2D-44DE-9A41-98ACB97B04F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16383" y="3399518"/>
                  <a:ext cx="275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7EBD0B2-34A2-433A-BE07-27682108EBAB}"/>
                    </a:ext>
                  </a:extLst>
                </p14:cNvPr>
                <p14:cNvContentPartPr/>
                <p14:nvPr/>
              </p14:nvContentPartPr>
              <p14:xfrm>
                <a:off x="7578183" y="3279998"/>
                <a:ext cx="173880" cy="1245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7EBD0B2-34A2-433A-BE07-27682108EBA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573863" y="3275678"/>
                  <a:ext cx="182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972CB67-9AC3-4FFF-8B4F-D30E796592D0}"/>
                    </a:ext>
                  </a:extLst>
                </p14:cNvPr>
                <p14:cNvContentPartPr/>
                <p14:nvPr/>
              </p14:nvContentPartPr>
              <p14:xfrm>
                <a:off x="8013063" y="3233918"/>
                <a:ext cx="30600" cy="153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972CB67-9AC3-4FFF-8B4F-D30E796592D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08743" y="3229598"/>
                  <a:ext cx="39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8C4FC82-BC79-41A0-BBCE-E7BBE2555E84}"/>
                    </a:ext>
                  </a:extLst>
                </p14:cNvPr>
                <p14:cNvContentPartPr/>
                <p14:nvPr/>
              </p14:nvContentPartPr>
              <p14:xfrm>
                <a:off x="7921983" y="3224918"/>
                <a:ext cx="199080" cy="874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8C4FC82-BC79-41A0-BBCE-E7BBE2555E8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17663" y="3220598"/>
                  <a:ext cx="207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4900D01-EA62-4696-A83D-36AE6EC887B0}"/>
                    </a:ext>
                  </a:extLst>
                </p14:cNvPr>
                <p14:cNvContentPartPr/>
                <p14:nvPr/>
              </p14:nvContentPartPr>
              <p14:xfrm>
                <a:off x="8096583" y="3264878"/>
                <a:ext cx="227520" cy="68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4900D01-EA62-4696-A83D-36AE6EC887B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92263" y="3260558"/>
                  <a:ext cx="236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BD86012-1515-4B9F-B2A9-9A10CDFD47E0}"/>
                    </a:ext>
                  </a:extLst>
                </p14:cNvPr>
                <p14:cNvContentPartPr/>
                <p14:nvPr/>
              </p14:nvContentPartPr>
              <p14:xfrm>
                <a:off x="8322303" y="3177398"/>
                <a:ext cx="24120" cy="352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BD86012-1515-4B9F-B2A9-9A10CDFD47E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317983" y="3173078"/>
                  <a:ext cx="32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EAFEA5D-4BD3-4138-A352-96B8CC7B781A}"/>
                    </a:ext>
                  </a:extLst>
                </p14:cNvPr>
                <p14:cNvContentPartPr/>
                <p14:nvPr/>
              </p14:nvContentPartPr>
              <p14:xfrm>
                <a:off x="8358303" y="3167678"/>
                <a:ext cx="77760" cy="135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EAFEA5D-4BD3-4138-A352-96B8CC7B781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53983" y="3163358"/>
                  <a:ext cx="86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5939E87-98ED-4D23-940F-8BC4FDE11ED1}"/>
                    </a:ext>
                  </a:extLst>
                </p14:cNvPr>
                <p14:cNvContentPartPr/>
                <p14:nvPr/>
              </p14:nvContentPartPr>
              <p14:xfrm>
                <a:off x="8463783" y="3114758"/>
                <a:ext cx="238320" cy="165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5939E87-98ED-4D23-940F-8BC4FDE11ED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59463" y="3110438"/>
                  <a:ext cx="246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2AEFC97-16E1-4705-8B93-30BF7B9A961E}"/>
                    </a:ext>
                  </a:extLst>
                </p14:cNvPr>
                <p14:cNvContentPartPr/>
                <p14:nvPr/>
              </p14:nvContentPartPr>
              <p14:xfrm>
                <a:off x="8667183" y="3169838"/>
                <a:ext cx="127080" cy="1231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2AEFC97-16E1-4705-8B93-30BF7B9A961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62863" y="3165518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C87CF96-F3CE-4EDE-BCDA-C86CABA4F375}"/>
                    </a:ext>
                  </a:extLst>
                </p14:cNvPr>
                <p14:cNvContentPartPr/>
                <p14:nvPr/>
              </p14:nvContentPartPr>
              <p14:xfrm>
                <a:off x="8765103" y="3163718"/>
                <a:ext cx="222120" cy="203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C87CF96-F3CE-4EDE-BCDA-C86CABA4F37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60783" y="3159398"/>
                  <a:ext cx="230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0D8C1E1-5CD4-44A8-9A86-00960E892A47}"/>
                    </a:ext>
                  </a:extLst>
                </p14:cNvPr>
                <p14:cNvContentPartPr/>
                <p14:nvPr/>
              </p14:nvContentPartPr>
              <p14:xfrm>
                <a:off x="8976063" y="3084158"/>
                <a:ext cx="362160" cy="193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0D8C1E1-5CD4-44A8-9A86-00960E892A4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971743" y="3079838"/>
                  <a:ext cx="370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80AE09B-2835-47CD-B26D-A0802666E320}"/>
                    </a:ext>
                  </a:extLst>
                </p14:cNvPr>
                <p14:cNvContentPartPr/>
                <p14:nvPr/>
              </p14:nvContentPartPr>
              <p14:xfrm>
                <a:off x="7753503" y="3349478"/>
                <a:ext cx="1768680" cy="2221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80AE09B-2835-47CD-B26D-A0802666E3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49183" y="3345158"/>
                  <a:ext cx="1777320" cy="23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974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B97FE5-25C6-4FB9-8A07-059B33FD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3" y="219340"/>
            <a:ext cx="8679727" cy="387220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CE7392D-CB7C-40F2-A8B6-10D8A8CF11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9442635-F8CF-468E-9D91-686B37CAEA10}"/>
                  </a:ext>
                </a:extLst>
              </p14:cNvPr>
              <p14:cNvContentPartPr/>
              <p14:nvPr/>
            </p14:nvContentPartPr>
            <p14:xfrm>
              <a:off x="6514383" y="1586558"/>
              <a:ext cx="1176480" cy="75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9442635-F8CF-468E-9D91-686B37CAE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0063" y="1582238"/>
                <a:ext cx="1185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5352E23-3517-4177-875F-16401FFFA5CB}"/>
                  </a:ext>
                </a:extLst>
              </p14:cNvPr>
              <p14:cNvContentPartPr/>
              <p14:nvPr/>
            </p14:nvContentPartPr>
            <p14:xfrm>
              <a:off x="1729623" y="2312318"/>
              <a:ext cx="975960" cy="453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5352E23-3517-4177-875F-16401FFFA5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5303" y="2307998"/>
                <a:ext cx="9846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6B685F1-2EB1-406A-90AF-FC9EAA118AD2}"/>
                  </a:ext>
                </a:extLst>
              </p14:cNvPr>
              <p14:cNvContentPartPr/>
              <p14:nvPr/>
            </p14:nvContentPartPr>
            <p14:xfrm>
              <a:off x="262263" y="2639198"/>
              <a:ext cx="1089720" cy="52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6B685F1-2EB1-406A-90AF-FC9EAA118A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943" y="2634878"/>
                <a:ext cx="10983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29A96EE-03B6-4996-ACC1-9723C2C868B5}"/>
                  </a:ext>
                </a:extLst>
              </p14:cNvPr>
              <p14:cNvContentPartPr/>
              <p14:nvPr/>
            </p14:nvContentPartPr>
            <p14:xfrm>
              <a:off x="4256823" y="2610038"/>
              <a:ext cx="1419120" cy="37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29A96EE-03B6-4996-ACC1-9723C2C868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2503" y="2605718"/>
                <a:ext cx="1427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8F67AAA-475F-4D1A-B0DE-9B9340821F65}"/>
                  </a:ext>
                </a:extLst>
              </p14:cNvPr>
              <p14:cNvContentPartPr/>
              <p14:nvPr/>
            </p14:nvContentPartPr>
            <p14:xfrm>
              <a:off x="1584183" y="1838198"/>
              <a:ext cx="1203840" cy="441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8F67AAA-475F-4D1A-B0DE-9B9340821F6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9863" y="1833878"/>
                <a:ext cx="1212480" cy="45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C5EEB62-E8BB-4B41-A240-EE5DF7747D4E}"/>
              </a:ext>
            </a:extLst>
          </p:cNvPr>
          <p:cNvGrpSpPr/>
          <p:nvPr/>
        </p:nvGrpSpPr>
        <p:grpSpPr>
          <a:xfrm>
            <a:off x="1611903" y="1867718"/>
            <a:ext cx="4414320" cy="617040"/>
            <a:chOff x="1611903" y="1867718"/>
            <a:chExt cx="4414320" cy="61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2FBDF2B-367D-4D15-B68A-FFC87C5F3A94}"/>
                    </a:ext>
                  </a:extLst>
                </p14:cNvPr>
                <p14:cNvContentPartPr/>
                <p14:nvPr/>
              </p14:nvContentPartPr>
              <p14:xfrm>
                <a:off x="2352423" y="1867718"/>
                <a:ext cx="138960" cy="84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2FBDF2B-367D-4D15-B68A-FFC87C5F3A9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48103" y="1863398"/>
                  <a:ext cx="14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A15106A-42DB-4069-95A2-E80394FC9FE5}"/>
                    </a:ext>
                  </a:extLst>
                </p14:cNvPr>
                <p14:cNvContentPartPr/>
                <p14:nvPr/>
              </p14:nvContentPartPr>
              <p14:xfrm>
                <a:off x="2482383" y="1974278"/>
                <a:ext cx="3543840" cy="95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A15106A-42DB-4069-95A2-E80394FC9F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78063" y="1969958"/>
                  <a:ext cx="3552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4AA4CE2-8BAB-4744-8897-EF1A670E451A}"/>
                    </a:ext>
                  </a:extLst>
                </p14:cNvPr>
                <p14:cNvContentPartPr/>
                <p14:nvPr/>
              </p14:nvContentPartPr>
              <p14:xfrm>
                <a:off x="1611903" y="1907678"/>
                <a:ext cx="1099800" cy="577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4AA4CE2-8BAB-4744-8897-EF1A670E45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07583" y="1903358"/>
                  <a:ext cx="1108440" cy="58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9B134C7-33E9-41D6-8827-A0D2D78634B6}"/>
                  </a:ext>
                </a:extLst>
              </p14:cNvPr>
              <p14:cNvContentPartPr/>
              <p14:nvPr/>
            </p14:nvContentPartPr>
            <p14:xfrm>
              <a:off x="297903" y="2579438"/>
              <a:ext cx="1136520" cy="155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9B134C7-33E9-41D6-8827-A0D2D78634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3583" y="2575118"/>
                <a:ext cx="1145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CF0CB08-42B0-40DC-8FA2-08873E7DFF39}"/>
                  </a:ext>
                </a:extLst>
              </p14:cNvPr>
              <p14:cNvContentPartPr/>
              <p14:nvPr/>
            </p14:nvContentPartPr>
            <p14:xfrm>
              <a:off x="4378503" y="2596358"/>
              <a:ext cx="942840" cy="644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CF0CB08-42B0-40DC-8FA2-08873E7DFF3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74183" y="2592038"/>
                <a:ext cx="951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E23DD05-4EFF-4198-8DEF-B350F4FA5389}"/>
                  </a:ext>
                </a:extLst>
              </p14:cNvPr>
              <p14:cNvContentPartPr/>
              <p14:nvPr/>
            </p14:nvContentPartPr>
            <p14:xfrm>
              <a:off x="6622383" y="1560638"/>
              <a:ext cx="901080" cy="1004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E23DD05-4EFF-4198-8DEF-B350F4FA538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18063" y="1556318"/>
                <a:ext cx="9097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E4A8AE0-0305-4196-A34F-1833CFE4D3D0}"/>
                  </a:ext>
                </a:extLst>
              </p14:cNvPr>
              <p14:cNvContentPartPr/>
              <p14:nvPr/>
            </p14:nvContentPartPr>
            <p14:xfrm>
              <a:off x="1827543" y="2993438"/>
              <a:ext cx="1176120" cy="896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E4A8AE0-0305-4196-A34F-1833CFE4D3D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23223" y="2989118"/>
                <a:ext cx="11847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2A61315-161E-4C3F-B70C-F31DC0097C9B}"/>
                  </a:ext>
                </a:extLst>
              </p14:cNvPr>
              <p14:cNvContentPartPr/>
              <p14:nvPr/>
            </p14:nvContentPartPr>
            <p14:xfrm>
              <a:off x="6529503" y="1601678"/>
              <a:ext cx="1041480" cy="583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2A61315-161E-4C3F-B70C-F31DC0097C9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25183" y="1597358"/>
                <a:ext cx="10501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6C88EE9-2ACE-4561-A684-45CCB4D24285}"/>
                  </a:ext>
                </a:extLst>
              </p14:cNvPr>
              <p14:cNvContentPartPr/>
              <p14:nvPr/>
            </p14:nvContentPartPr>
            <p14:xfrm>
              <a:off x="1539183" y="2549918"/>
              <a:ext cx="1414800" cy="4528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6C88EE9-2ACE-4561-A684-45CCB4D2428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34863" y="2545598"/>
                <a:ext cx="142344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63AEA8CF-D8FD-4FCB-B975-847D101068C9}"/>
                  </a:ext>
                </a:extLst>
              </p14:cNvPr>
              <p14:cNvContentPartPr/>
              <p14:nvPr/>
            </p14:nvContentPartPr>
            <p14:xfrm>
              <a:off x="1778583" y="2271998"/>
              <a:ext cx="925920" cy="572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63AEA8CF-D8FD-4FCB-B975-847D101068C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74263" y="2267678"/>
                <a:ext cx="9345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06FC2B76-709A-4706-9C25-4DCF74490732}"/>
                  </a:ext>
                </a:extLst>
              </p14:cNvPr>
              <p14:cNvContentPartPr/>
              <p14:nvPr/>
            </p14:nvContentPartPr>
            <p14:xfrm>
              <a:off x="8755023" y="1495838"/>
              <a:ext cx="49680" cy="14605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06FC2B76-709A-4706-9C25-4DCF7449073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750703" y="1491518"/>
                <a:ext cx="58320" cy="1469160"/>
              </a:xfrm>
              <a:prstGeom prst="rect">
                <a:avLst/>
              </a:prstGeom>
            </p:spPr>
          </p:pic>
        </mc:Fallback>
      </mc:AlternateContent>
      <p:pic>
        <p:nvPicPr>
          <p:cNvPr id="151" name="Grafik 150">
            <a:extLst>
              <a:ext uri="{FF2B5EF4-FFF2-40B4-BE49-F238E27FC236}">
                <a16:creationId xmlns:a16="http://schemas.microsoft.com/office/drawing/2014/main" id="{82B301F6-0A05-46B7-A7DB-A6E5DD66BA5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90083" y="4742198"/>
            <a:ext cx="3314839" cy="1596574"/>
          </a:xfrm>
          <a:prstGeom prst="rect">
            <a:avLst/>
          </a:prstGeom>
        </p:spPr>
      </p:pic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ACDB6D1C-F8A2-4DDA-9900-D86C6D2BCAD7}"/>
              </a:ext>
            </a:extLst>
          </p:cNvPr>
          <p:cNvGrpSpPr/>
          <p:nvPr/>
        </p:nvGrpSpPr>
        <p:grpSpPr>
          <a:xfrm>
            <a:off x="415263" y="3163718"/>
            <a:ext cx="5333400" cy="1100160"/>
            <a:chOff x="415263" y="3163718"/>
            <a:chExt cx="5333400" cy="11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02159FF-14E1-4BA5-949A-BF47251D0D1F}"/>
                    </a:ext>
                  </a:extLst>
                </p14:cNvPr>
                <p14:cNvContentPartPr/>
                <p14:nvPr/>
              </p14:nvContentPartPr>
              <p14:xfrm>
                <a:off x="525423" y="3209078"/>
                <a:ext cx="34920" cy="191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02159FF-14E1-4BA5-949A-BF47251D0D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1103" y="3204758"/>
                  <a:ext cx="43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CA4AA70-E034-4967-B7E0-BBBD888EF059}"/>
                    </a:ext>
                  </a:extLst>
                </p14:cNvPr>
                <p14:cNvContentPartPr/>
                <p14:nvPr/>
              </p14:nvContentPartPr>
              <p14:xfrm>
                <a:off x="502743" y="3203318"/>
                <a:ext cx="112320" cy="193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CA4AA70-E034-4967-B7E0-BBBD888EF0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8423" y="3198998"/>
                  <a:ext cx="120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862728D-3CCA-4127-987B-BD01C9DBC0E4}"/>
                    </a:ext>
                  </a:extLst>
                </p14:cNvPr>
                <p14:cNvContentPartPr/>
                <p14:nvPr/>
              </p14:nvContentPartPr>
              <p14:xfrm>
                <a:off x="655023" y="3337958"/>
                <a:ext cx="95760" cy="80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862728D-3CCA-4127-987B-BD01C9DBC0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0703" y="3333638"/>
                  <a:ext cx="104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6C78474-0D13-43F3-BA82-1F82CC2F05C3}"/>
                    </a:ext>
                  </a:extLst>
                </p14:cNvPr>
                <p14:cNvContentPartPr/>
                <p14:nvPr/>
              </p14:nvContentPartPr>
              <p14:xfrm>
                <a:off x="899463" y="3256598"/>
                <a:ext cx="16560" cy="38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6C78474-0D13-43F3-BA82-1F82CC2F05C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5143" y="3252278"/>
                  <a:ext cx="25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E781CBC-3D9B-4A20-9261-218747FB11AF}"/>
                    </a:ext>
                  </a:extLst>
                </p14:cNvPr>
                <p14:cNvContentPartPr/>
                <p14:nvPr/>
              </p14:nvContentPartPr>
              <p14:xfrm>
                <a:off x="900543" y="3343358"/>
                <a:ext cx="360" cy="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E781CBC-3D9B-4A20-9261-218747FB11A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6223" y="33390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4612632-8ECF-420D-9A1E-6D06659CD385}"/>
                    </a:ext>
                  </a:extLst>
                </p14:cNvPr>
                <p14:cNvContentPartPr/>
                <p14:nvPr/>
              </p14:nvContentPartPr>
              <p14:xfrm>
                <a:off x="818463" y="3352718"/>
                <a:ext cx="44640" cy="46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4612632-8ECF-420D-9A1E-6D06659CD3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4143" y="3348398"/>
                  <a:ext cx="53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562AE3E-7F8C-4572-8317-21A5C5995E0C}"/>
                    </a:ext>
                  </a:extLst>
                </p14:cNvPr>
                <p14:cNvContentPartPr/>
                <p14:nvPr/>
              </p14:nvContentPartPr>
              <p14:xfrm>
                <a:off x="1072263" y="3268118"/>
                <a:ext cx="304920" cy="262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562AE3E-7F8C-4572-8317-21A5C5995E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7943" y="3263798"/>
                  <a:ext cx="313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D6A009-66C9-4234-8437-73FD91997024}"/>
                    </a:ext>
                  </a:extLst>
                </p14:cNvPr>
                <p14:cNvContentPartPr/>
                <p14:nvPr/>
              </p14:nvContentPartPr>
              <p14:xfrm>
                <a:off x="1474023" y="3260918"/>
                <a:ext cx="186480" cy="89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D6A009-66C9-4234-8437-73FD9199702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69703" y="3256598"/>
                  <a:ext cx="195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2BFF954-95B1-4758-8645-B7082855D230}"/>
                    </a:ext>
                  </a:extLst>
                </p14:cNvPr>
                <p14:cNvContentPartPr/>
                <p14:nvPr/>
              </p14:nvContentPartPr>
              <p14:xfrm>
                <a:off x="1560063" y="3327518"/>
                <a:ext cx="93600" cy="66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2BFF954-95B1-4758-8645-B7082855D23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55743" y="3323198"/>
                  <a:ext cx="102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5348964-7B2F-49EC-A76E-81B4A86DA019}"/>
                    </a:ext>
                  </a:extLst>
                </p14:cNvPr>
                <p14:cNvContentPartPr/>
                <p14:nvPr/>
              </p14:nvContentPartPr>
              <p14:xfrm>
                <a:off x="1665543" y="3249038"/>
                <a:ext cx="239760" cy="2444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5348964-7B2F-49EC-A76E-81B4A86DA0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61223" y="3244718"/>
                  <a:ext cx="248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21A26DB-8A91-4B5C-AC0B-31C4B77291D0}"/>
                    </a:ext>
                  </a:extLst>
                </p14:cNvPr>
                <p14:cNvContentPartPr/>
                <p14:nvPr/>
              </p14:nvContentPartPr>
              <p14:xfrm>
                <a:off x="1900983" y="3326078"/>
                <a:ext cx="92160" cy="87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21A26DB-8A91-4B5C-AC0B-31C4B77291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96663" y="3321758"/>
                  <a:ext cx="100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746A30B-C917-4A11-9042-85A1F938A72D}"/>
                    </a:ext>
                  </a:extLst>
                </p14:cNvPr>
                <p14:cNvContentPartPr/>
                <p14:nvPr/>
              </p14:nvContentPartPr>
              <p14:xfrm>
                <a:off x="1553943" y="3312038"/>
                <a:ext cx="124200" cy="87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746A30B-C917-4A11-9042-85A1F938A7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49623" y="3307718"/>
                  <a:ext cx="132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9F046B1-3CA0-4EBD-A1FA-4EF1BB4FF7BE}"/>
                    </a:ext>
                  </a:extLst>
                </p14:cNvPr>
                <p14:cNvContentPartPr/>
                <p14:nvPr/>
              </p14:nvContentPartPr>
              <p14:xfrm>
                <a:off x="1870023" y="3253358"/>
                <a:ext cx="17640" cy="122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9F046B1-3CA0-4EBD-A1FA-4EF1BB4FF7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65703" y="3249038"/>
                  <a:ext cx="26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39246CC-2CC2-421A-9BB1-AABB7BB27AC7}"/>
                    </a:ext>
                  </a:extLst>
                </p14:cNvPr>
                <p14:cNvContentPartPr/>
                <p14:nvPr/>
              </p14:nvContentPartPr>
              <p14:xfrm>
                <a:off x="607143" y="3618398"/>
                <a:ext cx="65160" cy="127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39246CC-2CC2-421A-9BB1-AABB7BB27AC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2823" y="3614078"/>
                  <a:ext cx="73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FF53336-432B-48A5-9E62-44DB64F5F4D1}"/>
                    </a:ext>
                  </a:extLst>
                </p14:cNvPr>
                <p14:cNvContentPartPr/>
                <p14:nvPr/>
              </p14:nvContentPartPr>
              <p14:xfrm>
                <a:off x="612543" y="3599678"/>
                <a:ext cx="106920" cy="173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FF53336-432B-48A5-9E62-44DB64F5F4D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8223" y="3595358"/>
                  <a:ext cx="115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8D94F08-79DB-4883-A306-F783A0E3F612}"/>
                    </a:ext>
                  </a:extLst>
                </p14:cNvPr>
                <p14:cNvContentPartPr/>
                <p14:nvPr/>
              </p14:nvContentPartPr>
              <p14:xfrm>
                <a:off x="743943" y="3720638"/>
                <a:ext cx="97200" cy="130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8D94F08-79DB-4883-A306-F783A0E3F6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9623" y="3716318"/>
                  <a:ext cx="105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9C4334D-7F8B-485A-93CC-5141A28AD0C5}"/>
                    </a:ext>
                  </a:extLst>
                </p14:cNvPr>
                <p14:cNvContentPartPr/>
                <p14:nvPr/>
              </p14:nvContentPartPr>
              <p14:xfrm>
                <a:off x="1091703" y="3605438"/>
                <a:ext cx="266760" cy="233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9C4334D-7F8B-485A-93CC-5141A28AD0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7383" y="3601118"/>
                  <a:ext cx="275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F0A46D9-E7CB-455D-98AD-5071AD47940F}"/>
                    </a:ext>
                  </a:extLst>
                </p14:cNvPr>
                <p14:cNvContentPartPr/>
                <p14:nvPr/>
              </p14:nvContentPartPr>
              <p14:xfrm>
                <a:off x="1521903" y="3603278"/>
                <a:ext cx="152280" cy="94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F0A46D9-E7CB-455D-98AD-5071AD47940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17583" y="3598958"/>
                  <a:ext cx="160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D14EC22-CDE8-466F-94F5-621853648B43}"/>
                    </a:ext>
                  </a:extLst>
                </p14:cNvPr>
                <p14:cNvContentPartPr/>
                <p14:nvPr/>
              </p14:nvContentPartPr>
              <p14:xfrm>
                <a:off x="1646103" y="3594278"/>
                <a:ext cx="218880" cy="242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D14EC22-CDE8-466F-94F5-621853648B4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41783" y="3589958"/>
                  <a:ext cx="227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0CCBDBA-02B1-407C-8776-65BE0C8BDC93}"/>
                    </a:ext>
                  </a:extLst>
                </p14:cNvPr>
                <p14:cNvContentPartPr/>
                <p14:nvPr/>
              </p14:nvContentPartPr>
              <p14:xfrm>
                <a:off x="1807743" y="3596078"/>
                <a:ext cx="120240" cy="102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0CCBDBA-02B1-407C-8776-65BE0C8BDC9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03423" y="3591758"/>
                  <a:ext cx="128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7776AE5-3AB1-4982-AB58-8F78D704D946}"/>
                    </a:ext>
                  </a:extLst>
                </p14:cNvPr>
                <p14:cNvContentPartPr/>
                <p14:nvPr/>
              </p14:nvContentPartPr>
              <p14:xfrm>
                <a:off x="1896303" y="3696878"/>
                <a:ext cx="78840" cy="77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7776AE5-3AB1-4982-AB58-8F78D704D9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91983" y="3692558"/>
                  <a:ext cx="87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4A37FB9-1A74-4B9E-BA23-9F3007431E6B}"/>
                    </a:ext>
                  </a:extLst>
                </p14:cNvPr>
                <p14:cNvContentPartPr/>
                <p14:nvPr/>
              </p14:nvContentPartPr>
              <p14:xfrm>
                <a:off x="2190063" y="3251918"/>
                <a:ext cx="133920" cy="399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4A37FB9-1A74-4B9E-BA23-9F3007431E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85743" y="3247598"/>
                  <a:ext cx="1425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DC8EB8C-AE57-453A-9D00-00748843B57D}"/>
                    </a:ext>
                  </a:extLst>
                </p14:cNvPr>
                <p14:cNvContentPartPr/>
                <p14:nvPr/>
              </p14:nvContentPartPr>
              <p14:xfrm>
                <a:off x="2419383" y="3453518"/>
                <a:ext cx="157320" cy="19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DC8EB8C-AE57-453A-9D00-00748843B57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15063" y="3449198"/>
                  <a:ext cx="165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3224755-613A-47C5-A7E1-19049C2D6159}"/>
                    </a:ext>
                  </a:extLst>
                </p14:cNvPr>
                <p14:cNvContentPartPr/>
                <p14:nvPr/>
              </p14:nvContentPartPr>
              <p14:xfrm>
                <a:off x="2425863" y="3461798"/>
                <a:ext cx="187560" cy="53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3224755-613A-47C5-A7E1-19049C2D615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21543" y="3457478"/>
                  <a:ext cx="196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18AF7B0-09F9-4721-AD9F-3B49635B409D}"/>
                    </a:ext>
                  </a:extLst>
                </p14:cNvPr>
                <p14:cNvContentPartPr/>
                <p14:nvPr/>
              </p14:nvContentPartPr>
              <p14:xfrm>
                <a:off x="2583183" y="3400958"/>
                <a:ext cx="65520" cy="131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18AF7B0-09F9-4721-AD9F-3B49635B40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78863" y="3396638"/>
                  <a:ext cx="74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C7CAEEE-D3FC-45CA-AC67-BE495ED3280F}"/>
                    </a:ext>
                  </a:extLst>
                </p14:cNvPr>
                <p14:cNvContentPartPr/>
                <p14:nvPr/>
              </p14:nvContentPartPr>
              <p14:xfrm>
                <a:off x="2769303" y="3359918"/>
                <a:ext cx="268920" cy="104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C7CAEEE-D3FC-45CA-AC67-BE495ED3280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64983" y="3355598"/>
                  <a:ext cx="277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E15D97A-F6DA-466F-8948-D4EC694E7B7E}"/>
                    </a:ext>
                  </a:extLst>
                </p14:cNvPr>
                <p14:cNvContentPartPr/>
                <p14:nvPr/>
              </p14:nvContentPartPr>
              <p14:xfrm>
                <a:off x="3069183" y="3318158"/>
                <a:ext cx="81000" cy="140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E15D97A-F6DA-466F-8948-D4EC694E7B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64863" y="3313838"/>
                  <a:ext cx="89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5132770-7B3B-41BC-8829-BB56C011206A}"/>
                    </a:ext>
                  </a:extLst>
                </p14:cNvPr>
                <p14:cNvContentPartPr/>
                <p14:nvPr/>
              </p14:nvContentPartPr>
              <p14:xfrm>
                <a:off x="3148383" y="3279998"/>
                <a:ext cx="331920" cy="152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5132770-7B3B-41BC-8829-BB56C01120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44063" y="3275678"/>
                  <a:ext cx="340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B4BC517-DB50-449B-BC78-704324608B61}"/>
                    </a:ext>
                  </a:extLst>
                </p14:cNvPr>
                <p14:cNvContentPartPr/>
                <p14:nvPr/>
              </p14:nvContentPartPr>
              <p14:xfrm>
                <a:off x="3488583" y="3299798"/>
                <a:ext cx="255600" cy="199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B4BC517-DB50-449B-BC78-704324608B6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84263" y="3295478"/>
                  <a:ext cx="264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F1B3641-38FB-49E9-A188-34A0AC96B12F}"/>
                    </a:ext>
                  </a:extLst>
                </p14:cNvPr>
                <p14:cNvContentPartPr/>
                <p14:nvPr/>
              </p14:nvContentPartPr>
              <p14:xfrm>
                <a:off x="3357903" y="3183518"/>
                <a:ext cx="360" cy="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F1B3641-38FB-49E9-A188-34A0AC96B1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53583" y="31791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F6788D6-1C0C-49BC-9C2B-35F276C61C06}"/>
                    </a:ext>
                  </a:extLst>
                </p14:cNvPr>
                <p14:cNvContentPartPr/>
                <p14:nvPr/>
              </p14:nvContentPartPr>
              <p14:xfrm>
                <a:off x="3915903" y="3228158"/>
                <a:ext cx="31680" cy="1584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F6788D6-1C0C-49BC-9C2B-35F276C61C0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911583" y="3223838"/>
                  <a:ext cx="40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4E33587-D383-4B66-98D4-E3C6B4C84592}"/>
                    </a:ext>
                  </a:extLst>
                </p14:cNvPr>
                <p14:cNvContentPartPr/>
                <p14:nvPr/>
              </p14:nvContentPartPr>
              <p14:xfrm>
                <a:off x="3835983" y="3214118"/>
                <a:ext cx="201600" cy="19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4E33587-D383-4B66-98D4-E3C6B4C8459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31663" y="3209798"/>
                  <a:ext cx="210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E0D6575-7AD4-4174-A705-7A8F436A2D24}"/>
                    </a:ext>
                  </a:extLst>
                </p14:cNvPr>
                <p14:cNvContentPartPr/>
                <p14:nvPr/>
              </p14:nvContentPartPr>
              <p14:xfrm>
                <a:off x="3968463" y="3270638"/>
                <a:ext cx="136800" cy="91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E0D6575-7AD4-4174-A705-7A8F436A2D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64143" y="3266318"/>
                  <a:ext cx="145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EBAE35A-6A9A-473B-9737-68363FDE0C4F}"/>
                    </a:ext>
                  </a:extLst>
                </p14:cNvPr>
                <p14:cNvContentPartPr/>
                <p14:nvPr/>
              </p14:nvContentPartPr>
              <p14:xfrm>
                <a:off x="4132623" y="3163718"/>
                <a:ext cx="173160" cy="228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EBAE35A-6A9A-473B-9737-68363FDE0C4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28303" y="3159398"/>
                  <a:ext cx="181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BB98758-1D2F-42C7-9522-A768C2A78044}"/>
                    </a:ext>
                  </a:extLst>
                </p14:cNvPr>
                <p14:cNvContentPartPr/>
                <p14:nvPr/>
              </p14:nvContentPartPr>
              <p14:xfrm>
                <a:off x="4216503" y="3252638"/>
                <a:ext cx="182160" cy="26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BB98758-1D2F-42C7-9522-A768C2A7804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12183" y="3248318"/>
                  <a:ext cx="190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B20359B-FC43-4917-9479-47A17449E28B}"/>
                    </a:ext>
                  </a:extLst>
                </p14:cNvPr>
                <p14:cNvContentPartPr/>
                <p14:nvPr/>
              </p14:nvContentPartPr>
              <p14:xfrm>
                <a:off x="534423" y="4083158"/>
                <a:ext cx="9360" cy="1666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B20359B-FC43-4917-9479-47A17449E28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0103" y="4078838"/>
                  <a:ext cx="18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7EBCDD4-4C0D-4A85-8192-ABA879E9C208}"/>
                    </a:ext>
                  </a:extLst>
                </p14:cNvPr>
                <p14:cNvContentPartPr/>
                <p14:nvPr/>
              </p14:nvContentPartPr>
              <p14:xfrm>
                <a:off x="415263" y="4057598"/>
                <a:ext cx="223920" cy="37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7EBCDD4-4C0D-4A85-8192-ABA879E9C20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0943" y="4053278"/>
                  <a:ext cx="232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0BF235D-8345-42F7-9E00-CF8DFC2E9599}"/>
                    </a:ext>
                  </a:extLst>
                </p14:cNvPr>
                <p14:cNvContentPartPr/>
                <p14:nvPr/>
              </p14:nvContentPartPr>
              <p14:xfrm>
                <a:off x="613983" y="4143638"/>
                <a:ext cx="101880" cy="97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0BF235D-8345-42F7-9E00-CF8DFC2E959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9663" y="4139318"/>
                  <a:ext cx="110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7E5BD43-13A8-4322-A511-7C468D5ADCCC}"/>
                    </a:ext>
                  </a:extLst>
                </p14:cNvPr>
                <p14:cNvContentPartPr/>
                <p14:nvPr/>
              </p14:nvContentPartPr>
              <p14:xfrm>
                <a:off x="706863" y="4138238"/>
                <a:ext cx="108360" cy="105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7E5BD43-13A8-4322-A511-7C468D5ADCC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2543" y="4133918"/>
                  <a:ext cx="117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F0C3743-955F-4048-9A41-403832FCE309}"/>
                    </a:ext>
                  </a:extLst>
                </p14:cNvPr>
                <p14:cNvContentPartPr/>
                <p14:nvPr/>
              </p14:nvContentPartPr>
              <p14:xfrm>
                <a:off x="788943" y="4049318"/>
                <a:ext cx="127080" cy="155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F0C3743-955F-4048-9A41-403832FCE3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4623" y="4044998"/>
                  <a:ext cx="135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BCC3EB1-87D4-4518-9949-6FD38BC13354}"/>
                    </a:ext>
                  </a:extLst>
                </p14:cNvPr>
                <p14:cNvContentPartPr/>
                <p14:nvPr/>
              </p14:nvContentPartPr>
              <p14:xfrm>
                <a:off x="958863" y="4130318"/>
                <a:ext cx="88200" cy="92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BCC3EB1-87D4-4518-9949-6FD38BC133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4543" y="4125998"/>
                  <a:ext cx="96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FEBE18C-8C2D-4933-B24C-5058E26FEAF4}"/>
                    </a:ext>
                  </a:extLst>
                </p14:cNvPr>
                <p14:cNvContentPartPr/>
                <p14:nvPr/>
              </p14:nvContentPartPr>
              <p14:xfrm>
                <a:off x="1031943" y="4061198"/>
                <a:ext cx="219600" cy="140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FEBE18C-8C2D-4933-B24C-5058E26FEAF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7623" y="4056878"/>
                  <a:ext cx="228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5594E80-444B-4022-A43D-F4CC9A1E65AC}"/>
                    </a:ext>
                  </a:extLst>
                </p14:cNvPr>
                <p14:cNvContentPartPr/>
                <p14:nvPr/>
              </p14:nvContentPartPr>
              <p14:xfrm>
                <a:off x="1261263" y="4061198"/>
                <a:ext cx="133920" cy="1346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5594E80-444B-4022-A43D-F4CC9A1E65A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56943" y="4056878"/>
                  <a:ext cx="142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9A0BABF-F420-4406-BCB8-F070638ADECC}"/>
                    </a:ext>
                  </a:extLst>
                </p14:cNvPr>
                <p14:cNvContentPartPr/>
                <p14:nvPr/>
              </p14:nvContentPartPr>
              <p14:xfrm>
                <a:off x="1387263" y="4084238"/>
                <a:ext cx="79200" cy="113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9A0BABF-F420-4406-BCB8-F070638ADE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82943" y="4079918"/>
                  <a:ext cx="87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1E588AD-8281-4EB1-9F20-8101A3F7DF04}"/>
                    </a:ext>
                  </a:extLst>
                </p14:cNvPr>
                <p14:cNvContentPartPr/>
                <p14:nvPr/>
              </p14:nvContentPartPr>
              <p14:xfrm>
                <a:off x="1663743" y="4113038"/>
                <a:ext cx="360" cy="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1E588AD-8281-4EB1-9F20-8101A3F7DF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59423" y="4108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1DEEA87-21EE-4CEC-B841-BAFB378D2501}"/>
                    </a:ext>
                  </a:extLst>
                </p14:cNvPr>
                <p14:cNvContentPartPr/>
                <p14:nvPr/>
              </p14:nvContentPartPr>
              <p14:xfrm>
                <a:off x="1501743" y="4024838"/>
                <a:ext cx="106560" cy="152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1DEEA87-21EE-4CEC-B841-BAFB378D250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97423" y="4020518"/>
                  <a:ext cx="115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DB1A5BB-0487-43BD-AA31-92E319E0393E}"/>
                    </a:ext>
                  </a:extLst>
                </p14:cNvPr>
                <p14:cNvContentPartPr/>
                <p14:nvPr/>
              </p14:nvContentPartPr>
              <p14:xfrm>
                <a:off x="1643223" y="4001798"/>
                <a:ext cx="117360" cy="1447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DB1A5BB-0487-43BD-AA31-92E319E0393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38903" y="3997478"/>
                  <a:ext cx="126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82F3749-F12E-4191-B7C9-1FA5789F445A}"/>
                    </a:ext>
                  </a:extLst>
                </p14:cNvPr>
                <p14:cNvContentPartPr/>
                <p14:nvPr/>
              </p14:nvContentPartPr>
              <p14:xfrm>
                <a:off x="1540983" y="3976598"/>
                <a:ext cx="189360" cy="193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82F3749-F12E-4191-B7C9-1FA5789F445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36663" y="3972278"/>
                  <a:ext cx="198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755974D-0763-483C-BF19-53AD2A80273E}"/>
                    </a:ext>
                  </a:extLst>
                </p14:cNvPr>
                <p14:cNvContentPartPr/>
                <p14:nvPr/>
              </p14:nvContentPartPr>
              <p14:xfrm>
                <a:off x="1841583" y="4078478"/>
                <a:ext cx="205920" cy="18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755974D-0763-483C-BF19-53AD2A80273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37263" y="4074158"/>
                  <a:ext cx="214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AEFB363-675B-4289-8C69-32AEC642B309}"/>
                    </a:ext>
                  </a:extLst>
                </p14:cNvPr>
                <p14:cNvContentPartPr/>
                <p14:nvPr/>
              </p14:nvContentPartPr>
              <p14:xfrm>
                <a:off x="1911423" y="4066958"/>
                <a:ext cx="57240" cy="601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AEFB363-675B-4289-8C69-32AEC642B3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07103" y="4062638"/>
                  <a:ext cx="65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E069033-A8FA-46CD-A719-3AABA609CDF3}"/>
                    </a:ext>
                  </a:extLst>
                </p14:cNvPr>
                <p14:cNvContentPartPr/>
                <p14:nvPr/>
              </p14:nvContentPartPr>
              <p14:xfrm>
                <a:off x="1930863" y="4135718"/>
                <a:ext cx="38880" cy="324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E069033-A8FA-46CD-A719-3AABA609CD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26543" y="4131398"/>
                  <a:ext cx="47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8804CA4-DEDA-46D9-9C60-C5F27039F498}"/>
                    </a:ext>
                  </a:extLst>
                </p14:cNvPr>
                <p14:cNvContentPartPr/>
                <p14:nvPr/>
              </p14:nvContentPartPr>
              <p14:xfrm>
                <a:off x="2286903" y="3961478"/>
                <a:ext cx="235440" cy="169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8804CA4-DEDA-46D9-9C60-C5F27039F49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82583" y="3957158"/>
                  <a:ext cx="244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722AE5C-83D9-42A2-9290-DD0CAE7A860C}"/>
                    </a:ext>
                  </a:extLst>
                </p14:cNvPr>
                <p14:cNvContentPartPr/>
                <p14:nvPr/>
              </p14:nvContentPartPr>
              <p14:xfrm>
                <a:off x="2296623" y="4019078"/>
                <a:ext cx="301320" cy="27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722AE5C-83D9-42A2-9290-DD0CAE7A860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92303" y="4014758"/>
                  <a:ext cx="30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599DB46-5BD0-4BC4-9917-564AEEF24578}"/>
                    </a:ext>
                  </a:extLst>
                </p14:cNvPr>
                <p14:cNvContentPartPr/>
                <p14:nvPr/>
              </p14:nvContentPartPr>
              <p14:xfrm>
                <a:off x="2613063" y="4036358"/>
                <a:ext cx="189360" cy="41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599DB46-5BD0-4BC4-9917-564AEEF245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08743" y="4032038"/>
                  <a:ext cx="198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ABB6E4D-A4F1-4818-BBF7-6CA43FC43D67}"/>
                    </a:ext>
                  </a:extLst>
                </p14:cNvPr>
                <p14:cNvContentPartPr/>
                <p14:nvPr/>
              </p14:nvContentPartPr>
              <p14:xfrm>
                <a:off x="2983863" y="3762758"/>
                <a:ext cx="113400" cy="155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ABB6E4D-A4F1-4818-BBF7-6CA43FC43D6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79543" y="3758438"/>
                  <a:ext cx="122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6DC5202-D9C2-4D1C-A6EE-EB54C61D7247}"/>
                    </a:ext>
                  </a:extLst>
                </p14:cNvPr>
                <p14:cNvContentPartPr/>
                <p14:nvPr/>
              </p14:nvContentPartPr>
              <p14:xfrm>
                <a:off x="3125343" y="3884078"/>
                <a:ext cx="30600" cy="72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6DC5202-D9C2-4D1C-A6EE-EB54C61D72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21023" y="3879758"/>
                  <a:ext cx="39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BB29FAB-1AD1-4A04-84F8-EB8549563750}"/>
                    </a:ext>
                  </a:extLst>
                </p14:cNvPr>
                <p14:cNvContentPartPr/>
                <p14:nvPr/>
              </p14:nvContentPartPr>
              <p14:xfrm>
                <a:off x="3181863" y="3756278"/>
                <a:ext cx="109440" cy="142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BB29FAB-1AD1-4A04-84F8-EB854956375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77543" y="3751958"/>
                  <a:ext cx="118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35DB5BD-06A8-4EE6-9CD7-9F5F328D54AE}"/>
                    </a:ext>
                  </a:extLst>
                </p14:cNvPr>
                <p14:cNvContentPartPr/>
                <p14:nvPr/>
              </p14:nvContentPartPr>
              <p14:xfrm>
                <a:off x="3321183" y="3750518"/>
                <a:ext cx="91440" cy="112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35DB5BD-06A8-4EE6-9CD7-9F5F328D54A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16863" y="3746198"/>
                  <a:ext cx="100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2CDCF18-433B-43FE-8B1C-4397600E854D}"/>
                    </a:ext>
                  </a:extLst>
                </p14:cNvPr>
                <p14:cNvContentPartPr/>
                <p14:nvPr/>
              </p14:nvContentPartPr>
              <p14:xfrm>
                <a:off x="3330183" y="3738998"/>
                <a:ext cx="146880" cy="6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2CDCF18-433B-43FE-8B1C-4397600E85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25863" y="3734678"/>
                  <a:ext cx="155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ABDB82C-AA5C-4289-93C5-1B98FA8C7357}"/>
                    </a:ext>
                  </a:extLst>
                </p14:cNvPr>
                <p14:cNvContentPartPr/>
                <p14:nvPr/>
              </p14:nvContentPartPr>
              <p14:xfrm>
                <a:off x="3559143" y="3804158"/>
                <a:ext cx="118800" cy="16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ABDB82C-AA5C-4289-93C5-1B98FA8C73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54823" y="3799838"/>
                  <a:ext cx="127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4FD18AE-185C-4E0B-ACBA-56D1E9FD9723}"/>
                    </a:ext>
                  </a:extLst>
                </p14:cNvPr>
                <p14:cNvContentPartPr/>
                <p14:nvPr/>
              </p14:nvContentPartPr>
              <p14:xfrm>
                <a:off x="3737703" y="3737198"/>
                <a:ext cx="145080" cy="112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4FD18AE-185C-4E0B-ACBA-56D1E9FD972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33383" y="3732878"/>
                  <a:ext cx="153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44729C0-2A26-4328-B2D8-5E6D7F7B0376}"/>
                    </a:ext>
                  </a:extLst>
                </p14:cNvPr>
                <p14:cNvContentPartPr/>
                <p14:nvPr/>
              </p14:nvContentPartPr>
              <p14:xfrm>
                <a:off x="3933543" y="3709118"/>
                <a:ext cx="102240" cy="121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44729C0-2A26-4328-B2D8-5E6D7F7B03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29223" y="3704798"/>
                  <a:ext cx="110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7591430-DB02-4579-BD21-E55446872A9B}"/>
                    </a:ext>
                  </a:extLst>
                </p14:cNvPr>
                <p14:cNvContentPartPr/>
                <p14:nvPr/>
              </p14:nvContentPartPr>
              <p14:xfrm>
                <a:off x="2891343" y="3904958"/>
                <a:ext cx="1283760" cy="853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7591430-DB02-4579-BD21-E55446872A9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87023" y="3900638"/>
                  <a:ext cx="1292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EA05CA8-42FC-4933-B481-939F782744AC}"/>
                    </a:ext>
                  </a:extLst>
                </p14:cNvPr>
                <p14:cNvContentPartPr/>
                <p14:nvPr/>
              </p14:nvContentPartPr>
              <p14:xfrm>
                <a:off x="3262143" y="4067678"/>
                <a:ext cx="147240" cy="871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EA05CA8-42FC-4933-B481-939F782744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57823" y="4063358"/>
                  <a:ext cx="155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59CC6F4-0A4C-4F8E-9FC8-69F8C53C4FD5}"/>
                    </a:ext>
                  </a:extLst>
                </p14:cNvPr>
                <p14:cNvContentPartPr/>
                <p14:nvPr/>
              </p14:nvContentPartPr>
              <p14:xfrm>
                <a:off x="3430983" y="4163798"/>
                <a:ext cx="26640" cy="88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59CC6F4-0A4C-4F8E-9FC8-69F8C53C4F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26663" y="4159478"/>
                  <a:ext cx="35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783E95D-0F35-4E85-8B0E-86B348AC1C1A}"/>
                    </a:ext>
                  </a:extLst>
                </p14:cNvPr>
                <p14:cNvContentPartPr/>
                <p14:nvPr/>
              </p14:nvContentPartPr>
              <p14:xfrm>
                <a:off x="3483903" y="4049318"/>
                <a:ext cx="129600" cy="150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783E95D-0F35-4E85-8B0E-86B348AC1C1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79583" y="4044998"/>
                  <a:ext cx="138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2090698-80CC-4D12-B711-333449C97051}"/>
                    </a:ext>
                  </a:extLst>
                </p14:cNvPr>
                <p14:cNvContentPartPr/>
                <p14:nvPr/>
              </p14:nvContentPartPr>
              <p14:xfrm>
                <a:off x="3627183" y="4078838"/>
                <a:ext cx="123480" cy="1058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2090698-80CC-4D12-B711-333449C9705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22863" y="4074518"/>
                  <a:ext cx="132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BC836DD-52F2-4385-8FC0-29EE2A66C805}"/>
                    </a:ext>
                  </a:extLst>
                </p14:cNvPr>
                <p14:cNvContentPartPr/>
                <p14:nvPr/>
              </p14:nvContentPartPr>
              <p14:xfrm>
                <a:off x="3641223" y="4055078"/>
                <a:ext cx="144360" cy="162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BC836DD-52F2-4385-8FC0-29EE2A66C80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36903" y="4050758"/>
                  <a:ext cx="153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B236453-AFAE-42AC-B7B5-8547E49194A7}"/>
                    </a:ext>
                  </a:extLst>
                </p14:cNvPr>
                <p14:cNvContentPartPr/>
                <p14:nvPr/>
              </p14:nvContentPartPr>
              <p14:xfrm>
                <a:off x="4275543" y="3744758"/>
                <a:ext cx="629280" cy="288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B236453-AFAE-42AC-B7B5-8547E49194A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71223" y="3740438"/>
                  <a:ext cx="637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1748A7F-5CAC-42F1-B2EF-4E599CE91FDA}"/>
                    </a:ext>
                  </a:extLst>
                </p14:cNvPr>
                <p14:cNvContentPartPr/>
                <p14:nvPr/>
              </p14:nvContentPartPr>
              <p14:xfrm>
                <a:off x="4390743" y="3873998"/>
                <a:ext cx="121680" cy="154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1748A7F-5CAC-42F1-B2EF-4E599CE91FD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86423" y="3869678"/>
                  <a:ext cx="130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37C3CD4-4DA7-4763-AB13-47F8D59D2AB2}"/>
                    </a:ext>
                  </a:extLst>
                </p14:cNvPr>
                <p14:cNvContentPartPr/>
                <p14:nvPr/>
              </p14:nvContentPartPr>
              <p14:xfrm>
                <a:off x="4529703" y="3886598"/>
                <a:ext cx="61920" cy="70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37C3CD4-4DA7-4763-AB13-47F8D59D2AB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25383" y="3882278"/>
                  <a:ext cx="70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8FA8120-D384-4D13-B86C-E5092CBFC79D}"/>
                    </a:ext>
                  </a:extLst>
                </p14:cNvPr>
                <p14:cNvContentPartPr/>
                <p14:nvPr/>
              </p14:nvContentPartPr>
              <p14:xfrm>
                <a:off x="4609983" y="3843398"/>
                <a:ext cx="95040" cy="85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8FA8120-D384-4D13-B86C-E5092CBFC79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05663" y="3839078"/>
                  <a:ext cx="103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0009C8D-F58F-47A5-8524-A6718B491487}"/>
                    </a:ext>
                  </a:extLst>
                </p14:cNvPr>
                <p14:cNvContentPartPr/>
                <p14:nvPr/>
              </p14:nvContentPartPr>
              <p14:xfrm>
                <a:off x="4987623" y="3828998"/>
                <a:ext cx="168120" cy="763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0009C8D-F58F-47A5-8524-A6718B4914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83303" y="3824678"/>
                  <a:ext cx="17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89A6AC1-FC9B-4973-84C6-2882F17CD2FE}"/>
                    </a:ext>
                  </a:extLst>
                </p14:cNvPr>
                <p14:cNvContentPartPr/>
                <p14:nvPr/>
              </p14:nvContentPartPr>
              <p14:xfrm>
                <a:off x="4966743" y="3935558"/>
                <a:ext cx="191160" cy="63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89A6AC1-FC9B-4973-84C6-2882F17CD2F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62423" y="3931238"/>
                  <a:ext cx="199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CA44217-EB9C-4CFB-8AEF-30184AE154A0}"/>
                    </a:ext>
                  </a:extLst>
                </p14:cNvPr>
                <p14:cNvContentPartPr/>
                <p14:nvPr/>
              </p14:nvContentPartPr>
              <p14:xfrm>
                <a:off x="3272223" y="3583118"/>
                <a:ext cx="118800" cy="9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CA44217-EB9C-4CFB-8AEF-30184AE154A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67903" y="3578798"/>
                  <a:ext cx="12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800610F-21A1-4559-A8D0-64B6C9000032}"/>
                    </a:ext>
                  </a:extLst>
                </p14:cNvPr>
                <p14:cNvContentPartPr/>
                <p14:nvPr/>
              </p14:nvContentPartPr>
              <p14:xfrm>
                <a:off x="3448983" y="3522998"/>
                <a:ext cx="106200" cy="70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800610F-21A1-4559-A8D0-64B6C900003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44663" y="3518678"/>
                  <a:ext cx="114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AD37F9B-9C2D-42E7-8A94-54F7EC7C0879}"/>
                    </a:ext>
                  </a:extLst>
                </p14:cNvPr>
                <p14:cNvContentPartPr/>
                <p14:nvPr/>
              </p14:nvContentPartPr>
              <p14:xfrm>
                <a:off x="3576423" y="3572318"/>
                <a:ext cx="17640" cy="61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AD37F9B-9C2D-42E7-8A94-54F7EC7C08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72103" y="3567998"/>
                  <a:ext cx="26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3CF1739-D8F8-4851-BFB7-4307166A0DA6}"/>
                    </a:ext>
                  </a:extLst>
                </p14:cNvPr>
                <p14:cNvContentPartPr/>
                <p14:nvPr/>
              </p14:nvContentPartPr>
              <p14:xfrm>
                <a:off x="3627183" y="3525518"/>
                <a:ext cx="12600" cy="608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3CF1739-D8F8-4851-BFB7-4307166A0DA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22863" y="3521198"/>
                  <a:ext cx="21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184C285-0FEC-4704-BC68-AB57E690BB09}"/>
                    </a:ext>
                  </a:extLst>
                </p14:cNvPr>
                <p14:cNvContentPartPr/>
                <p14:nvPr/>
              </p14:nvContentPartPr>
              <p14:xfrm>
                <a:off x="3667503" y="3522638"/>
                <a:ext cx="91080" cy="86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184C285-0FEC-4704-BC68-AB57E690BB0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63183" y="3518318"/>
                  <a:ext cx="99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00A8506-5E29-44EE-BAF0-2D8C1E6D9C40}"/>
                    </a:ext>
                  </a:extLst>
                </p14:cNvPr>
                <p14:cNvContentPartPr/>
                <p14:nvPr/>
              </p14:nvContentPartPr>
              <p14:xfrm>
                <a:off x="3679743" y="3494918"/>
                <a:ext cx="80640" cy="11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00A8506-5E29-44EE-BAF0-2D8C1E6D9C4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75423" y="3490598"/>
                  <a:ext cx="89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049139B-9D52-48B2-A9A7-EE6DEF68EEB2}"/>
                    </a:ext>
                  </a:extLst>
                </p14:cNvPr>
                <p14:cNvContentPartPr/>
                <p14:nvPr/>
              </p14:nvContentPartPr>
              <p14:xfrm>
                <a:off x="4955223" y="3851678"/>
                <a:ext cx="222840" cy="16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049139B-9D52-48B2-A9A7-EE6DEF68EEB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50903" y="3847358"/>
                  <a:ext cx="231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4DFCD8D-6B34-47A8-A0A4-88BF99736435}"/>
                    </a:ext>
                  </a:extLst>
                </p14:cNvPr>
                <p14:cNvContentPartPr/>
                <p14:nvPr/>
              </p14:nvContentPartPr>
              <p14:xfrm>
                <a:off x="4928223" y="3926918"/>
                <a:ext cx="277560" cy="64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4DFCD8D-6B34-47A8-A0A4-88BF9973643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23903" y="3922598"/>
                  <a:ext cx="286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4C1D41E-5D72-4589-9EF1-9F5E2342E3FB}"/>
                    </a:ext>
                  </a:extLst>
                </p14:cNvPr>
                <p14:cNvContentPartPr/>
                <p14:nvPr/>
              </p14:nvContentPartPr>
              <p14:xfrm>
                <a:off x="4942623" y="3866438"/>
                <a:ext cx="238320" cy="162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4C1D41E-5D72-4589-9EF1-9F5E2342E3F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38303" y="3862118"/>
                  <a:ext cx="246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6E7EA86-CF69-4BF3-B21D-30C205BB1691}"/>
                    </a:ext>
                  </a:extLst>
                </p14:cNvPr>
                <p14:cNvContentPartPr/>
                <p14:nvPr/>
              </p14:nvContentPartPr>
              <p14:xfrm>
                <a:off x="5284263" y="3903518"/>
                <a:ext cx="184320" cy="284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6E7EA86-CF69-4BF3-B21D-30C205BB169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79943" y="3899198"/>
                  <a:ext cx="192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4464DD8-6499-4FD3-B6A0-9ED093712064}"/>
                    </a:ext>
                  </a:extLst>
                </p14:cNvPr>
                <p14:cNvContentPartPr/>
                <p14:nvPr/>
              </p14:nvContentPartPr>
              <p14:xfrm>
                <a:off x="5540223" y="3774278"/>
                <a:ext cx="208440" cy="215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4464DD8-6499-4FD3-B6A0-9ED09371206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35903" y="3769958"/>
                  <a:ext cx="217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97AA5BE-9478-4521-B00B-C4613DB4261F}"/>
                    </a:ext>
                  </a:extLst>
                </p14:cNvPr>
                <p14:cNvContentPartPr/>
                <p14:nvPr/>
              </p14:nvContentPartPr>
              <p14:xfrm>
                <a:off x="2462583" y="4125998"/>
                <a:ext cx="178920" cy="568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97AA5BE-9478-4521-B00B-C4613DB4261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58263" y="4121678"/>
                  <a:ext cx="187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29E1BF8-0DD7-4DF7-8806-68955A0DAB9F}"/>
                    </a:ext>
                  </a:extLst>
                </p14:cNvPr>
                <p14:cNvContentPartPr/>
                <p14:nvPr/>
              </p14:nvContentPartPr>
              <p14:xfrm>
                <a:off x="2652663" y="4110158"/>
                <a:ext cx="108720" cy="153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29E1BF8-0DD7-4DF7-8806-68955A0DAB9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48343" y="4105838"/>
                  <a:ext cx="1173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BB17D5BC-9142-4FEB-9AF5-2873B6BF73DF}"/>
              </a:ext>
            </a:extLst>
          </p:cNvPr>
          <p:cNvGrpSpPr/>
          <p:nvPr/>
        </p:nvGrpSpPr>
        <p:grpSpPr>
          <a:xfrm>
            <a:off x="4645983" y="4172798"/>
            <a:ext cx="2357280" cy="373680"/>
            <a:chOff x="4645983" y="4172798"/>
            <a:chExt cx="235728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ED48800-A320-497B-A951-0004868C27F4}"/>
                    </a:ext>
                  </a:extLst>
                </p14:cNvPr>
                <p14:cNvContentPartPr/>
                <p14:nvPr/>
              </p14:nvContentPartPr>
              <p14:xfrm>
                <a:off x="4645983" y="4365038"/>
                <a:ext cx="110520" cy="1530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ED48800-A320-497B-A951-0004868C27F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41663" y="4360718"/>
                  <a:ext cx="119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4DBA3F2-05BD-4F5A-8148-A5E65E980699}"/>
                    </a:ext>
                  </a:extLst>
                </p14:cNvPr>
                <p14:cNvContentPartPr/>
                <p14:nvPr/>
              </p14:nvContentPartPr>
              <p14:xfrm>
                <a:off x="4646703" y="4426238"/>
                <a:ext cx="128160" cy="20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4DBA3F2-05BD-4F5A-8148-A5E65E98069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42383" y="4421918"/>
                  <a:ext cx="136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C666944-5947-47C3-99DC-7ED5ED1151CC}"/>
                    </a:ext>
                  </a:extLst>
                </p14:cNvPr>
                <p14:cNvContentPartPr/>
                <p14:nvPr/>
              </p14:nvContentPartPr>
              <p14:xfrm>
                <a:off x="4825983" y="4420118"/>
                <a:ext cx="128520" cy="125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C666944-5947-47C3-99DC-7ED5ED1151C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21663" y="4415798"/>
                  <a:ext cx="137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A44C42E-2127-404A-9DD3-751CAF84CB22}"/>
                    </a:ext>
                  </a:extLst>
                </p14:cNvPr>
                <p14:cNvContentPartPr/>
                <p14:nvPr/>
              </p14:nvContentPartPr>
              <p14:xfrm>
                <a:off x="5008143" y="4461518"/>
                <a:ext cx="84240" cy="817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A44C42E-2127-404A-9DD3-751CAF84CB2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03823" y="4457198"/>
                  <a:ext cx="92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51E4F4F-842D-47B8-BF15-529E882B147F}"/>
                    </a:ext>
                  </a:extLst>
                </p14:cNvPr>
                <p14:cNvContentPartPr/>
                <p14:nvPr/>
              </p14:nvContentPartPr>
              <p14:xfrm>
                <a:off x="5125503" y="4465118"/>
                <a:ext cx="77400" cy="81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51E4F4F-842D-47B8-BF15-529E882B147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21183" y="4460798"/>
                  <a:ext cx="86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8738D96-6887-43EC-8C23-BAC339713950}"/>
                    </a:ext>
                  </a:extLst>
                </p14:cNvPr>
                <p14:cNvContentPartPr/>
                <p14:nvPr/>
              </p14:nvContentPartPr>
              <p14:xfrm>
                <a:off x="5304063" y="4240838"/>
                <a:ext cx="88920" cy="2473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8738D96-6887-43EC-8C23-BAC33971395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99743" y="4236518"/>
                  <a:ext cx="97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DBAEB1F-E834-4C2A-AC58-DBC7F6D3623A}"/>
                    </a:ext>
                  </a:extLst>
                </p14:cNvPr>
                <p14:cNvContentPartPr/>
                <p14:nvPr/>
              </p14:nvContentPartPr>
              <p14:xfrm>
                <a:off x="5456703" y="4307078"/>
                <a:ext cx="68760" cy="1188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DBAEB1F-E834-4C2A-AC58-DBC7F6D362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52383" y="4302758"/>
                  <a:ext cx="77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59906A6-CFAC-4937-8522-E50EDF9E1FB7}"/>
                    </a:ext>
                  </a:extLst>
                </p14:cNvPr>
                <p14:cNvContentPartPr/>
                <p14:nvPr/>
              </p14:nvContentPartPr>
              <p14:xfrm>
                <a:off x="5575143" y="4323998"/>
                <a:ext cx="88200" cy="730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59906A6-CFAC-4937-8522-E50EDF9E1FB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70823" y="4319678"/>
                  <a:ext cx="96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2543881-E6DD-4058-8B90-E8303027F215}"/>
                    </a:ext>
                  </a:extLst>
                </p14:cNvPr>
                <p14:cNvContentPartPr/>
                <p14:nvPr/>
              </p14:nvContentPartPr>
              <p14:xfrm>
                <a:off x="5739303" y="4328318"/>
                <a:ext cx="54360" cy="669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2543881-E6DD-4058-8B90-E8303027F21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34983" y="4323998"/>
                  <a:ext cx="63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043C7A2-756C-4CA5-BAFE-B80A4EA5D252}"/>
                    </a:ext>
                  </a:extLst>
                </p14:cNvPr>
                <p14:cNvContentPartPr/>
                <p14:nvPr/>
              </p14:nvContentPartPr>
              <p14:xfrm>
                <a:off x="5677383" y="4251278"/>
                <a:ext cx="70920" cy="87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043C7A2-756C-4CA5-BAFE-B80A4EA5D25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73063" y="4246958"/>
                  <a:ext cx="79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83F423B-01D8-4640-AE50-B59987AF8CEC}"/>
                    </a:ext>
                  </a:extLst>
                </p14:cNvPr>
                <p14:cNvContentPartPr/>
                <p14:nvPr/>
              </p14:nvContentPartPr>
              <p14:xfrm>
                <a:off x="5803743" y="4347038"/>
                <a:ext cx="53280" cy="72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83F423B-01D8-4640-AE50-B59987AF8CE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99423" y="4342718"/>
                  <a:ext cx="61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165ECC9-BB16-48E2-A4B3-BAACCDC6DD57}"/>
                    </a:ext>
                  </a:extLst>
                </p14:cNvPr>
                <p14:cNvContentPartPr/>
                <p14:nvPr/>
              </p14:nvContentPartPr>
              <p14:xfrm>
                <a:off x="5898783" y="4202318"/>
                <a:ext cx="66240" cy="254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165ECC9-BB16-48E2-A4B3-BAACCDC6DD5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94463" y="4197998"/>
                  <a:ext cx="74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420E706-5C01-4B55-9A7C-6C8A175834CE}"/>
                    </a:ext>
                  </a:extLst>
                </p14:cNvPr>
                <p14:cNvContentPartPr/>
                <p14:nvPr/>
              </p14:nvContentPartPr>
              <p14:xfrm>
                <a:off x="6038823" y="4311038"/>
                <a:ext cx="151560" cy="16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420E706-5C01-4B55-9A7C-6C8A175834C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34503" y="4306718"/>
                  <a:ext cx="160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F44A9D3-DB28-4E39-A3F9-E01DA750F1B7}"/>
                    </a:ext>
                  </a:extLst>
                </p14:cNvPr>
                <p14:cNvContentPartPr/>
                <p14:nvPr/>
              </p14:nvContentPartPr>
              <p14:xfrm>
                <a:off x="6033063" y="4353518"/>
                <a:ext cx="194400" cy="12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F44A9D3-DB28-4E39-A3F9-E01DA750F1B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28743" y="4349198"/>
                  <a:ext cx="20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669884E-2C01-454B-A836-3F6DF92236E2}"/>
                    </a:ext>
                  </a:extLst>
                </p14:cNvPr>
                <p14:cNvContentPartPr/>
                <p14:nvPr/>
              </p14:nvContentPartPr>
              <p14:xfrm>
                <a:off x="6303423" y="4326158"/>
                <a:ext cx="157320" cy="187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669884E-2C01-454B-A836-3F6DF92236E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299103" y="4321838"/>
                  <a:ext cx="165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3D1A818-418B-4C35-88B2-53CB275918E0}"/>
                    </a:ext>
                  </a:extLst>
                </p14:cNvPr>
                <p14:cNvContentPartPr/>
                <p14:nvPr/>
              </p14:nvContentPartPr>
              <p14:xfrm>
                <a:off x="6521223" y="4236158"/>
                <a:ext cx="16560" cy="23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3D1A818-418B-4C35-88B2-53CB275918E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16903" y="4231838"/>
                  <a:ext cx="25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76537D8-FE65-4941-B18A-D5235AA25CEE}"/>
                    </a:ext>
                  </a:extLst>
                </p14:cNvPr>
                <p14:cNvContentPartPr/>
                <p14:nvPr/>
              </p14:nvContentPartPr>
              <p14:xfrm>
                <a:off x="6493143" y="4215998"/>
                <a:ext cx="148680" cy="185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76537D8-FE65-4941-B18A-D5235AA25CE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488823" y="4211678"/>
                  <a:ext cx="157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1A28483-98FD-4142-98F4-BFB98ABCD48F}"/>
                    </a:ext>
                  </a:extLst>
                </p14:cNvPr>
                <p14:cNvContentPartPr/>
                <p14:nvPr/>
              </p14:nvContentPartPr>
              <p14:xfrm>
                <a:off x="6659463" y="4336958"/>
                <a:ext cx="20160" cy="835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1A28483-98FD-4142-98F4-BFB98ABCD48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55143" y="4332638"/>
                  <a:ext cx="28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4FF1314-951A-4C84-BE88-D95D0A28A6E3}"/>
                    </a:ext>
                  </a:extLst>
                </p14:cNvPr>
                <p14:cNvContentPartPr/>
                <p14:nvPr/>
              </p14:nvContentPartPr>
              <p14:xfrm>
                <a:off x="6724623" y="4237958"/>
                <a:ext cx="128880" cy="1472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4FF1314-951A-4C84-BE88-D95D0A28A6E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20303" y="4233638"/>
                  <a:ext cx="137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4ECCEB3-6494-4B55-AD70-6A50991EAAC5}"/>
                    </a:ext>
                  </a:extLst>
                </p14:cNvPr>
                <p14:cNvContentPartPr/>
                <p14:nvPr/>
              </p14:nvContentPartPr>
              <p14:xfrm>
                <a:off x="6854223" y="4172798"/>
                <a:ext cx="149040" cy="2318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4ECCEB3-6494-4B55-AD70-6A50991EAAC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49903" y="4168478"/>
                  <a:ext cx="15768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EDCEDB03-E4FA-41ED-ACB5-502DDDFE55F5}"/>
              </a:ext>
            </a:extLst>
          </p:cNvPr>
          <p:cNvGrpSpPr/>
          <p:nvPr/>
        </p:nvGrpSpPr>
        <p:grpSpPr>
          <a:xfrm>
            <a:off x="7905783" y="669998"/>
            <a:ext cx="4109760" cy="2654640"/>
            <a:chOff x="7905783" y="669998"/>
            <a:chExt cx="4109760" cy="265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AED4F20-42AC-4B24-BDE2-0DEEDCB20CC9}"/>
                    </a:ext>
                  </a:extLst>
                </p14:cNvPr>
                <p14:cNvContentPartPr/>
                <p14:nvPr/>
              </p14:nvContentPartPr>
              <p14:xfrm>
                <a:off x="9487983" y="947198"/>
                <a:ext cx="63720" cy="1695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AED4F20-42AC-4B24-BDE2-0DEEDCB20CC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83663" y="942878"/>
                  <a:ext cx="72360" cy="17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5E4DA62-E48B-4BC4-9A95-792BD2132CC9}"/>
                    </a:ext>
                  </a:extLst>
                </p14:cNvPr>
                <p14:cNvContentPartPr/>
                <p14:nvPr/>
              </p14:nvContentPartPr>
              <p14:xfrm>
                <a:off x="9245343" y="2488718"/>
                <a:ext cx="2628360" cy="82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5E4DA62-E48B-4BC4-9A95-792BD2132CC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241023" y="2484398"/>
                  <a:ext cx="2637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D4A9780-53A4-4C74-B516-EEE0F0804C51}"/>
                    </a:ext>
                  </a:extLst>
                </p14:cNvPr>
                <p14:cNvContentPartPr/>
                <p14:nvPr/>
              </p14:nvContentPartPr>
              <p14:xfrm>
                <a:off x="11820423" y="2435798"/>
                <a:ext cx="195120" cy="177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D4A9780-53A4-4C74-B516-EEE0F0804C5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816103" y="2431478"/>
                  <a:ext cx="203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5F5D990-88AE-44B9-B63B-A9855AD0CB4C}"/>
                    </a:ext>
                  </a:extLst>
                </p14:cNvPr>
                <p14:cNvContentPartPr/>
                <p14:nvPr/>
              </p14:nvContentPartPr>
              <p14:xfrm>
                <a:off x="8418063" y="2547758"/>
                <a:ext cx="985680" cy="138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5F5D990-88AE-44B9-B63B-A9855AD0CB4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13743" y="2543438"/>
                  <a:ext cx="994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A81CED4-07E9-4D1D-B0F5-AAA8C50AEB65}"/>
                    </a:ext>
                  </a:extLst>
                </p14:cNvPr>
                <p14:cNvContentPartPr/>
                <p14:nvPr/>
              </p14:nvContentPartPr>
              <p14:xfrm>
                <a:off x="8447583" y="1055198"/>
                <a:ext cx="2758320" cy="1578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A81CED4-07E9-4D1D-B0F5-AAA8C50AEB6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43263" y="1050878"/>
                  <a:ext cx="2766960" cy="15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220F8F2-4AAB-4F0F-9071-E03AD5E13F13}"/>
                    </a:ext>
                  </a:extLst>
                </p14:cNvPr>
                <p14:cNvContentPartPr/>
                <p14:nvPr/>
              </p14:nvContentPartPr>
              <p14:xfrm>
                <a:off x="9377823" y="669998"/>
                <a:ext cx="296640" cy="3024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220F8F2-4AAB-4F0F-9071-E03AD5E13F1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73503" y="665678"/>
                  <a:ext cx="305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7D60B0E-C127-482B-AABB-E9CB668C4DFE}"/>
                    </a:ext>
                  </a:extLst>
                </p14:cNvPr>
                <p14:cNvContentPartPr/>
                <p14:nvPr/>
              </p14:nvContentPartPr>
              <p14:xfrm>
                <a:off x="8761503" y="1633358"/>
                <a:ext cx="33120" cy="1447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7D60B0E-C127-482B-AABB-E9CB668C4DF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57183" y="1629038"/>
                  <a:ext cx="41760" cy="14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124D566-8CFF-499E-98A5-2CFE5971440C}"/>
                    </a:ext>
                  </a:extLst>
                </p14:cNvPr>
                <p14:cNvContentPartPr/>
                <p14:nvPr/>
              </p14:nvContentPartPr>
              <p14:xfrm>
                <a:off x="8796063" y="1276598"/>
                <a:ext cx="685080" cy="1017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124D566-8CFF-499E-98A5-2CFE5971440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91743" y="1272278"/>
                  <a:ext cx="693720" cy="10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382D8B4-0DC6-457D-B416-E8989834ECBE}"/>
                    </a:ext>
                  </a:extLst>
                </p14:cNvPr>
                <p14:cNvContentPartPr/>
                <p14:nvPr/>
              </p14:nvContentPartPr>
              <p14:xfrm>
                <a:off x="8931783" y="1441118"/>
                <a:ext cx="801360" cy="1076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382D8B4-0DC6-457D-B416-E8989834ECB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927463" y="1436798"/>
                  <a:ext cx="810000" cy="10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DD6BCC2-CECE-4FC9-8AA3-5186E6BE5A2E}"/>
                    </a:ext>
                  </a:extLst>
                </p14:cNvPr>
                <p14:cNvContentPartPr/>
                <p14:nvPr/>
              </p14:nvContentPartPr>
              <p14:xfrm>
                <a:off x="9116103" y="1674038"/>
                <a:ext cx="717120" cy="861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DD6BCC2-CECE-4FC9-8AA3-5186E6BE5A2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11783" y="1669718"/>
                  <a:ext cx="725760" cy="87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78EECFD-A9DB-45F0-8FE9-8522304F27E3}"/>
                    </a:ext>
                  </a:extLst>
                </p14:cNvPr>
                <p14:cNvContentPartPr/>
                <p14:nvPr/>
              </p14:nvContentPartPr>
              <p14:xfrm>
                <a:off x="9417783" y="1811198"/>
                <a:ext cx="628920" cy="722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78EECFD-A9DB-45F0-8FE9-8522304F27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13463" y="1806878"/>
                  <a:ext cx="63756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77BB9F1-99F7-444D-A6F6-2A2AD6BD543C}"/>
                    </a:ext>
                  </a:extLst>
                </p14:cNvPr>
                <p14:cNvContentPartPr/>
                <p14:nvPr/>
              </p14:nvContentPartPr>
              <p14:xfrm>
                <a:off x="9675543" y="2027918"/>
                <a:ext cx="507600" cy="438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77BB9F1-99F7-444D-A6F6-2A2AD6BD543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671223" y="2023598"/>
                  <a:ext cx="5162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8D0D895-268B-4FA5-91B0-CBAFA5C6AF08}"/>
                    </a:ext>
                  </a:extLst>
                </p14:cNvPr>
                <p14:cNvContentPartPr/>
                <p14:nvPr/>
              </p14:nvContentPartPr>
              <p14:xfrm>
                <a:off x="9935823" y="2140958"/>
                <a:ext cx="583920" cy="3884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8D0D895-268B-4FA5-91B0-CBAFA5C6AF0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31503" y="2136638"/>
                  <a:ext cx="5925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94DC18D-5D2E-47BA-8501-48D675B0E9AF}"/>
                    </a:ext>
                  </a:extLst>
                </p14:cNvPr>
                <p14:cNvContentPartPr/>
                <p14:nvPr/>
              </p14:nvContentPartPr>
              <p14:xfrm>
                <a:off x="10549983" y="2365598"/>
                <a:ext cx="280080" cy="126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94DC18D-5D2E-47BA-8501-48D675B0E9A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545663" y="2361278"/>
                  <a:ext cx="288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ADEBDD7-C4E6-4EEE-B1E0-8E200D59F96F}"/>
                    </a:ext>
                  </a:extLst>
                </p14:cNvPr>
                <p14:cNvContentPartPr/>
                <p14:nvPr/>
              </p14:nvContentPartPr>
              <p14:xfrm>
                <a:off x="9551703" y="1193078"/>
                <a:ext cx="1192680" cy="1006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ADEBDD7-C4E6-4EEE-B1E0-8E200D59F96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547383" y="1188758"/>
                  <a:ext cx="1201320" cy="10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BB95925-6601-4252-9E8A-1269F0E4B456}"/>
                    </a:ext>
                  </a:extLst>
                </p14:cNvPr>
                <p14:cNvContentPartPr/>
                <p14:nvPr/>
              </p14:nvContentPartPr>
              <p14:xfrm>
                <a:off x="10855263" y="938918"/>
                <a:ext cx="244800" cy="310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BB95925-6601-4252-9E8A-1269F0E4B45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50943" y="934598"/>
                  <a:ext cx="253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8C0CBE-B107-469A-B070-91DCF48BF726}"/>
                    </a:ext>
                  </a:extLst>
                </p14:cNvPr>
                <p14:cNvContentPartPr/>
                <p14:nvPr/>
              </p14:nvContentPartPr>
              <p14:xfrm>
                <a:off x="11185743" y="935678"/>
                <a:ext cx="191160" cy="230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8C0CBE-B107-469A-B070-91DCF48BF72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181423" y="931358"/>
                  <a:ext cx="199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46B77A8-C680-4209-BA4C-8B456B2C7ED0}"/>
                    </a:ext>
                  </a:extLst>
                </p14:cNvPr>
                <p14:cNvContentPartPr/>
                <p14:nvPr/>
              </p14:nvContentPartPr>
              <p14:xfrm>
                <a:off x="11498943" y="944318"/>
                <a:ext cx="130320" cy="164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46B77A8-C680-4209-BA4C-8B456B2C7ED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494623" y="939998"/>
                  <a:ext cx="138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09E2FE1-F3AB-4F41-A1AD-1688D5333A83}"/>
                    </a:ext>
                  </a:extLst>
                </p14:cNvPr>
                <p14:cNvContentPartPr/>
                <p14:nvPr/>
              </p14:nvContentPartPr>
              <p14:xfrm>
                <a:off x="11447103" y="806798"/>
                <a:ext cx="126360" cy="194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09E2FE1-F3AB-4F41-A1AD-1688D5333A8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42783" y="802478"/>
                  <a:ext cx="135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205930A-8689-48A6-AA72-513D00F1DE25}"/>
                    </a:ext>
                  </a:extLst>
                </p14:cNvPr>
                <p14:cNvContentPartPr/>
                <p14:nvPr/>
              </p14:nvContentPartPr>
              <p14:xfrm>
                <a:off x="11644383" y="991478"/>
                <a:ext cx="59400" cy="72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205930A-8689-48A6-AA72-513D00F1DE2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640063" y="987158"/>
                  <a:ext cx="68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2633542-965B-49A3-A8BC-694A3FF5E3C0}"/>
                    </a:ext>
                  </a:extLst>
                </p14:cNvPr>
                <p14:cNvContentPartPr/>
                <p14:nvPr/>
              </p14:nvContentPartPr>
              <p14:xfrm>
                <a:off x="8451183" y="3154358"/>
                <a:ext cx="88200" cy="19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2633542-965B-49A3-A8BC-694A3FF5E3C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46863" y="3150038"/>
                  <a:ext cx="96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3BCD78A-4104-41A4-BEB5-D85F6D5BE5B0}"/>
                    </a:ext>
                  </a:extLst>
                </p14:cNvPr>
                <p14:cNvContentPartPr/>
                <p14:nvPr/>
              </p14:nvContentPartPr>
              <p14:xfrm>
                <a:off x="8573943" y="3093158"/>
                <a:ext cx="115200" cy="1339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3BCD78A-4104-41A4-BEB5-D85F6D5BE5B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569623" y="3088838"/>
                  <a:ext cx="123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9E39048-D3D4-4586-8D7E-171423C7EDD6}"/>
                    </a:ext>
                  </a:extLst>
                </p14:cNvPr>
                <p14:cNvContentPartPr/>
                <p14:nvPr/>
              </p14:nvContentPartPr>
              <p14:xfrm>
                <a:off x="8711823" y="3156878"/>
                <a:ext cx="19800" cy="1090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9E39048-D3D4-4586-8D7E-171423C7EDD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707503" y="3152558"/>
                  <a:ext cx="28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FD905D8-4D99-41C0-9C11-81DBDE97FBFC}"/>
                    </a:ext>
                  </a:extLst>
                </p14:cNvPr>
                <p14:cNvContentPartPr/>
                <p14:nvPr/>
              </p14:nvContentPartPr>
              <p14:xfrm>
                <a:off x="8773743" y="3058598"/>
                <a:ext cx="130320" cy="1134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FD905D8-4D99-41C0-9C11-81DBDE97FBF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769423" y="3054278"/>
                  <a:ext cx="138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0F28453-0349-46C7-A21F-04D71DB11E6B}"/>
                    </a:ext>
                  </a:extLst>
                </p14:cNvPr>
                <p14:cNvContentPartPr/>
                <p14:nvPr/>
              </p14:nvContentPartPr>
              <p14:xfrm>
                <a:off x="8918103" y="3042758"/>
                <a:ext cx="123840" cy="1260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0F28453-0349-46C7-A21F-04D71DB11E6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13783" y="3038438"/>
                  <a:ext cx="132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7D06EAB-309B-44EF-9ED5-898E2F01A0A2}"/>
                    </a:ext>
                  </a:extLst>
                </p14:cNvPr>
                <p14:cNvContentPartPr/>
                <p14:nvPr/>
              </p14:nvContentPartPr>
              <p14:xfrm>
                <a:off x="8913063" y="3205118"/>
                <a:ext cx="87840" cy="83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7D06EAB-309B-44EF-9ED5-898E2F01A0A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08743" y="3200798"/>
                  <a:ext cx="96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B054F63-5AFC-4448-9107-6F76EFEB67D2}"/>
                    </a:ext>
                  </a:extLst>
                </p14:cNvPr>
                <p14:cNvContentPartPr/>
                <p14:nvPr/>
              </p14:nvContentPartPr>
              <p14:xfrm>
                <a:off x="7987143" y="2568638"/>
                <a:ext cx="587520" cy="227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B054F63-5AFC-4448-9107-6F76EFEB67D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982823" y="2564318"/>
                  <a:ext cx="596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21ACF11-89BA-43E8-815E-6E2028C2EDC8}"/>
                    </a:ext>
                  </a:extLst>
                </p14:cNvPr>
                <p14:cNvContentPartPr/>
                <p14:nvPr/>
              </p14:nvContentPartPr>
              <p14:xfrm>
                <a:off x="8630823" y="1107038"/>
                <a:ext cx="118800" cy="181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21ACF11-89BA-43E8-815E-6E2028C2EDC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626503" y="1102718"/>
                  <a:ext cx="127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3D67640-88AF-4FB8-9341-3A7D3455699A}"/>
                    </a:ext>
                  </a:extLst>
                </p14:cNvPr>
                <p14:cNvContentPartPr/>
                <p14:nvPr/>
              </p14:nvContentPartPr>
              <p14:xfrm>
                <a:off x="8670063" y="1188038"/>
                <a:ext cx="146160" cy="99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3D67640-88AF-4FB8-9341-3A7D3455699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65743" y="1183718"/>
                  <a:ext cx="154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F6D103D-834D-45C1-8A29-D6D6F7F4DEFC}"/>
                    </a:ext>
                  </a:extLst>
                </p14:cNvPr>
                <p14:cNvContentPartPr/>
                <p14:nvPr/>
              </p14:nvContentPartPr>
              <p14:xfrm>
                <a:off x="8775543" y="1144478"/>
                <a:ext cx="123840" cy="1047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F6D103D-834D-45C1-8A29-D6D6F7F4DEF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71223" y="1140158"/>
                  <a:ext cx="132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ABA4AED-C90D-4EBE-93D6-2E92F6F54420}"/>
                    </a:ext>
                  </a:extLst>
                </p14:cNvPr>
                <p14:cNvContentPartPr/>
                <p14:nvPr/>
              </p14:nvContentPartPr>
              <p14:xfrm>
                <a:off x="8930343" y="1180478"/>
                <a:ext cx="116640" cy="543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ABA4AED-C90D-4EBE-93D6-2E92F6F5442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926023" y="1176158"/>
                  <a:ext cx="125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D613C72-69ED-448C-AD3E-7A550927E4FB}"/>
                    </a:ext>
                  </a:extLst>
                </p14:cNvPr>
                <p14:cNvContentPartPr/>
                <p14:nvPr/>
              </p14:nvContentPartPr>
              <p14:xfrm>
                <a:off x="8175783" y="1288838"/>
                <a:ext cx="20880" cy="17337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D613C72-69ED-448C-AD3E-7A550927E4F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71463" y="1284518"/>
                  <a:ext cx="29520" cy="17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BE8178E-46C1-4AF4-B72E-2FB203026AFA}"/>
                    </a:ext>
                  </a:extLst>
                </p14:cNvPr>
                <p14:cNvContentPartPr/>
                <p14:nvPr/>
              </p14:nvContentPartPr>
              <p14:xfrm>
                <a:off x="7905783" y="3220238"/>
                <a:ext cx="139680" cy="41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BE8178E-46C1-4AF4-B72E-2FB203026AF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01463" y="3215918"/>
                  <a:ext cx="148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5860580-F9A4-4048-A673-2BEBCD401C15}"/>
                    </a:ext>
                  </a:extLst>
                </p14:cNvPr>
                <p14:cNvContentPartPr/>
                <p14:nvPr/>
              </p14:nvContentPartPr>
              <p14:xfrm>
                <a:off x="8097663" y="3137798"/>
                <a:ext cx="124560" cy="186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5860580-F9A4-4048-A673-2BEBCD401C1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93343" y="3133478"/>
                  <a:ext cx="133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B6FBE1E-F887-4F1E-8428-4CED990F9152}"/>
                    </a:ext>
                  </a:extLst>
                </p14:cNvPr>
                <p14:cNvContentPartPr/>
                <p14:nvPr/>
              </p14:nvContentPartPr>
              <p14:xfrm>
                <a:off x="7916223" y="968078"/>
                <a:ext cx="140400" cy="149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B6FBE1E-F887-4F1E-8428-4CED990F915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11903" y="963758"/>
                  <a:ext cx="149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9E8FD4B-3988-49F1-A65D-3FA1D80C5C38}"/>
                    </a:ext>
                  </a:extLst>
                </p14:cNvPr>
                <p14:cNvContentPartPr/>
                <p14:nvPr/>
              </p14:nvContentPartPr>
              <p14:xfrm>
                <a:off x="7927023" y="1027118"/>
                <a:ext cx="135360" cy="17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9E8FD4B-3988-49F1-A65D-3FA1D80C5C3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22703" y="1022798"/>
                  <a:ext cx="144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118B22E-ECAC-4863-A83A-ECE0E6DD1FDA}"/>
                    </a:ext>
                  </a:extLst>
                </p14:cNvPr>
                <p14:cNvContentPartPr/>
                <p14:nvPr/>
              </p14:nvContentPartPr>
              <p14:xfrm>
                <a:off x="8082183" y="996518"/>
                <a:ext cx="95400" cy="874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118B22E-ECAC-4863-A83A-ECE0E6DD1F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077863" y="992198"/>
                  <a:ext cx="104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96902B1-5252-46A0-9444-308E059C0E2B}"/>
                    </a:ext>
                  </a:extLst>
                </p14:cNvPr>
                <p14:cNvContentPartPr/>
                <p14:nvPr/>
              </p14:nvContentPartPr>
              <p14:xfrm>
                <a:off x="8192703" y="981038"/>
                <a:ext cx="222480" cy="201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96902B1-5252-46A0-9444-308E059C0E2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88383" y="976718"/>
                  <a:ext cx="23112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37F9E55B-EE1C-49B3-B885-B9E4CD333888}"/>
                  </a:ext>
                </a:extLst>
              </p14:cNvPr>
              <p14:cNvContentPartPr/>
              <p14:nvPr/>
            </p14:nvContentPartPr>
            <p14:xfrm>
              <a:off x="1705863" y="2937638"/>
              <a:ext cx="1380600" cy="17604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37F9E55B-EE1C-49B3-B885-B9E4CD333888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701543" y="2933318"/>
                <a:ext cx="13892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EBD690E4-A424-4941-BA4A-DF6D22F74CA0}"/>
                  </a:ext>
                </a:extLst>
              </p14:cNvPr>
              <p14:cNvContentPartPr/>
              <p14:nvPr/>
            </p14:nvContentPartPr>
            <p14:xfrm>
              <a:off x="1643583" y="2563958"/>
              <a:ext cx="1216800" cy="56700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EBD690E4-A424-4941-BA4A-DF6D22F74CA0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639263" y="2559638"/>
                <a:ext cx="1225440" cy="5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01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D1D74CB-14CA-4F59-A1D8-FC352F36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3" y="137031"/>
            <a:ext cx="7860743" cy="389648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799EF9B-3EC2-4D2E-BFF9-65AE2A517684}"/>
              </a:ext>
            </a:extLst>
          </p:cNvPr>
          <p:cNvSpPr/>
          <p:nvPr/>
        </p:nvSpPr>
        <p:spPr>
          <a:xfrm>
            <a:off x="8689605" y="4258733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6B4C776-4FDB-4D9B-BD1D-1A594F178BFE}"/>
                  </a:ext>
                </a:extLst>
              </p14:cNvPr>
              <p14:cNvContentPartPr/>
              <p14:nvPr/>
            </p14:nvContentPartPr>
            <p14:xfrm>
              <a:off x="967863" y="1718678"/>
              <a:ext cx="801000" cy="21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6B4C776-4FDB-4D9B-BD1D-1A594F178B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543" y="1714358"/>
                <a:ext cx="809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340A9DF-D291-4251-AC9F-076F9369153F}"/>
                  </a:ext>
                </a:extLst>
              </p14:cNvPr>
              <p14:cNvContentPartPr/>
              <p14:nvPr/>
            </p14:nvContentPartPr>
            <p14:xfrm>
              <a:off x="3466983" y="1685198"/>
              <a:ext cx="1284840" cy="1069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340A9DF-D291-4251-AC9F-076F936915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2303" y="1680878"/>
                <a:ext cx="1293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59A44C6-B99B-4C45-A902-C2FAA6E0332A}"/>
                  </a:ext>
                </a:extLst>
              </p14:cNvPr>
              <p14:cNvContentPartPr/>
              <p14:nvPr/>
            </p14:nvContentPartPr>
            <p14:xfrm>
              <a:off x="6561183" y="1699958"/>
              <a:ext cx="1301040" cy="89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59A44C6-B99B-4C45-A902-C2FAA6E033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56863" y="1695638"/>
                <a:ext cx="13096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C0073C5-F8B9-450C-9296-1A0ADE5FF181}"/>
                  </a:ext>
                </a:extLst>
              </p14:cNvPr>
              <p14:cNvContentPartPr/>
              <p14:nvPr/>
            </p14:nvContentPartPr>
            <p14:xfrm>
              <a:off x="329943" y="2014958"/>
              <a:ext cx="1444680" cy="586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C0073C5-F8B9-450C-9296-1A0ADE5FF1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5623" y="2010638"/>
                <a:ext cx="14533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0BD9817-D4AA-4264-A295-D02781D71EB5}"/>
                  </a:ext>
                </a:extLst>
              </p14:cNvPr>
              <p14:cNvContentPartPr/>
              <p14:nvPr/>
            </p14:nvContentPartPr>
            <p14:xfrm>
              <a:off x="6708423" y="2638478"/>
              <a:ext cx="1174320" cy="597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0BD9817-D4AA-4264-A295-D02781D71EB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04103" y="2634158"/>
                <a:ext cx="11829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F587524-CB19-4BC4-BF18-750616E64769}"/>
                  </a:ext>
                </a:extLst>
              </p14:cNvPr>
              <p14:cNvContentPartPr/>
              <p14:nvPr/>
            </p14:nvContentPartPr>
            <p14:xfrm>
              <a:off x="3726543" y="2917838"/>
              <a:ext cx="1230120" cy="84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F587524-CB19-4BC4-BF18-750616E647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22223" y="2913518"/>
                <a:ext cx="12387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7EE7171-2200-4288-AC5C-C1080D11C518}"/>
                  </a:ext>
                </a:extLst>
              </p14:cNvPr>
              <p14:cNvContentPartPr/>
              <p14:nvPr/>
            </p14:nvContentPartPr>
            <p14:xfrm>
              <a:off x="1969383" y="3272078"/>
              <a:ext cx="1493640" cy="464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7EE7171-2200-4288-AC5C-C1080D11C5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65063" y="3267758"/>
                <a:ext cx="15022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872F4F6-0C09-48A4-B6A0-80F88213E980}"/>
                  </a:ext>
                </a:extLst>
              </p14:cNvPr>
              <p14:cNvContentPartPr/>
              <p14:nvPr/>
            </p14:nvContentPartPr>
            <p14:xfrm>
              <a:off x="4657503" y="3260198"/>
              <a:ext cx="1193760" cy="352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872F4F6-0C09-48A4-B6A0-80F88213E98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53183" y="3255878"/>
                <a:ext cx="1202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E4637047-A468-45B2-8B67-0D646A1B3441}"/>
                  </a:ext>
                </a:extLst>
              </p14:cNvPr>
              <p14:cNvContentPartPr/>
              <p14:nvPr/>
            </p14:nvContentPartPr>
            <p14:xfrm>
              <a:off x="3942543" y="4547558"/>
              <a:ext cx="81360" cy="324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E4637047-A468-45B2-8B67-0D646A1B344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38223" y="4543238"/>
                <a:ext cx="900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36D83D2-8363-4F23-9AB1-4363303F4D44}"/>
                  </a:ext>
                </a:extLst>
              </p14:cNvPr>
              <p14:cNvContentPartPr/>
              <p14:nvPr/>
            </p14:nvContentPartPr>
            <p14:xfrm>
              <a:off x="498783" y="3679238"/>
              <a:ext cx="40320" cy="1432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36D83D2-8363-4F23-9AB1-4363303F4D4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4463" y="3674918"/>
                <a:ext cx="489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40B4BDD-2BD4-49DA-9DDF-46569AB8D57A}"/>
                  </a:ext>
                </a:extLst>
              </p14:cNvPr>
              <p14:cNvContentPartPr/>
              <p14:nvPr/>
            </p14:nvContentPartPr>
            <p14:xfrm>
              <a:off x="576183" y="3663758"/>
              <a:ext cx="16560" cy="1699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40B4BDD-2BD4-49DA-9DDF-46569AB8D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863" y="3659438"/>
                <a:ext cx="252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608A195-0248-4263-A02C-205679F081B4}"/>
                  </a:ext>
                </a:extLst>
              </p14:cNvPr>
              <p14:cNvContentPartPr/>
              <p14:nvPr/>
            </p14:nvContentPartPr>
            <p14:xfrm>
              <a:off x="493743" y="3765638"/>
              <a:ext cx="210960" cy="96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608A195-0248-4263-A02C-205679F081B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423" y="3761318"/>
                <a:ext cx="2196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DA89F2C-4CEF-43C4-B162-A8D9F6C36B4E}"/>
                  </a:ext>
                </a:extLst>
              </p14:cNvPr>
              <p14:cNvContentPartPr/>
              <p14:nvPr/>
            </p14:nvContentPartPr>
            <p14:xfrm>
              <a:off x="819543" y="3714518"/>
              <a:ext cx="360" cy="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DA89F2C-4CEF-43C4-B162-A8D9F6C36B4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5223" y="371019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70836E1-2DA8-4CCE-873D-271AC77BC88E}"/>
                  </a:ext>
                </a:extLst>
              </p14:cNvPr>
              <p14:cNvContentPartPr/>
              <p14:nvPr/>
            </p14:nvContentPartPr>
            <p14:xfrm>
              <a:off x="840063" y="3795158"/>
              <a:ext cx="10080" cy="79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70836E1-2DA8-4CCE-873D-271AC77BC88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5743" y="3790838"/>
                <a:ext cx="187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5FE1A5C-8493-4818-BA87-3A09DF64EFCA}"/>
                  </a:ext>
                </a:extLst>
              </p14:cNvPr>
              <p14:cNvContentPartPr/>
              <p14:nvPr/>
            </p14:nvContentPartPr>
            <p14:xfrm>
              <a:off x="1032303" y="3715238"/>
              <a:ext cx="276840" cy="1778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5FE1A5C-8493-4818-BA87-3A09DF64EFC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27983" y="3710918"/>
                <a:ext cx="2854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A3B2406-1EB5-4D2E-B30B-BC0B4A370783}"/>
                  </a:ext>
                </a:extLst>
              </p14:cNvPr>
              <p14:cNvContentPartPr/>
              <p14:nvPr/>
            </p14:nvContentPartPr>
            <p14:xfrm>
              <a:off x="1390503" y="3684638"/>
              <a:ext cx="105480" cy="831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A3B2406-1EB5-4D2E-B30B-BC0B4A37078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86183" y="3680318"/>
                <a:ext cx="114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F37C48F-ED64-46D8-9939-3965C4986F24}"/>
                  </a:ext>
                </a:extLst>
              </p14:cNvPr>
              <p14:cNvContentPartPr/>
              <p14:nvPr/>
            </p14:nvContentPartPr>
            <p14:xfrm>
              <a:off x="1439103" y="3724598"/>
              <a:ext cx="88560" cy="802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F37C48F-ED64-46D8-9939-3965C4986F2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34783" y="3720278"/>
                <a:ext cx="972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15EBD738-AA36-4657-B44E-4188295003C3}"/>
                  </a:ext>
                </a:extLst>
              </p14:cNvPr>
              <p14:cNvContentPartPr/>
              <p14:nvPr/>
            </p14:nvContentPartPr>
            <p14:xfrm>
              <a:off x="1499223" y="3664478"/>
              <a:ext cx="208440" cy="2322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15EBD738-AA36-4657-B44E-4188295003C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94903" y="3660158"/>
                <a:ext cx="2170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70E87BF-5630-400D-8134-6503D960FE03}"/>
                  </a:ext>
                </a:extLst>
              </p14:cNvPr>
              <p14:cNvContentPartPr/>
              <p14:nvPr/>
            </p14:nvContentPartPr>
            <p14:xfrm>
              <a:off x="1710543" y="3725678"/>
              <a:ext cx="35640" cy="604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70E87BF-5630-400D-8134-6503D960FE0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06223" y="3721358"/>
                <a:ext cx="442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2D14892-A397-42CF-AD6E-91DF0F3E10EB}"/>
                  </a:ext>
                </a:extLst>
              </p14:cNvPr>
              <p14:cNvContentPartPr/>
              <p14:nvPr/>
            </p14:nvContentPartPr>
            <p14:xfrm>
              <a:off x="523263" y="4025558"/>
              <a:ext cx="79560" cy="1353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2D14892-A397-42CF-AD6E-91DF0F3E10E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8943" y="4021238"/>
                <a:ext cx="88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275B2CD-6DB4-4314-9DA3-D06D8CDCC67F}"/>
                  </a:ext>
                </a:extLst>
              </p14:cNvPr>
              <p14:cNvContentPartPr/>
              <p14:nvPr/>
            </p14:nvContentPartPr>
            <p14:xfrm>
              <a:off x="510663" y="4009358"/>
              <a:ext cx="130680" cy="1641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275B2CD-6DB4-4314-9DA3-D06D8CDCC67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6343" y="4005038"/>
                <a:ext cx="139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0EE1B57-14AD-464E-B7C0-4BE6D3EC6034}"/>
                  </a:ext>
                </a:extLst>
              </p14:cNvPr>
              <p14:cNvContentPartPr/>
              <p14:nvPr/>
            </p14:nvContentPartPr>
            <p14:xfrm>
              <a:off x="647463" y="4151918"/>
              <a:ext cx="69120" cy="698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0EE1B57-14AD-464E-B7C0-4BE6D3EC603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3143" y="4147598"/>
                <a:ext cx="77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502982C0-3750-4673-9105-26A4FE400055}"/>
                  </a:ext>
                </a:extLst>
              </p14:cNvPr>
              <p14:cNvContentPartPr/>
              <p14:nvPr/>
            </p14:nvContentPartPr>
            <p14:xfrm>
              <a:off x="829263" y="4087118"/>
              <a:ext cx="14400" cy="986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502982C0-3750-4673-9105-26A4FE40005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4943" y="4082798"/>
                <a:ext cx="230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7AAEDAA-4D66-44FD-9939-5499D09ED052}"/>
                  </a:ext>
                </a:extLst>
              </p14:cNvPr>
              <p14:cNvContentPartPr/>
              <p14:nvPr/>
            </p14:nvContentPartPr>
            <p14:xfrm>
              <a:off x="1060383" y="4061198"/>
              <a:ext cx="227520" cy="1864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7AAEDAA-4D66-44FD-9939-5499D09ED05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56063" y="4056878"/>
                <a:ext cx="2361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255C94B-ECC5-4A8E-A8FA-E6CC327EC40C}"/>
                  </a:ext>
                </a:extLst>
              </p14:cNvPr>
              <p14:cNvContentPartPr/>
              <p14:nvPr/>
            </p14:nvContentPartPr>
            <p14:xfrm>
              <a:off x="1384743" y="4015478"/>
              <a:ext cx="112680" cy="1195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255C94B-ECC5-4A8E-A8FA-E6CC327EC40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80423" y="4011158"/>
                <a:ext cx="1213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C3BC767-E573-4BAE-B758-F51791C8389F}"/>
                  </a:ext>
                </a:extLst>
              </p14:cNvPr>
              <p14:cNvContentPartPr/>
              <p14:nvPr/>
            </p14:nvContentPartPr>
            <p14:xfrm>
              <a:off x="1508223" y="4023758"/>
              <a:ext cx="238320" cy="2332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C3BC767-E573-4BAE-B758-F51791C8389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03903" y="4019438"/>
                <a:ext cx="2469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D14B16C-228C-4B2B-8273-7FDC4BD86D81}"/>
                  </a:ext>
                </a:extLst>
              </p14:cNvPr>
              <p14:cNvContentPartPr/>
              <p14:nvPr/>
            </p14:nvContentPartPr>
            <p14:xfrm>
              <a:off x="1782903" y="4102238"/>
              <a:ext cx="102600" cy="972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D14B16C-228C-4B2B-8273-7FDC4BD86D8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78583" y="4097918"/>
                <a:ext cx="1112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BFF8405-8742-428E-9E5E-89116F953860}"/>
                  </a:ext>
                </a:extLst>
              </p14:cNvPr>
              <p14:cNvContentPartPr/>
              <p14:nvPr/>
            </p14:nvContentPartPr>
            <p14:xfrm>
              <a:off x="2278623" y="3672038"/>
              <a:ext cx="96840" cy="4330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BFF8405-8742-428E-9E5E-89116F95386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74303" y="3667718"/>
                <a:ext cx="10548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23BED32-414F-4F9C-A8C0-B18B6D79606D}"/>
                  </a:ext>
                </a:extLst>
              </p14:cNvPr>
              <p14:cNvContentPartPr/>
              <p14:nvPr/>
            </p14:nvContentPartPr>
            <p14:xfrm>
              <a:off x="2553663" y="3838718"/>
              <a:ext cx="282600" cy="1202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23BED32-414F-4F9C-A8C0-B18B6D79606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49343" y="3834398"/>
                <a:ext cx="291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D8EDFBF-7407-4BB4-9488-F2B9C25738C6}"/>
                  </a:ext>
                </a:extLst>
              </p14:cNvPr>
              <p14:cNvContentPartPr/>
              <p14:nvPr/>
            </p14:nvContentPartPr>
            <p14:xfrm>
              <a:off x="2854623" y="3833318"/>
              <a:ext cx="28080" cy="36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D8EDFBF-7407-4BB4-9488-F2B9C25738C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50303" y="3828998"/>
                <a:ext cx="3672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59F8BFE-F439-4ED9-9EDE-49A4188578E2}"/>
                  </a:ext>
                </a:extLst>
              </p14:cNvPr>
              <p14:cNvContentPartPr/>
              <p14:nvPr/>
            </p14:nvContentPartPr>
            <p14:xfrm>
              <a:off x="2888463" y="3847358"/>
              <a:ext cx="39600" cy="1310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59F8BFE-F439-4ED9-9EDE-49A4188578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84143" y="3843038"/>
                <a:ext cx="48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469CEFD-D7DB-42C3-972E-5299782072D9}"/>
                  </a:ext>
                </a:extLst>
              </p14:cNvPr>
              <p14:cNvContentPartPr/>
              <p14:nvPr/>
            </p14:nvContentPartPr>
            <p14:xfrm>
              <a:off x="2954343" y="3778598"/>
              <a:ext cx="326520" cy="1458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469CEFD-D7DB-42C3-972E-5299782072D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50023" y="3774278"/>
                <a:ext cx="335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59F0408-8FF9-4226-8A6C-11DE351C040E}"/>
                  </a:ext>
                </a:extLst>
              </p14:cNvPr>
              <p14:cNvContentPartPr/>
              <p14:nvPr/>
            </p14:nvContentPartPr>
            <p14:xfrm>
              <a:off x="3255303" y="3768878"/>
              <a:ext cx="206280" cy="2314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59F0408-8FF9-4226-8A6C-11DE351C040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250983" y="3764558"/>
                <a:ext cx="2149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291F0B13-23D9-4873-BD3B-0BCFD364CB84}"/>
                  </a:ext>
                </a:extLst>
              </p14:cNvPr>
              <p14:cNvContentPartPr/>
              <p14:nvPr/>
            </p14:nvContentPartPr>
            <p14:xfrm>
              <a:off x="3263223" y="3644318"/>
              <a:ext cx="26640" cy="194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291F0B13-23D9-4873-BD3B-0BCFD364CB8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58903" y="3639998"/>
                <a:ext cx="35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81099CD8-049B-44E7-85C0-793DCB533944}"/>
                  </a:ext>
                </a:extLst>
              </p14:cNvPr>
              <p14:cNvContentPartPr/>
              <p14:nvPr/>
            </p14:nvContentPartPr>
            <p14:xfrm>
              <a:off x="3685503" y="3713078"/>
              <a:ext cx="38160" cy="1454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81099CD8-049B-44E7-85C0-793DCB53394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681183" y="3708758"/>
                <a:ext cx="46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AA6F05A5-D7B2-4EEF-9F44-387A6FC942B7}"/>
                  </a:ext>
                </a:extLst>
              </p14:cNvPr>
              <p14:cNvContentPartPr/>
              <p14:nvPr/>
            </p14:nvContentPartPr>
            <p14:xfrm>
              <a:off x="3610623" y="3690398"/>
              <a:ext cx="157320" cy="230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A6F05A5-D7B2-4EEF-9F44-387A6FC942B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06303" y="3686078"/>
                <a:ext cx="165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15B30ED-CF12-4758-86BD-D0D964740E8E}"/>
                  </a:ext>
                </a:extLst>
              </p14:cNvPr>
              <p14:cNvContentPartPr/>
              <p14:nvPr/>
            </p14:nvContentPartPr>
            <p14:xfrm>
              <a:off x="3765423" y="3744398"/>
              <a:ext cx="105840" cy="950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15B30ED-CF12-4758-86BD-D0D964740E8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61103" y="3740078"/>
                <a:ext cx="114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DA3A0A1-F3D4-49B1-B114-D9EBA879B4B5}"/>
                  </a:ext>
                </a:extLst>
              </p14:cNvPr>
              <p14:cNvContentPartPr/>
              <p14:nvPr/>
            </p14:nvContentPartPr>
            <p14:xfrm>
              <a:off x="3884943" y="3723878"/>
              <a:ext cx="119520" cy="1432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DA3A0A1-F3D4-49B1-B114-D9EBA879B4B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80623" y="3719558"/>
                <a:ext cx="1281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E845470-CFC4-48C8-8EAF-AF593E6B26AE}"/>
                  </a:ext>
                </a:extLst>
              </p14:cNvPr>
              <p14:cNvContentPartPr/>
              <p14:nvPr/>
            </p14:nvContentPartPr>
            <p14:xfrm>
              <a:off x="3989703" y="3642878"/>
              <a:ext cx="138960" cy="1850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E845470-CFC4-48C8-8EAF-AF593E6B26A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985383" y="3638558"/>
                <a:ext cx="14760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6ACAA979-C227-443E-A0DC-8B1C50C79027}"/>
                  </a:ext>
                </a:extLst>
              </p14:cNvPr>
              <p14:cNvContentPartPr/>
              <p14:nvPr/>
            </p14:nvContentPartPr>
            <p14:xfrm>
              <a:off x="1421103" y="4458998"/>
              <a:ext cx="128880" cy="1350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6ACAA979-C227-443E-A0DC-8B1C50C7902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16783" y="4454678"/>
                <a:ext cx="1375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AD29BEFC-998C-40D8-B564-20ED3609CB56}"/>
                  </a:ext>
                </a:extLst>
              </p14:cNvPr>
              <p14:cNvContentPartPr/>
              <p14:nvPr/>
            </p14:nvContentPartPr>
            <p14:xfrm>
              <a:off x="1470063" y="4439918"/>
              <a:ext cx="136080" cy="176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AD29BEFC-998C-40D8-B564-20ED3609CB5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65743" y="4435598"/>
                <a:ext cx="1447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7D6B247-A9F6-431F-98A1-2F3DE6569F2B}"/>
                  </a:ext>
                </a:extLst>
              </p14:cNvPr>
              <p14:cNvContentPartPr/>
              <p14:nvPr/>
            </p14:nvContentPartPr>
            <p14:xfrm>
              <a:off x="1596423" y="4416158"/>
              <a:ext cx="117720" cy="1429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7D6B247-A9F6-431F-98A1-2F3DE6569F2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92103" y="4411838"/>
                <a:ext cx="1263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7CA9E428-031F-48F7-9A3F-612FE9AC5A23}"/>
                  </a:ext>
                </a:extLst>
              </p14:cNvPr>
              <p14:cNvContentPartPr/>
              <p14:nvPr/>
            </p14:nvContentPartPr>
            <p14:xfrm>
              <a:off x="1759863" y="4400318"/>
              <a:ext cx="104760" cy="1447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7CA9E428-031F-48F7-9A3F-612FE9AC5A2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755543" y="4395998"/>
                <a:ext cx="1134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A440293-37B6-47C3-B0D1-03734A31CB0C}"/>
                  </a:ext>
                </a:extLst>
              </p14:cNvPr>
              <p14:cNvContentPartPr/>
              <p14:nvPr/>
            </p14:nvContentPartPr>
            <p14:xfrm>
              <a:off x="1796583" y="4404638"/>
              <a:ext cx="137160" cy="241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A440293-37B6-47C3-B0D1-03734A31CB0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792263" y="4400318"/>
                <a:ext cx="1458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CA5F9D7-0427-4078-BBF7-81473E1954AA}"/>
                  </a:ext>
                </a:extLst>
              </p14:cNvPr>
              <p14:cNvContentPartPr/>
              <p14:nvPr/>
            </p14:nvContentPartPr>
            <p14:xfrm>
              <a:off x="2035263" y="4457198"/>
              <a:ext cx="112680" cy="144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CA5F9D7-0427-4078-BBF7-81473E1954A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030943" y="4452878"/>
                <a:ext cx="1213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67B57C2-B8E5-4946-9B66-57AA5ABD0502}"/>
                  </a:ext>
                </a:extLst>
              </p14:cNvPr>
              <p14:cNvContentPartPr/>
              <p14:nvPr/>
            </p14:nvContentPartPr>
            <p14:xfrm>
              <a:off x="2231823" y="4407518"/>
              <a:ext cx="104400" cy="1364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67B57C2-B8E5-4946-9B66-57AA5ABD050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227503" y="4403198"/>
                <a:ext cx="1130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3B8CF49A-0014-4BB0-B3C5-7E04C9251EB8}"/>
                  </a:ext>
                </a:extLst>
              </p14:cNvPr>
              <p14:cNvContentPartPr/>
              <p14:nvPr/>
            </p14:nvContentPartPr>
            <p14:xfrm>
              <a:off x="2387343" y="4404278"/>
              <a:ext cx="105480" cy="853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3B8CF49A-0014-4BB0-B3C5-7E04C9251EB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83023" y="4399958"/>
                <a:ext cx="1141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8FD12B65-7EF9-4F9C-AC70-415431A807DD}"/>
                  </a:ext>
                </a:extLst>
              </p14:cNvPr>
              <p14:cNvContentPartPr/>
              <p14:nvPr/>
            </p14:nvContentPartPr>
            <p14:xfrm>
              <a:off x="2557623" y="4390238"/>
              <a:ext cx="85680" cy="824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8FD12B65-7EF9-4F9C-AC70-415431A807D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553303" y="4385918"/>
                <a:ext cx="943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FA5F146-7D2E-4878-87FF-84070970AD15}"/>
                  </a:ext>
                </a:extLst>
              </p14:cNvPr>
              <p14:cNvContentPartPr/>
              <p14:nvPr/>
            </p14:nvContentPartPr>
            <p14:xfrm>
              <a:off x="1381503" y="4633598"/>
              <a:ext cx="1310400" cy="518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FA5F146-7D2E-4878-87FF-84070970AD1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377183" y="4629278"/>
                <a:ext cx="13190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1148B88-9A52-49F9-9823-0E14A8D00D40}"/>
                  </a:ext>
                </a:extLst>
              </p14:cNvPr>
              <p14:cNvContentPartPr/>
              <p14:nvPr/>
            </p14:nvContentPartPr>
            <p14:xfrm>
              <a:off x="1836183" y="4744478"/>
              <a:ext cx="141120" cy="1875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1148B88-9A52-49F9-9823-0E14A8D00D4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831863" y="4740158"/>
                <a:ext cx="1497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70C8FC1-3146-45EB-B690-EA2D46D94904}"/>
                  </a:ext>
                </a:extLst>
              </p14:cNvPr>
              <p14:cNvContentPartPr/>
              <p14:nvPr/>
            </p14:nvContentPartPr>
            <p14:xfrm>
              <a:off x="2004303" y="4780118"/>
              <a:ext cx="151200" cy="1177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70C8FC1-3146-45EB-B690-EA2D46D9490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999983" y="4775798"/>
                <a:ext cx="1598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3B27C04-BBC4-40E5-80AC-8410B9DE50F3}"/>
                  </a:ext>
                </a:extLst>
              </p14:cNvPr>
              <p14:cNvContentPartPr/>
              <p14:nvPr/>
            </p14:nvContentPartPr>
            <p14:xfrm>
              <a:off x="2913663" y="4381958"/>
              <a:ext cx="649080" cy="2970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3B27C04-BBC4-40E5-80AC-8410B9DE50F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09343" y="4377638"/>
                <a:ext cx="6577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5BA501BB-9BA1-439D-B61C-0EBBFF81B6B9}"/>
                  </a:ext>
                </a:extLst>
              </p14:cNvPr>
              <p14:cNvContentPartPr/>
              <p14:nvPr/>
            </p14:nvContentPartPr>
            <p14:xfrm>
              <a:off x="3060903" y="4548998"/>
              <a:ext cx="160920" cy="1224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5BA501BB-9BA1-439D-B61C-0EBBFF81B6B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056583" y="4544678"/>
                <a:ext cx="1695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F4733F1E-F2C0-40B6-9EF7-6D8C7AC906D5}"/>
                  </a:ext>
                </a:extLst>
              </p14:cNvPr>
              <p14:cNvContentPartPr/>
              <p14:nvPr/>
            </p14:nvContentPartPr>
            <p14:xfrm>
              <a:off x="3230103" y="4534958"/>
              <a:ext cx="66240" cy="1004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F4733F1E-F2C0-40B6-9EF7-6D8C7AC906D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225783" y="4530638"/>
                <a:ext cx="748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46552D93-92A9-4563-B315-B37129802CD4}"/>
                  </a:ext>
                </a:extLst>
              </p14:cNvPr>
              <p14:cNvContentPartPr/>
              <p14:nvPr/>
            </p14:nvContentPartPr>
            <p14:xfrm>
              <a:off x="3331983" y="4540718"/>
              <a:ext cx="86040" cy="885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46552D93-92A9-4563-B315-B37129802CD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327663" y="4536398"/>
                <a:ext cx="94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52820FD-7B97-4656-B1B8-0DFD7B0EE9C1}"/>
                  </a:ext>
                </a:extLst>
              </p14:cNvPr>
              <p14:cNvContentPartPr/>
              <p14:nvPr/>
            </p14:nvContentPartPr>
            <p14:xfrm>
              <a:off x="3699903" y="4555838"/>
              <a:ext cx="203400" cy="288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52820FD-7B97-4656-B1B8-0DFD7B0EE9C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695583" y="4551518"/>
                <a:ext cx="2120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AF26DB3-6F2D-4E81-B231-CEBDE1B14F9E}"/>
                  </a:ext>
                </a:extLst>
              </p14:cNvPr>
              <p14:cNvContentPartPr/>
              <p14:nvPr/>
            </p14:nvContentPartPr>
            <p14:xfrm>
              <a:off x="3730503" y="4610198"/>
              <a:ext cx="238320" cy="194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AF26DB3-6F2D-4E81-B231-CEBDE1B14F9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26183" y="4605878"/>
                <a:ext cx="2469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8924A80-A2F0-4407-9D4B-7B454442EA1A}"/>
                  </a:ext>
                </a:extLst>
              </p14:cNvPr>
              <p14:cNvContentPartPr/>
              <p14:nvPr/>
            </p14:nvContentPartPr>
            <p14:xfrm>
              <a:off x="4010943" y="4464038"/>
              <a:ext cx="194760" cy="1695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8924A80-A2F0-4407-9D4B-7B454442EA1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06623" y="4459718"/>
                <a:ext cx="2034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8C260DC5-36D0-4165-BBAE-77CF9473826D}"/>
                  </a:ext>
                </a:extLst>
              </p14:cNvPr>
              <p14:cNvContentPartPr/>
              <p14:nvPr/>
            </p14:nvContentPartPr>
            <p14:xfrm>
              <a:off x="4220463" y="4558718"/>
              <a:ext cx="48600" cy="972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8C260DC5-36D0-4165-BBAE-77CF9473826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216143" y="4554398"/>
                <a:ext cx="572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1FE6F56-7BCE-471F-B367-87C249F81CE9}"/>
                  </a:ext>
                </a:extLst>
              </p14:cNvPr>
              <p14:cNvContentPartPr/>
              <p14:nvPr/>
            </p14:nvContentPartPr>
            <p14:xfrm>
              <a:off x="4323423" y="4465118"/>
              <a:ext cx="127080" cy="1706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1FE6F56-7BCE-471F-B367-87C249F81CE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319103" y="4460798"/>
                <a:ext cx="135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5479B5C3-AC85-4EC0-AA0F-2FE37DAF947E}"/>
                  </a:ext>
                </a:extLst>
              </p14:cNvPr>
              <p14:cNvContentPartPr/>
              <p14:nvPr/>
            </p14:nvContentPartPr>
            <p14:xfrm>
              <a:off x="4525743" y="4437038"/>
              <a:ext cx="108360" cy="1695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5479B5C3-AC85-4EC0-AA0F-2FE37DAF947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21423" y="4432718"/>
                <a:ext cx="1170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C2D16D1-A1C8-4436-842A-D5FE9D4A18D2}"/>
                  </a:ext>
                </a:extLst>
              </p14:cNvPr>
              <p14:cNvContentPartPr/>
              <p14:nvPr/>
            </p14:nvContentPartPr>
            <p14:xfrm>
              <a:off x="4527543" y="4507958"/>
              <a:ext cx="150840" cy="327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C2D16D1-A1C8-4436-842A-D5FE9D4A18D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523223" y="4503638"/>
                <a:ext cx="1594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04BE6C95-3B50-4B34-AF85-AE321810103C}"/>
                  </a:ext>
                </a:extLst>
              </p14:cNvPr>
              <p14:cNvContentPartPr/>
              <p14:nvPr/>
            </p14:nvContentPartPr>
            <p14:xfrm>
              <a:off x="4699263" y="4449638"/>
              <a:ext cx="202680" cy="1422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04BE6C95-3B50-4B34-AF85-AE321810103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694943" y="4445318"/>
                <a:ext cx="2113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DAB10364-8A44-4961-9B11-9231D44B5F25}"/>
                  </a:ext>
                </a:extLst>
              </p14:cNvPr>
              <p14:cNvContentPartPr/>
              <p14:nvPr/>
            </p14:nvContentPartPr>
            <p14:xfrm>
              <a:off x="5601783" y="5092238"/>
              <a:ext cx="160920" cy="360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DAB10364-8A44-4961-9B11-9231D44B5F2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597463" y="5087918"/>
                <a:ext cx="169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E492CDD6-87F9-48BF-B13E-511CB8FFBF15}"/>
                  </a:ext>
                </a:extLst>
              </p14:cNvPr>
              <p14:cNvContentPartPr/>
              <p14:nvPr/>
            </p14:nvContentPartPr>
            <p14:xfrm>
              <a:off x="5791863" y="5023118"/>
              <a:ext cx="113400" cy="1857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E492CDD6-87F9-48BF-B13E-511CB8FFBF1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787543" y="5018798"/>
                <a:ext cx="122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910E8FF-BE2A-4E44-8830-2C362651A04A}"/>
                  </a:ext>
                </a:extLst>
              </p14:cNvPr>
              <p14:cNvContentPartPr/>
              <p14:nvPr/>
            </p14:nvContentPartPr>
            <p14:xfrm>
              <a:off x="5925063" y="5148758"/>
              <a:ext cx="9360" cy="1184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910E8FF-BE2A-4E44-8830-2C362651A04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920743" y="5144438"/>
                <a:ext cx="18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B6ABD10C-E6AC-4DBE-A038-E4E9BCD5693A}"/>
                  </a:ext>
                </a:extLst>
              </p14:cNvPr>
              <p14:cNvContentPartPr/>
              <p14:nvPr/>
            </p14:nvContentPartPr>
            <p14:xfrm>
              <a:off x="5959623" y="5033558"/>
              <a:ext cx="87840" cy="1360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B6ABD10C-E6AC-4DBE-A038-E4E9BCD5693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55303" y="5029238"/>
                <a:ext cx="96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60F79BF6-155C-4892-B60D-50121B775072}"/>
                  </a:ext>
                </a:extLst>
              </p14:cNvPr>
              <p14:cNvContentPartPr/>
              <p14:nvPr/>
            </p14:nvContentPartPr>
            <p14:xfrm>
              <a:off x="6080583" y="5036438"/>
              <a:ext cx="88920" cy="12096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60F79BF6-155C-4892-B60D-50121B77507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076263" y="5032118"/>
                <a:ext cx="975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0FE2364-8CB1-45C1-888C-42534E881BD3}"/>
                  </a:ext>
                </a:extLst>
              </p14:cNvPr>
              <p14:cNvContentPartPr/>
              <p14:nvPr/>
            </p14:nvContentPartPr>
            <p14:xfrm>
              <a:off x="6505383" y="3627398"/>
              <a:ext cx="75960" cy="11001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0FE2364-8CB1-45C1-888C-42534E881BD3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501063" y="3623078"/>
                <a:ext cx="8460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F9854680-3563-48B5-8893-A5438EDA2AA8}"/>
                  </a:ext>
                </a:extLst>
              </p14:cNvPr>
              <p14:cNvContentPartPr/>
              <p14:nvPr/>
            </p14:nvContentPartPr>
            <p14:xfrm>
              <a:off x="5494863" y="4475198"/>
              <a:ext cx="2351880" cy="1270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F9854680-3563-48B5-8893-A5438EDA2AA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490543" y="4470878"/>
                <a:ext cx="23605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893548F-FF88-4F2F-8BF3-21B7A601AE4B}"/>
                  </a:ext>
                </a:extLst>
              </p14:cNvPr>
              <p14:cNvContentPartPr/>
              <p14:nvPr/>
            </p14:nvContentPartPr>
            <p14:xfrm>
              <a:off x="7860423" y="4385918"/>
              <a:ext cx="250920" cy="2412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893548F-FF88-4F2F-8BF3-21B7A601AE4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856103" y="4381598"/>
                <a:ext cx="2595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21D712E8-A15E-446F-B10A-5E829322AF23}"/>
                  </a:ext>
                </a:extLst>
              </p14:cNvPr>
              <p14:cNvContentPartPr/>
              <p14:nvPr/>
            </p14:nvContentPartPr>
            <p14:xfrm>
              <a:off x="5139543" y="3625238"/>
              <a:ext cx="2711520" cy="8892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21D712E8-A15E-446F-B10A-5E829322AF2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135223" y="3620918"/>
                <a:ext cx="2720160" cy="8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98B49349-FAE2-4A2B-9915-B41888230D3B}"/>
                  </a:ext>
                </a:extLst>
              </p14:cNvPr>
              <p14:cNvContentPartPr/>
              <p14:nvPr/>
            </p14:nvContentPartPr>
            <p14:xfrm>
              <a:off x="5868903" y="3961118"/>
              <a:ext cx="59400" cy="9014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98B49349-FAE2-4A2B-9915-B41888230D3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864583" y="3956798"/>
                <a:ext cx="6804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D63C29A6-FDE4-4DFF-BDBA-CB651ED623EB}"/>
                  </a:ext>
                </a:extLst>
              </p14:cNvPr>
              <p14:cNvContentPartPr/>
              <p14:nvPr/>
            </p14:nvContentPartPr>
            <p14:xfrm>
              <a:off x="5867103" y="3870398"/>
              <a:ext cx="525600" cy="49752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D63C29A6-FDE4-4DFF-BDBA-CB651ED623E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862783" y="3866078"/>
                <a:ext cx="5342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DDCD5EDF-9AD1-401E-B188-E0A02FDFF732}"/>
                  </a:ext>
                </a:extLst>
              </p14:cNvPr>
              <p14:cNvContentPartPr/>
              <p14:nvPr/>
            </p14:nvContentPartPr>
            <p14:xfrm>
              <a:off x="5918223" y="3851678"/>
              <a:ext cx="825120" cy="6336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DDCD5EDF-9AD1-401E-B188-E0A02FDFF73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913903" y="3847358"/>
                <a:ext cx="83376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308AB9A7-860E-451F-9C6E-93C69FC26D17}"/>
                  </a:ext>
                </a:extLst>
              </p14:cNvPr>
              <p14:cNvContentPartPr/>
              <p14:nvPr/>
            </p14:nvContentPartPr>
            <p14:xfrm>
              <a:off x="6132423" y="3989918"/>
              <a:ext cx="662040" cy="5047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308AB9A7-860E-451F-9C6E-93C69FC26D1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128103" y="3985598"/>
                <a:ext cx="67068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561E140A-3894-4E1C-B4C7-D528095F8E81}"/>
                  </a:ext>
                </a:extLst>
              </p14:cNvPr>
              <p14:cNvContentPartPr/>
              <p14:nvPr/>
            </p14:nvContentPartPr>
            <p14:xfrm>
              <a:off x="6313863" y="4111598"/>
              <a:ext cx="624240" cy="4024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561E140A-3894-4E1C-B4C7-D528095F8E8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309543" y="4107278"/>
                <a:ext cx="6328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B840D35-770B-4A13-98C9-2E1807FC7D8B}"/>
                  </a:ext>
                </a:extLst>
              </p14:cNvPr>
              <p14:cNvContentPartPr/>
              <p14:nvPr/>
            </p14:nvContentPartPr>
            <p14:xfrm>
              <a:off x="6526623" y="4221038"/>
              <a:ext cx="571680" cy="2790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B840D35-770B-4A13-98C9-2E1807FC7D8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522303" y="4216718"/>
                <a:ext cx="5803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E7DC0545-5FC8-4A89-B251-E39751927547}"/>
                  </a:ext>
                </a:extLst>
              </p14:cNvPr>
              <p14:cNvContentPartPr/>
              <p14:nvPr/>
            </p14:nvContentPartPr>
            <p14:xfrm>
              <a:off x="7124943" y="4381238"/>
              <a:ext cx="256680" cy="5760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E7DC0545-5FC8-4A89-B251-E3975192754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120623" y="4376918"/>
                <a:ext cx="2653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322A42A-D910-490D-91E1-6BC507D8343F}"/>
                  </a:ext>
                </a:extLst>
              </p14:cNvPr>
              <p14:cNvContentPartPr/>
              <p14:nvPr/>
            </p14:nvContentPartPr>
            <p14:xfrm>
              <a:off x="5367423" y="4094678"/>
              <a:ext cx="39960" cy="6800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322A42A-D910-490D-91E1-6BC507D8343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363103" y="4090358"/>
                <a:ext cx="4860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39CC39C4-DB49-4EE6-96A0-13504BF5A8FE}"/>
                  </a:ext>
                </a:extLst>
              </p14:cNvPr>
              <p14:cNvContentPartPr/>
              <p14:nvPr/>
            </p14:nvContentPartPr>
            <p14:xfrm>
              <a:off x="4980783" y="4941758"/>
              <a:ext cx="148680" cy="320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39CC39C4-DB49-4EE6-96A0-13504BF5A8F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976463" y="4937438"/>
                <a:ext cx="157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A65170D-02C9-46ED-93DA-D2E2BEDC3F6B}"/>
                  </a:ext>
                </a:extLst>
              </p14:cNvPr>
              <p14:cNvContentPartPr/>
              <p14:nvPr/>
            </p14:nvContentPartPr>
            <p14:xfrm>
              <a:off x="5187063" y="4920158"/>
              <a:ext cx="12600" cy="1170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A65170D-02C9-46ED-93DA-D2E2BEDC3F6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182743" y="4915838"/>
                <a:ext cx="212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ABDF0922-6264-4EF3-B320-4C1D6E2D833C}"/>
                  </a:ext>
                </a:extLst>
              </p14:cNvPr>
              <p14:cNvContentPartPr/>
              <p14:nvPr/>
            </p14:nvContentPartPr>
            <p14:xfrm>
              <a:off x="5137743" y="4838798"/>
              <a:ext cx="105840" cy="1965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ABDF0922-6264-4EF3-B320-4C1D6E2D833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133423" y="4834478"/>
                <a:ext cx="1144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91AA62F7-C665-4160-98E6-02B8B25738B4}"/>
                  </a:ext>
                </a:extLst>
              </p14:cNvPr>
              <p14:cNvContentPartPr/>
              <p14:nvPr/>
            </p14:nvContentPartPr>
            <p14:xfrm>
              <a:off x="5263023" y="4976318"/>
              <a:ext cx="6840" cy="1108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91AA62F7-C665-4160-98E6-02B8B25738B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258703" y="4971998"/>
                <a:ext cx="15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EF9713F5-8612-479F-B40C-80862CD45B90}"/>
                  </a:ext>
                </a:extLst>
              </p14:cNvPr>
              <p14:cNvContentPartPr/>
              <p14:nvPr/>
            </p14:nvContentPartPr>
            <p14:xfrm>
              <a:off x="5302623" y="4845998"/>
              <a:ext cx="96120" cy="1771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EF9713F5-8612-479F-B40C-80862CD45B9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298303" y="4841678"/>
                <a:ext cx="1047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C4496075-2888-4C2F-8891-6DFCC83F4319}"/>
                  </a:ext>
                </a:extLst>
              </p14:cNvPr>
              <p14:cNvContentPartPr/>
              <p14:nvPr/>
            </p14:nvContentPartPr>
            <p14:xfrm>
              <a:off x="5431863" y="4830878"/>
              <a:ext cx="42480" cy="1623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C4496075-2888-4C2F-8891-6DFCC83F431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427543" y="4826558"/>
                <a:ext cx="511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2B16F91F-2378-4709-B858-EE3DE3A3471B}"/>
                  </a:ext>
                </a:extLst>
              </p14:cNvPr>
              <p14:cNvContentPartPr/>
              <p14:nvPr/>
            </p14:nvContentPartPr>
            <p14:xfrm>
              <a:off x="5403783" y="4872278"/>
              <a:ext cx="114120" cy="669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2B16F91F-2378-4709-B858-EE3DE3A3471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399463" y="4867958"/>
                <a:ext cx="1227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2E4D45E1-F752-40A2-B8CE-7761EF103826}"/>
                  </a:ext>
                </a:extLst>
              </p14:cNvPr>
              <p14:cNvContentPartPr/>
              <p14:nvPr/>
            </p14:nvContentPartPr>
            <p14:xfrm>
              <a:off x="5514663" y="4790198"/>
              <a:ext cx="167040" cy="1936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2E4D45E1-F752-40A2-B8CE-7761EF10382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510343" y="4785878"/>
                <a:ext cx="17568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B23E0EC3-F45B-4208-8210-B3FF6D82ECDF}"/>
              </a:ext>
            </a:extLst>
          </p:cNvPr>
          <p:cNvGrpSpPr/>
          <p:nvPr/>
        </p:nvGrpSpPr>
        <p:grpSpPr>
          <a:xfrm>
            <a:off x="688503" y="4564118"/>
            <a:ext cx="480600" cy="363600"/>
            <a:chOff x="688503" y="4564118"/>
            <a:chExt cx="48060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11A7DC1-9488-4674-AD9D-4FCE2FF050D8}"/>
                    </a:ext>
                  </a:extLst>
                </p14:cNvPr>
                <p14:cNvContentPartPr/>
                <p14:nvPr/>
              </p14:nvContentPartPr>
              <p14:xfrm>
                <a:off x="688503" y="4564118"/>
                <a:ext cx="169560" cy="226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11A7DC1-9488-4674-AD9D-4FCE2FF050D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4183" y="4559798"/>
                  <a:ext cx="178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BBD56C1-00DC-486B-9F16-E93CBAFBCB1A}"/>
                    </a:ext>
                  </a:extLst>
                </p14:cNvPr>
                <p14:cNvContentPartPr/>
                <p14:nvPr/>
              </p14:nvContentPartPr>
              <p14:xfrm>
                <a:off x="693543" y="4619558"/>
                <a:ext cx="234360" cy="44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BBD56C1-00DC-486B-9F16-E93CBAFBCB1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9223" y="4615238"/>
                  <a:ext cx="243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65A1010-5B1D-40A6-A114-200796A4D803}"/>
                    </a:ext>
                  </a:extLst>
                </p14:cNvPr>
                <p14:cNvContentPartPr/>
                <p14:nvPr/>
              </p14:nvContentPartPr>
              <p14:xfrm>
                <a:off x="991983" y="4624598"/>
                <a:ext cx="177120" cy="80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65A1010-5B1D-40A6-A114-200796A4D80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87663" y="4620278"/>
                  <a:ext cx="185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AF17C5B-810D-4678-BA95-6DCD452CDB7C}"/>
                    </a:ext>
                  </a:extLst>
                </p14:cNvPr>
                <p14:cNvContentPartPr/>
                <p14:nvPr/>
              </p14:nvContentPartPr>
              <p14:xfrm>
                <a:off x="768063" y="4784798"/>
                <a:ext cx="196560" cy="478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AF17C5B-810D-4678-BA95-6DCD452CDB7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3743" y="4780478"/>
                  <a:ext cx="205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2D72A30-425A-49DD-9707-8CEE548AC28A}"/>
                    </a:ext>
                  </a:extLst>
                </p14:cNvPr>
                <p14:cNvContentPartPr/>
                <p14:nvPr/>
              </p14:nvContentPartPr>
              <p14:xfrm>
                <a:off x="966063" y="4766078"/>
                <a:ext cx="105840" cy="161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2D72A30-425A-49DD-9707-8CEE548AC28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1743" y="4761758"/>
                  <a:ext cx="1144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D9E7F4BB-FE09-4C51-A7F6-C2E93A9B2BB7}"/>
              </a:ext>
            </a:extLst>
          </p:cNvPr>
          <p:cNvGrpSpPr/>
          <p:nvPr/>
        </p:nvGrpSpPr>
        <p:grpSpPr>
          <a:xfrm>
            <a:off x="1165503" y="5254598"/>
            <a:ext cx="1579320" cy="241920"/>
            <a:chOff x="1165503" y="5254598"/>
            <a:chExt cx="157932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0E43322-14F1-4DE7-8CA1-DEC84C2BC466}"/>
                    </a:ext>
                  </a:extLst>
                </p14:cNvPr>
                <p14:cNvContentPartPr/>
                <p14:nvPr/>
              </p14:nvContentPartPr>
              <p14:xfrm>
                <a:off x="1182783" y="5284478"/>
                <a:ext cx="92880" cy="162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0E43322-14F1-4DE7-8CA1-DEC84C2BC46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78463" y="5280158"/>
                  <a:ext cx="101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701C8AA-FAAF-45AA-9237-B2A1B7174BD8}"/>
                    </a:ext>
                  </a:extLst>
                </p14:cNvPr>
                <p14:cNvContentPartPr/>
                <p14:nvPr/>
              </p14:nvContentPartPr>
              <p14:xfrm>
                <a:off x="1165503" y="5383478"/>
                <a:ext cx="108360" cy="18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701C8AA-FAAF-45AA-9237-B2A1B7174BD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61183" y="5379158"/>
                  <a:ext cx="117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A312C6A-3CE5-40AA-BBAE-FFA8C4D03BC8}"/>
                    </a:ext>
                  </a:extLst>
                </p14:cNvPr>
                <p14:cNvContentPartPr/>
                <p14:nvPr/>
              </p14:nvContentPartPr>
              <p14:xfrm>
                <a:off x="1317063" y="5359358"/>
                <a:ext cx="145800" cy="1371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A312C6A-3CE5-40AA-BBAE-FFA8C4D03BC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12743" y="5355038"/>
                  <a:ext cx="154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9FF509B-A6F9-46DA-909B-DDC6236EC2BA}"/>
                    </a:ext>
                  </a:extLst>
                </p14:cNvPr>
                <p14:cNvContentPartPr/>
                <p14:nvPr/>
              </p14:nvContentPartPr>
              <p14:xfrm>
                <a:off x="1484823" y="5409758"/>
                <a:ext cx="118080" cy="59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9FF509B-A6F9-46DA-909B-DDC6236EC2B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80503" y="5405438"/>
                  <a:ext cx="126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7B55962-8E72-474B-987A-F294F0459793}"/>
                    </a:ext>
                  </a:extLst>
                </p14:cNvPr>
                <p14:cNvContentPartPr/>
                <p14:nvPr/>
              </p14:nvContentPartPr>
              <p14:xfrm>
                <a:off x="1728543" y="5322638"/>
                <a:ext cx="132120" cy="32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7B55962-8E72-474B-987A-F294F045979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724223" y="5318318"/>
                  <a:ext cx="1407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1651205-189C-471F-956F-AE6130435775}"/>
                    </a:ext>
                  </a:extLst>
                </p14:cNvPr>
                <p14:cNvContentPartPr/>
                <p14:nvPr/>
              </p14:nvContentPartPr>
              <p14:xfrm>
                <a:off x="1750503" y="5350358"/>
                <a:ext cx="109800" cy="90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1651205-189C-471F-956F-AE613043577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746183" y="5346038"/>
                  <a:ext cx="1184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CA5D9DC-9FE9-4BC6-9659-A1626BFA42D1}"/>
                    </a:ext>
                  </a:extLst>
                </p14:cNvPr>
                <p14:cNvContentPartPr/>
                <p14:nvPr/>
              </p14:nvContentPartPr>
              <p14:xfrm>
                <a:off x="2033103" y="5337398"/>
                <a:ext cx="128880" cy="10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CA5D9DC-9FE9-4BC6-9659-A1626BFA42D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28783" y="5333078"/>
                  <a:ext cx="137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1F913B6-C6EB-4C7F-8FC4-6BFCA6FB4DB6}"/>
                    </a:ext>
                  </a:extLst>
                </p14:cNvPr>
                <p14:cNvContentPartPr/>
                <p14:nvPr/>
              </p14:nvContentPartPr>
              <p14:xfrm>
                <a:off x="2244063" y="5264678"/>
                <a:ext cx="140760" cy="130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1F913B6-C6EB-4C7F-8FC4-6BFCA6FB4DB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39743" y="5260358"/>
                  <a:ext cx="149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3BF9D53-0D76-4D94-BFBA-6B5FF78957CB}"/>
                    </a:ext>
                  </a:extLst>
                </p14:cNvPr>
                <p14:cNvContentPartPr/>
                <p14:nvPr/>
              </p14:nvContentPartPr>
              <p14:xfrm>
                <a:off x="2408583" y="5352158"/>
                <a:ext cx="31680" cy="68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3BF9D53-0D76-4D94-BFBA-6B5FF78957C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404263" y="5347838"/>
                  <a:ext cx="40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72395A8-4CE3-4C99-9B12-ED6EEE9803A8}"/>
                    </a:ext>
                  </a:extLst>
                </p14:cNvPr>
                <p14:cNvContentPartPr/>
                <p14:nvPr/>
              </p14:nvContentPartPr>
              <p14:xfrm>
                <a:off x="2493183" y="5259638"/>
                <a:ext cx="127440" cy="111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72395A8-4CE3-4C99-9B12-ED6EEE9803A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88863" y="5255318"/>
                  <a:ext cx="136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0DDE788-5966-4EE0-98A1-D29A9F424BD1}"/>
                    </a:ext>
                  </a:extLst>
                </p14:cNvPr>
                <p14:cNvContentPartPr/>
                <p14:nvPr/>
              </p14:nvContentPartPr>
              <p14:xfrm>
                <a:off x="2621703" y="5254598"/>
                <a:ext cx="123120" cy="1396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0DDE788-5966-4EE0-98A1-D29A9F424BD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617383" y="5250278"/>
                  <a:ext cx="13176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0D43960C-83DD-4B3A-BB96-8C7D33A4AA9E}"/>
              </a:ext>
            </a:extLst>
          </p:cNvPr>
          <p:cNvGrpSpPr/>
          <p:nvPr/>
        </p:nvGrpSpPr>
        <p:grpSpPr>
          <a:xfrm>
            <a:off x="2098263" y="5734118"/>
            <a:ext cx="434160" cy="199080"/>
            <a:chOff x="2098263" y="5734118"/>
            <a:chExt cx="43416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B9AF73F-28FD-473F-84F2-79D000C73564}"/>
                    </a:ext>
                  </a:extLst>
                </p14:cNvPr>
                <p14:cNvContentPartPr/>
                <p14:nvPr/>
              </p14:nvContentPartPr>
              <p14:xfrm>
                <a:off x="2098263" y="5807558"/>
                <a:ext cx="296280" cy="14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B9AF73F-28FD-473F-84F2-79D000C7356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93943" y="5803238"/>
                  <a:ext cx="304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11181A0-0835-41B3-ADBB-DF65D94B6DE3}"/>
                    </a:ext>
                  </a:extLst>
                </p14:cNvPr>
                <p14:cNvContentPartPr/>
                <p14:nvPr/>
              </p14:nvContentPartPr>
              <p14:xfrm>
                <a:off x="2113743" y="5862998"/>
                <a:ext cx="295560" cy="13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11181A0-0835-41B3-ADBB-DF65D94B6DE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09423" y="5858678"/>
                  <a:ext cx="30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6CECFAB-1C19-4E11-ABA2-994DF12F1D2D}"/>
                    </a:ext>
                  </a:extLst>
                </p14:cNvPr>
                <p14:cNvContentPartPr/>
                <p14:nvPr/>
              </p14:nvContentPartPr>
              <p14:xfrm>
                <a:off x="2380143" y="5734118"/>
                <a:ext cx="152280" cy="199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6CECFAB-1C19-4E11-ABA2-994DF12F1D2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375823" y="5729798"/>
                  <a:ext cx="1609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0BA6EB5D-1482-40F7-9059-C1E9F16C4913}"/>
              </a:ext>
            </a:extLst>
          </p:cNvPr>
          <p:cNvGrpSpPr/>
          <p:nvPr/>
        </p:nvGrpSpPr>
        <p:grpSpPr>
          <a:xfrm>
            <a:off x="2873343" y="5572478"/>
            <a:ext cx="735480" cy="288720"/>
            <a:chOff x="2873343" y="5572478"/>
            <a:chExt cx="73548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4B344F-0823-4650-8BB2-706FDC8FA62C}"/>
                    </a:ext>
                  </a:extLst>
                </p14:cNvPr>
                <p14:cNvContentPartPr/>
                <p14:nvPr/>
              </p14:nvContentPartPr>
              <p14:xfrm>
                <a:off x="2873343" y="5690918"/>
                <a:ext cx="497520" cy="170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4B344F-0823-4650-8BB2-706FDC8FA62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69023" y="5686598"/>
                  <a:ext cx="506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198B70A-6B2B-45FF-84FD-1C93AB9A039D}"/>
                    </a:ext>
                  </a:extLst>
                </p14:cNvPr>
                <p14:cNvContentPartPr/>
                <p14:nvPr/>
              </p14:nvContentPartPr>
              <p14:xfrm>
                <a:off x="3282663" y="5572478"/>
                <a:ext cx="360" cy="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198B70A-6B2B-45FF-84FD-1C93AB9A039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78343" y="55681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6087D1F-3293-486E-90E9-B3A57501374E}"/>
                    </a:ext>
                  </a:extLst>
                </p14:cNvPr>
                <p14:cNvContentPartPr/>
                <p14:nvPr/>
              </p14:nvContentPartPr>
              <p14:xfrm>
                <a:off x="3382743" y="5622518"/>
                <a:ext cx="226080" cy="175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6087D1F-3293-486E-90E9-B3A57501374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78423" y="5618198"/>
                  <a:ext cx="23472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78E0C58F-E736-4FA1-9532-D7F8E69D26DC}"/>
              </a:ext>
            </a:extLst>
          </p:cNvPr>
          <p:cNvGrpSpPr/>
          <p:nvPr/>
        </p:nvGrpSpPr>
        <p:grpSpPr>
          <a:xfrm>
            <a:off x="4051623" y="5596238"/>
            <a:ext cx="1907280" cy="255600"/>
            <a:chOff x="4051623" y="5596238"/>
            <a:chExt cx="190728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1D51CF2-5A64-4B87-A66B-198F468772F0}"/>
                    </a:ext>
                  </a:extLst>
                </p14:cNvPr>
                <p14:cNvContentPartPr/>
                <p14:nvPr/>
              </p14:nvContentPartPr>
              <p14:xfrm>
                <a:off x="4051623" y="5596238"/>
                <a:ext cx="152640" cy="201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1D51CF2-5A64-4B87-A66B-198F468772F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47303" y="5591918"/>
                  <a:ext cx="161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B547520-3DEC-48A1-9FB9-1A21AA469B25}"/>
                    </a:ext>
                  </a:extLst>
                </p14:cNvPr>
                <p14:cNvContentPartPr/>
                <p14:nvPr/>
              </p14:nvContentPartPr>
              <p14:xfrm>
                <a:off x="4089783" y="5712158"/>
                <a:ext cx="65880" cy="14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B547520-3DEC-48A1-9FB9-1A21AA469B2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85463" y="5707838"/>
                  <a:ext cx="74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7F6CAAE-724B-4BB8-82ED-F7C1B5E46694}"/>
                    </a:ext>
                  </a:extLst>
                </p14:cNvPr>
                <p14:cNvContentPartPr/>
                <p14:nvPr/>
              </p14:nvContentPartPr>
              <p14:xfrm>
                <a:off x="4206423" y="5771198"/>
                <a:ext cx="111600" cy="74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7F6CAAE-724B-4BB8-82ED-F7C1B5E4669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02103" y="5766878"/>
                  <a:ext cx="120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8A69DBA-9ED9-49AA-9AE4-2C073F057768}"/>
                    </a:ext>
                  </a:extLst>
                </p14:cNvPr>
                <p14:cNvContentPartPr/>
                <p14:nvPr/>
              </p14:nvContentPartPr>
              <p14:xfrm>
                <a:off x="4594503" y="5695238"/>
                <a:ext cx="720360" cy="1303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8A69DBA-9ED9-49AA-9AE4-2C073F0577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90183" y="5690918"/>
                  <a:ext cx="729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21CCFCD-16A4-4D34-BDCC-9A32F560805A}"/>
                    </a:ext>
                  </a:extLst>
                </p14:cNvPr>
                <p14:cNvContentPartPr/>
                <p14:nvPr/>
              </p14:nvContentPartPr>
              <p14:xfrm>
                <a:off x="5383623" y="5599118"/>
                <a:ext cx="575280" cy="252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21CCFCD-16A4-4D34-BDCC-9A32F560805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79303" y="5594798"/>
                  <a:ext cx="58392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4BDA51F4-3E23-42F2-BDA3-2587F00861C7}"/>
                  </a:ext>
                </a:extLst>
              </p14:cNvPr>
              <p14:cNvContentPartPr/>
              <p14:nvPr/>
            </p14:nvContentPartPr>
            <p14:xfrm>
              <a:off x="4716183" y="2889758"/>
              <a:ext cx="1383480" cy="5382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4BDA51F4-3E23-42F2-BDA3-2587F00861C7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711863" y="2885438"/>
                <a:ext cx="1392120" cy="54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526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7A7D82B-B60D-401B-8E08-D168813D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7" y="205643"/>
            <a:ext cx="9354024" cy="352307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75096A6-5DC3-4F13-8641-DE30B8E1674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4EBF0C1-EA4D-4A1E-9CEB-7312D7EAD67D}"/>
                  </a:ext>
                </a:extLst>
              </p14:cNvPr>
              <p14:cNvContentPartPr/>
              <p14:nvPr/>
            </p14:nvContentPartPr>
            <p14:xfrm>
              <a:off x="325263" y="2152478"/>
              <a:ext cx="1244880" cy="65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4EBF0C1-EA4D-4A1E-9CEB-7312D7EAD6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943" y="2148158"/>
                <a:ext cx="12535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A10E7D7-70B1-41E7-8E55-EC42E162E6B2}"/>
                  </a:ext>
                </a:extLst>
              </p14:cNvPr>
              <p14:cNvContentPartPr/>
              <p14:nvPr/>
            </p14:nvContentPartPr>
            <p14:xfrm>
              <a:off x="4571823" y="2820998"/>
              <a:ext cx="2310480" cy="83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A10E7D7-70B1-41E7-8E55-EC42E162E6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7503" y="2816678"/>
                <a:ext cx="2319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70E8264-3748-4CA7-8B40-D8A6C2595BCF}"/>
                  </a:ext>
                </a:extLst>
              </p14:cNvPr>
              <p14:cNvContentPartPr/>
              <p14:nvPr/>
            </p14:nvContentPartPr>
            <p14:xfrm>
              <a:off x="1784343" y="3225998"/>
              <a:ext cx="708480" cy="223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70E8264-3748-4CA7-8B40-D8A6C2595B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0023" y="3221678"/>
                <a:ext cx="717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450547B-4809-461A-8B70-B1106344793A}"/>
                  </a:ext>
                </a:extLst>
              </p14:cNvPr>
              <p14:cNvContentPartPr/>
              <p14:nvPr/>
            </p14:nvContentPartPr>
            <p14:xfrm>
              <a:off x="2649063" y="3222038"/>
              <a:ext cx="1141920" cy="18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450547B-4809-461A-8B70-B110634479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4743" y="3217718"/>
                <a:ext cx="11505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61A8525-C230-47A4-8019-B738F33BF2BF}"/>
                  </a:ext>
                </a:extLst>
              </p14:cNvPr>
              <p14:cNvContentPartPr/>
              <p14:nvPr/>
            </p14:nvContentPartPr>
            <p14:xfrm>
              <a:off x="3915903" y="3279278"/>
              <a:ext cx="1179720" cy="169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61A8525-C230-47A4-8019-B738F33BF2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11583" y="3274958"/>
                <a:ext cx="1188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2DD3471-059D-4907-ACCE-E43B2D4D3788}"/>
                  </a:ext>
                </a:extLst>
              </p14:cNvPr>
              <p14:cNvContentPartPr/>
              <p14:nvPr/>
            </p14:nvContentPartPr>
            <p14:xfrm>
              <a:off x="4024623" y="3259118"/>
              <a:ext cx="916560" cy="417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2DD3471-059D-4907-ACCE-E43B2D4D37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20303" y="3254798"/>
                <a:ext cx="925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080760E-F557-4A5B-9C1B-55EADE00C9CB}"/>
                  </a:ext>
                </a:extLst>
              </p14:cNvPr>
              <p14:cNvContentPartPr/>
              <p14:nvPr/>
            </p14:nvContentPartPr>
            <p14:xfrm>
              <a:off x="7838103" y="3247598"/>
              <a:ext cx="1012320" cy="1069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080760E-F557-4A5B-9C1B-55EADE00C9C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3783" y="3243278"/>
                <a:ext cx="1020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88601CF3-3676-4DF3-9073-ABF970075C0C}"/>
                  </a:ext>
                </a:extLst>
              </p14:cNvPr>
              <p14:cNvContentPartPr/>
              <p14:nvPr/>
            </p14:nvContentPartPr>
            <p14:xfrm>
              <a:off x="5621943" y="4312118"/>
              <a:ext cx="218520" cy="1969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88601CF3-3676-4DF3-9073-ABF970075C0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17623" y="4307798"/>
                <a:ext cx="2271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1A674AFB-E3B3-4556-910A-7D3155717223}"/>
                  </a:ext>
                </a:extLst>
              </p14:cNvPr>
              <p14:cNvContentPartPr/>
              <p14:nvPr/>
            </p14:nvContentPartPr>
            <p14:xfrm>
              <a:off x="6510423" y="6539798"/>
              <a:ext cx="169920" cy="1843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1A674AFB-E3B3-4556-910A-7D31557172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06103" y="6535478"/>
                <a:ext cx="178560" cy="192960"/>
              </a:xfrm>
              <a:prstGeom prst="rect">
                <a:avLst/>
              </a:prstGeom>
            </p:spPr>
          </p:pic>
        </mc:Fallback>
      </mc:AlternateContent>
      <p:pic>
        <p:nvPicPr>
          <p:cNvPr id="170" name="Grafik 169">
            <a:extLst>
              <a:ext uri="{FF2B5EF4-FFF2-40B4-BE49-F238E27FC236}">
                <a16:creationId xmlns:a16="http://schemas.microsoft.com/office/drawing/2014/main" id="{72CC0A7B-45A2-4ADC-BA6B-C39EA3B9B6C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10655" y="1828079"/>
            <a:ext cx="3176245" cy="2141780"/>
          </a:xfrm>
          <a:prstGeom prst="rect">
            <a:avLst/>
          </a:prstGeom>
        </p:spPr>
      </p:pic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2C8EB002-A530-434E-8499-6A270E4BB947}"/>
              </a:ext>
            </a:extLst>
          </p:cNvPr>
          <p:cNvGrpSpPr/>
          <p:nvPr/>
        </p:nvGrpSpPr>
        <p:grpSpPr>
          <a:xfrm>
            <a:off x="10579863" y="2183078"/>
            <a:ext cx="442440" cy="1517040"/>
            <a:chOff x="10579863" y="2183078"/>
            <a:chExt cx="442440" cy="151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DB9F2A4-EF81-443B-BAF6-B5A168ADAACB}"/>
                    </a:ext>
                  </a:extLst>
                </p14:cNvPr>
                <p14:cNvContentPartPr/>
                <p14:nvPr/>
              </p14:nvContentPartPr>
              <p14:xfrm>
                <a:off x="10857783" y="2244278"/>
                <a:ext cx="28440" cy="3384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DB9F2A4-EF81-443B-BAF6-B5A168ADAA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53463" y="2239958"/>
                  <a:ext cx="370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5B564D3-2242-4839-8050-1CC4F3410982}"/>
                    </a:ext>
                  </a:extLst>
                </p14:cNvPr>
                <p14:cNvContentPartPr/>
                <p14:nvPr/>
              </p14:nvContentPartPr>
              <p14:xfrm>
                <a:off x="10579863" y="2183078"/>
                <a:ext cx="442440" cy="1517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5B564D3-2242-4839-8050-1CC4F34109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75543" y="2178758"/>
                  <a:ext cx="451080" cy="152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4DB6FAC9-A195-4549-A6CE-50EBD53C03EE}"/>
                  </a:ext>
                </a:extLst>
              </p14:cNvPr>
              <p14:cNvContentPartPr/>
              <p14:nvPr/>
            </p14:nvContentPartPr>
            <p14:xfrm>
              <a:off x="11045343" y="3436238"/>
              <a:ext cx="472320" cy="20952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4DB6FAC9-A195-4549-A6CE-50EBD53C03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041023" y="3431918"/>
                <a:ext cx="480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4BBCA2B0-537C-49F4-AB4F-B0388CF61F1B}"/>
                  </a:ext>
                </a:extLst>
              </p14:cNvPr>
              <p14:cNvContentPartPr/>
              <p14:nvPr/>
            </p14:nvContentPartPr>
            <p14:xfrm>
              <a:off x="6422223" y="6377438"/>
              <a:ext cx="381240" cy="51012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4BBCA2B0-537C-49F4-AB4F-B0388CF61F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17903" y="6373118"/>
                <a:ext cx="3898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954AA15-BBA8-4F7A-89C7-196753F20666}"/>
                  </a:ext>
                </a:extLst>
              </p14:cNvPr>
              <p14:cNvContentPartPr/>
              <p14:nvPr/>
            </p14:nvContentPartPr>
            <p14:xfrm>
              <a:off x="1726023" y="2761238"/>
              <a:ext cx="804960" cy="6944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954AA15-BBA8-4F7A-89C7-196753F2066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1703" y="2756918"/>
                <a:ext cx="81360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DBDF76B-94DF-4B40-ABB0-E1E15504B1D3}"/>
                  </a:ext>
                </a:extLst>
              </p14:cNvPr>
              <p14:cNvContentPartPr/>
              <p14:nvPr/>
            </p14:nvContentPartPr>
            <p14:xfrm>
              <a:off x="2537823" y="2459918"/>
              <a:ext cx="406440" cy="3553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DBDF76B-94DF-4B40-ABB0-E1E15504B1D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33503" y="2455598"/>
                <a:ext cx="41508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E85AE6E-BA73-40A4-9646-DE37675F6AAB}"/>
                  </a:ext>
                </a:extLst>
              </p14:cNvPr>
              <p14:cNvContentPartPr/>
              <p14:nvPr/>
            </p14:nvContentPartPr>
            <p14:xfrm>
              <a:off x="3093663" y="2255078"/>
              <a:ext cx="155520" cy="1659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E85AE6E-BA73-40A4-9646-DE37675F6AA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89343" y="2250758"/>
                <a:ext cx="1641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6206FC4-26F3-44A3-A6C8-6A30147B5DE6}"/>
                  </a:ext>
                </a:extLst>
              </p14:cNvPr>
              <p14:cNvContentPartPr/>
              <p14:nvPr/>
            </p14:nvContentPartPr>
            <p14:xfrm>
              <a:off x="3199863" y="2332118"/>
              <a:ext cx="59400" cy="63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6206FC4-26F3-44A3-A6C8-6A30147B5DE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95543" y="2327798"/>
                <a:ext cx="68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CE1FFB9-84E2-4CEE-831D-4B2F0433F57D}"/>
                  </a:ext>
                </a:extLst>
              </p14:cNvPr>
              <p14:cNvContentPartPr/>
              <p14:nvPr/>
            </p14:nvContentPartPr>
            <p14:xfrm>
              <a:off x="3296703" y="2241398"/>
              <a:ext cx="14400" cy="1274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CE1FFB9-84E2-4CEE-831D-4B2F0433F5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92383" y="2237078"/>
                <a:ext cx="23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CC6BA63-31F9-4F2F-BFCB-CE34D6D3B366}"/>
                  </a:ext>
                </a:extLst>
              </p14:cNvPr>
              <p14:cNvContentPartPr/>
              <p14:nvPr/>
            </p14:nvContentPartPr>
            <p14:xfrm>
              <a:off x="3317943" y="2255438"/>
              <a:ext cx="285120" cy="1011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CC6BA63-31F9-4F2F-BFCB-CE34D6D3B3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13623" y="2251118"/>
                <a:ext cx="2937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BE22BB7-F4E1-4A8A-B494-5335963E5074}"/>
                  </a:ext>
                </a:extLst>
              </p14:cNvPr>
              <p14:cNvContentPartPr/>
              <p14:nvPr/>
            </p14:nvContentPartPr>
            <p14:xfrm>
              <a:off x="3617463" y="2272358"/>
              <a:ext cx="131400" cy="810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BE22BB7-F4E1-4A8A-B494-5335963E507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13143" y="2268038"/>
                <a:ext cx="1400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63492BD-3A68-4A97-B45B-0F5F0A72F56B}"/>
                  </a:ext>
                </a:extLst>
              </p14:cNvPr>
              <p14:cNvContentPartPr/>
              <p14:nvPr/>
            </p14:nvContentPartPr>
            <p14:xfrm>
              <a:off x="3921303" y="2156078"/>
              <a:ext cx="276840" cy="1854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63492BD-3A68-4A97-B45B-0F5F0A72F56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16983" y="2151758"/>
                <a:ext cx="2854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7D5AA61-75BC-4E30-B283-7324D19C3FE7}"/>
                  </a:ext>
                </a:extLst>
              </p14:cNvPr>
              <p14:cNvContentPartPr/>
              <p14:nvPr/>
            </p14:nvContentPartPr>
            <p14:xfrm>
              <a:off x="4212543" y="2165798"/>
              <a:ext cx="12600" cy="223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7D5AA61-75BC-4E30-B283-7324D19C3FE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08223" y="2161478"/>
                <a:ext cx="21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7DA60B6-806F-422C-97D4-715FF3FF22DD}"/>
                  </a:ext>
                </a:extLst>
              </p14:cNvPr>
              <p14:cNvContentPartPr/>
              <p14:nvPr/>
            </p14:nvContentPartPr>
            <p14:xfrm>
              <a:off x="4242783" y="2150318"/>
              <a:ext cx="112320" cy="1206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7DA60B6-806F-422C-97D4-715FF3FF22D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38463" y="2145998"/>
                <a:ext cx="1209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D27D0FE-692D-42D5-8469-232E417BFD09}"/>
                  </a:ext>
                </a:extLst>
              </p14:cNvPr>
              <p14:cNvContentPartPr/>
              <p14:nvPr/>
            </p14:nvContentPartPr>
            <p14:xfrm>
              <a:off x="4392543" y="2207558"/>
              <a:ext cx="120960" cy="1616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D27D0FE-692D-42D5-8469-232E417BFD0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88223" y="2203238"/>
                <a:ext cx="1296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B1B4475-FC7C-4C93-8709-1613652131F0}"/>
                  </a:ext>
                </a:extLst>
              </p14:cNvPr>
              <p14:cNvContentPartPr/>
              <p14:nvPr/>
            </p14:nvContentPartPr>
            <p14:xfrm>
              <a:off x="4553463" y="2189918"/>
              <a:ext cx="255240" cy="1112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B1B4475-FC7C-4C93-8709-1613652131F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49143" y="2185598"/>
                <a:ext cx="2638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1F28CBDB-F06F-4028-B48F-0D95F1BD9214}"/>
                  </a:ext>
                </a:extLst>
              </p14:cNvPr>
              <p14:cNvContentPartPr/>
              <p14:nvPr/>
            </p14:nvContentPartPr>
            <p14:xfrm>
              <a:off x="4838223" y="2213318"/>
              <a:ext cx="102600" cy="662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1F28CBDB-F06F-4028-B48F-0D95F1BD92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33903" y="2208998"/>
                <a:ext cx="111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6103F48-09FB-4307-9C5E-B9DBC0E765F3}"/>
                  </a:ext>
                </a:extLst>
              </p14:cNvPr>
              <p14:cNvContentPartPr/>
              <p14:nvPr/>
            </p14:nvContentPartPr>
            <p14:xfrm>
              <a:off x="5100303" y="2241398"/>
              <a:ext cx="227880" cy="385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6103F48-09FB-4307-9C5E-B9DBC0E765F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95983" y="2237078"/>
                <a:ext cx="2365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4831168-1F0D-4E03-B92B-EEE349128BE0}"/>
                  </a:ext>
                </a:extLst>
              </p14:cNvPr>
              <p14:cNvContentPartPr/>
              <p14:nvPr/>
            </p14:nvContentPartPr>
            <p14:xfrm>
              <a:off x="5293263" y="2202158"/>
              <a:ext cx="154440" cy="1821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4831168-1F0D-4E03-B92B-EEE349128BE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88943" y="2197838"/>
                <a:ext cx="1630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A2C4621-E531-4576-B18A-64B3C97B31AD}"/>
                  </a:ext>
                </a:extLst>
              </p14:cNvPr>
              <p14:cNvContentPartPr/>
              <p14:nvPr/>
            </p14:nvContentPartPr>
            <p14:xfrm>
              <a:off x="5700063" y="2125838"/>
              <a:ext cx="93600" cy="1872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A2C4621-E531-4576-B18A-64B3C97B31A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95743" y="2121518"/>
                <a:ext cx="1022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844E2F7E-1C0D-49C9-BB11-61CBF64809E1}"/>
                  </a:ext>
                </a:extLst>
              </p14:cNvPr>
              <p14:cNvContentPartPr/>
              <p14:nvPr/>
            </p14:nvContentPartPr>
            <p14:xfrm>
              <a:off x="5656863" y="2199638"/>
              <a:ext cx="303840" cy="187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844E2F7E-1C0D-49C9-BB11-61CBF64809E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652543" y="2195318"/>
                <a:ext cx="312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C2CA304C-9CE8-4F96-BB20-18FB4D846ECA}"/>
                  </a:ext>
                </a:extLst>
              </p14:cNvPr>
              <p14:cNvContentPartPr/>
              <p14:nvPr/>
            </p14:nvContentPartPr>
            <p14:xfrm>
              <a:off x="6073743" y="2127638"/>
              <a:ext cx="114480" cy="1436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C2CA304C-9CE8-4F96-BB20-18FB4D846E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69423" y="2123318"/>
                <a:ext cx="1231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74C5C84-EC0E-4D9F-8193-0B019981923F}"/>
                  </a:ext>
                </a:extLst>
              </p14:cNvPr>
              <p14:cNvContentPartPr/>
              <p14:nvPr/>
            </p14:nvContentPartPr>
            <p14:xfrm>
              <a:off x="6162663" y="2124758"/>
              <a:ext cx="339120" cy="1458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74C5C84-EC0E-4D9F-8193-0B019981923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58343" y="2120438"/>
                <a:ext cx="3477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7718267-08E1-42BF-B4E2-83E4CFC5CDD2}"/>
                  </a:ext>
                </a:extLst>
              </p14:cNvPr>
              <p14:cNvContentPartPr/>
              <p14:nvPr/>
            </p14:nvContentPartPr>
            <p14:xfrm>
              <a:off x="6489183" y="2112158"/>
              <a:ext cx="26640" cy="252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7718267-08E1-42BF-B4E2-83E4CFC5CDD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84863" y="2107838"/>
                <a:ext cx="35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A20DDEF-75C5-4E97-AE0F-877815BB6B42}"/>
                  </a:ext>
                </a:extLst>
              </p14:cNvPr>
              <p14:cNvContentPartPr/>
              <p14:nvPr/>
            </p14:nvContentPartPr>
            <p14:xfrm>
              <a:off x="6541383" y="2123318"/>
              <a:ext cx="184680" cy="2361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A20DDEF-75C5-4E97-AE0F-877815BB6B4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37063" y="2118998"/>
                <a:ext cx="1933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6E4AF78-B89E-4055-96F1-1D84AA0F4812}"/>
                  </a:ext>
                </a:extLst>
              </p14:cNvPr>
              <p14:cNvContentPartPr/>
              <p14:nvPr/>
            </p14:nvContentPartPr>
            <p14:xfrm>
              <a:off x="6883023" y="2189198"/>
              <a:ext cx="242280" cy="792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6E4AF78-B89E-4055-96F1-1D84AA0F481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78703" y="2184878"/>
                <a:ext cx="2509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31E8ADD-1E4C-4C3D-AEB9-8F7D4CC780D9}"/>
                  </a:ext>
                </a:extLst>
              </p14:cNvPr>
              <p14:cNvContentPartPr/>
              <p14:nvPr/>
            </p14:nvContentPartPr>
            <p14:xfrm>
              <a:off x="7167423" y="2191358"/>
              <a:ext cx="259920" cy="781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31E8ADD-1E4C-4C3D-AEB9-8F7D4CC780D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63103" y="2187038"/>
                <a:ext cx="2685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82B09BB-3BD8-44EC-8C18-B518FB7CD79E}"/>
                  </a:ext>
                </a:extLst>
              </p14:cNvPr>
              <p14:cNvContentPartPr/>
              <p14:nvPr/>
            </p14:nvContentPartPr>
            <p14:xfrm>
              <a:off x="7428423" y="2175518"/>
              <a:ext cx="586440" cy="817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82B09BB-3BD8-44EC-8C18-B518FB7CD79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424103" y="2171198"/>
                <a:ext cx="5950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44DE98F-6EB5-4F61-8614-36AF0AC58AAE}"/>
                  </a:ext>
                </a:extLst>
              </p14:cNvPr>
              <p14:cNvContentPartPr/>
              <p14:nvPr/>
            </p14:nvContentPartPr>
            <p14:xfrm>
              <a:off x="8056263" y="2090558"/>
              <a:ext cx="22320" cy="2012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44DE98F-6EB5-4F61-8614-36AF0AC58AA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51943" y="2086238"/>
                <a:ext cx="309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C491ADB-A8B0-4DE9-90E0-A517603E0447}"/>
                  </a:ext>
                </a:extLst>
              </p14:cNvPr>
              <p14:cNvContentPartPr/>
              <p14:nvPr/>
            </p14:nvContentPartPr>
            <p14:xfrm>
              <a:off x="495543" y="3470798"/>
              <a:ext cx="31320" cy="2077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C491ADB-A8B0-4DE9-90E0-A517603E044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1223" y="3466478"/>
                <a:ext cx="39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89F9012F-B91D-49EC-ABD1-0ECF972E69E7}"/>
                  </a:ext>
                </a:extLst>
              </p14:cNvPr>
              <p14:cNvContentPartPr/>
              <p14:nvPr/>
            </p14:nvContentPartPr>
            <p14:xfrm>
              <a:off x="539463" y="3487718"/>
              <a:ext cx="49320" cy="1890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89F9012F-B91D-49EC-ABD1-0ECF972E69E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5143" y="3483398"/>
                <a:ext cx="579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AE727236-A717-40E3-B07E-B80753FF6941}"/>
                  </a:ext>
                </a:extLst>
              </p14:cNvPr>
              <p14:cNvContentPartPr/>
              <p14:nvPr/>
            </p14:nvContentPartPr>
            <p14:xfrm>
              <a:off x="493743" y="3599318"/>
              <a:ext cx="79920" cy="201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E727236-A717-40E3-B07E-B80753FF694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9423" y="3594998"/>
                <a:ext cx="885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A0BAB36-C444-4011-81E4-1D0D24E0794B}"/>
                  </a:ext>
                </a:extLst>
              </p14:cNvPr>
              <p14:cNvContentPartPr/>
              <p14:nvPr/>
            </p14:nvContentPartPr>
            <p14:xfrm>
              <a:off x="632703" y="3628838"/>
              <a:ext cx="69120" cy="853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A0BAB36-C444-4011-81E4-1D0D24E0794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28383" y="3624518"/>
                <a:ext cx="777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BBCF9F0-B1AB-4477-86CD-324C2BB9BA76}"/>
                  </a:ext>
                </a:extLst>
              </p14:cNvPr>
              <p14:cNvContentPartPr/>
              <p14:nvPr/>
            </p14:nvContentPartPr>
            <p14:xfrm>
              <a:off x="817023" y="3506078"/>
              <a:ext cx="12600" cy="90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BBCF9F0-B1AB-4477-86CD-324C2BB9BA7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12703" y="3501758"/>
                <a:ext cx="212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08BE2771-9499-433A-A4BA-8DFF6E01633A}"/>
                  </a:ext>
                </a:extLst>
              </p14:cNvPr>
              <p14:cNvContentPartPr/>
              <p14:nvPr/>
            </p14:nvContentPartPr>
            <p14:xfrm>
              <a:off x="807303" y="3615878"/>
              <a:ext cx="360" cy="3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08BE2771-9499-433A-A4BA-8DFF6E0163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02983" y="361155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AE64F0B7-9C53-4E2C-B8DE-AA1A21F7C52A}"/>
                  </a:ext>
                </a:extLst>
              </p14:cNvPr>
              <p14:cNvContentPartPr/>
              <p14:nvPr/>
            </p14:nvContentPartPr>
            <p14:xfrm>
              <a:off x="777063" y="3598958"/>
              <a:ext cx="21240" cy="259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AE64F0B7-9C53-4E2C-B8DE-AA1A21F7C52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72743" y="3594638"/>
                <a:ext cx="298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3955E44-38B6-414A-B858-53966B327749}"/>
                  </a:ext>
                </a:extLst>
              </p14:cNvPr>
              <p14:cNvContentPartPr/>
              <p14:nvPr/>
            </p14:nvContentPartPr>
            <p14:xfrm>
              <a:off x="1009623" y="3535238"/>
              <a:ext cx="287280" cy="2498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3955E44-38B6-414A-B858-53966B32774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05303" y="3530918"/>
                <a:ext cx="295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A79B2D0-8C91-4D8F-934C-4FE6E2C5E4CD}"/>
                  </a:ext>
                </a:extLst>
              </p14:cNvPr>
              <p14:cNvContentPartPr/>
              <p14:nvPr/>
            </p14:nvContentPartPr>
            <p14:xfrm>
              <a:off x="1412103" y="3534878"/>
              <a:ext cx="142560" cy="817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A79B2D0-8C91-4D8F-934C-4FE6E2C5E4C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07783" y="3530558"/>
                <a:ext cx="1512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58D7AAE-434E-483B-B376-8EB8A35944BD}"/>
                  </a:ext>
                </a:extLst>
              </p14:cNvPr>
              <p14:cNvContentPartPr/>
              <p14:nvPr/>
            </p14:nvContentPartPr>
            <p14:xfrm>
              <a:off x="1409223" y="3652238"/>
              <a:ext cx="155160" cy="180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58D7AAE-434E-483B-B376-8EB8A35944B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404903" y="3647918"/>
                <a:ext cx="1638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CC371F8-5C50-416C-A583-7A1241798337}"/>
                  </a:ext>
                </a:extLst>
              </p14:cNvPr>
              <p14:cNvContentPartPr/>
              <p14:nvPr/>
            </p14:nvContentPartPr>
            <p14:xfrm>
              <a:off x="1576983" y="3518318"/>
              <a:ext cx="292680" cy="2329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CC371F8-5C50-416C-A583-7A124179833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572663" y="3513998"/>
                <a:ext cx="3013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92FE5E1-76EC-455D-9B7F-D7C90C114E40}"/>
                  </a:ext>
                </a:extLst>
              </p14:cNvPr>
              <p14:cNvContentPartPr/>
              <p14:nvPr/>
            </p14:nvContentPartPr>
            <p14:xfrm>
              <a:off x="1870383" y="3606158"/>
              <a:ext cx="80640" cy="705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92FE5E1-76EC-455D-9B7F-D7C90C114E4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866063" y="3601838"/>
                <a:ext cx="892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09DCE2B6-3715-4908-B5DD-38AEB8E1A90B}"/>
                  </a:ext>
                </a:extLst>
              </p14:cNvPr>
              <p14:cNvContentPartPr/>
              <p14:nvPr/>
            </p14:nvContentPartPr>
            <p14:xfrm>
              <a:off x="518583" y="3929078"/>
              <a:ext cx="80640" cy="1472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09DCE2B6-3715-4908-B5DD-38AEB8E1A90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14263" y="3924758"/>
                <a:ext cx="89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6F90FEC-1230-46A2-AAC4-C8C00EF70ED5}"/>
                  </a:ext>
                </a:extLst>
              </p14:cNvPr>
              <p14:cNvContentPartPr/>
              <p14:nvPr/>
            </p14:nvContentPartPr>
            <p14:xfrm>
              <a:off x="530463" y="4011878"/>
              <a:ext cx="87840" cy="126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6F90FEC-1230-46A2-AAC4-C8C00EF70ED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6143" y="4007558"/>
                <a:ext cx="96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1ECE2C7-49FD-4E05-A50B-A5BDC90165D9}"/>
                  </a:ext>
                </a:extLst>
              </p14:cNvPr>
              <p14:cNvContentPartPr/>
              <p14:nvPr/>
            </p14:nvContentPartPr>
            <p14:xfrm>
              <a:off x="639543" y="3967238"/>
              <a:ext cx="204840" cy="1310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1ECE2C7-49FD-4E05-A50B-A5BDC90165D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5223" y="3962918"/>
                <a:ext cx="213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22EA03E5-D532-4763-8AA0-46EED2027354}"/>
                  </a:ext>
                </a:extLst>
              </p14:cNvPr>
              <p14:cNvContentPartPr/>
              <p14:nvPr/>
            </p14:nvContentPartPr>
            <p14:xfrm>
              <a:off x="852303" y="4036358"/>
              <a:ext cx="7560" cy="140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22EA03E5-D532-4763-8AA0-46EED202735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47983" y="4032038"/>
                <a:ext cx="162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4FF6E44-4BDE-445D-885A-F0BD388BC57F}"/>
                  </a:ext>
                </a:extLst>
              </p14:cNvPr>
              <p14:cNvContentPartPr/>
              <p14:nvPr/>
            </p14:nvContentPartPr>
            <p14:xfrm>
              <a:off x="967503" y="3967238"/>
              <a:ext cx="327600" cy="2444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4FF6E44-4BDE-445D-885A-F0BD388BC57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63183" y="3962918"/>
                <a:ext cx="336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C97BFD4C-9F6A-4E6D-A8EB-56475529F605}"/>
                  </a:ext>
                </a:extLst>
              </p14:cNvPr>
              <p14:cNvContentPartPr/>
              <p14:nvPr/>
            </p14:nvContentPartPr>
            <p14:xfrm>
              <a:off x="1419303" y="3933038"/>
              <a:ext cx="126360" cy="1105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C97BFD4C-9F6A-4E6D-A8EB-56475529F60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414983" y="3928718"/>
                <a:ext cx="135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6B54B6E-3E36-4E7C-857E-C83A532889E0}"/>
                  </a:ext>
                </a:extLst>
              </p14:cNvPr>
              <p14:cNvContentPartPr/>
              <p14:nvPr/>
            </p14:nvContentPartPr>
            <p14:xfrm>
              <a:off x="1600383" y="3913238"/>
              <a:ext cx="281520" cy="2793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6B54B6E-3E36-4E7C-857E-C83A532889E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596063" y="3908918"/>
                <a:ext cx="290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A206872-C1F7-4B18-9903-76A480F5E016}"/>
                  </a:ext>
                </a:extLst>
              </p14:cNvPr>
              <p14:cNvContentPartPr/>
              <p14:nvPr/>
            </p14:nvContentPartPr>
            <p14:xfrm>
              <a:off x="1885503" y="3979478"/>
              <a:ext cx="85320" cy="770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A206872-C1F7-4B18-9903-76A480F5E01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881183" y="3975158"/>
                <a:ext cx="939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38A8DFE1-D8C3-41FD-AB92-5503B31BD458}"/>
                  </a:ext>
                </a:extLst>
              </p14:cNvPr>
              <p14:cNvContentPartPr/>
              <p14:nvPr/>
            </p14:nvContentPartPr>
            <p14:xfrm>
              <a:off x="2210583" y="3573758"/>
              <a:ext cx="99720" cy="3960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38A8DFE1-D8C3-41FD-AB92-5503B31BD45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206263" y="3569438"/>
                <a:ext cx="1083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62E19530-E00D-48A0-A7C6-DA9FA1C81076}"/>
                  </a:ext>
                </a:extLst>
              </p14:cNvPr>
              <p14:cNvContentPartPr/>
              <p14:nvPr/>
            </p14:nvContentPartPr>
            <p14:xfrm>
              <a:off x="2514423" y="3700838"/>
              <a:ext cx="305640" cy="990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62E19530-E00D-48A0-A7C6-DA9FA1C8107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10103" y="3696518"/>
                <a:ext cx="3142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1B73ACD0-3313-46E0-A010-B4611DC9A008}"/>
                  </a:ext>
                </a:extLst>
              </p14:cNvPr>
              <p14:cNvContentPartPr/>
              <p14:nvPr/>
            </p14:nvContentPartPr>
            <p14:xfrm>
              <a:off x="2841663" y="3673118"/>
              <a:ext cx="31680" cy="237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1B73ACD0-3313-46E0-A010-B4611DC9A00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837343" y="3668798"/>
                <a:ext cx="403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9C8F297-1FD4-40B1-AFE5-A3287CF16E7B}"/>
                  </a:ext>
                </a:extLst>
              </p14:cNvPr>
              <p14:cNvContentPartPr/>
              <p14:nvPr/>
            </p14:nvContentPartPr>
            <p14:xfrm>
              <a:off x="2879103" y="3691838"/>
              <a:ext cx="52200" cy="1112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9C8F297-1FD4-40B1-AFE5-A3287CF16E7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74783" y="3687518"/>
                <a:ext cx="60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4B53E463-AF59-4292-B9F0-2F3999E7B789}"/>
                  </a:ext>
                </a:extLst>
              </p14:cNvPr>
              <p14:cNvContentPartPr/>
              <p14:nvPr/>
            </p14:nvContentPartPr>
            <p14:xfrm>
              <a:off x="2936343" y="3638918"/>
              <a:ext cx="323640" cy="1224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4B53E463-AF59-4292-B9F0-2F3999E7B78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932023" y="3634598"/>
                <a:ext cx="332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5B5D80F-53BE-4F25-BFD7-346FD3765D77}"/>
                  </a:ext>
                </a:extLst>
              </p14:cNvPr>
              <p14:cNvContentPartPr/>
              <p14:nvPr/>
            </p14:nvContentPartPr>
            <p14:xfrm>
              <a:off x="3260343" y="3648278"/>
              <a:ext cx="250560" cy="1972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5B5D80F-53BE-4F25-BFD7-346FD3765D7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256023" y="3643958"/>
                <a:ext cx="2592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61938A21-4C37-4DDF-B20F-A6FCD6F0A536}"/>
                  </a:ext>
                </a:extLst>
              </p14:cNvPr>
              <p14:cNvContentPartPr/>
              <p14:nvPr/>
            </p14:nvContentPartPr>
            <p14:xfrm>
              <a:off x="3224343" y="3546398"/>
              <a:ext cx="360" cy="3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61938A21-4C37-4DDF-B20F-A6FCD6F0A53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220023" y="354207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D787EFB-D17A-44BF-B17F-BC1AC84E37C1}"/>
                  </a:ext>
                </a:extLst>
              </p14:cNvPr>
              <p14:cNvContentPartPr/>
              <p14:nvPr/>
            </p14:nvContentPartPr>
            <p14:xfrm>
              <a:off x="3757143" y="3577718"/>
              <a:ext cx="82080" cy="1400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D787EFB-D17A-44BF-B17F-BC1AC84E37C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752823" y="3573398"/>
                <a:ext cx="907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B35902B9-8A67-4521-A438-2F32A141675D}"/>
                  </a:ext>
                </a:extLst>
              </p14:cNvPr>
              <p14:cNvContentPartPr/>
              <p14:nvPr/>
            </p14:nvContentPartPr>
            <p14:xfrm>
              <a:off x="3882423" y="3633518"/>
              <a:ext cx="98640" cy="608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B35902B9-8A67-4521-A438-2F32A141675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878103" y="3629198"/>
                <a:ext cx="1072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6F414140-8E57-4DC2-8636-1AA658E9C0C3}"/>
                  </a:ext>
                </a:extLst>
              </p14:cNvPr>
              <p14:cNvContentPartPr/>
              <p14:nvPr/>
            </p14:nvContentPartPr>
            <p14:xfrm>
              <a:off x="3740943" y="3544598"/>
              <a:ext cx="31680" cy="1814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6F414140-8E57-4DC2-8636-1AA658E9C0C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736623" y="3540278"/>
                <a:ext cx="40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339A2D4-0210-4FF5-A807-1597609BF476}"/>
                  </a:ext>
                </a:extLst>
              </p14:cNvPr>
              <p14:cNvContentPartPr/>
              <p14:nvPr/>
            </p14:nvContentPartPr>
            <p14:xfrm>
              <a:off x="3689463" y="3542798"/>
              <a:ext cx="186120" cy="489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339A2D4-0210-4FF5-A807-1597609BF47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685143" y="3538478"/>
                <a:ext cx="1947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452F7E7D-E8F6-40EE-8385-D9F61BD2EE07}"/>
                  </a:ext>
                </a:extLst>
              </p14:cNvPr>
              <p14:cNvContentPartPr/>
              <p14:nvPr/>
            </p14:nvContentPartPr>
            <p14:xfrm>
              <a:off x="3857943" y="3621998"/>
              <a:ext cx="100080" cy="788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452F7E7D-E8F6-40EE-8385-D9F61BD2EE0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53623" y="3617678"/>
                <a:ext cx="1087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7669CAD-236F-46FC-A113-395D5A2A197F}"/>
                  </a:ext>
                </a:extLst>
              </p14:cNvPr>
              <p14:cNvContentPartPr/>
              <p14:nvPr/>
            </p14:nvContentPartPr>
            <p14:xfrm>
              <a:off x="3940383" y="3609038"/>
              <a:ext cx="108720" cy="11124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7669CAD-236F-46FC-A113-395D5A2A197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936063" y="3604718"/>
                <a:ext cx="1173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0FA9200B-3B7D-403F-A262-C7B010E21149}"/>
                  </a:ext>
                </a:extLst>
              </p14:cNvPr>
              <p14:cNvContentPartPr/>
              <p14:nvPr/>
            </p14:nvContentPartPr>
            <p14:xfrm>
              <a:off x="4037943" y="3556478"/>
              <a:ext cx="128160" cy="1386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0FA9200B-3B7D-403F-A262-C7B010E2114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033623" y="3552158"/>
                <a:ext cx="136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196B3CDC-6820-4F9E-BD7B-BA54EFE6CAC1}"/>
                  </a:ext>
                </a:extLst>
              </p14:cNvPr>
              <p14:cNvContentPartPr/>
              <p14:nvPr/>
            </p14:nvContentPartPr>
            <p14:xfrm>
              <a:off x="807303" y="4490678"/>
              <a:ext cx="12600" cy="1630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196B3CDC-6820-4F9E-BD7B-BA54EFE6CAC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02983" y="4486358"/>
                <a:ext cx="21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9BC5D3E5-A314-4CF4-8EB6-5FE81F8243DC}"/>
                  </a:ext>
                </a:extLst>
              </p14:cNvPr>
              <p14:cNvContentPartPr/>
              <p14:nvPr/>
            </p14:nvContentPartPr>
            <p14:xfrm>
              <a:off x="687783" y="4456838"/>
              <a:ext cx="255600" cy="284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9BC5D3E5-A314-4CF4-8EB6-5FE81F8243D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83463" y="4452518"/>
                <a:ext cx="264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175FAD3-53F1-48E2-AD00-234648273DDF}"/>
                  </a:ext>
                </a:extLst>
              </p14:cNvPr>
              <p14:cNvContentPartPr/>
              <p14:nvPr/>
            </p14:nvContentPartPr>
            <p14:xfrm>
              <a:off x="872463" y="4583918"/>
              <a:ext cx="123480" cy="1080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175FAD3-53F1-48E2-AD00-234648273DD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68143" y="4579598"/>
                <a:ext cx="132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2F6C1ECB-CCB4-4A34-9CA4-A2B9668268C4}"/>
                  </a:ext>
                </a:extLst>
              </p14:cNvPr>
              <p14:cNvContentPartPr/>
              <p14:nvPr/>
            </p14:nvContentPartPr>
            <p14:xfrm>
              <a:off x="1015023" y="4589678"/>
              <a:ext cx="156240" cy="802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2F6C1ECB-CCB4-4A34-9CA4-A2B9668268C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10703" y="4585358"/>
                <a:ext cx="1648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C2BD5E9-0CAD-4A2D-85CB-B3BDDCFA53EA}"/>
                  </a:ext>
                </a:extLst>
              </p14:cNvPr>
              <p14:cNvContentPartPr/>
              <p14:nvPr/>
            </p14:nvContentPartPr>
            <p14:xfrm>
              <a:off x="1194663" y="4602638"/>
              <a:ext cx="110880" cy="1544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C2BD5E9-0CAD-4A2D-85CB-B3BDDCFA53E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190343" y="4598318"/>
                <a:ext cx="119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B1370FE3-8D04-43F9-B477-ABEACD205722}"/>
                  </a:ext>
                </a:extLst>
              </p14:cNvPr>
              <p14:cNvContentPartPr/>
              <p14:nvPr/>
            </p14:nvContentPartPr>
            <p14:xfrm>
              <a:off x="1470063" y="4515878"/>
              <a:ext cx="133920" cy="64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B1370FE3-8D04-43F9-B477-ABEACD20572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465743" y="4511558"/>
                <a:ext cx="1425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C113D25-48BB-489D-82FF-9F7525B08C1D}"/>
                  </a:ext>
                </a:extLst>
              </p14:cNvPr>
              <p14:cNvContentPartPr/>
              <p14:nvPr/>
            </p14:nvContentPartPr>
            <p14:xfrm>
              <a:off x="1463583" y="4575638"/>
              <a:ext cx="133920" cy="111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C113D25-48BB-489D-82FF-9F7525B08C1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459263" y="4571318"/>
                <a:ext cx="142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277136B-572D-4AD9-B8E4-AC544CF92D3B}"/>
                  </a:ext>
                </a:extLst>
              </p14:cNvPr>
              <p14:cNvContentPartPr/>
              <p14:nvPr/>
            </p14:nvContentPartPr>
            <p14:xfrm>
              <a:off x="1903503" y="4369358"/>
              <a:ext cx="140400" cy="1227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277136B-572D-4AD9-B8E4-AC544CF92D3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899183" y="4365038"/>
                <a:ext cx="1490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3568C14D-9F19-439A-B599-0B3C5A8D07BA}"/>
                  </a:ext>
                </a:extLst>
              </p14:cNvPr>
              <p14:cNvContentPartPr/>
              <p14:nvPr/>
            </p14:nvContentPartPr>
            <p14:xfrm>
              <a:off x="1911783" y="4385198"/>
              <a:ext cx="115560" cy="7416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3568C14D-9F19-439A-B599-0B3C5A8D07B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907463" y="4380878"/>
                <a:ext cx="124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1A27EB06-7BC2-4666-8D3E-BD08239DFD86}"/>
                  </a:ext>
                </a:extLst>
              </p14:cNvPr>
              <p14:cNvContentPartPr/>
              <p14:nvPr/>
            </p14:nvContentPartPr>
            <p14:xfrm>
              <a:off x="1892343" y="4321478"/>
              <a:ext cx="380160" cy="928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1A27EB06-7BC2-4666-8D3E-BD08239DFD8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888023" y="4317158"/>
                <a:ext cx="388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2AFB707-16CD-4476-9A0C-17703E74DDA7}"/>
                  </a:ext>
                </a:extLst>
              </p14:cNvPr>
              <p14:cNvContentPartPr/>
              <p14:nvPr/>
            </p14:nvContentPartPr>
            <p14:xfrm>
              <a:off x="2341623" y="4395998"/>
              <a:ext cx="250920" cy="1479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2AFB707-16CD-4476-9A0C-17703E74DDA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337303" y="4391678"/>
                <a:ext cx="2595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22F59F8F-F69C-4E60-A1FA-262CE1CBA249}"/>
                  </a:ext>
                </a:extLst>
              </p14:cNvPr>
              <p14:cNvContentPartPr/>
              <p14:nvPr/>
            </p14:nvContentPartPr>
            <p14:xfrm>
              <a:off x="2583903" y="4425878"/>
              <a:ext cx="67680" cy="5832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22F59F8F-F69C-4E60-A1FA-262CE1CBA24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579583" y="4421558"/>
                <a:ext cx="763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1558E9B4-86C4-464D-BC39-B80A62AD2693}"/>
                  </a:ext>
                </a:extLst>
              </p14:cNvPr>
              <p14:cNvContentPartPr/>
              <p14:nvPr/>
            </p14:nvContentPartPr>
            <p14:xfrm>
              <a:off x="1821783" y="4552958"/>
              <a:ext cx="872640" cy="410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1558E9B4-86C4-464D-BC39-B80A62AD269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817463" y="4548638"/>
                <a:ext cx="88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441DE081-857D-4DB0-835B-C42ECDF27FEB}"/>
                  </a:ext>
                </a:extLst>
              </p14:cNvPr>
              <p14:cNvContentPartPr/>
              <p14:nvPr/>
            </p14:nvContentPartPr>
            <p14:xfrm>
              <a:off x="2122023" y="4666358"/>
              <a:ext cx="117720" cy="1206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441DE081-857D-4DB0-835B-C42ECDF27FE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117703" y="4662038"/>
                <a:ext cx="1263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E7F5A2FD-D3D8-42EA-9861-FE640CFBDBE1}"/>
                  </a:ext>
                </a:extLst>
              </p14:cNvPr>
              <p14:cNvContentPartPr/>
              <p14:nvPr/>
            </p14:nvContentPartPr>
            <p14:xfrm>
              <a:off x="2078103" y="4609478"/>
              <a:ext cx="175320" cy="1083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E7F5A2FD-D3D8-42EA-9861-FE640CFBDBE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073783" y="4605158"/>
                <a:ext cx="1839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F0155649-432A-429F-8A39-3604A801B2FA}"/>
                  </a:ext>
                </a:extLst>
              </p14:cNvPr>
              <p14:cNvContentPartPr/>
              <p14:nvPr/>
            </p14:nvContentPartPr>
            <p14:xfrm>
              <a:off x="2831583" y="4551878"/>
              <a:ext cx="24840" cy="302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F0155649-432A-429F-8A39-3604A801B2F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827263" y="4547558"/>
                <a:ext cx="334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59D04E78-88BD-47DA-9BF8-4E38F04C6F54}"/>
                  </a:ext>
                </a:extLst>
              </p14:cNvPr>
              <p14:cNvContentPartPr/>
              <p14:nvPr/>
            </p14:nvContentPartPr>
            <p14:xfrm>
              <a:off x="2942103" y="4382678"/>
              <a:ext cx="304560" cy="2354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9D04E78-88BD-47DA-9BF8-4E38F04C6F5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937783" y="4378358"/>
                <a:ext cx="3132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19A54C2F-8D39-4049-8968-2ADE2443708E}"/>
                  </a:ext>
                </a:extLst>
              </p14:cNvPr>
              <p14:cNvContentPartPr/>
              <p14:nvPr/>
            </p14:nvContentPartPr>
            <p14:xfrm>
              <a:off x="3088623" y="4500398"/>
              <a:ext cx="114120" cy="604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19A54C2F-8D39-4049-8968-2ADE2443708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084303" y="4496078"/>
                <a:ext cx="1227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1DD2AE6-8EC8-4330-BE8A-BE959611A41B}"/>
                  </a:ext>
                </a:extLst>
              </p14:cNvPr>
              <p14:cNvContentPartPr/>
              <p14:nvPr/>
            </p14:nvContentPartPr>
            <p14:xfrm>
              <a:off x="3385983" y="4508678"/>
              <a:ext cx="154080" cy="90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1DD2AE6-8EC8-4330-BE8A-BE959611A41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381663" y="4504358"/>
                <a:ext cx="16272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22724651-9823-4287-B8A8-6981719D91B9}"/>
                  </a:ext>
                </a:extLst>
              </p14:cNvPr>
              <p14:cNvContentPartPr/>
              <p14:nvPr/>
            </p14:nvContentPartPr>
            <p14:xfrm>
              <a:off x="3402903" y="4552238"/>
              <a:ext cx="163440" cy="219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22724651-9823-4287-B8A8-6981719D91B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398583" y="4547918"/>
                <a:ext cx="172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BA5821E8-42A8-4AAB-AB3E-AF5A9C35417E}"/>
                  </a:ext>
                </a:extLst>
              </p14:cNvPr>
              <p14:cNvContentPartPr/>
              <p14:nvPr/>
            </p14:nvContentPartPr>
            <p14:xfrm>
              <a:off x="3758943" y="4314998"/>
              <a:ext cx="139680" cy="1296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BA5821E8-42A8-4AAB-AB3E-AF5A9C35417E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754623" y="4310678"/>
                <a:ext cx="1483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B7B8675F-3729-49F7-96B4-5530B6E17FFF}"/>
                  </a:ext>
                </a:extLst>
              </p14:cNvPr>
              <p14:cNvContentPartPr/>
              <p14:nvPr/>
            </p14:nvContentPartPr>
            <p14:xfrm>
              <a:off x="3931743" y="4295918"/>
              <a:ext cx="104760" cy="1112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B7B8675F-3729-49F7-96B4-5530B6E17FFF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927423" y="4291598"/>
                <a:ext cx="1134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C46F4F3-1C22-4370-B2C0-982F22A86189}"/>
                  </a:ext>
                </a:extLst>
              </p14:cNvPr>
              <p14:cNvContentPartPr/>
              <p14:nvPr/>
            </p14:nvContentPartPr>
            <p14:xfrm>
              <a:off x="4044783" y="4380158"/>
              <a:ext cx="23760" cy="982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C46F4F3-1C22-4370-B2C0-982F22A8618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040463" y="4375838"/>
                <a:ext cx="32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90B490F8-23B7-41B9-AAAB-2F1592C85B35}"/>
                  </a:ext>
                </a:extLst>
              </p14:cNvPr>
              <p14:cNvContentPartPr/>
              <p14:nvPr/>
            </p14:nvContentPartPr>
            <p14:xfrm>
              <a:off x="4125423" y="4312478"/>
              <a:ext cx="69480" cy="1047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90B490F8-23B7-41B9-AAAB-2F1592C85B35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121103" y="4308158"/>
                <a:ext cx="781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36F52F4-1A34-4F41-A599-3A1FA6CE5E57}"/>
                  </a:ext>
                </a:extLst>
              </p14:cNvPr>
              <p14:cNvContentPartPr/>
              <p14:nvPr/>
            </p14:nvContentPartPr>
            <p14:xfrm>
              <a:off x="4129023" y="4277558"/>
              <a:ext cx="115560" cy="324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36F52F4-1A34-4F41-A599-3A1FA6CE5E5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124703" y="4273238"/>
                <a:ext cx="1242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C3153C3-356F-4DD1-A326-023FA767F8A1}"/>
                  </a:ext>
                </a:extLst>
              </p14:cNvPr>
              <p14:cNvContentPartPr/>
              <p14:nvPr/>
            </p14:nvContentPartPr>
            <p14:xfrm>
              <a:off x="4279503" y="4352798"/>
              <a:ext cx="143640" cy="144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C3153C3-356F-4DD1-A326-023FA767F8A1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275183" y="4348478"/>
                <a:ext cx="152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2F382A33-20C0-4D2D-8029-9ADC5C4ED9DB}"/>
                  </a:ext>
                </a:extLst>
              </p14:cNvPr>
              <p14:cNvContentPartPr/>
              <p14:nvPr/>
            </p14:nvContentPartPr>
            <p14:xfrm>
              <a:off x="4475703" y="4273238"/>
              <a:ext cx="247680" cy="1173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2F382A33-20C0-4D2D-8029-9ADC5C4ED9DB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471383" y="4268918"/>
                <a:ext cx="2563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8E77E405-F01B-42A6-8CFE-1B67AFA0E520}"/>
                  </a:ext>
                </a:extLst>
              </p14:cNvPr>
              <p14:cNvContentPartPr/>
              <p14:nvPr/>
            </p14:nvContentPartPr>
            <p14:xfrm>
              <a:off x="3754983" y="4466198"/>
              <a:ext cx="1050480" cy="853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8E77E405-F01B-42A6-8CFE-1B67AFA0E52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750663" y="4461878"/>
                <a:ext cx="10591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C94F76C2-73F1-4E58-889B-B4CAC3BA1C7E}"/>
                  </a:ext>
                </a:extLst>
              </p14:cNvPr>
              <p14:cNvContentPartPr/>
              <p14:nvPr/>
            </p14:nvContentPartPr>
            <p14:xfrm>
              <a:off x="4041183" y="4628198"/>
              <a:ext cx="157680" cy="10296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C94F76C2-73F1-4E58-889B-B4CAC3BA1C7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036863" y="4623878"/>
                <a:ext cx="1663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7BE65B60-5A45-4B4E-8050-C284D847D7F6}"/>
                  </a:ext>
                </a:extLst>
              </p14:cNvPr>
              <p14:cNvContentPartPr/>
              <p14:nvPr/>
            </p14:nvContentPartPr>
            <p14:xfrm>
              <a:off x="4202463" y="4712438"/>
              <a:ext cx="28800" cy="6444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7BE65B60-5A45-4B4E-8050-C284D847D7F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198143" y="4708118"/>
                <a:ext cx="374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5F2513E-FD4C-42D8-A9BB-F38EA0FDA26C}"/>
                  </a:ext>
                </a:extLst>
              </p14:cNvPr>
              <p14:cNvContentPartPr/>
              <p14:nvPr/>
            </p14:nvContentPartPr>
            <p14:xfrm>
              <a:off x="4301463" y="4600838"/>
              <a:ext cx="92880" cy="1234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5F2513E-FD4C-42D8-A9BB-F38EA0FDA26C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297143" y="4596518"/>
                <a:ext cx="1015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A1C02C90-4567-41D6-BC63-F85BD02F890A}"/>
                  </a:ext>
                </a:extLst>
              </p14:cNvPr>
              <p14:cNvContentPartPr/>
              <p14:nvPr/>
            </p14:nvContentPartPr>
            <p14:xfrm>
              <a:off x="4333503" y="4584638"/>
              <a:ext cx="115920" cy="183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A1C02C90-4567-41D6-BC63-F85BD02F890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329183" y="4580318"/>
                <a:ext cx="1245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9F8D15E-9ABE-48EE-9077-3B2F7AE17AA5}"/>
                  </a:ext>
                </a:extLst>
              </p14:cNvPr>
              <p14:cNvContentPartPr/>
              <p14:nvPr/>
            </p14:nvContentPartPr>
            <p14:xfrm>
              <a:off x="4868823" y="4307078"/>
              <a:ext cx="339120" cy="2224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9F8D15E-9ABE-48EE-9077-3B2F7AE17AA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864503" y="4302758"/>
                <a:ext cx="3477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9F085A84-7FFC-49DA-9C7B-D9B2509A7AED}"/>
                  </a:ext>
                </a:extLst>
              </p14:cNvPr>
              <p14:cNvContentPartPr/>
              <p14:nvPr/>
            </p14:nvContentPartPr>
            <p14:xfrm>
              <a:off x="5049543" y="4404998"/>
              <a:ext cx="79200" cy="12168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9F085A84-7FFC-49DA-9C7B-D9B2509A7AED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045223" y="4400678"/>
                <a:ext cx="87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33683823-DE90-4570-AD19-8E7BA99B0DE9}"/>
                  </a:ext>
                </a:extLst>
              </p14:cNvPr>
              <p14:cNvContentPartPr/>
              <p14:nvPr/>
            </p14:nvContentPartPr>
            <p14:xfrm>
              <a:off x="5365263" y="4395998"/>
              <a:ext cx="136080" cy="118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33683823-DE90-4570-AD19-8E7BA99B0DE9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360943" y="4391678"/>
                <a:ext cx="1447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C93B675-1C0E-4B7E-A005-C14FA1ACB13B}"/>
                  </a:ext>
                </a:extLst>
              </p14:cNvPr>
              <p14:cNvContentPartPr/>
              <p14:nvPr/>
            </p14:nvContentPartPr>
            <p14:xfrm>
              <a:off x="5345823" y="4439918"/>
              <a:ext cx="152640" cy="1332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C93B675-1C0E-4B7E-A005-C14FA1ACB13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341503" y="4435598"/>
                <a:ext cx="1612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5F82E1EC-BB55-49D1-9970-186E46530CC1}"/>
                  </a:ext>
                </a:extLst>
              </p14:cNvPr>
              <p14:cNvContentPartPr/>
              <p14:nvPr/>
            </p14:nvContentPartPr>
            <p14:xfrm>
              <a:off x="5515383" y="4804238"/>
              <a:ext cx="77040" cy="14508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5F82E1EC-BB55-49D1-9970-186E46530CC1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511063" y="4799918"/>
                <a:ext cx="85680" cy="14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AFDE78BF-DE31-42AD-847E-181D42AE6C7C}"/>
                  </a:ext>
                </a:extLst>
              </p14:cNvPr>
              <p14:cNvContentPartPr/>
              <p14:nvPr/>
            </p14:nvContentPartPr>
            <p14:xfrm>
              <a:off x="4456263" y="6089078"/>
              <a:ext cx="3157920" cy="741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AFDE78BF-DE31-42AD-847E-181D42AE6C7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451943" y="6084758"/>
                <a:ext cx="31665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DA3B3732-7445-4B8A-9C76-ED2F052EEC82}"/>
                  </a:ext>
                </a:extLst>
              </p14:cNvPr>
              <p14:cNvContentPartPr/>
              <p14:nvPr/>
            </p14:nvContentPartPr>
            <p14:xfrm>
              <a:off x="7594743" y="6027878"/>
              <a:ext cx="233280" cy="1839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A3B3732-7445-4B8A-9C76-ED2F052EEC82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590423" y="6023558"/>
                <a:ext cx="2419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22BFE685-CB88-4AD7-9243-39299AA8DA04}"/>
                  </a:ext>
                </a:extLst>
              </p14:cNvPr>
              <p14:cNvContentPartPr/>
              <p14:nvPr/>
            </p14:nvContentPartPr>
            <p14:xfrm>
              <a:off x="5423943" y="4606958"/>
              <a:ext cx="302400" cy="24300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22BFE685-CB88-4AD7-9243-39299AA8DA04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419623" y="4602638"/>
                <a:ext cx="3110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8D922DE7-A3AC-4A86-9F9B-51171BCFAC77}"/>
                  </a:ext>
                </a:extLst>
              </p14:cNvPr>
              <p14:cNvContentPartPr/>
              <p14:nvPr/>
            </p14:nvContentPartPr>
            <p14:xfrm>
              <a:off x="3877383" y="4911518"/>
              <a:ext cx="3850560" cy="12049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8D922DE7-A3AC-4A86-9F9B-51171BCFAC7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873063" y="4907198"/>
                <a:ext cx="3859200" cy="12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D142599E-E066-4083-AD70-BD00078B61E9}"/>
                  </a:ext>
                </a:extLst>
              </p14:cNvPr>
              <p14:cNvContentPartPr/>
              <p14:nvPr/>
            </p14:nvContentPartPr>
            <p14:xfrm>
              <a:off x="6559743" y="4931678"/>
              <a:ext cx="56880" cy="14900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D142599E-E066-4083-AD70-BD00078B61E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555423" y="4927358"/>
                <a:ext cx="65520" cy="14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E1F08FE-F69B-4427-8D1F-7B241B151D1F}"/>
                  </a:ext>
                </a:extLst>
              </p14:cNvPr>
              <p14:cNvContentPartPr/>
              <p14:nvPr/>
            </p14:nvContentPartPr>
            <p14:xfrm>
              <a:off x="6521583" y="5911598"/>
              <a:ext cx="24840" cy="266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E1F08FE-F69B-4427-8D1F-7B241B151D1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517263" y="5907278"/>
                <a:ext cx="334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C309C1FA-5999-4873-A606-7D36C187630D}"/>
                  </a:ext>
                </a:extLst>
              </p14:cNvPr>
              <p14:cNvContentPartPr/>
              <p14:nvPr/>
            </p14:nvContentPartPr>
            <p14:xfrm>
              <a:off x="6232863" y="5839598"/>
              <a:ext cx="285120" cy="2898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C309C1FA-5999-4873-A606-7D36C187630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228543" y="5835278"/>
                <a:ext cx="2937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29589CD4-B7A3-4AD7-B10F-303A56435EC3}"/>
                  </a:ext>
                </a:extLst>
              </p14:cNvPr>
              <p14:cNvContentPartPr/>
              <p14:nvPr/>
            </p14:nvContentPartPr>
            <p14:xfrm>
              <a:off x="5920743" y="5777318"/>
              <a:ext cx="390960" cy="35352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29589CD4-B7A3-4AD7-B10F-303A56435EC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916423" y="5772998"/>
                <a:ext cx="39960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0C763B6F-0D82-43A5-8C23-8CC47FC05FA4}"/>
                  </a:ext>
                </a:extLst>
              </p14:cNvPr>
              <p14:cNvContentPartPr/>
              <p14:nvPr/>
            </p14:nvContentPartPr>
            <p14:xfrm>
              <a:off x="5741823" y="5723678"/>
              <a:ext cx="450720" cy="3261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0C763B6F-0D82-43A5-8C23-8CC47FC05FA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737503" y="5719358"/>
                <a:ext cx="4593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24E0F4E7-76E6-4980-8484-5C44D52EDF49}"/>
                  </a:ext>
                </a:extLst>
              </p14:cNvPr>
              <p14:cNvContentPartPr/>
              <p14:nvPr/>
            </p14:nvContentPartPr>
            <p14:xfrm>
              <a:off x="5435823" y="5592278"/>
              <a:ext cx="701280" cy="47088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24E0F4E7-76E6-4980-8484-5C44D52EDF4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431503" y="5587958"/>
                <a:ext cx="7099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1FAE900F-4140-4976-B74E-F9EB03804ABC}"/>
                  </a:ext>
                </a:extLst>
              </p14:cNvPr>
              <p14:cNvContentPartPr/>
              <p14:nvPr/>
            </p14:nvContentPartPr>
            <p14:xfrm>
              <a:off x="5227023" y="5443958"/>
              <a:ext cx="725760" cy="4831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1FAE900F-4140-4976-B74E-F9EB03804AB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222703" y="5439638"/>
                <a:ext cx="73440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DF934D56-57AF-463D-AA6D-AB3A77663465}"/>
                  </a:ext>
                </a:extLst>
              </p14:cNvPr>
              <p14:cNvContentPartPr/>
              <p14:nvPr/>
            </p14:nvContentPartPr>
            <p14:xfrm>
              <a:off x="4920303" y="5248838"/>
              <a:ext cx="1011240" cy="61704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DF934D56-57AF-463D-AA6D-AB3A77663465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915983" y="5244518"/>
                <a:ext cx="101988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88312488-F261-4300-A3F3-7FB9D1C1042D}"/>
                  </a:ext>
                </a:extLst>
              </p14:cNvPr>
              <p14:cNvContentPartPr/>
              <p14:nvPr/>
            </p14:nvContentPartPr>
            <p14:xfrm>
              <a:off x="4487943" y="5354678"/>
              <a:ext cx="1064520" cy="6541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88312488-F261-4300-A3F3-7FB9D1C1042D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483623" y="5350358"/>
                <a:ext cx="107316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0A6ECBCC-9840-400D-9C97-FC7C7FC79D97}"/>
                  </a:ext>
                </a:extLst>
              </p14:cNvPr>
              <p14:cNvContentPartPr/>
              <p14:nvPr/>
            </p14:nvContentPartPr>
            <p14:xfrm>
              <a:off x="4986183" y="5078558"/>
              <a:ext cx="521280" cy="36504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0A6ECBCC-9840-400D-9C97-FC7C7FC79D97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981863" y="5074238"/>
                <a:ext cx="5299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B05B707A-E7D1-4DA7-BA68-DFF190659437}"/>
                  </a:ext>
                </a:extLst>
              </p14:cNvPr>
              <p14:cNvContentPartPr/>
              <p14:nvPr/>
            </p14:nvContentPartPr>
            <p14:xfrm>
              <a:off x="5098503" y="5113478"/>
              <a:ext cx="354600" cy="2142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B05B707A-E7D1-4DA7-BA68-DFF190659437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094183" y="5109158"/>
                <a:ext cx="363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392B90B8-B41C-4872-86C3-DD93DED41571}"/>
                  </a:ext>
                </a:extLst>
              </p14:cNvPr>
              <p14:cNvContentPartPr/>
              <p14:nvPr/>
            </p14:nvContentPartPr>
            <p14:xfrm>
              <a:off x="5625903" y="4582118"/>
              <a:ext cx="844920" cy="7711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392B90B8-B41C-4872-86C3-DD93DED41571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621583" y="4577798"/>
                <a:ext cx="85356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888B0E2F-7F98-4A0F-AB6B-69DD56DB867C}"/>
                  </a:ext>
                </a:extLst>
              </p14:cNvPr>
              <p14:cNvContentPartPr/>
              <p14:nvPr/>
            </p14:nvContentPartPr>
            <p14:xfrm>
              <a:off x="6515463" y="4299158"/>
              <a:ext cx="176040" cy="16200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888B0E2F-7F98-4A0F-AB6B-69DD56DB867C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6511143" y="4294838"/>
                <a:ext cx="1846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78F46022-1281-40CB-ABDF-BE22C9E0F12E}"/>
                  </a:ext>
                </a:extLst>
              </p14:cNvPr>
              <p14:cNvContentPartPr/>
              <p14:nvPr/>
            </p14:nvContentPartPr>
            <p14:xfrm>
              <a:off x="6715623" y="4267838"/>
              <a:ext cx="114840" cy="14112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78F46022-1281-40CB-ABDF-BE22C9E0F12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711303" y="4263518"/>
                <a:ext cx="1234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66B32296-56BC-4C9B-89E2-A41B3005D608}"/>
                  </a:ext>
                </a:extLst>
              </p14:cNvPr>
              <p14:cNvContentPartPr/>
              <p14:nvPr/>
            </p14:nvContentPartPr>
            <p14:xfrm>
              <a:off x="6863943" y="4281878"/>
              <a:ext cx="100800" cy="1054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66B32296-56BC-4C9B-89E2-A41B3005D60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859623" y="4277558"/>
                <a:ext cx="1094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9B0A7D89-F6F4-4F80-A617-3E25EB205563}"/>
                  </a:ext>
                </a:extLst>
              </p14:cNvPr>
              <p14:cNvContentPartPr/>
              <p14:nvPr/>
            </p14:nvContentPartPr>
            <p14:xfrm>
              <a:off x="7047903" y="4305278"/>
              <a:ext cx="136080" cy="2160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9B0A7D89-F6F4-4F80-A617-3E25EB205563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043583" y="4300958"/>
                <a:ext cx="144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FAF7BDE6-E2B0-48AD-8F02-170E45184735}"/>
                  </a:ext>
                </a:extLst>
              </p14:cNvPr>
              <p14:cNvContentPartPr/>
              <p14:nvPr/>
            </p14:nvContentPartPr>
            <p14:xfrm>
              <a:off x="7208823" y="4204118"/>
              <a:ext cx="195120" cy="15336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FAF7BDE6-E2B0-48AD-8F02-170E45184735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204503" y="4199798"/>
                <a:ext cx="2037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030C1963-83DA-4CC5-8289-E7A84B20CCDD}"/>
                  </a:ext>
                </a:extLst>
              </p14:cNvPr>
              <p14:cNvContentPartPr/>
              <p14:nvPr/>
            </p14:nvContentPartPr>
            <p14:xfrm>
              <a:off x="7513023" y="3307718"/>
              <a:ext cx="1018080" cy="7873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030C1963-83DA-4CC5-8289-E7A84B20CCDD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508703" y="3303398"/>
                <a:ext cx="1026720" cy="7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9A145CA-3CBC-4981-A102-7E853CA02A94}"/>
                  </a:ext>
                </a:extLst>
              </p14:cNvPr>
              <p14:cNvContentPartPr/>
              <p14:nvPr/>
            </p14:nvContentPartPr>
            <p14:xfrm>
              <a:off x="8432823" y="3227798"/>
              <a:ext cx="245880" cy="1450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9A145CA-3CBC-4981-A102-7E853CA02A94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8428503" y="3223478"/>
                <a:ext cx="2545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388A9BC7-1693-4532-A75B-1B61F1C44447}"/>
                  </a:ext>
                </a:extLst>
              </p14:cNvPr>
              <p14:cNvContentPartPr/>
              <p14:nvPr/>
            </p14:nvContentPartPr>
            <p14:xfrm>
              <a:off x="6480183" y="4761758"/>
              <a:ext cx="10800" cy="12276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388A9BC7-1693-4532-A75B-1B61F1C44447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475863" y="4757438"/>
                <a:ext cx="194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7CFC44B1-D76D-45AB-9FB8-D25CC0C900B0}"/>
                  </a:ext>
                </a:extLst>
              </p14:cNvPr>
              <p14:cNvContentPartPr/>
              <p14:nvPr/>
            </p14:nvContentPartPr>
            <p14:xfrm>
              <a:off x="6405663" y="4727918"/>
              <a:ext cx="190440" cy="309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7CFC44B1-D76D-45AB-9FB8-D25CC0C900B0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401343" y="4723598"/>
                <a:ext cx="199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104C8E49-E3AC-4861-B835-DDA2DE5E9C35}"/>
                  </a:ext>
                </a:extLst>
              </p14:cNvPr>
              <p14:cNvContentPartPr/>
              <p14:nvPr/>
            </p14:nvContentPartPr>
            <p14:xfrm>
              <a:off x="6552183" y="4794158"/>
              <a:ext cx="191160" cy="619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104C8E49-E3AC-4861-B835-DDA2DE5E9C3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547863" y="4789838"/>
                <a:ext cx="1998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EEB89541-0A30-4BD1-815C-0F20D3D798BC}"/>
                  </a:ext>
                </a:extLst>
              </p14:cNvPr>
              <p14:cNvContentPartPr/>
              <p14:nvPr/>
            </p14:nvContentPartPr>
            <p14:xfrm>
              <a:off x="6776463" y="4744478"/>
              <a:ext cx="128160" cy="1566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EEB89541-0A30-4BD1-815C-0F20D3D798B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772143" y="4740158"/>
                <a:ext cx="136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862614B5-C520-4950-93B9-43DAF580CB42}"/>
                  </a:ext>
                </a:extLst>
              </p14:cNvPr>
              <p14:cNvContentPartPr/>
              <p14:nvPr/>
            </p14:nvContentPartPr>
            <p14:xfrm>
              <a:off x="521463" y="4947518"/>
              <a:ext cx="67680" cy="15840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862614B5-C520-4950-93B9-43DAF580CB42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17143" y="4943198"/>
                <a:ext cx="763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23108BEF-C52D-4550-9CB2-1378FA7084E4}"/>
                  </a:ext>
                </a:extLst>
              </p14:cNvPr>
              <p14:cNvContentPartPr/>
              <p14:nvPr/>
            </p14:nvContentPartPr>
            <p14:xfrm>
              <a:off x="483663" y="5019158"/>
              <a:ext cx="123120" cy="129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23108BEF-C52D-4550-9CB2-1378FA7084E4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79343" y="5014838"/>
                <a:ext cx="1317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F56AA068-B9EA-445F-A419-D743E8BC4935}"/>
                  </a:ext>
                </a:extLst>
              </p14:cNvPr>
              <p14:cNvContentPartPr/>
              <p14:nvPr/>
            </p14:nvContentPartPr>
            <p14:xfrm>
              <a:off x="668703" y="5030318"/>
              <a:ext cx="92880" cy="576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F56AA068-B9EA-445F-A419-D743E8BC493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64383" y="5025998"/>
                <a:ext cx="1015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905AED5-AD1E-417D-8959-D7F903E52FCC}"/>
                  </a:ext>
                </a:extLst>
              </p14:cNvPr>
              <p14:cNvContentPartPr/>
              <p14:nvPr/>
            </p14:nvContentPartPr>
            <p14:xfrm>
              <a:off x="757983" y="4982438"/>
              <a:ext cx="87480" cy="1054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905AED5-AD1E-417D-8959-D7F903E52FCC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53663" y="4978118"/>
                <a:ext cx="96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59E7650B-31CA-46CF-9ADE-F9198444F9AD}"/>
                  </a:ext>
                </a:extLst>
              </p14:cNvPr>
              <p14:cNvContentPartPr/>
              <p14:nvPr/>
            </p14:nvContentPartPr>
            <p14:xfrm>
              <a:off x="964263" y="4909358"/>
              <a:ext cx="126000" cy="13104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59E7650B-31CA-46CF-9ADE-F9198444F9A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59943" y="4905038"/>
                <a:ext cx="1346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981A3794-9FAF-4C76-A977-972161D859EA}"/>
                  </a:ext>
                </a:extLst>
              </p14:cNvPr>
              <p14:cNvContentPartPr/>
              <p14:nvPr/>
            </p14:nvContentPartPr>
            <p14:xfrm>
              <a:off x="1065783" y="4959758"/>
              <a:ext cx="151920" cy="6876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981A3794-9FAF-4C76-A977-972161D859EA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061463" y="4955438"/>
                <a:ext cx="1605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337A669B-4795-42CF-AD97-0CC032EA7F8D}"/>
                  </a:ext>
                </a:extLst>
              </p14:cNvPr>
              <p14:cNvContentPartPr/>
              <p14:nvPr/>
            </p14:nvContentPartPr>
            <p14:xfrm>
              <a:off x="1206183" y="4883078"/>
              <a:ext cx="27720" cy="15876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337A669B-4795-42CF-AD97-0CC032EA7F8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201863" y="4878758"/>
                <a:ext cx="363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E80542C-DEDD-47B2-AA06-EC9C6DC84F60}"/>
                  </a:ext>
                </a:extLst>
              </p14:cNvPr>
              <p14:cNvContentPartPr/>
              <p14:nvPr/>
            </p14:nvContentPartPr>
            <p14:xfrm>
              <a:off x="1187823" y="4967678"/>
              <a:ext cx="60840" cy="1296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E80542C-DEDD-47B2-AA06-EC9C6DC84F60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183503" y="4963358"/>
                <a:ext cx="69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87809016-9DBB-4AB4-992F-4D89ABE7B3C4}"/>
                  </a:ext>
                </a:extLst>
              </p14:cNvPr>
              <p14:cNvContentPartPr/>
              <p14:nvPr/>
            </p14:nvContentPartPr>
            <p14:xfrm>
              <a:off x="1248303" y="4944278"/>
              <a:ext cx="144720" cy="752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87809016-9DBB-4AB4-992F-4D89ABE7B3C4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243983" y="4939958"/>
                <a:ext cx="153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B876DA9-23F0-4EC7-9380-272B74D6FE8C}"/>
                  </a:ext>
                </a:extLst>
              </p14:cNvPr>
              <p14:cNvContentPartPr/>
              <p14:nvPr/>
            </p14:nvContentPartPr>
            <p14:xfrm>
              <a:off x="1419663" y="4891718"/>
              <a:ext cx="81720" cy="17712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B876DA9-23F0-4EC7-9380-272B74D6FE8C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415343" y="4887398"/>
                <a:ext cx="90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F6F3146B-2526-48C3-9F37-A6793AE0DC07}"/>
                  </a:ext>
                </a:extLst>
              </p14:cNvPr>
              <p14:cNvContentPartPr/>
              <p14:nvPr/>
            </p14:nvContentPartPr>
            <p14:xfrm>
              <a:off x="1359543" y="4824398"/>
              <a:ext cx="15840" cy="36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F6F3146B-2526-48C3-9F37-A6793AE0DC0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355223" y="4820078"/>
                <a:ext cx="244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62B0684-A101-46C6-8193-81A62959C4D1}"/>
                  </a:ext>
                </a:extLst>
              </p14:cNvPr>
              <p14:cNvContentPartPr/>
              <p14:nvPr/>
            </p14:nvContentPartPr>
            <p14:xfrm>
              <a:off x="1632783" y="4854278"/>
              <a:ext cx="272160" cy="1368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62B0684-A101-46C6-8193-81A62959C4D1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628463" y="4849958"/>
                <a:ext cx="2808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D7F7A740-5298-4625-BEEF-CAE7A66FE966}"/>
                  </a:ext>
                </a:extLst>
              </p14:cNvPr>
              <p14:cNvContentPartPr/>
              <p14:nvPr/>
            </p14:nvContentPartPr>
            <p14:xfrm>
              <a:off x="1810263" y="4824758"/>
              <a:ext cx="26640" cy="46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D7F7A740-5298-4625-BEEF-CAE7A66FE966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805943" y="4820438"/>
                <a:ext cx="352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CB160B85-6440-41AC-B3AE-E23ABF0812D3}"/>
                  </a:ext>
                </a:extLst>
              </p14:cNvPr>
              <p14:cNvContentPartPr/>
              <p14:nvPr/>
            </p14:nvContentPartPr>
            <p14:xfrm>
              <a:off x="2034543" y="4887398"/>
              <a:ext cx="103320" cy="8352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CB160B85-6440-41AC-B3AE-E23ABF0812D3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030223" y="4883078"/>
                <a:ext cx="1119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38F34513-4E38-4214-8FD3-F1D70CF2F271}"/>
                  </a:ext>
                </a:extLst>
              </p14:cNvPr>
              <p14:cNvContentPartPr/>
              <p14:nvPr/>
            </p14:nvContentPartPr>
            <p14:xfrm>
              <a:off x="2212023" y="4911518"/>
              <a:ext cx="93600" cy="1512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38F34513-4E38-4214-8FD3-F1D70CF2F271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207703" y="4907198"/>
                <a:ext cx="102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5B558ACF-FE6C-4E36-9A85-CE489466A7D9}"/>
                  </a:ext>
                </a:extLst>
              </p14:cNvPr>
              <p14:cNvContentPartPr/>
              <p14:nvPr/>
            </p14:nvContentPartPr>
            <p14:xfrm>
              <a:off x="2350623" y="4870478"/>
              <a:ext cx="100440" cy="946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5B558ACF-FE6C-4E36-9A85-CE489466A7D9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346303" y="4866158"/>
                <a:ext cx="1090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C8030F8B-F353-46CE-B548-449ED12B60A1}"/>
                  </a:ext>
                </a:extLst>
              </p14:cNvPr>
              <p14:cNvContentPartPr/>
              <p14:nvPr/>
            </p14:nvContentPartPr>
            <p14:xfrm>
              <a:off x="2673183" y="4853558"/>
              <a:ext cx="3240" cy="324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C8030F8B-F353-46CE-B548-449ED12B60A1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668863" y="4849238"/>
                <a:ext cx="118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59B237B1-D5E1-4C00-BE7F-81B5FE7E7E07}"/>
                  </a:ext>
                </a:extLst>
              </p14:cNvPr>
              <p14:cNvContentPartPr/>
              <p14:nvPr/>
            </p14:nvContentPartPr>
            <p14:xfrm>
              <a:off x="2561583" y="4897478"/>
              <a:ext cx="119520" cy="82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59B237B1-D5E1-4C00-BE7F-81B5FE7E7E07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557263" y="4893158"/>
                <a:ext cx="1281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1F36CBDA-C05A-4453-B5FF-CD2F81142E4E}"/>
                  </a:ext>
                </a:extLst>
              </p14:cNvPr>
              <p14:cNvContentPartPr/>
              <p14:nvPr/>
            </p14:nvContentPartPr>
            <p14:xfrm>
              <a:off x="2564103" y="4924478"/>
              <a:ext cx="124560" cy="432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1F36CBDA-C05A-4453-B5FF-CD2F81142E4E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2559783" y="4920158"/>
                <a:ext cx="13320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6C93CDA-3A5E-4D71-B1D9-0C948E4DF10C}"/>
                  </a:ext>
                </a:extLst>
              </p14:cNvPr>
              <p14:cNvContentPartPr/>
              <p14:nvPr/>
            </p14:nvContentPartPr>
            <p14:xfrm>
              <a:off x="2759943" y="4837718"/>
              <a:ext cx="102240" cy="16056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6C93CDA-3A5E-4D71-B1D9-0C948E4DF10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755623" y="4833398"/>
                <a:ext cx="1108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7C0217EB-2D6E-4D86-872C-C0DEB00E7EE0}"/>
                  </a:ext>
                </a:extLst>
              </p14:cNvPr>
              <p14:cNvContentPartPr/>
              <p14:nvPr/>
            </p14:nvContentPartPr>
            <p14:xfrm>
              <a:off x="3050103" y="4820078"/>
              <a:ext cx="9360" cy="1443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7C0217EB-2D6E-4D86-872C-C0DEB00E7EE0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045783" y="4815758"/>
                <a:ext cx="180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357AE20C-9C17-4D71-868D-AB227BE5B73A}"/>
                  </a:ext>
                </a:extLst>
              </p14:cNvPr>
              <p14:cNvContentPartPr/>
              <p14:nvPr/>
            </p14:nvContentPartPr>
            <p14:xfrm>
              <a:off x="2976663" y="4821158"/>
              <a:ext cx="148320" cy="28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357AE20C-9C17-4D71-868D-AB227BE5B73A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972343" y="4816838"/>
                <a:ext cx="1569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6D15447A-0CD2-4295-8051-B84D5E54808D}"/>
                  </a:ext>
                </a:extLst>
              </p14:cNvPr>
              <p14:cNvContentPartPr/>
              <p14:nvPr/>
            </p14:nvContentPartPr>
            <p14:xfrm>
              <a:off x="2968383" y="4881638"/>
              <a:ext cx="148680" cy="468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6D15447A-0CD2-4295-8051-B84D5E54808D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964063" y="4877318"/>
                <a:ext cx="157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C97D7A7B-2E35-4A9E-91C2-95344FB36C88}"/>
                  </a:ext>
                </a:extLst>
              </p14:cNvPr>
              <p14:cNvContentPartPr/>
              <p14:nvPr/>
            </p14:nvContentPartPr>
            <p14:xfrm>
              <a:off x="3096183" y="4873358"/>
              <a:ext cx="175320" cy="6408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C97D7A7B-2E35-4A9E-91C2-95344FB36C88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091863" y="4869038"/>
                <a:ext cx="183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13A303AD-603D-4C5A-BA6F-75F5FA3A7DF8}"/>
                  </a:ext>
                </a:extLst>
              </p14:cNvPr>
              <p14:cNvContentPartPr/>
              <p14:nvPr/>
            </p14:nvContentPartPr>
            <p14:xfrm>
              <a:off x="3245943" y="4807118"/>
              <a:ext cx="31680" cy="288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13A303AD-603D-4C5A-BA6F-75F5FA3A7DF8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241623" y="4802798"/>
                <a:ext cx="403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3BEC2EE5-F1F3-4E42-8E46-F280EBEBCD50}"/>
                  </a:ext>
                </a:extLst>
              </p14:cNvPr>
              <p14:cNvContentPartPr/>
              <p14:nvPr/>
            </p14:nvContentPartPr>
            <p14:xfrm>
              <a:off x="3302103" y="4744118"/>
              <a:ext cx="67320" cy="17136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3BEC2EE5-F1F3-4E42-8E46-F280EBEBCD50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297783" y="4739798"/>
                <a:ext cx="759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8CF92118-8A1B-427A-9B93-CD7DD65D32E5}"/>
                  </a:ext>
                </a:extLst>
              </p14:cNvPr>
              <p14:cNvContentPartPr/>
              <p14:nvPr/>
            </p14:nvContentPartPr>
            <p14:xfrm>
              <a:off x="3410463" y="4849598"/>
              <a:ext cx="123120" cy="565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8CF92118-8A1B-427A-9B93-CD7DD65D32E5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406143" y="4845278"/>
                <a:ext cx="1317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27D36367-18B5-4712-9F89-8EA909DE2A38}"/>
                  </a:ext>
                </a:extLst>
              </p14:cNvPr>
              <p14:cNvContentPartPr/>
              <p14:nvPr/>
            </p14:nvContentPartPr>
            <p14:xfrm>
              <a:off x="3521343" y="4773998"/>
              <a:ext cx="97200" cy="16488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27D36367-18B5-4712-9F89-8EA909DE2A38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517023" y="4769678"/>
                <a:ext cx="1058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F4F37D15-997D-43F4-956E-0E581A1B1304}"/>
                  </a:ext>
                </a:extLst>
              </p14:cNvPr>
              <p14:cNvContentPartPr/>
              <p14:nvPr/>
            </p14:nvContentPartPr>
            <p14:xfrm>
              <a:off x="3617463" y="4851398"/>
              <a:ext cx="212400" cy="19800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F4F37D15-997D-43F4-956E-0E581A1B1304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613143" y="4847078"/>
                <a:ext cx="2210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94B4AF6A-733E-4534-9163-B3486C407B7C}"/>
                  </a:ext>
                </a:extLst>
              </p14:cNvPr>
              <p14:cNvContentPartPr/>
              <p14:nvPr/>
            </p14:nvContentPartPr>
            <p14:xfrm>
              <a:off x="3854703" y="4871918"/>
              <a:ext cx="7200" cy="1548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94B4AF6A-733E-4534-9163-B3486C407B7C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3850383" y="4867598"/>
                <a:ext cx="158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12676A83-5719-490F-BFF5-C2830B26ECC2}"/>
                  </a:ext>
                </a:extLst>
              </p14:cNvPr>
              <p14:cNvContentPartPr/>
              <p14:nvPr/>
            </p14:nvContentPartPr>
            <p14:xfrm>
              <a:off x="3838143" y="4861838"/>
              <a:ext cx="118440" cy="720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12676A83-5719-490F-BFF5-C2830B26ECC2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3833823" y="4857518"/>
                <a:ext cx="1270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2BC33D5D-67C3-4505-9881-DF35A93F138F}"/>
                  </a:ext>
                </a:extLst>
              </p14:cNvPr>
              <p14:cNvContentPartPr/>
              <p14:nvPr/>
            </p14:nvContentPartPr>
            <p14:xfrm>
              <a:off x="3964503" y="4824038"/>
              <a:ext cx="119880" cy="10296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2BC33D5D-67C3-4505-9881-DF35A93F138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3960183" y="4819718"/>
                <a:ext cx="1285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54629150-D8F2-44F5-B10E-CDC7A4EEE82A}"/>
                  </a:ext>
                </a:extLst>
              </p14:cNvPr>
              <p14:cNvContentPartPr/>
              <p14:nvPr/>
            </p14:nvContentPartPr>
            <p14:xfrm>
              <a:off x="4113183" y="4877678"/>
              <a:ext cx="161640" cy="3024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54629150-D8F2-44F5-B10E-CDC7A4EEE82A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108863" y="4873358"/>
                <a:ext cx="1702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1CC0107B-7A70-4B23-8ED2-E62A97B24E33}"/>
                  </a:ext>
                </a:extLst>
              </p14:cNvPr>
              <p14:cNvContentPartPr/>
              <p14:nvPr/>
            </p14:nvContentPartPr>
            <p14:xfrm>
              <a:off x="432903" y="5361518"/>
              <a:ext cx="234360" cy="288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1CC0107B-7A70-4B23-8ED2-E62A97B24E33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28583" y="5357198"/>
                <a:ext cx="24300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C4E6408F-29D4-4157-B6D6-2AEFA0EC30BE}"/>
                  </a:ext>
                </a:extLst>
              </p14:cNvPr>
              <p14:cNvContentPartPr/>
              <p14:nvPr/>
            </p14:nvContentPartPr>
            <p14:xfrm>
              <a:off x="455943" y="5384198"/>
              <a:ext cx="148680" cy="28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C4E6408F-29D4-4157-B6D6-2AEFA0EC30BE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51623" y="5379878"/>
                <a:ext cx="15732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4448BD7E-A038-4DC6-94C7-4795D2250A60}"/>
                  </a:ext>
                </a:extLst>
              </p14:cNvPr>
              <p14:cNvContentPartPr/>
              <p14:nvPr/>
            </p14:nvContentPartPr>
            <p14:xfrm>
              <a:off x="691023" y="5317238"/>
              <a:ext cx="86400" cy="11736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4448BD7E-A038-4DC6-94C7-4795D2250A60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686703" y="5312918"/>
                <a:ext cx="95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52002A8A-BF1F-4901-B124-9F508C5EA1B8}"/>
                  </a:ext>
                </a:extLst>
              </p14:cNvPr>
              <p14:cNvContentPartPr/>
              <p14:nvPr/>
            </p14:nvContentPartPr>
            <p14:xfrm>
              <a:off x="882543" y="5249918"/>
              <a:ext cx="196200" cy="2124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52002A8A-BF1F-4901-B124-9F508C5EA1B8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78223" y="5245598"/>
                <a:ext cx="2048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3963A010-7DC8-4622-986C-23637E72424A}"/>
                  </a:ext>
                </a:extLst>
              </p14:cNvPr>
              <p14:cNvContentPartPr/>
              <p14:nvPr/>
            </p14:nvContentPartPr>
            <p14:xfrm>
              <a:off x="1072263" y="5320478"/>
              <a:ext cx="175320" cy="8604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3963A010-7DC8-4622-986C-23637E72424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067943" y="5316158"/>
                <a:ext cx="1839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C60E5D4F-0E6C-4C2E-BC21-48FB17371641}"/>
                  </a:ext>
                </a:extLst>
              </p14:cNvPr>
              <p14:cNvContentPartPr/>
              <p14:nvPr/>
            </p14:nvContentPartPr>
            <p14:xfrm>
              <a:off x="1151463" y="5261078"/>
              <a:ext cx="59400" cy="828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C60E5D4F-0E6C-4C2E-BC21-48FB17371641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147143" y="5256758"/>
                <a:ext cx="6804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F8DA345A-48B8-49BC-9D0A-1297738DDA78}"/>
                  </a:ext>
                </a:extLst>
              </p14:cNvPr>
              <p14:cNvContentPartPr/>
              <p14:nvPr/>
            </p14:nvContentPartPr>
            <p14:xfrm>
              <a:off x="1411743" y="5311838"/>
              <a:ext cx="144360" cy="10152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F8DA345A-48B8-49BC-9D0A-1297738DDA78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407423" y="5307518"/>
                <a:ext cx="153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A3C7C165-6985-401C-8415-48D4EB13D2A2}"/>
                  </a:ext>
                </a:extLst>
              </p14:cNvPr>
              <p14:cNvContentPartPr/>
              <p14:nvPr/>
            </p14:nvContentPartPr>
            <p14:xfrm>
              <a:off x="1614063" y="5340278"/>
              <a:ext cx="90360" cy="1008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A3C7C165-6985-401C-8415-48D4EB13D2A2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609743" y="5335958"/>
                <a:ext cx="990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ECC0FF3C-B516-4881-970C-717BAD4EEA3C}"/>
                  </a:ext>
                </a:extLst>
              </p14:cNvPr>
              <p14:cNvContentPartPr/>
              <p14:nvPr/>
            </p14:nvContentPartPr>
            <p14:xfrm>
              <a:off x="1591743" y="5378798"/>
              <a:ext cx="131400" cy="151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ECC0FF3C-B516-4881-970C-717BAD4EEA3C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587423" y="5374478"/>
                <a:ext cx="140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4A8B4B5-9B59-40BB-8CB2-52F66FC60FD0}"/>
                  </a:ext>
                </a:extLst>
              </p14:cNvPr>
              <p14:cNvContentPartPr/>
              <p14:nvPr/>
            </p14:nvContentPartPr>
            <p14:xfrm>
              <a:off x="1783263" y="5272238"/>
              <a:ext cx="138600" cy="1108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4A8B4B5-9B59-40BB-8CB2-52F66FC60FD0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778943" y="5267918"/>
                <a:ext cx="1472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030885B-1542-48F4-ABFA-5175530E7C24}"/>
                  </a:ext>
                </a:extLst>
              </p14:cNvPr>
              <p14:cNvContentPartPr/>
              <p14:nvPr/>
            </p14:nvContentPartPr>
            <p14:xfrm>
              <a:off x="1987023" y="5236238"/>
              <a:ext cx="99360" cy="1486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030885B-1542-48F4-ABFA-5175530E7C24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982703" y="5231918"/>
                <a:ext cx="108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0E5FE113-F60D-48BE-B113-AFD1042649F9}"/>
                  </a:ext>
                </a:extLst>
              </p14:cNvPr>
              <p14:cNvContentPartPr/>
              <p14:nvPr/>
            </p14:nvContentPartPr>
            <p14:xfrm>
              <a:off x="2094303" y="5336318"/>
              <a:ext cx="57960" cy="5472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0E5FE113-F60D-48BE-B113-AFD1042649F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089983" y="5331998"/>
                <a:ext cx="666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A0D135A8-4FA3-48C5-ADFA-77B1583885B8}"/>
                  </a:ext>
                </a:extLst>
              </p14:cNvPr>
              <p14:cNvContentPartPr/>
              <p14:nvPr/>
            </p14:nvContentPartPr>
            <p14:xfrm>
              <a:off x="2420823" y="5248478"/>
              <a:ext cx="15840" cy="12024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A0D135A8-4FA3-48C5-ADFA-77B1583885B8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2416503" y="5244158"/>
                <a:ext cx="24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319D78B1-1EB4-4248-B07A-F53C18F4C5D5}"/>
                  </a:ext>
                </a:extLst>
              </p14:cNvPr>
              <p14:cNvContentPartPr/>
              <p14:nvPr/>
            </p14:nvContentPartPr>
            <p14:xfrm>
              <a:off x="2342343" y="5219678"/>
              <a:ext cx="193320" cy="133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319D78B1-1EB4-4248-B07A-F53C18F4C5D5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338023" y="5215358"/>
                <a:ext cx="201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C647405D-4864-4253-B31C-1A0875BF22CA}"/>
                  </a:ext>
                </a:extLst>
              </p14:cNvPr>
              <p14:cNvContentPartPr/>
              <p14:nvPr/>
            </p14:nvContentPartPr>
            <p14:xfrm>
              <a:off x="2488143" y="5320838"/>
              <a:ext cx="157680" cy="1180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C647405D-4864-4253-B31C-1A0875BF22CA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483823" y="5316518"/>
                <a:ext cx="1663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7445B868-F76D-4367-AC53-016DE92AFC64}"/>
                  </a:ext>
                </a:extLst>
              </p14:cNvPr>
              <p14:cNvContentPartPr/>
              <p14:nvPr/>
            </p14:nvContentPartPr>
            <p14:xfrm>
              <a:off x="2661303" y="5360798"/>
              <a:ext cx="87840" cy="586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7445B868-F76D-4367-AC53-016DE92AFC64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2656983" y="5356478"/>
                <a:ext cx="96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0907C2DE-C54A-4B30-8A38-C0E0B875B626}"/>
                  </a:ext>
                </a:extLst>
              </p14:cNvPr>
              <p14:cNvContentPartPr/>
              <p14:nvPr/>
            </p14:nvContentPartPr>
            <p14:xfrm>
              <a:off x="2759583" y="5360438"/>
              <a:ext cx="56880" cy="5472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0907C2DE-C54A-4B30-8A38-C0E0B875B62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2755263" y="5356118"/>
                <a:ext cx="65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593A5FA1-DE5F-4097-A252-FBCA3A2C3409}"/>
                  </a:ext>
                </a:extLst>
              </p14:cNvPr>
              <p14:cNvContentPartPr/>
              <p14:nvPr/>
            </p14:nvContentPartPr>
            <p14:xfrm>
              <a:off x="2929143" y="5266118"/>
              <a:ext cx="126000" cy="1332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593A5FA1-DE5F-4097-A252-FBCA3A2C3409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924823" y="5261798"/>
                <a:ext cx="1346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7CF4B2B7-C620-4911-9A96-1ABBF58D9EA2}"/>
                  </a:ext>
                </a:extLst>
              </p14:cNvPr>
              <p14:cNvContentPartPr/>
              <p14:nvPr/>
            </p14:nvContentPartPr>
            <p14:xfrm>
              <a:off x="2957943" y="5311838"/>
              <a:ext cx="119880" cy="1404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7CF4B2B7-C620-4911-9A96-1ABBF58D9EA2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953623" y="5307518"/>
                <a:ext cx="1285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CC2586C1-97B8-4E43-9CCC-92629786094E}"/>
                  </a:ext>
                </a:extLst>
              </p14:cNvPr>
              <p14:cNvContentPartPr/>
              <p14:nvPr/>
            </p14:nvContentPartPr>
            <p14:xfrm>
              <a:off x="3187623" y="5208518"/>
              <a:ext cx="155160" cy="13860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CC2586C1-97B8-4E43-9CCC-92629786094E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3183303" y="5204198"/>
                <a:ext cx="16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00E1F39D-5DB4-446E-B92E-5A6894AD212A}"/>
                  </a:ext>
                </a:extLst>
              </p14:cNvPr>
              <p14:cNvContentPartPr/>
              <p14:nvPr/>
            </p14:nvContentPartPr>
            <p14:xfrm>
              <a:off x="3342423" y="5321558"/>
              <a:ext cx="34920" cy="565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00E1F39D-5DB4-446E-B92E-5A6894AD212A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3338103" y="5317238"/>
                <a:ext cx="435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C7D009D-CC03-45DF-8098-EA664DDB462F}"/>
                  </a:ext>
                </a:extLst>
              </p14:cNvPr>
              <p14:cNvContentPartPr/>
              <p14:nvPr/>
            </p14:nvContentPartPr>
            <p14:xfrm>
              <a:off x="3416583" y="5202758"/>
              <a:ext cx="122400" cy="16344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C7D009D-CC03-45DF-8098-EA664DDB462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3412263" y="5198438"/>
                <a:ext cx="1310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606C05B0-46D0-48D6-87FB-9991C9558C7B}"/>
                  </a:ext>
                </a:extLst>
              </p14:cNvPr>
              <p14:cNvContentPartPr/>
              <p14:nvPr/>
            </p14:nvContentPartPr>
            <p14:xfrm>
              <a:off x="3614583" y="5208158"/>
              <a:ext cx="145440" cy="1670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606C05B0-46D0-48D6-87FB-9991C9558C7B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610263" y="5203838"/>
                <a:ext cx="1540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C498F487-4F0C-45D2-8535-753F214D62BF}"/>
                  </a:ext>
                </a:extLst>
              </p14:cNvPr>
              <p14:cNvContentPartPr/>
              <p14:nvPr/>
            </p14:nvContentPartPr>
            <p14:xfrm>
              <a:off x="1114743" y="5632598"/>
              <a:ext cx="207360" cy="151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C498F487-4F0C-45D2-8535-753F214D62BF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10423" y="5628278"/>
                <a:ext cx="216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168A62D2-8B23-45D6-9015-633F52C19EFA}"/>
                  </a:ext>
                </a:extLst>
              </p14:cNvPr>
              <p14:cNvContentPartPr/>
              <p14:nvPr/>
            </p14:nvContentPartPr>
            <p14:xfrm>
              <a:off x="1112583" y="5660678"/>
              <a:ext cx="218880" cy="2160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168A62D2-8B23-45D6-9015-633F52C19EFA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08263" y="5656358"/>
                <a:ext cx="227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3D30E17-3EDD-4E2B-BFC9-B89D2DD94BF3}"/>
                  </a:ext>
                </a:extLst>
              </p14:cNvPr>
              <p14:cNvContentPartPr/>
              <p14:nvPr/>
            </p14:nvContentPartPr>
            <p14:xfrm>
              <a:off x="1312023" y="5600918"/>
              <a:ext cx="99000" cy="15084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3D30E17-3EDD-4E2B-BFC9-B89D2DD94BF3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307703" y="5596598"/>
                <a:ext cx="1076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7CEAE0A9-8A83-4423-A44E-6EBD930F6EA4}"/>
                  </a:ext>
                </a:extLst>
              </p14:cNvPr>
              <p14:cNvContentPartPr/>
              <p14:nvPr/>
            </p14:nvContentPartPr>
            <p14:xfrm>
              <a:off x="1582023" y="5568878"/>
              <a:ext cx="76680" cy="1468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7CEAE0A9-8A83-4423-A44E-6EBD930F6EA4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577703" y="5564558"/>
                <a:ext cx="853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FD284DAF-8A02-4F09-8137-859AE3BDC11B}"/>
                  </a:ext>
                </a:extLst>
              </p14:cNvPr>
              <p14:cNvContentPartPr/>
              <p14:nvPr/>
            </p14:nvContentPartPr>
            <p14:xfrm>
              <a:off x="1576263" y="5626478"/>
              <a:ext cx="75600" cy="208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FD284DAF-8A02-4F09-8137-859AE3BDC11B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571943" y="5622158"/>
                <a:ext cx="84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A4C72A0A-E512-4DFC-BDA1-CCA90D5B36D0}"/>
                  </a:ext>
                </a:extLst>
              </p14:cNvPr>
              <p14:cNvContentPartPr/>
              <p14:nvPr/>
            </p14:nvContentPartPr>
            <p14:xfrm>
              <a:off x="1702623" y="5663918"/>
              <a:ext cx="71280" cy="7272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A4C72A0A-E512-4DFC-BDA1-CCA90D5B36D0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698303" y="5659598"/>
                <a:ext cx="7992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8D4BD899-B5AF-4B10-913A-ED87D884F2C9}"/>
                  </a:ext>
                </a:extLst>
              </p14:cNvPr>
              <p14:cNvContentPartPr/>
              <p14:nvPr/>
            </p14:nvContentPartPr>
            <p14:xfrm>
              <a:off x="1927983" y="5600558"/>
              <a:ext cx="291960" cy="11016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8D4BD899-B5AF-4B10-913A-ED87D884F2C9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923663" y="5596238"/>
                <a:ext cx="3006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0842FAA3-4402-4FD5-9FE4-6A3D596834FD}"/>
                  </a:ext>
                </a:extLst>
              </p14:cNvPr>
              <p14:cNvContentPartPr/>
              <p14:nvPr/>
            </p14:nvContentPartPr>
            <p14:xfrm>
              <a:off x="2199783" y="5567798"/>
              <a:ext cx="29160" cy="2700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0842FAA3-4402-4FD5-9FE4-6A3D596834FD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195463" y="5563478"/>
                <a:ext cx="37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249531C8-4C10-4742-8799-3152D53E606C}"/>
                  </a:ext>
                </a:extLst>
              </p14:cNvPr>
              <p14:cNvContentPartPr/>
              <p14:nvPr/>
            </p14:nvContentPartPr>
            <p14:xfrm>
              <a:off x="2244063" y="5563838"/>
              <a:ext cx="114120" cy="1000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249531C8-4C10-4742-8799-3152D53E606C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239743" y="5559518"/>
                <a:ext cx="1227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F605B6EE-087E-45C2-AA13-AC8FC04CFA4A}"/>
                  </a:ext>
                </a:extLst>
              </p14:cNvPr>
              <p14:cNvContentPartPr/>
              <p14:nvPr/>
            </p14:nvContentPartPr>
            <p14:xfrm>
              <a:off x="2483463" y="5672918"/>
              <a:ext cx="87840" cy="6444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F605B6EE-087E-45C2-AA13-AC8FC04CFA4A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479143" y="5668598"/>
                <a:ext cx="96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8EE955AB-2B89-4AFB-AD8F-6947F1516256}"/>
                  </a:ext>
                </a:extLst>
              </p14:cNvPr>
              <p14:cNvContentPartPr/>
              <p14:nvPr/>
            </p14:nvContentPartPr>
            <p14:xfrm>
              <a:off x="2620263" y="5565278"/>
              <a:ext cx="109800" cy="15372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8EE955AB-2B89-4AFB-AD8F-6947F151625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2615943" y="5560958"/>
                <a:ext cx="1184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6B858789-6D56-43F0-A568-C7A1434DC3C6}"/>
                  </a:ext>
                </a:extLst>
              </p14:cNvPr>
              <p14:cNvContentPartPr/>
              <p14:nvPr/>
            </p14:nvContentPartPr>
            <p14:xfrm>
              <a:off x="2670663" y="5665358"/>
              <a:ext cx="43920" cy="3852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6B858789-6D56-43F0-A568-C7A1434DC3C6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2666343" y="5661038"/>
                <a:ext cx="52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FEC9942C-3A6F-4813-B43B-FC01B223E0FB}"/>
                  </a:ext>
                </a:extLst>
              </p14:cNvPr>
              <p14:cNvContentPartPr/>
              <p14:nvPr/>
            </p14:nvContentPartPr>
            <p14:xfrm>
              <a:off x="2731863" y="5640158"/>
              <a:ext cx="226440" cy="1447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FEC9942C-3A6F-4813-B43B-FC01B223E0FB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2727543" y="5635838"/>
                <a:ext cx="235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3190BAA9-C5C4-4AD7-9F43-A2C483EE7BB3}"/>
                  </a:ext>
                </a:extLst>
              </p14:cNvPr>
              <p14:cNvContentPartPr/>
              <p14:nvPr/>
            </p14:nvContentPartPr>
            <p14:xfrm>
              <a:off x="2841303" y="5657078"/>
              <a:ext cx="137880" cy="824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3190BAA9-C5C4-4AD7-9F43-A2C483EE7BB3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2836983" y="5652758"/>
                <a:ext cx="146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74E1ED2A-EEA8-4462-8C78-DFA3658E351E}"/>
                  </a:ext>
                </a:extLst>
              </p14:cNvPr>
              <p14:cNvContentPartPr/>
              <p14:nvPr/>
            </p14:nvContentPartPr>
            <p14:xfrm>
              <a:off x="2957223" y="5640158"/>
              <a:ext cx="104040" cy="15192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74E1ED2A-EEA8-4462-8C78-DFA3658E351E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2952903" y="5635838"/>
                <a:ext cx="112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5D6E369B-A448-4566-9391-A0FCC68EDF3A}"/>
                  </a:ext>
                </a:extLst>
              </p14:cNvPr>
              <p14:cNvContentPartPr/>
              <p14:nvPr/>
            </p14:nvContentPartPr>
            <p14:xfrm>
              <a:off x="3038223" y="5632598"/>
              <a:ext cx="138960" cy="13104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5D6E369B-A448-4566-9391-A0FCC68EDF3A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3033903" y="5628278"/>
                <a:ext cx="147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1E330C1D-A429-4268-8506-71B9434FD419}"/>
                  </a:ext>
                </a:extLst>
              </p14:cNvPr>
              <p14:cNvContentPartPr/>
              <p14:nvPr/>
            </p14:nvContentPartPr>
            <p14:xfrm>
              <a:off x="3236943" y="5523878"/>
              <a:ext cx="105120" cy="7344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1E330C1D-A429-4268-8506-71B9434FD419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3232623" y="5519558"/>
                <a:ext cx="113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4419D73E-1044-423A-8B1F-FA22011CE282}"/>
                  </a:ext>
                </a:extLst>
              </p14:cNvPr>
              <p14:cNvContentPartPr/>
              <p14:nvPr/>
            </p14:nvContentPartPr>
            <p14:xfrm>
              <a:off x="3474903" y="5592998"/>
              <a:ext cx="101880" cy="7380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4419D73E-1044-423A-8B1F-FA22011CE282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3470583" y="5588678"/>
                <a:ext cx="1105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0D54AEDE-14C7-45D7-8E81-629AE9012CE5}"/>
                  </a:ext>
                </a:extLst>
              </p14:cNvPr>
              <p14:cNvContentPartPr/>
              <p14:nvPr/>
            </p14:nvContentPartPr>
            <p14:xfrm>
              <a:off x="3604503" y="5525318"/>
              <a:ext cx="86400" cy="12240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0D54AEDE-14C7-45D7-8E81-629AE9012CE5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600183" y="5520998"/>
                <a:ext cx="950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CFE1400B-9AC7-43CB-A204-C564BC1C2B7A}"/>
                  </a:ext>
                </a:extLst>
              </p14:cNvPr>
              <p14:cNvContentPartPr/>
              <p14:nvPr/>
            </p14:nvContentPartPr>
            <p14:xfrm>
              <a:off x="3705663" y="5572838"/>
              <a:ext cx="169560" cy="21024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CFE1400B-9AC7-43CB-A204-C564BC1C2B7A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701343" y="5568518"/>
                <a:ext cx="1782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FC378531-786D-4B22-A1A3-152B97CA6750}"/>
                  </a:ext>
                </a:extLst>
              </p14:cNvPr>
              <p14:cNvContentPartPr/>
              <p14:nvPr/>
            </p14:nvContentPartPr>
            <p14:xfrm>
              <a:off x="3932103" y="5490398"/>
              <a:ext cx="54000" cy="1508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FC378531-786D-4B22-A1A3-152B97CA6750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3927783" y="5486078"/>
                <a:ext cx="626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308C5010-51F8-4A7B-9967-45CFE479F13A}"/>
                  </a:ext>
                </a:extLst>
              </p14:cNvPr>
              <p14:cNvContentPartPr/>
              <p14:nvPr/>
            </p14:nvContentPartPr>
            <p14:xfrm>
              <a:off x="3971703" y="5549798"/>
              <a:ext cx="89640" cy="738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308C5010-51F8-4A7B-9967-45CFE479F13A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967383" y="5545478"/>
                <a:ext cx="982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A063A460-21D8-4F0A-8CEE-85A24A8F72B5}"/>
                  </a:ext>
                </a:extLst>
              </p14:cNvPr>
              <p14:cNvContentPartPr/>
              <p14:nvPr/>
            </p14:nvContentPartPr>
            <p14:xfrm>
              <a:off x="4059183" y="5482118"/>
              <a:ext cx="310320" cy="1620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A063A460-21D8-4F0A-8CEE-85A24A8F72B5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4054863" y="5477798"/>
                <a:ext cx="3189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CBE110D5-4DC8-43EF-94DC-B3E3A7D5E4F3}"/>
                  </a:ext>
                </a:extLst>
              </p14:cNvPr>
              <p14:cNvContentPartPr/>
              <p14:nvPr/>
            </p14:nvContentPartPr>
            <p14:xfrm>
              <a:off x="902703" y="5908718"/>
              <a:ext cx="246240" cy="27396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CBE110D5-4DC8-43EF-94DC-B3E3A7D5E4F3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898383" y="5904398"/>
                <a:ext cx="2548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89001677-DCE2-4172-8DEC-AC399B83019C}"/>
                  </a:ext>
                </a:extLst>
              </p14:cNvPr>
              <p14:cNvContentPartPr/>
              <p14:nvPr/>
            </p14:nvContentPartPr>
            <p14:xfrm>
              <a:off x="1099983" y="5934998"/>
              <a:ext cx="64080" cy="2124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89001677-DCE2-4172-8DEC-AC399B83019C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095663" y="5930678"/>
                <a:ext cx="72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00489C8F-E663-402D-950B-B6FFBC671B58}"/>
                  </a:ext>
                </a:extLst>
              </p14:cNvPr>
              <p14:cNvContentPartPr/>
              <p14:nvPr/>
            </p14:nvContentPartPr>
            <p14:xfrm>
              <a:off x="1346943" y="6004118"/>
              <a:ext cx="128160" cy="954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00489C8F-E663-402D-950B-B6FFBC671B58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342623" y="5999798"/>
                <a:ext cx="136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21F4E62A-B1AD-45D8-BF0C-E0C061CADE46}"/>
                  </a:ext>
                </a:extLst>
              </p14:cNvPr>
              <p14:cNvContentPartPr/>
              <p14:nvPr/>
            </p14:nvContentPartPr>
            <p14:xfrm>
              <a:off x="1557543" y="6015638"/>
              <a:ext cx="106560" cy="324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21F4E62A-B1AD-45D8-BF0C-E0C061CADE46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1553223" y="6011318"/>
                <a:ext cx="1152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BFAAD3C9-0B33-4819-A66F-492574AD4BAF}"/>
                  </a:ext>
                </a:extLst>
              </p14:cNvPr>
              <p14:cNvContentPartPr/>
              <p14:nvPr/>
            </p14:nvContentPartPr>
            <p14:xfrm>
              <a:off x="1569063" y="6053438"/>
              <a:ext cx="94320" cy="432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BFAAD3C9-0B33-4819-A66F-492574AD4BAF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1564743" y="6049118"/>
                <a:ext cx="10296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72BB71F6-87BE-48B7-B86E-699FD67ECB09}"/>
                  </a:ext>
                </a:extLst>
              </p14:cNvPr>
              <p14:cNvContentPartPr/>
              <p14:nvPr/>
            </p14:nvContentPartPr>
            <p14:xfrm>
              <a:off x="1720263" y="6013478"/>
              <a:ext cx="87480" cy="7992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72BB71F6-87BE-48B7-B86E-699FD67ECB09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715943" y="6009158"/>
                <a:ext cx="961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6C4FF886-3DE0-44AA-9394-D894C5720A7D}"/>
                  </a:ext>
                </a:extLst>
              </p14:cNvPr>
              <p14:cNvContentPartPr/>
              <p14:nvPr/>
            </p14:nvContentPartPr>
            <p14:xfrm>
              <a:off x="1848783" y="6078278"/>
              <a:ext cx="21960" cy="9684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6C4FF886-3DE0-44AA-9394-D894C5720A7D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844463" y="6073958"/>
                <a:ext cx="306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8D929CEF-65B2-4D7C-BAC4-6DE727BFEC4F}"/>
                  </a:ext>
                </a:extLst>
              </p14:cNvPr>
              <p14:cNvContentPartPr/>
              <p14:nvPr/>
            </p14:nvContentPartPr>
            <p14:xfrm>
              <a:off x="1920423" y="6002678"/>
              <a:ext cx="112320" cy="13788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8D929CEF-65B2-4D7C-BAC4-6DE727BFEC4F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916103" y="5998358"/>
                <a:ext cx="1209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781743E7-0189-4F88-BD03-30AA16587209}"/>
                  </a:ext>
                </a:extLst>
              </p14:cNvPr>
              <p14:cNvContentPartPr/>
              <p14:nvPr/>
            </p14:nvContentPartPr>
            <p14:xfrm>
              <a:off x="1983783" y="5992238"/>
              <a:ext cx="234360" cy="9432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781743E7-0189-4F88-BD03-30AA16587209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979463" y="5987918"/>
                <a:ext cx="243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1F867AFB-0326-4765-B4CB-C638AB5C1455}"/>
                  </a:ext>
                </a:extLst>
              </p14:cNvPr>
              <p14:cNvContentPartPr/>
              <p14:nvPr/>
            </p14:nvContentPartPr>
            <p14:xfrm>
              <a:off x="2086023" y="5932478"/>
              <a:ext cx="90000" cy="7452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1F867AFB-0326-4765-B4CB-C638AB5C1455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2081703" y="5928158"/>
                <a:ext cx="98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417CB33E-F04C-446E-988D-095240C60F93}"/>
                  </a:ext>
                </a:extLst>
              </p14:cNvPr>
              <p14:cNvContentPartPr/>
              <p14:nvPr/>
            </p14:nvContentPartPr>
            <p14:xfrm>
              <a:off x="2203743" y="6048758"/>
              <a:ext cx="51480" cy="504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417CB33E-F04C-446E-988D-095240C60F93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2199423" y="6044438"/>
                <a:ext cx="60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0B9269DA-E3E9-49B7-826D-E595AA72D586}"/>
                  </a:ext>
                </a:extLst>
              </p14:cNvPr>
              <p14:cNvContentPartPr/>
              <p14:nvPr/>
            </p14:nvContentPartPr>
            <p14:xfrm>
              <a:off x="2481663" y="6014198"/>
              <a:ext cx="18720" cy="9324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0B9269DA-E3E9-49B7-826D-E595AA72D586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2477343" y="6009878"/>
                <a:ext cx="273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2EA12CF4-13BF-47C2-85AC-FD363B6B5C7D}"/>
                  </a:ext>
                </a:extLst>
              </p14:cNvPr>
              <p14:cNvContentPartPr/>
              <p14:nvPr/>
            </p14:nvContentPartPr>
            <p14:xfrm>
              <a:off x="2410383" y="5959118"/>
              <a:ext cx="184320" cy="360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2EA12CF4-13BF-47C2-85AC-FD363B6B5C7D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2406063" y="5954798"/>
                <a:ext cx="192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4D3C0248-2829-4743-BDC2-77D59A5C76EB}"/>
                  </a:ext>
                </a:extLst>
              </p14:cNvPr>
              <p14:cNvContentPartPr/>
              <p14:nvPr/>
            </p14:nvContentPartPr>
            <p14:xfrm>
              <a:off x="2590383" y="6060998"/>
              <a:ext cx="106920" cy="11808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4D3C0248-2829-4743-BDC2-77D59A5C76EB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2586063" y="6056678"/>
                <a:ext cx="1155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D4E9D4AE-84BC-4146-B7D9-9666E8B075DF}"/>
                  </a:ext>
                </a:extLst>
              </p14:cNvPr>
              <p14:cNvContentPartPr/>
              <p14:nvPr/>
            </p14:nvContentPartPr>
            <p14:xfrm>
              <a:off x="2739063" y="6084758"/>
              <a:ext cx="122040" cy="7272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D4E9D4AE-84BC-4146-B7D9-9666E8B075DF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734743" y="6080438"/>
                <a:ext cx="130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E4C2D2BE-CB90-42AE-BBE2-C1DED448E257}"/>
                  </a:ext>
                </a:extLst>
              </p14:cNvPr>
              <p14:cNvContentPartPr/>
              <p14:nvPr/>
            </p14:nvContentPartPr>
            <p14:xfrm>
              <a:off x="2973423" y="6046238"/>
              <a:ext cx="137520" cy="648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E4C2D2BE-CB90-42AE-BBE2-C1DED448E257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2969103" y="6041918"/>
                <a:ext cx="1461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DE7975E5-B434-476A-B311-AE490CE65D22}"/>
                  </a:ext>
                </a:extLst>
              </p14:cNvPr>
              <p14:cNvContentPartPr/>
              <p14:nvPr/>
            </p14:nvContentPartPr>
            <p14:xfrm>
              <a:off x="3013383" y="6077918"/>
              <a:ext cx="125640" cy="115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DE7975E5-B434-476A-B311-AE490CE65D22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3009063" y="6073598"/>
                <a:ext cx="134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54C09A15-F7C7-4659-9BC5-ACFCAF333D6E}"/>
                  </a:ext>
                </a:extLst>
              </p14:cNvPr>
              <p14:cNvContentPartPr/>
              <p14:nvPr/>
            </p14:nvContentPartPr>
            <p14:xfrm>
              <a:off x="3245943" y="5981078"/>
              <a:ext cx="111240" cy="12168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54C09A15-F7C7-4659-9BC5-ACFCAF333D6E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3241623" y="5976758"/>
                <a:ext cx="1198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CD3421E0-2468-463E-9267-9F7873157845}"/>
                  </a:ext>
                </a:extLst>
              </p14:cNvPr>
              <p14:cNvContentPartPr/>
              <p14:nvPr/>
            </p14:nvContentPartPr>
            <p14:xfrm>
              <a:off x="3360783" y="6061718"/>
              <a:ext cx="20520" cy="9468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CD3421E0-2468-463E-9267-9F7873157845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3356463" y="6057398"/>
                <a:ext cx="291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A836182A-F9F0-4B96-B40F-432EA308E8F8}"/>
                  </a:ext>
                </a:extLst>
              </p14:cNvPr>
              <p14:cNvContentPartPr/>
              <p14:nvPr/>
            </p14:nvContentPartPr>
            <p14:xfrm>
              <a:off x="3382023" y="5946158"/>
              <a:ext cx="104400" cy="12276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A836182A-F9F0-4B96-B40F-432EA308E8F8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3377703" y="5941838"/>
                <a:ext cx="1130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83914A96-E90D-4A22-B489-484C3EAFD167}"/>
                  </a:ext>
                </a:extLst>
              </p14:cNvPr>
              <p14:cNvContentPartPr/>
              <p14:nvPr/>
            </p14:nvContentPartPr>
            <p14:xfrm>
              <a:off x="3524943" y="5945078"/>
              <a:ext cx="114840" cy="15516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83914A96-E90D-4A22-B489-484C3EAFD167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3520623" y="5940758"/>
                <a:ext cx="123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87CEAF99-548B-4BD6-BD35-1D74B7080A21}"/>
                  </a:ext>
                </a:extLst>
              </p14:cNvPr>
              <p14:cNvContentPartPr/>
              <p14:nvPr/>
            </p14:nvContentPartPr>
            <p14:xfrm>
              <a:off x="1362783" y="6393278"/>
              <a:ext cx="360" cy="36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87CEAF99-548B-4BD6-BD35-1D74B7080A2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58463" y="638895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BB7B1C71-A022-4299-B02F-F4784C4963C0}"/>
                  </a:ext>
                </a:extLst>
              </p14:cNvPr>
              <p14:cNvContentPartPr/>
              <p14:nvPr/>
            </p14:nvContentPartPr>
            <p14:xfrm>
              <a:off x="1238583" y="6395438"/>
              <a:ext cx="260640" cy="1944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BB7B1C71-A022-4299-B02F-F4784C4963C0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234263" y="6391118"/>
                <a:ext cx="269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14A353E5-E888-45C3-B2B5-8C581EBE328C}"/>
                  </a:ext>
                </a:extLst>
              </p14:cNvPr>
              <p14:cNvContentPartPr/>
              <p14:nvPr/>
            </p14:nvContentPartPr>
            <p14:xfrm>
              <a:off x="1232463" y="6377078"/>
              <a:ext cx="295560" cy="13104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14A353E5-E888-45C3-B2B5-8C581EBE328C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228143" y="6372758"/>
                <a:ext cx="3042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DCA0C78D-D434-4A45-BC52-0E7009847395}"/>
                  </a:ext>
                </a:extLst>
              </p14:cNvPr>
              <p14:cNvContentPartPr/>
              <p14:nvPr/>
            </p14:nvContentPartPr>
            <p14:xfrm>
              <a:off x="1675263" y="6399758"/>
              <a:ext cx="493200" cy="8856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DCA0C78D-D434-4A45-BC52-0E7009847395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670943" y="6395438"/>
                <a:ext cx="5018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C8F42062-2C43-49C4-9B65-FC5BC109DEB8}"/>
                  </a:ext>
                </a:extLst>
              </p14:cNvPr>
              <p14:cNvContentPartPr/>
              <p14:nvPr/>
            </p14:nvContentPartPr>
            <p14:xfrm>
              <a:off x="1954263" y="6324518"/>
              <a:ext cx="166320" cy="5796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C8F42062-2C43-49C4-9B65-FC5BC109DEB8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949943" y="6320198"/>
                <a:ext cx="174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3B1A62C1-2CAE-4A2F-8412-75DBE9340264}"/>
                  </a:ext>
                </a:extLst>
              </p14:cNvPr>
              <p14:cNvContentPartPr/>
              <p14:nvPr/>
            </p14:nvContentPartPr>
            <p14:xfrm>
              <a:off x="2163423" y="6357638"/>
              <a:ext cx="264240" cy="11052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3B1A62C1-2CAE-4A2F-8412-75DBE9340264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2159103" y="6353318"/>
                <a:ext cx="2728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5074B27-73BB-49C6-B00E-AEB5EC9A8E2B}"/>
                  </a:ext>
                </a:extLst>
              </p14:cNvPr>
              <p14:cNvContentPartPr/>
              <p14:nvPr/>
            </p14:nvContentPartPr>
            <p14:xfrm>
              <a:off x="2637543" y="6354398"/>
              <a:ext cx="111240" cy="12492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5074B27-73BB-49C6-B00E-AEB5EC9A8E2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2633223" y="6350078"/>
                <a:ext cx="1198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0423AC5F-41A9-482D-90BD-DFD3A9408969}"/>
                  </a:ext>
                </a:extLst>
              </p14:cNvPr>
              <p14:cNvContentPartPr/>
              <p14:nvPr/>
            </p14:nvContentPartPr>
            <p14:xfrm>
              <a:off x="2736903" y="6446198"/>
              <a:ext cx="111240" cy="4644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0423AC5F-41A9-482D-90BD-DFD3A9408969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2732583" y="6441878"/>
                <a:ext cx="119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0C1B7AB8-8783-4314-9DEF-2130C15353D6}"/>
                  </a:ext>
                </a:extLst>
              </p14:cNvPr>
              <p14:cNvContentPartPr/>
              <p14:nvPr/>
            </p14:nvContentPartPr>
            <p14:xfrm>
              <a:off x="2977743" y="6407678"/>
              <a:ext cx="208800" cy="7236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0C1B7AB8-8783-4314-9DEF-2130C15353D6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2973423" y="6403358"/>
                <a:ext cx="2174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FD2E8778-C15D-43D8-94F1-F0CEA64C3520}"/>
                  </a:ext>
                </a:extLst>
              </p14:cNvPr>
              <p14:cNvContentPartPr/>
              <p14:nvPr/>
            </p14:nvContentPartPr>
            <p14:xfrm>
              <a:off x="3158463" y="6325238"/>
              <a:ext cx="105120" cy="5904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FD2E8778-C15D-43D8-94F1-F0CEA64C3520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3154143" y="6320918"/>
                <a:ext cx="1137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C691926D-4B79-41F8-926A-10FE855B67E8}"/>
                  </a:ext>
                </a:extLst>
              </p14:cNvPr>
              <p14:cNvContentPartPr/>
              <p14:nvPr/>
            </p14:nvContentPartPr>
            <p14:xfrm>
              <a:off x="3240903" y="6329198"/>
              <a:ext cx="220680" cy="14292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C691926D-4B79-41F8-926A-10FE855B67E8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3236583" y="6324878"/>
                <a:ext cx="229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1CAE58D6-BD2E-416C-AF82-43B4EBB27859}"/>
                  </a:ext>
                </a:extLst>
              </p14:cNvPr>
              <p14:cNvContentPartPr/>
              <p14:nvPr/>
            </p14:nvContentPartPr>
            <p14:xfrm>
              <a:off x="3429903" y="6347558"/>
              <a:ext cx="124200" cy="10080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1CAE58D6-BD2E-416C-AF82-43B4EBB27859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3425583" y="6343238"/>
                <a:ext cx="1328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FDA76602-5115-4ABD-A418-30D78E1BDD8F}"/>
                  </a:ext>
                </a:extLst>
              </p14:cNvPr>
              <p14:cNvContentPartPr/>
              <p14:nvPr/>
            </p14:nvContentPartPr>
            <p14:xfrm>
              <a:off x="2951823" y="6540518"/>
              <a:ext cx="605880" cy="4572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FDA76602-5115-4ABD-A418-30D78E1BDD8F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947503" y="6536198"/>
                <a:ext cx="6145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7B6275B5-00E6-4EC8-83A5-AE29431A0CDD}"/>
                  </a:ext>
                </a:extLst>
              </p14:cNvPr>
              <p14:cNvContentPartPr/>
              <p14:nvPr/>
            </p14:nvContentPartPr>
            <p14:xfrm>
              <a:off x="3695943" y="6406598"/>
              <a:ext cx="142200" cy="7992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7B6275B5-00E6-4EC8-83A5-AE29431A0CDD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3691623" y="6402278"/>
                <a:ext cx="1508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A04D7A1A-794A-4843-B61D-E63B0C10A2EB}"/>
                  </a:ext>
                </a:extLst>
              </p14:cNvPr>
              <p14:cNvContentPartPr/>
              <p14:nvPr/>
            </p14:nvContentPartPr>
            <p14:xfrm>
              <a:off x="3872343" y="6351518"/>
              <a:ext cx="92160" cy="11952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A04D7A1A-794A-4843-B61D-E63B0C10A2EB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868023" y="6347198"/>
                <a:ext cx="1008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9273FD4C-5C38-40F7-8E3B-93777930BF9A}"/>
                  </a:ext>
                </a:extLst>
              </p14:cNvPr>
              <p14:cNvContentPartPr/>
              <p14:nvPr/>
            </p14:nvContentPartPr>
            <p14:xfrm>
              <a:off x="3965223" y="6420998"/>
              <a:ext cx="171720" cy="17028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9273FD4C-5C38-40F7-8E3B-93777930BF9A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960903" y="6416678"/>
                <a:ext cx="180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2ECC2A0E-0FC8-47D9-BD62-EE8A33247130}"/>
                  </a:ext>
                </a:extLst>
              </p14:cNvPr>
              <p14:cNvContentPartPr/>
              <p14:nvPr/>
            </p14:nvContentPartPr>
            <p14:xfrm>
              <a:off x="4146663" y="6355118"/>
              <a:ext cx="9360" cy="13104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2ECC2A0E-0FC8-47D9-BD62-EE8A33247130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142343" y="6350798"/>
                <a:ext cx="18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4CFBFC7D-7BFB-445F-88AF-D7E17E968B05}"/>
                  </a:ext>
                </a:extLst>
              </p14:cNvPr>
              <p14:cNvContentPartPr/>
              <p14:nvPr/>
            </p14:nvContentPartPr>
            <p14:xfrm>
              <a:off x="4167543" y="6406238"/>
              <a:ext cx="127800" cy="6804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4CFBFC7D-7BFB-445F-88AF-D7E17E968B05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4163223" y="6401918"/>
                <a:ext cx="1364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8F4B8401-D2E1-4077-8253-D57A45F6E5EF}"/>
                  </a:ext>
                </a:extLst>
              </p14:cNvPr>
              <p14:cNvContentPartPr/>
              <p14:nvPr/>
            </p14:nvContentPartPr>
            <p14:xfrm>
              <a:off x="4272663" y="6347198"/>
              <a:ext cx="105840" cy="12996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8F4B8401-D2E1-4077-8253-D57A45F6E5EF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4268343" y="6342878"/>
                <a:ext cx="1144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BB7F3E18-4BF0-4224-9DED-599A7678D43E}"/>
                  </a:ext>
                </a:extLst>
              </p14:cNvPr>
              <p14:cNvContentPartPr/>
              <p14:nvPr/>
            </p14:nvContentPartPr>
            <p14:xfrm>
              <a:off x="4419183" y="6360158"/>
              <a:ext cx="360360" cy="14472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BB7F3E18-4BF0-4224-9DED-599A7678D43E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4414863" y="6355838"/>
                <a:ext cx="3690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6B579683-1D1A-4DDF-84B1-9A290B53D0D2}"/>
                  </a:ext>
                </a:extLst>
              </p14:cNvPr>
              <p14:cNvContentPartPr/>
              <p14:nvPr/>
            </p14:nvContentPartPr>
            <p14:xfrm>
              <a:off x="3754983" y="6594878"/>
              <a:ext cx="1052640" cy="12312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6B579683-1D1A-4DDF-84B1-9A290B53D0D2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750663" y="6590558"/>
                <a:ext cx="10612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6DF8500F-443A-448E-A713-CF7291DCAF44}"/>
                  </a:ext>
                </a:extLst>
              </p14:cNvPr>
              <p14:cNvContentPartPr/>
              <p14:nvPr/>
            </p14:nvContentPartPr>
            <p14:xfrm>
              <a:off x="4221543" y="4861781"/>
              <a:ext cx="542160" cy="169236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6DF8500F-443A-448E-A713-CF7291DCAF4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4217223" y="4857461"/>
                <a:ext cx="550800" cy="17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B236B257-57EB-4891-AFE9-9C0E5927E8A9}"/>
                  </a:ext>
                </a:extLst>
              </p14:cNvPr>
              <p14:cNvContentPartPr/>
              <p14:nvPr/>
            </p14:nvContentPartPr>
            <p14:xfrm>
              <a:off x="4699263" y="518021"/>
              <a:ext cx="2037960" cy="499788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B236B257-57EB-4891-AFE9-9C0E5927E8A9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4694943" y="513701"/>
                <a:ext cx="2046600" cy="50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6A9ED2C5-D10E-4229-8B2D-8BF698B07B32}"/>
                  </a:ext>
                </a:extLst>
              </p14:cNvPr>
              <p14:cNvContentPartPr/>
              <p14:nvPr/>
            </p14:nvContentPartPr>
            <p14:xfrm>
              <a:off x="6643623" y="310661"/>
              <a:ext cx="205560" cy="28872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6A9ED2C5-D10E-4229-8B2D-8BF698B07B32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6639303" y="306341"/>
                <a:ext cx="21420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32A812DF-E641-4C3D-92C7-EDA43A71FFD4}"/>
              </a:ext>
            </a:extLst>
          </p:cNvPr>
          <p:cNvGrpSpPr/>
          <p:nvPr/>
        </p:nvGrpSpPr>
        <p:grpSpPr>
          <a:xfrm>
            <a:off x="7150863" y="29141"/>
            <a:ext cx="4005000" cy="628200"/>
            <a:chOff x="7150863" y="29141"/>
            <a:chExt cx="4005000" cy="6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98A5F8E-A023-449A-8124-45DD283E8C25}"/>
                    </a:ext>
                  </a:extLst>
                </p14:cNvPr>
                <p14:cNvContentPartPr/>
                <p14:nvPr/>
              </p14:nvContentPartPr>
              <p14:xfrm>
                <a:off x="10054623" y="98621"/>
                <a:ext cx="166320" cy="2030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98A5F8E-A023-449A-8124-45DD283E8C2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050303" y="94301"/>
                  <a:ext cx="174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2B939BF-C4FD-4876-A6C3-72A29CB2EB42}"/>
                    </a:ext>
                  </a:extLst>
                </p14:cNvPr>
                <p14:cNvContentPartPr/>
                <p14:nvPr/>
              </p14:nvContentPartPr>
              <p14:xfrm>
                <a:off x="10234983" y="33821"/>
                <a:ext cx="151200" cy="903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2B939BF-C4FD-4876-A6C3-72A29CB2EB4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230663" y="29501"/>
                  <a:ext cx="159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D4996C5-393E-4932-B79F-F2D34C283CEA}"/>
                    </a:ext>
                  </a:extLst>
                </p14:cNvPr>
                <p14:cNvContentPartPr/>
                <p14:nvPr/>
              </p14:nvContentPartPr>
              <p14:xfrm>
                <a:off x="10404903" y="29141"/>
                <a:ext cx="172080" cy="896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D4996C5-393E-4932-B79F-F2D34C283CE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400583" y="24821"/>
                  <a:ext cx="180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2559A07-EDC4-409D-BD8B-3C38ECA00E4C}"/>
                    </a:ext>
                  </a:extLst>
                </p14:cNvPr>
                <p14:cNvContentPartPr/>
                <p14:nvPr/>
              </p14:nvContentPartPr>
              <p14:xfrm>
                <a:off x="10811343" y="68741"/>
                <a:ext cx="190440" cy="745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2559A07-EDC4-409D-BD8B-3C38ECA00E4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807023" y="64421"/>
                  <a:ext cx="199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A203F3F-3E0D-4742-8363-885A6143FA16}"/>
                    </a:ext>
                  </a:extLst>
                </p14:cNvPr>
                <p14:cNvContentPartPr/>
                <p14:nvPr/>
              </p14:nvContentPartPr>
              <p14:xfrm>
                <a:off x="11014023" y="81701"/>
                <a:ext cx="99360" cy="694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A203F3F-3E0D-4742-8363-885A6143FA1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009703" y="77381"/>
                  <a:ext cx="108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7144EF0-AE9E-4082-BD75-6509D52EF07A}"/>
                    </a:ext>
                  </a:extLst>
                </p14:cNvPr>
                <p14:cNvContentPartPr/>
                <p14:nvPr/>
              </p14:nvContentPartPr>
              <p14:xfrm>
                <a:off x="7150863" y="179981"/>
                <a:ext cx="138600" cy="1803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7144EF0-AE9E-4082-BD75-6509D52EF07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146543" y="175661"/>
                  <a:ext cx="147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CA0D991-2A66-4C49-BE0E-8954F017C3E3}"/>
                    </a:ext>
                  </a:extLst>
                </p14:cNvPr>
                <p14:cNvContentPartPr/>
                <p14:nvPr/>
              </p14:nvContentPartPr>
              <p14:xfrm>
                <a:off x="7306383" y="151181"/>
                <a:ext cx="332640" cy="1184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CA0D991-2A66-4C49-BE0E-8954F017C3E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302063" y="146861"/>
                  <a:ext cx="341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FF39AF1-9316-4725-9BF2-C16184D73CF9}"/>
                    </a:ext>
                  </a:extLst>
                </p14:cNvPr>
                <p14:cNvContentPartPr/>
                <p14:nvPr/>
              </p14:nvContentPartPr>
              <p14:xfrm>
                <a:off x="7701663" y="232541"/>
                <a:ext cx="9360" cy="22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FF39AF1-9316-4725-9BF2-C16184D73CF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697343" y="228221"/>
                  <a:ext cx="18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4BF256F-BFD3-4843-9B26-E8F5773035AE}"/>
                    </a:ext>
                  </a:extLst>
                </p14:cNvPr>
                <p14:cNvContentPartPr/>
                <p14:nvPr/>
              </p14:nvContentPartPr>
              <p14:xfrm>
                <a:off x="7934943" y="92501"/>
                <a:ext cx="270000" cy="1105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4BF256F-BFD3-4843-9B26-E8F5773035A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930623" y="88181"/>
                  <a:ext cx="278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2B4E0D9-B5B1-4C9E-B5DA-C928476C3BE6}"/>
                    </a:ext>
                  </a:extLst>
                </p14:cNvPr>
                <p14:cNvContentPartPr/>
                <p14:nvPr/>
              </p14:nvContentPartPr>
              <p14:xfrm>
                <a:off x="8544063" y="107261"/>
                <a:ext cx="10800" cy="1285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2B4E0D9-B5B1-4C9E-B5DA-C928476C3BE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539743" y="102941"/>
                  <a:ext cx="19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A116F62-8B95-4A94-B43C-B44E2FAD4E76}"/>
                    </a:ext>
                  </a:extLst>
                </p14:cNvPr>
                <p14:cNvContentPartPr/>
                <p14:nvPr/>
              </p14:nvContentPartPr>
              <p14:xfrm>
                <a:off x="8468823" y="62981"/>
                <a:ext cx="189360" cy="205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A116F62-8B95-4A94-B43C-B44E2FAD4E7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464503" y="58661"/>
                  <a:ext cx="198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CF20DE97-5CA0-47A8-B21C-D69B17B6C6FD}"/>
                    </a:ext>
                  </a:extLst>
                </p14:cNvPr>
                <p14:cNvContentPartPr/>
                <p14:nvPr/>
              </p14:nvContentPartPr>
              <p14:xfrm>
                <a:off x="8683383" y="29141"/>
                <a:ext cx="287640" cy="759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CF20DE97-5CA0-47A8-B21C-D69B17B6C6F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679063" y="24821"/>
                  <a:ext cx="296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FA4CD5E-1632-460D-96EE-74D174C397EC}"/>
                    </a:ext>
                  </a:extLst>
                </p14:cNvPr>
                <p14:cNvContentPartPr/>
                <p14:nvPr/>
              </p14:nvContentPartPr>
              <p14:xfrm>
                <a:off x="8972103" y="32021"/>
                <a:ext cx="105840" cy="1054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FA4CD5E-1632-460D-96EE-74D174C397E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967783" y="27701"/>
                  <a:ext cx="114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74B0A1A-D9F2-4962-9054-13BE5CFE7183}"/>
                    </a:ext>
                  </a:extLst>
                </p14:cNvPr>
                <p14:cNvContentPartPr/>
                <p14:nvPr/>
              </p14:nvContentPartPr>
              <p14:xfrm>
                <a:off x="9131583" y="116621"/>
                <a:ext cx="189360" cy="72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74B0A1A-D9F2-4962-9054-13BE5CFE718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127263" y="112301"/>
                  <a:ext cx="198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8722394-4C4D-42F6-A378-0164A037F13D}"/>
                    </a:ext>
                  </a:extLst>
                </p14:cNvPr>
                <p14:cNvContentPartPr/>
                <p14:nvPr/>
              </p14:nvContentPartPr>
              <p14:xfrm>
                <a:off x="9175863" y="163421"/>
                <a:ext cx="169560" cy="57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8722394-4C4D-42F6-A378-0164A037F13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171543" y="159101"/>
                  <a:ext cx="1782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F81BC47-BA7B-430F-9944-E0D5D7C2682A}"/>
                    </a:ext>
                  </a:extLst>
                </p14:cNvPr>
                <p14:cNvContentPartPr/>
                <p14:nvPr/>
              </p14:nvContentPartPr>
              <p14:xfrm>
                <a:off x="9489783" y="29501"/>
                <a:ext cx="150120" cy="154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F81BC47-BA7B-430F-9944-E0D5D7C2682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485463" y="25181"/>
                  <a:ext cx="158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AC04539-3735-4DDD-A9B8-98832C001C8A}"/>
                    </a:ext>
                  </a:extLst>
                </p14:cNvPr>
                <p14:cNvContentPartPr/>
                <p14:nvPr/>
              </p14:nvContentPartPr>
              <p14:xfrm>
                <a:off x="7854663" y="466901"/>
                <a:ext cx="110160" cy="1224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AC04539-3735-4DDD-A9B8-98832C001C8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850343" y="462581"/>
                  <a:ext cx="118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3C0B359-897F-4FD6-834C-887E6417F028}"/>
                    </a:ext>
                  </a:extLst>
                </p14:cNvPr>
                <p14:cNvContentPartPr/>
                <p14:nvPr/>
              </p14:nvContentPartPr>
              <p14:xfrm>
                <a:off x="8007303" y="418301"/>
                <a:ext cx="37080" cy="13824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3C0B359-897F-4FD6-834C-887E6417F02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002983" y="413981"/>
                  <a:ext cx="45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522CF03-CDBF-4E04-8656-116863C4BEA1}"/>
                    </a:ext>
                  </a:extLst>
                </p14:cNvPr>
                <p14:cNvContentPartPr/>
                <p14:nvPr/>
              </p14:nvContentPartPr>
              <p14:xfrm>
                <a:off x="8075703" y="444581"/>
                <a:ext cx="271440" cy="2127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522CF03-CDBF-4E04-8656-116863C4BEA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071383" y="440261"/>
                  <a:ext cx="280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EE4BA17-2691-4684-8AA6-7A730E695BC6}"/>
                    </a:ext>
                  </a:extLst>
                </p14:cNvPr>
                <p14:cNvContentPartPr/>
                <p14:nvPr/>
              </p14:nvContentPartPr>
              <p14:xfrm>
                <a:off x="8368743" y="372581"/>
                <a:ext cx="360" cy="3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EE4BA17-2691-4684-8AA6-7A730E695BC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64423" y="3682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05B8F04-92E6-42EE-8053-EABD89D4F647}"/>
                    </a:ext>
                  </a:extLst>
                </p14:cNvPr>
                <p14:cNvContentPartPr/>
                <p14:nvPr/>
              </p14:nvContentPartPr>
              <p14:xfrm>
                <a:off x="8433183" y="320021"/>
                <a:ext cx="219960" cy="1929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05B8F04-92E6-42EE-8053-EABD89D4F647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428863" y="315701"/>
                  <a:ext cx="228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D978FBF-F519-4A9C-8A56-89FE849E219D}"/>
                    </a:ext>
                  </a:extLst>
                </p14:cNvPr>
                <p14:cNvContentPartPr/>
                <p14:nvPr/>
              </p14:nvContentPartPr>
              <p14:xfrm>
                <a:off x="8630823" y="346301"/>
                <a:ext cx="360" cy="3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D978FBF-F519-4A9C-8A56-89FE849E21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26503" y="34198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5319301-0829-4805-96E3-FB0D61F25856}"/>
                    </a:ext>
                  </a:extLst>
                </p14:cNvPr>
                <p14:cNvContentPartPr/>
                <p14:nvPr/>
              </p14:nvContentPartPr>
              <p14:xfrm>
                <a:off x="8718303" y="285461"/>
                <a:ext cx="122760" cy="1422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5319301-0829-4805-96E3-FB0D61F2585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713983" y="281141"/>
                  <a:ext cx="131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652F628-93D6-49CE-9187-7CA1A94CC11D}"/>
                    </a:ext>
                  </a:extLst>
                </p14:cNvPr>
                <p14:cNvContentPartPr/>
                <p14:nvPr/>
              </p14:nvContentPartPr>
              <p14:xfrm>
                <a:off x="8793543" y="388781"/>
                <a:ext cx="378360" cy="511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652F628-93D6-49CE-9187-7CA1A94CC11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789223" y="384461"/>
                  <a:ext cx="387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EC4653C-FBBF-4B18-A908-B6948B2D0987}"/>
                    </a:ext>
                  </a:extLst>
                </p14:cNvPr>
                <p14:cNvContentPartPr/>
                <p14:nvPr/>
              </p14:nvContentPartPr>
              <p14:xfrm>
                <a:off x="9080103" y="403901"/>
                <a:ext cx="82080" cy="129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EC4653C-FBBF-4B18-A908-B6948B2D098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075783" y="399581"/>
                  <a:ext cx="90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7D04EDF-FF76-4FC0-BBCD-559D605722DD}"/>
                    </a:ext>
                  </a:extLst>
                </p14:cNvPr>
                <p14:cNvContentPartPr/>
                <p14:nvPr/>
              </p14:nvContentPartPr>
              <p14:xfrm>
                <a:off x="9227343" y="384101"/>
                <a:ext cx="176400" cy="558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7D04EDF-FF76-4FC0-BBCD-559D605722D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223023" y="379781"/>
                  <a:ext cx="185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34902DC-D954-4872-A1B7-04907B1930D1}"/>
                    </a:ext>
                  </a:extLst>
                </p14:cNvPr>
                <p14:cNvContentPartPr/>
                <p14:nvPr/>
              </p14:nvContentPartPr>
              <p14:xfrm>
                <a:off x="9399783" y="315341"/>
                <a:ext cx="29880" cy="374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34902DC-D954-4872-A1B7-04907B1930D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395463" y="311021"/>
                  <a:ext cx="38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407801A-DB18-41DF-9EF4-4315CF9B5DB8}"/>
                    </a:ext>
                  </a:extLst>
                </p14:cNvPr>
                <p14:cNvContentPartPr/>
                <p14:nvPr/>
              </p14:nvContentPartPr>
              <p14:xfrm>
                <a:off x="9450543" y="358541"/>
                <a:ext cx="102960" cy="730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407801A-DB18-41DF-9EF4-4315CF9B5DB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446223" y="354221"/>
                  <a:ext cx="111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3459EBB5-218E-44AB-9930-4D3A595EE27E}"/>
                    </a:ext>
                  </a:extLst>
                </p14:cNvPr>
                <p14:cNvContentPartPr/>
                <p14:nvPr/>
              </p14:nvContentPartPr>
              <p14:xfrm>
                <a:off x="9589863" y="340181"/>
                <a:ext cx="327240" cy="720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3459EBB5-218E-44AB-9930-4D3A595EE27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585543" y="335861"/>
                  <a:ext cx="335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C5BDFFA7-B533-4680-8BC4-75D8C064B510}"/>
                    </a:ext>
                  </a:extLst>
                </p14:cNvPr>
                <p14:cNvContentPartPr/>
                <p14:nvPr/>
              </p14:nvContentPartPr>
              <p14:xfrm>
                <a:off x="10254423" y="263861"/>
                <a:ext cx="103680" cy="1044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C5BDFFA7-B533-4680-8BC4-75D8C064B51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250103" y="259541"/>
                  <a:ext cx="11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AEDD864-5FA5-4982-A26F-13B9C4D61E3B}"/>
                    </a:ext>
                  </a:extLst>
                </p14:cNvPr>
                <p14:cNvContentPartPr/>
                <p14:nvPr/>
              </p14:nvContentPartPr>
              <p14:xfrm>
                <a:off x="10385103" y="320021"/>
                <a:ext cx="16560" cy="1339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AEDD864-5FA5-4982-A26F-13B9C4D61E3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380783" y="315701"/>
                  <a:ext cx="25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6E106D3-C356-473D-A603-FA855B68A9AC}"/>
                    </a:ext>
                  </a:extLst>
                </p14:cNvPr>
                <p14:cNvContentPartPr/>
                <p14:nvPr/>
              </p14:nvContentPartPr>
              <p14:xfrm>
                <a:off x="10503903" y="187901"/>
                <a:ext cx="103320" cy="2012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6E106D3-C356-473D-A603-FA855B68A9A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499583" y="183581"/>
                  <a:ext cx="111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B3846D1-E65F-4F02-8791-CF8E007EB950}"/>
                    </a:ext>
                  </a:extLst>
                </p14:cNvPr>
                <p14:cNvContentPartPr/>
                <p14:nvPr/>
              </p14:nvContentPartPr>
              <p14:xfrm>
                <a:off x="10636743" y="205901"/>
                <a:ext cx="93960" cy="1270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B3846D1-E65F-4F02-8791-CF8E007EB95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632423" y="201581"/>
                  <a:ext cx="102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8029979-5B30-48D1-AB8D-8911AAB1ED5F}"/>
                    </a:ext>
                  </a:extLst>
                </p14:cNvPr>
                <p14:cNvContentPartPr/>
                <p14:nvPr/>
              </p14:nvContentPartPr>
              <p14:xfrm>
                <a:off x="10682463" y="192221"/>
                <a:ext cx="79560" cy="122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8029979-5B30-48D1-AB8D-8911AAB1ED5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678143" y="187901"/>
                  <a:ext cx="88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E7B878D-1BB7-4FBA-8073-D92C2B838BCD}"/>
                    </a:ext>
                  </a:extLst>
                </p14:cNvPr>
                <p14:cNvContentPartPr/>
                <p14:nvPr/>
              </p14:nvContentPartPr>
              <p14:xfrm>
                <a:off x="10892703" y="230741"/>
                <a:ext cx="50400" cy="756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E7B878D-1BB7-4FBA-8073-D92C2B838BC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888383" y="226421"/>
                  <a:ext cx="59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1346E65-1494-4CF5-8555-AF7A12536487}"/>
                    </a:ext>
                  </a:extLst>
                </p14:cNvPr>
                <p14:cNvContentPartPr/>
                <p14:nvPr/>
              </p14:nvContentPartPr>
              <p14:xfrm>
                <a:off x="10831143" y="172421"/>
                <a:ext cx="91440" cy="655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1346E65-1494-4CF5-8555-AF7A12536487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826823" y="168101"/>
                  <a:ext cx="100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E572BA0-F7E2-4749-9156-FD4F1670F9DC}"/>
                    </a:ext>
                  </a:extLst>
                </p14:cNvPr>
                <p14:cNvContentPartPr/>
                <p14:nvPr/>
              </p14:nvContentPartPr>
              <p14:xfrm>
                <a:off x="10939503" y="241181"/>
                <a:ext cx="80280" cy="799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E572BA0-F7E2-4749-9156-FD4F1670F9D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935183" y="236861"/>
                  <a:ext cx="88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C3C747F-6055-44E3-8AE6-F5FB0796A35B}"/>
                    </a:ext>
                  </a:extLst>
                </p14:cNvPr>
                <p14:cNvContentPartPr/>
                <p14:nvPr/>
              </p14:nvContentPartPr>
              <p14:xfrm>
                <a:off x="10019343" y="275021"/>
                <a:ext cx="109440" cy="1198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C3C747F-6055-44E3-8AE6-F5FB0796A35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015023" y="270701"/>
                  <a:ext cx="118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8A69488-0E7F-40A0-95EA-4659AF23FD4B}"/>
                    </a:ext>
                  </a:extLst>
                </p14:cNvPr>
                <p14:cNvContentPartPr/>
                <p14:nvPr/>
              </p14:nvContentPartPr>
              <p14:xfrm>
                <a:off x="10138863" y="296261"/>
                <a:ext cx="119160" cy="255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8A69488-0E7F-40A0-95EA-4659AF23FD4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134543" y="291941"/>
                  <a:ext cx="127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B3F7EA2-11FB-40A7-A69A-38ABCC04FA53}"/>
                    </a:ext>
                  </a:extLst>
                </p14:cNvPr>
                <p14:cNvContentPartPr/>
                <p14:nvPr/>
              </p14:nvContentPartPr>
              <p14:xfrm>
                <a:off x="9946623" y="114821"/>
                <a:ext cx="13680" cy="3344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B3F7EA2-11FB-40A7-A69A-38ABCC04FA5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942303" y="110501"/>
                  <a:ext cx="22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DE1BBD9-A8D5-4A6F-8FE1-D77AEED9204D}"/>
                    </a:ext>
                  </a:extLst>
                </p14:cNvPr>
                <p14:cNvContentPartPr/>
                <p14:nvPr/>
              </p14:nvContentPartPr>
              <p14:xfrm>
                <a:off x="9971103" y="143981"/>
                <a:ext cx="1184760" cy="2930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DE1BBD9-A8D5-4A6F-8FE1-D77AEED9204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966783" y="139661"/>
                  <a:ext cx="1193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F71EE33-326B-44BE-8CB4-DDEEA7A1AEA9}"/>
                    </a:ext>
                  </a:extLst>
                </p14:cNvPr>
                <p14:cNvContentPartPr/>
                <p14:nvPr/>
              </p14:nvContentPartPr>
              <p14:xfrm>
                <a:off x="9956343" y="42821"/>
                <a:ext cx="1136880" cy="4849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F71EE33-326B-44BE-8CB4-DDEEA7A1AEA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52023" y="38501"/>
                  <a:ext cx="1145520" cy="49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530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7FD102F-633B-4E4B-B342-0D2861E3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4" y="168090"/>
            <a:ext cx="8216483" cy="486111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3B21021-C087-4668-B99F-ED41B30D293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EA66B58-7E20-42A0-8E8C-14DE2510FE87}"/>
                  </a:ext>
                </a:extLst>
              </p14:cNvPr>
              <p14:cNvContentPartPr/>
              <p14:nvPr/>
            </p14:nvContentPartPr>
            <p14:xfrm>
              <a:off x="313023" y="1984358"/>
              <a:ext cx="1780920" cy="492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EA66B58-7E20-42A0-8E8C-14DE2510FE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703" y="1980038"/>
                <a:ext cx="178956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BAB781A-3F4A-47D5-BD62-7CE0C7ED74E5}"/>
                  </a:ext>
                </a:extLst>
              </p14:cNvPr>
              <p14:cNvContentPartPr/>
              <p14:nvPr/>
            </p14:nvContentPartPr>
            <p14:xfrm>
              <a:off x="4329903" y="3125558"/>
              <a:ext cx="427680" cy="101628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BAB781A-3F4A-47D5-BD62-7CE0C7ED74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5583" y="3121238"/>
                <a:ext cx="436320" cy="10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6F9DF16-A4A9-489E-96C0-2F8ABE8E2177}"/>
                  </a:ext>
                </a:extLst>
              </p14:cNvPr>
              <p14:cNvContentPartPr/>
              <p14:nvPr/>
            </p14:nvContentPartPr>
            <p14:xfrm>
              <a:off x="10056063" y="1825598"/>
              <a:ext cx="61200" cy="1134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6F9DF16-A4A9-489E-96C0-2F8ABE8E21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51743" y="1821278"/>
                <a:ext cx="69840" cy="11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8E38082-50B9-4EA1-B958-E7167557D2D3}"/>
                  </a:ext>
                </a:extLst>
              </p14:cNvPr>
              <p14:cNvContentPartPr/>
              <p14:nvPr/>
            </p14:nvContentPartPr>
            <p14:xfrm>
              <a:off x="9784623" y="2849798"/>
              <a:ext cx="1640160" cy="1180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8E38082-50B9-4EA1-B958-E7167557D2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80303" y="2845478"/>
                <a:ext cx="16488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CDF89CA-0CEC-4496-AC73-585485C7F614}"/>
                  </a:ext>
                </a:extLst>
              </p14:cNvPr>
              <p14:cNvContentPartPr/>
              <p14:nvPr/>
            </p14:nvContentPartPr>
            <p14:xfrm>
              <a:off x="11428023" y="2742158"/>
              <a:ext cx="205560" cy="2192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CDF89CA-0CEC-4496-AC73-585485C7F6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23703" y="2737838"/>
                <a:ext cx="2142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9BBEF45-C473-4EB9-80FA-5D89D09D3D8D}"/>
                  </a:ext>
                </a:extLst>
              </p14:cNvPr>
              <p14:cNvContentPartPr/>
              <p14:nvPr/>
            </p14:nvContentPartPr>
            <p14:xfrm>
              <a:off x="9941223" y="1595918"/>
              <a:ext cx="370800" cy="4338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9BBEF45-C473-4EB9-80FA-5D89D09D3D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36903" y="1591598"/>
                <a:ext cx="3794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22B4B4A-12A3-4241-8878-7781B7F3AC8E}"/>
                  </a:ext>
                </a:extLst>
              </p14:cNvPr>
              <p14:cNvContentPartPr/>
              <p14:nvPr/>
            </p14:nvContentPartPr>
            <p14:xfrm>
              <a:off x="10064703" y="2356238"/>
              <a:ext cx="743040" cy="6372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22B4B4A-12A3-4241-8878-7781B7F3AC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60383" y="2351918"/>
                <a:ext cx="751680" cy="6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1917B4C-473F-431F-97CD-DFB8D42E3B47}"/>
                  </a:ext>
                </a:extLst>
              </p14:cNvPr>
              <p14:cNvContentPartPr/>
              <p14:nvPr/>
            </p14:nvContentPartPr>
            <p14:xfrm>
              <a:off x="10773903" y="2382878"/>
              <a:ext cx="31680" cy="5850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1917B4C-473F-431F-97CD-DFB8D42E3B4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69583" y="2378558"/>
                <a:ext cx="403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588F32C-03D3-4FAE-840C-C0F8AF824A83}"/>
                  </a:ext>
                </a:extLst>
              </p14:cNvPr>
              <p14:cNvContentPartPr/>
              <p14:nvPr/>
            </p14:nvContentPartPr>
            <p14:xfrm>
              <a:off x="10081623" y="2908118"/>
              <a:ext cx="738360" cy="1288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588F32C-03D3-4FAE-840C-C0F8AF824A8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77303" y="2903798"/>
                <a:ext cx="7470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2D0D8BE-D97C-4EFA-A00C-2B64E1F4EF21}"/>
                  </a:ext>
                </a:extLst>
              </p14:cNvPr>
              <p14:cNvContentPartPr/>
              <p14:nvPr/>
            </p14:nvContentPartPr>
            <p14:xfrm>
              <a:off x="5120823" y="3077318"/>
              <a:ext cx="3162960" cy="14547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2D0D8BE-D97C-4EFA-A00C-2B64E1F4EF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16503" y="3072998"/>
                <a:ext cx="3171600" cy="146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01FE1D5A-119E-461B-A8E6-B427D53A46D7}"/>
              </a:ext>
            </a:extLst>
          </p:cNvPr>
          <p:cNvGrpSpPr/>
          <p:nvPr/>
        </p:nvGrpSpPr>
        <p:grpSpPr>
          <a:xfrm>
            <a:off x="674463" y="2952038"/>
            <a:ext cx="7546320" cy="1569240"/>
            <a:chOff x="674463" y="2952038"/>
            <a:chExt cx="7546320" cy="15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5C86503-3B36-435B-A433-2ADC7F552E66}"/>
                    </a:ext>
                  </a:extLst>
                </p14:cNvPr>
                <p14:cNvContentPartPr/>
                <p14:nvPr/>
              </p14:nvContentPartPr>
              <p14:xfrm>
                <a:off x="5073663" y="2952038"/>
                <a:ext cx="2962080" cy="1560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5C86503-3B36-435B-A433-2ADC7F552E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69343" y="2947718"/>
                  <a:ext cx="2970720" cy="15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85C3AF6-5F7C-4A1A-88B9-064A590C65F5}"/>
                    </a:ext>
                  </a:extLst>
                </p14:cNvPr>
                <p14:cNvContentPartPr/>
                <p14:nvPr/>
              </p14:nvContentPartPr>
              <p14:xfrm>
                <a:off x="674463" y="3145718"/>
                <a:ext cx="3931200" cy="12074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85C3AF6-5F7C-4A1A-88B9-064A590C65F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0143" y="3141398"/>
                  <a:ext cx="3939840" cy="12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4F07223-7C2C-4655-B025-79ED55D29354}"/>
                    </a:ext>
                  </a:extLst>
                </p14:cNvPr>
                <p14:cNvContentPartPr/>
                <p14:nvPr/>
              </p14:nvContentPartPr>
              <p14:xfrm>
                <a:off x="5101383" y="2984438"/>
                <a:ext cx="3119400" cy="1536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4F07223-7C2C-4655-B025-79ED55D293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97063" y="2980118"/>
                  <a:ext cx="3128040" cy="15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03FDC82-F586-4ADB-98A3-44B58649F5BB}"/>
                    </a:ext>
                  </a:extLst>
                </p14:cNvPr>
                <p14:cNvContentPartPr/>
                <p14:nvPr/>
              </p14:nvContentPartPr>
              <p14:xfrm>
                <a:off x="6514743" y="3261998"/>
                <a:ext cx="510480" cy="10814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03FDC82-F586-4ADB-98A3-44B58649F5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10423" y="3257678"/>
                  <a:ext cx="519120" cy="10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C26A2CF-6EC5-4712-9573-13F5BC29B2F3}"/>
                    </a:ext>
                  </a:extLst>
                </p14:cNvPr>
                <p14:cNvContentPartPr/>
                <p14:nvPr/>
              </p14:nvContentPartPr>
              <p14:xfrm>
                <a:off x="7156623" y="3252278"/>
                <a:ext cx="640800" cy="1073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C26A2CF-6EC5-4712-9573-13F5BC29B2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52303" y="3247958"/>
                  <a:ext cx="649440" cy="10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3432E55-96C8-4D7F-8070-93979909D949}"/>
                    </a:ext>
                  </a:extLst>
                </p14:cNvPr>
                <p14:cNvContentPartPr/>
                <p14:nvPr/>
              </p14:nvContentPartPr>
              <p14:xfrm>
                <a:off x="6561903" y="3827198"/>
                <a:ext cx="432720" cy="403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3432E55-96C8-4D7F-8070-93979909D94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57583" y="3822878"/>
                  <a:ext cx="4413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4135C0C-44A1-4A06-B20E-B5008D925A7E}"/>
                    </a:ext>
                  </a:extLst>
                </p14:cNvPr>
                <p14:cNvContentPartPr/>
                <p14:nvPr/>
              </p14:nvContentPartPr>
              <p14:xfrm>
                <a:off x="7163823" y="3899558"/>
                <a:ext cx="425880" cy="317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4135C0C-44A1-4A06-B20E-B5008D925A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59503" y="3895238"/>
                  <a:ext cx="434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FC6D66B-A7A8-4AFB-B9E9-4D8DB62A599F}"/>
                    </a:ext>
                  </a:extLst>
                </p14:cNvPr>
                <p14:cNvContentPartPr/>
                <p14:nvPr/>
              </p14:nvContentPartPr>
              <p14:xfrm>
                <a:off x="6647583" y="3804518"/>
                <a:ext cx="1476360" cy="581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FC6D66B-A7A8-4AFB-B9E9-4D8DB62A59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43263" y="3800198"/>
                  <a:ext cx="148500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1B28FBA-FFF2-4415-A015-7038B9B11795}"/>
                    </a:ext>
                  </a:extLst>
                </p14:cNvPr>
                <p14:cNvContentPartPr/>
                <p14:nvPr/>
              </p14:nvContentPartPr>
              <p14:xfrm>
                <a:off x="2571303" y="3748358"/>
                <a:ext cx="1228320" cy="585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1B28FBA-FFF2-4415-A015-7038B9B1179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66983" y="3744038"/>
                  <a:ext cx="12369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8FAD7F2-2B83-486F-B8A0-C99707BF0882}"/>
                    </a:ext>
                  </a:extLst>
                </p14:cNvPr>
                <p14:cNvContentPartPr/>
                <p14:nvPr/>
              </p14:nvContentPartPr>
              <p14:xfrm>
                <a:off x="6527343" y="3035198"/>
                <a:ext cx="957240" cy="214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8FAD7F2-2B83-486F-B8A0-C99707BF08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23023" y="3030878"/>
                  <a:ext cx="965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C30A9B1-48CC-4E64-A849-39D119F9D00B}"/>
                    </a:ext>
                  </a:extLst>
                </p14:cNvPr>
                <p14:cNvContentPartPr/>
                <p14:nvPr/>
              </p14:nvContentPartPr>
              <p14:xfrm>
                <a:off x="5272743" y="3218798"/>
                <a:ext cx="582480" cy="648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C30A9B1-48CC-4E64-A849-39D119F9D00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68423" y="3214478"/>
                  <a:ext cx="59112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CC6A16A-7EEA-4049-ACD8-9521008E83ED}"/>
                    </a:ext>
                  </a:extLst>
                </p14:cNvPr>
                <p14:cNvContentPartPr/>
                <p14:nvPr/>
              </p14:nvContentPartPr>
              <p14:xfrm>
                <a:off x="5734623" y="3531278"/>
                <a:ext cx="2101320" cy="928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CC6A16A-7EEA-4049-ACD8-9521008E83E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30303" y="3526958"/>
                  <a:ext cx="2109960" cy="9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9D1FB47-F03C-493F-B689-B3B99F38E48F}"/>
                    </a:ext>
                  </a:extLst>
                </p14:cNvPr>
                <p14:cNvContentPartPr/>
                <p14:nvPr/>
              </p14:nvContentPartPr>
              <p14:xfrm>
                <a:off x="3411903" y="3786878"/>
                <a:ext cx="957600" cy="36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9D1FB47-F03C-493F-B689-B3B99F38E48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07583" y="3782558"/>
                  <a:ext cx="966240" cy="4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0959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17D7C-2D92-4982-9309-46362656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8" y="320361"/>
            <a:ext cx="8160752" cy="4495479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E71A17B-4014-4851-A090-B0D58CDFFD77}"/>
              </a:ext>
            </a:extLst>
          </p:cNvPr>
          <p:cNvGrpSpPr/>
          <p:nvPr/>
        </p:nvGrpSpPr>
        <p:grpSpPr>
          <a:xfrm>
            <a:off x="3339903" y="3836198"/>
            <a:ext cx="2143080" cy="172440"/>
            <a:chOff x="3339903" y="3836198"/>
            <a:chExt cx="214308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63F7EE1-27C6-406E-A9F7-0DB706A35CAE}"/>
                    </a:ext>
                  </a:extLst>
                </p14:cNvPr>
                <p14:cNvContentPartPr/>
                <p14:nvPr/>
              </p14:nvContentPartPr>
              <p14:xfrm>
                <a:off x="3339903" y="3864998"/>
                <a:ext cx="946440" cy="143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63F7EE1-27C6-406E-A9F7-0DB706A35C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35583" y="3860678"/>
                  <a:ext cx="955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AD1E13C-34B4-4B3D-B9DE-BD7B99422B5D}"/>
                    </a:ext>
                  </a:extLst>
                </p14:cNvPr>
                <p14:cNvContentPartPr/>
                <p14:nvPr/>
              </p14:nvContentPartPr>
              <p14:xfrm>
                <a:off x="4602423" y="3836198"/>
                <a:ext cx="880560" cy="78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AD1E13C-34B4-4B3D-B9DE-BD7B99422B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98103" y="3831878"/>
                  <a:ext cx="88920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698F070-AE39-4FD0-A7A3-5A27BAD56399}"/>
                  </a:ext>
                </a:extLst>
              </p14:cNvPr>
              <p14:cNvContentPartPr/>
              <p14:nvPr/>
            </p14:nvContentPartPr>
            <p14:xfrm>
              <a:off x="9577623" y="9758"/>
              <a:ext cx="2543760" cy="10173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698F070-AE39-4FD0-A7A3-5A27BAD563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73303" y="5438"/>
                <a:ext cx="2552400" cy="10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BA2CA28-5125-4898-95D6-406EF0F52030}"/>
                  </a:ext>
                </a:extLst>
              </p14:cNvPr>
              <p14:cNvContentPartPr/>
              <p14:nvPr/>
            </p14:nvContentPartPr>
            <p14:xfrm>
              <a:off x="9344343" y="27758"/>
              <a:ext cx="2852280" cy="10821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BA2CA28-5125-4898-95D6-406EF0F520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40023" y="23438"/>
                <a:ext cx="2860920" cy="10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4E1054F-F459-456B-B568-72D49A3B0512}"/>
                  </a:ext>
                </a:extLst>
              </p14:cNvPr>
              <p14:cNvContentPartPr/>
              <p14:nvPr/>
            </p14:nvContentPartPr>
            <p14:xfrm>
              <a:off x="5769745" y="4315718"/>
              <a:ext cx="1283760" cy="972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4E1054F-F459-456B-B568-72D49A3B05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5425" y="4311398"/>
                <a:ext cx="12924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A739BD7-F2EE-4E90-9E97-F02A938ED0E1}"/>
                  </a:ext>
                </a:extLst>
              </p14:cNvPr>
              <p14:cNvContentPartPr/>
              <p14:nvPr/>
            </p14:nvContentPartPr>
            <p14:xfrm>
              <a:off x="5910505" y="4338038"/>
              <a:ext cx="903600" cy="720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A739BD7-F2EE-4E90-9E97-F02A938ED0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06185" y="4333718"/>
                <a:ext cx="91224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33559081-4751-48D1-80B0-F22B62CA9B67}"/>
              </a:ext>
            </a:extLst>
          </p:cNvPr>
          <p:cNvGrpSpPr/>
          <p:nvPr/>
        </p:nvGrpSpPr>
        <p:grpSpPr>
          <a:xfrm>
            <a:off x="601585" y="4474838"/>
            <a:ext cx="251280" cy="257760"/>
            <a:chOff x="601585" y="4474838"/>
            <a:chExt cx="25128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4D8A39B-CEF0-4C36-A187-1F8A97A04B86}"/>
                    </a:ext>
                  </a:extLst>
                </p14:cNvPr>
                <p14:cNvContentPartPr/>
                <p14:nvPr/>
              </p14:nvContentPartPr>
              <p14:xfrm>
                <a:off x="649825" y="4474838"/>
                <a:ext cx="31320" cy="207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4D8A39B-CEF0-4C36-A187-1F8A97A04B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5505" y="4470518"/>
                  <a:ext cx="39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4B156AB-F3A4-4781-9557-FEDDEF124868}"/>
                    </a:ext>
                  </a:extLst>
                </p14:cNvPr>
                <p14:cNvContentPartPr/>
                <p14:nvPr/>
              </p14:nvContentPartPr>
              <p14:xfrm>
                <a:off x="697345" y="4497518"/>
                <a:ext cx="22680" cy="167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4B156AB-F3A4-4781-9557-FEDDEF1248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3025" y="4493198"/>
                  <a:ext cx="31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F3C86FC-EB05-49F9-9761-E54B561AFC28}"/>
                    </a:ext>
                  </a:extLst>
                </p14:cNvPr>
                <p14:cNvContentPartPr/>
                <p14:nvPr/>
              </p14:nvContentPartPr>
              <p14:xfrm>
                <a:off x="601585" y="4589678"/>
                <a:ext cx="122400" cy="24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F3C86FC-EB05-49F9-9761-E54B561AFC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7265" y="4585358"/>
                  <a:ext cx="131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F68627C-3FD9-46C6-9286-9F6B27614119}"/>
                    </a:ext>
                  </a:extLst>
                </p14:cNvPr>
                <p14:cNvContentPartPr/>
                <p14:nvPr/>
              </p14:nvContentPartPr>
              <p14:xfrm>
                <a:off x="749545" y="4613438"/>
                <a:ext cx="103320" cy="119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F68627C-3FD9-46C6-9286-9F6B2761411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5225" y="4609118"/>
                  <a:ext cx="11196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984CBCF-ADD7-4D6A-908E-6BE898A9AAB1}"/>
              </a:ext>
            </a:extLst>
          </p:cNvPr>
          <p:cNvGrpSpPr/>
          <p:nvPr/>
        </p:nvGrpSpPr>
        <p:grpSpPr>
          <a:xfrm>
            <a:off x="1127185" y="4540718"/>
            <a:ext cx="924840" cy="248400"/>
            <a:chOff x="1127185" y="4540718"/>
            <a:chExt cx="92484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ABFC33E-B0C4-4D25-A514-61AD28A12A1D}"/>
                    </a:ext>
                  </a:extLst>
                </p14:cNvPr>
                <p14:cNvContentPartPr/>
                <p14:nvPr/>
              </p14:nvContentPartPr>
              <p14:xfrm>
                <a:off x="1127185" y="4561238"/>
                <a:ext cx="241560" cy="227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ABFC33E-B0C4-4D25-A514-61AD28A12A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22865" y="4556918"/>
                  <a:ext cx="250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EB12643-7861-4523-AAC8-E18F24F0BA9C}"/>
                    </a:ext>
                  </a:extLst>
                </p14:cNvPr>
                <p14:cNvContentPartPr/>
                <p14:nvPr/>
              </p14:nvContentPartPr>
              <p14:xfrm>
                <a:off x="1401505" y="4618838"/>
                <a:ext cx="126360" cy="114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EB12643-7861-4523-AAC8-E18F24F0BA9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97185" y="4614518"/>
                  <a:ext cx="135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52D88BE-8291-43FA-BE56-14770C545B7B}"/>
                    </a:ext>
                  </a:extLst>
                </p14:cNvPr>
                <p14:cNvContentPartPr/>
                <p14:nvPr/>
              </p14:nvContentPartPr>
              <p14:xfrm>
                <a:off x="1576105" y="4572398"/>
                <a:ext cx="106920" cy="10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52D88BE-8291-43FA-BE56-14770C545B7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71785" y="4568078"/>
                  <a:ext cx="115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05D67CB-E6D7-45D8-A4F1-C614BC4457FC}"/>
                    </a:ext>
                  </a:extLst>
                </p14:cNvPr>
                <p14:cNvContentPartPr/>
                <p14:nvPr/>
              </p14:nvContentPartPr>
              <p14:xfrm>
                <a:off x="1579345" y="4605878"/>
                <a:ext cx="128160" cy="21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05D67CB-E6D7-45D8-A4F1-C614BC4457F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75025" y="4601558"/>
                  <a:ext cx="136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65036B4-EB1D-4EFD-8983-0ECBEEF471A5}"/>
                    </a:ext>
                  </a:extLst>
                </p14:cNvPr>
                <p14:cNvContentPartPr/>
                <p14:nvPr/>
              </p14:nvContentPartPr>
              <p14:xfrm>
                <a:off x="1682665" y="4540718"/>
                <a:ext cx="209520" cy="188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65036B4-EB1D-4EFD-8983-0ECBEEF471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78345" y="4536398"/>
                  <a:ext cx="218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AD1DCF3-CFB4-4AEE-8F1C-CA90D1826A95}"/>
                    </a:ext>
                  </a:extLst>
                </p14:cNvPr>
                <p14:cNvContentPartPr/>
                <p14:nvPr/>
              </p14:nvContentPartPr>
              <p14:xfrm>
                <a:off x="1902625" y="4595798"/>
                <a:ext cx="149400" cy="99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AD1DCF3-CFB4-4AEE-8F1C-CA90D1826A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98305" y="4591478"/>
                  <a:ext cx="1580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7D74E61-633F-40E8-844B-919A0D41D44A}"/>
              </a:ext>
            </a:extLst>
          </p:cNvPr>
          <p:cNvGrpSpPr/>
          <p:nvPr/>
        </p:nvGrpSpPr>
        <p:grpSpPr>
          <a:xfrm>
            <a:off x="630745" y="4975958"/>
            <a:ext cx="207360" cy="216360"/>
            <a:chOff x="630745" y="4975958"/>
            <a:chExt cx="20736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333FA69-54A5-42C5-9C39-7DECD77F15B7}"/>
                    </a:ext>
                  </a:extLst>
                </p14:cNvPr>
                <p14:cNvContentPartPr/>
                <p14:nvPr/>
              </p14:nvContentPartPr>
              <p14:xfrm>
                <a:off x="634345" y="4975958"/>
                <a:ext cx="92160" cy="171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333FA69-54A5-42C5-9C39-7DECD77F15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0025" y="4971638"/>
                  <a:ext cx="100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5DAD492-4CAC-413D-B83E-419A16D79351}"/>
                    </a:ext>
                  </a:extLst>
                </p14:cNvPr>
                <p14:cNvContentPartPr/>
                <p14:nvPr/>
              </p14:nvContentPartPr>
              <p14:xfrm>
                <a:off x="630745" y="5080718"/>
                <a:ext cx="113400" cy="32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5DAD492-4CAC-413D-B83E-419A16D7935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6425" y="5076398"/>
                  <a:ext cx="1220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6B11E67-75CC-4537-9F23-222DD01F9E13}"/>
                    </a:ext>
                  </a:extLst>
                </p14:cNvPr>
                <p14:cNvContentPartPr/>
                <p14:nvPr/>
              </p14:nvContentPartPr>
              <p14:xfrm>
                <a:off x="736225" y="5109158"/>
                <a:ext cx="101880" cy="83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6B11E67-75CC-4537-9F23-222DD01F9E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1905" y="5104838"/>
                  <a:ext cx="11052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F2DEA7A-AC8C-4897-A744-4D772EEABA29}"/>
              </a:ext>
            </a:extLst>
          </p:cNvPr>
          <p:cNvGrpSpPr/>
          <p:nvPr/>
        </p:nvGrpSpPr>
        <p:grpSpPr>
          <a:xfrm>
            <a:off x="1099825" y="4971638"/>
            <a:ext cx="980640" cy="281520"/>
            <a:chOff x="1099825" y="4971638"/>
            <a:chExt cx="98064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D7EDCCE-1582-41E3-927C-143840864F27}"/>
                    </a:ext>
                  </a:extLst>
                </p14:cNvPr>
                <p14:cNvContentPartPr/>
                <p14:nvPr/>
              </p14:nvContentPartPr>
              <p14:xfrm>
                <a:off x="1099825" y="5032118"/>
                <a:ext cx="291600" cy="221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D7EDCCE-1582-41E3-927C-143840864F2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5505" y="5027798"/>
                  <a:ext cx="300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FD3B717-2701-412E-997C-6B4B5FDF51D5}"/>
                    </a:ext>
                  </a:extLst>
                </p14:cNvPr>
                <p14:cNvContentPartPr/>
                <p14:nvPr/>
              </p14:nvContentPartPr>
              <p14:xfrm>
                <a:off x="1408345" y="5081798"/>
                <a:ext cx="109080" cy="104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FD3B717-2701-412E-997C-6B4B5FDF51D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04025" y="5077478"/>
                  <a:ext cx="117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7126281-14CA-4822-8F2F-A7D8D0985909}"/>
                    </a:ext>
                  </a:extLst>
                </p14:cNvPr>
                <p14:cNvContentPartPr/>
                <p14:nvPr/>
              </p14:nvContentPartPr>
              <p14:xfrm>
                <a:off x="1609585" y="5017358"/>
                <a:ext cx="105120" cy="23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7126281-14CA-4822-8F2F-A7D8D09859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05265" y="5013038"/>
                  <a:ext cx="11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932DEB5-0CE2-4EB5-97AA-D544B5FD63D3}"/>
                    </a:ext>
                  </a:extLst>
                </p14:cNvPr>
                <p14:cNvContentPartPr/>
                <p14:nvPr/>
              </p14:nvContentPartPr>
              <p14:xfrm>
                <a:off x="1567825" y="4971638"/>
                <a:ext cx="143640" cy="208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932DEB5-0CE2-4EB5-97AA-D544B5FD63D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63505" y="4967318"/>
                  <a:ext cx="152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A454990-FEF0-4D55-B0C6-67E669672AC8}"/>
                    </a:ext>
                  </a:extLst>
                </p14:cNvPr>
                <p14:cNvContentPartPr/>
                <p14:nvPr/>
              </p14:nvContentPartPr>
              <p14:xfrm>
                <a:off x="1716865" y="5014478"/>
                <a:ext cx="211320" cy="216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A454990-FEF0-4D55-B0C6-67E669672AC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12545" y="5010158"/>
                  <a:ext cx="219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85EF5F0-40A3-4BA7-9CAA-601A9DBB2899}"/>
                    </a:ext>
                  </a:extLst>
                </p14:cNvPr>
                <p14:cNvContentPartPr/>
                <p14:nvPr/>
              </p14:nvContentPartPr>
              <p14:xfrm>
                <a:off x="1951225" y="5071358"/>
                <a:ext cx="129240" cy="122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85EF5F0-40A3-4BA7-9CAA-601A9DBB289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46905" y="5067038"/>
                  <a:ext cx="13788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4D45442A-03BA-4413-BE92-1E85F1D3CA39}"/>
              </a:ext>
            </a:extLst>
          </p:cNvPr>
          <p:cNvGrpSpPr/>
          <p:nvPr/>
        </p:nvGrpSpPr>
        <p:grpSpPr>
          <a:xfrm>
            <a:off x="2224105" y="4531718"/>
            <a:ext cx="1813680" cy="662760"/>
            <a:chOff x="2224105" y="4531718"/>
            <a:chExt cx="1813680" cy="66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CE9DC25-56BE-4235-B80A-06CED7E81C6E}"/>
                    </a:ext>
                  </a:extLst>
                </p14:cNvPr>
                <p14:cNvContentPartPr/>
                <p14:nvPr/>
              </p14:nvContentPartPr>
              <p14:xfrm>
                <a:off x="2224105" y="4531718"/>
                <a:ext cx="223560" cy="662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CE9DC25-56BE-4235-B80A-06CED7E81C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19785" y="4527398"/>
                  <a:ext cx="23220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E9AC86F-92EC-41A5-9547-88740372F8CC}"/>
                    </a:ext>
                  </a:extLst>
                </p14:cNvPr>
                <p14:cNvContentPartPr/>
                <p14:nvPr/>
              </p14:nvContentPartPr>
              <p14:xfrm>
                <a:off x="2599225" y="4775078"/>
                <a:ext cx="424440" cy="123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E9AC86F-92EC-41A5-9547-88740372F8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94905" y="4770758"/>
                  <a:ext cx="433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0EE579C-96A2-493B-88B4-23115E8F3F9B}"/>
                    </a:ext>
                  </a:extLst>
                </p14:cNvPr>
                <p14:cNvContentPartPr/>
                <p14:nvPr/>
              </p14:nvContentPartPr>
              <p14:xfrm>
                <a:off x="2982625" y="4743038"/>
                <a:ext cx="18360" cy="9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0EE579C-96A2-493B-88B4-23115E8F3F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78305" y="4738718"/>
                  <a:ext cx="27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EBE4065-10AA-43BF-BB17-3B5B571EEEC3}"/>
                    </a:ext>
                  </a:extLst>
                </p14:cNvPr>
                <p14:cNvContentPartPr/>
                <p14:nvPr/>
              </p14:nvContentPartPr>
              <p14:xfrm>
                <a:off x="3041305" y="4776158"/>
                <a:ext cx="73800" cy="111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EBE4065-10AA-43BF-BB17-3B5B571EEEC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36985" y="4771838"/>
                  <a:ext cx="82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F0E2CBF-04BF-45BA-9176-8AFA7AFEF6B0}"/>
                    </a:ext>
                  </a:extLst>
                </p14:cNvPr>
                <p14:cNvContentPartPr/>
                <p14:nvPr/>
              </p14:nvContentPartPr>
              <p14:xfrm>
                <a:off x="3139945" y="4791638"/>
                <a:ext cx="21600" cy="78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F0E2CBF-04BF-45BA-9176-8AFA7AFEF6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35625" y="4787318"/>
                  <a:ext cx="30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2CBE632-69CD-4899-848B-954EB199537B}"/>
                    </a:ext>
                  </a:extLst>
                </p14:cNvPr>
                <p14:cNvContentPartPr/>
                <p14:nvPr/>
              </p14:nvContentPartPr>
              <p14:xfrm>
                <a:off x="3377185" y="4858598"/>
                <a:ext cx="360" cy="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2CBE632-69CD-4899-848B-954EB199537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72865" y="48542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2FB1592-3B4F-4C54-96BA-E86359680E30}"/>
                    </a:ext>
                  </a:extLst>
                </p14:cNvPr>
                <p14:cNvContentPartPr/>
                <p14:nvPr/>
              </p14:nvContentPartPr>
              <p14:xfrm>
                <a:off x="3198625" y="4680038"/>
                <a:ext cx="319320" cy="274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2FB1592-3B4F-4C54-96BA-E86359680E3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94305" y="4675718"/>
                  <a:ext cx="3279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6A75114-A5CC-49B5-B1BC-3674D93F3BFB}"/>
                    </a:ext>
                  </a:extLst>
                </p14:cNvPr>
                <p14:cNvContentPartPr/>
                <p14:nvPr/>
              </p14:nvContentPartPr>
              <p14:xfrm>
                <a:off x="3431905" y="4669238"/>
                <a:ext cx="28800" cy="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6A75114-A5CC-49B5-B1BC-3674D93F3B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27585" y="4664918"/>
                  <a:ext cx="37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CC16DB7-D3DE-4683-88CF-41EB07409142}"/>
                    </a:ext>
                  </a:extLst>
                </p14:cNvPr>
                <p14:cNvContentPartPr/>
                <p14:nvPr/>
              </p14:nvContentPartPr>
              <p14:xfrm>
                <a:off x="3648985" y="4677158"/>
                <a:ext cx="19080" cy="148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CC16DB7-D3DE-4683-88CF-41EB0740914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44665" y="4672838"/>
                  <a:ext cx="27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CCD10CA-F5F7-4532-AE0A-7DC2EEE6C359}"/>
                    </a:ext>
                  </a:extLst>
                </p14:cNvPr>
                <p14:cNvContentPartPr/>
                <p14:nvPr/>
              </p14:nvContentPartPr>
              <p14:xfrm>
                <a:off x="3597505" y="4657358"/>
                <a:ext cx="133560" cy="11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CCD10CA-F5F7-4532-AE0A-7DC2EEE6C35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93185" y="4653038"/>
                  <a:ext cx="142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AE21902-3C7F-41A5-92BB-51D12B59BFFB}"/>
                    </a:ext>
                  </a:extLst>
                </p14:cNvPr>
                <p14:cNvContentPartPr/>
                <p14:nvPr/>
              </p14:nvContentPartPr>
              <p14:xfrm>
                <a:off x="3701185" y="4709918"/>
                <a:ext cx="98640" cy="77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AE21902-3C7F-41A5-92BB-51D12B59BFF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96865" y="4705598"/>
                  <a:ext cx="107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F9C320B-BA1F-4250-8F4A-9440AB732DC6}"/>
                    </a:ext>
                  </a:extLst>
                </p14:cNvPr>
                <p14:cNvContentPartPr/>
                <p14:nvPr/>
              </p14:nvContentPartPr>
              <p14:xfrm>
                <a:off x="3810985" y="4613438"/>
                <a:ext cx="226800" cy="209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F9C320B-BA1F-4250-8F4A-9440AB732DC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06665" y="4609118"/>
                  <a:ext cx="23544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CFFEB58-F03D-4BA1-B0E3-96D31109D411}"/>
                  </a:ext>
                </a:extLst>
              </p14:cNvPr>
              <p14:cNvContentPartPr/>
              <p14:nvPr/>
            </p14:nvContentPartPr>
            <p14:xfrm>
              <a:off x="536065" y="2562878"/>
              <a:ext cx="718560" cy="241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CFFEB58-F03D-4BA1-B0E3-96D31109D41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1745" y="2558558"/>
                <a:ext cx="7272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FC0CFD7-105E-44C2-A60F-15EDFBD91F7D}"/>
                  </a:ext>
                </a:extLst>
              </p14:cNvPr>
              <p14:cNvContentPartPr/>
              <p14:nvPr/>
            </p14:nvContentPartPr>
            <p14:xfrm>
              <a:off x="565945" y="2854118"/>
              <a:ext cx="522720" cy="543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FC0CFD7-105E-44C2-A60F-15EDFBD91F7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1625" y="2849798"/>
                <a:ext cx="53136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903AD587-176C-43AA-A9E0-470238C556B4}"/>
              </a:ext>
            </a:extLst>
          </p:cNvPr>
          <p:cNvGrpSpPr/>
          <p:nvPr/>
        </p:nvGrpSpPr>
        <p:grpSpPr>
          <a:xfrm>
            <a:off x="615265" y="5592278"/>
            <a:ext cx="834840" cy="354960"/>
            <a:chOff x="615265" y="5592278"/>
            <a:chExt cx="83484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0FF5B85-D685-446F-9067-B4254939DE11}"/>
                    </a:ext>
                  </a:extLst>
                </p14:cNvPr>
                <p14:cNvContentPartPr/>
                <p14:nvPr/>
              </p14:nvContentPartPr>
              <p14:xfrm>
                <a:off x="615265" y="5592278"/>
                <a:ext cx="195480" cy="246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0FF5B85-D685-446F-9067-B4254939DE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10945" y="5587958"/>
                  <a:ext cx="204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83EDAE6-7F64-4A7F-BC1B-8DE292B88AFD}"/>
                    </a:ext>
                  </a:extLst>
                </p14:cNvPr>
                <p14:cNvContentPartPr/>
                <p14:nvPr/>
              </p14:nvContentPartPr>
              <p14:xfrm>
                <a:off x="626785" y="5702078"/>
                <a:ext cx="184680" cy="309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83EDAE6-7F64-4A7F-BC1B-8DE292B88AF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2465" y="5697758"/>
                  <a:ext cx="193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56A248C-3EF6-469D-878F-83801A0F93C1}"/>
                    </a:ext>
                  </a:extLst>
                </p14:cNvPr>
                <p14:cNvContentPartPr/>
                <p14:nvPr/>
              </p14:nvContentPartPr>
              <p14:xfrm>
                <a:off x="808585" y="5750678"/>
                <a:ext cx="187560" cy="111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56A248C-3EF6-469D-878F-83801A0F93C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4265" y="5746358"/>
                  <a:ext cx="196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B74CBF7-C421-42E5-95A7-A1CED15D996A}"/>
                    </a:ext>
                  </a:extLst>
                </p14:cNvPr>
                <p14:cNvContentPartPr/>
                <p14:nvPr/>
              </p14:nvContentPartPr>
              <p14:xfrm>
                <a:off x="978505" y="5770118"/>
                <a:ext cx="254160" cy="842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B74CBF7-C421-42E5-95A7-A1CED15D996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4185" y="5765798"/>
                  <a:ext cx="262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85CD7EC-FB8D-450A-9C17-65ACF09AB2CC}"/>
                    </a:ext>
                  </a:extLst>
                </p14:cNvPr>
                <p14:cNvContentPartPr/>
                <p14:nvPr/>
              </p14:nvContentPartPr>
              <p14:xfrm>
                <a:off x="1235905" y="5775878"/>
                <a:ext cx="214200" cy="171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85CD7EC-FB8D-450A-9C17-65ACF09AB2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231585" y="5771558"/>
                  <a:ext cx="22284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F1E1F555-7376-41BB-8846-3A508A6980BE}"/>
                  </a:ext>
                </a:extLst>
              </p14:cNvPr>
              <p14:cNvContentPartPr/>
              <p14:nvPr/>
            </p14:nvContentPartPr>
            <p14:xfrm>
              <a:off x="8889865" y="2782478"/>
              <a:ext cx="2680200" cy="5446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F1E1F555-7376-41BB-8846-3A508A6980B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885545" y="2778158"/>
                <a:ext cx="2688840" cy="55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4056F1C8-D9F7-4177-8A60-BCBB4DF150F4}"/>
              </a:ext>
            </a:extLst>
          </p:cNvPr>
          <p:cNvGrpSpPr/>
          <p:nvPr/>
        </p:nvGrpSpPr>
        <p:grpSpPr>
          <a:xfrm>
            <a:off x="1597345" y="5685518"/>
            <a:ext cx="336600" cy="66240"/>
            <a:chOff x="1597345" y="5685518"/>
            <a:chExt cx="336600" cy="6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2DD0627-BA0F-4678-BF60-DC89AC99E542}"/>
                    </a:ext>
                  </a:extLst>
                </p14:cNvPr>
                <p14:cNvContentPartPr/>
                <p14:nvPr/>
              </p14:nvContentPartPr>
              <p14:xfrm>
                <a:off x="1597345" y="5685518"/>
                <a:ext cx="283320" cy="16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2DD0627-BA0F-4678-BF60-DC89AC99E54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93025" y="5681198"/>
                  <a:ext cx="291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F718228-B5DC-4A7D-B7C6-C10604EEC7F4}"/>
                    </a:ext>
                  </a:extLst>
                </p14:cNvPr>
                <p14:cNvContentPartPr/>
                <p14:nvPr/>
              </p14:nvContentPartPr>
              <p14:xfrm>
                <a:off x="1626865" y="5725118"/>
                <a:ext cx="307080" cy="26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F718228-B5DC-4A7D-B7C6-C10604EEC7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622545" y="5720798"/>
                  <a:ext cx="3157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8E6DA464-B00F-414E-BCF8-55331DA0B826}"/>
              </a:ext>
            </a:extLst>
          </p:cNvPr>
          <p:cNvGrpSpPr/>
          <p:nvPr/>
        </p:nvGrpSpPr>
        <p:grpSpPr>
          <a:xfrm>
            <a:off x="6269425" y="2218358"/>
            <a:ext cx="604800" cy="340200"/>
            <a:chOff x="6269425" y="2218358"/>
            <a:chExt cx="60480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65E3BC5-2067-43B8-AEB3-DC3FB3574349}"/>
                    </a:ext>
                  </a:extLst>
                </p14:cNvPr>
                <p14:cNvContentPartPr/>
                <p14:nvPr/>
              </p14:nvContentPartPr>
              <p14:xfrm>
                <a:off x="6491905" y="2219798"/>
                <a:ext cx="129600" cy="244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65E3BC5-2067-43B8-AEB3-DC3FB35743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87585" y="2215478"/>
                  <a:ext cx="138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C2F6731-8AC0-4DB1-A368-7ECF18817EBF}"/>
                    </a:ext>
                  </a:extLst>
                </p14:cNvPr>
                <p14:cNvContentPartPr/>
                <p14:nvPr/>
              </p14:nvContentPartPr>
              <p14:xfrm>
                <a:off x="6410185" y="2312318"/>
                <a:ext cx="288360" cy="190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C2F6731-8AC0-4DB1-A368-7ECF18817E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05865" y="2307998"/>
                  <a:ext cx="297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6590F82-C5CB-468D-9CEC-DA77793720C3}"/>
                    </a:ext>
                  </a:extLst>
                </p14:cNvPr>
                <p14:cNvContentPartPr/>
                <p14:nvPr/>
              </p14:nvContentPartPr>
              <p14:xfrm>
                <a:off x="6377065" y="2218358"/>
                <a:ext cx="497160" cy="33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6590F82-C5CB-468D-9CEC-DA77793720C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72745" y="2214038"/>
                  <a:ext cx="505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4C4C5CB-3D80-48EF-AECE-523296C8483A}"/>
                    </a:ext>
                  </a:extLst>
                </p14:cNvPr>
                <p14:cNvContentPartPr/>
                <p14:nvPr/>
              </p14:nvContentPartPr>
              <p14:xfrm>
                <a:off x="6269425" y="2543798"/>
                <a:ext cx="451080" cy="14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4C4C5CB-3D80-48EF-AECE-523296C8483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65105" y="2539478"/>
                  <a:ext cx="4597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61E95204-387C-4C09-AEE1-05D3934286AA}"/>
              </a:ext>
            </a:extLst>
          </p:cNvPr>
          <p:cNvGrpSpPr/>
          <p:nvPr/>
        </p:nvGrpSpPr>
        <p:grpSpPr>
          <a:xfrm>
            <a:off x="2344345" y="5420198"/>
            <a:ext cx="905400" cy="142560"/>
            <a:chOff x="2344345" y="5420198"/>
            <a:chExt cx="905400" cy="14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B2DE8EF-DAD4-4DB9-AB0D-F36FF056B21C}"/>
                    </a:ext>
                  </a:extLst>
                </p14:cNvPr>
                <p14:cNvContentPartPr/>
                <p14:nvPr/>
              </p14:nvContentPartPr>
              <p14:xfrm>
                <a:off x="2344345" y="5439638"/>
                <a:ext cx="177120" cy="120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B2DE8EF-DAD4-4DB9-AB0D-F36FF056B21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40025" y="5435318"/>
                  <a:ext cx="185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3BAA06A-5188-4F7D-9D57-C02A273E892F}"/>
                    </a:ext>
                  </a:extLst>
                </p14:cNvPr>
                <p14:cNvContentPartPr/>
                <p14:nvPr/>
              </p14:nvContentPartPr>
              <p14:xfrm>
                <a:off x="2562865" y="5431718"/>
                <a:ext cx="157680" cy="1263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3BAA06A-5188-4F7D-9D57-C02A273E89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58545" y="5427398"/>
                  <a:ext cx="166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2732C73-7899-4385-AEBA-E15CEC5E5618}"/>
                    </a:ext>
                  </a:extLst>
                </p14:cNvPr>
                <p14:cNvContentPartPr/>
                <p14:nvPr/>
              </p14:nvContentPartPr>
              <p14:xfrm>
                <a:off x="2811625" y="5501918"/>
                <a:ext cx="123840" cy="21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2732C73-7899-4385-AEBA-E15CEC5E561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07305" y="5497598"/>
                  <a:ext cx="132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7705873-08EA-4FD6-863A-D729A09161E7}"/>
                    </a:ext>
                  </a:extLst>
                </p14:cNvPr>
                <p14:cNvContentPartPr/>
                <p14:nvPr/>
              </p14:nvContentPartPr>
              <p14:xfrm>
                <a:off x="3040945" y="5468438"/>
                <a:ext cx="25560" cy="86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7705873-08EA-4FD6-863A-D729A09161E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36625" y="5464118"/>
                  <a:ext cx="34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81D63C5-B799-4895-B433-6C005E132C7C}"/>
                    </a:ext>
                  </a:extLst>
                </p14:cNvPr>
                <p14:cNvContentPartPr/>
                <p14:nvPr/>
              </p14:nvContentPartPr>
              <p14:xfrm>
                <a:off x="3121945" y="5420198"/>
                <a:ext cx="127800" cy="142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81D63C5-B799-4895-B433-6C005E132C7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17625" y="5415878"/>
                  <a:ext cx="13644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66179ADA-6870-4BC9-BFAA-406FAA449DBA}"/>
                  </a:ext>
                </a:extLst>
              </p14:cNvPr>
              <p14:cNvContentPartPr/>
              <p14:nvPr/>
            </p14:nvContentPartPr>
            <p14:xfrm>
              <a:off x="2270905" y="5677598"/>
              <a:ext cx="1188000" cy="597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66179ADA-6870-4BC9-BFAA-406FAA449DB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266585" y="5673278"/>
                <a:ext cx="119664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73B05C23-9A4B-4CD8-B7B2-374885CA470E}"/>
              </a:ext>
            </a:extLst>
          </p:cNvPr>
          <p:cNvGrpSpPr/>
          <p:nvPr/>
        </p:nvGrpSpPr>
        <p:grpSpPr>
          <a:xfrm>
            <a:off x="5543305" y="4582118"/>
            <a:ext cx="2737440" cy="1683720"/>
            <a:chOff x="5543305" y="4582118"/>
            <a:chExt cx="2737440" cy="168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6F2BFDC-6953-4534-A5DC-88921D8CF7C8}"/>
                    </a:ext>
                  </a:extLst>
                </p14:cNvPr>
                <p14:cNvContentPartPr/>
                <p14:nvPr/>
              </p14:nvContentPartPr>
              <p14:xfrm>
                <a:off x="6230905" y="6035438"/>
                <a:ext cx="279360" cy="15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6F2BFDC-6953-4534-A5DC-88921D8CF7C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26585" y="6031118"/>
                  <a:ext cx="288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82F6909-0966-4075-85A7-0F7A7ED1167A}"/>
                    </a:ext>
                  </a:extLst>
                </p14:cNvPr>
                <p14:cNvContentPartPr/>
                <p14:nvPr/>
              </p14:nvContentPartPr>
              <p14:xfrm>
                <a:off x="6271225" y="6096278"/>
                <a:ext cx="264600" cy="5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82F6909-0966-4075-85A7-0F7A7ED1167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66905" y="6091958"/>
                  <a:ext cx="273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40EEFD9-C4DA-413C-9EFA-507366B69E5D}"/>
                    </a:ext>
                  </a:extLst>
                </p14:cNvPr>
                <p14:cNvContentPartPr/>
                <p14:nvPr/>
              </p14:nvContentPartPr>
              <p14:xfrm>
                <a:off x="5638345" y="4958318"/>
                <a:ext cx="183240" cy="170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40EEFD9-C4DA-413C-9EFA-507366B69E5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34025" y="4953998"/>
                  <a:ext cx="191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64050F8-D10A-4D96-8BC1-7F4A06323F36}"/>
                    </a:ext>
                  </a:extLst>
                </p14:cNvPr>
                <p14:cNvContentPartPr/>
                <p14:nvPr/>
              </p14:nvContentPartPr>
              <p14:xfrm>
                <a:off x="5543305" y="4801358"/>
                <a:ext cx="321120" cy="164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64050F8-D10A-4D96-8BC1-7F4A06323F3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38985" y="4797038"/>
                  <a:ext cx="329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B6EA98D-C309-484A-A328-D4F587C457BB}"/>
                    </a:ext>
                  </a:extLst>
                </p14:cNvPr>
                <p14:cNvContentPartPr/>
                <p14:nvPr/>
              </p14:nvContentPartPr>
              <p14:xfrm>
                <a:off x="5794945" y="5181158"/>
                <a:ext cx="360" cy="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B6EA98D-C309-484A-A328-D4F587C457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90625" y="51768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B1D8F9F-B295-4F5A-966E-FB21B111762E}"/>
                    </a:ext>
                  </a:extLst>
                </p14:cNvPr>
                <p14:cNvContentPartPr/>
                <p14:nvPr/>
              </p14:nvContentPartPr>
              <p14:xfrm>
                <a:off x="5807185" y="5103038"/>
                <a:ext cx="76320" cy="946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B1D8F9F-B295-4F5A-966E-FB21B11176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02865" y="5098718"/>
                  <a:ext cx="84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855BBE1-DA57-4DDD-A6EE-C26B89B931A5}"/>
                    </a:ext>
                  </a:extLst>
                </p14:cNvPr>
                <p14:cNvContentPartPr/>
                <p14:nvPr/>
              </p14:nvContentPartPr>
              <p14:xfrm>
                <a:off x="5913385" y="5098718"/>
                <a:ext cx="118800" cy="892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855BBE1-DA57-4DDD-A6EE-C26B89B931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09065" y="5094398"/>
                  <a:ext cx="127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5B9485B-E549-428E-B339-C54A6413CDCF}"/>
                    </a:ext>
                  </a:extLst>
                </p14:cNvPr>
                <p14:cNvContentPartPr/>
                <p14:nvPr/>
              </p14:nvContentPartPr>
              <p14:xfrm>
                <a:off x="6063865" y="5038598"/>
                <a:ext cx="167400" cy="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5B9485B-E549-428E-B339-C54A6413CDC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59545" y="5034278"/>
                  <a:ext cx="1760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F50263F-E100-40C9-8167-D555D3D58DF3}"/>
                    </a:ext>
                  </a:extLst>
                </p14:cNvPr>
                <p14:cNvContentPartPr/>
                <p14:nvPr/>
              </p14:nvContentPartPr>
              <p14:xfrm>
                <a:off x="6079705" y="5062358"/>
                <a:ext cx="203400" cy="208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F50263F-E100-40C9-8167-D555D3D58DF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75385" y="5058038"/>
                  <a:ext cx="212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044856E-AE6C-41E3-9A39-64A241C05F8E}"/>
                    </a:ext>
                  </a:extLst>
                </p14:cNvPr>
                <p14:cNvContentPartPr/>
                <p14:nvPr/>
              </p14:nvContentPartPr>
              <p14:xfrm>
                <a:off x="6375985" y="4582118"/>
                <a:ext cx="1404360" cy="5720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044856E-AE6C-41E3-9A39-64A241C05F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71665" y="4577798"/>
                  <a:ext cx="141300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B40A555-7698-465F-BFD4-A61027A34A2D}"/>
                    </a:ext>
                  </a:extLst>
                </p14:cNvPr>
                <p14:cNvContentPartPr/>
                <p14:nvPr/>
              </p14:nvContentPartPr>
              <p14:xfrm>
                <a:off x="6682345" y="4747358"/>
                <a:ext cx="127800" cy="154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B40A555-7698-465F-BFD4-A61027A34A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78025" y="4743038"/>
                  <a:ext cx="136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D0CDAB4-773E-4007-8507-F79FDA0583A0}"/>
                    </a:ext>
                  </a:extLst>
                </p14:cNvPr>
                <p14:cNvContentPartPr/>
                <p14:nvPr/>
              </p14:nvContentPartPr>
              <p14:xfrm>
                <a:off x="6815905" y="4861118"/>
                <a:ext cx="53640" cy="540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D0CDAB4-773E-4007-8507-F79FDA0583A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11585" y="4856798"/>
                  <a:ext cx="62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6F65D0B-5EC1-4544-8D20-13C0725B8497}"/>
                    </a:ext>
                  </a:extLst>
                </p14:cNvPr>
                <p14:cNvContentPartPr/>
                <p14:nvPr/>
              </p14:nvContentPartPr>
              <p14:xfrm>
                <a:off x="6658945" y="4682198"/>
                <a:ext cx="204120" cy="92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6F65D0B-5EC1-4544-8D20-13C0725B849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54625" y="4677878"/>
                  <a:ext cx="212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A02B3CF-04CA-4C03-B99C-8166D361C786}"/>
                    </a:ext>
                  </a:extLst>
                </p14:cNvPr>
                <p14:cNvContentPartPr/>
                <p14:nvPr/>
              </p14:nvContentPartPr>
              <p14:xfrm>
                <a:off x="6841465" y="4703078"/>
                <a:ext cx="148680" cy="943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A02B3CF-04CA-4C03-B99C-8166D361C7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37145" y="4698758"/>
                  <a:ext cx="157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102C169-109F-4DC4-B68A-E9AA2D12972F}"/>
                    </a:ext>
                  </a:extLst>
                </p14:cNvPr>
                <p14:cNvContentPartPr/>
                <p14:nvPr/>
              </p14:nvContentPartPr>
              <p14:xfrm>
                <a:off x="6600625" y="4952198"/>
                <a:ext cx="353160" cy="28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102C169-109F-4DC4-B68A-E9AA2D12972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96305" y="4947878"/>
                  <a:ext cx="361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2C79FF7-A0F4-4E2D-A937-1407D668236B}"/>
                    </a:ext>
                  </a:extLst>
                </p14:cNvPr>
                <p14:cNvContentPartPr/>
                <p14:nvPr/>
              </p14:nvContentPartPr>
              <p14:xfrm>
                <a:off x="6697465" y="5046158"/>
                <a:ext cx="97920" cy="106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2C79FF7-A0F4-4E2D-A937-1407D668236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93145" y="5041838"/>
                  <a:ext cx="106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228791E-BA5F-48DA-9784-C1A10341D85A}"/>
                    </a:ext>
                  </a:extLst>
                </p14:cNvPr>
                <p14:cNvContentPartPr/>
                <p14:nvPr/>
              </p14:nvContentPartPr>
              <p14:xfrm>
                <a:off x="6809425" y="5130758"/>
                <a:ext cx="85680" cy="824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228791E-BA5F-48DA-9784-C1A10341D8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05105" y="5126438"/>
                  <a:ext cx="94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485CBF8-C998-43A4-99C7-8BB07C5E4423}"/>
                    </a:ext>
                  </a:extLst>
                </p14:cNvPr>
                <p14:cNvContentPartPr/>
                <p14:nvPr/>
              </p14:nvContentPartPr>
              <p14:xfrm>
                <a:off x="7047745" y="4973078"/>
                <a:ext cx="360" cy="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485CBF8-C998-43A4-99C7-8BB07C5E442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43425" y="496875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AE61EC1-2231-469A-9DC7-110A638BC234}"/>
                    </a:ext>
                  </a:extLst>
                </p14:cNvPr>
                <p14:cNvContentPartPr/>
                <p14:nvPr/>
              </p14:nvContentPartPr>
              <p14:xfrm>
                <a:off x="7042705" y="4935998"/>
                <a:ext cx="155880" cy="101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AE61EC1-2231-469A-9DC7-110A638BC23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38385" y="4931678"/>
                  <a:ext cx="164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4D64D67-0A96-43C0-9404-BA4F78B8C201}"/>
                    </a:ext>
                  </a:extLst>
                </p14:cNvPr>
                <p14:cNvContentPartPr/>
                <p14:nvPr/>
              </p14:nvContentPartPr>
              <p14:xfrm>
                <a:off x="7215505" y="4748798"/>
                <a:ext cx="114840" cy="1522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4D64D67-0A96-43C0-9404-BA4F78B8C20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211185" y="4744478"/>
                  <a:ext cx="123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9F0E3A8-3372-4A88-994F-13FCEEA5DD3D}"/>
                    </a:ext>
                  </a:extLst>
                </p14:cNvPr>
                <p14:cNvContentPartPr/>
                <p14:nvPr/>
              </p14:nvContentPartPr>
              <p14:xfrm>
                <a:off x="7358785" y="4851398"/>
                <a:ext cx="73080" cy="59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9F0E3A8-3372-4A88-994F-13FCEEA5DD3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54465" y="4847078"/>
                  <a:ext cx="81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A6E149C-F39E-4446-9528-7349D90271A1}"/>
                    </a:ext>
                  </a:extLst>
                </p14:cNvPr>
                <p14:cNvContentPartPr/>
                <p14:nvPr/>
              </p14:nvContentPartPr>
              <p14:xfrm>
                <a:off x="7196425" y="4705238"/>
                <a:ext cx="148680" cy="824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A6E149C-F39E-4446-9528-7349D90271A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92105" y="4700918"/>
                  <a:ext cx="157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F17CD16-40E2-4A7F-BE72-5B65C5E3628F}"/>
                    </a:ext>
                  </a:extLst>
                </p14:cNvPr>
                <p14:cNvContentPartPr/>
                <p14:nvPr/>
              </p14:nvContentPartPr>
              <p14:xfrm>
                <a:off x="7378225" y="4667078"/>
                <a:ext cx="106560" cy="954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F17CD16-40E2-4A7F-BE72-5B65C5E3628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73905" y="4662758"/>
                  <a:ext cx="115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773073A-D912-478C-93F4-065989E0B947}"/>
                    </a:ext>
                  </a:extLst>
                </p14:cNvPr>
                <p14:cNvContentPartPr/>
                <p14:nvPr/>
              </p14:nvContentPartPr>
              <p14:xfrm>
                <a:off x="7224505" y="4938518"/>
                <a:ext cx="327600" cy="450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773073A-D912-478C-93F4-065989E0B9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20185" y="4934198"/>
                  <a:ext cx="336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5C29F0C-8795-42A4-9001-894C0664643D}"/>
                    </a:ext>
                  </a:extLst>
                </p14:cNvPr>
                <p14:cNvContentPartPr/>
                <p14:nvPr/>
              </p14:nvContentPartPr>
              <p14:xfrm>
                <a:off x="7319545" y="5047238"/>
                <a:ext cx="104040" cy="89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5C29F0C-8795-42A4-9001-894C0664643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315225" y="5042918"/>
                  <a:ext cx="112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E7F09FE-59D9-4CEE-85F9-F97BF6C7AB46}"/>
                    </a:ext>
                  </a:extLst>
                </p14:cNvPr>
                <p14:cNvContentPartPr/>
                <p14:nvPr/>
              </p14:nvContentPartPr>
              <p14:xfrm>
                <a:off x="7432225" y="5118878"/>
                <a:ext cx="109080" cy="75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E7F09FE-59D9-4CEE-85F9-F97BF6C7AB4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27905" y="5114558"/>
                  <a:ext cx="117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98A7206-0AE8-4433-94AC-20EB4D6B7BBA}"/>
                    </a:ext>
                  </a:extLst>
                </p14:cNvPr>
                <p14:cNvContentPartPr/>
                <p14:nvPr/>
              </p14:nvContentPartPr>
              <p14:xfrm>
                <a:off x="6142705" y="5571758"/>
                <a:ext cx="291600" cy="331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98A7206-0AE8-4433-94AC-20EB4D6B7BB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38385" y="5567438"/>
                  <a:ext cx="300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A90E6FF-2ECC-46A9-B2EB-705188AEDA0A}"/>
                    </a:ext>
                  </a:extLst>
                </p14:cNvPr>
                <p14:cNvContentPartPr/>
                <p14:nvPr/>
              </p14:nvContentPartPr>
              <p14:xfrm>
                <a:off x="6180145" y="5609918"/>
                <a:ext cx="298080" cy="403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A90E6FF-2ECC-46A9-B2EB-705188AEDA0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75825" y="5605598"/>
                  <a:ext cx="306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81F710E-E57F-4C91-A379-F8E25488AD00}"/>
                    </a:ext>
                  </a:extLst>
                </p14:cNvPr>
                <p14:cNvContentPartPr/>
                <p14:nvPr/>
              </p14:nvContentPartPr>
              <p14:xfrm>
                <a:off x="6630145" y="5425958"/>
                <a:ext cx="104400" cy="94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81F710E-E57F-4C91-A379-F8E25488AD0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25825" y="5421638"/>
                  <a:ext cx="113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4886201-AEB3-453F-9084-54BC72EC49BE}"/>
                    </a:ext>
                  </a:extLst>
                </p14:cNvPr>
                <p14:cNvContentPartPr/>
                <p14:nvPr/>
              </p14:nvContentPartPr>
              <p14:xfrm>
                <a:off x="6759385" y="5419838"/>
                <a:ext cx="71640" cy="813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4886201-AEB3-453F-9084-54BC72EC49B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55065" y="5415518"/>
                  <a:ext cx="80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846491B-5D04-46AF-93EB-2EC5B22584DB}"/>
                    </a:ext>
                  </a:extLst>
                </p14:cNvPr>
                <p14:cNvContentPartPr/>
                <p14:nvPr/>
              </p14:nvContentPartPr>
              <p14:xfrm>
                <a:off x="6785665" y="5389958"/>
                <a:ext cx="110160" cy="309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846491B-5D04-46AF-93EB-2EC5B22584D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81345" y="5385638"/>
                  <a:ext cx="118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1ADD342-2B38-4A2F-B975-49115310FB99}"/>
                    </a:ext>
                  </a:extLst>
                </p14:cNvPr>
                <p14:cNvContentPartPr/>
                <p14:nvPr/>
              </p14:nvContentPartPr>
              <p14:xfrm>
                <a:off x="6886465" y="5387078"/>
                <a:ext cx="45360" cy="662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1ADD342-2B38-4A2F-B975-49115310FB9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82145" y="5382758"/>
                  <a:ext cx="54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3487776-3D20-4CA9-A13C-404AD42B1D62}"/>
                    </a:ext>
                  </a:extLst>
                </p14:cNvPr>
                <p14:cNvContentPartPr/>
                <p14:nvPr/>
              </p14:nvContentPartPr>
              <p14:xfrm>
                <a:off x="6948745" y="5383478"/>
                <a:ext cx="67320" cy="68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3487776-3D20-4CA9-A13C-404AD42B1D6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44425" y="5379158"/>
                  <a:ext cx="75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1150D83-FA75-4078-90F6-C73E55BABD7D}"/>
                    </a:ext>
                  </a:extLst>
                </p14:cNvPr>
                <p14:cNvContentPartPr/>
                <p14:nvPr/>
              </p14:nvContentPartPr>
              <p14:xfrm>
                <a:off x="7020745" y="5319398"/>
                <a:ext cx="114120" cy="766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1150D83-FA75-4078-90F6-C73E55BABD7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16425" y="5315078"/>
                  <a:ext cx="122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66BBCFC-A749-4F6E-9F29-7B828AC9178B}"/>
                    </a:ext>
                  </a:extLst>
                </p14:cNvPr>
                <p14:cNvContentPartPr/>
                <p14:nvPr/>
              </p14:nvContentPartPr>
              <p14:xfrm>
                <a:off x="6652825" y="5514878"/>
                <a:ext cx="444240" cy="507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66BBCFC-A749-4F6E-9F29-7B828AC9178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48505" y="5510558"/>
                  <a:ext cx="452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2D2A343-229C-4A6B-9E8A-9ECE790AE7A6}"/>
                    </a:ext>
                  </a:extLst>
                </p14:cNvPr>
                <p14:cNvContentPartPr/>
                <p14:nvPr/>
              </p14:nvContentPartPr>
              <p14:xfrm>
                <a:off x="6856945" y="5351438"/>
                <a:ext cx="207000" cy="1368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2D2A343-229C-4A6B-9E8A-9ECE790AE7A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852625" y="5347118"/>
                  <a:ext cx="215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6057424-F4B7-4F99-BB52-7914C9CAB425}"/>
                    </a:ext>
                  </a:extLst>
                </p14:cNvPr>
                <p14:cNvContentPartPr/>
                <p14:nvPr/>
              </p14:nvContentPartPr>
              <p14:xfrm>
                <a:off x="6888985" y="5265038"/>
                <a:ext cx="142920" cy="792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6057424-F4B7-4F99-BB52-7914C9CAB42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84665" y="5260718"/>
                  <a:ext cx="151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4BAD6BF-9CB6-44F4-A087-B00F798C501C}"/>
                    </a:ext>
                  </a:extLst>
                </p14:cNvPr>
                <p14:cNvContentPartPr/>
                <p14:nvPr/>
              </p14:nvContentPartPr>
              <p14:xfrm>
                <a:off x="6630145" y="5637998"/>
                <a:ext cx="92520" cy="1094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4BAD6BF-9CB6-44F4-A087-B00F798C501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25825" y="5633678"/>
                  <a:ext cx="101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73D56F3-B0BB-45A7-8293-D8F2532199EC}"/>
                    </a:ext>
                  </a:extLst>
                </p14:cNvPr>
                <p14:cNvContentPartPr/>
                <p14:nvPr/>
              </p14:nvContentPartPr>
              <p14:xfrm>
                <a:off x="6747865" y="5628998"/>
                <a:ext cx="78840" cy="105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73D56F3-B0BB-45A7-8293-D8F2532199E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43545" y="5624678"/>
                  <a:ext cx="87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613FBC0-B460-40C8-BB03-7E7F1165C667}"/>
                    </a:ext>
                  </a:extLst>
                </p14:cNvPr>
                <p14:cNvContentPartPr/>
                <p14:nvPr/>
              </p14:nvContentPartPr>
              <p14:xfrm>
                <a:off x="6797905" y="5614238"/>
                <a:ext cx="69120" cy="68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613FBC0-B460-40C8-BB03-7E7F1165C66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93585" y="5609918"/>
                  <a:ext cx="77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CD94AC1-1D8A-4A76-8990-85F5260325ED}"/>
                    </a:ext>
                  </a:extLst>
                </p14:cNvPr>
                <p14:cNvContentPartPr/>
                <p14:nvPr/>
              </p14:nvContentPartPr>
              <p14:xfrm>
                <a:off x="6860185" y="5625038"/>
                <a:ext cx="46440" cy="80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CD94AC1-1D8A-4A76-8990-85F5260325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55865" y="5620718"/>
                  <a:ext cx="55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4B4302F-58FA-4BDD-A5A9-5C20ACCD14D5}"/>
                    </a:ext>
                  </a:extLst>
                </p14:cNvPr>
                <p14:cNvContentPartPr/>
                <p14:nvPr/>
              </p14:nvContentPartPr>
              <p14:xfrm>
                <a:off x="6932185" y="5628638"/>
                <a:ext cx="70200" cy="72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4B4302F-58FA-4BDD-A5A9-5C20ACCD14D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27865" y="5624318"/>
                  <a:ext cx="78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0FDBB69-DB92-4D28-864A-AC52508BF4B9}"/>
                    </a:ext>
                  </a:extLst>
                </p14:cNvPr>
                <p14:cNvContentPartPr/>
                <p14:nvPr/>
              </p14:nvContentPartPr>
              <p14:xfrm>
                <a:off x="7232425" y="5459438"/>
                <a:ext cx="11160" cy="1044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0FDBB69-DB92-4D28-864A-AC52508BF4B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28105" y="5455118"/>
                  <a:ext cx="19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7791148-74CE-4C1B-89E4-C526C6857A5F}"/>
                    </a:ext>
                  </a:extLst>
                </p14:cNvPr>
                <p14:cNvContentPartPr/>
                <p14:nvPr/>
              </p14:nvContentPartPr>
              <p14:xfrm>
                <a:off x="7203265" y="5506598"/>
                <a:ext cx="76320" cy="5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7791148-74CE-4C1B-89E4-C526C6857A5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98945" y="5502278"/>
                  <a:ext cx="84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9D982CC-0FDE-4ADD-97B3-D2EC9D7FDA2E}"/>
                    </a:ext>
                  </a:extLst>
                </p14:cNvPr>
                <p14:cNvContentPartPr/>
                <p14:nvPr/>
              </p14:nvContentPartPr>
              <p14:xfrm>
                <a:off x="7373185" y="5374838"/>
                <a:ext cx="19800" cy="67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9D982CC-0FDE-4ADD-97B3-D2EC9D7FDA2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68865" y="5370518"/>
                  <a:ext cx="28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0214CE2-DDBE-47AD-850E-2D0226F9E42C}"/>
                    </a:ext>
                  </a:extLst>
                </p14:cNvPr>
                <p14:cNvContentPartPr/>
                <p14:nvPr/>
              </p14:nvContentPartPr>
              <p14:xfrm>
                <a:off x="7401265" y="5333438"/>
                <a:ext cx="134640" cy="1011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0214CE2-DDBE-47AD-850E-2D0226F9E42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96945" y="5329118"/>
                  <a:ext cx="143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64E8A93-3A92-488C-AF91-C619A2F748DC}"/>
                    </a:ext>
                  </a:extLst>
                </p14:cNvPr>
                <p14:cNvContentPartPr/>
                <p14:nvPr/>
              </p14:nvContentPartPr>
              <p14:xfrm>
                <a:off x="7502785" y="5254238"/>
                <a:ext cx="110160" cy="93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64E8A93-3A92-488C-AF91-C619A2F748D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98465" y="5249918"/>
                  <a:ext cx="118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C18F17F-4A7A-4E2B-B23E-52D4B5377378}"/>
                    </a:ext>
                  </a:extLst>
                </p14:cNvPr>
                <p14:cNvContentPartPr/>
                <p14:nvPr/>
              </p14:nvContentPartPr>
              <p14:xfrm>
                <a:off x="7323505" y="5477798"/>
                <a:ext cx="264600" cy="37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C18F17F-4A7A-4E2B-B23E-52D4B537737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19185" y="5473478"/>
                  <a:ext cx="273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49BA13E-02D5-419E-9B06-3974BF821850}"/>
                    </a:ext>
                  </a:extLst>
                </p14:cNvPr>
                <p14:cNvContentPartPr/>
                <p14:nvPr/>
              </p14:nvContentPartPr>
              <p14:xfrm>
                <a:off x="7318105" y="5578238"/>
                <a:ext cx="87840" cy="107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49BA13E-02D5-419E-9B06-3974BF82185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13785" y="5573918"/>
                  <a:ext cx="96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385D5DC-2066-4A91-8060-9870857DFB10}"/>
                    </a:ext>
                  </a:extLst>
                </p14:cNvPr>
                <p14:cNvContentPartPr/>
                <p14:nvPr/>
              </p14:nvContentPartPr>
              <p14:xfrm>
                <a:off x="7430425" y="5563478"/>
                <a:ext cx="81000" cy="105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385D5DC-2066-4A91-8060-9870857DFB1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426105" y="5559158"/>
                  <a:ext cx="89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EE2A6F3-F422-46D5-9E40-DB08444DF13A}"/>
                    </a:ext>
                  </a:extLst>
                </p14:cNvPr>
                <p14:cNvContentPartPr/>
                <p14:nvPr/>
              </p14:nvContentPartPr>
              <p14:xfrm>
                <a:off x="7528705" y="5606318"/>
                <a:ext cx="15840" cy="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EE2A6F3-F422-46D5-9E40-DB08444DF13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524385" y="5601998"/>
                  <a:ext cx="244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5844F98-33CE-460C-9E8D-064A3CD32D55}"/>
                    </a:ext>
                  </a:extLst>
                </p14:cNvPr>
                <p14:cNvContentPartPr/>
                <p14:nvPr/>
              </p14:nvContentPartPr>
              <p14:xfrm>
                <a:off x="7508905" y="5572118"/>
                <a:ext cx="83880" cy="806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5844F98-33CE-460C-9E8D-064A3CD32D5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04585" y="5567798"/>
                  <a:ext cx="92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F3BEC91-20FE-49AA-A68D-9059B8722298}"/>
                    </a:ext>
                  </a:extLst>
                </p14:cNvPr>
                <p14:cNvContentPartPr/>
                <p14:nvPr/>
              </p14:nvContentPartPr>
              <p14:xfrm>
                <a:off x="7603945" y="5551598"/>
                <a:ext cx="88200" cy="856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F3BEC91-20FE-49AA-A68D-9059B872229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99625" y="5547278"/>
                  <a:ext cx="96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07BEA68-8DEC-45A8-B511-51C2AA954633}"/>
                    </a:ext>
                  </a:extLst>
                </p14:cNvPr>
                <p14:cNvContentPartPr/>
                <p14:nvPr/>
              </p14:nvContentPartPr>
              <p14:xfrm>
                <a:off x="6491905" y="5115638"/>
                <a:ext cx="1367280" cy="7009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07BEA68-8DEC-45A8-B511-51C2AA95463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87585" y="5111318"/>
                  <a:ext cx="137592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D700478-AFFE-498B-8021-F460DB086540}"/>
                    </a:ext>
                  </a:extLst>
                </p14:cNvPr>
                <p14:cNvContentPartPr/>
                <p14:nvPr/>
              </p14:nvContentPartPr>
              <p14:xfrm>
                <a:off x="6559585" y="5572838"/>
                <a:ext cx="329760" cy="2120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D700478-AFFE-498B-8021-F460DB08654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55265" y="5568518"/>
                  <a:ext cx="338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5A03102-1C73-4B2A-8C31-3B2093F93ECA}"/>
                    </a:ext>
                  </a:extLst>
                </p14:cNvPr>
                <p14:cNvContentPartPr/>
                <p14:nvPr/>
              </p14:nvContentPartPr>
              <p14:xfrm>
                <a:off x="6860905" y="5217158"/>
                <a:ext cx="222120" cy="1504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5A03102-1C73-4B2A-8C31-3B2093F93EC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856585" y="5212838"/>
                  <a:ext cx="230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ACE825B-D280-4D88-AFFF-C6FC5073865A}"/>
                    </a:ext>
                  </a:extLst>
                </p14:cNvPr>
                <p14:cNvContentPartPr/>
                <p14:nvPr/>
              </p14:nvContentPartPr>
              <p14:xfrm>
                <a:off x="7461745" y="5275118"/>
                <a:ext cx="118800" cy="75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ACE825B-D280-4D88-AFFF-C6FC5073865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457425" y="5270798"/>
                  <a:ext cx="127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615B917-5ED3-43E6-8471-8E443360AA95}"/>
                    </a:ext>
                  </a:extLst>
                </p14:cNvPr>
                <p14:cNvContentPartPr/>
                <p14:nvPr/>
              </p14:nvContentPartPr>
              <p14:xfrm>
                <a:off x="7308385" y="5585438"/>
                <a:ext cx="162720" cy="1562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615B917-5ED3-43E6-8471-8E443360AA9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04065" y="5581118"/>
                  <a:ext cx="171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EA73F62-39FD-4049-A1AE-DFE0D65A9646}"/>
                    </a:ext>
                  </a:extLst>
                </p14:cNvPr>
                <p14:cNvContentPartPr/>
                <p14:nvPr/>
              </p14:nvContentPartPr>
              <p14:xfrm>
                <a:off x="6744985" y="5788478"/>
                <a:ext cx="96840" cy="918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EA73F62-39FD-4049-A1AE-DFE0D65A964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40665" y="5784158"/>
                  <a:ext cx="105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2A72D26-0BB2-4F1B-A2A5-D10FEF157808}"/>
                    </a:ext>
                  </a:extLst>
                </p14:cNvPr>
                <p14:cNvContentPartPr/>
                <p14:nvPr/>
              </p14:nvContentPartPr>
              <p14:xfrm>
                <a:off x="7456705" y="5752838"/>
                <a:ext cx="92160" cy="756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2A72D26-0BB2-4F1B-A2A5-D10FEF15780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452385" y="5748518"/>
                  <a:ext cx="100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B55061A-A789-48C7-A86A-B8D34EF4C665}"/>
                    </a:ext>
                  </a:extLst>
                </p14:cNvPr>
                <p14:cNvContentPartPr/>
                <p14:nvPr/>
              </p14:nvContentPartPr>
              <p14:xfrm>
                <a:off x="6588385" y="5930318"/>
                <a:ext cx="129240" cy="1209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B55061A-A789-48C7-A86A-B8D34EF4C66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84065" y="5925998"/>
                  <a:ext cx="137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C521D07-B242-4924-89F3-15336787C2F7}"/>
                    </a:ext>
                  </a:extLst>
                </p14:cNvPr>
                <p14:cNvContentPartPr/>
                <p14:nvPr/>
              </p14:nvContentPartPr>
              <p14:xfrm>
                <a:off x="6539425" y="6060998"/>
                <a:ext cx="316440" cy="486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C521D07-B242-4924-89F3-15336787C2F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35105" y="6056678"/>
                  <a:ext cx="325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03643A3-AB31-4B94-8882-3CBF98C9B68C}"/>
                    </a:ext>
                  </a:extLst>
                </p14:cNvPr>
                <p14:cNvContentPartPr/>
                <p14:nvPr/>
              </p14:nvContentPartPr>
              <p14:xfrm>
                <a:off x="6552745" y="6157838"/>
                <a:ext cx="155880" cy="1080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03643A3-AB31-4B94-8882-3CBF98C9B68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48425" y="6153518"/>
                  <a:ext cx="164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EF40D6E-0A1E-4082-9C88-1F01CC498D91}"/>
                    </a:ext>
                  </a:extLst>
                </p14:cNvPr>
                <p14:cNvContentPartPr/>
                <p14:nvPr/>
              </p14:nvContentPartPr>
              <p14:xfrm>
                <a:off x="6750385" y="6150638"/>
                <a:ext cx="101160" cy="1101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EF40D6E-0A1E-4082-9C88-1F01CC498D9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46065" y="6146318"/>
                  <a:ext cx="109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51A0264-5460-423B-9C35-07903E5907C0}"/>
                    </a:ext>
                  </a:extLst>
                </p14:cNvPr>
                <p14:cNvContentPartPr/>
                <p14:nvPr/>
              </p14:nvContentPartPr>
              <p14:xfrm>
                <a:off x="6906985" y="5879198"/>
                <a:ext cx="490320" cy="2206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51A0264-5460-423B-9C35-07903E5907C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902665" y="5874878"/>
                  <a:ext cx="498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56FFBB1-5C51-49D7-BE60-DE09ACF1DA8E}"/>
                    </a:ext>
                  </a:extLst>
                </p14:cNvPr>
                <p14:cNvContentPartPr/>
                <p14:nvPr/>
              </p14:nvContentPartPr>
              <p14:xfrm>
                <a:off x="7022905" y="5983958"/>
                <a:ext cx="100440" cy="903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56FFBB1-5C51-49D7-BE60-DE09ACF1DA8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18585" y="5979638"/>
                  <a:ext cx="109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FBE137F-6543-44A9-B6A7-42309FC68EB4}"/>
                    </a:ext>
                  </a:extLst>
                </p14:cNvPr>
                <p14:cNvContentPartPr/>
                <p14:nvPr/>
              </p14:nvContentPartPr>
              <p14:xfrm>
                <a:off x="7128745" y="5979998"/>
                <a:ext cx="80280" cy="1036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FBE137F-6543-44A9-B6A7-42309FC68EB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124425" y="5975678"/>
                  <a:ext cx="88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51E6850-4198-4709-B760-1EE51DA64832}"/>
                    </a:ext>
                  </a:extLst>
                </p14:cNvPr>
                <p14:cNvContentPartPr/>
                <p14:nvPr/>
              </p14:nvContentPartPr>
              <p14:xfrm>
                <a:off x="7139185" y="6032558"/>
                <a:ext cx="133920" cy="147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51E6850-4198-4709-B760-1EE51DA6483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34865" y="6028238"/>
                  <a:ext cx="14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2503E04-AECC-4162-9254-4D6759895693}"/>
                    </a:ext>
                  </a:extLst>
                </p14:cNvPr>
                <p14:cNvContentPartPr/>
                <p14:nvPr/>
              </p14:nvContentPartPr>
              <p14:xfrm>
                <a:off x="7470745" y="6029678"/>
                <a:ext cx="121680" cy="61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2503E04-AECC-4162-9254-4D675989569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66425" y="6025358"/>
                  <a:ext cx="1303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ED800E1-56BC-4A00-97FB-84EEF2A1AB00}"/>
                    </a:ext>
                  </a:extLst>
                </p14:cNvPr>
                <p14:cNvContentPartPr/>
                <p14:nvPr/>
              </p14:nvContentPartPr>
              <p14:xfrm>
                <a:off x="7452025" y="6055598"/>
                <a:ext cx="193680" cy="234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ED800E1-56BC-4A00-97FB-84EEF2A1AB0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47705" y="6051278"/>
                  <a:ext cx="202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8AEFF35-F0BA-4E0C-9304-F2645947D076}"/>
                    </a:ext>
                  </a:extLst>
                </p14:cNvPr>
                <p14:cNvContentPartPr/>
                <p14:nvPr/>
              </p14:nvContentPartPr>
              <p14:xfrm>
                <a:off x="7712305" y="5895038"/>
                <a:ext cx="111960" cy="116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8AEFF35-F0BA-4E0C-9304-F2645947D07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07985" y="5890718"/>
                  <a:ext cx="120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0C1DBDB-18BC-4849-8D5C-431CFF0F1EE8}"/>
                    </a:ext>
                  </a:extLst>
                </p14:cNvPr>
                <p14:cNvContentPartPr/>
                <p14:nvPr/>
              </p14:nvContentPartPr>
              <p14:xfrm>
                <a:off x="7680985" y="6052358"/>
                <a:ext cx="211680" cy="320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0C1DBDB-18BC-4849-8D5C-431CFF0F1EE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676665" y="6048038"/>
                  <a:ext cx="220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3CEC847-6B97-4BA0-A24B-EBCF447BE5AE}"/>
                    </a:ext>
                  </a:extLst>
                </p14:cNvPr>
                <p14:cNvContentPartPr/>
                <p14:nvPr/>
              </p14:nvContentPartPr>
              <p14:xfrm>
                <a:off x="7655065" y="6156038"/>
                <a:ext cx="110160" cy="784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3CEC847-6B97-4BA0-A24B-EBCF447BE5A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650745" y="6151718"/>
                  <a:ext cx="118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F007330-2CDB-4E0D-87F8-EDFAF61CF6BD}"/>
                    </a:ext>
                  </a:extLst>
                </p14:cNvPr>
                <p14:cNvContentPartPr/>
                <p14:nvPr/>
              </p14:nvContentPartPr>
              <p14:xfrm>
                <a:off x="7794025" y="6156758"/>
                <a:ext cx="81360" cy="777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F007330-2CDB-4E0D-87F8-EDFAF61CF6B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89705" y="6152438"/>
                  <a:ext cx="90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BE937D2-56A1-46B4-BA50-9CC0B91E1223}"/>
                    </a:ext>
                  </a:extLst>
                </p14:cNvPr>
                <p14:cNvContentPartPr/>
                <p14:nvPr/>
              </p14:nvContentPartPr>
              <p14:xfrm>
                <a:off x="7962865" y="5907638"/>
                <a:ext cx="317880" cy="225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BE937D2-56A1-46B4-BA50-9CC0B91E122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958545" y="5903318"/>
                  <a:ext cx="3265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61D3167-18E9-437C-AFAC-E893C9209C5F}"/>
                    </a:ext>
                  </a:extLst>
                </p14:cNvPr>
                <p14:cNvContentPartPr/>
                <p14:nvPr/>
              </p14:nvContentPartPr>
              <p14:xfrm>
                <a:off x="8082025" y="6004838"/>
                <a:ext cx="155160" cy="1580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61D3167-18E9-437C-AFAC-E893C9209C5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77705" y="6000518"/>
                  <a:ext cx="163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CDCB0F5-699D-47C2-A217-901CEA87BA46}"/>
                    </a:ext>
                  </a:extLst>
                </p14:cNvPr>
                <p14:cNvContentPartPr/>
                <p14:nvPr/>
              </p14:nvContentPartPr>
              <p14:xfrm>
                <a:off x="5625025" y="6057398"/>
                <a:ext cx="140400" cy="1159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CDCB0F5-699D-47C2-A217-901CEA87BA4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20705" y="6053078"/>
                  <a:ext cx="149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6205D8C-425B-4C92-B36F-A87C793D4914}"/>
                    </a:ext>
                  </a:extLst>
                </p14:cNvPr>
                <p14:cNvContentPartPr/>
                <p14:nvPr/>
              </p14:nvContentPartPr>
              <p14:xfrm>
                <a:off x="5761825" y="6125798"/>
                <a:ext cx="43920" cy="83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6205D8C-425B-4C92-B36F-A87C793D49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57505" y="6121478"/>
                  <a:ext cx="52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E314E7A-3E68-437B-917C-E5C539C152B2}"/>
                    </a:ext>
                  </a:extLst>
                </p14:cNvPr>
                <p14:cNvContentPartPr/>
                <p14:nvPr/>
              </p14:nvContentPartPr>
              <p14:xfrm>
                <a:off x="5827345" y="6029678"/>
                <a:ext cx="126360" cy="1213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E314E7A-3E68-437B-917C-E5C539C152B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823025" y="6025358"/>
                  <a:ext cx="135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089608E-8707-49C0-8636-B1D5124CE8C6}"/>
                    </a:ext>
                  </a:extLst>
                </p14:cNvPr>
                <p14:cNvContentPartPr/>
                <p14:nvPr/>
              </p14:nvContentPartPr>
              <p14:xfrm>
                <a:off x="6004465" y="6009878"/>
                <a:ext cx="114480" cy="162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089608E-8707-49C0-8636-B1D5124CE8C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00145" y="6005558"/>
                  <a:ext cx="1231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860DE059-A232-4AB7-99FE-444C6157A7E9}"/>
              </a:ext>
            </a:extLst>
          </p:cNvPr>
          <p:cNvGrpSpPr/>
          <p:nvPr/>
        </p:nvGrpSpPr>
        <p:grpSpPr>
          <a:xfrm>
            <a:off x="2543425" y="5795678"/>
            <a:ext cx="640080" cy="241560"/>
            <a:chOff x="2543425" y="5795678"/>
            <a:chExt cx="64008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7822666-A399-45F0-937D-A8053A765CC6}"/>
                    </a:ext>
                  </a:extLst>
                </p14:cNvPr>
                <p14:cNvContentPartPr/>
                <p14:nvPr/>
              </p14:nvContentPartPr>
              <p14:xfrm>
                <a:off x="2543425" y="5795678"/>
                <a:ext cx="151920" cy="1227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7822666-A399-45F0-937D-A8053A765CC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39105" y="5791358"/>
                  <a:ext cx="160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6C81CBC-763A-4636-8583-FDA4A96794B4}"/>
                    </a:ext>
                  </a:extLst>
                </p14:cNvPr>
                <p14:cNvContentPartPr/>
                <p14:nvPr/>
              </p14:nvContentPartPr>
              <p14:xfrm>
                <a:off x="2756185" y="5921318"/>
                <a:ext cx="10800" cy="115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6C81CBC-763A-4636-8583-FDA4A96794B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751865" y="5916998"/>
                  <a:ext cx="19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2A9B2C4-83C6-4C05-9627-FC29DB4F2EE5}"/>
                    </a:ext>
                  </a:extLst>
                </p14:cNvPr>
                <p14:cNvContentPartPr/>
                <p14:nvPr/>
              </p14:nvContentPartPr>
              <p14:xfrm>
                <a:off x="2803705" y="5822678"/>
                <a:ext cx="133200" cy="1227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2A9B2C4-83C6-4C05-9627-FC29DB4F2EE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799385" y="5818358"/>
                  <a:ext cx="141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520E25C-7100-4A65-88D1-6C339A395D2E}"/>
                    </a:ext>
                  </a:extLst>
                </p14:cNvPr>
                <p14:cNvContentPartPr/>
                <p14:nvPr/>
              </p14:nvContentPartPr>
              <p14:xfrm>
                <a:off x="2832145" y="5808278"/>
                <a:ext cx="141840" cy="241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520E25C-7100-4A65-88D1-6C339A395D2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27825" y="5803958"/>
                  <a:ext cx="150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E4942C7-AE39-4B91-A3E4-8A5664B49EDD}"/>
                    </a:ext>
                  </a:extLst>
                </p14:cNvPr>
                <p14:cNvContentPartPr/>
                <p14:nvPr/>
              </p14:nvContentPartPr>
              <p14:xfrm>
                <a:off x="3029065" y="5804318"/>
                <a:ext cx="154440" cy="119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E4942C7-AE39-4B91-A3E4-8A5664B49ED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024745" y="5799998"/>
                  <a:ext cx="163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1EE886B8-3DC6-4ED9-AAA2-14436E007FE0}"/>
              </a:ext>
            </a:extLst>
          </p:cNvPr>
          <p:cNvGrpSpPr/>
          <p:nvPr/>
        </p:nvGrpSpPr>
        <p:grpSpPr>
          <a:xfrm>
            <a:off x="3526225" y="5519198"/>
            <a:ext cx="1943280" cy="348840"/>
            <a:chOff x="3526225" y="5519198"/>
            <a:chExt cx="194328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AD4849D-8FCE-40FA-A9FB-EC22DE658E70}"/>
                    </a:ext>
                  </a:extLst>
                </p14:cNvPr>
                <p14:cNvContentPartPr/>
                <p14:nvPr/>
              </p14:nvContentPartPr>
              <p14:xfrm>
                <a:off x="3526225" y="5659958"/>
                <a:ext cx="254880" cy="363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AD4849D-8FCE-40FA-A9FB-EC22DE658E7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521905" y="5655638"/>
                  <a:ext cx="263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2C06020-C937-4DD4-8AF4-DEFA4ECAB115}"/>
                    </a:ext>
                  </a:extLst>
                </p14:cNvPr>
                <p14:cNvContentPartPr/>
                <p14:nvPr/>
              </p14:nvContentPartPr>
              <p14:xfrm>
                <a:off x="3573025" y="5711438"/>
                <a:ext cx="238320" cy="172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2C06020-C937-4DD4-8AF4-DEFA4ECAB11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568705" y="5707118"/>
                  <a:ext cx="246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433C6F8-59A3-4C8E-935E-F3FFF667D8B8}"/>
                    </a:ext>
                  </a:extLst>
                </p14:cNvPr>
                <p14:cNvContentPartPr/>
                <p14:nvPr/>
              </p14:nvContentPartPr>
              <p14:xfrm>
                <a:off x="3831865" y="5529998"/>
                <a:ext cx="227880" cy="2300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433C6F8-59A3-4C8E-935E-F3FFF667D8B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827545" y="5525678"/>
                  <a:ext cx="236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876836C-36FE-4854-80F0-B167800BC2BA}"/>
                    </a:ext>
                  </a:extLst>
                </p14:cNvPr>
                <p14:cNvContentPartPr/>
                <p14:nvPr/>
              </p14:nvContentPartPr>
              <p14:xfrm>
                <a:off x="3879025" y="5636918"/>
                <a:ext cx="232920" cy="561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876836C-36FE-4854-80F0-B167800BC2B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874705" y="5632598"/>
                  <a:ext cx="24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6A53AF1-3DEE-42DC-AAB8-1BE6561BDF2D}"/>
                    </a:ext>
                  </a:extLst>
                </p14:cNvPr>
                <p14:cNvContentPartPr/>
                <p14:nvPr/>
              </p14:nvContentPartPr>
              <p14:xfrm>
                <a:off x="4135705" y="5519198"/>
                <a:ext cx="235800" cy="241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6A53AF1-3DEE-42DC-AAB8-1BE6561BDF2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131385" y="5514878"/>
                  <a:ext cx="244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0A12889-C6DB-47D9-A59F-BD627A1CDF99}"/>
                    </a:ext>
                  </a:extLst>
                </p14:cNvPr>
                <p14:cNvContentPartPr/>
                <p14:nvPr/>
              </p14:nvContentPartPr>
              <p14:xfrm>
                <a:off x="4165585" y="5646998"/>
                <a:ext cx="11520" cy="198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0A12889-C6DB-47D9-A59F-BD627A1CDF9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161265" y="5642678"/>
                  <a:ext cx="20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2554F2E-21D3-4DE9-ACAA-E770CC744E31}"/>
                    </a:ext>
                  </a:extLst>
                </p14:cNvPr>
                <p14:cNvContentPartPr/>
                <p14:nvPr/>
              </p14:nvContentPartPr>
              <p14:xfrm>
                <a:off x="4080265" y="5720798"/>
                <a:ext cx="21600" cy="1472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2554F2E-21D3-4DE9-ACAA-E770CC744E3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075945" y="5716478"/>
                  <a:ext cx="30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DA535D0-2F17-4D23-AC71-B2E71DA552DC}"/>
                    </a:ext>
                  </a:extLst>
                </p14:cNvPr>
                <p14:cNvContentPartPr/>
                <p14:nvPr/>
              </p14:nvContentPartPr>
              <p14:xfrm>
                <a:off x="4169545" y="5635478"/>
                <a:ext cx="219240" cy="324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DA535D0-2F17-4D23-AC71-B2E71DA552D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165225" y="5631158"/>
                  <a:ext cx="227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A59B49B-6C6B-404D-A388-1715BD8413CF}"/>
                    </a:ext>
                  </a:extLst>
                </p14:cNvPr>
                <p14:cNvContentPartPr/>
                <p14:nvPr/>
              </p14:nvContentPartPr>
              <p14:xfrm>
                <a:off x="4518025" y="5590838"/>
                <a:ext cx="269280" cy="1432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A59B49B-6C6B-404D-A388-1715BD8413C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13705" y="5586518"/>
                  <a:ext cx="277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57C933D-57A9-4978-AD0B-A2DFEEA42A42}"/>
                    </a:ext>
                  </a:extLst>
                </p14:cNvPr>
                <p14:cNvContentPartPr/>
                <p14:nvPr/>
              </p14:nvContentPartPr>
              <p14:xfrm>
                <a:off x="4788745" y="5544758"/>
                <a:ext cx="298800" cy="2221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57C933D-57A9-4978-AD0B-A2DFEEA42A4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84425" y="5540438"/>
                  <a:ext cx="307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E6CDC19-5FC9-4314-B1C8-6BFDE47405C2}"/>
                    </a:ext>
                  </a:extLst>
                </p14:cNvPr>
                <p14:cNvContentPartPr/>
                <p14:nvPr/>
              </p14:nvContentPartPr>
              <p14:xfrm>
                <a:off x="4996825" y="5704958"/>
                <a:ext cx="66600" cy="946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E6CDC19-5FC9-4314-B1C8-6BFDE47405C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92505" y="5700638"/>
                  <a:ext cx="75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0447603-46D6-47AF-91D2-4DCAABED85C6}"/>
                    </a:ext>
                  </a:extLst>
                </p14:cNvPr>
                <p14:cNvContentPartPr/>
                <p14:nvPr/>
              </p14:nvContentPartPr>
              <p14:xfrm>
                <a:off x="5126425" y="5545118"/>
                <a:ext cx="144720" cy="1900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0447603-46D6-47AF-91D2-4DCAABED85C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122105" y="5540798"/>
                  <a:ext cx="153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D259E86-555D-43D0-8634-D2443F61D6E0}"/>
                    </a:ext>
                  </a:extLst>
                </p14:cNvPr>
                <p14:cNvContentPartPr/>
                <p14:nvPr/>
              </p14:nvContentPartPr>
              <p14:xfrm>
                <a:off x="5326945" y="5553038"/>
                <a:ext cx="142560" cy="1843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D259E86-555D-43D0-8634-D2443F61D6E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322625" y="5548718"/>
                  <a:ext cx="1512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8F2640AB-EFD7-4B83-8D39-E436CF3AD9CC}"/>
              </a:ext>
            </a:extLst>
          </p:cNvPr>
          <p:cNvGrpSpPr/>
          <p:nvPr/>
        </p:nvGrpSpPr>
        <p:grpSpPr>
          <a:xfrm>
            <a:off x="8199543" y="244478"/>
            <a:ext cx="3987202" cy="3591360"/>
            <a:chOff x="8199543" y="244478"/>
            <a:chExt cx="3987202" cy="359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6D1F0EE-CC2B-4E91-8B29-9C5CBE7F9484}"/>
                    </a:ext>
                  </a:extLst>
                </p14:cNvPr>
                <p14:cNvContentPartPr/>
                <p14:nvPr/>
              </p14:nvContentPartPr>
              <p14:xfrm>
                <a:off x="9416343" y="244478"/>
                <a:ext cx="62640" cy="1213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6D1F0EE-CC2B-4E91-8B29-9C5CBE7F948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12023" y="240158"/>
                  <a:ext cx="71280" cy="12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8B5BFA1-0AA1-4281-BB57-B5CD6892131E}"/>
                    </a:ext>
                  </a:extLst>
                </p14:cNvPr>
                <p14:cNvContentPartPr/>
                <p14:nvPr/>
              </p14:nvContentPartPr>
              <p14:xfrm>
                <a:off x="8199543" y="1011998"/>
                <a:ext cx="3245400" cy="115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8B5BFA1-0AA1-4281-BB57-B5CD6892131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195223" y="1007678"/>
                  <a:ext cx="325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1801F55-24A1-4F33-AD6E-E8FED8109188}"/>
                    </a:ext>
                  </a:extLst>
                </p14:cNvPr>
                <p14:cNvContentPartPr/>
                <p14:nvPr/>
              </p14:nvContentPartPr>
              <p14:xfrm>
                <a:off x="10397703" y="1019558"/>
                <a:ext cx="83880" cy="56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1801F55-24A1-4F33-AD6E-E8FED810918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393383" y="1015238"/>
                  <a:ext cx="92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F6FDB39-C803-4BEC-B43D-3DFF839FD50C}"/>
                    </a:ext>
                  </a:extLst>
                </p14:cNvPr>
                <p14:cNvContentPartPr/>
                <p14:nvPr/>
              </p14:nvContentPartPr>
              <p14:xfrm>
                <a:off x="10305903" y="916238"/>
                <a:ext cx="360" cy="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F6FDB39-C803-4BEC-B43D-3DFF839FD50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01583" y="9119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F811813-98F2-40BC-85FC-8062C7EBCE04}"/>
                    </a:ext>
                  </a:extLst>
                </p14:cNvPr>
                <p14:cNvContentPartPr/>
                <p14:nvPr/>
              </p14:nvContentPartPr>
              <p14:xfrm>
                <a:off x="10366383" y="888158"/>
                <a:ext cx="49680" cy="347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F811813-98F2-40BC-85FC-8062C7EBCE0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362063" y="883838"/>
                  <a:ext cx="583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3FF97F8-A16B-4664-92F6-34807649AF9E}"/>
                    </a:ext>
                  </a:extLst>
                </p14:cNvPr>
                <p14:cNvContentPartPr/>
                <p14:nvPr/>
              </p14:nvContentPartPr>
              <p14:xfrm>
                <a:off x="10821783" y="858998"/>
                <a:ext cx="33120" cy="316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3FF97F8-A16B-4664-92F6-34807649AF9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17463" y="854678"/>
                  <a:ext cx="417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4C13389-E7B3-4C71-9B20-4BA01EA18003}"/>
                    </a:ext>
                  </a:extLst>
                </p14:cNvPr>
                <p14:cNvContentPartPr/>
                <p14:nvPr/>
              </p14:nvContentPartPr>
              <p14:xfrm>
                <a:off x="8545503" y="656678"/>
                <a:ext cx="1053360" cy="331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4C13389-E7B3-4C71-9B20-4BA01EA1800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541183" y="652358"/>
                  <a:ext cx="10620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2309DB-24B5-42DD-BB9D-ADA09D9D7950}"/>
                    </a:ext>
                  </a:extLst>
                </p14:cNvPr>
                <p14:cNvContentPartPr/>
                <p14:nvPr/>
              </p14:nvContentPartPr>
              <p14:xfrm>
                <a:off x="10318863" y="840998"/>
                <a:ext cx="100080" cy="418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2309DB-24B5-42DD-BB9D-ADA09D9D795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14543" y="836678"/>
                  <a:ext cx="1087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1E007DC-FEC6-40F4-9A4F-28DAEEE46D90}"/>
                    </a:ext>
                  </a:extLst>
                </p14:cNvPr>
                <p14:cNvContentPartPr/>
                <p14:nvPr/>
              </p14:nvContentPartPr>
              <p14:xfrm>
                <a:off x="10219143" y="1319438"/>
                <a:ext cx="46800" cy="188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1E007DC-FEC6-40F4-9A4F-28DAEEE46D9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214823" y="1315118"/>
                  <a:ext cx="55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8C6E071-CFAE-451E-93D7-D420883AC944}"/>
                    </a:ext>
                  </a:extLst>
                </p14:cNvPr>
                <p14:cNvContentPartPr/>
                <p14:nvPr/>
              </p14:nvContentPartPr>
              <p14:xfrm>
                <a:off x="10296183" y="1240598"/>
                <a:ext cx="150120" cy="298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8C6E071-CFAE-451E-93D7-D420883AC94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291863" y="1236278"/>
                  <a:ext cx="1587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9DBD827-83BD-41B4-8EFD-3C65DC1BAFB1}"/>
                    </a:ext>
                  </a:extLst>
                </p14:cNvPr>
                <p14:cNvContentPartPr/>
                <p14:nvPr/>
              </p14:nvContentPartPr>
              <p14:xfrm>
                <a:off x="10029625" y="1942958"/>
                <a:ext cx="121680" cy="1281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9DBD827-83BD-41B4-8EFD-3C65DC1BAFB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025305" y="1938638"/>
                  <a:ext cx="130320" cy="12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22291C7-833A-4C00-8131-960419C8B18B}"/>
                    </a:ext>
                  </a:extLst>
                </p14:cNvPr>
                <p14:cNvContentPartPr/>
                <p14:nvPr/>
              </p14:nvContentPartPr>
              <p14:xfrm>
                <a:off x="8686465" y="3072278"/>
                <a:ext cx="3147120" cy="51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22291C7-833A-4C00-8131-960419C8B18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682145" y="3067958"/>
                  <a:ext cx="3155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0C98FBC-2E06-4FF0-A0D4-25A3F6371C06}"/>
                    </a:ext>
                  </a:extLst>
                </p14:cNvPr>
                <p14:cNvContentPartPr/>
                <p14:nvPr/>
              </p14:nvContentPartPr>
              <p14:xfrm>
                <a:off x="11769505" y="3013598"/>
                <a:ext cx="117000" cy="173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0C98FBC-2E06-4FF0-A0D4-25A3F6371C0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765185" y="3009278"/>
                  <a:ext cx="125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56624B8-2162-4D5F-B560-DDA3EDC34477}"/>
                    </a:ext>
                  </a:extLst>
                </p14:cNvPr>
                <p14:cNvContentPartPr/>
                <p14:nvPr/>
              </p14:nvContentPartPr>
              <p14:xfrm>
                <a:off x="8397025" y="2009198"/>
                <a:ext cx="3422880" cy="1034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56624B8-2162-4D5F-B560-DDA3EDC3447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392705" y="2004878"/>
                  <a:ext cx="3431520" cy="10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897C499-682E-4966-AFE8-576DF2B1F210}"/>
                    </a:ext>
                  </a:extLst>
                </p14:cNvPr>
                <p14:cNvContentPartPr/>
                <p14:nvPr/>
              </p14:nvContentPartPr>
              <p14:xfrm>
                <a:off x="9113425" y="2687798"/>
                <a:ext cx="62280" cy="595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897C499-682E-4966-AFE8-576DF2B1F21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109105" y="2683478"/>
                  <a:ext cx="7092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796C1E9-02EF-404B-8454-13B665B3F6C6}"/>
                    </a:ext>
                  </a:extLst>
                </p14:cNvPr>
                <p14:cNvContentPartPr/>
                <p14:nvPr/>
              </p14:nvContentPartPr>
              <p14:xfrm>
                <a:off x="11247505" y="2618678"/>
                <a:ext cx="20520" cy="698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796C1E9-02EF-404B-8454-13B665B3F6C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43185" y="2614358"/>
                  <a:ext cx="2916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82CFF6A-B332-432C-B141-7CD60CCD6B7A}"/>
                    </a:ext>
                  </a:extLst>
                </p14:cNvPr>
                <p14:cNvContentPartPr/>
                <p14:nvPr/>
              </p14:nvContentPartPr>
              <p14:xfrm>
                <a:off x="8907865" y="2944838"/>
                <a:ext cx="181080" cy="176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82CFF6A-B332-432C-B141-7CD60CCD6B7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903545" y="2940518"/>
                  <a:ext cx="189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03BDD1C-0BDC-46AA-93BA-437C55376D71}"/>
                    </a:ext>
                  </a:extLst>
                </p14:cNvPr>
                <p14:cNvContentPartPr/>
                <p14:nvPr/>
              </p14:nvContentPartPr>
              <p14:xfrm>
                <a:off x="8747305" y="2981198"/>
                <a:ext cx="190440" cy="146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03BDD1C-0BDC-46AA-93BA-437C55376D7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742985" y="2976878"/>
                  <a:ext cx="199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7DCD154-E6C0-478F-93A5-656A6AD7068D}"/>
                    </a:ext>
                  </a:extLst>
                </p14:cNvPr>
                <p14:cNvContentPartPr/>
                <p14:nvPr/>
              </p14:nvContentPartPr>
              <p14:xfrm>
                <a:off x="8654065" y="3002438"/>
                <a:ext cx="206640" cy="118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7DCD154-E6C0-478F-93A5-656A6AD7068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49745" y="2998118"/>
                  <a:ext cx="215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A73162F-2236-44C2-9B83-4E8D6A2CBAD3}"/>
                    </a:ext>
                  </a:extLst>
                </p14:cNvPr>
                <p14:cNvContentPartPr/>
                <p14:nvPr/>
              </p14:nvContentPartPr>
              <p14:xfrm>
                <a:off x="8476945" y="3012518"/>
                <a:ext cx="296280" cy="138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A73162F-2236-44C2-9B83-4E8D6A2CBAD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72625" y="3008198"/>
                  <a:ext cx="304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EA0526C-3BFA-4D50-BED3-6AF513B433BF}"/>
                    </a:ext>
                  </a:extLst>
                </p14:cNvPr>
                <p14:cNvContentPartPr/>
                <p14:nvPr/>
              </p14:nvContentPartPr>
              <p14:xfrm>
                <a:off x="11321305" y="2937278"/>
                <a:ext cx="499320" cy="168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EA0526C-3BFA-4D50-BED3-6AF513B433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316985" y="2932958"/>
                  <a:ext cx="507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4DFEADB-76CC-4E3D-AE91-04D289B075FF}"/>
                    </a:ext>
                  </a:extLst>
                </p14:cNvPr>
                <p14:cNvContentPartPr/>
                <p14:nvPr/>
              </p14:nvContentPartPr>
              <p14:xfrm>
                <a:off x="8533825" y="2752958"/>
                <a:ext cx="133560" cy="128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4DFEADB-76CC-4E3D-AE91-04D289B075F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29505" y="2748638"/>
                  <a:ext cx="142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DC49E6D-7C7C-4009-8941-D800A82965F7}"/>
                    </a:ext>
                  </a:extLst>
                </p14:cNvPr>
                <p14:cNvContentPartPr/>
                <p14:nvPr/>
              </p14:nvContentPartPr>
              <p14:xfrm>
                <a:off x="8645065" y="2874638"/>
                <a:ext cx="38880" cy="65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DC49E6D-7C7C-4009-8941-D800A82965F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640745" y="2870318"/>
                  <a:ext cx="47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196F01C-D51A-44D2-829A-EB94AD798BC8}"/>
                    </a:ext>
                  </a:extLst>
                </p14:cNvPr>
                <p14:cNvContentPartPr/>
                <p14:nvPr/>
              </p14:nvContentPartPr>
              <p14:xfrm>
                <a:off x="8719225" y="2722358"/>
                <a:ext cx="117720" cy="164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196F01C-D51A-44D2-829A-EB94AD798BC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714905" y="2718038"/>
                  <a:ext cx="126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03D786B-D86E-4E0C-9746-CEBC96C70932}"/>
                    </a:ext>
                  </a:extLst>
                </p14:cNvPr>
                <p14:cNvContentPartPr/>
                <p14:nvPr/>
              </p14:nvContentPartPr>
              <p14:xfrm>
                <a:off x="8869705" y="2751518"/>
                <a:ext cx="49680" cy="137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03D786B-D86E-4E0C-9746-CEBC96C7093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865385" y="2747198"/>
                  <a:ext cx="58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CF09394-21F2-4992-B2DD-06FFDF95067E}"/>
                    </a:ext>
                  </a:extLst>
                </p14:cNvPr>
                <p14:cNvContentPartPr/>
                <p14:nvPr/>
              </p14:nvContentPartPr>
              <p14:xfrm>
                <a:off x="8826865" y="2678438"/>
                <a:ext cx="101520" cy="114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CF09394-21F2-4992-B2DD-06FFDF95067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822545" y="2674118"/>
                  <a:ext cx="110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F06C4E2-75B7-4AD2-B11F-6EC77004278C}"/>
                    </a:ext>
                  </a:extLst>
                </p14:cNvPr>
                <p14:cNvContentPartPr/>
                <p14:nvPr/>
              </p14:nvContentPartPr>
              <p14:xfrm>
                <a:off x="8946745" y="2778158"/>
                <a:ext cx="87480" cy="59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F06C4E2-75B7-4AD2-B11F-6EC77004278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942425" y="2773838"/>
                  <a:ext cx="96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374F13D-ABFD-4310-87D5-67D741837D03}"/>
                    </a:ext>
                  </a:extLst>
                </p14:cNvPr>
                <p14:cNvContentPartPr/>
                <p14:nvPr/>
              </p14:nvContentPartPr>
              <p14:xfrm>
                <a:off x="11579425" y="2658278"/>
                <a:ext cx="92160" cy="135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374F13D-ABFD-4310-87D5-67D741837D0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575105" y="2653958"/>
                  <a:ext cx="100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29698F0-7128-4728-BF0B-11C7A61F7517}"/>
                    </a:ext>
                  </a:extLst>
                </p14:cNvPr>
                <p14:cNvContentPartPr/>
                <p14:nvPr/>
              </p14:nvContentPartPr>
              <p14:xfrm>
                <a:off x="11667985" y="2788238"/>
                <a:ext cx="47160" cy="81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29698F0-7128-4728-BF0B-11C7A61F751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63665" y="2783918"/>
                  <a:ext cx="55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D3BE39E-E42B-4395-A627-4CB3220F9319}"/>
                    </a:ext>
                  </a:extLst>
                </p14:cNvPr>
                <p14:cNvContentPartPr/>
                <p14:nvPr/>
              </p14:nvContentPartPr>
              <p14:xfrm>
                <a:off x="11769145" y="2663318"/>
                <a:ext cx="103320" cy="150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D3BE39E-E42B-4395-A627-4CB3220F931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764825" y="2658998"/>
                  <a:ext cx="111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2BCFD75-236F-49F5-AD40-F3FCA12BB3E2}"/>
                    </a:ext>
                  </a:extLst>
                </p14:cNvPr>
                <p14:cNvContentPartPr/>
                <p14:nvPr/>
              </p14:nvContentPartPr>
              <p14:xfrm>
                <a:off x="11816305" y="2630198"/>
                <a:ext cx="122400" cy="12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2BCFD75-236F-49F5-AD40-F3FCA12BB3E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811985" y="2625878"/>
                  <a:ext cx="131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FD19337-8D30-4676-94A1-AD276ED32EA8}"/>
                    </a:ext>
                  </a:extLst>
                </p14:cNvPr>
                <p14:cNvContentPartPr/>
                <p14:nvPr/>
              </p14:nvContentPartPr>
              <p14:xfrm>
                <a:off x="11940865" y="2697878"/>
                <a:ext cx="64800" cy="123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FD19337-8D30-4676-94A1-AD276ED32EA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936545" y="2693558"/>
                  <a:ext cx="73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1050610-D38F-41AD-9B03-185E9D176769}"/>
                    </a:ext>
                  </a:extLst>
                </p14:cNvPr>
                <p14:cNvContentPartPr/>
                <p14:nvPr/>
              </p14:nvContentPartPr>
              <p14:xfrm>
                <a:off x="11932585" y="2625158"/>
                <a:ext cx="95400" cy="111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1050610-D38F-41AD-9B03-185E9D17676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928265" y="2620838"/>
                  <a:ext cx="104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2D4EC82-0719-43B7-9F56-BB83A76F6734}"/>
                    </a:ext>
                  </a:extLst>
                </p14:cNvPr>
                <p14:cNvContentPartPr/>
                <p14:nvPr/>
              </p14:nvContentPartPr>
              <p14:xfrm>
                <a:off x="11984065" y="2765198"/>
                <a:ext cx="96480" cy="96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2D4EC82-0719-43B7-9F56-BB83A76F673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979745" y="2760878"/>
                  <a:ext cx="105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F09979D-85B6-41FD-90BB-4CDC434D71B7}"/>
                    </a:ext>
                  </a:extLst>
                </p14:cNvPr>
                <p14:cNvContentPartPr/>
                <p14:nvPr/>
              </p14:nvContentPartPr>
              <p14:xfrm>
                <a:off x="8769265" y="3366038"/>
                <a:ext cx="115560" cy="134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F09979D-85B6-41FD-90BB-4CDC434D71B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764945" y="3361718"/>
                  <a:ext cx="124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71071BD-2CD1-4854-8501-052F794A5063}"/>
                    </a:ext>
                  </a:extLst>
                </p14:cNvPr>
                <p14:cNvContentPartPr/>
                <p14:nvPr/>
              </p14:nvContentPartPr>
              <p14:xfrm>
                <a:off x="8986345" y="3384758"/>
                <a:ext cx="4680" cy="4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71071BD-2CD1-4854-8501-052F794A506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982025" y="3380438"/>
                  <a:ext cx="13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7262E11-146D-4241-9A66-BE575D2C78A7}"/>
                    </a:ext>
                  </a:extLst>
                </p14:cNvPr>
                <p14:cNvContentPartPr/>
                <p14:nvPr/>
              </p14:nvContentPartPr>
              <p14:xfrm>
                <a:off x="8935945" y="3452078"/>
                <a:ext cx="24840" cy="957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7262E11-146D-4241-9A66-BE575D2C78A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931625" y="3447758"/>
                  <a:ext cx="33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053F855-0255-4295-9BFC-517B12C94E6B}"/>
                    </a:ext>
                  </a:extLst>
                </p14:cNvPr>
                <p14:cNvContentPartPr/>
                <p14:nvPr/>
              </p14:nvContentPartPr>
              <p14:xfrm>
                <a:off x="8967625" y="3354158"/>
                <a:ext cx="77040" cy="134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053F855-0255-4295-9BFC-517B12C94E6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963305" y="3349838"/>
                  <a:ext cx="85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97A1DED-FE53-4CFC-A41D-3D1EA58D3130}"/>
                    </a:ext>
                  </a:extLst>
                </p14:cNvPr>
                <p14:cNvContentPartPr/>
                <p14:nvPr/>
              </p14:nvContentPartPr>
              <p14:xfrm>
                <a:off x="9106585" y="3336518"/>
                <a:ext cx="69840" cy="125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97A1DED-FE53-4CFC-A41D-3D1EA58D313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02265" y="3332198"/>
                  <a:ext cx="78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88D49C8-CF03-44E1-8AD5-6AD9BA4CCB8F}"/>
                    </a:ext>
                  </a:extLst>
                </p14:cNvPr>
                <p14:cNvContentPartPr/>
                <p14:nvPr/>
              </p14:nvContentPartPr>
              <p14:xfrm>
                <a:off x="8627065" y="3371798"/>
                <a:ext cx="114120" cy="28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88D49C8-CF03-44E1-8AD5-6AD9BA4CCB8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622745" y="3367478"/>
                  <a:ext cx="122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94095A6-FF30-4AC3-AFD2-9AA27882E5C5}"/>
                    </a:ext>
                  </a:extLst>
                </p14:cNvPr>
                <p14:cNvContentPartPr/>
                <p14:nvPr/>
              </p14:nvContentPartPr>
              <p14:xfrm>
                <a:off x="10992985" y="3332558"/>
                <a:ext cx="130320" cy="1274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94095A6-FF30-4AC3-AFD2-9AA27882E5C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88665" y="3328238"/>
                  <a:ext cx="138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CA966F8-11C3-4154-BB3F-58818432DF65}"/>
                    </a:ext>
                  </a:extLst>
                </p14:cNvPr>
                <p14:cNvContentPartPr/>
                <p14:nvPr/>
              </p14:nvContentPartPr>
              <p14:xfrm>
                <a:off x="11169025" y="3404558"/>
                <a:ext cx="9360" cy="1065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CA966F8-11C3-4154-BB3F-58818432DF6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164705" y="3400238"/>
                  <a:ext cx="18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FE322D8-8545-485B-968F-B5D4AC61D4CA}"/>
                    </a:ext>
                  </a:extLst>
                </p14:cNvPr>
                <p14:cNvContentPartPr/>
                <p14:nvPr/>
              </p14:nvContentPartPr>
              <p14:xfrm>
                <a:off x="11194225" y="3321038"/>
                <a:ext cx="99720" cy="155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FE322D8-8545-485B-968F-B5D4AC61D4C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189905" y="3316718"/>
                  <a:ext cx="108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443FA90-954C-4B9B-9391-064841210F57}"/>
                    </a:ext>
                  </a:extLst>
                </p14:cNvPr>
                <p14:cNvContentPartPr/>
                <p14:nvPr/>
              </p14:nvContentPartPr>
              <p14:xfrm>
                <a:off x="11333545" y="3363158"/>
                <a:ext cx="66960" cy="101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443FA90-954C-4B9B-9391-064841210F5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329225" y="3358838"/>
                  <a:ext cx="75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43A4193-5D69-4021-B297-CDC9CF7D9047}"/>
                    </a:ext>
                  </a:extLst>
                </p14:cNvPr>
                <p14:cNvContentPartPr/>
                <p14:nvPr/>
              </p14:nvContentPartPr>
              <p14:xfrm>
                <a:off x="12033385" y="1759718"/>
                <a:ext cx="79560" cy="1764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43A4193-5D69-4021-B297-CDC9CF7D904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2029065" y="1755398"/>
                  <a:ext cx="88200" cy="177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80D9406-D82C-40AC-AB0D-187572EC3C1F}"/>
                    </a:ext>
                  </a:extLst>
                </p14:cNvPr>
                <p14:cNvContentPartPr/>
                <p14:nvPr/>
              </p14:nvContentPartPr>
              <p14:xfrm>
                <a:off x="11813065" y="3080198"/>
                <a:ext cx="364320" cy="518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80D9406-D82C-40AC-AB0D-187572EC3C1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808745" y="3075878"/>
                  <a:ext cx="372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6B56284-4291-4637-8E60-54A8C59FDC3E}"/>
                    </a:ext>
                  </a:extLst>
                </p14:cNvPr>
                <p14:cNvContentPartPr/>
                <p14:nvPr/>
              </p14:nvContentPartPr>
              <p14:xfrm>
                <a:off x="11797585" y="3538478"/>
                <a:ext cx="29160" cy="255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6B56284-4291-4637-8E60-54A8C59FDC3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793265" y="3534158"/>
                  <a:ext cx="37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6C0DBBA-9056-4F4C-93F2-DD78F9DFE750}"/>
                    </a:ext>
                  </a:extLst>
                </p14:cNvPr>
                <p14:cNvContentPartPr/>
                <p14:nvPr/>
              </p14:nvContentPartPr>
              <p14:xfrm>
                <a:off x="11766625" y="1472078"/>
                <a:ext cx="130680" cy="198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6C0DBBA-9056-4F4C-93F2-DD78F9DFE75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762305" y="1467758"/>
                  <a:ext cx="139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FCBC3C1-03DD-44AE-9A23-C6ACB4197C84}"/>
                    </a:ext>
                  </a:extLst>
                </p14:cNvPr>
                <p14:cNvContentPartPr/>
                <p14:nvPr/>
              </p14:nvContentPartPr>
              <p14:xfrm>
                <a:off x="11796865" y="1597718"/>
                <a:ext cx="64080" cy="4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FCBC3C1-03DD-44AE-9A23-C6ACB4197C8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792545" y="1593398"/>
                  <a:ext cx="72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0369EA1-E0C2-48B5-B322-B649593B6425}"/>
                    </a:ext>
                  </a:extLst>
                </p14:cNvPr>
                <p14:cNvContentPartPr/>
                <p14:nvPr/>
              </p14:nvContentPartPr>
              <p14:xfrm>
                <a:off x="11892625" y="1606358"/>
                <a:ext cx="201600" cy="149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0369EA1-E0C2-48B5-B322-B649593B642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888305" y="1602038"/>
                  <a:ext cx="210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53EA392-52ED-4FDA-BAF7-4550D29C42D5}"/>
                    </a:ext>
                  </a:extLst>
                </p14:cNvPr>
                <p14:cNvContentPartPr/>
                <p14:nvPr/>
              </p14:nvContentPartPr>
              <p14:xfrm>
                <a:off x="11840425" y="3600398"/>
                <a:ext cx="140040" cy="1576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53EA392-52ED-4FDA-BAF7-4550D29C42D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836105" y="3596078"/>
                  <a:ext cx="148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00B9E16-D4EC-48B7-A76A-F1734AC3DE94}"/>
                    </a:ext>
                  </a:extLst>
                </p14:cNvPr>
                <p14:cNvContentPartPr/>
                <p14:nvPr/>
              </p14:nvContentPartPr>
              <p14:xfrm>
                <a:off x="11876785" y="3694718"/>
                <a:ext cx="107640" cy="1411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00B9E16-D4EC-48B7-A76A-F1734AC3DE9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872465" y="3690398"/>
                  <a:ext cx="116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140A407-15E8-4457-AD9A-7429F67EC791}"/>
                    </a:ext>
                  </a:extLst>
                </p14:cNvPr>
                <p14:cNvContentPartPr/>
                <p14:nvPr/>
              </p14:nvContentPartPr>
              <p14:xfrm>
                <a:off x="12050665" y="3603998"/>
                <a:ext cx="136080" cy="1630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140A407-15E8-4457-AD9A-7429F67EC79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2046345" y="3599678"/>
                  <a:ext cx="14472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C1816551-F0EF-4361-AEA4-B7C0189B30DF}"/>
              </a:ext>
            </a:extLst>
          </p:cNvPr>
          <p:cNvGrpSpPr/>
          <p:nvPr/>
        </p:nvGrpSpPr>
        <p:grpSpPr>
          <a:xfrm>
            <a:off x="865825" y="6330638"/>
            <a:ext cx="505440" cy="309240"/>
            <a:chOff x="865825" y="6330638"/>
            <a:chExt cx="50544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2BC37E8-35A9-4F4F-AD68-16EE2AFC0917}"/>
                    </a:ext>
                  </a:extLst>
                </p14:cNvPr>
                <p14:cNvContentPartPr/>
                <p14:nvPr/>
              </p14:nvContentPartPr>
              <p14:xfrm>
                <a:off x="865825" y="6376718"/>
                <a:ext cx="258840" cy="97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2BC37E8-35A9-4F4F-AD68-16EE2AFC091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61505" y="6372398"/>
                  <a:ext cx="267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8C40FCF-2053-4BDE-BA50-C4FAB2B423E8}"/>
                    </a:ext>
                  </a:extLst>
                </p14:cNvPr>
                <p14:cNvContentPartPr/>
                <p14:nvPr/>
              </p14:nvContentPartPr>
              <p14:xfrm>
                <a:off x="892105" y="6422438"/>
                <a:ext cx="217440" cy="14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8C40FCF-2053-4BDE-BA50-C4FAB2B423E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87785" y="6418118"/>
                  <a:ext cx="226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B21BC44-64E2-4BAC-9992-574DF94B1D21}"/>
                    </a:ext>
                  </a:extLst>
                </p14:cNvPr>
                <p14:cNvContentPartPr/>
                <p14:nvPr/>
              </p14:nvContentPartPr>
              <p14:xfrm>
                <a:off x="1143025" y="6330638"/>
                <a:ext cx="228240" cy="3092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B21BC44-64E2-4BAC-9992-574DF94B1D2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38705" y="6326318"/>
                  <a:ext cx="23688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E3B1540B-E7F1-418D-920F-027BE002BBBA}"/>
              </a:ext>
            </a:extLst>
          </p:cNvPr>
          <p:cNvGrpSpPr/>
          <p:nvPr/>
        </p:nvGrpSpPr>
        <p:grpSpPr>
          <a:xfrm>
            <a:off x="1610305" y="6082598"/>
            <a:ext cx="2868840" cy="480240"/>
            <a:chOff x="1610305" y="6082598"/>
            <a:chExt cx="286884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70A22AB-2895-418F-A88F-4F8E22851C33}"/>
                    </a:ext>
                  </a:extLst>
                </p14:cNvPr>
                <p14:cNvContentPartPr/>
                <p14:nvPr/>
              </p14:nvContentPartPr>
              <p14:xfrm>
                <a:off x="1625425" y="6283478"/>
                <a:ext cx="120960" cy="1864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70A22AB-2895-418F-A88F-4F8E22851C3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21105" y="6279158"/>
                  <a:ext cx="129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F221530-19A3-4F17-98D7-07B6F04420A5}"/>
                    </a:ext>
                  </a:extLst>
                </p14:cNvPr>
                <p14:cNvContentPartPr/>
                <p14:nvPr/>
              </p14:nvContentPartPr>
              <p14:xfrm>
                <a:off x="1610305" y="6399758"/>
                <a:ext cx="176400" cy="93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F221530-19A3-4F17-98D7-07B6F04420A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605985" y="6395438"/>
                  <a:ext cx="185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867B261-371A-4356-840A-913D81A600AB}"/>
                    </a:ext>
                  </a:extLst>
                </p14:cNvPr>
                <p14:cNvContentPartPr/>
                <p14:nvPr/>
              </p14:nvContentPartPr>
              <p14:xfrm>
                <a:off x="1766905" y="6408758"/>
                <a:ext cx="123480" cy="1216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867B261-371A-4356-840A-913D81A600A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762585" y="6404438"/>
                  <a:ext cx="132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8431459-1BB1-4CE9-8742-DA9777FE0912}"/>
                    </a:ext>
                  </a:extLst>
                </p14:cNvPr>
                <p14:cNvContentPartPr/>
                <p14:nvPr/>
              </p14:nvContentPartPr>
              <p14:xfrm>
                <a:off x="2036185" y="6325958"/>
                <a:ext cx="537120" cy="1515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8431459-1BB1-4CE9-8742-DA9777FE091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031865" y="6321638"/>
                  <a:ext cx="545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FB0A220-97B4-4FAB-B56F-C1A95E44AC6B}"/>
                    </a:ext>
                  </a:extLst>
                </p14:cNvPr>
                <p14:cNvContentPartPr/>
                <p14:nvPr/>
              </p14:nvContentPartPr>
              <p14:xfrm>
                <a:off x="2517145" y="6262958"/>
                <a:ext cx="61560" cy="129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FB0A220-97B4-4FAB-B56F-C1A95E44AC6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512825" y="6258638"/>
                  <a:ext cx="70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89D2E94-4226-4C82-AC81-83B8328E00B6}"/>
                    </a:ext>
                  </a:extLst>
                </p14:cNvPr>
                <p14:cNvContentPartPr/>
                <p14:nvPr/>
              </p14:nvContentPartPr>
              <p14:xfrm>
                <a:off x="2623705" y="6257558"/>
                <a:ext cx="196560" cy="1299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89D2E94-4226-4C82-AC81-83B8328E00B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619385" y="6253238"/>
                  <a:ext cx="205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D0546B8-A259-4277-80D0-7EBC0D74352A}"/>
                    </a:ext>
                  </a:extLst>
                </p14:cNvPr>
                <p14:cNvContentPartPr/>
                <p14:nvPr/>
              </p14:nvContentPartPr>
              <p14:xfrm>
                <a:off x="3017545" y="6298238"/>
                <a:ext cx="149760" cy="90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D0546B8-A259-4277-80D0-7EBC0D74352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013225" y="6293918"/>
                  <a:ext cx="158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3EC18CB-4DB1-4A58-B668-4BBFCE09344A}"/>
                    </a:ext>
                  </a:extLst>
                </p14:cNvPr>
                <p14:cNvContentPartPr/>
                <p14:nvPr/>
              </p14:nvContentPartPr>
              <p14:xfrm>
                <a:off x="3197545" y="6231638"/>
                <a:ext cx="102240" cy="1598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3EC18CB-4DB1-4A58-B668-4BBFCE09344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193225" y="6227318"/>
                  <a:ext cx="110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8BF6E89-99E2-41F2-83C9-9AA45E303535}"/>
                    </a:ext>
                  </a:extLst>
                </p14:cNvPr>
                <p14:cNvContentPartPr/>
                <p14:nvPr/>
              </p14:nvContentPartPr>
              <p14:xfrm>
                <a:off x="3315625" y="6292838"/>
                <a:ext cx="268200" cy="2700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8BF6E89-99E2-41F2-83C9-9AA45E30353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311305" y="6288518"/>
                  <a:ext cx="276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754A540-BE7F-46BD-8F6A-38D163E50EE5}"/>
                    </a:ext>
                  </a:extLst>
                </p14:cNvPr>
                <p14:cNvContentPartPr/>
                <p14:nvPr/>
              </p14:nvContentPartPr>
              <p14:xfrm>
                <a:off x="3594625" y="6185198"/>
                <a:ext cx="89280" cy="1908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754A540-BE7F-46BD-8F6A-38D163E50EE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590305" y="6180878"/>
                  <a:ext cx="97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879C448-9CB4-4281-B6AF-7952EF89B605}"/>
                    </a:ext>
                  </a:extLst>
                </p14:cNvPr>
                <p14:cNvContentPartPr/>
                <p14:nvPr/>
              </p14:nvContentPartPr>
              <p14:xfrm>
                <a:off x="3699385" y="6286358"/>
                <a:ext cx="75960" cy="810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879C448-9CB4-4281-B6AF-7952EF89B60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695065" y="6282038"/>
                  <a:ext cx="84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B098C20-9FF5-426C-BC5D-8C0A82E3F537}"/>
                    </a:ext>
                  </a:extLst>
                </p14:cNvPr>
                <p14:cNvContentPartPr/>
                <p14:nvPr/>
              </p14:nvContentPartPr>
              <p14:xfrm>
                <a:off x="3820705" y="6199958"/>
                <a:ext cx="468000" cy="1933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B098C20-9FF5-426C-BC5D-8C0A82E3F53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816385" y="6195638"/>
                  <a:ext cx="476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C7C0633-3C80-4F99-8C28-53A990E215DE}"/>
                    </a:ext>
                  </a:extLst>
                </p14:cNvPr>
                <p14:cNvContentPartPr/>
                <p14:nvPr/>
              </p14:nvContentPartPr>
              <p14:xfrm>
                <a:off x="4470505" y="6082598"/>
                <a:ext cx="8640" cy="1584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C7C0633-3C80-4F99-8C28-53A990E215D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466185" y="6078278"/>
                  <a:ext cx="17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6DBC71E4-5AC8-4323-AF30-29879B7B2D8E}"/>
                    </a:ext>
                  </a:extLst>
                </p14:cNvPr>
                <p14:cNvContentPartPr/>
                <p14:nvPr/>
              </p14:nvContentPartPr>
              <p14:xfrm>
                <a:off x="4447825" y="6339998"/>
                <a:ext cx="13680" cy="15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6DBC71E4-5AC8-4323-AF30-29879B7B2D8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443505" y="6335678"/>
                  <a:ext cx="22320" cy="2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019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ABC3DB-B689-4CAC-AF7A-6FF13E97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71907" cy="483704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759BE56-AF4C-4190-85AC-4E62E601685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A1D0562-7D87-4A30-90FD-C06B7B2FE3B1}"/>
              </a:ext>
            </a:extLst>
          </p:cNvPr>
          <p:cNvGrpSpPr/>
          <p:nvPr/>
        </p:nvGrpSpPr>
        <p:grpSpPr>
          <a:xfrm>
            <a:off x="5104263" y="2848718"/>
            <a:ext cx="2117160" cy="1407600"/>
            <a:chOff x="5104263" y="2848718"/>
            <a:chExt cx="2117160" cy="14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66C9A75-C085-481F-A80D-A75100662DC3}"/>
                    </a:ext>
                  </a:extLst>
                </p14:cNvPr>
                <p14:cNvContentPartPr/>
                <p14:nvPr/>
              </p14:nvContentPartPr>
              <p14:xfrm>
                <a:off x="7178223" y="3259118"/>
                <a:ext cx="15840" cy="17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66C9A75-C085-481F-A80D-A75100662D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73903" y="3254798"/>
                  <a:ext cx="24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53AF1D7-D537-444D-9A93-04BEFD62A964}"/>
                    </a:ext>
                  </a:extLst>
                </p14:cNvPr>
                <p14:cNvContentPartPr/>
                <p14:nvPr/>
              </p14:nvContentPartPr>
              <p14:xfrm>
                <a:off x="5104263" y="2848718"/>
                <a:ext cx="2117160" cy="1407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53AF1D7-D537-444D-9A93-04BEFD62A9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99943" y="2844398"/>
                  <a:ext cx="2125800" cy="141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100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B558A63-064E-4C7B-9044-050E181E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897785" cy="318052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B2B3BF8-BD5B-44C9-95E2-3A747D8AB1B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FE419F1-A645-4993-AB46-39063DAF3A46}"/>
                  </a:ext>
                </a:extLst>
              </p14:cNvPr>
              <p14:cNvContentPartPr/>
              <p14:nvPr/>
            </p14:nvContentPartPr>
            <p14:xfrm>
              <a:off x="2172783" y="2321678"/>
              <a:ext cx="1668240" cy="16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FE419F1-A645-4993-AB46-39063DAF3A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8463" y="2317358"/>
                <a:ext cx="1676880" cy="25200"/>
              </a:xfrm>
              <a:prstGeom prst="rect">
                <a:avLst/>
              </a:prstGeom>
            </p:spPr>
          </p:pic>
        </mc:Fallback>
      </mc:AlternateContent>
      <p:pic>
        <p:nvPicPr>
          <p:cNvPr id="204" name="Grafik 203">
            <a:extLst>
              <a:ext uri="{FF2B5EF4-FFF2-40B4-BE49-F238E27FC236}">
                <a16:creationId xmlns:a16="http://schemas.microsoft.com/office/drawing/2014/main" id="{4E2A5CC3-7ED9-425C-AD63-8B463F2D9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49" y="4203431"/>
            <a:ext cx="2844543" cy="2377450"/>
          </a:xfrm>
          <a:prstGeom prst="rect">
            <a:avLst/>
          </a:prstGeom>
        </p:spPr>
      </p:pic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60AC0002-40A6-422C-9128-E6CF6DF084A2}"/>
              </a:ext>
            </a:extLst>
          </p:cNvPr>
          <p:cNvGrpSpPr/>
          <p:nvPr/>
        </p:nvGrpSpPr>
        <p:grpSpPr>
          <a:xfrm>
            <a:off x="542703" y="2514278"/>
            <a:ext cx="10781640" cy="4120200"/>
            <a:chOff x="542703" y="2514278"/>
            <a:chExt cx="10781640" cy="41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20CA995-FB84-4B81-BD42-06F275CE462F}"/>
                    </a:ext>
                  </a:extLst>
                </p14:cNvPr>
                <p14:cNvContentPartPr/>
                <p14:nvPr/>
              </p14:nvContentPartPr>
              <p14:xfrm>
                <a:off x="553503" y="2979398"/>
                <a:ext cx="25920" cy="163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20CA995-FB84-4B81-BD42-06F275CE46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9183" y="2975078"/>
                  <a:ext cx="34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3365EF8-1440-4488-AA46-1616514C6EE2}"/>
                    </a:ext>
                  </a:extLst>
                </p14:cNvPr>
                <p14:cNvContentPartPr/>
                <p14:nvPr/>
              </p14:nvContentPartPr>
              <p14:xfrm>
                <a:off x="626583" y="2951318"/>
                <a:ext cx="18000" cy="145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3365EF8-1440-4488-AA46-1616514C6E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2263" y="2946998"/>
                  <a:ext cx="26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ED2321A-9373-40FC-96E8-CCCED5933102}"/>
                    </a:ext>
                  </a:extLst>
                </p14:cNvPr>
                <p14:cNvContentPartPr/>
                <p14:nvPr/>
              </p14:nvContentPartPr>
              <p14:xfrm>
                <a:off x="542703" y="3043478"/>
                <a:ext cx="196560" cy="100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ED2321A-9373-40FC-96E8-CCCED59331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8383" y="3039158"/>
                  <a:ext cx="205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CFBD1F4-CAD5-4015-8188-1CD5115D5098}"/>
                    </a:ext>
                  </a:extLst>
                </p14:cNvPr>
                <p14:cNvContentPartPr/>
                <p14:nvPr/>
              </p14:nvContentPartPr>
              <p14:xfrm>
                <a:off x="862023" y="2961398"/>
                <a:ext cx="2160" cy="2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CFBD1F4-CAD5-4015-8188-1CD5115D50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7703" y="2957078"/>
                  <a:ext cx="108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21DFCDA-D82D-49A8-887E-1DC5F46CA176}"/>
                    </a:ext>
                  </a:extLst>
                </p14:cNvPr>
                <p14:cNvContentPartPr/>
                <p14:nvPr/>
              </p14:nvContentPartPr>
              <p14:xfrm>
                <a:off x="843303" y="3042758"/>
                <a:ext cx="360" cy="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21DFCDA-D82D-49A8-887E-1DC5F46CA1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8983" y="30384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8080709-7307-45AD-AEB7-9BD6434B13C3}"/>
                    </a:ext>
                  </a:extLst>
                </p14:cNvPr>
                <p14:cNvContentPartPr/>
                <p14:nvPr/>
              </p14:nvContentPartPr>
              <p14:xfrm>
                <a:off x="831063" y="2968598"/>
                <a:ext cx="14400" cy="22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8080709-7307-45AD-AEB7-9BD6434B13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6743" y="2964278"/>
                  <a:ext cx="23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EDB6A85-42E2-4108-B9B6-19B2FEDCC258}"/>
                    </a:ext>
                  </a:extLst>
                </p14:cNvPr>
                <p14:cNvContentPartPr/>
                <p14:nvPr/>
              </p14:nvContentPartPr>
              <p14:xfrm>
                <a:off x="830343" y="3035918"/>
                <a:ext cx="18360" cy="33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EDB6A85-42E2-4108-B9B6-19B2FEDCC2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6023" y="3031598"/>
                  <a:ext cx="27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1B72A5F-765B-42FD-AB35-216078A60ABF}"/>
                    </a:ext>
                  </a:extLst>
                </p14:cNvPr>
                <p14:cNvContentPartPr/>
                <p14:nvPr/>
              </p14:nvContentPartPr>
              <p14:xfrm>
                <a:off x="595263" y="3381878"/>
                <a:ext cx="49320" cy="121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1B72A5F-765B-42FD-AB35-216078A60A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0943" y="3377558"/>
                  <a:ext cx="57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14602D7-790F-4633-97C2-36A05369F779}"/>
                    </a:ext>
                  </a:extLst>
                </p14:cNvPr>
                <p14:cNvContentPartPr/>
                <p14:nvPr/>
              </p14:nvContentPartPr>
              <p14:xfrm>
                <a:off x="615783" y="3360998"/>
                <a:ext cx="82080" cy="149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14602D7-790F-4633-97C2-36A05369F77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1463" y="3356678"/>
                  <a:ext cx="90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3956A2A-3710-4E4E-B1B9-A08F2273FBAD}"/>
                    </a:ext>
                  </a:extLst>
                </p14:cNvPr>
                <p14:cNvContentPartPr/>
                <p14:nvPr/>
              </p14:nvContentPartPr>
              <p14:xfrm>
                <a:off x="729543" y="3492398"/>
                <a:ext cx="68400" cy="69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3956A2A-3710-4E4E-B1B9-A08F2273FB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5223" y="3488078"/>
                  <a:ext cx="77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949CD5F-C5F5-45F6-881B-D0FCFA2BAE0C}"/>
                    </a:ext>
                  </a:extLst>
                </p14:cNvPr>
                <p14:cNvContentPartPr/>
                <p14:nvPr/>
              </p14:nvContentPartPr>
              <p14:xfrm>
                <a:off x="855543" y="3421838"/>
                <a:ext cx="26640" cy="15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949CD5F-C5F5-45F6-881B-D0FCFA2BAE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1223" y="3417518"/>
                  <a:ext cx="35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611E0C4-C50B-4340-A99E-B421D7467479}"/>
                    </a:ext>
                  </a:extLst>
                </p14:cNvPr>
                <p14:cNvContentPartPr/>
                <p14:nvPr/>
              </p14:nvContentPartPr>
              <p14:xfrm>
                <a:off x="876783" y="3493838"/>
                <a:ext cx="24120" cy="5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611E0C4-C50B-4340-A99E-B421D74674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2463" y="3489518"/>
                  <a:ext cx="32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6814861-5A8D-47D4-8BD4-3B0B4584405A}"/>
                    </a:ext>
                  </a:extLst>
                </p14:cNvPr>
                <p14:cNvContentPartPr/>
                <p14:nvPr/>
              </p14:nvContentPartPr>
              <p14:xfrm>
                <a:off x="4311183" y="3069398"/>
                <a:ext cx="157680" cy="169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6814861-5A8D-47D4-8BD4-3B0B4584405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06863" y="3065078"/>
                  <a:ext cx="166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C828F54-455D-414F-AAFE-AE7795045110}"/>
                    </a:ext>
                  </a:extLst>
                </p14:cNvPr>
                <p14:cNvContentPartPr/>
                <p14:nvPr/>
              </p14:nvContentPartPr>
              <p14:xfrm>
                <a:off x="4655703" y="3118358"/>
                <a:ext cx="145080" cy="13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C828F54-455D-414F-AAFE-AE77950451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51383" y="3114038"/>
                  <a:ext cx="153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CCC07B6-2D05-4617-A32A-3A24201FFC3C}"/>
                    </a:ext>
                  </a:extLst>
                </p14:cNvPr>
                <p14:cNvContentPartPr/>
                <p14:nvPr/>
              </p14:nvContentPartPr>
              <p14:xfrm>
                <a:off x="4688463" y="3171278"/>
                <a:ext cx="111600" cy="9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CCC07B6-2D05-4617-A32A-3A24201FFC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84143" y="3166958"/>
                  <a:ext cx="120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8F66B8C-F632-48B0-83BB-FCC35E35D1FC}"/>
                    </a:ext>
                  </a:extLst>
                </p14:cNvPr>
                <p14:cNvContentPartPr/>
                <p14:nvPr/>
              </p14:nvContentPartPr>
              <p14:xfrm>
                <a:off x="4951623" y="2844758"/>
                <a:ext cx="1068120" cy="379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8F66B8C-F632-48B0-83BB-FCC35E35D1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47303" y="2840438"/>
                  <a:ext cx="10767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12792C1-FE99-433C-901E-D1CC1F0D53D2}"/>
                    </a:ext>
                  </a:extLst>
                </p14:cNvPr>
                <p14:cNvContentPartPr/>
                <p14:nvPr/>
              </p14:nvContentPartPr>
              <p14:xfrm>
                <a:off x="5117223" y="3038078"/>
                <a:ext cx="26640" cy="100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12792C1-FE99-433C-901E-D1CC1F0D53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12903" y="3033758"/>
                  <a:ext cx="35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52249E6-5524-4ABF-9CCA-17A43348EEBC}"/>
                    </a:ext>
                  </a:extLst>
                </p14:cNvPr>
                <p14:cNvContentPartPr/>
                <p14:nvPr/>
              </p14:nvContentPartPr>
              <p14:xfrm>
                <a:off x="5156823" y="3038078"/>
                <a:ext cx="21600" cy="70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52249E6-5524-4ABF-9CCA-17A43348EE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52503" y="3033758"/>
                  <a:ext cx="30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FED38C3-7D9F-4C7C-BDDB-E2E40A7A9B1E}"/>
                    </a:ext>
                  </a:extLst>
                </p14:cNvPr>
                <p14:cNvContentPartPr/>
                <p14:nvPr/>
              </p14:nvContentPartPr>
              <p14:xfrm>
                <a:off x="5092743" y="3015758"/>
                <a:ext cx="106920" cy="16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FED38C3-7D9F-4C7C-BDDB-E2E40A7A9B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88423" y="3011438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26B9C27-8130-41BF-A39D-C2A9997D25C2}"/>
                    </a:ext>
                  </a:extLst>
                </p14:cNvPr>
                <p14:cNvContentPartPr/>
                <p14:nvPr/>
              </p14:nvContentPartPr>
              <p14:xfrm>
                <a:off x="5202903" y="3009998"/>
                <a:ext cx="184680" cy="143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26B9C27-8130-41BF-A39D-C2A9997D25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98583" y="3005678"/>
                  <a:ext cx="193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CDD3F13-DACF-4E6A-A460-799E1DCB6267}"/>
                    </a:ext>
                  </a:extLst>
                </p14:cNvPr>
                <p14:cNvContentPartPr/>
                <p14:nvPr/>
              </p14:nvContentPartPr>
              <p14:xfrm>
                <a:off x="5400543" y="3023678"/>
                <a:ext cx="88920" cy="62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CDD3F13-DACF-4E6A-A460-799E1DCB626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96223" y="3019358"/>
                  <a:ext cx="97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D7BF2D9-EFF0-4E1D-AFE8-559D69096C08}"/>
                    </a:ext>
                  </a:extLst>
                </p14:cNvPr>
                <p14:cNvContentPartPr/>
                <p14:nvPr/>
              </p14:nvContentPartPr>
              <p14:xfrm>
                <a:off x="5527623" y="3048158"/>
                <a:ext cx="73800" cy="5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D7BF2D9-EFF0-4E1D-AFE8-559D69096C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23303" y="3043838"/>
                  <a:ext cx="82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E0FA038-6EAD-4838-8124-C2CE8F269603}"/>
                    </a:ext>
                  </a:extLst>
                </p14:cNvPr>
                <p14:cNvContentPartPr/>
                <p14:nvPr/>
              </p14:nvContentPartPr>
              <p14:xfrm>
                <a:off x="5667303" y="3002438"/>
                <a:ext cx="38880" cy="73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E0FA038-6EAD-4838-8124-C2CE8F2696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62983" y="2998118"/>
                  <a:ext cx="47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6A30BF7-AE87-44E2-9628-A1500516EE28}"/>
                    </a:ext>
                  </a:extLst>
                </p14:cNvPr>
                <p14:cNvContentPartPr/>
                <p14:nvPr/>
              </p14:nvContentPartPr>
              <p14:xfrm>
                <a:off x="5624103" y="2981198"/>
                <a:ext cx="96840" cy="13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6A30BF7-AE87-44E2-9628-A1500516EE2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19783" y="2976878"/>
                  <a:ext cx="105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BAE4A05-A276-4FDE-B307-F752B180B7FB}"/>
                    </a:ext>
                  </a:extLst>
                </p14:cNvPr>
                <p14:cNvContentPartPr/>
                <p14:nvPr/>
              </p14:nvContentPartPr>
              <p14:xfrm>
                <a:off x="5724543" y="3013958"/>
                <a:ext cx="53640" cy="65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BAE4A05-A276-4FDE-B307-F752B180B7F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20223" y="3009638"/>
                  <a:ext cx="62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5DD7719-1471-45A2-81B5-ACA8F9F3A831}"/>
                    </a:ext>
                  </a:extLst>
                </p14:cNvPr>
                <p14:cNvContentPartPr/>
                <p14:nvPr/>
              </p14:nvContentPartPr>
              <p14:xfrm>
                <a:off x="5739303" y="2932238"/>
                <a:ext cx="83160" cy="186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5DD7719-1471-45A2-81B5-ACA8F9F3A8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34983" y="2927918"/>
                  <a:ext cx="91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61C60D1-3484-4D3F-AC0F-B4BC82CFEBDE}"/>
                    </a:ext>
                  </a:extLst>
                </p14:cNvPr>
                <p14:cNvContentPartPr/>
                <p14:nvPr/>
              </p14:nvContentPartPr>
              <p14:xfrm>
                <a:off x="5108583" y="3110798"/>
                <a:ext cx="835920" cy="72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61C60D1-3484-4D3F-AC0F-B4BC82CFEB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04263" y="3106478"/>
                  <a:ext cx="844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0B9B2C0-8DEA-4675-8A03-94AAC6EADC62}"/>
                    </a:ext>
                  </a:extLst>
                </p14:cNvPr>
                <p14:cNvContentPartPr/>
                <p14:nvPr/>
              </p14:nvContentPartPr>
              <p14:xfrm>
                <a:off x="5398743" y="3223118"/>
                <a:ext cx="103320" cy="104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0B9B2C0-8DEA-4675-8A03-94AAC6EADC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94423" y="3218798"/>
                  <a:ext cx="111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1295FB8-D4F4-4642-854C-26550FC3C1E7}"/>
                    </a:ext>
                  </a:extLst>
                </p14:cNvPr>
                <p14:cNvContentPartPr/>
                <p14:nvPr/>
              </p14:nvContentPartPr>
              <p14:xfrm>
                <a:off x="6087423" y="3075158"/>
                <a:ext cx="151920" cy="11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1295FB8-D4F4-4642-854C-26550FC3C1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83103" y="3070838"/>
                  <a:ext cx="160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AB67AFF-E844-42B9-9BA5-28D1DD059004}"/>
                    </a:ext>
                  </a:extLst>
                </p14:cNvPr>
                <p14:cNvContentPartPr/>
                <p14:nvPr/>
              </p14:nvContentPartPr>
              <p14:xfrm>
                <a:off x="6120903" y="3105758"/>
                <a:ext cx="156600" cy="24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AB67AFF-E844-42B9-9BA5-28D1DD05900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16583" y="3101438"/>
                  <a:ext cx="165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2A84E49-C4C8-4A05-B62B-B69AF0ACD52E}"/>
                    </a:ext>
                  </a:extLst>
                </p14:cNvPr>
                <p14:cNvContentPartPr/>
                <p14:nvPr/>
              </p14:nvContentPartPr>
              <p14:xfrm>
                <a:off x="6492783" y="2883278"/>
                <a:ext cx="138960" cy="91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2A84E49-C4C8-4A05-B62B-B69AF0ACD5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88463" y="2878958"/>
                  <a:ext cx="147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D60D4F1-5EDD-4C60-B949-B61208EB56F0}"/>
                    </a:ext>
                  </a:extLst>
                </p14:cNvPr>
                <p14:cNvContentPartPr/>
                <p14:nvPr/>
              </p14:nvContentPartPr>
              <p14:xfrm>
                <a:off x="6669903" y="2961758"/>
                <a:ext cx="17640" cy="579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D60D4F1-5EDD-4C60-B949-B61208EB56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65583" y="2957438"/>
                  <a:ext cx="26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81A7BAB-1E39-4243-A473-1D76B03F9F12}"/>
                    </a:ext>
                  </a:extLst>
                </p14:cNvPr>
                <p14:cNvContentPartPr/>
                <p14:nvPr/>
              </p14:nvContentPartPr>
              <p14:xfrm>
                <a:off x="6731103" y="2845118"/>
                <a:ext cx="122040" cy="128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81A7BAB-1E39-4243-A473-1D76B03F9F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26783" y="2840798"/>
                  <a:ext cx="130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FA12278-270C-4E5F-8E91-978180BC5FC5}"/>
                    </a:ext>
                  </a:extLst>
                </p14:cNvPr>
                <p14:cNvContentPartPr/>
                <p14:nvPr/>
              </p14:nvContentPartPr>
              <p14:xfrm>
                <a:off x="6731103" y="2819198"/>
                <a:ext cx="152640" cy="23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FA12278-270C-4E5F-8E91-978180BC5F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26783" y="2814878"/>
                  <a:ext cx="161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AE4DA5A-081D-4EF7-9199-9E8C07C40041}"/>
                    </a:ext>
                  </a:extLst>
                </p14:cNvPr>
                <p14:cNvContentPartPr/>
                <p14:nvPr/>
              </p14:nvContentPartPr>
              <p14:xfrm>
                <a:off x="6389103" y="3000638"/>
                <a:ext cx="659160" cy="89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AE4DA5A-081D-4EF7-9199-9E8C07C4004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84783" y="2996318"/>
                  <a:ext cx="667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2C2230A-9AC4-4512-93C5-7DF6BF043409}"/>
                    </a:ext>
                  </a:extLst>
                </p14:cNvPr>
                <p14:cNvContentPartPr/>
                <p14:nvPr/>
              </p14:nvContentPartPr>
              <p14:xfrm>
                <a:off x="6579903" y="3149318"/>
                <a:ext cx="181440" cy="80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2C2230A-9AC4-4512-93C5-7DF6BF0434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75583" y="3144998"/>
                  <a:ext cx="190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BBA646B-6E01-460A-8941-B6F358FEA08A}"/>
                    </a:ext>
                  </a:extLst>
                </p14:cNvPr>
                <p14:cNvContentPartPr/>
                <p14:nvPr/>
              </p14:nvContentPartPr>
              <p14:xfrm>
                <a:off x="6764223" y="3128798"/>
                <a:ext cx="105480" cy="93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BBA646B-6E01-460A-8941-B6F358FEA08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59903" y="3124478"/>
                  <a:ext cx="114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0BA5AAF-15B6-4FFB-A162-F82DFD7D9BD8}"/>
                    </a:ext>
                  </a:extLst>
                </p14:cNvPr>
                <p14:cNvContentPartPr/>
                <p14:nvPr/>
              </p14:nvContentPartPr>
              <p14:xfrm>
                <a:off x="7173903" y="2983358"/>
                <a:ext cx="244440" cy="9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0BA5AAF-15B6-4FFB-A162-F82DFD7D9B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69583" y="2979038"/>
                  <a:ext cx="253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8E39221-7E39-469B-9532-C53DC2D8B389}"/>
                    </a:ext>
                  </a:extLst>
                </p14:cNvPr>
                <p14:cNvContentPartPr/>
                <p14:nvPr/>
              </p14:nvContentPartPr>
              <p14:xfrm>
                <a:off x="7231143" y="3006758"/>
                <a:ext cx="185400" cy="12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8E39221-7E39-469B-9532-C53DC2D8B3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26823" y="3002438"/>
                  <a:ext cx="194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839789-07ED-4A7A-9C44-E7852BCA5FE6}"/>
                    </a:ext>
                  </a:extLst>
                </p14:cNvPr>
                <p14:cNvContentPartPr/>
                <p14:nvPr/>
              </p14:nvContentPartPr>
              <p14:xfrm>
                <a:off x="7572783" y="2816318"/>
                <a:ext cx="104760" cy="128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839789-07ED-4A7A-9C44-E7852BCA5F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68463" y="2811998"/>
                  <a:ext cx="113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4621FBF-2DDD-4812-BEB4-B751051E92A4}"/>
                    </a:ext>
                  </a:extLst>
                </p14:cNvPr>
                <p14:cNvContentPartPr/>
                <p14:nvPr/>
              </p14:nvContentPartPr>
              <p14:xfrm>
                <a:off x="7698423" y="2906318"/>
                <a:ext cx="16560" cy="59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4621FBF-2DDD-4812-BEB4-B751051E92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94103" y="2901998"/>
                  <a:ext cx="25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7A3A0D5-7FB5-42BB-836B-0BBA4D3AF865}"/>
                    </a:ext>
                  </a:extLst>
                </p14:cNvPr>
                <p14:cNvContentPartPr/>
                <p14:nvPr/>
              </p14:nvContentPartPr>
              <p14:xfrm>
                <a:off x="7758543" y="2791118"/>
                <a:ext cx="82800" cy="1436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7A3A0D5-7FB5-42BB-836B-0BBA4D3AF8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54223" y="2786798"/>
                  <a:ext cx="91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EE015E0-9909-493A-828D-309697A340D4}"/>
                    </a:ext>
                  </a:extLst>
                </p14:cNvPr>
                <p14:cNvContentPartPr/>
                <p14:nvPr/>
              </p14:nvContentPartPr>
              <p14:xfrm>
                <a:off x="7765023" y="2746838"/>
                <a:ext cx="310680" cy="106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EE015E0-9909-493A-828D-309697A340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60703" y="2742518"/>
                  <a:ext cx="31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8656019-C5BD-4FFE-AC3F-3391852601B5}"/>
                    </a:ext>
                  </a:extLst>
                </p14:cNvPr>
                <p14:cNvContentPartPr/>
                <p14:nvPr/>
              </p14:nvContentPartPr>
              <p14:xfrm>
                <a:off x="7945023" y="2674838"/>
                <a:ext cx="63720" cy="759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8656019-C5BD-4FFE-AC3F-3391852601B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40703" y="2670518"/>
                  <a:ext cx="72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DB26CA7-053B-47A6-A6AF-6A02813DCD21}"/>
                    </a:ext>
                  </a:extLst>
                </p14:cNvPr>
                <p14:cNvContentPartPr/>
                <p14:nvPr/>
              </p14:nvContentPartPr>
              <p14:xfrm>
                <a:off x="8059863" y="2782478"/>
                <a:ext cx="106920" cy="1051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DB26CA7-053B-47A6-A6AF-6A02813DCD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55543" y="2778158"/>
                  <a:ext cx="115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A7C695F-5C44-4D91-BDA5-41AA36CFF66D}"/>
                    </a:ext>
                  </a:extLst>
                </p14:cNvPr>
                <p14:cNvContentPartPr/>
                <p14:nvPr/>
              </p14:nvContentPartPr>
              <p14:xfrm>
                <a:off x="8296023" y="2732798"/>
                <a:ext cx="140400" cy="7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A7C695F-5C44-4D91-BDA5-41AA36CFF6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91703" y="2728478"/>
                  <a:ext cx="149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EA5272A-72FF-465F-8B5F-369A36288B5E}"/>
                    </a:ext>
                  </a:extLst>
                </p14:cNvPr>
                <p14:cNvContentPartPr/>
                <p14:nvPr/>
              </p14:nvContentPartPr>
              <p14:xfrm>
                <a:off x="8310063" y="2766278"/>
                <a:ext cx="183600" cy="248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EA5272A-72FF-465F-8B5F-369A36288B5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05743" y="2761958"/>
                  <a:ext cx="192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7CF367-D5D8-498C-8635-A9A5C14998ED}"/>
                    </a:ext>
                  </a:extLst>
                </p14:cNvPr>
                <p14:cNvContentPartPr/>
                <p14:nvPr/>
              </p14:nvContentPartPr>
              <p14:xfrm>
                <a:off x="8577183" y="2662238"/>
                <a:ext cx="175680" cy="200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7CF367-D5D8-498C-8635-A9A5C14998E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72863" y="2657918"/>
                  <a:ext cx="184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A8CC7F9-1EDD-459A-93AE-A7EFF1FE504D}"/>
                    </a:ext>
                  </a:extLst>
                </p14:cNvPr>
                <p14:cNvContentPartPr/>
                <p14:nvPr/>
              </p14:nvContentPartPr>
              <p14:xfrm>
                <a:off x="8870223" y="2611838"/>
                <a:ext cx="113040" cy="1242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A8CC7F9-1EDD-459A-93AE-A7EFF1FE504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65903" y="2607518"/>
                  <a:ext cx="121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B838E0E-98FC-46A5-BD26-6EAB2762EE0E}"/>
                    </a:ext>
                  </a:extLst>
                </p14:cNvPr>
                <p14:cNvContentPartPr/>
                <p14:nvPr/>
              </p14:nvContentPartPr>
              <p14:xfrm>
                <a:off x="9073263" y="2605358"/>
                <a:ext cx="120960" cy="86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B838E0E-98FC-46A5-BD26-6EAB2762EE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68943" y="2601038"/>
                  <a:ext cx="129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7FEA5C9-FFB1-4BB5-8D03-B9E0FAB2826C}"/>
                    </a:ext>
                  </a:extLst>
                </p14:cNvPr>
                <p14:cNvContentPartPr/>
                <p14:nvPr/>
              </p14:nvContentPartPr>
              <p14:xfrm>
                <a:off x="9228063" y="2577998"/>
                <a:ext cx="104400" cy="100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7FEA5C9-FFB1-4BB5-8D03-B9E0FAB2826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23743" y="2573678"/>
                  <a:ext cx="113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1AC5BFC-51B5-4472-8280-8E5247EAA08F}"/>
                    </a:ext>
                  </a:extLst>
                </p14:cNvPr>
                <p14:cNvContentPartPr/>
                <p14:nvPr/>
              </p14:nvContentPartPr>
              <p14:xfrm>
                <a:off x="9232383" y="2514278"/>
                <a:ext cx="166680" cy="53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1AC5BFC-51B5-4472-8280-8E5247EAA0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28063" y="2509958"/>
                  <a:ext cx="175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4189D26-E2F0-403B-8F7A-5B6D8EB53B24}"/>
                    </a:ext>
                  </a:extLst>
                </p14:cNvPr>
                <p14:cNvContentPartPr/>
                <p14:nvPr/>
              </p14:nvContentPartPr>
              <p14:xfrm>
                <a:off x="9504183" y="2962838"/>
                <a:ext cx="158040" cy="168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4189D26-E2F0-403B-8F7A-5B6D8EB53B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99863" y="2958518"/>
                  <a:ext cx="166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E9219DD-EB8F-4239-A3DC-298B551FFD8D}"/>
                    </a:ext>
                  </a:extLst>
                </p14:cNvPr>
                <p14:cNvContentPartPr/>
                <p14:nvPr/>
              </p14:nvContentPartPr>
              <p14:xfrm>
                <a:off x="9725223" y="2951678"/>
                <a:ext cx="54720" cy="99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E9219DD-EB8F-4239-A3DC-298B551FFD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20903" y="2947358"/>
                  <a:ext cx="63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0FC2BF8-E69C-4F2A-8DAA-F70B7626F9BB}"/>
                    </a:ext>
                  </a:extLst>
                </p14:cNvPr>
                <p14:cNvContentPartPr/>
                <p14:nvPr/>
              </p14:nvContentPartPr>
              <p14:xfrm>
                <a:off x="9764823" y="2946638"/>
                <a:ext cx="230040" cy="135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0FC2BF8-E69C-4F2A-8DAA-F70B7626F9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60503" y="2942318"/>
                  <a:ext cx="238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BA4F0F2-77C5-4243-B5A2-3F0A32DF2DE6}"/>
                    </a:ext>
                  </a:extLst>
                </p14:cNvPr>
                <p14:cNvContentPartPr/>
                <p14:nvPr/>
              </p14:nvContentPartPr>
              <p14:xfrm>
                <a:off x="8990823" y="3165158"/>
                <a:ext cx="91800" cy="1522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BA4F0F2-77C5-4243-B5A2-3F0A32DF2DE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86503" y="3160838"/>
                  <a:ext cx="100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39688D-8685-4A26-BC67-D466AF1AE726}"/>
                    </a:ext>
                  </a:extLst>
                </p14:cNvPr>
                <p14:cNvContentPartPr/>
                <p14:nvPr/>
              </p14:nvContentPartPr>
              <p14:xfrm>
                <a:off x="8962743" y="3141398"/>
                <a:ext cx="133560" cy="19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39688D-8685-4A26-BC67-D466AF1AE7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58423" y="3137078"/>
                  <a:ext cx="142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BD6678A-6F2A-4693-8F0D-91866E88A0D2}"/>
                    </a:ext>
                  </a:extLst>
                </p14:cNvPr>
                <p14:cNvContentPartPr/>
                <p14:nvPr/>
              </p14:nvContentPartPr>
              <p14:xfrm>
                <a:off x="8916303" y="2972918"/>
                <a:ext cx="212400" cy="147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BD6678A-6F2A-4693-8F0D-91866E88A0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11983" y="2968598"/>
                  <a:ext cx="221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C221181-D71F-4F20-8C54-54FFB86AC97C}"/>
                    </a:ext>
                  </a:extLst>
                </p14:cNvPr>
                <p14:cNvContentPartPr/>
                <p14:nvPr/>
              </p14:nvContentPartPr>
              <p14:xfrm>
                <a:off x="9210783" y="3194678"/>
                <a:ext cx="125640" cy="6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C221181-D71F-4F20-8C54-54FFB86AC9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06463" y="3190358"/>
                  <a:ext cx="1342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C073D99-B055-44D7-9EC4-9D1FC9C6AD8B}"/>
                    </a:ext>
                  </a:extLst>
                </p14:cNvPr>
                <p14:cNvContentPartPr/>
                <p14:nvPr/>
              </p14:nvContentPartPr>
              <p14:xfrm>
                <a:off x="9218343" y="3239678"/>
                <a:ext cx="105840" cy="140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C073D99-B055-44D7-9EC4-9D1FC9C6AD8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14023" y="3235358"/>
                  <a:ext cx="114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E9C905D-85D7-4570-927D-892578CD9F59}"/>
                    </a:ext>
                  </a:extLst>
                </p14:cNvPr>
                <p14:cNvContentPartPr/>
                <p14:nvPr/>
              </p14:nvContentPartPr>
              <p14:xfrm>
                <a:off x="9700743" y="2931518"/>
                <a:ext cx="154440" cy="1558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E9C905D-85D7-4570-927D-892578CD9F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96423" y="2927198"/>
                  <a:ext cx="163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A65F8E9-0AB2-498A-9647-4E0C30B5CCC6}"/>
                    </a:ext>
                  </a:extLst>
                </p14:cNvPr>
                <p14:cNvContentPartPr/>
                <p14:nvPr/>
              </p14:nvContentPartPr>
              <p14:xfrm>
                <a:off x="9904143" y="2869598"/>
                <a:ext cx="119520" cy="191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A65F8E9-0AB2-498A-9647-4E0C30B5CCC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99823" y="2865278"/>
                  <a:ext cx="128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099D1DA-199A-4F15-8C27-7829348FD6E7}"/>
                    </a:ext>
                  </a:extLst>
                </p14:cNvPr>
                <p14:cNvContentPartPr/>
                <p14:nvPr/>
              </p14:nvContentPartPr>
              <p14:xfrm>
                <a:off x="9533703" y="3092798"/>
                <a:ext cx="451440" cy="720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099D1DA-199A-4F15-8C27-7829348FD6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29383" y="3088478"/>
                  <a:ext cx="460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48B381E-EFC2-4730-AB7F-2880D1047D51}"/>
                    </a:ext>
                  </a:extLst>
                </p14:cNvPr>
                <p14:cNvContentPartPr/>
                <p14:nvPr/>
              </p14:nvContentPartPr>
              <p14:xfrm>
                <a:off x="9601023" y="3207278"/>
                <a:ext cx="85680" cy="95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48B381E-EFC2-4730-AB7F-2880D1047D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96703" y="3202958"/>
                  <a:ext cx="94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9821927-5E3A-4A52-ADFE-B5460E76A2EC}"/>
                    </a:ext>
                  </a:extLst>
                </p14:cNvPr>
                <p14:cNvContentPartPr/>
                <p14:nvPr/>
              </p14:nvContentPartPr>
              <p14:xfrm>
                <a:off x="9660063" y="3242918"/>
                <a:ext cx="59400" cy="89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9821927-5E3A-4A52-ADFE-B5460E76A2E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55743" y="3238598"/>
                  <a:ext cx="68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6F26E20-D78C-4DAB-A4AA-1AA7D7B2BEE7}"/>
                    </a:ext>
                  </a:extLst>
                </p14:cNvPr>
                <p14:cNvContentPartPr/>
                <p14:nvPr/>
              </p14:nvContentPartPr>
              <p14:xfrm>
                <a:off x="9742863" y="3223118"/>
                <a:ext cx="63720" cy="97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6F26E20-D78C-4DAB-A4AA-1AA7D7B2BEE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38543" y="3218798"/>
                  <a:ext cx="72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FD47A3D-DC34-4AF9-BDCB-FC44FE4BC32B}"/>
                    </a:ext>
                  </a:extLst>
                </p14:cNvPr>
                <p14:cNvContentPartPr/>
                <p14:nvPr/>
              </p14:nvContentPartPr>
              <p14:xfrm>
                <a:off x="9849423" y="3200438"/>
                <a:ext cx="95400" cy="943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FD47A3D-DC34-4AF9-BDCB-FC44FE4BC32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45103" y="3196118"/>
                  <a:ext cx="104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568F715-ECCB-4410-AEC5-560F94D41DBB}"/>
                    </a:ext>
                  </a:extLst>
                </p14:cNvPr>
                <p14:cNvContentPartPr/>
                <p14:nvPr/>
              </p14:nvContentPartPr>
              <p14:xfrm>
                <a:off x="10147863" y="3104318"/>
                <a:ext cx="176400" cy="9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568F715-ECCB-4410-AEC5-560F94D41DB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43543" y="3099998"/>
                  <a:ext cx="185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460AE92-5A86-405E-8E73-DB9E95816EAE}"/>
                    </a:ext>
                  </a:extLst>
                </p14:cNvPr>
                <p14:cNvContentPartPr/>
                <p14:nvPr/>
              </p14:nvContentPartPr>
              <p14:xfrm>
                <a:off x="10152903" y="3140318"/>
                <a:ext cx="190080" cy="165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460AE92-5A86-405E-8E73-DB9E95816E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48583" y="3135998"/>
                  <a:ext cx="198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D0005C2-666F-4904-BC90-E97B79E7D72D}"/>
                    </a:ext>
                  </a:extLst>
                </p14:cNvPr>
                <p14:cNvContentPartPr/>
                <p14:nvPr/>
              </p14:nvContentPartPr>
              <p14:xfrm>
                <a:off x="10496703" y="3026198"/>
                <a:ext cx="135360" cy="903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D0005C2-666F-4904-BC90-E97B79E7D7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92383" y="3021878"/>
                  <a:ext cx="144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26FAEC4-FB3E-4656-A078-BFCF59AB40D7}"/>
                    </a:ext>
                  </a:extLst>
                </p14:cNvPr>
                <p14:cNvContentPartPr/>
                <p14:nvPr/>
              </p14:nvContentPartPr>
              <p14:xfrm>
                <a:off x="10649703" y="3091358"/>
                <a:ext cx="24120" cy="1040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26FAEC4-FB3E-4656-A078-BFCF59AB40D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45383" y="3087038"/>
                  <a:ext cx="32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8AE91E1-9EF0-4370-B2BC-A6B346DD8A92}"/>
                    </a:ext>
                  </a:extLst>
                </p14:cNvPr>
                <p14:cNvContentPartPr/>
                <p14:nvPr/>
              </p14:nvContentPartPr>
              <p14:xfrm>
                <a:off x="10722783" y="2945198"/>
                <a:ext cx="176760" cy="168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8AE91E1-9EF0-4370-B2BC-A6B346DD8A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18463" y="2940878"/>
                  <a:ext cx="185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CE7D044-88AF-4043-9B04-2AA8C6FD8A78}"/>
                    </a:ext>
                  </a:extLst>
                </p14:cNvPr>
                <p14:cNvContentPartPr/>
                <p14:nvPr/>
              </p14:nvContentPartPr>
              <p14:xfrm>
                <a:off x="10920423" y="2940878"/>
                <a:ext cx="126360" cy="146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CE7D044-88AF-4043-9B04-2AA8C6FD8A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16103" y="2936558"/>
                  <a:ext cx="135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4DECCE0-7F44-495C-BA63-F117C93F8688}"/>
                    </a:ext>
                  </a:extLst>
                </p14:cNvPr>
                <p14:cNvContentPartPr/>
                <p14:nvPr/>
              </p14:nvContentPartPr>
              <p14:xfrm>
                <a:off x="1170543" y="2902358"/>
                <a:ext cx="2880" cy="11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4DECCE0-7F44-495C-BA63-F117C93F868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66223" y="2898038"/>
                  <a:ext cx="11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0545CBB-91B0-46B5-8144-48AF7C1F4716}"/>
                    </a:ext>
                  </a:extLst>
                </p14:cNvPr>
                <p14:cNvContentPartPr/>
                <p14:nvPr/>
              </p14:nvContentPartPr>
              <p14:xfrm>
                <a:off x="1303383" y="2930078"/>
                <a:ext cx="64440" cy="115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0545CBB-91B0-46B5-8144-48AF7C1F471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99063" y="2925758"/>
                  <a:ext cx="73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F6E945F-B783-4A6E-88E3-1607D5ED7A7D}"/>
                    </a:ext>
                  </a:extLst>
                </p14:cNvPr>
                <p14:cNvContentPartPr/>
                <p14:nvPr/>
              </p14:nvContentPartPr>
              <p14:xfrm>
                <a:off x="1261263" y="2887958"/>
                <a:ext cx="144360" cy="12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F6E945F-B783-4A6E-88E3-1607D5ED7A7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56943" y="2883638"/>
                  <a:ext cx="153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066BD0A-A571-4194-BB46-09F1F9EC187D}"/>
                    </a:ext>
                  </a:extLst>
                </p14:cNvPr>
                <p14:cNvContentPartPr/>
                <p14:nvPr/>
              </p14:nvContentPartPr>
              <p14:xfrm>
                <a:off x="1544583" y="2932238"/>
                <a:ext cx="153360" cy="74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066BD0A-A571-4194-BB46-09F1F9EC18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40263" y="2927918"/>
                  <a:ext cx="162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917E74E-89B5-487F-84B4-51FD33FE7A75}"/>
                    </a:ext>
                  </a:extLst>
                </p14:cNvPr>
                <p14:cNvContentPartPr/>
                <p14:nvPr/>
              </p14:nvContentPartPr>
              <p14:xfrm>
                <a:off x="1821063" y="2902718"/>
                <a:ext cx="15840" cy="91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917E74E-89B5-487F-84B4-51FD33FE7A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16743" y="2898398"/>
                  <a:ext cx="24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9D82FC-8016-4C0B-A020-F6A25A19B932}"/>
                    </a:ext>
                  </a:extLst>
                </p14:cNvPr>
                <p14:cNvContentPartPr/>
                <p14:nvPr/>
              </p14:nvContentPartPr>
              <p14:xfrm>
                <a:off x="1853823" y="2901278"/>
                <a:ext cx="22680" cy="99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9D82FC-8016-4C0B-A020-F6A25A19B9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49503" y="2896958"/>
                  <a:ext cx="31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CBC9F62-38A6-41DA-9727-2CD07A3DA204}"/>
                    </a:ext>
                  </a:extLst>
                </p14:cNvPr>
                <p14:cNvContentPartPr/>
                <p14:nvPr/>
              </p14:nvContentPartPr>
              <p14:xfrm>
                <a:off x="1773543" y="2857718"/>
                <a:ext cx="115560" cy="24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CBC9F62-38A6-41DA-9727-2CD07A3DA2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69223" y="2853398"/>
                  <a:ext cx="124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A6A3A18-5843-4335-9832-66BB426F0101}"/>
                    </a:ext>
                  </a:extLst>
                </p14:cNvPr>
                <p14:cNvContentPartPr/>
                <p14:nvPr/>
              </p14:nvContentPartPr>
              <p14:xfrm>
                <a:off x="1893783" y="2975078"/>
                <a:ext cx="56160" cy="65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A6A3A18-5843-4335-9832-66BB426F01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89463" y="2970758"/>
                  <a:ext cx="64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B514919-AD2C-4FDE-B2C6-0117EEFCA4A8}"/>
                    </a:ext>
                  </a:extLst>
                </p14:cNvPr>
                <p14:cNvContentPartPr/>
                <p14:nvPr/>
              </p14:nvContentPartPr>
              <p14:xfrm>
                <a:off x="2004303" y="2926478"/>
                <a:ext cx="124560" cy="35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B514919-AD2C-4FDE-B2C6-0117EEFCA4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99983" y="2922158"/>
                  <a:ext cx="133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DCE99B6-E28F-46B0-88D6-18B032DA8972}"/>
                    </a:ext>
                  </a:extLst>
                </p14:cNvPr>
                <p14:cNvContentPartPr/>
                <p14:nvPr/>
              </p14:nvContentPartPr>
              <p14:xfrm>
                <a:off x="2155143" y="2876078"/>
                <a:ext cx="83160" cy="113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DCE99B6-E28F-46B0-88D6-18B032DA897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50823" y="2871758"/>
                  <a:ext cx="91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85BF5FC-9E31-4EA5-9769-DBDFD7F2C19A}"/>
                    </a:ext>
                  </a:extLst>
                </p14:cNvPr>
                <p14:cNvContentPartPr/>
                <p14:nvPr/>
              </p14:nvContentPartPr>
              <p14:xfrm>
                <a:off x="2170623" y="2892638"/>
                <a:ext cx="79920" cy="8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85BF5FC-9E31-4EA5-9769-DBDFD7F2C19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66303" y="2888318"/>
                  <a:ext cx="88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D987C3C-A163-4E36-AE7E-A3D6569F52D1}"/>
                    </a:ext>
                  </a:extLst>
                </p14:cNvPr>
                <p14:cNvContentPartPr/>
                <p14:nvPr/>
              </p14:nvContentPartPr>
              <p14:xfrm>
                <a:off x="2273583" y="2883638"/>
                <a:ext cx="205200" cy="80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D987C3C-A163-4E36-AE7E-A3D6569F52D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69263" y="2879318"/>
                  <a:ext cx="213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45F9533-1762-47C0-94F6-F38546F45FE2}"/>
                    </a:ext>
                  </a:extLst>
                </p14:cNvPr>
                <p14:cNvContentPartPr/>
                <p14:nvPr/>
              </p14:nvContentPartPr>
              <p14:xfrm>
                <a:off x="2371863" y="2839358"/>
                <a:ext cx="70200" cy="92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45F9533-1762-47C0-94F6-F38546F45F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67543" y="2835038"/>
                  <a:ext cx="78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767B031-AA71-43EF-9A92-C7F8E94EF489}"/>
                    </a:ext>
                  </a:extLst>
                </p14:cNvPr>
                <p14:cNvContentPartPr/>
                <p14:nvPr/>
              </p14:nvContentPartPr>
              <p14:xfrm>
                <a:off x="2496423" y="2935838"/>
                <a:ext cx="36360" cy="36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767B031-AA71-43EF-9A92-C7F8E94EF48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92103" y="2931518"/>
                  <a:ext cx="45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1437934-8968-4101-91F9-A40E4CFE14C7}"/>
                    </a:ext>
                  </a:extLst>
                </p14:cNvPr>
                <p14:cNvContentPartPr/>
                <p14:nvPr/>
              </p14:nvContentPartPr>
              <p14:xfrm>
                <a:off x="1474743" y="3053918"/>
                <a:ext cx="196560" cy="29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1437934-8968-4101-91F9-A40E4CFE14C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70423" y="3049598"/>
                  <a:ext cx="205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D0C273B-EE0F-490D-B52F-90070C983F60}"/>
                    </a:ext>
                  </a:extLst>
                </p14:cNvPr>
                <p14:cNvContentPartPr/>
                <p14:nvPr/>
              </p14:nvContentPartPr>
              <p14:xfrm>
                <a:off x="1337583" y="3366398"/>
                <a:ext cx="47880" cy="104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D0C273B-EE0F-490D-B52F-90070C983F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33263" y="3362078"/>
                  <a:ext cx="56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6DC410C-E5DD-46C6-A5A9-BC0B79BAE90A}"/>
                    </a:ext>
                  </a:extLst>
                </p14:cNvPr>
                <p14:cNvContentPartPr/>
                <p14:nvPr/>
              </p14:nvContentPartPr>
              <p14:xfrm>
                <a:off x="1393743" y="3330758"/>
                <a:ext cx="36360" cy="118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6DC410C-E5DD-46C6-A5A9-BC0B79BAE9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89423" y="3326438"/>
                  <a:ext cx="45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8839C0F-BCE2-4106-8A6B-EE08F6389CBD}"/>
                    </a:ext>
                  </a:extLst>
                </p14:cNvPr>
                <p14:cNvContentPartPr/>
                <p14:nvPr/>
              </p14:nvContentPartPr>
              <p14:xfrm>
                <a:off x="1276743" y="3301958"/>
                <a:ext cx="215640" cy="16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8839C0F-BCE2-4106-8A6B-EE08F6389CB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72423" y="3297638"/>
                  <a:ext cx="224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4B6F07A-F0DC-48EE-BE7F-B8DF18DD1036}"/>
                    </a:ext>
                  </a:extLst>
                </p14:cNvPr>
                <p14:cNvContentPartPr/>
                <p14:nvPr/>
              </p14:nvContentPartPr>
              <p14:xfrm>
                <a:off x="1579863" y="3296918"/>
                <a:ext cx="127800" cy="131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4B6F07A-F0DC-48EE-BE7F-B8DF18DD10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75543" y="3292598"/>
                  <a:ext cx="136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2E05489-6958-4F67-96C6-3C4D6A110131}"/>
                    </a:ext>
                  </a:extLst>
                </p14:cNvPr>
                <p14:cNvContentPartPr/>
                <p14:nvPr/>
              </p14:nvContentPartPr>
              <p14:xfrm>
                <a:off x="1805943" y="3289358"/>
                <a:ext cx="33840" cy="117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2E05489-6958-4F67-96C6-3C4D6A1101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01623" y="3285038"/>
                  <a:ext cx="42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CA38005-600E-4A3B-9FE8-32C833EE94A6}"/>
                    </a:ext>
                  </a:extLst>
                </p14:cNvPr>
                <p14:cNvContentPartPr/>
                <p14:nvPr/>
              </p14:nvContentPartPr>
              <p14:xfrm>
                <a:off x="1850583" y="3267398"/>
                <a:ext cx="33840" cy="113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CA38005-600E-4A3B-9FE8-32C833EE94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46263" y="3263078"/>
                  <a:ext cx="42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8E13773-E516-4098-9653-B7077E1F7ACD}"/>
                    </a:ext>
                  </a:extLst>
                </p14:cNvPr>
                <p14:cNvContentPartPr/>
                <p14:nvPr/>
              </p14:nvContentPartPr>
              <p14:xfrm>
                <a:off x="1778583" y="3210878"/>
                <a:ext cx="137160" cy="59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8E13773-E516-4098-9653-B7077E1F7AC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74263" y="3206558"/>
                  <a:ext cx="145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6ADA9F7-15E4-4CC1-B8AE-28E2E2093535}"/>
                    </a:ext>
                  </a:extLst>
                </p14:cNvPr>
                <p14:cNvContentPartPr/>
                <p14:nvPr/>
              </p14:nvContentPartPr>
              <p14:xfrm>
                <a:off x="1939143" y="3355598"/>
                <a:ext cx="90000" cy="88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6ADA9F7-15E4-4CC1-B8AE-28E2E209353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34823" y="3351278"/>
                  <a:ext cx="98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0AAF599-3965-45AC-83A5-CBA226CFA267}"/>
                    </a:ext>
                  </a:extLst>
                </p14:cNvPr>
                <p14:cNvContentPartPr/>
                <p14:nvPr/>
              </p14:nvContentPartPr>
              <p14:xfrm>
                <a:off x="2079543" y="3275318"/>
                <a:ext cx="60120" cy="15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0AAF599-3965-45AC-83A5-CBA226CFA26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75223" y="3270998"/>
                  <a:ext cx="68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F372B2F-7AA9-4DB5-BB09-9E18D40EBC61}"/>
                    </a:ext>
                  </a:extLst>
                </p14:cNvPr>
                <p14:cNvContentPartPr/>
                <p14:nvPr/>
              </p14:nvContentPartPr>
              <p14:xfrm>
                <a:off x="2074143" y="3310238"/>
                <a:ext cx="106920" cy="18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F372B2F-7AA9-4DB5-BB09-9E18D40EBC6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69823" y="3305918"/>
                  <a:ext cx="11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D15E100-A3BC-4A64-B722-2E6C3374B61A}"/>
                    </a:ext>
                  </a:extLst>
                </p14:cNvPr>
                <p14:cNvContentPartPr/>
                <p14:nvPr/>
              </p14:nvContentPartPr>
              <p14:xfrm>
                <a:off x="2182863" y="3237158"/>
                <a:ext cx="154080" cy="127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D15E100-A3BC-4A64-B722-2E6C3374B61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78543" y="3232838"/>
                  <a:ext cx="162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6E41E9D-830E-4BA7-9D5B-F85D9D4E4F5D}"/>
                    </a:ext>
                  </a:extLst>
                </p14:cNvPr>
                <p14:cNvContentPartPr/>
                <p14:nvPr/>
              </p14:nvContentPartPr>
              <p14:xfrm>
                <a:off x="2321103" y="3238598"/>
                <a:ext cx="81720" cy="74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6E41E9D-830E-4BA7-9D5B-F85D9D4E4F5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16783" y="3234278"/>
                  <a:ext cx="90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18223F6-6580-4EE0-8A16-DE037DB64764}"/>
                    </a:ext>
                  </a:extLst>
                </p14:cNvPr>
                <p14:cNvContentPartPr/>
                <p14:nvPr/>
              </p14:nvContentPartPr>
              <p14:xfrm>
                <a:off x="2478063" y="3231758"/>
                <a:ext cx="83880" cy="105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18223F6-6580-4EE0-8A16-DE037DB647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73743" y="3227438"/>
                  <a:ext cx="92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74DBD90-C5BB-471B-B87B-607EC680C532}"/>
                    </a:ext>
                  </a:extLst>
                </p14:cNvPr>
                <p14:cNvContentPartPr/>
                <p14:nvPr/>
              </p14:nvContentPartPr>
              <p14:xfrm>
                <a:off x="2399583" y="3184958"/>
                <a:ext cx="61560" cy="56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74DBD90-C5BB-471B-B87B-607EC680C53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95263" y="3180638"/>
                  <a:ext cx="70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F927D2D-5CBB-4377-AFB4-BE8222DB4B17}"/>
                    </a:ext>
                  </a:extLst>
                </p14:cNvPr>
                <p14:cNvContentPartPr/>
                <p14:nvPr/>
              </p14:nvContentPartPr>
              <p14:xfrm>
                <a:off x="2519463" y="3297998"/>
                <a:ext cx="49320" cy="46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F927D2D-5CBB-4377-AFB4-BE8222DB4B1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15143" y="3293678"/>
                  <a:ext cx="57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CD1E4FA-0BB5-43A4-9831-0E23A5D51F56}"/>
                    </a:ext>
                  </a:extLst>
                </p14:cNvPr>
                <p14:cNvContentPartPr/>
                <p14:nvPr/>
              </p14:nvContentPartPr>
              <p14:xfrm>
                <a:off x="2589663" y="2750078"/>
                <a:ext cx="148680" cy="620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CD1E4FA-0BB5-43A4-9831-0E23A5D51F5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85343" y="2745758"/>
                  <a:ext cx="15732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89B3E02-F740-4919-B073-B8C30435D0E6}"/>
                    </a:ext>
                  </a:extLst>
                </p14:cNvPr>
                <p14:cNvContentPartPr/>
                <p14:nvPr/>
              </p14:nvContentPartPr>
              <p14:xfrm>
                <a:off x="2796663" y="2984078"/>
                <a:ext cx="289440" cy="1350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89B3E02-F740-4919-B073-B8C30435D0E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92343" y="2979758"/>
                  <a:ext cx="298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E4E8D2E-5086-4EF8-83FF-357446129F76}"/>
                    </a:ext>
                  </a:extLst>
                </p14:cNvPr>
                <p14:cNvContentPartPr/>
                <p14:nvPr/>
              </p14:nvContentPartPr>
              <p14:xfrm>
                <a:off x="3087903" y="2944838"/>
                <a:ext cx="20880" cy="11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E4E8D2E-5086-4EF8-83FF-357446129F7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83583" y="2940518"/>
                  <a:ext cx="29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438D56B-2563-41D8-9FCA-3A0281BAF796}"/>
                    </a:ext>
                  </a:extLst>
                </p14:cNvPr>
                <p14:cNvContentPartPr/>
                <p14:nvPr/>
              </p14:nvContentPartPr>
              <p14:xfrm>
                <a:off x="3130023" y="2957078"/>
                <a:ext cx="64800" cy="119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438D56B-2563-41D8-9FCA-3A0281BAF7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25703" y="2952758"/>
                  <a:ext cx="73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ADF7F97-E5F3-4F1C-BBE0-5505C723AEF7}"/>
                    </a:ext>
                  </a:extLst>
                </p14:cNvPr>
                <p14:cNvContentPartPr/>
                <p14:nvPr/>
              </p14:nvContentPartPr>
              <p14:xfrm>
                <a:off x="3211383" y="2880038"/>
                <a:ext cx="277920" cy="140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ADF7F97-E5F3-4F1C-BBE0-5505C723AEF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07063" y="2875718"/>
                  <a:ext cx="286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2CAD91F-4014-4EA3-A981-6A8A20CA21F3}"/>
                    </a:ext>
                  </a:extLst>
                </p14:cNvPr>
                <p14:cNvContentPartPr/>
                <p14:nvPr/>
              </p14:nvContentPartPr>
              <p14:xfrm>
                <a:off x="3471663" y="2919998"/>
                <a:ext cx="31680" cy="316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2CAD91F-4014-4EA3-A981-6A8A20CA21F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67343" y="2915678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76930FC-0A34-476B-8215-0967828EE43A}"/>
                    </a:ext>
                  </a:extLst>
                </p14:cNvPr>
                <p14:cNvContentPartPr/>
                <p14:nvPr/>
              </p14:nvContentPartPr>
              <p14:xfrm>
                <a:off x="3513063" y="2901998"/>
                <a:ext cx="177480" cy="152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76930FC-0A34-476B-8215-0967828EE43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08743" y="2897678"/>
                  <a:ext cx="186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CE5BA27-8EF1-4EF7-A240-E262E1089F5F}"/>
                    </a:ext>
                  </a:extLst>
                </p14:cNvPr>
                <p14:cNvContentPartPr/>
                <p14:nvPr/>
              </p14:nvContentPartPr>
              <p14:xfrm>
                <a:off x="3835263" y="2795798"/>
                <a:ext cx="12600" cy="167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CE5BA27-8EF1-4EF7-A240-E262E1089F5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30943" y="2791478"/>
                  <a:ext cx="21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BE9F50E-F13A-4E7A-9FAE-03B8E22BC18E}"/>
                    </a:ext>
                  </a:extLst>
                </p14:cNvPr>
                <p14:cNvContentPartPr/>
                <p14:nvPr/>
              </p14:nvContentPartPr>
              <p14:xfrm>
                <a:off x="3784503" y="2805158"/>
                <a:ext cx="133560" cy="54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BE9F50E-F13A-4E7A-9FAE-03B8E22BC18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80183" y="2800838"/>
                  <a:ext cx="142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C80559E-9A62-40E6-9E1E-D0BD7F670CCE}"/>
                    </a:ext>
                  </a:extLst>
                </p14:cNvPr>
                <p14:cNvContentPartPr/>
                <p14:nvPr/>
              </p14:nvContentPartPr>
              <p14:xfrm>
                <a:off x="3891423" y="2837918"/>
                <a:ext cx="110160" cy="86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C80559E-9A62-40E6-9E1E-D0BD7F670CC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87103" y="2833598"/>
                  <a:ext cx="118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C0C28BE-4899-4FF1-8549-D198A09AEA01}"/>
                    </a:ext>
                  </a:extLst>
                </p14:cNvPr>
                <p14:cNvContentPartPr/>
                <p14:nvPr/>
              </p14:nvContentPartPr>
              <p14:xfrm>
                <a:off x="4010583" y="2769878"/>
                <a:ext cx="123120" cy="1796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C0C28BE-4899-4FF1-8549-D198A09AEA0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06263" y="2765558"/>
                  <a:ext cx="131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2D7D538-FFDC-4744-BDE6-F38EE1DA7143}"/>
                    </a:ext>
                  </a:extLst>
                </p14:cNvPr>
                <p14:cNvContentPartPr/>
                <p14:nvPr/>
              </p14:nvContentPartPr>
              <p14:xfrm>
                <a:off x="4068183" y="2810198"/>
                <a:ext cx="122400" cy="604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2D7D538-FFDC-4744-BDE6-F38EE1DA714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63863" y="2805878"/>
                  <a:ext cx="131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049A779-E178-4B07-B391-23DB5B19BAC6}"/>
                    </a:ext>
                  </a:extLst>
                </p14:cNvPr>
                <p14:cNvContentPartPr/>
                <p14:nvPr/>
              </p14:nvContentPartPr>
              <p14:xfrm>
                <a:off x="929703" y="3794798"/>
                <a:ext cx="130680" cy="1875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049A779-E178-4B07-B391-23DB5B19BAC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5383" y="3790478"/>
                  <a:ext cx="139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7EA68D-A9B5-48C9-8960-C7ED1FDC853D}"/>
                    </a:ext>
                  </a:extLst>
                </p14:cNvPr>
                <p14:cNvContentPartPr/>
                <p14:nvPr/>
              </p14:nvContentPartPr>
              <p14:xfrm>
                <a:off x="939783" y="3901718"/>
                <a:ext cx="131400" cy="9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7EA68D-A9B5-48C9-8960-C7ED1FDC853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5463" y="3897398"/>
                  <a:ext cx="140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6E11FC8-C8BB-4754-A997-DCD7901963A8}"/>
                    </a:ext>
                  </a:extLst>
                </p14:cNvPr>
                <p14:cNvContentPartPr/>
                <p14:nvPr/>
              </p14:nvContentPartPr>
              <p14:xfrm>
                <a:off x="1095303" y="3936278"/>
                <a:ext cx="128880" cy="74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6E11FC8-C8BB-4754-A997-DCD7901963A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0983" y="3931958"/>
                  <a:ext cx="137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5E1DB41-E65B-45D0-934D-47DAB9664671}"/>
                    </a:ext>
                  </a:extLst>
                </p14:cNvPr>
                <p14:cNvContentPartPr/>
                <p14:nvPr/>
              </p14:nvContentPartPr>
              <p14:xfrm>
                <a:off x="1277463" y="3948158"/>
                <a:ext cx="213840" cy="130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5E1DB41-E65B-45D0-934D-47DAB966467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73143" y="3943838"/>
                  <a:ext cx="222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754ECDC-FA1D-40FC-88BB-E206214BA5A8}"/>
                    </a:ext>
                  </a:extLst>
                </p14:cNvPr>
                <p14:cNvContentPartPr/>
                <p14:nvPr/>
              </p14:nvContentPartPr>
              <p14:xfrm>
                <a:off x="1656543" y="3868598"/>
                <a:ext cx="132480" cy="57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754ECDC-FA1D-40FC-88BB-E206214BA5A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652223" y="3864278"/>
                  <a:ext cx="1411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CD9B366-3C48-4B20-A855-F5CD7CE2C239}"/>
                    </a:ext>
                  </a:extLst>
                </p14:cNvPr>
                <p14:cNvContentPartPr/>
                <p14:nvPr/>
              </p14:nvContentPartPr>
              <p14:xfrm>
                <a:off x="1656543" y="3897758"/>
                <a:ext cx="169920" cy="21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CD9B366-3C48-4B20-A855-F5CD7CE2C23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52223" y="3893438"/>
                  <a:ext cx="178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D6F6F7F-3E06-4E70-A481-3F73B7C228B3}"/>
                    </a:ext>
                  </a:extLst>
                </p14:cNvPr>
                <p14:cNvContentPartPr/>
                <p14:nvPr/>
              </p14:nvContentPartPr>
              <p14:xfrm>
                <a:off x="2050023" y="3701558"/>
                <a:ext cx="137880" cy="85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D6F6F7F-3E06-4E70-A481-3F73B7C228B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45703" y="3697238"/>
                  <a:ext cx="146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8117063-386A-4E5D-AA9D-4F8E7E450F03}"/>
                    </a:ext>
                  </a:extLst>
                </p14:cNvPr>
                <p14:cNvContentPartPr/>
                <p14:nvPr/>
              </p14:nvContentPartPr>
              <p14:xfrm>
                <a:off x="2216343" y="3766718"/>
                <a:ext cx="6840" cy="716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8117063-386A-4E5D-AA9D-4F8E7E450F0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12023" y="3762398"/>
                  <a:ext cx="15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22B1E2A-CFCC-46E6-8E7B-32BDF166C698}"/>
                    </a:ext>
                  </a:extLst>
                </p14:cNvPr>
                <p14:cNvContentPartPr/>
                <p14:nvPr/>
              </p14:nvContentPartPr>
              <p14:xfrm>
                <a:off x="2303823" y="3660878"/>
                <a:ext cx="119880" cy="137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22B1E2A-CFCC-46E6-8E7B-32BDF166C69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99503" y="3656558"/>
                  <a:ext cx="128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7B215E5-A257-47EA-A671-51A1422A7252}"/>
                    </a:ext>
                  </a:extLst>
                </p14:cNvPr>
                <p14:cNvContentPartPr/>
                <p14:nvPr/>
              </p14:nvContentPartPr>
              <p14:xfrm>
                <a:off x="2494623" y="3664118"/>
                <a:ext cx="113040" cy="110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7B215E5-A257-47EA-A671-51A1422A725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90303" y="3659798"/>
                  <a:ext cx="121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9C29BC3-3B73-4DF2-9D9B-EF8C0B614932}"/>
                    </a:ext>
                  </a:extLst>
                </p14:cNvPr>
                <p14:cNvContentPartPr/>
                <p14:nvPr/>
              </p14:nvContentPartPr>
              <p14:xfrm>
                <a:off x="2732583" y="3722798"/>
                <a:ext cx="120600" cy="75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9C29BC3-3B73-4DF2-9D9B-EF8C0B61493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28263" y="3718478"/>
                  <a:ext cx="129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5A04026-FF20-4386-BCB1-07C21CD6F889}"/>
                    </a:ext>
                  </a:extLst>
                </p14:cNvPr>
                <p14:cNvContentPartPr/>
                <p14:nvPr/>
              </p14:nvContentPartPr>
              <p14:xfrm>
                <a:off x="2947863" y="3656918"/>
                <a:ext cx="110160" cy="946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5A04026-FF20-4386-BCB1-07C21CD6F88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43543" y="3652598"/>
                  <a:ext cx="118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8927B71-DBC2-47A7-BB2E-2ABDB372F747}"/>
                    </a:ext>
                  </a:extLst>
                </p14:cNvPr>
                <p14:cNvContentPartPr/>
                <p14:nvPr/>
              </p14:nvContentPartPr>
              <p14:xfrm>
                <a:off x="3060903" y="3751958"/>
                <a:ext cx="15840" cy="70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8927B71-DBC2-47A7-BB2E-2ABDB372F74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56583" y="3747638"/>
                  <a:ext cx="24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07B9F05-4155-4735-B559-38BE790BEDE5}"/>
                    </a:ext>
                  </a:extLst>
                </p14:cNvPr>
                <p14:cNvContentPartPr/>
                <p14:nvPr/>
              </p14:nvContentPartPr>
              <p14:xfrm>
                <a:off x="3141183" y="3619118"/>
                <a:ext cx="177120" cy="1573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07B9F05-4155-4735-B559-38BE790BEDE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36863" y="3614798"/>
                  <a:ext cx="185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DA870B3-1CCF-41F2-BEBD-E0BC61605BAF}"/>
                    </a:ext>
                  </a:extLst>
                </p14:cNvPr>
                <p14:cNvContentPartPr/>
                <p14:nvPr/>
              </p14:nvContentPartPr>
              <p14:xfrm>
                <a:off x="2008263" y="3841958"/>
                <a:ext cx="1342800" cy="633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DA870B3-1CCF-41F2-BEBD-E0BC61605B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03943" y="3837638"/>
                  <a:ext cx="1351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995ABF8-0B34-4E4A-8FDB-2643D19B1F7B}"/>
                    </a:ext>
                  </a:extLst>
                </p14:cNvPr>
                <p14:cNvContentPartPr/>
                <p14:nvPr/>
              </p14:nvContentPartPr>
              <p14:xfrm>
                <a:off x="2382303" y="3989198"/>
                <a:ext cx="114120" cy="72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995ABF8-0B34-4E4A-8FDB-2643D19B1F7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377983" y="3984878"/>
                  <a:ext cx="122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4CF5280-3AEA-40E9-8AF1-4EB18FC29E03}"/>
                    </a:ext>
                  </a:extLst>
                </p14:cNvPr>
                <p14:cNvContentPartPr/>
                <p14:nvPr/>
              </p14:nvContentPartPr>
              <p14:xfrm>
                <a:off x="2513343" y="4073078"/>
                <a:ext cx="21600" cy="89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4CF5280-3AEA-40E9-8AF1-4EB18FC29E0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09023" y="4068758"/>
                  <a:ext cx="30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590C853-8C32-4B04-86C6-A0CF09A1A578}"/>
                    </a:ext>
                  </a:extLst>
                </p14:cNvPr>
                <p14:cNvContentPartPr/>
                <p14:nvPr/>
              </p14:nvContentPartPr>
              <p14:xfrm>
                <a:off x="2600823" y="3991358"/>
                <a:ext cx="59400" cy="806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590C853-8C32-4B04-86C6-A0CF09A1A57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596503" y="3987038"/>
                  <a:ext cx="68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7F9A13F-546A-484A-B352-E5305A2F63DC}"/>
                    </a:ext>
                  </a:extLst>
                </p14:cNvPr>
                <p14:cNvContentPartPr/>
                <p14:nvPr/>
              </p14:nvContentPartPr>
              <p14:xfrm>
                <a:off x="2722503" y="3981998"/>
                <a:ext cx="95400" cy="92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7F9A13F-546A-484A-B352-E5305A2F63D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18183" y="3977678"/>
                  <a:ext cx="104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F2F0998-5493-4974-B598-02F6422A6104}"/>
                    </a:ext>
                  </a:extLst>
                </p14:cNvPr>
                <p14:cNvContentPartPr/>
                <p14:nvPr/>
              </p14:nvContentPartPr>
              <p14:xfrm>
                <a:off x="2840583" y="3940958"/>
                <a:ext cx="175320" cy="117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F2F0998-5493-4974-B598-02F6422A610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36263" y="3936638"/>
                  <a:ext cx="183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C7EDC71-DEA8-44D0-9DFE-024DE5E9D1CB}"/>
                    </a:ext>
                  </a:extLst>
                </p14:cNvPr>
                <p14:cNvContentPartPr/>
                <p14:nvPr/>
              </p14:nvContentPartPr>
              <p14:xfrm>
                <a:off x="3535383" y="3807398"/>
                <a:ext cx="183600" cy="7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C7EDC71-DEA8-44D0-9DFE-024DE5E9D1C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31063" y="3803078"/>
                  <a:ext cx="1922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745B04B-98AF-4208-B797-2CFD636B442B}"/>
                    </a:ext>
                  </a:extLst>
                </p14:cNvPr>
                <p14:cNvContentPartPr/>
                <p14:nvPr/>
              </p14:nvContentPartPr>
              <p14:xfrm>
                <a:off x="3538983" y="3857438"/>
                <a:ext cx="177840" cy="20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745B04B-98AF-4208-B797-2CFD636B442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34663" y="3853118"/>
                  <a:ext cx="186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8C36A66-59F3-4D05-90AA-909B655096E1}"/>
                    </a:ext>
                  </a:extLst>
                </p14:cNvPr>
                <p14:cNvContentPartPr/>
                <p14:nvPr/>
              </p14:nvContentPartPr>
              <p14:xfrm>
                <a:off x="3915183" y="3747638"/>
                <a:ext cx="130680" cy="968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8C36A66-59F3-4D05-90AA-909B655096E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910863" y="3743318"/>
                  <a:ext cx="139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D5E7595-2DC4-4DF7-B55A-DB413F06462C}"/>
                    </a:ext>
                  </a:extLst>
                </p14:cNvPr>
                <p14:cNvContentPartPr/>
                <p14:nvPr/>
              </p14:nvContentPartPr>
              <p14:xfrm>
                <a:off x="4090503" y="3814598"/>
                <a:ext cx="21600" cy="74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D5E7595-2DC4-4DF7-B55A-DB413F06462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86183" y="3810278"/>
                  <a:ext cx="30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E167CA0-D8BA-4A85-ADD8-DA287DC97152}"/>
                    </a:ext>
                  </a:extLst>
                </p14:cNvPr>
                <p14:cNvContentPartPr/>
                <p14:nvPr/>
              </p14:nvContentPartPr>
              <p14:xfrm>
                <a:off x="4179783" y="3690398"/>
                <a:ext cx="138600" cy="140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E167CA0-D8BA-4A85-ADD8-DA287DC971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75463" y="3686078"/>
                  <a:ext cx="147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4DE0AE0-29B0-48C5-91AA-DAF38999FEDB}"/>
                    </a:ext>
                  </a:extLst>
                </p14:cNvPr>
                <p14:cNvContentPartPr/>
                <p14:nvPr/>
              </p14:nvContentPartPr>
              <p14:xfrm>
                <a:off x="4272303" y="3739358"/>
                <a:ext cx="16920" cy="169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4DE0AE0-29B0-48C5-91AA-DAF38999FED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267983" y="3735038"/>
                  <a:ext cx="25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7AC4AF3-9578-45D7-9C90-70E9F0BA63A4}"/>
                    </a:ext>
                  </a:extLst>
                </p14:cNvPr>
                <p14:cNvContentPartPr/>
                <p14:nvPr/>
              </p14:nvContentPartPr>
              <p14:xfrm>
                <a:off x="4643103" y="4228238"/>
                <a:ext cx="93600" cy="19180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7AC4AF3-9578-45D7-9C90-70E9F0BA63A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38783" y="4223918"/>
                  <a:ext cx="102240" cy="19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060156D-D1E5-4BDB-BC8F-FE0D584096C5}"/>
                    </a:ext>
                  </a:extLst>
                </p14:cNvPr>
                <p14:cNvContentPartPr/>
                <p14:nvPr/>
              </p14:nvContentPartPr>
              <p14:xfrm>
                <a:off x="3214623" y="6010598"/>
                <a:ext cx="4041360" cy="51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060156D-D1E5-4BDB-BC8F-FE0D584096C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10303" y="6006278"/>
                  <a:ext cx="4050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6CCFF50-BD5F-4671-9E7A-46A7205FDE2A}"/>
                    </a:ext>
                  </a:extLst>
                </p14:cNvPr>
                <p14:cNvContentPartPr/>
                <p14:nvPr/>
              </p14:nvContentPartPr>
              <p14:xfrm>
                <a:off x="7198383" y="5986838"/>
                <a:ext cx="209520" cy="169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6CCFF50-BD5F-4671-9E7A-46A7205FDE2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94063" y="5982518"/>
                  <a:ext cx="218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077E388-ED59-46F2-A29E-3420433096BC}"/>
                    </a:ext>
                  </a:extLst>
                </p14:cNvPr>
                <p14:cNvContentPartPr/>
                <p14:nvPr/>
              </p14:nvContentPartPr>
              <p14:xfrm>
                <a:off x="4539783" y="4048958"/>
                <a:ext cx="388440" cy="219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077E388-ED59-46F2-A29E-3420433096B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35463" y="4044638"/>
                  <a:ext cx="397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2D7B889-975D-4DCD-8A47-3393AAFBD203}"/>
                    </a:ext>
                  </a:extLst>
                </p14:cNvPr>
                <p14:cNvContentPartPr/>
                <p14:nvPr/>
              </p14:nvContentPartPr>
              <p14:xfrm>
                <a:off x="2454303" y="4430198"/>
                <a:ext cx="5252040" cy="1524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2D7B889-975D-4DCD-8A47-3393AAFBD20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49983" y="4425878"/>
                  <a:ext cx="5260680" cy="15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1E294B3-1220-4BD4-BE67-30DAA679B5A6}"/>
                    </a:ext>
                  </a:extLst>
                </p14:cNvPr>
                <p14:cNvContentPartPr/>
                <p14:nvPr/>
              </p14:nvContentPartPr>
              <p14:xfrm>
                <a:off x="6115503" y="5412278"/>
                <a:ext cx="38160" cy="9644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1E294B3-1220-4BD4-BE67-30DAA679B5A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111183" y="5407958"/>
                  <a:ext cx="46800" cy="9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084A4D1-6981-49F4-82EA-315530CEBA72}"/>
                    </a:ext>
                  </a:extLst>
                </p14:cNvPr>
                <p14:cNvContentPartPr/>
                <p14:nvPr/>
              </p14:nvContentPartPr>
              <p14:xfrm>
                <a:off x="5682063" y="5690918"/>
                <a:ext cx="394200" cy="4118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084A4D1-6981-49F4-82EA-315530CEBA7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77743" y="5686598"/>
                  <a:ext cx="4028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861B447-67BF-4F6B-A3A5-635077FE985D}"/>
                    </a:ext>
                  </a:extLst>
                </p14:cNvPr>
                <p14:cNvContentPartPr/>
                <p14:nvPr/>
              </p14:nvContentPartPr>
              <p14:xfrm>
                <a:off x="5448783" y="5587598"/>
                <a:ext cx="525240" cy="422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861B447-67BF-4F6B-A3A5-635077FE985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444463" y="5583278"/>
                  <a:ext cx="5338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1CC91AF-8BB2-4278-844D-133375504FA7}"/>
                    </a:ext>
                  </a:extLst>
                </p14:cNvPr>
                <p14:cNvContentPartPr/>
                <p14:nvPr/>
              </p14:nvContentPartPr>
              <p14:xfrm>
                <a:off x="5110383" y="5534678"/>
                <a:ext cx="703080" cy="4341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1CC91AF-8BB2-4278-844D-133375504FA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06063" y="5530358"/>
                  <a:ext cx="7117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65D473D-5E9E-4019-AC01-212FAD7D6D51}"/>
                    </a:ext>
                  </a:extLst>
                </p14:cNvPr>
                <p14:cNvContentPartPr/>
                <p14:nvPr/>
              </p14:nvContentPartPr>
              <p14:xfrm>
                <a:off x="3465903" y="4818998"/>
                <a:ext cx="2167560" cy="11584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65D473D-5E9E-4019-AC01-212FAD7D6D5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461583" y="4814678"/>
                  <a:ext cx="2176200" cy="11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79A6FE2-9BE5-430A-BF41-164C883455DE}"/>
                    </a:ext>
                  </a:extLst>
                </p14:cNvPr>
                <p14:cNvContentPartPr/>
                <p14:nvPr/>
              </p14:nvContentPartPr>
              <p14:xfrm>
                <a:off x="4956663" y="4401758"/>
                <a:ext cx="998280" cy="8197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79A6FE2-9BE5-430A-BF41-164C883455D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52343" y="4397438"/>
                  <a:ext cx="100692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454B444-693C-4A7C-B556-5E86820476FE}"/>
                    </a:ext>
                  </a:extLst>
                </p14:cNvPr>
                <p14:cNvContentPartPr/>
                <p14:nvPr/>
              </p14:nvContentPartPr>
              <p14:xfrm>
                <a:off x="6070143" y="4208438"/>
                <a:ext cx="218880" cy="236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454B444-693C-4A7C-B556-5E86820476F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65823" y="4204118"/>
                  <a:ext cx="227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05F5294-4E3B-4A86-9D23-0B3B64EEAA23}"/>
                    </a:ext>
                  </a:extLst>
                </p14:cNvPr>
                <p14:cNvContentPartPr/>
                <p14:nvPr/>
              </p14:nvContentPartPr>
              <p14:xfrm>
                <a:off x="6338343" y="4181438"/>
                <a:ext cx="147960" cy="231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05F5294-4E3B-4A86-9D23-0B3B64EEAA2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34023" y="4177118"/>
                  <a:ext cx="156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C169B62-85D6-49FB-8340-43616B444697}"/>
                    </a:ext>
                  </a:extLst>
                </p14:cNvPr>
                <p14:cNvContentPartPr/>
                <p14:nvPr/>
              </p14:nvContentPartPr>
              <p14:xfrm>
                <a:off x="6683583" y="4196198"/>
                <a:ext cx="96840" cy="1414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C169B62-85D6-49FB-8340-43616B44469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79263" y="4191878"/>
                  <a:ext cx="105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E13BBE2-B77E-47BD-B299-634CF6E21F19}"/>
                    </a:ext>
                  </a:extLst>
                </p14:cNvPr>
                <p14:cNvContentPartPr/>
                <p14:nvPr/>
              </p14:nvContentPartPr>
              <p14:xfrm>
                <a:off x="6601143" y="4124558"/>
                <a:ext cx="106920" cy="104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E13BBE2-B77E-47BD-B299-634CF6E21F1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596823" y="4120238"/>
                  <a:ext cx="115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0EDA15D-1359-4E46-9F00-A25192BE6836}"/>
                    </a:ext>
                  </a:extLst>
                </p14:cNvPr>
                <p14:cNvContentPartPr/>
                <p14:nvPr/>
              </p14:nvContentPartPr>
              <p14:xfrm>
                <a:off x="6762423" y="4272878"/>
                <a:ext cx="80640" cy="770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0EDA15D-1359-4E46-9F00-A25192BE683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58103" y="4268558"/>
                  <a:ext cx="89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23DE806-29FE-44E8-8505-9A03DB8CC111}"/>
                    </a:ext>
                  </a:extLst>
                </p14:cNvPr>
                <p14:cNvContentPartPr/>
                <p14:nvPr/>
              </p14:nvContentPartPr>
              <p14:xfrm>
                <a:off x="5863503" y="6441158"/>
                <a:ext cx="124920" cy="151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23DE806-29FE-44E8-8505-9A03DB8CC11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859183" y="6436838"/>
                  <a:ext cx="13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5107ADC-97D4-40BC-AA16-E95B7C7F85FC}"/>
                    </a:ext>
                  </a:extLst>
                </p14:cNvPr>
                <p14:cNvContentPartPr/>
                <p14:nvPr/>
              </p14:nvContentPartPr>
              <p14:xfrm>
                <a:off x="6054303" y="6558158"/>
                <a:ext cx="5400" cy="763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5107ADC-97D4-40BC-AA16-E95B7C7F85F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49983" y="6553838"/>
                  <a:ext cx="14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5497DF3-3600-4675-BA55-50517DEBBC5F}"/>
                    </a:ext>
                  </a:extLst>
                </p14:cNvPr>
                <p14:cNvContentPartPr/>
                <p14:nvPr/>
              </p14:nvContentPartPr>
              <p14:xfrm>
                <a:off x="6099663" y="6426038"/>
                <a:ext cx="106560" cy="140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5497DF3-3600-4675-BA55-50517DEBBC5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095343" y="6421718"/>
                  <a:ext cx="115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94DB23B-975E-4764-9257-801D4C53CB1A}"/>
                    </a:ext>
                  </a:extLst>
                </p14:cNvPr>
                <p14:cNvContentPartPr/>
                <p14:nvPr/>
              </p14:nvContentPartPr>
              <p14:xfrm>
                <a:off x="6223863" y="6422798"/>
                <a:ext cx="180720" cy="1461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94DB23B-975E-4764-9257-801D4C53CB1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219543" y="6418478"/>
                  <a:ext cx="189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C149499-E731-46CD-87DC-AEDCDC832C26}"/>
                    </a:ext>
                  </a:extLst>
                </p14:cNvPr>
                <p14:cNvContentPartPr/>
                <p14:nvPr/>
              </p14:nvContentPartPr>
              <p14:xfrm>
                <a:off x="6239703" y="6422798"/>
                <a:ext cx="149400" cy="153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C149499-E731-46CD-87DC-AEDCDC832C2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235383" y="6418478"/>
                  <a:ext cx="158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47DFB63-5E7F-4C61-A43B-F7AAE9BE4BA0}"/>
                    </a:ext>
                  </a:extLst>
                </p14:cNvPr>
                <p14:cNvContentPartPr/>
                <p14:nvPr/>
              </p14:nvContentPartPr>
              <p14:xfrm>
                <a:off x="5067183" y="4259198"/>
                <a:ext cx="65520" cy="18057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47DFB63-5E7F-4C61-A43B-F7AAE9BE4BA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062863" y="4254878"/>
                  <a:ext cx="74160" cy="18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1347D2C-8902-4095-93EE-D3A323EE8A7D}"/>
                    </a:ext>
                  </a:extLst>
                </p14:cNvPr>
                <p14:cNvContentPartPr/>
                <p14:nvPr/>
              </p14:nvContentPartPr>
              <p14:xfrm>
                <a:off x="4926063" y="6231998"/>
                <a:ext cx="105120" cy="119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1347D2C-8902-4095-93EE-D3A323EE8A7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21743" y="6227678"/>
                  <a:ext cx="113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6FBC3CE-C632-44A8-B70E-32C9B5611DB6}"/>
                    </a:ext>
                  </a:extLst>
                </p14:cNvPr>
                <p14:cNvContentPartPr/>
                <p14:nvPr/>
              </p14:nvContentPartPr>
              <p14:xfrm>
                <a:off x="5051343" y="6298958"/>
                <a:ext cx="15840" cy="1364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6FBC3CE-C632-44A8-B70E-32C9B5611DB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047023" y="6294638"/>
                  <a:ext cx="24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E6890DE-2DC1-4189-BDA6-3A9B4CFA541B}"/>
                    </a:ext>
                  </a:extLst>
                </p14:cNvPr>
                <p14:cNvContentPartPr/>
                <p14:nvPr/>
              </p14:nvContentPartPr>
              <p14:xfrm>
                <a:off x="5106063" y="6222998"/>
                <a:ext cx="86400" cy="146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E6890DE-2DC1-4189-BDA6-3A9B4CFA541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01743" y="6218678"/>
                  <a:ext cx="95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4308AB6-0B62-4F41-B787-EA4B2B82DC63}"/>
                    </a:ext>
                  </a:extLst>
                </p14:cNvPr>
                <p14:cNvContentPartPr/>
                <p14:nvPr/>
              </p14:nvContentPartPr>
              <p14:xfrm>
                <a:off x="6011103" y="5106998"/>
                <a:ext cx="119880" cy="1929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4308AB6-0B62-4F41-B787-EA4B2B82DC6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06783" y="5102678"/>
                  <a:ext cx="128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C34E31F-6686-4C23-9105-B11BF1E3900A}"/>
                    </a:ext>
                  </a:extLst>
                </p14:cNvPr>
                <p14:cNvContentPartPr/>
                <p14:nvPr/>
              </p14:nvContentPartPr>
              <p14:xfrm>
                <a:off x="5998143" y="5214278"/>
                <a:ext cx="148680" cy="327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C34E31F-6686-4C23-9105-B11BF1E3900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993823" y="5209958"/>
                  <a:ext cx="157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075BB53-7095-4896-AB7F-3D4685DA2F9C}"/>
                    </a:ext>
                  </a:extLst>
                </p14:cNvPr>
                <p14:cNvContentPartPr/>
                <p14:nvPr/>
              </p14:nvContentPartPr>
              <p14:xfrm>
                <a:off x="6187143" y="5252078"/>
                <a:ext cx="15840" cy="1234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075BB53-7095-4896-AB7F-3D4685DA2F9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82823" y="5247758"/>
                  <a:ext cx="24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54183AC-2A86-45DA-B180-0E6BC6F53EB2}"/>
                    </a:ext>
                  </a:extLst>
                </p14:cNvPr>
                <p14:cNvContentPartPr/>
                <p14:nvPr/>
              </p14:nvContentPartPr>
              <p14:xfrm>
                <a:off x="6157623" y="5227958"/>
                <a:ext cx="134640" cy="1270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54183AC-2A86-45DA-B180-0E6BC6F53EB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53303" y="5223638"/>
                  <a:ext cx="143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513F6AD-0366-4143-BC38-D6216D5A7090}"/>
                    </a:ext>
                  </a:extLst>
                </p14:cNvPr>
                <p14:cNvContentPartPr/>
                <p14:nvPr/>
              </p14:nvContentPartPr>
              <p14:xfrm>
                <a:off x="6315663" y="5250638"/>
                <a:ext cx="68040" cy="903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513F6AD-0366-4143-BC38-D6216D5A709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11343" y="5246318"/>
                  <a:ext cx="76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8CA685A-B41E-4BEB-9882-06E185040E9F}"/>
                    </a:ext>
                  </a:extLst>
                </p14:cNvPr>
                <p14:cNvContentPartPr/>
                <p14:nvPr/>
              </p14:nvContentPartPr>
              <p14:xfrm>
                <a:off x="6389823" y="5250278"/>
                <a:ext cx="85320" cy="936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8CA685A-B41E-4BEB-9882-06E185040E9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85503" y="5245958"/>
                  <a:ext cx="93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F35DCE9-D826-4091-AFBC-E6A246D4A92B}"/>
                    </a:ext>
                  </a:extLst>
                </p14:cNvPr>
                <p14:cNvContentPartPr/>
                <p14:nvPr/>
              </p14:nvContentPartPr>
              <p14:xfrm>
                <a:off x="4948383" y="4000358"/>
                <a:ext cx="119520" cy="161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F35DCE9-D826-4091-AFBC-E6A246D4A92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944063" y="3996038"/>
                  <a:ext cx="128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A579D6F-0277-4A3B-8641-1A440720F5AB}"/>
                    </a:ext>
                  </a:extLst>
                </p14:cNvPr>
                <p14:cNvContentPartPr/>
                <p14:nvPr/>
              </p14:nvContentPartPr>
              <p14:xfrm>
                <a:off x="4898343" y="4020878"/>
                <a:ext cx="155160" cy="507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A579D6F-0277-4A3B-8641-1A440720F5A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94023" y="4016558"/>
                  <a:ext cx="163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95796D2-6ED3-428C-AEB0-79A13C2307CA}"/>
                    </a:ext>
                  </a:extLst>
                </p14:cNvPr>
                <p14:cNvContentPartPr/>
                <p14:nvPr/>
              </p14:nvContentPartPr>
              <p14:xfrm>
                <a:off x="5066103" y="4071998"/>
                <a:ext cx="241560" cy="817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95796D2-6ED3-428C-AEB0-79A13C2307C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61783" y="4067678"/>
                  <a:ext cx="25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6069BC4-4A3A-4F98-AC7C-D04A4D3F3090}"/>
                    </a:ext>
                  </a:extLst>
                </p14:cNvPr>
                <p14:cNvContentPartPr/>
                <p14:nvPr/>
              </p14:nvContentPartPr>
              <p14:xfrm>
                <a:off x="5326743" y="4012958"/>
                <a:ext cx="113760" cy="2296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6069BC4-4A3A-4F98-AC7C-D04A4D3F309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322423" y="4008638"/>
                  <a:ext cx="122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7300767-A108-4D47-AE25-2C3893F1E9CB}"/>
                    </a:ext>
                  </a:extLst>
                </p14:cNvPr>
                <p14:cNvContentPartPr/>
                <p14:nvPr/>
              </p14:nvContentPartPr>
              <p14:xfrm>
                <a:off x="6556863" y="4363958"/>
                <a:ext cx="772200" cy="4035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7300767-A108-4D47-AE25-2C3893F1E9C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552543" y="4359638"/>
                  <a:ext cx="7808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8258FD4-6A67-45A3-B99D-72A8A1C75FF9}"/>
                    </a:ext>
                  </a:extLst>
                </p14:cNvPr>
                <p14:cNvContentPartPr/>
                <p14:nvPr/>
              </p14:nvContentPartPr>
              <p14:xfrm>
                <a:off x="7155903" y="4289438"/>
                <a:ext cx="288720" cy="2138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8258FD4-6A67-45A3-B99D-72A8A1C75FF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51583" y="4285118"/>
                  <a:ext cx="297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A1DE4F0-D51A-47AA-8F11-C5CC0773EA2D}"/>
                    </a:ext>
                  </a:extLst>
                </p14:cNvPr>
                <p14:cNvContentPartPr/>
                <p14:nvPr/>
              </p14:nvContentPartPr>
              <p14:xfrm>
                <a:off x="7827663" y="3857798"/>
                <a:ext cx="111240" cy="2948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A1DE4F0-D51A-47AA-8F11-C5CC0773EA2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23343" y="3853478"/>
                  <a:ext cx="119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9F24560-B30C-4345-A57E-58034ACB763C}"/>
                    </a:ext>
                  </a:extLst>
                </p14:cNvPr>
                <p14:cNvContentPartPr/>
                <p14:nvPr/>
              </p14:nvContentPartPr>
              <p14:xfrm>
                <a:off x="7830183" y="4007198"/>
                <a:ext cx="127080" cy="187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9F24560-B30C-4345-A57E-58034ACB763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825863" y="4002878"/>
                  <a:ext cx="135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A8354D6-C6A8-49E3-93E8-D20E4100E109}"/>
                    </a:ext>
                  </a:extLst>
                </p14:cNvPr>
                <p14:cNvContentPartPr/>
                <p14:nvPr/>
              </p14:nvContentPartPr>
              <p14:xfrm>
                <a:off x="7986423" y="4016558"/>
                <a:ext cx="74520" cy="111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A8354D6-C6A8-49E3-93E8-D20E4100E10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982103" y="4012238"/>
                  <a:ext cx="83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8EA43C0-E120-4635-AEEC-623D584F096B}"/>
                    </a:ext>
                  </a:extLst>
                </p14:cNvPr>
                <p14:cNvContentPartPr/>
                <p14:nvPr/>
              </p14:nvContentPartPr>
              <p14:xfrm>
                <a:off x="8308983" y="3786518"/>
                <a:ext cx="417600" cy="2329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8EA43C0-E120-4635-AEEC-623D584F096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04663" y="3782198"/>
                  <a:ext cx="426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2566186-2A54-4F3A-A34E-78DEB7536E19}"/>
                    </a:ext>
                  </a:extLst>
                </p14:cNvPr>
                <p14:cNvContentPartPr/>
                <p14:nvPr/>
              </p14:nvContentPartPr>
              <p14:xfrm>
                <a:off x="8668263" y="3726038"/>
                <a:ext cx="360" cy="3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2566186-2A54-4F3A-A34E-78DEB7536E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63943" y="37217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244AE5A-CD4C-4181-9C26-5D46BC5FC65A}"/>
                    </a:ext>
                  </a:extLst>
                </p14:cNvPr>
                <p14:cNvContentPartPr/>
                <p14:nvPr/>
              </p14:nvContentPartPr>
              <p14:xfrm>
                <a:off x="8743503" y="3662318"/>
                <a:ext cx="229680" cy="229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244AE5A-CD4C-4181-9C26-5D46BC5FC65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739183" y="3657998"/>
                  <a:ext cx="238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A12A674-1D56-4CAD-ABF4-6ABC26FF2A5C}"/>
                    </a:ext>
                  </a:extLst>
                </p14:cNvPr>
                <p14:cNvContentPartPr/>
                <p14:nvPr/>
              </p14:nvContentPartPr>
              <p14:xfrm>
                <a:off x="9186303" y="3706238"/>
                <a:ext cx="197640" cy="993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A12A674-1D56-4CAD-ABF4-6ABC26FF2A5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181983" y="3701918"/>
                  <a:ext cx="206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AF196E22-79FF-44D0-96C4-AE1F4B047411}"/>
                    </a:ext>
                  </a:extLst>
                </p14:cNvPr>
                <p14:cNvContentPartPr/>
                <p14:nvPr/>
              </p14:nvContentPartPr>
              <p14:xfrm>
                <a:off x="9388623" y="3633878"/>
                <a:ext cx="49680" cy="316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AF196E22-79FF-44D0-96C4-AE1F4B04741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384303" y="3629558"/>
                  <a:ext cx="58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6FB92A3-2D4B-4C32-8381-CD8868585792}"/>
                    </a:ext>
                  </a:extLst>
                </p14:cNvPr>
                <p14:cNvContentPartPr/>
                <p14:nvPr/>
              </p14:nvContentPartPr>
              <p14:xfrm>
                <a:off x="9456663" y="3547838"/>
                <a:ext cx="308520" cy="2048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6FB92A3-2D4B-4C32-8381-CD886858579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452343" y="3543518"/>
                  <a:ext cx="317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B304F33-BD75-4B7F-ABDA-B22CD50FBE82}"/>
                    </a:ext>
                  </a:extLst>
                </p14:cNvPr>
                <p14:cNvContentPartPr/>
                <p14:nvPr/>
              </p14:nvContentPartPr>
              <p14:xfrm>
                <a:off x="9938343" y="3606158"/>
                <a:ext cx="156960" cy="1101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B304F33-BD75-4B7F-ABDA-B22CD50FBE8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934023" y="3601838"/>
                  <a:ext cx="16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DB5B3C1-C59D-4E6A-AF82-6B6DF596E649}"/>
                    </a:ext>
                  </a:extLst>
                </p14:cNvPr>
                <p14:cNvContentPartPr/>
                <p14:nvPr/>
              </p14:nvContentPartPr>
              <p14:xfrm>
                <a:off x="10129863" y="3511478"/>
                <a:ext cx="117360" cy="1659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DB5B3C1-C59D-4E6A-AF82-6B6DF596E64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125543" y="3507158"/>
                  <a:ext cx="126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6EEB34E-62EC-478D-8131-EFA3578A1481}"/>
                    </a:ext>
                  </a:extLst>
                </p14:cNvPr>
                <p14:cNvContentPartPr/>
                <p14:nvPr/>
              </p14:nvContentPartPr>
              <p14:xfrm>
                <a:off x="10272063" y="3565838"/>
                <a:ext cx="204120" cy="2793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6EEB34E-62EC-478D-8131-EFA3578A148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267743" y="3561518"/>
                  <a:ext cx="212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6F9C63B-84E0-4567-87BD-E4FB5813E84F}"/>
                    </a:ext>
                  </a:extLst>
                </p14:cNvPr>
                <p14:cNvContentPartPr/>
                <p14:nvPr/>
              </p14:nvContentPartPr>
              <p14:xfrm>
                <a:off x="10513263" y="3440918"/>
                <a:ext cx="94680" cy="1886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6F9C63B-84E0-4567-87BD-E4FB5813E84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508943" y="3436598"/>
                  <a:ext cx="103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294D795-AE8B-4C2E-99BE-BB2D9F70EA18}"/>
                    </a:ext>
                  </a:extLst>
                </p14:cNvPr>
                <p14:cNvContentPartPr/>
                <p14:nvPr/>
              </p14:nvContentPartPr>
              <p14:xfrm>
                <a:off x="10591023" y="3510038"/>
                <a:ext cx="118440" cy="1101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294D795-AE8B-4C2E-99BE-BB2D9F70EA1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586703" y="3505718"/>
                  <a:ext cx="127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E385BE7-1034-4283-87D9-FE5FBD389C7C}"/>
                    </a:ext>
                  </a:extLst>
                </p14:cNvPr>
                <p14:cNvContentPartPr/>
                <p14:nvPr/>
              </p14:nvContentPartPr>
              <p14:xfrm>
                <a:off x="10744023" y="3378278"/>
                <a:ext cx="473040" cy="2001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E385BE7-1034-4283-87D9-FE5FBD389C7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739703" y="3373958"/>
                  <a:ext cx="481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5C009E7-6A0D-4BD8-9E86-B42997EB0951}"/>
                    </a:ext>
                  </a:extLst>
                </p14:cNvPr>
                <p14:cNvContentPartPr/>
                <p14:nvPr/>
              </p14:nvContentPartPr>
              <p14:xfrm>
                <a:off x="11306703" y="3193958"/>
                <a:ext cx="17640" cy="1983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5C009E7-6A0D-4BD8-9E86-B42997EB095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302383" y="3189638"/>
                  <a:ext cx="26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EFCDF97-E6A5-433F-98F6-21B4F2E233A7}"/>
                    </a:ext>
                  </a:extLst>
                </p14:cNvPr>
                <p14:cNvContentPartPr/>
                <p14:nvPr/>
              </p14:nvContentPartPr>
              <p14:xfrm>
                <a:off x="11312463" y="3492038"/>
                <a:ext cx="6120" cy="190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EFCDF97-E6A5-433F-98F6-21B4F2E233A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308143" y="3487718"/>
                  <a:ext cx="147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C9BC76F4-B4C7-419A-BD05-5CB819FEBFA1}"/>
              </a:ext>
            </a:extLst>
          </p:cNvPr>
          <p:cNvGrpSpPr/>
          <p:nvPr/>
        </p:nvGrpSpPr>
        <p:grpSpPr>
          <a:xfrm>
            <a:off x="7511943" y="1719038"/>
            <a:ext cx="3267360" cy="736200"/>
            <a:chOff x="7511943" y="1719038"/>
            <a:chExt cx="3267360" cy="73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8BE59C8-16EF-4692-84EE-6B83F145366C}"/>
                    </a:ext>
                  </a:extLst>
                </p14:cNvPr>
                <p14:cNvContentPartPr/>
                <p14:nvPr/>
              </p14:nvContentPartPr>
              <p14:xfrm>
                <a:off x="7718223" y="2348678"/>
                <a:ext cx="67680" cy="27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8BE59C8-16EF-4692-84EE-6B83F145366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713903" y="2344358"/>
                  <a:ext cx="76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A3B18D4-14CE-448C-8BFE-4775F1FD276B}"/>
                    </a:ext>
                  </a:extLst>
                </p14:cNvPr>
                <p14:cNvContentPartPr/>
                <p14:nvPr/>
              </p14:nvContentPartPr>
              <p14:xfrm>
                <a:off x="7511943" y="2312678"/>
                <a:ext cx="1556280" cy="108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A3B18D4-14CE-448C-8BFE-4775F1FD276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507623" y="2308358"/>
                  <a:ext cx="1564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FCBC041-95F8-4B17-96A6-3D1B0D28F9F0}"/>
                    </a:ext>
                  </a:extLst>
                </p14:cNvPr>
                <p14:cNvContentPartPr/>
                <p14:nvPr/>
              </p14:nvContentPartPr>
              <p14:xfrm>
                <a:off x="9049143" y="2295398"/>
                <a:ext cx="1730160" cy="62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FCBC041-95F8-4B17-96A6-3D1B0D28F9F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044823" y="2291078"/>
                  <a:ext cx="1738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149C0CD-5D45-440B-8E6A-ED3491FAF676}"/>
                    </a:ext>
                  </a:extLst>
                </p14:cNvPr>
                <p14:cNvContentPartPr/>
                <p14:nvPr/>
              </p14:nvContentPartPr>
              <p14:xfrm>
                <a:off x="8238423" y="2291078"/>
                <a:ext cx="1344240" cy="41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149C0CD-5D45-440B-8E6A-ED3491FAF67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234103" y="2286758"/>
                  <a:ext cx="1352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D46D6A3-185E-4F8C-9357-5167BB051FC5}"/>
                    </a:ext>
                  </a:extLst>
                </p14:cNvPr>
                <p14:cNvContentPartPr/>
                <p14:nvPr/>
              </p14:nvContentPartPr>
              <p14:xfrm>
                <a:off x="8112423" y="1770878"/>
                <a:ext cx="1692000" cy="636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D46D6A3-185E-4F8C-9357-5167BB051FC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108103" y="1766558"/>
                  <a:ext cx="170064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861AAB3-B7FA-43CB-82AD-F78355E2C955}"/>
                    </a:ext>
                  </a:extLst>
                </p14:cNvPr>
                <p14:cNvContentPartPr/>
                <p14:nvPr/>
              </p14:nvContentPartPr>
              <p14:xfrm>
                <a:off x="8181543" y="1719038"/>
                <a:ext cx="1607400" cy="7362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861AAB3-B7FA-43CB-82AD-F78355E2C95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177223" y="1714718"/>
                  <a:ext cx="1616040" cy="74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94CE3934-6D64-497E-9BCB-325492EE9481}"/>
                  </a:ext>
                </a:extLst>
              </p14:cNvPr>
              <p14:cNvContentPartPr/>
              <p14:nvPr/>
            </p14:nvContentPartPr>
            <p14:xfrm>
              <a:off x="2793063" y="2224118"/>
              <a:ext cx="868320" cy="14688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94CE3934-6D64-497E-9BCB-325492EE9481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2788743" y="2219798"/>
                <a:ext cx="87696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89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0C4B2E-9F8E-4655-87A0-77758F21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2890" cy="539363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DFF8C75-0621-438A-B6F4-AF0EE21A46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4BD666E-06D1-4662-8BC6-ED4164E690A9}"/>
                  </a:ext>
                </a:extLst>
              </p14:cNvPr>
              <p14:cNvContentPartPr/>
              <p14:nvPr/>
            </p14:nvContentPartPr>
            <p14:xfrm>
              <a:off x="4721223" y="3905678"/>
              <a:ext cx="1176480" cy="3762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4BD666E-06D1-4662-8BC6-ED4164E690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6903" y="3901358"/>
                <a:ext cx="11851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763E978-E2C1-446F-8F25-55DE03791461}"/>
                  </a:ext>
                </a:extLst>
              </p14:cNvPr>
              <p14:cNvContentPartPr/>
              <p14:nvPr/>
            </p14:nvContentPartPr>
            <p14:xfrm>
              <a:off x="5969343" y="3903878"/>
              <a:ext cx="182880" cy="271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763E978-E2C1-446F-8F25-55DE037914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5023" y="3899558"/>
                <a:ext cx="19152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AD30F97-9833-4BDB-8B7C-D21395C28332}"/>
                  </a:ext>
                </a:extLst>
              </p14:cNvPr>
              <p14:cNvContentPartPr/>
              <p14:nvPr/>
            </p14:nvContentPartPr>
            <p14:xfrm>
              <a:off x="4879263" y="4337318"/>
              <a:ext cx="896760" cy="362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AD30F97-9833-4BDB-8B7C-D21395C283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74943" y="4332998"/>
                <a:ext cx="9054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86C5588-316F-4FFD-8D2B-D35B04B90726}"/>
                  </a:ext>
                </a:extLst>
              </p14:cNvPr>
              <p14:cNvContentPartPr/>
              <p14:nvPr/>
            </p14:nvContentPartPr>
            <p14:xfrm>
              <a:off x="4447983" y="3867158"/>
              <a:ext cx="1863000" cy="593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86C5588-316F-4FFD-8D2B-D35B04B907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43663" y="3862838"/>
                <a:ext cx="187164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7ABB807-6D4C-4A46-B2EA-9AA55D717F7A}"/>
                  </a:ext>
                </a:extLst>
              </p14:cNvPr>
              <p14:cNvContentPartPr/>
              <p14:nvPr/>
            </p14:nvContentPartPr>
            <p14:xfrm>
              <a:off x="3589023" y="3663038"/>
              <a:ext cx="3046320" cy="12884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7ABB807-6D4C-4A46-B2EA-9AA55D717F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84703" y="3658718"/>
                <a:ext cx="3054960" cy="12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0981609-DFA2-4D6F-9C50-EDD7D8CA0FE6}"/>
                  </a:ext>
                </a:extLst>
              </p14:cNvPr>
              <p14:cNvContentPartPr/>
              <p14:nvPr/>
            </p14:nvContentPartPr>
            <p14:xfrm>
              <a:off x="2555103" y="4014398"/>
              <a:ext cx="891360" cy="7142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0981609-DFA2-4D6F-9C50-EDD7D8CA0FE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50783" y="4010078"/>
                <a:ext cx="900000" cy="7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5C0E89A-CBD5-455E-855B-5BFA13B828A7}"/>
                  </a:ext>
                </a:extLst>
              </p14:cNvPr>
              <p14:cNvContentPartPr/>
              <p14:nvPr/>
            </p14:nvContentPartPr>
            <p14:xfrm>
              <a:off x="3494703" y="4074518"/>
              <a:ext cx="400320" cy="4359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5C0E89A-CBD5-455E-855B-5BFA13B828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90383" y="4070198"/>
                <a:ext cx="408960" cy="44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89EA214-9EDA-4385-A9CC-3538632020DB}"/>
              </a:ext>
            </a:extLst>
          </p:cNvPr>
          <p:cNvGrpSpPr/>
          <p:nvPr/>
        </p:nvGrpSpPr>
        <p:grpSpPr>
          <a:xfrm>
            <a:off x="433983" y="5457998"/>
            <a:ext cx="3087000" cy="472320"/>
            <a:chOff x="433983" y="5457998"/>
            <a:chExt cx="308700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A2F36CA-5486-46FC-BE99-CC56FA6F95B9}"/>
                    </a:ext>
                  </a:extLst>
                </p14:cNvPr>
                <p14:cNvContentPartPr/>
                <p14:nvPr/>
              </p14:nvContentPartPr>
              <p14:xfrm>
                <a:off x="441183" y="5721878"/>
                <a:ext cx="294840" cy="31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A2F36CA-5486-46FC-BE99-CC56FA6F95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6863" y="5717558"/>
                  <a:ext cx="303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FAE5F52-C9D7-4649-9211-3D57B60C4AAA}"/>
                    </a:ext>
                  </a:extLst>
                </p14:cNvPr>
                <p14:cNvContentPartPr/>
                <p14:nvPr/>
              </p14:nvContentPartPr>
              <p14:xfrm>
                <a:off x="433983" y="5766878"/>
                <a:ext cx="347040" cy="59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FAE5F52-C9D7-4649-9211-3D57B60C4A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9663" y="5762558"/>
                  <a:ext cx="355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F685059-1F5B-4A67-88ED-0A242930731D}"/>
                    </a:ext>
                  </a:extLst>
                </p14:cNvPr>
                <p14:cNvContentPartPr/>
                <p14:nvPr/>
              </p14:nvContentPartPr>
              <p14:xfrm>
                <a:off x="697143" y="5632958"/>
                <a:ext cx="244440" cy="244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F685059-1F5B-4A67-88ED-0A242930731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2823" y="5628638"/>
                  <a:ext cx="253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11D2DAC-B1E7-46D8-AB4E-C20685A80C5D}"/>
                    </a:ext>
                  </a:extLst>
                </p14:cNvPr>
                <p14:cNvContentPartPr/>
                <p14:nvPr/>
              </p14:nvContentPartPr>
              <p14:xfrm>
                <a:off x="1209063" y="5606318"/>
                <a:ext cx="249120" cy="176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11D2DAC-B1E7-46D8-AB4E-C20685A80C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04743" y="5601998"/>
                  <a:ext cx="257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0D1B650-F2E5-4AC4-B3FE-7EB2AD09565C}"/>
                    </a:ext>
                  </a:extLst>
                </p14:cNvPr>
                <p14:cNvContentPartPr/>
                <p14:nvPr/>
              </p14:nvContentPartPr>
              <p14:xfrm>
                <a:off x="1184583" y="5605238"/>
                <a:ext cx="261720" cy="268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0D1B650-F2E5-4AC4-B3FE-7EB2AD0956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80263" y="5600918"/>
                  <a:ext cx="270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04E86B7-0E15-48E3-B4EC-CA7ED3985F92}"/>
                    </a:ext>
                  </a:extLst>
                </p14:cNvPr>
                <p14:cNvContentPartPr/>
                <p14:nvPr/>
              </p14:nvContentPartPr>
              <p14:xfrm>
                <a:off x="1492023" y="5457998"/>
                <a:ext cx="141120" cy="161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04E86B7-0E15-48E3-B4EC-CA7ED3985F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87703" y="5453678"/>
                  <a:ext cx="149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88F9F3A-F3FA-4068-9D1C-9BC0CEA8B567}"/>
                    </a:ext>
                  </a:extLst>
                </p14:cNvPr>
                <p14:cNvContentPartPr/>
                <p14:nvPr/>
              </p14:nvContentPartPr>
              <p14:xfrm>
                <a:off x="1518303" y="5757878"/>
                <a:ext cx="313200" cy="72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88F9F3A-F3FA-4068-9D1C-9BC0CEA8B5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13983" y="5753558"/>
                  <a:ext cx="321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826CE9A-1D12-4889-97E6-9D71228ACF65}"/>
                    </a:ext>
                  </a:extLst>
                </p14:cNvPr>
                <p14:cNvContentPartPr/>
                <p14:nvPr/>
              </p14:nvContentPartPr>
              <p14:xfrm>
                <a:off x="1855623" y="5749238"/>
                <a:ext cx="142920" cy="181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826CE9A-1D12-4889-97E6-9D71228ACF6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51303" y="5744918"/>
                  <a:ext cx="151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1387668-29D2-4287-BADB-95306A4A5437}"/>
                    </a:ext>
                  </a:extLst>
                </p14:cNvPr>
                <p14:cNvContentPartPr/>
                <p14:nvPr/>
              </p14:nvContentPartPr>
              <p14:xfrm>
                <a:off x="2147583" y="5674358"/>
                <a:ext cx="246240" cy="47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1387668-29D2-4287-BADB-95306A4A54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43263" y="5670038"/>
                  <a:ext cx="254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787944F-6486-4D9D-B4A7-F2FB7CD1E2CD}"/>
                    </a:ext>
                  </a:extLst>
                </p14:cNvPr>
                <p14:cNvContentPartPr/>
                <p14:nvPr/>
              </p14:nvContentPartPr>
              <p14:xfrm>
                <a:off x="2146143" y="5736638"/>
                <a:ext cx="249120" cy="10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787944F-6486-4D9D-B4A7-F2FB7CD1E2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41823" y="5732318"/>
                  <a:ext cx="257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A5863A7-9429-4351-B5A2-FB201EAABB12}"/>
                    </a:ext>
                  </a:extLst>
                </p14:cNvPr>
                <p14:cNvContentPartPr/>
                <p14:nvPr/>
              </p14:nvContentPartPr>
              <p14:xfrm>
                <a:off x="2562303" y="5561678"/>
                <a:ext cx="261360" cy="197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A5863A7-9429-4351-B5A2-FB201EAABB1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57983" y="5557358"/>
                  <a:ext cx="270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64D01D9-B48B-4CF5-B140-66A61F214C4D}"/>
                    </a:ext>
                  </a:extLst>
                </p14:cNvPr>
                <p14:cNvContentPartPr/>
                <p14:nvPr/>
              </p14:nvContentPartPr>
              <p14:xfrm>
                <a:off x="2857863" y="5557358"/>
                <a:ext cx="164880" cy="169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64D01D9-B48B-4CF5-B140-66A61F214C4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53543" y="5553038"/>
                  <a:ext cx="173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C208D07-56DD-437A-AAD5-F4687DFC0532}"/>
                    </a:ext>
                  </a:extLst>
                </p14:cNvPr>
                <p14:cNvContentPartPr/>
                <p14:nvPr/>
              </p14:nvContentPartPr>
              <p14:xfrm>
                <a:off x="3116343" y="5541518"/>
                <a:ext cx="249120" cy="213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C208D07-56DD-437A-AAD5-F4687DFC05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12023" y="5537198"/>
                  <a:ext cx="257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EC1AD7D-4710-4AE1-B7E7-B0C8F8ED533E}"/>
                    </a:ext>
                  </a:extLst>
                </p14:cNvPr>
                <p14:cNvContentPartPr/>
                <p14:nvPr/>
              </p14:nvContentPartPr>
              <p14:xfrm>
                <a:off x="3175383" y="5623238"/>
                <a:ext cx="345600" cy="50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EC1AD7D-4710-4AE1-B7E7-B0C8F8ED53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71063" y="5618918"/>
                  <a:ext cx="35424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0A55865-BF93-4892-87A5-C4576D5651FE}"/>
              </a:ext>
            </a:extLst>
          </p:cNvPr>
          <p:cNvGrpSpPr/>
          <p:nvPr/>
        </p:nvGrpSpPr>
        <p:grpSpPr>
          <a:xfrm>
            <a:off x="3714663" y="77078"/>
            <a:ext cx="8361360" cy="4924080"/>
            <a:chOff x="3714663" y="77078"/>
            <a:chExt cx="8361360" cy="49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DC101C3-1DF7-4160-AED2-0AFCDF0FFD7C}"/>
                    </a:ext>
                  </a:extLst>
                </p14:cNvPr>
                <p14:cNvContentPartPr/>
                <p14:nvPr/>
              </p14:nvContentPartPr>
              <p14:xfrm>
                <a:off x="5141343" y="3859958"/>
                <a:ext cx="908640" cy="149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DC101C3-1DF7-4160-AED2-0AFCDF0FFD7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37023" y="3855638"/>
                  <a:ext cx="917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AEDCD1-E005-45DF-A52E-3A2DF716214E}"/>
                    </a:ext>
                  </a:extLst>
                </p14:cNvPr>
                <p14:cNvContentPartPr/>
                <p14:nvPr/>
              </p14:nvContentPartPr>
              <p14:xfrm>
                <a:off x="4940463" y="4310318"/>
                <a:ext cx="878400" cy="391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AEDCD1-E005-45DF-A52E-3A2DF716214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36143" y="4305998"/>
                  <a:ext cx="8870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0F11405-703C-4618-B8BD-18B81ADF1BA1}"/>
                    </a:ext>
                  </a:extLst>
                </p14:cNvPr>
                <p14:cNvContentPartPr/>
                <p14:nvPr/>
              </p14:nvContentPartPr>
              <p14:xfrm>
                <a:off x="5332503" y="4360718"/>
                <a:ext cx="360" cy="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0F11405-703C-4618-B8BD-18B81ADF1B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28183" y="435639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FBB4261-E397-4E45-98F5-E04387C8D9AB}"/>
                    </a:ext>
                  </a:extLst>
                </p14:cNvPr>
                <p14:cNvContentPartPr/>
                <p14:nvPr/>
              </p14:nvContentPartPr>
              <p14:xfrm>
                <a:off x="5012823" y="4344158"/>
                <a:ext cx="799560" cy="518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FBB4261-E397-4E45-98F5-E04387C8D9A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08503" y="4339838"/>
                  <a:ext cx="8082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B809F2A-A9EB-4C69-97FA-3BA80E1F9CC9}"/>
                    </a:ext>
                  </a:extLst>
                </p14:cNvPr>
                <p14:cNvContentPartPr/>
                <p14:nvPr/>
              </p14:nvContentPartPr>
              <p14:xfrm>
                <a:off x="4817703" y="4248398"/>
                <a:ext cx="237240" cy="61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B809F2A-A9EB-4C69-97FA-3BA80E1F9CC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13383" y="4244078"/>
                  <a:ext cx="245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A6DABA8-4723-4AB7-AC4B-E978E0B8E328}"/>
                    </a:ext>
                  </a:extLst>
                </p14:cNvPr>
                <p14:cNvContentPartPr/>
                <p14:nvPr/>
              </p14:nvContentPartPr>
              <p14:xfrm>
                <a:off x="5594583" y="4283678"/>
                <a:ext cx="163080" cy="49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A6DABA8-4723-4AB7-AC4B-E978E0B8E32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90263" y="4279358"/>
                  <a:ext cx="171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082BA55-622D-415E-866D-3FBD68F3BA6F}"/>
                    </a:ext>
                  </a:extLst>
                </p14:cNvPr>
                <p14:cNvContentPartPr/>
                <p14:nvPr/>
              </p14:nvContentPartPr>
              <p14:xfrm>
                <a:off x="3714663" y="3646838"/>
                <a:ext cx="2816640" cy="1354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082BA55-622D-415E-866D-3FBD68F3BA6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10343" y="3642518"/>
                  <a:ext cx="2825280" cy="13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DF11CA2-965E-4298-A3AF-F9EFA5D245B5}"/>
                    </a:ext>
                  </a:extLst>
                </p14:cNvPr>
                <p14:cNvContentPartPr/>
                <p14:nvPr/>
              </p14:nvContentPartPr>
              <p14:xfrm>
                <a:off x="6492423" y="3174518"/>
                <a:ext cx="1760400" cy="677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DF11CA2-965E-4298-A3AF-F9EFA5D245B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88103" y="3170198"/>
                  <a:ext cx="176904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4D00D05-4BAE-459E-BF04-C709EB60EA02}"/>
                    </a:ext>
                  </a:extLst>
                </p14:cNvPr>
                <p14:cNvContentPartPr/>
                <p14:nvPr/>
              </p14:nvContentPartPr>
              <p14:xfrm>
                <a:off x="8515983" y="2699678"/>
                <a:ext cx="997200" cy="358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4D00D05-4BAE-459E-BF04-C709EB60EA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11663" y="2695358"/>
                  <a:ext cx="1005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E9D1280-9495-4AE9-B556-593275EFD683}"/>
                    </a:ext>
                  </a:extLst>
                </p14:cNvPr>
                <p14:cNvContentPartPr/>
                <p14:nvPr/>
              </p14:nvContentPartPr>
              <p14:xfrm>
                <a:off x="9700383" y="2456318"/>
                <a:ext cx="398160" cy="203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E9D1280-9495-4AE9-B556-593275EFD6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96063" y="2451998"/>
                  <a:ext cx="406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69637D8-3F0D-40F4-B598-B77DF9CC01B4}"/>
                    </a:ext>
                  </a:extLst>
                </p14:cNvPr>
                <p14:cNvContentPartPr/>
                <p14:nvPr/>
              </p14:nvContentPartPr>
              <p14:xfrm>
                <a:off x="9010263" y="3087038"/>
                <a:ext cx="142920" cy="149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69637D8-3F0D-40F4-B598-B77DF9CC01B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05943" y="3082718"/>
                  <a:ext cx="15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4DE49FA-2507-4F83-9842-FF8562C58747}"/>
                    </a:ext>
                  </a:extLst>
                </p14:cNvPr>
                <p14:cNvContentPartPr/>
                <p14:nvPr/>
              </p14:nvContentPartPr>
              <p14:xfrm>
                <a:off x="9154263" y="2848358"/>
                <a:ext cx="797040" cy="2919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4DE49FA-2507-4F83-9842-FF8562C587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49943" y="2844038"/>
                  <a:ext cx="805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0E61F7E-1560-4604-AAA3-0FB2DB70323E}"/>
                    </a:ext>
                  </a:extLst>
                </p14:cNvPr>
                <p14:cNvContentPartPr/>
                <p14:nvPr/>
              </p14:nvContentPartPr>
              <p14:xfrm>
                <a:off x="9617583" y="2766638"/>
                <a:ext cx="7560" cy="16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0E61F7E-1560-4604-AAA3-0FB2DB70323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13263" y="2762318"/>
                  <a:ext cx="16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FA6311D-8C26-4276-A3B5-9F4590C50B6B}"/>
                    </a:ext>
                  </a:extLst>
                </p14:cNvPr>
                <p14:cNvContentPartPr/>
                <p14:nvPr/>
              </p14:nvContentPartPr>
              <p14:xfrm>
                <a:off x="10234983" y="2622998"/>
                <a:ext cx="217080" cy="262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FA6311D-8C26-4276-A3B5-9F4590C50B6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30663" y="2618678"/>
                  <a:ext cx="225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760332D-8D7A-41FE-8C3E-BA4F993F20FE}"/>
                    </a:ext>
                  </a:extLst>
                </p14:cNvPr>
                <p14:cNvContentPartPr/>
                <p14:nvPr/>
              </p14:nvContentPartPr>
              <p14:xfrm>
                <a:off x="10554663" y="2582318"/>
                <a:ext cx="81360" cy="95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760332D-8D7A-41FE-8C3E-BA4F993F20F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50343" y="2577998"/>
                  <a:ext cx="90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C86F08A-8C57-4A8E-AF40-52E08918E85E}"/>
                    </a:ext>
                  </a:extLst>
                </p14:cNvPr>
                <p14:cNvContentPartPr/>
                <p14:nvPr/>
              </p14:nvContentPartPr>
              <p14:xfrm>
                <a:off x="10697943" y="2468918"/>
                <a:ext cx="206280" cy="107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C86F08A-8C57-4A8E-AF40-52E08918E85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93623" y="2464598"/>
                  <a:ext cx="214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C3AA0BF-0E82-4CF5-BD9F-C5FB2AB1D52E}"/>
                    </a:ext>
                  </a:extLst>
                </p14:cNvPr>
                <p14:cNvContentPartPr/>
                <p14:nvPr/>
              </p14:nvContentPartPr>
              <p14:xfrm>
                <a:off x="10913583" y="2345078"/>
                <a:ext cx="232200" cy="168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C3AA0BF-0E82-4CF5-BD9F-C5FB2AB1D52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09263" y="2340758"/>
                  <a:ext cx="240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78A000D-AF77-48C7-B9A6-48200DB565A0}"/>
                    </a:ext>
                  </a:extLst>
                </p14:cNvPr>
                <p14:cNvContentPartPr/>
                <p14:nvPr/>
              </p14:nvContentPartPr>
              <p14:xfrm>
                <a:off x="11149743" y="2329238"/>
                <a:ext cx="69480" cy="131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78A000D-AF77-48C7-B9A6-48200DB565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45423" y="2324918"/>
                  <a:ext cx="78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7BDA92C-2A00-4F49-A618-B4CA6DED9C31}"/>
                    </a:ext>
                  </a:extLst>
                </p14:cNvPr>
                <p14:cNvContentPartPr/>
                <p14:nvPr/>
              </p14:nvContentPartPr>
              <p14:xfrm>
                <a:off x="11260983" y="2259038"/>
                <a:ext cx="285480" cy="132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7BDA92C-2A00-4F49-A618-B4CA6DED9C3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256663" y="2254718"/>
                  <a:ext cx="294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ADF4624-8E4B-41C4-A094-C8374A505128}"/>
                    </a:ext>
                  </a:extLst>
                </p14:cNvPr>
                <p14:cNvContentPartPr/>
                <p14:nvPr/>
              </p14:nvContentPartPr>
              <p14:xfrm>
                <a:off x="9723063" y="3119078"/>
                <a:ext cx="168840" cy="243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ADF4624-8E4B-41C4-A094-C8374A5051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18743" y="3114758"/>
                  <a:ext cx="177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F9465F6-DE90-4202-A906-87CC6E76A590}"/>
                    </a:ext>
                  </a:extLst>
                </p14:cNvPr>
                <p14:cNvContentPartPr/>
                <p14:nvPr/>
              </p14:nvContentPartPr>
              <p14:xfrm>
                <a:off x="9986223" y="3079118"/>
                <a:ext cx="91800" cy="162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F9465F6-DE90-4202-A906-87CC6E76A59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81903" y="3074798"/>
                  <a:ext cx="100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BAB3CC3-3C64-4EC1-8AD4-11A627C4C126}"/>
                    </a:ext>
                  </a:extLst>
                </p14:cNvPr>
                <p14:cNvContentPartPr/>
                <p14:nvPr/>
              </p14:nvContentPartPr>
              <p14:xfrm>
                <a:off x="10137423" y="2949518"/>
                <a:ext cx="375840" cy="219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BAB3CC3-3C64-4EC1-8AD4-11A627C4C12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33103" y="2945198"/>
                  <a:ext cx="384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E269007-68C0-42BF-A4BB-C2603F5F5BDE}"/>
                    </a:ext>
                  </a:extLst>
                </p14:cNvPr>
                <p14:cNvContentPartPr/>
                <p14:nvPr/>
              </p14:nvContentPartPr>
              <p14:xfrm>
                <a:off x="10509663" y="2881838"/>
                <a:ext cx="360" cy="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E269007-68C0-42BF-A4BB-C2603F5F5BD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05343" y="28775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F58946-B621-46D5-B096-9EB3A6C68A62}"/>
                    </a:ext>
                  </a:extLst>
                </p14:cNvPr>
                <p14:cNvContentPartPr/>
                <p14:nvPr/>
              </p14:nvContentPartPr>
              <p14:xfrm>
                <a:off x="10555743" y="2740718"/>
                <a:ext cx="615960" cy="285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F58946-B621-46D5-B096-9EB3A6C68A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51423" y="2736398"/>
                  <a:ext cx="6246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258D88F-7ED7-4539-8497-8F244F525A15}"/>
                    </a:ext>
                  </a:extLst>
                </p14:cNvPr>
                <p14:cNvContentPartPr/>
                <p14:nvPr/>
              </p14:nvContentPartPr>
              <p14:xfrm>
                <a:off x="9882903" y="3438398"/>
                <a:ext cx="226800" cy="172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258D88F-7ED7-4539-8497-8F244F525A1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78583" y="3434078"/>
                  <a:ext cx="235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9FA68A3-1A0C-4370-936E-BCAAC70E0E94}"/>
                    </a:ext>
                  </a:extLst>
                </p14:cNvPr>
                <p14:cNvContentPartPr/>
                <p14:nvPr/>
              </p14:nvContentPartPr>
              <p14:xfrm>
                <a:off x="10058223" y="3321038"/>
                <a:ext cx="268560" cy="363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9FA68A3-1A0C-4370-936E-BCAAC70E0E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53903" y="3316718"/>
                  <a:ext cx="2772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29B251D-764B-4646-81E2-5D93C7B4B1AA}"/>
                    </a:ext>
                  </a:extLst>
                </p14:cNvPr>
                <p14:cNvContentPartPr/>
                <p14:nvPr/>
              </p14:nvContentPartPr>
              <p14:xfrm>
                <a:off x="10367463" y="3409238"/>
                <a:ext cx="13680" cy="56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29B251D-764B-4646-81E2-5D93C7B4B1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63143" y="3404918"/>
                  <a:ext cx="22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CC4101D-5537-477B-A8C1-134436DD2606}"/>
                    </a:ext>
                  </a:extLst>
                </p14:cNvPr>
                <p14:cNvContentPartPr/>
                <p14:nvPr/>
              </p14:nvContentPartPr>
              <p14:xfrm>
                <a:off x="10420383" y="3514718"/>
                <a:ext cx="180000" cy="263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CC4101D-5537-477B-A8C1-134436DD260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16063" y="3510398"/>
                  <a:ext cx="188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1A78DB5-FD3D-44A8-BCCE-C808A1AE6519}"/>
                    </a:ext>
                  </a:extLst>
                </p14:cNvPr>
                <p14:cNvContentPartPr/>
                <p14:nvPr/>
              </p14:nvContentPartPr>
              <p14:xfrm>
                <a:off x="10604343" y="3576998"/>
                <a:ext cx="293400" cy="121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1A78DB5-FD3D-44A8-BCCE-C808A1AE651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00023" y="3572678"/>
                  <a:ext cx="302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96255C4-7285-40DA-8783-AE5790EFEAB8}"/>
                    </a:ext>
                  </a:extLst>
                </p14:cNvPr>
                <p14:cNvContentPartPr/>
                <p14:nvPr/>
              </p14:nvContentPartPr>
              <p14:xfrm>
                <a:off x="10893423" y="3471878"/>
                <a:ext cx="16920" cy="66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96255C4-7285-40DA-8783-AE5790EFEAB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89103" y="3467558"/>
                  <a:ext cx="25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7697DF4-65F7-4D7D-8553-BF62370FA3AE}"/>
                    </a:ext>
                  </a:extLst>
                </p14:cNvPr>
                <p14:cNvContentPartPr/>
                <p14:nvPr/>
              </p14:nvContentPartPr>
              <p14:xfrm>
                <a:off x="10945983" y="3516878"/>
                <a:ext cx="427680" cy="94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7697DF4-65F7-4D7D-8553-BF62370FA3A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941663" y="3512558"/>
                  <a:ext cx="436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61B3F7D-7FFC-41C2-95D7-AC147C579F89}"/>
                    </a:ext>
                  </a:extLst>
                </p14:cNvPr>
                <p14:cNvContentPartPr/>
                <p14:nvPr/>
              </p14:nvContentPartPr>
              <p14:xfrm>
                <a:off x="11218503" y="3506078"/>
                <a:ext cx="187920" cy="30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61B3F7D-7FFC-41C2-95D7-AC147C579F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14183" y="3501758"/>
                  <a:ext cx="196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2AA15AE-69F4-4BE2-89AC-904A29E90EDF}"/>
                    </a:ext>
                  </a:extLst>
                </p14:cNvPr>
                <p14:cNvContentPartPr/>
                <p14:nvPr/>
              </p14:nvContentPartPr>
              <p14:xfrm>
                <a:off x="9704343" y="344918"/>
                <a:ext cx="93240" cy="1486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2AA15AE-69F4-4BE2-89AC-904A29E90ED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00023" y="340598"/>
                  <a:ext cx="101880" cy="14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59F2C61-768A-4E1E-B512-BBDF7754A950}"/>
                    </a:ext>
                  </a:extLst>
                </p14:cNvPr>
                <p14:cNvContentPartPr/>
                <p14:nvPr/>
              </p14:nvContentPartPr>
              <p14:xfrm>
                <a:off x="8881743" y="1728398"/>
                <a:ext cx="2845800" cy="87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59F2C61-768A-4E1E-B512-BBDF7754A9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77423" y="1724078"/>
                  <a:ext cx="2854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10F95C9-C2FC-40C9-81EA-9B795A42D924}"/>
                    </a:ext>
                  </a:extLst>
                </p14:cNvPr>
                <p14:cNvContentPartPr/>
                <p14:nvPr/>
              </p14:nvContentPartPr>
              <p14:xfrm>
                <a:off x="11714943" y="1723358"/>
                <a:ext cx="246240" cy="252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10F95C9-C2FC-40C9-81EA-9B795A42D9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710623" y="1719038"/>
                  <a:ext cx="254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C8E4A28-F07D-4E0A-92AD-D0C55787A3F5}"/>
                    </a:ext>
                  </a:extLst>
                </p14:cNvPr>
                <p14:cNvContentPartPr/>
                <p14:nvPr/>
              </p14:nvContentPartPr>
              <p14:xfrm>
                <a:off x="9626583" y="77078"/>
                <a:ext cx="397440" cy="379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C8E4A28-F07D-4E0A-92AD-D0C55787A3F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22263" y="72758"/>
                  <a:ext cx="4060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6ACD557-C780-4753-9157-444A43E0430A}"/>
                    </a:ext>
                  </a:extLst>
                </p14:cNvPr>
                <p14:cNvContentPartPr/>
                <p14:nvPr/>
              </p14:nvContentPartPr>
              <p14:xfrm>
                <a:off x="9769863" y="1641998"/>
                <a:ext cx="360" cy="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6ACD557-C780-4753-9157-444A43E0430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65543" y="16376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EB41712-CDA8-4D80-BEC9-1F6CF89C5DC6}"/>
                    </a:ext>
                  </a:extLst>
                </p14:cNvPr>
                <p14:cNvContentPartPr/>
                <p14:nvPr/>
              </p14:nvContentPartPr>
              <p14:xfrm>
                <a:off x="9739983" y="480278"/>
                <a:ext cx="2336040" cy="1429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EB41712-CDA8-4D80-BEC9-1F6CF89C5DC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35663" y="475958"/>
                  <a:ext cx="2344680" cy="14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2400958-2193-4298-82D5-3E62918CE1C5}"/>
                    </a:ext>
                  </a:extLst>
                </p14:cNvPr>
                <p14:cNvContentPartPr/>
                <p14:nvPr/>
              </p14:nvContentPartPr>
              <p14:xfrm>
                <a:off x="11501463" y="1223318"/>
                <a:ext cx="4680" cy="19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2400958-2193-4298-82D5-3E62918CE1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97143" y="1218998"/>
                  <a:ext cx="13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DB37292-BC8C-4F1B-8D34-95FB252E406C}"/>
                    </a:ext>
                  </a:extLst>
                </p14:cNvPr>
                <p14:cNvContentPartPr/>
                <p14:nvPr/>
              </p14:nvContentPartPr>
              <p14:xfrm>
                <a:off x="11488503" y="1042598"/>
                <a:ext cx="92880" cy="1047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DB37292-BC8C-4F1B-8D34-95FB252E406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84183" y="1038278"/>
                  <a:ext cx="101520" cy="10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F977718-8CA2-4C0C-9FEC-93B29A51767D}"/>
                    </a:ext>
                  </a:extLst>
                </p14:cNvPr>
                <p14:cNvContentPartPr/>
                <p14:nvPr/>
              </p14:nvContentPartPr>
              <p14:xfrm>
                <a:off x="11231103" y="2024318"/>
                <a:ext cx="159480" cy="160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F977718-8CA2-4C0C-9FEC-93B29A51767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226783" y="2019998"/>
                  <a:ext cx="168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EB52FA3-1B6E-4D53-86BC-2C256D5AA765}"/>
                    </a:ext>
                  </a:extLst>
                </p14:cNvPr>
                <p14:cNvContentPartPr/>
                <p14:nvPr/>
              </p14:nvContentPartPr>
              <p14:xfrm>
                <a:off x="11393823" y="2037278"/>
                <a:ext cx="115560" cy="147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EB52FA3-1B6E-4D53-86BC-2C256D5AA76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89503" y="2032958"/>
                  <a:ext cx="124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6FF2DAA-F41C-47D4-B70D-406435936E33}"/>
                    </a:ext>
                  </a:extLst>
                </p14:cNvPr>
                <p14:cNvContentPartPr/>
                <p14:nvPr/>
              </p14:nvContentPartPr>
              <p14:xfrm>
                <a:off x="11580303" y="2025758"/>
                <a:ext cx="114840" cy="180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6FF2DAA-F41C-47D4-B70D-406435936E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575983" y="2021438"/>
                  <a:ext cx="123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FA686EA-942C-4352-A94E-5CE6B2B10C24}"/>
                    </a:ext>
                  </a:extLst>
                </p14:cNvPr>
                <p14:cNvContentPartPr/>
                <p14:nvPr/>
              </p14:nvContentPartPr>
              <p14:xfrm>
                <a:off x="11623503" y="2110718"/>
                <a:ext cx="145080" cy="7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FA686EA-942C-4352-A94E-5CE6B2B10C2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619183" y="2106398"/>
                  <a:ext cx="153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9E813BC-5DBF-457A-A5F5-C6068B4BF0C1}"/>
                    </a:ext>
                  </a:extLst>
                </p14:cNvPr>
                <p14:cNvContentPartPr/>
                <p14:nvPr/>
              </p14:nvContentPartPr>
              <p14:xfrm>
                <a:off x="11448183" y="1011278"/>
                <a:ext cx="167400" cy="989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9E813BC-5DBF-457A-A5F5-C6068B4BF0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443863" y="1006958"/>
                  <a:ext cx="176040" cy="9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8158D40-3111-4DAE-9BE2-BCA92F6880AC}"/>
                    </a:ext>
                  </a:extLst>
                </p14:cNvPr>
                <p14:cNvContentPartPr/>
                <p14:nvPr/>
              </p14:nvContentPartPr>
              <p14:xfrm>
                <a:off x="11280423" y="1557038"/>
                <a:ext cx="212040" cy="280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8158D40-3111-4DAE-9BE2-BCA92F6880A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276103" y="1552718"/>
                  <a:ext cx="2206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EC48266-F6F0-4A5A-BF8E-80AA01A3160B}"/>
                    </a:ext>
                  </a:extLst>
                </p14:cNvPr>
                <p14:cNvContentPartPr/>
                <p14:nvPr/>
              </p14:nvContentPartPr>
              <p14:xfrm>
                <a:off x="11207703" y="1506638"/>
                <a:ext cx="225000" cy="2674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EC48266-F6F0-4A5A-BF8E-80AA01A3160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03383" y="1502318"/>
                  <a:ext cx="233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CEF3BB1-63BB-4B81-9D3D-9DFA3D233200}"/>
                    </a:ext>
                  </a:extLst>
                </p14:cNvPr>
                <p14:cNvContentPartPr/>
                <p14:nvPr/>
              </p14:nvContentPartPr>
              <p14:xfrm>
                <a:off x="11095023" y="1478198"/>
                <a:ext cx="245520" cy="210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CEF3BB1-63BB-4B81-9D3D-9DFA3D23320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90703" y="1473878"/>
                  <a:ext cx="254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98AFFC9-DE9E-48A9-BD5A-64D10BA927AF}"/>
                    </a:ext>
                  </a:extLst>
                </p14:cNvPr>
                <p14:cNvContentPartPr/>
                <p14:nvPr/>
              </p14:nvContentPartPr>
              <p14:xfrm>
                <a:off x="10902423" y="1310078"/>
                <a:ext cx="384120" cy="370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98AFFC9-DE9E-48A9-BD5A-64D10BA927A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898103" y="1305758"/>
                  <a:ext cx="3927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D82A353-F50D-42E1-9C62-F18C1128FCB9}"/>
                    </a:ext>
                  </a:extLst>
                </p14:cNvPr>
                <p14:cNvContentPartPr/>
                <p14:nvPr/>
              </p14:nvContentPartPr>
              <p14:xfrm>
                <a:off x="10375383" y="1184078"/>
                <a:ext cx="717120" cy="5731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D82A353-F50D-42E1-9C62-F18C1128FCB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371063" y="1179758"/>
                  <a:ext cx="7257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5259C84-670C-40D7-A5D7-FB31EE08C885}"/>
                    </a:ext>
                  </a:extLst>
                </p14:cNvPr>
                <p14:cNvContentPartPr/>
                <p14:nvPr/>
              </p14:nvContentPartPr>
              <p14:xfrm>
                <a:off x="10219503" y="976718"/>
                <a:ext cx="591480" cy="5176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5259C84-670C-40D7-A5D7-FB31EE08C88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15183" y="972398"/>
                  <a:ext cx="6001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215D88E-9E1F-4853-A02F-F3B847A87BC7}"/>
                    </a:ext>
                  </a:extLst>
                </p14:cNvPr>
                <p14:cNvContentPartPr/>
                <p14:nvPr/>
              </p14:nvContentPartPr>
              <p14:xfrm>
                <a:off x="10038423" y="782678"/>
                <a:ext cx="601560" cy="486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215D88E-9E1F-4853-A02F-F3B847A87BC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34103" y="778358"/>
                  <a:ext cx="6102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61195F2-B466-4B43-BBC1-5A65528FFF66}"/>
                    </a:ext>
                  </a:extLst>
                </p14:cNvPr>
                <p14:cNvContentPartPr/>
                <p14:nvPr/>
              </p14:nvContentPartPr>
              <p14:xfrm>
                <a:off x="9972543" y="647318"/>
                <a:ext cx="549720" cy="482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61195F2-B466-4B43-BBC1-5A65528FFF6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68223" y="642998"/>
                  <a:ext cx="55836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4B999392-AD3B-4A66-9194-5A28865AB632}"/>
              </a:ext>
            </a:extLst>
          </p:cNvPr>
          <p:cNvGrpSpPr/>
          <p:nvPr/>
        </p:nvGrpSpPr>
        <p:grpSpPr>
          <a:xfrm>
            <a:off x="4593063" y="5427038"/>
            <a:ext cx="2774520" cy="576720"/>
            <a:chOff x="4593063" y="5427038"/>
            <a:chExt cx="2774520" cy="57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FFA26B2-FB6A-41DC-898E-2A4AC6045301}"/>
                    </a:ext>
                  </a:extLst>
                </p14:cNvPr>
                <p14:cNvContentPartPr/>
                <p14:nvPr/>
              </p14:nvContentPartPr>
              <p14:xfrm>
                <a:off x="4593063" y="5499398"/>
                <a:ext cx="134280" cy="133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FFA26B2-FB6A-41DC-898E-2A4AC604530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88743" y="5495078"/>
                  <a:ext cx="142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5F7B29F-4BA6-43D8-B738-71AEC2E7AD6D}"/>
                    </a:ext>
                  </a:extLst>
                </p14:cNvPr>
                <p14:cNvContentPartPr/>
                <p14:nvPr/>
              </p14:nvContentPartPr>
              <p14:xfrm>
                <a:off x="4604943" y="5597318"/>
                <a:ext cx="140400" cy="15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5F7B29F-4BA6-43D8-B738-71AEC2E7AD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00623" y="5592998"/>
                  <a:ext cx="149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B16276D-86A1-4538-8E46-45741498E2C6}"/>
                    </a:ext>
                  </a:extLst>
                </p14:cNvPr>
                <p14:cNvContentPartPr/>
                <p14:nvPr/>
              </p14:nvContentPartPr>
              <p14:xfrm>
                <a:off x="4730223" y="5603438"/>
                <a:ext cx="75960" cy="70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B16276D-86A1-4538-8E46-45741498E2C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25903" y="5599118"/>
                  <a:ext cx="84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91A1AD2-6ABE-4BDD-8491-FC82253ABEE9}"/>
                    </a:ext>
                  </a:extLst>
                </p14:cNvPr>
                <p14:cNvContentPartPr/>
                <p14:nvPr/>
              </p14:nvContentPartPr>
              <p14:xfrm>
                <a:off x="5037303" y="5566718"/>
                <a:ext cx="22680" cy="18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91A1AD2-6ABE-4BDD-8491-FC82253ABEE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032983" y="5562398"/>
                  <a:ext cx="3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9554083-B616-4656-8585-3A51DBA87357}"/>
                    </a:ext>
                  </a:extLst>
                </p14:cNvPr>
                <p14:cNvContentPartPr/>
                <p14:nvPr/>
              </p14:nvContentPartPr>
              <p14:xfrm>
                <a:off x="5027223" y="5618918"/>
                <a:ext cx="29160" cy="38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9554083-B616-4656-8585-3A51DBA8735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22903" y="5614598"/>
                  <a:ext cx="37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E299C49-F055-4AD8-826C-350E3E1B51D7}"/>
                    </a:ext>
                  </a:extLst>
                </p14:cNvPr>
                <p14:cNvContentPartPr/>
                <p14:nvPr/>
              </p14:nvContentPartPr>
              <p14:xfrm>
                <a:off x="5176623" y="5513078"/>
                <a:ext cx="111600" cy="122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E299C49-F055-4AD8-826C-350E3E1B51D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72303" y="5508758"/>
                  <a:ext cx="120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004EE8D-99E9-4A9A-B4EA-ED6515A436E5}"/>
                    </a:ext>
                  </a:extLst>
                </p14:cNvPr>
                <p14:cNvContentPartPr/>
                <p14:nvPr/>
              </p14:nvContentPartPr>
              <p14:xfrm>
                <a:off x="5330343" y="5535398"/>
                <a:ext cx="170640" cy="82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004EE8D-99E9-4A9A-B4EA-ED6515A436E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26023" y="5531078"/>
                  <a:ext cx="179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746C88E-A6F4-4795-ACE3-D59B181E7D6F}"/>
                    </a:ext>
                  </a:extLst>
                </p14:cNvPr>
                <p14:cNvContentPartPr/>
                <p14:nvPr/>
              </p14:nvContentPartPr>
              <p14:xfrm>
                <a:off x="5485863" y="5489678"/>
                <a:ext cx="12600" cy="24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746C88E-A6F4-4795-ACE3-D59B181E7D6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81543" y="5485358"/>
                  <a:ext cx="21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5A09624-8CD7-4BB6-9FBA-BE6563B9B82C}"/>
                    </a:ext>
                  </a:extLst>
                </p14:cNvPr>
                <p14:cNvContentPartPr/>
                <p14:nvPr/>
              </p14:nvContentPartPr>
              <p14:xfrm>
                <a:off x="5536623" y="5519198"/>
                <a:ext cx="124560" cy="87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5A09624-8CD7-4BB6-9FBA-BE6563B9B82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32303" y="5514878"/>
                  <a:ext cx="13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562EC34-FCD5-402B-94B7-880696B32346}"/>
                    </a:ext>
                  </a:extLst>
                </p14:cNvPr>
                <p14:cNvContentPartPr/>
                <p14:nvPr/>
              </p14:nvContentPartPr>
              <p14:xfrm>
                <a:off x="5689623" y="5557358"/>
                <a:ext cx="52200" cy="637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562EC34-FCD5-402B-94B7-880696B3234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85303" y="5553038"/>
                  <a:ext cx="60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3B1C847-A6FC-4490-B66F-E4C77755DE7D}"/>
                    </a:ext>
                  </a:extLst>
                </p14:cNvPr>
                <p14:cNvContentPartPr/>
                <p14:nvPr/>
              </p14:nvContentPartPr>
              <p14:xfrm>
                <a:off x="5873223" y="5519198"/>
                <a:ext cx="87480" cy="957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3B1C847-A6FC-4490-B66F-E4C77755DE7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68903" y="5514878"/>
                  <a:ext cx="96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07BAE62-9816-47CA-8801-B9A4EC705738}"/>
                    </a:ext>
                  </a:extLst>
                </p14:cNvPr>
                <p14:cNvContentPartPr/>
                <p14:nvPr/>
              </p14:nvContentPartPr>
              <p14:xfrm>
                <a:off x="6002823" y="5543318"/>
                <a:ext cx="172440" cy="43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07BAE62-9816-47CA-8801-B9A4EC70573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98503" y="5538998"/>
                  <a:ext cx="181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782FC4D-C2CC-4D80-AC11-D96174DFD34F}"/>
                    </a:ext>
                  </a:extLst>
                </p14:cNvPr>
                <p14:cNvContentPartPr/>
                <p14:nvPr/>
              </p14:nvContentPartPr>
              <p14:xfrm>
                <a:off x="6128823" y="5512358"/>
                <a:ext cx="61920" cy="7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782FC4D-C2CC-4D80-AC11-D96174DFD3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24503" y="5508038"/>
                  <a:ext cx="70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7CA3974-75B6-435C-8301-791F851960DF}"/>
                    </a:ext>
                  </a:extLst>
                </p14:cNvPr>
                <p14:cNvContentPartPr/>
                <p14:nvPr/>
              </p14:nvContentPartPr>
              <p14:xfrm>
                <a:off x="6204423" y="5511278"/>
                <a:ext cx="134280" cy="75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7CA3974-75B6-435C-8301-791F851960D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200103" y="5506958"/>
                  <a:ext cx="142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BA4AC46-6FC9-49FD-A423-9870E0448232}"/>
                    </a:ext>
                  </a:extLst>
                </p14:cNvPr>
                <p14:cNvContentPartPr/>
                <p14:nvPr/>
              </p14:nvContentPartPr>
              <p14:xfrm>
                <a:off x="6474063" y="5528558"/>
                <a:ext cx="226440" cy="61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BA4AC46-6FC9-49FD-A423-9870E044823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69743" y="5524238"/>
                  <a:ext cx="235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2E6162A-1178-4FE9-8710-511357B85ACC}"/>
                    </a:ext>
                  </a:extLst>
                </p14:cNvPr>
                <p14:cNvContentPartPr/>
                <p14:nvPr/>
              </p14:nvContentPartPr>
              <p14:xfrm>
                <a:off x="6714183" y="5543678"/>
                <a:ext cx="108360" cy="30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2E6162A-1178-4FE9-8710-511357B85AC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09863" y="5539358"/>
                  <a:ext cx="117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F81A9E5-6F86-43DE-887C-8ED1B0057436}"/>
                    </a:ext>
                  </a:extLst>
                </p14:cNvPr>
                <p14:cNvContentPartPr/>
                <p14:nvPr/>
              </p14:nvContentPartPr>
              <p14:xfrm>
                <a:off x="6833343" y="5468438"/>
                <a:ext cx="76320" cy="121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F81A9E5-6F86-43DE-887C-8ED1B005743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29023" y="5464118"/>
                  <a:ext cx="84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493C955-A81B-4484-BDA3-31D249B8857F}"/>
                    </a:ext>
                  </a:extLst>
                </p14:cNvPr>
                <p14:cNvContentPartPr/>
                <p14:nvPr/>
              </p14:nvContentPartPr>
              <p14:xfrm>
                <a:off x="6937383" y="5427038"/>
                <a:ext cx="159120" cy="119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493C955-A81B-4484-BDA3-31D249B8857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33063" y="5422718"/>
                  <a:ext cx="167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0A35FA0-D983-44F5-AB6A-FE1D9AF085C1}"/>
                    </a:ext>
                  </a:extLst>
                </p14:cNvPr>
                <p14:cNvContentPartPr/>
                <p14:nvPr/>
              </p14:nvContentPartPr>
              <p14:xfrm>
                <a:off x="7113423" y="5515598"/>
                <a:ext cx="102960" cy="127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0A35FA0-D983-44F5-AB6A-FE1D9AF085C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09103" y="5511278"/>
                  <a:ext cx="111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2B95C42-1C8A-4B94-8CA3-245F6C3D9F74}"/>
                    </a:ext>
                  </a:extLst>
                </p14:cNvPr>
                <p14:cNvContentPartPr/>
                <p14:nvPr/>
              </p14:nvContentPartPr>
              <p14:xfrm>
                <a:off x="7217823" y="5483918"/>
                <a:ext cx="9000" cy="14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2B95C42-1C8A-4B94-8CA3-245F6C3D9F7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13503" y="5479598"/>
                  <a:ext cx="17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B216F59-5479-412E-950E-57A7CA5573D8}"/>
                    </a:ext>
                  </a:extLst>
                </p14:cNvPr>
                <p14:cNvContentPartPr/>
                <p14:nvPr/>
              </p14:nvContentPartPr>
              <p14:xfrm>
                <a:off x="7205943" y="5489318"/>
                <a:ext cx="161640" cy="195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B216F59-5479-412E-950E-57A7CA5573D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01623" y="5484998"/>
                  <a:ext cx="170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123C4E7-0D37-4505-80B1-AB16CAECA92B}"/>
                    </a:ext>
                  </a:extLst>
                </p14:cNvPr>
                <p14:cNvContentPartPr/>
                <p14:nvPr/>
              </p14:nvContentPartPr>
              <p14:xfrm>
                <a:off x="4700343" y="5822678"/>
                <a:ext cx="99000" cy="144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123C4E7-0D37-4505-80B1-AB16CAECA92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96023" y="5818358"/>
                  <a:ext cx="107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C7F33C2-4604-4520-940D-717A2DD985F9}"/>
                    </a:ext>
                  </a:extLst>
                </p14:cNvPr>
                <p14:cNvContentPartPr/>
                <p14:nvPr/>
              </p14:nvContentPartPr>
              <p14:xfrm>
                <a:off x="4710063" y="5911238"/>
                <a:ext cx="92160" cy="27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C7F33C2-4604-4520-940D-717A2DD985F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705743" y="5906918"/>
                  <a:ext cx="100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557765C-FF05-4314-A457-C59E1AEDA159}"/>
                    </a:ext>
                  </a:extLst>
                </p14:cNvPr>
                <p14:cNvContentPartPr/>
                <p14:nvPr/>
              </p14:nvContentPartPr>
              <p14:xfrm>
                <a:off x="4866303" y="5923118"/>
                <a:ext cx="79560" cy="80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557765C-FF05-4314-A457-C59E1AEDA15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861983" y="5918798"/>
                  <a:ext cx="88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6606C83-37DF-473B-822C-3A2C6082B529}"/>
                    </a:ext>
                  </a:extLst>
                </p14:cNvPr>
                <p14:cNvContentPartPr/>
                <p14:nvPr/>
              </p14:nvContentPartPr>
              <p14:xfrm>
                <a:off x="5230263" y="5808278"/>
                <a:ext cx="87840" cy="117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6606C83-37DF-473B-822C-3A2C6082B52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25943" y="5803958"/>
                  <a:ext cx="96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6171270-EF77-4A4F-B9D0-230C88713D45}"/>
                    </a:ext>
                  </a:extLst>
                </p14:cNvPr>
                <p14:cNvContentPartPr/>
                <p14:nvPr/>
              </p14:nvContentPartPr>
              <p14:xfrm>
                <a:off x="5347623" y="5839238"/>
                <a:ext cx="143640" cy="63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6171270-EF77-4A4F-B9D0-230C88713D4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43303" y="5834918"/>
                  <a:ext cx="152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16A621B-DB3F-458D-B5EA-A22BA0B18B3A}"/>
                    </a:ext>
                  </a:extLst>
                </p14:cNvPr>
                <p14:cNvContentPartPr/>
                <p14:nvPr/>
              </p14:nvContentPartPr>
              <p14:xfrm>
                <a:off x="5500263" y="5808278"/>
                <a:ext cx="38160" cy="410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16A621B-DB3F-458D-B5EA-A22BA0B18B3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95943" y="5803958"/>
                  <a:ext cx="46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DDD3EE1-0EC3-490F-BDC7-A7EBBAB15FD4}"/>
                    </a:ext>
                  </a:extLst>
                </p14:cNvPr>
                <p14:cNvContentPartPr/>
                <p14:nvPr/>
              </p14:nvContentPartPr>
              <p14:xfrm>
                <a:off x="5551023" y="5810078"/>
                <a:ext cx="120960" cy="68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DDD3EE1-0EC3-490F-BDC7-A7EBBAB15FD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46703" y="5805758"/>
                  <a:ext cx="129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4D7A699-0407-4F5F-8794-77DB71BF6F30}"/>
                    </a:ext>
                  </a:extLst>
                </p14:cNvPr>
                <p14:cNvContentPartPr/>
                <p14:nvPr/>
              </p14:nvContentPartPr>
              <p14:xfrm>
                <a:off x="5865303" y="5810798"/>
                <a:ext cx="262440" cy="82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4D7A699-0407-4F5F-8794-77DB71BF6F3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60983" y="5806478"/>
                  <a:ext cx="271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47BE6DA-690A-4E7A-8317-F110FC3BBBA2}"/>
                    </a:ext>
                  </a:extLst>
                </p14:cNvPr>
                <p14:cNvContentPartPr/>
                <p14:nvPr/>
              </p14:nvContentPartPr>
              <p14:xfrm>
                <a:off x="6139623" y="5806478"/>
                <a:ext cx="55080" cy="6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47BE6DA-690A-4E7A-8317-F110FC3BBBA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135303" y="5802158"/>
                  <a:ext cx="63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311B9FC-86C6-4241-BD6B-D4771F2D21B7}"/>
                    </a:ext>
                  </a:extLst>
                </p14:cNvPr>
                <p14:cNvContentPartPr/>
                <p14:nvPr/>
              </p14:nvContentPartPr>
              <p14:xfrm>
                <a:off x="6185703" y="5800718"/>
                <a:ext cx="141120" cy="680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311B9FC-86C6-4241-BD6B-D4771F2D21B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181383" y="5796398"/>
                  <a:ext cx="149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215A364-1B1F-43A3-A63A-04FC0F544405}"/>
                    </a:ext>
                  </a:extLst>
                </p14:cNvPr>
                <p14:cNvContentPartPr/>
                <p14:nvPr/>
              </p14:nvContentPartPr>
              <p14:xfrm>
                <a:off x="6485943" y="5810438"/>
                <a:ext cx="130680" cy="73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215A364-1B1F-43A3-A63A-04FC0F54440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81623" y="5806118"/>
                  <a:ext cx="139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D31A37A-6AAF-4EF5-8193-E55B07C23437}"/>
                    </a:ext>
                  </a:extLst>
                </p14:cNvPr>
                <p14:cNvContentPartPr/>
                <p14:nvPr/>
              </p14:nvContentPartPr>
              <p14:xfrm>
                <a:off x="6640383" y="5754998"/>
                <a:ext cx="75960" cy="1177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D31A37A-6AAF-4EF5-8193-E55B07C2343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36063" y="5750678"/>
                  <a:ext cx="84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C4E6EFC-9960-4363-B4E2-819DA537E74A}"/>
                    </a:ext>
                  </a:extLst>
                </p14:cNvPr>
                <p14:cNvContentPartPr/>
                <p14:nvPr/>
              </p14:nvContentPartPr>
              <p14:xfrm>
                <a:off x="6739743" y="5766878"/>
                <a:ext cx="383040" cy="160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C4E6EFC-9960-4363-B4E2-819DA537E74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35423" y="5762558"/>
                  <a:ext cx="391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B650F87-0904-414D-9FD2-140E21281B1E}"/>
                    </a:ext>
                  </a:extLst>
                </p14:cNvPr>
                <p14:cNvContentPartPr/>
                <p14:nvPr/>
              </p14:nvContentPartPr>
              <p14:xfrm>
                <a:off x="7108743" y="5771558"/>
                <a:ext cx="19080" cy="1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B650F87-0904-414D-9FD2-140E21281B1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04423" y="5767238"/>
                  <a:ext cx="27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2B0A1D2-4533-4725-813B-F8F9A0CAE6CD}"/>
                    </a:ext>
                  </a:extLst>
                </p14:cNvPr>
                <p14:cNvContentPartPr/>
                <p14:nvPr/>
              </p14:nvContentPartPr>
              <p14:xfrm>
                <a:off x="7167423" y="5780558"/>
                <a:ext cx="2880" cy="1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2B0A1D2-4533-4725-813B-F8F9A0CAE6C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63103" y="5776238"/>
                  <a:ext cx="11520" cy="1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680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Breitbild</PresentationFormat>
  <Paragraphs>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Köster, Bernhard Johannes</cp:lastModifiedBy>
  <cp:revision>37</cp:revision>
  <dcterms:created xsi:type="dcterms:W3CDTF">2024-04-03T11:15:02Z</dcterms:created>
  <dcterms:modified xsi:type="dcterms:W3CDTF">2024-04-25T11:35:27Z</dcterms:modified>
</cp:coreProperties>
</file>