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1372" r:id="rId2"/>
    <p:sldId id="1446" r:id="rId3"/>
    <p:sldId id="1447" r:id="rId4"/>
    <p:sldId id="1448" r:id="rId5"/>
    <p:sldId id="1449" r:id="rId6"/>
    <p:sldId id="1452" r:id="rId7"/>
    <p:sldId id="1453" r:id="rId8"/>
    <p:sldId id="1454" r:id="rId9"/>
    <p:sldId id="1458" r:id="rId10"/>
    <p:sldId id="1464" r:id="rId11"/>
    <p:sldId id="14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EABC3DB-B689-4CAC-AF7A-6FF13E977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671907" cy="4837043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8E2CA82A-59A0-68A2-2537-EB063AD7261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94440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10C4B2E-9F8E-4655-87A0-77758F219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2890" cy="539363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8C6DB890-22D4-4D6C-7DA1-FFC8524D1E2C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0926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A81F71-2C18-48D8-A19F-B7CC62423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87" y="327563"/>
            <a:ext cx="8640827" cy="4163157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1755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7AE2D8F-D60B-4DE8-B9A7-49E0C5AC3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88400" cy="566937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6470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B6FA9AC-33AE-4934-9C63-E57A9BC5E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4704" cy="582168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0826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724CB1-A21F-48E1-88C2-E989324BD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4193" cy="533400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913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85CC15F-F84E-406B-84E0-A8D522B3E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531"/>
            <a:ext cx="8654233" cy="524498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553160F-378B-377B-286B-36CE0AFF298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5601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BE74739F-A5CA-4D09-9F69-E594F09F3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76" y="1203767"/>
            <a:ext cx="6619331" cy="379532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918A8F6-F3B1-489B-8031-1BCFF3422A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095" y="311937"/>
            <a:ext cx="4554963" cy="7748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257D539-A8DB-4C9E-97CB-66FDFC32A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4164" y="1593680"/>
            <a:ext cx="4284884" cy="1037392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B90CBF59-EF74-3115-EE26-FA2FEA5C115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6147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65683C2-3ABC-42FE-82E9-9FCF41BB2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35"/>
            <a:ext cx="8618514" cy="507350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AA3EEDE1-38F2-996F-598B-46CF21CA93C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8133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7FD102F-633B-4E4B-B342-0D2861E3F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74" y="168090"/>
            <a:ext cx="8216483" cy="486111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34538655-8EAB-CD6D-7499-1FB7D13D709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096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23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85</cp:revision>
  <dcterms:created xsi:type="dcterms:W3CDTF">2020-09-20T22:46:24Z</dcterms:created>
  <dcterms:modified xsi:type="dcterms:W3CDTF">2024-04-10T18:16:52Z</dcterms:modified>
</cp:coreProperties>
</file>