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1372" r:id="rId2"/>
    <p:sldId id="1446" r:id="rId3"/>
    <p:sldId id="1447" r:id="rId4"/>
    <p:sldId id="1448" r:id="rId5"/>
    <p:sldId id="1449" r:id="rId6"/>
    <p:sldId id="1452" r:id="rId7"/>
    <p:sldId id="1453" r:id="rId8"/>
    <p:sldId id="1454" r:id="rId9"/>
    <p:sldId id="1458" r:id="rId10"/>
    <p:sldId id="1464" r:id="rId11"/>
    <p:sldId id="146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28" autoAdjust="0"/>
    <p:restoredTop sz="94660"/>
  </p:normalViewPr>
  <p:slideViewPr>
    <p:cSldViewPr snapToGrid="0">
      <p:cViewPr varScale="1">
        <p:scale>
          <a:sx n="65" d="100"/>
          <a:sy n="65" d="100"/>
        </p:scale>
        <p:origin x="6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10186-DADD-45B0-A561-A57E33672233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3F48A-AE43-4B1C-AD25-2AD3E4B74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256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4642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256948" y="1874728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 err="1"/>
              <a:t>Subsequently</a:t>
            </a:r>
            <a:r>
              <a:rPr lang="de-DE" sz="2800" b="1" u="sng" dirty="0"/>
              <a:t>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8EABC3DB-B689-4CAC-AF7A-6FF13E977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8671907" cy="4837043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8E2CA82A-59A0-68A2-2537-EB063AD7261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94440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110C4B2E-9F8E-4655-87A0-77758F219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652890" cy="5393635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8C6DB890-22D4-4D6C-7DA1-FFC8524D1E2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90926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</a:t>
            </a:fld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2A81F71-2C18-48D8-A19F-B7CC62423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7" y="327563"/>
            <a:ext cx="8640827" cy="4163157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17555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</a:t>
            </a:fld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7AE2D8F-D60B-4DE8-B9A7-49E0C5AC3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788400" cy="5669379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86470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4</a:t>
            </a:fld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B6FA9AC-33AE-4934-9C63-E57A9BC5E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24704" cy="5821680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308268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5</a:t>
            </a:fld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C724CB1-A21F-48E1-88C2-E989324BD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924193" cy="5334000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491317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685CC15F-F84E-406B-84E0-A8D522B3EB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531"/>
            <a:ext cx="8654233" cy="5244989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C553160F-378B-377B-286B-36CE0AFF298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656013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BE74739F-A5CA-4D09-9F69-E594F09F3E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76" y="1203767"/>
            <a:ext cx="6619331" cy="379532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6918A8F6-F3B1-489B-8031-1BCFF3422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095" y="311937"/>
            <a:ext cx="4554963" cy="77481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D257D539-A8DB-4C9E-97CB-66FDFC32A4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4164" y="1593680"/>
            <a:ext cx="4284884" cy="1037392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B90CBF59-EF74-3115-EE26-FA2FEA5C115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761476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B65683C2-3ABC-42FE-82E9-9FCF41BB2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735"/>
            <a:ext cx="8618514" cy="5073505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AA3EEDE1-38F2-996F-598B-46CF21CA93C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281337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27FD102F-633B-4E4B-B342-0D2861E3FA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74" y="168090"/>
            <a:ext cx="8216483" cy="4861110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34538655-8EAB-CD6D-7499-1FB7D13D709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50965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Breitbild</PresentationFormat>
  <Paragraphs>23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Bernhard Köster</cp:lastModifiedBy>
  <cp:revision>85</cp:revision>
  <dcterms:created xsi:type="dcterms:W3CDTF">2020-09-20T22:46:24Z</dcterms:created>
  <dcterms:modified xsi:type="dcterms:W3CDTF">2024-04-10T18:16:52Z</dcterms:modified>
</cp:coreProperties>
</file>