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421" r:id="rId16"/>
    <p:sldId id="1422" r:id="rId17"/>
    <p:sldId id="1423" r:id="rId18"/>
    <p:sldId id="1424" r:id="rId19"/>
    <p:sldId id="1425" r:id="rId20"/>
    <p:sldId id="1426" r:id="rId21"/>
    <p:sldId id="1427" r:id="rId22"/>
    <p:sldId id="1431" r:id="rId23"/>
    <p:sldId id="1433" r:id="rId24"/>
    <p:sldId id="1434" r:id="rId25"/>
    <p:sldId id="143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022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73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83</cp:revision>
  <dcterms:created xsi:type="dcterms:W3CDTF">2020-09-20T22:46:24Z</dcterms:created>
  <dcterms:modified xsi:type="dcterms:W3CDTF">2024-04-03T11:41:17Z</dcterms:modified>
</cp:coreProperties>
</file>