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397" r:id="rId16"/>
    <p:sldId id="1399" r:id="rId17"/>
    <p:sldId id="1400" r:id="rId18"/>
    <p:sldId id="139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8968,'-5'10'2195,"-6"20"-412,0 1 0,2 0 0,2 0 0,-5 43 0,4-3 499,3 73 0,5-145-2225,0 1 0,0-1 0,0 1 0,1 0-1,-1-1 1,0 1 0,0 0 0,0-1 0,1 1 0,-1 0 0,0 0 0,0-1-1,1 1 1,-1 0 0,0 0 0,1-1 0,-1 1 0,0 0 0,1 0 0,-1 0-1,0 0 1,1-1 0,-1 1 0,1 0 0,-1 0 0,0 0 0,1 0 0,-1 0 0,1 0-1,-1 0 1,0 0 0,1 0 0,-1 0 0,1 0 0,-1 0 0,0 0 0,1 1-1,-1-1 1,0 0 0,1 0 0,-1 0 0,0 0 0,1 1 0,-1-1 0,0 0 0,1 0-1,-1 1 1,0-1 0,0 0 0,1 1 0,-1-1 0,0 0 0,0 1 0,0-1-1,1 0 1,-1 1 0,0-1 0,4-21-117,-1-1-1,-2 0 1,0-1-1,-1 1 1,-4-29-1,5 53 49,0-1 0,1 1 0,-1-1 0,1 1 0,-1-1 0,1 1 0,-1-1 0,1 0 0,0 0-1,-1 0 1,1 0 0,0 0 0,0 0 0,0 0 0,0-1 0,0 1 0,0-1 0,0 1 0,0-1 0,0 0 0,0 0 0,0 0 0,0 0 0,0 0 0,3-1-1,3 1-15,-1 0 0,0 0 0,0-1 0,1 0-1,-1-1 1,0 1 0,9-5 0,-8 2 99,-1-1 1,-1 0-1,1 0 0,-1 0 0,1-1 1,9-13-1,20-16 161,-32 65-637,-4 106 1280,0-135-879,0 0 0,0-1 0,0 1 0,0 0-1,0 0 1,1 0 0,-1-1 0,0 1 0,0 0 0,0 0 0,1-1 0,-1 1 0,0 0-1,1 0 1,-1-1 0,1 1 0,-1 0 0,1-1 0,-1 1 0,1-1 0,-1 1-1,1-1 1,0 1 0,-1-1 0,1 1 0,0-1 0,-1 1 0,1-1 0,0 0-1,0 1 1,-1-1 0,1 0 0,0 0 0,0 0 0,-1 0 0,1 1 0,0-1 0,0 0-1,0 0 1,-1-1 0,1 1 0,0 0 0,0 0 0,0 0 0,-1 0 0,1-1-1,1 0 1,1 1-514,0-1-1,1-1 0,-1 1 1,-1 0-1,1-1 0,0 0 0,0 1 1,0-1-1,-1 0 0,1 0 1,2-4-1,14-19-8103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18802,'0'0'3582,"-5"13"-3176,-10 23 308,3 2 0,1-1 1,1 2-1,3-1 1,-4 44-1,9-48-575,1 1 0,2-1 0,1 0-1,2 1 1,1-1 0,2 0 0,16 49 0,-23-83-130,1 1-1,-1 0 1,0-1 0,0 1 0,0 0 0,1-1 0,-1 1 0,0-1 0,1 1 0,-1 0-1,0-1 1,1 1 0,-1-1 0,1 1 0,-1-1 0,1 1 0,-1-1 0,1 1 0,-1-1-1,1 0 1,-1 1 0,1-1 0,0 0 0,0 1 0,7-12 498,-1-26-35,-6 16-731,-2 1 0,0-1 0,-5-25 0,4 37 79,0 1-1,0-1 1,-1 0-1,-1 1 1,1 0 0,-2-1-1,1 1 1,-1 1-1,-10-14 1,14 20 156,1 0 0,-1 0 0,0 0 1,0 0-1,0 0 0,1 0 0,-1 1 1,0-1-1,0 0 0,0 0 0,0 1 0,-1-1 1,1 1-1,0-1 0,0 1 0,0 0 1,-2-1-1,3 1 6,0 0 0,-1 0 0,1 1 0,0-1 1,-1 0-1,1 0 0,0 0 0,-1 1 0,1-1 1,0 0-1,-1 0 0,1 1 0,0-1 0,0 0 0,-1 1 1,1-1-1,0 0 0,0 1 0,0-1 0,-1 0 1,1 1-1,0-1 0,0 1 0,0-1 0,0 0 0,0 1 1,0-1-1,0 0 0,0 1 0,0-1 0,0 1 0,0 1 7,0 1 0,0-1 0,0 0 0,1 0-1,-1 0 1,1 0 0,0 0 0,-1-1 0,1 1-1,0 0 1,0 0 0,0 0 0,0-1 0,0 1-1,1 0 1,-1-1 0,0 1 0,1-1 0,2 3-1,7 1 196,0 0-1,0 0 1,1-1 0,-1-1-1,1 0 1,0 0-1,0-1 1,19 0 0,-6 0 43,1-2 1,-1-1-1,27-5 1,-44 5-186,-1-1 1,1 1-1,-1-2 1,0 1-1,0-1 1,0 0-1,0-1 1,0 1-1,6-6 1,-10 7-31,0-1 0,0 1 0,-1-1 0,1 1 0,-1-1 0,1 0 0,-1 0 1,0 0-1,0-1 0,0 1 0,0 0 0,-1-1 0,0 1 0,1-1 0,-1 1 1,0-1-1,-1 0 0,1 1 0,0-8 0,-1 10-27,-1 1 1,1-1-1,0 0 1,0 0-1,0 0 1,-1 1-1,1-1 1,0 0-1,-1 0 0,1 1 1,-1-1-1,1 0 1,-1 0-1,1 1 1,-1-1-1,0 1 1,1-1-1,-1 1 1,0-1-1,1 1 0,-1-1 1,0 1-1,0-1 1,1 1-1,-1 0 1,0-1-1,0 1 1,0 0-1,1 0 0,-1 0 1,0-1-1,0 1 1,0 0-1,0 0 1,1 0-1,-1 1 1,0-1-1,0 0 0,0 0 1,0 0-1,1 1 1,-1-1-1,0 0 1,0 1-1,0-1 1,1 0-1,-2 2 0,-3-1-17,1 1 0,-1 0 0,1 0 0,-1 1 0,1-1 0,0 1 0,-6 4-1,-22 37 232,31-42-165,0 0 0,0 0-1,-1 0 1,2 1 0,-1-1-1,0 1 1,0-1 0,1 1-1,-1-1 1,1 1-1,0-1 1,-1 1 0,1-1-1,1 1 1,-1-1 0,0 1-1,1-1 1,0 5 0,0-6-1,0-1 0,0 1 0,0 0 1,0 0-1,0 0 0,0 0 1,0-1-1,0 1 0,0-1 1,0 1-1,0 0 0,0-1 1,1 0-1,-1 1 0,0-1 0,0 0 1,1 0-1,-1 0 0,0 1 1,2-1-1,32-1 532,-25 1-372,13-2-74,-1 0 1,0-1-1,32-9 1,-35 6-291,1 2 1,0 0 0,0 1 0,29 1-1,-48 2 151,-1 1 0,1-1 0,0 1-1,-1 0 1,1-1 0,-1 1 0,1 0 0,-1 0-1,1-1 1,-1 1 0,1 0 0,-1 0 0,0 0-1,1-1 1,-1 1 0,0 0 0,0 0 0,0 0-1,1 0 1,-1 0 0,0 0 0,0 0 0,0 0-1,-1 1 1,1 33 523,-1-26-180,2-9-300,-1 1 1,0 0-1,0-1 1,0 1 0,0 0-1,1-1 1,-1 1-1,0 0 1,1-1 0,-1 1-1,0-1 1,1 1-1,-1-1 1,1 1 0,-1-1-1,1 1 1,-1-1-1,1 1 1,-1-1 0,1 0-1,-1 1 1,1-1-1,0 0 1,-1 1 0,1-1-1,0 0 1,-1 0-1,1 0 1,0 0 0,0 1-1,33 0 1195,5-6-2338,-11-1-5160,-12 2-1904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13132,'0'0'9642,"-10"2"-8596,2 0-918,1 1 0,-1 0-1,1 0 1,0 1 0,0 0 0,1 0 0,-1 0 0,1 1 0,0 0-1,0 0 1,0 1 0,1-1 0,0 1 0,0 1 0,0-1 0,1 1-1,0-1 1,0 1 0,-3 9 0,5-10-65,0-1 0,0 1 0,0-1-1,1 1 1,0 0 0,0-1 0,1 1 0,0 10 0,0-16-55,1 1 0,-1 0 0,1 0 1,-1 0-1,1-1 0,0 1 0,-1 0 1,1-1-1,0 1 0,0-1 0,0 1 0,-1-1 1,1 1-1,0-1 0,0 1 0,0-1 1,0 0-1,0 1 0,0-1 0,0 0 0,0 0 1,0 0-1,0 0 0,0 0 0,0 0 1,0 0-1,0 0 0,0 0 0,0 0 0,0-1 1,0 1-1,1-1 0,34-9 458,-25 3-433,0-1 1,-1 0 0,0-1 0,-1 0 0,0 0-1,0-1 1,-1 0 0,0-1 0,-1 0 0,0 0-1,0 0 1,-1-1 0,-1 0 0,4-13 0,-22 77-389,8-35-173,1 0 0,0 0 0,2 1 0,-2 17 0,4-35 377,0 1 1,0-1-1,0 1 0,0-1 1,0 1-1,0-1 0,0 1 1,0-1-1,0 1 0,0-1 1,1 1-1,-1-1 0,0 1 1,0-1-1,0 0 1,1 1-1,-1-1 0,0 1 1,0-1-1,1 0 0,-1 1 1,0-1-1,1 1 0,-1-1 1,0 0-1,1 0 0,-1 1 1,1-1-1,-1 0 0,0 0 1,1 1-1,-1-1 1,1 0-1,-1 0 0,1 0 1,-1 0-1,1 0 0,-1 0 1,1 0-1,0 0 0,12 1-5283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12524,'0'0'12086,"-6"11"-11568,-4 7-26,1 1-1,1 0 1,1 0 0,1 1 0,0 0 0,2 0-1,-4 34 1,8-54-474,0 1-1,0-1 1,0 1-1,0-1 1,0 1-1,1-1 1,-1 1-1,0-1 0,0 1 1,1-1-1,-1 0 1,0 1-1,1-1 1,-1 0-1,0 1 1,1-1-1,-1 0 1,1 1-1,-1-1 1,0 0-1,1 1 1,-1-1-1,1 0 1,-1 0-1,1 0 1,-1 0-1,1 1 1,-1-1-1,1 0 1,-1 0-1,1 0 1,-1 0-1,1 0 1,-1 0-1,1 0 1,-1 0-1,1 0 0,-1-1 1,1 1-1,-1 0 1,1 0-1,-1 0 1,1-1-1,-1 1 1,1 0-1,-1 0 1,0-1-1,1 1 1,-1 0-1,0-1 1,1 0-1,27-16 350,25-32-165,-37 33-189,1 0 0,36-25-1,-53 41-16,0 0 0,0-1 1,1 1-1,-1 0 0,0 0 0,0 0 0,1 0 0,-1 0 0,0 0 0,0 0 0,1 0 0,-1 0 0,0 0 1,0 0-1,1 0 0,-1 0 0,0 0 0,0 0 0,0 0 0,1 0 0,-1 1 0,0-1 0,0 0 0,1 0 1,-1 0-1,0 0 0,0 0 0,0 1 0,0-1 0,1 0 0,-1 0 0,0 0 0,0 0 0,0 1 0,0-1 1,0 0-1,1 0 0,-1 0 0,0 1 0,0-1 0,0 0 0,0 0 0,0 1 0,0-1 0,0 0 0,0 0 1,0 1-1,0-1 0,0 0 0,0 0 0,0 0 0,0 1 0,0-1 0,0 0 0,0 25-41,0-23 78,0 0-1,0 0 0,-1 0 1,1 0-1,0 0 0,1 0 0,-1 0 1,0 0-1,1 0 0,-1 0 1,1 0-1,1 3 0,0-5 33,0 0 1,1 1-1,-1-1 0,0 0 0,1 0 0,-1 0 0,0 0 0,0 0 0,1-1 0,-1 1 0,0-1 1,0 0-1,1 1 0,-1-1 0,3-2 0,36-20 83,-24 14-120,4-3-20,-10 5-177,1 0-1,-1 1 1,2 0-1,-1 1 1,0 0 0,1 1-1,0 0 1,26-3-1,-38 8 158,-1-1-1,1 1 1,0-1-1,0 1 1,0 0-1,0 0 0,0-1 1,-1 1-1,1 0 1,0 0-1,-1 0 0,1 0 1,-1 0-1,1 0 1,-1 0-1,1 0 1,-1 0-1,0 0 0,1 0 1,-1 0-1,0 0 1,0 0-1,0 0 0,0 0 1,0 0-1,0 0 1,0 0-1,0 1 1,0-1-1,-1 0 0,1 0 1,0 0-1,-1 0 1,1 1-1,-10 39 213,3-26 24,5-10-16,0-1 0,0 1 1,0-1-1,0 1 0,1 0 0,0 0 1,-1 7-1,2-12-21,15-19-507,-2-7-3121,-5 7-2594,-2 2-2992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 14990,'0'0'15652,"0"-4"-15609,-1 2-43,1 1 0,-1 0-1,1-1 1,-1 1 0,0 0 0,0-1-1,1 1 1,-1 0 0,0 0 0,0 0-1,0 0 1,0 0 0,-1 0 0,1 0 0,0 0-1,0 0 1,-1 0 0,1 1 0,0-1-1,-1 1 1,1-1 0,0 1 0,-1-1-1,1 1 1,-1 0 0,1-1 0,-1 1-1,1 0 1,-1 0 0,1 0 0,-1 0 0,1 1-1,-1-1 1,1 0 0,-1 1 0,1-1-1,0 1 1,-3 0 0,-1 1-14,0-1 0,1 1 0,-1 0 0,0 0-1,1 0 1,0 0 0,-1 1 0,1 0 0,0 0 0,0 0 0,1 0 0,-5 5 0,4-2 11,0 1-1,0 0 1,0 0 0,1 0-1,0 0 1,0 1 0,1-1 0,0 1-1,1 0 1,-1-1 0,1 1-1,1 12 1,0-18 4,0-1 0,1 0 0,-1 0 0,1 0 0,-1 0 0,1 0 0,0 0 0,-1 0-1,1 0 1,0 0 0,0 0 0,0 0 0,-1 0 0,1 0 0,0-1 0,0 1 0,1 0 0,-1-1 0,0 1 0,0-1 0,0 1-1,0-1 1,0 1 0,0-1 0,1 0 0,-1 0 0,0 1 0,0-1 0,1 0 0,-1 0 0,0 0 0,0 0 0,1-1-1,-1 1 1,1-1 0,5 1-8,0-1 0,-1 0-1,1 0 1,-1-1 0,11-3-1,-4-2-656,-1 0 0,0 0 0,0-1 0,17-16 0,16-22-8080,-26 24 1099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10250,'0'0'13228,"-2"9"-12299,-38 128 2472,27-101-2616,2-1 0,2 2-1,0-1 1,3 1-1,-2 40 1,9-77-773,0 0-1,-1 0 0,1 0 1,0 0-1,0 0 1,0 0-1,0-1 0,-1 1 1,1 0-1,0-1 1,0 1-1,0 0 0,-1-1 1,1 1-1,0-1 1,-1 0-1,1 1 0,0-1 1,-1 1-1,1-1 1,0 0-1,3-7-74,-1 0 1,0 1-1,0-1 0,0 0 0,-1 0 1,0-1-1,-1 1 0,1-15 0,-2-43-541,1 68 600,0 1 0,1 0 0,-1-1 0,0 1 0,1-1 1,-1 1-1,1-1 0,0 0 0,0 1 0,0-1 0,0 0 0,0 0 0,1 0 0,-1-1 0,1 1 1,-1-1-1,1 1 0,-1-1 0,1 0 0,0 0 0,0 0 0,-1 0 0,1 0 0,5 0 0,8 1 35,0 0 0,1-1 0,18 0 0,-25-1-14,-2-1-9,0 0 1,0 0-1,-1 0 1,1-1 0,0 0-1,-1 0 1,0-1-1,1 0 1,-1-1-1,9-5 1,-13 7 0,1 0 1,-1 0-1,1-1 0,-1 0 0,0 1 0,0-1 1,0 0-1,-1 0 0,1 0 0,-1-1 1,0 1-1,0-1 0,0 1 0,0-1 0,0 0 1,-1 0-1,1 1 0,-1-1 0,0 0 1,0-8-1,-1 11-14,0 0 0,0 0 0,0 0 0,-1 0 0,1 1-1,0-1 1,-1 0 0,1 0 0,0 1 0,-1-1 0,1 0 0,-1 0 0,0 1 0,1-1 0,-1 1 0,1-1 0,-1 0 0,0 1 0,1 0-1,-1-1 1,0 1 0,0-1 0,1 1 0,-1 0 0,0-1 0,0 1 0,0 0 0,1 0 0,-1 0 0,0-1 0,0 1 0,0 0 0,0 0-1,0 0 1,1 0 0,-1 1 0,0-1 0,0 0 0,0 0 0,0 0 0,1 1 0,-1-1 0,0 0 0,0 1 0,1-1 0,-2 1-1,-38 18-123,28-9 122,0 0 1,1 1 0,-13 17 0,20-24 31,1 1 0,-1-1-1,1 1 1,1 0 0,-1 0 0,1 0 0,0 0 0,0 0 0,0 0 0,0 1 0,1-1 0,-1 10-1,3-14-19,-1 0 0,1 0 0,-1-1 1,1 1-1,-1 0 0,1 0 0,-1 0 0,1-1 0,0 1 0,0 0 0,-1-1 0,1 1 0,0-1 0,0 1 0,0-1 0,0 1 0,-1-1 0,1 1 0,0-1 0,0 0 0,0 0 0,0 1 0,0-1 0,0 0 0,0 0 0,0 0 0,0 0 0,0 0 0,0 0 0,2-1 0,36-1 128,-20-3-122,1 0 0,-1-2 0,0 0 0,24-12 0,32-13-125,-74 32 71,-17 10-138,16-9 224,-1 0 0,0 0 0,0 0 0,0 0 0,0 0 0,0 0 0,0-1 0,0 1 0,0 0 0,0-1 0,0 1 0,0-1 0,0 1 0,-1-1 0,-1 1 0,2-37 171,2 28-214,0-1 0,1 0 0,0 1 0,1-1 0,0 1 0,6-14 0,-7 19 0,0 3 0,-1 0 0,1 0 0,0 0 0,-1 1 0,1-1 0,0 0 0,-1 1 0,1-1 0,0 1 0,-1 0 0,1-1 0,-1 1 0,1 0 0,-1 0 0,2 1 0,-1 0 0,42 5-3289,-32-6 1151,-1-1-1,0-1 1,0 0-1,14-3 1,-5-3-7808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14253,'0'0'14393,"-11"0"-13539,2 0-692,0 0 1,0 1-1,0-1 0,-15 5 0,20-4-142,1 0-1,-1 0 1,1 0-1,-1 0 0,1 1 1,0 0-1,0-1 1,0 1-1,0 0 0,0 1 1,0-1-1,0 0 0,1 1 1,-1 0-1,1-1 1,0 1-1,0 0 0,-3 5 1,5-7-22,-1-1 1,1 1 0,0 0 0,0-1 0,0 1-1,0 0 1,0-1 0,0 1 0,0 0 0,0-1-1,0 1 1,0 0 0,0-1 0,0 1 0,0-1 0,1 1-1,-1 0 1,0-1 0,0 1 0,1-1 0,-1 1-1,0 0 1,1-1 0,-1 1 0,1-1 0,-1 1-1,1-1 1,-1 0 0,1 1 0,-1-1 0,1 1-1,-1-1 1,1 0 0,-1 1 0,1-1 0,0 0-1,-1 0 1,1 0 0,-1 1 0,1-1 0,0 0-1,-1 0 1,1 0 0,0 0 0,0 0-1,40 3-37,-31-3-26,14 1-189,-9-1 144,0 1 1,0 0 0,0 1-1,0 0 1,0 1-1,0 1 1,-1 1-1,17 7 1,-31-12 113,1 0 1,0 0-1,0 1 0,-1-1 0,1 0 1,0 1-1,-1-1 0,1 0 1,-1 1-1,1-1 0,-1 1 1,1-1-1,0 1 0,-1-1 0,0 1 1,1-1-1,-1 1 0,1 0 1,-1-1-1,0 1 0,1 0 0,-1-1 1,0 1-1,0 0 0,1 0 1,-1-1-1,0 1 0,0 0 0,0-1 1,0 1-1,0 0 0,0 0 1,0-1-1,0 1 0,-1 0 1,1 0-1,0-1 0,0 1 0,0 0 1,-1-1-1,1 1 0,0 0 1,-1-1-1,1 1 0,-1-1 0,1 1 1,-1 0-1,1-1 0,-1 1 1,1-1-1,-1 1 0,1-1 0,-1 0 1,-1 1-1,-38 20 708,38-20-683,-16 6 27,-1 0 1,0-1-1,0-1 1,0-1-1,-1-1 1,-35 1-1,53-4-630,-5-1-2106,5-3-3157,2-5-5091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15214,'-1'1'7010,"-10"9"-6087,4 1-684,0 0 0,1 1 0,1 0 1,0 0-1,1 1 0,0 0 0,1-1 0,0 1 0,1 0 0,1 0 0,0 1 0,0-1 0,3 20 0,-1-32-197,-1 0-1,1 0 0,-1 0 0,1 0 1,0 0-1,-1-1 0,1 1 1,0 0-1,0 0 0,0-1 0,0 1 1,-1 0-1,1-1 0,0 1 0,0-1 1,0 1-1,0-1 0,0 0 0,0 1 1,0-1-1,1 0 0,-1 0 0,0 0 1,0 0-1,0 0 0,0 0 0,0 0 1,0 0-1,0 0 0,0 0 1,0-1-1,2 0 0,36-10 722,-27 4-723,0 0 1,-1-1-1,0-1 1,0 0-1,-1 0 1,0-1-1,0 0 0,-1-1 1,-1 0-1,0 0 1,0-1-1,-1 0 1,6-13-1,-12 24-223,-4 15 104,-11 61 197,14-75-106,0 1 0,0-1-1,0 0 1,1 1 0,-1-1 0,0 1 0,0-1 0,0 1 0,1-1 0,-1 1 0,0-1-1,0 0 1,1 1 0,-1-1 0,0 0 0,1 1 0,-1-1 0,0 0 0,1 1-1,-1-1 1,1 0 0,-1 0 0,0 1 0,1-1 0,-1 0 0,1 0 0,-1 0 0,1 0-1,-1 1 1,1-1 0,-1 0 0,2 0 0,24-1 353,21-12 52,-20 0-344,-18 8-86,0 1 1,1 0 0,0 0-1,0 0 1,0 1-1,0 1 1,15-2 0,-24 4-1,0 0 1,0 1-1,0-1 1,0 0 0,0 1-1,0-1 1,0 1 0,-1 0-1,1-1 1,0 1-1,0 0 1,-1-1 0,1 1-1,0 0 1,-1 0 0,1-1-1,0 1 1,-1 0-1,0 0 1,1 0 0,-1 0-1,1 0 1,-1 0 0,0 0-1,0 0 1,1 0 0,-1 0-1,0 0 1,0 0-1,0 0 1,0 0 0,0 0-1,-1 0 1,1 0 0,0 0-1,0 0 1,-1 1-1,4 24 90,-2-25-74,-1 0 1,1 0 0,-1 0 0,0-1 0,1 1-1,-1 0 1,1-1 0,0 1 0,-1 0-1,1-1 1,0 1 0,-1-1 0,1 1 0,0-1-1,-1 1 1,1-1 0,0 0 0,0 1-1,0-1 1,-1 0 0,1 0 0,0 1-1,0-1 1,0 0 0,0 0 0,0 0 0,1 0-1,3-1-13,1 0 0,-1 0 0,0-1-1,0 0 1,0 0 0,0 0 0,0 0-1,-1-1 1,8-4 0,22-11-7805,-23 14 950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73 14286,'0'0'12192,"-10"0"-11973,7 0-215,-1 0 1,1 0-1,0 0 0,0 1 0,-1-1 1,1 1-1,0 0 0,0 0 0,-1 0 0,1 0 1,0 1-1,-4 2 0,3-1-1,0 1 0,1-1 0,-1 1 0,1 0 0,0 0 0,0 1 0,0-1 1,0 1-1,-3 8 0,2-6 4,1-1 0,0 1 0,0 0 0,0-1 0,1 1 0,0 0 0,1 1 1,0-1-1,0 0 0,0 0 0,1 13 0,0-19 0,1 0-1,-1 0 1,1 0-1,-1 0 1,1-1 0,0 1-1,-1 0 1,1 0-1,0-1 1,-1 1-1,1 0 1,0-1-1,0 1 1,0-1 0,0 1-1,0-1 1,0 1-1,-1-1 1,1 0-1,0 1 1,0-1 0,0 0-1,0 0 1,0 0-1,0 0 1,0 0-1,0 0 1,0 0 0,0 0-1,0 0 1,0 0-1,2-1 1,33-7 395,-24 2-314,-1-1 0,0 0 0,0-1-1,-1 0 1,0 0 0,0-1 0,-1 0-1,13-17 1,-1-1 113,-2 0 0,18-35 1,-21 32-263,-25 43-231,-27 51-236,4 14-319,23-22-5492,9-37-2400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8584,'0'0'10736,"-1"8"-8126,-26 93 1942,17-66-3808,0 0 0,3 0 0,-5 46-1,12-81-728,-1 1 0,1 0 0,0 0 0,0 0 0,0 0 0,0 0 0,0 0 0,0 0 0,0 0 0,1 0 0,-1 0 0,0 0 0,0 0 0,1 0 0,-1 0 0,0-1 0,1 1 0,-1 0 0,1 0 0,-1 0 0,1-1 0,0 1 0,-1 0 0,1 0 0,0-1 0,0 1 0,-1-1 0,1 1 0,1 0 0,0 0 11,0-1 0,0 0 1,0 0-1,0 0 0,0 0 0,0-1 0,0 1 1,0 0-1,0-1 0,-1 1 0,1-1 0,0 0 1,3-1-1,6-4 51,0-1 1,0 1-1,13-13 1,38-39-5,14-13-13,-76 71-61,1-1 1,-1 1-1,0-1 1,1 1-1,-1-1 1,1 1-1,-1 0 0,1-1 1,0 1-1,-1 0 1,1-1-1,-1 1 0,1 0 1,0 0-1,-1-1 1,1 1-1,0 0 1,-1 0-1,1 0 0,0 0 1,-1 0-1,1 0 1,-1 0-1,1 0 0,0 0 1,-1 0-1,1 0 1,0 1-1,-1-1 0,1 0 1,0 0-1,-1 1 1,1-1-1,0 1 1,0 1 0,0-1 1,0 1 0,0 0 0,-1-1-1,1 1 1,-1 0 0,0 0 0,1-1-1,-1 1 1,0 0 0,0 0 0,0 2-1,-8 56 139,-20 16 43,21-59-32,0 0-1,-8 31 0,18-42-1305,8-10-443,8-10-2303,-5-3-1372,3-3-1490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112 406 9673,'0'0'7778,"6"-10"-4580,0 0-2291,-3 7-632,-1-1 1,0 1-1,0 0 0,0-1 1,0 1-1,-1-1 0,0 0 1,1 1-1,-1-1 0,0 0 1,-1 0-1,1 0 0,0-5 1,-1 8-186,0 1 0,-1-1 1,1 0-1,0 0 1,0 1-1,0-1 0,0 0 1,0 0-1,-1 1 0,1-1 1,0 0-1,-1 1 1,1-1-1,0 0 0,-1 1 1,1-1-1,-1 1 0,1-1 1,-1 1-1,1-1 0,-1 1 1,0-1-1,1 1 1,-1-1-1,1 1 0,-1 0 1,0-1-1,1 1 0,-1 0 1,0 0-1,0-1 1,1 1-1,-1 0 0,0 0 1,1 0-1,-1 0 0,0 0 1,0 0-1,1 0 1,-1 0-1,0 0 0,0 1 1,1-1-1,-1 0 0,0 0 1,1 1-1,-1-1 0,0 0 1,0 1-1,-3 0-71,0 1 0,1-1-1,-1 1 1,1 0 0,0 0 0,-1 0-1,1 1 1,-5 3 0,-4 9-5,1 0 0,1 0 1,0 1-1,-8 18 0,15-28 37,-1 1-1,2 0 1,-1-1-1,1 1 1,0 0 0,0 0-1,1 0 1,0 0-1,0 1 1,1-1-1,0 0 1,0 0 0,3 12-1,-3-18-42,1 0 0,0 0 0,0 0 0,0 0 0,0 0 0,0 0 0,1 0 0,-1-1-1,0 1 1,0 0 0,0-1 0,1 1 0,-1 0 0,0-1 0,1 0 0,-1 1 0,0-1 0,1 0 0,-1 0-1,1 0 1,-1 0 0,0 0 0,1 0 0,-1 0 0,1 0 0,1-1 0,40-9 221,-25-2-286,-1 0-1,-1-1 1,0 0-1,-1-1 1,0-1-1,-1-1 1,-1 0-1,0-1 1,-1 0-1,-1-1 1,-1 0-1,9-21 1,-28 58-409,-18 46 144,25-60 383,0 0 0,1 0 0,0 0 0,0 0 0,0 0 0,0 1 0,1-1 0,0 0 0,0 0 0,1 8-1,0-13-42,0 1 0,-1 0 0,1 0 0,-1-1 0,1 1 0,0-1 0,-1 1 0,1 0 0,0-1 0,0 1 0,-1-1 0,1 0 0,0 1 0,0-1 0,0 0 0,0 1 0,-1-1 0,1 0 0,0 0 0,0 0 0,0 0 0,0 0 0,0 0 0,0 0 0,0 0 0,0 0 0,-1 0 0,1 0 0,0 0 0,1-1 0,29-8 503,-14 1-365,0-1-1,-1-1 1,0 0 0,-1-2-1,0 1 1,23-25 0,-9 3-95,47-64 0,-59 75-171,-2-1 1,0 0-1,-2-2 1,-1 1-1,-1-2 1,0 1 0,8-38-1,-19 62 101,1 1-1,-1 0 1,0 0-1,0-1 1,0 1 0,0 0-1,0 0 1,1-1-1,-1 1 1,0 0-1,0 0 1,0-1 0,0 1-1,0 0 1,0-1-1,0 1 1,0 0 0,0 0-1,0-1 1,0 1-1,0 0 1,0-1-1,0 1 1,0 0 0,-1 0-1,1-1 1,0 1-1,0 0 1,0 0-1,0-1 1,0 1 0,-1 0-1,1 0 1,0-1-1,0 1 1,0 0-1,-1 0 1,1 0 0,0-1-1,0 1 1,0 0-1,-1 0 1,1 0 0,0 0-1,-1 0 1,1 0-1,-1-1 1,-13 12-168,-13 22 112,9-6 165,1 2 0,1 0 0,2 1-1,1 1 1,1 0 0,2 0 0,1 1-1,2 1 1,1-1 0,1 1 0,2 0 0,1 40-1,11-45 45,-8-28-149,-1 1-1,0 0 1,1-1 0,-1 1-1,1-1 1,-1 1 0,1 0-1,-1-1 1,1 1 0,-1-1-1,1 0 1,0 1 0,-1-1-1,1 1 1,-1-1 0,1 0-1,0 0 1,-1 1 0,1-1 0,0 0-1,0 0 1,-1 0 0,1 0-1,0 0 1,-1 0 0,1 0-1,0 0 1,0 0 0,-1 0-1,1 0 1,0 0 0,-1 0-1,1-1 1,0 1 0,0 0-1,-1 0 1,2-1 0,-1-4-193,1 0 1,-1 1 0,0-1 0,0 0 0,0 0-1,0 0 1,-1 0 0,0 0 0,0 1 0,0-1-1,-2-8 1,1-2-607,0-3 363,-1 0-1,-1 0 1,-1 1 0,0-1 0,-2 1 0,0 0 0,-8-18 0,-17-49 1754,31 84-1283,0 0 1,0-1-1,0 1 0,0 0 0,0 0 0,0 0 0,0 0 1,0-1-1,0 1 0,0 0 0,0 0 0,0 0 0,0-1 1,0 1-1,0 0 0,0 0 0,0 0 0,0-1 0,0 1 1,0 0-1,0 0 0,0 0 0,0 0 0,0-1 0,1 1 1,-1 0-1,0 0 0,0 0 0,0 0 0,0 0 0,0-1 1,1 1-1,-1 0 0,0 0 0,0 0 0,0 0 0,0 0 1,1 0-1,-1 0 0,0 0 0,0 0 0,0 0 0,1 0 1,-1-1-1,0 1 0,0 0 0,0 0 0,1 0 0,-1 0 0,0 1 1,17 3 217,12 10-391,10 11-956,-16-7-5393,-18-12-432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10346,'0'0'14542,"-18"72"-13069,1-31-128,1 0-512,-4 1-288,5-2-257,0-5-256,5-4 0,5-8-256,5-5-1058,0-10-1472,5-7-1250,14-1-2722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3267,'0'0'20008,"0"11"-19186,-2 9-438,1-9-201,0 1-1,1-1 0,0 0 1,4 21-1,-4-30-154,0 0 1,1 0-1,0 1 1,-1-1-1,1 0 0,0 0 1,0 0-1,0 0 1,0 0-1,0 0 0,0 0 1,1-1-1,-1 1 1,1 0-1,-1-1 1,1 1-1,0-1 0,0 0 1,-1 1-1,1-1 1,0 0-1,0 0 0,0 0 1,0 0-1,0 0 1,0-1-1,1 1 1,-1-1-1,0 1 0,0-1 1,4 0-1,5 0 158,0-1 0,-1-1 0,1 0-1,-1-1 1,0 0 0,0 0 0,0-1 0,18-9-1,-17 7-201,1 1 0,0 0 0,0 1 0,1 0-1,14-2 1,-26 5-19,1 1 1,-1 0-1,0 0 0,0-1 1,0 1-1,0 0 0,0 0 1,0 1-1,0-1 0,1 0 0,-1 0 1,0 0-1,0 1 0,0-1 1,0 0-1,0 1 0,0-1 1,0 1-1,0 0 0,0-1 1,0 1-1,-1 0 0,1-1 1,0 1-1,0 0 0,0 0 0,-1 0 1,1 0-1,0-1 0,0 3 1,4 34-366,0 0 502,-5-36-85,1 0 1,-1 1-1,1-1 0,-1 0 1,1 0-1,0 0 0,0 0 1,-1 0-1,1 0 0,0 0 1,0 0-1,0 0 0,0 0 1,0 0-1,0-1 0,0 1 1,0 0-1,0-1 0,0 1 1,1-1-1,-1 1 0,0-1 1,0 1-1,2-1 0,3 1 158,0-1-1,0 0 0,0 0 1,1 0-1,-1-1 0,0 0 0,0 0 1,0-1-1,0 1 0,0-1 1,-1-1-1,1 1 0,7-5 0,10-6-88,38-31 0,-34 24-247,-27 19 97,1 1 1,-1-1 0,1 1-1,-1-1 1,1 1 0,-1-1-1,1 1 1,0-1 0,-1 1-1,1 0 1,-1-1-1,1 1 1,0 0 0,-1-1-1,1 1 1,0 0 0,0 0-1,-1 0 1,1 0 0,0 0-1,-1-1 1,1 1 0,0 0-1,0 1 1,-1-1-1,1 0 1,0 0 0,-1 0-1,1 0 1,0 1 0,0-1-1,-1 0 1,1 0 0,-1 1-1,2 0 1,-1 1 18,0 0 1,-1-1 0,1 1-1,-1 0 1,0 0-1,1 0 1,-1 0 0,0 0-1,0 0 1,0 0-1,-1 0 1,0 3 0,-16 60-872,16-60 452,-12 17-4827,3-18-731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12460,'0'0'5472,"-5"11"-3198,-2 4-1716,1 1 0,0 1 0,-4 21 0,8-33-503,1-1 0,0 1 0,0-1 1,1 1-1,-1 0 0,1-1 0,0 1 0,0 0 0,1 0 0,-1-1 0,1 1 1,0-1-1,1 1 0,-1-1 0,1 1 0,0-1 0,0 1 0,0-1 0,0 0 1,5 5-1,-6-7-20,0-1 1,1 1-1,0-1 1,-1 0-1,1 0 1,0 0-1,0 0 1,0 0-1,-1 0 1,1 0-1,0 0 1,0-1-1,0 1 1,0-1-1,0 1 1,1-1-1,-1 0 1,0 0-1,0 0 1,0 0-1,0 0 1,0 0-1,0-1 1,0 1-1,0-1 1,0 1-1,0-1 1,0 0-1,0 0 1,0 0-1,0 0 1,-1 0-1,1 0 1,3-3-1,4-5 267,0 0 0,0 0 0,0-1 0,11-19 0,3-1-337,-23 31 17,1 0-1,0-1 1,-1 1 0,1 0 0,0 0-1,-1 0 1,1-1 0,-1 1 0,0 0 0,1 0-1,-1 0 1,1 0 0,-1 0 0,0 0-1,0 0 1,0 0 0,1 0 0,-1 0-1,0 0 1,0 0 0,0 0 0,-1 1 0,6 37 107,-4-34-101,-1-1 35,1 0-1,-1 0 1,1 0-1,0 0 1,0 0-1,1 0 1,-1 0-1,1 0 1,0-1-1,0 1 1,0-1-1,3 5 1,-3-7 49,-1 0 1,0 0 0,1 0 0,-1-1 0,0 1-1,1 0 1,-1-1 0,1 1 0,-1-1 0,1 0-1,0 1 1,-1-1 0,1 0 0,-1 0-1,1 0 1,-1 0 0,1 0 0,0-1 0,-1 1-1,1 0 1,-1-1 0,1 1 0,-1-1 0,1 1-1,-1-1 1,0 0 0,1 0 0,-1 1 0,0-1-1,1 0 1,-1 0 0,0 0 0,0-1-1,2-1 1,37-36 857,-34 31-949,1 0 0,0 1 1,1 0-1,-1 0 0,1 0 0,0 1 1,1 1-1,-1-1 0,1 1 0,1 1 1,9-4-1,-18 8-34,0 0 0,0 0 1,0 0-1,0 0 0,0 0 0,0 1 0,1-1 0,-1 0 1,0 1-1,0-1 0,0 1 0,0-1 0,0 1 1,0-1-1,-1 1 0,1 0 0,0-1 0,0 1 1,0 0-1,0 0 0,-1 0 0,1 0 0,-1 0 1,1-1-1,0 1 0,-1 0 0,1 0 0,-1 1 1,0-1-1,1 0 0,-1 0 0,0 0 0,0 2 1,9 49 214,-6-26-205,2-14 455,0-10-1602,0-6-4684,-1-5-2021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8360,'0'0'15481,"5"-10"-14525,1-3-566,0 2 1,1-1-1,1 1 1,12-15-1,-18 24-347,-1-1 0,2 0 0,-1 1 0,0-1 0,0 1 0,1 0 0,-1 0 0,1 0 0,0 0-1,0 0 1,-1 1 0,1-1 0,0 1 0,0 0 0,1 0 0,-1 0 0,0 0 0,0 0 0,0 1 0,1-1 0,-1 1 0,0 0 0,1 0 0,-1 0 0,0 1 0,0-1 0,1 1 0,5 1-1,-7 0-50,0 0-1,0 0 0,-1 0 1,1 0-1,0 0 0,-1 0 1,1 0-1,-1 0 1,0 1-1,0-1 0,0 1 1,0-1-1,0 1 0,-1-1 1,1 1-1,-1-1 0,1 1 1,-1 2-1,3 52 91,-3-54-69,0 59-2,11-80-9492,-5 1 539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6054,'0'-24'9420,"-1"22"-6362,1 5-844,-1 39 785,0-7-3250,-8 337 6775,11-364-6236,0-19-161,2-23-40,-3 26-121,-1-1 1,0 0 0,-1 0-1,0 0 1,0 1 0,-1-1 0,0 0-1,-1 1 1,0-1 0,0 1-1,0 0 1,-1 0 0,-1 0 0,1 1-1,-1 0 1,-7-9 0,12 16 28,0-1 1,-1 1-1,1-1 1,0 1-1,0-1 1,-1 1 0,1-1-1,0 1 1,-1 0-1,1-1 1,-1 1-1,1 0 1,0-1 0,-1 1-1,1 0 1,-1-1-1,1 1 1,-1 0-1,1 0 1,-1 0 0,1-1-1,-1 1 1,1 0-1,-1 0 1,1 0-1,-1 0 1,1 0-1,-1 0 1,1 0 0,-1 0-1,1 0 1,-1 0-1,1 0 1,-1 0-1,1 1 1,-1-1 0,1 0-1,-1 0 1,1 0-1,-1 1 1,1-1-1,-1 0 1,1 1 0,-1-1-1,1 0 1,0 1-1,-1-1 1,1 0-1,0 1 1,-1-1-1,1 1 1,0-1 0,0 1-1,-1-1 1,1 1-1,0-1 1,0 1-1,0-1 1,0 1 0,0-1-1,-1 1 1,1-1-1,0 1 1,0-1-1,0 1 1,0-1 0,1 1-1,-1-1 1,0 2-1,0 2-8,0-1 0,0 1 0,0 0 0,1 0 0,-1-1 0,1 1 1,0 0-1,3 6 0,-2-6 8,1-1 1,0 1 0,0-1 0,0 0 0,1 0-1,-1 0 1,1-1 0,-1 1 0,1-1 0,0 0-1,0 0 1,0 0 0,0 0 0,1-1 0,-1 0-1,0 0 1,1 0 0,-1 0 0,0-1 0,1 1-1,-1-1 1,1 0 0,-1-1 0,1 1 0,-1-1-1,0 0 1,1 0 0,6-3 0,-5 3 43,1-1-1,0 0 1,-1-1 0,0 0 0,1 0 0,-1 0-1,-1-1 1,1 1 0,0-1 0,-1-1 0,0 1-1,0-1 1,0 0 0,0 0 0,-1-1 0,0 1-1,6-12 1,-7 4-9,-8 11-133,-10 19-96,10-7 197,0 1-1,0 0 1,1 1-1,1-1 1,0 1 0,1-1-1,0 1 1,-1 18 0,3-29 4,1 0 0,-1 1 0,1-1 1,0 0-1,-1-1 0,1 1 0,0 0 0,0 0 1,-1 0-1,1 0 0,0 0 0,0-1 1,0 1-1,0 0 0,0-1 0,0 1 1,0-1-1,0 1 0,0-1 0,0 1 1,0-1-1,1 0 0,-1 0 0,0 0 1,0 1-1,0-1 0,0 0 0,0 0 1,3-1-1,46 1 55,-38 0-37,-4 0 8,5 1 21,-1-1 0,0 0 0,1-1 0,-1-1 0,0 1 0,1-2 0,-1 0 0,0 0 0,11-6-1,-21 7 14,0 1 0,0-1-1,0 1 1,-1-1 0,1 0-1,0 0 1,-1 0-1,0 0 1,0 0 0,1 0-1,-1-1 1,0 1-1,-1 0 1,1 0 0,0-1-1,-1 1 1,1-1-1,-1 1 1,0 0 0,1-1-1,-1 1 1,-1-1 0,1 1-1,0-1 1,0 1-1,-1 0 1,0-1 0,0-2-1,-2-4 20,1 0-1,-2 0 0,1 1 1,-1-1-1,-9-13 0,9 16-96,3 2-2,-1 1 0,0-1 0,-1 1 0,1-1 0,-1 1 0,1 0 0,-1 0 0,0 0 0,0 0-1,0 1 1,0-1 0,-1 1 0,1 0 0,-1 0 0,1 0 0,-1 0 0,-4-1 0,11 26-3180,-1-20 2795,1 1-1,-1-1 1,1 0 0,0 0 0,0 0-1,0-1 1,0 1 0,0-1 0,1 1-1,-1-1 1,1 0 0,0 0 0,4 1-1,54 17-7024,-20-12 846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12780,'0'0'5328,"-10"-2"-1431,2 0-3390,5 1-367,-1-1 1,0 1-1,0 0 1,-1 0-1,1 1 1,0 0-1,0-1 1,0 1-1,0 0 1,-1 1-1,1-1 1,0 1-1,0 0 1,0 0-1,0 0 1,0 0-1,0 1 1,1 0-1,-1 0 1,0 0-1,-4 3 1,1 2 35,0 1 1,1 0-1,0 0 1,0 0 0,1 1-1,0 0 1,0 0-1,1 0 1,0 1-1,1 0 1,0-1-1,1 1 1,-1 0-1,0 14 1,3-22-164,0-1-1,0 0 1,0 1 0,0-1 0,0 1-1,0-1 1,0 0 0,0 1 0,1-1-1,-1 0 1,0 1 0,1-1 0,0 0 0,-1 1-1,1-1 1,-1 0 0,1 0 0,0 1-1,0-1 1,0 0 0,0 0 0,0 0 0,0 0-1,0 0 1,2 1 0,-1-1 37,1 0 0,0 0 0,-1 0 0,1-1 0,0 1 0,0-1-1,0 1 1,-1-1 0,1 0 0,0 0 0,0 0 0,3-1 0,1 0 71,0 0-1,0-1 0,-1 0 1,1 0-1,-1 0 1,1-1-1,-1 0 1,0 0-1,0-1 0,7-5 1,-3-4-114,0 0 0,-1 0 1,-1-1-1,0 0 0,-1 0 1,0-1-1,-1 0 0,-1 0 0,0 0 1,4-27-1,-27 122-96,13-63 166,0 1 0,1 0 0,1 0 0,1 0 1,0 31-1,2-48-80,1 1 0,-1-1 0,1 0 0,-1 1 0,1-1 0,0 0 0,-1 0 0,1 0 1,0 0-1,0 1 0,0-1 0,0 0 0,0 0 0,0-1 0,0 1 0,0 0 0,0 0 0,0 0 1,0-1-1,1 1 0,-1 0 0,0-1 0,1 0 0,-1 1 0,0-1 0,1 0 0,-1 1 0,0-1 1,1 0-1,-1 0 0,0 0 0,1 0 0,-1 0 0,1 0 0,-1-1 0,0 1 0,1 0 0,1-2 1,2 2-330,0-1 1,0 0-1,0-1 1,1 0-1,-1 1 1,-1-1 0,1-1-1,0 1 1,5-5-1,-1-1-1745,-1 0-1,-1-1 0,0-1 1,6-9-1,12-19-8134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13997,'-5'8'3705,"-7"15"-2036,1 0-1,1 1 1,1 1-1,-6 25 1,10-31-1250,1-1 1,1 1-1,0 0 1,2 0 0,0 0-1,4 34 1,-3-51-419,0-1-1,0 1 0,1 0 1,-1-1-1,0 1 1,1-1-1,-1 1 1,1-1-1,-1 1 1,1-1-1,0 1 0,0-1 1,-1 1-1,1-1 1,0 0-1,0 1 1,0-1-1,1 0 1,-1 0-1,0 0 0,0 0 1,1 0-1,-1 0 1,1 0-1,-1-1 1,0 1-1,1 0 1,-1-1-1,1 1 1,0-1-1,-1 1 0,1-1 1,-1 0-1,1 0 1,0 0-1,-1 0 1,1 0-1,0 0 1,-1 0-1,1 0 0,-1-1 1,3 0-1,1 0 4,1-1 0,-1 0 1,0 0-1,0-1 0,0 0 0,0 0 0,0 0 0,0 0 0,-1-1 0,7-6 0,9-16-183,-1-1 0,-2-1 1,-1 0-1,-1-1 0,-1-1 0,-2-1 0,14-51 0,-36 117 321,-7 17 483,2 1 1,3 0-1,-10 100 0,22-152-721,0 0 0,0-1 1,0 1-1,0 0 0,1 0 1,-1-1-1,0 1 0,0 0 0,1 0 1,-1-1-1,0 1 0,1 0 0,-1-1 1,1 1-1,-1 0 0,1-1 0,-1 1 1,1-1-1,-1 1 0,1-1 1,1 2-1,-1-2-240,-1 1 1,1-1-1,0 0 0,0 1 1,0-1-1,0 0 1,0 1-1,0-1 0,0 0 1,0 0-1,0 0 1,0 0-1,1 0 1,-1 0-1,0 0 0,0-1 1,0 1-1,0 0 1,0 0-1,0-1 0,-1 1 1,1-1-1,0 1 1,0-1-1,2 0 0,8-15-10634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16143,'0'0'6817,"0"8"-4804,0-5-1941,0-1 0,0 0-1,0 1 1,0-1 0,0 1 0,1-1 0,-1 0-1,1 1 1,-1-1 0,1 0 0,0 0 0,1 3-1,0-4-40,-1 1 0,1-1-1,-1 0 1,1 0-1,0 0 1,-1 0-1,1 0 1,0-1-1,0 1 1,0 0-1,0-1 1,0 1-1,0-1 1,0 0 0,0 0-1,0 1 1,0-1-1,0-1 1,0 1-1,2 0 1,4-2 7,0 0 0,1 0 1,-1 0-1,0-1 0,-1 0 1,1-1-1,0 0 0,-1 0 1,0 0-1,0-1 1,0 0-1,-1-1 0,1 1 1,-1-1-1,-1 0 0,1-1 1,-1 0-1,0 1 0,-1-2 1,1 1-1,4-11 0,-9 2 86,-9 15-74,-13 16-5,16-8 75,0 1 0,1 0-1,0 0 1,0 0 0,1 1 0,0 0-1,0-1 1,1 1 0,0 1-1,1-1 1,0 0 0,0 1 0,0 11-1,2-20-97,0 0 0,0-1 0,0 1 0,0-1 0,0 1 0,0-1 0,1 1 0,-1-1 0,0 1 0,0-1 0,0 0 0,1 1 0,-1-1 0,0 1 0,0-1 0,1 1 0,-1-1 0,0 0 0,1 1 0,-1-1 0,0 0 0,1 1 0,-1-1 0,1 0 0,-1 1 0,1-1 0,-1 0 0,0 0 0,1 0 0,-1 1 0,1-1 0,-1 0 0,2 0 0,22-2 445,21-15-80,-20 5-354,-16 6-50,1 1 0,-1 1 1,1 0-1,-1 0 0,1 1 1,0 0-1,1 1 1,-1 0-1,16-1 0,-25 3 9,0 1-1,0-1 0,0 1 0,0-1 1,-1 1-1,1-1 0,0 1 0,0 0 1,0 0-1,0-1 0,-1 1 0,1 0 1,0 0-1,-1 0 0,1 0 0,-1 0 1,1-1-1,-1 1 0,1 0 1,-1 0-1,0 1 0,0-1 0,1 0 1,-1 0-1,0 0 0,0 0 0,0 0 1,0 0-1,0 2 0,-1 41 79,1-32 16,-1-10-63,1-1-1,0 0 1,0 1 0,0-1 0,0 1 0,0-1 0,0 1 0,0-1 0,0 1 0,0-1 0,1 0 0,-1 1 0,0-1-1,1 1 1,-1-1 0,1 0 0,0 1 0,-1-1 0,1 0 0,0 0 0,0 0 0,0 0 0,0 0 0,0 1 0,0-2-1,0 1 1,2 2 0,0-3 20,-1-1 0,1 1-1,-1-1 1,0 1 0,1-1-1,-1 0 1,0 0-1,0 0 1,0 0 0,0 0-1,0-1 1,0 1 0,0 0-1,0-1 1,0 0 0,0 1-1,1-4 1,11-8-23,39-35 80,-50 45-126,0 1-1,1-1 1,0 1-1,0-1 1,0 1-1,0 0 1,0 0-1,0 1 1,0-1-1,0 1 1,9-1-1,-11 9-314,-1 0-1,-1 0 1,0 0-1,0 13 0,-3-12-1968,-1-6-2277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12588,'0'0'7783,"-8"8"-5471,2 0-2132,-1 0 1,1 1-1,1 0 1,-1 0-1,1 0 0,1 0 1,0 1-1,0 0 1,-4 20-1,8-29-162,-3 10 66,1 1-1,0 0 1,1 0-1,0 24 1,1-34-37,1-1-1,-1 1 1,0 0 0,0-1 0,1 1 0,-1 0 0,0-1 0,1 1 0,0-1 0,-1 1 0,1-1 0,0 1 0,0-1 0,0 0 0,0 1 0,0-1 0,0 0 0,0 0 0,0 0 0,1 0 0,-1 0 0,0 0 0,1 0 0,-1 0 0,0 0-1,1-1 1,-1 1 0,1 0 0,0-1 0,-1 1 0,1-1 0,-1 0 0,1 0 0,0 1 0,-1-1 0,1 0 0,0 0 0,-1-1 0,1 1 0,-1 0 0,1 0 0,0-1 0,-1 1 0,1-1 0,-1 0 0,3 0 0,1-1 60,1-1 0,-1 1 0,0-1 0,0 0 0,0 0 0,0 0 0,-1-1 0,1 0 0,-1 0 0,0 0 0,0 0 0,6-9 0,37-66-70,-16 24-83,-32 85-365,-4-1 764,0 44-1,5-72-325,0 0-1,0 0 1,0 1 0,0-1 0,0 0-1,0 0 1,0 0 0,1 0 0,-1 0-1,0 0 1,1 0 0,-1 0 0,1 0-1,0 0 1,-1 0 0,1 0 0,0 0-1,-1 0 1,1 0 0,0 0 0,0-1-1,0 1 1,0 0 0,-1 0 0,1-1-1,0 1 1,0-1 0,2 1 0,0 0 41,0 0 0,0-1 1,1 1-1,-1-1 0,0 0 1,1 0-1,-1 0 0,0 0 1,7-2-1,2 0 120,0-2-1,0 0 1,0 0-1,16-9 1,115-83 319,-143 96-513,0-1 0,1 1 0,-1 0 0,1-1-1,-1 1 1,0 0 0,1-1 0,-1 1 0,1 0 0,-1-1 0,1 1 0,-1 0 0,1 0 0,-1 0-1,1-1 1,-1 1 0,1 0 0,-1 0 0,1 0 0,-1 0 0,1 0 0,0 0 0,-1 0 0,1 0-1,-1 0 1,1 0 0,-1 0 0,1 0 0,-1 1 0,1-1 0,-1 0 0,1 0 0,-1 1 0,1-1-1,-1 0 1,1 0 0,-1 1 0,0-1 0,1 0 0,0 1 0,0 24-35,-1 1 126,0-26-80,0 1-1,0-1 0,0 1 1,0-1-1,1 1 0,-1-1 1,0 1-1,0-1 0,0 1 1,1-1-1,-1 1 0,0-1 0,1 1 1,-1-1-1,0 1 0,1-1 1,-1 0-1,1 1 0,-1-1 1,1 1-1,-1-1 0,1 0 1,-1 0-1,1 1 0,-1-1 1,1 0-1,-1 0 0,1 0 1,-1 0-1,1 1 0,-1-1 1,1 0-1,0 0 0,4-1 49,-1 0 0,0 1 0,0-1-1,0-1 1,0 1 0,0-1 0,0 1 0,0-1-1,0 0 1,0-1 0,-1 1 0,5-5 0,-5 5-217,0-1-1,1 1 1,-1 0 0,0 0 0,1 0 0,0 0 0,-1 1 0,1-1 0,0 1 0,0 0 0,-1 0 0,6 0 0,-9 1-67,0 0 1,1 0 0,-1 0 0,0 0 0,0 0-1,1 0 1,-1 0 0,0 0 0,0 0 0,1 1 0,-1-1-1,0 0 1,0 0 0,1 0 0,-1 0 0,0 0-1,0 1 1,0-1 0,1 0 0,-1 0 0,0 0 0,0 1-1,0-1 1,0 0 0,0 0 0,1 1 0,-1-1-1,0 0 1,0 0 0,0 1 0,0-1 0,0 0-1,0 0 1,0 1 0,0-1 0,0 0 0,0 0 0,0 1-1,0-1 1,0 4-3150,4 4-6069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78 15375,'0'0'3870,"-5"11"-363,2-4-3106,-31 76 3861,32-76-3997,-1 1 1,2-1 0,-1 1 0,1 0-1,0-1 1,0 1 0,1 0 0,0-1 0,1 1-1,2 13 1,-2-20-250,-1 1 0,2 0 0,-1-1 0,0 1 0,0 0 0,0-1 0,1 0 0,-1 1 0,1-1 0,-1 0 0,1 0 0,-1 0 0,1 0 0,0 0 0,-1 0 0,1 0 0,0 0 0,0-1 0,0 1 0,0-1 0,0 1 0,-1-1 0,1 0 0,0 0-1,0 0 1,0 0 0,4-1 0,-1 1 44,0 0-1,-1 0 0,1-1 1,0 0-1,0 0 0,0-1 1,-1 1-1,1-1 0,0 0 0,5-3 1,3-6-42,0 0 0,0 0 0,-1-1 0,-1-1 0,0 0-1,0 0 1,-2-1 0,0 0 0,0-1 0,7-18 0,-31 63-297,11-24 316,0 1 0,1 0 0,0 0 0,0 0 0,1 0-1,-1 0 1,0 8 0,3-13-15,-1 0 0,1 0 0,-1 0 0,1 0-1,0 0 1,0 0 0,0 1 0,0-1 0,1 0-1,-1 0 1,0 0 0,1 0 0,-1 0 0,1 0 0,0 0-1,0 0 1,0 0 0,0 0 0,0-1 0,0 1-1,0 0 1,1-1 0,-1 1 0,1 0 0,-1-1-1,1 0 1,2 2 0,0-1 15,0-1-1,1 1 0,-1-1 1,0 0-1,1 0 0,0-1 1,-1 0-1,1 1 0,-1-2 1,1 1-1,-1 0 1,6-2-1,-1 0-33,-1 0 1,0-1-1,-1 0 0,1 0 1,0-1-1,-1 0 0,0-1 1,0 1-1,0-1 0,-1 0 1,9-9-1,-5 4-4,0 0 0,-1-1 0,0 0-1,-1 0 1,0-1 0,7-14 0,-14 24-1,0 0 0,0 0 0,0 0 1,0 0-1,0-1 0,0 1 0,-1 0 0,1 0 0,-1-1 0,1 1 0,-1 0 1,0 0-1,0-1 0,0 1 0,0 0 0,0-1 0,-1 1 0,1 0 0,-1-1 1,0-1-1,0 3-2,0 0 1,0 0-1,0 0 1,0 0-1,-1 0 1,1 0-1,0 0 1,0 1-1,-1-1 1,1 1-1,0-1 1,-1 1-1,1-1 1,0 1 0,-1 0-1,1-1 1,-1 1-1,1 0 1,0 0-1,-1 0 1,1 0-1,-1 0 1,-1 1-1,-3 0-1,1 0-1,0 0 0,-1 1 1,1 0-1,0 0 0,0 0 1,0 0-1,0 1 0,0 0 1,1 0-1,-1 0 0,1 1 0,0-1 1,0 1-1,-6 8 0,9-12 11,1 1-1,-1 0 1,1 0-1,-1 0 0,1 0 1,-1 0-1,1 0 0,0 0 1,0 1-1,-1-1 1,1 0-1,0 0 0,0 0 1,0 0-1,0 0 0,0 0 1,0 0-1,1 0 1,-1 0-1,0 1 0,0-1 1,1 0-1,-1 0 0,1 0 1,-1 0-1,1 0 1,-1-1-1,1 1 0,0 0 1,-1 0-1,1 0 0,0 0 1,0-1-1,-1 1 1,1 0-1,0-1 0,0 1 1,0 0-1,0-1 0,0 1 1,0-1-1,0 0 0,0 1 1,0-1-1,2 1 1,10 3-3,0-1 0,0 0 0,18 2 0,-1 0-14,56 24-104,-78-26 106,0 1-1,-1 0 1,1 0 0,-1 1 0,0 0-1,0 0 1,-1 1 0,9 9 0,-9-15 45,-3-10 42,-2-10 35,9-106-112,-3 54 0,-7 71 0,0 0 0,0 0 0,1 1 0,-1-1 0,0 0 0,1 0 0,-1 0 0,1 1 0,-1-1 0,1 0 0,-1 1 0,1-1 0,-1 0 0,1 1 0,-1-1 0,1 1 0,0-1 0,0 1 0,-1-1 0,1 1 0,0-1 0,0 1 0,-1 0 0,1 0 0,0-1 0,0 1 0,0 0 0,-1 0 0,1 0 0,0 0 0,0 0 0,0 0 0,1 0 0,35 4 0,-26-3 0,12-1 0,1 0 0,-1-2 0,33-7 0,7 0 0,-62 9-1,0-1-1,-1 1 1,1 0-1,0 0 1,0 0-1,0 0 1,0 0 0,0 0-1,0 0 1,0 0-1,-1 0 1,1 0 0,0 1-1,0-1 1,0 0-1,0 1 1,-1-1-1,1 0 1,0 1 0,0-1-1,-1 1 1,1-1-1,0 1 1,-1 0-1,1-1 1,0 1 0,-1 0-1,1-1 1,-1 1-1,1 0 1,-1-1 0,1 1-1,-1 1 1,1 1-9,-1 0 0,0 0 1,0 0-1,0 0 0,0 0 1,0 0-1,-1-1 0,1 1 1,-1 0-1,-2 5 0,-2 6-29,-1 0 1,-1-1-1,-9 16 0,13-25 41,-2 2 24,1 1 0,-1-1-1,1 1 1,1 0-1,-1 0 1,1 0 0,1 0-1,-1 1 1,1-1 0,0 1-1,0 10 1,2-18-26,0 1 0,0-1 0,0 1 0,0 0 0,0-1 0,0 1 0,1-1 0,-1 1 0,0-1 0,0 1 0,1-1 0,-1 1 0,0-1 0,1 1 0,-1-1 0,1 1 0,-1-1 0,0 0 0,1 1 0,-1-1 0,1 0 0,-1 1 0,1-1 0,-1 0 0,1 0 0,-1 1 0,1-1 0,0 0 0,0 0 0,26 2 0,21-12 0,1-4-2345,-38 12 1021,-1-1 0,1 0 1,-1-1-1,0 0 0,0-1 1,12-7-1,-11 4-5995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15439,'0'0'8103,"5"0"-5732,9-6-642,4-1-416,5 0-192,-2-1-384,5 0-545,-1 3-192,-1 1-864,1-1-2307,-1-1-4453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13325,'0'0'11333,"9"-1"-10399,-2 0-775,0-1 1,0 0-1,0 0 0,0-1 0,0 1 0,-1-1 1,1-1-1,-1 1 0,0-1 0,9-7 0,-11 8-87,-1 0 0,1-1-1,0 1 1,-1-1-1,0 0 1,1 0 0,-2 0-1,1 0 1,0-1 0,-1 1-1,0-1 1,0 1 0,0-1-1,-1 0 1,1 0 0,-1 0-1,0 0 1,0-7-1,-1 11-62,0 0-1,1-1 1,-1 1-1,0 0 1,0 0-1,-1-1 1,1 1-1,0 0 1,0 0-1,-1 0 1,1-1-1,0 1 1,-1 0-1,1 0 1,-1 0-1,0 0 1,1 0-1,-1 0 1,0 0-1,0 0 1,-1-1-1,1 1-15,0 1-1,0 0 1,1 0-1,-1 0 1,0-1-1,0 1 1,0 0-1,0 0 1,0 1 0,0-1-1,0 0 1,0 0-1,0 0 1,0 1-1,1-1 1,-1 0-1,0 1 1,0-1-1,0 1 1,0-1 0,0 1-1,-4 3-27,0 0 0,0 0 0,0 0 1,1 0-1,0 1 0,0 0 0,-4 6 0,3-3 47,0-1 0,1 1-1,0 0 1,0 0-1,1 0 1,0 1 0,0-1-1,1 1 1,0 0 0,-1 16-1,3-24-1,0-1-1,0 1 0,1 0 1,-1-1-1,0 1 0,1 0 1,-1-1-1,1 1 0,-1 0 0,1-1 1,-1 1-1,1-1 0,-1 1 1,1-1-1,0 1 0,-1-1 1,1 1-1,-1-1 0,1 0 1,0 1-1,0-1 0,-1 0 0,1 1 1,0-1-1,0 0 0,-1 0 1,1 0-1,0 0 0,0 0 1,-1 0-1,2 0 0,34 0 172,-24 0-94,48-3 147,-35 2-214,1 0 0,45 5 0,-70-47 1896,-10-110-955,33 158-1452,-5 1-129,0 0 0,0-1 0,25 3 0,-31-6-1774,1-2 1,0 1-1,16-3 1,-2-3-5556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15022,'0'0'3716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6342,'0'0'13725,"-4"10"-11333,-1 0-1923,2 0 1,-1-1 0,1 1 0,1 0-1,0 0 1,0 1 0,1 12 0,-1 66 2189,-1-45-2183,3-1 0,1 1 0,2 0 0,13 61 0,-16-105-466,0 1 0,0 0 0,0 0 0,0 0 0,0 0 0,0-1 0,0 1 0,0 0 0,0 0 0,1 0 0,-1-1 0,0 1 0,1 0 0,-1 0 0,0-1 0,1 1 0,-1 0 0,1-1 0,-1 1 0,1-1 0,-1 1 0,1 0 0,0-1 0,-1 1 0,1-1 0,0 1 0,-1-1 0,1 0 0,0 1 0,0-1 0,-1 0-1,1 1 1,0-1 0,0 0 0,0 0 0,-1 0 0,3 0 0,-2-1 7,0 0 0,0 0 0,0 0 0,-1 0 0,1 0 0,0 0 1,0-1-1,0 1 0,-1 0 0,1-1 0,-1 1 0,1 0 0,-1-1 0,0 1 0,1 0 0,-1-1 0,0 1 0,0-1 0,0 1 0,0-3 0,-2-9-162,0 1-1,-1-1 1,0 1-1,-1 0 1,-1 0-1,0 1 1,0-1 0,-1 1-1,-13-18 1,-17-39-755,38 66 1005,1 2 0,-1-1 0,0 0 0,1 0 0,-1 1 1,1 0-1,-1-1 0,1 1 0,-1 0 0,1 0 0,0 0 0,-1 0 0,4 2 1,10-2-1642,-16-8-10300,0 1 2713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1281,'0'0'28288,"5"-9"-27231,4-6-862,0 1 0,1 0-1,0 1 1,2 0-1,-1 1 1,1 0 0,1 0-1,0 2 1,1-1-1,21-11 1,-35 22-195,1-1 0,0 1 0,-1 0 0,1 0 0,0-1 0,0 1 0,-1 0 0,1 0 0,0 0 0,0 0 0,-1 0 0,1 0 0,0 0 0,0 0 0,0 0 0,-1 0 0,1 0 0,0 0 0,0 0 0,-1 1 0,1-1 0,0 0 0,0 1 0,-1-1 0,1 0 0,0 1 0,-1-1 0,1 1 0,-1-1 0,1 1 0,-1-1 0,1 1 0,-1 0 0,1-1 0,-1 1 0,1 0 0,-1-1 0,0 1 0,1 0 0,-1 0 0,0-1 0,1 1 0,-1 0 0,0 0 0,0-1 0,0 1 0,0 0 0,0 1 0,0 49 0,-1-36 0,0 3 0,-1-1 0,0 0 0,-9 29 0,-3 22 0,16-65 0,5-7 0,3-8 0,-3-3 0,-1 0 0,0-1 0,-1 0 0,6-29 0,-10 36 0,1 0 0,-1-1 0,-1 1 0,0-1 0,0 0 0,-1 1 0,0 0 0,0-1 0,-6-16 0,29 28-2171,-6 1 225,-1-1 0,1-1 0,-1 0 0,1-1-1,28-4 1,-14-11-4801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12940,'0'0'8680,"-9"10"-7238,2-1-1068,-1 0-1,1 0 1,1 1 0,0 0-1,0 0 1,1 0 0,0 1-1,1 0 1,0 0 0,-4 21-1,2 17 582,1 1-1,3-1 0,7 96 0,2-94-819,-6-47-117,-1-1 0,1 0 0,0 1 0,1-1 0,-1 0 0,0 0 0,1 1 0,0-1 0,-1-1 0,1 1 0,0 0 0,3 3 0,-5-6-3,1 0 1,-1 0-1,0 0 1,0 1-1,0-1 1,1 0-1,-1 0 1,0 0-1,1 0 1,-1 0-1,0 1 1,0-1-1,1 0 1,-1 0-1,0 0 1,1 0-1,-1 0 1,0 0-1,0 0 1,1 0-1,-1 0 1,0 0-1,1 0 1,-1 0-1,0 0 1,1 0-1,-1 0 1,0-1-1,0 1 1,1 0 0,-1 0-1,0 0 1,0 0-1,1-1 1,-1 1-1,0 0 1,0 0-1,1 0 1,-1-1-1,0 1 1,0 0-1,7-18 246,-4-18-127,-2 13-98,-1 0-32,0 0 0,-4-22 0,4 40-10,-1 1 0,0-1 0,0 0 0,0 1 0,0 0 0,-1-1 0,0 1 0,0 0 0,0 0 0,0 0 0,-1 0 0,1 0 0,-1 1 0,0-1 1,0 1-1,-5-4 0,8 7 3,0-1 1,-1 1-1,1 0 1,0-1 0,0 1-1,-1 0 1,1-1-1,-1 1 1,1 0 0,0 0-1,-1 0 1,1-1-1,-1 1 1,1 0 0,0 0-1,-1 0 1,1 0-1,-1 0 1,1 0 0,-1-1-1,1 1 1,0 0-1,-1 0 1,1 1 0,-1-1-1,1 0 1,-1 0-1,1 0 1,-1 0 0,1 0-1,0 0 1,-1 1-1,1-1 1,-1 0 0,1 0-1,0 0 1,-1 1-1,1-1 1,0 0 0,-1 1-1,1-1 1,0 0-1,-1 1 1,1-1 0,0 0-1,0 1 1,0-1-1,-1 1 1,1-1 0,0 0-1,0 1 1,0-1-1,0 1 1,0-1-1,0 1 1,0-1 0,0 0-1,0 1 1,0-1-1,0 1 1,0-1 0,0 1-1,0-1 1,0 1-1,0-1 1,0 0 0,0 1-1,1-1 1,-1 1-1,10 34-149,-6-31 160,-1 0 0,1-1-1,0 1 1,1-1 0,-1 0 0,0 0-1,1 0 1,0-1 0,0 1-1,0-1 1,0 0 0,0-1-1,0 1 1,0-1 0,0 0 0,1 0-1,-1-1 1,0 1 0,1-1-1,-1 0 1,9-2 0,-1 1 12,-1-1-1,0 0 1,0-1 0,0 0-1,0-1 1,-1 0 0,1-1 0,15-9-1,-23 12-19,4-3 9,1 0 0,-1-1 0,-1 1 1,1-2-1,-1 1 0,8-9 0,-14 13-62,-17 36-246,12-25 348,0 0-1,0 1 1,0-1 0,1 1-1,1-1 1,0 1 0,0 0-1,-1 13 1,4-22-43,0-1 0,-1 1 0,1 0 0,0-1-1,-1 1 1,1 0 0,0-1 0,0 1 0,0-1 0,-1 1 0,1-1 0,0 0 0,0 1 0,0-1 0,0 0 0,0 0 0,0 0 0,0 1 0,0-1 0,0 0-1,0 0 1,0 0 0,0 0 0,-1-1 0,1 1 0,0 0 0,0 0 0,2-1 0,32-6 62,41-27-68,-63 26 0,1 1 0,0 0 0,1 1 0,0 1 0,27-7 0,-41 12 0,0 0 0,0 1 0,0-1 0,-1 1 0,1-1 0,0 0 0,0 1 0,-1-1 0,1 1 0,-1 0 0,1-1 0,0 1 0,-1-1 0,1 1 0,-1 0 0,1-1 0,-1 1 0,1 0 0,-1 0 0,0 0 0,1-1 0,-1 1 0,0 0 0,0 0 0,0 0 0,0-1 0,1 1 0,-1 0 0,0 0 0,0 0 0,0 0 0,-1 0 0,1 1 0,0 40 0,-1-32 0,1-9-96,0 0 1,0 0-1,0 1 1,0-1-1,0 0 0,0 1 1,0-1-1,0 0 1,0 0-1,1 1 0,-1-1 1,0 0-1,1 0 0,-1 1 1,1-1-1,0 0 1,-1 0-1,1 0 0,0 0 1,-1 0-1,1 0 1,0 0-1,0 0 0,2 1 1,-1-2-295,0 1 0,0-1 0,0 0 1,0 0-1,0 0 0,0-1 0,0 1 0,0 0 1,0-1-1,0 1 0,0-1 0,0 0 1,-1 0-1,1 0 0,0 0 0,3-2 0,19-13-10228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23 11371,'0'0'16981,"-10"-5"-16068,4 2-802,3 1-82,0 0 0,0 0 0,0 1 0,0-1 0,-1 1 0,1 0 0,0 0 0,-1 0 0,1 1 0,-1-1 1,1 1-1,-1 0 0,1 0 0,-1 0 0,1 0 0,-1 0 0,1 1 0,-1 0 0,1-1 0,-4 3 0,-70 38 75,70-37-122,1 0-1,0 1 1,0-1-1,1 2 1,-1-1-1,1 0 1,0 1 0,1 0-1,-7 10 1,11-16-7,-1 1 0,1 0 1,0 0-1,0 0 0,0 0 1,0 0-1,-1-1 0,1 1 1,0 0-1,0 0 0,1 0 1,-1 0-1,0 0 0,0 0 0,0-1 1,0 1-1,1 0 0,-1 0 1,0 0-1,1-1 0,-1 1 1,1 0-1,-1 0 0,1-1 1,-1 1-1,1 0 0,0-1 1,-1 1-1,1 0 0,0-1 1,-1 1-1,1-1 0,0 0 1,0 1-1,-1-1 0,1 1 1,0-1-1,0 0 0,0 0 1,0 1-1,0-1 0,-1 0 1,3 0-1,53 9-238,-32-5 37,-10-1 169,1 1 0,-1 1 0,0 0 0,0 1 0,23 14 0,-34-18 100,1 1 0,0-1 0,0 1 1,-1 0-1,0 0 0,1 0 0,-1 1 0,0-1 1,-1 1-1,1 0 0,-1 0 0,1 0 0,-1 0 0,0 0 1,-1 0-1,1 0 0,-1 1 0,0-1 0,0 1 1,0-1-1,0 1 0,-1 8 0,0-10 59,-1 0 0,0-1-1,0 1 1,0 0 0,0 0 0,-1-1-1,1 1 1,-1 0 0,1-1 0,-1 0-1,0 1 1,0-1 0,0 0 0,0 0-1,-1 0 1,1 0 0,0 0 0,-1-1 0,1 1-1,-1-1 1,0 0 0,0 1 0,1-1-1,-1 0 1,0-1 0,-4 2 0,-4 1-103,0-1 0,0 0 1,-1 0-1,1-1 1,-20-1-1,30 0-155,-1 0-1,1 0 1,0-1 0,-1 1-1,1 0 1,0-1 0,-1 1-1,1-1 1,0 1-1,0-1 1,0 1 0,-1-1-1,1 0 1,0 0 0,0 0-1,0 1 1,0-1 0,0 0-1,-1-2 1,-7-24-8056,8 5-2630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131 285 10890,'0'0'10602,"-10"5"-9219,0 0-1127,0 2 0,0-1 0,1 1 0,0 1 0,0-1 0,-11 14 0,15-16-86,1 0-1,0 1 1,0 0-1,0 0 1,1 0-1,0 0 1,0 0-1,0 1 1,1-1-1,0 1 1,0 0-1,1-1 1,0 1-1,-1 9 1,2-14-135,0-1 0,0 0 0,0 0 0,0 0-1,0 0 1,0 1 0,0-1 0,1 0 0,-1 0 0,0 0 0,1 0 0,-1 0 0,1 0 0,-1 0 0,1 0 0,0 0 0,-1 0 0,1 0 0,0 0 0,0 0 0,-1 0 0,1-1 0,0 1 0,0 0-1,0 0 1,0-1 0,0 1 0,2 0 0,0 0 36,-1-1 1,1 1-1,0-1 0,0 0 0,0 0 0,0 0 0,0 0 1,0-1-1,0 1 0,0-1 0,3 0 0,4-3 75,1 1 0,-1-1 0,0-1 1,-1 0-1,14-9 0,-3-2-94,0-1 0,-2-1 0,0 0 0,-1-2 0,-1 0 0,18-28 0,-25 33-252,0-1 1,-1 0-1,0-1 0,-2 0 0,0 0 0,0-1 1,-2 1-1,0-1 0,2-29 0,-6 43 131,0 1-1,0-1 1,0 0 0,0 0-1,0 1 1,-1-1 0,0 0-1,0 1 1,0-1-1,0 1 1,-1-1 0,1 1-1,-1-1 1,0 1 0,0 0-1,0 0 1,0 0 0,0 0-1,-1 0 1,1 1-1,-1-1 1,-5-3 0,4 4 49,1 0 1,-1 1 0,1 0 0,-1 0-1,0 0 1,0 0 0,1 0-1,-1 1 1,0-1 0,0 1-1,0 0 1,0 1 0,1-1 0,-1 1-1,0-1 1,0 1 0,0 0-1,1 0 1,-1 1 0,1-1-1,-1 1 1,-5 3 0,-1 2 65,0 0 0,0 0 0,1 1 0,0 0 0,-13 14 1,20-19-6,-1 0 1,0 0-1,1 0 1,0 0-1,-1 0 1,1 1-1,0-1 1,1 0-1,-1 1 1,1 0-1,-1-1 1,1 1 0,0 0-1,1 0 1,-1-1-1,1 1 1,-1 0-1,1 0 1,0 0-1,1 0 1,0 7-1,2-8-31,0 0 0,0 0-1,0 0 1,0 0 0,1-1-1,-1 1 1,1-1 0,0 0-1,0 0 1,0 0 0,-1-1-1,2 1 1,-1-1 0,0 0-1,0 0 1,6 0 0,11 5 1,-10-3-31,-1 1 0,1 0 0,-1 1 0,0 0 0,-1 1 0,1 0 0,-1 0 0,-1 1 0,1 0 0,-1 1 0,0-1 0,10 14-1,-12-12-316,-1 0-1,0 0 1,-1 0-1,0 0 1,0 1-1,-1-1 1,0 1-1,3 17 0,-5-22-567,1 5-1729,1-5-2443,3-4-3064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 6983,'0'0'14557,"-11"-2"-11690,11 2-2847,-7-2 161,0 1 0,0 0 0,1 0 0,-1 1 0,0 0 0,0 0 0,0 0 0,0 1 0,1 0-1,-1 0 1,0 1 0,1 0 0,-1 0 0,1 1 0,-11 5 0,5 0 138,1 1 1,0 0-1,1 0 1,-16 19-1,22-24-242,1 0 0,-1 1-1,2-1 1,-1 1 0,0 0 0,1 0 0,0 0-1,0 0 1,0 0 0,1 0 0,-1 1 0,1-1-1,1 0 1,-1 12 0,1-16-65,0 0 0,1 0 0,-1 0 0,1 0 0,-1 0 0,1 0 0,-1 0 0,1-1 0,-1 1 0,1 0 0,0 0 0,-1 0 0,1 0 0,0-1-1,0 1 1,0 0 0,0-1 0,0 1 0,0-1 0,0 1 0,0-1 0,0 1 0,0-1 0,0 0 0,0 1 0,0-1 0,0 0 0,0 0 0,0 0 0,0 0 0,0 0 0,0 0 0,0 0 0,0 0 0,0 0 0,1-1 0,-1 1-1,0 0 1,0-1 0,0 1 0,1-1 0,4-1 9,0 1-1,-1-1 1,1 0-1,0-1 1,-1 1 0,6-5-1,6-7-42,-1-1 0,-1-1 0,0-1 0,-2 0 0,17-26 0,0 1-887,-42 80-79,8-24 635,0-1 0,0 0 0,1 1 0,-1 16 0,4-25-155,-1 0 0,1 1 0,0-1 0,1 0 0,-1 0 1,1 0-1,0 0 0,2 7 0,-2-11 212,0 0 0,0 0 0,0 0 0,0 0 0,0 0 0,0 0 0,0 0 0,0 0 0,0-1 1,0 1-1,1 0 0,-1-1 0,0 1 0,1-1 0,-1 1 0,0-1 0,1 1 0,-1-1 0,1 0 0,-1 0 0,0 0 0,4 0 0,17 0-3910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4676,'0'0'14830,"-10"3"-12256,4-2-2413,1 1-1,-1 1 1,1-1 0,0 1 0,0 0 0,0 0 0,0 0 0,0 1 0,1 0 0,-1 0 0,1 0 0,0 0 0,0 1 0,1-1 0,-1 1 0,1 0 0,0 0 0,1 0 0,-5 10 0,-3 9 384,1 0 0,1 0 0,2 1 0,0 0 0,1 0 0,2 0 0,0 1 0,2-1 0,3 46 0,-2-71-543,1 1-1,-1-1 1,0 1-1,1 0 1,-1-1-1,0 1 1,1-1-1,-1 1 1,0-1 0,1 0-1,-1 1 1,1-1-1,-1 1 1,1-1-1,-1 0 1,1 1-1,-1-1 1,1 0-1,-1 0 1,1 1-1,0-1 1,-1 0 0,1 0-1,-1 0 1,1 0-1,0 0 1,-1 0-1,1 0 1,-1 0-1,1 0 1,0 0-1,-1 0 1,1 0-1,-1 0 1,1 0 0,0-1-1,-1 1 1,1 0-1,0-1 1,25-9-32,26-35-73,-45 37 81,1 1-1,0-1 0,0 1 1,0 1-1,1 0 0,0 0 1,1 0-1,-1 1 0,1 1 0,18-7 1,-27 11 18,0 0-1,0 0 1,0 0 0,0 0 0,0 0-1,0 1 1,-1-1 0,1 0 0,0 0-1,0 1 1,0-1 0,-1 0 0,1 1-1,0-1 1,0 1 0,-1-1 0,1 1 0,0 0-1,-1-1 1,1 1 0,-1-1 0,1 1-1,-1 0 1,1 0 0,-1-1 0,1 1-1,-1 0 1,0 0 0,1 0 0,-1-1-1,0 1 1,0 0 0,1 0 0,-1 0 0,0 0-1,0 0 1,0-1 0,0 1 0,0 0-1,0 0 1,-1 0 0,1 0 0,0 0-1,0-1 1,-1 3 0,-11 42-175,-22 10 529,26-43-209,1-1-1,-1 1 0,2 1 1,-8 18-1,14-31-129,0 1 0,0-1 0,0 0 1,0 1-1,0-1 0,0 0 0,0 1 1,0-1-1,0 0 0,0 1 0,0-1 0,1 0 1,-1 1-1,0-1 0,0 0 0,0 0 1,0 1-1,0-1 0,1 0 0,-1 0 1,0 1-1,0-1 0,1 0 0,-1 0 0,0 1 1,0-1-1,1 0 0,-1 0 0,0 0 1,1 0-1,-1 0 0,0 1 0,0-1 0,1 0 1,-1 0-1,0 0 0,1 0 0,-1 0 1,1 0-1,22 1 243,23-6 100,-22 1-517,1-2 1,-1 0-1,0-1 1,0-2 0,-1 0-1,42-25 1,-63 33-143,-1 0 0,1 0 0,-1-1 0,0 1 0,1-1 0,-1 1 0,0-1 1,0 0-1,0 1 0,0-1 0,0 0 0,0 0 0,1-3 0,-4-16-8815,-9 4-3906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17168,'0'0'3524,"56"-3"351,-14-3-1056,5-1-1121,4 1-609,3 1-577,-7-3-480,-3 4-1089,-7-1-3139,-4-4-7207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13805,'0'0'14932,"10"2"-13966,1 0-899,0-1 1,1-1 0,-1 1-1,0-2 1,1 0-1,-1 0 1,0-1 0,0 0-1,0-1 1,0 0 0,0-1-1,0 0 1,-1-1-1,15-8 1,-16 7-56,1 0-1,-1 0 1,-1-1-1,1-1 1,9-10-1,-16 16-24,0 0 0,0 0 0,-1 0 0,1-1 0,0 1-1,-1-1 1,0 1 0,1-1 0,-1 1 0,0-1 0,-1 0 0,1 0 0,0 1-1,-1-1 1,1 0 0,-1 0 0,0 0 0,0 0 0,0 1 0,0-1-1,-1 0 1,1 0 0,-1 0 0,0 0 0,-1-4 0,1 6-1,0 0 1,0 0 0,0-1-1,0 1 1,-1 1 0,1-1-1,0 0 1,-1 0 0,1 0-1,0 1 1,-1-1 0,1 0-1,-1 1 1,1-1-1,-1 1 1,1 0 0,-1 0-1,1-1 1,-1 1 0,1 0-1,-1 0 1,1 0 0,-4 1-1,-38 9-151,26-2 173,0 2-1,1 0 1,0 0 0,1 2 0,0 0-1,1 0 1,0 2 0,-22 26-1,35-38 6,0-1 0,0 1 0,-1 0 0,1-1 0,0 1 0,1 0 0,-1 0 0,0 0-1,0 0 1,1 0 0,-1 0 0,1 0 0,0 0 0,-1 0 0,1 0 0,0 0 0,0 3-1,1-4-2,-1 0-1,1 0 0,-1 0 0,1 0 0,0 0 0,0 0 0,-1 0 0,1 0 1,0 0-1,0-1 0,0 1 0,0 0 0,0 0 0,0-1 0,0 1 0,0-1 1,0 1-1,0-1 0,0 1 0,0-1 0,2 1 0,8 1 27,0-1 0,0 0 0,0 0 1,-1-1-1,13-1 0,-12 0-34,123-16 46,-102 11-43,1 1 1,-1 2-1,63 1 0,-94 2 12,0 0-1,0 1 1,1-1 0,-1 1-1,0 0 1,0-1 0,0 1-1,0 0 1,0-1 0,0 1-1,0 0 1,-1 0 0,1 0-1,0 0 1,0 0 0,-1 0-1,1 0 1,0 0-1,-1 0 1,1 0 0,-1 1-1,1-1 1,-1 0 0,0 0-1,0 0 1,1 1 0,-1-1-1,0 0 1,0 0 0,0 1-1,0-1 1,0 0 0,-1 0-1,1 0 1,0 1 0,-1-1-1,1 0 1,-1 2 0,-15 47 1053,15-47-876,4-9-96,-1 3-92,6-16-6,-1 0 0,-1-1 0,-1 1 0,-1-1 0,0 0 0,-1-1 0,-2 1 0,0 0 0,-2-28 0,1 48 0,0 0 0,-1 0 0,1 0 0,0 0 0,0 1 0,0-1 0,0 0 0,0 0 0,-1 0 0,1 0 0,0 0 0,0 0 0,0 0 0,0 0 0,-1 0 0,1 0 0,0 0 0,0 0 0,0 0 0,0 0 0,0 0 0,-1 0 0,1 0 0,0 0 0,0 0 0,0-1 0,0 1 0,0 0 0,-1 0 0,1 0 0,0 0 0,0 0 0,0 0 0,0 0 0,0 0 0,0-1 0,-1 1 0,1 0 0,0 0 0,0 1 0,-1 0 0,1 0 0,0 0 0,-1 0 0,1 0 0,0 1 0,0-1 0,0 0 0,0 0 0,0 0 0,0 0 0,0 0 0,0 0 0,1 1 0,-1-1 0,0 0 0,2 2 0,-1-2 0,1 1 0,0-1 0,-1 0 0,1 0 0,0 1 0,0-1 0,0 0 0,0-1 0,0 1 0,0 0 0,0-1 0,0 1 0,0-1 0,1 1 0,2-1 0,41 1 0,-35-1 0,19-1 1,59-11 1,-42 4-42,-46 8 25,-1 0 0,1 0 0,-1 0 1,1-1-1,-1 1 0,1 0 0,-1 0 1,1 0-1,0 0 0,-1 0 0,1 0 1,-1 0-1,1 0 0,-1 0 0,1 0 1,0 1-1,-1-1 0,1 0 0,-1 0 1,1 0-1,-1 1 0,1-1 0,-1 0 1,1 1-1,-1-1 0,0 0 0,1 1 1,-1-1-1,1 1 0,-1-1 0,1 1 1,-7 18-153,-28 24 218,29-36-56,-3 1 84,2 0 0,-1 1-1,2 0 1,-1 0 0,1 1 0,0 0-1,-5 15 1,11-25-79,-1 1 0,0 0 0,0-1 0,0 1 0,1-1 0,-1 1 0,0-1 0,1 1 0,-1-1 0,1 1 0,-1-1 0,1 1 0,-1-1 0,1 1 0,-1-1 0,1 1 0,-1-1 0,1 0 0,-1 1 0,1-1 0,0 0 0,-1 0 0,1 0 0,-1 1 0,1-1 0,0 0 0,-1 0 0,1 0 0,0 0 0,-1 0 0,1 0 0,0 0 0,-1 0 0,1 0 0,0 0 0,-1-1 0,1 1 0,-1 0 0,1 0 0,0-1 0,34-5 0,-6-4 0,-1 0 0,-1-2 0,0-1 0,-1-1 0,0-1 0,33-26 0,-64 46-217,1 1 0,0-1 0,1 1 0,-1 0 0,1 0 0,0 0 0,-2 7 0,-1 3-925,1 0 1,0 1 0,1-1-1,1 1 1,-2 30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13933,'0'0'13037,"42"-54"-12141,-10 46-159,3 3-609,5 5-320,-2 0-1826,3-1-2786,3 0-7624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15855,'0'0'4965,"-9"6"-3855,1 1-822,0 1-1,0 0 1,0 0 0,1 1-1,1-1 1,-1 2 0,1-1-1,1 1 1,0 0 0,0 0-1,1 0 1,0 0-1,1 1 1,0 0 0,1 0-1,-2 14 1,4-24-285,0 7 152,-1 1 1,1 0 0,0 0-1,1 0 1,0 0-1,3 11 1,-3-17-97,0-1 0,0 0 0,0 1 0,1-1 0,-1 0 0,0 0 0,1 0 0,0 0 0,0 0 0,-1 0 0,1-1 0,0 1 0,0 0 0,0-1 0,1 0 0,-1 1 0,0-1 0,1 0 0,-1 0 0,0 0 0,1-1 0,-1 1 0,1 0 0,-1-1 0,6 0 1,2 1 43,0-1 0,-1-1 1,1 0-1,0-1 1,-1 1-1,1-2 1,-1 1-1,0-2 0,0 1 1,0-1-1,0 0 1,0-1-1,-1 0 1,0 0-1,0-1 1,-1 0-1,14-14 0,7-8-364,-2-1 0,44-63 0,-66 91-1074,-5 14 618,-9 35 472,-3 21 417,12-58-73,1 0 0,0 0-1,0 0 1,1 0-1,1-1 1,-1 1 0,2 0-1,6 18 1,-8-26-25,1 0 0,0 0 0,-1 0 0,1 0-1,1 0 1,-1 0 0,0-1 0,0 1 0,1-1 0,0 0-1,-1 0 1,1 0 0,0 0 0,0 0 0,0-1 0,0 1 0,1-1-1,-1 0 1,0 0 0,0 0 0,1 0 0,-1 0 0,1-1-1,-1 1 1,1-1 0,-1 0 0,0 0 0,1-1 0,-1 1 0,1-1-1,5-1 1,1-1-12,1-1-1,-1 1 1,0-2-1,0 1 1,-1-2-1,1 1 1,-1-1-1,0 0 1,-1-1-1,0 0 1,13-14-1,-3 1 34,0-1-1,-2-1 1,21-34-1,-32 46-104,0 0-1,0 0 1,-1 0 0,0-1 0,-1 1-1,0-1 1,-1 0 0,0 0 0,-1 0-1,0 0 1,-1 0 0,-1-22 0,0 31-86,1 0 0,-1 0 0,1 0 0,-1 0 0,0 1 0,0-1 0,0 0 0,0 0 0,0 0 0,0 1 0,0-1 0,0 0 0,-1 1 0,1-1 0,-1 1 0,1 0 0,-1-1 0,0 1 0,0 0 0,1 0 0,-1 0 0,0 0 0,0 0 0,0 1 0,0-1 0,-3 0 0,0 0-650,0 0 1,0 1 0,0-1 0,1 1 0,-1 0 0,0 0-1,0 1 1,0 0 0,0 0 0,-5 1 0,-10 8-6590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90 7335,'0'0'5605,"-11"-1"-2172,4 1-3256,-1 0 1,0 0 0,1 0-1,-1 1 1,1 0 0,-1 1-1,1 0 1,0 0 0,0 0-1,0 1 1,0 0 0,0 1-1,0-1 1,1 1 0,0 0-1,-1 1 1,-9 10 0,9-8-105,1 0 0,0 1 0,1 0 0,-1 0 0,2 1 1,-1-1-1,1 1 0,0 0 0,1 0 0,0 0 0,1 1 1,0-1-1,0 1 0,1-1 0,0 1 0,1 16 0,0-25-27,0 0-1,0 0 1,0 0 0,0-1-1,0 1 1,0 0-1,0 0 1,0 0-1,0-1 1,0 1 0,1 0-1,-1 0 1,0-1-1,1 1 1,-1 0-1,0-1 1,1 1 0,-1 0-1,1-1 1,-1 1-1,1 0 1,-1-1-1,1 1 1,-1-1 0,1 1-1,0-1 1,-1 0-1,1 1 1,0-1-1,1 1 1,0-1 8,0 1 1,0-1-1,0 0 0,0-1 1,0 1-1,0 0 0,0 0 1,0-1-1,0 0 0,0 1 1,4-3-1,2 0 6,0-2 0,0 1 0,-1-1 0,12-10 0,-7 4-63,0 0 0,-1 0 0,-1-1 0,0-1 0,-1 0 0,0 0 1,-1-1-1,0 0 0,-1-1 0,-1 1 0,0-1 0,-1 0 0,-1-1 0,0 1 0,-1-1 0,-1 0 0,1-17 0,-3 32 6,0 0 0,0 1 0,0-1 0,0 0 0,0 1 0,0-1 0,0 0 0,0 1 0,0-1 0,0 0 0,0 0 0,0 1 0,0-1 0,-1 0 0,1 1 0,0-1 0,0 0-1,-1 1 1,1-1 0,0 1 0,-1-1 0,1 0 0,-1 1 0,1-1 0,-1 1 0,1-1 0,-1 1 0,1 0 0,-1-1 0,0 1 0,1-1 0,-1 1 0,1 0 0,-1 0 0,0-1 0,1 1 0,-1 0 0,0 0 0,0 0 0,1 0 0,-1 0 0,0-1 0,1 1 0,-1 1 0,0-1 0,-1 0 0,0 1 6,1-1 0,-1 1 0,1 0 0,-1 0-1,0-1 1,1 1 0,-1 1 0,1-1 0,0 0 0,-1 0 0,1 0 0,0 1 0,0-1 0,0 1 0,0-1 0,0 1 0,0-1 0,-1 3 0,-6 22 52,0 1 0,2 0 1,1 0-1,2 0 0,0 1 1,2-1-1,2 33 1,-1-58-43,0 0 0,0 0 0,0 0 0,0-1 0,1 1 0,-1 0 0,0 0 1,1 0-1,-1 0 0,1-1 0,0 1 0,0 0 0,0-1 0,0 1 0,0 0 1,0-1-1,0 1 0,0-1 0,0 0 0,1 1 0,-1-1 0,1 0 0,-1 0 1,1 0-1,-1 0 0,1 0 0,0 0 0,-1 0 0,1 0 0,0-1 0,0 1 0,0-1 1,-1 1-1,1-1 0,0 0 0,0 0 0,0 0 0,2 0 0,1 0 12,0-1-1,-1 0 0,1 0 1,-1 0-1,1-1 1,-1 1-1,1-1 0,-1 0 1,0 0-1,0-1 0,0 1 1,0-1-1,-1 0 0,7-6 1,0-2-37,-1-2 1,0 0 0,-1 0-1,0 0 1,-1-1 0,0 0-1,-1 0 1,-1-1 0,6-27-1,-11 65-270,-1-9 546,0 1 0,2-1-1,0 0 1,0 1 0,5 20 0,-5-33-173,0 0 1,-1 0-1,1 0 1,0 0-1,0 0 1,1 0-1,-1 0 1,0 0-1,1 0 1,-1 0-1,1-1 1,-1 1-1,1 0 1,0-1-1,0 0 1,0 1-1,2 0 1,-2-1 9,1 0 0,0-1 1,0 1-1,-1-1 0,1 0 0,0 1 1,0-1-1,0-1 0,0 1 1,0 0-1,-1-1 0,1 1 1,0-1-1,0 0 0,0 0 1,-1 0-1,4-2 0,1-1-65,0 0-1,0-1 1,0 1 0,-1-2-1,0 1 1,0-1 0,0 0-1,-1 0 1,0 0-1,0-1 1,-1 0 0,7-12-1,-6 9-157,0 0-1,0-1 1,-1 1-1,-1-1 1,0 0-1,0 0 1,-1 0-1,1-19 1,-3 30 107,0 0 1,0 1-1,-1-1 1,1 0-1,0 0 1,0 0-1,0 0 1,0 0-1,-1 1 1,1-1-1,0 0 1,0 0-1,0 0 0,-1 0 1,1 0-1,0 0 1,0 0-1,-1 0 1,1 0-1,0 0 1,0 0-1,0 0 1,-1 0-1,1 0 1,0 0-1,0 0 0,-1 0 1,1 0-1,0 0 1,0 0-1,0 0 1,-1 0-1,1 0 1,0 0-1,0-1 1,0 1-1,-1 0 1,1 0-1,0 0 0,0 0 1,0 0-1,0-1 1,-1 1-1,1 0 1,0 0-1,0 0 1,0-1-1,0 1 1,0 0-1,0 0 1,0 0-1,0-1 0,0 1 1,0 0-1,-1 0 1,1-1-1,0 1 1,-11 18-84,7-4 264,1 1 0,0-1 0,1 1 0,1 0 0,0-1 0,1 1 0,0 0 0,5 22 0,-5-34-143,1 0-1,1 0 1,-1-1 0,0 1-1,1 0 1,-1-1 0,1 0-1,0 1 1,0-1 0,0 0-1,0 0 1,0 0 0,0 0-1,1 0 1,-1 0 0,1-1 0,-1 1-1,1-1 1,0 0 0,-1 0-1,1 0 1,0 0 0,0 0-1,0-1 1,0 1 0,0-1-1,0 1 1,-1-1 0,1 0-1,4-1 1,0 1-30,0 0-1,0 0 1,0-1-1,0 0 1,0 0-1,0-1 1,0 0-1,-1 0 1,1-1-1,-1 0 1,0 0 0,7-4-1,-9 4-281,0-1 0,0 0 1,0 1-1,0-2 0,-1 1 0,1 0 0,-1-1 0,3-5 0,4-27-5803,-8 0-3961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17713,'0'0'10314,"11"49"-15567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83 188 2146,'0'0'7853,"6"-8"-3476,-2 3-3765,28-47 5608,-30 49-5808,-1 1 0,0-1 0,0 0 0,0 1 1,0-1-1,0 0 0,0 0 0,-1 0 1,1 1-1,-1-1 0,0 0 0,0 0 0,0 0 1,0 0-1,0 0 0,-1 0 0,1 0 0,-1 1 1,-2-6-1,3 7-358,-1 0 0,0 0 1,0 1-1,1-1 0,-1 0 0,0 0 0,0 1 1,0-1-1,0 0 0,0 1 0,0-1 0,0 1 1,0-1-1,-1 1 0,1 0 0,0-1 1,0 1-1,0 0 0,0 0 0,0 0 0,-1 0 1,1 0-1,0 0 0,0 0 0,0 0 0,0 0 1,-1 1-1,1-1 0,0 0 0,0 1 1,0-1-1,0 1 0,0-1 0,-2 2 0,0 0-84,-1 0-1,0 1 1,1-1-1,-1 1 1,1-1-1,0 1 1,0 0-1,-3 4 1,-1 4-54,1-1 0,1 1 0,0 0-1,0 0 1,1 0 0,0 1 0,1-1 0,0 1 0,1 0 0,0 0 0,1 18 0,1-29 78,0-1-1,0 1 1,1-1 0,-1 1 0,0-1 0,1 1 0,-1-1 0,0 1-1,1-1 1,-1 1 0,0-1 0,1 0 0,-1 1 0,1-1 0,-1 0-1,1 1 1,-1-1 0,1 0 0,-1 1 0,1-1 0,-1 0 0,1 0-1,0 0 1,-1 0 0,1 0 0,-1 1 0,1-1 0,0 0 0,-1 0-1,1 0 1,-1-1 0,1 1 0,-1 0 0,1 0 0,0 0 0,-1 0-1,1 0 1,-1-1 0,1 1 0,-1 0 0,1-1 0,-1 1 0,1-1-1,26-11-10,-11-7-63,-14 16-21,1 0 0,-1 0 0,1 0 0,-1 0 0,1 1 0,0-1 0,0 1 0,0 0 0,0-1 0,5-1 0,-7 37-1506,6 63 1583,-3-62 301,-1 1 1,-2 0-1,-1 0 0,-2 0 0,-1-1 0,-9 36 1,10-61-232,-1-1-1,-1 0 1,0-1 0,0 1 0,-6 8 0,9-14-82,0 0 0,0 0-1,-1 0 1,1 0 0,-1 0 0,1-1 0,-1 1 0,0 0-1,0-1 1,0 1 0,1-1 0,-1 0 0,-1 0 0,1 0 0,0 0-1,0 0 1,0 0 0,0-1 0,-1 1 0,1-1 0,0 1-1,-1-1 1,-2 0 0,3 0 29,1-1 1,-1 0-1,0 0 0,1 0 0,-1 0 0,1 0 1,-1 0-1,1 0 0,0 0 0,-1-1 0,1 1 1,0-1-1,0 1 0,0-1 0,0 1 1,0-1-1,0 1 0,1-1 0,-1 0 0,0 0 1,1 1-1,-1-1 0,0-3 0,-5-45-11,6 39 20,0 0 0,0 0 1,1 0-1,1 0 0,0 0 1,1 0-1,0 1 0,0-1 1,1 1-1,0 0 0,1 0 1,0 0-1,11-15 0,5-1 14,1 1-1,1 0 1,29-23-1,-26 25-2,-1-1 0,40-51 0,-61 70-20,-1 1 0,0 0 0,0-1 0,0 0-1,0 0 1,-1 0 0,0 0 0,0 0 0,0 0 0,-1 0 0,0-1 0,0 1 0,0 0-1,0-8 1,-2 12-1,1 0-1,-1 0 1,1 0 0,-1 0-1,1 0 1,-1 0-1,1 0 1,-1 1-1,0-1 1,1 0-1,-1 0 1,0 0 0,0 1-1,0-1 1,0 0-1,0 1 1,1-1-1,-1 1 1,0-1-1,0 1 1,0 0 0,0-1-1,-1 1 1,1 0-1,0 0 1,0 0-1,0-1 1,0 1-1,0 0 1,0 0 0,0 1-1,0-1 1,0 0-1,0 0 1,0 0-1,0 1 1,0-1-1,0 1 1,0-1 0,0 1-1,-1 0 1,-2 0-14,0 0 0,0 1 1,0 0-1,1 0 1,-1 0-1,1 0 0,0 0 1,-1 1-1,1-1 0,-3 4 1,4-2 12,-1 0 0,1 0 1,0 0-1,0 0 0,1 0 0,-1 1 1,1-1-1,0 0 0,0 1 1,0 8-1,1-12 9,0 1 0,0-1 1,0 0-1,0 0 0,0 1 0,0-1 1,1 0-1,-1 0 0,0 1 0,1-1 1,-1 0-1,1 0 0,-1 0 1,1 1-1,0-1 0,0 0 0,-1 0 1,1 0-1,0 0 0,0 0 0,0-1 1,0 1-1,0 0 0,0 0 1,0-1-1,0 1 0,0 0 0,0-1 1,1 1-1,-1-1 0,0 1 0,0-1 1,1 0-1,-1 0 0,0 1 0,0-1 1,1 0-1,2 0 0,19 1 63,-1 1-1,1 1 1,0 1-1,43 14 0,-60-16-43,-3-1 12,0 0 1,0 0-1,0 0 0,0 0 0,0 0 0,1-1 0,-1 1 0,0-1 0,0 0 0,1 0 1,-1 0-1,0-1 0,0 1 0,1-1 0,-1 0 0,0 0 0,0 0 0,0 0 1,0 0-1,0-1 0,0 1 0,3-3 0,-3 0 59,0 0-1,0-1 1,0 1-1,-1 0 1,1-1 0,-1 0-1,0 0 1,-1 1-1,1-1 1,-1 0-1,0 0 1,0 0 0,0-9-1,-1 6-10,1 1-1,-1-1 1,-1 1-1,1-1 0,-2 0 1,-2-10-1,4 16-99,0 0 0,-1 0 0,1 0 0,-1 0 0,1 0 0,-1 0-1,0 1 1,0-1 0,0 0 0,0 0 0,0 1 0,-1-1-1,1 1 1,0-1 0,-1 1 0,1-1 0,-1 1 0,1 0 0,-1 0-1,0 0 1,1-1 0,-1 2 0,0-1 0,0 0 0,0 0 0,0 1-1,0-1 1,-2 0 0,5 39-571,0-36 591,1 0 0,0 0 1,0 0-1,-1 0 1,2 0-1,-1 0 1,0-1-1,0 1 1,0-1-1,1 1 1,-1-1-1,1 0 1,-1 0-1,1 0 0,-1-1 1,1 1-1,0 0 1,-1-1-1,1 0 1,0 0-1,-1 1 1,1-2-1,0 1 1,-1 0-1,5-1 1,0 0 45,0 0 0,0 0 1,0 0-1,0-1 1,-1 0-1,1-1 1,0 1-1,10-7 1,0-5 7,0 0 1,16-19 0,-13 13-34,-21 52-399,-8 10 409,6-32 126,0 1 0,1 0 0,0 0 0,1 0 0,0 22 0,1-33-139,1 1 1,-1 0-1,1-1 0,-1 1 0,1 0 0,-1-1 0,1 1 0,0-1 0,0 1 1,-1-1-1,1 1 0,0-1 0,0 1 0,-1-1 0,1 0 0,0 0 0,0 1 1,0-1-1,0 0 0,-1 0 0,1 0 0,0 0 0,0 0 0,0 0 0,0 0 1,0 0-1,-1 0 0,1 0 0,0-1 0,0 1 0,0 0 0,0-1 0,1 0 1,31-10 291,-14 0-253,-1 0 0,20-19 1,-25 20-56,0 0 0,0 0 0,1 1 1,0 1-1,20-8 0,-33 16-11,-1-1 0,1 1 1,0 0-1,-1-1 0,1 1 0,0 0 1,0 0-1,-1 0 0,1 0 0,0 0 0,0 0 1,-1 0-1,1 0 0,0 0 0,-1 0 1,1 0-1,0 0 0,0 1 0,-1-1 0,1 0 1,0 0-1,-1 1 0,1-1 0,0 1 1,-1-1-1,1 0 0,-1 1 0,1-1 1,-1 1-1,1-1 0,-1 1 0,1 0 0,-1-1 1,1 1-1,0 1 0,7 32-100,1 4 184,-9-36-66,1-1-1,-1 0 0,1 0 1,-1 0-1,1 0 1,0 0-1,-1 0 1,1-1-1,0 1 1,0 0-1,0 0 0,0 0 1,-1-1-1,1 1 1,0 0-1,0-1 1,1 1-1,-1-1 1,0 1-1,0-1 0,0 0 1,0 1-1,0-1 1,0 0-1,1 0 1,1 0-1,-1 1-67,1-2 0,0 1 0,0 0 0,0 0 0,0-1 0,-1 0 0,1 0 0,0 1 0,-1-1 0,1-1 0,0 1 0,-1 0 0,4-3 0,16-19-5960,-8 6-1080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13805,'-8'0'3876,"6"2"-1218,2 11-1953,0 5-609,0 2-416,10 0-2339,11-1-2081,-6-2-2403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10762,'0'0'13149,"-8"4"-12551,3-2-485,0 0 1,0 1-1,1 0 1,0 0 0,-1 0-1,1 1 1,0-1-1,0 1 1,1 0 0,-1 0-1,1 0 1,0 1-1,0-1 1,0 1 0,1-1-1,-1 1 1,1 0-1,0 0 1,1 0 0,-1 1-1,1-1 1,0 0-1,0 0 1,1 6 0,-1-4-87,1 0 1,1 0-1,-1 0 1,1 0-1,0 0 1,1 0-1,0-1 1,0 1-1,0 0 1,4 6-1,39 63-233,-5-8-467,-35-58 673,-1 0 0,-1 1 0,1 0 0,-2 0 0,1 0 0,-2 0 0,1 0 0,-2 0 0,1 0 0,-2 14 0,0-23 93,1 0 0,-1 1-1,0-1 1,1 0 0,-1 0 0,0 0 0,-1 0 0,1 0-1,0 0 1,0 0 0,-1-1 0,1 1 0,-1 0 0,1-1-1,-1 1 1,0-1 0,0 1 0,0-1 0,0 0 0,0 0-1,0 0 1,0 0 0,0 0 0,0 0 0,0-1-1,0 1 1,-1-1 0,1 1 0,0-1 0,0 0 0,-1 0-1,1 0 1,-5-1 0,2 1 20,0 0 0,-1 0-1,1-1 1,0 0 0,0 0 0,-1 0 0,1-1-1,0 0 1,0 0 0,0 0 0,1 0 0,-1-1-1,-7-5 1,5 0-267,-1 0 0,1-1 0,0 0 0,0 0 1,1 0-1,1-1 0,0 0 0,0 0 0,1 0 0,-6-21 0,8 25-210,1 1-1,0-1 1,1 1 0,-1-1-1,1 0 1,0 1-1,1-1 1,-1 0 0,1 1-1,0-1 1,1 1 0,-1-1-1,1 1 1,0-1 0,0 1-1,1 0 1,-1 0-1,1 0 1,1 0 0,-1 1-1,0-1 1,8-6 0,19-14-4831,5-1-2108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13389,'0'0'11071,"-9"-3"-9891,6 2-1132,-1 0-1,0 1 1,0-1-1,1 1 1,-1-1-1,0 1 1,0 0-1,1 0 1,-1 1 0,0-1-1,0 1 1,1 0-1,-1 0 1,0 0-1,1 1 1,-1-1-1,1 1 1,0 0-1,-1 0 1,1 0-1,0 0 1,0 0-1,0 1 1,1-1-1,-1 1 1,0 0 0,1 0-1,0 0 1,0 0-1,-2 4 1,3-7-59,1 1 0,-1 0-1,0 0 1,1-1 0,-1 1 0,1 0 0,-1 0 0,1 0 0,0 0 0,-1-1 0,1 1 0,0 0 0,0 0 0,0 0 0,0 0 0,0 0 0,0 0 0,0 0 0,0 0-1,0 0 1,0 0 0,0 0 0,0 0 0,1 0 0,-1 0 0,0-1 0,1 1 0,-1 0 0,1 0 0,-1 0 0,1 0 0,-1-1 0,1 1 0,-1 0 0,1 0-1,0-1 1,-1 1 0,1-1 0,0 1 0,0-1 0,0 1 0,-1-1 0,1 1 0,0-1 0,0 1 0,0-1 0,0 0 0,0 0 0,0 1 0,0-1 0,0 0 0,0 0-1,0 0 1,-1 0 0,3 0 0,11 1-166,0 0-1,-1-1 0,17-2 1,-13 2 28,126 0 69,-144 0 85,1 0 1,0 0-1,0 0 1,0 0-1,-1 0 0,1 0 1,0 1-1,0-1 1,0 0-1,0 0 0,0 0 1,-1 0-1,1 1 1,0-1-1,0 0 1,0 0-1,0 0 0,0 1 1,0-1-1,0 0 1,0 0-1,0 1 0,0-1 1,0 0-1,0 0 1,0 0-1,0 1 1,0-1-1,0 0 0,0 0 1,0 0-1,0 1 1,0-1-1,0 0 1,0 0-1,0 1 0,0-1 1,1 0-1,-1 0 1,0 0-1,0 0 0,0 1 1,0-1-1,0 0 1,1 0-1,-1 0 1,0 0-1,0 0 0,0 0 1,1 1-1,-1-1 1,0 0-1,0 0 1,0 0-1,1 0 0,-1 0 1,0 0-1,0 0 1,0 0-1,1 0 0,-1 0 1,0 0-1,0 0 1,1 0-1,-14 10 129,-17 11-153,16-11-425,0 0 1,-1-1-1,0 0 1,-1-1-1,-17 6 1,32-14-455,-3 1-1033,3-6-4203,1-10-513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12236,'0'0'3662,"1"13"-1901,-5 118 1028,0-79-1394,3 0-1,5 53 0,-3-99-1333,-1 0 0,2-1 0,-1 1 0,1 0 0,0-1 0,0 0 0,0 1 0,1-1-1,0 0 1,3 5 0,-5-8-45,1 0 0,0 0 0,0-1 0,-1 1 0,1 0 0,0-1 0,1 1 0,-1-1-1,0 0 1,0 0 0,0 0 0,1 0 0,-1 0 0,0 0 0,1-1 0,-1 1 0,1-1 0,-1 1 0,1-1-1,-1 0 1,1 0 0,-1 0 0,1 0 0,4-2 0,-5 1-40,0 1 1,0-2-1,0 1 0,0 0 1,0 0-1,0-1 0,0 1 1,-1-1-1,1 1 0,-1-1 1,1 0-1,-1 1 0,1-1 1,-1 0-1,0 0 0,0 0 1,0 0-1,0 0 1,0-1-1,0 1 0,-1 0 1,1 0-1,-1-1 0,1 1 1,-1 0-1,0 0 0,0-1 1,0-2-1,0-1-43,0 0 0,0-1 0,-1 1 0,1 0 0,-1 0 0,-1 0 0,1 0 0,-1 0 0,-3-8 0,4 12 76,-16-23 7,17 24-17,-1 1 1,1-1-1,-1 0 1,1 1-1,-1-1 1,1 1 0,-1-1-1,1 1 1,-1-1-1,0 1 1,1-1 0,-1 1-1,0-1 1,1 1-1,-1 0 1,0 0-1,1-1 1,-1 1 0,0 0-1,0 0 1,1 0-1,-1 0 1,0 0-1,0 0 1,0 0 0,1 0-1,-1 0 1,0 0-1,0 0 1,1 0 0,-1 0-1,-1 1 1,2-1 8,0 1 0,-1-1 0,1 1 0,0-1 0,-1 1 0,1-1 0,0 1 0,0-1 0,-1 1 0,1-1 0,0 1 0,0-1-1,0 1 1,0-1 0,0 1 0,0-1 0,0 1 0,0-1 0,0 1 0,0-1 0,0 1 0,0-1 0,0 1 0,0-1 0,0 1 0,1-1 0,-1 1 0,0-1 0,0 1 0,1-1 0,-1 1 0,0-1 0,1 1 0,-1-1 0,0 0 0,1 1 0,-1-1 0,1 1 0,-1-1 0,0 0 0,1 0 0,-1 1 0,1-1 0,-1 0 0,2 1 0,20 13 217,-7-11-160,0 1-1,1-2 0,-1 0 1,1-1-1,-1 0 0,1-2 0,-1 1 1,1-2-1,-1 0 0,1-1 1,-1-1-1,0 0 0,-1-1 1,1 0-1,-1-1 0,0-1 1,0 0-1,-1-1 0,0-1 1,16-12-1,-26 18-53,0 0 0,1-1 0,-1 1 0,0-1 0,-1 1 0,1-1 0,-1 0 0,1 0 0,-1 0 0,2-5 0,-4 8-6,0 0 0,0 1-1,0-1 1,0 0 0,1 1 0,-1-1 0,0 0-1,0 0 1,-1 1 0,1-1 0,0 0 0,0 0-1,0 1 1,0-1 0,-1 0 0,1 0 0,0 1-1,-1-1 1,1 0 0,0 1 0,-1-1 0,1 1-1,-1-1 1,0 0 0,0 0 9,-1 0 1,0 0-1,1 0 1,-1 0-1,0 1 1,0-1-1,0 1 0,1-1 1,-1 1-1,0 0 1,0 0-1,0-1 1,-4 2-1,-1-1 44,0 1 0,0-1-1,0 2 1,0-1 0,0 1 0,1 0-1,-1 1 1,0-1 0,1 1 0,0 1-1,-1-1 1,1 1 0,1 0 0,-9 7 0,10-7 67,0 0 1,0 0 0,1 0 0,-1 0 0,1 0 0,0 1 0,0 0 0,0 0 0,1-1 0,0 2-1,0-1 1,0 0 0,1 0 0,-1 0 0,1 1 0,0-1 0,1 1 0,-1-1 0,2 8 0,-1-11-107,0 0 1,1 1-1,-1-1 1,1 0 0,0 0-1,-1 0 1,1 0-1,0 0 1,0 0 0,0 0-1,1 0 1,-1 0 0,0-1-1,1 1 1,-1 0-1,1-1 1,0 1 0,3 1-1,0 0-11,0 0 1,0 0-1,1-1 0,-1 1 0,1-1 0,-1-1 1,7 2-1,10 1-849,1-2 1,38 0-1,-57-2 560,51-1-4236,5-7-4216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 11307,'0'0'10532,"-1"13"-9747,1-5-631,-8 156 2588,7-138-2240,2 1-1,2-1 0,0 1 0,11 39 1,-14-64-451,1 1 0,-1-1 0,1 0 1,0 1-1,0-1 0,0 0 0,0 0 1,0 1-1,0-1 0,1 0 0,-1 0 1,1-1-1,-1 1 0,1 0 1,0 0-1,0-1 0,0 1 0,0-1 1,0 0-1,0 1 0,0-1 0,0 0 1,0 0-1,1 0 0,-1-1 0,0 1 1,1 0-1,-1-1 0,0 0 1,1 1-1,-1-1 0,1 0 0,-1 0 1,1-1-1,-1 1 0,0 0 0,1-1 1,-1 1-1,0-1 0,1 0 1,-1 0-1,0 0 0,4-2 0,4-3 139,0 1 0,0-1 0,-1-1 0,0 0-1,0 0 1,0-1 0,14-17 0,-3-2 50,-1-1 0,-1 0 0,24-54 0,-34 63-269,0 0-1,-2-1 1,0 1 0,-1-2 0,-1 1-1,-1 0 1,1-28 0,-5 56-754,0 0-1,-1 0 1,0 0 0,0 0 0,-1-1 0,-3 9-1,-12 22-10688,12-23 961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134 182 13421,'0'0'4281,"2"-9"-363,0 0-3470,0 1 266,-1 0 0,0 0 0,0 0 0,-1 0 0,1 0 0,-2-9 0,0 15-641,1 1-1,0-1 1,-1 0 0,1 1-1,-1-1 1,1 1-1,-1-1 1,0 1-1,0-1 1,0 1-1,0-1 1,0 1-1,0 0 1,0 0-1,0-1 1,-1 1-1,1 0 1,0 0-1,-1 0 1,1 0 0,0 0-1,-1 1 1,0-1-1,1 0 1,-1 1-1,1-1 1,-1 1-1,0 0 1,1-1-1,-1 1 1,0 0-1,1 0 1,-1 0-1,0 0 1,1 0-1,-1 0 1,0 1-1,-2 0 1,-1 0-78,1 1 0,0 0 0,0 0-1,1 0 1,-1 1 0,0-1 0,1 1 0,-1 0 0,1 0 0,0 0 0,0 1-1,0-1 1,1 0 0,-1 1 0,1 0 0,-1 0 0,-2 7 0,0 0 19,0-1 1,1 1-1,0 0 1,0 0-1,-3 22 1,7-32-10,0 0 0,0 0 0,0 0 0,0 0 0,0 0-1,0 0 1,0 0 0,0 0 0,1 0 0,-1 0 0,0 0 0,1 0 0,-1 0 0,0 0 0,1 0 0,-1-1 0,1 1 0,0 0 0,-1 0 0,1 0 0,0-1 0,-1 1 0,1 0 0,0-1 0,0 1 0,0-1 0,0 1 0,1 0 0,2 1 6,-1-1 0,1 0 0,0 0-1,-1-1 1,1 1 0,0-1 0,0 0 0,5 0 0,11-2 20,-1 0 1,26-7-1,-39 8-26,5-2-8,1 1 0,-1 1 0,1 0 0,16 0 0,-25 1 10,0 0 1,0 1-1,0-1 0,0 1 0,0-1 0,0 1 0,0 0 0,0 0 0,0 0 0,0 1 0,0-1 0,-1 1 0,1-1 0,-1 1 0,1 0 0,-1 0 0,0 0 1,0 0-1,1 1 0,1 3 0,-4-6 6,0 0 1,0 0-1,0 0 1,0 0-1,1 0 1,-1 0-1,0 0 1,0 0-1,0 1 1,0-1-1,0 0 1,0 0-1,0 0 1,0 0-1,0 0 1,1 0-1,-1 0 1,0 0-1,0 0 1,0 0-1,0 0 1,0 0-1,0 0 1,0 0-1,0 0 1,1 0-1,-1 0 1,0 0 0,0 0-1,0 0 1,0 0-1,0 0 1,0 0-1,0 0 1,0 0-1,1 0 1,-1 0-1,0-1 1,0 1-1,0 0 1,0 0-1,0 0 1,0 0-1,0 0 1,0 0-1,0 0 1,0 0-1,0 0 1,0 0-1,0-1 1,1 1-1,-1 0 1,0 0-1,0 0 1,0 0-1,0 0 1,0 0-1,0 0 1,0 0-1,0-1 1,0 1-1,0 0 1,0 0-1,0 0 1,0 0-1,3-15 376,1-16-180,-7-70 22,0 24-3489,3 79 3233,0 1-1,0 0 1,0 0 0,0-1-1,1 1 1,-1 0-1,1-1 1,-1 1 0,1 0-1,0-1 1,0 1-1,0-1 1,1 1-1,-1-1 1,1 0 0,-1 1-1,1-1 1,0 0-1,0 0 1,-1 0 0,5 2-1,-2-1 33,1-1 0,0 0 0,0 0 0,0-1 0,0 1 0,0-1 0,0 0 0,0 0 0,0-1 0,0 0 0,8 0 0,-5 0 35,1-1 1,0 0-1,0 0 0,-1-1 0,1 0 0,-1-1 0,1 0 1,11-5-1,-16 6-27,0 0 1,-1-1-1,1 1 0,0-1 1,0 1-1,-1-1 1,0 0-1,0-1 1,0 1-1,0 0 0,0-1 1,0 0-1,-1 0 1,0 1-1,0-1 1,0-1-1,0 1 0,2-8 1,-4 5 10,-18 216 1282,17-208-1307,1 0-1,0-1 1,0 1-1,0 0 1,-1 0-1,1 0 1,0-1-1,0 1 1,0 0-1,0 0 1,0 0-1,1-1 1,-1 1-1,0 0 1,0 0-1,0-1 0,1 1 1,-1 0-1,0 0 1,1-1-1,-1 1 1,1 0-1,-1-1 1,0 1-1,1 0 1,0-1-1,-1 1 1,1-1-1,-1 1 1,1-1-1,0 1 1,-1-1-1,1 0 1,0 1-1,-1-1 1,1 0-1,0 1 0,0-1 1,0 0-1,-1 0 1,1 0-1,0 0 1,0 0-1,-1 0 1,1 0-1,0 0 1,0 0-1,0 0 1,-1 0-1,1 0 1,0 0-1,0-1 1,1 0-1,1 0-393,0-1-1,0 1 0,0-1 1,0 0-1,-1 0 0,1 0 1,-1-1-1,1 1 0,-1-1 1,0 1-1,3-5 1,7-20-6585,-4-6-5268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11275,'0'0'8360,"-10"52"-7816,10-38-480,8-1-2018,3 1-3042,6 1-4421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 12908,'0'0'12935,"-2"14"-12545,-10 60 122,1-18-375,3 0 0,-2 74 0,10-128-200,0-1-1,0 0 0,0 0 1,0 1-1,0-1 0,0 0 1,0 1-1,0-1 0,1 0 1,-1 0-1,1 0 0,-1 1 0,0-1 1,1 0-1,0 0 0,-1 0 1,1 0-1,0 0 0,0 0 1,-1 0-1,1 0 0,0 0 1,0 0-1,0 0 0,0-1 1,0 1-1,0 0 0,0-1 1,1 1-1,-1-1 0,0 1 0,0-1 1,0 1-1,1-1 0,-1 0 1,0 0-1,0 1 0,3-1 1,-1-1-137,0 1 0,0-1 0,0 0 1,0 0-1,0 0 0,0 0 0,0 0 1,0-1-1,0 1 0,-1-1 0,1 0 0,-1 0 1,1 0-1,-1 0 0,3-2 0,11-16-1502,0 0-1,-2-1 0,21-37 1,28-75 1419,-35 72 1456,-24 51-593,6-13 1235,-7 21-429,-5 12 396,-5 16-1602,-2-1 0,-11 27 0,11-33-17,1 0-1,1 1 1,0 1 0,2-1-1,-4 27 1,7 76-962,2-86-6485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40 14318,'0'0'8642,"-10"-6"-6319,5 4-2157,-43-21 1179,46 23-1302,-1-1 0,0 0 0,0 1 0,1-1 0,-1 1 0,0 0 0,1 0 0,-1 0 0,0 0-1,0 1 1,1-1 0,-1 1 0,0 0 0,1-1 0,-1 1 0,1 0 0,-1 1 0,1-1 0,-1 0-1,1 1 1,-4 2 0,-2 4 141,0 1-1,1-1 0,0 1 0,1 1 1,0-1-1,0 1 0,1 0 1,0 0-1,0 1 0,2-1 0,-1 1 1,1 0-1,1 0 0,-3 22 1,5-32-178,0 1 0,0-1 1,0 0-1,0 1 1,0-1-1,0 0 0,0 1 1,0-1-1,0 0 1,1 1-1,-1-1 1,1 0-1,-1 1 0,1-1 1,-1 0-1,1 0 1,0 0-1,-1 0 1,1 1-1,0-1 0,0 0 1,0 0-1,0 0 1,0-1-1,0 1 0,0 0 1,2 1-1,0-1 2,-1-1-1,1 1 0,-1-1 0,1 0 1,-1 0-1,1 0 0,0 0 1,-1 0-1,1 0 0,-1-1 0,1 1 1,0-1-1,3-1 0,3-1 3,0-1 0,1 0 1,-1-1-1,-1 0 0,1-1 0,12-9 0,-7 2-198,-1-1 1,0-1 0,0 0-1,-2-1 1,0 0-1,0-1 1,-2 0-1,11-26 1,-34 80-655,8-23 1074,0 0-1,1 0 1,0 1 0,1 0-1,1-1 1,-2 20-1,5-34-216,1 1 0,-1 0 0,1 0 0,-1-1 0,1 1 0,-1-1 0,1 1 0,-1 0 0,1-1 0,0 1 0,-1-1 0,1 0 0,0 1 0,-1-1 0,1 1 0,0-1 0,0 0 0,0 0 0,-1 1 0,1-1 0,0 0-1,0 0 1,0 0 0,-1 0 0,1 0 0,0 0 0,0 0 0,0 0 0,-1 0 0,1 0 0,0 0 0,0-1 0,0 1 0,-1 0 0,1-1 0,0 1 0,0-1 0,36-11 212,0-8-153,37-26-1,-41 23-90,50-23-1,-83 45 11,0 1 1,0 0-1,1 0 0,-1 0 1,0 0-1,0 0 1,1-1-1,-1 1 0,0 0 1,0 0-1,0 0 1,1 0-1,-1 0 0,0 0 1,0 0-1,1 0 0,-1 0 1,0 0-1,0 0 1,1 0-1,-1 0 0,0 0 1,0 0-1,1 0 1,-1 0-1,0 0 0,0 0 1,1 0-1,-1 0 1,0 0-1,0 1 0,0-1 1,1 0-1,-1 0 1,0 0-1,0 0 0,0 1 1,1-1-1,-1 0 0,0 0 1,0 0-1,0 1 1,0-1-1,0 0 0,1 1 1,-3 15-86,-14 23 161,14-36-68,0 4 7,-10 25 486,12-31-474,0-1 1,0 1 0,1 0-1,-1-1 1,0 1 0,0-1 0,0 1-1,0 0 1,0-1 0,1 1 0,-1-1-1,0 1 1,1-1 0,-1 1 0,0-1-1,1 1 1,-1-1 0,0 1-1,1-1 1,-1 0 0,1 1 0,-1-1-1,1 0 1,-1 1 0,1-1 0,-1 0-1,1 1 1,-1-1 0,1 0 0,-1 0-1,1 0 1,0 0 0,-1 1 0,1-1-1,-1 0 1,1 0 0,0 0-1,-1 0 1,1 0 0,-1-1 0,1 1-1,0 0 1,-1 0 0,1 0 0,-1 0-1,1-1 1,-1 1 0,1 0 0,-1 0-1,2-1 1,14-5 40,0-1 1,-1 0-1,0-1 1,0-1-1,0 0 1,24-21-1,1 1-53,-25 17-30,-12 10-11,0-1 0,0 0 0,0 1 0,0 0 0,1 0 1,-1 0-1,1 0 0,-1 0 0,1 1 0,0 0 0,6-2 0,-10 6 5,0 0-1,-1 0 0,1 0 0,-1 0 0,0 0 0,0 0 1,0-1-1,0 1 0,-2 3 0,-2 4-38,1 0 1,0 0-1,0 0 0,1 0 0,0 0 1,1 1-1,-3 21 0,6-32-97,-1 1-1,0 0 0,0-1 0,0 1 1,1-1-1,-1 1 0,0 0 1,1-1-1,-1 1 0,0-1 1,1 1-1,-1-1 0,1 1 1,-1-1-1,1 1 0,-1-1 0,1 0 1,-1 1-1,1-1 0,0 0 1,-1 1-1,1-1 0,-1 0 1,1 0-1,0 1 0,-1-1 1,1 0-1,0 0 0,-1 0 0,1 0 1,0 0-1,-1 0 0,1 0 1,0 0-1,-1 0 0,1 0 1,-1-1-1,1 1 0,0 0 0,-1 0 1,1-1-1,0 1 0,-1 0 1,1-1-1,-1 1 0,1 0 1,0-1-1,32-17-10630,-11 0-1649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78 7815,'0'0'5285,"7"-10"-747,21-32-353,-27 40-3948,0 0-1,0 1 1,0-1-1,0 1 1,0-1 0,0 1-1,1-1 1,-1 1-1,0 0 1,1-1-1,-1 1 1,1 0-1,-1 0 1,1 0-1,0 0 1,-1 1-1,1-1 1,0 0 0,0 1-1,-1-1 1,1 1-1,0-1 1,0 1-1,0 0 1,0 0-1,0 0 1,-1 0-1,1 0 1,2 1 0,-2 0-193,-1 0-1,1 0 1,-1 0 0,1 0 0,-1 1 0,0-1 0,0 0 0,1 1 0,-1-1 0,0 1 0,0-1 0,-1 1 0,1-1 0,0 1 0,0 0 0,-1 0 0,1-1 0,-1 1 0,0 0 0,1 0 0,-1-1 0,0 1 0,0 3 0,-1 2-5,0 1 1,0-1-1,0 0 0,-1 0 0,0 0 1,0 0-1,-1-1 0,0 1 1,0-1-1,-1 1 0,-4 5 0,-56 69 664,17-24-147,43-52-504,1-1 1,0 0-1,1 1 0,-1 0 1,1 0-1,0 0 1,-3 9-1,5-13-41,0 0 0,0-1 0,0 1 0,0 0 0,0 0 0,0 0 0,0 0 0,0-1 0,0 1 0,0 0 0,1 0 0,-1-1 0,0 1 0,0 0 0,1 0 0,-1-1 0,1 1 0,-1 0 0,1-1 0,-1 1 0,2 1 0,-1-1 10,1 0 0,0 0 0,0 0 0,0-1 0,0 1 0,-1 0 0,1-1 0,0 1 0,0-1 0,0 0 0,0 1 0,4-1 0,24 0-88,1-1 1,-1-1-1,1-2 1,-1-1-1,0-1 1,-1-1-1,1-2 1,-2-1 0,1-1-1,28-17 1,-37 14-1853,-12 5-914,-8-1-3370,-4 4-1009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9897,'0'0'18322,"86"-44"-17329,-44 35-289,5 0-191,-4 0-353,1-2-192,-5-2-1634,-7-7-2914,-2-4-7207</inkml:trace>
  <inkml:trace contextRef="#ctx0" brushRef="#br0" timeOffset="1">462 0 19731,'0'0'8648,"-22"72"-7399,18-30-352,4 3-321,0 1-319,0 0-193,0 3-64,10-4-1025,-3-5-1954,2-4-2178,-1-8-4388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18033,'0'0'12108,"-7"17"-26202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6088 253 5349,'-983'-53'6193,"558"4"-5742,-107-14-395,170 17-286,-1 15 1,-450 20-1,296 46-278,5 47 477,-74 75 60,449-111 80,2 6 1,-155 84 0,237-107-24,1 3 1,-87 70-1,121-87-57,0 1 0,1 1 0,1 1 0,0 0-1,2 1 1,0 0 0,1 2 0,1-1 0,1 2-1,-10 26 1,17-36-13,0 1-1,1 0 1,0 0-1,1 0 1,1 0-1,0 0 1,1 0-1,0 0 1,1 0-1,1 0 1,0 0-1,0 0 1,6 16-1,-2-14-8,1 0-1,0-1 0,0 0 1,2 0-1,0-1 1,0 0-1,1-1 1,1 0-1,0 0 1,20 15-1,29 20-7,2-2 0,86 45 0,145 57-17,-125-76 48,255 72 1,190 13-7,-474-122-18,90 17 2,1-9 0,2-10 0,283 2 0,-123-39 117,719-103 1,-80-86-62,-837 145-48,-3-8 0,-2-8 0,222-111 0,-373 157-19,-1-1 0,0-2 0,-2-2 0,-1-1 0,38-36 0,-59 49 40,-1-1 1,-1 0-1,0-1 0,-1 0 0,-1 0 0,0-1 0,-1-1 0,0 0 0,-1 0 1,-1 0-1,-1 0 0,0-1 0,-1 0 0,-1 0 0,2-24 0,-4 15 9,-2 0 0,0 0-1,-1 1 1,-2-1-1,-1 1 1,-11-36-1,1 19 75,-2 1 0,-43-74-1,37 76-76,-2 1-1,-1 1 0,-2 1 1,-2 2-1,-1 1 1,-2 1-1,-1 1 0,-1 2 1,-1 2-1,-2 1 0,0 2 1,-2 2-1,-1 1 1,0 3-1,-87-27 0,32 19 151,0 5 0,-2 3 0,-101-3 0,51 14-187,-200 17 1,64 34-533,62-6-2802,120-31-1076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5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9757 535 7944,'-38'-18'194,"-58"-25"2023,-160-101 0,219 120-2279,-1 2 1,-1 2-1,-1 1 0,-1 2 1,0 2-1,-1 1 0,0 2 1,-1 3-1,0 1 1,-60-3-1,-351 2-656,47 4 833,-64-28 202,-318-14 300,-3 52-632,238 1 14,-166-45 63,372 13-44,-16 15-23,-663 65-1,-54 49 22,921-87-28,-217 50-1,280-41-20,2 4-1,1 4 0,-131 65 0,132-49-47,2 4 1,-131 102-1,177-119 64,1 2 0,3 2-1,1 1 1,2 3 0,2 1-1,-41 66 1,66-91-27,0 1-1,1 1 1,1-1 0,2 1-1,0 1 1,1-1-1,1 1 1,1 0 0,1 0-1,0 45 1,6-33-60,0 0 1,3-1 0,0 0-1,2 0 1,2 0 0,23 52-1,14 24-118,106 179 0,-121-239 307,2-1-1,2-2 1,2-2 0,3-1 0,70 59-1,-26-39 16,2-3 0,3-4 0,3-5 0,107 45 0,-12-21 8,239 64 0,-137-67-95,3-13 0,488 36-1,606-73 14,177-100 75,-313-35-132,-12-81 105,-429-12 317,-678 160-284,-2-5-1,-3-6 0,238-144 1,-313 165-84,-1-1 1,-2-3-1,-2-2 1,-1-2 0,-3-2-1,69-91 1,-97 114 19,-1-2-1,-1 0 1,-1 0 0,-1-1-1,-1 0 1,-1-1 0,9-49 0,-15 55 30,-1 0 0,-1 0 0,-1-1 0,0 1-1,-2 0 1,-1 0 0,0 0 0,-1 0 0,-1 0 0,-1 1 0,-14-31 0,3 16-8,-2 1-1,-2 0 0,0 2 0,-2 0 0,-2 2 1,-1 0-1,-55-47 0,15 23 51,-3 3 1,-112-63-1,77 59-30,-2 4 0,-1 5 0,-3 5 0,-1 5 0,-2 4 1,-221-29-1,151 43-1434,0 8 0,0 7 0,-309 39 1,244-4-4103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12524,'0'0'950,"-2"3"-934,1 4-5,0 0 1,1 0-1,-1 1 1,1-1-1,1 0 0,-1 0 1,3 11-1,2 25-161,-3 30-62,-3 1 0,-4-1 0,-26 139 0,18-158 206,-38 192 89,46-209-46,1 0 0,2 0 0,1 0-1,8 63 1,-4-81-39,0 0 1,2 0-1,0 0 0,2 0 1,0-1-1,1 0 1,0 0-1,2-1 0,14 21 1,-15-27 8,-1-1 1,2 0 0,-1 0 0,1-1 0,1-1 0,-1 1 0,1-2-1,1 1 1,0-1 0,0-1 0,0-1 0,1 1 0,-1-2 0,18 5 0,35 1 203,1-2 0,-1-3 0,109-7 1,-63 1-166,549 19 42,0 0-16,41-23-59,616 7 12,-1127 5 34,533 5 202,-666-14-279,111-18 1,-143 16 173,-1-2 0,0-1-1,0-1 1,-1-1 0,0-1 0,0-1 0,20-14 0,-35 19 11,-1-1 1,1 0 0,-1 0 0,-1 0-1,0-1 1,0 0 0,0 0-1,-1 0 1,0-1 0,-1 0 0,0 0-1,0 0 1,3-15 0,3-15 48,-2 1 1,4-41 0,-10 61-178,9-107 56,-5-1-1,-17-198 0,10 303-170,-1 0 0,-2 0 0,0 1 0,-1-1 0,-1 1 0,-1 0 0,0 0 0,-16-27 0,15 34 33,-1 1 0,0-1 0,0 2 0,-1-1 0,-1 2 0,0-1 0,0 1 0,-1 1 0,0 0-1,-1 1 1,0 0 0,-23-10 0,-3 3 32,-1 1 0,0 3 0,-60-11-1,-128-7 96,215 28-85,-487-21 20,-3 34 61,-8 0-56,-912-44 168,881 15-182,-454 9-31,962 10-1680,-1 1 0,-34 9 0,1 1-5287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5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749 175 2626,'-3'-1'356,"0"1"-1,0-1 0,0 0 0,0 0 0,1 0 0,-1 0 0,0 0 0,1-1 0,-1 1 1,1-1-1,0 0 0,-1 1 0,-2-4 0,2 2 66,1 1 0,-2 0 0,1-1 0,0 1 0,0 0 0,-1 1 0,1-1 0,-1 1 0,-3-2 1,-58-2 2787,39 5-1784,22 0-950,9 0-230,118 1 547,0-6 1,184-31 0,-163 16-694,712-49 269,-842 73-528,-18 3-5,-21 6 122,-41 1 111,0-4 0,-1-2 0,-131-2 0,51-3-30,-223 28-494,25 0 314,281-30 200,64-1-47,33 4-315,621 15 288,-541-20 16,413-25 179,34 1-113,-592 26-284,-48 10-1,-8 0 208,-829-1-93,500-15-70,117 15-290,1963-54-465,-1302 14 1036,-558 37-277,60-4 67,-920 9-251,356-10-130,485 12-2567,-251 47 1,368-47-986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87 3267,'0'0'6081,"9"0"-4048,71-14 2129,-54 9-887,-64 15 892,-79 20-3999,11-14 72,-180 3 0,351-34 118,128-4-414,-100 12 23,91-20-1,-272 20-3,20 11 24,1 2 1,-108 25-1,288-46-174,86-21-130,72-16-247,-262 49 607,-11 1-31,-22 1-43,-40 6-35,-114 42-153,61-5-5952,93-35 864,10-3-4238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517 112 9993,'0'-3'338,"0"-1"-1,0 1 0,1 0 1,-1 0-1,0 0 0,1 0 1,0 0-1,0 0 0,0 0 1,0 0-1,0 0 0,1 0 1,-1 0-1,1 1 0,0-1 0,0 0 1,0 1-1,2-3 0,1 1-42,1 1-1,-1-1 1,1 1-1,0 0 1,0 0-1,0 1 1,0 0-1,7-2 1,13-3 28,0 1 1,1 1-1,0 2 1,0 0 0,0 2-1,47 4 1,-58-2-299,0 1 1,-1 1 0,1 0 0,-1 1-1,0 1 1,0 0 0,0 1 0,0 1-1,-1 0 1,0 1 0,-1 1 0,22 17-1,-31-22-12,0-1 0,-1 1-1,1 0 1,-1 1 0,0-1-1,0 1 1,0-1 0,-1 1-1,1 0 1,-1 0 0,0 0-1,-1 0 1,1 0 0,-1 0-1,0 0 1,0 1 0,-1-1-1,0 0 1,0 1 0,0-1-1,0 1 1,-1-1 0,0 0-1,0 0 1,0 1 0,-1-1-1,-2 6 1,-6 11 106,-1-1 0,-1 0-1,-1 0 1,-28 33 0,16-21-112,-157 247 189,152-225-37,2 2 1,3 1-1,-23 79 0,44-125-135,1 0 1,1-1 0,0 1-1,1 0 1,0 0 0,0 1-1,2-1 1,1 13 0,-2-21-38,1 0-1,0 0 1,0 0 0,0-1 0,1 1 0,-1 0 0,1 0-1,0-1 1,0 1 0,1-1 0,-1 0 0,1 0 0,-1 1 0,1-1-1,0-1 1,0 1 0,0 0 0,0-1 0,1 0 0,-1 0-1,1 0 1,0 0 0,-1 0 0,1-1 0,0 1 0,5 0-1,-6-2 9,-1 1 0,0-1 0,0 1 0,1-1 0,-1 1 0,0 0 0,0 0 0,0 0 0,0 0-1,0 0 1,0 0 0,0 1 0,0-1 0,-1 1 0,1-1 0,0 1 0,1 3 0,-1-1-11,-1 0 0,0 0 0,0 1 1,-1-1-1,1 0 0,-1 1 0,0-1 1,0 7-1,0-9 9,-2 62 100,-3 0-1,-24 119 1,17-96 79,10-63-195,-1 0 0,-1 0 0,-1-1-1,-10 30 1,12-47 105,1 1-1,-1-1 1,-1 0-1,1 0 1,-1-1-1,0 1 1,-1-1-1,1 1 1,-1-2-1,0 1 1,0 0 0,-1-1-1,1 0 1,-1 0-1,0 0 1,0-1-1,-1 0 1,1 0-1,-9 2 1,-10 2 532,-1-2 0,1 0 0,-1-2 0,0 0 0,1-2 1,-1-1-1,0-1 0,-31-5 0,-22-9 248,-99-31 0,127 32-917,43 8-648,17-1-414,32-9-2475,-12 5-589,12-10-3912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13549,'0'0'12748,"61"-19"-12684,-29 19-64,3 0-160,5 0-1730,3 0-3011,3 0-2754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14318,'0'0'5172,"14"1"-3613,31-3-635,0-2-1,0-2 1,62-17-1,-35 7-883,0 3 0,2 3 1,81-1-1,-124 19-2367,-31-7 2137,1-1-1,-1 0 1,1 1 0,0-1-1,-1 0 1,1 1-1,-1-1 1,1 1-1,-1-1 1,0 1 0,1-1-1,-1 1 1,1 0-1,-1-1 1,0 1-1,0-1 1,1 1 0,-1 0-1,0-1 1,0 1-1,0 0 1,1-1-1,-1 1 1,0 0 0,0-1-1,0 1 1,0 0-1,0-1 1,-1 1-1,1 0 1,0-1 0,0 1-1,0 0 1,0-1-1,-1 1 1,1-1-1,0 1 1,-1 0 0,1-1-1,-1 1 1,1-1-1,0 1 1,-1-1-1,1 1 1,-1-1 0,1 1-1,-2 0 1,-18 13-5656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11499,'0'0'1826,"-70"16"-33,53-11 129,9 1-256,8-2-129,8-2-640,20-2-32,8 0-32,11 0-97,11 0-319,3 0-321,7-2-64,-1-3-96,5-3-1249,-6-3-1282,-6-5-1665,-5-6 0,-2-3-2146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72 9673,'-4'-8'1297,"0"1"-491,-14-25 1369,12 7 3685,37 41-4648,-23-9-1117,1 0 1,-1 1 0,0 0 0,-1 0-1,0 1 1,0 0 0,0 0-1,-2 1 1,1 0 0,-1 0 0,0 0-1,-1 0 1,0 1 0,-1 0 0,0-1-1,-1 1 1,0 1 0,-1-1 0,0 0-1,-1 0 1,0 0 0,0 0-1,-2 1 1,1-1 0,-1 0 0,-1 0-1,0 0 1,0-1 0,-8 16 0,-20 33 612,-41 61 0,23-48-3281,36-52 975,6-12-5993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176 243 1922,'1'-3'1277,"0"-1"1,0 0-1,-1 0 0,1 1 1,-1-1-1,0 0 0,0 0 1,0 0-1,0 1 1,-1-1-1,0 0 0,1 0 1,-3-3-1,3 6-1073,-1 0 0,1 0 0,-1 0 0,0 0-1,1 0 1,-1 0 0,0 0 0,0 1 0,1-1 0,-1 0 0,0 1 0,0-1 0,0 0-1,0 1 1,0-1 0,0 1 0,0-1 0,0 1 0,-1-1 0,-1 1-163,1 0 1,-1 0 0,1 0-1,0 0 1,-1 0-1,1 1 1,-1-1-1,1 1 1,0-1-1,0 1 1,-1 0 0,-2 1-1,-2 3-16,-1-1 1,1 1-1,1 1 0,-1-1 0,1 1 0,0 0 1,0 1-1,1-1 0,-8 13 0,5-6 32,0 0-1,0 1 0,1 0 1,-7 23-1,12-33-37,1 0 1,0 0-1,0 1 1,0-1-1,0 0 0,1 1 1,0-1-1,0 1 0,0-1 1,0 0-1,2 6 1,-1-8-17,-1-1 1,1 1 0,0-1 0,0 1-1,0-1 1,0 0 0,0 0 0,1 1-1,-1-1 1,0 0 0,0 0 0,1 0-1,-1 0 1,1-1 0,-1 1-1,1 0 1,-1 0 0,1-1 0,-1 1-1,1-1 1,0 0 0,-1 1 0,1-1-1,0 0 1,-1 0 0,1 0 0,0 0-1,-1 0 1,1 0 0,-1-1 0,4 0-1,7-1 21,0-1-1,0 0 1,0-1-1,0 0 1,-1-1-1,0-1 1,0 1-1,0-2 0,-1 0 1,11-8-1,12-12 8,47-50 1,-57 53-19,0-1 0,-2-1 1,-1-1-1,-2-1 0,0-1 1,-2 0-1,14-34 0,-73 121 78,31-35-93,-9 17 5,-19 49 1,36-78 8,0 1-1,1-1 1,0 0 0,0 1 0,2 0 0,-1-1-1,1 1 1,1 0 0,2 21 0,-2-32-7,1 1 1,-1 0-1,1-1 1,-1 1 0,1-1-1,0 1 1,0-1-1,-1 1 1,1-1-1,0 0 1,0 0-1,0 1 1,0-1-1,1 0 1,-1 0-1,0 0 1,0 0-1,1 0 1,-1 0-1,1 0 1,1 0 0,1 1 6,1-1 1,-1 1-1,0-1 1,1 0 0,-1-1-1,1 1 1,7-1 0,0 0 14,0-1 0,0-1-1,0 0 1,-1 0 0,15-6 0,-12 1-1,0 0-1,-1-1 1,0-1-1,0 0 1,-1-1 0,0 0-1,-1-1 1,0 0-1,0 0 1,-2-2-1,1 1 1,-1-1-1,11-23 1,-28 78 171,-7 29-34,15-65-133,-1 0-1,1 0 1,0 0 0,0 0-1,0 0 1,1 0 0,0 0-1,0 0 1,4 11 0,-3-15-21,-1 1 1,1-1-1,0 0 0,0 0 1,0 0-1,0 0 1,0 0-1,0 0 1,1-1-1,-1 1 1,0-1-1,1 1 1,0-1-1,-1 0 1,1 0-1,-1 0 1,1 0-1,0 0 1,0-1-1,4 1 1,63 1 206,-52-3-156,-9 1-17,0-1 1,0 0 0,0 0 0,0-1-1,0 0 1,-1 0 0,1-1 0,-1-1-1,0 1 1,8-6 0,-12 7 63,0 0 0,0-1 0,0 0 0,-1 0 0,0 0 0,1 0 0,-1-1 0,0 1 0,-1-1 0,1 0 0,-1 0 0,1 0 0,-1 0-1,0 0 1,-1 0 0,1 0 0,-1-1 0,0 1 0,0-1 0,0 1 0,0-7 0,0 3-54,-1 0-1,0 0 0,-1-1 0,1 1 0,-2 0 0,1 0 1,-1 0-1,0 0 0,-1 0 0,0 1 0,0-1 0,0 1 1,-1 0-1,0 0 0,-1 0 0,0 0 0,0 1 0,0-1 1,-1 1-1,0 1 0,-9-9 0,22 17-1430,1-1-1,0-1 0,0 1 1,0-1-1,8-1 1,7 3-1524,26 2-3285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9321,'0'-9'2082,"-2"-32"481,0-31 4691,2 72-7140,0-1 1,0 1-1,0-1 1,0 1-1,0-1 1,0 1-1,0-1 0,0 1 1,0-1-1,0 1 1,0-1-1,0 1 1,-1-1-1,1 1 0,0-1 1,0 1-1,-1-1 1,1 1-1,0-1 0,-1 1 1,1 0-1,0-1 1,-1 1-1,1 0 1,-1-1-1,1 1 0,0 0 1,-1 0-1,1-1 1,-1 1-1,1 0 0,-1 0 1,0-1-1,-21 6 1077,-19 19-940,41-24-245,-29 20 210,-40 37 0,62-51-213,1 0 0,-1 1 0,1-1 1,1 1-1,-1 1 0,1-1 0,1 1 0,-1-1 1,1 2-1,1-1 0,-5 15 0,8-22-9,0 0-1,0 1 1,0-1-1,0 0 1,0 0-1,0 0 1,1 0 0,-1 0-1,0 0 1,1 0-1,-1 0 1,1 0-1,0 0 1,-1 0-1,1 0 1,-1 0-1,1 0 1,0 0-1,0-1 1,0 1 0,-1 0-1,1-1 1,0 1-1,0 0 1,0-1-1,0 1 1,0-1-1,0 1 1,0-1-1,0 0 1,0 1-1,2-1 1,43 9-175,-38-8 143,61 6-363,-40-5 280,-1 1 0,1 1 0,-1 2 0,0 1 0,38 14 0,-64-21 133,-1 0 0,1 1 0,-1-1 0,1 1-1,-1 0 1,0-1 0,1 1 0,-1 0-1,0 0 1,1 0 0,-1 0 0,0 0 0,0 0-1,0 0 1,0 0 0,0 0 0,0 1 0,0-1-1,0 0 1,-1 1 0,1-1 0,0 1-1,-1-1 1,1 1 0,-1-1 0,1 1 0,-1-1-1,0 1 1,0-1 0,0 1 0,0 0 0,0-1-1,0 1 1,0-1 0,0 1 0,-1-1-1,1 1 1,0-1 0,-1 1 0,0-1 0,1 1-1,-1-1 1,0 0 0,1 1 0,-1-1 0,0 0-1,0 1 1,0-1 0,0 0 0,-2 1-1,-5 6 320,0 0-1,-1-1 1,1-1-1,-1 1 1,-19 9-1,7-4-59,0-2 0,-1 0 0,-1-2 0,1 0 1,-1-1-1,0-2 0,-1 0 0,-45 3 0,68-8-376,-1 0 1,1 0-1,-1 0 0,1 0 1,0 0-1,-1 0 0,1 0 1,0 0-1,-1-1 0,1 1 1,0-1-1,0 1 0,-1-1 1,1 1-1,0-1 1,0 1-1,0-1 0,-1 0 1,1 0-1,0 0 0,0 0 1,0 1-1,0-1 0,1-1 1,-1 1-1,0 0 0,0 0 1,1 0-1,-1 0 0,0 0 1,1-1-1,-1 1 1,1 0-1,-1-3 0,1 2-426,0-1-1,1 1 0,-1-1 1,0 1-1,1 0 0,0-1 0,-1 1 1,1 0-1,0 0 0,0-1 1,1 1-1,-1 0 0,0 0 1,1 0-1,-1 0 0,1 1 1,-1-1-1,1 0 0,3-2 1,26-18-8876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47 431 14734,'0'0'3112,"-7"11"49,1-3-2516,3-4-399,-1 1 0,1-1 0,0 1 0,0 0 0,0 0 0,0 0 0,1 0 0,0 1 0,0-1 0,1 0 0,-1 1 0,1-1 0,-1 8 0,3-11-217,0-1 1,-1 0-1,1 0 1,0 0-1,0 0 1,0 0 0,-1 1-1,1-2 1,0 1-1,1 0 1,-1 0-1,0 0 1,0 0-1,0-1 1,0 1-1,1 0 1,-1-1 0,0 1-1,0-1 1,1 0-1,-1 1 1,0-1-1,1 0 1,-1 0-1,1 0 1,-1 0-1,3 0 1,46 0 318,-44 0-301,8-2-6,1-1 0,-1 0-1,0-1 1,0-1 0,0 0-1,0 0 1,-1-2 0,0 1 0,0-2-1,-1 0 1,0 0 0,0-1-1,-1-1 1,0 0 0,18-22-1,-13 13-15,0-1-1,-2 0 0,0-1 1,-1 0-1,-1-1 0,-2-1 1,0 0-1,11-40 0,-18 51 13,0 0-1,-1-1 1,-1 1-1,0-1 0,0 1 1,-4-25-1,3 33-32,-1 1-1,1-1 1,-1 1-1,0-1 1,0 1-1,-1-1 1,1 1-1,-1-1 1,0 1-1,1 0 1,-1 0-1,-1 0 0,1 0 1,0 0-1,-1 0 1,0 1-1,1-1 1,-1 1-1,0 0 1,0 0-1,0 0 1,-1 0-1,1 0 1,0 1-1,-1 0 1,1-1-1,-7 0 1,1 1-11,0 0 0,0 0 0,0 1 0,-1 0 1,1 1-1,0 0 0,0 1 0,0 0 0,0 0 0,1 1 1,-1 0-1,0 0 0,1 1 0,0 0 0,0 1 0,-13 9 1,9-5-4,1 0 1,0 1 0,0 0 0,1 0 0,1 1-1,0 1 1,0 0 0,1 0 0,-12 25 0,19-34 9,-1-1 1,1 1-1,0 0 0,0-1 1,1 1-1,-1 0 1,0 0-1,1 0 1,0 0-1,0-1 1,0 1-1,0 0 1,0 0-1,0 0 1,2 5-1,-1-6 1,0-1 0,0 1 0,0 0 0,0 0 0,0-1 0,0 1 0,1-1 0,-1 1 0,1-1 0,-1 0 0,1 1 0,-1-1 0,1 0 0,0 0 0,-1 0-1,1 0 1,3 0 0,7 3 3,0-2 1,0 1-1,1-2 0,-1 0 0,24 0 0,-21-1-5,38 0-61,-29-2-166,1 2 0,-1 1 0,1 0 0,-1 2 1,0 1-1,0 1 0,39 13 0,-59-16 262,0 0-1,-1 0 0,1 0 1,-1 1-1,1-1 1,-1 1-1,0 0 1,0 0-1,0 0 0,-1 0 1,1 0-1,-1 1 1,1-1-1,-1 1 1,0-1-1,-1 1 0,1 0 1,-1 0-1,1 0 1,-1 0-1,0 0 1,-1 0-1,1 0 0,-1 1 1,0-1-1,0 0 1,0 0-1,0 0 1,-2 7-1,-2 8-279,0 0-1,-2 0 1,0 0-1,-15 31 1,16-42-5061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88 10730,'0'0'3214,"1"-10"277,2-29-608,-3 38-2763,0 0-1,-1-1 1,1 1-1,0 0 1,-1 0 0,1 0-1,0 0 1,-1 0 0,1-1-1,-1 1 1,0 0 0,1 0-1,-1 0 1,0 0-1,0 0 1,0 1 0,1-1-1,-1 0 1,0 0 0,0 1-1,0-1 1,0 0 0,-1 1-1,1-1 1,0 1 0,0-1-1,0 1 1,0 0-1,0-1 1,-1 1 0,1 0-1,0 0 1,-2 0 0,-2-1-29,1 1 0,0 0 1,-1 0-1,1 1 1,0-1-1,-1 1 1,-5 2-1,4 0-87,-1 1 1,0 0-1,1 0 1,0 0-1,-1 1 0,2 0 1,-1 1-1,1-1 0,0 1 1,0 0-1,0 0 0,1 0 1,0 1-1,0-1 0,-4 13 1,3-8-13,0 1 0,1 0 1,0 0-1,1 0 0,1 0 0,0 0 1,0 0-1,1 24 0,1-34 10,0-1 1,1 1-1,-1-1 0,0 0 1,1 1-1,-1-1 0,0 1 0,1-1 1,0 0-1,-1 1 0,1-1 1,0 0-1,-1 0 0,1 0 0,0 0 1,0 1-1,0-1 0,0 0 1,0 0-1,0-1 0,1 1 0,-1 0 1,0 0-1,2 0 0,0 0 17,0 0 0,1 0 0,-1 0 0,0 0 0,1-1 0,-1 0 0,1 0-1,-1 0 1,8 0 0,-1-2 66,1 0 1,0-1-1,-1 0 0,1 0 1,16-9-1,-7 0-2,-1 0 0,0-2-1,-1 0 1,-1-1 0,24-26 0,-30 30-64,-1-1 1,0-1-1,-1 0 1,-1 0 0,0-1-1,0 0 1,-1 0-1,8-28 1,-61 152-196,46-109 176,-5 13 6,0-1 0,1 1 0,1-1 0,0 1 0,1 0-1,0 0 1,2 0 0,0 24 0,1-37-20,0 1 0,0 0 1,0-1-1,0 1 0,0-1 0,0 1 0,0-1 0,0 0 1,0 1-1,1-1 0,-1 0 0,1 0 0,-1 0 1,1 0-1,-1 0 0,1 0 0,0-1 0,-1 1 0,1 0 1,0-1-1,0 1 0,-1-1 0,1 0 0,0 0 0,0 1 1,0-1-1,-1 0 0,1-1 0,0 1 0,3-1 1,0 1-173,1 0 1,0-1-1,-1 0 1,1 0-1,-1 0 1,1-1-1,-1 0 1,10-4-1,-10 1-996,0 1 1,0 0-1,0-1 1,0 0-1,-1 0 1,0 0-1,0-1 1,4-7-1,11-24-10141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6726,'0'0'9988,"-2"10"-7548,-12 48 632,-10 49 814,22-95-3750,1-1 1,0 1-1,0 0 0,1 0 0,1 0 0,3 21 1,-3-31-133,0 0 0,0 0 0,0 1 0,1-1 0,-1 0 0,0 0 0,1-1 1,0 1-1,-1 0 0,1 0 0,0-1 0,0 1 0,0-1 0,0 1 0,0-1 1,0 0-1,0 0 0,0 0 0,1 0 0,-1 0 0,0-1 0,1 1 0,2 0 1,67 7 19,-49-7-57,-15-1-35,0 1 0,-1 0 0,1 1 0,-1-1-1,0 1 1,1 1 0,-1-1 0,0 1-1,10 7 1,-14-9 56,-1 1 0,0 1-1,0-1 1,0 0 0,0 0-1,0 1 1,-1-1 0,1 1-1,-1 0 1,0-1 0,1 1 0,-1 0-1,0 0 1,-1 0 0,1-1-1,0 1 1,-1 0 0,0 0-1,1 0 1,-1 0 0,0 0 0,-1 0-1,1 0 1,-1 0 0,1 0-1,-3 6 1,1-3 29,0-1 1,0 1-1,-1 0 0,0-1 0,0 1 0,0-1 1,-1 0-1,0 0 0,-6 6 0,8-8 65,-1 0-1,0-1 0,0 1 1,0 0-1,0-1 0,0 0 1,-1 0-1,1 0 0,-1 0 0,1 0 1,-1-1-1,0 1 0,1-1 1,-1 0-1,-5 0 0,9-1-76,-1 0 0,1 0 0,0 0 0,0-1 0,0 1 0,0 0 0,0 0 0,-1-1 0,1 1 0,0 0 0,0-1 0,0 1 0,0 0 0,0 0 0,0-1 0,0 1 0,0 0 0,0-1 0,0 1 0,0 0-1,0 0 1,0-1 0,0 1 0,1 0 0,-1 0 0,0-1 0,0 1 0,0 0 0,0 0 0,0-1 0,0 1 0,1 0 0,-1 0 0,0-1 0,0 1 0,0 0 0,1 0 0,-1 0 0,0 0 0,0-1 0,1 1-1,-1 0 1,0 0 0,0 0 0,1 0 0,10-12-19,5 5-5,0 1 0,0 0 0,1 1 0,-1 1 0,1 1-1,0 0 1,0 1 0,30 1 0,25-6-620,-62 6-92,33-7-399,-27-3-2512,-16 10 3232,1 1 0,-1-1 1,1 0-1,-1 0 0,0 1 0,0-1 0,1 0 0,-1 0 0,0 0 1,0 1-1,0-1 0,0 0 0,0 0 0,0 0 0,0 0 0,0 1 1,0-1-1,0 0 0,0 0 0,-1-1 0,-5-11-8174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11659,'0'0'11531,"68"-39"-10378,-34 39-705,1 0-383,3 3-33,2 6 0,-3 1-1089,-6-4-1634,-7-3-2978,-9-3-3268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11082,'0'0'8937,"53"27"-9546,-34-26-3362,-2-1-6119</inkml:trace>
  <inkml:trace contextRef="#ctx0" brushRef="#br0" timeOffset="1">179 1 14734,'0'0'14574,"29"2"-16240,-16-2-1761,-2 0-3364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14061,'0'0'5339,"1"12"-4042,0 0-773,3 53 1227,2-2-1,3 1 1,30 104 0,-38-164-1669,1-1 0,-1 1 0,1-1 0,-1 1 0,1-1-1,0 0 1,0 0 0,1 0 0,-1 0 0,1 0 0,-1 0 0,1-1 0,5 4 0,-6-5 23,0 0 1,0 0 0,0 0 0,0-1-1,0 1 1,1-1 0,-1 0 0,0 0-1,0 1 1,0-1 0,1-1 0,-1 1-1,0 0 1,0 0 0,1-1 0,-1 1-1,0-1 1,0 0 0,0 0 0,0 0-1,0 0 1,0 0 0,0 0 0,3-3-1,14-10 49,0 0 0,-1-2-1,-1 0 1,22-27 0,56-81-226,-70 90 69,-10 14-729,29-42 963,-29 29-3315,-9-1-5267,-6 29 167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9257,'0'0'8178,"-6"9"-6085,-18 29-492,23-37-1550,1-1 0,-1 1 1,1 0-1,-1 0 0,1 0 0,0 0 0,0 0 0,-1 0 0,1 0 0,0 0 0,0 0 0,0-1 0,0 1 0,0 0 0,0 0 0,0 0 1,1 0-1,-1 0 0,0 0 0,0 0 0,1 0 0,-1 0 0,0 0 0,1 0 0,-1-1 0,1 1 0,-1 0 0,1 0 0,0-1 1,-1 1-1,1 0 0,0-1 0,-1 1 0,1 0 0,0-1 0,0 1 0,0-1 0,-1 1 0,1-1 0,0 0 0,0 1 0,0-1 0,0 0 1,0 0-1,0 1 0,0-1 0,0 0 0,1 0 0,49 4 745,-48-4-694,5-1-61,-1 0 1,1 0-1,-1-1 1,0 0-1,0-1 1,0 1-1,0-1 1,0-1-1,0 1 1,-1-1-1,0 0 1,1-1-1,-2 1 1,1-1-1,0-1 1,4-5-1,-5 6-26,0 0-1,-1-1 1,1 0-1,-1 0 1,0 0-1,-1 0 1,0 0-1,0-1 1,0 1-1,-1-1 1,0 0-1,0 0 1,0 0-1,-1 0 1,0 0-1,-1 0 1,0-9-1,0 16-13,0 0-1,0-1 1,0 1-1,0-1 1,0 1-1,-1 0 1,1-1-1,0 1 1,0-1-1,0 1 1,-1 0-1,1-1 0,0 1 1,0 0-1,-1 0 1,1-1-1,0 1 1,-1 0-1,1 0 1,0-1-1,-1 1 1,1 0-1,0 0 1,-1 0-1,1-1 1,-1 1-1,1 0 1,0 0-1,-1 0 1,1 0-1,-1 0 1,1 0-1,0 0 1,-1 0-1,1 0 1,-1 0-1,1 0 1,-1 0-1,1 0 1,0 1-1,-1-1 1,1 0-1,0 0 1,-1 0-1,1 0 1,-1 1-1,1-1 1,0 0-1,-1 0 1,1 1-1,-1 0 1,-16 14-70,16-13 66,-1 0-1,1 0 1,0 0-1,0 0 1,0 1-1,1-1 0,-1 0 1,0 0-1,1 0 1,0 1-1,-1-1 0,1 0 1,0 1-1,0-1 1,0 0-1,0 1 1,1-1-1,-1 0 0,1 1 1,-1-1-1,1 0 1,0 0-1,0 0 0,0 0 1,0 0-1,0 0 1,0 0-1,1 0 1,-1 0-1,1 0 0,-1 0 1,1-1-1,0 1 1,0-1-1,-1 1 1,1-1-1,0 0 0,0 0 1,0 0-1,0 0 1,1 0-1,3 1 0,10 2-1,0-1-1,0 0 1,0-2-1,0 0 1,19-1-1,-6 0 12,3 1 7,-23-2 20,1 1 0,0 0-1,0 0 1,0 1 0,0 0 0,-1 1 0,1 0-1,-1 1 1,1 0 0,16 8 1719,-31-45 522,-1 11-2203,-1 4-65,2-1 0,1 1 0,0-1 0,0-22 0,38 41-3593,41 10-4309,-24-6 529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25 10218,'0'0'10666,"-10"-4"-9059,-30-15-684,38 19-900,1-1 0,-1 1 1,0 0-1,0 0 0,1 0 0,-1 0 0,0 0 1,0 0-1,1 0 0,-1 1 0,0-1 0,1 1 0,-1-1 1,0 1-1,1 0 0,-1-1 0,0 1 0,1 0 0,0 0 1,-1 0-1,1 0 0,-2 2 0,-27 31-5,21-22 40,7-11-60,1 0-1,0 1 1,0-1 0,0 1 0,0-1 0,0 1-1,0-1 1,0 1 0,0-1 0,0 1-1,1 0 1,-1-1 0,1 1 0,0 0 0,-1 3-1,1-4-7,0 0-1,0 0 0,1 0 0,-1 0 0,0 0 0,1-1 0,-1 1 1,1 0-1,-1 0 0,1 0 0,-1 0 0,1-1 0,0 1 0,-1 0 0,1-1 1,0 1-1,-1 0 0,1-1 0,0 1 0,0-1 0,1 1 0,6 2-71,0 0-1,0 0 0,1-1 0,-1 0 1,13 1-1,0 0 80,12 3-183,-21-5 149,0 1 0,0 0 0,0 1 1,0 0-1,-1 1 0,13 6 1,-23-9 57,-1-1 0,1 0 0,-1 0 0,1 1 1,-1-1-1,1 0 0,-1 1 0,1-1 0,-1 0 1,1 1-1,-1-1 0,0 1 0,1-1 1,-1 1-1,1-1 0,-1 1 0,0-1 0,0 1 1,1-1-1,-1 1 0,0-1 0,0 1 0,0 0 1,1-1-1,-1 1 0,0-1 0,0 1 0,0 0 1,0-1-1,0 1 0,0-1 0,0 1 1,-1 0-1,1-1 0,0 1 0,0-1 0,0 1 1,-1-1-1,1 1 0,0-1 0,0 1 0,-1-1 1,1 1-1,-1-1 0,1 1 0,0-1 0,-1 1 1,1-1-1,-1 1 0,1-1 0,-1 0 1,1 1-1,-1-1 0,1 0 0,-1 0 0,1 1 1,-1-1-1,0 0 0,1 0 0,-2 0 0,-38 17 1501,39-17-1503,-21 8 370,-1-2-1,1-1 0,-1-1 1,0-1-1,0 0 0,-1-2 1,-28-2-1,24-8 191,27 8-734,0 1-1,0-1 0,1 0 1,-1 1-1,0-1 1,1 0-1,-1 1 1,1-1-1,-1 0 0,1 1 1,-1-1-1,1 0 1,0 0-1,-1 0 1,1 0-1,0 1 0,-1-1 1,1 0-1,0-1 1,0 0-230,1 1 0,-1-1 0,1 1 0,-1-1 0,1 1 0,0-1 0,0 1 0,-1 0 0,1-1 0,0 1 0,0 0 0,0 0 0,1 0 0,-1 0 0,0 0 0,0 0 0,1 0 0,-1 0 0,0 0 0,1 0 0,-1 1 0,1-1 0,-1 1 0,1-1 0,-1 1 0,1 0 0,-1-1 0,1 1 0,1 0 0,34-6-6369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83 11082,'0'0'15386,"-7"6"-15541,4-3 151,0 0 0,0 0 0,0 0-1,1 0 1,-1 1 0,1-1 0,-1 1 0,1 0 0,0 0 0,1-1 0,-3 7-1,4-7 6,-1-1 0,1 0-1,-1 1 1,1-1 0,0 1-1,0-1 1,0 0 0,0 1-1,1-1 1,-1 1 0,0-1-1,1 0 1,0 1-1,0-1 1,-1 0 0,2 1-1,-1-1 1,0 0 0,0 0-1,0 0 1,1 0 0,0 0-1,-1 0 1,1-1 0,0 1-1,3 2 1,-3-2 25,1 0 1,-1-1-1,0 1 1,1-1-1,0 0 1,-1 1-1,1-1 1,0 0-1,-1-1 1,1 1-1,0 0 1,0-1-1,0 0 1,0 1-1,0-1 1,0 0 0,-1-1-1,1 1 1,0 0-1,0-1 1,0 0-1,0 1 1,-1-1-1,1 0 1,3-2-1,-2 1 12,-1 0 0,1-1 0,-1 0 0,1 1 0,-1-1 0,0 0 0,0 0 0,0-1 0,0 1 0,-1-1 0,1 1 0,-1-1 0,0 0 0,0 0 0,3-8 0,-4 6 26,1 0 0,-2 0 0,1-1 0,0 1 0,-1 0 0,0-1 0,-1 1 0,0 0 0,0 0 0,0-1-1,0 1 1,-1 0 0,0 0 0,-4-7 0,5 10-78,0 0 0,-1 0 0,1 1-1,-1-1 1,0 0 0,0 1 0,0-1-1,0 1 1,0 0 0,0 0 0,-1 0-1,1 0 1,-1 0 0,1 0 0,-1 1-1,0-1 1,1 1 0,-1 0 0,0 0 0,0 0-1,0 0 1,0 0 0,0 1 0,0-1-1,-1 1 1,1 0 0,0 0 0,0 0-1,0 0 1,-6 2 0,8-1-121,0 0 0,-1-1-1,1 1 1,0 1 0,0-1 0,0 0 0,0 0 0,0 0-1,0 0 1,0 1 0,1-1 0,-1 0 0,0 1 0,1-1-1,-1 1 1,1-1 0,-1 1 0,1-1 0,0 1 0,0-1 0,-1 1-1,1-1 1,0 1 0,0-1 0,1 1 0,-1 3 0,1 0-625,-1 1 1,1 0 0,0 0 0,0 0 0,0-1 0,3 7 0,-2-9 38,0 0 1,-1 0 0,2 0 0,-1 0-1,0-1 1,0 1 0,1-1 0,-1 0-1,1 1 1,0-1 0,0 0 0,4 2-1,17 6-8215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60 4740,'-1'-9'6641,"-2"-25"-2557,-5 18 237,-1 22-1984,-4 21-1494,6-5-459,2 0 0,1 0 1,0 1-1,2 0 1,1-1-1,0 1 0,6 41 1,-5-61-360,0 0 1,0 0-1,0 0 1,1 0 0,-1-1-1,1 1 1,0 0-1,0 0 1,0-1 0,0 1-1,0 0 1,1-1-1,-1 0 1,1 1 0,0-1-1,0 0 1,0 0-1,0 1 1,0-2 0,0 1-1,0 0 1,0 0-1,1-1 1,-1 1 0,1-1-1,0 0 1,-1 1-1,1-1 1,0-1-1,-1 1 1,1 0 0,0-1-1,0 1 1,0-1-1,0 0 1,0 0 0,-1 0-1,6-1 1,1 0 27,-1-1 0,1 0 0,0-1 0,-1 0 0,1-1 0,-1 1-1,0-1 1,0-1 0,0 0 0,-1 0 0,8-7 0,0-2-43,0-1 1,-1-1-1,-1 0 0,-1-1 1,0 0-1,-1-1 0,-1 0 0,-1-1 1,0 0-1,-1 0 0,-1-1 0,6-31 1,-48 134-380,29-62 255,1-1-1,1 1 1,1 0-1,1 1 0,0-1 1,3 23-1,-1-39-4,0 1-1,0 0 0,1 0 1,0 0-1,1 0 1,-1-1-1,1 1 1,0 0-1,0-1 1,1 1-1,0-1 0,0 0 1,0 0-1,0 0 1,1-1-1,0 1 1,0-1-1,0 0 0,1 0 1,-1 0-1,1 0 1,0-1-1,0 0 1,0 0-1,0 0 0,9 2 1,21 2-6154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101 119 10090,'0'0'2877,"8"-11"278,-1 3-2360,32-44 2716,-37 49-2791,0 0 0,0-1-1,-1 1 1,1-1 0,-1 0 0,0 0 0,0 1 0,0-1-1,0-6 1,-3 9-586,-1 0-1,0 0 1,1 0-1,-1 1 0,0-1 1,0 1-1,0 0 1,1 0-1,-1 0 1,0 0-1,0 0 1,0 1-1,1-1 1,-6 2-1,-5 3-134,0 1-1,0 0 1,1 0 0,0 1-1,0 1 1,0 0 0,-18 18-1,30-26-19,-1 0 1,1 1-1,-1-1 0,1 1 0,-1-1 0,1 1 0,0-1 0,-1 1 0,1 0 0,0-1 1,-1 1-1,1-1 0,0 1 0,0 0 0,0-1 0,-1 1 0,1 0 0,0-1 0,0 1 1,0 0-1,0-1 0,0 1 0,0 0 0,0-1 0,1 1 0,-1-1 0,0 1 0,0 0 1,0-1-1,1 1 0,-1 0 0,0-1 0,1 1 0,-1-1 0,0 1 0,1-1 0,-1 1 1,1-1-1,-1 1 0,1-1 0,-1 1 0,1-1 0,-1 0 0,1 1 0,-1-1 1,1 0-1,-1 1 0,1-1 0,0 0 0,-1 0 0,1 0 0,0 1 0,-1-1 0,1 0 1,0 0-1,46 10-408,-40-9 330,32 4-261,-21-3 173,0 0 1,0 2-1,0 0 1,-1 1-1,21 8 1,-37-13 182,0 1 0,0-1 0,0 1 0,0-1 0,1 1 0,-1-1 0,0 1 0,0 0 0,0 0 0,0 0 0,0-1 0,-1 1 0,1 0 0,0 0 0,0 0 0,0 0 0,-1 1 0,1-1 0,-1 0 0,1 0 0,-1 0-1,1 0 1,-1 1 0,0-1 0,1 0 0,-1 0 0,0 2 0,-1-1 41,1 0 0,-1 0-1,0 0 1,0 0 0,0 0 0,0 0-1,0 0 1,0 0 0,0 0-1,-1-1 1,1 1 0,-1 0-1,1-1 1,-3 2 0,-7 6 296,0-2 1,0 1 0,-20 9-1,26-15-387,-57 25 689,57-25-883,1 0-1,-1-1 1,0 0 0,0 0-1,-1 0 1,1 0-1,0-1 1,0 0 0,0 0-1,-9-1 1,14 0-33,-1 1 0,1-1-1,-1 1 1,1-1 0,-1 0 0,1 1 0,-1-1-1,1 1 1,0-1 0,-1 0 0,1 0 0,0 1-1,0-1 1,-1 0 0,1 1 0,0-1 0,0 0 0,0 0-1,0 1 1,0-1 0,0 0 0,0 0 0,0 1-1,0-1 1,0 0 0,1 0 0,-1-1 0,7-22-6233,9-5-2951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11211,'0'0'10660,"0"13"-9619,-4 78 550,-1 63 562,5-137-2000,2 1 0,0 0 0,1 0 0,0-1 0,2 0 0,8 24 1,-12-38-133,0-1 0,0 1 1,0 0-1,1 0 0,-1-1 1,1 1-1,-1 0 0,1-1 1,0 0-1,0 1 0,0-1 1,0 0-1,1 0 1,-1 0-1,1 0 0,-1-1 1,1 1-1,5 2 0,-13-35 396,-5 11-547,0 2 0,-1-1 0,-21-26 0,19 28 53,1 0 0,0-1 0,-12-27 0,28 50-383,0-1-1,1 0 1,-1 0-1,1-1 1,0 1-1,0-1 1,0 0 0,1 0-1,10 4 1,66 23-4411,-49-23 1708,0 0 0,1-2 1,52 0-1,-7-10 3279,-58-1 2440,-20 5-2214,0 1 0,0 0 0,-1-1 0,1 1-1,0 0 1,-1-1 0,1 1 0,-1-1 0,1 1 0,0-1 0,-1 1 0,1-1-1,-1 1 1,0-1 0,1 0 0,-1 1 0,1-1 0,-1 0 0,0 1-1,1-1 1,-1 0 0,0 0 0,0 0 0,0 0-104,0 1 0,0-1 1,0 1-1,0-1 0,-1 1 0,1-1 0,0 1 1,0-1-1,-1 1 0,1-1 0,0 1 1,-1 0-1,1-1 0,0 1 0,-1 0 0,1-1 1,-1 1-1,1 0 0,-1-1 0,1 1 1,0 0-1,-1 0 0,1 0 0,-1-1 1,0 1-1,-27-2 861,23 3-1037,0 0 0,0 1 0,1-1 0,-1 1 0,1 0-1,-1 0 1,1 0 0,0 1 0,0 0 0,0 0 0,0 0-1,0 0 1,1 0 0,-1 1 0,1-1 0,0 1-1,0 0 1,0 0 0,1 0 0,-1 1 0,1-1 0,0 1-1,0-1 1,1 1 0,-1-1 0,1 1 0,0 0 0,0 0-1,1 0 1,0 8 0,0-12-41,0 0 0,0 0 0,0 0 0,1 0 0,-1 0 0,0 0-1,1 0 1,-1 0 0,1 0 0,-1 0 0,1 0 0,-1-1 0,1 1 0,0 0 0,0 0 0,-1 0 0,1-1 0,0 1 0,0 0 0,0-1 0,0 1-1,0-1 1,0 1 0,1 0 0,32 4 747,-29-5-687,0 0-1,1 0 1,-1-1 0,0 0-1,-1 0 1,1 0-1,0-1 1,0 1-1,0-1 1,-1 0 0,6-3-1,-6 1-140,0 0 0,0 0 0,0 0 0,-1-1 0,1 1-1,-1-1 1,0 0 0,-1 0 0,1 0 0,-1 0 0,0 0 0,2-8 0,0-12-4038,-3-4-5170,-1 17-1932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100 284 13325,'0'0'9598,"-10"1"-9123,6-1-426,0 1 0,0 0-1,0 0 1,0 0 0,0 1 0,0 0 0,0-1-1,1 1 1,-1 0 0,1 1 0,-1-1 0,1 1-1,0-1 1,0 1 0,0 0 0,0 0-1,0 0 1,1 1 0,-1-1 0,1 1 0,0-1-1,0 1 1,0 0 0,1 0 0,-1 0-1,1 0 1,0 0 0,-1 5 0,1-6-6,0 0-1,0 0 1,0-1 0,1 1 0,-1 0-1,1 0 1,0 0 0,-1-1-1,1 1 1,1 0 0,-1 0 0,0 0-1,1 0 1,-1 0 0,1-1 0,0 1-1,0 0 1,0-1 0,0 1 0,1 0-1,2 3 1,-2-4 25,1 0 1,0-1-1,0 1 0,0-1 1,0 1-1,0-1 0,0 0 0,0 0 1,0-1-1,0 1 0,1 0 1,-1-1-1,0 0 0,0 0 1,1 0-1,-1 0 0,0-1 0,0 1 1,4-2-1,1 0-27,0 0 1,0 0-1,0-1 1,-1-1-1,0 1 1,1-1-1,-1-1 1,0 1-1,-1-1 1,1 0-1,-1-1 1,0 1-1,-1-1 0,8-9 1,1-3 21,-1 0 1,-1-1 0,0 0-1,9-24 1,-14 27-149,0 1 0,-1-1 0,-1-1 0,-1 1 0,0-1 0,-1 0 0,-1 0 1,-1 0-1,-1-30 0,0 44 50,0 1 0,-1-1-1,1 0 1,-1 1 0,1-1 0,-1 0 0,0 1 0,0-1 0,0 1 0,0 0 0,0-1-1,-1 1 1,1 0 0,-1 0 0,1 0 0,-1 0 0,0 0 0,0 0 0,0 0 0,0 0-1,0 1 1,0-1 0,-1 1 0,1 0 0,0 0 0,-1 0 0,1 0 0,-1 0-1,1 0 1,-1 0 0,0 1 0,1 0 0,-1-1 0,0 1 0,1 0 0,-1 0 0,0 0-1,1 1 1,-1-1 0,0 1 0,1-1 0,-5 2 0,4-1 27,-1 0 0,1 1-1,-1-1 1,1 1 0,0-1 0,0 1-1,0 0 1,0 0 0,0 0 0,0 1 0,0-1-1,1 1 1,-1-1 0,1 1 0,0 0 0,0 0-1,0 0 1,0 0 0,0 0 0,1 1 0,-1-1-1,1 0 1,0 1 0,0-1 0,0 1 0,0-1-1,1 1 1,0 0 0,-1-1 0,1 1 0,1 6-1,0-7 9,0-1 0,0 0 0,0 1-1,0-1 1,1 0 0,-1 0 0,1 0-1,-1 0 1,1 0 0,0 0 0,0-1-1,0 1 1,0 0 0,0-1 0,2 2-1,43 23 19,-14-8-58,-27-14 2,0 1 0,-1 0 0,1 0 0,-1 0-1,0 0 1,0 1 0,-1 0 0,1 0 0,-1 0 0,-1 1 0,1-1 0,-1 1 0,0 0 0,3 14 0,-3-5 6,-1 0 0,0 0 0,-2 0 0,0 0-1,-3 29 1,3-42-203,-1 14-2764,3-9-2223,8-3-3570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18 10570,'0'0'13634,"-11"1"-13148,7-1-422,-1 1 0,1-1 0,-1 1-1,0 1 1,1-1 0,0 1 0,-1-1 0,1 1 0,0 1 0,0-1-1,0 0 1,-7 7 0,5-3 180,-1 0 0,1 1 0,0 0 0,1 1 0,-1-1 0,2 1-1,-6 10 1,7-14-95,1 0 0,0 0 1,0 0-1,1 1 0,-1-1 0,1 0 0,0 0 0,0 1 0,0-1 0,1 1 0,0-1 0,0 7 0,0-10-108,0 0-1,1 0 1,-1 0-1,1 0 1,-1 0-1,1 0 1,-1 0-1,1 0 0,0 0 1,-1 0-1,1 0 1,0 0-1,0 0 1,-1-1-1,1 1 1,0 0-1,0-1 1,0 1-1,2 0 0,0 0 22,0 0 0,1 0-1,-1 0 1,0 0-1,1-1 1,-1 0 0,1 1-1,-1-1 1,4-1-1,4 0-4,0-1 0,-1-1-1,1 1 1,-1-2-1,0 0 1,0 0-1,0 0 1,0-1-1,-1-1 1,0 0-1,16-13 1,-11 7-74,-1 1 0,-1-2 0,0 0 1,0 0-1,-1-1 0,14-24 0,-19 20 4,-10 13-121,2 6 122,0-1-1,1 1 1,-1 0 0,0 0-1,1 0 1,-1 0-1,0 0 1,1 0 0,0 1-1,-1-1 1,1 0 0,0 1-1,-2 2 1,-2 2 11,0 1 1,0 0 0,1 0 0,0 1-1,0-1 1,1 1 0,0 0-1,0 0 1,1 0 0,0 1-1,0-1 1,1 0 0,0 1 0,1-1-1,0 0 1,0 1 0,2 9-1,-2-16-80,1 0-1,-1-1 0,1 1 0,-1 0 0,1 0 0,0-1 0,0 1 0,0 0 1,0-1-1,0 1 0,0-1 0,0 1 0,1-1 0,-1 0 0,1 0 0,-1 1 1,1-1-1,-1 0 0,1 0 0,-1 0 0,1-1 0,2 2 0,2 0-746,-1-1-1,0 0 1,1 0 0,-1 0-1,1 0 1,7-1-1,15 0-9362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6534,'0'0'5910,"1"-8"-1303,-1 6-4123,4-33 3601,-4 34-3892,0 0 0,0-1 0,1 1 0,-2 0 0,1 0 0,0 0 0,0 0 0,0 0 0,0 0 0,-1-1 1,1 1-1,0 0 0,-1 0 0,1 0 0,-1 0 0,1 0 0,-1 0 0,0 0 0,1 1 0,-1-1 0,0 0 0,0 0 0,0 0 0,0 1 0,1-1 0,-1 0 1,0 1-1,0-1 0,0 1 0,-2-2 0,-7 1-181,1 1 0,0 0 1,0 0-1,0 0 0,-1 1 0,1 1 1,0 0-1,0 0 0,0 0 1,1 1-1,-1 1 0,1-1 0,-1 1 1,1 1-1,0 0 0,1 0 1,-1 0-1,1 1 0,-12 12 0,19-18-37,0 0 0,0 0-1,-1 1 1,1-1-1,0 0 1,0 1-1,-1-1 1,1 0 0,0 1-1,0-1 1,0 0-1,-1 1 1,1-1 0,0 0-1,0 1 1,0-1-1,0 1 1,0-1 0,0 0-1,0 1 1,0-1-1,0 1 1,0-1-1,0 0 1,0 1 0,0-1-1,0 0 1,1 1-1,-1-1 1,0 1 0,0-1-1,0 0 1,1 1-1,14 6-299,33-5 245,-32-2-145,-9 1 163,8 0-66,0 0-1,0 1 1,0 1-1,17 5 1,-29-7 136,-1-1 1,0 1-1,0 0 0,1 0 1,-1 0-1,0 0 0,0 0 1,0 0-1,0 1 0,0-1 1,0 1-1,0-1 1,-1 1-1,1 0 0,0-1 1,-1 1-1,0 0 0,1 0 1,-1 0-1,0 0 0,0 1 1,0-1-1,0 0 1,0 0-1,-1 1 0,1-1 1,-1 0-1,1 1 0,-1-1 1,0 0-1,0 1 0,0-1 1,0 1-1,-1 4 1,-1-4 56,0 0 1,1 1-1,-1-1 1,0 0-1,-1 0 1,1 0-1,-1-1 1,1 1-1,-1 0 1,0-1-1,0 0 1,0 1-1,0-1 1,0 0-1,0-1 1,0 1-1,-7 2 1,-3 1-26,-1 0 0,1-1 0,-19 4 0,31-8-136,-36 4-257,17-5-1499,9-6-3304,10-8-1282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11755,'0'0'5344,"-4"12"-3417,-11 42-620,3 2 0,2-1 0,3 1-1,-1 106 1,15-123-1241,-7-38-59,0 0 0,0 0 0,1-1 0,-1 1-1,0 0 1,1 0 0,-1-1 0,1 1 0,-1 0 0,1-1 0,-1 1 0,1 0 0,-1-1 0,1 1 0,0-1 0,-1 1 0,1-1 0,0 1-1,-1-1 1,1 1 0,0-1 0,0 0 0,0 0 0,-1 1 0,1-1 0,0 0 0,0 0 0,0 0 0,0 0 0,-1 0 0,1 0 0,0 0-1,0 0 1,0 0 0,0 0 0,-1 0 0,1 0 0,0-1 0,0 1 0,-1 0 0,1-1 0,0 1 0,0 0 0,-1-1 0,2 0 0,1-2 13,-1 1 0,0-1 1,1 0-1,-1 0 1,0 0-1,-1 0 1,1 0-1,0 0 1,-1-1-1,0 1 0,0-1 1,0 1-1,0-1 1,0 1-1,-1-1 1,1-4-1,2-64 89,-3 68-96,1-7-7,-1-28 1,0 38-7,0 0-1,0 0 0,0 0 0,0 0 0,0 0 0,0-1 0,0 1 0,0 0 0,-1 0 0,1 0 0,0 0 0,-1 0 1,1 0-1,-1 1 0,1-1 0,-1 0 0,1 0 0,-1 0 0,0 0 0,1 0 0,-1 1 0,0-1 0,0 0 0,0 1 1,-1-2-1,1 2-7,1 0 0,-1 0 1,0 0-1,1 1 1,-1-1-1,0 0 0,1 0 1,-1 0-1,1 1 1,-1-1-1,0 0 0,1 1 1,-1-1-1,1 0 1,-1 1-1,1-1 0,-1 1 1,1-1-1,0 1 0,-1-1 1,1 1-1,-1-1 1,1 1-1,0-1 0,-1 1 1,1-1-1,0 1 1,0 0-1,0-1 0,-1 1 1,1-1-1,0 1 1,0 0-1,0-1 0,0 1 1,0 0-1,0 0 1,0 33-84,0-25 81,0-7 11,0 1 0,0 0-1,1 0 1,-1 0 0,1-1 0,0 1 0,0 0 0,0 0-1,0-1 1,0 1 0,0-1 0,1 1 0,-1-1 0,1 0 0,0 1-1,-1-1 1,1 0 0,0 0 0,4 3 0,-1-2 90,1 1 1,-1-1 0,1 0 0,-1-1-1,1 0 1,0 0 0,0 0-1,12 2 1,-5-2 52,0-1-1,0 0 1,0-1 0,1 0 0,-1-1-1,0-1 1,0 0 0,16-5-1,-20 4-132,-1 0 0,0-1 0,0 0 0,0 0 0,0-1 0,-1 0 0,0 0 0,0-1 0,0 0 0,0 0 0,-1-1 0,0 0 0,-1 0 0,0 0 0,0-1 0,0 0 0,4-9 0,-20 28-151,-6 19 184,14-21 97,-1 0 0,1 1 1,1 0-1,0-1 0,0 1 0,1 0 1,0 0-1,1 0 0,0 12 0,1-20-162,-1 1 1,0-1-1,1 1 0,-1-1 0,1 0 0,0 1 0,0-1 0,0 0 0,0 1 0,0-1 0,1 0 0,-1 0 0,1 0 1,-1 0-1,1 0 0,0 0 0,-1-1 0,1 1 0,0 0 0,0-1 0,0 0 0,1 1 0,-1-1 0,0 0 1,0 0-1,1 0 0,-1 0 0,1-1 0,-1 1 0,0-1 0,1 1 0,-1-1 0,1 0 0,-1 0 0,1 0 1,-1 0-1,1-1 0,-1 1 0,1-1 0,2 0 0,-3 1-340,-1-1 1,1 1 0,-1-1-1,0 1 1,1-1-1,-1 0 1,0 0-1,0 1 1,1-1-1,-1 0 1,0 0-1,0 0 1,0 0 0,0 0-1,0-1 1,0 1-1,0 0 1,-1 0-1,1-1 1,0 1-1,-1 0 1,1-2-1,11-22-8047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13293,'0'0'496,"-9"12"155,5-7-566,-1 1-29,0 0 0,0 1-1,1-1 1,0 1 0,1-1-1,-1 1 1,1 0 0,0 1 0,1-1-1,0 0 1,0 1 0,0-1-1,0 10 1,3-10-4,0 0 0,0 0 0,0 0 0,0 0 0,1-1 0,1 1 0,-1-1 0,1 1 0,0-1 0,0 0 0,1 0 0,-1 0 0,1-1 0,1 1 0,-1-1 0,1 0 0,0 0 0,0 0 0,1-1 0,-1 0 0,1 0 0,0 0 0,0-1 0,7 3 0,9 4 119,1 0-1,0-2 0,1-1 1,0-1-1,39 6 0,21-4-14,0-2 0,0-5-1,0-3 1,98-16 0,335-78-32,-219 34 244,-143 35-75,2 7 1,0 6 0,214 10-1,-338 5-151,0 3-1,0 0 0,0 2 0,0 2 0,-1 1 1,0 1-1,58 29 0,-79-34-96,0 1 0,0 1-1,-1 0 1,0 0 0,0 1 0,-1 0 0,0 1-1,0 0 1,-1 1 0,0-1 0,-1 1 0,0 1-1,-1 0 1,0 0 0,0 0 0,-1 0 0,-1 1-1,0 0 1,-1 0 0,0 0 0,0 0 0,-1 1-1,0 22 1,-5-6-730,3-50-11084,3 2 3003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11179,'0'0'10409,"6"63"-10441,7-41-2370,0 1-1826,10-3-2242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10698,'0'0'14120,"-10"-1"-13335,1-1-631,-66-5 311,71 7-475,1 0-1,-1 0 0,0 0 1,0 0-1,1 0 0,-1 1 0,0 0 1,0 0-1,1 0 0,-1 0 1,1 0-1,-1 1 0,1-1 1,-1 1-1,1 0 0,-6 4 1,9-5 3,0 0-1,0-1 1,0 1 0,0-1 0,0 1 0,0-1 0,0 1 0,0-1 0,0 1 0,0-1 0,0 1 0,0-1 0,0 1-1,0 0 1,0-1 0,1 1 0,-1-1 0,0 1 0,0-1 0,1 0 0,-1 1 0,0-1 0,1 1 0,-1-1-1,0 1 1,1-1 0,-1 0 0,1 1 0,-1-1 0,1 0 0,-1 1 0,0-1 0,1 0 0,-1 0 0,1 0-1,0 1 1,-1-1 0,1 0 0,-1 0 0,1 0 0,-1 0 0,1 0 0,-1 0 0,1 0 0,0 0 0,34 8-239,-30-7 129,38 5-196,-29-4 209,-1-1 0,0 2 0,0 0 0,0 0 0,0 1 0,13 7 0,-25-11 123,0 0 0,-1 1 0,1 0 0,0-1 0,0 1 0,0 0 0,-1-1 0,1 1 0,0 0 0,-1 0 0,1-1 0,-1 1 0,1 0 0,-1 0 0,1 0 0,-1 0 0,1 0 0,-1 0 0,0 0 0,0 0 0,1 0 0,-1 0 0,0 0 0,0 0 0,0 0 0,0 0 0,0 0 0,0 0 0,-1 0 0,1 0 0,0 0 0,0 0 0,-1 0 0,1 0 0,0 0 0,-1 0 0,1-1 0,-1 1 0,0 0 0,1 0 0,-1 0 0,1-1 0,-1 1 0,0 0 1,0 0-1,1-1 0,-1 1 0,-1 0 0,-40 32 1184,26-22-885,-4 2 377,-43 22 1,57-33-923,0 1 0,0-1 0,0 0 0,-1-1 0,1 0 0,-1 0 0,-7 0 1,13-1-2161,2-9-9234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88 292 4805,'0'0'17872,"-9"-1"-17300,6 1-550,0-1 0,0 1 0,0 0 0,0 0 0,0 0 0,1 1 0,-1-1 0,0 1 1,0-1-1,0 1 0,0 0 0,1 0 0,-1 0 0,0 0 0,1 1 0,-1-1 0,1 1 0,0-1 1,-1 1-1,1 0 0,0 0 0,0 0 0,0 0 0,0 1 0,1-1 0,-1 0 0,0 1 0,1-1 1,0 1-1,-1 0 0,1-1 0,0 1 0,1 0 0,-1 0 0,0-1 0,1 1 0,-1 0 0,1 0 1,0 0-1,0 0 0,0 0 0,1 3 0,-1-4 37,0-1-1,0 1 1,0-1-1,0 1 1,1-1 0,-1 1-1,0-1 1,1 1 0,-1-1-1,1 1 1,-1-1 0,1 1-1,0-1 1,0 0 0,-1 1-1,1-1 1,0 0 0,0 0-1,0 0 1,0 0 0,1 0-1,-1 0 1,0 0-1,2 1 1,0-1 32,0 0 0,0 0 0,0 0 0,0 0 0,0 0 0,0-1-1,0 0 1,0 0 0,0 0 0,0 0 0,5 0 0,2-2 8,-1 0 0,0 0-1,0 0 1,0-1 0,-1-1 0,1 0-1,13-7 1,-5-2-80,-1 0-1,0-1 1,-1 0-1,0-1 0,-1-1 1,-1-1-1,17-27 1,-22 33-28,-1-2 1,-1 1-1,0-1 1,-1 1-1,0-1 1,-1-1-1,-1 1 1,0-1-1,0 1 1,-2-1-1,1 0 1,-2-19-1,0 31-7,0 0 0,0 1 0,-1-1-1,1 0 1,0 0 0,-1 1-1,1-1 1,-1 0 0,1 0 0,-1 1-1,0-1 1,0 1 0,0-1-1,0 1 1,0-1 0,0 1 0,0-1-1,-1 1 1,1 0 0,0 0-1,-1-1 1,1 1 0,-1 0 0,1 0-1,-1 1 1,0-1 0,1 0 0,-1 0-1,0 1 1,1-1 0,-1 1-1,0 0 1,0-1 0,0 1 0,1 0-1,-1 0 1,0 0 0,0 0-1,0 0 1,1 1 0,-1-1 0,0 1-1,0-1 1,-2 2 0,-4 0-32,1 1 1,0-1 0,0 2-1,0-1 1,0 1-1,1 0 1,0 0 0,-1 1-1,-7 7 1,8-6 37,1 0 0,-1 1 0,1-1-1,1 1 1,-1 0 0,1 1 0,0-1 0,-3 10 0,6-15 12,1 0 0,-1 1 0,1-1 0,-1 1 1,1-1-1,0 1 0,0-1 0,0 0 0,0 1 1,0-1-1,1 1 0,-1-1 0,1 1 0,-1-1 0,1 0 1,0 1-1,0-1 0,0 0 0,0 0 0,0 0 1,1 0-1,-1 0 0,1 0 0,-1 0 0,1 0 0,0 0 1,0-1-1,0 1 0,0-1 0,0 1 0,2 0 1,21 13 48,-15-9-108,0-1 1,-1 2-1,0-1 0,0 1 0,13 14 0,-19-18 64,-1 0 1,0 0-1,0 0 0,0 1 1,0-1-1,-1 1 1,1 0-1,-1 0 1,0-1-1,0 1 1,0 0-1,-1 0 1,1 0-1,-1 0 0,0 0 1,0 0-1,0 0 1,-1-1-1,1 1 1,-3 7-1,-17 42 657,16-46-460,0 1 1,1-1-1,0 1 1,0 0-1,1 0 0,0 1 1,0-1-1,0 9 1,5-17-403,-1 0 0,1 0 0,0 0 0,-1 0 0,1 0 0,0 0 0,-1-1 0,1 0 0,-1 1 1,1-1-1,-1 0 0,5-2 0,10-14-5472,0-5-6165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117 224 11371,'0'0'13559,"-9"-6"-11680,-31-18-806,38 23-1046,0 1 0,-1-1-1,1 1 1,0 0-1,0-1 1,0 1-1,-1 0 1,1 0-1,0 1 1,0-1 0,-1 0-1,1 1 1,0-1-1,0 1 1,0 0-1,0 0 1,0 0 0,0 0-1,0 0 1,0 0-1,0 1 1,0-1-1,1 0 1,-1 1 0,0 0-1,1-1 1,-1 1-1,1 0 1,0 0-1,0-1 1,-1 1 0,1 0-1,1 0 1,-1 1-1,0-1 1,0 0-1,1 0 1,-1 0 0,1 0-1,0 1 1,-1-1-1,1 4 1,2-5-25,0 0 1,0-1-1,0 1 0,0 0 1,0-1-1,0 1 0,0-1 1,0 0-1,0 0 1,1 0-1,-1 0 0,0 0 1,0 0-1,0 0 0,0-1 1,0 1-1,3-2 0,7-4-36,-1 0 0,0 0 0,-1-1 0,0-1-1,0 0 1,0 0 0,-1-1 0,15-19 0,7-5-272,-22 25 144,26-25-345,-34 32 447,0 0 0,0 0 0,0 0 0,1 0 0,-1 0 0,0 0 0,0 0 0,1 0 0,-1 1 0,1-1 0,-1 1 0,1-1 0,-1 1 0,0 0 0,1-1 0,-1 1 0,1 0 0,-1 0 0,1 0 0,0 0 0,-1 0 0,1 0 0,1 1 0,-1 3 33,0-1 1,-1 1-1,0-1 0,1 1 0,-1 0 1,-1 0-1,1-1 0,0 1 1,-1 0-1,0 0 0,0 0 1,0 0-1,0 0 0,-2 6 0,2 3 12,-4 56 953,-19 106 1,16-134-478,7-41-456,-5 32 182,-1 0 1,-12 36 0,15-58-165,-1-1 0,0 0 0,0 0 0,-1 0 0,0-1 0,0 0 0,-1 0-1,-1 0 1,1-1 0,-1 1 0,-11 8 0,17-15-15,-1 0 0,1 0 0,0 0 0,0 0 0,0 0 0,-1 0 0,1 0 0,0-1-1,-1 1 1,1-1 0,-1 1 0,1-1 0,-1 1 0,1-1 0,-1 0 0,1 1 0,-1-1 0,1 0 0,-1 0 0,1 0 0,-3-1-1,3 0-4,0 1 0,0-1 0,0 0-1,0 0 1,0 0 0,0 0-1,0 0 1,0 0 0,1 0-1,-1 0 1,0 0 0,1 0-1,-1-1 1,1 1 0,-1 0 0,1 0-1,0 0 1,-1-1 0,1-1-1,-2-10-80,2 1-1,0-1 1,2-24-1,-2 34 42,4-18-136,0 1 0,1-1-1,0 1 1,2 0-1,1 1 1,0 0-1,1 0 1,1 1-1,1 0 1,1 1 0,0 0-1,1 1 1,19-19-1,12-7 159,1 2 1,2 1-1,67-40 0,-124 85 49,1 2 0,0-1 1,0 1-1,1 0 0,-11 14 1,16-19-22,1 0 1,0 0 0,0 0 0,0 0 0,0 0-1,1 0 1,-1 0 0,1 1 0,0-1 0,0 1-1,0-1 1,0 1 0,0-1 0,1 1 0,0-1-1,0 1 1,0 0 0,0-1 0,0 1-1,1-1 1,-1 1 0,3 6 0,-1-8-15,0 0 1,1 1-1,-1-1 1,0 0-1,1-1 1,-1 1-1,1 0 0,0-1 1,-1 1-1,1-1 1,0 0-1,0 0 1,0 0-1,0 0 1,0-1-1,0 1 1,0-1-1,0 0 0,0 0 1,5 0-1,5 0-442,-1 0 1,1-1-1,24-4 0,-24 1-271,0-1 0,-1 0-1,1-1 1,-1-1 0,0 0 0,-1 0 0,0-1 0,0-1 0,0 0 0,9-11-1,-8 8 329,0-2-1,0 1 0,-2-1 1,0-1-1,0 0 0,-2-1 1,11-22-1,-18 34 545,0 1 0,0 0 0,0 0 0,0-1 1,-1 1-1,0 0 0,1-1 0,-1 1 0,-1-7 0,1 10-98,0 0-1,0-1 0,0 1 0,0 0 1,0 0-1,0-1 0,0 1 1,0 0-1,-1-1 0,1 1 0,0 0 1,0 0-1,0-1 0,-1 1 1,1 0-1,0 0 0,0 0 0,0-1 1,-1 1-1,1 0 0,0 0 1,0 0-1,-1 0 0,1-1 0,0 1 1,-1 0-1,1 0 0,0 0 1,-1 0-1,1 0 0,0 0 0,0 0 1,-1 0-1,1 0 0,-1 0 1,-17 13 948,10-5-765,1 2 0,0-1 0,1 0 0,0 1 0,1 0 0,0 1 0,1-1-1,0 1 1,0 0 0,1 0 0,-2 15 0,1 1 87,1 0-1,1 1 1,3 43 0,0-59-303,1 0 0,0-1 0,1 1 0,6 14 0,-5-16-48,-1 0 1,0 0-1,0 0 0,-1 0 0,1 19 0,-3-22 33,0-1-1,0 1 0,0-1 1,-1 1-1,0-1 0,0 0 0,-1 1 1,1-1-1,-2 0 0,1 0 1,0 0-1,-1-1 0,0 1 0,-1 0 1,1-1-1,-1 0 0,0 0 1,0 0-1,-1 0 0,0-1 0,1 0 1,-1 0-1,-1 0 0,1 0 1,-6 2-1,8-4 56,0 0-1,0 0 1,0 0 0,0 0-1,0 0 1,0-1 0,0 0-1,0 0 1,-1 0-1,1 0 1,-1 0 0,1 0-1,-1-1 1,1 0 0,-1 0-1,-3 0 1,5-1-24,1 0 1,-1 0-1,0 0 1,1 0-1,-1-1 0,1 1 1,-1 0-1,1-1 0,0 1 1,-1-1-1,1 1 1,0-1-1,0 0 0,0 0 1,0 1-1,1-1 0,-1 0 1,0 0-1,1 0 1,-1 0-1,1 0 0,0 0 1,0 0-1,0 0 0,0 0 1,0 0-1,0 0 1,0 0-1,1-2 0,0-9-64,1 1 0,0-1-1,1 1 1,0 0-1,1 0 1,1 0 0,0 0-1,0 1 1,1-1 0,1 1-1,0 1 1,0-1-1,17-17 1,13-11-102,78-65-1,-100 92 147,23-22-44,-16 14 2,1 0 0,1 2 1,47-28-1,-89 85 323,-14 20 574,30-56-782,1 0 0,0 0-1,-1 0 1,1 0 0,0 0-1,1 1 1,-1-1 0,0 0-1,1 0 1,0 1 0,0-1-1,0 0 1,0 1-1,0-1 1,1 0 0,-1 1-1,3 5 1,-1-8-40,0 1-1,0 0 1,1-1-1,-1 1 1,0-1 0,1 0-1,-1 0 1,1 0-1,-1 0 1,1-1-1,0 1 1,-1 0 0,1-1-1,0 0 1,-1 0-1,1 0 1,0 0-1,3-1 1,54-5 511,-37-1-520,-2-1 0,1 0-1,35-20 1,18-8-138,-75 36 88,0 0 0,0-1 0,0 1 0,1 0 0,-1 0 0,0 0 0,0 0-1,1 0 1,-1 0 0,0 0 0,0 0 0,1-1 0,-1 1 0,0 0 0,1 0 0,-1 0 0,0 0 0,0 0 0,1 0 0,-1 1 0,0-1-1,0 0 1,1 0 0,-1 0 0,0 0 0,0 0 0,1 0 0,-1 0 0,0 0 0,0 1 0,1-1 0,-1 0 0,0 0 0,0 0 0,0 1 0,1-1-1,-1 0 1,0 0 0,0 0 0,0 1 0,0-1 0,0 0 0,0 0 0,1 1 0,-1-1 0,0 0 0,0 0 0,0 1 0,0-1 0,0 0-1,0 0 1,0 1 0,0-1 0,0 0 0,0 1 0,0-1 0,0 0 0,0 0 0,0 1 0,-1-1 0,1 1 0,-3 11 44,1-9-35,-2 8 207,0-1 1,0 1-1,1 0 0,1 0 1,-3 21-1,6-32-232,-1 1 0,0 0 0,0 0 1,1-1-1,-1 1 0,0-1 0,1 1 0,-1 0 0,1-1 0,-1 1 0,1-1 0,-1 1 1,1-1-1,-1 1 0,1-1 0,0 1 0,-1-1 0,1 1 0,0-1 0,-1 0 0,1 0 0,0 1 1,-1-1-1,1 0 0,0 0 0,0 0 0,-1 0 0,1 0 0,0 1 0,0-2 0,-1 1 1,2 0-1,29-3-6207,-6-11-4120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137 246 3203,'11'-15'5494,"-6"10"-4370,-1 0 1,1-1 0,-1 0-1,0 0 1,-1 0 0,0 0 0,0-1-1,0 1 1,0-1 0,-1 1-1,0-1 1,-1 0 0,0 0-1,0 0 1,0-9 0,-2 15-1011,-1 0 1,0 0-1,0 1 0,0-1 1,0 0-1,0 1 0,0-1 1,0 1-1,0 0 0,0 0 1,0 0-1,0 0 1,0 0-1,0 0 0,0 0 1,0 1-1,0-1 0,-3 2 1,-3 1-110,1 0 1,-1 0-1,1 1 1,0 0 0,0 1-1,0-1 1,1 1 0,0 1-1,0-1 1,0 1-1,-10 12 1,8-7-8,0 0 0,1 0 0,0 1 0,0 0 0,1 0 0,-6 19 0,11-29 3,0 0 0,0-1 0,0 1 0,1 0 0,-1 0-1,1 0 1,-1 0 0,1 0 0,0-1 0,0 1 0,0 0 0,0 0 0,0 0 0,0 0-1,0 0 1,1 0 0,-1 0 0,1 0 0,-1-1 0,1 1 0,0 0 0,0 0 0,0-1 0,0 1-1,0 0 1,0-1 0,0 1 0,0-1 0,3 3 0,0-3 6,-1 0 0,0 0 0,1 0 0,0 0 0,-1-1 0,1 1 0,-1-1 0,1 0 0,0 0 0,-1 0 0,1-1 0,-1 1 0,1-1 0,-1 0 0,5-1 0,8-4 6,0 0 0,-1-1 0,0 0-1,-1-1 1,0-1 0,0 0 0,0-1 0,-1 0 0,20-22 0,-11 9 5,-1-1 0,-1-1 0,-2-1 0,18-32 0,-27 44-2,-5 9-15,-1-1 0,0 1 0,0-1 0,0 0 0,-1 1 0,0-1 0,0 0 0,0-1 0,1-8 0,-3 16-4,-1-1-1,1 0 0,0 0 0,0 0 0,0 0 1,0 1-1,0-1 0,0 0 0,0 0 0,0 0 0,0 0 1,0 0-1,0 1 0,-1-1 0,1 0 0,0 0 1,0 0-1,0 0 0,0 0 0,0 0 0,-1 0 1,1 0-1,0 0 0,0 1 0,0-1 0,0 0 0,-1 0 1,1 0-1,0 0 0,0 0 0,0 0 0,0 0 1,-1 0-1,1 0 0,0 0 0,0 0 0,0 0 1,0 0-1,-1 0 0,1 0 0,0-1 0,0 1 0,0 0 1,0 0-1,-1 0 0,1 0 0,0 0 0,0 0 1,0 0-1,0 0 0,0-1 0,0 1 0,-1 0 1,1 0-1,0 0 0,0 0 0,0 0 0,0-1 0,0 1 1,0 0-1,0 0 0,0 0 0,-12 13-31,0 0-1,1 2 1,1-1-1,0 1 1,1 1-1,-8 20 0,4-8 62,2 1 0,-13 56 0,23-82-101,-1 3 135,1 0 1,0 1-1,0-1 0,1 1 0,0 12 1,0-18-174,0 0 1,0 0 0,1 1 0,-1-1 0,1 0 0,-1 0 0,1 0 0,-1 0 0,1 0 0,-1 0 0,1 0 0,0 0 0,0 0 0,0-1 0,-1 1 0,1 0 0,0 0 0,0-1-1,0 1 1,0 0 0,0-1 0,0 1 0,0-1 0,0 1 0,0-1 0,1 0 0,-1 1 0,0-1 0,0 0 0,0 0 0,0 0 0,1 0 0,-1 0 0,0 0 0,0 0 0,0 0 0,0-1-1,2 1 1,18-4-6149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14542,'0'0'11136,"11"6"-10079,-3-1-842,1-1-1,0 0 1,0-1 0,0 1 0,19 2 0,-25-5-197,0-1 0,-1 1 0,1-1 0,0 0 0,0 0 0,0 0 0,0 0 0,0-1 1,0 1-1,0-1 0,0 1 0,0-1 0,-1 0 0,1 0 0,0-1 0,-1 1 0,1 0 0,0-1 0,-1 0 0,0 0 0,1 1 0,-1-1 0,0-1 0,0 1 0,0 0 0,0 0 1,-1-1-1,1 1 0,1-5 0,-2 6-53,0 0 0,-1 1 0,1-1 0,-1 0 0,1-1 0,-1 1 0,0 0 0,1 0 0,-1 0 0,0 0 0,0 0 0,0 0 0,0 0 0,0 0 0,0 0 0,0-1 0,0 1 0,0 0 1,0 0-1,-1-2 0,1 3 3,-1-1 0,0 1 0,1 0 0,-1-1 0,1 1 0,-1 0 0,1-1 0,-1 1 0,0 0 0,1 0 0,-1 0 0,0-1 0,1 1 0,-1 0 0,0 0 0,1 0 0,-1 0 0,0 0 1,1 0-1,-1 0 0,0 1 0,1-1 0,-1 0 0,0 0 0,-3 1-9,1 0-1,-1 1 1,1-1 0,-1 1 0,1-1 0,0 1 0,0 0-1,0 0 1,0 0 0,-5 6 0,3-2 153,1 0 0,0 0 0,0 0 0,1 1 0,0 0 0,0 0-1,-3 10 1,5-15-67,1-1 0,0 1-1,0-1 1,0 1 0,-1-1-1,1 0 1,1 1 0,-1-1-1,0 1 1,0-1-1,0 1 1,1-1 0,-1 0-1,1 1 1,-1-1 0,1 0-1,-1 1 1,1-1-1,0 0 1,0 0 0,-1 0-1,1 1 1,0-1 0,0 0-1,0 0 1,1 0 0,-1 0-1,0-1 1,0 1-1,0 0 1,1 0 0,-1-1-1,0 1 1,1-1 0,-1 1-1,0-1 1,1 0 0,-1 1-1,1-1 1,-1 0-1,0 0 1,1 0 0,-1 0-1,4 0 1,26 0 160,0-2 0,0-1 0,0-1 0,37-10 0,54-7-291,-98 23-53,-17 9-123,-7-7 237,-1 0-1,1 0 0,-1 0 1,0-1-1,0 1 0,-1-1 1,1 1-1,-3 3 1,2-3 59,-9 19 12,7-16 66,1 0 0,-1 1 1,1-1-1,1 0 0,-1 1 0,1 0 1,0 0-1,1-1 0,-1 10 1,3-16-103,-1 0 0,1 0 0,-1-1 0,1 1 1,-1 0-1,1-1 0,-1 1 0,1 0 0,0-1 1,-1 1-1,1 0 0,0-1 0,-1 1 0,1-1 1,0 0-1,0 1 0,0-1 0,-1 1 0,1-1 1,0 0-1,0 0 0,0 0 0,0 1 0,0-1 0,0 0 1,-1 0-1,1 0 0,0 0 0,0 0 0,0-1 1,0 1-1,0 0 0,0 0 0,-1-1 0,1 1 1,1-1-1,20-4-1833,-8-2-3725,-1-7-6185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4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13357,'0'0'14173,"2"9"-13575,5 35 44,-1 0 0,-2 0 0,-4 88 0,-3-82-319,4-1 0,1 0 0,14 79 0,-10-112-327,-3-19-912,-7-30-1778,-6 9 743,-1 1 0,-1 0 0,-24-32 1,23 36 2229,0 0 0,2-1 1,0-1-1,-13-36 0,24 57-197,0 0 0,0 0-1,0-1 1,0 1-1,0 0 1,0 0 0,0-1-1,0 1 1,0 0-1,0 0 1,0-1 0,0 1-1,0 0 1,0 0 0,0 0-1,0-1 1,0 1-1,0 0 1,0 0 0,0 0-1,0-1 1,0 1-1,1 0 1,-1 0 0,0 0-1,0-1 1,0 1-1,0 0 1,1 0 0,-1 0-1,0 0 1,0 0-1,0 0 1,1-1 0,-1 1-1,0 0 1,0 0-1,0 0 1,1 0 0,-1 0-1,0 0 1,0 0-1,1 0 1,15 1 806,15 7-914,-7-2-313,1 0 0,-1-1 1,50 3-1,26-6-9640,-50-2-783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151 233 13965,'-8'0'4351,"2"0"-4094,1 0 0,0 0 0,-1 0 0,1 1 0,0 0 0,0 0 0,0 0 0,-1 1-1,1 0 1,1 0 0,-1 0 0,0 1 0,0-1 0,1 1 0,0 0 0,-1 0 0,1 1 0,0-1 0,1 1 0,-1 0 0,1 0 0,-6 9 0,5-6-180,0 0 1,0 0 0,1 0-1,0 0 1,0 1-1,0 0 1,1-1 0,1 1-1,-1 0 1,1 0 0,0 15-1,1-20-60,1 0-1,-1 0 1,0 0-1,1 0 0,-1 0 1,1 0-1,0 0 1,0 0-1,0-1 0,0 1 1,1 0-1,-1-1 1,1 1-1,0-1 0,-1 1 1,1-1-1,0 0 1,0 1-1,1-1 0,-1 0 1,0-1-1,1 1 1,-1 0-1,1-1 0,-1 1 1,1-1-1,0 0 1,0 0-1,0 0 0,-1 0 1,1-1-1,0 1 1,5 0-1,-1-1 23,0 1-1,-1-1 1,1 0 0,0-1-1,0 0 1,0 0 0,-1 0 0,1-1-1,-1 0 1,1-1 0,-1 1-1,0-1 1,0 0 0,0-1-1,0 1 1,0-1 0,-1 0-1,0-1 1,0 1 0,6-7-1,-1-1-134,-2 1-1,1-1 0,-2-1 0,1 1 0,-2-1 1,0-1-1,0 1 0,5-21 0,-14 49-72,1 1-1,1-1 1,0 1-1,2 17 1,0-6 87,-2-24 73,2 1-1,-1-1 0,0 1 1,1-1-1,-1 1 0,1-1 1,0 0-1,0 1 0,0-1 1,1 0-1,-1 0 0,1 1 0,0-1 1,0 0-1,0-1 0,4 6 1,-5-7 17,1 0 0,0 0 0,-1 0 1,1-1-1,0 1 0,0 0 0,0-1 1,0 1-1,0-1 0,0 1 0,-1-1 0,1 0 1,0 0-1,0 0 0,0 0 0,0 0 1,0 0-1,0-1 0,0 1 0,0-1 0,0 1 1,0-1-1,0 0 0,-1 1 0,1-1 1,0 0-1,-1 0 0,1-1 0,0 1 0,-1 0 1,1 0-1,1-3 0,9-7 24,0 0-1,-1-1 0,0-1 1,-1 0-1,0 0 0,-1-1 1,-1 0-1,0-1 0,11-30 1,-10 18-60,0-1 1,-2 1-1,-1-1 1,4-55-1,-9 68-16,1 10 20,-2-1 1,1 1 0,-1 0 0,1 0 0,-2-1 0,1 1 0,0 0 0,-1 0 0,0-1-1,0 1 1,-1 0 0,1 0 0,-4-6 0,5 11 18,-1-1 1,1 1-1,0-1 1,-1 1-1,1 0 1,-1-1-1,1 1 1,0 0-1,-1-1 1,1 1-1,-1 0 1,1 0-1,-1-1 1,1 1-1,-1 0 1,1 0-1,-1 0 1,1 0-1,-1-1 1,1 1-1,-1 0 1,1 0-1,-1 0 1,0 0-1,1 1 0,-1-1 1,1 0-1,-1 0 1,1 0-1,-1 0 1,1 0-1,-1 1 1,1-1-1,-1 0 1,1 0-1,-1 1 1,1-1-1,0 0 1,-1 1-1,1-1 1,-1 1-1,1-1 1,0 0-1,-1 1 1,1-1-1,-1 1 1,-10 23-99,3 6 267,1 0 0,1 1 0,2 0 1,1-1-1,2 1 0,0 0 0,8 54 0,-5-74 6,0 0 0,1-1 0,0 1 0,1-1 0,0 0 0,1 0 0,9 15 0,-12-21-124,1 0 1,-1 0 0,1 0-1,0-1 1,0 1-1,0-1 1,0 0 0,1 0-1,-1 0 1,1 0-1,0-1 1,0 0 0,0 1-1,0-1 1,0-1-1,0 1 1,1 0 0,-1-1-1,0 0 1,9 1-1,-13-5-10,0 1 0,0-1 0,0 0 0,-1 1 0,1-1 0,-1 1 0,1-1 0,-1 1 0,0-1 0,-2-2 0,-15-26-6,-1 1 1,-2 0-1,-27-29 1,-28-38 12,77 97-44,-1 0-1,0 0 1,1 0 0,-1 0 0,0 0-1,1 1 1,-1-1 0,0 0-1,1 0 1,-1 0 0,0 0-1,1 0 1,-1 0 0,0 0 0,1 0-1,-1 0 1,0 0 0,1 0-1,-1-1 1,0 1 0,1 0 0,-1 0-1,0 0 1,1 0 0,-1 0-1,0-1 1,1 1 0,-1 0-1,0 0 1,0-1 0,1 1 0,-1 0-1,0 0 1,0-1 0,0 1-1,1 0 1,-1-1 0,0 1 0,0 0-1,0 0 1,0-1 0,0 1-1,1-1 1,-1 1 0,0 0-1,0-1 1,0 1 0,0 0 0,0-1-1,0 1 1,0 0 0,0-1-1,0 1 1,-1 0 0,1-1-1,0 1 1,0 0 0,0-1 0,0 1-1,0 0 1,-1-1 0,1 1-1,0 0 1,-1-1 0,39 13-230,-31-10 146,19 6-1909,54 9 0,-7-9-4727,-21-7-523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10442,'0'0'4655,"-9"0"176,-3 0-3983,1 0 0,0 0 0,0 1 1,0 1-1,-14 3 0,18-3-722,0 1 1,0-1-1,0 1 1,0 1 0,0-1-1,1 1 1,-1 0-1,1 1 1,0 0-1,-7 6 1,10-7-125,0 0 1,-1-1-1,1 1 0,1 0 1,-1 0-1,0 1 0,1-1 0,0 1 1,0-1-1,0 1 0,-1 5 1,3-8-34,0-1 0,0 1 1,0-1-1,0 1 0,0-1 0,1 1 1,-1-1-1,0 1 0,1-1 0,-1 1 1,1-1-1,-1 0 0,1 1 1,0-1-1,0 0 0,0 1 0,-1-1 1,1 0-1,0 0 0,0 0 1,1 0-1,-1 0 0,0 0 0,0 0 1,0 0-1,1 0 0,-1-1 0,0 1 1,1 0-1,-1-1 0,1 1 1,-1-1-1,1 0 0,-1 1 0,1-1 1,-1 0-1,1 0 0,-1 0 1,2 0-1,20 2-425,-1-1 0,37-4 0,-41 2 453,0 0 0,-1 1 0,1 0 0,33 7 0,-51-7 31,1-1-1,-1 2 1,1-1 0,-1 0-1,1 0 1,-1 0 0,1 0-1,-1 0 1,0 0-1,1 0 1,-1 0 0,1 1-1,-1-1 1,0 0 0,1 0-1,-1 1 1,1-1 0,-1 0-1,0 1 1,0-1-1,1 0 1,-1 1 0,0-1-1,1 0 1,-1 1 0,0-1-1,0 0 1,0 1-1,1-1 1,-1 1 0,0-1-1,0 1 1,0-1 0,0 1-1,0-1 1,0 1-1,-11 13 923,-23 6-18,21-14-957,-62 24 1290,70-29-1822,0 0 1,1 0-1,-1 0 0,0-1 1,0 1-1,0-1 0,-9-1 1,9-3-4916,5-7-1490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13645,'0'0'9796,"-8"3"-8408,4-2-1290,0 0 1,0 1 0,0 0-1,1-1 1,-1 1-1,1 1 1,-1-1-1,1 0 1,0 1 0,0 0-1,0 0 1,0 0-1,0 0 1,1 0-1,-1 0 1,1 1 0,0-1-1,0 1 1,0 0-1,1 0 1,-1-1-1,1 1 1,0 0-1,0 0 1,0 0 0,1 0-1,-1 9 1,1-11-43,-1 1 0,1-1 1,0 1-1,0-1 0,0 1 0,0-1 1,1 1-1,-1-1 0,1 1 0,-1-1 1,1 1-1,0-1 0,0 1 1,0-1-1,0 0 0,1 0 0,-1 0 1,1 1-1,-1-1 0,3 2 0,0-2 12,0 0 0,-1-1-1,1 1 1,0-1 0,0 0-1,0 0 1,0 0-1,1 0 1,-1-1 0,0 1-1,0-1 1,6-1-1,-2 0-24,-1 0-1,1 0 0,-1-1 0,1 0 0,-1 0 0,0-1 0,0 0 0,0 0 0,0-1 1,-1 0-1,1 0 0,-1 0 0,0-1 0,6-6 0,-5 6-35,-1-2-1,0 1 1,0-1-1,0 0 1,-1 0-1,0-1 1,-1 1-1,1-1 1,-1 0-1,-1 0 1,5-17-1,-9 18-53,-6 15-20,-8 20-43,13-21-78,1 1-1,0-1 0,0 0 1,0 1-1,1-1 0,0 1 1,0-1-1,1 0 1,0 1-1,0-1 0,1 0 1,4 12-1,-4-15-261,0 0 0,0 0 0,0 0 0,1-1-1,-1 1 1,1-1 0,0 1 0,0-1 0,0 0 0,0 0 0,1-1 0,-1 1-1,1-1 1,0 1 0,0-1 0,-1 0 0,1-1 0,1 1 0,-1-1 0,0 1-1,0-1 1,0-1 0,6 1 0,26 1-4990,4-2-1740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9513,'0'0'8157,"12"-10"-7292,3-1-697,1-1 1,0 2-1,1 0 1,0 1 0,1 1-1,23-8 1,1 5-155,0 2 1,1 2 0,0 2-1,1 2 1,-1 1 0,1 3 0,65 8-1,-6 9 737,-2 3 0,100 36 0,-114-31 207,1-4-1,1-4 1,0-4 0,161 4-1,480-34 909,-597 4-1533,-1-6 0,0-5 0,184-58 0,-266 64-321,0-3-1,49-27 1,-73 33-223,-1-2 1,0 0-1,-1-2 1,-1-1 0,24-23-1,-41 36-340,-1 0 1,0 0-1,0-1 0,0 1 0,0-1 0,-1 0 1,-1-1-1,1 1 0,-1-1 0,4-10 0,-2-20-7115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143 306 10122,'0'0'5119,"-4"-10"-1104,1 5-3592,1 1 1,0-1 0,-1 1 0,0 0 0,0 0 0,0 0 0,-1 0 0,-6-6 0,9 9-352,-1 0 1,0 0-1,1 1 0,-1-1 1,0 0-1,0 0 0,0 1 1,1-1-1,-1 1 0,0 0 1,0-1-1,0 1 0,0 0 1,0 0-1,0 0 0,0 0 1,0 1-1,0-1 0,1 0 1,-1 1-1,0-1 0,0 1 1,0 0-1,1 0 0,-1 0 1,0 0-1,1 0 1,-1 0-1,1 0 0,-1 0 1,1 0-1,-1 1 0,1-1 1,-2 3-1,-1 1 16,-1 0 1,1 1-1,0-1 0,0 1 1,1 0-1,0 0 0,0 1 1,0-1-1,1 0 1,0 1-1,0 0 0,1 0 1,0-1-1,0 1 0,0 8 1,1-12-62,0 0 1,0 0 0,0 0-1,0 0 1,1 0-1,-1 0 1,1 0 0,0 0-1,0 0 1,0 0-1,0 0 1,0 0 0,1-1-1,-1 1 1,1-1-1,0 1 1,0-1 0,0 1-1,0-1 1,0 0-1,0 0 1,1 0 0,-1 0-1,1 0 1,-1-1-1,1 1 1,0-1 0,0 0-1,0 0 1,-1 0-1,1 0 1,0 0 0,0 0-1,0-1 1,5 1-1,3-1 10,0-1 0,0 0 0,0-1 0,0 0-1,-1 0 1,1-1 0,0-1 0,-1 0-1,0 0 1,0-1 0,0 0 0,-1-1-1,0 0 1,0 0 0,0-1 0,11-11-1,2-3-20,-2 0 0,0-1 0,-2-1 0,0-1 0,15-28 0,-26 42-11,-1-1-1,0-1 1,0 1-1,-1-1 1,0 0-1,-1 0 1,-1-1-1,0 1 1,-1-1-1,0 0 1,0 1-1,-2-18 1,0 29-10,0-1 0,0 1 0,0-1-1,0 1 1,0 0 0,-1-1 0,1 1 0,0-1 0,-1 1 0,0 0 0,1-1 0,-1 1-1,0 0 1,1-1 0,-1 1 0,0 0 0,0 0 0,0 0 0,0 0 0,0 0 0,-1 0-1,1 0 1,0 0 0,0 0 0,0 1 0,-1-1 0,-1 0 0,0 0-4,0 1-1,0 0 1,0 0 0,0 0 0,0 0 0,0 0-1,0 1 1,0-1 0,0 1 0,0 0 0,0 0 0,-4 2-1,-4 3-2,0 0 0,0 0 0,0 1-1,1 1 1,-13 11 0,-15 26 90,36-43-70,0 1 0,1-1 0,-1 1 0,1-1-1,0 1 1,0-1 0,0 1 0,0 0-1,0-1 1,1 1 0,-1 0 0,1 0 0,-1 0-1,1-1 1,0 1 0,0 0 0,1 5-1,1-6-11,0-1 0,-1 0-1,1 0 1,0 0-1,0 0 1,0 0 0,0 0-1,0 0 1,0 0-1,0-1 1,0 1-1,0-1 1,0 0 0,0 1-1,0-1 1,0 0-1,0 0 1,1 0-1,2-1 1,3 1-84,11 1-119,0 1-1,0 0 1,0 2-1,0 0 0,-1 1 1,0 1-1,26 12 1,-40-15 229,0-1 0,0 1 0,0-1 0,0 1 0,0 0 0,-1 1 1,1-1-1,-1 1 0,0-1 0,0 1 0,0 0 0,-1 0 0,1 0 0,2 7 0,-4-6 67,0 0-1,0 0 0,0 0 0,-1 0 1,0 0-1,0 0 0,0 0 0,0 0 0,-1 0 1,0 0-1,0 0 0,0 0 0,-1 0 0,0-1 1,0 1-1,-4 8 0,1-3-463,-24 39 1691,9-32-2716,19-17 1073,0 1-1,0-1 1,-1 0-1,1 1 0,0-1 1,-1 0-1,1 0 1,0 0-1,-1 0 1,1 0-1,0 0 1,-1 0-1,1 0 1,0 0-1,-1-1 1,-1 0-1,-11-7-7802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16335,'0'0'10635,"71"-2"-9899,-25 10-383,3 4-257,3 1-257,1-8-2209,2-5-3876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13036,'0'0'6769,"-8"9"-4986,-2 5-1387,0 1 0,1 0 0,1 1 0,0-1 0,1 2 0,1-1 0,0 1 0,2 0 0,0 0 0,0 0 0,0 18 0,3-24-156,0 0 3,0 1 1,1-1-1,1 0 0,1 14 0,-2-23-213,1 0 0,-1 0-1,1 0 1,-1 0 0,1 1-1,0-1 1,0-1 0,0 1-1,0 0 1,0 0 0,0 0-1,0 0 1,1-1 0,-1 1-1,0-1 1,1 1 0,0-1-1,-1 1 1,1-1 0,0 0-1,0 0 1,0 0-1,0 0 1,0 0 0,0 0-1,0-1 1,0 1 0,2 0-1,6 0 33,0-1-1,0 0 0,0-1 0,0 0 0,0 0 0,0-1 0,-1 0 0,1-1 0,-1 0 0,0 0 0,1-1 0,-1 0 0,10-7 0,1-2-139,0 0 0,-1-2 0,0 0 0,21-23 0,-26 28-68,-11 17 50,-15 35 20,4-15 84,5-16 53,2 1 0,-1-1 0,1 1 0,1 0 0,1 15 0,-1-25-45,0 0 1,1 1-1,-1-1 1,1 0 0,-1 0-1,1 1 1,0-1-1,0 0 1,0 0-1,0 0 1,0 0 0,1 0-1,-1 0 1,1 0-1,-1-1 1,1 1 0,0-1-1,-1 1 1,1-1-1,0 1 1,0-1 0,0 0-1,0 0 1,0 0-1,0 0 1,1 0 0,-1 0-1,0-1 1,0 1-1,1-1 1,-1 1-1,4-1 1,1 0 16,0 0 1,0 0-1,0 0 0,0-1 0,0 0 1,0 0-1,-1-1 0,1 0 1,0 0-1,-1-1 0,11-5 0,-13 6-276,-1 0 0,0 0 0,0-1 0,0 1-1,0-1 1,-1 1 0,1-1 0,-1 0 0,1 0-1,-1-1 1,0 1 0,0 0 0,0-1 0,-1 1-1,1-1 1,-1 1 0,0-1 0,0 0 0,0 1-1,-1-1 1,1 0 0,-1-6 0,0-20-5934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12396,'0'0'13324,"51"34"-13612,-36-23-2274,2 1-3300,2 2-5669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156 369 17745,'-8'1'3379,"-1"0"-2823,0 1 1,-1 0-1,1 1 0,1 0 1,-1 0-1,0 1 0,1 0 1,0 0-1,-15 11 0,19-12-473,1-1 0,-1 1 0,1 0 0,0 0 0,0 0 0,0 1 0,0-1 0,1 1 0,0 0-1,-1-1 1,1 1 0,0 0 0,1 0 0,-1 0 0,1 1 0,0-1 0,0 0 0,0 0 0,0 1 0,1-1 0,-1 0 0,1 1 0,1-1-1,-1 1 1,2 5 0,-2-8-56,1-1-1,0 1 1,0-1-1,0 0 1,0 0-1,0 1 1,0-1-1,0 0 1,0 0-1,0 0 1,1 0-1,-1 0 1,0 0 0,1 0-1,-1-1 1,1 1-1,-1 0 1,1-1-1,-1 1 1,1-1-1,0 0 1,-1 1-1,1-1 1,-1 0-1,1 0 1,0 0-1,-1 0 1,1 0-1,2-1 1,49-8 597,-35 1-586,-1 0 0,1-1-1,-2-1 1,1 0 0,-1-1-1,-1-1 1,0-1 0,-1 0-1,0-1 1,13-18-1,-10 11-93,-1 0 0,-1-2 0,-1 0 0,-1 0 0,-2-1 0,17-46 0,-24 58-24,-1-1 1,0 0-1,-1 0 0,0 0 1,-1 0-1,0-1 1,-2-16-1,1 28 29,0-1 0,-1 0-1,1 0 1,-1 1 0,1-1 0,-1 0 0,0 1-1,0-1 1,-1 0 0,1 1 0,0 0 0,-1-1-1,1 1 1,-1 0 0,0 0 0,0 0-1,0 0 1,0 0 0,0 0 0,0 0 0,-1 1-1,1-1 1,0 1 0,-1 0 0,1-1-1,-1 1 1,0 0 0,1 1 0,-1-1 0,0 0-1,0 1 1,1-1 0,-1 1 0,0 0 0,0 0-1,0 0 1,1 1 0,-1-1 0,-3 1-1,-3 1-32,0 1-1,1 0 1,-1 0-1,1 1 0,0 0 1,0 0-1,1 1 1,-1 0-1,1 0 1,0 0-1,0 1 0,1 1 1,-11 12-1,12-15 72,1 1 0,0 0 0,0 0 0,1 1 0,-1-1 0,1 1 0,0 0 0,1-1 0,-1 1 0,1 1 0,0-1 0,1 0 0,0 0 0,0 1 0,0-1 0,0 0 0,1 1 0,0-1 0,1 1 0,1 8 0,0-11 9,0 0 0,0-1 0,0 1 0,1-1 0,-1 1 0,1-1 0,0 0-1,0 0 1,0 0 0,0 0 0,0-1 0,1 1 0,7 3 0,59 28 92,-37-20-66,-22-9 28,0 1 0,-1 1-1,1-1 1,-1 2-1,-1 0 1,1 0 0,-1 0-1,0 1 1,13 18-1,-19-22-124,-1-1 0,1 1 0,-1 0 0,0-1 0,0 1 0,-1 0 0,1 0 0,-1 0 0,0 0 0,-1 1 0,1 4 0,-1-5-336,-1 1 1,1-1 0,-1 0-1,0 0 1,-1 1 0,1-1-1,-1 0 1,0 0 0,0-1 0,-1 1-1,1 0 1,-6 6 0,-3 3-8388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51 12620,'0'0'12321,"-1"9"-10607,1-6-1610,-1-1-1,1 0 1,0 0 0,-1 1 0,1-1 0,0 0 0,1 0 0,-1 1 0,0-1 0,1 0 0,-1 0 0,1 0 0,1 4 0,0-5-24,-1 1 0,1-1 0,0 0 1,0 0-1,0 1 0,0-1 0,0-1 0,0 1 0,0 0 1,1 0-1,-1-1 0,0 1 0,0-1 0,0 0 1,1 0-1,-1 1 0,0-2 0,0 1 0,4 0 0,4-1 32,1 0 0,-1 0 0,1-1 0,-1-1 0,0 1 0,1-2 0,13-6 0,-20 9-107,-1-1 0,1 1 1,-1-1-1,1 0 1,-1 0-1,0 0 0,0-1 1,0 1-1,0-1 1,0 0-1,-1 0 0,1 0 1,-1 0-1,0 0 1,0 0-1,0 0 1,0-1-1,0 1 0,-1-1 1,0 0-1,1 1 1,-1-1-1,-1 0 0,2-3 1,-3 6-33,1 1-1,0-1 1,0 1 0,-1-1 0,1 1-1,0-1 1,0 1 0,-1-1 0,1 1-1,0 0 1,-1-1 0,1 1 0,-1 0-1,1-1 1,0 1 0,-1 0 0,1-1-1,-1 1 1,1 0 0,-1 0 0,1 0-1,-1-1 1,1 1 0,-1 0 0,1 0-1,-1 0 1,1 0 0,-1 0 0,0 0-1,1 0 1,-1 0 0,1 0 0,-1 0-1,1 0 1,-1 0 0,1 1 0,-1-1 0,1 0-1,-1 0 1,1 1 0,0-1 0,-1 0-1,1 0 1,-1 1 0,1-1 0,-1 0-1,1 1 1,0-1 0,-1 1 0,-24 15-720,18-8 740,1 1 0,0-1 0,0 1 0,1 0 0,0 0-1,0 1 1,1-1 0,1 1 0,0 0 0,0 0 0,-2 20 0,4-29 22,1 0 0,0-1 0,0 1 0,0 0 0,1 0 1,-1 0-1,0 0 0,0 0 0,0 0 0,1 0 0,-1 0 0,0 0 0,1 0 1,-1 0-1,1-1 0,-1 1 0,1 0 0,-1 0 0,1 0 0,0-1 1,-1 1-1,1 0 0,0-1 0,0 1 0,0-1 0,-1 1 0,1-1 1,1 1-1,34 6 321,-21-8-228,-1 0 0,29-7 0,56-26-10,-83 26-99,1 1 0,0 1 0,0 0 1,1 1-1,-1 1 0,1 1 0,28-1 0,-46 4-4,1 1 0,0 0 0,0-1 0,-1 1 0,1 0 0,-1 0-1,1-1 1,0 1 0,-1 0 0,0 0 0,1 0 0,-1 0 0,1 0 0,-1 0 0,0-1-1,0 1 1,0 0 0,1 0 0,-1 0 0,0 0 0,0 0 0,0 0 0,0 0 0,-1 0-1,1 0 1,0 2 0,-4 28 378,2-18-241,-1 14 506,4-26-624,-1 0 0,1 0 1,-1 0-1,1-1 0,-1 1 1,1 0-1,0-1 0,0 1 1,-1 0-1,1-1 0,0 1 1,0-1-1,0 1 0,0-1 1,-1 0-1,1 1 0,0-1 1,0 0-1,0 0 0,0 1 1,0-1-1,0 0 0,0 0 1,0 0-1,0 0 0,0 0 1,0 0-1,1-1 0,7 0-51,1 0 0,0 0 0,-1-1 0,1-1-1,-1 1 1,0-1 0,0-1 0,11-5 0,-2-2-3675,-1 1-3645,-12 7-1926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88 10154,'0'0'3427,"-1"-9"529,-4-27-385,-1 21 1099,-1 19-2678,-4 16-1501,4 14-343,1 1 0,1-1-1,2 1 1,2 0 0,3 36 0,-2-67-138,0-1 1,1 0-1,-1 1 1,1-1-1,0 1 1,0-1-1,0 0 1,0 0 0,0 0-1,1 1 1,-1-1-1,1-1 1,0 1-1,0 0 1,0 0 0,1-1-1,-1 1 1,0-1-1,1 0 1,0 1-1,-1-1 1,1-1-1,0 1 1,0 0 0,0-1-1,1 1 1,-1-1-1,0 0 1,0 0-1,1 0 1,-1 0-1,0-1 1,1 0 0,-1 1-1,1-1 1,-1 0-1,6-1 1,3 0 22,-1-1 1,1 0-1,-1 0 0,1-2 1,-1 1-1,0-1 1,0-1-1,-1 0 0,1 0 1,9-8-1,-5 3-16,-2-1 0,0 0 0,0-2 0,-1 1 0,-1-1 1,11-16-1,-16 20-16,0 1 1,-1-1-1,0 0 1,-1-1 0,0 1-1,0-1 1,-1 1 0,0-1-1,-1 0 1,0 0-1,0-17 1,-11 35-575,-3 11 441,4 2 124,0 1-1,2 0 0,0 0 1,2 1-1,0-1 0,1 1 1,1 35-1,2-55 42,-1 0 0,1-1 1,0 1-1,0 0 0,1 0 0,-1 0 1,1 0-1,-1 0 0,1-1 0,0 1 0,0 0 1,0 0-1,0-1 0,0 1 0,1-1 0,-1 1 1,1-1-1,0 0 0,0 1 0,0-1 1,0 0-1,0 0 0,0 0 0,0 0 0,1-1 1,-1 1-1,1-1 0,-1 1 0,1-1 0,-1 0 1,1 0-1,0 0 0,0 0 0,-1-1 1,1 1-1,0-1 0,0 0 0,0 0 0,0 0 1,0 0-1,0 0 0,3-1 0,3 0 82,0-1 1,0 0-1,0 0 0,0-1 0,0 0 0,0-1 0,-1 0 1,1-1-1,-1 1 0,0-1 0,0-1 0,7-6 0,-6 3-86,0-1 0,0 0 0,-1 0-1,-1-1 1,0 0 0,0-1 0,-1 1 0,0-1-1,-1 0 1,5-19 0,-4 7 20,-1-1-1,-2 0 1,0 0 0,-1-36 0,-2 57-62,0 1-1,-1 0 1,1-1 0,-1 1 0,1 0-1,-1-1 1,0 1 0,0 0 0,-1 0-1,1 0 1,-1 0 0,1 0 0,-1 0-1,0 1 1,0-1 0,-3-3-1,4 5 5,0 1 0,0-1 0,1 1 0,-1-1 0,0 1 0,0-1 0,0 1 0,0 0 0,1-1 1,-1 1-1,0 0 0,0 0 0,0 0 0,0-1 0,0 1 0,0 0 0,0 0 0,0 0 0,0 0 0,1 1 0,-1-1 0,0 0 0,-1 1 0,0 0-6,0 0-1,0 0 1,1 0 0,-1 1 0,0-1 0,1 0 0,-1 1 0,1 0 0,-1-1 0,1 1 0,0 0 0,0 0 0,0 0 0,-1 2 0,-1 3-322,0 0 0,1 0 1,0 0-1,0 0 1,1 0-1,0 0 0,-1 10 1,2 29-5454,0-33 2726,0 7-3748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101 334 6118,'0'0'17232,"4"-9"-15070,24-67 2070,-27 72-4139,0 1 1,1-1 0,-2 0-1,1-1 1,0 1-1,-1 0 1,0 0 0,0 0-1,0 0 1,0 0 0,-1 0-1,1 0 1,-1 0 0,0 0-1,0 0 1,-1 0-1,1 0 1,-1 0 0,0 1-1,-3-6 1,4 8-102,0 0-1,-1 0 1,1 1 0,0-1-1,0 0 1,-1 1 0,1-1-1,0 1 1,-1-1 0,1 1 0,0 0-1,-1 0 1,1-1 0,-1 1-1,1 0 1,-1 0 0,1 0-1,0 1 1,-1-1 0,1 0-1,-1 0 1,1 1 0,0-1-1,-1 1 1,1-1 0,0 1-1,-1 0 1,1-1 0,0 1 0,0 0-1,0 0 1,0 0 0,-2 1-1,-33 36-140,34-36 159,-4 5-12,2 0-1,-1 0 0,0 0 1,1 0-1,1 0 0,-4 10 1,6-15-1,0-1 1,1 1 0,-1 0 0,1-1 0,-1 1 0,1 0 0,0-1 0,0 1 0,0 0 0,0 0 0,0-1 0,0 1 0,0 0 0,1 0 0,-1-1 0,0 1 0,1 0-1,0-1 1,-1 1 0,1-1 0,0 1 0,0-1 0,0 1 0,0-1 0,0 1 0,0-1 0,0 0 0,0 0 0,0 1 0,1-1 0,-1 0 0,1 0 0,-1 0 0,4 1 0,13 4-118,1 0 1,0-1-1,1-1 1,-1-1-1,1-1 1,0 0-1,22-2 1,-14 0 40,-1 1 1,52 11 0,-79-13 106,0 1-1,1 0 0,-1-1 1,0 1-1,0-1 1,1 1-1,-1 0 1,0-1-1,0 1 1,1-1-1,-1 1 1,0-1-1,0 1 1,0-1-1,0 1 1,0-1-1,0 1 0,0 0 1,0-1-1,0 1 1,0-1-1,0 1 1,0-1-1,0 1 1,0-1-1,0 1 1,0-1-1,-1 1 1,1-1-1,0 1 1,0 0-1,-1-1 1,1 1-1,-1-1 0,-7-25-458,7 23 221,1 2 143,0 0-1,-1 0 1,1 1 0,0-1-1,0 0 1,0 0-1,0 0 1,0 1-1,0-1 1,1 0-1,-1 0 1,0 0 0,0 1-1,0-1 1,1 0-1,-1 0 1,0 1-1,1-1 1,-1 0-1,1 1 1,-1-1 0,1 0-1,-1 1 1,1-1-1,-1 1 1,1-1-1,0 1 1,-1-1-1,1 1 1,0-1 0,-1 1-1,1-1 1,0 1-1,-1 0 1,1 0-1,0-1 1,0 1-1,0 0 1,1 0 0,46-5 176,-10 1-174,-25 1-57,0-1 0,0-1 0,0 0 0,-1-1 0,1 0 0,-1-1 1,-1-1-1,1 1 0,-1-2 0,-1 0 0,14-14 0,-17 15 137,0 0 1,-1 0-1,0-1 0,0 0 1,-1-1-1,0 1 1,-1-1-1,0 0 0,0 0 1,-1 0-1,-1-1 0,1 1 1,-2-1-1,1 1 1,-1-13-1,-6 4 187,-7 16-116,10 4-86,0 0 0,0 0 0,0 1 0,0-1 0,1 0 0,-1 1 0,0-1 0,1 1 0,-1 0 0,1-1 0,0 1 0,-1 0 0,-1 4 0,-6 12 130,2 1-1,0-1 0,0 1 1,2 1-1,1-1 1,0 1-1,-1 24 0,4-36-101,1-1-1,0 0 1,0 0-1,0 0 0,1 0 1,0 0-1,0 0 0,1 0 1,0 0-1,0 0 1,1-1-1,-1 1 0,2-1 1,-1 0-1,1 1 1,-1-2-1,2 1 0,-1 0 1,1-1-1,0 0 0,0 0 1,0 0-1,9 6 1,-13-10-45,0-1 1,0 1-1,0 0 0,0 0 1,0-1-1,0 1 1,0-1-1,0 1 1,0-1-1,0 1 1,0-1-1,0 1 1,0-1-1,0 0 1,0 0-1,0 0 1,0 0-1,1 0 1,-1 0-1,0 0 1,0 0-1,0 0 1,0 0-1,0 0 1,2-1-1,-3 0-9,0 0 0,1-1-1,-1 1 1,0 0 0,0 0 0,0 0 0,0 0-1,0-1 1,0 1 0,0 0 0,0 0 0,0 0-1,-1 0 1,1-1 0,0 1 0,-1 0-1,1 0 1,-2-2 0,-28-54-196,30 56 251,-53-81 711,-48-86 1920,101 168-2650,1 0 1,0-1-1,0 1 1,-1 0-1,1 0 1,0 0-1,0 0 1,0 0-1,-1 0 0,1 0 1,0 0-1,0 0 1,-1 1-1,1-1 1,0 0-1,0 0 0,-1 1 1,1-1-1,0 0 1,0 1-1,0 0 1,60 27-253,10 4-1584,-55-26 38,1 0 0,27 5 1,15-4-6258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13741,'0'-1'439,"0"0"1,0 0-1,1 0 0,-1 0 0,0 0 1,1 0-1,-1 0 0,0 0 1,1 1-1,-1-1 0,1 0 0,0 0 1,-1 0-1,1 1 0,0-1 1,-1 0-1,1 1 0,0-1 1,1 0-1,5 12 3549,0 31-2247,-4 176 1114,-3-159-2614,0-57-264,0 1 0,0-1 0,0 1-1,0-1 1,0 0 0,1 1 0,-1-1-1,1 0 1,0 1 0,0-1 0,0 0-1,0 0 1,0 1 0,0-1 0,0 0-1,1 0 1,-1 0 0,1-1 0,0 1-1,-1 0 1,1-1 0,0 1 0,0-1-1,0 1 1,4 1 0,15 2-3036,5-7-3666,-4-6-4053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75 15471,'0'0'15849,"-19"-14"-15950,17 14 47,0 1 1,0 0 0,0-1-1,0 1 1,0 0 0,0 0-1,0 0 1,0 1-1,1-1 1,-1 0 0,0 1-1,1-1 1,-1 1 0,1-1-1,0 1 1,-1 0-1,1 0 1,0-1 0,0 1-1,0 0 1,0 0 0,1 0-1,-1 0 1,0 0-1,1 0 1,0 0 0,-1 1-1,1-1 1,0 0 0,0 4-1,0-3 45,-1-1 0,1 1-1,-1-1 1,1 1 0,0 0-1,0-1 1,1 1 0,-1-1-1,0 1 1,1-1 0,-1 1 0,1-1-1,0 1 1,0-1 0,0 1-1,0-1 1,0 0 0,1 1-1,-1-1 1,1 0 0,0 0 0,-1 0-1,1 0 1,0-1 0,0 1-1,2 2 1,3-3 20,0 1 0,-1-1-1,1 0 1,0-1 0,-1 0-1,1 0 1,0 0 0,-1-1 0,1 0-1,0 0 1,-1 0 0,1-1 0,-1 0-1,0 0 1,1-1 0,-1 0 0,0 0-1,-1-1 1,1 1 0,7-7-1,-6 5 11,0-1 0,0 0 0,0-1 0,-1 0 0,0 0 0,0 0 0,-1-1 0,0 1 0,0-1 0,-1-1 0,0 1-1,0-1 1,-1 1 0,3-13 0,-6 6 47,-7 18-173,-9 20-18,13-15 147,0 0 0,0 1 0,0 0 1,1-1-1,0 1 0,1 0 0,-1 11 0,2-18 16,0 0-1,0 0 1,0 0 0,1 0-1,-1 0 1,0 0 0,1 0-1,-1 0 1,1 0 0,0 0-1,0 0 1,0-1 0,0 1-1,0 0 1,0-1 0,0 1-1,0 0 1,1-1 0,-1 1-1,0-1 1,1 0 0,-1 1-1,1-1 1,0 0-1,-1 0 1,1 0 0,0 0-1,0-1 1,0 1 0,0 0-1,0-1 1,0 1 0,0-1-1,0 1 1,0-1 0,3 0-1,2 0 8,0 0 0,0-1 0,0 1-1,0-1 1,0-1 0,0 0 0,0 0 0,-1 0-1,1 0 1,0-1 0,-1 0 0,0-1-1,0 0 1,8-5 0,-5 2-32,-1-1 0,1 0 0,-1 0 1,0-1-1,-1 0 0,0 0 0,-1-1 0,6-11 0,-4 4-49,-12 18-230,-17 29 82,17-22 200,1 1 0,-1-1-1,1 1 1,1 0 0,0 0 0,0 0 0,1 1-1,-1 14 1,3-22-3,-1-1-1,1 0 0,-1 1 1,1-1-1,0 0 0,-1 0 1,1 1-1,0-1 0,0 0 1,0 0-1,0 0 1,0 0-1,0 0 0,0 0 1,0 0-1,0-1 0,0 1 1,1 0-1,-1-1 0,0 1 1,1-1-1,-1 1 1,0-1-1,1 1 0,-1-1 1,0 0-1,1 0 0,-1 0 1,1 0-1,-1 0 1,0 0-1,1 0 0,1 0 1,52-6 393,-42 1-408,0 0 0,0-2 0,0 1 0,-1-1 0,-1-1 0,1 0 0,-1-1 0,0 0 0,-1-1 0,0 0 0,-1 0 0,0-1 0,0 0 0,-1-1 0,-1 0 0,8-15 0,-16 27 0,-4 13-16,-1 0 0,2 1 1,0-1-1,-3 19 0,7-28 6,-1 0 0,1 0 0,0 0-1,0 0 1,0 0 0,0 0 0,1 0 0,0 0 0,0 0-1,0 0 1,2 4 0,-2-6 1,0 0 1,0 0-1,0 0 0,1 0 1,-1 0-1,1-1 0,0 1 1,-1-1-1,1 1 0,0-1 1,0 0-1,0 0 0,0 1 1,0-1-1,0-1 0,0 1 1,0 0-1,0 0 0,0-1 1,1 1-1,-1-1 0,3 0 1,53 1-3572,-53-2 2626,0 0 0,0 0 0,1-1 0,-1 1 0,0-1 0,-1 0 0,1-1 0,7-3-1,16-16-6497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15535,'0'0'3512,"16"1"-2780,554 79 5342,88 9-5780,-638-87-357,-28-5-658,-12-3-139,-120-45-9715,80 25 1580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13293,'0'0'8012,"-4"10"-6351,-9 29-334,1 0 1,2 1-1,2 0 0,-3 44 1,3 177 491,8-255-1832,0 0-26,-1 1-1,2 0 0,-1-1 1,1 1-1,0 0 0,0-1 1,1 1-1,0 0 1,0-1-1,5 11 0,-5-22-321,0 0-1,0 0 1,-1 0-1,1-1 1,-1 1-1,1-10 1,3-95-2991,4-26-935,-9 136 4333,0-1 1,0 0-1,0 1 1,0-1 0,0 1-1,0-1 1,1 1-1,-1-1 1,0 1-1,0-1 1,0 1 0,1-1-1,-1 1 1,0 0-1,1-1 1,-1 1 0,0-1-1,1 1 1,-1 0-1,0-1 1,1 1-1,-1 0 1,1-1 0,-1 1-1,0 0 1,1 0-1,-1-1 1,1 1 0,-1 0-1,1 0 1,-1 0-1,1 0 1,-1 0-1,1 0 1,0-1 0,-1 1-1,1 0 1,-1 0-1,1 1 1,-1-1-1,1 0 1,-1 0 0,1 0-1,-1 0 1,1 0-1,-1 1 1,1-1 0,-1 0-1,1 0 1,0 1-1,33 22 1803,-3-3-270,-24-18-1386,0-1 0,1 1 0,-1-2 0,1 1 0,0-1 0,-1 0 0,1 0 0,-1-1 0,1 0 0,-1 0 0,1-1 0,-1 0 0,0-1 1,1 1-1,10-7 0,-13 7-147,-1-1 0,1 0-1,-1 0 1,0 0 0,0 0 0,0-1 0,0 1 0,0-1 0,-1 0 0,0 0 0,1-1-1,-2 1 1,1-1 0,0 1 0,-1-1 0,0 0 0,0 0 0,-1 0 0,1 0 0,-1 0-1,0 0 1,0 0 0,0-7 0,-1 11-49,0 0-1,0 0 0,0 1 1,0-1-1,0 0 1,0 0-1,0 0 0,-1 1 1,1-1-1,0 0 1,0 0-1,-1 1 0,1-1 1,0 0-1,-1 0 1,1 1-1,-1-1 0,1 0 1,-1 1-1,1-1 1,-1 1-1,1-1 0,-1 0 1,0 1-1,1-1 1,-1 1-1,0 0 0,0-1 1,1 1-1,-1 0 1,0-1-1,0 1 0,1 0 1,-1 0-1,0 0 1,0-1-1,0 1 1,1 0-1,-1 0 0,0 0 1,0 0-1,0 1 1,1-1-1,-1 0 0,0 0 1,0 0-1,0 1 1,1-1-1,-1 0 0,0 1 1,1-1-1,-1 0 1,0 1-1,1-1 0,-2 2 1,-2 0-23,0 0 0,-1 0 1,1 1-1,0 0 0,1 0 1,-1 0-1,0 0 0,-3 5 1,-1 3 77,1 0 1,0 1-1,1 0 0,0 0 1,1 0-1,0 1 1,1 0-1,1 0 0,0 0 1,-2 22-1,5-33-27,0-1-1,0 1 1,0-1-1,0 1 1,1-1-1,-1 1 1,0-1-1,1 1 1,0-1 0,-1 0-1,1 1 1,0-1-1,-1 0 1,1 1-1,0-1 1,0 0-1,0 0 1,0 0-1,0 0 1,1 0-1,-1 0 1,0 0-1,0 0 1,2 1-1,2 0 21,-1-1-1,0 1 0,1-1 0,-1 0 1,1 0-1,0 0 0,-1 0 0,7-1 0,5 0 31,1-1-1,-1-1 0,32-6 0,-22-1-75,1 0 0,-2-2 0,28-15 0,30-13-272,-80 38 182,-4 5 63,0 0 0,-1 0 0,1 0 0,-1 0 0,0 0 1,0 0-1,-1 0 0,1 0 0,-1-1 0,0 1 0,-3 3 0,-5 7 53,-10 23 210,16-15-8,5-21-217,0-1-1,0 1 1,0-1 0,0 0 0,0 1-1,0-1 1,0 1 0,0-1-1,0 0 1,0 1 0,1-1 0,-1 1-1,0-1 1,0 0 0,0 1-1,1-1 1,-1 0 0,0 1 0,1-1-1,-1 0 1,0 1 0,1-1-1,-1 0 1,0 0 0,1 1-1,-1-1 1,0 0 0,1 0 0,-1 0-1,1 0 1,-1 1 0,0-1-1,1 0 1,-1 0 0,1 0 0,11 0-20,-1-1-1,1 0 1,-1 0 0,0-1 0,0-1 0,0 0 0,0-1 0,0 0 0,0 0 0,-1-1 0,0 0 0,11-9 0,8-5-484,-1-1 0,45-43 0,-73 63 494,0 0-1,0 0 0,0-1 0,0 1 0,0 0 1,0 0-1,0-1 0,0 1 0,1 0 0,-1 0 0,0 0 1,0-1-1,0 1 0,0 0 0,1 0 0,-1 0 1,0 0-1,0-1 0,0 1 0,1 0 0,-1 0 1,0 0-1,0 0 0,0 0 0,1 0 0,-1-1 0,0 1 1,0 0-1,1 0 0,-1 0 0,0 0 0,0 0 1,1 0-1,-1 0 0,0 0 0,0 0 0,1 0 1,-1 0-1,0 0 0,0 1 0,1-1 0,-1 0 0,0 0 1,0 0-1,1 0 0,-1 0 0,0 0 0,0 1 1,-3 14 49,-13 22 134,9-27-90,2 1 0,-1 0 1,1 0-1,1 0 1,0 1-1,1-1 1,0 1-1,0 0 0,0 15 1,3-25-134,1-1 0,-1 0 0,1 1 0,0-1 0,-1 0 0,1 0 0,0 0 0,0 1 0,0-1 0,0 0 0,0 0 0,0 0 0,0 0 0,0-1 0,0 1 0,0 0 0,1 0 0,-1-1 0,0 1 0,0 0 0,1-1-1,-1 1 1,0-1 0,1 0 0,-1 0 0,1 1 0,-1-1 0,0 0 0,1 0 0,-1 0 0,1 0 0,-1-1 0,3 1 0,3-1-1326,1 1 1,-1-1-1,0-1 0,1 1 0,9-4 0,13-11-8675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18930,'0'0'8616,"-30"53"-6470,16-24-576,-3 6-449,6-2-737,4 3-384,1 2 0,6-1 0,0 0 0,0-1-224,6-3-1410,-1-5-1985,5-8-2627,5-3-7367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20083,'0'0'12428,"-34"51"-12172,34-46-256,6-2 0,1-3-1794,4 0-3651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5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104 253 9993,'-13'5'1223,"-42"16"528,53-21-1630,0 1 1,0-1-1,0 1 1,0 0-1,0 0 1,0 0-1,0 0 0,0 0 1,1 0-1,-1 1 1,0-1-1,1 0 1,0 1-1,-1 0 1,1-1-1,0 1 0,-1 0 1,1-1-1,0 1 1,-1 3-1,2-4-60,1 0 0,0 1 1,-1-1-1,1 0 0,-1 0 0,1 0 0,0 0 1,0 0-1,0-1 0,0 1 0,-1 0 0,1 0 1,0-1-1,0 1 0,0 0 0,1-1 0,-1 1 0,0-1 1,0 1-1,0-1 0,0 0 0,0 1 0,1-1 1,-1 0-1,0 0 0,0 0 0,1 0 0,-1 0 0,0 0 1,2 0-1,80 4 2245,157-13 0,88-32-1259,-151 17-556,520-59 58,404-52-340,-1085 133-204,111-16 14,129 1-1,-254 16-28,0 1 0,0 0-1,0 0 1,0 0 0,0 1 0,0-1-1,0 1 1,0-1 0,0 1-1,0-1 1,-1 1 0,5 2-1,-6-3 3,0 0 0,1 1-1,-1-1 1,0 1-1,0-1 1,1 0-1,-1 1 1,0-1-1,0 1 1,0-1 0,1 1-1,-1-1 1,0 0-1,0 1 1,0-1-1,0 1 1,0-1-1,0 1 1,0-1 0,0 1-1,0-1 1,0 1-1,0-1 1,0 1-1,0-1 1,-1 1-1,1-1 1,0 1-1,0-1 1,0 0 0,-1 1-1,-1 2-31,-1 1-1,1-2 1,-1 1-1,0 0 1,1-1 0,-1 1-1,0-1 1,-1 0-1,1 0 1,-7 3 0,-2 1-1168,-1-1 0,0-1 1,0 0-1,-21 2 1,-12-1-6598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0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9929,'0'0'1282,"9"-10"-727,1 0-362,1-2 362,-1 1 0,2 1 0,23-18 0,-32 25-427,0 1 1,0 0 0,1 0 0,-1 1 0,1-1-1,-1 1 1,1-1 0,-1 1 0,1 0-1,0 1 1,0-1 0,0 0 0,-1 1 0,1 0-1,0 0 1,0 0 0,0 1 0,0-1 0,-1 1-1,1 0 1,0 0 0,-1 0 0,5 2 0,6 4-49,0-1 0,1-1 0,0 0 0,0-1 0,0-1 0,0 0 0,0-1 1,1-1-1,-1 0 0,1-1 0,19-2 0,17-6 175,0-1-1,50-17 1,8-2-160,65-1-154,1 7 1,0 8-1,260 12 0,-69 37 66,-102-6-3,747 23 225,-305-73-183,-208 2 159,-13-16 207,1 0 30,-450 33-102,-24 1-122,1 0-1,-1 0 0,0 2 1,1 0-1,21 4 1,-34-5-200,-1 0-1,1 0 1,-1 1 0,1-1 0,-1 0 0,0 0 0,1 0 0,-1 0 0,1 1 0,-1-1 0,0 0 0,1 1 0,-1-1-1,0 0 1,1 0 0,-1 1 0,0-1 0,0 1 0,1-1 0,-1 0 0,0 1 0,0-1 0,0 0 0,1 1-1,-1-1 1,0 1 0,0-1 0,0 1 0,0-1 0,0 1 0,0-1 0,0 0 0,0 1 0,0 0 0,-10 18 91,-20 10-2853,2-10-2439,-6-1-3097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0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76 1602,'0'-22'9145,"0"-32"3506,-11 90-12752,7 4 149,2-1 1,4 67 0,0-23 18,-1-58 6,2 0-1,1-1 1,7 27 0,-5-25-53,-1 1 1,2 36 0,-8 284 667,1-322-633,1 1-1,1-1 1,1-1-1,13 47 0,-9-44 10,5 25 2899,-11-66-14328,0 1 1126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8392,'0'0'10463,"-3"3"-9998,1 0-364,0 1 0,0 0 0,0 0 0,1-1 0,-1 1 0,1 0 0,0 0 0,0 0 0,0 1 0,1-1 0,-1 7 0,3 60 622,-1-33-240,5 80 160,24 144 0,-19-183-482,2 108-16,4 18-56,-16-172 151,-1-27 422,0-22 236,-15-320-177,4 159-2104,5 57 416,-8-286-228,-2 538 1195,1-18 213,8-8-27,10 164 1,19-114-5194,-20-144 400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9097,'1'-4'304,"0"-1"1,0 1-1,0 0 1,0 0-1,1 0 1,-1 0-1,1 0 0,0 0 1,0 0-1,1 1 1,-1-1-1,1 1 1,0 0-1,0 0 1,0 0-1,0 0 1,0 0-1,1 0 1,-1 1-1,1 0 1,0 0-1,4-2 1,14-8 185,1 2 1,37-11-1,-51 18-284,49-17-122,1 2 1,1 3-1,0 3 1,0 2-1,77-2 1,-122 14-54,-1 1-1,0 0 1,1 1 0,-1 0-1,-1 1 1,1 1 0,-1 0 0,0 1-1,0 0 1,21 17 0,28 14 458,-39-27-251,2 0-1,-1-2 1,1-1-1,0-1 1,1-1-1,-1-1 1,1-1-1,0-1 1,1-2-1,-1 0 1,0-2-1,0-1 0,0-1 1,0-1-1,0-1 1,-1-2-1,0 0 1,0-2-1,0 0 1,-1-2-1,-1-1 1,0-1-1,-1 0 1,0-2-1,-1-1 1,-1 0-1,0-2 0,28-32 1,-36 38-655,-8 15-994,-7 8-2810,-5 3-4624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6951,'0'0'5114,"4"-9"-2835,0-2-1436,10-24 899,0 12 2864,-13 23-4575,-1-1 1,1 1-1,0 0 0,-1-1 0,1 1 1,0 0-1,-1 0 0,1-1 1,0 1-1,0 0 0,-1 0 0,1 0 1,0 0-1,-1 0 0,1 0 1,0 0-1,0 0 0,-1 0 0,1 0 1,0 1-1,-1-1 0,1 0 0,0 0 1,-1 1-1,1-1 0,0 0 1,-1 1-1,1-1 0,-1 1 0,1-1 1,-1 1-1,1-1 0,-1 1 1,1-1-1,-1 1 0,1-1 0,0 2 1,21 26-318,-19-23 403,3 3-102,1 0 1,-1-1 0,2 1 0,-1-2-1,1 1 1,0-1 0,0 0 0,17 9-1,-10-9 70,0 0 0,0-1 0,1-1 0,30 5 0,-18-5-42,-19-4 22,0 1 0,-1 0 0,1 0 1,-1 1-1,1 0 0,-1 0 0,1 1 0,-1 1 0,0-1 1,-1 1-1,1 0 0,-1 1 0,12 9 0,-14-9-44,0 0 0,0 0 0,0 0-1,1-1 1,0 0 0,0 0 0,6 3 0,14-3-4934,-19-6-1477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1345,'0'0'16555,"12"-5"-14975,323-146 2388,175-98-3116,-449 213-825,-36 21-169,50-23 1,-157 64-9569,43-17 5337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13549,'0'0'8648,"-35"55"-8360,35-38-320,0-1-1569,0-1-2851,0-1-2243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1505,'0'0'1314,"11"63"-834,-7-34-320,0 3-160,-4 2-1761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583 0 10186,'-9'1'1558,"-12"2"-304,1 1 0,-1 1 0,2 0-1,-1 1 1,0 2 0,-18 9 0,-3 7-959,0 3 0,2 0 0,2 3 1,0 1-1,2 2 0,1 1 0,2 2 0,2 1 1,-30 47-1,57-80-298,0 1 3,0-1-1,0 1 0,0-1 0,1 1 1,0 0-1,0 0 0,0 0 0,1 1 1,-1-1-1,0 9 0,2-13-1,0 0 0,0-1-1,1 1 1,-1 0 0,0-1-1,0 1 1,1-1 0,-1 1-1,0 0 1,1-1 0,-1 1-1,1-1 1,-1 1 0,1-1-1,-1 1 1,1-1 0,-1 0-1,1 1 1,-1-1 0,1 0-1,-1 1 1,1-1 0,0 0-1,-1 0 1,1 1 0,-1-1-1,1 0 1,0 0 0,-1 0-1,1 0 1,1 0 0,26 1 310,-21-1-168,44-4 491,0-2-1,0-2 1,-1-2 0,62-21-1,-45 12-616,95-14 1,-146 31-194,77-12-3256,-32-1-3954,-10-3-4334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99 9897,'0'0'1084,"10"-10"822,0 0-1293,43-41 1735,-48 47-1466,1 0 0,-1 0 0,1 0 0,0 1 0,10-5 0,-16 8-842,1 0 1,-1 0-1,0 0 1,0 0-1,0 0 1,0 0-1,0 0 0,1 0 1,-1 0-1,0 0 1,0 0-1,0 0 1,0 0-1,1 0 1,-1 0-1,0 0 0,0 0 1,0 0-1,0 0 1,0 0-1,1 0 1,-1 0-1,0 0 0,0 0 1,0 0-1,0 0 1,0 0-1,1 0 1,-1 0-1,0 0 1,0 0-1,0 1 0,0-1 1,0 0-1,0 0 1,1 0-1,-1 0 1,0 0-1,0 0 0,0 1 1,0-1-1,0 0 1,0 0-1,0 0 1,0 0-1,0 0 1,0 1-1,0-1 0,0 0 1,0 0-1,0 0 1,0 1-1,-3 12 358,-10 13-286,-26 31 522,-81 93 0,26-38-557,170-213-8264,-4-9 4123,-61 90 3978,4-6 788,29-38 0,-43 63 708,-2 9-1175,0 1 1,-1-1 0,0 1-1,-1-1 1,0 0-1,0 0 1,-5 8 0,-8 22 185,11-23-230,1-1-1,0 1 1,1 1 0,1-1-1,0 0 1,1 1 0,1-1-1,0 1 1,1-1 0,1 0-1,0 1 1,1-1-1,9 27 1,-3-1 3,-9-40-189,0-1-1,0 0 1,0 1 0,0-1-1,0 1 1,0-1 0,0 0-1,0 1 1,0-1-1,0 0 1,0 1 0,0-1-1,-1 1 1,1-1 0,0 0-1,0 1 1,0-1-1,-1 0 1,1 0 0,0 1-1,0-1 1,-1 0 0,1 1-1,0-1 1,-1 0 0,1 0-1,0 0 1,-1 1-1,1-1 1,0 0 0,-1 0-1,0 0 1,-21-9 257,12 1-136,0 0 0,0-1 1,1 0-1,0 0 0,1-1 1,0 0-1,1-1 0,0 0 1,0 0-1,1 0 0,-6-17 1,12 27-101,0 1 0,0-1 1,0 0-1,0 1 0,-1-1 0,1 1 1,0-1-1,0 0 0,0 1 1,0-1-1,0 1 0,1-1 0,-1 0 1,0 1-1,0-1 0,0 1 1,0-1-1,1 1 0,-1-1 0,0 1 1,1-1-1,-1 1 0,0-1 0,1 1 1,-1-1-1,1 1 0,-1-1 1,0 1-1,1 0 0,-1-1 0,1 1 1,-1 0-1,1-1 0,-1 1 1,1 0-1,0 0 0,-1 0 0,1-1 1,-1 1-1,1 0 0,-1 0 0,1 0 1,0 0-1,-1 0 0,1 0 1,-1 0-1,1 0 0,0 0 0,-1 0 1,1 1-1,-1-1 0,1 0 0,-1 0 1,1 0-1,0 1 0,45 13-430,-34-9 522,46 10-1188,4-8-3321,-19-7-307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13357,'0'0'7879,"-2"11"-7537,-40 164 2215,41-174-2548,1 1 1,-1 0-1,1-1 1,-1 1-1,1 0 1,0 0-1,0-1 1,0 1-1,0 0 1,0 0-1,0-1 1,0 1-1,0 0 1,1 0-1,-1-1 1,1 1-1,-1 0 1,1-1-1,0 1 1,-1-1-1,1 1 1,0-1-1,0 1 1,0-1-1,1 1 1,-1-1-1,0 0 1,0 0-1,1 0 1,-1 1-1,0-1 1,3 1-1,3 0 24,0-1 0,-1 0 0,1 0-1,0 0 1,-1-1 0,1 0 0,9-1-1,9 0 7,-4 1-32,44 1-4,-61-1-6,-1 0 1,0 1 0,1-1-1,-1 1 1,0 0 0,0 0 0,0 0-1,1 1 1,-1-1 0,0 1-1,-1-1 1,1 1 0,0 0 0,0 0-1,2 3 1,-4-4 11,0 0-1,-1 1 1,1-1 0,0 0-1,-1 0 1,1 0-1,-1 1 1,0-1 0,1 0-1,-1 1 1,0-1-1,0 0 1,0 1 0,0-1-1,0 0 1,0 1-1,0-1 1,0 0 0,-1 1-1,1-1 1,0 0-1,-1 0 1,1 1 0,-1-1-1,1 0 1,-1 0 0,0 0-1,0 0 1,1 0-1,-1 0 1,0 0 0,0 0-1,0 0 1,0 0-1,0 0 1,0 0 0,0-1-1,0 1 1,-1 0-1,1-1 1,0 1 0,0-1-1,-2 1 1,-7 4 339,-1 0 1,1-1-1,-18 5 0,4-3 660,-47 5 0,63-10-1055,-1 0 0,0-1 0,1 0-1,-1-1 1,0 0 0,1 0 0,-1-1-1,-15-4 1,5-9-2937,15-1-3475,4 5-748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 10634,'0'0'9235,"-9"4"-8807,4-3-387,0 1 1,0 0 0,0 0 0,1 1 0,-1-1 0,1 1 0,0 0-1,0 1 1,0-1 0,0 1 0,0-1 0,1 1 0,0 0 0,0 0-1,0 1 1,0-1 0,0 1 0,-2 7 0,-16 44 872,20-52-817,0 0 1,0 0-1,0 0 0,1 0 0,-1 0 0,1 0 1,0 0-1,0 0 0,1 0 0,-1 0 1,1 0-1,2 7 0,-2-10-60,0 0 0,0 0 0,0 0 1,0 0-1,0 0 0,0 0 0,0-1 0,0 1 0,1 0 0,-1-1 0,0 1 1,0-1-1,1 0 0,-1 1 0,0-1 0,1 0 0,-1 0 0,0 0 0,1 0 1,-1 0-1,0 0 0,1 0 0,-1 0 0,2-1 0,37-8 1026,-25 0-966,-1 0-1,1-1 1,-2-1 0,1 0-1,-2 0 1,1-1 0,-2-1-1,0 0 1,18-28-1,-21 32-85,-16 40-481,4-23 472,1 1 0,0 0 0,1 0-1,0 0 1,-2 16 0,4-24 5,0 1 0,-1 0 0,1-1 0,0 1 0,0 0 0,0-1-1,0 1 1,0 0 0,1 0 0,-1-1 0,0 1 0,1-1 0,-1 1 0,1 0 0,0-1 0,0 1 0,-1-1 0,1 1 0,0-1-1,0 0 1,0 1 0,0-1 0,1 0 0,-1 0 0,0 0 0,1 0 0,-1 0 0,0 0 0,1 0 0,-1 0 0,1 0 0,-1-1 0,1 1-1,0 0 1,-1-1 0,4 1 0,0-1 70,1 0 0,0 0-1,-1 0 1,1-1 0,-1 0 0,1 0-1,-1 0 1,1 0 0,-1-1-1,0 0 1,0 0 0,0-1 0,0 0-1,0 0 1,0 0 0,-1 0 0,0 0-1,1-1 1,-1 0 0,0 0-1,-1 0 1,6-8 0,-3 4-22,-1-1 0,0 1 1,-1-1-1,0 0 0,0-1 0,-1 1 0,0-1 1,-1 1-1,0-1 0,0 0 0,-1 0 0,0-10 1,-12 39-569,11-17 510,0-1-1,0 1 0,0 0 1,0-1-1,1 1 0,-1-1 1,0 1-1,1 0 0,-1-1 1,1 1-1,0-1 0,0 1 1,-1-1-1,1 1 0,0-1 1,0 0-1,0 0 1,1 1-1,-1-1 0,0 0 1,0 0-1,1 0 0,-1 0 1,2 1-1,1 0 10,0-1-1,0 0 1,0 1-1,0-1 1,0-1 0,1 1-1,-1 0 1,0-1-1,7 0 1,1-1 21,0 0 0,0-1 0,0 0 1,-1-1-1,1 0 0,16-8 0,27-22 84,-52 31-109,0 0-1,-1 0 1,1 0 0,-1 0 0,0 0 0,0-1 0,0 1 0,0-1-1,0 1 1,0-1 0,-1 0 0,1 0 0,-1 0 0,0 0 0,0 0-1,0 0 1,1-4 0,-3 6-21,0 1 1,0-1-1,1 1 0,-1 0 1,0-1-1,0 1 0,0 0 1,0 0-1,0 0 0,0 0 1,0 0-1,0 0 0,0 0 1,0 0-1,0 0 0,0 0 0,0 0 1,0 0-1,0 1 0,1-1 1,-1 0-1,0 1 0,-1 0 1,-6 4 20,0 0 0,0 0 0,1 1 0,0 0 0,0 0 0,1 0 0,0 1 0,0 0 0,0 1 0,1-1 0,0 1 0,0 0 0,1 0 0,0 1 0,1-1 0,0 1 0,0-1 0,1 1 0,0 0 0,-2 15 0,5-23 2,-1 0 0,0 0 0,0 0 0,0 0 0,1 0 0,-1 0 0,1 0 0,-1 0 0,0 0 0,1-1 0,-1 1 0,1 0 0,0 0 0,-1-1 0,1 1 0,0 0 0,-1-1 0,1 1 0,0 0-1,0-1 1,0 1 0,-1-1 0,1 0 0,0 1 0,2 0 0,32 4 199,35-13 121,-57 4-295,-1 0 0,1-1 0,-1-1 0,0 0 0,0 0 0,18-14 0,62-56-180,-78 63 3,-12 11 57,-28 39-442,22-32 564,0 0 0,1 1 1,-1 0-1,2-1 0,-1 1 1,0 0-1,1 1 0,0-1 1,1 0-1,-1 0 0,1 1 0,1-1 1,-1 1-1,1 10 0,1-16-30,-1 1-1,1-1 0,0 0 0,0 0 0,-1 0 0,1 1 0,0-1 1,0 0-1,0 0 0,0 0 0,1-1 0,-1 1 0,0 0 0,0 0 0,0-1 1,1 1-1,-1 0 0,0-1 0,1 1 0,-1-1 0,0 0 0,1 1 1,-1-1-1,1 0 0,-1 0 0,0 0 0,1 0 0,-1 0 0,3 0 1,-2 0-217,1-1 0,0 1 1,0 0-1,-1-1 1,1 1-1,0-1 0,-1 0 1,1 0-1,-1 0 1,1 0-1,-1 0 0,1-1 1,-1 1-1,4-4 1,-4 2-640,1 0 1,-1-1 0,0 0 0,0 1-1,-1-1 1,1 0 0,-1 0 0,0 0-1,0 0 1,1-8 0,-2 12 807,9-35-7389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12043,'0'0'6214,"2"53"-6182,17-36-1505,7-2-2018,-1 2-4004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153 207 13196,'0'0'2269,"-9"2"144,-3 2-1763,0-1-1,1 2 1,-1 0-1,1 0 0,-20 14 1,27-17-535,0 0 0,0 1 0,1-1 0,-1 1 0,1 0 0,0 0 0,0 0 0,0 1 0,0-1 0,1 1 0,-1-1 0,1 1 0,0 0 0,0 0 0,0 0 0,1 0 0,-1 1 0,1-1 0,0 0 0,0 0 0,1 1 0,-1-1 0,1 5 0,0-7-105,0-1-1,1 0 1,-1 0-1,0 0 1,1 1-1,-1-1 0,1 0 1,-1 0-1,1 0 1,0 0-1,-1 0 1,1 0-1,0 0 1,0 0-1,0 0 1,-1 0-1,1-1 1,0 1-1,0 0 1,0 0-1,0-1 0,1 1 1,-1-1-1,2 1 1,1 1 116,0-1 0,0-1 0,0 1 0,0-1 1,0 1-1,0-1 0,8-1 0,-3 0 89,0 0 0,0-1-1,0 0 1,0-1 0,-1 0 0,12-5-1,1-5-193,-1 0 0,-1-1 0,-1-1 0,0-1 0,0 0 0,-2-1 0,0-1 0,-1-1 0,-1 0 0,-1 0 0,-1-2 0,17-34 0,-28 51-69,1 1 0,-1-1 0,0 0 1,0 1-1,0-1 0,0 0 0,0 0 0,-1 1 1,0-1-1,0 0 0,0 0 0,0 0 0,-1 1 1,1-1-1,-1 0 0,-1-5 0,0 7 24,0 0-1,1 0 1,-1 0-1,0 1 1,0-1-1,0 1 1,0-1-1,0 1 1,0-1-1,-1 1 1,1 0-1,0 0 1,-1 0-1,1 1 1,-1-1-1,1 0 0,-1 1 1,1 0-1,-1-1 1,1 1-1,-1 0 1,1 0-1,-1 1 1,-2-1-1,-4 1 0,0 1-1,0-1 1,0 2-1,0-1 1,1 1-1,-1 0 1,1 1-1,-1 0 1,1 0-1,-9 8 1,11-9 14,2 0 1,-1 1-1,0-1 1,1 1-1,0 1 1,-1-1-1,2 0 1,-1 1-1,0 0 1,1 0-1,0 0 1,0 0-1,1 1 1,-1-1-1,1 1 1,0-1-1,-1 7 1,4-10 3,-1-1 1,0 1-1,0 0 1,1 0 0,-1 0-1,1-1 1,-1 1-1,1 0 1,0-1 0,0 1-1,0 0 1,0-1 0,0 1-1,0-1 1,0 1-1,0-1 1,1 0 0,-1 0-1,0 1 1,1-1-1,-1 0 1,1 0 0,-1 0-1,1 0 1,3 1-1,51 19-87,-39-16 24,-2 1-62,1-1 1,-1 2 0,0 0 0,-1 1-1,0 1 1,0 0 0,23 21-1,-33-27 121,-1 1 0,0-1 0,0 1 0,-1-1 0,1 1 0,-1 0 0,0 0 0,0 0 0,0 0 0,0 0 0,-1 0 0,0 1 0,0-1 0,0 1 0,0-1 0,-1 0 0,1 1 0,-1-1 0,0 1 0,-1-1 0,1 1 0,-1-1 0,0 1 0,0-1 0,0 0 0,-1 1 0,1-1-1,-1 0 1,0 0 0,0 0 0,-1 0 0,1 0 0,-5 4 0,-1 1-948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29 7111,'1'-28'9223,"-1"28"-9083,0 0-1,-1-1 0,1 1 0,-1 0 0,1 0 1,0 0-1,-1 0 0,1 0 0,0 0 0,-1 0 1,1 0-1,-1 0 0,1 0 0,0 1 0,-1-1 1,1 0-1,0 0 0,-1 0 0,1 0 0,0 0 1,-1 1-1,1-1 0,0 0 0,0 0 0,-1 1 1,1-1-1,0 0 0,0 0 0,-1 1 0,1-1 1,0 0-1,0 1 0,0-1 0,-1 0 0,1 1 1,0-1-1,-33 51 1617,30-47-1994,-3 6 360,0 1 1,0 0-1,1 0 0,0 1 0,1-1 1,0 1-1,1 0 0,0 0 0,-2 22 1,5-33-119,0 0 1,0 0-1,0-1 1,1 1-1,-1 0 1,0 0-1,0 0 1,0 0-1,1 0 1,-1-1-1,0 1 1,1 0-1,-1 0 1,1-1-1,-1 1 1,1 0-1,-1-1 1,1 1-1,-1 0 1,1-1-1,0 1 1,-1-1-1,1 1 1,0-1-1,0 1 1,1 0-1,27 2 296,-22-4-177,1-1 0,0 1 0,-1-1-1,1-1 1,10-4 0,-2-2-78,-1-1-1,0 0 0,-1-1 1,0 0-1,0-1 1,-1-1-1,-1 0 1,0-1-1,-1 0 1,-1 0-1,11-21 1,-45 55-237,19-15 220,0 0 1,1 1 0,0 0 0,0-1-1,0 1 1,0 1 0,1-1 0,0 0-1,1 1 1,-1 0 0,1-1 0,-2 12-1,5-17-15,0 1-1,0-2 0,0 1 0,0 0 1,0 0-1,0 0 0,0 0 0,1 0 1,-1-1-1,0 1 0,0-1 0,1 1 0,-1-1 1,0 1-1,0-1 0,1 0 0,-1 1 1,0-1-1,1 0 0,-1 0 0,1 0 1,-1 0-1,0 0 0,1-1 0,1 1 1,41-3 378,-22-3-335,0 0-1,-1-1 0,28-13 1,-30 11-32,1 1 1,1 1 0,36-8 0,-57 15-24,0 0 1,1 0 0,-1 0 0,1 0-1,-1 0 1,0 0 0,1 0 0,-1 0-1,1 0 1,-1 0 0,0 0 0,1 0-1,-1 0 1,0 0 0,1 0 0,-1 1-1,0-1 1,1 0 0,-1 0 0,0 1-1,1-1 1,-1 0 0,0 0 0,1 1-1,-1-1 1,0 0 0,0 1 0,0-1-1,1 0 1,-1 1 0,0-1 0,0 0-1,0 1 1,0-1 0,0 0 0,1 1-1,-1-1 1,0 1 0,0-1 0,0 0-1,0 1 1,0-1 0,0 1 0,0-1-1,0 0 1,-1 1 0,-4 28 181,4-27-162,0 1 0,0-1 0,1 0 0,-1 1 0,1-1 0,0 0 0,0 1 0,-1-1 0,1 1 0,1 4 0,4-6 41,-1 0 0,1-1 0,0 1-1,0-1 1,-1 0 0,1 0 0,0-1 0,6-1 0,-9 2-21,23-5 10,-1 0 0,0-2-1,39-16 1,-5 1-713,-65 54 155,7-32 439,0 1 0,-1-1 0,1 1 0,0-1 0,-1 1 0,1-1 0,0 1 0,0 0 0,0-1 0,0 1 0,-1-1 0,1 1 0,0 0 0,0-1 0,0 1 0,0-1 0,0 1 0,1 0 0,-1-1 0,0 1 0,0-1 0,0 1 0,0 0 0,1-1 0,-1 1 0,0-1 0,1 1 0,-1-1 0,0 1 0,1-1 1,-1 1-1,1-1 0,-1 1 0,1-1 0,-1 0 0,0 1 0,1-1 0,0 1 0,-1-1 0,1 0 0,-1 0 0,1 1 0,-1-1 0,1 0 0,1 0 0,0 0-314,0 0 0,0 0 0,0 0 0,0 0 0,0 0 0,0-1 0,0 1 0,0-1 0,0 1 0,0-1 0,0 0 0,0 0 0,-1 0 0,4-2 0,10-11-5303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77 11531,'0'0'6967,"3"-10"-4405,7-30-929,-10 39-1573,0 0-1,0 0 1,0 0-1,1 0 1,-1 0-1,0 0 1,0 1-1,-1-1 1,1 0-1,0 0 1,0 0-1,0 0 1,0 0-1,-1 0 1,1 1-1,0-1 0,-1 0 1,1 0-1,-1 0 1,1 1-1,-1-1 1,1 0-1,-1 1 1,0-1-1,1 0 1,-1 1-1,0-1 1,1 1-1,-1-1 1,0 1-1,0-1 0,1 1 1,-1 0-1,0-1 1,0 1-1,0 0 1,0 0-1,0 0 1,1-1-1,-1 1 1,0 0-1,0 0 1,0 0-1,0 0 1,0 0-1,0 1 1,0-1-1,1 0 0,-3 1 1,-38 9-236,-6 23 157,45-32 23,0 0 0,0 1 1,1-1-1,-1 1 0,0-1 0,1 1 0,-1 0 0,1 0 0,0-1 0,0 1 0,0 0 0,0 0 0,0 0 0,0 1 0,0-1 0,0 0 0,1 0 0,-1 0 0,1 1 0,0-1 0,0 0 0,0 3 1,3-4 5,0 0 1,0 0-1,1 0 1,-1-1 0,1 1-1,-1-1 1,1 0 0,-1 0-1,0 0 1,1 0 0,5-1-1,-4 0 17,11-1-11,1 0-1,-1-1 0,24-9 0,-24 7-189,1 1 0,-1 0 0,22-1 0,-37 5 161,0 0 1,0 1-1,0-1 1,0 0-1,0 1 0,0-1 1,0 1-1,0-1 1,0 1-1,0 0 0,0-1 1,0 1-1,-1 0 1,1 0-1,0 0 0,-1-1 1,1 1-1,0 0 1,-1 0-1,1 0 0,-1 0 1,0 0-1,1 0 1,-1 0-1,0 0 0,1 0 1,-1 0-1,0 0 1,0 0-1,0 0 0,0 1 1,0-1-1,0 0 0,0 0 1,0 0-1,-1 0 1,1 1-1,-8 47-4,-66 156 2041,45-133-1331,25-62-645,0 3 15,-1-1 0,-1 0 0,0 0-1,-12 17 1,17-27-40,0 0-1,-1 0 1,1 0-1,-1-1 0,1 1 1,-1 0-1,0-1 1,1 0-1,-1 1 1,0-1-1,0 0 1,0 0-1,0 0 0,0 0 1,0 0-1,0 0 1,-1-1-1,1 1 1,0-1-1,0 0 0,-1 1 1,1-1-1,0 0 1,0 0-1,-1 0 1,1-1-1,0 1 1,0-1-1,0 1 0,-1-1 1,1 0-1,0 1 1,0-1-1,-3-2 1,2 0 8,-1 0 0,0 0 1,1 0-1,0 0 1,0-1-1,0 0 0,0 1 1,0-1-1,1 0 1,0 0-1,0-1 0,0 1 1,0 0-1,1-1 1,-1 1-1,1-1 0,0 1 1,0-10-1,-1-5-24,1-1 0,0 0 0,4-20 0,-3 34-6,1 0 1,0 0-1,1 0 0,-1 0 1,1 0-1,0 1 0,1-1 1,0 1-1,-1 0 0,2-1 1,-1 1-1,0 1 0,1-1 1,0 0-1,0 1 0,1 0 0,-1 0 1,1 0-1,0 0 0,0 1 1,0 0-1,0 0 0,1 0 1,5-1-1,16-6-460,0 1-1,0 2 1,56-9 0,-15 4-3027,-17-3-2803,-1-4-4964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472 114 6086,'0'-7'839,"0"1"0,-1-1 0,0 1 0,0-1 0,0 1 0,0 0 0,-1-1 0,-1 1 0,1 0 0,-4-7 0,4 10-755,0 0 1,0 1 0,0-1 0,0 1 0,0 0-1,-1-1 1,1 1 0,-1 0 0,1 0-1,-1 1 1,0-1 0,0 0 0,0 1-1,0 0 1,0 0 0,0 0 0,0 0 0,0 0-1,0 0 1,-1 1 0,1 0 0,-4 0-1,-11 0-65,0 1 0,1 1 0,0 0 0,-1 1 0,1 1 0,0 1 0,1 1 0,-1 0 0,1 1 0,0 1 0,1 0 0,0 1 0,0 1 0,1 0-1,-22 20 1,26-20 39,0 0-1,1 1 0,0 0 0,0 1 0,1 0 1,1 0-1,0 0 0,1 1 0,0 0 0,1 1 0,0-1 1,1 1-1,1 0 0,0 0 0,1 0 0,0 1 0,1-1 1,1 0-1,3 26 0,-2-30-16,1-1 1,1 1-1,0-1 1,0 1-1,1-1 1,0 0-1,1-1 1,0 1-1,0-1 1,1 0-1,0 0 1,0 0-1,1-1 1,0 0-1,0 0 0,1-1 1,0 0-1,0 0 1,0-1-1,1 0 1,0 0-1,0-1 1,10 3-1,-5-1 150,1-2 0,0 1 0,1-2 0,-1 0 0,0-1-1,1 0 1,0-2 0,-1 0 0,1 0 0,0-1 0,-1-1 0,1-1 0,29-9 0,-28 6-50,0-2 0,0 0 1,-1-1-1,0-1 0,0-1 1,-1 0-1,19-18 1,-27 23-89,0-1 1,0-1 0,0 0 0,-1 0-1,0 0 1,-1-1 0,0 1 0,0-1-1,-1 0 1,0-1 0,0 1 0,-1-1-1,-1 0 1,0 0 0,2-11 0,-4 17-43,0 0-1,0 0 1,-1 0 0,1 0 0,-1-1 0,0 1-1,0 0 1,0 1 0,-1-1 0,1 0 0,-1 0 0,0 0-1,0 1 1,0-1 0,-1 1 0,1 0 0,-1 0-1,0 0 1,0 0 0,0 0 0,0 0 0,0 1 0,-1-1-1,1 1 1,-1 0 0,1 0 0,-1 1 0,-7-3-1,-2-1-312,0 2-1,0-1 0,-1 2 0,1 0 0,-1 0 1,0 1-1,-18 2 0,29-1 109,1 0 0,-1 0 0,1 0-1,0 1 1,-1-1 0,1 1 0,0 0 0,-1-1 0,1 1-1,0 0 1,0 1 0,0-1 0,0 0 0,0 0-1,0 1 1,0 0 0,0-1 0,0 1 0,1 0 0,-1 0-1,1-1 1,-1 1 0,1 0 0,-2 4 0,1-2-401,1 1 0,-1 0 0,1 0 0,0 0 1,0 1-1,1-1 0,-1 0 0,1 0 0,1 0 0,0 10 1,5 14-3287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7751,'0'0'12161,"10"8"-11803,149 107 430,-61-46-573,154 139-1,-287-234-2696,-19-47-5916,31 44 3813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313 656 7559,'0'0'14958,"-4"-1"-12603,-1-1-1907,1-1 1,-1 1 0,0-1 0,1 0 0,0 0 0,0 0 0,0-1-1,0 1 1,1-1 0,-7-8 0,-37-54 1265,28 37-1490,18 29-223,-39-58 131,-49-90 0,78 128-147,2 0 0,1-1-1,0 0 1,2-1 0,1 0 0,0 0 0,1 0 0,0-40-1,4 58 4,0 1 0,0 0 0,1-1 0,0 1-1,-1 0 1,1-1 0,1 1 0,-1 0 0,0 0-1,1 0 1,-1 0 0,1 0 0,0 0 0,0 1-1,0-1 1,1 0 0,-1 1 0,1 0-1,-1-1 1,1 1 0,0 0 0,-1 0 0,1 1-1,0-1 1,0 1 0,1-1 0,-1 1 0,0 0-1,0 0 1,1 0 0,-1 1 0,0-1-1,1 1 1,3 0 0,8-2 8,1 2-1,0 0 0,0 0 1,0 2-1,0 0 1,18 5-1,9 7 1,0 2-1,-1 1 0,-2 3 0,0 1 0,38 27 0,92 46-4493,-113-73-1021,-10-13-4064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54 316 4612,'0'0'4981,"-8"-3"-2360,-26-9-427,22 3 3385,21 2-3958,14 0-1144,-17 6-316,13-1 143,-1-1 1,0-1 0,0-1-1,21-8 1,-34 10-253,0 1 0,0-1-1,0 0 1,0-1 0,0 1 0,-1-1 0,0 0 0,0 0 0,0 0-1,0 0 1,0-1 0,-1 1 0,0-1 0,0 0 0,0 0 0,-1-1-1,0 1 1,2-6 0,3-14 47,-2 0 0,-1 0 0,1-27 0,-2 14-20,19 68-425,-2 0 148,-5-13-354,0 0 0,2-2 0,0 0 0,0 0 0,1-2 0,24 14 0,4-2-3049,76 30-1,-73-37-4347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7 230 12236,'0'0'13607,"8"-9"-12577,15-19-464,26-40 0,-41 55-516,0 1 1,-1-1 0,-1-1 0,0 0 0,0 0-1,-2 0 1,4-17 0,-8 49-111,0-1 0,1 1 0,1-1 0,1 1 0,0-1 0,2 0 0,0 0 0,0-1 0,14 28 0,-9-22-16,-2-1-1,0 2 1,-2-1 0,0 1 0,4 41 0,-10-57 100,0-1 0,0 1 0,0-1 0,-1 1 0,0-1 0,0 1 0,-1-1 0,1 1 0,-2-1 0,1 0 0,0 0 0,-6 8 0,5-10-4,1-1 1,-1 0-1,0 0 0,0 0 0,-1-1 0,1 1 1,-1-1-1,1 0 0,-1 0 0,0 0 0,1 0 1,-1 0-1,0-1 0,0 0 0,0 0 1,0 0-1,-1 0 0,1-1 0,0 1 0,-7-2 1,5 1-9,1-1 0,-1 1 0,0-1 0,1-1 0,-1 1 1,1-1-1,-1 0 0,1-1 0,0 1 0,0-1 1,0 0-1,0 0 0,1 0 0,-1-1 0,1 0 1,0 0-1,0 0 0,0 0 0,0-1 0,1 1 0,0-1 1,0 0-1,0 0 0,0 0 0,1 0 0,0-1 1,0 1-1,0-1 0,1 1 0,0-1 0,0 0 0,0 1 1,1-1-1,0 0 0,0 1 0,0-1 0,1 0 1,1-7-1,-1 11-162,0-1-1,0 0 1,1 0 0,-1 1 0,1-1 0,0 1 0,-1-1-1,1 1 1,0 0 0,0 0 0,0 0 0,1 0 0,2-2-1,40-26-5122,-21 15-596,3-5-2213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6406,'0'0'15022,"51"1"-14958,-31 11-64,1 4-544,4-4-1250,-3 1-2626,3-1-3556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 10954,'0'0'13827,"5"0"-13245,3-1-550,-1-1 0,1 0 1,-1 0-1,0-1 0,1 0 1,-1 0-1,0-1 0,-1 0 1,1 0-1,-1-1 0,0 1 1,0-1-1,0-1 0,-1 1 1,1-1-1,-1 0 0,5-8 1,-10 14-25,0-1 1,0 1 0,1 0 0,-1-1 0,0 1 0,0-1-1,0 1 1,0 0 0,0-1 0,0 1 0,0-1 0,0 1 0,0-1-1,0 1 1,0 0 0,0-1 0,0 1 0,0-1 0,0 1 0,0-1-1,0 1 1,0 0 0,-1-1 0,1 1 0,0 0 0,0-1-1,-1 1 1,1 0 0,0-1 0,0 1 0,-1 0 0,1-1 0,-1 1-1,-17-4 67,-20 12-103,29-4 26,0 1 0,0 0 0,1 1 0,0 0 0,0 0 0,0 1 0,1 0 0,-9 11 0,11-13 38,0 1 0,1-1 0,0 1 0,0 1-1,0-1 1,1 0 0,0 1 0,0 0 0,1 0 0,0 0-1,0 0 1,-1 9 0,3-15-31,0 1 0,0 0 0,1 0-1,-1-1 1,1 1 0,-1 0 0,1-1 0,-1 1 0,1 0 0,0-1 0,0 1-1,0-1 1,0 1 0,0-1 0,0 0 0,0 1 0,1-1 0,-1 0 0,0 0-1,1 0 1,-1 0 0,1 0 0,-1 0 0,1 0 0,-1-1 0,1 1 0,0 0-1,2 0 1,56 11-6,-54-11 5,98 5-1507,-34-6-2514,-13-2-1972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168 106 12011,'0'0'2915,"1"-8"555,1-2-2863,0 3 136,-1 0 0,0 1-1,-1-1 1,0 0 0,0-12 0,-1 18-654,1-1-1,0 0 1,-1 1-1,1-1 1,-1 1-1,1-1 1,-1 1-1,0-1 1,0 1-1,0-1 1,0 1-1,0-1 1,0 1-1,0 0 0,0 0 1,0 0-1,0-1 1,-1 1-1,1 0 1,-1 1-1,1-1 1,-1 0-1,1 0 1,-1 1-1,1-1 1,-1 0-1,1 1 1,-1 0-1,0-1 1,1 1-1,-3 0 1,-1 0-91,-1 0 0,1 1 1,0 0-1,0 0 1,0 0-1,0 0 0,1 1 1,-1 0-1,0 0 1,0 0-1,1 0 0,0 1 1,-1 0-1,1 0 1,0 0-1,0 0 0,-4 5 1,3-3 0,0 0 0,1 0 1,0 1-1,-1-1 0,2 1 1,-1 0-1,1 0 0,0 0 1,0 1-1,0-1 0,1 1 1,-2 10-1,4-17 0,0 1-1,0 0 1,0-1 0,0 1-1,0-1 1,0 1 0,0 0-1,0-1 1,1 1 0,-1 0-1,0-1 1,0 1 0,1-1-1,-1 1 1,0-1 0,1 1-1,-1 0 1,1-1-1,-1 0 1,0 1 0,1-1-1,-1 1 1,1-1 0,0 1-1,-1-1 1,1 0 0,-1 1-1,1-1 1,-1 0 0,1 0-1,0 0 1,0 1 0,33 2 11,31-12-8,-44 3-40,-11 3 0,0 0 1,0 0 0,0 1 0,0 1-1,0 0 1,0 0 0,1 1 0,-1 0-1,0 0 1,11 3 0,-20-2 26,1 0 1,-1 0 0,0 0-1,0 1 1,0-1 0,1 0-1,-1 1 1,-1-1 0,1 1 0,0-1-1,0 1 1,0-1 0,-1 1-1,1-1 1,-1 1 0,0 0-1,1 0 1,-1-1 0,0 1-1,0 0 1,0-1 0,0 3-1,-3 41-56,-5-24 111,0 0 0,-2 0 0,0-1 0,-1 0 0,-1-1 0,0 0 0,-18 19-1,20-25 167,10-13-205,0 0 0,0 0 1,0-1-1,0 1 0,0 0 0,0 0 0,0 0 1,0 0-1,0 0 0,-1 0 0,1-1 0,0 1 1,0 0-1,0 0 0,0 0 0,0 0 1,0 0-1,0 0 0,-1 0 0,1 0 0,0-1 1,0 1-1,0 0 0,0 0 0,0 0 0,-1 0 1,1 0-1,0 0 0,0 0 0,0 0 0,0 0 1,0 0-1,-1 0 0,1 0 0,0 0 0,0 0 1,0 0-1,0 0 0,-1 0 0,1 0 1,0 0-1,0 0 0,0 0 0,0 1 0,0-1 1,-1 0-1,1 0 0,0 0 0,0 0 0,0 0 1,0 0-1,0 0 0,0 0 0,0 1 0,0-1 1,-1 0-1,1 0 0,0 0 0,0 0 0,0 0 1,0 1-1,0-1 0,0 0 0,0 0 1,0 0-1,0 0 0,0 0 0,0 1 0,0-1 1,0-19 3,7-27-218,-1 24-8,0-1 0,19-40 0,-22 56 190,0 1 0,0 0 0,0 0 0,1 1 0,0-1 0,0 1 0,1-1 0,-1 2 0,1-1 0,0 0 0,0 1-1,1 0 1,-1 0 0,11-5 0,-16 9 8,1-1-1,0 1 1,0-1 0,-1 1-1,1-1 1,0 1-1,0 0 1,0-1-1,0 1 1,-1 0-1,1 0 1,0-1-1,0 1 1,0 0-1,0 0 1,0 0-1,0 0 1,0 0-1,0 1 1,0-1-1,-1 0 1,1 0-1,0 0 1,0 1-1,0-1 1,0 1-1,-1-1 1,1 0-1,0 1 1,0 0 0,-1-1-1,1 1 1,0-1-1,-1 1 1,1 0-1,0-1 1,-1 1-1,1 0 1,-1 0-1,1-1 1,-1 1-1,0 0 1,1 0-1,-1 0 1,0 0-1,1 0 1,-1-1-1,0 1 1,0 0-1,0 0 1,0 0-1,0 0 1,0 0-1,0 0 1,0 0-1,0 0 1,-1 1 0,1-1 43,-1 0 1,1 0 0,0 0 0,0-1 0,0 1-1,0 0 1,0 0 0,0 0 0,0 0 0,0 0-1,0 0 1,0 0 0,1 0 0,-1-1 0,0 1 0,1 0-1,-1 0 1,0 0 0,1 0 0,-1-1 0,1 1-1,-1 0 1,1 0 0,0-1 0,-1 1 0,1 0-1,0-1 1,-1 1 0,1-1 0,0 1 0,0-1-1,-1 1 1,1-1 0,0 0 0,0 1 0,0-1 0,0 0-1,0 0 1,0 1 0,-1-1 0,1 0 0,0 0-1,0 0 1,0 0 0,0 0 0,0 0 0,0-1-1,0 1 1,0 0 0,0 0 0,0-1 0,1 0 63,0-1 0,0 1 1,0-1-1,-1 1 0,1-1 1,0 0-1,-1 0 0,0 1 1,1-1-1,-1 0 0,0 0 1,0-1-1,0 1 1,0 0-1,-1 0 0,1 0 1,0 0-1,-1-1 0,0 1 1,1 0-1,-1-4 0,3-51 867,-3-6-682,22 66-716,-14 0 330,101 28-2630,-33-22-4053,-34-8-272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149 252 4036,'2'-2'688,"1"1"-1,-1 0 1,1-1 0,-1 0-1,0 1 1,0-1 0,0 0 0,0 0-1,0 0 1,-1 0 0,1-1 0,0 1-1,-1 0 1,0-1 0,1 1 0,-1-1-1,0 1 1,0-1 0,-1 1-1,1-1 1,0 0 0,-1 0 0,0 1-1,0-1 1,1 0 0,-2 0 0,1 1-1,-1-5 1,1 6-636,-1 0-1,1 0 1,-1 0 0,0 0 0,0 0-1,1 0 1,-1 0 0,0 0 0,0 0-1,0 1 1,0-1 0,0 0 0,0 0-1,0 1 1,-1-1 0,1 1 0,0-1-1,0 1 1,0-1 0,-1 1-1,1 0 1,0 0 0,0 0 0,-1-1-1,1 1 1,0 0 0,0 0 0,-2 1-1,-39 4-99,34-1 29,0 0 1,1 1-1,0 0 1,0 0-1,0 1 1,0 0-1,1 0 1,0 1-1,1-1 0,-1 1 1,1 0-1,0 1 1,1 0-1,0-1 1,0 1-1,1 0 1,0 1-1,0-1 0,1 1 1,-2 11-1,4-19 16,0 0-1,0 0 1,0 0-1,1 0 1,-1 0-1,0-1 0,0 1 1,1 0-1,-1 0 1,0 0-1,1-1 1,-1 1-1,1 0 1,-1-1-1,1 1 0,-1 0 1,1-1-1,-1 1 1,1 0-1,0-1 1,-1 1-1,1-1 0,0 0 1,0 1-1,-1-1 1,2 1-1,29 4-10,31-13 60,-40-1-41,0 0 0,0-1 0,-1-1-1,-1-2 1,0 0 0,0 0 0,-1-2-1,20-20 1,-68 117-459,28-81 450,1-1-1,0 1 0,0 0 0,0-1 1,0 1-1,0 0 0,0-1 1,0 1-1,0 0 0,0-1 1,1 1-1,-1-1 0,0 1 1,0 0-1,1-1 0,-1 1 0,0-1 1,1 1-1,-1-1 0,0 1 1,1-1-1,-1 1 0,1-1 1,-1 1-1,1-1 0,-1 1 1,1-1-1,-1 0 0,1 1 1,-1-1-1,1 0 0,-1 0 0,2 1 1,29 1-348,29-14-167,-60 12 518,0 0-1,1-1 1,-1 1-1,0 0 1,0 0 0,0 0-1,0 0 1,0 0 0,1 0-1,-1 0 1,0 0 0,0 0-1,0 0 1,0 0 0,0 0-1,1 0 1,-1 0-1,0 0 1,0 0 0,0 0-1,0 0 1,1 0 0,-1 0-1,0 0 1,0 0 0,0 0-1,0 0 1,0 0 0,1 0-1,-1 0 1,0 0-1,0 0 1,0 1 0,0-1-1,0 0 1,0 0 0,1 0-1,-1 0 1,0 0 0,0 0-1,0 1 1,0-1-1,0 0 1,0 0 0,0 0-1,0 0 1,0 0 0,0 1-1,0-1 1,0 0 0,0 0-1,0 0 1,-3 13-147,-11 13-64,-100 154 548,104-157-173,20-25 340,23-31 112,134-207-175,25-31-31,-194 273-414,-34 30-96,33-29 93,1-1 0,-1 1 0,1 0 0,-1 0 0,1 0 1,0 0-1,0 0 0,1 0 0,-1 0 0,0 1 0,1-1 0,-2 7 1,5-8 4,-1-1 0,1 1 0,0-1 0,0 0 0,-1 1 0,1-1 0,0 0 0,0 0 0,0 0 0,0 0 1,0-1-1,1 1 0,-1-1 0,0 1 0,0-1 0,0 1 0,0-1 0,5 0 0,2 1 0,1 2 3,5 0-4,0 1 0,0 0 1,0 2-1,15 6 0,-27-10 4,0-1 0,0 1-1,-1-1 1,1 1 0,0 0-1,-1 0 1,1 1 0,-1-1-1,0 0 1,0 1 0,0-1 0,0 1-1,0 0 1,0 0 0,-1-1-1,0 1 1,1 0 0,-1 0-1,0 1 1,0-1 0,-1 0-1,1 0 1,0 0 0,-1 1 0,0 4-1,-1-4 57,0-1 0,0 0 0,0 1 0,-1-1 0,0 0 0,1 0 0,-1 0 1,0 0-1,0 0 0,-1 0 0,1 0 0,0-1 0,-1 1 0,0-1 0,0 0 0,0 1 0,0-1 0,0-1 0,-4 3 0,-67 29 2224,66-30-2080,2 0-118,1-1 1,-1 0-1,0 0 0,0 0 0,0-1 1,0 0-1,0 0 0,0-1 0,0 1 1,-12-2-1,17 1-182,1 0-1,0-1 1,-1 1 0,1 0-1,-1 0 1,1 0 0,0-1-1,-1 1 1,1 0 0,-1-1-1,1 1 1,0 0 0,0-1-1,-1 1 1,1 0 0,0-1-1,-1 1 1,1-1 0,0 1-1,0-1 1,0 1 0,0 0-1,-1-1 1,1 1 0,0-1-1,0 1 1,0-1 0,0 1-1,0-1 1,0 1 0,0-1-1,0 1 1,0-1 0,1 1-1,-1-1 1,0 1 0,0 0-1,0-1 1,0 1 0,1-1-1,-1 1 1,0 0 0,0-1-1,1 1 1,-1-1 0,0 1-1,1 0 1,-1-1 0,1 1 0,16-18-9271,0 9 1374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22 136 13741,'0'0'11451,"9"-3"-11339,-4 0-60,-2 3-11,0-1 1,0 0 0,0 0-1,-1 0 1,1-1-1,0 1 1,-1-1 0,1 1-1,-1-1 1,0 0 0,1 0-1,-1 0 1,0 0-1,0 0 1,0 0 0,0-1-1,-1 1 1,1-1 0,-1 1-1,1-1 1,-1 0-1,0 0 1,0 1 0,0-1-1,-1 0 1,1 0-1,0-5 1,-1 8-37,0-1-1,0 0 1,0 1 0,1-1 0,-1 0-1,0 0 1,0 1 0,-1-1-1,1 0 1,0 1 0,0-1 0,0 0-1,0 1 1,-1-1 0,1 0-1,0 1 1,-1-1 0,1 0 0,0 1-1,-1-1 1,1 1 0,-1-1-1,1 1 1,-1-1 0,1 1-1,-1-1 1,1 1 0,-1-1 0,1 1-1,-1 0 1,0-1 0,1 1-1,-1 0 1,0-1 0,1 1 0,-1 0-1,0 0 1,0 0 0,1 0-1,-1 0 1,0 0 0,1 0-1,-1 0 1,0 0 0,0 0 0,1 0-1,-1 0 1,0 0 0,1 0-1,-1 1 1,0-1 0,1 0 0,-1 1-1,0-1 1,1 0 0,-1 1-1,0 0 1,-4 1-40,1 1 0,-1 0 0,1 0-1,0 0 1,0 1 0,-6 6 0,7-7 9,0 1 0,0 0 0,1 0 1,-1 0-1,1 0 0,0 1 0,0-1 1,1 1-1,-1-1 0,1 1 0,0-1 1,0 10-1,0-12 11,1 0 0,1 0 1,-1 0-1,0 0 0,0 1 1,1-1-1,-1 0 0,1 0 1,0-1-1,0 1 0,-1 0 1,1 0-1,0 0 0,1 0 1,-1-1-1,0 1 0,0 0 1,1-1-1,-1 1 0,1-1 0,-1 0 1,1 1-1,0-1 0,0 0 1,-1 0-1,1 0 0,0 0 1,0 0-1,0-1 0,3 2 1,19 2 48,0 0 0,-1-1 0,1-2-1,37-1 1,-26 0 581,-35-5-346,0 1-1,0 0 0,0 0 0,-1 0 1,0 0-1,1 0 0,-3-5 0,-2-8-231,0 1 0,1-1-1,1 0 1,1-1 0,1 1-1,0-24 1,1 40-55,0 0 0,0 0 0,0 0 0,0 0 0,1 0 0,-1 0 1,0 0-1,0 0 0,1 0 0,-1 1 0,1-1 0,-1 0 0,1 0 0,-1 0 0,1 1 1,-1-1-1,1 0 0,-1 0 0,1 1 0,0-1 0,0 1 0,-1-1 0,1 0 0,0 1 1,0 0-1,0-1 0,0 1 0,1-1 0,34-2-1242,37 18-2958,-70-14 3947,47 10-8574,-34-10 1259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14382,'0'0'7014,"74"27"-6533,-34-20-353,7-3-224,0-4-2723,-6-1-3075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124 159 6054,'5'-8'1207,"-1"0"0,1-1 0,-1 1 0,-1-1 1,1 0-1,-2 0 0,1 0 0,-1 0 0,-1 0 1,1 0-1,-2-1 0,1 1 0,-1 0 0,-1-10 1,0 18-1183,1 0 1,0 0-1,-1 0 1,1 0-1,-1 1 1,1-1 0,-1 0-1,0 0 1,1 1-1,-1-1 1,0 0-1,1 1 1,-1-1 0,0 0-1,0 1 1,1-1-1,-1 1 1,0-1-1,0 1 1,0 0 0,0-1-1,0 1 1,0 0-1,0 0 1,0 0-1,0-1 1,1 1 0,-1 0-1,0 0 1,0 0-1,0 1 1,0-1-1,0 0 1,0 0 0,0 0-1,0 1 1,0-1-1,0 0 1,0 1-1,1-1 1,-1 1 0,-1 0-1,-3 1-50,1 1 1,0-1-1,0 1 0,0 0 1,0 0-1,0 0 0,-4 5 1,-2 5 7,0 0 0,1 0 0,1 1 0,0 0 1,1 1-1,1 0 0,0 0 0,1 0 0,0 1 0,1 0 1,1 0-1,-2 31 0,5-46 14,0 1 0,0-1 0,0 1 1,0-1-1,0 1 0,1-1 0,-1 1 1,0 0-1,1-1 0,-1 1 0,1-1 0,-1 0 1,1 1-1,0-1 0,0 1 0,-1-1 0,1 0 1,0 0-1,0 0 0,1 1 0,-1-1 0,0 0 1,0 0-1,0 0 0,3 1 0,-2-1 14,1-1 0,0 1-1,0 0 1,0-1 0,0 1 0,0-1-1,0 0 1,0 0 0,0 0-1,0-1 1,0 1 0,4-2 0,4-1 43,0 0 1,-1-1-1,1 0 1,-1-1-1,0 0 1,13-10-1,-11 7 17,0-1 0,-1 0 0,0-1 0,-1 0 0,0 0 0,-1-1 0,0-1 0,0 0 0,-2 0 0,1 0-1,-1-1 1,-1 0 0,8-25 0,-14 38-71,0 0 0,0 0 0,0 0 0,0 0 0,0 0 0,0 0 0,0 0 0,0 0 0,0 0 0,0 0-1,-1 0 1,1 1 0,0-1 0,0 0 0,0 0 0,0 0 0,0 0 0,0 0 0,0 0 0,0 0 0,0 0 0,-1 0 0,1 0 0,0 0 0,0 0 0,0 0-1,0-1 1,0 1 0,0 0 0,0 0 0,0 0 0,0 0 0,0 0 0,-1 0 0,1 0 0,0 0 0,0 0 0,0 0 0,0 0 0,0 0 0,0 0-1,0 0 1,0 0 0,0 0 0,0-1 0,0 1 0,0 0 0,0 0 0,0 0 0,0 0 0,0 0 0,0 0 0,0 0 0,0 0 0,0 0 0,0-1 0,0 1-1,0 0 1,0 0 0,0 0 0,0 0 0,0 0 0,0 0 0,0 0 0,0 0 0,0 0 0,0-1 0,-10 9-90,-9 13-51,13-13 128,0 1-1,0 1 0,1-1 0,0 1 0,1 0 1,0 0-1,1 0 0,0 0 0,0 1 0,1 0 1,-1 17-1,3-27 19,0 0 0,0-1 0,0 1 1,0 0-1,1 0 0,-1 0 0,0-1 1,0 1-1,1 0 0,-1 0 0,0-1 0,1 1 1,-1 0-1,1-1 0,-1 1 0,1 0 0,-1-1 1,1 1-1,0-1 0,-1 1 0,1-1 1,-1 1-1,1-1 0,0 1 0,0-1 0,-1 1 1,1-1-1,1 0 0,30 3 316,-23-4-234,-1 0 0,1-1 0,-1 0-1,0 0 1,11-5 0,-8 2-56,-1 0 0,0-1 1,0 0-1,-1-1 0,1 0 0,-2-1 1,1 0-1,-1 0 0,0 0 0,-1-1 1,0 0-1,0-1 0,7-14 1,-32 58-613,15-30 573,0 0 0,1 0 0,-1 1 0,1-1 0,0 1 0,0 0 0,0-1 1,1 1-1,-1 0 0,1 0 0,0 0 0,1 0 0,-1 0 0,1 0 0,0 1 0,1 7 0,0-11 13,0-1 1,0 1-1,0-1 0,0 1 0,0-1 0,0 0 1,1 0-1,-1 0 0,0 1 0,0-1 0,1 0 1,-1-1-1,1 1 0,-1 0 0,1 0 1,-1-1-1,1 1 0,0 0 0,-1-1 0,1 0 1,0 1-1,-1-1 0,1 0 0,0 0 0,-1 0 1,4 0-1,49-3 303,-40 0-277,0-1 1,-1 0 0,1-1-1,-1 0 1,0-1 0,0-1-1,0 0 1,13-10 0,-18 12-21,-1 0 0,1-1 1,-1 0-1,0-1 0,0 0 1,-1 0-1,0 0 0,0-1 0,-1 1 1,1-1-1,-2-1 0,1 1 0,3-12 1,-8 1 74,-11 15-110,9 4 10,-1 1 0,1 0 0,0 0-1,-1 0 1,1 0 0,0 0 0,-1 1 0,1-1 0,0 0 0,0 1 0,-2 2 0,0 0 21,0 0 0,1 1 0,0-1 0,0 1 1,1-1-1,-1 1 0,1 0 0,0 0 0,0 0 0,0 0 1,1 0-1,0 0 0,0 0 0,0 7 0,1-10-125,0 0 0,0 0-1,0 0 1,0 0 0,0 0 0,1 0-1,-1 0 1,1 0 0,0 0 0,0 0-1,-1 0 1,1-1 0,0 1 0,0 0-1,1 0 1,-1-1 0,0 1-1,1-1 1,-1 1 0,0-1 0,1 0-1,0 0 1,-1 1 0,1-1 0,0 0-1,0 0 1,-1 0 0,1-1 0,0 1-1,0 0 1,0-1 0,0 1 0,0-1-1,0 0 1,0 0 0,0 0 0,0 0-1,0 0 1,3 0 0,4-3-4222,-8-8-2040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9801,'0'0'9962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6342,'0'0'17713,"13"69"-16752,-13-35-449,2 4-352,2-2-96,-4-5-224,6-1-801,-1-7-961,-3-5-416,-2-7-673,0-4-2210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2114,'0'0'21161,"1"12"-20680,0 10-233,0-1-1,-1 1 1,-1 0 0,-5 27-1,-32 80-2,24-89-200,2 0-1,-9 55 1,21-93-79,-3 58-257,3-59 79,0 1 1,0-1 0,0 1-1,0-1 1,0 1 0,1-1 0,-1 1-1,1-1 1,-1 1 0,1-1 0,0 0-1,-1 1 1,1-1 0,0 0 0,0 1-1,0-1 1,0 0 0,0 0-1,0 0 1,0 0 0,0 0 0,1 0-1,-1 0 1,0 0 0,1-1 0,-1 1-1,0 0 1,1-1 0,-1 1 0,1-1-1,-1 1 1,3-1 0,15 1-5181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197 115 2819,'0'0'4281,"2"-9"-944,0 3-2614,15-47 2997,-17 50-2860,1-1 1,0 1-1,-1 0 1,0-1-1,0 1 1,0-1-1,0 1 1,-2-7-1,1 9-717,0 0 1,0 0-1,0 0 1,0 1-1,0-1 0,0 0 1,-1 1-1,1-1 1,0 0-1,-1 1 0,1-1 1,0 1-1,-1 0 1,1 0-1,0-1 1,-1 1-1,1 0 0,-1 0 1,1 0-1,-3 1 0,-33 2 289,24 1-432,0 0 0,1 2 0,-1-1-1,1 2 1,0 0 0,1 0 0,-1 1 0,1 0-1,-12 12 1,16-13 2,6-7-13,0 1-1,0 0 0,0-1 0,0 1 0,0 0 1,0 0-1,1 0 0,-1-1 0,0 1 1,1 0-1,-1 0 0,1 0 0,-1 0 1,1 0-1,-1 0 0,1 0 0,0 1 0,-1 1 1,1-3 0,0 1 1,1 0-1,-1-1 1,0 1-1,0-1 0,1 1 1,-1 0-1,0-1 1,1 1-1,-1-1 1,1 1-1,-1-1 1,1 1-1,-1-1 1,1 1-1,-1-1 1,1 1-1,-1-1 0,1 0 1,0 1-1,-1-1 1,2 1-1,47 10-282,-36-9 321,31 6-321,-30-7 205,-1 0 0,0 1 0,0 1 0,0 0-1,0 1 1,0 1 0,-1 0 0,0 0 0,20 13 0,-30-17 90,-1 0 0,0 1 0,0-1 0,0 0 1,0 0-1,0 1 0,0-1 0,0 0 1,0 1-1,-1-1 0,1 1 0,-1-1 0,1 1 1,-1-1-1,1 1 0,-1 0 0,0-1 0,0 1 1,0-1-1,0 1 0,0 0 0,0-1 1,0 1-1,0-1 0,-1 1 0,1 0 0,-1-1 1,1 1-1,-1-1 0,1 1 0,-1-1 1,0 0-1,0 1 0,0-1 0,0 0 0,0 1 1,0-1-1,0 0 0,0 0 0,0 0 1,-1 0-1,-1 1 0,-8 7 206,1 0 1,-2-1 0,-20 12-1,30-19-171,-11 7-117,0 0 1,-1-1-1,1-1 1,-1 0-1,0-1 1,-1-1-1,1 0 0,-1-1 1,-22 2-1,36-5-151,1 0-1,-1 0 0,1 0 1,-1 0-1,0 0 0,1 0 1,-1 0-1,1 0 1,-1 0-1,1 0 0,-1 0 1,0-1-1,1 1 0,-1 0 1,1-1-1,-1 1 0,1 0 1,-1-1-1,1 1 0,0 0 1,-1-1-1,1 1 1,-1-1-1,1 1 0,0-1 1,-1 1-1,1-1 0,0 1 1,0-1-1,-1 1 0,1-1 1,0 1-1,0-1 0,0 0 1,0 1-1,-1-1 1,1 1-1,0-1 0,0 0 1,0 1-1,0-1 0,1 1 1,-1-1-1,0 0 0,0 1 1,0-1-1,0 1 0,1-1 1,-1 1-1,1-2 1,3-19-8316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4837,'0'0'11595,"-5"10"-9893,4-10-1694,-19 38 2171,-24 62 0,39-86-1997,1-1 0,0 1 0,1 0 0,0 0 1,1 0-1,1 0 0,0 0 0,1 0 0,3 24 1,-3-38-179,0 1 0,0 0 0,1-1-1,-1 1 1,0 0 0,1-1 0,-1 1 0,1 0 0,-1-1 0,1 1 0,-1-1 0,1 1 0,-1-1 0,1 1 0,-1-1 0,1 1 0,0-1 0,-1 0 0,1 1 0,0-1-1,-1 0 1,1 1 0,0-1 0,0 0 0,-1 0 0,1 0 0,0 0 0,0 0 0,-1 0 0,1 0 0,0 0 0,0 0 0,-1 0 0,1 0 0,0 0 0,-1 0 0,1 0 0,0-1-1,0 1 1,-1 0 0,1-1 0,0 0 0,2 0 22,0 0 1,0 0-1,0-1 0,0 1 0,0-1 1,0 0-1,-1 0 0,5-4 0,-3 1-36,0 0 1,0 0-1,-1 0 0,0-1 0,0 0 0,0 0 0,-1 0 0,0 0 0,0 0 0,0 0 0,-1 0 0,0-1 1,0-9-1,0 16-4,-1 0 0,0-1 0,0 1 0,0 0 0,0 0 0,0-1 0,0 1 0,0 0 0,0-1 0,0 1 0,0 0 0,-1 0 0,1-1 0,0 1 0,0 0 0,0 0 0,0-1-1,0 1 1,0 0 0,-1 0 0,1-1 0,0 1 0,0 0 0,0 0 0,-1 0 0,1-1 0,0 1 0,0 0 0,0 0 0,-1 0 0,1 0 0,0 0 0,0 0 0,-1-1 0,1 1 0,0 0 0,-1 0 0,1 0 0,-13 5-564,-10 14-230,18-12 719,0 1 0,0-1 0,1 1 0,-5 12 0,8-17 79,-1 1 0,1-1 0,0 1-1,0 0 1,0-1 0,1 1 0,-1 0 0,1 0 0,0-1-1,0 1 1,0 0 0,0 0 0,2 4 0,-1-7 19,0 1 1,0-1 0,0 0-1,1 0 1,-1 1-1,0-1 1,1 0 0,-1 0-1,1 0 1,-1-1-1,1 1 1,-1 0 0,1-1-1,-1 1 1,1-1-1,0 1 1,0-1-1,-1 0 1,1 1 0,0-1-1,-1 0 1,1 0-1,2-1 1,43-2 678,-34-1-647,-1 0 1,0-1-1,1-1 0,-2 0 1,1 0-1,-1-1 0,0-1 0,0 0 1,-1 0-1,0-1 0,0 0 0,-1-1 1,-1 0-1,12-17 0,-26 37-12,0 1 1,1-1-1,0 1 0,1 0 0,0 0 0,1 1 0,1-1 1,-1 1-1,2-1 0,-1 1 0,2 0 0,1 22 0,-1-33-59,0-1-1,0 1 0,1 0 0,-1-1 1,0 1-1,1 0 0,-1 0 0,1-1 1,-1 1-1,1-1 0,-1 1 0,1-1 1,-1 1-1,1 0 0,0-1 0,-1 0 1,1 1-1,-1-1 0,1 1 0,0-1 1,0 0-1,-1 1 0,1-1 0,0 0 1,0 0-1,-1 0 0,1 0 0,0 0 1,0 0-1,-1 0 0,1 0 0,0 0 1,0 0-1,0 0 0,-1 0 0,1 0 1,0 0-1,0-1 0,-1 1 0,1 0 1,0-1-1,-1 1 0,1 0 0,0-2 1,2 1-748,-1 0 0,1 0 0,-1-1 0,0 1 0,1-1 0,-1 0 0,0 1 0,0-1 0,0 0 0,0 0 0,2-4 0,6-19-12488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11659,'0'0'2082,"-17"57"-2242,17-41-1794,5 0-4580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 13741,'0'0'10960,"-9"-1"-10373,0 0-513,0 1 0,1 0-1,-1 1 1,0-1 0,1 2 0,-1-1-1,0 1 1,1 1 0,0-1 0,0 1 0,0 1-1,0 0 1,0 0 0,0 0 0,1 1 0,-13 11-1,12-9-63,1 0 0,0 1-1,1 0 1,-1 0-1,2 0 1,-9 15-1,13-22-7,1 1-1,-1-1 1,0 1 0,0-1-1,1 1 1,-1-1-1,1 1 1,-1-1-1,1 1 1,0 0 0,0-1-1,0 1 1,-1 0-1,2-1 1,-1 1-1,0-1 1,0 1 0,0 0-1,1-1 1,-1 1-1,1-1 1,-1 1 0,1-1-1,0 1 1,0-1-1,-1 1 1,1-1-1,0 0 1,0 1 0,0-1-1,0 0 1,1 0-1,-1 0 1,0 0-1,1 0 1,-1 0 0,0 0-1,1 0 1,-1 0-1,1-1 1,-1 1-1,1 0 1,-1-1 0,1 0-1,0 1 1,-1-1-1,1 0 1,2 0 0,7 2-146,-1-1 0,1 0 0,-1 0 0,1-1 0,0-1 0,-1 0 0,1 0 0,-1-1 0,1-1 0,-1 0 1,0 0-1,0 0 0,18-11 0,-15 7-1024,-1-1 1,0 0 0,20-18 0,-18 13-1647,-1-1 1,18-25 0,-1-6-4714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27 7751,'0'0'9305,"-10"-5"-8189,-33-16-251,42 21-823,0 0 0,-1 0 0,1 0 0,0 0 0,0 1 1,0-1-1,0 0 0,0 1 0,0-1 0,0 1 0,0-1 0,0 1 0,0-1 1,0 1-1,0 0 0,1-1 0,-1 1 0,0 0 0,0 0 0,0 0 1,1-1-1,-1 1 0,1 0 0,-1 0 0,1 0 0,-1 0 0,0 2 1,-13 33 405,13-31-373,-4 14 103,1-1 1,1 1 0,1 0 0,1 1 0,0-1 0,2 0-1,3 22 1,-4-39-171,0 0 1,1 0-1,-1 0 0,1 0 0,-1-1 0,1 1 0,0 0 0,0 0 0,-1-1 1,1 1-1,1-1 0,-1 1 0,0-1 0,0 1 0,0-1 0,1 0 1,-1 1-1,1-1 0,-1 0 0,3 1 0,38 12 135,-1-2-30,-39-11-109,-1 0 0,1 0 0,-1 0 0,1 0 0,-1 0 0,0 0 0,1 1 0,-1-1 1,0 1-1,0-1 0,0 1 0,0-1 0,0 1 0,0-1 0,0 1 0,-1 0 0,1-1 0,0 1 1,-1 0-1,1 2 0,-1 3 188,0-1 0,0 1 1,0 0-1,-1 0 0,0 0 1,0-1-1,-1 1 0,0-1 0,0 1 1,0-1-1,-1 0 0,0 1 1,-4 5-1,-13 34-268,20-40-1478,4-7-3090,7-11-4015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10858,'0'0'10325,"-2"8"-9781,-29 132 1689,10-47-464,-12 105 0,33-196-1754,0-1 1,-1 1-1,1 0 1,0-1-1,0 1 0,0 0 1,0-1-1,0 1 0,0 0 1,1-1-1,-1 1 1,1-1-1,-1 1 0,2 2 1,-2-4-3,1 0 0,0 0 0,-1 0 0,1 0 0,-1 0 0,1-1 0,0 1 1,-1 0-1,1 0 0,-1-1 0,1 1 0,-1 0 0,1-1 0,-1 1 0,1-1 0,-1 1 1,0-1-1,1 1 0,-1-1 0,0 1 0,1-1 0,-1 1 0,0-1 0,1 1 0,-1-2 0,28-53 416,-25 50-452,30-69 122,-7 13-589,3 1-1,38-57 1,-32 75-80,-33 40 533,0 0 0,0 1-1,0-1 1,0 1 0,0-1 0,1 1 0,-1 0 0,0 0 0,1 0-1,-1 0 1,1 0 0,-1 1 0,1-1 0,-1 1 0,1-1 0,-1 1-1,1 0 1,3 0 0,-4 1 13,-1 0 0,1 0 0,-1 0 0,1 0 0,-1 0 1,0 0-1,1 0 0,-1 0 0,0 0 0,0 1 0,0-1 0,0 0 0,0 1 0,0-1 0,0 1 0,0-1 0,0 1 0,-1 0 1,1-1-1,-1 1 0,1 0 0,-1-1 0,0 1 0,0 0 0,0 3 0,1 0 21,0 1 0,-1-1 0,0 0 0,0 1 0,-1-1 0,1 1 0,-3 6 0,-2-4 59,0 0 1,0 0-1,-1-1 0,0 0 1,0 0-1,-1 0 0,1-1 1,-2 0-1,1 0 0,-1-1 1,0 0-1,0 0 0,0-1 1,0 0-1,-1 0 0,0-1 1,0 0-1,0-1 0,-12 2 1,20-4-130,0 0 0,1 0 0,-1 0 1,0-1-1,0 1 0,0 0 0,1-1 1,-1 1-1,0 0 0,1-1 0,-1 1 1,0-1-1,1 1 0,-1-1 0,0 1 1,1-1-1,-1 0 0,1 1 0,-1-1 1,1 0-1,-1 0 0,1 1 0,0-1 1,-1 0-1,1 0 0,0 1 0,0-1 1,-1 0-1,1 0 0,0 0 0,0 1 1,0-1-1,0-2 0,1-32-6311,0 32 5243,3-26-6648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33 117 6150,'0'0'17195,"-2"8"-16320,-6 25-82,2-10-412,0 1 0,2-1 0,-2 30 0,6-53-360,0 0 1,0 0-1,1 1 0,-1-1 0,0 0 0,0 0 1,1 0-1,-1 1 0,0-1 0,0 0 0,1 0 1,-1 0-1,0 0 0,1 0 0,-1 1 1,0-1-1,1 0 0,-1 0 0,0 0 0,1 0 1,-1 0-1,0 0 0,1 0 0,-1 0 1,0 0-1,1 0 0,-1 0 0,0 0 0,0-1 1,1 1-1,-1 0 0,0 0 0,1 0 0,-1 0 1,0 0-1,0-1 0,1 1 0,-1 0 1,0 0-1,0-1 0,1 1 0,-1 0 0,0 0 1,0-1-1,0 1 0,1-1 0,13-9 205,-8 3-326,-1-1 1,0 0 0,0 0 0,0 0 0,-1 0 0,-1-1-1,1 0 1,-1 1 0,-1-1 0,1-1 0,-2 1-1,1 0 1,-1 0 0,-1-1 0,1 1 0,-2 0 0,1-1-1,-3-9 1,16 34-7216,17-1 4412,34 4 800,40-7 532,-96-11 1740,0 1 0,0-2 0,0 1 0,0-1 0,0 0 0,0-1 0,0 0 0,-1 0 0,1-1 0,11-5 0,-18 7 9,0 1-1,0 0 1,0-1-1,-1 1 1,1 0-1,0-1 1,-1 1-1,1-1 0,0 0 1,-1 1-1,1-1 1,-1 1-1,1-1 1,0 0-1,-1 0 1,0 1-1,1-1 0,-1 0 1,1 0-1,-1 1 1,0-1-1,0 0 1,1 0-1,-1 0 1,0-1-1,-1 2-19,1-1 0,-1 0-1,1 0 1,-1 1 0,1-1 0,-1 1-1,0-1 1,1 0 0,-1 1 0,0-1-1,0 1 1,1 0 0,-1-1 0,0 1 0,0 0-1,0-1 1,0 1 0,1 0 0,-2 0-1,-46-4 1331,41 6-1435,0 0-1,0 0 1,1 1 0,-1-1-1,1 2 1,0-1-1,-1 1 1,1 0 0,-8 7-1,11-9 33,1 0-1,-1 0 1,0 0-1,1 1 1,0-1 0,-1 1-1,1 0 1,0-1-1,0 1 1,1 0-1,-1 0 1,1 0-1,-1 0 1,1 1 0,0-1-1,0 0 1,0 1-1,1-1 1,-1 0-1,1 1 1,0 6-1,1-9-15,-1 0 0,1 0 0,0 0 0,0-1 0,0 1 0,0 0 0,0 0 0,0 0 0,0-1 0,1 1 0,-1-1 0,0 1 0,0-1 0,0 1 0,1-1 0,-1 0 0,0 1 0,1-1 0,-1 0 0,0 0 0,1 0 0,-1 0 0,0 0 0,0 0 0,1 0 0,1-1 0,36-6 802,-32 3-930,-1 0 1,1 0-1,-1 0 1,0-1-1,0 1 0,0-1 1,-1-1-1,1 1 1,-1-1-1,-1 0 1,1 0-1,-1-1 1,0 1-1,-1-1 1,6-14-1,1-23-3908,-12 0-4086,-8 20 1503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10570,'0'0'8146,"-1"10"-7014,-8 49 798,2-15-153,-1 52-1,8-94-1771,0 1 1,1-1-1,-1 1 1,1-1-1,-1 0 1,1 1 0,0-1-1,0 0 1,0 0-1,0 1 1,0-1-1,0 0 1,1 0-1,-1 0 1,1 0 0,0-1-1,-1 1 1,1 0-1,0-1 1,0 1-1,0-1 1,0 1-1,0-1 1,0 0 0,1 0-1,-1 0 1,4 1-1,9 3-189,1-1-1,0-1 1,24 3-1,-29-5-11,0 0 0,0 1-1,0 0 1,16 7-1,-26-9 201,0 0 0,0 0 0,0 0 0,-1 1 0,1-1 0,0 0 0,0 1 0,-1-1 0,1 0 0,0 1 0,-1-1 0,1 1 0,0-1 0,-1 1 0,1-1 0,-1 1 0,1 0 0,-1-1 0,1 1 0,-1 0 0,1-1 0,-1 1 0,0 0 0,1-1 0,-1 1 0,0 0 0,0 0 0,1 0 0,-1-1 0,0 1 0,0 0 0,0 0 0,0 0 0,0-1 0,0 1 0,0 0 0,0 0 0,-1 0 0,1-1 0,0 1 0,0 0 0,-1 0 0,1-1 0,0 1 0,-1 0 0,1-1 0,-1 1 0,1 0 0,-1-1 0,1 1 0,-1 0 0,1-1 0,-1 1 0,0-1 0,1 1 0,-1-1 0,0 0 0,1 1 0,-1-1 0,0 0 0,0 1 0,1-1 0,-1 0 0,-1 0 0,-51 23 1301,40-19-905,-1 0 0,0-1 0,0 0 1,-25 1-1,36-4-566,-1 0 0,1 0 0,0-1 0,-1 1 0,1-1-1,0 0 1,0 0 0,0 0 0,-1 0 0,1 0 0,-3-3 0,4 3-403,0-1 0,0 1 1,1-1-1,-1 0 0,1 1 0,-1-1 0,1 0 0,-1 0 1,1 0-1,0 0 0,0 0 0,0 0 0,1 0 0,-1-1 0,0 1 1,1 0-1,-1 0 0,1-3 0,-1-18-11592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57 109 10250,'8'0'3272,"5"1"-1949,7-1 1289,0-1 0,35-5 0,-50 6-2398,0-1 1,0 0-1,0-1 1,0 1-1,-1-1 1,1 0 0,-1 0-1,1-1 1,-1 1-1,0-1 1,0 0-1,0 0 1,0 0-1,0-1 1,-1 1-1,1-1 1,4-7-1,-7 10-183,-1 0-1,1 0 0,0 0 0,-1 0 1,1-1-1,-1 1 0,0 0 1,1 0-1,-1 0 0,0-1 0,0 1 1,0 0-1,0-1 0,0 1 0,0 0 1,0 0-1,0-1 0,0 1 0,0 0 1,-1 0-1,1 0 0,-1-1 0,1 1 1,-1 0-1,1 0 0,-1 0 0,0 0 1,1 0-1,-1 0 0,0 0 1,0 0-1,0 0 0,0 0 0,0 0 1,0 1-1,0-1 0,0 0 0,0 1 1,0-1-1,0 1 0,0-1 0,-1 1 1,1-1-1,0 1 0,0 0 0,-1 0 1,1-1-1,-2 1 0,-9-2-53,0 0-1,0 1 0,-21 0 0,31 1 51,-6 0-18,1 1 0,0 1 1,-1-1-1,1 1 0,0 0 0,0 1 0,0 0 0,0 0 0,1 0 0,-1 1 1,1 0-1,0 0 0,0 1 0,0-1 0,1 1 0,0 1 0,-1-1 0,2 1 1,-1 0-1,1 0 0,0 0 0,0 0 0,1 1 0,-1 0 0,2 0 0,-1 0 1,1 0-1,0 0 0,0 0 0,-1 13 0,4-17-4,-1 0 0,1 0 0,0 0-1,0 0 1,0 0 0,0-1 0,1 1 0,-1 0 0,1-1 0,-1 1-1,1-1 1,0 0 0,0 1 0,0-1 0,0 0 0,1 0-1,-1 0 1,0-1 0,1 1 0,-1-1 0,1 1 0,0-1 0,-1 0-1,1 0 1,0 0 0,0 0 0,0 0 0,4 0 0,12 3-83,0 0 0,0-2 0,20 1 0,-11-1-2716,55-5-1,-28-9-6360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14990,'0'0'3540,"9"-9"-530,-4 2-2706,1 1 0,0 0-1,0 0 1,1 1-1,0 0 1,0 0-1,0 0 1,1 1 0,-1 0-1,1 1 1,0 0-1,0 0 1,0 0-1,10-1 1,-1 2 52,1 0-1,-1 2 1,1 0 0,-1 1-1,33 5 1,-46-5-365,0-1 0,-1 1 1,1 0-1,0 1 0,-1-1 1,1 0-1,-1 1 0,1 0 1,-1 0-1,0 0 0,0 0 1,0 1-1,0-1 0,0 1 1,0 0-1,-1 0 0,0 0 0,1 0 1,-1 0-1,0 0 0,0 0 1,-1 1-1,1-1 0,-1 1 1,1 0-1,-1-1 0,0 1 1,-1 0-1,1 0 0,-1-1 1,1 1-1,-1 7 0,-2-6 9,1 0 0,0 0 0,-1 0 1,0-1-1,0 1 0,0 0 0,-1-1 0,1 0 0,-1 1 0,0-1 0,-1 0 0,1 0 0,-1-1 1,1 1-1,-1-1 0,0 0 0,0 0 0,-1 0 0,-7 4 0,-3 2-41,-2-1 0,1 0 0,-1-1 0,-22 6 0,39-12-40,1 0-1,0 0 0,-1 0 1,1 0-1,0 0 1,-1 0-1,1 0 0,0 0 1,0 0-1,0 0 1,0 0-1,0-1 0,0 1 1,0 0-1,0-1 1,0 1-1,0 0 0,1-1 1,-1 0-1,0 1 0,0-1 1,2 1-1,39 19 134,-34-16-67,-1 0 0,1 1 1,-1-1-1,0 1 1,0 1-1,0-1 1,-1 1-1,9 10 0,-13-14 27,-1 0-1,1 0 1,-1 0-1,1 0 0,-1 0 1,0 1-1,0-1 1,0 0-1,0 1 0,-1-1 1,1 1-1,0-1 1,-1 1-1,0-1 0,0 1 1,0-1-1,0 1 0,0-1 1,0 1-1,0-1 1,-1 1-1,1-1 0,-1 1 1,0-1-1,0 0 1,0 1-1,0-1 0,0 0 1,0 0-1,-1 0 1,1 0-1,-1 0 0,-2 3 1,-3 2 147,-1-1 1,1 0 0,-1-1-1,0 0 1,-1 0-1,1 0 1,-1-1-1,0 0 1,0-1 0,0 0-1,-1-1 1,1 1-1,-1-2 1,1 1 0,-1-2-1,0 1 1,1-1-1,-11-1 1,18 1-306,1-1 0,-1 1 1,0 0-1,1-1 0,-1 1 0,0-1 0,1 1 0,-1-1 1,1 0-1,-1 0 0,1 0 0,-1 0 0,1 0 1,0 0-1,-1 0 0,1 0 0,0 0 0,0-1 0,0 1 1,-1-2-1,0 0-912,0 0-1,1 0 1,-1-1 0,1 1-1,0-1 1,0 1 0,0-1 0,1 1-1,-1-4 1,1-16-8925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16367,'0'0'4164,"13"50"-2434,-8-25-737,5 2-384,-4 0-353,5-2-160,-4-4 0,5-6-384,-7-1-1250,1-10-2177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16560,'0'0'5893,"72"53"-12299,-42-44 929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12396,'0'0'2124,"-9"3"524,-17 3-1209,3-1-295,1 1 0,-1 0 0,1 2 0,-40 20 0,61-28-1145,0 1 1,0-1-1,0 1 1,0-1-1,1 1 1,-1-1-1,0 1 0,0-1 1,1 1-1,-1 0 1,0-1-1,1 1 0,-1 0 1,1 0-1,-1 0 1,1-1-1,-1 1 1,1 0-1,0 0 0,-1 0 1,1 0-1,0 0 1,0 0-1,0 0 0,-1 1 1,2-1-4,-1 0 0,1 0 1,0-1-1,-1 1 0,1 0 1,0 0-1,0-1 0,-1 1 1,1 0-1,0-1 0,0 1 1,0-1-1,0 1 0,0-1 1,0 1-1,0-1 0,0 0 0,1 1 1,56 8-145,-53-9 141,26 3-78,79 9-145,-98-10 197,0 0-1,0 1 1,0 1-1,0 0 0,-1 1 1,18 9-1,-28-13 29,1-1 1,-1 1-1,0 0 1,0 0-1,1 0 1,-1-1-1,0 1 1,0 0-1,0 1 1,0-1-1,0 0 1,0 0-1,-1 0 1,1 0-1,0 1 1,-1-1-1,1 0 1,0 1-1,-1-1 1,0 1-1,1-1 1,-1 0-1,0 1 1,0-1-1,1 1 1,-1-1-1,-1 2 1,1 0 24,-1 0 1,-1 0-1,1-1 0,0 1 0,-1-1 1,1 1-1,-1-1 0,0 0 1,1 0-1,-1 1 0,0-1 0,-5 3 1,-5 4 335,0 0 1,-1-1-1,-27 12 1,-47 13 1342,81-31-1704,0 0 0,0-1 0,-1 0 0,1 0 0,0 0 0,-1-1 0,1 0 0,-1 0 0,1 0 0,0-1 0,-1 0 0,-6-2 0,12 2-139,0 1 1,0-1 0,1 0 0,-1 1 0,0-1-1,0 0 1,0 0 0,0 0 0,1 0-1,-1 1 1,0-1 0,1 0 0,-1 0 0,1 0-1,-1 0 1,1 0 0,-1-1 0,1 1-1,0 0 1,0 0 0,-1-2 0,1-26-6353,3 3-855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0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7207,'0'0'15401,"-2"9"-14974,-4 23-51,2-1-1,1 1 1,2-1-1,1 1 0,1 0 1,2 0-1,1-1 1,15 54-1,-10-59-412,1 4-175,1-1 0,1 0-1,28 46 1,-85-115-4950,-73-92 1408,87 93 4995,-41-63 1,70 99-964,1 1-1,-1-1 0,1 0 0,0 1 0,0-1 0,0 0 1,0 0-1,0 0 0,0 0 0,1 0 0,-1-3 0,2 5-210,-1 0-1,0 0 0,0 0 0,1 0 0,-1 1 0,0-1 1,1 0-1,-1 0 0,1 0 0,-1 0 0,1 1 1,0-1-1,-1 0 0,1 0 0,0 1 0,-1-1 1,1 1-1,0-1 0,0 1 0,0-1 0,0 1 1,-1-1-1,1 1 0,0 0 0,0-1 0,0 1 1,0 0-1,0 0 0,0 0 0,0-1 0,0 1 1,0 0-1,0 0 0,1 1 0,33-1 123,0 1-1,38 6 1,39 3-4262,-62-10-3513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171 152 5573,'2'-3'944,"0"0"-1,0 1 1,0-1-1,0 0 1,0 0-1,-1 0 1,0-1-1,1 1 1,-1 0-1,0 0 0,-1-1 1,1 1-1,0-7 1,0-2 4628,-4 11-5385,1 0 1,-1 0-1,1 1 1,-1-1-1,1 0 1,-1 1 0,0 0-1,1-1 1,-1 1-1,0 0 1,1 1-1,-1-1 1,1 0-1,-4 1 1,-1 2-194,-1-1 1,1 1-1,0 1 1,0-1-1,0 1 0,1 0 1,-1 1-1,1 0 1,0 0-1,0 0 0,1 0 1,-6 8-1,3-4-13,1 0-1,0 0 0,0 1 1,1 0-1,1 0 1,-1 0-1,-5 18 0,11-27 13,-1 0-1,1 0 0,-1 1 0,1-1 1,0 0-1,-1 1 0,1-1 0,0 0 1,0 1-1,0-1 0,0 0 0,0 1 1,0-1-1,1 0 0,-1 1 0,0-1 1,1 0-1,-1 1 0,1-1 0,-1 0 1,2 2-1,-2-3 4,1 1 1,0-1-1,0 1 0,0-1 0,0 0 1,0 1-1,0-1 0,0 0 1,0 0-1,0 1 0,0-1 0,0 0 1,-1 0-1,1 0 0,0 0 1,0 0-1,0 0 0,0-1 0,0 1 1,0 0-1,2-1 0,4-1 13,0-1-1,0 0 0,0-1 0,0 0 0,11-8 1,11-10 8,0-2 0,-2-2 1,-1 0-1,-1-1 0,-1-2 1,-1 0-1,18-33 0,-60 95-106,-31 63 5,45-86 98,1 1-1,0 0 1,1 0 0,1 0-1,-1 1 1,2-1 0,-1 15-1,2-25-6,0 0 0,0 1 0,1-1 0,-1 1 0,1-1 0,-1 0 0,1 1 0,0-1 0,-1 0 0,1 0 0,0 1 0,0-1 0,0 0 0,0 0 0,0 0 0,0 0 0,0 0 0,0 0 0,1 0 0,-1-1 0,0 1 0,0 0 0,1-1 0,-1 1 0,1-1 0,-1 1 0,0-1 0,1 0 0,-1 1 0,1-1 0,-1 0 0,3 0 0,57 0 263,-48 0-205,-2-1-47,0-1 0,1 1 0,-1-2 0,-1 0 0,1 0-1,0-1 1,-1 0 0,1-1 0,-1 0 0,11-7 0,-16 9 16,0-1 0,-1 1 0,1-1 0,-1 0 0,1 0 0,-1 0 0,0-1 1,-1 1-1,1-1 0,-1 0 0,0 0 0,0 0 0,0-1 0,-1 1 0,0-1 1,0 1-1,0-1 0,-1 0 0,0 1 0,1-11 0,-2 14-29,0 1 0,0 1-1,-1-1 1,1 0 0,0 0 0,0 0-1,-1 0 1,1 0 0,-1 0 0,1 0-1,0 0 1,-1 0 0,0 0 0,1 1-1,-1-1 1,0 0 0,1 0 0,-1 1-1,0-1 1,0 0 0,1 1 0,-1-1-1,0 1 1,0-1 0,0 1 0,0 0-1,0-1 1,0 1 0,0 0 0,0-1-1,0 1 1,0 0 0,0 0 0,0 0-1,0 0 1,0 0 0,0 0 0,0 0-1,0 1 1,0-1 0,0 0 0,0 0-1,0 1 1,-1 0 0,-3 0-29,0 0 1,0 1 0,0 0-1,0 0 1,0 0 0,0 0-1,-5 5 1,1 0 5,1 1 0,-1 0 0,2 0 1,-1 1-1,1 0 0,-9 16 0,13-20 17,0 0 0,0 1 0,1-1 0,0 1 0,0-1 0,0 1 1,1 0-1,0 0 0,0 0 0,0 0 0,1 0 0,0 0 0,0 0 0,1 7 0,0-10-85,0-1 1,1 0-1,-1 0 0,0 0 0,1 0 1,-1 0-1,1 0 0,0 0 0,0-1 1,0 1-1,0-1 0,0 1 0,0-1 1,0 0-1,0 1 0,0-1 0,1 0 1,-1-1-1,0 1 0,1 0 0,-1-1 1,1 1-1,-1-1 0,0 0 1,1 0-1,3 0 0,8 1-1501,1 0-1,-1-2 1,17-2 0,5-6-4462,-1-8-2577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7527,'0'0'14318,"-11"0"-12968,1 0-1158,1 1-1,-1 0 0,1 1 1,-12 3-1,18-4-151,-1 0 0,1 0-1,0 0 1,-1 1 0,1 0-1,0-1 1,0 1 0,0 0-1,1 0 1,-1 1 0,0-1 0,1 1-1,-1-1 1,1 1 0,0 0-1,0-1 1,0 1 0,0 1 0,-1 2-1,3-5-39,0 0-1,0-1 1,-1 1-1,1 0 1,0 0-1,1-1 1,-1 1-1,0 0 1,0-1-1,0 1 1,0 0-1,0-1 1,1 1-1,-1 0 1,0-1-1,1 1 1,-1-1-1,0 1 1,1 0-1,-1-1 1,1 1-1,-1-1 1,1 1-1,-1-1 1,1 0-1,-1 1 1,1-1-1,0 1 1,-1-1-1,1 0 1,-1 1-1,1-1 1,0 0-1,-1 0 1,1 0-1,0 1 1,-1-1-1,1 0 1,0 0-1,-1 0 1,1 0-1,0 0 1,0-1-1,46 4-45,-26-3 34,39 14 417,-59-13-378,1-1 1,0 1 0,-1 0-1,1 0 1,0 0 0,-1-1-1,1 2 1,-1-1 0,0 0 0,1 0-1,-1 0 1,0 1 0,0-1-1,1 2 1,-1-2-13,-1 0 1,0-1-1,0 1 1,0 0-1,0 0 0,0 0 1,0 0-1,0 0 1,0 0-1,-1-1 0,1 1 1,0 0-1,0 0 1,-1 0-1,1 0 0,-1-1 1,1 1-1,-1 0 1,1 0-1,-1-1 0,1 1 1,-1 0-1,1-1 1,-1 1-1,0-1 0,1 1 1,-1-1-1,0 1 1,0-1-1,-1 1 0,-6 4 374,1 0-1,-1-1 0,-1-1 1,1 1-1,0-1 0,-1-1 0,1 1 1,-11 0-1,-13 0-1958,3-5-3654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6470,'0'0'20345,"-13"-3"-20292,6 1-51,2 0 0,1 1 0,0 0-1,-1 0 1,0 0-1,1 0 1,-1 1-1,1 0 1,-1 0-1,0 0 1,1 0 0,-1 1-1,0 0 1,1 0-1,-1 0 1,1 0-1,0 1 1,-1 0 0,-4 2-1,-8 7-12,0 1-1,0 0 0,1 1 1,0 1-1,-26 31 1,42-45-9,-1 1 1,0 0-1,0 0 1,0-1 0,1 1-1,-1 0 1,0 0-1,1 0 1,-1 0 0,0 0-1,1 0 1,0 0-1,-1 0 1,1 0-1,-1 0 1,1 0 0,0 0-1,0 0 1,0 0-1,0 0 1,0 1 0,0-1-1,0 0 1,0 0-1,0 0 1,0 0 0,0 0-1,1 0 1,-1 0-1,1 0 1,-1 0-1,0 0 1,1 0 0,0 0-1,-1 0 1,1 0-1,0 0 1,-1 0 0,1-1-1,0 1 1,0 0-1,0 0 1,-1-1-1,1 1 1,0 0 0,0-1-1,0 1 1,0-1-1,0 0 1,0 1 0,0-1-1,2 1 1,7 1-115,1 1 0,0-1 1,-1-1-1,16 1 0,-12-1 177,4 0-96,0 1-12,0 0-1,0 1 1,20 5 0,-35-7 62,0 0-1,0 0 1,0 0 0,0 0-1,0 0 1,0 1 0,-1-1-1,1 1 1,0-1 0,-1 1-1,0 0 1,1 0 0,-1 1-1,0-1 1,0 0 0,0 1-1,0-1 1,0 1 0,-1-1-1,1 1 1,-1 0 0,0 0-1,1 0 1,-1 0 0,0 3-1,-1-3 75,0 0 0,-1 0-1,1-1 1,-1 1 0,0 0-1,0-1 1,0 1 0,0 0-1,0-1 1,0 1 0,-1-1-1,1 0 1,-1 1 0,0-1-1,0 0 1,0 0 0,0 0-1,0 0 1,0-1-1,0 1 1,-1 0 0,1-1-1,0 0 1,-1 1 0,1-1-1,-1 0 1,0 0 0,1 0-1,-4 0 1,-6 3 159,0-1 1,0 0-1,0-1 1,0 0-1,-18 0 0,25-2-239,0 0 1,-1 0-1,1-1 0,0 0 0,-1 0 0,-6-2 0,-4-10-2680,15 12 2216,0 0 1,1-1 0,-1 1 0,1 0 0,0 0 0,-1-1 0,1 1-1,0 0 1,0 0 0,0-1 0,0 1 0,0 0 0,0-1 0,0 1-1,0 0 1,1-2 0,5-3-5565,12 1-2734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124 270 12940,'0'0'8755,"-10"2"-8269,5-2-475,0 1 1,0 0-1,0 1 0,0-1 1,0 1-1,0 0 1,1 0-1,-1 1 0,0-1 1,1 1-1,0 0 0,0 0 1,0 1-1,0-1 1,0 1-1,1 0 0,-1 0 1,1 0-1,0 0 0,0 1 1,1-1-1,-4 9 1,3-9 35,1 1 0,0 0 1,0 0-1,0 0 1,1 1-1,-1-1 0,0 10 1,2-14-29,0 0 0,0 0 0,0 0 1,0 0-1,0-1 0,1 1 0,-1 0 1,0 0-1,0-1 0,1 1 1,-1 0-1,0 0 0,1-1 0,-1 1 1,1 0-1,-1-1 0,1 1 0,-1 0 1,1-1-1,0 1 0,1 0 0,-1 0 44,1 0 0,0-1 0,0 1-1,0-1 1,0 1 0,0-1 0,0 0 0,0 0-1,0 0 1,0 0 0,-1 0 0,1 0-1,3-1 1,6-2 122,-1 0 0,1-1-1,-1 0 1,0-1 0,0 0 0,-1 0 0,1-1-1,-1-1 1,0 1 0,-1-1 0,0-1 0,10-10-1,0-2-145,-1 0 0,-1-1 0,27-47-1,-36 58-38,-2-1-1,1-1 1,-1 1-1,-1-1 1,0 1 0,-1-1-1,0-1 1,-1 1-1,0 0 1,-1 0-1,-1-18 1,0 27-9,0 1 0,-1 0 0,1 0 0,-1-1-1,0 1 1,0 0 0,0 0 0,0 0 0,0 0 0,0 0 0,0 0 0,-1 0 0,1 0 0,-1 1 0,1-1 0,-1 1 0,0-1-1,1 1 1,-1-1 0,0 1 0,0 0 0,0 0 0,0 0 0,0 0 0,0 0 0,-1 0 0,1 1 0,0-1 0,0 1-1,-1-1 1,1 1 0,0 0 0,0 0 0,-1 0 0,1 0 0,0 1 0,-1-1 0,-2 1 0,-4 0-19,1 1 1,0 0-1,-1 0 0,1 1 1,0 0-1,0 0 1,0 1-1,1 0 1,-10 6-1,-35 37-38,49-44 61,0 0 0,1 1 1,-1-1-1,1 1 0,0-1 0,0 1 0,0 0 0,0 0 0,1 0 0,-1 0 1,1 1-1,0-1 0,1 0 0,-1 6 0,1-9 5,0 0-1,1 0 0,-1 0 1,0 0-1,1 0 0,-1 0 1,1 0-1,0 0 1,-1 0-1,1 0 0,0 0 1,-1 0-1,1 0 0,0-1 1,0 1-1,0 0 1,0-1-1,0 1 0,0 0 1,0-1-1,0 1 0,0-1 1,0 0-1,0 1 1,0-1-1,0 0 0,2 1 1,38 6 41,-28-5-33,7 1-61,-1 1 1,1 1-1,-1 0 0,-1 2 0,1 0 0,25 15 0,-40-20 39,0 0-1,-1 0 1,0 0-1,0 1 0,0-1 1,0 1-1,0 0 1,0 0-1,0 0 0,-1 0 1,0 1-1,0-1 1,0 1-1,0-1 0,0 1 1,-1 0-1,1 0 0,-1 0 1,0-1-1,0 1 1,-1 0-1,1 0 0,-1 0 1,0 0-1,0 1 1,0-1-1,0 0 0,-1 0 1,0 0-1,1 0 1,-2-1-1,1 1 0,0 0 1,-1 0-1,0-1 0,0 1 1,0 0-1,-3 3 1,4-4-413,-2 2-169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6246,'2'-18'9984,"-3"2"-671,-25 12-7983,22 4-1334,-1 1-1,0 0 1,1 0-1,-1 0 1,1 1-1,-1 0 1,1-1-1,0 1 1,0 1-1,0-1 1,0 1-1,0-1 1,0 1-1,1 0 1,-1 1-1,1-1 0,-3 5 1,1-3-9,1 0 0,0 1 0,0 0 0,0 0 0,1 0 0,0 1 0,0-1 0,1 1 0,-1-1 0,-1 14 0,3-19 13,1-1 0,0 1-1,0 0 1,0-1 0,0 1 0,0 0 0,0 0-1,0-1 1,0 1 0,0 0 0,0-1-1,0 1 1,1 0 0,-1-1 0,0 1-1,0 0 1,1-1 0,-1 1 0,0 0-1,1-1 1,-1 1 0,1-1 0,-1 1-1,1 0 1,-1-1 0,1 1 0,-1-1 0,1 0-1,-1 1 1,1-1 0,0 1 0,-1-1-1,2 1 1,1-1 6,-1 0 1,1 1-1,-1-1 1,1 0-1,-1 0 1,1-1-1,-1 1 0,1-1 1,-1 1-1,4-2 1,3-1 74,0 0 1,0-1-1,0 0 1,13-9-1,-9 2 28,0 0-1,0-1 1,-1-1-1,-1 1 1,17-26-1,-29 77-407,-1-28 284,0 0 4,0-1-1,0 0 1,2 1-1,-1-1 1,1 1-1,1 0 1,2 17 0,-2-26-26,0-1 1,0 0 0,0 0-1,0 1 1,0-1 0,0 0 0,0 0-1,0 0 1,1 0 0,-1 0-1,0 0 1,0-1 0,1 1 0,-1 0-1,1-1 1,-1 1 0,1-1-1,-1 1 1,1-1 0,-1 0 0,1 1-1,-1-1 1,1 0 0,-1 0 0,1 0-1,0 0 1,-1-1 0,1 1-1,-1 0 1,1 0 0,-1-1 0,1 1-1,-1-1 1,3-1 0,1 0-597,0 0 1,1 0 0,-1 0-1,0-1 1,0 0-1,0 0 1,-1 0 0,6-5-1,6-14-5847,-1-6-3952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6598,'0'0'13656,"-5"12"-11980,-6 12-907,2 1 0,0 0-1,2 1 1,1 0 0,-5 41-1,11-66-759,1 0-1,-1 1 0,1-1 0,-1 0 1,1 1-1,0-1 0,-1 0 0,1 0 1,0 0-1,0 0 0,0 0 0,0 0 1,0 0-1,0 0 0,0 0 1,0 0-1,1 0 0,-1-1 0,0 1 1,0-1-1,1 1 0,-1-1 0,0 1 1,1-1-1,-1 0 0,1 1 0,-1-1 1,0 0-1,1 0 0,-1 0 0,3 0 1,61-1 147,-44 0-208,-16 1 32,-1 0 1,1 0 0,0 0 0,-1 1-1,1 0 1,0 0 0,-1 0-1,1 0 1,-1 1 0,0 0 0,1 0-1,-1 0 1,0 0 0,6 5-1,-8-5 18,0 0-1,-1 0 1,0 0-1,1 1 0,-1-1 1,0 0-1,0 0 0,0 1 1,0-1-1,-1 1 0,1-1 1,-1 0-1,1 1 1,-1-1-1,0 1 0,0-1 1,0 1-1,0-1 0,-1 1 1,1-1-1,-1 1 0,1-1 1,-1 1-1,0-1 1,0 0-1,0 1 0,0-1 1,0 0-1,-3 3 0,-44 66 297,89-69-96,-34-2-301,62-3 287,-63 2-443,-1 1 1,0-1-1,1 0 1,-1-1-1,0 1 1,1-1-1,-1 0 1,0 0-1,7-5 1,-11 6-26,0 0 0,-1 1 1,1-1-1,-1 0 0,1 0 0,-1 1 1,1-1-1,-1 0 0,0 0 0,1 0 1,-1 0-1,0 1 0,0-1 0,0 0 1,1 0-1,-1 0 0,0 0 0,0 0 1,0 0-1,-1-1 0,1-1-868,0-10-4928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11307,'0'0'3032,"10"6"112,6 4-1949,-1-2 0,1 0 0,1-1 0,29 9 0,-42-14-965,1-1 0,-1 0 0,1-1 1,0 1-1,0-1 0,-1 0 0,1 0 0,0 0 1,0-1-1,-1 0 0,10-2 0,-12 2-187,0 0-1,1-1 1,-1 1-1,0-1 1,0 1 0,0-1-1,0 0 1,0 0-1,0 0 1,-1 0-1,1 0 1,-1 0 0,1 0-1,-1-1 1,0 1-1,0 0 1,0-1-1,0 1 1,0-1 0,0 1-1,-1-1 1,0 1-1,1-6 1,-1 7-39,0-1 1,1 1 0,-1-1-1,-1 1 1,1-1 0,0 1-1,0-1 1,0 1 0,-1-1-1,1 1 1,-1 0 0,1-1-1,-1 1 1,1 0 0,-1-1-1,0 1 1,0 0 0,0 0-1,0-1 1,0 1 0,0 0-1,-2-2 1,0 2-23,0-1 0,0 0-1,0 1 1,0-1 0,0 1 0,0 0 0,0 0 0,-1 0 0,1 1 0,-4-1-1,1 0-17,0 1 0,-1-1-1,1 1 1,0 1 0,-1-1-1,1 1 1,0 1 0,0-1-1,0 1 1,0 0 0,-6 3-1,6-1 18,1 0-1,0 1 1,0 0-1,0 1 1,1-1 0,-1 1-1,1 0 1,1 0-1,-1 0 1,1 0-1,0 0 1,-3 11-1,5-14 14,-1 0 0,1 0 0,0 0 0,0 0-1,1 0 1,-1 1 0,0-1 0,1 0 0,0 0-1,0 1 1,0-1 0,0 0 0,1 1 0,-1-1 0,1 0-1,0 0 1,0 0 0,0 1 0,0-1 0,0 0-1,1 0 1,0 0 0,-1-1 0,1 1 0,0 0-1,0-1 1,1 1 0,2 2 0,2-1-162,-1-1 0,2 1 1,-1-1-1,0 0 0,0-1 0,1 0 0,-1 0 1,1-1-1,0 0 0,8 1 0,47-2-4078,-61 0 3980,46-1-5884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4036,'0'0'18545,"68"-21"-17616,-40 21-640,2 0-225,6 3-193,0 7-1760,5 1-2724,1 0-4611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66 282 13261,'0'0'9737,"-9"7"-9305,5-5-352,0 1-1,0 0 1,0 1 0,0-1-1,0 0 1,1 1 0,0 0-1,0 0 1,0 0 0,0 0-1,0 1 1,1-1 0,0 1-1,0-1 1,0 1 0,0 0-1,1 0 1,0 0-1,0 0 1,0 0 0,0 0-1,1 0 1,0 0 0,1 8-1,0-11-42,0-1-1,0 1 1,0-1-1,0 0 1,0 1-1,0-1 0,0 0 1,1 0-1,-1 0 1,1 0-1,-1 0 1,1 0-1,-1 0 0,1 0 1,-1-1-1,1 1 1,0 0-1,-1-1 1,1 0-1,0 1 1,-1-1-1,1 0 0,0 0 1,0 0-1,-1 0 1,1 0-1,0 0 1,0 0-1,-1-1 0,3 0 1,5 0 209,0 0 0,0-1 0,0 0 0,14-5 0,-11 2-203,-1-1 1,1 0 0,-1 0-1,0-1 1,-1-1-1,0 0 1,0 0-1,0-1 1,-1-1-1,-1 1 1,0-1-1,7-11 1,-12 11-170,-13 19-40,-12 20 73,19-24 111,0 0 0,0 1 0,0-1 0,1 1-1,0 0 1,1 0 0,-1-1 0,1 1 0,0 0-1,0 0 1,1 0 0,0 0 0,0 0 0,1 7-1,0-11 16,0-1 0,0 0 0,0 0 0,0 0-1,0 0 1,0 0 0,0 0 0,0-1-1,0 1 1,1 0 0,-1-1 0,0 1 0,0 0-1,1-1 1,-1 0 0,1 1 0,-1-1-1,0 0 1,1 0 0,-1 1 0,1-1 0,-1 0-1,0-1 1,1 1 0,-1 0 0,1 0-1,-1 0 1,0-1 0,2 0 0,42-13 740,-33 5-704,-1 1 0,1-1 1,13-15-1,-22 21-56,0-1 0,0 1-1,0-1 1,0 1 0,0-1 0,-1 0 0,0 0 0,1-1-1,-1 1 1,-1 0 0,1-1 0,-1 1 0,0-1 0,1-5-1,-6 6-173,-6 10 46,-7 10 18,15-14 92,0 1-1,0-1 1,1 1 0,-1 0 0,0-1-1,1 1 1,0 0 0,0 0 0,0 0-1,0 0 1,0 1 0,0-1 0,1 0-1,0 0 1,-1 4 0,2-5 13,-1-1-1,1 0 1,-1 1 0,1-1 0,0 0 0,-1 1-1,1-1 1,0 0 0,0 0 0,0 1 0,0-1 0,0 0-1,0 0 1,0 0 0,0 0 0,1 0 0,-1-1-1,0 1 1,0 0 0,1-1 0,-1 1 0,1 0-1,-1-1 1,0 0 0,1 1 0,-1-1 0,1 0-1,-1 0 1,1 0 0,-1 0 0,1 0 0,-1 0-1,4 0 1,5-1 69,-1 0-1,1-1 1,0 0-1,0 0 1,-1-1-1,0 0 1,1 0-1,-1-1 1,0-1-1,-1 1 0,13-10 1,-10 6-106,0 0-1,0-1 1,-1 0 0,-1-1-1,0 0 1,0-1 0,13-21 0,-21 32 14,-1-1 1,1 1 0,-1-1-1,1 1 1,-1-1 0,0 1-1,1-1 1,-1 1 0,0-1 0,1 1-1,-1-1 1,0 0 0,0 1-1,0-1 1,1 0 0,-1 1-1,0-1 1,0 0 0,0 1-1,0-1 1,0 0 0,0 1 0,0-1-1,-1 1 1,1-1 0,0-1-1,-14 6-240,-17 16 96,25-14 141,2-4 23,1 1 0,-1-1 0,0 1 1,1 0-1,0 1 0,0-1 0,0 0 0,0 1 0,0 0 0,1 0 0,-1 0 0,1 0 1,0 0-1,1 0 0,-3 6 0,8-8 3,-1-1-1,1 0 1,-1-1 0,1 1 0,0 0 0,0-1-1,-1 0 1,1 0 0,0 0 0,5-1 0,-5 1 2,54-5-122,-46 3-4,1 0 0,0 1 0,24 2-1,-35-1 111,-1 1 0,1-1 0,-1 0 0,1 1 0,-1-1 0,0 1 0,1-1 0,-1 1 0,0 0 0,1 0 0,-1 0 0,0 0 0,0 0 0,0 0 0,0 0 0,0 0 0,0 0 0,0 0 0,0 0 0,-1 1 0,1-1 0,0 0 0,-1 1 0,1-1 0,-1 0-1,1 1 1,0 2 0,1 43 4,-2-34 51,0-13 175,0-3-199,1 0-1,-1 0 1,1 0 0,0 0 0,0 0-1,0 0 1,0 0 0,0 0 0,1 0-1,2-4 1,-3 5-20,5-11-84,-5 10 14,0 1 0,-1 0 1,1-1-1,0 1 1,0 0-1,0 0 1,1 0-1,-1 0 0,0 0 1,1 0-1,-1 0 1,1 0-1,0 0 0,0 1 1,-1-1-1,1 1 1,0-1-1,0 1 1,1 0-1,-1 0 0,0 0 1,0 0-1,1 0 1,-1 0-1,0 1 0,1-1 1,-1 1-1,0-1 1,1 1-1,3 0 1,9-1-584,-1-1 1,1 0-1,-1-1 1,1-1-1,-1 0 1,0-1-1,-1-1 1,1 0-1,-1-1 1,0 0-1,-1-1 1,0 0-1,0-1 1,12-12-1,-15 12 117,0-1-1,-1 1 1,-1-2-1,1 1 1,-2-1-1,1 0 1,-2 0-1,9-24 1,-10 22 723,0 0 1,-2 0-1,1-1 1,-2 1-1,1-18 1,-3 30-126,1 1 1,0 0 0,0-1-1,0 1 1,0 0-1,0-1 1,0 1-1,-1 0 1,1-1-1,0 1 1,0 0-1,-1 0 1,1-1 0,0 1-1,0 0 1,-1 0-1,1 0 1,0-1-1,-1 1 1,1 0-1,0 0 1,0 0-1,-1 0 1,1 0 0,0 0-1,-1 0 1,1 0-1,0-1 1,-1 1-1,1 0 1,0 0-1,-1 0 1,1 1 0,-1-1-1,1 0 1,0 0-1,-1 0 1,1 0-1,0 0 1,0 0-1,-1 0 1,1 1-1,0-1 1,-1 0 0,1 0-1,0 0 1,0 1-1,-1-1 1,1 0-1,0 0 1,0 1-1,-1-1 1,-16 12 633,6 2-263,0 1-1,1 0 1,1 0-1,0 1 0,1 0 1,1 1-1,0-1 1,2 2-1,-1-1 1,2 0-1,1 1 0,0 0 1,1 0-1,1 0 1,1 0-1,3 31 1,-3-45-409,1 0 0,1 0 0,-1 0 1,1 0-1,-1 0 0,1 0 0,0-1 1,1 1-1,-1-1 0,0 1 1,1-1-1,0 0 0,0 0 0,0 0 1,0 0-1,0-1 0,1 1 0,-1-1 1,1 0-1,0 0 0,-1 0 0,1-1 1,0 1-1,0-1 0,0 0 0,7 1 1,-18-20-84,-31-20 110,-80-65 0,81 72 356,36 31-404,1 0 0,-1 0 0,1 0 0,-1-1 0,1 1 0,-1 0 1,1 0-1,-1-1 0,1 1 0,0 0 0,-1-1 0,1 1 0,-1 0 1,1-1-1,0 1 0,-1 0 0,1-1 0,0 1 0,0-1 1,-1 1-1,1-1 0,0 1 0,0-1 0,0 1 0,0-1 0,-1 1 1,1-1-1,0 1 0,0-1 0,0 1 0,0-1 0,0 0 0,19 3 410,38 17 264,-51-17-652,17 6-166,0-1 0,1 0 0,-1-2 0,1-1 0,0-1-1,0-1 1,0-1 0,1-1 0,34-4 0,-52 2 82,0 0-1,0 0 1,0-1 0,0 1-1,9-7 1,-14 8 73,0 0 0,0 0 1,0 0-1,0-1 0,0 1 0,0-1 0,-1 1 0,1-1 1,-1 0-1,1 1 0,-1-1 0,0 0 0,1 0 1,-1 0-1,0 0 0,0 0 0,0 0 0,-1 0 0,1-1 1,-1 1-1,1-3 0,-4 4 10,0 1 0,0 0 0,0 0 1,-1 0-1,1 0 0,0 1 0,0-1 0,-1 1 0,1 0 1,0 0-1,0 0 0,-4 2 0,1 1 93,1 1-1,-1 0 1,1 1-1,0-1 1,0 1-1,0 0 1,1 0-1,0 1 1,0-1-1,0 1 1,-3 10-1,6-15-102,0 1-1,0-1 0,1 1 0,-1 0 1,1-1-1,-1 1 0,1-1 1,0 1-1,0 0 0,0-1 0,1 1 1,-1 0-1,0-1 0,1 1 1,0-1-1,-1 1 0,1-1 0,0 1 1,1-1-1,-1 0 0,0 1 0,1-1 1,-1 0-1,1 0 0,-1 0 1,1 0-1,0 0 0,0-1 0,0 1 1,0 0-1,0-1 0,1 1 0,-1-1 1,4 2-1,2 0 2,0 0 0,0 0 0,0-1 0,0 0 1,1 0-1,-1-1 0,0 0 0,1-1 0,-1 0 0,1 0 0,-1-1 0,14-2 1,-20 2-112,-1 1 0,0-1 0,0 1-1,0-1 1,0 0 0,0 1 0,0-1 0,0 0 0,0 0 0,-1 0 0,1 1 0,0-1 0,0 0 0,-1 0 0,1 0 0,-1-1 0,1 1 0,0 0 0,-1 0 0,0 0 0,1 0 0,-1 0 0,0-1 0,0 1 0,1-2 0,-1-21-6377,0 16 2907,0-9-7564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37 16367,'-4'-20'6691,"-7"8"-3802,8 11-2836,1 0 1,0 0-1,-1 1 0,1-1 0,-1 1 0,1 0 1,-1 0-1,0 0 0,1 0 0,-1 0 1,1 1-1,-1-1 0,1 1 0,-1-1 0,-2 2 1,-6 3 71,0 0 1,0 0-1,0 1 0,1 0 1,0 1-1,0 1 1,1-1-1,0 1 1,0 1-1,1 0 1,-10 12-1,18-20-119,0-1 0,-1 1 0,1-1-1,0 1 1,0-1 0,0 0 0,0 1-1,-1-1 1,1 1 0,0-1 0,0 1 0,0-1-1,0 1 1,0-1 0,0 1 0,0-1 0,0 1-1,0-1 1,0 0 0,1 1 0,-1-1 0,0 1-1,0-1 1,0 1 0,1-1 0,-1 1 0,0-1-1,0 0 1,1 1 0,-1-1 0,0 0 0,1 1-1,18 6 76,35-7-78,-41 0 0,19-1-97,-20 0-19,-1 0-1,1 1 1,0 0 0,-1 1-1,1 0 1,-1 1-1,1 0 1,-1 1-1,16 6 1,-27-9 111,1 0 1,0 0-1,-1 1 0,1-1 1,-1 1-1,1-1 0,0 0 1,-1 1-1,1-1 0,-1 1 1,1-1-1,-1 1 0,1 0 1,-1-1-1,1 1 0,-1-1 1,0 1-1,1 0 0,-1-1 1,0 1-1,0 0 0,1-1 1,-1 1-1,0 0 1,0 0-1,0-1 0,0 1 1,0 0-1,0-1 0,0 1 1,0 0-1,0 0 0,0-1 1,-1 1-1,1 0 0,0-1 1,0 1-1,-1 0 0,1-1 1,0 1-1,-1 0 0,1-1 1,-1 1-1,1-1 0,0 1 1,-1 0-1,0-1 0,1 0 1,-1 1-1,1-1 1,-1 1-1,1-1 0,-1 0 1,0 1-1,1-1 0,-2 1 1,-38 19 383,17-13-147,-1-1 1,0 0-1,-32 2 0,0-8-4320,41-3-2348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21 129 8584,'-14'-24'10212,"7"1"-4485,7 21-5593,0 0 0,0 0 0,1-1-1,-1 1 1,0 0 0,1 0 0,0 0-1,-1 0 1,1 0 0,0 0 0,0 0-1,0 0 1,0 0 0,0 1 0,1-1-1,-1 0 1,0 1 0,1-1-1,-1 1 1,1-1 0,0 1 0,3-3-1,3-1-62,0 0 0,1 1-1,0 0 1,0 0-1,13-4 1,-17 7-73,0-1-1,0 1 1,0 0 0,0 0-1,0 1 1,0-1-1,1 1 1,-1 0 0,0 1-1,0-1 1,9 3-1,-12-2-3,-1 0-1,1 0 1,-1 1-1,1-1 0,-1 0 1,0 1-1,1-1 1,-1 1-1,0-1 0,0 1 1,0-1-1,0 1 1,0 0-1,0 0 0,-1-1 1,1 1-1,-1 0 0,1 0 1,-1 0-1,0 0 1,1 0-1,-1 3 0,-1 48-62,0-47 77,-13 52 71,11-50-74,1-1-1,0 0 0,0 1 1,0 0-1,1-1 0,0 1 1,1 0-1,-1 0 0,2 12 1,0-19 11,0-1 1,0 1-1,0 0 1,0 0-1,0 0 1,0-1-1,0 1 1,0-1-1,0 1 1,0-1-1,1 1 1,-1-1-1,0 1 1,0-1-1,0 0 1,1 0-1,-1 0 1,0 0-1,0 0 1,0 0-1,1 0 1,-1 0-1,2-1 1,33-3 777,-26 1-609,0-1 0,-1 0-1,1 0 1,-1-1 0,0 0 0,0 0-1,0-1 1,-1 0 0,13-13-1,-17 16-148,0-1-1,0 0 0,-1-1 0,1 1 1,-1-1-1,0 0 0,0 1 0,-1-1 0,1-1 1,-1 1-1,0 0 0,-1 0 0,1-1 1,-1 1-1,0-1 0,0 1 0,-1-1 1,1 0-1,-2-7 0,0 11-33,0 0 0,0 0-1,0 1 1,0-1 0,-1 0 0,1 0 0,-1 1 0,1-1-1,-1 1 1,1 0 0,-1-1 0,0 1 0,0 0-1,0 0 1,0 0 0,1 0 0,-1 0 0,-1 1 0,1-1-1,0 0 1,0 1 0,0 0 0,0-1 0,0 1-1,0 0 1,-3 0 0,3 0-77,1 0-1,-1-1 1,0 1 0,1 0-1,-1 0 1,1 0 0,-1 0-1,0 0 1,1 1 0,-1-1-1,1 0 1,-1 1 0,1-1-1,-1 1 1,1-1 0,-1 1-1,1 0 1,-1 0 0,1 0-1,0-1 1,-1 1 0,1 1-1,0-1 1,0 0-1,0 0 1,0 0 0,0 0-1,0 1 1,0-1 0,0 1-1,1-1 1,-1 0 0,0 1-1,1-1 1,-1 1 0,1 1-1,0-2-121,1 0 0,-1 0 0,1 0 0,-1 0 0,1 0-1,-1 0 1,1-1 0,0 1 0,0 0 0,-1-1 0,1 1-1,0 0 1,0-1 0,0 1 0,0-1 0,0 1 0,0-1 0,0 0-1,0 1 1,0-1 0,0 0 0,0 0 0,0 1 0,0-1-1,0 0 1,0 0 0,0 0 0,1-1 0,42 2-3368,-35-1 2026,33 0-3196,5-1-1697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7847,'0'0'11820,"-10"8"-9915,4-3-1623,-48 42 1484,50-44-1561,0 1 0,1 0-1,-1 0 1,1 0 0,0 1-1,0-1 1,0 1 0,1 0-1,-1 0 1,1 0 0,1 0-1,-3 6 1,5-11-189,-1 1 0,0-1 0,0 1 0,1-1 0,-1 1 0,0-1 0,1 0 0,-1 1 0,0-1 0,1 0 0,-1 1 0,0-1 1,1 0-1,-1 1 0,1-1 0,-1 0 0,1 0 0,-1 1 0,1-1 0,-1 0 0,1 0 0,-1 0 0,1 0 0,-1 0 0,1 0 0,-1 0 0,1 0 0,-1 0 0,1 0 0,-1 0 0,1 0 0,-1 0 1,1 0-1,20-3 618,1-2-136,-1-1 0,32-15 1,-39 15-501,0 0 1,1 1-1,-1 0 1,1 1 0,0 1-1,1 0 1,15 0 0,-31 3-1,1 0 0,-1 0 0,1 0 0,0 0 0,-1 0 1,1 0-1,-1 0 0,1 0 0,-1 1 0,1-1 0,-1 0 1,1 0-1,-1 1 0,1-1 0,-1 0 0,1 1 0,-1-1 0,1 1 1,-1-1-1,1 0 0,-1 1 0,0-1 0,1 1 0,-1-1 1,0 1-1,0-1 0,1 1 0,-1-1 0,0 1 0,0-1 0,0 1 1,0 0-1,1-1 0,-1 1 0,0 0 0,-2 27-26,2-26 49,-1 0 0,1 0 0,0 0 1,-1 0-1,1 0 0,0 0 1,0 0-1,0-1 0,1 1 0,-1 0 1,0 0-1,1 0 0,1 3 1,-1-4 21,0-1 0,0 0 1,0 1-1,0-1 1,0 0-1,0 1 1,0-1-1,1 0 1,-1 0-1,0 0 1,0 0-1,0 0 0,0-1 1,0 1-1,1 0 1,-1 0-1,0-1 1,0 1-1,0-1 1,0 1-1,1-1 0,30-15 358,-23 11-364,4-2-198,0 1 0,1 0 1,0 1-1,0 0 0,0 1 0,1 1 1,0 0-1,25-1 0,-39 4 146,-1 1-1,1-1 1,0 0-1,-1 1 0,1-1 1,-1 0-1,1 1 1,0-1-1,-1 1 1,1-1-1,-1 1 1,1-1-1,-1 1 1,1-1-1,-1 1 1,0-1-1,1 1 0,-1 0 1,0-1-1,1 1 1,-1 0-1,0-1 1,0 1-1,1 0 1,-1-1-1,0 1 1,0 0-1,0-1 0,0 1 1,0 0-1,0 0 1,0 1-1,-2 32 222,1-21 267,3-12-398,0-1 0,0 1 0,0-1 0,1 0 0,-1 0 1,0 0-1,0 0 0,0 0 0,0 0 0,0-1 0,1 1 0,2-2 1,56-23 248,-51 20-405,0 0-1,0 1 1,1 0 0,-1 0 0,1 1 0,0 1 0,0 0 0,14-1 0,-24 4 77,0 0 1,0-1-1,0 2 1,1-1-1,-2 0 0,1 0 1,0 0-1,0 0 1,0 1-1,0-1 1,-1 0-1,1 1 0,-1-1 1,1 0-1,-1 1 1,1-1-1,-1 1 0,0-1 1,0 1-1,0-1 1,0 0-1,0 1 1,0-1-1,-1 4 0,0 26-1294,-4-17-3160,10-21-1270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9705,'0'0'14606,"-2"11"-13992,-11 86 1124,-2 147-1,19-210-1689,-4-33-56,0 1 0,1-1 0,-1 1 0,0-1 0,1 0 0,-1 1 0,0-1 0,1 0 0,0 0 0,-1 1 0,1-1 0,0 0 0,0 0 0,-1 0 0,1 0 0,0 0 0,0 0 0,0 0 0,2 1 0,-3-5-651,0 0 1,-1 0-1,1 0 0,-1 0 0,1 1 1,-1-1-1,0 0 0,0 0 0,-2-3 1,-13-16-3245,0 1 0,-36-37 0,-2-2 4737,53 60-667,1 0 0,0-1 0,0 1-1,-1 0 1,1 0 0,0-1 0,0 1 0,-1 0-1,1-1 1,0 1 0,0 0 0,0-1 0,0 1-1,0 0 1,-1-1 0,1 1 0,0 0 0,0-1-1,0 1 1,0 0 0,0-1 0,0 1 0,0-1 0,0 1-1,0 0 1,0-1 0,1 1 0,-1 0 0,0-1-1,0 1 1,0 0 0,0-1 0,0 1 0,1 0-1,-1-1 1,0 1 0,0 0 0,1-1 0,-1 1-1,0 0 1,0 0 0,1 0 0,-1-1 0,0 1-1,1 0 1,-1 0 0,1-1 0,28-4 2136,42 7-2918,-67-2 908,68 5-5663,-35-2-1618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5573,'0'0'13576,"-10"-2"-10117,5 2-3159,0-2-200,1 1 0,0 0 0,-1 1 0,1-1 0,-1 1 0,1 0 0,0 0 0,-1 0 0,1 1 0,-1-1 0,1 1 1,0 0-1,-1 0 0,1 1 0,0-1 0,0 1 0,0 0 0,0 0 0,0 0 0,1 1 0,-1 0 0,1-1 0,-4 4 0,4-1-78,0-1 0,0 1 0,0 0 0,0 0 0,1 0 0,0 0 0,0 0 0,1 0 0,-1 0 0,1 1 1,0-1-1,0 1 0,1-1 0,0 1 0,0 6 0,0-11-20,0 0 0,1 0 0,-1 0 0,0-1 0,0 1 0,1 0 1,-1 0-1,0 0 0,1-1 0,-1 1 0,1 0 0,-1-1 0,1 1 1,0 0-1,-1-1 0,1 1 0,-1 0 0,1-1 0,0 1 0,0-1 0,-1 0 1,1 1-1,0-1 0,0 1 0,0-1 0,0 0 0,33 5 416,-24-6-196,0 0 0,0 0 0,-1-1 0,15-4 0,-12 1-159,-1 0 0,0-1-1,0-1 1,0 1 0,13-13-1,-20 16-52,0 0-1,-1 0 0,1-1 1,-1 1-1,0-1 1,0 0-1,0 0 0,0 0 1,-1 0-1,0 0 0,0 0 1,0-1-1,0 1 0,-1-1 1,1 1-1,-1-1 0,0-5 1,-16 12-128,12 1 107,0 0-1,0 0 0,0 0 1,0 1-1,0-1 1,0 1-1,1 0 1,0-1-1,0 1 0,0 0 1,0 1-1,-2 7 1,1-3 8,1 1 0,-1-1 0,2 1 0,-2 18 0,3-25-12,1 0 0,-1 0 0,1 0 1,-1 0-1,1 0 0,0 0 0,0-1 0,0 1 1,1 0-1,-1-1 0,1 1 0,-1-1 1,1 1-1,0-1 0,0 1 0,0-1 0,0 0 1,0 0-1,1 0 0,-1-1 0,1 1 1,-1 0-1,1-1 0,-1 0 0,1 1 0,0-1 1,0 0-1,5 1 0,-1 0-499,-1-1-1,1 0 1,0 0-1,-1 0 1,1-1 0,0 0-1,-1 0 1,1-1-1,0 0 1,-1 0-1,1 0 1,9-4 0,11-12-5497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14862,'0'0'5685,"-8"12"-4094,1 0-1202,0 1-1,1 1 0,1-1 1,0 1-1,0 0 0,1 0 1,-3 28-1,7-3-59,1 0 0,2 0 1,2 0-1,13 50 0,-6-23-64,-12-67-262,0 1-1,0 0 1,0 0 0,0 0-1,0 0 1,0 0-1,-1 0 1,1 0-1,0 0 1,0 0-1,0 0 1,0 0-1,0 0 1,-1 0 0,1 0-1,0 1 1,0-1-1,0 0 1,0 0-1,0 0 1,-1 0-1,1 0 1,0 0-1,0 0 1,0 0 0,0 0-1,0 0 1,0 0-1,0 1 1,0-1-1,-1 0 1,1 0-1,0 0 1,0 0-1,0 0 1,0 0 0,0 1-1,0-1 1,0 0-1,0 0 1,0 0-1,0 1 1,-17-27 206,-17-38 86,-42-81-460,72 139 165,48 17-347,21 10-2023,4-10-3625,-31-9 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19 15278,'0'0'10597,"-10"-4"-9615,2 1-938,0 1-1,0-1 1,0 1-1,0 0 1,0 1-1,-1 0 0,1 1 1,0-1-1,-1 2 1,1-1-1,-1 1 0,1 0 1,0 1-1,-14 4 1,14-3-48,0 0 0,0 0 0,0 1 0,0 1 0,0-1 0,1 1 0,0 0 0,0 1 0,1 0 0,-1 0 0,-10 13 0,18-18-10,-1-1 1,0 1-1,0-1 0,1 0 1,-1 1-1,0-1 1,1 1-1,-1-1 1,0 1-1,1-1 0,-1 0 1,1 1-1,-1-1 1,1 0-1,-1 0 1,1 1-1,-1-1 0,1 0 1,-1 0-1,1 0 1,-1 1-1,1-1 1,-1 0-1,1 0 1,-1 0-1,1 0 0,0 0 1,-1 0-1,1 0 1,-1 0-1,1 0 1,-1-1-1,2 1 0,28 0-163,-25 0 116,36-1-321,37 0-84,-72 1 415,0 1 0,0 0 1,0 0-1,0 0 0,0 1 0,0 0 1,0 0-1,-1 0 0,9 5 0,-12-6 48,-1 0 0,0 0 0,0 0-1,1 0 1,-1 0 0,0 0-1,0 0 1,0 0 0,0 0 0,0 0-1,0 1 1,0-1 0,0 0-1,0 1 1,-1-1 0,1 0 0,-1 1-1,1-1 1,-1 1 0,1-1-1,-1 1 1,0-1 0,0 1 0,0 0-1,0 2 1,-1-2 67,1 1 0,-1 0 1,0-1-1,-1 1 0,1-1 0,0 0 1,-1 1-1,1-1 0,-1 0 0,0 0 0,0 0 1,0 0-1,-3 2 0,-1 1 74,0 0-1,0-1 1,-1 0-1,0 0 1,0-1-1,0 1 1,0-2-1,0 1 1,-14 2-1,-4-8-1294,25 3 812,-1-1 1,0 0-1,0 0 1,1 0-1,-1 0 1,0 0-1,1 0 0,-1-1 1,1 1-1,0 0 1,-1 0-1,1 0 1,0 0-1,0-1 1,-1 1-1,1 0 1,0 0-1,1-2 1,-2-17-6831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14061,'0'0'10389,"-9"7"-8964,8-6-1392,-6 5 251,0 0-1,0 0 1,0 1 0,-6 9-1,10-14-233,1 1 0,1 0 0,-1 0 0,0 0 0,1 0 0,-1 1 1,1-1-1,0 0 0,0 1 0,0-1 0,1 0 0,-1 1 0,1-1 0,0 1 0,0-1 0,0 1 0,0-1 0,2 6 0,-2-8-44,1 0-1,0 1 1,0-1 0,0 0-1,0 0 1,0 0-1,0 0 1,1 0-1,-1 0 1,0 0-1,0 0 1,1 0-1,-1-1 1,1 1-1,-1-1 1,0 1 0,1-1-1,-1 1 1,1-1-1,-1 0 1,1 1-1,-1-1 1,1 0-1,-1 0 1,1 0-1,0 0 1,-1-1-1,1 1 1,-1 0-1,1-1 1,-1 1 0,2-2-1,3 1 18,-1 0-1,1 0 1,-1-1-1,0 0 1,0 0-1,0 0 1,9-6-1,14-26 124,-27 32-130,0 1 0,0 0-1,0-1 1,0 1 0,0 0-1,0-1 1,-1 1 0,1-1 0,0 1-1,-1-1 1,1 0 0,-1 1 0,0-1-1,0 1 1,0-1 0,1 0-1,-1 1 1,-1-1 0,1 0 0,0 1-1,0-1 1,-1 0 0,0-2 0,0 3-17,1 1 0,-1 0 0,0-1 0,1 1 1,-1 0-1,0 0 0,0 0 0,1-1 0,-1 1 1,0 0-1,0 0 0,1 0 0,-1 0 0,0 0 0,0 0 1,1 1-1,-1-1 0,0 0 0,1 0 0,-1 0 1,0 1-1,0-1 0,1 0 0,-1 1 0,0-1 1,1 0-1,-1 1 0,1-1 0,-1 1 0,1-1 1,-1 1-1,1 0 0,-1-1 0,1 1 0,-1-1 1,1 1-1,0 0 0,-1 1 0,-18 25-21,15-21-63,1-1 0,0 1 0,1 0-1,-1 0 1,1 0 0,0 1 0,-2 11 0,4-16-50,0-1 1,0 1-1,0-1 0,0 1 1,1-1-1,-1 1 1,0-1-1,1 0 1,-1 1-1,0-1 0,1 0 1,0 1-1,-1-1 1,1 0-1,0 1 1,0-1-1,-1 0 0,1 0 1,0 0-1,0 0 1,0 0-1,1 0 1,-1 0-1,0 0 0,0 0 1,0-1-1,1 1 1,-1 0-1,0-1 1,1 1-1,-1-1 0,0 1 1,1-1-1,-1 0 1,1 0-1,-1 0 1,1 0-1,-1 0 0,3 0 1,7 1-1182,0 0 0,0-1 0,0-1 0,0 0 0,0 0 0,0-1 0,0-1 1,0 0-1,13-5 0,28-14-8283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13389,'-2'29'8774,"0"8"-5559,2 29-2876,0-55-323,1-1 1,0 0-1,0 0 1,1 0-1,0-1 0,1 1 1,0 0-1,5 10 0,-6-17 53,-1 0 0,0-1 0,1 0 0,0 1-1,-1-1 1,1 0 0,0 0 0,0 0 0,0 0-1,1 0 1,-1 0 0,0 0 0,1-1-1,-1 1 1,1-1 0,-1 0 0,1 0 0,0 0-1,-1 0 1,1 0 0,0-1 0,0 1 0,0-1-1,0 0 1,0 0 0,-1 0 0,1 0-1,0 0 1,0 0 0,0-1 0,0 1 0,-1-1-1,1 0 1,0 0 0,-1 0 0,1 0-1,0-1 1,-1 1 0,4-4 0,1 1 82,-1-1 1,0 1 0,0-2-1,0 1 1,0-1 0,-1 0-1,0 0 1,-1 0-1,1-1 1,-1 0 0,0 0-1,-1 0 1,4-10-1,-4 10-172,-2-1 0,1 0-1,-1 1 1,0-1 0,-1 0-1,0 0 1,0 0 0,0 0-1,-3-11 1,-1 18-1015,1 12 666,1 12 217,2-21 143,0 1 0,0 0 0,0 0-1,1-1 1,-1 1 0,1 0 0,-1-1 0,1 1 0,0 0 0,0-1-1,0 1 1,0-1 0,1 0 0,-1 1 0,1-1 0,0 0 0,-1 0-1,1 0 1,0 0 0,4 3 0,-2-3 21,-1 1 0,1-2 0,0 1 1,0 0-1,0-1 0,0 0 0,0 0 0,0 0 0,1 0 1,-1-1-1,0 0 0,6 0 0,-1 0 75,-1-1 1,0 0-1,0 0 1,0-1-1,0 0 1,0 0-1,0-1 1,-1 0-1,1-1 1,-1 1-1,0-2 1,0 1-1,11-9 0,-15 9-26,1-1-1,-1 1 0,0-1 1,-1 1-1,1-1 0,-1 0 1,0 0-1,0 0 0,2-7 1,-3 9-60,0-1 1,-1 1-1,1 0 1,-1 0 0,0 0-1,1-1 1,-1 1-1,-1 0 1,1 0 0,0-1-1,-1 1 1,0 0-1,0 0 1,0 0 0,0 0-1,-2-4 1,2 5-15,0 1 0,0 0 0,0 0 0,0 0 0,-1 0 0,1 0 0,0 0 0,0 1 0,-1-1 0,1 0 0,-1 1 0,1-1 0,0 1 0,-1-1 0,1 1 0,-1 0 0,1-1 0,-1 1 0,1 0-1,-1 0 1,1 0 0,-1 0 0,1 0 0,-1 1 0,1-1 0,-1 0 0,1 1 0,-1-1 0,1 1 0,-1-1 0,1 1 0,0 0 0,-2 1 0,-3 1-29,1 0 0,0 0-1,0 1 1,0 0 0,0 0 0,-7 8-1,3-1 48,1 1 0,0-1 0,1 1 0,-7 17 0,11-24 0,1-1 0,1 1 0,-1 0-1,1 0 1,-1 0 0,1 0 0,1 0-1,-1 0 1,1 0 0,0 0 0,0 0-1,0 0 1,1 0 0,0 0 0,1 6-1,0-9 0,-1 0-1,1 0 0,-1 0 0,1 0 0,0 0 1,-1-1-1,1 1 0,0 0 0,0-1 0,0 0 1,0 1-1,1-1 0,-1 0 0,0 0 0,0 0 1,1-1-1,-1 1 0,0 0 0,5-1 0,50 6-201,-52-6 146,87 1-5416,-72-1 2205,11 0-5251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186 208 6598,'0'0'5878,"-8"-2"-3316,4 0-2342,-1 1 0,1 1-1,0-1 1,0 1 0,0 0 0,-1 0-1,1 0 1,0 0 0,0 1-1,-1 0 1,1-1 0,0 2 0,0-1-1,-6 3 1,3 0 172,0-1 1,0 2-1,1-1 1,0 1-1,0 0 1,0 0-1,0 0 1,-8 12-1,10-12-113,0-1-69,0 0-1,1 0 1,-1 0 0,1 1 0,0 0 0,0-1-1,1 1 1,-1 0 0,1 0 0,0 0 0,0 1-1,1-1 1,0 0 0,0 1 0,-1 6-1,3-11-198,-1 0 0,0 0 0,1 0 0,-1 0 0,1 0 0,0 0-1,-1 0 1,1 0 0,0-1 0,-1 1 0,1 0 0,0 0-1,0-1 1,0 1 0,0 0 0,-1-1 0,1 1 0,0-1-1,0 0 1,0 1 0,0-1 0,0 0 0,0 1 0,0-1-1,0 0 1,1 0 0,-1 0 0,0 0 0,0 0 0,0 0-1,0 0 1,0 0 0,2-1 0,41-8 181,-30 1-206,0 1 0,0-2 0,-1 0-1,0-1 1,0 0 0,-1-1 0,-1 0 0,0-1 0,13-17 0,-13 14-82,0-1 0,-1 0 0,0 0 1,-1-1-1,-1 0 0,-1-1 0,8-30 0,-13 44 5,-2 1 0,1-1 0,0 0-1,-1 0 1,1 1 0,-1-1-1,0 0 1,0 0 0,-1 0 0,1 1-1,-1-1 1,0 0 0,0 0-1,-3-5 1,3 7 68,0 1 0,-1-1 0,1 1-1,-1-1 1,0 1 0,1 0 0,-1 0 0,0-1 0,0 1-1,0 0 1,0 1 0,0-1 0,0 0 0,0 1 0,0-1-1,0 1 1,0-1 0,0 1 0,0 0 0,0 0 0,-1 0 0,1 0-1,0 1 1,0-1 0,0 0 0,0 1 0,-3 0 0,-7 3 74,0 0 1,0 0 0,1 1-1,0 1 1,-1 0 0,2 1 0,-1-1-1,1 2 1,0 0 0,0 0-1,1 1 1,1 0 0,-1 0 0,1 1-1,-9 15 1,17-24-47,-1 0 0,1 0 0,0 0 0,-1 0 0,1 0 0,0 0 0,0 0 0,0 1 0,0-1 0,0 0 0,0 0 0,0 0-1,0 0 1,0 0 0,0 1 0,1-1 0,-1 0 0,0 0 0,1 0 0,-1 0 0,1 0 0,-1 0 0,1 0 0,0 0 0,-1 0 0,1 0 0,0-1 0,0 1 0,-1 0 0,1 0 0,0 0 0,0-1 0,0 1 0,0-1 0,0 1 0,0-1-1,0 1 1,0-1 0,0 1 0,0-1 0,1 0 0,-1 0 0,1 1 0,10 2-59,0-1-1,0 0 1,17 1-1,-10-2-217,-8 1 154,0 0 1,0 0-1,0 1 1,0 1-1,-1 0 0,0 0 1,1 1-1,-1 0 1,10 8-1,-17-11 121,-1 0 0,1 0-1,-1 0 1,1 1 0,-1-1-1,0 1 1,0-1 0,0 1-1,-1 0 1,1-1 0,0 1 0,-1 0-1,0 0 1,0 0 0,0 1-1,0-1 1,0 0 0,-1 0-1,1 0 1,-1 1 0,0-1 0,0 0-1,0 0 1,0 1 0,-1-1-1,1 0 1,-1 0 0,0 0 0,0 1-1,0-1 1,0 0 0,0 0-1,-1 0 1,0-1 0,-3 6-1,2-3-401,-7 12 237,3-11-7583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14958,'0'0'5226,"-8"10"-3346,-4 6-1300,1 1 1,0 0 0,2 1 0,0 0 0,0 0-1,2 1 1,0 0 0,2 1 0,-6 32 0,10-46-526,0 8 31,0 1 0,0-1-1,1 1 1,4 19-1,-4-31-77,0 0 0,1 0 0,0-1 0,0 1-1,0 0 1,0 0 0,0-1 0,0 1 0,1-1-1,-1 1 1,1-1 0,-1 0 0,1 1 0,0-1-1,0 0 1,0 0 0,1 0 0,-1 0 0,0-1-1,1 1 1,-1-1 0,1 1 0,-1-1 0,1 0-1,0 0 1,-1 0 0,1 0 0,4 0 0,0 0 8,1-1 0,-1 0 1,1 0-1,-1-1 0,1 0 1,-1 0-1,1-1 0,-1 0 1,0 0-1,1-1 0,-1 0 1,-1 0-1,13-8 0,-15 9-7,0-1 0,1 0 0,-1 0-1,0 0 1,-1-1 0,1 1-1,0-1 1,-1 0 0,0 0-1,0 0 1,0-1 0,-1 1-1,1-1 1,-1 1 0,0-1-1,0 0 1,-1 0 0,1 0-1,-1 0 1,1-10 0,-2 15-8,0-1 1,0 1-1,0 0 1,0-1-1,0 1 1,-1 0-1,1-1 1,0 1-1,0-1 1,0 1-1,0 0 1,-1-1-1,1 1 1,0 0-1,0-1 1,-1 1-1,1 0 1,0 0-1,0-1 1,-1 1-1,1 0 1,0 0-1,-1 0 1,1-1-1,-1 1 1,1 0-1,0 0 1,-1 0-1,1 0 1,0 0-1,-1 0 1,1-1-1,-1 1 1,1 0-1,0 0 1,-1 0-1,1 1 1,-1-1-1,1 0 1,0 0-1,-1 0 1,1 0-1,0 0 1,-1 0-1,1 0 1,-1 1-1,1-1 1,0 0-1,-1 0 1,1 0-1,0 1 1,-1 0-1,-20 13 16,17-9 30,0 2 0,0-1 1,0 0-1,1 1 0,0 0 1,0 0-1,1 0 0,-3 12 1,4-18-29,1 1-1,-1 0 1,1-1 0,-1 1 0,1 0-1,0 0 1,0-1 0,-1 1 0,2 0 0,-1 0-1,0-1 1,0 1 0,0 0 0,1 0-1,-1-1 1,1 1 0,-1 0 0,1-1 0,0 1-1,0-1 1,0 1 0,-1-1 0,1 1-1,1-1 1,-1 1 0,0-1 0,0 0 0,0 0-1,1 0 1,-1 0 0,1 1 0,-1-2-1,1 1 1,-1 0 0,1 0 0,0 0 0,-1-1-1,1 1 1,0-1 0,2 1 0,0 0-109,1-1 0,-1 0 0,0 1 1,1-1-1,-1-1 0,1 1 0,-1-1 1,0 0-1,1 0 0,-1 0 0,0 0 1,0-1-1,8-3 0,-8 2-653,0 0 0,0 0 0,0 0 0,-1-1 0,1 1 0,-1-1 0,0 0 0,3-4 0,11-22-8337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16528,'0'0'8584,"-24"52"-8232,24-37-224,7-1-64,10 2-1089,0-2-1793,-2-1-2499,6-3-4196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117 281 13741,'0'0'5915,"-11"11"-3459,2-2-2301,-8 9 1337,-29 39-1,42-52-1277,0 0 0,0 1 0,1 0 0,0-1 0,0 1 0,1 1 0,-1-1 0,1 0 0,1 1 0,-1-1 0,1 1 0,0-1-1,1 14 1,0-19-205,0 0-1,0 0 0,0-1 1,1 1-1,-1 0 0,0 0 1,1 0-1,-1 0 0,1 0 1,-1 0-1,1 0 0,-1-1 0,1 1 1,0 0-1,-1 0 0,1-1 1,0 1-1,-1 0 0,1-1 1,0 1-1,0-1 0,0 1 1,0-1-1,0 0 0,1 1 1,30 1 562,-24-3-411,1 0 0,-1-1-1,0 0 1,0-1-1,12-5 1,0-4-119,-1 0 0,0-2 0,-1 0 0,0-1 0,-1-1 0,0-1 0,-2 0 0,27-39 0,-33 42-132,1-1-1,-2 0 0,0-1 1,-1 0-1,0 0 0,-2-1 1,0 0-1,0 0 0,-2 0 1,0 0-1,-1-1 1,0-23-1,-3 38 55,1 0 0,0 0 1,-1 0-1,0 0 0,0 0 0,0 0 0,0 0 1,0 0-1,-1 0 0,1 0 0,-1 1 0,0-1 1,0 1-1,0-1 0,0 1 0,0 0 1,0-1-1,-1 1 0,1 0 0,-1 1 0,0-1 1,1 0-1,-1 1 0,0-1 0,0 1 0,0 0 1,0 0-1,0 0 0,0 1 0,0-1 1,0 1-1,-6-1 0,0 0 17,1 1-1,-1 0 1,1 1 0,-1-1 0,1 1-1,0 1 1,0 0 0,0 0-1,0 1 1,0-1 0,-12 7 0,10-3 36,1 1 1,-1 0 0,1 0 0,-10 11 0,17-16-6,0 0 1,0 0-1,0 0 1,0 0-1,0 0 0,1 1 1,-1-1-1,1 1 1,-1 0-1,1-1 1,0 1-1,0 0 0,0-1 1,1 1-1,-1 0 1,1 0-1,-1 0 0,1 0 1,0 0-1,0 0 1,0 0-1,1 4 1,0-5-7,0 0 0,0 0 1,1-1-1,-1 1 0,0-1 1,1 1-1,-1-1 1,1 0-1,-1 1 0,1-1 1,0 0-1,-1 0 0,1 0 1,0 0-1,0-1 1,0 1-1,0 0 0,2 0 1,44 9 41,-31-7-58,4 2 6,0 0-1,-1 1 1,1 2-1,-1 0 1,20 11-1,-35-16 8,0 0-1,-1 1 1,1-1-1,-1 1 1,1 0-1,-1 0 1,0 0-1,-1 0 1,1 1-1,5 8 1,-8-10 8,0 0-1,1 1 1,-2-1 0,1 0-1,0 0 1,0 1 0,-1-1-1,0 0 1,0 1 0,0-1-1,0 0 1,0 1 0,-1-1-1,1 0 1,-1 1 0,0-1-1,0 0 1,0 0 0,-1 0 0,-1 3-1,-20 28 822,6-18-1916,1-10-5697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 3587,'-11'-26'13734,"11"25"-13637,0 1 1,-1-1-1,1 1 1,0-1 0,-1 1-1,1-1 1,0 1-1,-1-1 1,1 1 0,0 0-1,-1-1 1,1 1 0,-1 0-1,1-1 1,-1 1-1,1 0 1,-1-1 0,1 1-1,-1 0 1,1 0 0,-1 0-1,1 0 1,-1 0-1,0-1 1,1 1 0,-1 0-1,1 0 1,-1 0 0,1 0-1,-1 1 1,1-1-1,-1 0 1,0 0 0,1 0-1,-1 0 1,1 0-1,-1 1 1,1-1 0,-1 0-1,1 1 1,-1-1 0,1 0-1,0 1 1,-1-1-1,1 0 1,-1 2 0,-1 3-110,1 0 1,1 0-1,-1 1 1,1-1-1,0 1 1,1 9 0,-1-4 64,-1 14 367,1-16-61,-1 1 0,1-1 0,1 1 0,2 13 0,1-18-1030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7:4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15 144 7623,'0'0'11697,"-4"9"-10384,-6 26-85,10-34-1165,0 0 1,0 0 0,1 0-1,-1 0 1,1 0 0,-1 0-1,0-1 1,1 1 0,0 0-1,-1 0 1,1 0 0,-1 0-1,1-1 1,0 1 0,0 0-1,-1 0 1,1-1-1,0 1 1,0-1 0,0 1-1,0-1 1,0 1 0,0-1-1,0 1 1,0-1 0,0 0-1,0 0 1,0 0 0,0 1-1,0-1 1,0 0 0,0 0-1,0 0 1,0 0 0,0-1-1,2 1 1,37-2 1392,-29-2-1338,0 0-1,-1 0 1,1-1-1,-1 0 1,0 0-1,0-1 0,-1-1 1,0 0-1,0 0 1,0-1-1,-1 0 1,0 0-1,-1-1 1,0 0-1,0 0 0,-1-1 1,0 0-1,7-16 1,-12 24-114,0 1 1,0 0-1,-1-1 1,1 1-1,0-1 1,-1 1-1,1-1 1,-1 1-1,0-1 1,0 1-1,1-1 1,-1 0-1,0 1 1,0-1-1,0 1 1,-1-1-1,1 0 1,0 1-1,-1-1 1,1 1-1,-1-1 1,1 1-1,-1-1 1,0 1-1,1 0 1,-1-1-1,0 1 1,0 0-1,0-1 1,0 1-1,0 0 1,0 0-1,-1 0 1,-1-2-1,0 3-15,1-1 0,0 1 0,0 0 0,-1 0-1,1 0 1,0 0 0,0 0 0,-1 0-1,1 1 1,0-1 0,0 1 0,-1-1 0,1 1-1,0 0 1,0 0 0,0 0 0,0 0-1,0 0 1,0 1 0,0-1 0,1 0 0,-1 1-1,0-1 1,-1 3 0,-7 6 5,0 0 0,1 1-1,0 0 1,1 1 0,0 0 0,1 0 0,0 0 0,1 1 0,0 0-1,1 0 1,1 1 0,-4 14 0,8-27 8,1 0-1,-1 0 1,0 0-1,0 0 1,1 0 0,-1 0-1,1 0 1,-1 0 0,1 0-1,-1 0 1,1 0-1,-1 0 1,1-1 0,0 1-1,-1 0 1,1 0 0,0-1-1,0 1 1,0 0-1,0-1 1,0 1 0,-1-1-1,1 1 1,0-1 0,0 0-1,0 1 1,0-1-1,0 0 1,0 0 0,0 1-1,1-1 1,-1 0 0,0 0-1,0 0 1,0 0 0,0-1-1,1 1 1,45-4 219,-30-1-137,-1 0 1,0-1-1,0-1 1,17-10-1,-21 10-69,0 1 1,0 0-1,1 1 0,0 0 0,0 1 1,0 1-1,20-3 0,-32 6-20,-1 0 1,1 1-1,0-1 0,0 1 0,0-1 0,-1 1 0,1-1 0,0 1 0,-1 0 0,1-1 0,0 1 1,-1 0-1,1 0 0,-1 0 0,1-1 0,-1 1 0,0 0 0,1 0 0,-1 0 0,0 0 1,1 0-1,-1-1 0,0 1 0,0 0 0,0 0 0,0 0 0,0 0 0,0 0 0,0 0 0,0 0 1,0 0-1,-1 0 0,1 1 0,-5 35 49,2-25-50,-2 20 129,5-31-104,0-1 1,1 1-1,-1 0 1,1-1-1,-1 1 1,0-1 0,1 1-1,-1 0 1,1-1-1,-1 1 1,1-1-1,0 1 1,-1-1-1,1 0 1,0 1-1,-1-1 1,1 0-1,0 1 1,-1-1 0,1 0-1,0 0 1,0 1-1,-1-1 1,1 0-1,0 0 1,0 0-1,-1 0 1,1 0-1,0 0 1,0 0-1,-1-1 1,1 1-1,0 0 1,0 0 0,-1 0-1,1-1 1,0 1-1,-1 0 1,1-1-1,1 0 1,13-5 167,1 0 0,-1-2-1,0 1 1,14-12 0,30-15-144,-44 28-40,-9 2-22,1 0-1,0 1 1,0 1 0,0-1-1,0 1 1,1 0 0,-1 1-1,13-2 1,-19 4 11,0 0 1,0 0-1,0-1 1,-1 1 0,1 0-1,0 0 1,-1 0-1,1 0 1,-1 0-1,1 1 1,-1-1-1,1 0 1,-1 0-1,0 0 1,0 0-1,1 0 1,-1 1-1,0-1 1,0 0 0,0 0-1,0 0 1,0 0-1,-1 1 1,1-1-1,0 0 1,-1 0-1,1 0 1,-1 2-1,-8 37 113,8-19-1682,1-14-4534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170 221 12107,'1'-3'705,"0"0"0,-1 0 0,1 0 0,-1 0-1,1 0 1,-1 0 0,0 0 0,0 0 0,0 0-1,0 0 1,-1 0 0,1 0 0,-1 0-1,-1-4 1,1 5-516,0 1 0,0 0 0,0-1 0,0 1 0,0 0 0,0-1 0,0 1 0,0 0 0,-1 0 0,1 0 0,0 0 0,-1 0 0,1 0 0,0 1 0,-1-1 0,1 0 0,-1 1 0,0-1 0,-2 0 0,0 1-156,0-1 1,0 1-1,0 1 0,0-1 0,0 0 0,0 1 1,0 0-1,0 0 0,0 0 0,0 0 0,1 1 1,-1 0-1,0-1 0,1 1 0,0 0 0,-1 1 1,1-1-1,0 1 0,0-1 0,-4 6 0,1-1-5,-1 1 0,1 0 0,1 0 0,0 1 1,0-1-1,0 1 0,1 0 0,1 0 0,-1 1 0,1-1 0,1 1 0,0 0 0,1 0 0,-1-1 0,1 19 0,2-27-26,-1 0 0,1 0 1,-1-1-1,1 1 0,-1 0 0,1 0 1,-1 0-1,1 0 0,0 0 0,-1-1 1,1 1-1,0 0 0,0-1 0,-1 1 1,1-1-1,0 1 0,0 0 0,0-1 1,0 0-1,0 1 0,0-1 0,0 0 1,0 1-1,0-1 0,0 0 0,0 0 1,0 0-1,0 0 0,0 0 0,0 0 1,0 0-1,0 0 0,0 0 0,0-1 1,0 1-1,0 0 0,2-1 1,2 0 24,1 0 0,-1-1 1,0 1-1,1-1 1,-1-1-1,6-2 0,4-6 92,-2 0 0,1-1 1,-2-1-1,1 0 0,-2-1 0,0 0 0,0 0 0,-2-1 0,0-1 0,0 0 0,-2 0 0,0 0 0,-1-1 0,0 0 0,-1 0 0,-1-1 0,-1 1 0,-1-1 0,1-35 0,-3 53-120,0 0 0,0 0 0,0 0 0,0 0 0,0-1 1,0 1-1,0 0 0,0 0 0,0 0 0,0 0 0,0 0 0,0 0 0,0-1 0,0 1 0,0 0 0,0 0 0,0 0 0,0 0 0,0 0 0,0-1 0,0 1 0,0 0 0,0 0 0,0 0 0,0 0 0,0 0 0,0 0 0,0 0 0,0-1 0,-1 1 1,1 0-1,0 0 0,0 0 0,0 0 0,0 0 0,0 0 0,0 0 0,0 0 0,-1 0 0,1 0 0,0 0 0,0 0 0,0 0 0,0 0 0,0-1 0,-1 1 0,1 0 0,0 0 0,0 0 0,0 0 0,0 1 0,0-1 0,0 0 0,-1 0 0,1 0 0,0 0 1,0 0-1,0 0 0,0 0 0,0 0 0,-1 0 0,-9 10-66,-7 14 6,11-11 58,1 0 0,0 0 0,2 1 0,-1-1-1,1 1 1,1 0 0,1-1 0,0 1 0,1 15-1,0-28 9,0 1-1,0-1 0,0 0 0,0 1 1,0-1-1,0 0 0,1 0 1,-1 1-1,0-1 0,1 0 0,-1 0 1,1 0-1,0 1 0,-1-1 0,1 0 1,0 0-1,-1 0 0,1 0 0,0 0 1,0 0-1,0-1 0,0 1 1,0 0-1,0 0 0,0-1 0,0 1 1,2 0-1,1 0 20,-1 0 1,1 0-1,-1-1 0,0 1 1,1-1-1,-1 0 0,1 0 0,-1 0 1,1-1-1,4 0 0,1-1 31,0 0-1,0-1 1,0 0-1,-1 0 0,1-1 1,-1 0-1,12-8 1,-16 7-29,1 1 0,-1-1 1,0 0-1,0 0 0,6-11 1,7-9 71,-17 25-125,0 39-186,-1-28 208,0-5 23,0 1 1,1-1-1,-1 0 1,2 0-1,-1 0 1,1 1-1,1 6 1,-1-11-5,0 0-1,0 0 1,0-1-1,0 1 1,0 0-1,0-1 1,0 1 0,1-1-1,-1 0 1,1 1-1,-1-1 1,1 0-1,-1 0 1,1 1-1,0-2 1,-1 1 0,1 0-1,0 0 1,0 0-1,0-1 1,0 1-1,0-1 1,0 1-1,0-1 1,0 0 0,0 0-1,3 0 1,4 0 33,0-1 0,1 0 1,-1 0-1,0-1 0,0 0 0,0 0 1,0-1-1,-1 0 0,1-1 1,-1 0-1,0 0 0,0-1 1,0 0-1,-1 0 0,14-12 0,-16 11-16,1 1-1,-1-1 0,0 1 0,0-1 1,-1-1-1,1 1 0,-1-1 0,-1 1 0,1-1 1,-1 0-1,-1-1 0,1 1 0,-1 0 1,0-1-1,-1 1 0,0-1 0,0 0 1,-1 1-1,0-13 0,0 20-31,0 0 0,0-1 0,-1 1 0,1 0 0,0-1 0,0 1 0,0 0 0,-1 0 0,1-1 0,0 1 1,-1 0-1,1 0 0,0-1 0,0 1 0,-1 0 0,1 0 0,0 0 0,-1-1 0,1 1 0,0 0 0,-1 0 0,1 0 0,-1 0 0,1 0 0,0 0 0,-1 0 0,1 0 0,0 0 0,-1 0 1,1 0-1,0 0 0,-1 0 0,1 0 0,-1 0 0,1 0 0,0 1 0,-1-1 0,1 0 0,0 0 0,0 0 0,-1 1 0,1-1 0,0 0 0,-1 1 0,-15 8-105,12-5 116,-1 1 0,1 0 0,0 0 0,1 0 0,-1 0 0,1 1 0,0-1 0,0 1 1,0 0-1,1 0 0,0 0 0,0 0 0,1 0 0,0 0 0,0 0 0,0 1 0,1-1 1,0 7-1,0-10-122,0 0 0,1 0 0,-1 0 0,1 0 0,0 0 0,0-1 0,0 1 0,0 0 0,0-1 0,1 1 0,-1 0 0,1-1 0,0 0 0,0 1 0,0-1 0,0 0 0,0 0 0,0 0 0,0 0 0,1-1 0,-1 1 0,1 0 0,-1-1 0,1 0 0,0 0 0,-1 1 0,1-2 0,0 1 0,0 0 0,0 0 0,-1-1 0,1 0 0,0 0 1,0 0-1,0 0 0,0 0 0,0 0 0,0-1 0,0 1 0,3-2 0,9-4-4832,-4-12-3501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15471,'0'0'13484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11691,'0'0'12641,"-3"11"-12352,-4 23-199,1 0 1,1 0 0,2 1 0,4 63-1,-2-95-76,2 0 0,-1 0-1,0 1 1,1-1-1,-1 0 1,1 0 0,0 0-1,0 0 1,0 0-1,1 0 1,-1 0 0,1 0-1,-1-1 1,1 1 0,0-1-1,0 1 1,0-1-1,0 1 1,1-1 0,-1 0-1,1 0 1,-1 0-1,1 0 1,0-1 0,-1 1-1,1-1 1,0 0-1,0 1 1,0-1 0,0-1-1,4 2 1,-1-2 96,-1 1 1,1-1-1,-1 0 1,1 0-1,-1-1 1,1 0-1,-1 0 1,1 0-1,-1-1 0,0 1 1,0-1-1,0 0 1,0-1-1,0 1 1,0-1-1,-1 0 1,9-7-1,-3 1 19,0 0 0,-1-1-1,0-1 1,0 1 0,-1-1 0,-1-1-1,1 1 1,-2-1 0,0-1 0,0 1-1,-1-1 1,-1 0 0,0 0 0,-1-1-1,0 1 1,1-27 0,-5 49-210,-1-1 1,1 1-1,-2-1 1,1 0-1,-7 14 1,-6 21 61,12-30 9,0 0 0,1 0 0,1 0 0,0 0 0,1 17 0,0-28 24,0 0 0,1 1-1,-1-1 1,0 0 0,1 0 0,0 0 0,-1 0 0,1 0-1,0 0 1,0 0 0,0-1 0,0 1 0,0 0 0,1 0-1,-1-1 1,0 1 0,1-1 0,-1 1 0,1-1 0,0 0-1,0 1 1,-1-1 0,1 0 0,0 0 0,0 0 0,0 0-1,0-1 1,0 1 0,0-1 0,0 1 0,0-1 0,0 1-1,0-1 1,0 0 0,1 0 0,-1 0 0,0 0 0,0-1-1,0 1 1,3-1 0,1-1 94,0 1 0,1-1 1,-1-1-1,0 1 0,0-1 0,0 0 0,-1-1 0,1 1 0,-1-1 1,1 0-1,-1 0 0,-1-1 0,1 0 0,-1 0 0,1 0 0,-1 0 1,-1 0-1,6-10 0,-1-1-30,0 1 1,0-1-1,-2-1 0,0 1 1,6-32-1,-9 35-96,0 1 1,-1-1-1,-1 1 0,0-1 0,-1 1 0,0-1 1,-1 0-1,-3-14 0,4 26-3,0 1 1,-1-1-1,1 0 1,0 1-1,-1-1 1,1 1-1,0 0 1,-1-1-1,1 1 1,-1-1-1,1 1 1,0-1-1,-1 1 0,1 0 1,-1-1-1,1 1 1,-1 0-1,0 0 1,1-1-1,-1 1 1,1 0-1,-1 0 1,1 0-1,-1 0 1,0 0-1,1 0 1,-1 0-1,1 0 0,-1 0 1,0 0-1,1 0 1,-1 0-1,1 0 1,-1 0-1,0 1 1,1-1-1,-1 0 1,1 0-1,-1 1 1,1-1-1,-1 0 0,1 1 1,-1-1-1,1 0 1,-1 1-1,1-1 1,0 1-1,-1-1 1,1 1-1,0-1 1,-1 1-1,1 0 1,-20 27-1300,17-21 540,0 0-1,0 0 0,1 1 0,0-1 1,-1 12-1,0 20-8057,3-21 1263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92 15855,'0'0'8232,"1"-10"-6076,0 5-1908,-1 0-1,1 1 0,-1-1 0,0 0 0,-1 0 0,1 0 0,-1 0 0,-2-7 0,2 10-194,0 0-1,0 0 0,-1 0 1,1 0-1,0 1 0,-1-1 1,1 0-1,-1 1 0,1-1 0,-1 1 1,0-1-1,0 1 0,0 0 1,0 0-1,0 0 0,0 0 1,0 0-1,0 0 0,0 1 1,0-1-1,0 1 0,0-1 1,-1 1-1,1 0 0,0 0 1,0 0-1,-3 0 0,1 1-59,0-1-1,0 1 1,0 0-1,0 0 1,0 0-1,0 1 1,0-1 0,0 1-1,0 0 1,1 0-1,-1 0 1,1 1-1,-1-1 1,1 1-1,0 0 1,0 0-1,0 0 1,0 0-1,1 0 1,-1 1-1,1-1 1,0 1-1,0 0 1,0 0-1,1 0 1,-1-1 0,1 1-1,0 1 1,0-1-1,0 0 1,1 0-1,-1 0 1,1 0-1,0 9 1,2-12 14,-1 0 1,0 0-1,0 0 1,0-1-1,1 1 1,-1 0-1,0-1 1,1 1-1,-1-1 0,1 1 1,-1-1-1,0 1 1,1-1-1,-1 0 1,1 0-1,-1 0 1,1 0-1,-1 0 1,1 0-1,2-1 1,34-1 262,-33 1-237,1-1 1,0 1-1,0-2 1,-1 1-1,0 0 1,8-5 0,-9 4-29,0 0 0,1 1 1,-1 0-1,1 0 0,-1 0 1,1 1-1,0 0 0,0 0 1,6-1-1,-11 3-18,1 0 0,0 0 0,-1 0 0,1 1 0,-1-1 0,1 0 0,-1 0 0,0 0 1,1 1-1,-1-1 0,0 0 0,0 1 0,0-1 0,0 0 0,0 0 0,0 1 0,0-1 0,0 0 0,-1 2 0,-3 29 21,3-11 408,10-29 488,11-32 408,-18 32-3168,0 0 1,-1 0-1,0-1 1,-1-15-1,0 16 329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65 10378,'0'0'11093,"6"-9"-8386,18-28-583,-24 36-2049,1 1 0,-1 0-1,0-1 1,1 1 0,-1-1-1,0 1 1,1-1 0,-1 1-1,0-1 1,0 1 0,1-1-1,-1 1 1,0-1 0,0 1-1,0-1 1,0 1 0,0-1-1,0 1 1,0-1 0,0 1-1,0-1 1,0 1 0,0-1-1,0 1 1,0-1 0,0 1-1,-1-1 1,1 1 0,0-1-1,0 1 1,-1-1 0,1 1-1,-1-1 1,-17 0 427,-20 13-729,29-4 209,1-1 1,0 1-1,0 0 1,1 1 0,0-1-1,1 1 1,0 1 0,0-1-1,1 1 1,0 0 0,1 1-1,0-1 1,0 1 0,1-1-1,1 1 1,0 0 0,0 0-1,1 0 1,1 14 0,0-22 17,0-1 0,0 0 0,1 0 0,-1 0 0,1 1 0,0-1 0,-1 0 0,1 0 0,0 0 0,0 0 0,1 0 0,-1 0 0,0-1 0,0 1 0,1 0 0,-1-1 0,1 1 0,0-1 0,-1 1 0,1-1 0,0 0 0,0 1 0,0-1 0,0 0 0,0 0 0,0-1 0,0 1 0,0 0 0,1-1 0,-1 1 0,0-1 0,0 0 0,0 1 0,1-1 0,-1 0 0,0-1 0,3 1 0,2 0 46,-1-1 0,1 1-1,0-1 1,-1 0 0,1-1 0,-1 1-1,0-1 1,1-1 0,-1 1 0,0-1 0,11-7-1,-8 2 47,-1 0 0,0 0 0,0 0-1,-1-1 1,0-1 0,10-18 0,-14 24-82,-1 0 0,0 0 0,0-1 0,0 1 0,-1-1 0,1 1 0,-1-1 0,0 1 0,0-1 0,-1 0 0,0 0 0,1 1 0,-1-1 1,-1 0-1,1 0 0,-1 1 0,0-1 0,0 0 0,-3-6 0,3 10-29,0 0 0,0-1 0,0 1 0,0 0 0,0-1 1,-1 1-1,1 0 0,-1 0 0,1 0 0,-1 0 0,1 0 0,-1 1 0,1-1 1,-1 0-1,0 1 0,1-1 0,-1 1 0,0 0 0,1-1 0,-1 1 1,0 0-1,0 0 0,1 0 0,-1 0 0,0 0 0,0 1 0,1-1 0,-1 1 1,0-1-1,1 1 0,-1-1 0,0 1 0,1 0 0,-1 0 0,1 0 0,-1 0 1,1 0-1,0 0 0,-1 0 0,1 0 0,0 0 0,0 1 0,0-1 0,0 0 1,0 1-1,0-1 0,0 1 0,0 0 0,0-1 0,1 1 0,-1-1 0,1 1 1,-1 0-1,1 0 0,0 1 0,0-1 12,1-1-1,-1 0 1,1 0-1,-1 0 1,1 0 0,0 0-1,0 0 1,0-1 0,-1 1-1,1 0 1,0 0 0,0 0-1,0-1 1,0 1 0,0-1-1,0 1 1,0-1 0,1 1-1,-1-1 1,0 1 0,0-1-1,0 0 1,0 0-1,1 0 1,-1 1 0,0-1-1,0 0 1,2-1 0,46 3 67,-40-3-51,56-2-1593,-58 2 735,0 0-1,0-1 0,0 0 0,-1 0 1,1 0-1,-1-1 0,9-4 0,12-13-5508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12492,'0'0'7447,"-6"14"-6566,-55 130 2002,52-121-2014,2 1 0,0 0 0,2 0 1,1 1-1,-2 28 0,6-52-836,0 0 1,0 0-1,0 0 1,0 0-1,0-1 0,0 1 1,1 0-1,-1 0 1,0 0-1,0 0 0,1 0 1,-1-1-1,1 1 0,-1 0 1,1 0-1,-1-1 1,1 1-1,-1 0 0,1-1 1,-1 1-1,1-1 1,0 1-1,0 0 0,-1-1 1,1 0-1,0 1 1,0-1-1,-1 1 0,3-1 1,0 1 25,0 0 1,0-1-1,0 0 1,0 0-1,0 0 1,0 0-1,0 0 1,1 0-1,2-2 1,3 0 14,-1 0 1,1-1 0,-1 0-1,1 0 1,12-8 0,-21 10-77,1 0 1,0 0-1,0 0 1,0 0-1,0 0 1,0 1-1,0-1 1,0 0-1,0 1 1,0-1-1,0 1 1,1-1-1,-1 1 1,0-1-1,0 1 1,0 0-1,1 0 1,-1-1-1,0 1 1,0 0-1,1 0 1,-1 0-1,0 0 0,1 1 1,-1-1-1,0 0 1,0 0-1,0 1 1,1-1-1,-1 1 1,0-1-1,0 1 1,0 0-1,0-1 1,0 1-1,0 0 1,0 0-1,0-1 1,0 1-1,0 0 1,0 0-1,-1 0 1,1 0-1,0 0 1,-1 0-1,1 1 1,0 0-1,10 12 16,-8-12-15,-1 0 0,1-1 0,-1 1 0,1-1 1,-1 0-1,1 0 0,0 0 0,0 0 0,0 0 0,0 0 0,0-1 0,0 1 0,-1-1 1,1 0-1,0 0 0,0 0 0,0 0 0,0-1 0,0 1 0,0-1 0,0 0 1,0 0-1,0 0 0,4-2 0,-4 2 38,1 0 0,-1-1 0,0 1 0,0 0-1,0-1 1,0 0 0,0 0 0,-1 0 0,1 0 0,-1 0 0,1-1 0,-1 1 0,0-1 0,0 1 0,0-1-1,0 0 1,0 0 0,-1 0 0,1 0 0,-1 0 0,2-5 0,-3 5-5,0 0 1,0 0 0,-1 1-1,1-1 1,-1 0-1,0 1 1,0-1-1,0 0 1,0 1-1,0-1 1,0 1-1,-1 0 1,1-1-1,-1 1 1,1 0-1,-1 0 1,0 0-1,0 0 1,0 0-1,0 0 1,0 1-1,-1-1 1,1 1-1,0-1 1,-1 1-1,1 0 1,-1 0-1,0 0 1,1 0-1,-1 0 1,0 1 0,-3-1-1,21 3-1039,-1-1 0,0 0 0,0-1 0,19-3 1,10 1-4386,-22 2-6347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 10314,'0'0'13687,"-10"-4"-12325,7 2-1282,-1 0 1,1 1-1,-1-1 1,0 1-1,1 0 1,-1 1-1,0-1 1,0 0-1,0 1 1,0 0-1,0 0 0,0 0 1,1 1-1,-1-1 1,0 1-1,0 0 1,0 0-1,1 0 1,-1 0-1,0 1 1,1 0-1,0-1 1,-1 1-1,1 1 1,-6 3-1,-3 2-15,-24 20 61,34-27-127,0 1 0,1-1 0,-1 1 1,1 0-1,-1-1 0,1 1 0,0 0 0,0 0 0,0 0 0,0 0 1,0 0-1,0 0 0,0 0 0,1 1 0,-1-1 0,0 3 0,34-3-25,20-3 67,-25 0-213,0 0 0,43 7 0,-70-6 169,0-1 0,0 1 0,0 0 0,0 0-1,0 0 1,-1 1 0,1-1 0,0 0 0,0 0 0,0 0 0,0 1 0,0-1 0,-1 0 0,1 1 0,0-1 0,0 1 0,-1-1 0,1 1 0,0-1 0,-1 1 0,1 0 0,0-1 0,-1 1 0,1 0 0,-1-1 0,1 1 0,-1 0 0,1 0 0,-1-1-1,1 2 1,-2 0 37,1-1-1,-1 0 1,0 1-1,1-1 0,-1 0 1,0 0-1,0 0 0,0 0 1,0 1-1,0-1 0,0 0 1,0 0-1,0-1 0,0 1 1,-3 1-1,-51 27 958,46-25-1288,-1 0 0,0-1-1,-1 0 1,1 0-1,0-2 1,-19 2-1,29-2 64,-1-1 0,1 0 0,-1 0 0,1 0 0,-1 0 0,1 0 0,-1 0 0,1 0 0,0 0 0,-1 0 0,1-1 0,-1 1 0,1 0 0,-1 0 0,1 0 0,-1 0 0,1-1 0,-1 1 0,1 0 0,0-1 0,-1 1 0,1 0 0,0-1 0,-1 1 0,1 0 0,0-1 0,-1 1 0,1 0 0,0-1 0,0 1 0,-1-1 0,1 1 0,0-1 0,0 1 0,0-1 0,0 0 0,-1-12-7561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4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102 274 13293,'0'0'7420,"-8"7"-5279,-1 0-1803,-41 40 1773,46-43-1982,1 0 1,-1 1-1,1-1 1,0 1 0,0 0-1,0-1 1,1 1-1,0 0 1,0 1-1,0-1 1,-1 8-1,3-12-122,0 0 0,0 0 0,0 0 0,0 0 0,0 0 0,1 0 0,-1 0 0,0 0 0,1 0-1,-1 0 1,1-1 0,-1 1 0,1 0 0,-1 0 0,1 0 0,0 0 0,-1-1 0,1 1 0,0 0 0,0 0-1,-1-1 1,1 1 0,0-1 0,0 1 0,0-1 0,0 1 0,0-1 0,0 0 0,0 1 0,0-1 0,0 0-1,0 0 1,0 1 0,0-1 0,0 0 0,0 0 0,0 0 0,0 0 0,0-1 0,1 1 0,4 0 98,0 0 0,0-1 0,0 0 0,-1 0 1,1 0-1,8-3 0,-4-1-38,-1-1 1,1 1-1,-1-2 1,0 1-1,0-1 1,-1 0-1,0-1 0,0 0 1,-1 0-1,0-1 1,7-11-1,0-4-46,0 1-1,-1-2 1,13-36 0,-22 48-50,0 0 1,0 0-1,-2 0 1,1-1-1,-2 1 1,0-1-1,0 0 1,-3-17-1,3 29 14,-2 0 0,1 0 0,0 0-1,0 0 1,-1 0 0,1 0 0,-1 0-1,1 0 1,-1 0 0,0 1 0,0-1-1,0 0 1,0 0 0,0 1 0,0-1-1,-1 1 1,1-1 0,0 1 0,-1-1-1,1 1 1,-1 0 0,1 0 0,-1 0-1,0 0 1,0 0 0,1 0 0,-1 0-1,0 0 1,0 1 0,0-1 0,0 1-1,0-1 1,0 1 0,0 0 0,0 0-1,0 0 1,0 0 0,1 0 0,-1 0-1,0 1 1,0-1 0,0 1 0,0-1-1,0 1 1,-2 0 0,-5 2-3,0 0 0,0 1-1,0 0 1,1 0 0,0 1 0,-1 0 0,1 0 0,-7 7-1,11-9 19,0 0 0,0 0 0,1 1-1,-1-1 1,1 1 0,-1 0 0,1 0-1,1 0 1,-1 0 0,0 0 0,1 0-1,0 1 1,0-1 0,0 1-1,1 0 1,0 0 0,0-1 0,0 1-1,-1 9 1,3-13 1,-1 0 0,1 1-1,0-1 1,-1 0 0,1 1 0,0-1 0,0 0-1,0 0 1,-1 0 0,1 0 0,1 0-1,-1 0 1,0 0 0,0 0 0,0 0-1,0 0 1,1-1 0,-1 1 0,0 0 0,1-1-1,-1 1 1,0-1 0,3 1 0,41 8 30,-30-7-22,5 1-4,1 2 0,-1 0 1,0 2-1,29 13 0,-45-18-24,0 0-1,0 0 1,-1 1-1,1-1 1,-1 1-1,1 0 1,-1 0-1,0 0 1,0 0 0,-1 1-1,1-1 1,3 7-1,-5-7-16,0 0-1,0-1 1,-1 1-1,1 0 1,-1 0-1,1 0 0,-1 0 1,0 0-1,0-1 1,-1 1-1,1 0 1,-1 0-1,1 0 1,-1 0-1,0-1 1,0 1-1,0 0 1,0-1-1,0 1 1,-1-1-1,-2 5 1,-5 3-2991,-1-4-3193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13004,'0'0'13859,"9"5"-12941,-6-3-868,0-1 0,0 1 0,0-1-1,0 1 1,0-1 0,0 0 0,1 0 0,-1-1 0,0 1 0,0-1 0,1 1 0,-1-1-1,0 0 1,0 0 0,1-1 0,-1 1 0,0-1 0,1 1 0,-1-1 0,0 0 0,0 0-1,0 0 1,0-1 0,0 1 0,0-1 0,0 0 0,-1 0 0,5-3 0,-1 1-29,-1-1 0,-1 1 0,1-1 0,-1 0 0,1 0 0,-1 0 0,-1 0 0,1-1 0,-1 0 1,0 1-1,0-1 0,-1 0 0,0-1 0,0 1 0,0 0 0,-1-1 0,0 1 0,0-1 0,0-7 0,-1 14-36,0-1 0,0 1 1,0-1-1,0 1 0,0 0 0,0-1 0,0 1 0,0-1 0,0 1 0,-1-1 0,1 1 0,0 0 0,0-1 0,0 1 0,-1 0 0,1-1 0,0 1 0,0 0 0,-1-1 0,1 1 0,0 0 1,-1-1-1,1 1 0,0 0 0,-1 0 0,1-1 0,0 1 0,-1 0 0,1 0 0,-1 0 0,1 0 0,0-1 0,-1 1 0,1 0 0,-1 0 0,1 0 0,-1 0 0,1 0 0,0 0 0,-1 0 0,1 0 1,-1 0-1,1 0 0,0 1 0,-1-1 0,1 0 0,-1 0 0,1 0 0,0 0 0,-1 1 0,1-1 0,-1 0 0,1 0 0,0 1 0,-1-1 0,1 1 0,-23 17-499,15-6 498,1 0 1,0 0-1,0 1 0,1 0 1,1 1-1,1-1 1,-1 1-1,2 0 1,0 0-1,1 0 0,-1 21 1,3-34 20,0 0 1,0 0-1,0 0 0,1 0 1,-1 0-1,0 0 1,0 0-1,1 0 0,-1 0 1,1-1-1,-1 1 0,1 0 1,-1 0-1,1 0 1,-1 0-1,1-1 0,0 1 1,-1 0-1,1-1 0,0 1 1,0 0-1,0-1 1,-1 1-1,1-1 0,0 1 1,2 0-1,34 4 535,-25-6-290,1 0 1,0-1-1,21-6 1,-15 1-143,0-2 1,0 0-1,-1-1 1,28-21-1,23-12 55,-68 43-170,-1 0 1,0 0 0,0-1 0,0 1 0,0 0 0,1 0 0,-1 0 0,0 0 0,0 0 0,0 0 0,1-1 0,-1 1 0,0 0 0,0 0 0,0 0 0,1 0 0,-1 0 0,0 0 0,0 0 0,1 0 0,-1 0 0,0 0-1,0 0 1,0 0 0,1 0 0,-1 0 0,0 1 0,0-1 0,0 0 0,1 0 0,-1 0 0,0 0 0,0 0 0,0 0 0,1 0 0,-1 1 0,0-1 0,0 0 0,0 0 0,0 0 0,0 0 0,1 1 0,-1-1 0,0 0-1,0 0 1,0 0 0,0 1 0,0-1 0,0 0 0,0 0 0,0 1 0,-2 17 15,-11 25 466,11-39-367,2-4-95,-1 1 0,1-1 1,0 1-1,0 0 0,-1-1 0,1 1 0,0 0 0,0-1 0,0 1 1,0-1-1,0 1 0,0 0 0,0-1 0,0 1 0,0 0 0,0-1 1,0 1-1,0 0 0,0-1 0,0 1 0,1 0 0,-1-1 0,0 1 0,1-1 1,-1 1-1,0 0 0,1-1 0,-1 1 0,0-1 0,1 1 0,20 1 665,25-19 239,-28 8-917,-1-2 0,1 2 0,0 0 0,0 1 0,1 1 0,1 0 0,37-6 0,-57 13-18,1 0 0,0-1-1,-1 1 1,1 0 0,0 0 0,-1 0-1,1 1 1,0-1 0,-1 0 0,1 0-1,0 0 1,-1 0 0,1 1 0,-1-1-1,1 0 1,0 0 0,-1 1 0,1-1-1,-1 1 1,1-1 0,-1 0 0,1 1-1,-1-1 1,1 1 0,-1-1 0,0 1-1,1-1 1,-1 1 0,0 0 0,1-1-1,-1 1 1,0 0 0,-1 26-1495,0-23 1180,-1 0-1,1 0 1,-1 0 0,0 0 0,0-1 0,0 1 0,0 0 0,0-1 0,-1 0 0,0 1 0,-5 4 0,3-7-4734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13325,'0'0'7495,"27"66"-14702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12876,'0'0'3513,"-7"11"-161,-7 15-1644,0 0-1,-17 49 1,26-58-1248,0 0 0,1 0 0,0 0 1,1 0-1,1 1 0,1 34 0,1-51-439,0 1 1,0 0-1,0-1 0,0 1 0,0-1 0,0 1 0,0 0 0,1-1 1,-1 1-1,1-1 0,-1 1 0,1 0 0,0-1 0,-1 0 0,1 1 1,0-1-1,0 1 0,0-1 0,0 0 0,0 0 0,0 1 0,1-1 1,-1 0-1,0 0 0,1 0 0,-1 0 0,0-1 0,1 1 0,-1 0 1,1-1-1,-1 1 0,1-1 0,0 1 0,-1-1 0,1 0 0,-1 1 1,1-1-1,0 0 0,-1 0 0,1 0 0,0 0 0,-1-1 1,1 1-1,0 0 0,-1-1 0,1 1 0,-1-1 0,2 0 0,4-2 62,0 0 0,0 0-1,0 0 1,-1-1 0,0 0 0,0 0-1,0-1 1,0 0 0,7-7-1,-3 1-57,-1-1-1,0 0 1,-1 0 0,12-22-1,-31 57-10,7-17 89,1 1 0,-1 0-1,1-1 1,0 1-1,1 0 1,0 1 0,0-1-1,0 0 1,1 1-1,0-1 1,1 0 0,0 1-1,0-1 1,1 10 0,0-15-81,0-1 0,0 1 1,1-1-1,-1 1 1,0-1-1,0 1 1,1-1-1,-1 0 0,1 0 1,-1 0-1,1 0 1,0 0-1,0 0 1,-1 0-1,1 0 1,0-1-1,0 1 0,0-1 1,-1 1-1,1-1 1,0 0-1,0 1 1,0-1-1,0 0 0,0 0 1,0-1-1,0 1 1,2-1-1,3 1 34,0-1 0,0 0-1,0-1 1,-1 1 0,1-1 0,10-5 0,-7 2-206,-1 0 1,0-1-1,-1 0 0,0-1 1,0 0-1,0 0 1,0-1-1,-1 0 1,-1 0-1,1 0 1,-1-1-1,-1 0 1,0-1-1,5-9 1,-8 11-790,1 0 1,-1 0-1,0 0 1,1-14 0,-2 14-533,-1-1 0,0 1 1,-1 0-1,0 0 0,-2-10 1,-8-9-6725</inkml:trace>
  <inkml:trace contextRef="#ctx0" brushRef="#br0" timeOffset="1">294 1 5701,'0'0'5926,"-37"60"-5862,31-41-1601,6-4-8393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263 296 13453,'0'0'9742,"-8"-10"-6427,-30-34-1414,35 40-1868,0 1 0,-1 0 0,0 0 0,1 0 0,-1 0 0,0 1 0,0 0 0,-1-1 0,1 1 0,0 1 0,-1-1 0,1 1 0,-1 0 0,1 0 0,-1 0 0,0 0 0,1 1 0,-1 0 0,0 0 0,0 0 0,1 1 0,-1-1 0,0 1 0,1 0 0,-1 0 0,-4 3 0,3-2-19,0 1 0,0-1 0,1 1 0,-1 1 0,1-1 0,0 1 0,0 0 0,0 0 0,0 0 0,1 1 0,0 0 0,0 0 0,0 0 0,0 0-1,1 0 1,0 1 0,-3 8 0,4-10-7,0 1-1,1-1 1,0 1-1,-1 0 0,2 0 1,-1-1-1,1 1 1,-1 0-1,1 0 1,1 0-1,-1 0 0,1-1 1,0 1-1,0 0 1,3 9-1,-2-11 0,0 0-1,0-1 1,0 1-1,0 0 1,1-1-1,-1 1 1,1-1-1,0 0 1,-1 0-1,1 0 1,0 0-1,0 0 1,1-1-1,-1 1 1,0-1-1,0 0 1,1 0-1,-1 0 1,0-1-1,1 1 1,-1-1-1,5 1 1,6-1 7,-1-1 0,0 0-1,1 0 1,-1-2 0,0 1 0,0-2 0,0 0 0,-1 0 0,1-1-1,-1-1 1,0 0 0,-1 0 0,1-2 0,-1 1 0,-1-1 0,1-1-1,-1 0 1,15-17 0,-15 14-71,1 0 0,-2 0 0,0-1 0,0 0 0,-1-1 0,-1 1 0,0-2 0,-1 1 0,0-1 0,-2 0 0,1 0 0,-2 0 0,0 0 0,-1-1 1,1-28-1,-3 42 28,0-1 0,-1 1 0,1-1 0,0 1 0,-1-1 0,1 1 0,-1 0 0,0-1 0,0 1 0,0 0 0,0 0 0,0 0 0,0-1 0,0 1 0,-1 0 0,1 0 0,-1 1 0,0-1 0,0 0 0,1 1 1,-1-1-1,0 1 0,0-1 0,0 1 0,-1 0 0,1 0 0,0 0 0,0 0 0,-1 0 0,1 0 0,0 1 0,-1-1 0,1 1 0,-1 0 0,1-1 0,0 1 0,-1 0 0,1 0 0,-1 1 0,1-1 0,-1 1 1,1-1-1,0 1 0,-1 0 0,-1 1 0,-2-1 22,0 1 1,1 0-1,-1 0 0,1 0 1,0 1-1,-1 0 1,1 0-1,1 0 1,-1 1-1,0 0 1,1 0-1,0 0 0,0 0 1,0 1-1,0-1 1,1 1-1,0 0 1,-4 7-1,6-9-2,1 0 1,-1-1-1,1 1 1,-1 0-1,1 0 0,0 0 1,0 0-1,1-1 1,-1 1-1,0 0 1,1 0-1,0 0 0,-1-1 1,1 1-1,0 0 1,1-1-1,-1 1 0,0-1 1,1 1-1,-1-1 1,1 0-1,0 0 0,3 4 1,5 4 11,1-1 0,0 0 1,21 13-1,7 6-37,-35-24-22,0 0 0,0 0 0,0 0 0,0 0 0,-1 0 0,0 1 0,0 0 1,0 0-1,0 0 0,-1 0 0,0 0 0,0 0 0,1 7 0,-1 25-9513,-3-27-2260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13773,'0'0'3854,"-3"12"-256,-41 193 3732,38-182-6953,-4 9-155,1 0 1,2 1-1,1 0 1,-2 43-1,8-75-211,0 1 0,0-1 0,0 1 0,0 0 0,0-1 0,0 1 0,0-1-1,1 1 1,-1-1 0,1 1 0,-1-1 0,1 1 0,-1-1 0,1 0-1,0 1 1,-1-1 0,1 0 0,0 1 0,0-1 0,0 0 0,0 0 0,0 0-1,2 1 1,-1-1 31,-1-1 0,1 1 0,0-1 0,-1 0-1,1 1 1,0-1 0,-1 0 0,1 0 0,0 0 0,-1-1-1,1 1 1,0 0 0,-1-1 0,1 1 0,0-1-1,-1 1 1,3-2 0,6-3 124,-1-1-1,1 1 1,-1-2-1,-1 1 1,10-10 0,216-218 414,-195 193-893,-21 18-988,-13 5-5139,-20 16-16729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13869,'0'0'9865,"-3"60"-7302,14-46-1186,6-4-896,6-5-353,-3-3-513,5-2-1568,-3 0-738,-3-14-1921,8-6-3012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35 263 6438,'0'0'11841,"-6"9"-9055,-18 30-1275,24-38-1459,-1-1-1,1 1 0,-1 0 1,1 0-1,-1-1 1,1 1-1,0 0 1,-1 0-1,1 0 1,0-1-1,0 1 1,-1 0-1,1 0 1,0 0-1,0 0 1,0 0-1,0 0 1,0-1-1,0 1 1,0 0-1,1 0 1,-1 0-1,0 0 1,1 1-1,0-1 11,0-1 0,-1 1 0,1-1 0,0 1 0,0-1 0,0 0 0,-1 1 0,1-1 0,0 0 0,0 0 0,0 0 0,0 1 0,0-1 1,0 0-1,-1 0 0,1 0 0,0 0 0,2-1 0,1 1 165,1-1 1,-1 0 0,0 0-1,0-1 1,0 1-1,1-1 1,4-3 0,-3 0-330,0 0 1,-1 0-1,0-1 1,0 0 0,-1 0-1,1 0 1,-2-1-1,1 1 1,0-1-1,-1 0 1,0 0 0,-1 0-1,0 0 1,0-1-1,0 1 1,0-8-1,-24 38-709,13-10 1057,0-1 1,1 1-1,-11 24 0,16-31-59,1 0 0,0 0 0,-1 1 0,2-1 0,-1 1 0,1 0 1,0-1-1,0 1 0,1 0 0,1 13 0,-1-19-146,1 1 0,0-1 0,0 1 0,0-1 1,0 0-1,0 1 0,0-1 0,0 0 0,0 0 0,1 0 0,-1 0 0,0 0 1,1 0-1,-1 0 0,0 0 0,1 0 0,0-1 0,-1 1 0,1 0 1,-1-1-1,1 0 0,0 1 0,-1-1 0,1 0 0,0 0 0,-1 0 0,1 0 1,0 0-1,-1 0 0,1 0 0,-1-1 0,4 0 0,3 1 88,0-2 0,0 1 0,0-1-1,-1 0 1,13-6 0,-6 1-174,-1-1 0,0-1 1,0 0-1,-1 0 0,12-12 0,25-34-3220,-53 61 3434,0 0 1,0 0-1,0 0 1,1 0-1,0 1 1,0-1-1,1 1 1,0 0-1,0 0 1,1 0-1,-2 14 1,3-21-110,1 1 0,-1 0 0,1-1 0,-1 1-1,1 0 1,-1-1 0,1 1 0,-1-1 0,1 1 0,0-1 0,-1 0 0,1 1 0,0-1 0,-1 1 0,1-1 0,0 0 0,0 0-1,-1 1 1,1-1 0,0 0 0,0 0 0,-1 0 0,1 0 0,0 0 0,0 0 0,-1 0 0,1 0 0,0 0 0,0 0 0,-1-1-1,1 1 1,0 0 0,0 0 0,-1-1 0,1 1 0,0-1 0,-1 1 0,2-1 0,32-13 1057,-8-3-969,0-1 0,-2-1 0,0-1 1,-1-1-1,31-36 0,-41 40-429,0 1 1,-1-2-1,-1 1 1,-1-2-1,0 1 1,-1-1-1,-2-1 0,0 1 1,5-23-1,-12 42 270,0 0-1,0 0 0,0 0 1,0 0-1,0 0 0,0-1 1,0 1-1,0 0 1,1 0-1,-1 0 0,0 0 1,0 0-1,0 0 0,0 0 1,0 0-1,0-1 0,0 1 1,0 0-1,0 0 1,0 0-1,0 0 0,0 0 1,0 0-1,-1 0 0,1 0 1,0-1-1,0 1 1,0 0-1,0 0 0,0 0 1,0 0-1,0 0 0,0 0 1,0 0-1,0 0 0,0 0 1,0 0-1,0 0 1,0-1-1,-1 1 0,1 0 1,0 0-1,0 0 0,0 0 1,0 0-1,0 0 0,0 0 1,0 0-1,0 0 1,0 0-1,-1 0 0,1 0 1,0 0-1,0 0 0,0 0 1,0 0-1,0 0 0,0 0 1,0 0-1,0 0 1,-1 0-1,1 0 0,0 0 1,0 0-1,0 1 0,-10 5-175,-8 13 181,2 2 114,2 0-1,0 1 0,1 1 0,2 0 0,0 0 0,1 1 0,2 1 1,0-1-1,2 1 0,1 1 0,0-1 0,2 1 0,1 27 0,9-20-8,-6-32-97,-1 0 0,0 0-1,1-1 1,-1 1 0,1 0 0,0 0 0,-1 0-1,1-1 1,0 1 0,-1 0 0,1-1 0,0 1-1,-1-1 1,1 1 0,0-1 0,0 1 0,0-1 0,0 1-1,0-1 1,0 0 0,-1 1 0,1-1 0,0 0-1,0 0 1,0 0 0,0 0 0,0 0 0,0 0 0,0 0-1,0 0 1,0 0 0,0 0 0,1-1 0,-1 0-5,0-1 1,0 0 0,0 1-1,0-1 1,0 1 0,-1-1 0,1 0-1,-1 1 1,1-1 0,-1 0 0,0 0-1,0 1 1,0-1 0,0 0-1,0 0 1,0 1 0,0-4 0,-4-35-198,-3 19-436,-1 1 0,0-1 0,-2 1-1,-20-32 1,15 27 113,-22-51-1,37 76 576,0 0 0,-1-1 0,1 1 0,0 0-1,0-1 1,0 1 0,0 0 0,0-1 0,0 1-1,0 0 1,0-1 0,0 1 0,0 0 0,0-1-1,0 1 1,0 0 0,0-1 0,0 1 0,0 0-1,0-1 1,1 1 0,-1 0 0,0-1 0,0 1-1,0 0 1,0 0 0,1-1 0,-1 1 0,0 0-1,0 0 1,1-1 0,-1 1 0,0 0 0,0 0-1,1 0 1,-1-1 0,0 1 0,1 0 0,-1 0-1,0 0 1,1 0 0,19-1 667,22 10-336,-23-3-690,43 10 131,-60-15-615,1-1 0,0 0 0,1 0 1,-1 0-1,0 0 0,0 0 0,0-1 0,-1 1 1,1-1-1,4-1 0,1-6-9304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11147,'0'0'9763,"-12"9"-8672,9-9 4347,0-20-4516,-3 26-339,-5 35-529,-4 44 40,4-29-33,2 1 0,3 0 1,2 0-1,4 63 0,0-115-49,1-1-1,0 1 0,0-1 0,0 1 0,0-1 0,1 0 0,0 0 0,0 0 0,0 1 0,0-2 0,0 1 0,1 0 0,0 0 0,0-1 0,0 0 0,0 1 0,0-1 0,1 0 1,-1-1-1,1 1 0,0-1 0,0 1 0,0-1 0,0 0 0,0 0 0,0-1 0,1 0 0,7 2 0,-5-1-128,0-1-1,0-1 1,0 1-1,0-1 1,0-1-1,0 1 1,14-3-1,-15 1-370,1 0 0,-1 0 0,0 0 0,0-1 0,0 0-1,0 0 1,0-1 0,7-5 0,12-13-5272,-4-4-3449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11147,'0'0'8936,"30"67"-10313,-13-43-5798</inkml:trace>
  <inkml:trace contextRef="#ctx0" brushRef="#br0" timeOffset="1">310 505 19282,'0'0'9769,"-23"57"-8039,14-38-801,7 3-737,0-1-160,2-2-929,0-3-1953,4-8-3396,5-6-8392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81 12684,'0'0'3283,"-11"-2"-368,4 1-2506,4 0-292,-1 0-1,1 1 1,0-1-1,-1 1 1,1 0-1,-1 0 1,1 0 0,-1 0-1,1 1 1,-1 0-1,1-1 1,0 1-1,-1 0 1,1 0-1,0 1 1,0-1 0,0 1-1,0 0 1,0 0-1,0 0 1,-4 3-1,-2 4-84,1 0 0,0 0-1,0 1 1,1 0 0,0 0 0,0 1-1,2 0 1,-1 0 0,1 0-1,1 1 1,0 0 0,0 0-1,1 0 1,1 0 0,-1 20-1,3-31 19,0 1-1,0-1 1,0 0-1,0 1 1,0-1-1,1 0 1,-1 1-1,1-1 1,-1 0-1,1 0 1,-1 0-1,1 1 1,0-1-1,-1 0 1,1 0-1,0 0 1,0 0-1,0 0 1,0 0-1,0 0 1,0 0 0,0-1-1,0 1 1,1 0-1,-1-1 1,0 1-1,0-1 1,0 1-1,1-1 1,-1 1-1,0-1 1,1 0-1,-1 0 1,0 0-1,1 1 1,-1-1-1,0-1 1,1 1-1,-1 0 1,0 0-1,1 0 1,-1-1-1,0 1 1,3-1-1,4-1 361,1-1 0,-1 1 0,1-1 0,-1-1 0,13-7 0,4-5-182,0-2 1,-2 0-1,0-2 1,-1-1-1,-1 0 1,-1-2 0,-1 0-1,-1-1 1,-2-1-1,20-37 1,-26 40-496,-16 27-313,-21 32 269,17-21 316,-54 93 34,58-98-27,0 1 0,1-1 0,1 1-1,0 1 1,1-1 0,0 0 0,-2 19-1,5-29-14,0-1-1,0 1 1,0 0-1,0-1 0,0 1 1,0-1-1,0 1 1,1 0-1,-1-1 1,1 1-1,-1-1 1,1 1-1,0-1 0,-1 0 1,1 1-1,0-1 1,0 1-1,0-1 1,0 0-1,0 0 0,0 0 1,0 0-1,1 0 1,-1 0-1,0 0 1,0 0-1,1 0 0,-1 0 1,1-1-1,-1 1 1,1-1-1,-1 1 1,1-1-1,-1 1 1,1-1-1,-1 0 0,1 0 1,1 0-1,2 0-413,-1 0 0,0 0 0,0 0 0,0-1 0,0 0 0,0 0 0,0 0 0,0-1-1,0 1 1,-1-1 0,1 0 0,0 0 0,-1 0 0,4-3 0,14-16-6614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102 119 11499,'0'0'9588,"0"5"-9311,0-4-226,-1 0-1,1 0 0,0 0 0,0 0 1,0 0-1,0 0 0,0 0 1,0 0-1,0 0 0,0 0 0,0 0 1,0 0-1,1 0 0,-1 0 0,0 0 1,1 0-1,-1 0 0,0 0 1,1 0-1,0 0 0,0 0 1,0-1 16,1-1 1,-1 0-1,0 0 1,0 1-1,0-1 1,1 0-1,-1 0 1,0 0-1,0-1 1,0 1 0,0 0-1,-1 0 1,1-1-1,0 1 1,0 0-1,-1-1 1,1-1-1,-1 4-30,0-1 0,0 0 0,0 0 0,-1 0 0,1 0 0,0 0 0,0 0 0,0 0 0,0 0 0,-1 0 0,1 0-1,0 0 1,0 0 0,0 0 0,-1 0 0,1 0 0,0 0 0,0 0 0,0 0 0,-1 0 0,1 0 0,0 0 0,0 0-1,0 0 1,0 0 0,-1 0 0,1 0 0,0 0 0,0-1 0,0 1 0,0 0 0,0 0 0,-1 0 0,1 0 0,0 0-1,0 0 1,0-1 0,0 1 0,0 0 0,0 0 0,0 0 0,0 0 0,0-1 0,-1 1 0,1 0 0,0 0 0,0 0 0,0-1-1,0 1 1,0 0 0,0 0 0,0 0 0,0 0 0,0-1 0,0 1 0,0 0 0,1 0 0,-1 0 0,0-1 0,0 1-1,0 0 1,0 0 0,0 0 0,0 0 0,0-1 0,0 1 0,1 0 0,-14 4-71,0 10 219,0 0-1,1 1 0,1 0 0,0 1 0,1 0 0,0 1 1,-11 30-1,20-47-171,1 1 1,-1 0-1,1 0 1,-1-1-1,1 1 1,0 0-1,-1 0 1,1 0-1,0-1 1,0 1-1,0 0 1,-1 0-1,1 0 0,0 0 1,0 0-1,0-1 1,0 1-1,1 0 1,-1 0-1,0 0 1,0 0-1,0 0 1,1-1-1,-1 1 1,0 0-1,1 0 1,-1 0-1,1-1 1,-1 1-1,1 0 1,-1-1-1,2 2 0,-1-2 3,1 1 0,0-1 0,0 1 0,0-1 0,-1 0 0,1 0-1,0 0 1,0 0 0,0 0 0,0-1 0,-1 1 0,1 0-1,0-1 1,2 0 0,6-3 16,0 1 1,-1-2-1,1 1 0,14-11 0,-11 5-28,0 0 0,-1-1 0,0 0 0,-1-1 0,0 0 0,-1-1 0,13-19 0,-42 63-320,14-24 405,1-1 0,0 1 0,0 0-1,1 0 1,0 0 0,0 1 0,-2 9 0,5-17-74,0 1 0,0 0 0,1 0 0,-1-1 1,0 1-1,0 0 0,1 0 0,-1-1 0,1 1 0,-1 0 0,1-1 0,-1 1 0,1-1 0,-1 1 0,1-1 0,-1 1 0,1-1 0,0 1 0,-1-1 0,1 1 0,0-1 0,0 0 0,-1 1 0,1-1 0,0 0 0,0 0 0,-1 1 0,1-1 0,0 0 0,0 0 0,-1 0 0,1 0 0,0 0 0,0 0 0,0 0 1,-1-1-1,2 1 0,35-3 214,-37 3-224,17-3 66,0-2-1,0 0 0,20-9 1,-25 8-239,-1 1 1,1 1 0,1 0 0,-1 1-1,0 0 1,1 1 0,23-1-1,-35 3 158,-1 0 0,0 1 0,1-1 0,-1 0 0,1 1 0,-1-1 0,0 0 0,1 1 0,-1-1 0,0 0 0,1 1 0,-1-1 0,0 1-1,0-1 1,0 1 0,1-1 0,-1 1 0,0-1 0,0 1 0,0-1 0,0 1 0,0-1 0,0 0 0,0 1 0,0-1 0,0 1 0,0-1-1,0 1 1,0-1 0,0 1 0,0-1 0,0 1 0,-1-1 0,1 1 0,0-1 0,0 1 0,-1-1 0,1 0 0,0 1 0,0-1 0,-1 1-1,1-1 1,-1 1 0,-12 21-32,-13 13 282,-41 42 0,38-46 625,-39 54 0,95-106-235,25-45-858,86-145-1,-32 45-2875,-92 149 2094,-16 29 477,-17 28 378,17-36 164,-1 0 0,1 0 0,0-1-1,0 2 1,0-1 0,1 0 0,0 0 0,0 1-1,0-1 1,0 0 0,0 8 0,1-10-4,0 1 1,1-1-1,-1 0 1,1 0 0,0 0-1,-1-1 1,1 1-1,0 0 1,0 0 0,0 0-1,1-1 1,-1 1-1,0 0 1,1-1 0,-1 1-1,1-1 1,-1 0-1,1 1 1,-1-1-1,1 0 1,0 0 0,0 0-1,0 0 1,0 0-1,0-1 1,2 2 0,20 6 15,-6-2-127,-1 1 0,1 0 1,-2 1-1,25 15 0,-40-23 133,0 1 0,0 0 0,0-1-1,0 1 1,0 0 0,0 0 0,0 0-1,0 0 1,0 0 0,0 0-1,0 0 1,-1 0 0,1 0 0,0 0-1,-1 0 1,1 0 0,-1 0 0,1 1-1,-1-1 1,0 0 0,1 0-1,-1 1 1,0-1 0,0 0 0,0 1-1,0-1 1,0 2 0,-1-2 79,0 1 0,0 0 0,0 0 1,0-1-1,-1 1 0,1-1 0,0 1 0,-1-1 0,1 1 1,-1-1-1,1 0 0,-1 0 0,0 0 0,0 0 0,-2 1 1,-10 4 593,0 0 0,0-1 1,-20 4-1,33-9-685,-5 1 36,-81 15 1564,80-15-1990,1-1 1,-1 0-1,0 0 1,1 0-1,-1-1 1,-9-2 0,11-1-2843,4-1-2524,1-1-4733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13100,'0'-2'493,"0"1"-1,0-1 0,0 1 0,0-1 0,0 1 0,0-1 0,-1 1 1,1-1-1,0 1 0,-1-1 0,1 1 0,-1-1 0,0 1 1,1 0-1,-1-1 0,0 1 0,0 0 0,0 0 0,0 0 1,-1-2-1,0 3-298,1-1 1,0 0 0,0 1-1,-1-1 1,1 1 0,0 0 0,-1-1-1,1 1 1,-1 0 0,1 0-1,0 0 1,-1 0 0,1 0-1,-1 0 1,1 0 0,0 0-1,-3 1 1,-1 1-144,1-1-1,-1 1 1,1 0-1,0 1 1,-1-1-1,1 1 1,0-1-1,0 1 1,1 1-1,-1-1 1,-4 6-1,-21 37 335,28-44-356,-1 0 0,1 0 0,0 0 0,0 1 0,0-1 0,1 0 0,-1 1 0,1-1 0,-1 1 0,1-1 0,0 1 0,0-1-1,0 1 1,0-1 0,0 1 0,0-1 0,1 0 0,-1 1 0,1-1 0,1 3 0,-1-4-8,0 0-1,1 0 1,-1 0-1,1 0 1,-1 0 0,1 0-1,-1-1 1,1 1-1,-1 0 1,1-1-1,0 1 1,-1-1 0,1 0-1,0 0 1,0 0-1,-1 0 1,1 0 0,0 0-1,-1 0 1,1 0-1,0 0 1,-1-1-1,3 0 1,40-13 248,-31 7-189,0-1-1,-1-1 1,1 0-1,-2-1 1,1 0-1,14-17 0,-20 21-46,-1-1 1,0 1-1,0-1 0,-1 1 0,1-2 0,-1 1 0,-1 0 0,0-1 0,0 1 1,0-1-1,-1 0 0,0 0 0,1-14 0,-3 22-34,0 0 0,0 0 0,0-1 1,0 1-1,0 0 0,0 0 0,0 0 0,0-1 0,0 1 0,0 0 1,0 0-1,0 0 0,0-1 0,0 1 0,0 0 0,0 0 0,0 0 1,0-1-1,0 1 0,0 0 0,-1 0 0,1 0 0,0-1 0,0 1 1,0 0-1,0 0 0,0 0 0,-1 0 0,1 0 0,0 0 0,0-1 1,0 1-1,-1 0 0,1 0 0,0 0 0,0 0 0,0 0 0,-1 0 1,1 0-1,0 0 0,0 0 0,0 0 0,-1 0 0,-11 6-102,-9 12-55,12-6 212,0 0 0,0 0-1,-10 22 1,17-30-32,-1 0 1,1 1-1,0-1 0,1 1 1,-1 0-1,1 0 0,0-1 1,0 1-1,0 0 0,1 0 1,0 0-1,0 0 0,0 0 1,2 9-1,-1-12 19,0-1-1,0 0 1,1 1 0,-1-1 0,0 0-1,1 0 1,-1 1 0,1-1 0,-1-1-1,1 1 1,0 0 0,-1 0 0,1 0-1,0-1 1,-1 1 0,1-1 0,0 1-1,0-1 1,0 0 0,0 0 0,-1 0-1,1 0 1,0 0 0,0 0 0,0 0-1,-1-1 1,5 0 0,1 0 32,1-1 0,-1 1 1,0-1-1,1-1 0,11-4 0,-6-2-118,1 1 0,-1-1 0,0-1 0,-1 0 0,0-1 0,13-15 0,-24 25-227,-5 38-230,2-30 518,0 1 0,1-1 0,0 1-1,0-1 1,1 1 0,1 10 0,-1-16 11,0-1-1,1 1 1,-1 0-1,1-1 1,-1 1-1,1 0 1,0-1 0,0 1-1,-1-1 1,1 1-1,0-1 1,0 0-1,1 1 1,-1-1 0,0 0-1,0 0 1,1 0-1,-1 0 1,0 0-1,1 0 1,-1 0 0,1 0-1,0-1 1,-1 1-1,1 0 1,-1-1-1,1 1 1,0-1 0,0 0-1,-1 0 1,1 1-1,0-1 1,2-1-1,6 1 23,0 0 0,0-1 0,0 0 0,0-1 0,0 0 0,0-1 0,-1 0 0,1 0-1,16-9 1,-22 10-67,0 0-1,0 0 1,0-1-1,0 0 0,-1 0 1,1 0-1,-1 0 1,1 0-1,-1-1 0,0 1 1,0-1-1,-1 0 1,1 0-1,-1 0 0,0 0 1,0 0-1,0-1 1,-1 1-1,1-1 0,-1 1 1,0-1-1,0 1 1,0-7-1,-1 10 8,0 0-1,-1 0 1,1 0 0,0 0-1,0 0 1,0 0-1,-1 0 1,1 0 0,-1 0-1,1 0 1,-1 0-1,1 0 1,-1 0 0,1 1-1,-1-1 1,0 0-1,1 0 1,-1 1 0,0-1-1,0 0 1,1 1 0,-1-1-1,0 1 1,0-1-1,0 1 1,0-1 0,0 1-1,0 0 1,0-1-1,0 1 1,0 0 0,0 0-1,0 0 1,0 0 0,0 0-1,0 0 1,0 0-1,0 0 1,0 0 0,0 0-1,0 0 1,-1 1-1,-1 0 11,-1-1 0,1 1 0,0 0-1,0 0 1,1 0 0,-1 0 0,0 0-1,0 1 1,0 0 0,1-1 0,-1 1-1,1 0 1,-4 4 0,4-4 43,0 0 0,0 0 0,1 0 0,0 0 0,-1 1 0,1-1 0,0 1 0,0-1 0,0 1 0,0-1 0,0 1 0,1-1 0,-1 1 0,1 0 0,0-1 0,0 1 0,0 0 0,0-1 0,0 1 0,1 0 0,-1-1 0,1 1 0,1 3 0,-1-3-38,1-1 0,0 0-1,-1 0 1,1 0 0,0 0 0,0 0-1,0 0 1,1-1 0,-1 1 0,0-1-1,1 1 1,-1-1 0,1 0 0,-1 0-1,1 0 1,-1 0 0,1 0 0,0-1-1,-1 1 1,1-1 0,0 0 0,4 0-1,-1 1-73,23-3-2184,-13-9-3072,-1-12-3685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8840,'0'0'20948,"6"60"-25368,-6-52-4997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12748,'0'0'14990,"-19"74"-14734,-5-36-127,-10-1-65,4 3-96,-1-4-257,5-5-191,5-7-353,12-9-640,5-10-1058,17-11-6854,10-15 2243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4837,'0'0'9294,"-1"10"-7869,-4 28-580,-1 0 0,-13 41 0,9-44 164,2 2 0,1-1 0,-3 59 1,11-88-1143,1-9-2281,0-14-2561,-4 9 3696,1-1 1,-1 1 0,-1 0-1,1 0 1,-1 0-1,-1 1 1,-7-12 0,-11-16 348,-2 3 3526,2 4 4048,25 29-5895,-1 1 0,1-1 0,-1 0 0,1 0 0,0 0 0,-1 0 1,1 0-1,0 0 0,0-1 0,4 2 0,45 10 2096,-43-12-3398,0 0-1,0 0 1,0-1-1,0-1 1,0 1-1,-1-1 1,1-1-1,0 0 1,0 0 0,9-4-1,6-7-6082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11307,'0'0'3827,"-2"8"-415,-18 91 1996,5-36-3885,4 0 0,-7 112 0,18-175-1521,0 1 1,0-1-1,0 1 1,0-1-1,0 1 0,0-1 1,0 1-1,1-1 1,-1 1-1,0-1 1,0 1-1,0-1 0,1 0 1,-1 1-1,0-1 1,1 0-1,-1 1 1,0-1-1,1 1 0,-1-1 1,0 0-1,1 0 1,-1 1-1,1-1 0,-1 0 1,1 0-1,-1 1 1,1-1-1,-1 0 1,0 0-1,1 0 0,-1 0 1,2 0-1,23-2 83,22-14-268,-40 12 61,3-2-144,1 0 1,0 1 0,0 0 0,0 0 0,1 1-1,-1 1 1,1 0 0,23-2 0,-35 5 266,1 0 0,-1 0 0,1 0 0,-1 1 0,1-1 0,-1 0 0,0 0 1,1 1-1,-1-1 0,1 0 0,-1 1 0,0-1 0,1 1 0,-1-1 0,0 0 0,1 1 0,-1-1 0,0 1 0,1-1 0,-1 1 1,0-1-1,0 1 0,0-1 0,0 1 0,1-1 0,-1 1 0,0-1 0,0 1 0,0-1 0,0 1 0,0-1 0,0 1 0,0-1 1,-1 1-1,1-1 0,0 1 0,0-1 0,0 1 0,0-1 0,-1 1 0,1-1 0,0 1 0,0-1 0,-1 1 0,1-1 0,0 0 1,-1 1-1,1-1 0,-1 1 0,-17 26 703,12-22-633,-1 0-1,1 0 1,-1-1 0,0 1-1,0-1 1,-1-1 0,1 0-1,-1 0 1,0 0 0,0-1-1,0 0 1,0-1-1,0 1 1,0-2 0,0 1-1,-16-2 1,23 1-303,0 0 1,0-1-1,1 1 1,-1-1-1,0 1 0,0-1 1,0 1-1,0-1 0,1 0 1,-1 1-1,0-1 0,0 0 1,1 1-1,-1-1 0,1 0 1,-1 0-1,1 0 0,-1 0 1,1 0-1,-1-1 0,-3-13-7299,3 1-2585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52 14157,'0'0'10704,"-7"10"-9668,6-8-1016,-3 4 145,0 0 1,1 1 0,-1 0-1,1-1 1,0 1-1,1 1 1,0-1-1,0 0 1,0 0-1,1 1 1,0-1 0,1 1-1,0 9 1,0-16-151,1 1 0,0-1-1,-1 0 1,1 0 0,0 0 0,0 0 0,0 0 0,0 0 0,0 0 0,0 0 0,0 0-1,0 0 1,1-1 0,-1 1 0,0 0 0,0-1 0,1 1 0,-1-1 0,0 1 0,1-1-1,-1 0 1,0 1 0,1-1 0,-1 0 0,1 0 0,-1 0 0,0 0 0,1 0 0,-1-1-1,0 1 1,1 0 0,-1-1 0,0 1 0,2-1 0,3 0 78,0 0 0,-1-1 0,1 1 0,-1-1 0,1 0 0,-1 0 0,5-4 0,4-6-140,-2-1 1,0 0-1,0-1 1,-1 0-1,-1-1 1,15-28-1,-29 84-583,2-27 630,-1-6 41,1 1 0,1 0 0,-1 0 0,2 0 1,-1 0-1,1 0 0,0 0 0,1-1 0,2 11 0,-2-18-6,0 1 0,0-1 0,0 0-1,0 0 1,1 0 0,-1 0-1,0 0 1,1 0 0,-1 0 0,1 0-1,-1 0 1,1-1 0,-1 1 0,1-1-1,-1 1 1,1-1 0,0 1 0,-1-1-1,1 0 1,0 0 0,-1 0-1,1 0 1,0 0 0,1-1 0,2 1 105,1 0 1,-1-1-1,0 1 1,0-1 0,1-1-1,7-2 1,-7 1-119,0 0 0,-1-1 1,0 1-1,0-1 0,0 0 1,0 0-1,0-1 0,-1 0 0,0 1 1,0-2-1,0 1 0,-1 0 0,1-1 1,-1 1-1,-1-1 0,1 0 1,-1 0-1,0 0 0,0 0 0,-1 0 1,0-1-1,1-11 0,-6 11-183,-6 14 78,-5 13 39,14-19 58,0 1 1,1-1-1,-1 1 1,0-1-1,1 1 1,0-1-1,-1 1 1,1 0-1,0-1 1,-1 1-1,1-1 1,0 1-1,0 0 1,0-1-1,1 1 0,-1 0 1,0-1-1,0 1 1,1-1-1,1 4 1,-1-4 1,-1 0 1,1-1-1,0 1 1,0 0-1,1-1 1,-1 1-1,0 0 1,0-1-1,0 0 1,0 1-1,0-1 1,0 1-1,1-1 1,-1 0-1,0 0 1,0 0-1,1 0 0,-1 0 1,0 0-1,0 0 1,2 0-1,4-2 20,0 1 0,0-1-1,0 0 1,0-1 0,0 1 0,-1-1-1,1-1 1,7-4 0,-10 6-44,0-1 0,0 0 0,0 0 1,-1 0-1,1 0 0,-1-1 0,0 1 1,0-1-1,0 0 0,0 0 0,-1 0 1,1 0-1,-1-1 0,0 1 1,0-1-1,-1 1 0,1-1 0,-1 0 1,1-6-1,-3 10 0,1 1 0,0 0 0,-1-1 0,1 1 0,-1 0 0,1 0 0,0-1 0,-1 1 0,1 0 0,-1 0 0,1 0 0,-1 0 0,1-1 0,-1 1 0,1 0 0,-1 0 0,1 0 0,0 0 0,-1 0 0,1 0 0,-1 0 0,1 0 0,-1 1 0,1-1 0,-1 0 0,1 0 0,-1 0 0,1 0 0,-1 1 0,1-1 0,0 0 0,-1 0 0,1 1 0,0-1 0,-1 0 0,1 1 0,-1 0 0,1-1 12,-1 0 1,1 0-1,-1 0 1,1 0-1,0 0 1,-1 0-1,1 0 1,-1 0 0,1 0-1,0 1 1,-1-1-1,1 0 1,-1 0-1,1 1 1,0-1-1,-1 0 1,1 0 0,0 1-1,0-1 1,-1 0-1,1 1 1,0-1-1,0 0 1,-1 1-1,1-1 1,0 1 0,0-1-1,0 0 1,0 1-1,0-1 1,-1 1-1,1-1 1,0 0-1,0 1 1,0-1 0,0 1-1,0-1 1,0 1-1,0-1 1,1 1-1,-1-1 49,-1 0-56,1 0-1,0 0 1,0 0 0,0 1-1,0-1 1,0 0-1,-1 0 1,1 0 0,0 0-1,0 0 1,0 0-1,-1 1 1,1-1 0,0 0-1,0 0 1,0 0-1,-1 0 1,1 0 0,0 0-1,0 0 1,0 0-1,-1 0 1,1 0 0,0 0-1,0 0 1,0 0 0,-1 0-1,1 0 1,0 0-1,0 0 1,-1 0 0,1 0-1,0 0 1,0-1-1,0 1 1,-1 0 0,1 0-1,0 0 1,0 0-1,0 0 1,0 0 0,-1-1-1,1 1 1,0 0-1,0 0 1,0 0 0,0 0-1,0-1 1,0 1-1,0 0 1,0 0 0,-1 0-1,1-1 1,0 1-1,0 0 1,0 0 0,0-1-1,-3 11 15,0 0 0,0 0-1,1 0 1,0 0 0,1 1-1,0-1 1,1 1 0,0-1-1,3 21 1,-2-29-7,1 0 1,-1 1-1,1-1 1,0 0-1,0 0 1,0 0-1,0 0 1,0 0-1,0-1 1,0 1-1,0-1 1,1 1-1,-1-1 1,1 0-1,-1 0 1,1 0-1,-1 0 1,1 0-1,0-1 1,0 1-1,-1-1 1,1 1-1,0-1 1,0 0-1,-1 0 0,5-1 1,1 1 15,1 0 0,0-1 1,0 0-1,-1-1 0,1 0 0,-1 0 1,11-5-1,-6 1-2,-1-1 0,-1 0 1,1-1-1,-1-1 0,19-17 0,-26 21-7,1 1 0,-1-1 0,0 0 0,-1 0 0,1 0-1,-1 0 1,0-1 0,0 1 0,-1-1 0,0 0 0,0 0 0,0 0-1,0 0 1,-1 0 0,1-9 0,-3 14-22,0 1 0,1 0 0,-1-1 0,0 1 0,1 0 0,-1 0 0,0-1 0,0 1 0,1 0 0,-1 0 0,0 0-1,0 0 1,1 0 0,-1 0 0,0 0 0,0 0 0,1 0 0,-1 0 0,0 1 0,1-1 0,-1 0 0,0 0 0,1 1 0,-1-1 0,0 0 0,1 1 0,-1-1 0,0 1 0,0 0 0,-4 4 9,1 0 0,0 0 0,0 1 0,0 0 0,1 0-1,-1-1 1,1 2 0,1-1 0,-1 0 0,1 1 0,0-1 0,1 1 0,0-1 0,0 1 0,0 0 0,1 0 0,0 8 0,1-14 15,0 1 1,1-1 0,-1 0 0,0 1 0,1-1 0,-1 0 0,1 0 0,0 0 0,-1 0 0,1 0 0,0 0 0,-1-1 0,1 1 0,0 0 0,0-1 0,0 0-1,0 1 1,-1-1 0,1 0 0,0 0 0,0 0 0,0 0 0,0 0 0,3-1 0,48-3 145,-51 3-182,1 0-1,0 0 1,0 0 0,-1 0 0,1-1 0,-1 1 0,1-1-1,-1 0 1,0 0 0,1 0 0,-1 0 0,0 0 0,0 0-1,0 0 1,-1-1 0,1 1 0,-1-1 0,1 1-1,-1-1 1,0 0 0,0 1 0,0-1 0,1-5 0,2-32-2699,-7 3-3754,-7 10-1675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8:5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10954,'0'0'15087,"0"1"-14191,6 4-703,-1 3-129,-1 2-833,6 2-2018,-5 2-2690,3-1-4420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8680,'0'0'11243,"0"11"-9743,-4 62 1299,-2 70-278,6-124-2394,1-1-1,0 0 1,2 1 0,0-1 0,9 26-1,-11-41-69,0 0-1,-1-1 1,1 1-1,1 0 1,-1-1 0,0 1-1,1-1 1,-1 1-1,1-1 1,0 0-1,0 0 1,-1 0-1,2 0 1,-1 0-1,0 0 1,0 0-1,1-1 1,-1 1-1,0-1 1,1 1-1,0-1 1,-1 0 0,1 0-1,0 0 1,2 0-1,-1-1 56,1-1-1,-1 1 0,0-1 1,0 0-1,0 0 0,0 0 1,0-1-1,0 1 1,-1-1-1,1 0 0,0 0 1,-1 0-1,1-1 0,-1 1 1,0-1-1,5-5 1,18-17 150,-1-1 0,31-42 0,-46 55-688,-1-1 0,0 0 0,-1-1 0,-1 0 0,0 0 0,-1-1 0,7-25 0,-13 41 232,0-1-1,0 1 0,0-1 0,0 1 0,0 0 1,1-1-1,-1 1 0,0-1 0,0 1 0,0-1 1,0 1-1,0-1 0,0 1 0,-1 0 1,1-1-1,0 1 0,0-1 0,0 1 0,0-1 1,0 1-1,-1 0 0,1-1 0,0 1 0,0-1 1,-1 1-1,1 0 0,0-1 0,-1 1 0,1 0 1,0-1-1,-1 1 0,1 0 0,0 0 0,-1-1 1,1 1-1,-1 0 0,1 0 0,0 0 1,-1 0-1,1-1 0,-1 1 0,1 0 0,-1 0 1,0 0-1,-13-1-9324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134 201 17168,'0'0'10186,"-8"-1"-10079,5 0-110,0 0 1,-1 1 0,1 0-1,0 0 1,0 0 0,0 0-1,0 0 1,0 1 0,0-1-1,0 1 1,0 0 0,0 0-1,0 0 1,0 0 0,0 0-1,1 1 1,-1-1 0,0 1-1,1 0 1,-1 0 0,1 0-1,0 0 1,0 0 0,0 1-1,0-1 1,0 0 0,0 1-1,0 0 1,1-1 0,-1 1-1,0 4 1,-1-3 3,-27 56 160,28-56-148,1-1 0,-1 1-1,1 0 1,0 0 0,0 0-1,1 0 1,-1 0 0,1 0-1,0 0 1,0 0 0,0 0-1,0 0 1,1 0 0,1 4-1,-1-7 3,0 0 1,0 0-1,0 0 0,0 0 0,0 0 0,0 0 1,0 0-1,0 0 0,1-1 0,-1 1 0,0-1 1,1 1-1,-1-1 0,0 1 0,1-1 0,-1 1 1,1-1-1,-1 0 0,1 0 0,-1 0 1,0 0-1,1 0 0,-1 0 0,1 0 0,-1-1 1,1 1-1,-1 0 0,2-2 0,41-12 366,-28 5-335,-2-1-1,1-1 1,-1 0-1,-1-1 1,0-1-1,-1 0 1,0 0-1,-1-2 0,12-18 1,-16 21-86,0 1 1,0-1-1,-2 0 1,1-1-1,-1 1 1,-1-1 0,-1 0-1,1 0 1,-2-1-1,0 1 1,-1 0-1,0-25 1,-1 37 2,0-1 0,-1 0 0,1 0 0,-1 0 0,1 1 0,-1-1 0,0 0 0,1 1 1,-1-1-1,0 0 0,0 1 0,0-1 0,0 1 0,-1 0 0,1-1 0,0 1 0,-1 0 1,1 0-1,-1-1 0,1 1 0,-1 0 0,1 1 0,-1-1 0,1 0 0,-1 0 0,0 1 1,0-1-1,1 1 0,-1-1 0,0 1 0,0 0 0,0 0 0,0 0 0,1 0 0,-1 0 0,0 0 1,0 0-1,0 1 0,1-1 0,-3 1 0,-3 1 1,0-1 0,0 1 0,1 0 0,0 1-1,-1-1 1,1 1 0,0 1 0,0-1 0,-8 7 0,8-4 23,-33 32 144,37-35-84,0-1 0,0 0 1,1 1-1,-1 0 1,1-1-1,-1 1 0,1 0 1,0 0-1,0-1 0,0 1 1,1 0-1,-1 0 0,1 0 1,-1 0-1,1 4 0,0-6-39,1 0 0,0 1-1,-1-1 1,1 0-1,0 1 1,-1-1 0,1 0-1,0 0 1,0 0-1,0 0 1,0 0 0,0 0-1,0 0 1,0 0-1,1 0 1,-1 0-1,0-1 1,3 2 0,33 15 119,-10-5-78,-20-8-357,-1 1 1,1-1 0,-1 1 0,-1 1 0,1-1-1,-1 1 1,0 0 0,0 0 0,5 9-1,-7-9-468,0 1-1,0 0 1,-1-1 0,0 1-1,0 0 1,0 1-1,-1-1 1,0 0-1,0 14 1,-1-12-11535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0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 14830,'0'0'7185,"-3"8"-5188,-1 4-1681,1 0 1,0 0-1,1 0 0,0 1 1,1-1-1,0 0 0,2 19 0,-1-30-283,1 0 0,-1 0-1,1 0 1,-1 0-1,1 0 1,0 0 0,-1 0-1,1 0 1,0-1-1,0 1 1,0 0 0,0 0-1,0-1 1,0 1-1,0-1 1,0 1-1,0-1 1,0 1 0,0-1-1,0 0 1,0 1-1,0-1 1,0 0 0,1 0-1,-1 0 1,0 0-1,0 0 1,0 0 0,0 0-1,0 0 1,1 0-1,-1 0 1,0-1 0,0 1-1,2-1 1,39-15 1345,9-26-864,-39 31-468,0 0 1,1 1-1,19-12 1,-31 22-51,-1-1 0,0 1 0,1 0 0,-1 0 0,0 0 0,1 0 0,-1 0 0,0-1 0,1 1 0,-1 0 0,0 0 0,1 0 0,-1 0 0,0 0 0,1 0 0,-1 0 0,0 0 0,1 0 0,-1 0 0,0 1 0,1-1 1,-1 0-1,0 0 0,1 0 0,-1 0 0,0 0 0,1 1 0,-1-1 0,0 0 0,1 0 0,-1 1 0,0-1 0,0 0 0,1 0 0,-1 1 0,0-1 0,0 0 0,0 0 0,1 1 0,-1-1 0,0 0 0,0 1 0,6 23 14,-6-22 51,0 1 0,0-1 0,1 1 0,-1-1 0,1 0 0,-1 1 0,1-1 0,0 0 0,0 0 1,0 1-1,0-1 0,0 0 0,0 0 0,1 0 0,-1 0 0,1 0 0,-1-1 0,1 1 0,0 0 0,2 1 0,1-2 58,0 0 1,1 0 0,-1 0 0,1 0-1,-1-1 1,1 0 0,-1-1 0,1 1 0,-1-1-1,1 0 1,-1 0 0,0-1 0,1 1-1,9-6 1,4-3-788,0 0 1,26-21-1,-10 7-3663,-35 24 4178,1 0 0,-1 0-1,0 0 1,1-1 0,-1 1 0,1 0 0,-1 0 0,0 0-1,1 0 1,-1 0 0,0 0 0,1 0 0,-1 1 0,1-1-1,-1 0 1,0 0 0,1 0 0,-1 0 0,0 0-1,1 0 1,-1 1 0,0-1 0,0 0 0,1 0 0,-1 1-1,0-1 1,1 0 0,-1 0 0,0 1 0,0-1 0,0 0-1,1 1 1,0 0-108,-1 0-1,1 0 0,0-1 1,0 1-1,0 0 1,0-1-1,0 1 0,0 0 1,0-1-1,0 1 0,0-1 1,0 0-1,1 1 1,-1-1-1,0 0 0,0 0 1,1 1-1,2-2 273,-1 1 0,0-1 0,0 0 0,0 0 0,0 0 1,0 0-1,0 0 0,0-1 0,-1 1 0,1-1 0,0 0 0,-1 0 0,5-4 0,-5 4 17,0 1-1,0-1 1,0 0-1,1 0 0,-1 1 1,1 0-1,-1-1 1,1 1-1,-1 0 1,1 0-1,0 0 0,0 1 1,3-2-1,-6 36 3614,-5 34 459,1 17-1104,4-78-2960,1-1-1,0 1 1,0 0 0,0 0 0,1-1 0,0 1-1,1-1 1,-1 0 0,1 1 0,5 6 0,-1-2-39,1 1-1,-2-1 1,0 1 0,0 1 0,-1-1 0,-1 1-1,4 15 1,-7-23 28,-1 0 0,1 0 0,-1 1 0,0-1 0,0 0 0,0 0 0,-1 0 0,0 0 0,0 0 0,0 0 0,-1 0 0,1 0-1,-1 0 1,0-1 0,-1 1 0,1-1 0,-1 1 0,0-1 0,0 0 0,0 0 0,-5 4 0,6-5 89,0-1 1,0 0-1,0 0 0,0 0 0,0 0 1,-1-1-1,1 1 0,-1-1 1,1 1-1,-1-1 0,1 0 0,-1 0 1,0 0-1,0 0 0,1 0 1,-1-1-1,0 0 0,0 1 0,-4-1 1,5-1-53,0 0-1,0 0 1,0 0 0,0 0 0,0 0-1,0 0 1,1-1 0,-1 1 0,1-1-1,-1 1 1,1-1 0,-1 1 0,1-1-1,0 0 1,0 0 0,0 0 0,0 0 0,0 0-1,0 0 1,0 0 0,1 0 0,-1 0-1,1 0 1,-1 0 0,1-4 0,-3-7-35,1 0 1,1 0 0,0 0 0,1 0 0,0 0 0,1-1 0,0 1 0,1 0 0,1 1 0,7-22-1,-7 25-213,1 0 0,1 0-1,0 1 1,0 0 0,0 0-1,1 0 1,0 0 0,1 1-1,0 0 1,0 0 0,0 1-1,1 0 1,0 0 0,0 1-1,9-5 1,18-8-4334,-12 4-2811,10-5-9496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108 125 14061,'12'-15'4051,"-10"12"-3213,1 1-1,-1-1 1,0 0-1,0 1 1,0-1-1,0 0 1,0 0-1,-1-1 0,1 1 1,-1 0-1,0 0 1,0-1-1,0 1 1,0-5-1,-27 8 55,20 3-889,1-1 0,0 1 0,-1 0 0,1 1 0,0-1 0,1 1 0,-1 0 0,1 0 0,-1 1 0,1-1 0,1 1 1,-5 5-1,-2 5-20,1 0 0,-14 30 0,21-41 12,0 0 1,1 0-1,-1 0 0,1 0 0,0 0 0,0 1 0,0-1 0,1 0 1,0 1-1,0 8 0,0-12 5,1 0-1,-1 0 1,1 0-1,-1 1 1,1-1-1,0 0 1,0 0-1,-1 0 1,1 0 0,0 0-1,0 0 1,0 0-1,0 0 1,0-1-1,0 1 1,1 0 0,-1 0-1,0-1 1,0 1-1,0-1 1,1 1-1,-1-1 1,0 0-1,1 1 1,-1-1 0,0 0-1,1 0 1,-1 0-1,0 0 1,1 0-1,-1 0 1,0 0 0,1-1-1,-1 1 1,0 0-1,3-2 1,3 0 3,0 0 1,-1 0-1,1-1 0,0 0 1,-1-1-1,0 1 0,0-1 1,0 0-1,0-1 1,-1 0-1,1 1 0,7-11 1,3-3 1,-2 0 0,21-35 0,-29 43-16,0 2 9,-1 0-1,0-1 0,-1 1 0,0-1 1,0 0-1,-1 0 0,0 0 1,-1 0-1,3-19 0,-31 61-264,18-20 267,0 1-1,1 0 1,1 1-1,0 0 1,1 0-1,1 0 1,0 0-1,1 1 1,0 0-1,0 19 1,3-34 4,0 0 1,0 0 0,1 0-1,-1 1 1,0-1-1,0 0 1,0 0 0,1 0-1,-1 0 1,1 0-1,-1 1 1,1-1 0,-1 0-1,1 0 1,-1 0-1,1 0 1,0-1-1,0 1 1,0 0 0,-1 0-1,1 0 1,0 0-1,0-1 1,0 1 0,2 0-1,0 1 7,0-2-1,0 1 1,0 0 0,0-1-1,0 1 1,0-1-1,0 0 1,0 0 0,7 0-1,-2-2 4,0 1-1,1-1 1,-1 0-1,0-1 1,0 1 0,14-9-1,-16 7-6,1 0 0,-1-1 0,0 1 0,0-2 0,-1 1-1,1-1 1,-1 1 0,0-2 0,-1 1 0,0 0 0,0-1 0,0 0-1,0 0 1,-1 0 0,-1 0 0,1-1 0,-1 1 0,0-1 0,-1 1-1,2-11 1,-3 17-6,0 0-1,0 0 1,-1 1-1,1-1 1,0 0-1,0 1 1,0-1-1,0 0 1,-1 0-1,1 1 1,0-1-1,-1 0 1,1 1-1,0-1 1,-1 1-1,1-1 1,-1 0-1,1 1 1,-1-1-1,1 1 1,-1-1-1,1 1 1,-1 0-1,0-1 1,1 1-1,-1 0 1,0-1-1,1 1 1,-1 0-1,0-1 1,1 1-1,-1 0 1,0 0-1,0 0 1,1 0-1,-1 0 1,0 0-1,0 0 1,1 0-1,-1 0 1,0 0-1,1 0 1,-1 1-1,0-1 1,0 0-1,-3 1-9,1 0-1,0 0 0,0 0 0,0 0 1,1 1-1,-1-1 0,0 1 0,0-1 0,-4 5 1,1 0 14,0 0 0,0 0 0,1 1 0,0 0 0,0 0 0,1 0 0,0 1 0,0 0 0,1 0 0,-1-1 0,2 2 0,-1-1 0,1 0 0,1 1 0,-1-1 0,1 11 0,1-17-64,0-1 0,1 1 0,-1-1 0,0 1 0,1-1 0,-1 1 0,1-1 0,0 1 0,-1-1 0,1 1 0,0-1 0,0 0 1,0 1-1,0-1 0,0 0 0,0 0 0,0 0 0,0 0 0,1 0 0,-1 0 0,0 0 0,1 0 0,-1 0 0,1-1 0,-1 1 0,1 0 0,-1-1 0,1 1 0,-1-1 0,1 0 0,-1 0 0,4 1 0,4 0-1655,0-1 0,0 1 0,0-1 0,15-2-1,11-5-6442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12236,'0'0'8376,"-10"2"-6327,6-1-1937,-5 0 135,0 1-1,0 0 0,0 1 0,-10 4 0,16-6-220,1 0 0,0 0 0,0 0 0,0 0 0,0 0 0,0 1 0,0-1 0,0 1 0,0 0 0,0-1 0,1 1 0,-1 0 0,0 0 0,1 0 0,0 0 0,0 0 0,-1 0 0,1 1 0,1-1 0,-1 0 0,0 1-1,0-1 1,1 0 0,-1 1 0,1 2 0,1-4-50,1 0-1,-1-1 0,1 1 1,-1-1-1,1 1 1,-1-1-1,1 1 0,0-1 1,-1 0-1,1 0 0,-1 0 1,1 0-1,0 0 0,-1 0 1,3-1-1,-1 1-13,-3 0 35,79 3-474,-71-3 483,0 1 0,0 1 0,0-1 0,0 1 0,-1 0 0,1 1 0,10 5 0,-17-8 54,-1 1-1,1-1 1,-1 1 0,1-1 0,-1 1 0,1-1 0,-1 1 0,0-1 0,1 1 0,-1 0 0,0-1 0,1 1 0,-1-1 0,0 1 0,0 0 0,0-1 0,0 1 0,1 0 0,-1-1 0,0 1 0,0 0 0,0-1 0,-1 1 0,1 0 0,0-1 0,0 1 0,0 0 0,0-1 0,-1 1-1,1 0 1,0-1 0,0 1 0,-1-1 0,1 1 0,0 0 0,-1-1 0,1 1 0,-1-1 0,1 1 0,-1-1 0,1 0 0,-1 1 0,1-1 0,-1 1 0,0-1 0,1 0 0,-1 1 0,0-1 0,-30 20 1891,-39 7-565,20-20-4362,50-7 2788,-1 0 1,1 0 0,0 1 0,0-1-1,-1 0 1,1 0 0,0 0 0,0 0-1,-1 0 1,1 0 0,0 0-1,-1 0 1,1 0 0,0-1 0,0 1-1,-1 0 1,1 0 0,0 0 0,0 0-1,-1 0 1,1 0 0,0 0 0,0-1-1,0 1 1,-1 0 0,1 0 0,0 0-1,0-1 1,0 1 0,-1 0 0,1 0-1,0 0 1,0-1 0,0 1-1,0 0 1,0 0 0,0-1 0,0 1-1,-1 0 1,1 0 0,0-1 0,0 1-1,0 0 1,0 0 0,0-1 0,0 1-1,0 0 1,0-1 0,0 1 0,1-1-1,-1-8-7926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 14221,'0'0'8563,"-8"-1"-6604,-3 0-1856,1 0 0,0 1 0,0 0-1,0 0 1,0 1 0,0 0 0,0 1 0,0 0-1,0 1 1,0 0 0,-15 7 0,-36 25-88,57-32-17,-1 1 0,1-1 0,-1 1 0,1-1 0,0 1 0,1 1 1,-1-1-1,1 0 0,0 1 0,-5 7 0,9-11-4,-1 0-1,0-1 1,1 1-1,-1-1 1,1 1-1,-1-1 1,1 1-1,-1-1 1,1 1-1,-1-1 1,1 0-1,-1 1 1,1-1-1,0 0 1,-1 1-1,1-1 1,0 0-1,-1 0 1,1 1-1,0-1 1,-1 0-1,1 0 1,0 0-1,-1 0 1,1 0 0,0 0-1,-1 0 1,1 0-1,0 0 1,1-1-1,34 2-434,-28-2 208,119-3-1823,-126 4 2080,-1 0 0,1 0-1,0 0 1,0 0-1,0 0 1,0 0-1,0 1 1,-1-1-1,1 0 1,0 0 0,0 1-1,0-1 1,-1 0-1,1 1 1,0-1-1,0 1 1,-1-1-1,1 1 1,-1-1 0,1 1-1,0 0 1,-1-1-1,1 1 1,-1 0-1,1-1 1,-1 1-1,1 0 1,-1 0 0,0-1-1,1 1 1,-1 0-1,0 0 1,0 0-1,0 0 1,0-1-1,1 1 1,-1 0 0,0 0-1,0 0 1,-1 0-1,1 0 1,0-1-1,0 1 1,0 0-1,0 0 1,-1 0 0,1-1-1,0 1 1,-1 1-1,-1 2 243,0 0 0,0-1 0,0 1 0,0-1 1,0 1-1,-1-1 0,0 0 0,1 0 0,-5 3 0,-4 2 223,-1 0 0,1 0 1,-1-1-1,-13 5 0,19-10-776,0 0 0,0 0 0,0 0 0,-1-1 0,1 0 0,-11 0 1,16-1 101,1 0 1,0 0-1,-1 0 1,1 0-1,0 0 1,0 0-1,-1 0 1,1 0-1,0-1 1,0 1-1,-1 0 1,1 0-1,0 0 1,0 0-1,-1-1 1,1 1-1,0 0 1,0 0-1,0-1 1,-1 1-1,1 0 1,0 0-1,0-1 1,0 1-1,0 0 1,0-1-1,0 1 1,0 0-1,0 0 1,0-1-1,0 1 1,0 0-1,0-1 1,0 1-1,0 0 1,0 0-1,0-1 1,0 1-1,0 0 1,0-1-1,0 1 1,0-3-1079,0-12-8330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47 199 8872,'0'0'15049,"-6"9"-13356,4-5-1623,-3 3 159,1 1-1,-1 0 1,1 0 0,0 0-1,1 0 1,0 1 0,0-1-1,1 1 1,0 0 0,0 0-1,1 0 1,0 9-1,1-17-224,0 0 0,1 0 0,-1 0 0,0-1 0,0 1-1,1 0 1,-1 0 0,0 0 0,1-1 0,-1 1-1,1 0 1,-1 0 0,1-1 0,-1 1 0,1 0-1,-1-1 1,1 1 0,0 0 0,-1-1 0,1 1 0,0-1-1,0 1 1,0-1 0,-1 0 0,1 1 0,2-1-1,26-1 160,-23-1-131,0 0-1,0-1 1,0 1-1,0-1 1,0 0-1,-1-1 1,7-4-1,0-4-11,0-1-1,-2-1 1,1 1-1,-1-2 1,-1 1-1,-1-2 1,9-20-1,-12 26-34,-1-1 1,0 0-1,-1-1 0,0 1 0,-1 0 1,0-1-1,-1 1 0,0-1 0,-1 0 0,0 1 1,-3-20-1,2 29 8,1 1 0,0-1 0,-1 0 1,0 1-1,1-1 0,-1 1 0,0-1 0,0 1 1,0-1-1,0 1 0,0 0 0,0 0 0,0-1 0,0 1 1,-1 0-1,1 0 0,0 0 0,-1 0 0,1 0 1,-1 0-1,1 1 0,-1-1 0,1 0 0,-1 1 0,0 0 1,1-1-1,-1 1 0,0 0 0,1-1 0,-1 1 1,0 0-1,1 0 0,-1 0 0,0 1 0,1-1 0,-1 0 1,0 1-1,1-1 0,-1 1 0,1-1 0,-3 2 1,-3 0-12,0 1 0,1 0 0,-1 0 0,1 1 0,0 0 0,-1 0 0,2 0 0,-7 6-1,6-4 38,-1 0 0,1 1-1,1 0 1,-1 0-1,1 1 1,1-1-1,-1 1 1,1 0-1,0 0 1,1 1-1,0-1 1,1 1-1,-1-1 1,-1 17-1,4-24-19,1 1-1,-1-1 1,0 0-1,1 0 1,-1 0-1,0 1 1,1-1 0,0 0-1,-1 0 1,1 0-1,0 0 1,-1 0-1,1 0 1,0 0-1,0-1 1,0 1 0,0 0-1,0 0 1,0 0-1,0-1 1,0 1-1,0-1 1,0 1-1,0-1 1,0 1 0,0-1-1,1 0 1,-1 1-1,0-1 1,0 0-1,0 0 1,2 0 0,50 1-774,-38-1 214,16-2-617,-13 1-925,1 1 1,25 3-1,-40-3 1674,0 1-1,0-1 1,-1 1 0,1 0-1,0 0 1,-1 1 0,1-1-1,-1 1 1,1-1 0,-1 1-1,0 0 1,1 1 0,-1-1-1,0 0 1,-1 1 0,1 0-1,3 4 1,2 9 559,-7-13-348,0-1 1,0 1-1,1-1 1,-1 1-1,0-1 0,1 0 1,-1 0-1,1 0 0,3 3 1,-4-4 198,1-1 0,-1 1 0,0-1 0,0 1 0,0-1 0,1 0 0,-1 0 0,0 0 0,0 0 0,1 0 0,-1 0 0,0 0 0,0 0 0,1 0 0,-1 0 0,0-1 0,0 1 0,0 0 0,1-1 0,-1 1 0,0-1 0,0 0 0,0 1 0,0-1 0,0 0 0,0 0 0,1-1 0,2 0 324,-1 0 0,0 0 0,0 0 0,0-1 0,-1 1 0,1-1-1,0 0 1,-1 0 0,0 0 0,1 0 0,-1 0 0,-1 0 0,1-1 0,0 1 0,-1-1 0,0 1 0,1-1 0,-2 0 0,1 1 0,0-1 0,-1 0 0,1-5 0,-2 8-118,1 0-1,-1 0 1,1 0 0,-1 0-1,0 0 1,1 1 0,-1-1-1,0 0 1,0 0-1,0 1 1,0-1 0,1 1-1,-1-1 1,0 1-1,0-1 1,0 1 0,0-1-1,0 1 1,0 0-1,0-1 1,0 1 0,-1 0-1,1 0 1,0 0 0,0 0-1,0 0 1,0 0-1,0 0 1,0 0 0,0 1-1,0-1 1,0 0-1,-1 1 1,-36 10 1519,33-7-1419,-1 1 0,2-1 1,-1 1-1,0 0 1,1 1-1,-6 8 0,8-11-202,0-1 0,1 1 0,0-1 0,-1 1 0,1 0 0,0-1-1,0 1 1,0 0 0,1 0 0,-1 0 0,1 0 0,-1 0 0,1 0-1,0 0 1,0-1 0,1 1 0,0 4 0,-1-6-77,1 0 0,0 0 0,0 0 0,0 0 0,0-1 0,0 1 0,0 0 0,0-1 0,0 1 0,0-1-1,1 1 1,-1-1 0,0 0 0,0 1 0,0-1 0,1 0 0,-1 0 0,0 0 0,0 0 0,0 0 0,1 0 0,1 0 0,30-5 86,-24 0-94,0-1-1,0 0 0,0 0 1,-1-1-1,0 0 0,0-1 1,-1 0-1,1 0 0,9-16 0,1 1-296,-22 32 199,1 0 0,-1 0 1,1 1-1,1-1 0,-1 1 0,2-1 0,-1 1 0,2 0 0,-1-1 0,1 1 1,2 14-1,-2-23-36,1 0-1,-1 0 1,1 0 0,-1 0 0,1 0 0,0 0 0,-1 0-1,1 0 1,0-1 0,0 1 0,-1 0 0,1-1 0,0 1 0,0-1-1,0 1 1,0 0 0,0-1 0,0 0 0,0 1 0,0-1-1,0 0 1,0 1 0,0-1 0,0 0 0,0 0 0,0 0 0,1 0-1,-1 0 1,0 0 0,0 0 0,0-1 0,0 1 0,0 0-1,0 0 1,0-1 0,0 1 0,0-1 0,0 1 0,1-2 0,3 0-902,0 0 1,0 0-1,-1-1 1,1 0-1,-1 0 1,7-6-1,13-16-6705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1313,'0'0'15829,"-7"9"-13134,-4 6-2010,0 2 0,1-1-1,1 1 1,1 1-1,1 0 1,0 0-1,1 0 1,1 1-1,1 0 1,0 0-1,1 0 1,1 22 0,1-40-673,1 1 1,0-1-1,0 0 1,0 0-1,0 1 1,0-1-1,0 0 1,1 0 0,-1 1-1,0-1 1,1 0-1,-1 0 1,1 0-1,-1 1 1,1-1-1,-1 0 1,1 0 0,0 0-1,0 0 1,-1 0-1,1 0 1,0 0-1,2 1 1,27 1 98,-17-3-107,-10 0 1,0 0 0,0-1-1,0 1 1,0 0 0,0-1 0,0 0 0,0 0 0,0 0 0,0 0-1,-1 0 1,1 0 0,3-3 0,7-3 7,-38 55-568,30-47 626,0-1-1,0 0 1,0 0-1,0 0 1,0 0-1,11-3 1,-16 3-55,59-3 117,-48 3-613,1 0 0,0-1 0,0 0 0,0-1 0,18-4 0,-22-4-4512,-10-3-3846,-6-1-2756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10634,'0'0'12780,"53"-1"-10698,-23 1-224,0 4-1057,0 4-673,-3-1-64,-1-1-1089,-11-3-2082,-4-3-3075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16303,'0'0'11403,"62"-5"-19026,-41 10-6342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43 131 12107,'0'0'10667,"-5"8"-9450,-1 1-1126,2 0 0,-1 0 0,1 0 0,0 0 0,1 1 1,0-1-1,1 1 0,0 0 0,0 0 0,1 0 0,0 0 0,1 0 0,2 18 1,-2-27-74,1 1 0,0-1 0,-1 0 1,1 0-1,0 0 0,0 1 1,0-1-1,0 0 0,0 0 0,0 0 1,0 0-1,1-1 0,-1 1 0,0 0 1,1 0-1,-1-1 0,0 1 1,1-1-1,-1 1 0,0-1 0,1 0 1,-1 1-1,1-1 0,-1 0 0,1 0 1,-1 0-1,1 0 0,-1 0 1,3-1-1,2 1 151,0-1 1,-1 1-1,1-1 1,0-1 0,0 1-1,6-3 1,-2-2-110,0 0 1,-1-1-1,0 0 1,0-1 0,-1 0-1,0 0 1,0 0-1,-1-1 1,0 0 0,0-1-1,-1 0 1,-1 0-1,0 0 1,0 0 0,-1-1-1,4-13 1,-7 18-60,-3 8 10,-7 17 28,-8 34 33,16-48-50,0 0-1,1 1 1,-1-1 0,1 1 0,0-1 0,0 1 0,1-1 0,-1 1-1,1-1 1,2 6 0,-2-10 27,0 1 0,1 0 0,-1-1 0,0 1 0,1-1 0,-1 1 0,1-1 0,-1 0-1,1 0 1,0 0 0,0 0 0,-1 0 0,1 0 0,0 0 0,0 0 0,0-1 0,0 1 0,0-1 0,0 0 0,0 1 0,0-1 0,0 0-1,0 0 1,0 0 0,0 0 0,0-1 0,0 1 0,0-1 0,3 0 0,1-1 13,-1 1 0,1-1-1,-1-1 1,0 1 0,1-1 0,-1 0 0,0 0-1,-1 0 1,1-1 0,0 1 0,-1-1 0,0 0-1,0-1 1,0 1 0,4-8 0,-3 6-64,-1 0 1,0-1 0,0 1-1,-1-1 1,0 0-1,0 0 1,-1 0-1,1 0 1,-1 0-1,-1-1 1,2-9 0,-3 15-112,0 23-180,-1-19 304,1-1 1,0 1 0,1 0 0,-1-1-1,0 1 1,0 0 0,1-1-1,-1 1 1,1-1 0,0 1 0,-1 0-1,1-1 1,0 1 0,0-1-1,0 0 1,0 1 0,0-1-1,0 0 1,0 1 0,0-1 0,1 0-1,-1 0 1,0 0 0,1 0-1,-1 0 1,1-1 0,-1 1-1,1 0 1,-1-1 0,1 1 0,0-1-1,-1 1 1,1-1 0,0 0-1,-1 1 1,1-1 0,0 0-1,-1 0 1,1 0 0,0-1 0,-1 1-1,1 0 1,0-1 0,-1 1-1,3-2 1,3 1 61,1-1-1,-1-1 1,1 1 0,-1-1-1,0 0 1,0-1 0,-1 0 0,1 0-1,7-6 1,-10 6-85,0 1-12,0 0 1,0 0 0,0-1 0,-1 1-1,0-1 1,1 1 0,-1-1 0,-1 0-1,1-1 1,0 1 0,-1 0 0,0-1-1,0 1 1,-1-1 0,3-9 0,-27 30-474,-7 33 367,29-46 130,-1 0-1,1 1 1,-1-1 0,1 0 0,0 1 0,1-1-1,-1 1 1,1-1 0,-1 1 0,1 0-1,0-1 1,0 1 0,2 6 0,-1-9-26,-1 0 1,1 0-1,0-1 1,0 1-1,0 0 1,0-1-1,1 1 1,-1 0-1,0-1 1,0 1-1,0-1 1,0 0-1,1 1 1,-1-1-1,0 0 1,0 0-1,1 0 1,-1 1-1,0-1 1,2-1-1,36 1-791,-28-1 461,-6 2 448,0-1 0,-1 0 0,1 0 0,0-1 0,0 0 0,-1 1 0,1-1 0,-1-1 0,7-1 0,-9 1-50,-1 1 0,0 0 0,1-1 0,-1 1 0,0-1 0,0 1 0,0-1 0,0 0 1,0 1-1,-1-1 0,1 0 0,0 0 0,-1 0 0,1 1 0,-1-1 0,0 0 0,0 0 0,0 0 0,0 0 0,0 0 0,0 0 0,0 1 0,0-1 1,-1 0-1,1 0 0,-1-2 0,1 3-113,0 0 1,0 0 0,0-1-1,1 1 1,-1 0 0,1 0-1,-1-1 1,1 1 0,-1 0 0,1 0-1,-1 0 1,1 0 0,0 0-1,0 0 1,0 0 0,0 0-1,-1 0 1,1 0 0,0 1-1,0-1 1,2-1 0,31-17-3124,-20 10 1465,-1 1-555,-1-2 0,-1 0 0,1 0 0,-2-1 0,11-13 0,2-9-3636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12844,'0'0'10058,"27"63"-8777,-12-49-641,-2 0-351,4-1-129,-2-4-64,0 0-512,0-7-962,0-2-832,2 0-1762,-8-2-2145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9065,'0'0'9577,"-11"7"-8173,4-1-1113,-1 0 0,1 0 0,0 1 0,1-1 0,-1 1 1,1 1-1,0-1 0,1 1 0,0 0 0,0 1 0,1-1 0,-4 11 1,1 3 601,1 0 0,0 0 1,-3 33-1,8-49-799,1-1 0,-1 0 0,1 1 0,0-1 0,0 1 0,1-1 0,0 0 0,0 1 0,0-1 0,0 0 0,1 0 0,0 1 0,0-1 0,0-1-1,1 1 1,0 0 0,0-1 0,0 1 0,0-1 0,5 5 0,-7-8-88,0 0 0,0 0 0,-1-1-1,1 1 1,0 0 0,0-1 0,0 1-1,0-1 1,0 1 0,0-1 0,0 1 0,0-1-1,0 1 1,0-1 0,0 0 0,0 0 0,0 1-1,0-1 1,0 0 0,0 0 0,0 0 0,0 0-1,0 0 1,0-1 0,0 1 0,0 0 0,0 0-1,1-1 1,-1 1 0,0-1 0,0 0 0,1 0-12,0-1 0,-1 0 1,0 0-1,1 0 0,-1 0 1,0 0-1,0 0 0,0 0 1,-1 0-1,1-1 0,0 1 1,-1 0-1,1-4 0,0-2-2,0 1 0,0-1 0,-1 1-1,0-1 1,-1 1 0,0-1 0,0 1-1,-3-12 1,-21-15 113,23 33-100,1-1 1,0 1 0,-1 0 0,1 0 0,-1 0 0,1 0 0,-1 0 0,1 0 0,-1 0 0,0 0 0,1 1 0,-1-1 0,0 0 0,0 1 0,1 0 0,-1-1 0,0 1 0,0 0 0,0 0 0,-2 0 0,3 0-1,1 1-1,0-1 1,-1 0 0,1 0 0,0 1 0,-1-1 0,1 0 0,0 1 0,-1-1-1,1 0 1,0 1 0,0-1 0,-1 0 0,1 1 0,0-1 0,0 1 0,0-1-1,0 1 1,0-1 0,0 0 0,-1 1 0,1-1 0,0 1 0,0-1 0,0 1 0,0-1-1,0 0 1,1 1 0,-1-1 0,0 1 0,0-1 0,0 0 0,0 1 0,0-1-1,1 1 1,-1-1 0,0 0 0,0 1 0,0-1 0,1 0 0,-1 1 0,0-1-1,1 0 1,-1 1 0,0-1 0,1 1 0,16 15 70,-4-11-75,0 0-1,1-1 1,0-1 0,0-1 0,0 0-1,0 0 1,0-2 0,0 0-1,1 0 1,-1-1 0,0-1 0,0 0-1,0-1 1,-1-1 0,1 0-1,-1-1 1,0 0 0,17-9 0,11-19-305,-40 32 295,1 0-1,-1-1 0,1 0 0,-1 1 0,0-1 0,1 0 0,-1 0 0,0 0 0,0 0 0,0 0 0,0 0 0,-1 0 0,1 0 1,0 0-1,-1 0 0,0 0 0,1 0 0,-1 0 0,0-1 0,0 1 0,0-2 0,-1 3 15,0 1 0,1-1 0,-1 0 0,0 1 0,1-1 0,-1 1 0,0-1 0,0 1 0,1 0 0,-1-1 0,0 1-1,0 0 1,0-1 0,0 1 0,0 0 0,1 0 0,-1 0 0,0 0 0,0 0 0,0 0 0,0 0 0,0 0 0,-1 0 0,-23 4 125,16 0-61,-1 1-1,1 0 0,0 1 0,0 0 1,1 1-1,0-1 0,0 1 0,0 1 1,1 0-1,0 0 0,1 0 1,-1 1-1,2 0 0,-1 0 0,1 0 1,1 1-1,0 0 0,0 0 0,-4 19 1,7-27-88,1-1 0,0 1 0,0 0 0,0 0 0,0 0 0,0-1 0,0 1 0,0 0 0,1 0 0,-1 0 0,0-1 0,1 1 0,0 0 0,-1-1 0,1 1 0,0 0 0,0-1 0,0 1 0,0-1 1,0 1-1,0-1 0,0 0 0,1 0 0,-1 1 0,0-1 0,1 0 0,-1 0 0,1 0 0,-1 0 0,1 0 0,0-1 0,-1 1 0,1 0 0,2 0 0,1 0-607,0 0 0,1-1-1,-1 0 1,0 1 0,1-2-1,-1 1 1,0 0 0,1-1-1,-1 0 1,0-1 0,6-1-1,24-13-7086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15503,'0'0'4799,"-9"0"-1046,-1 1-3017,1 0 1,-1 1-1,1 0 0,-12 4 1,20-6-690,-1 1 0,0-1 1,0 1-1,0-1 0,1 1 1,-1 0-1,0 0 1,1 0-1,-1 0 0,1 0 1,-1 0-1,1 0 0,-1 0 1,1 0-1,0 1 1,0-1-1,-1 1 0,1-1 1,0 1-1,0-1 0,1 1 1,-1-1-1,0 1 0,0 0 1,1 0-1,-1-1 1,1 1-1,0 0 0,-1 0 1,1 0-1,0-1 0,0 1 1,0 0-1,0 0 1,0 0-1,1 2 0,0-2-116,0-1 0,0 1-1,0 0 1,1-1 0,-1 1 0,1-1-1,-1 1 1,1-1 0,-1 0 0,1 1-1,-1-1 1,1 0 0,0 0 0,0 0-1,0-1 1,0 1 0,0 0 0,0-1-1,3 2 1,47 6-1523,-36-6 1057,-3 0 215,45 9-621,-57-11 939,1 1-1,0-1 1,-1 1 0,1-1 0,-1 1-1,1 0 1,0-1 0,-1 1 0,0 0-1,1 0 1,-1 0 0,0 0-1,1 0 1,-1 1 0,0-1 0,0 0-1,0 0 1,0 1 0,0-1 0,0 1-1,0-1 1,-1 1 0,1-1 0,0 1-1,-1 0 1,1-1 0,-1 3 0,0-3 73,-1 1 1,1-1 0,-1 1 0,1-1-1,-1 0 1,0 0 0,0 1 0,0-1-1,0 0 1,0 0 0,0 0 0,0 0-1,0 0 1,0 0 0,0 0 0,-1 0-1,1 0 1,0-1 0,-1 1 0,1 0-1,-3 0 1,-38 14 754,31-11-518,-6 2-14,-1-1 0,-29 4 1,12-8-5583,28-2-3803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7623,'0'0'11942,"-2"-10"-9844,2 8-2055,-1 0 121,1-1-1,-1 1 0,0-1 0,1 1 0,0-1 0,0 1 0,0-1 0,0 1 0,0-1 0,0 1 0,1-1 0,-1 1 0,1-1 0,0 1 0,-1-1 0,1 1 0,0-1 1,1 1-1,-1 0 0,0 0 0,1 0 0,-1 0 0,1 0 0,-1 0 0,1 0 0,0 0 0,0 0 0,0 1 0,0-1 0,5-2 0,-2 1 25,0 0 1,1 0-1,-1 0 0,1 1 0,0-1 0,0 1 1,0 1-1,0-1 0,0 1 0,1 0 0,-1 1 0,0-1 1,0 1-1,1 0 0,9 2 0,-15-1-188,0 0 1,0 0-1,0 0 0,0 1 0,-1-1 0,1 0 0,0 0 1,-1 0-1,1 1 0,-1-1 0,1 0 0,-1 1 0,0-1 1,0 0-1,1 1 0,-1-1 0,0 0 0,0 1 0,0-1 1,0 0-1,-1 1 0,1 1 0,-7 33 44,-15 3 7,18-34-48,1 0 1,0 0-1,0 0 0,0 0 1,1 0-1,-1 1 0,1-1 1,0 1-1,1 0 0,0-1 1,-1 7-1,2-11-2,0-1 1,1 1-1,-1 0 0,0-1 1,1 1-1,-1 0 0,0-1 1,1 1-1,-1-1 0,1 1 1,-1-1-1,1 1 0,0-1 1,-1 0-1,1 1 0,-1-1 1,1 0-1,0 1 0,-1-1 1,1 0-1,-1 0 0,1 1 1,0-1-1,0 0 0,-1 0 1,1 0-1,0 0 0,-1 0 0,1 0 1,0 0-1,0 0 0,30-1 91,-23 1-66,2-2-17,0 0-1,0 0 0,0-1 1,0 0-1,0 0 1,0-2-1,-1 1 1,0-1-1,0 0 1,0-1-1,-1 0 1,1 0-1,-1-1 0,-1 0 1,0-1-1,0 1 1,0-1-1,-1-1 1,0 1-1,0-1 1,-1 0-1,0 0 1,6-20-1,-10 17-1090,-5 15-2826,3-3 3565,1 1 0,0 0 0,0 0 0,-1-1 0,1 1 1,0 0-1,0-1 0,0 1 0,0 0 0,0 0 0,0 0 0,0-1 0,0 1 0,0 0 0,0 0 0,0-1 1,0 1-1,0 0 0,1-1 0,-1 1 0,0 0 0,1 0 0,-1-1 0,0 1 0,1-1 0,-1 1 0,1 0 1,-1-1-1,1 1 0,0 0 0,14 6-5343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13581,'0'0'11146,"-10"5"-9891,8-4-1215,-46 30 893,46-29-857,0-1 1,0 1-1,0 0 1,0 0-1,0 0 0,0 0 1,1 0-1,-1 0 0,1 0 1,-1 1-1,1-1 1,0 0-1,0 1 0,0-1 1,1 1-1,-1-1 1,0 1-1,1 0 0,0-1 1,-1 1-1,1 0 0,0-1 1,0 1-1,1 3 1,0-5-48,0 0 1,0 0 0,1 0-1,-1 0 1,0 0 0,0-1 0,1 1-1,-1 0 1,0 0 0,1-1-1,-1 1 1,1-1 0,-1 1 0,1-1-1,-1 0 1,1 0 0,-1 1-1,1-1 1,-1 0 0,1 0-1,-1-1 1,3 1 0,37-4 755,39-23-291,-66 21-531,0 1 0,1 0 0,0 0 0,0 2 0,0 0 0,22-2 0,-36 6 20,0 0 0,0 0 0,0 0 1,-1 0-1,1 0 0,0 1 1,0-1-1,-1 0 0,1 0 0,-1 0 1,1 1-1,-1-1 0,0 0 0,1 0 1,-1 1-1,0-1 0,0 0 1,0 1-1,0-1 0,0 0 0,0 1 1,0-1-1,0 0 0,-1 1 0,0 1 1,-4 38 98,5-40-77,-1-1 0,1 1 0,0-1 1,0 1-1,0-1 0,0 1 0,0-1 0,0 1 0,0 0 0,0-1 0,0 1 0,0-1 0,0 1 0,0-1 0,0 1 0,0-1 0,0 1 0,1 0 0,-1-1 1,0 1-1,0-1 0,1 1 0,-1-1 0,0 0 0,1 1 0,-1-1 0,0 1 0,1-1 0,-1 1 0,1-1 0,-1 0 0,1 1 0,-1-1 0,1 0 0,0 1 1,25-3 397,38-24 377,-53 20-715,2 0-98,-5 2-44,0 0 0,0 0 1,1 1-1,-1 0 0,1 0 0,-1 1 0,1 0 0,0 1 0,0 0 0,0 0 0,15 1 0,-23 4 90,1 0 0,-1 0 0,0 0 0,0-1 0,-1 1 0,1 0 0,-1 0 0,0 0 0,0 0 0,0 0 0,-2 7 0,2-3 221,0-5-1022,0 3 2660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10922,'0'0'8979,"-4"9"-6331,-3 12-1706,0 0 0,2 0 0,0 1 0,-2 38 0,4-8-96,3 56-1,0-107-867,0 1 1,0-1-1,0 1 0,0 0 1,1-1-1,-1 1 0,0 0 0,1-1 1,-1 1-1,1-1 0,-1 1 1,1-1-1,0 1 0,-1-1 0,1 0 1,0 1-1,0-1 0,0 0 1,0 0-1,0 1 0,1-1 0,-1 0 1,0 0-1,0 0 0,1 0 1,-1-1-1,1 1 0,-1 0 0,3 0 1,-3-1-335,0-1 1,-1 0 0,1 0-1,-1 1 1,1-1-1,-1 0 1,1 0 0,-1 0-1,0 0 1,1 0 0,-1 1-1,0-1 1,0 0-1,1 0 1,-1 0 0,0 0-1,0 0 1,0 0 0,0 0-1,0 0 1,-1 0-1,1 0 1,0 0 0,0 0-1,-1 0 1,1 0 0,0 0-1,-1 0 1,-8-31-8392,-17-15 4478,10 26 7472,-2 3 6287,57 38-7734,-26-15-3140,0-1 0,1 0 0,23 3 0,-6-4-4050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101 230 5926,'0'0'14232,"-9"-4"-12300,5 2-1821,0 1-1,0-1 1,0 1-1,0 0 1,0-1-1,-1 2 1,1-1-1,0 1 1,-6-1-1,8 2-83,0-1 0,0 1 1,0-1-1,0 1 0,0 0 0,0 0 0,0 0 0,0 0 0,0 1 0,0-1 0,1 0 1,-1 1-1,0-1 0,1 1 0,0-1 0,-1 1 0,1 0 0,0 0 0,0 0 0,0-1 0,0 1 1,0 0-1,0 0 0,0 1 0,0 1 0,0-3 4,1 0-1,-1 1 1,0-1 0,1 0 0,0 1-1,-1-1 1,1 1 0,0-1-1,-1 1 1,1-1 0,0 0 0,0 1-1,0-1 1,0 1 0,1-1-1,-1 1 1,0-1 0,0 0 0,1 1-1,-1-1 1,1 1 0,0-1-1,1 2 1,-1-2-3,0 0 0,0 0 0,1 0 0,-1-1 0,0 1 0,1 0 0,-1-1 0,1 1 0,-1-1 0,1 0 0,-1 0 0,1 1 0,-1-1 0,1 0 0,-1 0 0,1 0 0,-1 0 0,3-1 1,2 0-177,1-1 0,-1 1 0,1-1 0,-1 0 1,0-1-1,0 0 0,0 0 0,0 0 1,6-5-1,17-19-3081,-19 7-2911,-11 59 7352,2-39-1010,1 1 1,-1-1-1,1 0 0,-1 0 1,0 0-1,1-1 1,-1 1-1,1 0 1,-1 0-1,0-1 0,1 1 1,-1-1-1,0 1 1,0-1-1,1 0 1,-1 0-1,0 1 0,0-1 1,0 0-1,0 0 1,0 0-1,0 0 1,1-2-1,27-29 1180,-25 26-1142,5-5-72,-1-1 0,0 0-1,-1 0 1,0-1 0,8-22-1,-12 28-257,-1-1 0,0 1 0,0-1 0,-1 1 0,1-1 0,-2 0 0,1 0 0,-1 0 0,0 1 0,-1-1 0,-3-14 0,4 22 79,0-1 0,0 1 1,0 0-1,0 0 0,0-1 0,0 1 1,0 0-1,0-1 0,0 1 0,0 0 1,0 0-1,-1-1 0,1 1 0,0 0 1,0 0-1,0-1 0,0 1 0,-1 0 1,1 0-1,0-1 0,0 1 1,0 0-1,-1 0 0,1 0 0,0 0 1,-1-1-1,1 1 0,0 0 0,0 0 1,-1 0-1,1 0 0,0 0 0,0 0 1,-1 0-1,1 0 0,0 0 0,-1 0 1,1 0-1,0 0 0,-1 0 1,1 0-1,0 0 0,0 0 0,-1 0 1,1 0-1,0 0 0,-1 1 0,1-1 1,0 0-1,0 0 0,-1 0 0,1 0 1,0 1-1,0-1 0,0 0 0,-1 0 1,1 0-1,0 1 0,-12 14-81,2 9 498,0 1 1,1-1-1,2 1 0,0 1 1,2 0-1,1-1 0,-2 45 1,6-65-352,1-1 0,-1 1 0,1 0 1,0-1-1,0 0 0,0 1 0,0-1 0,1 0 0,4 8 1,-5-10-42,0 0 1,0 0 0,0-1 0,0 1-1,1 0 1,-1-1 0,1 1 0,-1-1 0,1 0-1,0 0 1,0 1 0,-1-1 0,1 0-1,0 0 1,0 0 0,0-1 0,0 1-1,0 0 1,0-1 0,0 0 0,0 1 0,4-1-1,-5 0-3,0-1 0,0 1 0,0-1 0,-1 0 0,1 1-1,0-1 1,0 0 0,-1 0 0,1 1 0,0-1 0,-1 0 0,1 0-1,-1 0 1,1 0 0,-1 0 0,1 0 0,-1 0 0,0 0 0,1 0-1,-1 0 1,0 0 0,0 0 0,0 0 0,0 0 0,0 0 0,0 0-1,0 0 1,0-2 0,-3-33 390,-1 23-293,-1 0 0,-1 0 0,0 0 0,-1 1 0,0 0 0,-14-17 0,-18-30-5,125 103-1955,-29-24-4608,-26-14-597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 13901,'0'0'9705,"-10"-1"-7644,4 0-1970,0 0 0,0 1 0,0-1 0,0 1 0,0 1 0,0-1 0,0 1 0,1 0 0,-1 0 0,0 1 0,0 0 0,1 0 0,-1 0 0,1 0 0,0 1 0,-1 0 1,1 0-1,-6 6 0,7-7-74,1 1 1,0 0 0,-1 0 0,1 0 0,0 0 0,0 0 0,1 0 0,-1 1 0,1-1 0,0 1-1,0 0 1,0 0 0,0 0 0,0 0 0,1 0 0,-1 5 0,2-8-47,1 0 0,-1-1 0,1 1-1,-1 0 1,1-1 0,-1 1 0,1-1 0,0 1 0,-1 0 0,1-1 0,0 0 0,0 1-1,-1-1 1,1 1 0,0-1 0,0 0 0,0 0 0,-1 1 0,1-1 0,0 0 0,0 0 0,0 0-1,0 0 1,-1 0 0,3 0 0,29 1-959,-25-2 688,7 2-171,-1-2-211,0 1 1,0 1 0,0 0-1,0 0 1,0 2 0,0-1-1,-1 2 1,16 5 0,-28-9 738,1 0 0,-1 0 1,0 1-1,1-1 1,-1 0-1,0 0 0,1 0 1,-1 0-1,0 1 0,1-1 1,-1 0-1,0 0 1,0 1-1,1-1 0,-1 0 1,0 1-1,0-1 0,0 0 1,1 0-1,-1 1 1,0-1-1,0 0 0,0 1 1,0-1-1,0 1 0,0-1 1,1 0-1,-1 1 1,0-1-1,0 0 0,0 1 1,0-1-1,0 1 0,0-1 1,-1 1-1,-11 9 1826,-19 2-226,16-7-1815,0-2 0,0 1 0,-1-2 0,-23 1 0,38-2-60,1-1 1,-1 0-1,1 0 1,-1 0-1,1 0 1,0 0-1,-1 0 1,1 0-1,-1-1 1,1 1-1,0 0 0,-1 0 1,1 0-1,-1 0 1,1 0-1,0-1 1,-1 1-1,1 0 1,0 0-1,-1-1 1,1 1-1,0 0 1,-1 0-1,1-1 0,0 1 1,0 0-1,-1-1 1,1 1-1,0-1 1,0 1-1,0 0 1,-1-1-1,1 1 1,0 0-1,0-1 1,0 1-1,0-1 0,0 1 1,0-1-1,-1-11-8061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10858,'0'0'10127,"-6"10"-8691,0-1-1215,-35 64 2318,38-68-2297,1 0-1,-1 0 1,1 1-1,0-1 0,1 1 1,-1 0-1,1 0 1,0-1-1,1 1 1,-1 0-1,1 0 1,1 7-1,-1-12-199,1 0-1,0 0 0,-1 0 1,1 0-1,0-1 1,0 1-1,0 0 0,0 0 1,-1-1-1,1 1 1,0 0-1,0-1 1,0 1-1,1-1 0,-1 0 1,0 1-1,0-1 1,0 0-1,0 1 1,0-1-1,0 0 0,0 0 1,1 0-1,-1 0 1,0 0-1,0 0 0,0-1 1,0 1-1,0 0 1,0 0-1,1-1 1,-1 1-1,0-1 0,1 0 1,38-17 387,-29 9-400,-1-1 0,-1 0 0,0-1 0,9-12 0,-15 18-97,1 0 0,-1-1 0,1 0 0,-2 0 0,1 0 0,-1 0 0,0 0 0,0 0 0,0 0 0,1-13 0,-20 41-258,14-15 294,0-1 1,0 1-1,1 0 0,0-1 0,0 1 0,-2 12 0,4-18-163,0 1-1,0 0 1,0 0 0,0-1 0,0 1-1,1 0 1,-1 0 0,0-1 0,1 1 0,0 0-1,-1 0 1,1-1 0,1 3 0,-2-3-159,1 0 0,0 0 0,0-1 0,0 1 0,0 0 0,0 0 0,0-1 0,0 1 1,0 0-1,0-1 0,0 1 0,1-1 0,-1 1 0,0-1 0,0 0 0,0 1 0,1-1 1,-1 0-1,0 0 0,3 0 0,17-1-5759,4-2-2716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9801,'0'0'7346,"-9"7"-5147,3-4-1875,1 1-1,-1 0 1,1 0-1,0 1 1,0-1-1,0 1 1,1 0-1,-1 0 1,1 1-1,0 0 1,1-1-1,0 1 1,0 0-1,0 0 1,0 1-1,1-1 1,0 1-1,1-1 1,-2 12-1,3-17-304,0 0-1,0 0 1,0 0-1,0 0 1,1 0-1,-1 0 1,0 0-1,1 0 1,-1 0-1,0 0 0,1 0 1,-1 0-1,1 0 1,0 0-1,-1-1 1,1 1-1,0 0 1,-1 0-1,1-1 1,0 1-1,0 0 1,0-1-1,0 1 0,-1-1 1,1 1-1,0-1 1,0 0-1,0 1 1,0-1-1,0 0 1,0 0-1,0 1 1,0-1-1,0 0 0,0 0 1,0 0-1,0 0 1,0 0-1,0-1 1,0 1-1,0 0 1,0 0-1,0-1 1,2 0-1,1 0 31,1 0 1,-1 0-1,0-1 0,0 1 1,0-1-1,0 0 0,0 0 1,0-1-1,6-4 0,1-5-158,0 0-1,-1 0 1,0-1-1,-1 0 0,0 0 1,-1-1-1,-1 0 1,0-1-1,-1 1 0,-1-2 1,0 1-1,-1 0 1,-1-1-1,0 0 0,-1 1 1,0-33-1,-2 47 97,0 0-1,0 0 0,0-1 0,0 1 1,0 0-1,0 0 0,0 0 0,-1 0 1,1 0-1,-1 0 0,1 0 0,0 0 1,-1 0-1,0 0 0,1 0 0,-1 0 1,1 0-1,-1 0 0,0 1 1,0-1-1,0 0 0,1 0 0,-1 1 1,0-1-1,0 0 0,0 1 0,0-1 1,0 1-1,0-1 0,0 1 0,0 0 1,0-1-1,0 1 0,-1 0 0,1 0 1,0 0-1,0 0 0,0 0 1,0 0-1,0 0 0,0 0 0,0 0 1,0 1-1,-1-1 0,1 0 0,-1 1 1,-2 0 7,0 1 1,0 0 0,0 0-1,0 0 1,0 0-1,0 0 1,1 1 0,-1-1-1,1 1 1,-4 4 0,-5 7 187,2 0 1,0 0 0,-13 25-1,21-34-145,0-1 0,0 1 1,0-1-1,0 1 0,1 0 0,-1 0 0,1 0 0,1 0 0,-1 0 0,1 0 0,-1 0 1,2 0-1,-1 0 0,0 0 0,1 0 0,0 0 0,2 6 0,0-7-180,0 0 1,0 0-1,0-1 0,0 1 0,0-1 1,1 0-1,0 0 0,-1 0 0,1-1 1,0 1-1,0-1 0,1 0 0,7 3 1,-6-3-741,0 0 1,-1 1 0,1 0 0,-1 0-1,0 1 1,0-1 0,0 1 0,-1 0 0,7 7-1,0 26-2768,-8-36 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9961,'0'0'12786,"-4"10"-11841,-2 7-397,1 0 0,1 0 0,-3 22 0,5-31-410,1 0-1,0 0 1,1 0-1,0 0 1,0 0 0,1 0-1,0 0 1,0 0 0,1 0-1,0 0 1,3 8-1,-4-14-129,0 0-1,0 0 0,1 0 0,-1 0 1,1-1-1,-1 1 0,1 0 0,-1 0 1,1-1-1,0 0 0,0 1 0,0-1 0,0 0 1,0 0-1,0 0 0,0 0 0,0 0 1,0 0-1,1 0 0,-1-1 0,0 1 1,0-1-1,1 0 0,-1 0 0,0 0 1,1 0-1,-1 0 0,0 0 0,1 0 0,-1-1 1,0 1-1,0-1 0,1 0 0,-1 0 1,0 0-1,0 0 0,0 0 0,3-2 1,0 0 1,0 0 0,0 0 0,-1 0 0,0-1 0,1 0 0,-1 1 0,-1-1 0,1-1 0,0 1 0,-1-1 0,0 1 0,0-1 0,-1 0 0,1 0 0,2-7 0,-3-22 53,-8 25-29,-9 20-15,10-3 185,1 0 1,-1 0 0,2 0-1,-1 1 1,1-1 0,0 1-1,1 0 1,0 0 0,0 0-1,1 0 1,0 0 0,1 19-1,0-27-185,0 0-1,0 0 0,0 0 0,0 0 0,0 0 0,1 0 1,-1 0-1,0 0 0,1 0 0,-1-1 0,0 1 0,1 0 0,-1 0 1,1 0-1,-1 0 0,1 0 0,0-1 0,-1 1 0,1 0 1,0 0-1,0-1 0,-1 1 0,1-1 0,0 1 0,0 0 1,2 0-1,-1 0 18,1-1 0,-1 1 0,1-1 0,0 1 1,0-1-1,-1 0 0,1 0 0,0 0 0,-1 0 1,5-1-1,-3 0-307,1 1 0,0-2 0,-1 1 0,0 0 0,1-1 0,-1 0 0,0 0 0,0 0 0,0 0 0,0-1 0,0 1 0,6-7 0,1-10-3822,-1-3-3033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11018,'9'-5'2776,"-1"1"-2006,46-22 3300,-51 24-3843,1 1-1,-1 0 1,1-1-1,-1 1 1,1 1-1,-1-1 1,1 0-1,0 1 1,-1 0-1,1 0 1,0 0-1,-1 0 1,1 1-1,3 0 1,-6 0-212,0-1 1,-1 1 0,1 0 0,-1 0 0,1-1 0,-1 1 0,1 0 0,-1 0 0,1 0 0,-1 0 0,0 0 0,0 0 0,1 0 0,-1 0 0,0-1-1,0 1 1,0 0 0,0 0 0,0 0 0,0 0 0,0 0 0,-1 0 0,1 0 0,0 0 0,-1 1 0,-6 24 274,-24 31 408,26-49-618,-1 0 0,1 0-1,1 1 1,0-1 0,0 1-1,0 0 1,1 0 0,1 1 0,0-1-1,-2 10 1,5-18-63,-1 0 1,0 0-1,1-1 1,-1 1-1,1 0 0,-1 0 1,1-1-1,0 1 1,-1 0-1,1-1 0,0 1 1,-1 0-1,1-1 1,0 1-1,0-1 0,0 0 1,-1 1-1,1-1 1,0 1-1,0-1 0,0 0 1,0 0-1,0 1 1,0-1-1,-1 0 0,1 0 1,0 0-1,0 0 1,0 0-1,0 0 0,1-1 1,35-2 840,-23-1-772,0-1 0,-1 0 0,0-1 0,0-1 0,-1 0 0,0 0 0,23-19 0,-15 9-284,-1-1 1,0-1 0,24-30-1,-28 24 106,-15 24 90,-1 1-1,1 0 0,0 0 0,0 0 0,0 0 1,-1-1-1,1 1 0,0 0 0,0 0 0,0 0 1,-1 0-1,1 0 0,0 0 0,0 0 1,-1 0-1,1 0 0,0 0 0,0 0 0,-1 0 1,1 0-1,0 0 0,0 0 0,-1 0 0,1 0 1,0 0-1,0 0 0,-1 0 0,1 0 0,0 0 1,0 1-1,0-1 0,-1 0 0,1 0 1,0 0-1,0 0 0,0 0 0,-1 1 0,1-1 1,0 0-1,0 0 0,0 0 0,0 1 0,0-1 1,-1 0-1,1 1 0,-6 3 0,0 1-1,1 0 1,-1 0 0,1 1-1,-6 7 1,7-8 73,1 1-1,-1 0 1,1 0-1,0 0 1,0 1 0,1-1-1,-3 9 1,5-14-52,0 0-1,0 0 1,0 0 0,0 0 0,0 0-1,0 0 1,0 0 0,0 0 0,0 0-1,1 0 1,-1 0 0,0 0 0,1 0-1,-1 0 1,0-1 0,1 1 0,-1 0-1,1 0 1,0 0 0,-1 0 0,2 1-1,0-1 6,0 0-1,0 0 0,0 0 0,0-1 1,0 1-1,0 0 0,0-1 0,0 1 1,1-1-1,-1 0 0,0 0 0,0 0 1,0 0-1,3 0 0,3-1 19,0-1-1,0 1 1,-1-1-1,1-1 0,0 0 1,-1 0-1,0 0 1,0-1-1,0 0 1,0 0-1,0-1 0,8-8 1,-3 3-127,-2 0 0,1-1 0,-2 0 1,1-1-1,14-24 0,-23 34 53,1 0 1,-1 1-1,0-1 1,0 0-1,-1 0 1,1 0-1,0 0 1,-1 0-1,1 0 1,-1 0-1,1 0 1,-1 0-1,0-3 1,0 5 18,0-1-1,-1 1 1,1 0 0,0-1 0,-1 1 0,1 0-1,0 0 1,-1-1 0,1 1 0,0 0 0,-1 0 0,1-1-1,0 1 1,-1 0 0,1 0 0,-1 0 0,1 0 0,0 0-1,-1 0 1,1 0 0,-1-1 0,1 1 0,-1 0 0,1 0-1,0 1 1,-1-1 0,1 0 0,-1 0 0,1 0-1,-1 0 1,1 0 0,0 0 0,-1 1 0,1-1 0,0 0-1,-1 0 1,-5 3-27,1 0-1,-1 0 0,1 0 0,0 0 1,0 1-1,0 0 0,-4 4 1,3-2 49,1 1 0,0-1 0,0 1 0,0-1 0,1 1 0,0 1 0,-4 9 0,7-15-6,1-1 0,-1 1 0,1-1 0,0 1 0,-1 0 0,1-1 0,0 1 0,0-1 0,0 1 0,0 0 0,0-1 0,0 1 0,1 0 0,-1-1 0,0 1 0,1-1 0,-1 1 0,1-1 0,0 1 0,0-1 0,-1 1 0,1-1 0,0 0 0,0 1 0,0-1 0,0 0 0,1 0 0,-1 0 0,0 0 0,0 0 0,1 0-1,-1 0 1,0 0 0,1 0 0,-1-1 0,1 1 0,-1 0 0,1-1 0,0 0 0,-1 1 0,1-1 0,2 0 0,73 15-397,0-5 0,112 2 0,-189-12 544,1 0-1,-1 0 1,1 0 0,0 0-1,-1 0 1,1-1 0,0 1-1,-1 0 1,1 0 0,-1-1-1,1 1 1,-1 0 0,1-1-1,-1 1 1,1 0 0,-1-1 0,1 1-1,-1-1 1,1 1 0,-1-1-1,1 1 1,-1-1 0,0 1-1,0-1 1,1 0 0,-1 1-1,0-1 1,0 1 0,1-2-1,2-27 918,-9-31-1141,-5 16 86,7 34-12,1 0 0,1 0-1,0 0 1,-2-14 0,50 23-1884,-34 2 1451,54 2-3254,-22-4-2541,5-7-5745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14253,'0'0'11280,"8"-1"-10874,6 0-147,1-1-1,-1-1 1,0 0-1,26-10 1,-36 12-236,-1 0 1,1-1 0,-1 0-1,1 0 1,-1 0 0,0 0 0,0 0-1,0 0 1,0-1 0,0 0-1,-1 1 1,1-1 0,-1 0-1,0 0 1,1-1 0,-2 1 0,1 0-1,0-1 1,-1 1 0,1-1-1,-1 1 1,0-1 0,0 0 0,0 0-1,-1 1 1,1-6 0,-1 9-41,0-1 0,-1 1 1,1 0-1,0-1 0,0 1 1,-1-1-1,1 1 0,0 0 1,-1-1-1,1 1 1,0 0-1,-1 0 0,1-1 1,-1 1-1,1 0 0,0 0 1,-1-1-1,1 1 0,-1 0 1,1 0-1,0 0 0,-1 0 1,1 0-1,-1 0 0,1 0 1,-1 0-1,1 0 0,-1 0 1,1 0-1,-1 0 0,1 0 1,0 0-1,-1 0 0,1 0 1,-1 0-1,1 0 1,-1 1-1,1-1 0,0 0 1,-1 0-1,1 1 0,-1-1 1,1 0-1,0 1 0,-1-1 1,1 0-1,0 1 0,0-1 1,-1 1-1,-22 16-261,16-8 259,0 1-1,0 0 1,1 1-1,0-1 0,1 1 1,0 0-1,1 1 1,-4 18-1,8-28 35,0-1-1,0 0 1,0 0 0,0 0-1,1 0 1,-1 0 0,0 1-1,1-1 1,-1 0 0,1 0-1,-1 0 1,1 0 0,0 0-1,-1 0 1,1 0 0,0-1-1,0 1 1,0 0 0,-1 0-1,1-1 1,0 1 0,0 0-1,0-1 1,0 1-1,0-1 1,1 1 0,-1-1-1,0 1 1,0-1 0,0 0-1,0 0 1,0 0 0,0 1-1,1-1 1,-1 0 0,0 0-1,0-1 1,0 1 0,2 0-1,50-5 911,-37 0-814,0 0 1,0 0-1,20-11 1,-26 10-179,2 0 0,-1 2 0,1-1 0,-1 2-1,1-1 1,0 2 0,25-4 0,-36 7 42,0-1 0,0 0 0,1 0 0,-1 1 0,0-1 0,1 1-1,-1-1 1,0 1 0,0-1 0,0 1 0,0 0 0,0 0 0,0-1 0,0 1 0,0 0-1,0 0 1,0 0 0,0 0 0,0 0 0,0 2 0,0-2 30,0 1 0,0-1 0,1 0 0,-1 1 0,0-1 0,0 0-1,1 0 1,-1 0 0,1 0 0,-1 0 0,1 0 0,-1 0 0,1-1 0,-1 1 0,3 0 0,2 0 74,0 0 0,0-1 0,0 0 1,0 0-1,0 0 0,0-1 0,0 0 0,0 0 1,0 0-1,-1-1 0,1 0 0,0 0 0,7-4 1,3-3 3,0-2 1,28-22 0,-31 21-360,1 2 0,0-1 0,27-13 0,-40 24 241,0-1 0,-1 1 0,1 0 0,-1 0 0,1 0 0,0-1-1,-1 1 1,1 0 0,0 0 0,-1 0 0,1 0 0,-1 0 0,1 0 0,0 1 0,-1-1 0,1 0 0,-1 0 0,1 0 0,0 0-1,-1 1 1,1-1 0,-1 0 0,1 1 0,-1-1 0,1 0 0,-1 1 0,1-1 0,-1 1 0,1-1 0,-1 1 0,1-1 0,-1 1-1,0-1 1,1 1 0,-1-1 0,0 1 0,0-1 0,1 1 0,-1-1 0,0 1 0,0 0 0,0-1 0,0 1 0,0 0 0,0-1 0,0 1-1,4 44 146,-2-14-55,5-9 18,1 0-1,1-1 1,1 0-1,15 24 1,-16-32-116,-1 1 1,0 1-1,-1 0 0,-1 0 0,0 0 1,-1 1-1,-1-1 0,0 1 1,-1 0-1,1 18 0,-4-31 84,-1 0 0,1 0 0,-1 0 1,0 0-1,0 0 0,0 0 0,0 0 0,0 0 0,-1-1 0,1 1 0,-1 0 0,0-1 0,0 1 1,0-1-1,0 0 0,0 0 0,0 1 0,-1-1 0,1-1 0,-1 1 0,1 0 0,-1-1 0,0 1 1,0-1-1,0 0 0,1 0 0,-1 0 0,0 0 0,0 0 0,0-1 0,-1 1 0,-4-1 0,3 1 44,0-1 0,1 0 0,-1 0 0,0 0 0,1 0 0,-1-1 0,0 1 0,1-1 0,-1 0 0,1-1-1,-1 1 1,1-1 0,0 0 0,-1 0 0,1 0 0,0-1 0,0 1 0,1-1 0,-1 0 0,0 0 0,-4-6 0,1-2-183,1 1 0,1-1 0,0 0 0,1-1 1,0 1-1,0-1 0,1 0 0,1 0 0,-2-23 1,3 30 67,1 0 1,0 0-1,0-1 1,1 1 0,-1 0-1,1 0 1,0 0-1,0 0 1,1 0-1,0 0 1,0 0-1,0 0 1,0 0 0,1 1-1,-1-1 1,1 1-1,1 0 1,-1 0-1,0 0 1,1 0 0,0 1-1,0-1 1,0 1-1,9-5 1,-1 2 39,1 1 0,0 1-1,0 0 1,22-3 0,28-9-2686,-62 16 2307,0 0-1,1-1 0,-1 1 0,0-1 1,-1 0-1,1 1 0,0-1 0,0 0 1,0 1-1,0-1 0,0 0 1,-1 0-1,1 0 0,0 0 0,-1 0 1,1 0-1,-1 0 0,1 0 0,-1 0 1,0 0-1,1 0 0,-1-1 0,1-14-6847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14061,'0'0'13741,"-17"49"-13068,17-33-513,6-1-128,5-1-929,1 0-1697,1-2-2435,4-2-5573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63 383 13645,'0'0'2979,"-7"10"154,3-5-2783,-2 1 316,1 2 0,-1-1 0,1 1 1,1-1-1,-1 1 0,1 0 0,1 1 0,-1-1 1,2 1-1,-1 0 0,-1 11 0,4-19-635,0 0 0,1-1 0,-1 1 0,0-1 0,1 1 0,-1-1 0,1 1 0,-1-1 0,0 1 0,1-1 0,-1 0 0,1 1 0,0-1 0,-1 1 0,1-1 0,-1 0 0,1 0 0,-1 1 0,1-1 0,0 0 0,-1 0 0,1 0 0,0 0 0,-1 0 0,1 0 0,0 0 0,-1 0 1,1 0-1,0 0 0,-1 0 0,1 0 0,-1 0 0,1 0 0,0 0 0,0-1 0,28-7 854,-19 2-858,-1 0 0,-1-1 0,1 1 0,-1-2 0,0 1-1,-1-1 1,1 0 0,-2-1 0,1 0 0,-1 0 0,6-13 0,4-8-115,-2 0 0,14-45 0,-20 47-359,0 0 1,-2 0-1,-1 0 0,-2-1 1,1-42-1,-4 69 411,0 0-1,0 0 1,0-1 0,0 1 0,0 0-1,0 0 1,-1-1 0,1 1-1,-1 0 1,0 0 0,0 0 0,0 0-1,0-1 1,0 1 0,0 1-1,0-1 1,-1 0 0,1 0 0,-1 0-1,-1-1 1,1 2 28,-1 0-1,1 0 1,-1 0 0,1 0-1,-1 0 1,1 1-1,-1-1 1,1 1 0,-1-1-1,0 1 1,1 0-1,-1 0 1,1 1 0,-1-1-1,0 0 1,1 1 0,-4 1-1,-1 0 46,0 0-1,1 1 1,-1 0 0,1 1-1,0-1 1,0 1 0,0 1-1,0-1 1,1 1 0,-1 0-1,1 0 1,0 0-1,1 1 1,-7 10 0,6-9 9,0 1 1,0 0 0,1 1 0,0-1-1,1 1 1,0 0 0,0 0 0,1 0-1,0 0 1,1 0 0,-1 9 0,4-10-72,-1 0 0,1 0 0,1 0 0,-1 0 0,2-1 0,-1 1 0,1-1 0,0 0 0,0 0 0,1 0 0,10 11 0,13 23-636,-21-29 455,0 0-1,0 0 1,-2 1 0,1-1 0,-2 1 0,0 1 0,0-1 0,-1 0 0,1 20 0,-4-32-25,4 15 20,2-13-6821,-1-3-415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1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 15150,'0'0'14574,"6"6"-14483,-4-4-84,-1 0-1,1 0 1,0-1 0,0 1 0,0-1 0,0 1-1,0-1 1,0 0 0,0 1 0,3 0 0,5-8 11,-7-20-84,-3 26 59,0 0 1,0 0-1,0 0 1,0 1-1,0-1 1,0 0 0,0 0-1,-1 0 1,1 0-1,0 1 1,0-1 0,0 0-1,0 0 1,0 0-1,-1 0 1,1 0-1,0 1 1,0-1 0,0 0-1,-1 0 1,1 0-1,0 0 1,0 0 0,0 0-1,-1 0 1,1 0-1,0 0 1,0 0-1,0 0 1,-1 0 0,1 0-1,0 0 1,0 0-1,0 0 1,-1 0 0,1 0-1,0 0 1,0 0-1,0 0 1,-1 0-1,1-1 1,0 1 0,0 0-1,0 0 1,-1 0-1,1 0 1,0 0 0,0 0-1,0-1 1,0 1-1,0 0 1,-1 0-1,1 0 1,0-1 0,0 1-1,0 0 1,0 0-1,0 0 1,0-1 0,0 1-1,0 0 1,0 0-1,0 0 1,0-1-1,0 1 1,0 0 0,0 0-1,0-1 1,-12 15-48,8-7 97,-1 1 0,1 0 1,1 0-1,-1 0 0,1 0 0,1 1 0,-1-1 0,2 1 0,-1 0 1,1 0-1,0 11 0,1-19-33,0 1 0,0-1 0,1 0 0,-1 0 0,0 0 0,1 0 0,-1 0 0,0 0 0,1 0 0,-1 0 0,1 0 0,0 0 1,-1 0-1,1-1 0,0 1 0,-1 0 0,1 0 0,0-1 0,0 1 0,0 0 0,0-1 0,0 1 0,0-1 0,0 1 0,0-1 0,1 1 0,3 0 21,-1 0-1,0 0 0,0 0 1,1-1-1,-1 1 1,0-1-1,7-1 1,-1 0-9,1 0 1,0-2 0,0 1 0,0-1-1,11-5 1,-4-2-182,-1 0 1,-1-1-1,25-21 0,-40 31-44,-22 37-10,-8 11 1171,28-45-860,-1 1 0,1 0 0,-1 1 0,1-1 0,0 0 0,0 0 0,1 0 0,-1 1 0,1-1 0,-1 0 0,1 1 0,0-1 0,0 0 0,1 4 1,0-6-162,0 0 1,0-1 0,0 1 0,0-1 0,0 1 0,0-1 0,0 1 0,0-1 0,0 0 0,0 1 0,0-1-1,0 0 1,0 0 0,0 0 0,0 0 0,0 0 0,0 0 0,0 0 0,1 0 0,0-1 0,15-1-4779,1-7-4250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29 9289,'-1'-1'424,"0"0"0,0 0 1,0 0-1,-1 1 0,1-1 1,0 0-1,0 1 0,-1-1 1,1 0-1,0 1 0,-1 0 1,1-1-1,0 1 0,-1 0 1,1 0-1,-1-1 0,1 1 1,0 0-1,-1 0 0,1 1 0,-1-1 1,1 0-1,0 0 0,-1 1 1,1-1-1,0 1 0,-3 0 1,2 1-146,0 0 0,0 0 0,0 0 1,0 1-1,0-1 0,0 0 0,1 1 0,-1-1 1,1 1-1,-1 0 0,1-1 0,-1 6 1,-2 5-134,0 1 1,2-1 0,-1 1 0,1 26-1,0-12-7,3 36 290,-1-61-401,0 1 1,1-1-1,-1 1 1,1-1-1,0 1 0,0-1 1,1 0-1,-1 1 0,1-1 1,-1 0-1,1 0 0,0 0 1,0 0-1,4 3 0,-5-5-4,0 0 0,0 0-1,0 0 1,0 0-1,1 0 1,-1-1-1,0 1 1,1-1-1,-1 1 1,0-1 0,1 1-1,-1-1 1,1 0-1,-1 1 1,1-1-1,-1 0 1,1 0-1,-1 0 1,1 0 0,-1 0-1,1-1 1,-1 1-1,2-1 1,1 0 25,0-1-1,0 0 1,-1 0 0,1 0 0,-1 0 0,0-1 0,1 1 0,3-5-1,4-5 20,0-1 0,-1 0 0,10-16-1,-13 20-62,-1-1 0,0 0 0,-1 0 0,0 0-1,0-1 1,-1 0 0,-1 0 0,1 0 0,2-20-1,-6 29-84,0 23-240,-1 4 254,1 0 42,0-1-1,5 35 1,-4-54 27,0 0 1,0 0-1,0 0 1,0 0 0,1 0-1,0 0 1,0 0-1,0 0 1,1-1 0,-1 0-1,1 1 1,0-1-1,1 0 1,-1 0-1,1 0 1,-1-1 0,7 6-1,-6-8 57,-1 1 0,1-1 0,0 0 0,0 1 0,-1-2 0,1 1 0,0 0 0,0-1-1,0 0 1,0 0 0,-1 0 0,1 0 0,0 0 0,0-1 0,0 0 0,0 0 0,-1 0 0,1 0 0,0 0-1,-1-1 1,1 0 0,-1 0 0,0 0 0,1 0 0,-1 0 0,0-1 0,0 1 0,3-4 0,7-7 129,0 0 1,-1 0-1,-1-1 1,16-26-1,-17 24-156,-1-1-1,0 0 1,9-27-1,-16 37-21,1-1 1,-1 1-1,-1-1 1,1 1-1,-1-1 1,0 0-1,-1 0 1,0 0-1,0 1 0,-1-1 1,-2-10-1,3 17-46,0 0-1,0 1 0,0-1 0,0 0 1,-1 0-1,1 0 0,0 0 1,-1 0-1,1 1 0,0-1 0,-1 0 1,1 0-1,-1 1 0,1-1 0,-1 0 1,0 1-1,1-1 0,-1 0 1,0 1-1,1-1 0,-1 1 0,0-1 1,0 1-1,1-1 0,-1 1 1,0 0-1,0-1 0,0 1 0,1 0 1,-1 0-1,0 0 0,0-1 0,0 1 1,0 0-1,0 0 0,0 0 1,0 0-1,1 1 0,-1-1 0,0 0 1,0 0-1,0 0 0,0 1 1,0-1-1,1 0 0,-1 1 0,0-1 1,0 1-1,0 0 0,-2 1-410,0 0 1,0 0-1,0 1 0,0-1 1,1 1-1,-1 0 0,1 0 0,0 0 1,0 0-1,-2 4 0,-8 33-9157,8-20 1269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6566,'0'0'20142,"7"-10"-18669,-2 3-1186,1 0-140,0-1 0,0 0 1,-1 0-1,0 0 0,0-1 0,-1 1 0,0-1 1,-1 0-1,0-1 0,3-18 0,-26 52-1439,17-14 1243,-1 0 0,1 0 0,1 1 1,0-1-1,0 0 0,1 1 0,0-1 0,1 1 0,0 0 0,1-1 0,2 14 0,-2-23-10,0 1-1,0-1 1,1 0 0,-1 0-1,0 0 1,0 1 0,1-1-1,-1-1 1,1 1 0,-1 0-1,1 0 1,-1 0-1,1-1 1,-1 1 0,1-1-1,0 1 1,-1-1 0,1 0-1,0 0 1,-1 1 0,1-1-1,0 0 1,-1-1 0,1 1-1,0 0 1,2-1 0,44-9-1574,-31 5 1291,0 1 1,1 0-1,-1 1 0,0 1 1,1 1-1,19 1 0,-33-1 423,-1 0 0,0 0 0,0 0 0,0-1 0,0 1 0,0-1 0,-1 0 0,1 1 0,0-1 0,-1-1 0,1 1 0,-1 0 0,0 0 0,0-1 0,0 0 0,0 1 0,0-1 0,2-4 0,32-61 657,-32 61-703,3-11 74,-1 0 1,-1 0-1,0-1 1,-1 1-1,-1-1 1,-1 0-1,0-30 0,-4 47-565,-3 12 310,-4 15 150,3 2 108,1 1-1,2 0 1,1 1-1,0-1 0,3 0 1,3 30-1,-4-55-86,1 0 1,0 0-1,0 0 1,0 0-1,0-1 0,0 1 1,1 0-1,-1 0 1,1-1-1,0 1 1,0-1-1,0 1 0,0-1 1,0 0-1,0 0 1,1 0-1,-1 0 1,1 0-1,-1-1 0,1 1 1,0-1-1,-1 1 1,1-1-1,0 0 1,0 0-1,0 0 0,0-1 1,0 1-1,0-1 1,0 0-1,0 1 1,1-1-1,-1-1 0,0 1 1,0 0-1,0-1 1,3 0-1,-5 0-103,0 1 1,0 0-1,0-1 0,0 1 0,0-1 0,0 1 1,0-1-1,0 1 0,0-1 0,0 0 0,-1 1 1,1-1-1,0 0 0,0 0 0,-1 1 0,1-1 1,-1 0-1,1 0 0,0 0 0,-1 0 0,0 0 1,1 0-1,-1 0 0,0 0 0,1 0 1,-1 0-1,0 0 0,0 0 0,0 0 0,0 0 1,0-1-1,0 1 0,0 0 0,0 0 0,0 0 1,-1 0-1,1 0 0,0 0 0,-1 0 0,1 0 1,-1-1-1,-1-3-254,0 0 1,0 1-1,0-1 0,0 1 1,-1-1-1,0 1 0,-4-5 1,-56-42 248,51 43 1034,1-1-1,-1 0 1,1 0 0,1-1 0,-19-22-1,29 32-932,0 0-1,0 0 1,0-1-1,0 1 0,0 0 1,0 0-1,0 0 1,0-1-1,0 1 1,0 0-1,0 0 1,0 0-1,0 0 0,0-1 1,0 1-1,0 0 1,0 0-1,0 0 1,0 0-1,0-1 1,0 1-1,0 0 0,0 0 1,0 0-1,0 0 1,1-1-1,-1 1 1,0 0-1,0 0 1,0 0-1,0 0 0,0 0 1,0 0-1,1-1 1,-1 1-1,0 0 1,0 0-1,0 0 1,0 0-1,0 0 1,1 0-1,-1 0 0,0 0 1,0 0-1,0 0 1,1 0-1,15-3 980,24 2 524,-33 1-1421,31 1-901,-17 0-1890,0-1 1,33-4 0,-24-5-8147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13613,'-1'77'9232,"3"85"-7440,-2-159-1750,0 0 0,0-1 0,0 1 0,1 0 0,0-1 0,-1 1 0,1-1 0,0 1 0,0-1 0,0 1 0,3 2 0,-4-4 10,1 0 1,0 0 0,-1-1 0,1 1-1,0 0 1,-1-1 0,1 1 0,0-1-1,0 1 1,0-1 0,0 0-1,0 1 1,-1-1 0,1 0 0,0 1-1,0-1 1,0 0 0,0 0 0,0 0-1,0 0 1,2 0 0,1-1 69,0 0 1,0-1-1,-1 1 1,1-1-1,-1 0 1,1 0-1,-1 0 1,1 0-1,-1-1 1,0 1-1,0-1 1,0 0-1,3-4 1,21-25-51,-1-2 1,-2 0 0,-1-1-1,22-48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12236,'0'0'6310,"16"57"-4741,-7-37-1281,2-3-160,-3-1-2466,5-5-3235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11627,'0'0'9161,"-4"52"-8104,4-16-160,0 2-33,0 0 33,0 3-32,0-5 32,0-2-257,0-8-319,0-5-225,0-8-32,4-8-256,0-5-1218,7 0-928,-1-5-2819,-5-10-4324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12300,'0'0'3491,"1"9"11,-1-3-2954,0-1 0,1 0 1,0 1-1,0-1 0,0 0 0,1 1 0,4 8 0,-5-12-383,0 0-1,1 0 0,-1 0 0,1-1 0,-1 1 0,1 0 0,0-1 0,0 1 0,0-1 0,0 1 1,0-1-1,0 0 0,0 0 0,0 0 0,1 0 0,-1 0 0,0 0 0,1-1 0,-1 1 0,0-1 1,1 0-1,-1 0 0,1 0 0,2 0 0,1 0-94,-1 0 0,0 0 1,1 0-1,-1-1 0,0 0 0,0 0 0,1-1 1,-1 1-1,0-1 0,0 0 0,-1 0 0,1-1 1,0 1-1,-1-1 0,1 0 0,-1-1 0,0 1 1,0-1-1,0 0 0,-1 1 0,1-2 1,-1 1-1,0 0 0,0-1 0,0 1 0,-1-1 1,0 0-1,0 0 0,0 0 0,0 0 0,-1 0 1,2-10-1,-3 10-54,-2-26-29,2 30-2,-1 1 0,1-1-1,-1 0 1,1 1-1,-1-1 1,1 1 0,-1-1-1,1 1 1,-1-1 0,0 1-1,1-1 1,-1 1-1,0-1 1,1 1 0,-1 0-1,0-1 1,0 1-1,1 0 1,-1 0 0,0-1-1,0 1 1,1 0-1,-1 0 1,0 0 0,0 0-1,0 0 1,1 0-1,-1 0 1,0 1 0,0-1-1,1 0 1,-1 0-1,0 1 1,0-1 0,1 0-1,-2 1 1,-1 1-3,0 0 0,0 0 0,0 0 0,0 0 0,1 1 0,-1-1 0,1 1 0,-1 0 1,1 0-1,0 0 0,0 0 0,0 0 0,1 0 0,-1 0 0,1 0 0,-2 5 0,-16 56 35,18-60-10,0 0 0,0 0 0,0 0 0,1 0 0,0 1 0,0-1 0,0 0 1,0 0-1,1 0 0,-1 0 0,1 0 0,1 4 0,-1-6 0,0-1-1,1 0 1,-1 1-1,0-1 1,0 0-1,1 0 1,-1 0-1,1 0 1,-1 0-1,1 0 1,-1-1-1,1 1 1,-1 0-1,1-1 0,0 1 1,-1-1-1,1 1 1,0-1-1,-1 0 1,1 0-1,0 0 1,0 0-1,-1 0 1,1 0-1,0-1 1,-1 1-1,1 0 1,0-1-1,-1 1 1,4-2-1,7-2 16,0-1-1,-1 0 0,1 0 1,-1-1-1,18-13 0,-20 12-22,0 1 0,1 0 0,0 1 0,0 0 0,0 1-1,1-1 1,-1 2 0,13-3 0,-22 6-3,0-1-1,0 1 1,0 0 0,0 0 0,0 0 0,0 0 0,0 0 0,-1 1 0,1-1-1,0 0 1,0 0 0,0 0 0,0 1 0,0-1 0,-1 1 0,1-1-1,0 0 1,0 1 0,-1-1 0,1 1 0,0 0 0,-1-1 0,1 1 0,0-1-1,-1 1 1,1 0 0,-1 0 0,1-1 0,-1 1 0,1 0 0,-1 1-1,6 33-115,-1-2 259,-4-32-116,-1 0 0,0 0 1,1 0-1,-1 0 0,1 0 0,-1 0 1,1 0-1,-1 0 0,1-1 1,0 1-1,-1 0 0,1 0 0,0-1 1,-1 1-1,1 0 0,0-1 0,0 1 1,0-1-1,0 1 0,0-1 1,0 1-1,0-1 0,0 0 0,0 0 1,1 1-1,2-1 0,-1 0 0,1 0 0,0 0 0,-1 0 0,1 0 1,0-1-1,-1 0 0,1 0 0,-1 0 0,1 0 0,-1 0 0,0-1 0,1 0 0,4-2 1,38-37 439,-41 35-426,0 1-1,0-1 1,1 1-1,0 1 1,-1-1-1,2 1 1,-1 0-1,0 0 1,1 1-1,8-4 1,-14 8-39,-1-1 1,1 0-1,-1 1 1,1-1-1,-1 0 1,1 1 0,-1-1-1,1 1 1,-1-1-1,0 1 1,1-1-1,-1 1 1,0-1-1,0 1 1,1 0 0,-1-1-1,0 1 1,0-1-1,0 1 1,1 0-1,-1-1 1,0 1-1,0-1 1,0 1 0,0 0-1,0-1 1,0 1-1,-1 1 1,2 29-39,-1-22 63,5 15 309,5-18-692,2-15-2755,-2-13-4819,-4 2-2839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15086,'0'0'12684,"49"38"-26489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15663,'0'0'2370,"53"-13"609,-19 6-1922,9 2-929,4-4-128,2-1-2082,2-4-4004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40 187 5381,'0'0'25229,"8"-10"-25010,23-31-112,-29 39-108,-1 0 0,0 0 0,1 0 0,-1 0 0,0 0 0,0 0 0,-1 0 0,1 0 0,0-1 0,-1 1 0,1 0 0,-1 0 0,0-1 0,0 1 0,0 0 0,0-1 0,0 1 0,0 0 0,0-1 0,-1 1 0,1 0 0,-1 0 0,0 0 0,0-1 0,0 1 0,0 0 0,0 0 0,0 0 0,0 0 0,-1 1 0,1-1 0,-1 0 0,1 0 0,-1 1 0,0-1 0,0 1 0,0 0 0,1-1 0,-1 1 0,0 0 0,-1 0 0,1 0 0,0 0 0,0 1 0,0-1 0,0 1 0,-1-1 1,1 1-1,0 0 0,-1-1 0,1 1 0,0 0 0,-5 1 0,5 0-7,1 0 0,-1 0 0,0 0 0,1 0 0,-1 1 0,1-1 0,-1 0 0,1 1 0,0-1 0,-1 1 0,1-1 0,0 1 0,0 0 0,0-1 0,0 1 0,0 0 0,1 0 0,-1 0 0,1-1 0,-1 1 0,1 0 0,-1 0 0,1 0 0,0 4 0,-1-3 6,1-1 1,-1 1-1,1-1 1,0 1-1,0 0 1,0-1-1,0 1 1,0-1-1,1 1 1,-1 0-1,1-1 1,0 1-1,-1-1 1,1 1-1,0-1 1,1 0-1,-1 1 1,0-1-1,3 3 1,1-2 6,1-1 0,0 1 0,0-1 0,0-1 0,0 1 0,0-1 0,0 0 0,0 0 0,1-1 0,-1 0 0,0 0 0,10-2 0,76-13-6,-59 7-47,-19 4 15,-1 1-1,1 0 1,24-1 0,-36 4 353,-3 0-240,0 0-1,0 0 1,0 0 0,0-1 0,0 1 0,0 0 0,1 0-1,-1-1 1,0 1 0,0-1 0,0 1 0,0-1-1,1 1 1,-1-1 0,0 1 0,0-1 0,1 1-1,-1-1 1,0-1 0,-3-5-18,1 0-1,0-1 1,1 1 0,0-1-1,0 0 1,-1-9 0,2 13-407,1-1 0,-1 1 0,1-1 0,0 1 0,1-1 0,-1 1 0,2-6 1,-2 9 92,1 0 1,-1 1 0,1-1 0,-1 0 0,1 1 0,-1-1 0,1 1-1,-1-1 1,1 1 0,-1-1 0,1 1 0,0-1 0,-1 1 0,1 0 0,0-1-1,0 1 1,-1 0 0,1 0 0,0-1 0,0 1 0,-1 0 0,1 0 0,0 0-1,0 0 1,-1 0 0,1 0 0,0 0 0,1 0 0,-1 0-36,20-1-6797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128 193 3299,'0'0'12956,"-8"-4"-9128,7 3-3775,-3-1 442,0 0 0,0 0-1,0 1 1,-1-1 0,1 1 0,0 0 0,-9-1-1,11 2-359,0 0 0,0 0 0,0 1-1,0-1 1,0 1 0,0-1-1,0 1 1,0 0 0,0 0-1,0 0 1,0 0 0,0 0 0,0 0-1,1 0 1,-1 1 0,0-1-1,1 1 1,-1-1 0,1 1-1,0 0 1,0-1 0,-1 1 0,0 2-1,-2 3-49,-1 0 0,1 1 0,1-1 0,-1 1 0,1 0 0,1 0 0,-1 0 0,1 0 0,1 0 1,0 0-1,0 1 0,0-1 0,2 11 0,-1-18-60,1 0 1,0 1 0,-1-1 0,1 0-1,0 0 1,0 0 0,0 0 0,0 0-1,0 0 1,0 0 0,0 0 0,0 0-1,1-1 1,-1 1 0,0 0 0,1-1-1,-1 1 1,0-1 0,1 1 0,-1-1-1,0 1 1,1-1 0,-1 0 0,1 0-1,-1 0 1,0 0 0,1 0 0,-1 0-1,1 0 1,-1-1 0,1 1 0,-1 0 0,0-1-1,1 1 1,1-2 0,4 1 122,0-1 0,0 0 0,0-1 0,0 1 0,9-7 0,-3 0-159,-1-1 0,0 0 1,0-1-1,-1 0 0,-1-1 1,0 0-1,0 0 0,-1-1 1,-1-1-1,0 1 0,-1-1 1,-1 0-1,0-1 0,5-20 1,-16 66-195,1 1 0,1 60 1,2-91 221,1 0-1,0 1 1,0-1 0,0 0 0,1 1 0,-1-1 0,0 0 0,0 0 0,1 1-1,-1-1 1,1 0 0,-1 0 0,1 0 0,-1 1 0,1-1 0,0 0 0,0 0-1,-1 0 1,1 0 0,0 0 0,0-1 0,0 1 0,0 0 0,0 0-1,2 0 1,-1 0 34,0 0-1,0 0 1,1-1-1,-1 0 0,1 1 1,-1-1-1,0 0 1,1 0-1,-1 0 0,1 0 1,-1-1-1,4 0 1,2-1 65,0-1 0,0 1 0,0-1 0,-1-1 0,0 0 1,0 0-1,9-6 0,-2-2-81,0-1-1,-2 0 1,0-1 0,0 0 0,-1-1-1,9-17 1,-15 24-32,0 0-1,-1-1 1,0 1-1,-1-1 0,0 0 1,0 0-1,-1 0 1,0 0-1,-1 0 1,0-1-1,0 1 1,-1 0-1,-2-17 0,2 25-7,0 1-1,0-1 0,0 1 0,0-1 0,0 0 0,0 1 0,0-1 0,-1 1 0,1-1 0,0 1 0,0-1 0,-1 1 0,1-1 0,0 1 0,-1-1 0,1 1 0,-1-1 0,1 1 0,-1-1 0,1 1 0,-1 0 0,1-1 0,-1 1 0,1 0 0,-1-1 0,1 1 0,-1 0 0,1 0 0,-1 0 0,0 0 0,1-1 0,-1 1 0,1 0 0,-1 0 1,0 0-1,1 0 0,-1 0 0,1 0 0,-1 1 0,0-1 0,1 0 0,-1 0 0,1 0 0,-1 0 0,1 1 0,-1-1 0,1 0 0,-1 1 0,1-1 0,-1 0 0,1 1 0,-1-1 0,0 1 0,-25 24-131,6 4 227,-25 52-1,40-70-67,0 0 0,1 0-1,1 1 1,0-1-1,0 1 1,1-1 0,0 1-1,1 21 1,1-31-107,0-1-1,0 1 1,0 0-1,0-1 1,0 1-1,1 0 1,-1-1-1,1 1 1,-1 0-1,1-1 1,-1 1-1,1-1 1,0 1 0,0-1-1,0 0 1,0 1-1,0-1 1,0 0-1,0 0 1,0 0-1,1 1 1,-1-1-1,0 0 1,2 0-1,0 0-304,0 0 0,0 0-1,0 0 1,0-1-1,0 1 1,0-1-1,0 0 1,0 0 0,0 0-1,0 0 1,0 0-1,4-2 1,5-1-1176,-1 0 1,0-1-1,-1 0 0,1 0 1,-1-2-1,11-6 0,9-9-6591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13261,'0'0'12870,"-11"0"-11049,-1-1-1384,0 1 0,0 1 0,0 0 0,-12 3 0,21-4-404,0 0 1,1 1 0,-1-1-1,1 1 1,-1 0 0,1 0 0,-1 0-1,1 0 1,0 0 0,-1 0-1,1 1 1,0-1 0,0 1 0,0-1-1,0 1 1,0 0 0,0 0-1,1 0 1,-1 0 0,0 0-1,1 0 1,0 1 0,0-1 0,-1 0-1,1 1 1,0-1 0,1 1-1,-1-1 1,0 1 0,0 4 0,2-7-36,0 1 1,-1 0 0,1-1 0,0 1 0,-1-1 0,1 1 0,0-1 0,0 1 0,-1-1-1,1 1 1,0-1 0,0 0 0,0 1 0,0-1 0,0 0 0,-1 0 0,1 0 0,0 0 0,0 0-1,0 0 1,0 0 0,0 0 0,1 0 0,32 0 63,-25 0-65,167-10-1471,-175 10 1474,-1 0 0,1-1 0,-1 1 0,1 0 0,-1 0 0,1 0 0,-1 0 0,1 0 0,-1 0 0,1-1 0,-1 1 0,1 0 0,-1 0 0,1 1 0,0-1 0,-1 0 0,1 0 0,-1 0 0,1 0 0,-1 0 0,1 1 0,-1-1 0,0 0 0,1 0 0,-1 1 0,1-1 0,-1 0 0,1 1 0,-1-1 0,0 0 0,1 1 0,-1-1 0,0 0 0,1 1 0,-1-1 0,0 1 0,1-1 0,-1 1 0,0-1 0,0 1 0,0-1 0,0 1 0,1-1 0,-1 1 0,0-1 0,0 1 0,0-1 0,0 1 0,0-1 0,0 1 0,0-1 0,-1 1 0,1 0 0,0-1 0,0 1 0,0-1 0,0 1 0,-1-1 0,1 0 0,0 1 0,0-1 0,-1 1 0,1-1 0,0 1 0,-1-1 0,0 1 0,-26 25 523,17-20-477,0 0-1,1 0 1,-2-1-1,1-1 1,-1 0-1,1 0 1,-13 1-1,-21-2-7279,29-6-3027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11691,'0'0'6801,"9"3"-4041,-4 0-2513,-2-2-18,0 1 1,0-1 0,1 0-1,-1 1 1,0-1 0,1-1 0,-1 1-1,0 0 1,1-1 0,-1 0 0,1 0-1,-1 0 1,1 0 0,-1 0 0,1-1-1,-1 1 1,1-1 0,-1 0 0,0 0-1,0-1 1,1 1 0,-1 0-1,5-4 1,1-2 55,-1 0-1,0 0 1,0-1 0,0 0-1,-1-1 1,9-12-1,-13 16-220,0 0 0,-1 0 0,1-1 0,-1 1 0,0-1 0,0 1 0,-1-1 0,0 0 0,0 0 0,0 0 0,-1 1 0,1-1 0,-2-11 0,1 16-72,0 0 0,0 0-1,-1 0 1,1 0-1,0 0 1,0 0 0,-1 0-1,1 0 1,0 0 0,-1 0-1,1 0 1,-1 1-1,0-1 1,1 0 0,-1 0-1,1 0 1,-1 1 0,0-1-1,0 0 1,1 1 0,-1-1-1,0 1 1,0-1-1,0 1 1,0-1 0,0 1-1,0-1 1,0 1 0,1 0-1,-1 0 1,0-1-1,0 1 1,0 0 0,0 0-1,0 0 1,-2 0 0,1 1-42,0-1-1,0 0 1,0 1 0,0-1 0,0 1 0,0 0 0,0 0 0,0-1 0,0 1-1,1 0 1,-1 1 0,0-1 0,1 0 0,-1 1 0,1-1 0,-1 0 0,-1 3-1,-4 7 13,1-1-1,0 2 0,0-1 1,1 0-1,1 1 0,0 0 1,0 0-1,1 0 0,1 1 0,0-1 1,0 14-1,2-25 41,0 0 0,0 0 0,0 0 0,0 0 0,0 0 1,1-1-1,-1 1 0,0 0 0,0 0 0,1 0 0,-1-1 0,0 1 0,1 0 0,-1 0 0,1-1 0,-1 1 0,1 0 1,-1-1-1,1 1 0,-1 0 0,1-1 0,0 1 0,-1-1 0,1 1 0,0-1 0,-1 1 0,1-1 0,0 0 0,0 1 1,0-1-1,1 0 0,1 1 7,0-1-1,1 1 1,-1-1 0,1 0 0,-1-1-1,0 1 1,1-1 0,4-1 0,3-1 11,-1 0 0,1-1 0,-1 0 0,13-8 0,8-13 10,-26 20-29,0 0 1,0 1-1,0 0 1,1-1-1,0 2 0,-1-1 1,1 1-1,1 0 0,-1 0 1,0 0-1,1 1 0,6-2 1,-11 7-1,0-1 0,0 0 1,-1 1-1,1-1 1,-1 1-1,0-1 1,0 1-1,1 0 0,-2-1 1,1 1-1,0 0 1,-1 0-1,1 0 0,-1-1 1,0 5-1,3 7 169,-2-12-123,-1 0 0,1 0 0,0 0 0,0 0 1,0-1-1,0 1 0,0 0 0,0-1 0,0 1 0,0 0 1,0-1-1,1 0 0,-1 1 0,1-1 0,-1 0 0,1 0 1,0 1-1,-1-1 0,1-1 0,0 1 0,0 0 0,0 0 0,0-1 1,-1 1-1,1-1 0,0 1 0,0-1 0,0 0 0,0 0 1,0 0-1,0 0 0,0 0 0,0 0 0,0-1 0,0 1 1,0-1-1,0 1 0,2-2 0,10-2 94,-1-2-1,1 1 1,-1-2-1,15-9 1,-11 6-228,-10 6 82,-1 1 0,1-1 0,0 1 0,1 1 0,-1-1 0,8 0 0,-14 2-1,1 1 1,-1 0 0,0 0-1,0 0 1,1 1-1,-1-1 1,0 0 0,0 0-1,1 1 1,-1-1 0,0 0-1,0 1 1,1 0-1,-1-1 1,0 1 0,0-1-1,0 1 1,0 0 0,0 0-1,0 0 1,0 0-1,0 0 1,-1 0 0,1 0-1,0 0 1,0 0 0,-1 0-1,1 0 1,-1 0-1,1 0 1,-1 1 0,1-1-1,-1 0 1,0 0 0,0 1-1,1-1 1,-1 0-1,0 1 1,0-1 0,0 0-1,-1 3 1,6 15 476,-1-9-1641,3-19-11931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19763,'0'0'9449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13549,'0'0'6689,"-2"12"-4826,-29 186 995,14-64-1040,10-94-1113,0-1 54,1 1 1,2 0-1,1 43 1,3-83-756,0 1 1,0-1 0,0 0 0,0 1 0,0-1-1,0 0 1,0 1 0,0-1 0,0 1 0,0-1 0,0 0-1,0 1 1,0-1 0,0 0 0,0 1 0,1-1-1,-1 0 1,0 1 0,0-1 0,0 0 0,0 1 0,1-1-1,-1 0 1,0 1 0,0-1 0,1 0 0,-1 0 0,0 1-1,0-1 1,1 0 0,-1 0 0,0 0 0,1 1-1,-1-1 1,0 0 0,1 0 0,0 0 0,10-10 152,7-22 10,-11 8-170,-1-1 1,-2 0 0,0 1-1,-1-27 1,0-43-3520,-3 97 3532,1-1 1,0 1 0,-1 0 0,1-1 0,0 1-1,0 0 1,0-1 0,1 1 0,-1-1 0,1 0-1,-1 1 1,1-1 0,0 0 0,0 0 0,0 0-1,0 0 1,0-1 0,0 1 0,0 0 0,1-1-1,-1 1 1,1-1 0,-1 0 0,1 0 0,-1 0-1,1 0 1,0-1 0,-1 1 0,1-1 0,0 1-1,0-1 1,-1 0 0,1 0 0,5-1 0,-2 1 164,0 0 0,0-1 0,0 0 1,0 0-1,-1 0 0,1-1 0,0 0 1,-1 0-1,1 0 0,-1-1 0,0 0 0,1 0 1,-1 0-1,-1-1 0,8-6 0,-7 4-132,1-1 0,-1 0 0,0 0 1,-1 0-1,1-1 0,-2 0 0,1 0 0,-1 0 0,0 0 0,-1 0 0,0-1 0,0 1 0,-1-1 0,0 0 0,0-15 0,-1 23-59,0 1 0,1-1 0,-1 1 0,0-1 0,0 0 0,0 1 0,0-1 0,0 0 0,0 1 0,0-1 0,0 0 0,0 1 1,0-1-1,0 0 0,-1 1 0,1-1 0,0 1 0,0-1 0,-1 0 0,1 1 0,0-1 0,-1 1 0,1-1 0,0 1 0,-1-1 0,1 1 0,-1-1 0,1 1 0,-1-1 0,1 1 0,-1 0 0,1-1 0,-1 1 0,1 0 0,-1-1 0,0 1 0,1 0 1,-1 0-1,0 0 0,1 0 0,-1-1 0,1 1 0,-1 0 0,0 0 0,1 0 0,-1 0 0,0 0 0,1 0 0,-1 1 0,0-1 0,1 0 0,-1 0 0,0 0 0,1 1 0,-1-1 0,1 0 0,-1 1 0,1-1 0,-1 0 0,0 2 0,-4 0-69,1 1-1,0 0 0,1 0 0,-1 0 0,1 1 0,-1 0 1,-2 4-1,-1 3-45,0 0 1,1 0-1,1 1 1,0 0-1,0 0 0,1 1 1,1-1-1,0 1 1,1-1-1,-2 21 1,4-32-39,0 0 1,0 0-1,0 0 1,0 0-1,0-1 1,0 1-1,1 0 1,-1 0-1,0 0 1,0 0-1,1 0 1,-1-1-1,0 1 1,1 0-1,-1 0 1,1-1-1,-1 1 1,1 0-1,-1-1 1,1 1 0,-1 0-1,1-1 1,0 1-1,-1-1 1,1 1-1,0-1 1,0 1-1,26 2-6330,-24-3 5758,24 0-5382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6086,'0'0'10217,"-11"10"-8978,-31 35-198,39-42-758,1 1-1,-1 1 1,1-1-1,0 0 1,0 0 0,0 1-1,0-1 1,1 1-1,0 0 1,0-1 0,0 1-1,0 0 1,1 0-1,0 9 1,0-14-278,1 1-5,-1 0 0,1-1 0,-1 1 0,1 0 0,-1 0 1,1 0-1,-1 0 0,1-1 0,0 1 0,0 0 0,-1-1 0,1 1 0,0-1 0,0 1 0,0 0 1,0-1-1,-1 0 0,1 1 0,0-1 0,0 0 0,0 1 0,0-1 0,0 0 0,0 0 1,0 0-1,1 0 0,38 5-557,-26-3 310,-1-1 214,-1 1-1,0 1 0,0 0 1,-1 1-1,1 1 0,-1-1 1,0 2-1,0-1 0,11 9 1,-21-14 86,-1 1 0,1-1 0,0 1 0,0 0 0,-1-1 1,1 1-1,0 0 0,-1-1 0,1 1 0,-1 0 0,1 0 0,-1-1 0,1 1 1,-1 0-1,1 0 0,-1 0 0,0 0 0,0 0 0,1 0 0,-1 0 0,0-1 0,0 1 1,0 0-1,0 0 0,0 0 0,0 0 0,0 0 0,0 0 0,-1 0 0,1 0 1,0 0-1,-1 1 0,0 0 11,-1-1 1,0 1-1,1 0 0,-1 0 1,0-1-1,0 1 1,0-1-1,0 0 1,0 1-1,-1-1 0,1 0 1,-3 1-1,-5 2-5,-1-1-1,1 0 1,-1-1-1,-20 2 1,30-3-186,-1-1 0,1 0 0,-1 0 0,1 0 0,-1 0 0,1-1 1,-1 1-1,1 0 0,-1-1 0,1 1 0,0-1 0,-1 1 1,1-1-1,-1 0 0,1 1 0,0-1 0,0 0 0,-1 0 0,1 0 1,0 0-1,-1-2 0,0 1-603,1 0 0,0-1-1,0 0 1,0 1 0,1-1 0,-1 1 0,0-1 0,1 0 0,0 0 0,0 1-1,0-6 1,0-20-7614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8104,'0'0'10356,"4"9"-8632,-2-1-1475,1 0-1,-1 0 0,0 0 0,-1 0 1,0 0-1,0 0 0,-1 0 0,0 0 1,-1 13-1,-6 28 569,2-1-1,2 0 1,2 1 0,7 55 0,-4-89-1482,-1-2-9931,-11-24 1460,-2-5 10715,-23-30 82,21 26 1246,0-1-1,2 0 1,-16-37-1,27 56-2622,0 0-1,0-1 1,1 1-1,-1-1 1,0 0-1,1 1 1,0-1-1,-1 1 1,1-1-1,0 0 1,0 1-1,1-1 1,0-4-1,0 6-152,-1 0-1,1-1 0,-1 1 0,1 0 0,0 0 1,0-1-1,0 1 0,0 0 0,0 0 1,0 0-1,0 0 0,0 0 0,0 1 1,0-1-1,1 0 0,-1 0 0,0 1 0,3-2 1,4 0 0,1 1 0,0-1 0,-1 2 0,1-1 0,0 1 0,13 1 0,3 0-899,24-1-2548,-16 0-1792,10 0-6434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12716,'0'0'9956,"2"-8"-8338,-1 5-1493,0 0 0,0 0 0,1 0 1,-1 0-1,1 0 0,-1 0 0,1 1 1,0-1-1,0 0 0,0 1 1,0 0-1,0-1 0,6-3 0,-4 4 4,1-1-1,-1 1 0,1 0 1,0 0-1,0 1 1,0 0-1,0-1 0,0 2 1,0-1-1,8 0 0,-10 1-117,-1 0 0,0-1 0,1 1 0,-1 0-1,1 0 1,-1 1 0,0-1 0,1 0 0,-1 1 0,0 0-1,1-1 1,-1 1 0,0 0 0,0 0 0,0 0 0,0 0-1,0 1 1,0-1 0,0 1 0,3 2 0,-3-1-32,0 1 0,-1-1 0,1 1 1,-1 0-1,0-1 0,0 1 0,0 0 1,0 0-1,-1 0 0,1 0 0,-1-1 0,-1 8 1,0 6-45,0-1 0,-2 1 0,-6 24 1,-5 34 88,14-74-7,0-1 0,0 1 1,0-1-1,0 1 0,0-1 0,0 1 1,0 0-1,0-1 0,1 1 1,-1-1-1,0 1 0,0-1 1,0 1-1,0-1 0,1 1 0,-1-1 1,0 1-1,1-1 0,-1 1 1,0-1-1,1 0 0,-1 1 0,0-1 1,1 1-1,-1-1 0,1 0 1,-1 1-1,1-1 0,-1 0 1,1 0-1,-1 1 0,1-1 0,-1 0 1,2 0-1,24-2 632,22-20 360,-38 14-841,0-1 1,-1-1-1,0 1 0,0-1 0,-1-1 0,0 0 1,10-20-1,-14 25-132,-1 0 1,0-1-1,0 1 0,-1-1 1,1 0-1,-2 0 1,1 0-1,-1 0 0,0 0 1,0 0-1,-1 0 1,0 0-1,0 0 0,-1 0 1,0 0-1,-2-8 1,3 14-67,-1 0 1,1 0-1,0 0 1,-1 0-1,1 0 1,-1 0-1,0 0 1,1 0-1,-1 1 1,0-1-1,1 0 1,-1 0-1,0 1 1,0-1-1,0 0 1,1 1-1,-1-1 1,0 1-1,0-1 1,0 1-1,0 0 1,0-1-1,0 1 1,0 0-1,0 0 1,0 0-1,0 0 1,0-1-1,0 1 1,0 1-1,0-1 1,0 0-1,0 0 1,0 0-1,0 0 1,-2 1-1,1 0-155,1-1-1,-1 1 0,1 0 0,0-1 0,-1 1 1,1 0-1,0 0 0,-1 0 0,1 0 0,0 0 0,0 0 1,0 0-1,0 0 0,0 1 0,0-1 0,0 0 1,0 1-1,0-1 0,1 1 0,-1-1 0,0 1 0,0 2 1,1 27-6995,3-20 875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4420,'0'0'20783,"-9"6"-20549,6-3-223,-42 38 119,43-39-126,0 0-1,0 0 1,0 1-1,0-1 1,1 0-1,-1 1 1,1 0-1,0-1 0,0 1 1,0 0-1,0 0 1,0-1-1,0 1 1,1 0-1,-1 0 1,1 0-1,0 0 1,0 0-1,0 0 0,1 6 1,7 2-82,-3-23 487,-1-21 701,-9 8-692,5 25-417,0-1 1,0 1-1,-1-1 0,1 1 0,0-1 0,0 1 1,-1 0-1,1-1 0,0 1 0,-1-1 0,1 1 0,-1 0 1,1-1-1,-1 1 0,1 0 0,0 0 0,-1-1 1,1 1-1,-1 0 0,1 0 0,-1 0 0,1 0 0,-1-1 1,0 1-1,0 0 0,-1 1 1,0 0 1,0 0-1,0-1 1,0 1 0,1 1-1,-1-1 1,0 0-1,0 0 1,1 1-1,-1-1 1,0 1-1,1-1 1,0 1-1,-1 0 1,1-1-1,0 1 1,0 0-1,-1 2 1,-3 5 106,1 0 1,0 0 0,0 0-1,1 0 1,0 1 0,-1 9-1,3-14-85,0 1 0,0-1 0,1 0 1,0 0-1,0 0 0,0 0 0,0 0 0,1 1 0,0-1 0,0 0 0,0 0 1,0 0-1,3 4 0,-3-7-14,0-1 1,-1 0-1,1 0 1,0 0-1,0 0 1,0 0-1,0 0 0,0-1 1,0 1-1,0 0 1,0 0-1,0-1 1,1 1-1,-1-1 1,0 1-1,0-1 1,1 1-1,-1-1 0,0 0 1,0 0-1,1 1 1,-1-1-1,0 0 1,1 0-1,-1 0 1,0-1-1,1 1 1,-1 0-1,0 0 0,1-1 1,-1 1-1,0-1 1,0 1-1,1-1 1,-1 1-1,0-1 1,0 0-1,0 0 1,0 1-1,0-1 0,1-2 1,7-4 78,0 0 0,-1-1 0,12-14 0,-17 18-110,83-105-11,-86 109 21,0 0-1,0 0 1,0 0 0,0 0-1,0 0 1,0-1 0,1 1-1,-1 0 1,0 0 0,0 0-1,0 0 1,0 0 0,0 0-1,1-1 1,-1 1 0,0 0-1,0 0 1,0 0 0,0 0 0,1 0-1,-1 0 1,0 0 0,0 0-1,0 0 1,0 0 0,1 0-1,-1 0 1,0 0 0,0 0-1,0 0 1,0 0 0,1 0-1,-1 0 1,0 0 0,0 0-1,0 0 1,0 0 0,1 0 0,-1 0-1,0 1 1,0-1 0,0 0-1,0 0 1,0 0 0,1 0-1,-1 0 1,0 0 0,0 1-1,0-1 1,0 0 0,0 0-1,0 0 1,0 0 0,1 1 0,3 15-321,0 16 53,-8 44 1549,10-108 162,2-3-831,-3-1 0,2-59 0,-7 94-926,10 27-3957,-6-23 3308,0-1 1,0 1-1,0 0 0,0-1 0,1 0 0,-1 0 1,0 0-1,1-1 0,0 0 0,-1 1 0,9 0 1,13 0-6410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12684,'0'0'6892,"3"-10"-4212,-3 6-2520,1 0 0,0-1 0,1 1 0,-1 0 0,1 0 0,0 0 0,-1 1 0,2-1 0,-1 0 0,0 1-1,1-1 1,0 1 0,0 0 0,0-1 0,0 2 0,0-1 0,1 0 0,-1 1 0,1-1 0,-1 1 0,1 0 0,0 0 0,0 0 0,0 1 0,0 0 0,0-1 0,1 1 0,-1 1 0,0-1 0,6 0 0,-7 1-152,-1 0 0,1 0 1,-1 0-1,0 0 0,1 0 0,-1 1 0,0-1 0,1 1 0,-1 0 1,0-1-1,1 1 0,-1 0 0,0 0 0,0 0 0,0 1 0,0-1 1,0 0-1,0 1 0,0-1 0,3 4 0,-3-1-21,-1 0-1,1 0 1,-1 0 0,1 0-1,-1 0 1,0 0 0,-1 0-1,1 1 1,-1-1-1,0 0 1,0 7 0,-1-5 10,1 1 1,-2-1-1,1 1 1,-1-1-1,0 0 0,0 0 1,-1 0-1,-4 8 1,4-8-14,0 0 0,1 0 0,-1 0 0,1 0 1,0 0-1,1 0 0,-1 1 0,0 8 0,3-14 16,0 0-1,-1 0 0,1 0 1,0 0-1,-1 0 0,1 0 1,0 0-1,0 0 0,0-1 1,0 1-1,0 0 0,0-1 1,0 1-1,0-1 0,0 1 1,0-1-1,0 1 0,0-1 1,1 0-1,-1 1 0,0-1 1,0 0-1,0 0 1,0 0-1,1 0 0,-1 0 1,0 0-1,2 0 0,47-1 213,-39 1-202,-4-1 51,0 1-1,0-1 1,0 0-1,-1-1 0,1 0 1,0 0-1,-1 0 1,0-1-1,1 0 1,-1 0-1,0-1 1,-1 1-1,1-1 1,-1-1-1,1 1 1,-1-1-1,-1 0 1,1 0-1,-1 0 1,6-9-1,-7 10-151,0-1 1,-1 1-1,1 0 0,-1-1 0,-1 0 1,1 1-1,0-1 0,-1 0 0,0 0 1,0 0-1,-1 0 0,1 0 1,-1 0-1,0 0 0,-1 0 0,1 0 1,-1 0-1,0 0 0,0 0 0,0 0 1,-1 1-1,0-1 0,0 0 0,0 1 1,0-1-1,-1 1 0,0 0 1,-3-4-1,-3 1-6812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8456,'0'0'12300,"-9"-3"-9487,6 2-2668,0-1-70,0 1-1,0 0 1,0-1 0,0 1 0,0 1-1,0-1 1,-1 0 0,1 1-1,0 0 1,-1 0 0,1 0-1,0 0 1,0 0 0,-1 0 0,1 1-1,0 0 1,0 0 0,0 0-1,0 0 1,0 0 0,0 0 0,0 1-1,0 0 1,0-1 0,0 1-1,-2 3 1,-1 2 18,-1 0 0,1 0 0,1 1 0,0 0 0,0 1 1,0-1-1,1 1 0,0-1 0,1 1 0,0 1 0,0-1 0,1 0 0,0 0 0,1 1 0,-1 15 0,2-23-87,0-1 0,0 0-1,1 0 1,-1 0-1,0 0 1,0 0-1,1 0 1,-1 0-1,1 0 1,-1 0 0,1 0-1,-1 0 1,1 0-1,-1 0 1,1 0-1,0 0 1,-1 0-1,1 0 1,0-1 0,0 1-1,0 0 1,0-1-1,0 1 1,0 0-1,0-1 1,0 1-1,0-1 1,0 0 0,0 1-1,2 0 1,42 2 153,-15-1-629,-26-1 403,0 0 1,0 0 0,0 1 0,0-1 0,0 1 0,-1 0 0,1 0-1,0 0 1,-1 1 0,0-1 0,0 1 0,0 0 0,0 0 0,0 0-1,0 0 1,-1 1 0,1-1 0,-1 1 0,0-1 0,0 1 0,0 0-1,-1 0 1,1 0 0,-1 0 0,0 0 0,0 0 0,-1 0 0,1 7-1,0-4 238,-1 0-1,0 0 0,-1 0 1,0 1-1,0-1 0,0 0 1,-1 0-1,0 0 0,0-1 0,-1 1 1,0 0-1,0-1 0,-1 0 1,0 0-1,0 0 0,-5 6 1,3-5 86,-36 35 910,41-41-1161,-1 1 0,1-1 0,-1 0 0,1 0 0,-1 0 0,1 0 0,-1 0 0,0 0 0,1 0 0,-1-1 0,0 1 0,0-1 0,1 1 0,-1-1-1,0 0 1,0 1 0,0-1 0,0 0 0,0 0 0,1 0 0,-1-1 0,0 1 0,0 0 0,0-1 0,0 1 0,-3-2 0,4 0-138,-1 0 0,1 0-1,0 0 1,-1-1 0,1 1 0,0 0 0,0-1 0,0 1-1,1-1 1,-1 1 0,0-1 0,1 1 0,0-1-1,0 1 1,-1-1 0,2-4 0,3-46-2196,-1 38 2030,1 1 1,0-1-1,1 1 1,1 0-1,0 0 0,1 1 1,15-25-1,75-84 1279,-36 50 531,-60 70-1431,0 1 0,0 0 0,0-1-1,0 1 1,0 0 0,0-1 0,0 1 0,0-1-1,-1 0 1,1 1 0,-1-1 0,1 0 0,-1 1-1,1-4 1,-1 4-53,-1 1 0,1 0 0,0-1 0,0 1 0,-1 0 0,1-1 0,0 1 0,-1 0 0,1-1 0,-1 1 0,1 0 0,0 0 0,-1 0 0,1-1 0,-1 1 0,1 0 0,-1 0 0,1 0 1,0 0-1,-1 0 0,1 0 0,-1 0 0,1 0 0,-1 0 0,1 0 0,-1 0 0,1 0 0,0 0 0,-1 0 0,1 0 0,-1 0 0,1 0 0,-1 1 0,-4 0 9,0 1 1,0 0 0,0 0-1,1 0 1,-1 1 0,1-1 0,0 1-1,-8 7 1,4-3-1,1 1 1,1 0 0,-1 1-1,2-1 1,-10 18 0,13-22-17,0 0 0,0 1 0,1-1 1,-1 1-1,1-1 0,0 1 0,0 0 1,1-1-1,0 1 0,-1 0 0,1 0 1,1-1-1,-1 1 0,1 0 0,1 5 1,-1-8-79,1 0 0,-1 0 0,0 0 0,1 0 0,-1 0 1,1 0-1,0-1 0,0 1 0,0-1 0,0 1 0,0-1 0,0 1 0,0-1 1,0 0-1,0 0 0,0 0 0,1 0 0,-1-1 0,0 1 0,1-1 0,-1 1 1,1-1-1,4 0 0,4 1-1289,0-1 0,0 0 1,21-3-1,-25 2 169,0-1 0,0 0 1,-1-1-1,1 1 0,-1-1 0,0-1 0,0 1 0,10-8 1,18-15-5668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21 7815,'0'0'14040,"-10"4"-13089,5-2-897,0 0 0,0 1 1,0 0-1,0 0 1,1 0-1,-1 1 0,1-1 1,0 1-1,0 0 1,0 0-1,1 0 1,-1 1-1,1-1 0,0 1 1,0 0-1,1 0 1,-1 0-1,1 0 0,0 1 1,1-1-1,-1 0 1,1 1-1,0-1 0,0 1 1,1 5-1,-1 4-71,2 0 0,0-1 0,1 1 0,0-1-1,1 1 1,0-1 0,2 0 0,7 19 0,9 29-1793,-20-56 1863,0 0 0,0-1 1,-1 1-1,0 0 1,0 0-1,0 0 0,-1-1 1,0 1-1,0 0 1,0 0-1,0-1 0,-1 1 1,0-1-1,-1 1 0,1-1 1,-1 0-1,0 0 1,0 0-1,0 0 0,-1-1 1,0 1-1,0-1 1,0 0-1,0 0 0,-1 0 1,1-1-1,-1 1 0,0-1 1,0 0-1,-7 2 1,11-4-40,1-1 1,-1 0 0,1 0 0,-1 1-1,0-1 1,1 0 0,-1 0 0,1 0-1,-1 1 1,0-1 0,1 0 0,-1 0-1,1 0 1,-1 0 0,0 0 0,1 0-1,-1-1 1,0 1 0,1 0 0,-1 0-1,1 0 1,-1-1 0,1 1 0,-1 0-1,0 0 1,1-1 0,-1 1 0,1 0-1,-1-1 1,1 1 0,0-1 0,-1 1-1,1-1 1,-1 1 0,1-1 0,0 1 0,-1-1-1,1 1 1,0-1 0,0 1 0,-1-1-1,1 0 1,0 1 0,0-1 0,0 0-1,-1-36 104,2 23-162,0-2-58,1 1 0,0-1 0,2 0 0,0 1 0,0 0 0,1 0 0,1 0 0,10-18-1,70-112-935,-73 125 1009,25-32 103,12-20 328,-60 89 168,0 1 0,2 0 0,0 1 0,1 0 0,1 0 0,0 0 0,2 1 0,-4 34 0,8-52-587,0 0 1,0-1-1,1 1 1,-1 0-1,0-1 1,1 1 0,-1 0-1,1-1 1,0 1-1,-1 0 1,1-1-1,0 1 1,0-1-1,0 1 1,0-1-1,0 0 1,1 1-1,-1-1 1,0 0 0,1 0-1,-1 0 1,0 0-1,1 0 1,-1 0-1,1 0 1,0-1-1,-1 1 1,1 0-1,0-1 1,-1 0-1,3 1 1,0 0-513,-1-1 1,1 1-1,0-1 1,-1 0-1,1 0 0,-1-1 1,1 1-1,0-1 0,-1 1 1,1-1-1,-1 0 1,1-1-1,-1 1 0,7-4 1,14-13-5814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5285,'0'0'16143,"-10"7"-14547,3-2-1423,1 1 0,-1-1 0,2 1-1,-1 1 1,0-1 0,1 1-1,0 0 1,1 0 0,0 0-1,0 1 1,0 0 0,1 0 0,0-1-1,1 2 1,-1-1 0,2 0-1,-1 0 1,1 1 0,0 14-1,1-21-161,0 0-1,0 0 0,0 0 1,0 0-1,0 0 0,1 0 0,-1 0 1,1 0-1,-1 0 0,1-1 1,0 1-1,0 0 0,0 0 1,0 0-1,0-1 0,0 1 0,0 0 1,0-1-1,1 1 0,-1-1 1,1 0-1,-1 1 0,1-1 1,0 0-1,2 2 0,3-1-72,0 1-1,-1-2 1,1 1-1,0-1 1,0 0-1,8 0 1,-10-1-7,0 0 1,0 1-1,-1-1 1,1 1 0,0 0-1,-1 0 1,1 0-1,0 1 1,-1-1 0,1 1-1,-1 0 1,0 1-1,0-1 1,7 6 0,-10-7 120,0 0 1,-1 0 0,1 1-1,0-1 1,-1 0 0,1 0 0,-1 1-1,0-1 1,1 0 0,-1 0 0,0 1-1,0-1 1,0 0 0,0 1-1,0-1 1,0 0 0,0 1 0,0-1-1,0 0 1,-1 1 0,1-1-1,0 0 1,-1 0 0,1 1 0,-1-1-1,0 0 1,1 0 0,-1 0 0,0 0-1,0 0 1,0 0 0,1 0-1,-1 0 1,0 0 0,0 0 0,-1 0-1,1-1 1,0 1 0,0 0 0,0-1-1,-3 2 1,-4 3 394,0-1 1,0 0 0,-1 0-1,-12 4 1,15-6-407,1-1-1,0 0 1,-1 0 0,1 0 0,-1 0 0,1-1 0,-1 0-1,-7-1 1,-9-10-2249,20 9 1732,1 1 0,0-1 0,-1 0 0,1 0 0,0 0 0,0 1 0,0-1 0,1 0 0,-1 0 0,0 0 0,1 0 0,-1-3 0,-1-17-7393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9417,'0'0'14782,"8"1"-13415,-3-1-1326,0 1 169,-1 0 1,1-1-1,0 0 0,-1 0 1,1 0-1,-1 0 0,1-1 1,-1 0-1,1 0 0,-1 0 1,0 0-1,1-1 0,-1 0 1,0 0-1,0 0 0,0 0 1,5-4-1,1-2-48,0-1-1,0 0 0,11-14 1,-19 20-142,1 0 0,-2 1 1,1-1-1,0 0 0,0 0 1,-1 0-1,0 0 0,1 0 0,-1-1 1,0 1-1,-1 0 0,1 0 1,-1-1-1,1 1 0,-1-1 1,0 1-1,0 0 0,0-1 1,-1-3-1,0 7-24,1-1 0,-1 1 0,1-1-1,-1 1 1,1-1 0,-1 1 0,1 0 0,-1-1 0,1 1 0,-1 0 0,0-1 0,1 1 0,-1 0 0,1 0 0,-1 0 0,0-1 0,1 1-1,-1 0 1,0 0 0,1 0 0,-1 0 0,0 0 0,1 0 0,-1 0 0,0 0 0,1 0 0,-1 1 0,0-1 0,-21 6-97,14-1 103,0 0 1,1 1-1,-1 0 0,1 0 1,1 0-1,-1 1 1,1 0-1,0 1 0,1-1 1,-7 13-1,8-14 44,0 1-1,0 1 1,1-1 0,0 1-1,0-1 1,1 1 0,0 0-1,0 0 1,1 0-1,0 0 1,0 0 0,1 11-1,1-18-39,-1 1 1,1-1-1,0 0 0,0 0 1,0-1-1,0 1 0,0 0 1,0 0-1,0 0 0,0-1 1,0 1-1,0 0 0,0-1 1,0 1-1,0-1 0,0 1 0,1-1 1,-1 0-1,0 1 0,0-1 1,1 0-1,-1 0 0,0 0 1,1 0-1,-1 0 0,0 0 1,0 0-1,2-1 0,39-4 94,-26-1-114,0-1 0,0-1-1,0 0 1,27-20 0,-27 17 17,1 0 0,-1 2 0,26-11 0,-42 20-5,0 0 0,0 0 0,1 0 0,-1 0 0,0-1 0,0 1 0,0 0 0,0 0 0,1 0 0,-1 0 0,0 0-1,0 0 1,0 0 0,0 0 0,0 0 0,1 0 0,-1 0 0,0 0 0,0 0 0,0 0 0,0 0 0,1 0 0,-1 1-1,0-1 1,0 0 0,0 0 0,0 0 0,0 0 0,1 0 0,-1 0 0,0 0 0,0 0 0,0 0 0,0 1 0,0-1 0,0 0-1,0 0 1,0 0 0,1 0 0,-1 0 0,0 1 0,0-1 0,0 0 0,0 0 0,0 0 0,0 0 0,0 0 0,0 1-1,0-1 1,0 0 0,0 0 0,0 0 0,0 1 0,-3 13 16,-9 11 47,10-19-54,-1-1-1,1 0 1,1 1 0,-1-1-1,1 1 1,0 0 0,-1 9-1,4-14 12,0-1 0,0 0-1,1 0 1,-1 1 0,0-1-1,0-1 1,0 1 0,0 0-1,0 0 1,0-1 0,1 1-1,2-2 1,12-8-305,-1 0 0,1-1 1,-2-1-1,0 0 0,0-1 0,24-28 1,-62 122-280,23-79 599,0-1-1,-1 1 1,1-1 0,0 1-1,0-1 1,0 1 0,0-1-1,0 1 1,0 0 0,1-1-1,-1 1 1,0-1 0,1 1-1,-1-1 1,1 1-1,0-1 1,-1 0 0,1 1-1,0-1 1,0 0 0,0 1-1,0-1 1,0 0 0,0 0-1,0 0 1,0 0 0,1 0-1,-1 0 1,3 1 0,-1-1 31,0 0 0,0 0-1,0-1 1,1 1 0,-1-1 0,0 0 0,1 1 0,-1-2 0,0 1-1,0 0 1,1-1 0,-1 1 0,0-1 0,3-1 0,3-2-43,-1 1 1,0-1 0,0 0-1,-1-1 1,0 0-1,1 0 1,-1-1 0,-1 0-1,1 0 1,7-10 0,-3 2-174,0-1 0,0 0 1,15-32-1,-25 45 106,0 1-1,0-1 0,0 0 1,-1 1-1,1-1 1,-1 0-1,1 0 0,-1 0 1,0 1-1,0-1 1,1 0-1,-1 0 0,-1-2 1,1 3 29,0 1-1,0 0 1,0-1 0,-1 1 0,1-1 0,0 1 0,0-1 0,-1 1 0,1 0 0,0-1 0,-1 1 0,1 0-1,0-1 1,-1 1 0,1 0 0,0-1 0,-1 1 0,1 0 0,-1 0 0,1-1 0,0 1 0,-1 0-1,1 0 1,-1 0 0,1 0 0,-1 0 0,1 0 0,-1 0 0,1 0 0,-1 0 0,-2 0 8,1 0 1,0 1 0,0 0 0,0-1-1,0 1 1,1 0 0,-1 0 0,0 0-1,0 0 1,0 0 0,1 0 0,-1 1-1,0-1 1,1 1 0,-1-1 0,1 1-1,0-1 1,0 1 0,-1 0 0,0 3-1,0-4 20,1 1-1,0 0 0,0-1 0,0 1 0,0 0 0,0 0 0,1 0 0,-1 0 1,0-1-1,1 1 0,0 0 0,-1 0 0,1 0 0,0 0 0,0 0 0,0 0 1,0 0-1,0 0 0,0 0 0,1 0 0,-1 0 0,1 0 0,-1 0 0,1 0 1,0 0-1,0 0 0,0-1 0,0 1 0,0 0 0,0-1 0,0 1 1,1 0-1,-1-1 0,3 3 0,4 0-3,0 0 1,1 0-1,-1-1 1,0 0-1,1-1 1,15 3-1,8 3-269,-11-1 64,-15-5 246,1 1 1,0-1-1,0 1 1,-1-2-1,1 1 1,0-1-1,0 0 1,0-1-1,0 1 1,1-1-1,7-2 1,-14 0 68,1-1 0,-1 0 0,-1 0 0,1 0 1,0 1-1,-1-1 0,0 0 0,1 0 0,-1 0 0,0 0 1,0 0-1,-1 0 0,0-3 0,1-3 186,0-140 567,0 148-908,0 0 0,0 0 0,1-1 1,-1 1-1,0 0 0,1 0 0,-1 0 0,1 0 0,-1 0 0,1 0 0,0 0 0,-1 0 0,1 0 0,0 0 0,0 0 0,-1 0 1,1 0-1,0 1 0,0-1 0,0 0 0,0 1 0,0-1 0,0 0 0,0 1 0,0-1 0,1 1 0,-1 0 0,0-1 0,0 1 1,0 0-1,0 0 0,1 0 0,-1 0 0,2 0 0,47 4-4699,-39-2 2617,22 3-5754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 9033,'0'0'2658,"-3"10"-501,-7 24 529,-6 45 1,14-66-2189,0-1 0,1 0 0,0 1 0,1-1 0,1 1 0,0-1 0,0 1 0,5 16-1,-5-27-471,0 0-1,0-1 0,-1 1 0,1 0 1,1-1-1,-1 1 0,0-1 0,0 1 1,0-1-1,1 1 0,-1-1 0,1 0 1,-1 0-1,1 0 0,0 0 0,-1 0 1,1 0-1,0 0 0,-1-1 0,1 1 1,0-1-1,0 1 0,0-1 0,0 1 1,0-1-1,-1 0 0,1 0 0,0 0 1,0 0-1,0 0 0,0-1 0,0 1 1,0-1-1,-1 1 0,1-1 0,0 1 1,2-2-1,4-1 77,-1-1-1,0 1 1,1-1-1,-2 0 1,1-1 0,0 1-1,9-10 1,-3 0-4,0-1-1,-1-1 1,19-31 0,-26 39-92,-1 0-1,0-1 1,0 1 0,0-1 0,-1 0-1,-1 0 1,1 0 0,1-16 0,-9 103-153,2-53 129,2 0 0,0-1 0,5 42 0,-4-63 59,0 0 0,1 0 0,0 0 0,-1 0 0,1 0 0,0-1 0,0 1 0,0 0 0,1 0 0,-1-1 0,1 1-1,0-1 1,-1 1 0,1-1 0,0 0 0,0 0 0,0 0 0,1 0 0,-1 0 0,0 0 0,1-1 0,-1 1 0,1-1 0,0 1 0,0-1 0,-1 0 0,1 0 0,0 0 0,0-1 0,5 1 0,-3-1 111,0 0 0,0 0 0,0-1 0,0 0 1,0 0-1,-1 0 0,1 0 0,0-1 0,0 0 1,-1 0-1,1 0 0,-1-1 0,0 1 0,0-1 1,0 0-1,0 0 0,5-6 0,2-2-63,-1 0 1,-1-1-1,1 0 1,-2-1-1,0 1 0,-1-2 1,0 1-1,-1-1 0,0 0 1,-1 0-1,-1 0 0,0-1 1,-1 0-1,-1 0 0,0 0 1,-1 0-1,0 0 0,-3-25 1,2 38-92,-1 1 0,1-1 0,0 0 0,-1 0 1,1 0-1,-1 0 0,1 1 0,-1-1 0,0 0 1,0 0-1,0 1 0,0-1 0,0 1 0,0-1 0,-1 1 1,1-1-1,0 1 0,-1 0 0,1 0 0,-1-1 0,1 1 1,-1 0-1,0 1 0,0-1 0,1 0 0,-4-1 1,3 2-18,1 0 0,-1 1 0,1-1 0,-1 0 1,1 1-1,-1-1 0,1 1 0,-1-1 0,1 1 0,0 0 1,-1-1-1,1 1 0,0 0 0,0 0 0,0 0 1,0 0-1,-1 0 0,1 0 0,1 0 0,-1 1 1,0-1-1,0 0 0,0 0 0,1 1 0,-1-1 1,0 1-1,1-1 0,-1 0 0,1 1 0,0-1 1,0 1-1,-1-1 0,1 4 0,-5 47-3083,7-34-804,2-3-3414,4-3-3560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15919,'0'0'11921,"9"1"-10266,-5-1-1558,1 1 0,-1-1 0,1 0 0,0-1 1,-1 1-1,1-1 0,0 0 0,-1 0 0,1 0 1,-1-1-1,0 1 0,1-1 0,-1 0 0,0-1 1,0 1-1,0-1 0,-1 1 0,1-1 0,0 0 1,-1-1-1,0 1 0,0 0 0,5-8 0,-3 4-63,1-1 1,-1 0-1,-1 0 0,6-12 0,-9 18-35,0-1 1,0 1 0,0 0 0,-1-1 0,1 1-1,0-1 1,-1 0 0,0 1 0,1-1-1,-1 1 1,0-1 0,-1 1 0,1-1 0,0 1-1,-1-1 1,1 0 0,-1 1 0,0 0-1,0-1 1,-1-3 0,1 5-24,0 0-1,0 0 1,0 0-1,0 1 1,-1-1 0,1 0-1,0 0 1,0 1 0,0-1-1,-1 1 1,1-1-1,0 1 1,-1-1 0,1 1-1,0 0 1,-1 0-1,1 0 1,0 0 0,-1 0-1,1 0 1,-1 0 0,1 0-1,0 0 1,-1 1-1,1-1 1,0 0 0,0 1-1,-1-1 1,-1 2 0,0 0-58,0-1 0,0 1 0,0-1 0,0 1 0,1 0 0,-1 0 1,0 0-1,1 1 0,0-1 0,-1 1 0,-1 2 0,-1 3 1,1 0 0,0 0 0,0 1 0,1 0 0,0-1-1,1 1 1,-1 0 0,2 1 0,-2 16 0,3-25 71,0-1 0,0 1 0,0 0 0,0-1 0,0 1-1,0 0 1,0-1 0,1 1 0,-1-1 0,0 1 0,0 0 0,1-1 0,-1 1 0,0-1 0,1 1 0,-1-1 0,1 1 0,-1-1-1,1 1 1,-1-1 0,0 1 0,1-1 0,0 0 0,-1 1 0,1-1 0,-1 0 0,1 1 0,-1-1 0,1 0 0,0 0 0,-1 1 0,2-1-1,27-2-865,24-16-1930,-43 12 2193,-7 4 382,0 0-1,1-1 1,-1 1-1,1 1 1,-1-1-1,1 0 1,0 1-1,-1 0 1,1 0-1,0 0 1,0 0 0,0 0-1,0 1 1,0 0-1,0 0 1,6 0-1,-8 3 268,-1-1 0,0 0-1,0 0 1,0 1 0,-1-1 0,1 0-1,-1 1 1,1-1 0,-1 1 0,0-1-1,0 4 1,3 13 304,-2-17-244,-1-1 1,0 1-1,1-1 1,0 1 0,-1-1-1,1 1 1,0-1-1,0 0 1,0 0-1,0 1 1,0-1-1,0 0 1,0 0 0,0 0-1,0 0 1,0 0-1,1 0 1,-1 0-1,0-1 1,1 1-1,-1 0 1,1-1-1,-1 1 1,0-1 0,3 1-1,-2-1 66,1-1 0,-1 1 0,0 0-1,1-1 1,-1 0 0,1 1 0,-1-1 0,0 0 0,0 0-1,1 0 1,-1-1 0,0 1 0,0 0 0,2-3-1,7-6 423,-1 0-1,0-1 0,17-22 1,-12 13-632,-2 0 1,0-1 0,-1-1 0,-1 0 0,-1 0-1,-1-1 1,-1 0 0,-1-1 0,-1 0-1,-1 0 1,-1 0 0,1-31 0,-5 55 31,-1 0 1,1 0-1,0 0 1,0 0-1,0-1 1,-1 1-1,1 0 0,0 0 1,0 0-1,0 0 1,-1 0-1,1 0 1,0 0-1,0 0 1,-1 0-1,1 0 0,0 0 1,0 0-1,0 0 1,-1 0-1,1 0 1,0 0-1,0 0 1,0 1-1,-1-1 0,1 0 1,0 0-1,0 0 1,0 0-1,0 0 1,-1 0-1,1 1 1,0-1-1,0 0 1,0 0-1,0 0 0,0 0 1,-1 1-1,1-1 1,0 0-1,0 0 1,0 0-1,0 1 1,0-1-1,0 0 0,-8 19 17,1-1 0,1 1 0,1 0 0,0 0 0,2 1 0,-3 37 0,5-47 19,-1 5 90,1 1-1,0-1 1,1 1 0,1 0-1,0-1 1,5 20-1,-5-32-135,0 1-1,0 0 1,0-1-1,1 1 1,-1-1-1,1 0 1,0 1 0,0-1-1,0 0 1,0 0-1,1 0 1,-1 0-1,1-1 1,0 1-1,0-1 1,0 1-1,0-1 1,0 0-1,0 0 1,1 0-1,-1-1 1,0 1-1,1-1 1,0 0-1,-1 0 1,1 0-1,0 0 1,-1-1-1,1 1 1,0-1 0,4 0-1,-8-1-37,0 0 0,1 1 0,-1-1 0,0 0 0,0 1 0,0-1 0,0 0 0,1 1 0,-1-1 0,0 0 0,0 1 0,0-1 0,-1 0 0,1 1 0,0-1 1,0 0-1,0 1 0,0-1 0,-1 0 0,1 1 0,0-1 0,-1 1 0,1-1 0,0 0 0,-1 1 0,1-1 0,-1 0 0,-10-18-398,0 4 258,-23-27 1705,-51-85 0,85 127-1458,0-1 0,-1 1 1,1-1-1,0 1 0,-1-1 1,1 1-1,0-1 0,0 1 0,0-1 1,-1 1-1,1-1 0,0 0 1,0 1-1,0-1 0,0 1 1,0-1-1,0 1 0,0-1 1,0 0-1,0 1 0,0-1 1,1 1-1,-1-1 0,0 1 1,0-1-1,1 0 0,-1 1 1,0-1-1,0 1 0,1-1 1,-1 1-1,0 0 0,1-1 1,-1 1-1,1-1 0,-1 1 0,1 0 1,-1-1-1,1 1 0,-1 0 1,1-1-1,-1 1 0,1 0 1,-1 0-1,1 0 0,-1-1 1,1 1-1,0 0 0,-1 0 1,1 0-1,-1 0 0,1 0 1,0 0-1,-1 0 0,1 0 1,-1 0-1,1 0 0,0 1 1,51 5-570,-28-3 273,44-4-5539,-33-7-2637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14382,'0'15'5413,"0"3"-1762,0 2-960,3 2-1122,-3 1-704,8-4-545,-2-6-256,-1-2-128,1-4-1313,0-4-929,-5-3-385,3 0-1280,-4-7-1987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8584,'0'0'12428,"-5"61"-13549,14-49-4036,8-5-7943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116 260 12684,'0'0'13960,"-10"0"-13325,7 0-649,-9-1 64,1 1-1,0 0 1,-1 0-1,-10 3 1,20-3-100,1 0 0,0 0 1,-1 0-1,1 0 0,0 0 0,-1 1 0,1-1 0,0 0 0,-1 1 1,1-1-1,0 1 0,0 0 0,-1-1 0,1 1 0,0 0 1,0 0-1,0-1 0,0 1 0,0 0 0,0 0 0,0 0 1,0 0-1,0 0 0,1 1 0,-1-1 0,0 0 0,1 0 0,-1 1 1,1-1-1,-1 0 0,1 0 0,0 1 0,-1-1 0,1 0 1,0 1-1,0-1 0,0 1 0,0-1 0,0 0 0,0 1 1,1-1-1,-1 0 0,0 1 0,1-1 0,-1 0 0,1 1 0,-1-1 1,1 0-1,0 2 0,1-1 3,0 0 0,-1 0-1,1 0 1,0-1 0,0 1 0,0 0 0,0-1-1,0 0 1,0 1 0,0-1 0,0 0 0,0 0 0,1 0-1,-1 0 1,1-1 0,-1 1 0,4 0 0,52 6-484,-36-6 502,-17 0 64,0 0 0,0 0 1,0 0-1,-1 0 1,1 1-1,0 0 0,-1 0 1,1 0-1,-1 0 1,0 1-1,1 0 0,-1 0 1,-1 0-1,1 0 0,3 5 1,-5-7 55,-1 1 0,0 0 0,0-1 0,0 1 1,-1 0-1,1 0 0,0 0 0,-1 0 0,1 0 0,-1 0 1,0 0-1,0 0 0,1 0 0,-1 0 0,0 0 0,-1 0 1,1 0-1,0 0 0,-1 0 0,1 0 0,-1 0 0,1 0 0,-1 0 1,0 0-1,0-1 0,0 1 0,0 0 0,0 0 0,0-1 1,-1 1-1,1-1 0,0 1 0,-1-1 0,0 0 0,1 1 0,-1-1 1,1 0-1,-4 1 0,2 1 1,-1 0-1,0 0 1,0-1 0,0 1 0,0-1 0,-1 0-1,1 0 1,0 0 0,-1-1 0,0 0-1,1 0 1,-1 0 0,0 0 0,1-1 0,-8 0-1,9 0-240,1-1-1,-1 1 0,0-1 0,1 0 0,-1 1 0,1-1 1,-1-1-1,1 1 0,-1 0 0,1-1 0,-3-2 0,2 2-558,0-1-1,0 0 1,1 0-1,0 0 1,-1 0-1,1 0 1,1 0-1,-1-1 0,-2-5 1,-5-14-6670</inkml:trace>
  <inkml:trace contextRef="#ctx0" brushRef="#br0" timeOffset="1">229 0 15214,'0'0'8136,"0"52"-7463,6-20-33,-1 5-127,5-1 63,-1 3 193,3-5-64,-1 1-257,-2-7-224,3-2-160,-1-7-32,-4-6-608,-3-2-1090,-2-9-1120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47 114 2050,'0'0'11243,"-41"-65"-8072,35 49-449,6 4-480,0 4-384,17 3-513,2 3-608,7 2-545,5 0-160,-1 0-352,-4 0-1890,8-5-4068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12139,'0'0'13651,"-9"5"-13464,5-3-159,-1 0 0,1 0 0,0 0-1,0 1 1,0-1 0,1 1 0,-1 0 0,1 0 0,-1 1 0,1-1 0,0 1 0,0-1 0,1 1 0,-1 0 0,1 0 0,0 0 0,0 1 0,0-1 0,0 0 0,1 1 0,0-1 0,0 1 0,0-1 0,0 9 0,1-12-21,0-1 1,0 1-1,0 0 1,1 0-1,-1-1 0,0 1 1,0 0-1,1-1 1,-1 1-1,0 0 1,1-1-1,-1 1 1,1 0-1,-1-1 0,1 1 1,-1-1-1,1 1 1,-1-1-1,1 1 1,-1-1-1,1 1 0,0-1 1,-1 0-1,1 1 1,0-1-1,-1 0 1,1 1-1,1-1 0,30 4 389,29-13 392,-11-9-416,-42 14-368,0 1 0,0 0-1,0 0 1,1 0 0,-1 1-1,1 0 1,0 1-1,0 0 1,-1 0 0,1 1-1,11 1 1,-19-1-22,0 1 0,0 0 0,0-1 0,0 1 0,0 0 0,0 0 0,-1 0 0,1-1 0,0 1 0,0 0 0,-1 0 0,1 1 0,0-1-1,-1 0 1,1 0 0,-1 0 0,0 0 0,1 0 0,-1 0 0,0 1 0,0-1 0,1 0 0,-1 0 0,0 1 0,0-1 0,0 0 0,-1 0 0,1 0 0,0 1 0,0-1 0,-1 0 0,0 2 0,1-2 24,-1 0 0,1 0 0,0 0 0,0 1-1,-1-1 1,1 0 0,0 0 0,0 0 0,0 1 0,0-1 0,0 0 0,0 0 0,1 0 0,-1 1 0,0-1 0,1 0-1,-1 0 1,0 0 0,1 0 0,0 0 0,-1 0 0,1 1 0,0-1 0,-1-1 0,1 1 0,0 0 0,0 0 0,0 0 0,0 0-1,0-1 1,1 2 0,4-2 78,-1 0 0,1 0 0,0-1 0,0 1 0,-1-1 0,1-1 0,0 1 0,-1-1 0,0 0-1,1 0 1,-1-1 0,0 1 0,0-1 0,9-7 0,29-12-174,1 11-1367,-13 9-6438,-23 2 1286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13100,'0'0'7656,"17"63"-4998,-10-38-1216,3 1-450,1-1-319,-3-3-449,-1-4-96,2-4-960,-1-7-1827,1-5-3907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10 16688,'0'0'4698,"-8"-3"-1212,4 2-3364,1 0 0,-1 0 1,0 0-1,0 0 0,0 0 1,0 1-1,0 0 0,0 0 1,0 0-1,-1 0 0,1 0 1,0 1-1,0 0 1,1 0-1,-1 0 0,0 0 1,0 1-1,0-1 0,1 1 1,-1 0-1,1 0 0,-1 1 1,1-1-1,-6 5 0,-28 38-1076,36-42 879,-1-1 1,1 1-1,-1-1 0,1 1 0,0-1 0,0 1 1,0 0-1,0 0 0,0 0 0,1-1 0,0 1 0,-1 0 1,1 0-1,0 0 0,0 0 0,0 0 0,1 4 1,0-6 7,0 0 1,0 0-1,-1 0 1,1 0 0,0 0-1,0-1 1,0 1-1,0 0 1,0-1 0,0 1-1,0 0 1,0-1-1,1 1 1,-1-1 0,0 0-1,0 1 1,0-1 0,0 0-1,1 0 1,0 0-1,31 3-66,-24-3 86,11 1 30,-2 0 20,0 0-1,0 1 1,0 1 0,0 1 0,17 5 0,-34-8 12,0-1 1,0 0 0,1 1-1,-1-1 1,0 1-1,0-1 1,0 1 0,1-1-1,-1 1 1,0 0-1,0 0 1,0-1 0,0 1-1,0 0 1,-1 0-1,1 0 1,0 0 0,0 0-1,0 0 1,-1 1-1,1-1 1,-1 0 0,1 0-1,-1 0 1,1 1-1,-1-1 1,0 0 0,1 0-1,-1 1 1,0 1-1,-1-1 102,0 1 0,0 0-1,0-1 1,0 1 0,-1-1 0,1 1-1,-1-1 1,1 1 0,-1-1-1,0 0 1,0 0 0,0 0-1,-2 2 1,-9 7 473,-1-1 1,1-1-1,-25 13 1,30-18-697,0-1 1,0 1-1,0-2 1,0 1 0,0-1-1,0 0 1,-1 0-1,1-1 1,-1-1-1,1 1 1,-15-2-1,23 1-149,-1 0 0,0 0 0,1-1 0,-1 1 0,0 0 0,1 0 0,-1-1 0,1 1 0,-1 0 0,0-1 0,1 1 0,-1-1 0,1 1-1,-1-1 1,1 1 0,-1-1 0,1 1 0,0-1 0,-1 1 0,1-1 0,-1 1 0,1-1 0,0 0 0,0 1 0,-1-1 0,1 0-1,0 1 1,0-1 0,0 0 0,0 1 0,0-2 0,-1-11-7544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 13933,'0'0'7736,"-10"0"-6268,6 0-1433,0 0 0,0 1 0,0 0 0,0-1 0,0 1 1,0 1-1,0-1 0,0 0 0,0 1 0,0 0 0,1 0 1,-1 0-1,-3 3 0,3-1-26,0 1 0,0-1 1,0 0-1,1 1 0,0 0 0,0 0 1,0 0-1,0 0 0,1 1 0,0-1 1,-2 8-1,1-2 143,0-1 1,0 1 0,1 0 0,1-1-1,0 1 1,0 0 0,2 17-1,-1-26-54,1 0 0,-1 0-1,1 0 1,-1 1 0,1-1 0,0 0-1,0 0 1,0 0 0,0 0 0,0 0-1,0-1 1,1 1 0,-1 0 0,0 0-1,1-1 1,0 1 0,2 1 0,-2-2 32,1 1 0,0-1 1,0 0-1,-1-1 0,1 1 1,0 0-1,0-1 1,0 0-1,0 0 0,0 0 1,-1 0-1,1 0 1,0 0-1,0-1 0,0 1 1,0-1-1,3-1 0,-1 0-61,1-1-1,-1 0 0,0 0 1,0 0-1,-1 0 0,1-1 1,0 0-1,-1 0 0,0 0 1,0-1-1,0 1 0,-1-1 1,0 0-1,0 0 0,0 0 1,0 0-1,-1-1 0,1 1 1,1-9-1,-1 4-44,1 0 1,-2-1 0,1 0-1,-2 1 1,1-1-1,-2 0 1,1 0 0,-1 0-1,-3-19 1,3 29-92,-1-1 0,1 1 0,0 0 0,0-1 0,-1 1 0,1 0 1,-1 0-1,1-1 0,-1 1 0,0 0 0,0 0 0,1 0 0,-1 0 0,0 0 0,0 0 1,0 0-1,0 0 0,0 0 0,0 0 0,0 1 0,0-1 0,0 0 0,-1 1 1,1-1-1,0 1 0,0-1 0,-1 1 0,1-1 0,0 1 0,-1 0 0,1 0 0,0 0 1,-1 0-1,1 0 0,0 0 0,-1 0 0,1 0 0,0 0 0,-1 1 0,1-1 0,0 0 1,-2 2-1,2-2-339,0 1 1,-1 0 0,1 0-1,0 0 1,0 0 0,0 0-1,0 0 1,-1 0 0,2 0-1,-1 0 1,0 1 0,0-1-1,0 0 1,0 1 0,1-1-1,-1 0 1,1 1-1,-1-1 1,1 1 0,0-1-1,-1 1 1,1-1 0,0 1-1,0 2 1,0 6-4997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7271,'0'0'7586,"1"13"-4575,12 159 2677,14 12-4196,-27-182-1493,1 1 1,-1-1-1,1 1 0,0-1 1,0 1-1,0-1 1,0 1-1,0-1 1,1 0-1,2 5 1,-3-7-63,-1 1 1,1-1-1,0 1 1,0 0 0,-1-1-1,1 0 1,0 1 0,0-1-1,-1 1 1,1-1-1,0 0 1,0 1 0,0-1-1,0 0 1,0 0 0,0 0-1,-1 0 1,1 0-1,0 0 1,0 0 0,0 0-1,1 0 1,1-1-283,-1-1-1,1 1 1,0-1-1,-1 1 1,1-1-1,-1 0 1,1 0-1,-1 0 1,0 0-1,0 0 1,0 0-1,0-1 1,0 1 0,-1-1-1,1 1 1,1-5-1,12-27-4352,-1-2-1323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3075,'0'0'16431,"-3"51"-14637,3-20-545,-2 2-224,2 2 32,0 0-64,0-2-320,11-2-321,-1-2-224,5-6-224,-4-7-2498,2-9-5126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3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3 301 6887,'0'0'13735,"0"8"-12875,-1 41 391,-1-9 835,7 73 0,-5-111-2022,0 0 0,0 0-1,0 0 1,1 0 0,-1 0-1,1 0 1,0 0 0,0 0-1,-1 0 1,1-1-1,0 1 1,0 0 0,1-1-1,-1 1 1,0 0 0,3 2-1,-3-4-32,0 0-1,0 1 0,0-1 1,0 0-1,0 1 1,0-1-1,0 0 1,0 0-1,0 0 0,0 0 1,0 0-1,0 0 1,0 0-1,0 0 0,0 0 1,0-1-1,0 1 1,0 0-1,0-1 0,0 1 1,0 0-1,-1-1 1,2 0-1,4-3 32,-1 0-1,0 0 0,0-1 1,0 0-1,-1 0 1,1 0-1,-1 0 1,3-6-1,43-97 447,-50 146-755,1-24 296,-1-7-37,0 1 0,1-1-1,-1 0 1,2 0 0,2 10 0,-4-16-6,0-1 1,0 1 0,0 0 0,1-1 0,-1 1 0,0-1 0,0 1 0,1-1-1,-1 1 1,0-1 0,1 1 0,-1-1 0,1 0 0,-1 1 0,1-1 0,-1 1-1,1-1 1,-1 0 0,1 1 0,-1-1 0,1 0 0,-1 0 0,1 1 0,-1-1 0,1 0-1,-1 0 1,1 0 0,0 0 0,1 0 12,-1-1 0,1 0 1,0 1-1,-1-1 0,0 0 0,1 0 0,-1 0 0,1 0 0,-1 0 1,0 0-1,0-1 0,0 1 0,0 0 0,0-1 0,2-2 1,53-97 49,-56 101-82,0 0 0,0 0 1,1 0-1,-1 0 0,0 0 0,1 0 1,-1 0-1,0 0 0,0 0 0,1 0 1,-1 0-1,0 0 0,1 0 0,-1 0 1,0 1-1,0-1 0,1 0 0,-1 0 1,0 0-1,0 0 0,0 1 0,1-1 0,-1 0 1,0 0-1,0 0 0,0 1 0,1-1 1,-1 0-1,0 0 0,0 1 0,0-1 1,0 0-1,0 0 0,0 1 0,0-1 1,0 0-1,0 1 0,1-1 0,-1 0 1,0 0-1,0 1 0,-1-1 0,1 0 1,0 1-1,0-1 0,0 0 0,0 0 0,0 1 1,0-1-1,7 31-20,0-1 95,-7-29-33,0 0-1,1 0 1,-1 0-1,0 0 1,1-1-1,-1 1 1,1 0-1,-1 0 1,1-1-1,0 1 1,-1 0-1,1-1 1,0 1-1,-1 0 1,1-1-1,0 1 1,0-1-1,-1 1 1,1-1-1,0 0 1,0 1-1,0-1 1,0 0-1,0 0 1,-1 1-1,1-1 1,0 0-1,0 0 1,0 0-1,1 0 1,0-1 16,0 0 1,0 1 0,0-1-1,0 0 1,0-1 0,0 1-1,0 0 1,0 0 0,0-1-1,-1 1 1,1-1 0,1-2-1,5-5 35,-1 0-1,0-1 0,10-19 0,-13 21-101,-1 0-2,1 1-1,0 0 1,0 0-1,10-12 1,-15 24-47,0-1 0,1 1 1,0 0-1,0-1 0,0 1 0,0-1 0,1 6 1,0 1-21,0 101 348,-1-111-251,0-1 1,0 0 0,0 1 0,0-1-1,0 1 1,0-1 0,1 0 0,-1 1 0,0-1-1,0 0 1,0 1 0,1-1 0,-1 0 0,0 1-1,0-1 1,1 0 0,-1 1 0,0-1 0,1 0-1,-1 0 1,0 0 0,1 1 0,-1-1-1,1 0 1,-1 0 0,0 0 0,1 0 0,-1 0-1,1 0 1,-1 1 0,0-1 0,1 0 0,-1 0-1,1 0 1,-1 0 0,1-1 0,-1 1 0,0 0-1,1 0 1,-1 0 0,1 0 0,-1 0-1,0 0 1,1-1 0,-1 1 0,0 0 0,1 0-1,-1-1 1,0 1 0,1 0 0,-1 0 0,1-1-1,17-13 115,-8 0-153,-1-1 0,-1 0 0,0 0 0,-1-1 0,5-17 0,0 3-1340,-14 70-694,2-10 1858,-6-11 55,5-15 150,0 0 1,-1-1 0,1 1 0,1 0 0,-1 0 0,0 0-1,1 0 1,0 0 0,0 1 0,0-1 0,1 0-1,0 4 1,21-34 56,-6 4-212,-1 0 1,0-1-1,-2-1 1,-1 0-1,0-1 1,-2 0-1,9-33 1,-14 32-119,5-19 343,-2-1 0,4-88 0,-12 133 344,-4 24-310,-21 139 946,20-130-497,1 0-1,2 0 1,1 1 0,4 36 0,-2-64-532,0 0-1,1 0 1,0 0-1,0 0 1,1 0-1,-1 0 1,1-1-1,0 1 1,1-1-1,-1 1 1,1-1 0,-1 0-1,8 5 1,-19-43-771,-29-28-1158,18 32 1462,1-2 1,-18-44 0,36 75 490,0 0 1,-1 1 0,1-1 0,0 0 0,-1 0-1,1 0 1,0 1 0,0-1 0,0 0 0,0 0-1,0 0 1,0 0 0,0 1 0,0-1 0,0 0-1,0 0 1,0 0 0,1 1 0,-1-1 0,0 0-1,1 0 1,-1 0 0,0 1 0,1-1 0,-1 0-1,1 1 1,0-2 0,0 1-9,1 1 0,-1-1 1,1 0-1,-1 0 0,1 1 0,-1-1 0,1 1 1,0-1-1,-1 1 0,1 0 0,0 0 1,-1-1-1,3 1 0,71 11-287,-39-5-40,-24-5-511,12 0-1269,-8-4-3303,-7-2-512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10890,'-4'0'8873,"4"3"-8265,4 2-480,1-1-2306,1-1-6822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9385,'0'0'14472,"-5"-9"-12614,-14-26-347,19 33-1443,-1 1 0,1 0 1,0-1-1,0 1 0,0-1 1,0 1-1,0-1 0,0 1 1,0-1-1,0 1 0,1-1 1,-1 1-1,1 0 0,-1-1 1,1 1-1,-1 0 0,1-1 1,0 1-1,-1 0 0,1 0 1,0-1-1,0 1 0,0 0 1,0 0-1,0 0 0,0 0 1,0 0-1,1 1 0,-1-1 1,0 0-1,0 0 0,1 1 1,1-1-1,2-2 47,1 0-1,0 1 1,0 0-1,-1 0 1,13-2 0,-17 4-125,1 0 1,0-1 0,0 1-1,-1 0 1,1 0 0,0 0-1,0 0 1,0 0-1,-1 0 1,1 1 0,0-1-1,0 1 1,-1-1 0,1 1-1,0-1 1,-1 1 0,1 0-1,-1 0 1,1 0 0,-1 0-1,1 0 1,-1 0 0,0 0-1,1 1 1,-1-1 0,0 0-1,0 1 1,0-1-1,0 1 1,0-1 0,1 3-1,-1 2-75,1-1 0,-1 1-1,-1-1 1,1 1-1,-1-1 1,0 1 0,0 0-1,-1-1 1,-1 9 0,-11 30-151,10-37 201,1 0-1,0 1 1,0 0-1,0 0 1,-1 14-1,5-21 51,0 0 0,0-1 0,-1 1 0,1-1 0,0 0 0,0 0 0,0 0 0,0 0 0,0 0 0,0 0 0,0 0-1,-1 0 1,1-1 0,3 0 0,5-4 2,0-1 0,0 0 1,-1-1-1,1 0 0,-1-1 0,-1 0 0,1 0 0,-2 0 0,1-1 0,-1-1 0,0 1 0,-1-1 0,0 0 0,4-12 1,1 4-150,-20 42-248,-3 10 379,8-24 40,1-1 1,1 1-1,0 0 0,0 0 1,1 0-1,0 0 0,1 1 1,0-1-1,1 0 0,1 11 0,-1-20-15,-1-1 0,1 1 0,-1 0 0,1-1 0,0 1 0,0 0 0,-1-1-1,1 1 1,0-1 0,0 1 0,-1-1 0,1 0 0,0 1 0,0-1 0,0 0-1,0 1 1,0-1 0,0 0 0,-1 0 0,1 0 0,0 0 0,0 0 0,0 0-1,0 0 1,0 0 0,0 0 0,0 0 0,0-1 0,0 1 0,-1 0 0,1-1-1,0 1 1,0 0 0,0-1 0,29-16 614,-20 8-623,-1-1-1,0 0 1,-1-1 0,0 0-1,0 0 1,-1 0 0,-1-1-1,0 0 1,0-1 0,-1 1-1,5-24 1,-27 113-18,13-61-12,-1 1 1,2 0 0,0-1 0,0 23-1,3-38-88,0-1-1,0 1 1,0 0-1,0 0 1,0-1-1,0 1 1,0 0-1,0 0 1,0-1-1,0 1 1,1 0-1,-1 0 1,0-1-1,1 1 1,-1 0-1,0-1 1,1 1-1,-1-1 1,1 1-1,-1 0 1,1-1-1,-1 1 1,1-1-1,1 1 1,18 2-5872,-3-3-1563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13421,'0'0'12064,"-3"9"-11567,-5 20 287,1-1-1,1 1 1,2 1 0,-2 39-1,6-68-767,0-1-1,0 1 1,0-1-1,0 1 1,0-1-1,0 1 1,0-1-1,0 1 1,0-1-1,0 0 1,0 1-1,0-1 1,1 1-1,-1-1 1,0 1-1,0-1 1,0 0-1,1 1 1,-1-1 0,0 1-1,0-1 1,1 0-1,-1 1 1,0-1-1,1 0 1,-1 0-1,0 1 1,1-1-1,-1 0 1,1 0-1,-1 1 1,0-1-1,1 0 1,0 0-1,17-5 385,15-21-120,4-13-240,-24 24-67,0 1 1,1 1 0,1 0 0,19-13 0,-34 26 15,0 0 0,1-1 0,-1 1 1,0 0-1,0 0 0,1 0 0,-1-1 0,0 1 0,1 0 0,-1 0 1,1 0-1,-1 0 0,0 0 0,1 0 0,-1 0 0,0-1 1,1 1-1,-1 0 0,1 0 0,-1 1 0,0-1 0,1 0 0,-1 0 1,0 0-1,1 0 0,-1 0 0,0 0 0,1 0 0,-1 1 0,1-1 1,-1 0-1,0 0 0,0 0 0,1 1 0,-1-1 0,0 0 0,1 0 1,-1 1-1,0-1 0,0 0 0,0 1 0,1-1 0,-1 0 0,0 1 1,3 25-101,-11 26 144,1-33-35,4-14-63,1 1 0,0-1-1,0 1 1,1-1 0,0 1-1,-1 8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16464,'0'0'7121,"-1"10"-5082,2 30-747,0-38-1251,-1-1 0,1 0-1,-1 1 1,1-1 0,0 0 0,0 1-1,0-1 1,-1 0 0,1 0 0,0 0-1,1 0 1,-1 0 0,0 0 0,0 0-1,0 0 1,0 0 0,1-1-1,-1 1 1,0 0 0,1-1 0,-1 1-1,1-1 1,-1 1 0,1-1 0,-1 0-1,1 0 1,-1 0 0,1 0 0,-1 0-1,2 0 1,43-5 458,-42 3-464,-1 1-1,1-1 1,-1 0 0,1-1 0,-1 1 0,0 0 0,0-1 0,0 0-1,0 0 1,-1 0 0,1 0 0,-1 0 0,0 0 0,1-1-1,2-6 1,-2 3-39,-1 0 0,1 0-1,-1 0 1,0 0 0,-1 0 0,0 0-1,1-14 1,-3 21-3,1-1-1,0 1 1,0 0-1,-1-1 1,1 1-1,0 0 1,0-1-1,-1 1 1,1 0 0,0 0-1,-1-1 1,1 1-1,0 0 1,-1 0-1,1 0 1,-1 0-1,1 0 1,0-1-1,-1 1 1,1 0 0,0 0-1,-1 0 1,1 0-1,-1 0 1,1 0-1,0 0 1,-1 0-1,1 0 1,-1 0 0,1 0-1,0 1 1,-1-1-1,1 0 1,-1 0-1,1 0 1,0 0-1,-1 1 1,1-1 0,0 0-1,-1 0 1,1 1-1,0-1 1,0 0-1,-1 1 1,1-1-1,0 0 1,0 1 0,-1-1-1,1 1 1,-19 13-48,10-3 125,0 0 0,0 1 1,1 0-1,1 0 0,0 1 0,1 0 0,0 0 1,1 0-1,0 1 0,1 0 0,0 0 1,-2 28-1,6-41-67,0 1 0,0-1 0,0 0 0,1 1 1,-1-1-1,0 0 0,1 0 0,-1 1 0,0-1 0,1 0 1,0 0-1,-1 0 0,1 0 0,0 0 0,-1 0 0,1 0 1,0 0-1,0 0 0,0 0 0,0 0 0,0 0 0,0 0 1,2 1-1,1-1-40,-1 0 1,0 1-1,0-1 1,1-1-1,-1 1 1,1 0-1,-1-1 1,0 0-1,6 0 1,-3 0-187,0 0 1,0 0 0,0-1-1,0 0 1,0-1-1,-1 1 1,1-1 0,0 0-1,-1-1 1,1 1 0,5-4-1,0-4-811,-1 1 0,0-1 0,-1-1 0,1 0-1,7-14 1,-7 9 638,-1 0 0,-1 0 0,10-28 0,-10 18 1054,-1 0-1,-2 0 1,0-1-1,-2 1 1,0-43 0,-3 69-636,0 0 0,0 0 0,1-1 0,-1 1 1,0 0-1,0 0 0,0 0 0,0 0 0,0-1 1,0 1-1,0 0 0,0 0 0,0 0 0,0 0 1,0-1-1,0 1 0,0 0 0,0 0 0,0 0 1,-1 0-1,1 0 0,0-1 0,0 1 0,0 0 1,0 0-1,0 0 0,0 0 0,0 0 0,0-1 1,0 1-1,-1 0 0,1 0 0,0 0 0,0 0 1,0 0-1,0 0 0,0 0 0,-1 0 0,1 0 1,0 0-1,0-1 0,0 1 0,0 0 0,-1 0 1,1 0-1,0 0 0,0 0 0,0 0 0,0 0 0,-1 0 1,-8 8 394,-7 14-285,2 3 372,1 0-1,2 1 1,0 0 0,2 1-1,0 0 1,2 0-1,1 1 1,-3 49 0,8-76-496,1 0 0,0-1 1,0 1-1,0-1 1,1 1-1,-1 0 1,0-1-1,0 1 0,0-1 1,0 1-1,0-1 1,1 1-1,-1 0 1,0-1-1,0 1 1,1-1-1,-1 1 0,0-1 1,1 0-1,-1 1 1,1-1-1,-1 1 1,1-1-1,-1 0 1,1 1-1,-1-1 0,1 0 1,-1 1-1,1-1 1,-1 0-1,1 0 1,-1 1-1,1-1 0,-1 0 1,1 0-1,0 0 1,28-6 237,24-22-4,-25 6-231,-22 16-12,1 0 1,0 0-1,0 1 1,1 0-1,0 0 1,0 0-1,0 1 1,0 0 0,0 1-1,15-4 1,-21 38-182,-2 37 252,0-67-67,0-1 1,0 1 0,0-1-1,0 1 1,0-1 0,0 1-1,0-1 1,0 1 0,0-1 0,1 0-1,-1 1 1,0-1 0,0 1-1,0-1 1,1 0 0,-1 1-1,0-1 1,1 1 0,-1-1 0,0 0-1,0 0 1,1 1 0,-1-1-1,1 0 1,-1 1 0,0-1-1,1 0 1,-1 0 0,1 0-1,-1 1 1,0-1 0,1 0 0,0 0-1,21-3 311,18-15 85,-18 4-403,63-37 92,-77 46-158,0 1 0,1 1 0,-1 0 1,0 0-1,1 0 0,0 1 0,0 0 0,11 0 0,-19 2 61,-1 0-1,0 0 1,1 0-1,-1 0 1,0 0-1,1 0 1,-1 0-1,0 1 1,1-1 0,-1 0-1,0 0 1,1 0-1,-1 0 1,0 1-1,0-1 1,1 0-1,-1 0 1,0 1-1,0-1 1,1 0-1,-1 0 1,0 1 0,0-1-1,0 0 1,1 1-1,-1-1 1,0 0-1,0 1 1,0-1-1,0 0 1,0 1-1,0-1 1,0 0-1,0 1 1,0-1 0,0 1-1,-3 19-60,-11 15 122,13-35-28,1 1 0,-1-1 0,1 0 0,0 1 1,-1-1-1,1 1 0,0-1 0,-1 1 0,1-1 0,0 1 0,-1-1 1,1 1-1,0-1 0,0 1 0,0-1 0,0 1 0,0-1 0,0 1 1,-1-1-1,1 1 0,0-1 0,0 1 0,1 0 0,-1-1 1,0 1-1,0-1 0,0 1 0,0-1 0,0 1 0,1-1 0,-1 1 1,18-7 267,41-37-365,-35 26 111,-22 15-37,4-2-24,-1 0-1,1 1 1,0-1-1,-1 1 0,1 0 1,1 1-1,-1-1 0,0 1 1,11-2-1,-16 5 16,0 0-1,-1-1 1,1 1-1,-1 0 1,1-1-1,-1 1 1,1 0-1,-1 0 1,0-1-1,1 1 1,-1 0 0,0 0-1,0 0 1,1 0-1,-1 0 1,0-1-1,0 1 1,0 0-1,0 0 1,0 0-1,0 0 1,-1 1-1,0 24-137,-15 45 188,16-71-1179,0-14-14520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10442,'0'0'7490,"-1"10"-4480,-6 57 827,-1-9-1564,2 105-1,5-161-2263,1 1 1,0 0 0,0 0 0,1-1-1,-1 1 1,0 0 0,1 0 0,0-1-1,0 1 1,-1 0 0,1-1 0,1 1-1,-1-1 1,0 1 0,1-1 0,-1 0-1,1 0 1,0 1 0,0-1 0,0 0-1,0 0 1,0-1 0,0 1 0,0 0-1,1-1 1,-1 1 0,0-1 0,1 0-1,-1 0 1,1 0 0,0 0 0,-1 0-1,1-1 1,0 1 0,0-1 0,-1 0-1,5 1 1,0-2 40,0 0-1,1 0 0,-1-1 1,0 0-1,-1 0 1,1-1-1,0 1 1,-1-1-1,1-1 0,-1 1 1,0-1-1,0-1 1,8-6-1,3-8 7,0 1 1,-2-2-1,0 0 0,-1-1 0,12-26 0,-19 35-67,-14 53-769,3-28 780,1 0-1,1 1 1,1-1 0,-1 19-1,2-30 21,0 0 0,0 1-1,-1-1 1,2 1 0,-1-1 0,0 0-1,0 1 1,1-1 0,-1 1 0,1-1-1,0 0 1,0 0 0,0 1 0,0-1-1,0 0 1,0 0 0,0 0 0,1 0 0,-1 0-1,1 0 1,-1-1 0,1 1 0,0 0-1,0-1 1,0 1 0,0-1 0,0 0-1,0 0 1,0 0 0,0 0 0,5 2-1,-3-3 9,1 0 0,-1 1 0,1-1 0,-1-1 0,1 1 0,0-1 0,-1 1 0,1-1 0,-1-1 0,0 1 0,1-1 0,-1 1 0,0-1 0,0-1-1,0 1 1,6-5 0,-4 2 55,1-1 0,-1 0-1,-1 0 1,1-1-1,-1 0 1,0 0 0,-1 0-1,6-12 1,-1 0 58,-2-1 0,0 0-1,-1 0 1,-1-1 0,-1 1 0,2-33 0,-3 30-370,0-48-1582,-3 69 1728,0-1 0,0 1 0,0 0-1,-1 0 1,1-1 0,-1 1 0,1 0-1,-1 0 1,0 0 0,0 0 0,1-1-1,-2 1 1,1 1 0,0-1-1,0 0 1,-1 0 0,1 0 0,-1 1-1,1-1 1,-1 0 0,0 1 0,1 0-1,-1-1 1,-2 0 0,3 2-136,0-1 1,1 1-1,-1 0 1,0 0-1,1 0 1,-1 0-1,0 0 1,1 0-1,-1 0 1,0 0-1,1 0 1,-1 0-1,0 0 1,1 1 0,-1-1-1,0 0 1,1 0-1,-1 1 1,1-1-1,-1 0 1,0 1-1,1-1 1,-1 0-1,1 1 1,-1-1-1,1 1 1,0-1-1,-1 1 1,1-1-1,-1 1 1,1 0-1,0-1 1,-1 1-1,1-1 1,0 1-1,-1 0 1,-5 25-6907,5-6 222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80 8392,'-15'31'11968,"9"-2"-5304,7-27-6520,-1-1 0,0 0 0,0 0 0,0 0 0,0 0 0,1 0 0,-1 0 0,0 0 0,1 0 0,-1 0 0,1 0 0,-1 0 0,1 0 0,0-1 0,-1 1 0,1 0 0,0 0 0,0 0 0,-1-1 0,3 2 0,-1-1-74,0 0 0,0 0 0,0-1 0,0 1-1,0-1 1,0 1 0,1-1 0,-1 0 0,0 0 0,0 0 0,0 0 0,1 0-1,-1 0 1,2-1 0,3-1-5,-1-1 0,0 1 0,1-1 0,-1 0 0,-1 0 0,1-1 0,0 0 0,-1 0 0,1 0 0,-1 0-1,0-1 1,-1 0 0,5-6 0,-6 9-71,-1-1-1,1 0 0,-1-1 1,0 1-1,1 0 0,-2-1 0,1 1 1,0-1-1,-1 0 0,1 1 1,-1-1-1,0 0 0,0 0 1,-1 0-1,1 0 0,-1 0 1,0 0-1,0 0 0,0 0 1,0 0-1,-1 1 0,0-1 0,0 0 1,-1-4-1,2 7-18,-1 0-1,1 0 0,-1 1 1,0-1-1,1 0 1,-1 1-1,0-1 1,1 0-1,-1 1 0,0-1 1,0 0-1,1 1 1,-1-1-1,0 1 1,0 0-1,0-1 0,0 1 1,0 0-1,0-1 1,0 1-1,0 0 1,0 0-1,0 0 0,0 0 1,1 0-1,-1 0 1,0 0-1,0 0 1,0 0-1,0 1 0,0-1 1,0 0-1,0 1 1,0-1-1,0 0 1,0 1-1,1-1 0,-1 1 1,0-1-1,0 1 1,1 0-1,-1-1 1,0 1-1,0 0 0,1-1 1,-1 2-1,-31 35-384,31-35 409,-37 70-94,35-65 127,0 0 1,1 0 0,-1 0-1,1 0 1,1 0 0,0 1-1,0-1 1,0 14-1,1-20-18,1 0-1,0 0 0,0-1 1,-1 1-1,1 0 0,0 0 1,0-1-1,0 1 0,0-1 0,0 1 1,0-1-1,0 1 0,0-1 1,0 1-1,0-1 0,0 0 0,0 1 1,0-1-1,0 0 0,0 0 1,0 0-1,0 0 0,0 0 1,1 0-1,-1 0 0,0 0 0,0-1 1,0 1-1,0 0 0,0-1 1,2 0-1,38-11 186,-14-3-164,44-31 0,-48 29-17,1 2-1,42-22 1,-66 37-18,0 0 0,1 0 0,-1 0 0,0-1 1,0 1-1,1 0 0,-1 0 0,0 0 0,0 0 0,1 0 0,-1 0 1,0 0-1,1 0 0,-1 0 0,0 0 0,0 0 0,1 0 0,-1 0 1,0 0-1,1 0 0,-1 0 0,0 0 0,0 0 0,1 0 0,-1 0 1,0 1-1,0-1 0,1 0 0,-1 0 0,0 0 0,0 0 1,1 1-1,-1-1 0,0 0 0,0 0 0,0 0 0,0 1 0,1-1 1,-1 0-1,0 0 0,0 1 0,0-1 0,0 0 0,0 19 31,-13 30 113,9-38-48,3-10-60,1 1 0,-1-1 0,1 1 0,0-1 0,-1 1 0,1 0 0,0-1 0,0 1 0,0-1 0,0 1 0,0 0 0,0-1 0,1 1 0,-1-1 0,0 1 0,1-1 0,-1 1 0,1-1 0,1 3 0,-1-3-20,0-1 1,0 1-1,0-1 0,0 1 0,0-1 0,-1 1 1,1-1-1,0 0 0,0 0 0,1 1 0,-1-1 1,0 0-1,0 0 0,0 0 0,0 0 0,0 0 1,0-1-1,0 1 0,0 0 0,0 0 0,0-1 1,1 0-1,10-4 19,1 0 1,-2-2 0,21-12-1,-17 9-47,-12 8 7,3-2-7,0 1 0,0-1-1,0 1 1,1 0 0,0 1-1,-1-1 1,1 1-1,0 1 1,9-2 0,-16 6-370,1 1 1,-1-1 0,0 0-1,0 1 1,-1-1-1,1 0 1,-1 0 0,-1 7-1,-4-1-3702,3-4-3197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170 216 10570,'0'0'9246,"1"-9"-5312,0-26-1264,-1 34-2610,0 0 1,0-1-1,0 1 1,-1 0-1,1-1 1,-1 1-1,1 0 1,-1-1-1,1 1 1,-1 0-1,0 0 1,1 0-1,-1-1 1,0 1-1,0 0 1,0 0-1,0 0 1,0 0-1,0 1 1,0-1-1,0 0 1,0 0-1,-1 1 1,1-1-1,0 0 1,0 1-1,-1-1 1,1 1 0,0 0-1,-1-1 1,1 1-1,-1 0 1,1 0-1,0 0 1,-1 0-1,1 0 1,0 0-1,-1 0 1,1 1-1,-2-1 1,-2 1 79,0 0 0,0 0 0,1 0 0,-1 0 0,0 1 0,0-1 0,1 1 0,0 0 0,-5 3 0,2 1-142,1-1 0,-1 1 0,1 0 1,1 0-1,-1 0 0,1 1 0,0 0 0,0 0 1,1 1-1,0-1 0,1 1 0,-1 0 1,1 0-1,1 0 0,-1 0 0,2 0 0,-3 15 1,4-23 2,0 1 0,0 0 0,0-1 0,0 1 1,1-1-1,-1 1 0,0 0 0,0-1 0,0 1 1,0 0-1,1-1 0,-1 1 0,0-1 0,1 1 1,-1 0-1,0-1 0,1 1 0,-1-1 0,1 1 1,-1-1-1,1 0 0,-1 1 0,1-1 0,-1 1 1,1-1-1,-1 0 0,1 1 0,-1-1 0,1 0 1,0 0-1,0 1 0,27-3 87,23-20 79,-31 7-115,0 0 0,-2-2 0,0 0 0,-1-1 0,0-1 1,-2-1-1,0 0 0,-1-1 0,-1 0 0,-1-1 0,15-39 0,-21 40-21,-6 14-75,-4 14-199,-13 24 134,-43 95 275,55-113-250,0 1 0,1-1 0,1 1 0,0 0 0,1 0 0,0 0 1,1 24-1,1-37-208,1 0-1,-1 0 1,1 0 0,-1 0 0,1 0 0,-1 0 0,1 0 0,0-1-1,-1 1 1,1 0 0,0 0 0,0-1 0,0 1 0,0-1 0,-1 1-1,1-1 1,0 1 0,0-1 0,0 1 0,0-1 0,0 0 0,0 0-1,0 1 1,0-1 0,0 0 0,0 0 0,1 0 0,-1 0 0,0 0-1,0 0 1,0 0 0,0-1 0,0 1 0,0 0 0,0-1 0,0 1-1,0 0 1,0-1 0,1 0 0,22-11-11228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93 14638,'0'0'5899,"-6"9"-2178,1-3-2905,2-3-564,1-1 0,-1 1 0,1 0 0,0 0 1,0 0-1,0 1 0,0-1 0,0 0 0,1 1 1,-1-1-1,1 1 0,0 0 0,0-1 0,0 1 1,1 0-1,-1 5 0,2-8-219,0 0 0,0 0 0,-1 0 0,1 0 0,0-1 0,0 1 0,0 0 0,0 0 0,1-1 0,-1 1 0,0-1 0,0 1 0,0-1 0,0 1 0,1-1 0,-1 0 0,0 1 0,0-1 0,1 0 0,-1 0 0,0 0 0,0 0 0,1 0 0,-1 0 0,0-1 0,0 1 1,1 0-1,-1-1 0,2 0 0,40-11 252,-36 8-265,1-1 1,-1 0-1,0-1 0,-1 1 1,0-1-1,0-1 0,0 1 1,0-1-1,-1 0 0,0 0 1,-1-1-1,1 1 0,-2-1 1,1 0-1,-1 0 0,0 0 1,-1-1-1,0 1 0,0-1 1,1-12-1,-3 21-23,0-1-1,0 1 1,0 0-1,0-1 1,-1 1 0,1 0-1,0-1 1,0 1-1,0 0 1,0-1 0,0 1-1,-1 0 1,1 0-1,0-1 1,0 1 0,-1 0-1,1 0 1,0-1-1,0 1 1,-1 0 0,1 0-1,0 0 1,0 0-1,-1-1 1,1 1-1,0 0 1,-1 0 0,1 0-1,0 0 1,-1 0-1,1 0 1,0 0 0,-1 0-1,1 0 1,0 0-1,-1 0 1,1 0 0,0 0-1,-1 0 1,1 0-1,0 0 1,-1 0 0,1 1-1,0-1 1,-1 0-1,1 0 1,0 0 0,0 0-1,-1 1 1,-18 10-126,-3 12 124,0 1-1,2 2 1,1 0 0,2 0-1,-25 48 1,41-71 16,0-1 0,-1 0-1,1 1 1,0-1 0,0 1 0,1-1-1,-1 1 1,0-1 0,1 1 0,0-1 0,-1 1-1,1 0 1,0-1 0,1 6 0,-1-7-6,1 0 0,0 0 0,-1 0 0,1 0 0,0-1 0,0 1 0,0 0 1,0 0-1,0 0 0,0-1 0,0 1 0,0-1 0,0 1 0,0-1 1,0 1-1,0-1 0,0 1 0,1-1 0,-1 0 0,0 0 0,0 1 0,0-1 1,1 0-1,-1 0 0,0 0 0,0-1 0,0 1 0,1 0 0,-1 0 0,0-1 1,2 0-1,7-1-4,-1-1 1,0 0-1,0 0 1,0-1-1,0 0 1,0-1-1,10-7 0,58-47-61,-53 40 87,8-8-7,-23 18 11,1 0 0,0 0 0,0 1 0,1 1 0,0 0 0,0 0 0,0 1 0,17-6 0,-27 12-29,-1 0 0,0 0 1,1 1-1,-1-1 0,0 0 0,1 0 0,-1 0 0,0 1 0,0-1 0,1 0 0,-1 1 0,0-1 0,1 0 1,-1 0-1,0 1 0,0-1 0,0 0 0,1 1 0,-1-1 0,0 1 0,0-1 0,0 0 0,0 1 0,0-1 0,0 0 1,0 1-1,0-1 0,0 1 0,0-1 0,0 0 0,0 1 0,0-1 0,0 1 0,0-1 0,0 0 0,0 1 0,0-1 1,-1 0-1,1 1 0,0 0 0,-5 18 8,-14 19 73,15-33-7,1-1 1,0 1-1,0 0 0,1 0 1,-1 0-1,1 0 1,0 1-1,1-1 0,-1 1 1,1-1-1,0 1 0,1 0 1,-1-1-1,1 8 0,4-12-66,0-1 0,0 0-1,1 0 1,-1 0 0,0 0-1,0-1 1,0 0 0,0 0 0,0 0-1,4-2 1,28-13-39,-1-2 0,53-36 1,-12 7-68,-64 45-241,-15 15 199,-22 30 166,13-23-18,11-19-5,0 0-1,1 1 1,-1-1 0,0 0 0,0 1-1,1-1 1,-1 1 0,0-1 0,1 1-1,0-1 1,-1 1 0,1 0 0,0-1-1,0 1 1,0 0 0,0-1 0,0 1-1,0-1 1,0 1 0,1 0 0,0 1 0,0-2 3,0-1 1,0 1-1,0-1 1,0 1-1,0-1 1,0 1-1,0-1 1,0 0-1,0 0 1,0 1-1,0-1 1,0 0-1,0 0 1,0 0-1,1 0 1,-1 0-1,0-1 1,0 1-1,0 0 1,0 0-1,0-1 1,2 0-1,12-5 97,0 0-1,26-15 1,-36 18-100,18-11-94,-15 8-10,1 1 1,0-1-1,0 1 1,1 1 0,-1 0-1,1 0 1,0 1 0,0 0-1,17-3 1,-26 8-75,-1 0 1,0 0-1,0 1 1,0-1-1,0 0 0,0 0 1,0 0-1,-1 0 1,1 0-1,-1 0 0,1 0 1,-1 0-1,0-1 0,-1 4 1,-25 26-7435,14-22-727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56 5477,'0'0'19256,"2"-9"-16608,-2 6-2557,1 1 47,0 0-1,-1 0 1,0 0 0,1 0-1,-1 0 1,0 0 0,0 0-1,0-1 1,0 1-1,0 0 1,0 0 0,-2-4-1,1 5-81,0 0-1,0 0 1,-1 0-1,1 0 1,0 0 0,-1 0-1,1 0 1,0 0-1,-1 1 1,1-1-1,-1 0 1,0 1-1,1 0 1,-1-1-1,1 1 1,-1 0-1,0-1 1,1 1 0,-1 0-1,0 0 1,1 1-1,-1-1 1,-2 1-1,-6 0-48,0 0 1,0 1-1,0 1 0,0 0 0,0 0 1,0 1-1,1 0 0,0 0 0,0 1 0,-13 10 1,7-5-168,0 2 0,1 0 0,1 1-1,0 0 1,-12 15 0,23-26 98,1 0-1,-1 1 1,0-1-1,1 0 1,0 0-1,0 1 1,-1-1 0,1 1-1,1-1 1,-1 1-1,0-1 1,0 5-1,1-6 12,0 0-1,0 0 1,0 0 0,1 0-1,-1 0 1,0 0 0,0 0-1,1 0 1,-1-1 0,1 1-1,-1 0 1,1 0 0,-1 0 0,1-1-1,-1 1 1,1 0 0,0 0-1,-1-1 1,1 1 0,0-1-1,0 1 1,-1-1 0,3 2-1,4 0-207,1 1-1,0-1 0,0-1 0,-1 1 1,1-1-1,14 0 0,5 1 471,-14 0-229,0 0 0,0 1-1,-1 0 1,0 1 0,0 0 0,0 1 0,18 11 0,-27-15 102,0 1 1,0 0 0,0 0 0,-1 0 0,1 0 0,-1 0 0,0 0-1,0 1 1,0-1 0,0 1 0,0 0 0,0-1 0,-1 1 0,1 0-1,-1 0 1,0 0 0,1 0 0,-2 0 0,1 1 0,0-1 0,-1 0-1,1 0 1,-1 0 0,0 1 0,0-1 0,0 0 0,0 0 0,-1 1-1,0-1 1,1 0 0,-1 0 0,0 0 0,0 0 0,-1 0 0,-2 5-1,0-1 16,0-1-1,-1-1 0,0 1 1,0 0-1,0-1 0,-1 0 1,1 0-1,-1-1 0,0 0 1,-1 0-1,1 0 0,-1-1 1,-9 4-1,4-2-125,0 0-1,-1-2 1,0 1 0,0-1 0,0-1-1,-23 1 1,14-7-2448,21 4 2162,0-1-1,1 0 1,-1 0 0,0 0-1,1 1 1,-1-1 0,1 0-1,-1 0 1,1 0 0,-1 0 0,1 0-1,0 0 1,-1 0 0,1 0-1,0 0 1,0 0 0,0 0-1,0 0 1,0 0 0,0-1-1,-1-21-7828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11082,'0'0'4581,"-1"14"-1394,-12 108 1384,-7 116-387,18-212-3913,1-19-194,0 0 1,1 0 0,0-1 0,0 1-1,0 0 1,1 0 0,0-1 0,0 1 0,1 0-1,3 8 1,-5-14-69,0-1 0,0 1-1,0-1 1,1 0 0,-1 1 0,0-1-1,1 0 1,-1 1 0,0-1 0,1 0-1,-1 1 1,0-1 0,1 0 0,-1 0 0,0 0-1,1 1 1,-1-1 0,1 0 0,-1 0-1,1 0 1,-1 0 0,0 0 0,1 0-1,-1 1 1,1-1 0,-1 0 0,1 0-1,-1 0 1,1-1 0,-1 1 0,0 0-1,1 0 1,-1 0 0,1 0 0,0-1-1,11-14 146,2-24-90,-14 39-63,4-15-4,-2 1-1,1-1 1,-1-17 0,-1 27 2,-1 0 1,0 0-1,0 1 1,-1-1-1,1 0 0,-1 0 1,0 0-1,0 1 1,-1-1-1,1 1 0,-1-1 1,0 1-1,-4-7 1,6 11-6,0 0 0,0 0 0,0-1 0,-1 1 0,1 0 0,0-1 0,0 1 0,0 0 1,-1 0-1,1-1 0,0 1 0,0 0 0,-1 0 0,1-1 0,0 1 0,0 0 0,-1 0 0,1 0 1,0 0-1,-1 0 0,1-1 0,0 1 0,-1 0 0,1 0 0,0 0 0,-1 0 0,1 0 0,0 0 1,-1 0-1,1 0 0,0 0 0,-1 0 0,1 0 0,0 0 0,-1 0 0,1 0 0,0 1 0,0-1 1,-1 0-1,1 0 0,-5 16-161,5 21 63,0-33 138,0 0-1,0 0 1,1 0-1,0 0 1,0 0-1,0 0 1,0 0 0,1 0-1,-1-1 1,1 1-1,0 0 1,0-1-1,0 0 1,0 1-1,1-1 1,0 0-1,-1 0 1,1-1-1,0 1 1,0 0 0,1-1-1,-1 0 1,0 0-1,1 0 1,0 0-1,-1 0 1,1-1-1,0 1 1,0-1-1,-1 0 1,1-1 0,0 1-1,0 0 1,0-1-1,0 0 1,0 0-1,0 0 1,0-1-1,0 1 1,0-1-1,0 0 1,0 0-1,0 0 1,0-1 0,-1 1-1,1-1 1,-1 0-1,1 0 1,-1 0-1,1-1 1,-1 1-1,4-5 1,3-2 15,-1 0 1,0-1-1,0 0 0,11-16 1,-16 20-49,-1 0-1,1 1 1,-1-2 0,0 1 0,-1 0 0,1 0 0,-1-1 0,-1 1-1,1-1 1,0-13 0,-3 26-70,0 0 0,0-1 0,0 1 1,-1-1-1,0 1 0,-3 5 0,-3 12 92,2-5 192,1 1 1,1 0-1,1 0 0,1 1 1,0 30-1,2-49-230,0 0-1,0 0 1,0-1 0,0 1-1,0 0 1,1 0-1,-1 0 1,0 0 0,0-1-1,1 1 1,-1 0 0,0 0-1,1-1 1,-1 1 0,1 0-1,-1-1 1,1 1 0,-1 0-1,1-1 1,-1 1 0,1-1-1,0 1 1,-1-1 0,1 1-1,0-1 1,0 0 0,-1 1-1,1-1 1,0 0 0,0 1-1,-1-1 1,1 0 0,0 0-1,0 0 1,0 0 0,0 0-1,-1 0 1,1 0 0,0 0-1,0 0 1,0 0-1,0 0 1,1-1 0,0 1-335,0-1-1,1 0 1,-1 1 0,0-1 0,0 0 0,0-1 0,0 1-1,0 0 1,0 0 0,0-1 0,-1 1 0,1-1 0,0 1-1,-1-1 1,2-3 0,10-19-6462,-1-5-3720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15022,'0'0'5766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119 225 14189,'0'0'10341,"-10"3"-10074,4 0-256,0-1 0,0 1 0,0 0 0,1 0 1,-1 1-1,1-1 0,-1 1 0,1 0 0,1 1 0,-1-1 1,0 1-1,1 0 0,0 0 0,0 1 0,1-1 0,-1 1 1,1 0-1,1-1 0,-1 1 0,1 1 0,-3 9 0,3-8 75,-1 0-1,2 0 1,-1 0-1,1 0 1,1 1 0,-1 9-1,1-16-75,1-1 1,-1 0-1,0 1 1,0-1-1,1 1 1,-1-1-1,1 0 0,-1 1 1,1-1-1,-1 0 1,1 0-1,0 0 0,0 1 1,0-1-1,0 0 1,-1 0-1,1 0 1,1 0-1,-1 0 0,0-1 1,0 1-1,0 0 1,0 0-1,1-1 0,-1 1 1,0-1-1,0 1 1,1-1-1,-1 1 1,1-1-1,-1 0 0,0 0 1,1 0-1,-1 1 1,1-2-1,-1 1 0,0 0 1,1 0-1,-1 0 1,1-1-1,-1 1 1,0 0-1,2-2 0,4 0 21,0-1 0,-1 1 0,1-2 0,-1 1 1,0-1-1,0 0 0,0 0 0,-1-1 0,0 0 0,1 0 0,-2 0 0,7-8 0,49-72 425,-55 77-371,19-31 447,20-42-1,-39 70-575,0 0 0,-1 0-1,0 0 1,-1-1-1,-1 0 1,1 1 0,-2-1-1,1 0 1,-2-15 0,0 25-4,0 1 0,0 0 0,0-1 0,0 1 1,-1 0-1,1 0 0,-1-1 0,1 1 0,-1 0 1,1 0-1,-1 0 0,1-1 0,-1 1 0,0 0 1,0 0-1,0 0 0,0 0 0,0 0 1,0 0-1,0 1 0,0-1 0,0 0 0,0 0 1,0 1-1,0-1 0,0 1 0,-1-1 0,1 1 1,0-1-1,-1 1 0,1 0 0,0 0 1,0-1-1,-1 1 0,1 0 0,0 0 0,-1 0 1,1 0-1,0 1 0,-1-1 0,1 0 0,0 1 1,-1-1-1,-1 2 0,-3-1-36,0 1 1,0 1-1,0-1 0,0 1 0,0 0 1,1 1-1,0-1 0,-6 5 0,-37 45 16,44-49 79,1 0 1,1 0-1,-1 0 1,0 1-1,1 0 1,0-1-1,0 1 1,1 0-1,-1 0 1,1 0-1,-1 9 1,2-13-30,0 0-1,1 0 1,-1 0 0,1 0 0,-1-1 0,1 1 0,-1 0-1,1-1 1,-1 1 0,1 0 0,0-1 0,-1 1-1,1 0 1,0-1 0,0 1 0,0-1 0,-1 1 0,1-1-1,0 0 1,0 1 0,0-1 0,0 0 0,0 0-1,0 1 1,-1-1 0,1 0 0,2 0 0,37 4-1038,-21-3 352,-7 1 569,-1 2-1,0-1 1,1 1-1,-2 1 1,1-1 0,0 2-1,10 7 1,-16-10 65,1 1 0,-1 0 1,0 0-1,-1 0 0,1 1 0,-1 0 0,0 0 1,0 0-1,0 0 0,-1 0 0,0 1 0,0 0 1,0-1-1,2 10 0,-4-10-3224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14478,'0'0'3438,"0"12"-817,-27 202 2919,13-129-4621,-3 125-1,20-254-239,1 1-1,13-48 0,-7 38-684,-6 30 67,20-96-510,-20 106 283,0 1-1,0-1 1,1 0-1,1 1 1,0 0-1,13-18 1,-18 29 123,-1-1 1,1 1 0,0-1-1,0 1 1,0 0 0,1-1-1,-1 1 1,0 0 0,0 0 0,1 0-1,-1 0 1,0 0 0,1 0-1,-1 0 1,1 0 0,0 1 0,-1-1-1,1 1 1,0-1 0,-1 1-1,1-1 1,2 1 0,-3 0 9,0 1-1,1 0 1,-1 0 0,0-1 0,0 1 0,0 0 0,0 0-1,0 0 1,0 0 0,0 0 0,0 0 0,-1 0 0,1 0-1,0 1 1,-1-1 0,1 0 0,-1 0 0,1 1 0,-1-1-1,1 0 1,-1 2 0,2 7-17,0 0 1,-1-1-1,0 1 1,0 0-1,-1 0 0,-2 13 1,-1-13 59,0-1 0,0 0 0,-1-1 0,-1 1 0,1-1 0,-1 0 0,-1 0 0,1 0 0,-1 0 0,-1-1 0,1 0 0,-1-1 0,0 1 0,-1-1 0,0-1 0,-11 7 0,8-9-1111,4-5-4220,6-9-2628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12844,'0'0'6326,"0"12"-3683,0 10-1862,3 110 3557,3-113-3965,1-17 40,-5-3-411,-1 0-1,0-1 1,1 1 0,-1 0 0,0-1 0,0 1 0,0-1 0,0 1-1,-1-1 1,1 0 0,0 1 0,-1-1 0,2-3 0,1-16-1120,0 0 1,-1 1 0,-1-42-1,-1 37-680,0 27 1469,0 0-1,0-1 1,0 1 0,0-1-1,1 1 1,-1 0-1,1-1 1,-1 1-1,1-1 1,-1 1 0,1-1-1,0 0 1,0 1-1,0-1 1,0 1-1,0-1 1,0 0-1,0 0 1,0 0 0,0 0-1,1 0 1,-1 0-1,0 0 1,1 0-1,-1 0 1,1-1 0,-1 1-1,1 0 1,-1-1-1,1 1 1,-1-1-1,1 0 1,0 0 0,-1 1-1,1-1 1,-1 0-1,3 0 1,23 0-3921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10474,'0'0'13122,"-9"-2"-12017,6 1-1075,-1 0 0,1 1 0,-1-1 0,0 1 0,1 0 0,-1 0 0,1 0 0,-1 0 0,1 1 0,-1-1 0,0 1 0,1 0 0,0 0 0,-6 2 0,5 0-16,0-1 1,0 1 0,0 0-1,0 1 1,0-1 0,0 1-1,1-1 1,0 1 0,0 0-1,0 0 1,0 1 0,-3 6-1,2-4 213,0 1-1,1 0 0,0 0 0,1 0 1,0 0-1,-3 17 0,5-24-160,0 1-1,-1-1 0,1 1 0,0-1 1,0 1-1,0 0 0,0-1 0,1 1 0,-1-1 1,0 1-1,1 0 0,-1-1 0,1 1 1,-1-1-1,1 0 0,0 1 0,0-1 1,-1 1-1,1-1 0,0 0 0,0 0 1,0 1-1,1-1 0,-1 0 0,0 0 1,0 0-1,1 0 0,-1 0 0,0-1 0,1 1 1,-1 0-1,1-1 0,-1 1 0,1-1 1,-1 1-1,1-1 0,-1 0 0,1 1 1,0-1-1,-1 0 0,4 0 0,1-1 0,0 0-1,0 0 0,-1-1 0,1 1 0,0-1 1,-1 0-1,1-1 0,-1 1 0,0-1 1,0 0-1,0-1 0,0 1 0,0-1 0,-1 0 1,0 0-1,8-9 0,-7 7-56,0 0 0,-1 0 0,0 0-1,0 0 1,0-1 0,-1 1 0,0-1 0,0 0-1,-1 0 1,0 0 0,0 0 0,-1 0 0,2-11 0,-3 16-44,0 0 0,-1 1 1,1-1-1,0 1 1,-1-1-1,1 1 0,0-1 1,-1 0-1,0 1 1,1 0-1,-1-1 1,0 1-1,0-1 0,0 1 1,0 0-1,0 0 1,0-1-1,0 1 0,0 0 1,0 0-1,-1 0 1,1 0-1,0 0 1,-1 1-1,1-1 0,-3-1 1,-19-4-2680,-1 5-4003,16 4-83,7 4-2803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15663,'0'0'4324,"-12"75"-2050,1-32-416,-2 8-257,5 1-544,-1-4-448,9-2-417,0-6-64,9-9-64,12-11-416,2-8-225,1-11 161,1-1-417,3-19-1601,-4-12-2467,-5-14-256,8-10-3459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99 12940,'-4'-8'2792,"-2"-8"-1335,2 4-25,0 1 0,-1 0 0,0 0 0,-10-15-1,15 26-1376,-1-1-1,1 1 0,0 0 1,0 0-1,0 0 0,0-1 1,-1 1-1,1 0 0,0 0 1,0 0-1,0 0 0,-1-1 1,1 1-1,0 0 0,0 0 1,-1 0-1,1 0 0,0 0 0,0 0 1,-1 0-1,1 0 0,0 0 1,0 0-1,-1 0 0,1 0 1,0 0-1,0 0 0,-1 0 1,1 0-1,0 0 0,0 0 1,-1 0-1,1 0 0,0 0 1,0 0-1,-1 0 0,1 1 1,0-1-1,0 0 0,-1 0 1,1 0-1,0 0 0,0 1 1,-10 14 449,0 18-457,1-1 307,5-20-172,1 0 1,0 0-1,0 0 0,1 0 1,1 0-1,0 1 1,1-1-1,0 0 0,2 16 1,-1-26-193,-1 0 1,1-1-1,-1 1 1,1-1-1,0 1 1,0-1-1,-1 1 1,1-1-1,0 1 1,0-1-1,1 0 1,-1 0-1,0 1 1,0-1-1,1 0 1,-1 0-1,0 0 1,1 0-1,-1 0 1,1-1-1,-1 1 1,1 0-1,0-1 1,2 1-1,46 2-590,0-1 31,-48-1 556,0-1 0,0 1 0,0-1 0,0 1 0,0 0 0,-1 0 0,1-1 0,0 1 0,0 1 0,-1-1 1,1 0-1,-1 0 0,1 1 0,-1-1 0,1 0 0,-1 1 0,0 0 0,0-1 0,2 4 0,-2-3 26,0-1-1,0 1 0,-1-1 0,1 1 1,-1 0-1,1-1 0,-1 1 1,0 0-1,0-1 0,0 1 0,1 0 1,-2-1-1,1 1 0,0 0 1,0-1-1,0 1 0,-1 0 0,1-1 1,-1 1-1,1-1 0,-1 1 0,0 0 1,0-1-1,1 0 0,-3 3 1,0-1 42,1-1 1,-1 1-1,0-1 0,0 1 1,-1-1-1,1 0 1,0 0-1,-1-1 1,1 1-1,-1-1 1,-4 2-1,2-1-14,0 0 0,0-1 1,0 0-1,0 0 0,0 0 0,0-1 0,0 0 0,0 0 0,-1 0 0,1-1 0,0 0 0,0 0 1,0-1-1,-10-3 0,14 4-271,1-1 1,-1 1 0,0-1-1,1 1 1,-1-1 0,1 1-1,0-1 1,-1 0 0,1 0-1,0 0 1,0 0 0,-1-2-1,-4-26-8954,6 8-1712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13036,'0'0'13816,"8"-2"-12604,-3 1-1114,-3 1-74,0 0 1,0 0-1,0 0 1,0-1-1,0 1 1,0-1-1,0 1 1,0-1-1,0 0 0,0 0 1,0 1-1,0-1 1,-1-1-1,1 1 1,0 0-1,-1 0 1,1-1-1,0 1 1,-1 0-1,0-1 1,1 0-1,-1 1 1,0-1-1,0 0 0,0 0 1,0 1-1,0-1 1,0 0-1,-1 0 1,1 0-1,0-4 1,-1 5-29,0-1 0,0 1 1,0-1-1,0 1 0,0-1 0,0 0 1,-1 1-1,1-1 0,0 1 0,-1-1 1,0 1-1,1 0 0,-1-1 0,0 1 1,1 0-1,-1-1 0,0 1 0,0 0 1,0 0-1,0 0 0,0-1 0,-1 1 1,1 1-1,-3-3 0,3 3-5,0 0 0,-1-1 0,1 1 0,-1 0 0,1 0 0,0 1 0,-1-1 0,1 0 0,0 0 0,-1 1 0,1-1 0,-1 0 0,1 1 0,0 0 0,0-1 0,-1 1 1,1 0-1,0 0 0,0-1 0,0 1 0,0 0 0,0 0 0,0 0 0,0 0 0,0 0 0,0 1 0,1-1 0,-1 0 0,0 2 0,-3 3 10,1 0 1,0 0-1,0 1 1,0-1-1,1 1 1,0 0-1,1-1 1,-1 1-1,1 0 1,1 0-1,-1 0 1,1 0 0,2 13-1,-2-18 9,1-1 0,0 1-1,0-1 1,0 0 0,0 1-1,0-1 1,0 0 0,0 0 0,0 0-1,0 0 1,1 0 0,-1 0 0,0 0-1,1 0 1,-1-1 0,1 1 0,-1 0-1,1-1 1,-1 1 0,1-1 0,-1 0-1,1 1 1,-1-1 0,1 0 0,0 0-1,-1 0 1,1 0 0,-1 0-1,1-1 1,0 1 0,2-1 0,5 0 42,0 0 0,0-1-1,0 0 1,11-5 0,0-3-27,0-1-1,22-15 0,-27 16-19,0 0-1,0 1 1,1 1 0,24-9-1,-40 47 237,-8-7-116,6-20-106,0 1 0,0 0 0,1-1 0,0 1 0,-1 0 0,1 0 0,1 0 0,-1-1 0,0 1 0,1 0 0,0 0 0,0 0 0,0 0 0,1 0 0,-1 0 0,2 5 0,-1-8 20,1 0-1,-1-1 1,0 1 0,1 0 0,-1-1-1,1 1 1,-1-1 0,1 1-1,0-1 1,-1 0 0,1 0-1,-1 0 1,1 0 0,0 0-1,-1 0 1,1 0 0,-1 0 0,1-1-1,-1 1 1,3-1 0,32-11 274,6-10-816,30-14 85,-48 29-4258,0 5-4258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 7015,'0'0'13089,"-6"8"-11242,2-3-1640,0 1-1,1-1 1,-1 1-1,1 0 1,1 0-1,-1 0 0,1 0 1,0 0-1,0 0 1,1 1-1,0-1 0,0 1 1,0-1-1,1 1 1,0-1-1,0 1 1,2 7-1,-2-14-198,0 1 0,0-1 0,0 1 0,1-1 1,-1 1-1,0-1 0,0 1 0,1-1 0,-1 1 0,0-1 0,0 1 0,1-1 1,-1 1-1,1-1 0,-1 1 0,0-1 0,1 0 0,-1 1 0,1-1 0,-1 0 1,1 1-1,-1-1 0,1 0 0,-1 0 0,1 1 0,0-1 0,-1 0 0,1 0 1,-1 0-1,2 0 0,21-4 397,17-17 422,-30 11-742,-1-1 1,0 0-1,-1-1 0,11-19 1,19-25 37,-34 123-497,-5-46 454,0-10 153,1 0-1,0 1 1,1-1 0,2 14-1,-3-23-156,0 0 0,1 0 0,-1 0 0,1-1 0,0 1 0,0 0 0,0 0 0,-1 0 0,2 0 0,-1-1 0,0 1 0,0-1 0,0 1 0,1-1 0,-1 1 0,1-1 0,-1 0 0,1 1 0,0-1 0,-1 0 0,1 0 0,0 0 0,0 0 0,0-1 0,0 1 0,0 0 0,0-1 0,0 0 0,2 1 1,4-1 34,0 0 1,1-1-1,-1 1 1,0-2-1,0 1 1,0-1-1,0-1 1,0 1-1,-1-1 1,1-1-1,-1 1 1,0-1 0,8-5-1,12-10-242,47-44-1,-45 37-72,-29 52-442,-7 1 639,-2 21 78,11-48-50,1 1 1,-1-1-1,1 0 0,0 0 1,-1 0-1,1 0 0,-1 0 1,1-1-1,-1 1 1,6-2-1,15-7-975,1 0 0,36-22 1,-26 10-3643,-2 0-3877,-18 10 1389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13933,'0'0'9577,"-7"11"-9304,-6 13 57,0 0 1,2 1 0,1 0 0,0 1 0,2 0 0,1 1 0,-4 34 0,2 10 488,-1 125 1,11-230-2894,0 10 2280,0 1 0,-2 0 1,-7-43-1,5 52-79,0-1 33,0 0 1,-2 1-1,-7-20 1,78 54-3460,-46-18 1166,0-1 0,0-1 1,1 0-1,-1-2 1,21-4-1,-32 5 1797,-1-2 1,1 1-1,-1-1 1,0 0 0,0-1-1,10-6 1,-14 7 906,0 0 0,0 0 0,0 0 0,0-1 0,-1 1 0,1-1 0,-1 0 1,0 0-1,0 0 0,-1-1 0,5-7 0,-7 11-401,1 0-1,-1 1 1,1-1 0,-1 0-1,1 0 1,-1 0-1,1 0 1,-1 1 0,0-1-1,0 0 1,1 0-1,-1 0 1,0 0 0,0 0-1,0 0 1,0 0-1,0 1 1,0-1 0,0 0-1,0 0 1,0 0 0,-1 0-1,1 0 1,0 0-1,-1 1 1,1-1 0,0 0-1,-1 0 1,1 0-1,-1 1 1,1-1 0,-1 0-1,0 0 1,1 1-1,-1-1 1,0 1 0,1-1-1,-1 1 1,0-1-1,0 1 1,1-1 0,-1 1-1,0-1 1,-1 1 0,0-1-70,-1 1 1,1 0-1,-1 0 1,1 0-1,0 1 1,-1-1 0,1 0-1,0 1 1,-1 0-1,1-1 1,0 1-1,0 0 1,-1 0 0,1 0-1,0 1 1,-3 2-1,-3 3 11,0 1 0,1 0 0,0 1 0,1-1 0,0 1-1,0 1 1,1-1 0,1 1 0,-1 0 0,1 0 0,1 0 0,0 1-1,0-1 1,1 1 0,1 0 0,-1 13 0,1-22-86,1-1 1,0 0 0,1 1-1,-1-1 1,0 0 0,0 1-1,0-1 1,1 0 0,-1 0-1,1 1 1,-1-1-1,1 0 1,-1 0 0,1 0-1,0 0 1,0 0 0,-1 0-1,1 0 1,0 0 0,0 0-1,0 0 1,0 0 0,0 0-1,0 0 1,0-1-1,2 2 1,0-1 37,0 0 0,0-1 0,1 1 0,-1 0 0,0-1 0,0 0 0,0 0 0,1 0 0,-1 0 0,5-1 0,3-1 33,-1-1 1,0 0-1,0 0 1,0-1-1,0 0 1,9-6-1,1-2-269,-2-1-1,1-1 1,-2-1-1,0-1 1,0 0-1,-2-1 1,0-1-1,-1 0 1,15-27-1,-34 54-563,-3 4 763,1 1 1,0 0 0,0 0 0,1 1 0,1-1 0,1 1-1,-5 30 1,9-44-24,0-1-1,1 1 1,-1 0-1,0-1 1,1 1-1,-1-1 1,1 1-1,-1-1 1,1 1-1,-1-1 1,1 1-1,0-1 1,-1 0-1,1 1 1,-1-1-1,1 0 1,0 1-1,-1-1 1,1 0-1,0 0 1,-1 1-1,1-1 1,0 0-1,0 0 1,-1 0-1,1 0 1,0 0-1,-1 0 1,1 0-1,0-1 1,0 1-1,-1 0 1,1 0-1,0 0 1,-1-1 0,1 1-1,-1 0 1,1-1-1,1 0 1,30-12-162,7-14-800,46-41 0,-35 23-3001,-50 44 3095,-9 50 897,1 0 1470,8-46-1457,0 0-1,0-1 1,1 1-1,-1 0 1,1 0-1,-1-1 1,1 1-1,0-1 0,0 1 1,1-1-1,-1 1 1,0-1-1,1 0 1,0 1-1,-1-1 1,4 3-1,48 42-1133,-33-31 1,-2 0 0,0 1 0,-1 1 0,28 38 0,-41-51 1041,-1 1 0,0 0 0,-1 0-1,1 0 1,-1 0 0,0 0 0,-1 0 0,1 1 0,0 11 0,-2-12 326,0 0 0,-1 0 1,0 0-1,0-1 1,0 1-1,-1 0 0,0 0 1,0-1-1,0 1 1,0-1-1,-1 1 0,-4 5 1,1-2 232,-1-1-1,1 1 1,-1-2 0,0 1 0,-1-1 0,-12 10 0,16-15-501,1 1 0,-1-1 0,0 1 0,0-1 1,0-1-1,0 1 0,0 0 0,0-1 0,0 0 1,0 0-1,0 0 0,-1-1 0,1 1 0,0-1 1,-1 0-1,1 0 0,0 0 0,-8-2 0,11 1-23,-1 0-1,1 0 1,-1 0-1,1 0 0,-1 0 1,1 0-1,-1 0 1,1 0-1,0-1 0,0 1 1,-1 0-1,1-1 0,0 1 1,0-1-1,1 0 1,-1 1-1,0-1 0,0 1 1,1-1-1,-1 0 1,1 0-1,-1 1 0,1-1 1,0-2-1,-2-50-31,2 40 3,1 3 7,-1 0 0,2 0 0,-1 0 0,1 0 1,1 0-1,0 1 0,0-1 0,1 1 0,1 0 0,0 0 0,10-17 0,4 3 1177,0 0 0,41-38-1,-38 42-221,-1-2 0,-2 0 0,27-39 0,-44 58-913,1-1-1,-1 0 1,-1 0 0,1 0-1,-1 0 1,1 0 0,-1 0-1,0 0 1,-1 0 0,1 0-1,-1-1 1,0-4-1,0 8-242,0-1-1,0 1 1,-1-1-1,1 1 0,0 0 1,-1-1-1,1 1 1,-1 0-1,0-1 0,1 1 1,-1 0-1,0 0 1,0-1-1,0 1 1,-1-1-1,0 1-561,1 0 0,-1 0 0,0 0 0,1 0 0,-1 0 0,0 1 0,0-1 0,1 0 0,-1 1 0,0 0 0,0-1 0,0 1 0,0 0 0,-2 0 0,-6 0-11642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8872,'0'9'2392,"0"10"-731,0 1 0,2 0 0,0 0 0,1-1 0,1 1 0,12 31 0,-16-50-1566,1 0 0,0-1 1,-1 1-1,1 0 0,0 0 0,0 0 1,0-1-1,0 1 0,0 0 0,-1-1 0,1 1 1,0-1-1,1 1 0,-1-1 0,0 1 1,0-1-1,0 0 0,0 1 0,0-1 1,0 0-1,0 0 0,1 0 0,-1 0 0,0 0 1,0 0-1,0 0 0,0-1 0,0 1 1,0 0-1,1 0 0,-1-1 0,0 1 0,0-1 1,0 1-1,0-1 0,0 0 0,0 1 1,0-1-1,1-1 0,36-31 954,-22 14-723,0-1 1,-1 0 0,-1-2-1,-2 1 1,16-36-1,-24 155 779,-4-88-626,0 1-1,1-1 1,0 0 0,4 16 0,10 3-1778,-13-27 304,0 1 1,0-1-1,0 0 1,0 0-1,0-1 0,1 1 1,-1 0-1,1-1 1,4 2-1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 14157,'0'0'13859,"-9"-5"-13203,5 3-601,3 1-32,-1-1 0,0 1-1,0 0 1,0 0 0,1 0 0,-1 0-1,-1 0 1,1 0 0,0 1 0,0-1-1,0 1 1,0-1 0,0 1-1,0 0 1,-1 0 0,1 0 0,0 0-1,0 0 1,0 0 0,-1 0 0,1 1-1,0-1 1,0 1 0,0 0-1,0 0 1,0 0 0,0 0 0,0 0-1,0 0 1,0 0 0,1 0-1,-1 1 1,-2 2 0,-8 7 54,0 1 0,1 0-1,1 1 1,0 1 0,0-1 0,2 1-1,-1 1 1,2 0 0,0 0 0,1 0 0,0 1-1,-5 30 1,10-45-79,1 0-1,0 0 0,-1 0 1,1 0-1,0 0 0,0-1 1,0 1-1,0 0 1,0 0-1,0 0 0,0 0 1,0 0-1,1 0 0,-1-1 1,0 1-1,0 0 1,1 0-1,-1 0 0,0-1 1,1 1-1,-1 0 0,1 0 1,-1-1-1,1 1 1,-1 0-1,1-1 0,0 1 1,-1 0-1,1-1 0,0 1 1,0-1-1,-1 1 1,1-1-1,0 0 0,0 1 1,-1-1-1,1 0 0,0 1 1,0-1-1,0 0 0,0 0 1,0 0-1,-1 0 1,1 0-1,0 0 0,0 0 1,0 0-1,0 0 0,0 0 1,0-1-1,-1 1 1,1 0-1,1-1 0,3 0-56,0-1-1,1 0 0,-2 0 1,1 0-1,0-1 0,0 0 1,5-3-1,-1-4-7,0 0 0,0 0 0,-1-1 0,0 1 0,-1-2 1,0 1-1,0-1 0,-2 0 0,9-24 0,-14 34 69,3-2-72,4 41-266,25 151 395,1 10 1024,-31-182-903,-1 0-1,0 0 1,-1 0-1,-3 24 0,2-37-126,1 0-1,-1 0 0,1 0 0,-1 0 0,0 0 0,0 0 1,-1 0-1,1 0 0,0-1 0,-1 1 0,0 0 1,1-1-1,-1 1 0,0-1 0,0 0 0,-1 0 0,1 0 1,0 0-1,-1 0 0,1 0 0,-1 0 0,0-1 0,1 1 1,-1-1-1,0 0 0,0 0 0,0 0 0,0 0 0,0-1 1,-4 1-1,2 0-44,0-1 0,-1-1 0,1 1 0,0-1 0,-1 0 1,1 0-1,0 0 0,0-1 0,0 0 0,0 0 0,0 0 0,0 0 1,1-1-1,-1 0 0,1 0 0,-1 0 0,1-1 0,0 1 0,0-1 1,1 0-1,-1 0 0,1 0 0,0-1 0,0 1 0,0-1 0,1 0 1,0 0-1,-2-5 0,-2-5-1,0 0 1,1 0 0,1-1-1,0 0 1,1 0-1,1 0 1,1 0-1,0-20 1,1 33-65,1 0 1,-1 1-1,1-1 0,-1 0 0,1 0 1,0 1-1,0-1 0,0 0 1,0 1-1,0-1 0,1 1 1,-1 0-1,1-1 0,0 1 0,0 0 1,0 0-1,0 0 0,0 0 1,0 0-1,0 0 0,4-1 0,4-3-759,1 1 0,0 0 0,22-6 0,1-1-1505,4-4-4843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11 131 4933,'-11'35'11608,"14"-4"-4307,-2-30-7121,-1 0 0,0 0 0,1 0 0,0 0 1,-1-1-1,1 1 0,0 0 0,-1 0 0,1 0 1,0 0-1,0-1 0,0 1 0,0 0 0,0-1 1,0 1-1,-1 0 0,2-1 0,-1 1 0,0-1 1,0 0-1,1 1 0,1-1-57,0 0 0,-1 0 0,1 0 0,-1 0-1,1 0 1,0-1 0,-1 1 0,1-1 0,-1 0 0,1 0 0,-1 0 0,5-2 0,4-5-29,-1 1-1,0-2 1,0 1 0,-1-2 0,0 1 0,-1-1-1,0 0 1,0-1 0,-1 0 0,-1 0 0,0 0-1,0-1 1,7-22 0,-12 32-91,-1-1 0,1 1 0,-1 0 0,0-1 0,1 1 0,-1-1 0,0 1 0,0-1 0,-1 1 0,0-5 0,1 6-11,0 0 1,-1 1-1,1-1 0,0 0 0,-1 1 0,1-1 0,0 0 0,-1 1 0,1-1 0,-1 0 0,1 1 0,-1-1 0,1 1 0,-1-1 0,0 1 0,1 0 0,-1-1 1,0 1-1,1-1 0,-1 1 0,0 0 0,1 0 0,-2-1 0,-1 1-8,1 0 0,-1 1 0,0-1 0,1 0 0,0 1 1,-1 0-1,1 0 0,-1-1 0,1 1 0,0 1 0,-1-1 0,1 0 0,0 0 0,0 1 0,0 0 1,0-1-1,0 1 0,1 0 0,-3 2 0,-12 14 4,1 0 1,1 1-1,-22 40 0,32-52 11,0 0-1,0 1 1,1-1 0,0 1-1,1-1 1,0 1-1,0 0 1,1 0-1,0 0 1,0 0 0,0 0-1,1 0 1,1 0-1,-1 0 1,3 10 0,-1-15-121,-1-1 1,1 1-1,0 0 1,0-1 0,0 0-1,0 1 1,0-1-1,1 0 1,-1 0 0,1 0-1,-1 0 1,1-1-1,0 1 1,0-1 0,0 0-1,0 1 1,0-1-1,0 0 1,0-1 0,0 1-1,0-1 1,0 1 0,4-1-1,7 1-968,-1 0-1,0-1 1,0 0 0,17-3-1,-1-6-5817,-3-5-3475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28 11627,'0'0'9331,"-9"8"-8017,-29 26-188,36-32-1019,0 1-1,1-1 0,-1 0 1,1 1-1,0-1 0,0 1 1,0-1-1,0 1 1,0 0-1,0 0 0,1-1 1,-1 1-1,1 0 1,0 0-1,0-1 0,0 1 1,0 0-1,0 0 1,2 4-1,-2-4-8,1-3-91,-1 1 0,0 0 0,1-1 0,-1 1 0,1-1 0,0 1-1,-1-1 1,1 1 0,-1-1 0,1 1 0,0-1 0,-1 0 0,1 1 0,0-1-1,-1 0 1,1 1 0,0-1 0,0 0 0,-1 0 0,1 0 0,0 0 0,0 0-1,-1 0 1,1 0 0,0 0 0,0 0 0,-1 0 0,1 0 0,0 0 0,-1-1 0,1 1-1,0 0 1,0 0 0,-1-1 0,1 1 0,0-1 0,0 1 0,27-14 142,-17 1-116,-10 10-38,1 1 1,-1-1-1,1 1 1,0 0 0,0 0-1,0-1 1,0 1-1,1 1 1,-1-1 0,4-2-1,-5 5-23,0 0 0,0 0 0,-1 1 0,1-1 0,0 0 0,-1 0 0,1 1 0,-1-1 0,1 0 0,-1 1 0,1-1 0,-1 1 0,0-1 0,0 0 0,0 1 0,0-1 0,0 3 0,0 0-12,9 66 73,-2 103-1,-7-150 109,-2 0 0,0-1 0,-1 1 0,-2-1 0,0 0 0,-1 0 0,-2 0 0,-15 33 0,21-52-169,1 0 0,-1 0 0,0 0 0,0-1 0,0 1-1,0-1 1,0 1 0,0-1 0,-1 0 0,1 0 0,-1 0-1,0 0 1,1 0 0,-1 0 0,0-1 0,0 0 0,0 1-1,-6 1 1,7-3 10,0 0-1,0-1 1,0 1-1,0 0 1,0-1-1,0 1 1,0-1-1,0 1 1,0-1-1,0 0 1,0 0-1,0 0 1,1 0 0,-1 0-1,0 0 1,1 0-1,-1-1 1,1 1-1,-1-1 1,1 1-1,0-1 1,0 1-1,-1-1 1,1 0-1,0 0 1,1 1-1,-1-1 1,0 0-1,0 0 1,1 0-1,-1-2 1,-2-5-81,1 0 0,0 0 0,1 0 0,0 0 0,0-1 0,1 1 0,0 0 0,1 0-1,0-1 1,0 1 0,1 0 0,0 0 0,0 0 0,1 0 0,1 1 0,-1-1 0,1 1 0,8-11 0,9-14 141,2 2 0,1 0 0,32-31-1,-14 15-34,-14 17 277,39-51 182,-62 75-423,-2 0 0,1 0-1,0-1 1,-1 1 0,0-1 0,-1 0 0,1 1 0,-1-1 0,-1 0 0,1 0 0,0-11 0,-2 17-40,0 1 1,0 0-1,0 0 1,0 0-1,0-1 0,0 1 1,0 0-1,0 0 1,0 0-1,0-1 0,0 1 1,0 0-1,0 0 1,0 0-1,0-1 1,0 1-1,0 0 0,0 0 1,-1 0-1,1-1 1,0 1-1,0 0 0,0 0 1,0 0-1,0 0 1,0 0-1,-1-1 1,1 1-1,0 0 0,0 0 1,0 0-1,0 0 1,-1 0-1,1 0 0,0 0 1,0-1-1,0 1 1,0 0-1,-1 0 1,1 0-1,0 0 0,0 0 1,0 0-1,-1 0 1,1 0-1,0 0 0,-1 0 1,-10 8 19,-9 13-7,12-10 96,0 0 0,1 0 0,0 1 0,1 0 0,1 0 0,0 1 0,0-1 1,1 1-1,1 0 0,0 1 0,-1 19 0,4-32-93,0 0 0,0-1 0,1 1 0,-1 0 0,0 0 0,1 0 0,-1 0 0,0 0 0,1-1 0,-1 1 0,1 0 0,0 0 0,-1 0 0,1-1 0,-1 1 0,1 0 0,0-1 0,0 1 0,-1-1 0,1 1 0,0-1 0,0 1 0,0-1 0,-1 0 0,1 1-1,0-1 1,0 0 0,0 0 0,0 1 0,0-1 0,0 0 0,0 0 0,0 0 0,0 0 0,0 0 0,0 0 0,-1-1 0,1 1 0,0 0 0,0 0 0,0-1 0,0 1 0,0 0 0,1-2 0,42-15 702,2-17-454,-37 26-255,0 1 1,0 0 0,1 1-1,0 0 1,0 0 0,1 1 0,11-5-1,-21 10-19,-1 0 1,0 0-1,1 0 0,-1 0 0,1 0 0,-1 0 0,1 0 1,-1 0-1,1 0 0,-1 0 0,0 0 0,1 0 0,-1 1 1,1-1-1,-1 0 0,1 0 0,-1 0 0,0 1 0,1-1 1,-1 0-1,0 0 0,1 1 0,-1-1 0,0 0 0,1 1 1,-1-1-1,0 0 0,0 1 0,1-1 0,-1 0 0,1 2 1,4 19-52,-6 30 198,1-43-89,-2 42 643,2-50-675,0 0 0,1 1 0,-1-1 1,0 0-1,0 1 0,0-1 0,1 0 0,-1 0 1,0 1-1,1-1 0,-1 0 0,0 0 0,1 0 1,-1 1-1,0-1 0,1 0 0,-1 0 0,0 0 1,1 0-1,-1 0 0,0 0 0,1 1 1,-1-1-1,1 0 0,-1 0 0,0 0 0,1 0 1,-1-1-1,0 1 0,1 0 0,-1 0 0,1 0 1,-1 0-1,0 0 0,1 0 0,-1-1 0,17-4 349,-4-4-300,1 0 0,-2 0 0,1-1-1,11-14 1,-15 15-99,1 0-1,0 0 0,0 1 0,0 1 1,1-1-1,0 2 0,13-7 1,-23 14 16,-1-1 1,1 0-1,-1 1 1,1-1 0,-1 0-1,1 1 1,-1-1-1,1 1 1,-1-1-1,1 1 1,-1-1 0,0 1-1,1-1 1,-1 1-1,0-1 1,0 1 0,1-1-1,-1 1 1,0 0-1,0-1 1,0 1 0,1-1-1,-1 1 1,0 0-1,0-1 1,0 1 0,0 0-1,0-1 1,0 1-1,-1-1 1,1 1 0,0 0-1,0 0 1,-2 27 18,-7 1 101,1 1-849,6-9-5392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11915,'0'0'12738,"11"-12"-11623,31-37 153,54-83 0,-72 90-862,28-68-1,-26 51-346,-23 80-386,-6 21 371,-6 17-31,0-16 36,3 0-1,1 1 1,3-1 0,4 65 0,-2-107-118,0-1 1,0 1-1,0 0 1,0-1-1,1 1 1,-1-1-1,0 1 1,1 0-1,-1-1 1,0 1-1,1-1 1,-1 1 0,1-1-1,-1 1 1,1-1-1,-1 1 1,1-1-1,-1 0 1,1 1-1,-1-1 1,1 0-1,0 1 1,-1-1-1,1 0 1,0 0 0,-1 1-1,1-1 1,-1 0-1,1 0 1,0 0-1,1 0 1,13-4-4890,-2-9-2563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15 15118,'0'0'3737,"-11"12"-550,11-12-3184,-13 13 467,1 1 1,1 0 0,0 1 0,1 0 0,1 1-1,0 0 1,-8 22 0,12-25-290,1 1 1,1 0-1,0 0 1,0 0-1,0 19 0,3-31-170,0 1 0,0-1-1,0 1 1,0-1 0,1 0-1,-1 1 1,1-1 0,-1 0 0,1 1-1,0-1 1,0 0 0,0 0-1,0 0 1,1 1 0,-1-1-1,0 0 1,1-1 0,-1 1 0,1 0-1,0 0 1,0-1 0,-1 1-1,1-1 1,0 1 0,0-1-1,1 0 1,-1 0 0,0 0 0,0 0-1,1 0 1,-1 0 0,0-1-1,1 1 1,-1-1 0,0 0-1,1 0 1,-1 1 0,5-2 0,-3 1 122,1 0 1,0 0 0,0-1 0,-1 0 0,1 0 0,0 0-1,-1-1 1,1 1 0,-1-1 0,1 0 0,-1 0 0,0-1-1,0 1 1,0-1 0,5-5 0,-2 2-8,-1-1 1,-1 1-1,1-1 1,-1-1 0,0 1-1,-1-1 1,8-15-1,-6 5-63,0 0 0,0-1 0,-2 1 0,0-1 0,-1 0 0,-1 0-1,-1-24 1,-1 41-63,0-1-1,0 1 0,0-1 1,0 0-1,-1 1 0,1-1 1,-1 0-1,0 1 0,1-1 1,-1 1-1,0 0 0,-1-1 1,1 1-1,0 0 0,-1-1 1,1 1-1,-1 0 0,-2-2 1,2 3-42,0 0-1,1 0 1,-1 0 0,0 0 0,0 0 0,0 1 0,0-1-1,1 1 1,-1 0 0,0-1 0,0 1 0,0 0 0,0 0 0,0 0-1,0 0 1,0 1 0,0-1 0,-4 1 0,0 2-116,-1-1 0,0 1 0,1 0 0,0 0 0,0 1 0,0 0 0,0 0 0,0 0 0,1 1 0,0 0 0,0 0 1,-5 6-1,5-4-32,0 1 0,1-1 0,0 1 0,0 0 0,-3 9 1,0 23-4155,10-29-97,11-5-1474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12684,'0'0'5221,"-17"54"-2883,7-18-832,-1 6-97,0 4-224,1 2-320,10-2-225,0 0-191,0-3-193,15-7-160,-4-4 0,-3-9-768,0-5-706,-8-8-1793</inkml:trace>
  <inkml:trace contextRef="#ctx0" brushRef="#br0" timeOffset="1">1 252 705,'0'0'27033,"85"-43"-26905,-35 43-96,5 0 32,5-1-192,1-5-1537,1-6-2083,-6-6-2145,-3-9-2435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6726,'0'0'15978,"-11"7"-13479,2-2-2256,1 1 0,0 0 0,0 1 0,1 0 0,-1 0 0,1 1 0,1-1 0,-1 2 0,2-1 1,-1 0-1,1 1 0,-4 10 0,-18 59 1026,26-73-1221,-1 0 0,1 0 0,1 1-1,-1-1 1,1 0 0,0 1 0,0-1-1,0 0 1,1 1 0,-1-1-1,1 0 1,1 0 0,2 8 0,-2-10-30,0-1 1,0 1 0,0-1 0,0 0-1,1 0 1,-1 0 0,1 0-1,-1 0 1,1-1 0,0 1 0,-1-1-1,1 0 1,0 0 0,0 0-1,0 0 1,0 0 0,0 0-1,0-1 1,0 0 0,1 1 0,-1-1-1,0 0 1,0-1 0,0 1-1,0 0 1,0-1 0,4-1 0,2 0 84,-1 0 1,1 0 0,-1-1-1,0 0 1,0 0 0,0-1 0,-1 0-1,13-9 1,-12 5-47,0 0 0,-1-1 0,0 1 0,0-1 0,-1-1 0,0 1 0,-1-1-1,0 0 1,-1 0 0,0 0 0,0-1 0,-1 1 0,-1-1 0,3-16 0,-5 23-83,0 0 0,1 0 0,-1 0-1,-1 0 1,1 0 0,-1 0 0,1 0 0,-1 0 0,0 0 0,-1 0 0,1 1 0,-1-1-1,1 0 1,-1 1 0,0-1 0,-1 1 0,-2-4 0,2 4-124,0 1 0,-1-1 1,1 1-1,-1 0 0,0 0 1,0 0-1,0 0 0,0 1 0,0-1 1,0 1-1,0 0 0,-1 0 1,1 1-1,0 0 0,0-1 0,-1 1 1,1 0-1,0 1 0,-7 1 1,8-2-95,0 1 1,0-1-1,1 1 1,-1 0 0,0 0-1,1 0 1,-1 0-1,1 0 1,-1 1 0,1-1-1,0 1 1,0 0-1,-1 0 1,1 0-1,0 0 1,1 0 0,-1 0-1,0 0 1,0 0-1,1 1 1,0-1 0,-2 4-1,1-2-768,1 0 1,-1 0-1,1 1 0,0-1 0,0 0 0,0 1 0,1 8 1,0 2-4290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14478,'0'0'13063,"-3"10"-12230,-10 29-228,-2 0 0,-30 57 0,21-48-1080,-24 70-1,47-113-2411,1-11-6274,0-11-1078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15054,'0'0'3967,"-11"2"-759,3 1-2966,-1 0-1,1 0 0,-1 0 1,1 1-1,0 0 1,0 1-1,1 0 1,-1 0-1,1 1 1,1 0-1,-1 0 1,1 0-1,0 1 1,0 0-1,0 0 1,-6 12-1,8-11-81,-1 0 0,1 0-1,1 1 1,0-1 0,0 1-1,1 0 1,0 0 0,0 0 0,1 0-1,0 0 1,1 17 0,0-24-144,1 0 0,-1-1 0,1 1 0,0 0 0,0-1 0,0 1-1,0-1 1,0 1 0,0-1 0,0 1 0,0-1 0,1 0 0,-1 0 0,1 0 0,-1 0 0,0 0 0,1 0 0,0 0 0,-1 0 0,1 0 0,0-1 0,-1 1 0,1 0 0,0-1 0,0 0 0,-1 1 0,1-1 0,0 0 0,0 0 0,-1 0 0,1 0 0,0 0 0,0-1 0,0 1 0,1-1 0,3 1 29,-1-1 0,0 0 0,1 0 0,-1-1 0,0 0 0,0 1 0,0-2 0,0 1 0,0 0 0,-1-1 0,6-3 0,-4 0-20,-1 0-1,1-1 0,-1 1 1,0-1-1,0 0 0,-1 0 0,0-1 1,0 1-1,-1-1 0,0 0 1,-1 0-1,1 0 0,-1 0 0,-1-1 1,0 1-1,0 0 0,0-1 1,-1 1-1,-2-16 0,2 23-30,0 0-1,-1 1 1,1-1 0,0 0-1,-1 1 1,1-1-1,-1 0 1,1 1 0,-1-1-1,1 1 1,-1-1 0,1 0-1,-1 1 1,1-1-1,-1 1 1,0 0 0,1-1-1,-1 1 1,0 0-1,0-1 1,1 1 0,-1 0-1,0 0 1,0-1-1,1 1 1,-1 0 0,0 0-1,0 0 1,1 0-1,-1 0 1,0 0 0,0 0-1,0 1 1,1-1-1,-1 0 1,0 0 0,-1 1-1,-1 0-113,0-1 0,0 1 0,0 0 0,0 0 0,0 1 0,0-1 0,0 1-1,-4 3 1,-1 2-323,1 1 0,0 0 1,0 1-1,1-1 0,0 1 0,0 1 0,1-1 0,1 1 0,-1 0 0,2 0 0,-1 0 0,-3 19 0,6-22-668,0 0 0,1 0-1,0 0 1,0 0 0,0-1-1,1 1 1,2 12 0,10 9-5690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9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148 217 14862,'0'0'9652,"-10"-1"-8227,5 1-1340,1 0 0,-1 0 0,1 0 0,-1 0 0,1 1 0,0 0 0,-1 0 0,1 0 0,0 0 0,0 1 0,-1-1 0,1 1 0,0 0 0,1 0-1,-1 1 1,0-1 0,1 1 0,-1 0 0,1 0 0,0 0 0,0 0 0,-4 5 0,1 1 191,-1 1 0,2-1 0,-10 21 0,13-27-197,1 1-1,-1 0 1,1 0-1,0 0 1,0 0 0,0 0-1,1 1 1,-1-1 0,1 0-1,0 0 1,0 0 0,1 0-1,1 8 1,-1-11-48,0 1 0,0-1 1,0 1-1,0 0 0,1-1 1,-1 0-1,0 1 0,1-1 0,-1 0 1,1 0-1,0 0 0,-1 0 1,1 0-1,0 0 0,0 0 0,0-1 1,-1 1-1,1-1 0,0 1 0,0-1 1,0 0-1,0 1 0,0-1 1,0 0-1,0 0 0,0-1 0,0 1 1,0 0-1,0-1 0,-1 1 1,1-1-1,3 0 0,3-1 113,0-1 0,0 1 0,-1-1 0,1-1-1,0 1 1,7-6 0,-8 4-92,-1-1 0,-1 1 0,1-1 0,-1 0 0,0-1 0,0 1 0,0-1 0,-1 0 0,0 0 0,-1-1 0,1 1 0,-2-1 0,1 1 0,-1-1 0,0 0 0,1-12 0,-2 11-390,0 1 1,-1 0 0,0-1 0,-1 1 0,0 0 0,0-1-1,-3-8 1,2 11-671,0 0-1,0 0 1,-1 0-1,0 0 1,0 1-1,0-1 0,-1 1 1,0 0-1,-6-8 1,-10-3-6642</inkml:trace>
  <inkml:trace contextRef="#ctx0" brushRef="#br0" timeOffset="1">282 2 13933,'0'0'12972,"51"-1"-11306,-36 3-833,11 2-577,-5-3-128,3-1-64,8 0-160,-7 0-833,-4 0-1345,-1-1-2018,-10-5-4420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13869,'0'0'12812,"54"18"-11819,-22-20-608,2-8-257,-2 2-96,4-1-673,-4-2-1761,-2-1-3139,-3-2-7528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12172,'0'0'17045,"12"-7"-16004,7-6-810,0 0 1,0-2-1,-1 0 0,-1-1 1,26-32-1,-21 19-208,-1-1 0,20-40 0,-53 96-148,2 1 0,0 0-1,2 0 1,1 1 0,-6 55-1,11-63-2002,1 1-1,3 32 1,3-30-6050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 8200,'0'0'438,"0"-1"0,0 1 0,0 0 0,0-1 1,0 1-1,0-1 0,0 1 0,0-1 0,0 1 0,0 0 1,0-1-1,0 1 0,0-1 0,-1 1 0,1-1 0,0 1 1,0 0-1,-1-1 0,1 1 0,0 0 0,0-1 0,-1 1 1,1 0-1,0-1 0,-1 1 0,1 0 0,0 0 0,-1 0 1,0-1-1,1 1-346,-1 0 1,1 0 0,-1 1-1,1-1 1,-1 0 0,1 0-1,0 0 1,-1 1 0,1-1-1,-1 0 1,1 1-1,0-1 1,-1 0 0,1 1-1,0-1 1,-1 0 0,1 1-1,0-1 1,0 0 0,0 1-1,-1-1 1,1 1-1,0-1 1,0 1 0,0-1-1,0 1 1,0-1 0,0 0-1,-1 1 1,1-1 0,0 1-1,1 0 1,-6 26 284,-11 71 2352,-5 152 0,21-247-2694,-1-1 0,1 0 0,0 0 1,1 0-1,-1 1 0,0-1 0,1 0 1,-1 0-1,1 0 0,-1 0 1,1 0-1,0 0 0,0 0 0,0 0 1,0 0-1,0 0 0,1 0 0,-1-1 1,1 1-1,-1 0 0,1-1 0,-1 1 1,1-1-1,0 0 0,0 1 0,0-1 1,-1 0-1,1 0 0,0 0 1,1-1-1,1 2 0,5-1-5,0 1-1,0-2 0,0 1 1,0-1-1,0-1 1,14-1-1,-13 0-496,1 0 0,-1-1 0,0 0 0,14-6-1,37-22-9570,-30 10-319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 7623,'0'0'11969,"-10"10"-9610,2-3-2083,1 1-1,0 0 1,1 0-1,-1 1 0,2 0 1,-1 0-1,1 0 0,1 1 1,0 0-1,0 0 1,-4 15-1,6-14 56,0 0 0,1 0 0,0 0 1,0 0-1,2 13 0,-1-22-299,0 0-1,0 1 1,0-1-1,1 0 1,0 0-1,-1 0 1,1 0-1,0 0 1,0 1-1,0-1 1,0-1-1,0 1 1,0 0-1,1 0 1,-1 0-1,1-1 1,-1 1-1,1-1 1,0 1-1,-1-1 1,1 1-1,0-1 1,0 0-1,0 0 1,0 0-1,0 0 1,0 0-1,0-1 1,0 1-1,1-1 1,-1 1-1,3-1 1,-1 1-4,0-1 1,0 0-1,0 0 0,0 0 1,0-1-1,0 1 0,0-1 1,0 0-1,-1 0 1,1 0-1,0-1 0,0 1 1,-1-1-1,1 0 0,-1 0 1,1 0-1,-1-1 1,0 1-1,0-1 0,0 0 1,0 0-1,0 0 1,-1 0-1,1 0 0,-1 0 1,0-1-1,0 1 0,0-1 1,2-7-1,1-3 73,-1-1 0,0 1 0,-1-1 0,0 0 0,-2 0 1,1-27-1,-2 42-104,0 0 1,0-1 0,0 1 0,0 0-1,0 0 1,0 0 0,0 0 0,0-1 0,0 1-1,0 0 1,0 0 0,0 0 0,0-1 0,0 1-1,0 0 1,0 0 0,0 0 0,0-1-1,0 1 1,0 0 0,0 0 0,0 0 0,-1 0-1,1-1 1,0 1 0,0 0 0,0 0 0,0 0-1,0 0 1,0 0 0,-1 0 0,1-1-1,0 1 1,0 0 0,0 0 0,0 0 0,-1 0-1,1 0 1,0 0 0,0 0 0,0 0-1,0 0 1,-1 0 0,1 0 0,0 0 0,0 0-1,0 0 1,-1 0 0,1 0 0,0 0 0,0 0-1,0 0 1,0 0 0,-1 0 0,1 0-1,0 0 1,0 0 0,-1 0 0,-7 12-209,4 6 208,1 0 0,0 0 1,2 0-1,0 0 0,3 29 0,-1-31 41,-1-13-23,0 0-1,0 0 1,0 0-1,1-1 1,-1 1-1,1 0 1,0 0-1,0-1 1,0 1-1,0-1 1,0 1-1,1-1 1,-1 1-1,1-1 1,-1 0-1,1 0 1,0 0-1,0 0 1,0 0-1,0 0 1,1 0-1,-1-1 1,0 1-1,1-1 1,-1 1-1,1-1 1,-1 0-1,5 1 1,-3-1 0,-1 0 1,1-1-1,0 1 0,-1-1 0,1 0 1,0 0-1,0-1 0,-1 1 1,1-1-1,0 1 0,-1-1 1,1 0-1,0-1 0,-1 1 0,0-1 1,1 1-1,-1-1 0,0 0 1,0 0-1,6-5 0,0-3 1,0 0 0,0 0 0,-1-1 0,0 0 0,-1 0 0,-1-1 0,0 0 0,0 0 0,-1 0 0,0-1 0,-2 0 0,1 0 1,-1 0-1,-1 0 0,-1 0 0,1-1 0,-2-18 0,0 32-18,0-1 0,0 1-1,0 0 1,0-1 0,0 1 0,0 0 0,1-1 0,-1 1 0,0 0 0,0-1 0,0 1 0,0 0 0,0-1 0,0 1 0,-1 0 0,1-1 0,0 1 0,0 0 0,0-1 0,0 1 0,0 0 0,0-1 0,-1 1 0,1 0 0,0 0 0,0-1 0,0 1 0,-1 0 0,1 0 0,0-1 0,0 1 0,-1 0 0,1 0 0,0 0 0,0-1 0,-1 1-1,0 0 1,-8 10-157,-8 24-69,15-20 356,0 0 0,1-1 1,0 1-1,1 0 0,2 15 0,-2-28-116,0 0 0,1 1 0,-1-1 1,1 1-1,0-1 0,0 0 0,-1 1 0,1-1 0,0 0 1,0 0-1,0 0 0,0 0 0,0 0 0,0 0 0,1 0 1,-1 0-1,0 0 0,0 0 0,1-1 0,-1 1 1,1 0-1,-1-1 0,0 1 0,1-1 0,-1 0 0,1 1 1,-1-1-1,1 0 0,-1 0 0,1 0 0,-1 0 0,1 0 1,-1 0-1,1-1 0,-1 1 0,1 0 0,2-2 1,2 1 15,0 0 1,0 0 0,-1-1-1,1 0 1,0 0 0,-1-1-1,0 0 1,10-6 0,-3-2-13,-1-1 0,0 0 1,-1-1-1,0 0 1,0 0-1,-2-1 1,0-1-1,0 1 1,-2-2-1,1 1 1,6-29-1,-18 79 100,3 0 0,0 1 0,4 37 1,-2-70-95,1-1 0,-1 1 1,1 0-1,0 0 1,-1 0-1,1 0 1,1 0-1,-1-1 1,0 1-1,1 0 1,-1-1-1,1 1 0,0-1 1,0 0-1,0 0 1,0 1-1,0-1 1,0 0-1,1-1 1,-1 1-1,1 0 1,-1-1-1,1 1 1,-1-1-1,1 0 0,5 2 1,-4-2-180,1 0 0,-1 0 1,0-1-1,0 1 0,1-1 0,-1 0 1,0 0-1,6 0 0,-7-1-280,0 0 0,0 1 0,1-1 0,-1 0 0,0 0 0,0-1 1,0 1-1,0-1 0,0 0 0,4-3 0,13-14-5612,2-4-2903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14286,'0'0'6790,"-4"15"-4697,-12 60 6,3 0 0,3 2 1,2 149-1,11-163-1613,-2-59-453,0 0 1,-1 0-1,2 0 0,-1 1 1,0-1-1,1 0 0,-1-1 1,1 1-1,0 0 0,1 0 1,4 6-1,-6-10-31,-1 1 0,0-1 0,0 1 0,1-1 1,-1 1-1,1-1 0,-1 0 0,0 1 0,1-1 0,-1 1 0,1-1 0,-1 0 0,1 0 1,-1 1-1,1-1 0,-1 0 0,1 0 0,-1 0 0,1 0 0,-1 1 0,1-1 1,-1 0-1,1 0 0,0 0 0,-1 0 0,1 0 0,-1 0 0,1 0 0,-1-1 0,1 1 1,-1 0-1,1 0 0,-1 0 0,1-1 0,7-18 95,-7-34 44,-1 49-138,-1-7-19,-1 0 0,0 1 0,-1-1 0,0 1 1,-1-1-1,0 1 0,-1 0 0,0 1 0,0-1 0,-8-9 0,2 3-20,-1 0-1,-1 1 0,0 0 1,-27-21-1,24 27-55,16 17-113,22 22 97,-15-25 113,0 0 1,1-1-1,0 0 1,0 0 0,0-1-1,1 0 1,-1 0-1,1-1 1,0 0 0,-1-1-1,1 1 1,0-2-1,0 1 1,0-1-1,0-1 1,-1 0 0,1 0-1,0 0 1,0-1-1,8-4 1,-7 4-29,0-1 0,-1-1 1,1 1-1,-1-2 0,0 1 0,0-1 0,-1-1 0,1 0 0,-1 0 1,0 0-1,-1-1 0,1 0 0,-1-1 0,-1 0 0,0 0 1,0 0-1,6-11 0,-9 12 32,-1 1 1,0-1-1,0 0 0,0 0 1,-1 1-1,0-1 0,0-14 1,-1 21-9,0 0 0,0 0 1,0 0-1,0-1 0,0 1 1,0 0-1,0 0 1,0 0-1,0-1 0,0 1 1,0 0-1,0 0 0,0 0 1,0-1-1,-1 1 0,1 0 1,0 0-1,0 0 0,0 0 1,0-1-1,0 1 0,0 0 1,-1 0-1,1 0 0,0 0 1,0 0-1,0 0 1,0-1-1,-1 1 0,1 0 1,0 0-1,0 0 0,0 0 1,-1 0-1,1 0 0,0 0 1,0 0-1,0 0 0,-1 0 1,1 0-1,0 0 0,0 0 1,-1 0-1,1 0 0,0 0 1,-14 6 72,-10 11 14,7 2 32,1 2-1,-19 30 1,31-46-95,1 1 1,0 0 0,0 0-1,0 0 1,1 0-1,-1 0 1,2 1-1,-1-1 1,1 1-1,0-1 1,0 1-1,0 0 1,1-1-1,2 13 1,-2-17-29,1-1 0,-1 0 0,1 0-1,0 0 1,0 0 0,0-1 0,0 1 0,-1 0 0,1 0 0,0 0-1,0-1 1,0 1 0,1 0 0,-1-1 0,0 1 0,0-1 0,0 1-1,0-1 1,0 0 0,1 0 0,-1 1 0,0-1 0,0 0 0,1 0-1,-1 0 1,0 0 0,0 0 0,2-1 0,37-6-306,-27 1 233,-1-1 0,0 0 1,0-1-1,-1-1 0,1 0 1,-2 0-1,14-16 0,-12 12 67,2 0 1,0 1-1,23-15 0,-36 26 11,-1 1-1,1-1 1,-1 1 0,1 0-1,-1-1 1,1 1 0,-1 0-1,1 0 1,0-1 0,-1 1-1,1 0 1,-1 0 0,1 0-1,0 0 1,-1-1 0,1 1-1,0 0 1,-1 0 0,1 0-1,-1 1 1,1-1-1,0 0 1,-1 0 0,1 0-1,-1 0 1,1 0 0,0 1-1,-1-1 1,1 0 0,-1 1-1,1-1 1,-1 0 0,1 1-1,0 0 1,5 24 150,-13 33 168,7-57-311,-4 18 100,2-11-41,0 0 0,1 0 1,0 1-1,0-1 0,1 13 0,0-21-68,1 1 0,-1-1 0,0 1 0,1 0 0,-1-1 0,1 1 0,-1-1 0,1 0 0,-1 1 0,1-1 0,0 1 0,-1-1 0,1 0 0,-1 1 0,1-1 0,0 0 0,-1 0 0,1 1 0,0-1 0,-1 0 0,1 0 0,0 0 0,-1 0 0,1 0 0,0 0 0,0 0 0,-1 0 0,1 0 0,0 0 0,-1 0 0,1-1 0,0 1 0,-1 0 0,1 0 0,0-1 0,-1 1 0,1 0 0,0-2 0,29-12 0,91-90-396,-64 51 242,-57 53 150,1 0 0,-1-1 1,0 1-1,0 0 0,1 0 0,-1-1 0,0 1 0,0 0 0,1 0 1,-1-1-1,0 1 0,1 0 0,-1 0 0,0 0 0,1-1 0,-1 1 1,0 0-1,1 0 0,-1 0 0,0 0 0,1 0 0,-1 0 1,0 0-1,1 0 0,-1 0 0,1 0 0,-1 0 0,0 0 0,1 0 1,-1 0-1,0 0 0,1 0 0,-1 0 0,0 0 0,1 1 0,-1-1 1,0 0-1,1 0 0,-1 0 0,1 1 0,2 17-18,-8 29 141,5-47-117,-10 49 177,5-29-72,1 0 1,1 0-1,-1 23 1,4-43-140,0 0 1,0 1-1,0-1 1,0 0-1,0 0 1,0 1-1,0-1 1,0 0-1,0 0 1,0 1-1,0-1 1,0 0-1,0 0 1,1 1-1,-1-1 1,0 0-1,0 0 1,0 1-1,0-1 0,0 0 1,1 0-1,-1 0 1,0 1-1,0-1 1,0 0-1,1 0 1,-1 0-1,0 0 1,0 0-1,0 1 1,1-1-1,-1 0 1,0 0-1,0 0 1,1 0-1,-1 0 1,0 0-1,1 0 0,-1 0 1,0 0-1,0 0 1,1 0-1,-1 0 1,1 0-1,9-7-5783,-3-10-5657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16143,'0'0'13677,"10"50"-13549,-4-21 0,-1 1-31,5 4-65,-5 1-32,5 0-321,-5-1-1440,5-4-2531,-5-5-5798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10282,'0'0'3016,"-6"13"-1046,-6 15-493,0 0 1,3 1 0,0 0-1,-9 56 1,14-49-448,2-1 1,3 70-1,0-95-887,0 0 0,1 0-1,0-1 1,0 1 0,1 0 0,0-1 0,1 0-1,0 0 1,0 0 0,1 0 0,0-1 0,1 0-1,0 0 1,0 0 0,11 10 0,-14-15-73,-1-1-1,1 0 1,0-1 0,0 1 0,0 0-1,0-1 1,0 0 0,0 1 0,0-1-1,0 0 1,0-1 0,1 1 0,-1-1-1,0 1 1,0-1 0,1 0-1,-1 0 1,0 0 0,1-1 0,-1 1-1,0-1 1,0 0 0,1 0 0,-1 0-1,0 0 1,0 0 0,0-1 0,0 1-1,0-1 1,-1 0 0,1 0 0,0 0-1,-1 0 1,4-4 0,7-8 384,1-1 0,-2 0 0,0-1 0,15-25 1,-22 33-432,18-35-23,-1-1 0,-2-2 0,24-81 0,5-12 0,-39 124-2786,12 10-6690,-20 5 9033,12 0-9049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0:0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15983,'0'0'16784,"8"15"-16784,-3-15-673,1 4-3843,-6 0-609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967 110 6150,'-14'5'966,"-23"8"-349,-54 12 1,77-22-427,0-1 0,0 0 0,0-1 0,1 0 0,-1-1 0,0-1-1,0 0 1,0-1 0,-15-4 0,24 4-159,0 1-1,0 0 1,-1 0 0,1 1-1,0-1 1,-1 1-1,1 0 1,-1 1-1,1-1 1,0 1-1,-1 0 1,1 0-1,0 1 1,0 0-1,0 0 1,0 0-1,0 0 1,0 1 0,1-1-1,-6 6 1,-6 5-166,0 1-1,2 0 1,-1 2 0,-11 16 0,5-6 116,-23 24-82,-37 43 261,-101 154 0,161-215-16,3 0 0,0 2 0,2 0-1,2 1 1,1 0 0,2 1 0,1 0 0,2 1 0,-4 51 0,10-53-87,3 1 0,0 0 1,3 0-1,1-1 1,1 0-1,2 0 0,2 0 1,1-1-1,24 50 0,-26-64-46,0-1-1,2 0 0,0-1 0,2-1 0,-1 1 0,2-2 1,0 0-1,2-1 0,-1 0 0,2-1 0,-1-1 0,2-1 1,0 0-1,0-1 0,1-1 0,1-1 0,22 8 0,-29-13-17,1-1 0,0 0 0,0-1 0,1-1 0,-1 0 0,0 0 0,0-2 0,1 0 0,-1 0 0,0-2 0,23-6 0,-18 3 51,-1-2 1,0 0-1,-1-1 1,0 0-1,0-2 1,-1 0-1,25-21 1,-4-5 58,-2-1 1,-2-1-1,-1-2 1,-2-1-1,38-72 1,-8-1-53,-4-2 0,-5-3 0,-6-1 1,53-230-1,-89 306 11,-1-1 0,-2 1 1,-2-1-1,-3 0 0,-4-59 0,2 96 2,-1 1-1,0-1 1,0 1 0,0-1 0,-1 1-1,-1 0 1,0 0 0,0 0-1,0 0 1,-1 1 0,0 0-1,0 0 1,-1 0 0,0 0-1,0 1 1,0 0 0,-1 0-1,0 1 1,0 0 0,-1 0-1,1 1 1,-1 0 0,0 0-1,0 1 1,0-1 0,-1 2-1,-10-3 1,2 2-69,1 0 0,-1 1 0,0 1 0,0 0 1,0 1-1,0 1 0,1 1 0,-1 0 0,0 1 0,1 1 0,-1 1 0,1 0 0,-23 12 0,-6 9-746,1 3-1,2 1 1,1 3-1,-73 73 1,15-9-2726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852 251 7751,'0'0'4666,"3"-8"-4057,10-25-177,-10 25-176,-4 175-213,-23 168 0,17-286-30,-9 70 15,4 1-1,5 136 1,7-248-24,1 0 1,0 0 0,1 0-1,0 0 1,0 0-1,1 0 1,-1-1 0,2 1-1,-1-1 1,1 0 0,0 0-1,1 0 1,0 0-1,0-1 1,0 1 0,0-2-1,1 1 1,0 0-1,1-1 1,-1 0 0,1-1-1,0 1 1,0-1-1,0-1 1,1 1 0,13 3-1,15 4 67,0-2 0,0-2 1,1-1-1,57 1 0,-68-5-44,967-9 176,66 0-8,83-4 32,542-20-110,-1494 34-15,19 1 555,-69-3 3095,-146-28-2343,-71-162-2363,7 15 131,36 101 799,-44-96 460,-133-214 0,178 331-672,-2 2 0,-47-50-1,68 85 184,-1 0-1,-1 1 1,0 1 0,-1 1-1,-1 0 1,1 1-1,-2 1 1,1 1-1,-2 0 1,-19-5-1,-28-4 98,0 3-1,0 3 1,-1 3-1,-1 3 1,-78 3 0,-345 40 53,183-7-141,-1323 23 108,110 34-630,504 61 1469,965-138-957,-77 24 0,105-25-2453,2 0 0,-44 25 0,38-16-6696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159 187 6374,'-36'-7'3465,"0"2"-1,-50-1 1,86 6-3129,1 1-199,0 0 0,0-1 0,0 1 0,0 0 0,0-1 0,0 1 0,0-1 0,0 1 0,1-1 0,-1 1 0,0-1-1,0 0 1,0 0 0,1 0 0,-1 0 0,0 0 0,0 0 0,3 0 0,33 1 662,-32-1-602,867-13 1463,-299 30-1003,119 3-593,-598-20-58,993-29 55,-193 2-21,523 14-19,-795-2 10,-116 2-8,470-13 392,342-4 200,-630 12-194,37-1-3116,-726 9-6386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18001,'0'0'11819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59 117 11627,'2'-10'2151,"-1"-5"-1160,1-4 2063,0 0 1,9-34-1,-12 59-2871,0 1-1,0 0 1,1-1 0,0 1 0,2 12-1,0 11 19,-5 20 217,-2 1-1,-2 0 1,-17 57-1,10-45-176,-9 86 0,22-148-238,1 0 1,0 1-1,0-1 1,0 0-1,0 1 1,0-1-1,0 0 1,0 0-1,0 1 1,1-1 0,-1 0-1,0 1 1,1-1-1,-1 0 1,1 0-1,-1 0 1,1 0-1,0 1 1,1 0-1,-2-1 14,1-1-1,0 0 0,0 1 1,-1-1-1,1 0 0,0 0 1,0 0-1,0 0 0,0 0 1,-1 1-1,1-1 0,0 0 1,0-1-1,0 1 0,-1 0 1,1 0-1,0 0 0,0 0 0,0-1 1,-1 1-1,1 0 0,1-1 1,5-3 208,0-1 1,0 1-1,-1-1 1,1 0-1,5-7 1,312-341 1964,-161 167-2480,-160 181-5417,-15 13 612,7-5 3149,-20 12-5784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11755,'0'0'6470,"-11"66"-2978,9-42-1378,2 2-1122,0-1-511,0 3-321,15-5-128,6 1-384,3-3-1026,1-7-1184,1-5-1698,2-9-929,1 0-2114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 9065,'0'0'7068,"-10"-2"-4938,4 1-1997,1-1 1,0 2-1,0-1 0,-1 0 1,1 1-1,0 0 1,-1 1-1,1-1 1,0 1-1,-1 0 1,1 0-1,0 0 1,0 1-1,0 0 0,0 0 1,0 0-1,0 1 1,1-1-1,-1 1 1,-4 4-1,-40 41 1618,46-45-1602,0 1 0,1-1-1,-1 1 1,1 0 0,0 0 0,0 0-1,0 0 1,0 0 0,1 0-1,0 0 1,0 1 0,0-1 0,-1 5-1,3-8-119,-1 0 0,1-1 0,-1 1-1,1-1 1,0 1 0,-1-1 0,1 0 0,-1 1 0,1-1-1,0 1 1,-1-1 0,1 0 0,0 0 0,-1 1-1,1-1 1,0 0 0,0 0 0,-1 0 0,1 0-1,0 0 1,0 0 0,-1 0 0,1 0 0,0 0-1,-1 0 1,2 0 0,24-3 1051,-2-3-569,0-2 1,-1 0-1,23-12 0,-31 12-520,1 1 0,0 1 0,0 0 0,0 1 0,1 0 0,-1 2 0,1 0 0,32-1 1,-48 4 2,0 0 0,1 0 1,-1 0-1,0 0 0,0 1 1,0-1-1,1 0 0,-1 1 1,0-1-1,0 1 0,0-1 1,0 1-1,0 0 0,0-1 1,0 1-1,0 0 0,0 0 1,0 0-1,-1 0 0,1 0 1,0 0-1,0 0 0,-1 0 1,1 0-1,-1 0 1,2 2-1,4 35-29,-1-4 228,-4-33-186,0 0 0,1 0 1,-1-1-1,0 1 0,0 0 1,0 0-1,1-1 0,-1 1 0,0-1 1,1 1-1,-1-1 0,0 0 1,1 1-1,-1-1 0,1 0 0,-1 0 1,1 0-1,1 0 0,35-1-257,-27 1-311,-6-1-158,1 1-1,-1 0 1,0-1 0,0 0-1,0 0 1,9-4 0,26-17-8547,-17 5 1055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12492,'0'0'2680,"-9"1"-203,-2 1-1924,0 0 0,0 1 0,0 0 0,1 1 0,-1 0 0,-11 6 0,18-8-486,0 0 0,0-1 1,1 2-1,-1-1 0,1 0 0,-1 1 1,1 0-1,0-1 0,0 1 0,0 1 1,0-1-1,0 0 0,1 1 1,-1-1-1,1 1 0,0 0 0,0 0 1,1 0-1,-1 0 0,1 0 1,0 0-1,-1 6 0,2-9-66,0 0 1,1 0-1,-1 0 0,0 0 1,1 0-1,-1 0 0,1 0 0,-1 0 1,1 0-1,-1-1 0,1 1 1,0 0-1,0 0 0,-1-1 0,1 1 1,0 0-1,0-1 0,0 1 0,-1-1 1,1 1-1,0-1 0,0 1 1,0-1-1,0 0 0,0 1 0,0-1 1,0 0-1,0 0 0,0 0 1,0 0-1,2 0 0,41 1 14,-32-1-17,50-3-57,-37 2-142,0 0-1,-1 1 0,33 6 1,-57-6 222,1 0 0,0 0 0,0 0 1,-1 0-1,1 1 0,0-1 0,-1 0 1,1 1-1,0-1 0,-1 1 0,1-1 1,-1 1-1,1-1 0,0 1 0,-1-1 0,1 1 1,-1-1-1,0 1 0,1-1 0,-1 1 1,1 0-1,-1-1 0,0 1 0,0 0 1,1 0-1,-1-1 0,0 1 0,0 0 1,0 0-1,0-1 0,0 1 0,0 0 0,0 0 1,0-1-1,0 1 0,0 0 0,0-1 1,0 1-1,0 0 0,-1 0 0,1-1 1,0 1-1,-1 0 0,1-1 0,0 1 0,-1 0 1,1-1-1,-2 2 0,-23 32 2740,7-17-1306,-2 0 1,-28 19 0,41-31-1644,-1 0 0,0-1 0,0 1 1,0-1-1,0-1 0,0 0 0,-1 0 0,0-1 0,1 1 0,-12 0 0,18-9-5911,11-19-2263,9 3-377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23 205 11531,'0'0'18610,"4"58"-18258,-14-26-192,-1-3-32,5-2-160,6-4-480,0-6-417,0-3-833,0-7-736,6-12-5510,1-20 33</inkml:trace>
  <inkml:trace contextRef="#ctx0" brushRef="#br0" timeOffset="1">85 0 15727,'0'0'7975,"-8"63"-8103,10-37-1441,13-4-1634,6 0-1185,4-3-1442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61 296 9097,'0'0'779,"-9"0"508,-11 2-609,-11-1 4057,32-3-2105,12-9-2153,14 4-189,1 2 1,0 0 0,35 0-1,-2-1-215,622-93 317,64-7 123,4 54-513,1272 93 42,-1835-32-42,675 68 0,-815-68 80,-8-1 128,-1-2 1,45 1-1,-112-29-222,20 13-8695,7 0-1380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12940,'0'0'11542,"-8"10"-10976,-7 6-355,3-4-62,1 0 0,0 1 0,1 0-1,-11 18 1,21-31-189,0 0-1,0 1 1,0-1-1,-1 0 1,1 1 0,0-1-1,0 1 1,0-1-1,0 0 1,0 1-1,0-1 1,0 1-1,0-1 1,0 1-1,0-1 1,0 0 0,0 1-1,0-1 1,0 1-1,0-1 1,0 0-1,0 1 1,0-1-1,1 1 1,-1-1-1,0 0 1,0 1 0,0-1-1,1 0 1,-1 1-1,0-1 1,1 0-1,-1 1 1,19 5-712,32-6-30,-37-1 328,11 0 228,-18 0 215,-1 0 0,1 1 0,-1 0 0,1 0 0,-1 0 0,1 1 0,-1 0 1,1 0-1,-1 0 0,0 1 0,0 0 0,0 1 0,11 4 0,-16-6 90,-1 0 1,1-1-1,0 1 0,-1 0 1,1 0-1,-1 0 0,1-1 1,-1 1-1,1 0 0,-1 0 1,0 0-1,1 0 0,-1 0 1,0 0-1,0 0 0,0 0 0,0 0 1,1 0-1,-1 0 0,0 0 1,-1 0-1,1 0 0,0-1 1,0 1-1,0 0 0,-1 0 1,1 0-1,0 0 0,-1 0 1,1 0-1,-1 0 0,1 0 1,-1-1-1,1 1 0,-1 0 1,0 0-1,1-1 0,-1 1 1,0 0-1,1-1 0,-1 1 0,-2 0 1,-35 25 2627,25-19-2508,0-1 0,0 1 1,-1-2-1,1 0 0,-1-1 1,0 0-1,0-1 0,-23 3 1,36-7-363,0 1 1,0 0 0,0 0 0,0 0-1,0 0 1,0-1 0,1 1 0,-1 0-1,0-1 1,0 1 0,0 0 0,0-1 0,1 1-1,-1-1 1,0 0 0,1 1 0,-1-1-1,0 0 1,1 1 0,-1-1 0,1 0-1,-1 1 1,1-1 0,-1 0 0,1 0 0,-1 0-1,1 0 1,0 1 0,0-1 0,-1 0-1,1 0 1,0 0 0,0 0 0,0 0-1,0-1 1,3-37-6124,-3 39 6262,9-37-6307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13196,'0'0'10469,"2"8"-9465,-1 11-415,-1 1 0,0 0 0,-2-1 0,0 1 0,-1-1 0,-1 0 0,-9 25 0,-2 16-107,6-4-208,1 0 0,1 105 0,7-160-271,0-1-1,-1 1 1,1 0 0,0-1-1,0 1 1,0 0-1,0-1 1,1 1 0,-1 0-1,0-1 1,0 1 0,0 0-1,0-1 1,1 1-1,-1-1 1,0 1 0,0 0-1,1-1 1,-1 1 0,1-1-1,-1 1 1,0-1-1,1 1 1,0 0 0,11-6 153,11-25 177,-15 9-315,-1 0 1,-1 0-1,-1-1 0,4-28 0,-9 49-30,0 1 1,0 0-1,0 0 1,0-1-1,0 1 1,0 0-1,0 0 1,1-1-1,-1 1 1,0 0-1,0 0 0,0 0 1,0-1-1,0 1 1,1 0-1,-1 0 1,0 0-1,0-1 1,0 1-1,1 0 1,-1 0-1,0 0 0,0 0 1,1 0-1,-1 0 1,0 0-1,0-1 1,1 1-1,-1 0 1,0 0-1,0 0 0,1 0 1,-1 0-1,0 0 1,0 0-1,1 0 1,-1 0-1,0 0 1,0 0-1,1 1 1,-1-1-1,0 0 0,0 0 1,1 0-1,-1 0 1,0 0-1,0 0 1,1 0-1,-1 1 1,0-1-1,0 0 1,0 0-1,0 0 0,1 1 1,-1-1-1,18 15-196,-9-8 203,-2-4 58,0 1 0,1-1 0,-1 0 0,1-1 0,0 0-1,0 0 1,-1-1 0,1 0 0,1 0 0,-1-1 0,0 0-1,0 0 1,0-1 0,0 0 0,8-2 0,-10 2-13,-1-1 1,1 1 0,-1-1 0,1 0-1,-1-1 1,0 1 0,0-1-1,0 0 1,-1 0 0,1 0-1,-1-1 1,1 0 0,-1 0-1,0 0 1,-1 0 0,1 0-1,-1-1 1,0 0 0,0 1-1,0-1 1,4-11 0,-17 21-389,-4 10 114,10-8 242,1 0 0,-1 1 0,1-1-1,-3 16 1,5-22 3,1 0-1,0 0 1,-1 1-1,1-1 1,0 0-1,0 0 1,-1 1-1,1-1 1,0 0-1,0 0 1,0 1-1,1-1 1,-1 0-1,0 0 1,0 1-1,1-1 1,-1 0-1,1 0 1,-1 0-1,1 0 1,-1 0-1,1 0 1,0 1-1,-1-1 1,1-1-1,0 1 1,0 0-1,0 0 1,0 0-1,0 0 1,0-1-1,0 1 1,0 0-1,0-1 1,0 1-1,0-1 1,0 1-1,1-1 1,-1 1-1,1-1 1,9 1 37,1 0 0,-1-1 0,0 0-1,0-1 1,0 0 0,0-1 0,19-6 0,70-31 235,-96 37-282,-3 1-5,0 1-1,-1-1 1,1 1 0,0-1-1,-1 1 1,1-1-1,0 1 1,0 0 0,0-1-1,-1 1 1,1 0 0,0 0-1,0-1 1,0 1 0,0 0-1,-1 0 1,1 0-1,0 0 1,0 0 0,0 0-1,0 0 1,0 0 0,-1 1-1,1-1 1,0 0 0,0 1-1,0-1 1,-1 0 0,1 1-1,0-1 1,0 1-1,-1-1 1,1 1 0,0-1-1,-1 1 1,1-1 0,-1 1-1,1 0 1,-1-1 0,1 1-1,0 1 1,0 39-276,-2-21 231,1-19 50,0 0 1,0 0-1,-1 0 1,1 1-1,1-1 1,-1 0-1,0 0 1,0 1-1,0-1 1,1 0-1,-1 0 1,0 0-1,1 1 1,-1-1-1,1 0 1,-1 0-1,1 0 1,0 0-1,0 0 1,-1 0-1,3 2 1,26-1-158,-23-2 86,48-10-3150,-2-9-5150,-48 18 7346,23-11-6445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12332,'0'0'3011,"5"-12"1024,-1 3-3120,0 0 0,1-1 0,0 2 0,0-1 0,1 1 0,9-11 0,-11 15-664,0 1 0,0-1 0,0 1 0,0 0 0,1 0 0,-1 0 0,1 0 0,0 1 0,0 0 0,0 0 0,0 0 0,0 0 0,0 1 0,0 0 0,1 0 0,9 0 0,-8 1-207,0 0 0,0 0 0,-1 0 1,1 1-1,0 0 0,-1 1 0,1-1 0,11 6 0,-16-6-40,0 0 0,1 1-1,-1 0 1,0-1-1,0 1 1,0 0 0,0 0-1,0 0 1,-1 0-1,1 1 1,-1-1 0,1 0-1,-1 1 1,0-1-1,0 1 1,0-1 0,0 1-1,0 0 1,0-1-1,-1 1 1,0 0-1,1-1 1,-1 1 0,0 0-1,0 3 1,-1-1 49,1 1 1,0 0-1,-1 0 0,0-1 1,-1 1-1,1-1 0,-1 1 1,0-1-1,0 0 0,-1 0 0,-6 10 1,0-3 220,-1 0-1,0 0 1,-12 9 0,-27 31 217,48-51-491,1-1 0,-1 1-1,1 0 1,-1-1 0,0 1 0,1 0-1,0 0 1,-1 0 0,1 0 0,-1 0-1,1-1 1,0 1 0,0 0 0,-1 0-1,1 0 1,0 0 0,0 0 0,0 0-1,0 0 1,0 0 0,0 0 0,1 0-1,-1 0 1,0 0 0,0 0 0,1 0 0,-1-1-1,0 1 1,1 0 0,-1 0 0,1 0-1,-1 0 1,1-1 0,0 1 0,-1 0-1,1 0 1,0-1 0,-1 1 0,1-1-1,0 1 1,0-1 0,-1 1 0,1-1-1,0 1 1,0-1 0,0 1 0,0-1-1,0 0 1,0 0 0,1 1 0,56 10-149,-49-10 70,54 4-1730,-23-5-2324,-25 0 1501,-1-2-3624,-8-6-2120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49 13036,'0'0'4741,"-64"-25"-962,45 15-1472,2 4-290,12 1 578,5 2-513,1 3-1025,20 0-673,6 0-384,12 0-32,14 0-96,7 4-865,8-2-1858,13-2-3843,8 0-9161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9225,'0'0'20216,"-8"9"-20066,1-2-134,1 1 0,1-1 0,0 1 0,0 0 0,0 0 0,1 0 0,0 1 0,1 0 0,0-1 0,0 1 0,1 0 0,0 1 0,0-1 0,1 0 0,0 0 0,1 1 0,1 11 0,-1-20-15,0 0 0,1 0 0,-1 0 0,0 1 1,1-1-1,-1 0 0,1 0 0,-1 0 0,1-1 0,-1 1 0,1 0 0,0 0 0,0 0 1,-1 0-1,1 0 0,0-1 0,0 1 0,0 0 0,0-1 0,0 1 0,0-1 1,0 1-1,0-1 0,1 1 0,34 2 169,-23-5-37,0 0 1,-1-1-1,18-6 0,48-29 128,-64 30-250,0 0 1,1 0-1,0 2 0,0 0 1,0 1-1,1 0 1,0 1-1,26-3 0,-41 7-12,0 0-1,1 1 1,-1-1 0,1 0-1,-1 1 1,0-1-1,1 1 1,-1-1 0,0 1-1,0 0 1,0 0-1,1-1 1,-1 1 0,0 0-1,0 0 1,0 0-1,0 0 1,0 0 0,0 1-1,-1-1 1,1 0-1,0 0 1,-1 0 0,1 1-1,0-1 1,-1 0-1,0 1 1,1-1 0,-1 1-1,0-1 1,1 0-1,-1 2 1,0-1 13,0 0 1,0-1-1,0 1 1,1 0 0,-1-1-1,1 1 1,-1-1-1,1 1 1,0-1-1,0 1 1,-1-1-1,1 1 1,0-1-1,0 0 1,0 1-1,0-1 1,1 0-1,-1 0 1,0 0-1,0 0 1,1 0-1,-1 0 1,1 0-1,-1-1 1,1 1-1,-1 0 1,1-1-1,-1 1 1,1-1-1,3 1 1,31-1 340,59-8 0,-65 5-358,0 0-1,0 2 0,39 3 0,-66-1 0,0-1 0,-1 1 1,1 0-1,0 0 0,-1 0 0,1 0 0,-1 1 0,0-1 0,1 1 0,-1-1 0,0 1 0,0 0 0,0 0 0,0 0 0,0 0 0,2 4 1,-3-4 19,1 0 1,-1 0-1,1 0 1,0 0 0,0 0-1,0 0 1,0-1 0,0 1-1,0 0 1,1-1 0,-1 0-1,0 0 1,1 0 0,-1 0-1,1 0 1,-1 0 0,1 0-1,-1-1 1,5 1-1,25 1 34,36 0 28,-27-8-3269,-40 6 2613,1 0 0,-1-1 0,0 1 1,0-1-1,1 0 0,-1 1 0,0-1 0,0 0 1,0 0-1,0 0 0,0 0 0,0 0 0,0 0 1,0 0-1,-1 0 0,1 0 0,1-1 0,4-12-9840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18514,'0'0'11883,"72"10"-30269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265 166 9929,'0'0'4997,"1"-9"251,1-3-4115,0 3 135,-1 1 0,-1 0 0,1 0 1,-1-1-1,-2-11 0,2 18-1152,-1 0 0,1 0 1,-1 0-1,1 0 0,-1 0 0,0 0 1,0 0-1,0 0 0,0 0 0,0 1 1,0-1-1,-1 0 0,1 1 1,0-1-1,-1 1 0,1-1 0,-1 1 1,0 0-1,1 0 0,-1 0 1,0 0-1,0 0 0,0 0 0,0 0 1,0 0-1,0 1 0,0-1 0,0 1 1,-2-1-1,-5 1-137,0 0 1,0 0 0,0 1-1,0 0 1,0 0-1,0 1 1,1 1-1,-1-1 1,1 1-1,0 1 1,-1-1-1,1 2 1,1-1-1,-1 1 1,-8 6-1,9-6-8,1 1 0,-1-1-1,1 1 1,0 0 0,0 1 0,0-1 0,1 1-1,0 0 1,1 0 0,-1 1 0,2 0-1,-1-1 1,1 1 0,0 1 0,-4 15 0,7-23 21,1 0 1,-1 0-1,0 0 1,0 0-1,1 0 1,-1 0-1,0 0 0,1 0 1,-1-1-1,1 1 1,-1 0-1,1 0 1,0-1-1,-1 1 1,1 0-1,0-1 1,-1 1-1,1 0 1,0-1-1,0 1 1,0-1-1,-1 1 1,1-1-1,0 0 1,0 1-1,0-1 1,0 0-1,0 1 1,0-1-1,0 0 1,0 0-1,0 0 1,0 0-1,0 0 1,-1 0-1,1 0 1,0 0-1,1-1 1,43-4-10,-29 0 23,0 0 1,0-1-1,-1-1 0,0-1 0,0 0 1,24-18-1,78-72 56,-48 37-45,-69 61-19,0 0 1,0 0 0,0-1 0,1 1-1,-1 0 1,0 0 0,0 0 0,0 0-1,0 0 1,0 0 0,0 0 0,0 0-1,1 0 1,-1 0 0,0 0 0,0-1-1,0 1 1,0 0 0,0 0 0,0 0-1,1 0 1,-1 0 0,0 0 0,0 0-1,0 0 1,0 0 0,0 0 0,1 0-1,-1 0 1,0 1 0,0-1 0,0 0-1,0 0 1,0 0 0,0 0 0,0 0-1,1 0 1,-1 0 0,0 0 0,0 0-1,0 0 1,0 0 0,0 1 0,0-1-1,0 0 1,0 0 0,0 0 0,1 0-1,-1 0 1,0 0 0,0 0 0,0 1-1,0-1 1,0 0 0,0 0 0,0 0-1,0 0 1,0 0 0,0 1 0,0-1-1,0 0 1,0 0 0,0 0 0,-1 17-180,-9 20-119,-24 30 297,-48 71 0,42-76 52,-40 89-1,68-114-540,11-21-2342,10-22-4912,4-14 801,7-10-3588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13036,'0'0'12332,"-7"9"-12150,-6 11-55,0 1 1,2 0-1,0 0 1,1 1-1,1 1 1,1 0-1,2 0 1,-5 25-1,10-46-101,1-1 0,0 0 0,0 0 0,0 0-1,0 0 1,0 0 0,0 0 0,0 0 0,0 0-1,0 1 1,0-1 0,1 0 0,-1 0 0,1 0 0,-1 0-1,0 0 1,1 0 0,0 0 0,-1 0 0,1 0 0,-1-1-1,1 1 1,0 0 0,0 0 0,0 0 0,-1-1-1,1 1 1,0 0 0,2 0 0,-1 0 66,1-1 0,-1 1 0,1-1 0,-1 0 1,1 0-1,0 0 0,-1 0 0,1-1 0,-1 1 0,1 0 0,-1-1 0,4-1 1,7-3 174,-1 0 1,0-1-1,0 0 1,12-9-1,6-7-177,-2-1 0,0-2 0,-2-1 0,0-1-1,40-57 1,-115 180-458,45-89 394,0-1 0,0 1 1,1-1-1,0 1 0,1 0 0,0 0 0,0 0 1,0 1-1,1-1 0,-1 8 0,3-14-10,0-1-1,-1 1 0,1 0 1,0 0-1,0-1 1,0 1-1,0-1 0,0 1 1,0-1-1,0 1 1,0-1-1,0 0 0,0 1 1,0-1-1,0 0 1,0 0-1,0 0 0,0 0 1,0 0-1,1 0 1,-1 0-1,0 0 0,0 0 1,0 0-1,0 0 1,0-1-1,0 1 0,1-1 1,34-8 573,-22 2-497,-1 0 0,1-1 0,17-14 0,7-5-2323,-42 43-8894,-8-1 3918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39 11018,'0'0'11008,"-9"-7"-8995,7 5-1924,-1-1-15,-1 0 1,1 0 0,0 1-1,-1-1 1,1 1-1,-1 0 1,1 0-1,-1 0 1,0 1 0,0-1-1,0 1 1,0 0-1,0 0 1,0 0 0,0 1-1,-1 0 1,1-1-1,0 1 1,0 1 0,0-1-1,0 1 1,-1-1-1,-5 3 1,-5 4 40,0 0 1,1 1-1,0 0 0,1 1 1,-15 12-1,22-16-12,1-1 1,-1 1-1,1 0 0,0 0 1,1 0-1,-1 1 0,1 0 1,0-1-1,1 2 0,-1-1 1,1 0-1,1 1 0,-1-1 1,-2 11-1,5-16-95,0 0 0,0 0 1,0-1-1,0 1 0,0 0 0,0 0 1,0 0-1,1 0 0,-1 0 0,0-1 0,0 1 1,1 0-1,-1 0 0,0 0 0,1-1 1,-1 1-1,1 0 0,-1-1 0,1 1 0,0 0 1,-1-1-1,1 1 0,-1-1 0,1 1 1,0-1-1,0 1 0,-1-1 0,1 1 0,1 0 1,32 4 391,36-15 565,-47 3-849,-1-1 0,0-1-1,0-1 1,-1-1 0,0 0-1,-1-2 1,-1-1-1,0 0 1,0-1 0,-2-1-1,18-20 1,-43 47-195,2 1 1,-1-1-1,1 1 1,-5 17-1,8-23-161,1 1-1,0-1 1,0 1-1,0 0 1,1 0 0,0-1-1,0 1 1,1 0 0,0 0-1,0 0 1,2 13-1,0-18-204,-1 0-1,1 0 1,-1 0-1,1-1 1,0 1-1,0-1 1,-1 1-1,1-1 0,0 0 1,0 0-1,0 1 1,1-1-1,-1-1 1,0 1-1,0 0 1,1-1-1,-1 1 1,0-1-1,0 1 0,1-1 1,-1 0-1,0 0 1,1 0-1,-1 0 1,5-2-1,-5 2-259,31 0-10532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266 284 12492,'0'0'9080,"-4"-10"-6325,3 6-2673,-1-2 312,0 0 1,0 0 0,0 0 0,-1 0-1,0 1 1,-6-10 0,7 14-316,1-1 0,-1 0 0,0 0 1,0 1-1,0-1 0,0 1 0,0-1 1,0 1-1,-1 0 0,1 0 0,0 0 1,0 0-1,-1 0 0,1 1 0,-1-1 1,1 1-1,-1 0 0,1-1 0,-1 1 1,1 0-1,-1 0 0,1 1 0,-1-1 1,-3 1-1,-2 2-92,0 0-1,0 0 1,0 1 0,0 0-1,1 0 1,0 1-1,0 0 1,0 0 0,0 0-1,1 1 1,0 0 0,-7 9-1,1-1 33,1 0 0,0 1-1,1 1 1,-14 28 0,23-42-17,-1 1 1,1-1-1,0 0 0,0 1 1,0-1-1,0 1 0,1-1 1,-1 1-1,1 0 0,-1-1 1,1 1-1,0 0 0,0-1 1,0 1-1,0 0 0,1-1 1,-1 1-1,1-1 0,0 1 1,1 4-1,0-5 12,0-1-1,0 1 1,0 0 0,0-1-1,1 1 1,-1-1 0,1 0-1,-1 0 1,0 0 0,1 0-1,0 0 1,-1-1 0,1 1-1,-1-1 1,1 0 0,0 1-1,-1-1 1,1 0 0,0-1 0,3 1-1,6-2 109,1 0 0,-1 0-1,1-1 1,-1 0 0,0-1-1,0-1 1,-1 0 0,1-1 0,-1 0-1,0 0 1,0-1 0,9-9-1,6-5-38,-2-1-1,0-1 0,30-38 0,-30 32-40,0-2 0,-3 0 0,0-2 0,-2 0-1,23-55 1,-42 88-47,0 0-1,0 0 1,0 0-1,0-1 1,0 1-1,1 0 1,-1 0-1,0 0 1,0 0-1,0 0 1,0 0 0,0 0-1,0-1 1,1 1-1,-1 0 1,0 0-1,0 0 1,0 0-1,0 0 1,0-1-1,0 1 1,0 0-1,0 0 1,0 0-1,0 0 1,0-1-1,0 1 1,0 0 0,0 0-1,0 0 1,0-1-1,0 1 1,0 0-1,0 0 1,0 0-1,0 0 1,0-1-1,0 1 1,0 0-1,0 0 1,0 0-1,0 0 1,-1 0-1,1-1 1,0 1-1,0 0 1,0 0 0,0 0-1,0 0 1,0 0-1,-1 0 1,1 0-1,0-1 1,0 1-1,0 0 1,0 0-1,-1 0 1,1 0-1,0 0 1,0 0-1,0 0 1,0 0-1,-1 0 1,1 0-1,0 0 1,-14 11-262,-16 22 78,0 6 141,-42 71 0,65-99 39,1 1 0,0 0-1,1 0 1,0 1 0,1-1-1,1 1 1,0 0 0,1 0-1,0 0 1,0 1 0,2 20-1,1-32-42,-1 1 1,1-1-1,0 0 0,0 1 0,0-1 1,0 0-1,0 0 0,0 0 0,1 0 1,-1 0-1,1 0 0,-1 0 0,1 0 1,0-1-1,0 1 0,-1-1 0,1 1 1,1-1-1,-1 1 0,0-1 0,0 0 1,0 0-1,1 0 0,-1-1 0,0 1 0,1 0 1,4 0-1,34 2-3550,-5-10-4869,-9-6-1314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2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55 4773,'-10'1'6064,"1"-1"-5292,1-1-206,0 1-1,0 1 1,0-1-1,1 1 1,-1 0 0,0 1-1,1 0 1,-1 0-1,1 1 1,-1 0-1,-8 5 1,15-8-536,1 1-1,-1-1 1,0 0 0,1 1-1,-1-1 1,1 1 0,-1 0-1,1-1 1,-1 1 0,1-1-1,0 1 1,-1 0 0,1-1-1,0 1 1,-1-1 0,1 1-1,0 0 1,0 0 0,0-1-1,-1 1 1,1 0 0,0-1-1,0 1 1,0 0 0,0 0-1,0-1 1,1 1 0,-1 0-1,0 0 1,0-1 0,0 1-1,0 0 1,1-1 0,-1 1-1,0 0 1,1-1 0,-1 1-1,1-1 1,-1 1 0,1 0 0,-1-1-1,1 1 1,-1-1 0,1 1-1,-1-1 1,2 1 0,32 17 129,8-6-10,1-3 0,76 8 0,94-6 292,-151-9-406,823 17 410,25 0 18,534 11-890,-3290-27 496,1624-4-81,-418 6-2,467 4 13,-286 54 1,449-61 0,-11 2-8,1 0 0,-1 2 0,-36 15 0,56-21 2,0 0 0,0 1 0,1-1 0,-1 0 0,0 0 0,1 1 0,-1-1 0,1 0 1,-1 1-1,0-1 0,1 0 0,-1 1 0,1-1 0,-1 1 0,1-1 0,-1 1 0,1 0 0,-1-1 0,1 1 0,0-1 0,-1 1 0,1 0 0,0-1 0,0 1 0,-1 0 0,1-1 0,0 1 0,0 0 0,0-1 0,0 2 0,0-1-14,1 0 0,0 0-1,0 0 1,0 0 0,0-1 0,0 1-1,0 0 1,0 0 0,1-1 0,-1 1-1,0-1 1,0 1 0,0-1-1,1 1 1,-1-1 0,0 0 0,2 1-1,42 6-76,0-2 0,0-2 0,56-3 0,-42 0 74,557-25 212,-1-38-71,-256 24-67,1186-72-948,-2175 135 1308,-835-14-267,1108-10-122,281 1 2,-780-20 144,1266 16-5282,763-84 3919,-474 25 2790,-2 33-805,-571 29-720,-333 13 238,87-3-200,-255 23-523,2 17 0,2 16 0,-577 180 0,805-200-1811,22-5-1826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7847,'0'0'20484,"7"-3"-20404,6 0-74,0 0 0,-1 0 0,1 1 0,0 1 0,0 0 0,17 1 0,-27 0 18,0 0 0,0 1 0,0-1 0,0 0 0,0 1 0,-1 0 0,1-1 0,0 1 0,0 1 0,0-1 0,-1 0 0,1 0 0,-1 1 0,1 0 0,-1-1 0,0 1 1,1 0-1,-1 0 0,0 0 0,0 1 0,0-1 0,-1 0 0,1 1 0,-1-1 0,1 1 0,-1-1 0,0 1 0,0 0 0,0 0 0,0-1 0,0 1 0,-1 0 0,1 0 0,-1 0 0,0 6 0,-1 19 614,-1-43 537,-2-46 461,4 49-1638,-1 3-11,1 0-1,0 0 1,1 0-1,0 1 1,1-1-1,2-9 1,-3 18-37,0 0 0,1 1 0,-1-1 1,0 0-1,0 1 0,0-1 0,0 1 0,1 0 0,-1-1 1,0 1-1,0 0 0,0 0 0,0-1 0,-1 1 0,1 0 1,1 1-1,-1-1 21,5 3 29,-1 0 0,1 0-1,0-1 1,0 1-1,0-2 1,0 1 0,1-1-1,-1 0 1,1 0 0,-1 0-1,1-1 1,0 0-1,0-1 1,0 0 0,-1 0-1,1 0 1,0-1-1,0 1 1,-1-2 0,12-2-1,-10 1-9,0 0-1,0 0 1,0 0-1,-1-1 1,0 0-1,1 0 1,-1-1-1,-1 0 1,1 0-1,-1-1 1,0 0-1,0 0 1,-1 0-1,0-1 1,0 0-1,6-10 1,-8 7-110,-13 20-83,-12 19-8,14-19 263,2 1 1,-1 0-1,1 0 0,1 0 1,0 0-1,0 1 1,1 0-1,1 0 0,0 1 1,-2 19-1,5-33-67,0 1 1,1 0-1,-1 0 0,0 0 0,0 0 0,0 0 1,0 0-1,1 0 0,-1 0 0,0 0 0,0 0 1,0 0-1,0 0 0,0 0 0,1 0 0,-1 0 1,0 0-1,0 0 0,0 0 0,0 0 0,0 1 0,1-1 1,-1 0-1,0 0 0,0 0 0,0 0 0,0 0 1,0 0-1,0 0 0,0 0 0,1 0 0,-1 1 1,0-1-1,0 0 0,0 0 0,0 0 0,0 0 0,0 0 1,0 1-1,0-1 0,0 0 0,0 0 0,0 0 1,0 0-1,0 0 0,0 1 0,0-1 0,0 0 1,0 0-1,0 0 0,0 0 0,0 0 0,0 1 1,0-1-1,0 0 0,0 0 0,5-15-3887,-5-3-2071,0 0-4805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292 278 7015,'0'0'10655,"-9"-1"-9619,-17-4-154,0 2 0,0 1 0,-42 1 0,59 2-576,-1 0 1,1 1 0,0-1-1,0 2 1,0 0 0,-13 5-1,18-6-259,0 0 0,1 0 0,-1 1 0,1-1 1,-1 1-1,1 0 0,0 0 0,0 0 0,0 0 0,0 0 0,1 1 0,-1-1 0,1 1 0,0 0 0,-2 4 0,2-4 37,1 0-1,-1 0 1,1 0 0,0 0-1,0 1 1,0-1-1,1 0 1,0 0 0,0 1-1,0-1 1,0 0 0,0 1-1,1-1 1,0 0-1,0 0 1,2 5 0,-2-6-51,0-1 1,1 0-1,-1 1 1,1-1 0,0 0-1,0 0 1,-1 0 0,1-1-1,0 1 1,1 0-1,-1-1 1,0 1 0,0-1-1,1 0 1,-1 1-1,1-1 1,-1 0 0,1-1-1,-1 1 1,1 0 0,0-1-1,-1 0 1,1 1-1,0-1 1,4 0 0,1-1 76,0-1 1,0 1 0,0-1 0,-1 0 0,1-1-1,-1 0 1,1 0 0,-1-1 0,0 0-1,0 0 1,0 0 0,-1-1 0,1 0 0,-1-1-1,-1 1 1,8-9 0,-4 4-81,-1 0 0,1-1 0,-2 0 0,1-1 0,-2 1 0,1-1 0,-2-1 0,0 1 0,4-14 0,-7 6-169,-11 32-368,-12 31 144,6 13 277,16-25 53,-1-31 33,0 1 0,0 0 0,1 0 0,-1 0 0,0-1 0,1 1 0,-1 0 0,0 0 0,1-1 0,-1 1 0,1 0 1,-1-1-1,1 1 0,-1-1 0,1 1 0,0 0 0,-1-1 0,1 1 0,0-1 0,-1 0 0,1 1 0,0-1 0,0 0 0,-1 1 1,3-1-1,6 1 103,1-1 1,-1 0-1,0-1 1,1 0-1,-1 0 1,0-1-1,0-1 1,0 1-1,0-1 0,0-1 1,-1 0-1,0 0 1,1-1-1,-1 1 1,-1-2-1,1 1 1,-1-1-1,7-7 1,9-9-39,-1 0-1,-1-2 1,0 0 0,16-28 0,-23 33-150,-1-1 0,-1 1 1,-1-2-1,-1 0 1,-1 0-1,12-39 0,-58 104-908,24-24 1094,0 0-1,1 1 1,1 0-1,1 0 1,0 1 0,2 1-1,1 0 1,1 0-1,1 0 1,0 0-1,-1 48 1,10-39 12,2-24 75,3-20 215,-1-20-432,0 1-1,-3-1 0,0-1 0,-1-33 0,-2 48-194,-3 22 195,1 0 0,0 0 0,0-1 0,0 1 0,1 0 0,-1 0 0,1 0 0,0-1-1,0 1 1,0 0 0,1-1 0,-1 1 0,1-1 0,0 0 0,0 1 0,0-1 0,0 0 0,1 0 0,-1 0 0,1 0 0,0-1 0,-1 1 0,1-1 0,1 1 0,-1-1 0,0 0 0,0-1 0,1 1 0,-1 0 0,1-1 0,6 2 0,0-1 162,-1-1 1,1-1-1,0 0 1,0 0-1,-1-1 1,1 0-1,0 0 1,-1-1-1,0-1 1,1 0-1,-1 0 1,17-8-1,-10 1-82,0 0-1,0-1 1,-1 0 0,0-2-1,21-21 1,-29 28-467,-5 10 123,-8 19-6,-17 31 304,17-42 3,1-1 0,0 1 0,1 0 0,0 1 0,1-1 0,0 0 0,-1 25 0,4-37-71,0 0 0,0 1-1,0-1 1,0 1 0,0-1 0,1 0 0,-1 1 0,0-1 0,0 0 0,1 1 0,-1-1 0,0 0 0,0 1 0,1-1 0,-1 0 0,0 0 0,1 1 0,-1-1 0,0 0 0,1 0 0,-1 0 0,1 1 0,-1-1 0,0 0 0,1 0 0,-1 0 0,1 0 0,-1 0 0,1 0 0,-1 0 0,0 0 0,1 0 0,-1 0 0,1 0 0,-1 0 0,0 0 0,1 0 0,-1 0 0,1 0 0,-1-1 0,0 1 0,1 0 0,-1 0 0,1 0 0,-1-1-1,0 1 1,1 0 0,-1-1 0,0 1 0,0 0 0,1 0 0,-1-1 0,0 1 0,1-1 0,19-14-4248,-3-9-2699,3-8-3143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4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11499,'0'0'5979,"-1"8"-4330,-1 1-1495,0-2-29,1 0 0,0 0 0,0 0-1,1 0 1,0 10 0,1-14-371,-1-1 1,1 1-1,-1-1 1,1 1-1,0-1 1,0 1-1,0-1 0,0 0 1,0 0-1,1 1 1,-1-1-1,1 0 0,-1 0 1,1 0-1,0-1 1,0 1-1,0 0 1,0-1-1,0 1 0,0-1 1,4 2-1,3 1-947,0 0 0,1-1 0,0 0 0,-1-1 1,1 0-1,11 1 0,22-4 3760,-40 0-1440,0 1 1,0-1 0,0 0-1,0 0 1,-1 0 0,1 0-1,0 0 1,0-1 0,5-3 2893,-17 10-606,-7 11-3663,14-14 551,-3 3-142,-27 35 403,31-38-562,0-1 0,0 1 0,-1 0 0,1 0 1,1 0-1,-1 0 0,0 0 0,0 0 0,1 0 1,-1 0-1,1 1 0,0-1 0,0 0 0,-1 0 1,1 0-1,1 1 0,-1-1 0,0 0 0,2 4 0,-1-4-3,0-1-1,0 0 1,1 1-1,-1-1 1,0 0-1,1 0 1,-1 0-1,1 0 1,0 0-1,-1 0 1,1 0-1,0-1 1,0 1-1,-1 0 1,1-1-1,0 0 1,2 1-1,41 5-144,-29-4 53,35 11 86,-51-13 19,1 0 0,-1 1-1,0-1 1,1 0 0,-1 0 0,1 0-1,-1 1 1,0-1 0,1 0 0,-1 0-1,0 1 1,1-1 0,-1 0 0,0 1-1,1-1 1,-1 1 0,0-1-1,0 0 1,1 1 0,-1-1 0,0 1-1,0-1 1,0 0 0,0 1 0,0-1-1,1 1 1,-1-1 0,0 1 0,0-1-1,0 1 1,0-1 0,0 0 0,-1 1-1,0 1 55,0-1 0,0 1 1,0-1-1,-1 1 0,1-1 0,-1 0 0,1 0 0,-1 0 0,1 0 1,-1 0-1,0 0 0,0 0 0,-2 1 0,-13 6 0,0 0 0,-1-2 0,1 0 0,-1 0 0,0-2 0,-1 0 1,-23 1-1,42-5-165,-1 0 1,1 0-1,0 0 1,0 0-1,0 0 1,0 0 0,0 0-1,-1 0 1,1 0-1,0 0 1,0 0-1,0 0 1,0 0 0,0 0-1,0 0 1,-1 0-1,1 0 1,0 0-1,0 0 1,0 0 0,0 0-1,0 0 1,0 0-1,-1 0 1,1-1-1,0 1 1,0 0 0,0 0-1,0 0 1,0 0-1,0 0 1,0 0-1,0 0 1,0-1 0,0 1-1,0 0 1,-1 0-1,1 0 1,0 0-1,0 0 1,0 0 0,0-1-1,0 1 1,0 0-1,0 0 1,0 0-1,0 0 1,0 0 0,0-1-1,0 1 1,0 0-1,1 0 1,-1 0-1,7-10-4007,14-8-3288,9 0-1036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18 275 7175,'0'0'13565,"1"9"-12151,-1 1-957,0 0-1,-1 0 1,0 0-1,0 0 0,-1 0 1,0-1-1,-5 13 1,6-21-387,1 0 1,-1 1 0,1-1 0,-1 0-1,1 1 1,-1-1 0,1 1-1,0-1 1,0 1 0,0-1-1,0 0 1,0 1 0,0-1-1,0 1 1,0-1 0,1 1-1,-1-1 1,0 1 0,1-1 0,-1 0-1,1 1 1,0-1 0,0 2-1,1-2 18,-1 0-1,0-1 0,1 1 0,-1 0 1,0-1-1,1 1 0,-1-1 1,1 0-1,-1 1 0,1-1 0,-1 0 1,0 0-1,1 0 0,-1 0 0,1 0 1,-1 0-1,1 0 0,2-1 1,5-1 159,0 0 1,0-1-1,0-1 1,0 1-1,0-1 1,8-6-1,5-5-232,1 0-1,-2-2 0,0-1 1,-1 0-1,0-1 0,-2-2 1,-1 0-1,0 0 1,-2-2-1,0 0 0,-1 0 1,13-36-1,-24 52-98,0 0-1,-1 0 1,0 0-1,-1-1 1,1 1 0,-1-14-1,-1 19 66,0 1 0,0 0 0,0 0 0,-1-1 0,1 1-1,0 0 1,-1 0 0,1-1 0,-1 1 0,1 0 0,-1 0 0,0 0-1,1 0 1,-1 0 0,0 0 0,0 0 0,0 0 0,0 0 0,0 0-1,0 0 1,0 0 0,0 1 0,0-1 0,0 0 0,0 1 0,-1-1 0,1 1-1,0 0 1,0-1 0,-1 1 0,1 0 0,0 0 0,0-1 0,-1 1-1,1 0 1,0 0 0,-1 0 0,1 1 0,0-1 0,-1 0 0,1 0-1,0 1 1,0-1 0,-2 2 0,-5 0-16,0 1 0,0 0 0,0 0-1,0 1 1,1 0 0,-1 1 0,1 0 0,0 0 0,1 0-1,-12 12 1,7-5 76,0 0 0,0 1 0,2 0 0,-16 26 1,24-36-41,-1-1 1,1 1 0,0 0-1,-1-1 1,1 1 0,1 0-1,-1 0 1,0 0 0,1 0-1,-1 0 1,1 0 0,0 0-1,0 0 1,0 0 0,1 0-1,-1 0 1,1-1 0,-1 1-1,1 0 1,0 0 0,0 0 0,0 0-1,1-1 1,-1 1 0,1-1-1,-1 1 1,1-1 0,0 1-1,0-1 1,0 0 0,2 2-1,8 5-212,0 0-1,0-1 1,1 0-1,0-1 1,18 6 0,16 11-1137,-32-14 42,-1 1-1,0 0 1,21 23-1,-23-23-1453,-4-5-1852,2-5-1218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38 163 8040,'0'0'3838,"5"-9"-1116,0-1-2469,17-28 3949,-20 36-3728,-1 0 0,1 1 0,-1-1 0,1 0 0,0 1 1,0-1-1,0 1 0,0-1 0,0 1 0,0 0 0,0 0 1,1 0-1,-1 0 0,0 1 0,0-1 0,1 1 1,-1-1-1,5 0 0,5-2 16,-16-3-349,-21-5-137,-14 12 54,38-1-15,0 1-1,0-1 0,-1 0 0,1 1 0,0-1 1,0 0-1,0 1 0,0-1 0,0 1 1,0 0-1,0-1 0,1 1 0,-1 0 0,0 0 1,0-1-1,0 1 0,1 0 0,-1 0 1,0 0-1,1 0 0,-1 0 0,1 0 0,-1 0 1,1 0-1,-1 0 0,1 0 0,0 0 1,0 0-1,-1 0 0,1 1 0,0 1 0,6-2 16,0 1 0,0-1 0,0 0 0,0-1 0,0 1 0,0-1-1,0 0 1,9-2 0,-15 2-55,7-1-10,0 0 1,0 0-1,0-1 1,-1 1-1,1-2 1,0 1-1,12-7 1,-17 7 28,1 1 0,-1 0 0,1-1 0,-1 0 1,0 1-1,0-1 0,0 0 0,0 0 1,0-1-1,0 1 0,0 0 0,0 0 1,-1-1-1,0 1 0,1-1 0,-1 0 0,0 1 1,0-1-1,0 0 0,-1 0 0,1 1 1,0-5-1,-1 6-6,0 0 0,0 1 0,0-1 0,0 0 0,-1 0 0,1 1 0,0-1 0,0 0 0,-1 1 0,1-1 0,0 0 0,-1 1 0,1-1 0,-1 0 1,1 1-1,-1-1 0,1 1 0,-1-1 0,1 0 0,-1 1 0,1 0 0,-1-1 0,0 1 0,1-1 0,-1 1 0,0 0 0,1-1 0,-2 1 0,-29-3-28,23 4-10,1 0 0,-1 1 0,0 0-1,0 0 1,-9 4 0,8-1 107,1 0 0,0 0 0,0 1 0,0 0 0,0 1 0,1 0 0,-9 11 0,12-14-53,1 1 0,0-1 0,0 1 0,0 0-1,1 0 1,0 0 0,0 0 0,0 1 0,1-1 0,-1 0 0,1 1 0,0-1 0,1 1 0,0 9-1,0-13-29,0-1 0,0 1 0,1-1 0,-1 1-1,0-1 1,1 0 0,-1 1 0,1-1 0,0 1-1,0-1 1,-1 0 0,1 0 0,0 1 0,0-1-1,0 0 1,0 0 0,0 0 0,0 0 0,1 0-1,-1 0 1,2 1 0,1 0 8,1 0-1,-1 0 1,0-1 0,1 0-1,-1 1 1,1-1-1,5 0 1,5 0-35,0 0 0,1-1 0,24-4-1,-26 1 11,0-1-1,0 0 1,18-9-1,-21 8 27,0 1 1,0 0-1,0 1 0,0 0 0,0 0 0,20-1 1,-15 25-38,2 6-7,-11-24 12,-1-1 0,0 1 0,0-1 1,1 0-1,0 0 0,-1-1 0,1 0 0,0 0 1,-1-1-1,1 1 0,9-2 0,3 0-107,0-1-1,34-8 1,-9-5-173,-34 11 259,0 0 1,-1 1-1,2 0 1,-1 0-1,19-1 1,-34 25-178,-22 19-129,14-26-5208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7079,'0'-6'1512,"0"5"-1041,-1 0 0,1-1 0,0 1 0,0-1-1,0 1 1,0-1 0,0 1 0,0-1 0,0 1-1,1-1 1,-1 1 0,0 0 0,1-1 0,-1 1 0,1-1-1,0 1 1,-1 0 0,1 0 0,0-1 0,0 1-1,0 0 1,0 0 0,1-1 0,-1 3-280,0 0 1,-1 0-1,1 0 0,0 1 1,-1-1-1,1 0 1,-1 1-1,1-1 1,-1 1-1,0-1 0,1 0 1,-1 1-1,0-1 1,0 1-1,0-1 0,0 1 1,0-1-1,-1 1 1,1-1-1,-1 2 1,1 2 171,-1 19 428,-2 1 0,-1-1 0,-1 0 0,-12 36 1,10-37-553,0 1 0,2 0 0,0 0 0,-1 39 0,6-62 12,3-15 934,9-50-1342,-2 0 1,-3-1-1,-3-125 0,-4 183 21,-17 38-889,14-21 989,1 1-1,0-1 1,0 1 0,1 0 0,1-1 0,1 19-1,-1-26 52,0-1 0,1 1 0,-1-1 0,1 0 0,0 1 0,0-1 0,0 0-1,0 0 1,0 0 0,1 0 0,-1 1 0,0-2 0,1 1 0,0 0-1,-1 0 1,1 0 0,0-1 0,0 1 0,0-1 0,0 0 0,0 1 0,0-1-1,1 0 1,-1 0 0,0 0 0,0-1 0,1 1 0,-1 0 0,1-1-1,-1 0 1,0 1 0,1-1 0,-1 0 0,4-1 0,3 1 96,0 0 0,-1-1 1,1-1-1,0 1 0,-1-1 1,1-1-1,-1 0 0,1 0 1,-1-1-1,0 1 0,0-2 1,-1 1-1,0-1 0,1 0 1,6-7-1,3-5-178,0-1 0,0-1 0,-2 0 0,15-24 0,-33 73-1651,-23 55 1572,-7 23 213,31-97-46,0 0-1,1 0 1,0 1-1,0-1 1,1 1-1,1-1 0,2 18 1,-2-27-7,-1 0 0,1 0-1,0 0 1,0 0 0,0 0 0,0 0 0,0-1-1,0 1 1,1 0 0,-1-1 0,1 1 0,-1 0-1,1-1 1,-1 0 0,1 1 0,0-1 0,0 0-1,-1 0 1,1 0 0,0 0 0,0 0 0,0 0-1,0-1 1,0 1 0,1-1 0,-1 1 0,0-1-1,0 0 1,0 0 0,0 0 0,0 0 0,1 0-1,-1 0 1,0-1 0,0 1 0,0-1 0,3-1 0,4 1 54,-1-2 0,0 1 0,0-1 0,0-1 0,0 1 0,0-1 0,-1-1 0,9-5 0,-6 1-86,0 0-1,0 0 1,-1-1-1,0 0 1,0-1 0,-1 0-1,-1 0 1,11-23-1,-40 100-989,15-51 1042,-19 49 411,24-59-411,0 1 0,1-1-1,0 0 1,0 1 0,0-1 0,0 0-1,1 1 1,0-1 0,1 10-1,0-14-92,0 0 0,-1-1 0,1 1 0,0 0 0,0-1 0,-1 1 0,1-1 0,0 1 0,0-1-1,0 1 1,0-1 0,0 0 0,0 1 0,0-1 0,0 0 0,0 0 0,0 1 0,0-1 0,0 0 0,0 0-1,0 0 1,0 0 0,0-1 0,0 1 0,2-1 0,27-5-6049,-9-6-2183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15759,'0'0'10218,"-6"14"-9978,-14 35 214,2 1 1,3 0-1,2 2 1,2-1-1,3 2 0,1-1 1,2 82-1,7-133-121,3-10-97,2-14-20,-6-13-685,-3 1 1,0-1-1,-11-50 0,6 42 315,8 46 155,0-1-1,0 1 0,0 0 0,1-1 0,-1 1 1,1-1-1,-1 0 0,1 0 0,0 1 0,0-1 1,-1 0-1,1 0 0,0 0 0,0-1 0,0 1 1,0 0-1,4 0 0,37 9 333,-32-8-395,0-1-1,0-1 1,0 0 0,20-2 0,3-9-2409,-6-14-3385,-12-1-1319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5765,'0'0'10533,"-3"13"-8723,-54 242 7226,46-186-7874,-4 137 0,15-205-1119,2-15 186,0 4-198,8-45-1995,6-108 0,-16 163 1957,0 0 0,0 1 0,0-1-1,1 0 1,-1 0 0,0 0 0,0 0 0,0 1-1,0-1 1,1 0 0,-1 0 0,0 0 0,0 0-1,0 0 1,1 0 0,-1 0 0,0 0 0,0 1-1,1-1 1,-1 0 0,0 0 0,0 0 0,0 0-1,1 0 1,-1 0 0,0 0 0,0 0 0,1-1-1,-1 1 1,0 0 0,0 0 0,0 0 0,1 0-1,-1 0 1,0 0 0,0 0 0,0 0 0,1 0-1,-1-1 1,0 1 0,0 0 0,0 0 0,0 0-1,1 0 1,-1-1 0,0 1 0,0 0 0,0 0-1,0 0 1,0-1 0,0 1 0,0 0 0,0 0-1,1-1 1,-1 1 0,0 0 0,0 0 0,0 0-1,0-1 1,0 1 0,16 22-466,-12-16 568,1 0 42,1 0-1,-1 0 1,1-1 0,1 0-1,-1 0 1,1 0-1,0-1 1,0 0-1,0 0 1,0-1-1,1 0 1,0 0-1,-1-1 1,1 0 0,0 0-1,0-1 1,0 0-1,0 0 1,0-1-1,1 0 1,-1-1-1,0 0 1,0 0-1,0 0 1,0-1 0,-1 0-1,1-1 1,0 0-1,-1 0 1,0 0-1,1-1 1,-1 0-1,-1-1 1,1 0-1,-1 0 1,0 0-1,0 0 1,0-1 0,-1 0-1,1-1 1,-2 1-1,1-1 1,-1 0-1,6-12 1,-9 18-164,-1-1 0,1 1 0,-1-1 0,1 1 0,-1 0 0,1-1 0,-1 0 0,0 1 0,0-1 0,0 1 0,0-1 0,0 1 0,0-1 0,-1-1 0,1 3-5,0-1-1,0 1 1,-1 0-1,1-1 0,0 1 1,-1 0-1,1-1 1,0 1-1,-1 0 1,1-1-1,0 1 1,-1 0-1,1 0 0,0-1 1,-1 1-1,1 0 1,-1 0-1,1 0 1,-1-1-1,1 1 1,-1 0-1,1 0 0,0 0 1,-1 0-1,1 0 1,-1 0-1,1 0 1,-1 0-1,0 0 0,-2 1-40,1 0 0,-1 0 0,0 0 0,0 0 0,0 0-1,1 1 1,-1-1 0,1 1 0,-1-1 0,1 1-1,0 0 1,-4 4 0,-1 1 92,0 1 1,1 0-1,0 0 0,0 0 0,1 1 1,0 0-1,1 0 0,0 0 0,0 1 1,1-1-1,0 1 0,0 0 1,1 0-1,1 0 0,0 0 0,0 0 1,1 13-1,0-22 1,1 1-1,-1-1 1,1 0 0,-1 1-1,1-1 1,0 1 0,-1-1-1,1 0 1,0 0 0,0 0-1,0 1 1,0-1 0,0 0-1,0 0 1,0 0 0,0 0 0,0 0-1,1-1 1,-1 1 0,0 0-1,3 0 1,1 1 73,-1-1 0,1 1 0,-1-1 0,1-1 0,0 1 0,-1-1 0,6 0 0,2 0 101,0-1-1,0-1 1,0 0-1,0 0 1,11-5-1,2-4-111,-2 0 0,0-1 0,0-1-1,-1-2 1,-1 0 0,34-31 0,-29 20-8,-1 0 1,-1-1-1,-2-1 1,26-43-1,-42 62-141,-1 0 0,-1 0 0,1-1 0,-1 1 0,-1-1 0,0 0 0,0 0 0,-1 0 0,-1-1 0,2-19 0,-3 29 40,0-1 0,0 1 0,0 0-1,0 0 1,0-1 0,0 1 0,0 0 0,-1 0-1,1-1 1,0 1 0,-1 0 0,1 0 0,-1 0-1,1-1 1,-1 1 0,0 0 0,0 0-1,1 0 1,-1 0 0,0 0 0,0 0 0,0 0-1,0 1 1,0-1 0,0 0 0,0 0 0,0 1-1,-2-2 1,0 2-35,0-1 0,0 1 0,0 0 0,0-1 0,0 1 0,0 1 0,0-1 0,0 0 0,0 1 0,1-1-1,-7 3 1,-2 1-79,-1 1 0,1 0 0,0 0 0,1 1 0,-14 11-1,3 0 117,2 1 1,0 0-1,2 2 0,0 0 0,-19 29 0,30-41 76,1 1 1,0 0-1,0 0 1,0 1-1,2-1 1,-1 1-1,1 0 1,0 0-1,1 0 1,1 0-1,-1 0 1,1 0-1,1 1 1,0-1-1,1 0 1,2 17-1,-1-22-8,0 1-1,1-1 0,0 0 0,0 0 0,0 0 0,1-1 0,-1 1 0,1-1 0,0 0 0,0 0 0,1 0 0,-1 0 1,1-1-1,0 1 0,0-1 0,0-1 0,8 4 0,6 3-19,0-2 0,1-1-1,31 7 1,33-3-1692,-30-15-2886,-17-7-1697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10858,'0'0'5947,"9"1"-4014,355 23 3743,252 9-5427,-233-34-1007,397-53 0,8-33 1766,-1 39 1529,-171 45-3140,-592 2-2365,-9-3-2985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0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3046 431 5093,'-1'-4'290,"1"0"1,-2 0-1,1 0 1,0 0-1,-1 1 1,0-1-1,1 0 0,-1 1 1,-1 0-1,1-1 1,-1 1-1,1 0 1,-1 0-1,0 0 1,0 1-1,0-1 1,0 1-1,-6-4 0,-5-3 36,0 0 0,0 2 0,-21-9 0,-162-45 86,57 20-295,-320-99 204,362 116-190,-1 5 1,-179-13-1,-270 26-61,467 14-61,0 3 0,1 4 1,-128 41-1,169-43 53,1 1 1,0 2-1,1 1 0,0 2 1,2 2-1,0 1 1,2 1-1,0 2 0,2 2 1,1 1-1,1 1 0,1 1 1,2 1-1,1 2 1,2 0-1,1 2 0,2 1 1,-30 70-1,41-82-24,1 1 1,1 0-1,1 0 1,1 1-1,1 0 1,2 0-1,0 0 0,2 0 1,1 0-1,1 0 1,1 0-1,1 0 1,1-1-1,16 44 1,-5-21-16,1 2-8,29 59 0,-37-92-6,1 0 0,0-1-1,1 0 1,1-1-1,0 0 1,1-1 0,16 13-1,149 102 80,-54-43-53,-51-32-11,3-3 1,1-4-1,3-3 1,104 42-1,-123-63-5,1-3 0,1-3 1,0-2-1,1-3 0,1-3 0,108 2 0,-91-12 92,133-19-1,-166 12-19,0-3 1,-1-2-1,0-2 1,46-22-1,21-22 376,-3-6 0,161-121-1,-160 105-125,-79 56-200,-1-2 0,-2-1 0,0-2 0,-2-1 0,37-50 0,-28 26 10,-3-2-1,49-104 0,-78 148-74,-1 0 0,0-1 1,-1 0-1,-1 0 0,0 0 0,0 0 1,-2 0-1,0 0 0,0-1 0,-1 1 0,-1 0 1,-1-1-1,0 1 0,0 0 0,-2 0 1,0 0-1,0 1 0,-1-1 0,-1 1 1,0 0-1,-1 1 0,0-1 0,-1 1 0,-10-12 1,-19-20-219,-1 2 0,-2 1 0,-2 2 0,-1 2 0,-2 2 1,-80-47-1,50 31-4481,44 24-22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47 16560,'0'-2'233,"0"1"1,1-1 0,-1 1-1,0 0 1,0-1 0,0 1 0,0-1-1,0 1 1,0-1 0,0 1-1,0-1 1,0 1 0,-1 0 0,1-1-1,-1 1 1,1-1 0,-1 1-1,0 0 1,1 0 0,-1-1-1,0 1 1,0 0 0,0 0 0,0 0-1,0 0 1,0 0 0,0 0-1,0 0 1,0 0 0,0 0 0,-2 0-1,-2 0-159,0-1-1,0 1 1,-1 1-1,1-1 1,0 1 0,0 0-1,-7 1 1,4-1-75,-5 1 1,0 1 0,0 1 0,1 0 0,-1 1 0,0 0 0,1 1 0,0 0 0,-17 11 0,9-5 197,1 2 1,0 0-1,-34 32 1,52-44-198,0 0-1,-1 1 1,1-1 0,0 0-1,0 1 1,0-1 0,0 1-1,0-1 1,0 1 0,0 0-1,0-1 1,1 1 0,-1 0-1,1-1 1,-1 4 0,1-4-1,0 0 0,0 0 1,0 0-1,0 0 1,1-1-1,-1 1 1,0 0-1,1 0 1,-1-1-1,1 1 1,-1 0-1,1 0 0,-1-1 1,1 1-1,-1-1 1,1 1-1,0 0 1,-1-1-1,1 1 1,0-1-1,0 0 0,-1 1 1,2 0-1,6 2 0,1-1 0,-1 1 0,0-2-1,1 1 1,11 0 0,-2 0 16,2 2-33,90 18 107,-98-19-158,0 0-1,-1 1 0,0 1 1,0 0-1,0 1 1,20 13-1,-29-17 60,1 0 0,-1 0-1,0 0 1,1 0 0,-1 0 0,0 0-1,0 1 1,-1-1 0,1 1 0,0-1-1,-1 1 1,0 0 0,1-1 0,-1 1-1,0 0 1,0 0 0,-1 0 0,1 0 0,-1 0-1,1 0 1,-1 0 0,0 0 0,0 0-1,0 0 1,-1 0 0,1 0 0,-1 0-1,1 0 1,-1 0 0,0 0 0,0 0-1,-1 0 1,1-1 0,0 1 0,-1 0 0,0-1-1,1 1 1,-1-1 0,-4 4 0,-5 6 226,0 0-1,-2-1 1,1 0 0,-1-1 0,-27 16 0,21-14 39,0-2-1,-1 0 1,0-1 0,0 0-1,-1-2 1,0-1 0,0 0-1,0-2 1,-40 4 0,60-8-308,1 0 1,-1 0 0,1 0 0,-1 0-1,1 0 1,-1 0 0,1 0 0,-1 0 0,0 0-1,1-1 1,-1 1 0,1 0 0,-1 0-1,1 0 1,-1-1 0,1 1 0,-1 0 0,1-1-1,-1 1 1,1 0 0,-1-1 0,1 1-1,0-1 1,-1 1 0,1 0 0,0-1 0,-1 1-1,1-1 1,0 1 0,0-1 0,-1 1-1,1-1 1,0 0 0,0 0 0,5-23-2565,24-24-4363,10 1-1401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5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393 160 5189,'-9'-5'448,"-2"-1"-206,1-1-1,0 0 1,0 0 0,0-1-1,1 0 1,0-1-1,-13-17 1,18 20-190,0 1 1,-1-1-1,1 1 1,-1-1-1,0 1 1,0 1-1,-1-1 1,0 1-1,0 0 1,0 0-1,0 1 1,0-1-1,-1 2 1,1-1-1,-1 1 1,0-1-1,0 2 1,0-1-1,0 1 1,0 0-1,0 1 1,0 0-1,-11 0 1,9 0 194,0 1 0,-1-1 0,1 1 1,0 1-1,0 0 0,0 0 0,0 1 1,1 0-1,-11 5 0,16-6-223,1-1-1,-1 1 0,1-1 1,-1 1-1,1 0 1,0 0-1,0 0 1,0 1-1,0-1 1,0 0-1,1 1 0,-1-1 1,1 1-1,-1-1 1,1 1-1,0 0 1,0 0-1,0 0 0,1-1 1,-1 1-1,0 0 1,1 0-1,0 0 1,0 0-1,0 0 0,0 0 1,0 0-1,1 0 1,-1 0-1,1 0 1,0-1-1,2 6 0,-2-6 41,0-1-1,0 1 0,0-1 0,1 0 0,-1 1 0,1-1 0,-1 0 1,1 0-1,-1 0 0,1 0 0,-1 0 0,1 0 0,0 0 0,0-1 1,-1 1-1,1 0 0,0-1 0,0 0 0,0 1 0,0-1 0,0 0 1,0 0-1,-1 0 0,5-1 0,51-4 1813,-52 5-1919,30-6 209,1 2 0,-1 2 0,1 1 0,0 2 0,0 1 1,-1 2-1,43 10 0,-25-2-112,2-3 1,77 5-1,114-9 26,-28-2 72,-2 9 218,349 9 461,188-61-694,-308 8-87,1188 24 99,-1597 10-108,1196 66 319,-1216-66 1930,-20 1-1149,-39 1-1131,-4 2-1145,38-4 332,-1 0 1,0-1-1,1 1 1,-1-2-1,-14 0 1,-16-5-3795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10442,'0'0'6764,"10"-2"-5595,234-55 3227,132-46-3850,-228 61-225,138-46-1634,-283 87-3890,-10 1 3883,-2 0-357,-23 0-2679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11050,'0'0'812,"-10"2"880,5-1-1479,-1 0 1,0 1-1,1 0 0,-1 0 0,1 0 0,-1 0 1,1 1-1,0 0 0,0 0 0,0 1 1,0-1-1,1 1 0,0 0 0,-1 0 0,1 1 1,-6 8-1,-1 5-37,0 1 0,0 1 0,2 0 1,1 0-1,0 1 0,1 0 0,2 0 0,0 0 0,1 1 1,-1 29-1,5-50-163,0 1 1,0-1-1,0 0 0,0 1 1,1-1-1,-1 0 1,0 1-1,1-1 0,-1 0 1,1 0-1,0 0 1,-1 1-1,1-1 1,0 0-1,-1 0 0,1 0 1,0 0-1,0 0 1,0 0-1,0 0 0,0-1 1,0 1-1,0 0 1,1 0-1,-1-1 1,0 1-1,0-1 0,0 1 1,1-1-1,-1 0 1,3 1-1,48 2 945,-34-4-461,60-3 479,100-17 0,55-4-808,-154 24-286,23 0-1719,-34-5-2364,1-6-3796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13421,'0'0'9385,"58"-29"-8425,-18 26-511,12 0-289,3 3-160,7 0 32,-7 0-64,0 8-544,-10 0-1154,-15-1-608,-15 5-705,-6-4 224,-9-1-480,-18-3-929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7175,'0'0'1473,"-69"9"1058,48-4-546,6-1-351,15 0-321,0 1-448,15 0-128,15-3 576,6 2-576,11-2-481,-2 1-160,12-2-96,-8-1-1794,-2 0-2081,-6-6-1410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8680,'0'0'9663,"10"-6"-9407,-5 2-243,1 1 1,-1 1-1,1-1 1,-1 1-1,1 0 1,0 0-1,0 0 1,0 1-1,0 0 1,0 0-1,0 1 1,0-1-1,0 1 1,0 1-1,0-1 1,0 1-1,0 0 1,8 3-1,2 0-25,-1 1 1,1 0-1,25 15 0,-39-19 9,0 0 1,0 0-1,1 1 0,-1-1 0,-1 1 0,1-1 0,0 1 1,0 0-1,-1 0 0,1 0 0,-1 0 0,1 0 0,-1 0 1,0 0-1,1 3 0,-2-3 10,0 0 0,0-1 1,0 1-1,0 0 0,0-1 0,0 1 1,-1 0-1,1-1 0,-1 1 0,1-1 1,-1 1-1,0-1 0,1 1 0,-1-1 1,0 1-1,0-1 0,0 1 0,0-1 1,0 0-1,0 0 0,-1 0 0,1 1 1,0-1-1,-1 0 0,-2 1 0,-21 15 660,-1-1 0,-34 16 0,36-21-427,1 2 1,0 0-1,-33 26 1,47-28-278,9-11-49,-1 0 0,1 0-1,0 0 1,0 1 0,0-1 0,-1 0 0,1 0 0,0 0-1,0 0 1,0 1 0,0-1 0,0 0 0,0 0 0,-1 0-1,1 1 1,0-1 0,0 0 0,0 0 0,0 0 0,0 1-1,0-1 1,0 0 0,0 0 0,0 1 0,0-1 0,0 0-1,0 0 1,0 0 0,0 1 0,0-1 0,0 0 0,0 0-1,0 1 1,1-1 0,-1 0 0,0 0 0,0 0 0,0 1-1,0-1 1,0 0 0,0 0 0,1 0 0,-1 0 0,0 0-1,0 1 1,0-1 0,1 0 0,-1 0 0,0 0 0,0 0-1,0 0 1,1 0 0,-1 0 0,0 0 0,0 1 0,1-1-1,19 0-4578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315 109 12812,'0'0'2515,"-12"-5"314,-1 0-2438,0 0 1,0 1-1,-1 0 0,1 1 1,-19-2-1,24 5-336,0-1-1,0 1 1,0 1 0,0-1-1,1 1 1,-1 1 0,0-1-1,0 1 1,0 1 0,1-1-1,-1 1 1,-11 7 0,13-7-2,-1 1 0,1 0 0,0 1 0,0-1 0,1 1 0,-1 0 1,1 1-1,0-1 0,0 1 0,1 0 0,0 0 0,0 1 0,0-1 0,1 1 1,0 0-1,0 0 0,1 0 0,0 0 0,-3 15 0,5-21-36,0 0 0,0 1 1,0-1-1,0 0 0,0 0 0,1 1 0,-1-1 1,0 0-1,1 0 0,-1 0 0,1 1 0,-1-1 0,1 0 1,0 0-1,0 0 0,-1 0 0,1 0 0,0 0 1,0 0-1,0 0 0,0-1 0,0 1 0,0 0 1,1 0-1,2 1 42,0 0 0,-1-1 0,1 1 1,0-1-1,0 0 0,0 0 0,8 0 1,4 0 206,1-1 1,31-5-1,-29 1-223,0 0-1,0-2 1,-1 0-1,0-1 1,0-1 0,-1-1-1,0 0 1,22-17-1,-18 11 79,-1-1-1,0-1 0,-1 0 0,-1-2 1,29-37-1,-28 21 504,-19 24-340,-17 19-450,10-1 197,0-1 0,0 1 1,0 1-1,1-1 0,0 1 0,0 0 0,1 1 1,0-1-1,1 1 0,0 0 0,0 0 0,0 1 1,2-1-1,-1 0 0,1 1 0,0 0 0,1 0 0,0 13 1,1-20-38,1 0 0,0-1 0,-1 1 0,1-1 0,0 1 0,0-1 0,1 1-1,-1-1 1,0 0 0,1 1 0,0-1 0,-1 0 0,1 0 0,0 0 0,0 0 0,0-1 0,0 1 0,0 0 0,1-1 0,-1 0 0,0 1 0,1-1 0,3 1 0,3 2-978,0-1 0,0-1 0,1 0 0,-1 0 0,13 0 0,9-1-6255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13741,'0'0'8360,"-52"50"-6406,48-42-769,4 0-448,0-3-513,7-4-160,16-1-128,7 0-1025,0 0-1314,-3-11-2497,5-11-3108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14318,'0'0'6326,"-10"7"-5462,5-4-764,-1 1 1,1 0-1,0 0 0,0 1 0,0 0 0,1 0 0,-1 0 0,1 0 0,1 0 0,-1 1 0,1 0 0,0 0 1,0 0-1,0 0 0,1 0 0,0 0 0,0 1 0,1-1 0,-1 9 0,1-5-53,-1 4-8,1-1 1,1 1 0,0-1 0,2 19-1,-1-29-33,-1-1 0,1 1 0,-1 0 0,1 0 0,0-1 0,0 1 0,0-1 0,0 1 0,1-1 0,-1 1 0,1-1 0,-1 0-1,1 0 1,0 1 0,0-1 0,0 0 0,0-1 0,0 1 0,1 0 0,-1-1 0,0 1 0,1-1 0,-1 0 0,1 0 0,0 0-1,-1 0 1,4 1 0,9 0-24,0-1-1,0 0 1,1-1 0,-1-1-1,0 0 1,0-1-1,0-1 1,26-7-1,-9 2-34,-32 8 53,0 0 0,1 0 0,-1 0 0,0 0 0,1 0 0,-1 0 0,0 0 0,0 0 0,1 0 0,-1 0 0,0 0 0,1 0 0,-1 0 0,0 0 0,0 0 0,1 0 0,-1 0 0,0 1 0,1-1 0,-1 0 0,0 0 0,0 0 0,0 0 0,1 1 0,-1-1 0,0 0 0,0 0 0,0 1 0,1-1 0,-1 0 0,0 0 0,0 1 0,0-1 0,0 0 0,0 0 0,0 1 0,0-1 0,1 0 0,-1 1 0,0-1 0,0 0 0,0 1 0,0-1 0,0 0 0,0 0 0,0 1 0,-1-1 0,1 0 0,0 1 0,0-1 0,0 0 0,0 0 0,0 1 0,0-1 0,-1 0 0,1 0 0,0 1 0,0-1 0,-1 1 0,-23 41 220,21-38-156,0 0 0,0 0-1,0 1 1,0-1 0,1 1-1,0-1 1,-1 1 0,2 0-1,-1 0 1,1 0 0,0 0 0,0 0-1,0 0 1,0 0 0,1 0-1,0 7 1,1-11-60,0 0 1,-1 0-1,1 0 1,0 0-1,0 0 0,0 0 1,-1 0-1,1 0 1,0 0-1,0 0 1,1 0-1,-1-1 0,0 1 1,0 0-1,0-1 1,0 1-1,1-1 0,-1 0 1,0 1-1,0-1 1,1 0-1,-1 0 0,0 1 1,0-1-1,2 0 1,42 1-1784,-37-1 560,27-2-5256,0-7-4720</inkml:trace>
  <inkml:trace contextRef="#ctx0" brushRef="#br0" timeOffset="1">492 377 13261,'0'0'11979,"13"42"-23734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202 154 12011,'0'0'2445,"-1"-9"289,1 4-2352,0-1 1,-1 1 0,0 0 0,0 0 0,0 0 0,-1 0 0,1 0 0,-1 0-1,0 1 1,-1-1 0,-4-7 0,5 10-265,0 0-1,0 0 1,0-1-1,-1 1 1,1 1-1,-1-1 1,1 0-1,-1 0 1,0 1-1,1 0 1,-1 0-1,0-1 1,0 1-1,0 1 1,0-1-1,0 0 1,0 1-1,0 0 1,0 0-1,0 0 1,0 0-1,0 0 1,-1 0-1,1 1 1,-5 1 0,2 0-102,0 1 1,0-1 0,0 1 0,1 0 0,-1 1 0,1-1 0,0 1 0,0 0 0,0 1 0,1-1 0,-1 1 0,-6 9 0,8-10 10,0 0 1,0 0-1,0 0 0,1 0 1,0 0-1,0 0 1,0 1-1,0-1 1,1 1-1,0-1 1,-1 1-1,2-1 1,-1 1-1,1 0 1,-1 0-1,1-1 1,0 1-1,2 6 1,-2-10-23,1 0 0,-1 0 1,1 0-1,-1 1 0,1-1 1,0 0-1,0 0 0,0-1 1,0 1-1,-1 0 0,1 0 1,0 0-1,0 0 0,0-1 1,1 1-1,-1-1 0,0 1 1,0 0-1,0-1 0,0 0 1,1 1-1,-1-1 0,2 0 1,33 2 78,-26-2-51,11-2 5,0-1-1,0-1 1,0-1 0,-1-1 0,1 0-1,-2-2 1,1 0 0,-1-1-1,0-1 1,-1-1 0,0-1-1,0 0 1,-2-1 0,1-1-1,-2-1 1,18-20 0,-30 31-24,0 1 7,-1 1 1,1-1-1,-1 0 1,0 0-1,0 0 1,-1 0-1,1-1 1,-1 1-1,1 0 1,-1-1-1,1-6 1,-18 18-166,5 2 93,-1 0 0,2 1 1,0 0-1,0 0 0,-13 22 0,19-28 48,0 0 0,1 0 0,0 1 0,1-1 0,-1 1 0,1-1-1,0 1 1,0 0 0,1 0 0,-1 0 0,1 0 0,1 0 0,-1 0 0,1 1-1,0-1 1,2 11 0,-1-15 5,0-1 1,0 1-1,1-1 0,-1 1 0,0-1 0,1 1 1,-1-1-1,1 0 0,0 1 0,-1-1 0,1 0 1,0 0-1,0 0 0,0-1 0,-1 1 0,1 0 1,0-1-1,0 1 0,0-1 0,0 0 0,0 1 0,0-1 1,4 0-1,55-2 101,-54 2-83,7-3 6,0 0 1,0 0-1,0-2 0,0 0 0,-1 0 0,1-1 0,-1-1 1,-1 0-1,23-17 0,-35 25-33,0-1 1,0 0-1,0 0 1,0 1-1,0-1 1,0 0-1,0 1 1,0-1-1,-1 0 1,1 0-1,0 1 1,0-1-1,1 0 1,-1 0-1,0 1 1,0-1-1,0 0 1,0 1-1,0-1 0,0 0 1,0 0-1,0 1 1,0-1-1,1 0 1,-1 0-1,0 1 1,0-1-1,0 0 1,0 0-1,1 0 1,-1 1-1,0-1 1,0 0-1,1 0 1,-1 0-1,0 0 1,0 0-1,1 1 1,-1-1-1,0 0 1,0 0-1,1 0 0,-1 0 1,0 0-1,0 0 1,1 0-1,-1 0 1,0 0-1,1 0 1,-1 0-1,0 0 1,0 0-1,1 0 1,-1 0-1,0 0 1,0-1-1,1 1 1,-1 0-1,0 0 1,0 0-1,1 0 1,-1 0-1,0-1 1,-12 41-93,-1 6 449,16-45-307,0-1-1,0 1 1,-1 0-1,1-1 0,0 1 1,0-1-1,0 0 0,0 0 1,0 0-1,0 0 1,0 0-1,-1-1 0,1 0 1,0 1-1,5-3 0,-6 1-16,0 0 0,-1 1 0,1-1 0,-1 0 0,0 0 0,1 0 0,-1 0 0,0 0-1,0 0 1,0-1 0,0 1 0,-1 0 0,1 0 0,0-1 0,-1 1 0,0 0 0,0-1-1,1 1 1,-2-5 0,-7-53 288,2 17-211,41 40-157,59 14-1701,1 0-3964,-25-10-2032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14 145 2947,'0'0'1302,"3"-12"129,0 2-766,18-60 3179,-15 18 10134,-5 58-13767,-1 0 0,-1 0-1,1 0 1,-1 0 0,0 0 0,0 0 0,-1-1 0,0 1-1,-3 6 1,-1 10 35,-3 13-107,2 1 0,1 0-1,2 1 1,1 36 0,4-73-222,-1-1 0,0 1 1,0 0-1,0-1 0,1 1 0,-1-1 0,0 1 0,1 0 1,-1-1-1,0 1 0,1-1 0,-1 1 0,0 0 0,1 0 1,-1-1-1,1 1 0,-1 0 0,1 0 0,-1-1 0,0 1 1,1 0-1,-1 0 0,1 0 0,-1 0 0,1 0 0,-1 0 0,1-1 1,-1 1-1,1 0 0,-1 1 0,1-1 0,-1 0 0,1 0 1,-1 0-1,1 0 0,-1 0 0,1 0 0,-1 1 0,1-1 1,-1 0-1,0 0 0,1 1 0,-1-1 0,1 0 0,-1 1 1,0-1-1,1 0 0,-1 1 0,0-1 0,1 0 0,-1 1 1,0-1-1,0 1 0,1-1 0,-1 1 0,0-1 0,0 1 1,1-52-8802,-1 16 1955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4752 211 9161,'-473'-71'1163,"-691"-17"1,689 79-210,0 21 0,-840 130 0,1247-129-809,0 3 1,1 3-1,-123 53 1,147-51-124,1 1 0,2 2 0,0 2 0,1 2 0,2 1 0,-56 57 0,80-72-23,0 2-1,1-1 1,1 1-1,1 1 1,0 0 0,1 1-1,1 0 1,0 0-1,1 1 1,-7 36-1,11-42-2,1 0-1,1 0 1,0 0 0,1 1-1,0-1 1,1 0-1,1 0 1,0 0-1,0 0 1,2 0-1,-1 0 1,2-1-1,0 1 1,0-1 0,1 0-1,0-1 1,9 12-1,8 7 25,2-1-1,1-1 0,1-1 1,2-1-1,0-2 1,35 22-1,-18-17 25,1-2-1,1-3 0,86 31 0,-17-20 27,1-5-1,1-5 1,131 10-1,690 26 79,2-63-301,661-78 121,-1380 64 36,243-50 0,-396 51-6,0-2 0,-1-4 1,-1-3-1,-1-2 1,-1-4-1,-2-2 0,95-64 1,-136 79 32,-1 0 1,-1-2-1,-1 0 1,0-2-1,-2 0 1,0-1 0,-1 0-1,-2-2 1,23-43-1,-32 54-7,-1 0-1,0 0 1,-1 0-1,0 0 1,-1-1-1,-1 1 1,0-1-1,-1 0 1,0 0-1,-1 0 1,-1 1-1,0-1 1,-1 0-1,0 0 1,-1 1-1,-1 0 1,0-1-1,-1 1 1,0 1-1,-1-1 1,-12-19-1,-2 5 5,0 1 0,-2 1 0,-1 1 0,-1 1-1,-1 0 1,-1 2 0,-1 2 0,-1 0-1,-41-21 1,-6 3-1,-2 3 0,-126-38-1,36 26 0,-3 8 0,-332-31-1,-353 52-11,-258 132-121,756-41-1038,127-3-2402,143-40-1071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9737,'0'0'15727,"76"-33"-14958,-40 36-385,3 3-224,3 0-96,-1-2-64,-5 0-160,-10-1-705,-11-1-608,-3 1-961</inkml:trace>
  <inkml:trace contextRef="#ctx0" brushRef="#br0" timeOffset="1">1 194 12812,'0'0'10442,"66"20"-7751,-15-20-930,1 0-576,9-2-832,-5-2-321,-3 3-32,-13 1-929,-10 0-1089,-19 7-1153,-11 1-1506,-6-3-1600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7591,'0'0'13837,"83"10"-10698,-42-10-897,2 0-1089,1 0-992,7 0-97,-10 0-224,-5 0-1314,-10 0-1120,-3 0-3140,-4-10-8103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11403,'0'0'17616,"8"-8"-17530,0 1-86,1 1-1,-1 0 1,1 0 0,0 1-1,1 0 1,-1 1 0,12-4 0,-18 7-8,0-1 0,0 1 1,0 0-1,0 0 1,1 0-1,-1 1 0,0-1 1,1 1-1,-1 0 1,0 0-1,1 0 0,-1 0 1,0 0-1,1 1 1,-1 0-1,0-1 0,0 1 1,1 1-1,-1-1 1,0 0-1,0 1 0,0-1 1,-1 1-1,1 0 1,0 0-1,-1 0 0,1 0 1,-1 1-1,1-1 0,-1 1 1,2 2-1,-1 4 30,0-1 0,0 0-1,-1 1 1,0 0 0,-1-1-1,0 1 1,0 0-1,-1 0 1,0 0 0,0 0-1,-1-1 1,0 1 0,-1 0-1,0 0 1,0-1 0,-1 1-1,-5 11 1,6-39 626,1 1 0,-8-28 0,4 18-515,3 12-119,2 11-19,0-1 1,-1 1 0,1 0-1,-1 0 1,-1 0 0,1 0-1,0 0 1,-1 0-1,0 1 1,-1-1 0,1 0-1,-5-5 1,8 18-564,-1-8 566,0 1 1,-1 0-1,1-1 1,0 1-1,0-1 0,0 1 1,0 0-1,0-1 1,0 1-1,0 0 0,0-1 1,0 1-1,0 0 1,0-1-1,1 1 1,-1-1-1,0 1 0,0 0 1,1-1-1,-1 1 1,0-1-1,1 1 0,-1-1 1,0 1-1,1-1 1,-1 1-1,1-1 0,-1 1 1,1-1-1,-1 0 1,1 1-1,-1-1 1,1 0-1,0 1 0,-1-1 1,1 0-1,-1 0 1,2 1-1,20 4-21,0-2 1,0 0-1,31 0 0,-2 0-4888,-34-2-2061,-3-1-5173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46 6374,'0'0'19528,"-10"8"-19421,5-4-108,-1 0 0,1 0 0,0 1 1,0 0-1,1-1 0,-1 2 1,1-1-1,0 0 0,0 1 0,1 0 1,0 0-1,0 0 0,0 0 0,1 1 1,-1-1-1,2 0 0,-1 1 0,1 0 1,0-1-1,0 1 0,1 10 1,0-16 14,0 0 0,0 0 0,1 0 0,-1 0 1,0 1-1,1-1 0,-1 0 0,1 0 0,-1 0 1,1 0-1,0 0 0,-1 0 0,1 0 0,0 0 1,0 0-1,-1-1 0,1 1 0,0 0 0,0 0 1,0-1-1,0 1 0,0-1 0,0 1 0,3 0 1,-1 0 95,1 0 1,-1 0 0,1-1-1,0 1 1,0-1 0,-1 0-1,1 0 1,4-1 0,2 0 150,-1 0 1,0-1-1,0-1 1,0 0-1,16-7 1,-11 2-128,0-2 0,0 1 0,15-16 0,-23 20-103,-1 0 0,0 0 0,-1 0 0,1-1-1,-1 0 1,0 0 0,-1 0 0,0 0 0,1 0-1,2-10 1,-8 22-26,-2 5-26,1 0 0,1 0 1,-1 1-1,2-1 0,-1 1 1,2-1-1,-1 1 0,3 11 1,-2-21 45,1 0 0,1 0-1,-1 0 1,0 0 0,0-1 0,1 1 0,-1 0 0,1-1 0,-1 1 0,1-1 0,0 1 0,-1-1 0,1 0 0,0 0 0,0 0 0,0 0 0,0 0 0,0 0 0,0 0-1,0-1 1,1 1 0,-1-1 0,0 0 0,0 1 0,0-1 0,1 0 0,-1 0 0,0-1 0,0 1 0,0 0 0,4-2 0,0 2 53,-1-1 1,1 0-1,0-1 1,-1 1-1,1-1 1,-1 0-1,0-1 1,1 1-1,-1-1 1,0 0-1,5-5 1,-4 1-18,-1 0-1,0-1 1,0 1-1,-1-1 1,0 0 0,0-1-1,-1 1 1,0-1-1,0 0 1,2-14-1,-5 18-53,1 1-1,-1-1 0,1 1 0,-1-1 0,-1 1 0,1-1 0,-1 1 0,1-1 0,-1 1 0,-3-7 0,3 9-19,0 0-1,0 0 0,0 0 1,0 0-1,-1 0 0,1 1 1,-1-1-1,1 0 0,-1 1 1,0-1-1,1 1 0,-1 0 1,0 0-1,0-1 0,0 1 0,0 0 1,0 1-1,0-1 0,0 0 1,0 0-1,-5 0 0,7 1-88,-1 0-1,0 0 0,0-1 0,0 1 0,0 0 1,0 0-1,0 0 0,0 0 0,0 0 0,0 1 1,0-1-1,0 0 0,1 0 0,-1 0 0,0 1 1,0-1-1,0 1 0,0-1 0,1 0 0,-1 1 0,0-1 1,0 1-1,1 0 0,-1-1 0,0 1 0,1 0 1,-1-1-1,0 1 0,1 0 0,-1 0 0,1-1 1,0 1-1,-1 0 0,1 0 0,-1 0 0,1 0 1,0 0-1,0 0 0,-1 1 0,3 39-9157,3-28 3153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60 5285,'0'0'15876,"-8"-4"-14835,4 2-977,1 0 0,-1 0 0,1 1 0,-1-1 0,1 1 0,-1 0-1,0 0 1,0 1 0,1-1 0,-1 1 0,0 0 0,0-1 0,0 2 0,0-1-1,1 0 1,-1 1 0,0 0 0,0 0 0,1 0 0,-1 0 0,0 1-1,1-1 1,-1 1 0,1 0 0,0 0 0,0 0 0,-4 3 0,-5 5 315,0 0 0,0 1 0,-15 19 0,23-25-295,1 0 1,-1-1-1,1 1 1,0 0 0,0 0-1,1 1 1,0-1-1,0 1 1,0-1 0,0 1-1,1 0 1,-1 10-1,2-15-77,1-1 0,0 1-1,-1 0 1,1-1 0,0 1-1,0-1 1,0 1-1,-1-1 1,1 1 0,0-1-1,0 0 1,0 1-1,0-1 1,0 0 0,0 0-1,0 1 1,0-1 0,0 0-1,0 0 1,-1 0-1,1 0 1,0 0 0,0-1-1,0 1 1,0 0-1,0 0 1,0-1 0,0 1-1,1-1 1,34-8 141,1-6-121,-24 8-28,-1 2 0,1 0 0,-1 1 0,1 0 0,0 1 0,1 0 0,-1 1 0,0 0 0,23 1 0,-35 1 2,1 1 1,-1-1 0,1 1-1,-1-1 1,1 1-1,-1-1 1,1 1 0,-1 0-1,0 0 1,1 0 0,-1 0-1,0 0 1,0 0 0,0 0-1,0 0 1,0 0 0,0 0-1,0 1 1,0-1 0,0 0-1,0 1 1,0-1 0,-1 1-1,1-1 1,-1 1 0,1-1-1,-1 1 1,0-1 0,1 3-1,7 17 425,-7-20-372,-1-1 0,0 0 0,1 1 0,-1-1 0,0 0 1,1 0-1,-1 1 0,1-1 0,-1 0 0,0 0 0,1 0 1,-1 0-1,1 1 0,-1-1 0,1 0 0,-1 0 0,0 0 1,1 0-1,-1 0 0,1 0 0,-1 0 0,1 0 0,-1 0 1,1 0-1,-1-1 0,0 1 0,1 0 0,-1 0 0,1 0 1,-1 0-1,0-1 0,1 1 0,-1 0 0,1 0 0,-1-1 1,0 1-1,1 0 0,-1-1 0,0 1 0,0 0 0,1-1 1,-1 1-1,0-1 0,0 1 0,1 0 0,-1-1 0,0 1 1,0-1-1,0 0 0,12-21 617,-7 8-593,-1 0-1,0-1 1,2-17 0,3-13-822,-7 42-29,0 0 0,1 0 0,0 1 0,0-1 0,0 1 0,0 0 0,0 0 0,0 0 0,0 0 0,1 0-1,-1 1 1,0-1 0,1 1 0,0 0 0,-1 0 0,6 0 0,16-8-3664,2-5-1424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8584,'0'0'9294,"-8"12"-8792,-6 12 142,1 1 1,2 1-1,0 0 0,2 0 1,0 1-1,2 0 0,1 0 1,2 1-1,-2 29 0,6-54-592,-1 3 98,1-1 1,0 0 0,1 1-1,-1-1 1,1 1 0,0-1-1,3 9 1,-3-12-113,0-1 1,0 1 0,0-1-1,0 0 1,0 0-1,1 0 1,-1 0-1,0 0 1,0 0-1,1 0 1,-1 0-1,1 0 1,-1-1 0,1 1-1,-1-1 1,1 1-1,0-1 1,-1 1-1,1-1 1,-1 0-1,1 0 1,0 0 0,-1 0-1,1 0 1,0 0-1,-1 0 1,1 0-1,-1-1 1,4 0-1,-1-1-47,0 1-1,-1-1 1,1 0-1,0 0 1,-1 0-1,1-1 1,-1 1-1,0-1 1,0 0 0,0 0-1,0 0 1,-1 0-1,1 0 1,-1-1-1,0 1 1,1-1-1,-2 0 1,1 1-1,1-6 1,3-4-279,-1 0 0,-1 0 1,0-1-1,3-19 0,-7 37 268,1 0-1,0 1 0,0-1 0,0 0 1,1 0-1,-1 0 0,1 0 1,0-1-1,0 1 0,0 0 0,1-1 1,0 0-1,-1 1 0,1-1 1,0 0-1,0 0 0,1-1 0,-1 1 1,0-1-1,1 1 0,0-1 1,-1 0-1,1-1 0,6 3 0,3-2 56,0-1-1,0 0 1,0-1-1,0 0 1,0-1-1,0 0 1,0-2-1,0 1 0,0-1 1,15-7-1,-7 2-80,-1-1 0,0-1 0,0-1-1,-1 0 1,21-18 0,-40 28 34,1 1 0,-1 0 0,0-1 1,1 1-1,-1 0 0,0-1 0,1 1 0,-1 0 0,1 0 1,-1-1-1,0 1 0,1 0 0,-1 0 0,1 0 1,-1 0-1,1-1 0,-1 1 0,1 0 0,-1 0 1,0 0-1,1 0 0,-1 0 0,1 0 0,-1 0 0,1 0 1,-1 1-1,1-1 0,-1 0 0,1 0 0,-1 0 1,0 0-1,2 1 0,3 17-38,-10 42 608,2-31-20,4-17-501,1 0-1,1-1 0,0 1 0,0 0 0,1-1 0,0 0 0,1 0 0,10 17 0,-6-12-27,-1 0 1,10 33-1,-15-39-1,-1 0 0,0 0 0,-1 0 0,0 0 0,-1 1 0,0-1 0,-1 0 1,0 0-1,0 0 0,-1 0 0,-3 11 0,4-17 46,-1 0 0,0 0 1,1 0-1,-1 0 0,-1-1 1,1 1-1,0-1 0,-1 1 0,0-1 1,0 0-1,0 0 0,0 0 0,0 0 1,-1-1-1,1 1 0,-1-1 0,0 0 1,0 0-1,0 0 0,0-1 1,0 1-1,0-1 0,0 0 0,0 0 1,0-1-1,0 1 0,-1-1 0,-6 0 1,7 0-30,0-1 0,0 1 0,0-1 0,1 0 0,-1-1 0,0 1 0,0-1 0,1 1 0,-1-1 0,1 0 0,-1 0 0,1-1 0,0 1 0,0-1 0,0 0 0,0 0 0,0 0 0,1 0 0,-1 0 0,1 0 0,0-1 0,0 1 0,0-1 0,0 1 0,1-1 0,0 0 0,-2-7 0,-2-4-92,1 0 0,1-1 0,1 1 0,0-1 0,1-29 1,2 41 35,-1-1 0,1 0 1,0 0-1,0 1 0,1-1 1,-1 1-1,1-1 0,0 1 1,1 0-1,-1 0 1,1 0-1,-1 0 0,1 0 1,0 0-1,1 1 0,-1-1 1,1 1-1,-1 0 0,1 0 1,5-3-1,41-21-2783,0 7-4763,-49 20 7401,23-10-7367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 9001,'0'0'15225,"-9"-3"-13667,5 2-1479,-1-1-1,0 1 0,1 0 0,-1 0 0,0 0 1,0 1-1,0-1 0,1 1 0,-1 0 0,0 1 1,0-1-1,0 1 0,1 0 0,-1 0 0,0 0 1,1 1-1,-1 0 0,1 0 0,-7 4 1,4-2-222,0 0 1,0 1-1,0 0 1,-10 11-1,16-16 102,0 1-1,1 0 1,-1-1-1,1 1 0,-1 0 1,1 0-1,-1-1 0,1 1 1,0 0-1,-1 0 0,1 0 1,0 0-1,-1 0 1,1 0-1,0 0 0,0-1 1,0 1-1,0 0 0,0 0 1,0 0-1,0 1 0,1 0 22,0-1 0,0 0 0,0 0 0,0 0-1,0 0 1,0 0 0,0 0 0,0 0-1,0 0 1,0 0 0,1 0 0,-1-1-1,0 1 1,1 0 0,-1-1 0,0 1-1,1-1 1,2 1 0,51 12-551,-42-11 487,-1 0 1,1 2-1,0-1 0,-1 1 1,0 1-1,0 0 0,-1 1 1,13 7-1,-23-12 140,0-1 0,-1 1-1,1 0 1,0-1 0,0 1 0,0 0 0,-1 0-1,1 0 1,0-1 0,-1 1 0,1 0 0,-1 0 0,1 0-1,-1 0 1,1 0 0,-1 0 0,0 0 0,1 1-1,-1-1 1,0 0 0,0 0 0,0 0 0,0 0-1,0 0 1,0 0 0,0 0 0,0 2 0,-1-1 39,0 1 1,-1-1 0,1 0 0,0 0 0,-1 0 0,1 0-1,-1 0 1,0 0 0,0 0 0,0 0 0,-3 2 0,-7 4 132,-1 0 0,1-1 0,-17 6 0,26-11-239,-8 2-174,0 0-1,0-1 1,0 0 0,-13 2-1,-23-1-6542,27-4-2032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114 107 9737,'2'-9'4212,"-2"8"-4079,9-63 6605,-9 62-6467,0 0-1,0 0 1,0 0-1,0 0 1,-1 0 0,1 0-1,0 0 1,-1 1-1,1-1 1,-1 0-1,0 0 1,0 0-1,-1-3 1,1 5-226,0-1-1,0 1 1,0 0 0,1-1 0,-1 1-1,0 0 1,0 0 0,0 0-1,0-1 1,0 1 0,0 0 0,0 0-1,0 0 1,1 1 0,-1-1-1,0 0 1,0 0 0,0 0-1,0 1 1,0-1 0,0 0 0,1 1-1,-1-1 1,0 1 0,0-1-1,1 1 1,-1-1 0,0 1 0,0-1-1,1 1 1,-1 0 0,0 1-1,-7 5-43,1 0 1,1 0-1,-1 1 0,1 0 0,1 1 0,0-1 0,0 1 0,0 0 0,1 0 0,-5 18 0,3-10 39,2 1-1,0 0 0,1 1 0,-2 36 1,5-54-38,0 1 1,0 0 0,0 0 0,0 0 0,0-1 0,0 1 0,1 0 0,-1 0-1,0-1 1,1 1 0,0 0 0,-1-1 0,1 1 0,0 0 0,0-1 0,0 1-1,0-1 1,0 1 0,0-1 0,0 0 0,1 1 0,-1-1 0,3 2 0,-2-2 4,1 0 0,-1-1 0,1 1 0,-1-1 0,0 1 0,1-1 0,-1 0 1,1 0-1,-1 0 0,1 0 0,-1-1 0,1 1 0,-1-1 0,0 1 0,4-2 1,6-3 25,-1 0 1,1 0-1,-1-1 1,1-1-1,14-12 1,2-3 23,-2-2 1,27-29-1,-43 42-70,-1-1-1,0 1 1,0-1-1,-2-1 1,1 0-1,-2 0 0,10-26 1,-62 135-756,43-86 759,0-1 0,1 1 0,1 0 0,-2 15 0,3-23 14,0 0 0,0 0 0,0 0 0,0 0-1,0-1 1,1 1 0,-1 0 0,0 0 0,1 0 0,0-1 0,-1 1 0,1 0 0,0-1 0,0 1 0,0 0-1,0-1 1,0 1 0,0-1 0,0 0 0,0 1 0,1-1 0,-1 0 0,1 0 0,-1 1 0,1-1 0,-1 0-1,1-1 1,0 1 0,-1 0 0,1 0 0,3 0 0,5 1 37,-1-1 0,1-1-1,0 1 1,0-2 0,0 1 0,0-1-1,0-1 1,0 0 0,-1 0 0,1-1 0,-1 0-1,1-1 1,8-4 0,-8 2-23,1 1 0,-1-2 0,0 1 0,0-1 0,-1-1 0,0 0 0,0 0 0,-1-1 0,0 0 0,10-15 0,-11 10 26,-17 23-106,-16 21-16,22-25 125,0 0 0,0 1 0,0-1 0,1 1 0,-1 0 0,2 0 0,-1 1 0,1-1 0,0 1 0,0-1 0,0 1 0,1 0 0,0-1 0,1 1 0,-1 10 0,2-16-41,-1 0 0,1 0 0,0 0 0,-1 0 0,1 0 0,0 0 0,0 0 0,0 0 0,0 0 0,0 0 0,0 0 0,0-1 0,0 1 0,0 0 0,0-1 0,0 1 0,0-1 0,0 1 0,1-1 0,-1 1 0,0-1 0,0 0 0,0 0 0,1 0 0,1 1 0,40 0 77,-32-2-49,2 2 1,1-1 0,-1-1 0,1 0 0,-1-1 0,0-1 0,0 0 1,0 0-1,0-2 0,0 1 0,-1-2 0,22-12 0,-32 17 32,-1-1 0,0 1-1,1-1 1,-1 1-1,0-1 1,0 0-1,0 0 1,0 0 0,0 1-1,0-1 1,-1 0-1,1 0 1,-1 0 0,1 0-1,-1 0 1,0 0-1,0 0 1,0 0 0,0 0-1,0-1 1,0 1-1,0 0 1,-1 0 0,1 0-1,-1 0 1,-1-3-1,-27-55 289,21 45-351,-5-5 10,11 17-12,-1-1 0,1 1 0,0-1 0,0 0 0,0 0 0,0 0 0,0 0 0,1 0 0,0 0 0,0 0-1,-1-6 1,39 12-760,17 13-1290,13 3-4616,-38-13 189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13581,'0'0'9737,"-41"80"-9256,31-38-289,-1 6-96,5-1-64,1-1 32,5-3-64,2-2-769,13-7-1153,5-5-1537,7-10-2435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173 128 10730,'0'0'3913,"4"-11"369,-2 8-3694,14-45 2485,-16 46-2836,1-1-1,0 1 1,-1-1-1,1 0 1,-1 1-1,0-1 1,0 1-1,0-1 1,0 0-1,0 1 1,0-1-1,-1 1 1,0-1-1,1 0 1,-1 1-1,0-1 1,0 1-1,0 0 1,-2-3 0,2 4-198,-1 0 0,1-1 0,-1 1 1,1 0-1,-1 0 0,1 1 0,-1-1 1,0 0-1,1 0 0,-1 1 0,0-1 1,0 1-1,0 0 0,1-1 1,-1 1-1,0 0 0,0 0 0,0 0 1,0 0-1,1 0 0,-1 1 0,0-1 1,0 0-1,0 1 0,1 0 0,-1-1 1,0 1-1,1 0 0,-1 0 1,0 0-1,-1 1 0,-4 3-65,0 0 0,0 0 0,1 1 0,0 0-1,-8 9 1,7-7 26,0 1-1,0 0 1,1 1 0,0 0-1,0 0 1,1 0-1,0 0 1,1 1 0,1 0-1,-1 0 1,2 0-1,-3 18 1,5-29 0,0 1 0,0-1 0,0 1 0,0-1 0,0 1 0,0-1 0,0 1 0,0 0 0,0-1 0,0 1 0,1-1 0,-1 1 0,0-1 0,0 0 0,1 1 0,-1-1 0,0 1 0,1-1 0,-1 1 0,0-1 0,1 0 0,-1 1 0,0-1 0,1 0 0,-1 1 0,1-1 0,-1 0 0,1 1 0,-1-1 0,1 0 0,0 0 0,19-2 0,22-18 0,-25 7 0,0 0 0,0-2 0,-2 0 0,1 0 0,21-31 0,-28 39-45,-7 19-57,-9 22-61,-22 48 180,-5-2 0,-47 84-1,22-48 52,53-100 873,3-1-3513,5-9-2086,10-18-664,1-11-1837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20112 394 13741,'1'-23'1050,"0"18"-911,-1-1 0,1 0-1,-1 0 1,0 0-1,-1 0 1,1 0 0,-1 1-1,0-1 1,0 0-1,-1 1 1,0-1 0,0 0-1,0 1 1,-1 0-1,0 0 1,0 0-1,0 0 1,0 0 0,-8-7-1,-3 0-212,0 1 0,-1 1 0,-1 0-1,1 1 1,-2 1 0,-17-7 0,-109-34-51,106 38 54,-51-12 114,-1 3 0,-133-12 0,-186 7 418,365 23-437,-1184-14 345,1096 16-375,82 0 140,-1 2 1,1 3-1,-1 2 1,2 1-1,-79 26 1,101-25-78,0 1 0,1 2-1,1 0 1,0 2 0,1 0 0,0 2 0,1 0 0,1 2 0,0 0 0,1 1-1,-27 36 1,33-37-42,1 0-1,0 1 1,1 0-1,2 1 1,0 0-1,1 1 1,1 0-1,0 0 1,2 1-1,1 0 1,1 0-1,0 0 1,0 43-1,3-1 59,-1-29-81,2 0 0,4 36-1,-3-65 3,1 0-1,-1-1 1,1 1-1,0-1 1,0 1-1,0-1 1,1 0-1,0 0 1,0 0-1,0 0 1,7 7-1,2 0 82,0-1-1,23 17 1,14 13-93,-48-40 18,0 0 0,-1 0-1,1 0 1,0 0 0,0 0-1,-1 0 1,1 0 0,0 0-1,-1 0 1,1 0 0,-1 1-1,0-1 1,1 0-1,-1 0 1,0 0 0,0 1-1,0-1 1,1 0 0,-1 1-1,-1-1 1,1 0 0,0 0-1,0 1 1,0-1 0,-1 0-1,1 0 1,-1 0 0,1 1-1,-1-1 1,1 0 0,-1 0-1,1 0 1,-1 0 0,0 0-1,0 0 1,0 0 0,0 0-1,0 0 1,0 0 0,-1 0-1,-5 6 40,-1-2 1,0 1-1,0-1 0,-11 5 1,14-7-4,-16 7 90,-1-1 0,0-1 0,0 0 0,0-2 0,-1-1 0,0 0 0,-27 1 0,-170-4 269,120-4-447,-434-12 116,237 3-59,-491 40 27,-499 64 32,485-45-297,119-10 50,-744 53-72,-3-52 93,175-67 248,140-29 2,-794-44-1425,320 51 1620,600-13-10,294 11-167,370 29-94,-230-5-3,519 28-108,0 1 0,0 3 0,1 1 1,0 1-1,-44 14 0,56-12-73,-1 2 1,1 0 0,0 1-1,1 2 1,1 0 0,0 1-1,1 1 1,-24 22 0,27-20 44,1 0 0,1 1 1,0 0-1,1 1 0,1 1 1,1 0-1,0 1 0,2 0 1,1 1-1,0 0 0,-7 30 1,12-34 159,1-1 0,1 1 1,0 0-1,2-1 0,0 1 0,1 0 1,0-1-1,2 1 0,0-1 0,1 1 1,0-1-1,2 0 0,0-1 1,0 1-1,17 26 0,-8-19 46,1-1 0,1 0 0,1-1 0,1-1 0,0-1 0,2-1 1,31 23-1,-19-19-60,2-2 0,1 0-1,0-3 1,55 20 0,21-4-57,1-5 0,181 24 0,-285-52 44,939 110-201,4-42-100,-455-35 235,534 9 74,3-37 15,209 4-2,-707 4 159,3056 41 50,-1940-121-214,-115 3 57,-1226 60 48,354-8 52,-3-43-47,-150-24-63,-13-43 1,-442 100 148,-1-2 0,-1-3 1,-1-2-1,-1-3 0,-2-1 1,-1-3-1,-1-3 0,-3-1 1,79-86-1,-116 115-291,-1 1-1,0-2 1,-1 1 0,0-1-1,-1 0 1,0-1 0,-1 1 0,7-21-1,-11 27 18,1 0-1,-2-1 1,1 1-1,0 0 1,-1-1-1,0 1 1,0-1-1,-1 1 1,1-1-1,-1 1 1,0 0-1,-1-1 1,1 1-1,-1 0 1,0 0-1,-1 0 1,1 0-1,-1 0 1,0 1-1,0-1 1,0 1-1,-5-5 1,-7-6-162,-1 0 0,0 2 0,-1 0-1,-1 1 1,-36-20 0,-104-36 467,113 52 80,2-2 0,0-2 0,-44-28 0,82 44-114,-1 0-1,1-1 0,0 1 1,0-1-1,0 0 1,1-1-1,-7-9 1,10 13-213,0 1 1,0-1 0,0 1 0,0-1-1,0 0 1,1 0 0,-1 1-1,1-1 1,-1 0 0,1 0-1,0 0 1,-1 0 0,1 0-1,0 1 1,0-1 0,1 0-1,-1 0 1,0 0 0,1 0 0,-1 0-1,1 1 1,-1-1 0,1 0-1,0 0 1,0 1 0,-1-1-1,1 0 1,1 1 0,-1-1-1,0 1 1,0-1 0,2-1-1,54-44-664,2 1 0,78-45 1,-133 89 750,1 0 0,-1-1 1,1 1-1,-1 1 0,1-1 1,0 1-1,0 0 1,0 0-1,-1 0 0,1 1 1,0-1-1,0 1 1,0 0-1,0 1 0,9 1 1,0 2-46,0 1 0,0 0 0,25 14 0,27 10-300,-33-20 54,-1-2 0,1-1 0,56 2 0,104-8 261,-91-1 60,521-24 388,-531 14-486,574-41 433,-321 45-374,-263 1-51,0-4-1,94-23 1,-89 12 119,-2-4 0,-1-4 0,146-70 1,-221 94-94,0 0 1,0-1-1,-1 0 1,0 0-1,0-1 1,0 0 0,-1 0-1,0-1 1,0 0-1,-1 0 1,6-10 0,-10 13-20,1-1 0,-1 1 0,0-1 0,0 1 0,-1-1 1,0 0-1,0 1 0,0-1 0,-1 0 0,0 0 0,0 0 1,0 0-1,0 1 0,-1-1 0,0 0 0,-1 0 0,1 1 1,-1-1-1,0 1 0,0-1 0,-5-6 0,-6-9-11,-1-1 0,-1 2-1,0 0 1,-2 1-1,0 1 1,-1 1 0,-1 0-1,-1 1 1,-24-15 0,7 7 29,-2 2 0,-1 1 1,0 3-1,-58-20 0,52 25 3,1 2 0,-1 2-1,-60-3 1,-141 4-912,55 4-4432,103-4-943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6598,'0'0'9092,"-4"8"-6909,-6 15-1414,-2 0-152,1 1-1,1 0 1,2 1-1,0 0 1,1 1-1,2-1 1,-3 29-1,8-53-572,1 0-1,-1-1 1,0 1 0,0 0-1,1 0 1,-1 0-1,0 0 1,1-1-1,-1 1 1,1 0-1,-1 0 1,1-1-1,-1 1 1,1 0 0,-1-1-1,1 1 1,0 0-1,-1-1 1,1 1-1,0-1 1,0 1-1,-1-1 1,1 0-1,0 1 1,0-1 0,0 0-1,0 1 1,-1-1-1,1 0 1,0 0-1,0 0 1,0 0-1,0 0 1,0 0 0,0 0-1,0 0 1,-1 0-1,1 0 1,0 0-1,0-1 1,0 1-1,1-1 1,41-14 1505,-15-5-1420,0-1 0,-1-1 0,-1-1 0,-1-1 0,-2-1 0,38-52-1,-46 57-288,-21 29-114,-17 26 169,10-13 81,-25 46 593,35-63-388,1 1-1,0-1 1,0 1-1,0 0 0,0 0 1,1-1-1,0 1 0,0 0 1,1 11-1,0-17-164,1 1 0,0 0-1,-1-1 1,1 1 0,0-1-1,-1 1 1,1-1 0,0 1-1,0-1 1,0 1 0,-1-1-1,1 0 1,0 1 0,0-1 0,0 0-1,0 0 1,0 0 0,-1 1-1,1-1 1,0 0 0,0 0-1,0 0 1,0-1 0,0 1 0,0 0-1,1-1 1,27-4 25,0-14-1789,-15 1-2975,-6 1-2515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 14350,'0'0'12449,"-11"-1"-12497,6 0 39,2 0 6,0 1 1,0 0 0,0-1-1,0 1 1,0 0 0,-1 0-1,1 1 1,0-1 0,0 0-1,0 1 1,1 0 0,-1 0-1,0 0 1,0 0 0,0 0 0,1 1-1,-1-1 1,0 1 0,1 0-1,-1-1 1,1 1 0,0 0-1,0 0 1,0 1 0,-4 4-1,-2 4 38,0 1-1,1 1 1,0 0-1,1 0 1,0 0-1,1 0 0,1 1 1,0 0-1,0 0 1,-1 19-1,5-32-28,0 0-1,1-1 0,-1 1 0,0 0 1,0 0-1,1 0 0,-1 0 0,0-1 1,1 1-1,-1 0 0,1 0 1,-1-1-1,1 1 0,-1 0 0,1-1 1,-1 1-1,1 0 0,0-1 1,-1 1-1,1-1 0,0 1 0,0-1 1,-1 0-1,1 1 0,0-1 0,0 0 1,0 1-1,-1-1 0,1 0 1,0 0-1,0 0 0,0 0 0,0 0 1,0 0-1,-1 0 0,1 0 1,0 0-1,0 0 0,0 0 0,0 0 1,0-1-1,40-12 318,-27 4-192,0-1 0,-1-1 0,-1 0 1,1 0-1,19-26 0,-18 20-59,1 1 0,25-22 0,-40 39-76,0-1 0,0 0-1,0 0 1,0 0-1,0 0 1,-1 0 0,1 0-1,0 0 1,0 0 0,0 0-1,0 1 1,0-1-1,0 0 1,0 0 0,0 0-1,0 0 1,0 0 0,0 0-1,0 0 1,0 0-1,0 1 1,0-1 0,0 0-1,0 0 1,0 0-1,0 0 1,0 0 0,0 0-1,0 0 1,1 0 0,-1 0-1,0 1 1,0-1-1,0 0 1,0 0 0,0 0-1,0 0 1,0 0-1,0 0 1,0 0 0,0 0-1,0 0 1,1 0 0,-1 0-1,0 0 1,0 0-1,0 0 1,0 0 0,0 0-1,0 0 1,0 0-1,0 0 1,0 0 0,1 0-1,-1 0 1,0 0 0,0 0-1,0 0 1,0 0-1,0 0 1,0 0 0,0 0-1,0 0 1,1 0 0,-1 0-1,-4 17-123,-8 15-101,5-17-359,1 0 0,1 0 0,1 0-1,-5 26 1,9-41 434,0 1 1,0-1-1,0 1 1,0 0-1,0-1 1,0 1-1,0 0 1,0-1-1,0 1 1,0 0-1,0-1 1,0 1-1,0 0 1,0-1-1,1 1 1,-1 0-1,0-1 1,1 1-1,-1-1 1,0 1-1,1-1 1,-1 1-1,0-1 0,1 1 1,-1-1-1,1 1 1,-1-1-1,1 1 1,0-1-1,0 1 1,22-2-3243,22-22-1218,-13 0 711,3-4-1179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5157,'0'0'14403,"-11"5"-13149,-1 1-786,1 0 0,-1 1-1,1 1 1,-13 11 0,19-15-227,0 1 1,0 0-1,0 0 1,1 0-1,-1 0 1,1 0-1,1 1 0,-1 0 1,1 0-1,0 0 1,0 0-1,-2 10 1,5-15-231,0-1 1,0 1 0,0-1 0,0 1 0,0 0 0,0-1 0,0 1 0,1-1 0,-1 1 0,0-1 0,0 1 0,1 0 0,-1-1 0,0 1 0,0-1 0,1 1 0,-1-1-1,1 0 1,-1 1 0,1-1 0,-1 1 0,0-1 0,1 0 0,-1 1 0,1-1 0,0 0 0,-1 1 0,1-1 0,-1 0 0,1 0 0,-1 0 0,1 1 0,0-1 0,-1 0-1,1 0 1,-1 0 0,1 0 0,0 0 0,-1 0 0,1 0 0,-1-1 0,1 1 0,0 0 0,-1 0 0,1 0 0,-1 0 0,1-1 0,-1 1 0,2-1 0,32-10 437,-16 0-407,0-1 1,-1 0-1,0-2 1,-1 0 0,-1-1-1,0 0 1,14-20-1,-5 3-303,-1-1 0,33-65 0,-54 96 215,-1 0 1,0 0 0,0-1-1,0 1 1,0 0-1,0-1 1,0 1 0,-1-1-1,1 0 1,-1 1-1,0-1 1,1 1 0,-1-1-1,0 1 1,-1-5 0,1 7 36,-1-1 0,1 1 0,0 0 0,0 0 0,-1-1 0,1 1 0,0 0 0,0 0 0,-1 0 0,1 0 0,0-1 0,-1 1 0,1 0 0,0 0 0,-1 0 0,1 0 0,0 0 0,-1 0 0,1 0 0,0 0 0,-1 0 0,1 0 0,0 0 0,-1 0 0,1 0 0,0 0 0,-1 0 1,1 0-1,0 0 0,-1 0 0,1 0 0,0 0 0,-1 1 0,1-1 0,-22 17-110,-68 79 68,82-86 266,0 1 0,0 0-1,1 1 1,0 0-1,1 0 1,0 0-1,-6 21 1,12-32-195,-1 0 0,1 0 0,0 0 1,0 0-1,-1 0 0,1 0 0,0 0 0,0 0 0,0 0 0,0 0 1,0 0-1,1 0 0,-1 0 0,0 0 0,0 0 0,1 0 0,-1 0 1,1 0-1,-1 0 0,1 0 0,-1 0 0,1 0 0,-1 0 1,1 0-1,0-1 0,-1 1 0,1 0 0,2 1 0,-1-1 31,1 0 0,-1 0 0,1 0 0,0 0-1,0 0 1,0-1 0,-1 1 0,1-1 0,0 0 0,5 0-1,12-1 146,-1-2 0,30-7 0,-38 8-224,15-3-1,0 2 1,49-1-1,-74 4 23,0 0 0,1 1-1,-1-1 1,0 0-1,0 0 1,0 1-1,0-1 1,0 0-1,1 1 1,-1-1-1,0 1 1,0-1 0,0 1-1,0 0 1,0-1-1,-1 1 1,1 0-1,0 0 1,0 0-1,0 0 1,-1 0 0,1 0-1,0 0 1,-1 0-1,1 0 1,-1 0-1,1 0 1,0 2-1,-1 0 63,1-1 1,-1 0-1,1 1 0,-1-1 0,0 1 0,0-1 0,0 1 0,0-1 0,-1 1 0,1-1 0,-1 1 0,1-1 0,-2 3 0,3-17 2845,1-29-2876,11-46-1061,-12 87 947,-1-1 0,0 1 0,1-1 0,-1 1 0,0 0 0,1-1 0,-1 1 0,0 0 0,1-1 0,-1 1 0,1 0 0,-1 0 0,0-1 0,1 1 0,-1 0 0,1 0 0,-1 0 0,1 0 0,-1 0 0,1-1 0,-1 1 0,1 0 0,-1 0 0,1 0 0,-1 0 0,1 0 0,-1 1 0,1-1 0,-1 0 0,1 0 0,-1 0 0,1 0 0,-1 0 0,0 1-1,1-1 1,-1 0 0,1 0 0,-1 1 0,0-1 0,1 0 0,-1 1 0,1-1 0,25 17-1885,-20-13 1391,3 1-369,0 0 0,0-1 0,0-1 0,0 0 1,12 3-1,50 1-9021,-42-7 4571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161 256 3171,'0'0'17825,"-12"-5"-14878,-38-13-1373,49 17-1495,-1 1 0,0 0 0,0 0-1,0 0 1,0 0 0,0 0 0,0 1-1,0-1 1,0 0 0,0 1 0,0 0-1,0-1 1,0 1 0,0 0 0,1 0-1,-1 0 1,0 0 0,1 0-1,-1 0 1,-1 2 0,-23 30 972,23-28-862,-2 2-27,1 0 0,1 0 0,-1 0 0,1 0 0,0 1 0,-3 14 0,6-21-149,-1 1-1,1 0 1,0-1-1,-1 1 1,1 0-1,0-1 0,0 1 1,0 0-1,0-1 1,1 1-1,-1 0 1,0-1-1,1 1 0,-1 0 1,1-1-1,-1 1 1,1-1-1,0 1 1,-1-1-1,1 1 0,0-1 1,0 1-1,0-1 1,0 0-1,1 0 1,-1 1-1,0-1 0,0 0 1,1 0-1,-1 0 1,1 0-1,-1-1 1,1 1-1,-1 0 0,1-1 1,-1 1-1,4 0 1,3 0 15,1 0 0,-1-1 0,1 0 0,-1 0 0,1-1 0,-1 0 0,1-1 0,-1 1 1,0-2-1,0 1 0,0-1 0,0 0 0,0-1 0,9-5 0,-6 2-137,1 0 0,-1-1 0,-1 0 0,0-1 0,0 0 0,0 0-1,-1-1 1,11-15 0,-63 96-985,41-67 1142,-1 1 0,1 0 0,0-1 0,0 1 0,1 0 0,-1 0 0,1 1 0,0-1 0,1 0 0,-1 0 0,1 0 0,0 1 0,1 7 0,0-12-33,0-1-1,-1 1 0,1 0 0,0 0 0,0-1 0,0 1 0,0 0 0,0-1 0,0 1 0,0-1 0,0 1 0,0-1 0,0 0 0,0 1 0,0-1 0,0 0 0,0 0 0,0 1 0,0-1 0,0 0 0,0 0 0,1-1 0,-1 1 0,0 0 1,0 0-1,0 0 0,0-1 0,0 1 0,0 0 0,0-1 0,0 1 0,2-2 0,36-16 286,-7-5-329,-2-1 0,0-2 0,-1-1 1,-2-1-1,-1-1 0,-1-2 0,-1 0 0,-2-2 0,31-61 1,-28 30-565,-26 59 359,-6 10 150,-9 11 23,-3 8 183,1 1 0,1 1 1,1 0-1,-13 29 0,21-37 78,1 0 0,1 0 0,1 1 0,0 0-1,2-1 1,0 1 0,-1 33 0,4-51-193,-1 0-1,1 0 1,0 0-1,0 0 1,0 0-1,0 0 1,0 0-1,0 1 1,0-1-1,0 0 1,1 0-1,-1 0 1,0 0-1,1 0 1,-1 0-1,1 0 1,-1 0-1,1 0 1,-1 0-1,1 0 1,0-1-1,-1 1 1,1 0-1,0 0 1,0-1-1,-1 1 1,1 0-1,0-1 1,0 1 0,0 0-1,0-1 1,0 0-1,0 1 1,0-1-1,2 1 1,-2-1 4,1-1 1,-1 1-1,1-1 1,0 1 0,-1-1-1,1 1 1,-1-1 0,0 0-1,1 0 1,-1 0-1,1 0 1,-1 0 0,0 0-1,0 0 1,0 0 0,0-1-1,0 1 1,0 0-1,0-1 1,0 1 0,0-1-1,1-2 1,5-13-43,0 1-1,-1-2 1,-1 1-1,-1 0 1,0-1 0,-1 0-1,0-33 1,-6 38-149,-5 18 0,-4 21 6,11-24 177,1 1 0,0-1-1,0 1 1,0 0 0,0-1-1,0 1 1,0-1 0,1 1 0,-1 0-1,1-1 1,0 1 0,-1-1-1,1 1 1,1-1 0,-1 0 0,0 1-1,0-1 1,1 0 0,-1 0-1,1 0 1,0 0 0,0 0 0,0 0-1,0-1 1,0 1 0,0 0 0,0-1-1,0 0 1,1 1 0,-1-1-1,0 0 1,1 0 0,-1 0 0,1-1-1,-1 1 1,1-1 0,0 1-1,4-1 1,7 1 43,1 0-1,0-1 1,-1 0-1,1-1 1,28-7-1,-25 3-28,0-1 1,1-1-1,-2-1 0,1-1 0,-1 0 0,-1-1 1,0-1-1,16-14 0,-45 40 38,2-1-1,-16 27 1,18-28 32,5-7 9,-1 0 0,1 0 0,1 1 0,-1-1 0,1 1 0,0 0 1,1 0-1,-1 0 0,2 0 0,-1 1 0,0 7 0,2-15-125,0 0 0,0 0 1,0 1-1,0-1 0,0 0 0,0 0 0,0 1 1,0-1-1,0 0 0,0 0 0,0 0 0,0 0 1,0 1-1,1-1 0,-1 0 0,0 0 1,0 0-1,0 1 0,0-1 0,0 0 0,1 0 1,-1 0-1,0 0 0,0 0 0,0 0 0,0 0 1,1 1-1,-1-1 0,0 0 0,0 0 0,1 0 1,-1 0-1,0 0 0,0 0 0,0 0 0,1 0 1,-1 0-1,0 0 0,0 0 0,0 0 1,1 0-1,-1 0 0,0 0 0,0 0 0,0 0 1,1-1-1,-1 1 0,0 0 0,0 0 0,0 0 1,1 0-1,-1 0 0,0 0 0,0-1 0,0 1 1,0 0-1,1 0 0,-1 0 0,0 0 0,0-1 1,12-10-4323,-2-9-2947,0-6-4622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13549,'0'0'10314,"8"50"-10026,-1-29-256,10 0-1602,2-4-2882,7-4-2627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12812,'0'0'10207,"-11"2"-8632,7-2-1551,-5 1 467,-1 1 0,0 0 1,1 0-1,-18 8 0,24-9-416,1 0 0,-1 0 0,1 1 0,-1-1-1,1 1 1,0-1 0,-1 1 0,1 0 0,0 0-1,0 0 1,0 0 0,1 1 0,-1-1 0,0 0 0,1 1-1,0-1 1,-1 1 0,1-1 0,0 1 0,0 0-1,1 0 1,-1-1 0,0 1 0,1 0 0,0 4-1,0-5-85,0-1 0,0 0-1,0 0 1,1 0 0,-1 0-1,1 0 1,-1 0-1,1 0 1,-1 0 0,1 0-1,0-1 1,-1 1-1,1 0 1,0 0 0,0 0-1,-1-1 1,1 1 0,0 0-1,0-1 1,0 1-1,0-1 1,0 1 0,0-1-1,0 1 1,0-1-1,0 0 1,0 0 0,0 1-1,0-1 1,0 0-1,2 0 1,44 1-685,-36-1 433,29-1-581,-22 0 600,-1 0-1,1 2 1,28 3 0,-46-4 254,1 0 0,-1 0 0,1 0 0,-1 0 0,1 0 0,-1 1 0,1-1 0,-1 0-1,1 0 1,-1 0 0,0 0 0,1 0 0,-1 1 0,1-1 0,-1 0 0,1 0 0,-1 1 0,0-1 0,1 0 0,-1 1 0,0-1 0,1 0-1,-1 1 1,0-1 0,0 1 0,1-1 0,-1 0 0,0 1 0,0-1 0,0 1 0,1-1 0,-1 1 0,0-1 0,0 0 0,0 1-1,-11 14 679,-24 6 264,22-15-1043,-45 20 1139,54-25-1386,1 1-1,-1-1 0,1 0 0,-1-1 1,1 1-1,-1 0 0,1-1 0,-1 0 1,1 0-1,-1 0 0,0 0 0,1-1 1,-7-1-1,9 1-78,0 1 1,1-1-1,-1 0 0,1 1 1,-1-1-1,1 0 1,-1 0-1,1 1 0,-1-1 1,1 0-1,0 0 1,-1 0-1,1 0 0,0 0 1,0 1-1,0-1 1,0 0-1,0 0 0,0 0 1,0 0-1,0 0 1,0 0-1,0 0 0,0 0 1,1-1-1,2-16-8578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92 306 7495,'8'-2'4575,"-2"0"-4705,27-9 6564,-27 10-2872,-22 8-2063,4-2-1174,1 1-1,-1 1 1,2 0-1,-1 0 1,-18 17-1,26-20-195,-1-1 0,0 0 0,1 1 0,0 0 0,-1-1 0,2 1 0,-1 1 1,0-1-1,1 0 0,0 1 0,0-1 0,0 1 0,0-1 0,1 1 0,0 0 0,0 0 0,0 0 0,0 7 0,2-11-86,-1 1 0,1-1 0,0 0 0,0 0 0,0 1 0,0-1 0,0 0 0,0 0 0,0 0 0,0 0 0,0 0 0,0-1 0,1 1 0,-1 0 0,0-1 0,1 1 0,-1 0 0,0-1 0,1 0 0,-1 1 0,1-1 0,-1 0 0,1 1 0,-1-1 0,0 0 0,1 0 0,-1 0 0,3-1 0,46-3 782,-24-5-767,-2-1 1,0-1 0,0-1 0,-1-1-1,0-1 1,-1-1 0,-1-1-1,0-1 1,20-22 0,-27 25-71,0-1 0,0-1 0,-2 0 0,0-1 0,10-18 0,-17 26-65,0 0 0,-1-1-1,0 0 1,-1 1 0,0-1 0,0 0 0,-1-1-1,-1 1 1,1 0 0,-2-1 0,0-16 0,0 24 51,0 1 0,-1-1-1,0 1 1,1 0 0,-1-1 0,0 1 0,0 0 0,0 0 0,0 0 0,0 0 0,-1 0 0,1 0 0,-1 0 0,1 0 0,-1 0 0,0 1 0,0-1 0,0 1 0,0-1 0,0 1 0,0 0 0,0 0 0,0-1 0,0 2 0,0-1 0,-1 0 0,1 0 0,0 1 0,-1-1 0,1 1 0,-1 0-1,1 0 1,0-1 0,-1 2 0,-3-1 0,-2 1 4,-1 0-1,1 0 0,0 0 1,0 1-1,0 0 0,0 1 1,0 0-1,1 0 0,-9 5 1,-1 3 53,1 0-1,-29 26 1,39-32 31,1 0-1,0 1 0,0-1 0,1 1 1,-1 0-1,1 1 0,1-1 0,-1 1 1,1 0-1,0-1 0,-2 9 0,5-14-55,0 0 0,0 1 0,0-1 0,0 1 0,0-1-1,0 0 1,0 1 0,1-1 0,-1 1 0,0-1 0,1 0 0,-1 1 0,1-1-1,-1 0 1,1 0 0,0 1 0,-1-1 0,1 0 0,0 0 0,0 0 0,0 0-1,0 0 1,0 0 0,0 0 0,0 0 0,0 0 0,1-1 0,-1 1 0,0 0-1,0-1 1,1 1 0,-1-1 0,0 1 0,1-1 0,1 1 0,58 9 68,-42-8-61,5 1-11,63 14-300,-82-15 261,0-1 1,1 1-1,-1 0 0,0 1 0,0-1 1,-1 1-1,1 0 0,0 0 0,-1 0 0,0 1 1,0-1-1,7 8 0,-10-7 46,1-1 0,0 0 0,-1 0 0,0 1 0,1-1 0,-1 1 0,-1-1 0,1 1-1,0-1 1,-1 1 0,0 0 0,0-1 0,0 1 0,0 0 0,-1-1 0,1 1 0,-1-1 0,0 1 0,0 0 0,0-1 0,0 0 0,-3 5-1,0 0-70,0 0-1,-1-1 1,0 1-1,0-1 1,0-1-1,-1 1 1,0-1-1,-9 8 0,2-7-3673,8-6-4389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55 153 7719,'0'0'14147,"-9"-1"-11435,-37-4 1874,56 6-4587,0-2 1,0 1-1,0-2 1,-1 1 0,1-1-1,0 0 1,-1-1 0,0 0-1,1-1 1,-1 0-1,0 0 1,-1-1 0,14-9-1,-12 7-59,1 0 1,-1-1-1,-1 0 0,17-17 0,-60 49-260,13-6 555,14-13-85,0 1 1,0 0-1,0 0 1,1 0-1,0 0 0,0 1 1,1 0-1,0 0 1,0 1-1,-5 10 1,12-18-112,0 1 0,0 0 0,0-1 0,1 0 1,-1 1-1,0-1 0,0 0 0,0 0 0,0 0 0,0 0 0,3-1 1,5-1-85,0 0 0,-1-1 0,1 0 0,-1 0 0,0-1 0,0 0 0,0-1 0,0 1 0,-1-2 0,12-8 0,-16 10-33,1 1 0,-1 0 0,0-1-1,0 0 1,-1 0 0,1 0 0,-1 0 0,0-1 0,0 1 0,0-1 0,-1 0-1,1 0 1,-1 0 0,0 0 0,-1 0 0,1 0 0,-1-1 0,0 1-1,0 0 1,-1-11 0,0 15 70,0 0 0,0 0 0,-1 0 0,1 1-1,0-1 1,-1 0 0,1 0 0,-1 0 0,1 0-1,-1 1 1,1-1 0,-1 0 0,0 1 0,1-1 0,-1 0-1,0 1 1,0-1 0,1 1 0,-1-1 0,0 1 0,0-1-1,0 1 1,1 0 0,-1-1 0,0 1 0,0 0 0,0 0-1,0 0 1,0-1 0,0 1 0,0 0 0,0 0-1,0 1 1,0-1 0,1 0 0,-1 0 0,0 0 0,0 0-1,-1 1 1,-38 15-193,28-8 349,1 0 1,0 1 0,0 0-1,1 1 1,0 0 0,1 0-1,0 1 1,0 0 0,1 1-1,1 0 1,0 0 0,-7 20-1,13-31-138,1 0-1,0 0 1,0 1-1,0-1 1,0 0-1,0 0 1,0 0-1,0 0 1,0 0-1,0 1 1,0-1-1,1 0 0,-1 0 1,0 0-1,1 0 1,-1 0-1,1 0 1,-1 0-1,1 0 1,0 0-1,-1 0 1,1 0-1,0 0 1,0 0-1,0-1 1,0 1-1,-1 0 1,1 0-1,0-1 1,0 1-1,0-1 1,0 1-1,1-1 1,-1 1-1,0-1 1,0 0-1,0 1 1,0-1-1,0 0 0,0 0 1,3 0-1,58 1 57,-45-2-76,4-1-184,0-1 0,0-1-1,0-1 1,-1-1 0,1-1 0,-1-1 0,25-14 0,12-2 188,-56 23 18,0 1 0,-1-1 0,1 1 0,0-1 0,-1 1 0,1 0 0,0-1 0,-1 1 0,1 0 0,0 0-1,0 0 1,-1-1 0,1 1 0,0 0 0,0 0 0,0 0 0,-1 0 0,1 0 0,0 0 0,0 1 0,-1-1 0,1 0 0,0 0 0,0 0-1,-1 1 1,1-1 0,0 0 0,-1 1 0,2 0 0,-2 20 700,-3-2-421,5-18-273,0-1 1,0 1-1,0 0 0,0 0 0,1-1 0,-1 1 0,0-1 0,0 0 0,0 0 0,1 0 0,-1 0 0,0 0 0,0 0 0,3-1 0,1 1 5,20-1-252,47-9 0,-52 6 66,0 1 0,-1 1 0,38 1 0,-57 1 168,-1 0 1,0 0-1,0 1 1,1-1-1,-1 0 1,0 1-1,0-1 1,0 0-1,0 1 1,1-1-1,-1 0 1,0 1-1,0-1 1,0 0-1,0 1 1,0-1-1,0 1 1,0-1-1,0 0 1,0 1-1,0-1 1,0 0-1,0 1 1,0-1-1,0 1 1,0-1-1,-1 0 1,1 1-1,0-1 1,0 0-1,0 1 1,0-1-1,-1 0 1,1 1 0,0-1-1,0 0 1,-1 0-1,1 1 1,-9 13 361,0 0-255,6-9-324,0-1-1,0 0 1,0 1-1,0-1 1,-1 0 0,0-1-1,0 1 1,-5 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62 12075,'0'0'4260,"8"-10"49,-1 0-3103,-5 6-811,1 0-1,-1 1 1,1-1 0,0 1-1,0-1 1,0 1-1,0 0 1,0 0-1,1 1 1,-1-1 0,7-3-1,-15 17 2414,-36 45-2569,-3-2 0,-2-2-1,-55 48 1,24-24-190,66-60-300,15-10-547,27-13-171,-19 1 797,-1 1 0,1-2-1,-1 0 1,-1 0 0,1-1 0,-1 0 0,12-14 0,5-8 72,23-35 1,-28 36 137,33-36 0,-55 65-37,0 0 0,0 1 0,0-1 0,0 0 0,0 0 0,0 0 0,0 0 0,0 0 0,0 0 0,-1 1 0,1-1 0,0 0 0,0 0 0,0 0 0,0 0 0,0 1 0,0-1 0,0 0 0,0 0 0,0 0 1,0 0-1,0 0 0,0 1 0,0-1 0,0 0 0,0 0 0,0 0 0,0 0 0,1 1 0,-1-1 0,0 0 0,0 0 0,0 0 0,0 0 0,0 0 0,0 0 0,0 1 0,0-1 0,0 0 0,1 0 0,-1 0 0,0 0 0,0 0 0,0 0 0,0 0 0,0 0 0,1 0 0,-1 1 0,0-1 1,0 0-1,0 0 0,0 0 0,1 0 0,-1 0 0,0 0 0,0 0 0,0 0 0,0 0 0,0 0 0,1 0 0,-1 0 0,0 0 0,0-1 0,0 1 0,0 0 0,1 0 0,-1 0 0,-3 17-29,-8 10 103,-1 0 0,-29 46-1,29-55 202,1 0 1,1 1-1,0 0 0,2 1 1,0 0-1,1 0 0,-7 36 1,14-50-256,-1 12 169,1-17-193,0-1 0,0 0 0,0 1 0,1-1 1,-1 1-1,0-1 0,0 0 0,0 1 0,0-1 1,1 0-1,-1 1 0,0-1 0,1 0 0,-1 0 1,0 1-1,0-1 0,1 0 0,-1 0 0,0 1 0,1-1 1,-1 0-1,0 0 0,1 0 0,-1 1 0,1-1 1,-1 0-1,0 0 0,1 0 0,-1 0 0,1 0 0,-1 0 1,0 0-1,1 0 0,-1 0 0,1 0 0,0 0 1,0-4-84,0 0 0,0 1 0,-1-1 0,1 0 0,-1 0 0,0 0 1,0 0-1,0 1 0,0-1 0,0 0 0,-3-7 0,-4-4 72,-1 1-1,0 0 0,-2 0 1,1 1-1,-1 0 0,-1 1 0,-17-15 1,15 18 101,6 11 114,7-1-186,0 0 1,0 0-1,0 0 1,0 0-1,0 0 0,1 0 1,-1 0-1,0 0 0,1 0 1,-1 0-1,0 0 1,1 0-1,-1-1 0,1 1 1,-1 0-1,1 0 0,0 0 1,-1-1-1,1 1 1,0 0-1,0-1 0,-1 1 1,1-1-1,2 2 0,5 3 94,0-1 0,0 0 0,1 0 0,0 0 0,-1-1 0,2 0 0,-1-1 0,14 2 0,27 0-1270,-2-3-4963,-33-3-1051,1-6-3368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14478,'0'0'7004,"-8"13"-4960,-1 3-1561,-74 143 3053,74-140-3372,1 1 1,1-1-1,0 1 0,2 0 0,0 1 1,2-1-1,-2 24 0,5-43-159,0 0-1,0-1 0,1 1 1,-1 0-1,0 0 0,0 0 0,1 0 1,-1 0-1,0 0 0,1-1 1,-1 1-1,1 0 0,-1 0 1,1 0-1,-1-1 0,1 1 0,0 0 1,-1-1-1,1 1 0,0-1 1,-1 1-1,1-1 0,0 1 1,0-1-1,1 1 0,31 6 98,36-12-157,-67 5 30,51-10-581,-37 6 428,1 1 0,-1 0-1,19 0 1,-35 3 179,0 0 0,0 0 0,1 0 0,-1 0 0,0 0 0,0 0 0,1 0 0,-1 0 0,0 0 0,0 0 0,1 0 0,-1 0 0,0 0 0,0 0 0,0 0 0,1 0 0,-1 0 0,0 0 0,0 1 0,1-1 0,-1 0 0,0 0 0,0 0 0,0 0 0,1 0 0,-1 1 0,0-1 0,0 0 0,0 0 0,0 0 0,1 1 0,-1-1 0,0 0 0,0 0 0,0 0 0,0 1 0,0-1 0,0 0 0,0 0 0,0 1 0,0-1 0,1 0 0,-1 1 0,-8 11 282,-16 8 314,9-11-421,0-2 1,0 0 0,-1-1-1,0 0 1,0-2 0,0 0-1,0 0 1,-1-1 0,1-2-1,-29 1 1,44-2-289,0 0 0,-1 0 0,1 0 0,0 0 0,0 0 0,0-1 0,0 1 0,0 0 0,0-1 0,0 1 0,0-1 0,0 1 0,0-1 1,0 1-1,0-1 0,0 0 0,0 1 0,0-1 0,1 0 0,-1 0 0,0 0 0,0 1 0,1-1 0,-1 0 0,0-1 0,0 0-774,1 0 1,-1 0-1,1-1 0,-1 1 1,1 0-1,0 0 0,0 0 1,0 0-1,0 0 1,0 0-1,0 0 0,1-4 1,6-11-10331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3977 4309 11979,'-53'2'1255,"52"-4"-1160,1 0 1,-1 1-1,1-1 1,0 0 0,0 1-1,0-1 1,-1 0-1,2 0 1,-1 1-1,0-1 1,0 0-1,0 1 1,1-1-1,-1 0 1,1 1-1,0-1 1,-1 1-1,3-3 1,17-25 646,34-35 1,-29 37-506,27-41 0,-4-4-196,-4-3-1,-3-2 1,-3-1-1,-4-2 1,-3-2-1,-4 0 0,-4-2 1,-3-1-1,-4 0 1,-3-1-1,1-134 1,-15 150 22,-3 0 0,-3 1 0,-3 0 1,-3 0-1,-41-126 0,0 56 3,-5 3-1,-113-187 1,-190-234-225,301 466 206,-34-46-131,-5 5 0,-136-137-1,170 202 143,-4 4-1,-2 2 0,-3 4 0,-2 3 1,-111-57-1,104 69-42,-2 4-1,-2 3 1,-1 5-1,-1 3 1,-182-28-1,197 46-7,0 4-1,-1 3 1,1 3-1,0 4 1,0 3-1,0 3 0,-138 40 1,102-14 38,3 5 0,1 5-1,3 4 1,2 5 0,3 5 0,2 3 0,3 5 0,3 4-1,-123 127 1,206-191-106,-2 0-436,1 0 0,0 1 1,1 1-1,0 0 0,1 0 0,-9 16 0,15-21-1426,4-11-3831,7-13 1153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58 1890,'0'0'25640,"-6"9"-25400,-2 1-200,1 1-1,1-1 1,-1 1 0,1 1-1,1-1 1,0 1-1,1 0 1,0 0 0,1 0-1,1 0 1,-3 18-1,6-28 9,-1-1 0,0 1 0,1-1 0,-1 1 0,1 0 0,0-1 0,-1 0 0,1 1 0,0-1-1,0 1 1,0-1 0,0 0 0,0 0 0,0 1 0,0-1 0,1 0 0,-1 0 0,0 0 0,1 0 0,-1-1-1,0 1 1,1 0 0,-1-1 0,1 1 0,-1 0 0,1-1 0,-1 0 0,1 1 0,0-1 0,-1 0 0,1 0-1,-1 0 1,1 0 0,0 0 0,-1 0 0,3-1 0,6 1 178,0-1 1,0 0-1,0-1 0,19-5 0,-13 1-180,1-1-1,-1-1 1,0-1-1,0 0 1,22-18 0,-28 20-62,-1-1 0,0 0 1,0-1-1,-1 0 1,0-1-1,0 1 1,-1-1-1,0-1 0,5-11 1,-11 13-243,-12 17 128,-13 20 43,15-16 71,-30 55 217,37-62-127,0-1 0,0 1 0,0 0 0,1 0 0,0 0 0,0 0 0,0 0 0,0 0 0,1 0 0,0 0 0,0 0 0,2 8 1,-2-12-58,1 0 1,0 1-1,1-1 1,-1 0-1,0 0 1,0-1-1,0 1 1,0 0-1,1 0 1,-1 0 0,0-1-1,1 1 1,-1-1-1,1 1 1,-1-1-1,0 1 1,1-1-1,-1 0 1,1 0 0,-1 0-1,1 0 1,-1 0-1,1 0 1,-1 0-1,1 0 1,1-1-1,43-7 337,-35 4-354,-1-1 0,-1 0 0,1-1 0,-1 0 0,0 0 0,0-1 0,-1 0 0,15-15 0,-20 18 0,1 1 0,-1-1 0,0 0 0,0-1 0,0 1 0,0 0 0,-1-1 0,0 0 0,0 1 0,0-1 0,-1 0 0,1 0 0,-1 0 0,0 0 0,0 0 0,-1 0 0,0-1 0,0 1 0,0 0 0,0 0 0,-2-6 0,2 11-3,0 0 1,0 0-1,-1 0 0,1-1 1,0 1-1,0 0 0,0 0 1,0 0-1,-1 0 0,1-1 1,0 1-1,0 0 0,0 0 1,-1 0-1,1 0 0,0 0 1,0 0-1,-1 0 0,1 0 1,0 0-1,0 0 0,-1 0 1,1 0-1,0 0 0,0 0 1,-1 0-1,1 0 0,0 0 1,0 0-1,0 0 0,-1 0 1,1 0-1,0 0 0,0 1 1,0-1-1,-1 0 0,1 0 1,0 0-1,0 0 0,0 0 1,-1 1-1,1-1 0,0 0 1,0 0-1,0 0 0,0 1 1,0-1-1,0 0 0,-1 0 1,1 0-1,0 1 0,-8 10-168,6-9 179,1 1-1,-1-1 0,1 1 1,0 0-1,0-1 0,0 1 1,0 0-1,1-1 0,-1 1 0,1 0 1,-1 0-1,1 0 0,0 0 1,0 0-1,1-1 0,-1 1 1,0 0-1,3 5 0,-2-6 0,1 0 0,-1 0 1,1 0-1,0-1 0,-1 1 0,1-1 0,0 1 0,0-1 0,0 0 0,0 0 0,0 0 1,1 0-1,-1 0 0,0 0 0,0-1 0,1 1 0,-1-1 0,0 1 0,1-1 1,-1 0-1,1 0 0,-1 0 0,3 0 0,7 0-7,1-1 0,-1 0 0,1-1 0,-1 0 0,0-1 0,0 0 0,0-1 0,0 0 0,21-11 0,-28 12 0,0 0 0,0 0 0,0-1 0,0 0 0,-1 1 0,1-1 0,-1-1 0,0 1 0,-1-1 0,1 1 0,-1-1 0,0 0 0,0 0 0,0-1 0,0 1 0,-1-1 0,0 1 0,-1-1 0,1 0 0,-1 1 0,0-1 0,0 0 0,-1-6 0,1 11 0,-1 1 0,0-1-1,0 0 1,0 1 0,0-1 0,0 1-1,0-1 1,0 1 0,0-1 0,0 1-1,0-1 1,-1 0 0,1 1 0,0-1-1,0 1 1,0-1 0,-1 1 0,1-1 0,0 1-1,-1-1 1,1 1 0,0 0 0,-1-1-1,1 1 1,-1-1 0,1 1 0,0 0-1,-1-1 1,1 1 0,-1 0 0,1 0-1,-1-1 1,0 1 0,-19 7-20,-16 24-32,30-24 61,0 2 0,1-1 0,0 1 0,0 0-1,1 0 1,0 0 0,0 0 0,-3 15 0,7-23-9,0 0 0,0 0 0,1 1 0,-1-1 0,0 0 0,0 0 0,1 1 0,-1-1 0,1 0 0,-1 0 0,1 0 0,-1 0 0,1 0 0,0 0 0,0 0 0,-1 0 0,1 0 0,0 0 0,0 0 0,0 0 0,0 0 0,0-1 0,0 1 0,0 0 0,0-1 0,1 1 0,-1-1 0,0 1 0,0-1 0,0 0 0,1 1 0,-1-1 0,0 0 0,0 0 0,1 0 0,-1 0 0,3 0 0,54 0 0,-53 0 0,6-2 0,0 1 0,0-2 0,-1 1 0,1-2 0,-1 1 0,0-1 0,13-8 0,-17 9 0,0 0 0,0-1 0,0 1 0,-1-2 0,0 1 0,1 0 0,-2-1 0,1 0 0,0 0 0,-1-1 0,0 1 0,6-12 0,-41 53 0,29-34 0,-26 52 0,26-51 0,1 1 0,0 0 0,0-1 0,0 1 0,0 0 0,0 0 0,1-1 0,0 1 0,0 0 0,0 0 0,0 0 0,1 0 0,1 7 0,-2-10-54,1-1 1,-1 1-1,1 0 1,0 0-1,-1 0 1,1-1-1,0 1 0,-1 0 1,1-1-1,0 1 1,0-1-1,-1 1 1,1-1-1,0 1 1,0-1-1,0 1 0,0-1 1,0 0-1,0 1 1,0-1-1,-1 0 1,1 0-1,0 0 0,0 0 1,0 0-1,0 0 1,0 0-1,0 0 1,0 0-1,0 0 0,0-1 1,0 1-1,0 0 1,0 0-1,0-1 1,1 0-1,30-17-5123,-14-2-2462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15022,'0'0'7944,"-34"59"-7880,34-36-801,0 3-2402,0-4-1890,10 1-4227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135 306 15022,'0'0'7858,"-10"-1"-6117,5 1-1578,1-1 1,-1 1 0,0 0 0,1 0-1,-1 1 1,1 0 0,-1 0 0,1 0 0,-1 0-1,1 0 1,-1 1 0,1 0 0,0 0-1,0 0 1,0 0 0,0 1 0,0 0 0,1-1-1,-1 1 1,1 1 0,0-1 0,0 0-1,0 1 1,0 0 0,1 0 0,-1-1 0,-3 9-1,5-10-77,-1 0-1,1 0 0,0 0 0,0 1 1,-1-1-1,2 0 0,-1 0 0,0 1 1,0-1-1,1 0 0,-1 1 0,1-1 1,0 1-1,0-1 0,0 1 0,0-1 1,0 1-1,0-1 0,1 1 0,-1-1 1,2 5-1,0-5-22,0-1-1,1 1 1,-1 0 0,0-1-1,1 0 1,-1 1-1,1-1 1,-1 0 0,1 0-1,0-1 1,-1 1 0,1 0-1,0-1 1,-1 0-1,1 1 1,0-1 0,0 0-1,-1 0 1,5-1 0,5-1-30,0 1 0,0-2 0,0 1 1,0-2-1,-1 1 0,1-2 0,-1 1 1,0-2-1,0 0 0,-1 0 0,0 0 1,0-1-1,0-1 0,13-14 0,-6 6-135,0-2-1,-2 0 1,0-1-1,-1-1 1,-1 0-1,16-33 1,1-31-746,-27 77 687,-2-1 1,1 0-1,-1 1 0,0-1 0,-1 0 0,0 0 0,0 0 1,0 0-1,-3-8 0,3 15 150,0 0 0,-1 0 0,1 0 0,0 0-1,-1 0 1,1 0 0,-1 0 0,0 0 0,1 0 0,-1 0 0,0 0-1,1 1 1,-1-1 0,0 0 0,0 0 0,0 1 0,0-1 0,0 0 0,0 1-1,0-1 1,0 1 0,0-1 0,0 1 0,-2-1 0,0 1-15,0-1 0,0 1 0,0 0 0,0 0 1,0 1-1,0-1 0,0 0 0,0 1 0,-4 1 1,-1 1-19,0 0-1,0 0 1,0 1 0,0 0 0,-11 8 0,12-6 69,0 0 0,1 0 0,-1 0 0,2 1 0,-1-1 0,1 1 0,0 1 0,0-1 0,-5 12 0,9-16-15,-1 1 0,1-1 0,1 1-1,-1-1 1,0 1 0,1-1 0,0 1 0,0-1 0,0 1 0,0-1 0,0 1 0,1-1 0,-1 1 0,1-1-1,0 1 1,0-1 0,1 0 0,-1 0 0,1 1 0,-1-1 0,1 0 0,0 0 0,0 0 0,0-1 0,5 5-1,15 16 16,-5-6-60,-1 0 0,-1 1-1,0 0 1,17 30 0,-30-45 35,0 0 0,0 1 0,0-1 0,-1 0 0,0 1 0,1-1 0,-1 1 0,0-1 0,-1 1 0,1 0 1,-1-1-1,1 1 0,-1 0 0,0-1 0,0 1 0,-1 0 0,1-1 0,-1 1 0,0 0 0,0-1 0,0 1 0,0-1 0,-1 1 0,1-1 0,-1 0 0,0 0 0,0 0 1,0 0-1,-1 0 0,1 0 0,-1 0 0,1-1 0,-1 1 0,-6 3 0,8-5-32,-6 3-1926,5-10-4545,2-10-1889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58 9513,'0'0'16287,"8"2"-14546,-8-1-1732,6 0 264,1 1 0,-1-1-1,1 0 1,-1 0-1,1-1 1,12-1-1,-18 1-251,1 0-1,0-1 0,-1 1 1,1-1-1,0 1 0,-1-1 1,1 0-1,-1 0 0,1 0 1,-1 0-1,0 0 0,1 0 1,-1 0-1,0 0 0,0 0 1,0-1-1,1 1 0,-2 0 1,1-1-1,0 1 1,0-1-1,0 1 0,-1-1 1,1 0-1,0 1 0,-1-1 1,0 0-1,1 1 0,-1-1 1,0 0-1,0 1 0,0-1 1,0 0-1,0 0 0,0 1 1,-1-1-1,0-2 0,1 3-25,0 0-1,0 0 0,-1 1 1,1-1-1,-1 0 0,1 0 1,0 0-1,-1 1 1,1-1-1,-1 0 0,0 1 1,1-1-1,-1 1 0,0-1 1,1 0-1,-1 1 1,0-1-1,1 1 0,-1 0 1,0-1-1,0 1 0,0 0 1,0-1-1,1 1 0,-1 0 1,0 0-1,0 0 1,0 0-1,0 0 0,0 0 1,1 0-1,-1 0 0,0 0 1,0 0-1,0 0 1,0 0-1,0 1 0,1-1 1,-1 0-1,0 1 0,0-1 1,0 1-1,-3 0-9,0 1 1,0-1-1,0 1 1,1-1-1,-1 1 0,1 0 1,-1 1-1,-3 3 1,2-2 23,2 1 0,-1 0 0,0 0 0,1 1 1,0-1-1,0 0 0,1 1 0,-1 0 1,1 0-1,-1 7 0,2-11 3,1 0 1,0-1-1,0 1 1,0 0-1,0 0 0,0-1 1,0 1-1,1 0 0,-1 0 1,0-1-1,1 1 0,-1-1 1,1 1-1,0 0 1,0-1-1,-1 1 0,1-1 1,0 1-1,0-1 0,0 0 1,1 1-1,-1-1 1,0 0-1,0 0 0,1 0 1,-1 0-1,1 0 0,-1 0 1,1 0-1,-1 0 0,1-1 1,-1 1-1,1-1 1,0 1-1,-1-1 0,1 1 1,0-1-1,0 0 0,-1 0 1,3 0-1,27 2 96,0-2 1,0-1-1,0-1 0,0-1 1,-1-2-1,55-16 0,-76 19-108,-22 26 219,12-22-208,-1-1 0,1 1 0,0 0 1,0-1-1,0 1 0,0 0 0,0 0 0,1 0 0,-1 0 0,1 0 1,-1 0-1,1 0 0,0 0 0,-1 0 0,1 0 0,0 4 0,1-5 70,-1 0-1,1 0 0,-1 0 0,1 0 0,-1 0 1,1 0-1,0 0 0,0 0 0,-1-1 1,1 1-1,0 0 0,0 0 0,0 0 0,0-1 1,0 1-1,0-1 0,0 1 0,0 0 0,0-1 1,0 0-1,2 1 0,40 5-676,-13-6-4171,-14 0-904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8200,'-16'8'11652,"0"10"-7236,-11 29-4017,20-34 1338,2-3-1309,-24 45 1153,28-51-1530,-1 0 0,1 0 0,0 0 1,0 0-1,0 0 0,0 0 0,1 1 0,0-1 0,0 0 1,0 0-1,0 0 0,2 6 0,-2-9-36,1 0 1,0 1-1,-1-1 0,1 0 0,0 0 1,0 0-1,0 0 0,0 0 0,0 0 1,0 0-1,0 0 0,0 0 0,0 0 0,1-1 1,-1 1-1,0 0 0,0-1 0,1 1 1,-1-1-1,1 1 0,-1-1 0,0 0 1,1 0-1,2 1 0,40 0 422,-31-2-342,5 1-27,0 0 0,0-2 0,0 0 0,0-1-1,-1-1 1,32-10 0,-48 13-64,-1 1-1,1 0 0,0-1 1,-1 1-1,1 0 1,0-1-1,0 1 1,-1 0-1,1 0 0,0 0 1,-1 0-1,1 0 1,0 0-1,0 0 0,-1 0 1,1 0-1,0 0 1,0 0-1,-1 0 1,1 0-1,0 1 0,0-1 1,-1 0-1,1 1 1,0-1-1,-1 0 1,1 1-1,-1-1 0,1 1 1,0-1-1,-1 1 1,1-1-1,-1 1 0,1-1 1,-1 1-1,0 0 1,1-1-1,-1 1 1,0 0-1,1-1 0,-1 1 1,0 0-1,0-1 1,1 1-1,-1 0 1,0 0-1,0 0 0,0 1 7,1-1 0,-1 1 0,1-1 0,-1 0 0,1 1 0,0-1 0,0 0 0,-1 1 0,1-1 0,0 0 0,0 0 0,0 0 0,0 0 0,0 0 0,1 0 0,-1 0 0,0 0 0,0 0 0,1-1 0,1 2 0,8 1 68,0-1 1,0 0 0,0-1-1,0 0 1,0-1-1,0 0 1,0 0 0,0-2-1,0 1 1,0-1-1,0-1 1,0 0 0,-1 0-1,0-1 1,1-1-1,-1 1 1,14-10 0,-22 12-206,0 1 1,-1-1-1,1 0 1,0 0-1,-1 1 1,1-1 0,-1 0-1,1 0 1,-1 0-1,0-1 1,0 1-1,0 0 1,0 0 0,-1-1-1,2-3 1,-1-7-4126,-1-2-4772,0 13 7624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4740,'0'0'20425,"-6"7"-20030,1 0-212,-1 0 0,1 0 0,0 1 0,1-1-1,0 1 1,0 0 0,1 0 0,0 1 0,0-1 0,1 1-1,-3 16 1,6 5-24,0 1-1,9 41 0,-6-48-231,0-1 1,-2 0-1,-1 0 1,-3 47-1,0-62 55,0 0-1,0-1 0,-1 1 0,1-1 1,-2 1-1,1-1 0,-1 0 0,0 0 1,0-1-1,-1 1 0,-7 6 0,9-9 92,0-1 0,-1 1-1,1-1 1,-1 0-1,0 0 1,0-1 0,0 1-1,0-1 1,0 0 0,-1 0-1,1 0 1,0-1 0,-1 1-1,0-1 1,1 0 0,-1 0-1,0-1 1,1 0 0,-11 0-1,13-1-1,0 1-1,0-1 1,1 0-1,-1-1 1,0 1 0,0 0-1,0 0 1,1-1-1,-1 1 1,1-1-1,-1 0 1,1 1-1,-1-1 1,1 0-1,0 0 1,0 0 0,0 1-1,0-1 1,0 0-1,1-1 1,-1 1-1,0 0 1,1 0-1,0 0 1,-1 0 0,1 0-1,0-1 1,0-2-1,2-73 9,-2 72-42,2-9-44,1 0 0,0 0 0,1 0 0,1 0-1,0 1 1,1 0 0,0 0 0,1 0 0,17-24-1,-19 30-67,1 1-1,0 0 1,0 0-1,0 0 1,1 0-1,0 1 1,1 1-1,-1-1 1,1 1-1,0 0 1,0 1 0,1 0-1,-1 0 1,1 1-1,0 0 1,0 0-1,14-2 1,60 4-6633,-65 2 2445,15-1-7994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124 137 14446,'0'0'4591,"0"-8"-620,0 4-3518,0-1 0,-1 1 0,1 0 0,-1 0 0,0-1-1,0 1 1,-3-8 0,3 11-394,0 0 0,1 0 0,-1 0 0,0 0 0,0-1 0,0 1 0,0 0 0,0 1 0,0-1 0,0 0 1,0 0-1,0 0 0,0 1 0,0-1 0,-1 0 0,1 1 0,0-1 0,0 1 0,-1 0 0,1-1 0,0 1 0,-1 0 0,1 0 0,0 0 0,-1 0 0,1 0 0,0 0 0,-1 0 0,1 0 1,0 0-1,-1 1 0,1-1 0,0 0 0,0 1 0,-1 0 0,1-1 0,0 1 0,-2 1 0,-3 2-70,1 0 0,0 1 0,-1 0 0,2 0 0,-1 0 0,1 0 1,-1 1-1,2 0 0,-1 0 0,1 0 0,-1 0 0,2 1 0,-1-1 0,1 1 0,0-1 0,0 1 0,1 0 0,0 0 0,0 0 0,0 8 0,1-15 11,1 1 0,-1-1 0,1 1 0,-1-1 0,0 1 0,1-1 0,-1 0 0,1 1 0,-1-1 0,1 0 0,-1 1 0,1-1 0,0 0 0,-1 0 0,1 1 0,-1-1 0,1 0 0,-1 0 0,1 0 0,0 0 0,-1 0 0,1 0 0,-1 0 0,1 0 0,0 0 0,-1 0 0,1 0 0,-1 0 0,1 0 0,0 0 0,-1-1 0,1 1 0,-1 0 0,1 0 0,-1-1 0,2 0 0,21-10 22,-10 2-10,-1-1 0,0-1 0,-1 0 1,0-1-1,-1 0 0,0 0 0,-1-1 0,0-1 1,-1 0-1,-1 0 0,0 0 0,-1-1 0,7-23 1,-10 129-360,-4-67 345,0 103 14,1-125 2,0 0-1,0 1 1,1-1-1,-1 0 1,1 0-1,-1-1 1,1 1-1,0 0 0,0 0 1,0 0-1,0 0 1,0-1-1,0 1 1,0 0-1,0-1 1,1 1-1,-1-1 1,1 1-1,-1-1 0,1 0 1,0 1-1,3 1 1,-1-2 15,0 1-1,1-1 1,-1 1 0,1-1 0,-1-1 0,1 1 0,0-1-1,-1 1 1,1-1 0,4-1 0,3 0 14,0-1 0,-1 0 0,1-1 0,-1 0 1,0-1-1,0 0 0,16-8 0,-21 8-57,1 1 0,-1-1 0,-1 0 0,1-1 0,0 0 0,-1 1 0,0-2 0,0 1 0,-1-1 0,0 1 0,0-1-1,0 0 1,0-1 0,-1 1 0,0-1 0,0 1 0,-1-1 0,0 0 0,0 0 0,-1 0 0,0 0 0,0 0 0,0 0 0,-1 0 0,0-1 0,-2-11 0,2 18 16,-1 0-1,1 0 1,0 0-1,-1-1 1,1 1 0,-1 0-1,0 0 1,1 0-1,-1 0 1,0 0 0,0 0-1,0 0 1,1 0-1,-1 0 1,0 1 0,0-1-1,0 0 1,-1 0-1,1 1 1,0-1 0,0 1-1,0-1 1,0 1-1,0-1 1,-1 1 0,1 0-1,0 0 1,0 0-1,-1-1 1,1 1 0,0 0-1,0 1 1,-1-1-1,1 0 1,0 0 0,0 0-1,-3 1 1,1 0-11,-1 0 1,0 0-1,0 1 1,1-1 0,-1 1-1,1 0 1,-1 0-1,1 0 1,0 0-1,-6 5 1,-2 5 59,1 1 1,0 0-1,-13 24 0,20-33-16,1 0-1,-1 1 1,1 0-1,0-1 1,1 1-1,-1 0 1,1 0 0,0 0-1,0 0 1,1 0-1,-1 1 1,1-1-1,0 0 1,1 0-1,1 9 1,-1-12-41,1 1 0,0-1 0,-1 0-1,1 0 1,0 0 0,0 0 0,0 0 0,0 0 0,1 0 0,-1-1-1,1 1 1,-1-1 0,1 1 0,-1-1 0,1 0 0,-1 0 0,1 0 0,0-1-1,0 1 1,0-1 0,-1 1 0,1-1 0,5 0 0,69-1-3515,-38-8-851,-1-7-2733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8360,'0'0'6283,"-12"4"-2065,8-2-3782,-59 26 2868,61-27-3222,-1 1 0,1-1 1,-1 0-1,1 1 0,0-1 1,0 1-1,0 0 0,0 0 0,0 0 1,0 0-1,0 0 0,0 0 1,1 1-1,-1-1 0,1 0 0,0 1 1,0-1-1,0 1 0,0-1 1,0 1-1,0 0 0,1 0 0,-1-1 1,1 6-1,3-6-71,0-1-1,0 1 1,0-1 0,1 0-1,-1 0 1,1 0 0,-1 0-1,1-1 1,-1 1 0,1-1-1,-1 0 1,6 0 0,-1 0-70,30 5-203,0 1 1,53 16-1,-91-22 294,1 0 0,0 1 0,0-1 0,0 0 0,-1 0 0,1 0 0,0 1-1,0-1 1,-1 1 0,1-1 0,0 0 0,0 1 0,-1-1 0,1 1 0,-1-1 0,1 1 0,0 0-1,-1-1 1,1 1 0,-1 0 0,1-1 0,-1 1 0,1 1 0,-11 11 1330,-33 9 930,38-20-2206,-9 4 41,-2-1 0,1 0 0,-27 3 0,4-5-7335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36 3523,'0'0'21519,"-12"-6"-19805,5 2-1591,-1 0 1,1 0-1,-1 1 0,1 0 1,-1 0-1,0 1 0,0 0 1,0 0-1,0 1 0,0 0 1,0 1-1,-1 0 0,1 0 1,0 1-1,0-1 0,0 2 1,0-1-1,-10 4 1,2 2-130,-1 0 1,1 1 0,0 1-1,1 0 1,0 2 0,-27 22-1,42-32-22,-1-1 0,0 1 0,0-1-1,1 1 1,-1-1 0,0 1 0,0 0 0,1-1 0,-1 1-1,1 0 1,-1-1 0,1 1 0,-1 0 0,1 0 0,-1 0-1,1-1 1,0 1 0,-1 0 0,1 0 0,0 0-1,0 0 1,-1 0 0,1 0 0,0-1 0,0 1 0,0 0-1,0 0 1,0 0 0,1 0 0,-1 0 0,0 0 0,0 0-1,1 0 1,-1-1 0,0 1 0,1 0 0,-1 0-1,1 0 1,-1-1 0,1 1 0,-1 0 0,1 0 0,-1-1-1,1 1 1,0 0 0,0-1 0,-1 1 0,1-1-1,0 1 1,0-1 0,-1 0 0,1 1 0,0-1 0,0 0-1,0 1 1,0-1 0,0 0 0,1 0 0,10 4-272,0-2 1,1 0-1,18 2 0,-18-3-90,46 4-545,-35-4 814,-1 1 0,1 2 1,-1 0-1,0 1 0,26 9 0,-48-13 131,1-1 0,-1 1 1,0-1-1,1 1 0,-1 0 1,1-1-1,-1 1 0,0 0 1,0 0-1,1 0 0,-1 0 1,0 0-1,0 0 0,0 0 1,0 0-1,0 0 0,0 1 1,0-1-1,-1 0 0,1 1 1,0-1-1,-1 1 0,1-1 1,-1 0-1,0 1 0,1 1 1,-1-1 94,-1 1 0,1-1 0,-1 0 0,0 0 0,0 0 1,0 0-1,0 0 0,0 0 0,0 0 0,0 0 0,-1 0 0,1-1 1,-1 1-1,1 0 0,-4 1 0,-5 6 482,0-2 0,-1 1 0,0-2-1,-22 11 1,16-10-289,0-1 0,0-1 1,-20 4-1,31-8-631,0 0 1,-1-1-1,1 0 0,0 1 1,0-2-1,0 1 1,-9-3-1,14 3 38,1-1-1,-1 1 0,1 0 1,0-1-1,-1 1 1,1-1-1,0 1 1,0-1-1,-1 1 0,1-1 1,0 1-1,0-1 1,0 1-1,-1-1 1,1 1-1,0-1 0,0 0 1,0 1-1,0-1 1,0 1-1,0-1 1,0 1-1,0-1 0,0 0 1,1 1-1,-1-1 1,0 1-1,0-1 1,1 0-1,5-13-7813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159 195 5221,'0'0'12962,"-9"-1"-10347,8 0-2579,-9 0 407,0 0 1,0 0-1,0 1 1,-17 2-1,23-1-366,0-1 0,-1 2 1,1-1-1,0 0 0,0 1 0,0 0 1,1 0-1,-1 0 0,0 0 1,1 1-1,-1-1 0,1 1 0,0 0 1,0 0-1,0 0 0,-3 4 0,5-5-25,-1-1-1,1 1 1,-1 0-1,1 0 0,0-1 1,0 1-1,0 0 1,0 0-1,0 0 1,0 0-1,0 0 0,1 0 1,-1 1-1,1-1 1,-1 0-1,1 0 0,0 0 1,0 1-1,0-1 1,0 0-1,0 0 1,1 0-1,-1 0 0,1 1 1,0 1-1,1-2-6,-1 0-1,1-1 1,0 1 0,0 0-1,0-1 1,0 1 0,0-1-1,0 0 1,1 0 0,-1 0-1,0 0 1,0 0-1,1 0 1,-1 0 0,1-1-1,-1 1 1,1-1 0,-1 0-1,1 0 1,3 0 0,8-1 32,-1 0 0,0-1 0,0 0 1,0-1-1,0 0 0,0-1 1,0-1-1,-1 0 0,0-1 1,0 0-1,-1 0 0,1-2 1,-2 1-1,19-17 0,-20 17-106,-1-1-1,-1 0 0,1 0 0,-1 0 1,0-1-1,-1 0 0,0-1 0,0 1 1,-1-1-1,-1 0 0,0-1 1,0 1-1,0-1 0,-2 1 0,1-1 1,-1 0-1,0-21 0,-2 30 18,0 1-1,0-1 1,0 1-1,-1 0 1,1-1-1,-1 1 1,1 0-1,-1-1 1,1 1-1,-1 0 1,0 0-1,0 0 1,0-1-1,1 1 1,-1 0-1,0 0 1,0 0-1,-1 0 1,1 0-1,0 1 1,0-1-1,0 0 1,0 0-1,-1 1 1,1-1-1,0 1 1,-1-1-1,1 1 1,0 0-1,-1-1 1,1 1-1,-1 0 1,1 0-1,0 0 0,-1 0 1,1 0-1,-1 0 1,-1 1-1,-1-1-9,-1 1-1,1-1 0,0 1 0,-1 0 0,1 1 0,0-1 0,0 1 0,0 0 0,0 0 0,0 0 0,-5 4 0,-2 3 8,2 0 0,0 1 1,-11 15-1,16-21 42,2 1 0,-1-1 0,0 1 1,1-1-1,0 1 0,0 0 0,0 0 0,1 0 0,0 0 0,0 0 1,-1 9-1,2-12-22,1 0 0,-1-1 0,1 1 0,0-1 0,-1 1 0,1-1 0,0 0 0,0 1 0,0-1 0,0 0 1,0 0-1,0 1 0,0-1 0,0 0 0,0 0 0,1 0 0,-1 0 0,0-1 0,1 1 0,-1 0 0,1 0 0,-1-1 1,1 1-1,-1-1 0,1 1 0,-1-1 0,1 0 0,2 1 0,56 6-120,-46-6-61,-11-1 183,12 1-1000,1 1 0,-1 1 0,24 7 0,-35-9 526,0 1 0,-1-1 0,1 1 0,0 0-1,-1 0 1,0 0 0,1 1 0,-1-1 0,0 1 0,0-1 0,-1 1 0,1 0 0,0 0 0,-1 1 0,0-1 0,0 0 0,0 1 0,3 7 0,5 10-3014,-5-15-128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35 10186,'0'0'2797,"-9"-6"-2253,5 3-464,2 0-62,-1 1 0,1 0 0,-1 0 0,0 0 0,1 0 0,-1 0 1,0 0-1,0 1 0,0-1 0,-1 1 0,1 0 0,0 0 0,0 0 1,-1 1-1,1-1 0,-1 1 0,-5 0 0,0 28-69,7-15 92,-8 21 2,-3-1 0,0-1-1,-2 0 1,-2 0 0,-27 39 0,-117 136 879,37-51 760,113-135-1627,11-20-59,0-1 0,0 0 0,0 1 0,0-1 0,0 0 0,0 0 0,0 1 0,0-1 0,0 0 0,0 1 0,1-1-1,-1 0 1,0 1 0,0-1 0,0 0 0,0 0 0,0 1 0,1-1 0,-1 0 0,0 0 0,0 1 0,0-1 0,1 0 0,-1 0 0,0 0 0,0 1 0,1-1 0,-1 0 0,0 0 0,1 0 0,-1 0 0,0 0 0,0 0 0,1 1 0,0-1 0,2 0-10,1-1 1,-1 1-1,1 0 0,0-1 1,-1 0-1,1 0 0,-1 0 1,1 0-1,-1-1 0,4-1 1,222-124 547,-34 18-951,60-14-3128,-112 56-1211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34 12172,'0'0'9529,"-11"-2"-6492,-2 0-2572,0 0 1,0 1-1,0 0 0,0 1 1,-1 1-1,-22 3 0,33-3-415,-1-1-1,0 1 1,0 0-1,1 0 0,-1 0 1,1 0-1,-1 0 0,1 1 1,-1 0-1,1 0 0,0 0 1,0 0-1,0 0 0,0 1 1,0-1-1,0 1 0,1 0 1,-1-1-1,1 1 0,0 1 1,0-1-1,0 0 1,0 0-1,0 1 0,1-1 1,-1 1-1,1-1 0,0 1 1,0 0-1,1 0 0,-1 7 1,1-10-45,1 1 0,-1-1 0,1 0 0,0 1 0,0-1 0,-1 0 0,1 0 0,0 0 0,0 1 0,0-1 0,1 0 0,-1 0 1,0 0-1,0-1 0,0 1 0,1 0 0,-1 0 0,0-1 0,1 1 0,-1-1 0,1 1 0,-1-1 0,0 1 0,1-1 0,-1 0 0,1 0 0,-1 0 1,1 0-1,-1 0 0,1 0 0,2-1 0,52-3 78,-41 0-196,-1-1 0,1-1-1,-1 0 1,-1-1 0,1 0 0,-1-1-1,-1-1 1,1 0 0,-1 0 0,-1-2-1,0 1 1,0-1 0,14-21 0,-27 36-30,-33 65-465,33-64 626,1-1 0,-1 1 0,1-1 1,0 1-1,0 0 0,0 0 0,1-1 0,0 1 0,-1 0 1,2 0-1,-1 0 0,1-1 0,1 9 0,-1-11-44,0-1-1,0 0 0,0 0 0,0 0 1,0 0-1,0 1 0,0-2 0,0 1 1,1 0-1,-1 0 0,0 0 0,1-1 1,-1 1-1,0 0 0,1-1 1,-1 1-1,1-1 0,-1 0 0,1 1 1,-1-1-1,1 0 0,-1 0 0,3 0 1,38-3-2653,-35 2 1708,0-1 0,0-1 0,0 1 0,0-1 0,-1 0 0,1-1 0,8-5 0,23-16-4661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12364,'0'0'10559,"-10"7"-9459,0 3-819,0 0 0,1 0 1,0 0-1,0 1 0,1 1 0,1-1 1,0 1-1,0 1 0,2-1 0,-1 1 1,1 0-1,1 0 0,1 1 0,-1-1 1,0 16-1,4-27-271,1-1 0,-1 0 0,0 1 0,1-1 0,-1 0 0,1 1 0,0-1 0,-1 0 0,1 1 0,0-1 0,0 0 0,0 0 0,0 0 1,0 0-1,0 0 0,0 0 0,0 0 0,0 0 0,0 0 0,1-1 0,-1 1 0,0 0 0,0-1 0,1 1 0,-1-1 0,1 1 0,-1-1 0,0 0 0,1 0 0,-1 1 0,1-1 0,2-1 0,61 1-19,-43-1-244,-12 1 151,-1 0-14,-1-1 0,1 2 0,-1-1 0,1 1 0,9 3 0,-17-4 107,0 1 0,1-1 0,-1 0 0,0 1 0,0-1 0,0 1 0,0-1 0,0 1 0,0 0 0,0-1 0,0 1 0,-1 0 0,1 0 0,0 0 0,0 0 1,-1 0-1,1 0 0,0 0 0,-1 0 0,1 0 0,-1 0 0,1 0 0,-1 0 0,0 0 0,1 0 0,-1 0 0,0 0 0,0 1 0,0-1 0,0 0 0,0 0 1,0 0-1,0 0 0,0 1 0,0-1 0,0 0 0,-1 0 0,1 0 0,0 0 0,-1 0 0,1 0 0,-1 0 0,0 0 0,1 0 0,-1 0 0,0 0 0,-1 1 1,-3 6 116,-1-1 1,0 0-1,0 0 1,-1-1-1,0 0 1,0 0 0,-15 8-1,-4 6 177,76-28 681,1-6-1106,49-16 551,-92 27-766,0 0 1,0-1-1,0 0 1,0 0-1,-1-1 1,1 0-1,-1-1 0,11-11 1,-7 0-3634,-7 0-2989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9097,'0'0'14445,"62"18"-13516,-32-12-320,4 3-385,4-4-128,4 0-32,5-3-1729,-2-2-4517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12172,'0'0'16394,"10"-2"-15433,3-1-795,-1-1-1,0 0 1,0-1 0,21-12 0,-29 16-157,0-1-1,0 0 0,-1-1 1,1 1-1,-1-1 1,1 0-1,-1 0 0,0 0 1,0 0-1,0 0 1,-1-1-1,1 1 0,-1-1 1,1 0-1,-1 1 1,-1-1-1,1 0 0,0 0 1,-1 0-1,0-1 0,1-4 1,-2 8-23,0 1 1,0-1 0,0 1-1,-1-1 1,1 1-1,0 0 1,0-1-1,0 1 1,-1-1 0,1 1-1,0 0 1,-1-1-1,1 1 1,0 0-1,-1-1 1,1 1 0,0 0-1,-1-1 1,1 1-1,0 0 1,-1 0-1,1 0 1,-1-1 0,1 1-1,-1 0 1,1 0-1,-1 0 1,1 0-1,0 0 1,-1 0-1,1 0 1,-1 0 0,1 0-1,-1 0 1,1 0-1,-1 0 1,1 0-1,-1 0 1,1 0 0,0 0-1,-1 1 1,1-1-1,-1 0 1,1 0-1,0 1 1,-1-1 0,1 0-1,-1 0 1,1 1-1,-24 13-424,16-5 417,1-1 1,-1 1 0,2 0 0,-1 0-1,1 1 1,0 0 0,1 0 0,1 0 0,-1 1-1,2 0 1,-1 0 0,1 0 0,-2 18 0,6-28 23,-1 1 0,1-1 0,-1 1 0,1-1 1,0 1-1,-1-1 0,1 1 0,0-1 1,0 0-1,0 1 0,0-1 0,0 0 1,1 0-1,-1 0 0,0 0 0,0 0 0,1 0 1,-1 0-1,1 0 0,-1 0 0,1-1 1,-1 1-1,1 0 0,-1-1 0,1 0 0,-1 1 1,1-1-1,0 0 0,-1 0 0,1 0 1,0 0-1,2 0 0,70-1 159,-57-1-137,23-1 35,61-15-1,17-2-530,-117 20 295,-16 1-177,-16 8 549,27-7 15,0-1 1,0 1 0,0-1-1,0 0 1,-1 0 0,1 0-1,0-1 1,-1 1 0,1-1-1,0 0 1,-1 0-1,-5-2 1,9 1-182,0 0 0,0 0 0,1 0 0,-1 0 1,0 0-1,1 0 0,-1-1 0,1 1 0,-1 0 0,1 0 0,0-1 0,-1 1 0,1 0 0,0-1 0,0 1 1,0 0-1,0-1 0,0 1 0,0 0 0,0-1 0,1 0 0,5-32 312,-5 31-515,0 0 0,1 0 0,-1 0 0,1 0 0,-1 0 1,1 0-1,0 0 0,0 0 0,1 1 0,-1-1 0,0 1 0,1 0 1,-1-1-1,1 1 0,0 0 0,0 1 0,0-1 0,6-2 0,-2 3-337,-1 0 0,0 1 0,1 0-1,-1 0 1,1 1 0,-1 0 0,1 0 0,-1 0-1,10 4 1,55 10-8362,-30-9 2877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7143,'0'0'14760,"-9"-8"-12272,4 3-2287,-1 1 0,0 0-1,0 0 1,0 0 0,-1 1 0,1 0 0,-1 0-1,-10-3 1,14 5-190,-1 1-1,1-1 1,0 1 0,0 0-1,0 0 1,-1 0-1,1 0 1,0 0-1,0 1 1,0-1 0,-1 1-1,1 0 1,0 0-1,0 0 1,0 1-1,0-1 1,1 1 0,-1-1-1,0 1 1,1 0-1,-1 0 1,1 0-1,-1 1 1,1-1 0,0 0-1,-3 5 1,4-5-15,-1-1 1,1 1-1,0 0 1,-1 0-1,1 0 1,0 0-1,0 0 1,0 0 0,0 1-1,1-1 1,-1 0-1,1 0 1,-1 1-1,1-1 1,0 0-1,0 4 1,0-4-12,1-1 0,-1 0 1,1 1-1,-1-1 0,1 0 0,0 1 0,0-1 1,0 0-1,-1 0 0,1 0 0,0 0 1,0 0-1,1 0 0,-1 0 0,0 0 1,0 0-1,0 0 0,1-1 0,1 2 0,8 2-171,1-1 0,-1 0 0,0-1 0,1 0 0,15 0 0,-9 0-153,19 0-230,-27-2 423,1 0 0,-1 1 0,1 0 0,-1 0 0,0 1 0,1 1 0,-1-1 0,0 2 0,17 7 0,-27-10 168,1-1-1,0 1 1,0-1 0,-1 1-1,1-1 1,-1 1-1,1-1 1,-1 1-1,1 0 1,-1-1-1,1 1 1,-1 0-1,1 0 1,-1-1-1,0 1 1,1 0-1,-1 0 1,0 0-1,0-1 1,1 1-1,-1 0 1,0 0-1,0 0 1,0 0-1,0-1 1,0 1-1,0 0 1,-1 0-1,1 0 1,0 0 0,0-1-1,-1 1 1,1 0-1,0 0 1,-1-1-1,1 1 1,0 0-1,-1 0 1,1-1-1,-1 1 1,0-1-1,1 1 1,-1 0-1,1-1 1,-1 1-1,0-1 1,1 1-1,-1-1 1,0 0-1,0 1 1,1-1-1,-3 1 1,-43 21 1338,43-21-1378,-17 6 145,-1-1 0,1 0 0,-43 4 0,44-8-2325,0-1 0,-28-3 0,3-5-8260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3555,'0'0'9770,"60"0"-5606,-17-2-161,10-6-2017,6 3-320,1 0-833,4 2-801,-4 1-993,-13-2-3492,-5-8-8295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12011,'0'0'10138,"6"-10"-8446,-3 6-1531,-1-1 0,1 1 0,0 0 0,1 0 0,-1 0 0,1 0 0,0 1 0,0-1 0,0 1 0,0 0 0,0 0 0,1 0 0,0 1 0,-1 0 0,1 0 0,0 0 0,0 0 0,8-1 0,-7 2-95,0 0-1,0 0 0,0 0 1,0 1-1,0 0 1,0 0-1,0 0 1,0 1-1,6 2 1,-10-3-65,-1 1 0,1 0 0,-1 0 0,1 1 0,-1-1 0,1 0 0,-1 0 0,0 1 0,1-1 0,-1 1 0,0-1 0,0 1 1,0-1-1,0 1 0,0 0 0,-1 0 0,1-1 0,0 1 0,-1 0 0,1 0 0,-1 0 0,0 0 0,0-1 0,1 1 0,-1 0 0,-1 0 0,1 0 0,0 0 1,0 0-1,-1 0 0,0 2 0,0 3 14,-1-1 0,0 0 0,0 0 0,-1 0 0,1 0 1,-1 0-1,-5 7 0,5-8-4,0-1 0,0 1 1,1 0-1,-1 0 0,1 0 1,1 1-1,-1-1 0,1 0 1,-1 1-1,1 5 0,1-10-3,1 0-1,-1 0 1,0 0-1,1 0 1,-1 0 0,1 0-1,0 0 1,-1 0-1,1-1 1,0 1-1,0 0 1,-1 0-1,1-1 1,0 1-1,0 0 1,0-1-1,0 1 1,0-1-1,0 1 1,0-1-1,0 0 1,0 1 0,0-1-1,0 0 1,0 0-1,0 1 1,0-1-1,0 0 1,0 0-1,0 0 1,2-1-1,43 1 399,-37 0-321,0-1-27,0 0 1,-1 0 0,1-1 0,-1 0-1,1 0 1,-1-1 0,0 0 0,0-1-1,0 0 1,0 0 0,10-7 0,-14 8-10,0-1 1,0 1-1,0-1 1,0 0 0,0 0-1,-1 0 1,0 0 0,0-1-1,0 1 1,0-1 0,-1 0-1,1 1 1,-1-1-1,-1 0 1,1-1 0,-1 1-1,1 0 1,-2 0 0,2-11-1,-2 12-9,0 0 0,0-1 0,-1 1 0,0-1 0,1 1 0,-1 0 0,-1 0-1,1-1 1,-4-5 0,5 9-44,-1-1-1,0 1 1,0-1-1,0 1 1,-1 0-1,1 0 0,0 0 1,0 0-1,-1 0 1,1 0-1,0 0 1,-1 0-1,1 0 1,-1 1-1,1-1 0,-1 1 1,0-1-1,1 1 1,-1-1-1,0 1 1,1 0-1,-1 0 1,1 0-1,-1 0 0,0 0 1,1 0-1,-1 0 1,-2 1-1,4-1-12,0 0 1,-1 1-1,1-1 0,0 0 0,-1 0 1,1 0-1,0 1 0,0-1 0,-1 0 1,1 0-1,0 1 0,0-1 0,0 0 0,-1 0 1,1 1-1,0-1 0,0 0 0,0 1 1,0-1-1,-1 0 0,1 1 0,0-1 0,0 0 1,0 1-1,0-1 0,0 0 0,0 1 1,0-1-1,0 0 0,0 1 0,0-1 0,0 0 1,0 1-1,0-1 0,1 0 0,-1 1 1,0-1-1,0 0 0,0 1 0,0-1 1,0 0-1,1 1 0,-1-1 0,0 0 0,0 0 1,1 1-1,11 14-1811,1-10 130,1-1 0,0 0 0,1-1 0,-1 0 0,0-1 0,1-1 0,-1 0 0,1-1 0,0 0 0,-1-1 0,1-1 0,15-4 0,6-6-2957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3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37 2787,'5'-7'2412,"9"-10"2650,-12 4 6679,-8 16-9902,-2 3-1403,1 0 0,0 0 0,1 1 0,-1 0 0,1 0 0,0 0 0,1 1 0,0 0 0,0 0 0,1 1 0,0-1 0,0 1 0,1 0 0,-3 10 0,7-18-426,-1-1 1,0 1 0,0 0 0,1 0-1,-1 0 1,1 0 0,-1 0-1,1-1 1,-1 1 0,1 0-1,-1-1 1,1 1 0,0 0 0,0-1-1,-1 1 1,1 0 0,0-1-1,0 1 1,-1-1 0,1 0-1,0 1 1,0-1 0,0 0 0,0 1-1,0-1 1,0 0 0,-1 0-1,1 0 1,0 0 0,0 0-1,0 0 1,0 0 0,2 0 0,40-1 185,-35 0-89,14-1-46,0-2 1,0-1-1,-1 0 0,25-10 1,-27 8-115,0 1 0,0 1 0,0 0 0,0 2 0,27-2 0,-46 8 56,1-1 0,-1 1-1,0 0 1,0-1 0,0 1-1,0 0 1,0-1 0,-1 1-1,1-1 1,-1 1 0,-1 3-1,-4 14 544,7-20-519,0 1 0,1-1 0,-1 0-1,0 1 1,0-1 0,1 0 0,-1 0 0,0 0 0,1 0 0,-1 0 0,0 0 0,0 0 0,1 0 0,-1-1 0,0 1 0,2-1 0,62-19 165,-54 16-309,-1 0-1,1 1 1,0 0-1,0 0 1,1 1 0,13-1-1,-24 3 113,0 0 1,-1 0-1,1 1 0,-1-1 1,1 0-1,-1 0 0,1 1 0,-1-1 1,1 0-1,-1 0 0,1 1 1,-1-1-1,1 0 0,-1 1 0,0-1 1,1 1-1,-1-1 0,1 1 1,-1-1-1,0 1 0,0-1 0,1 1 1,-1-1-1,0 1 0,0-1 1,0 1-1,1-1 0,-1 1 0,0-1 1,0 1-1,0 0 0,0-1 0,0 1 1,0 0 4,0 0 1,0 0 0,0 0 0,1 0-1,-1 0 1,0 0 0,1 0-1,-1 0 1,0 0 0,1 0 0,-1 0-1,1-1 1,-1 1 0,1 0-1,0 0 1,-1-1 0,1 1-1,0 0 1,0-1 0,-1 1 0,1-1-1,2 2 1,8 0 1,0-1 0,0 0 0,0 0 0,0-1 0,0 0 0,0-1 0,0-1 0,0 1 0,0-2 0,13-4 0,18-2-408,-33 8 282,28-4-1282,-36 5 1341,0 0 1,0 0-1,-1 0 0,1 0 1,0 0-1,-1 0 0,1 0 0,0 0 1,0 1-1,-1-1 0,1 0 1,0 0-1,-1 1 0,1-1 1,0 0-1,-1 1 0,1-1 1,0 1-1,-1-1 0,1 1 1,-1-1-1,1 1 0,-1-1 0,1 1 1,-1 0-1,0-1 0,1 1 1,-1 0-1,0-1 0,1 1 1,-1 0-1,0-1 0,0 1 1,0 0-1,1-1 0,-1 1 1,0 1-1,0 3-590,0 3-5502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14574,'0'0'13559,"-1"11"-12667,-15 93 498,-4 163 1,31-220-2181,-11-47-37,-2-5-2612,-8-14 1438,-61-95-6753,39 61 9386,-1 2 3539,33 51-4073,0 0-1,-1 0 1,1-1 0,0 1-1,0 0 1,-1 0-1,1 0 1,0-1-1,0 1 1,0 0 0,0 0-1,-1-1 1,1 1-1,0 0 1,0 0-1,0-1 1,0 1 0,0 0-1,0-1 1,0 1-1,0 0 1,-1 0-1,1-1 1,0 1 0,0 0-1,0-1 1,1 1-1,-1 0 1,0-1-1,0 1 1,0 0 0,0 0-1,0-1 1,0 1-1,0 0 1,0-1-1,1 1 1,-1 0 0,0 0-1,0 0 1,0-1-1,0 1 1,1 0-1,-1 0 1,0-1 0,1 1-1,18 2 900,28 14-1580,-45-15 826,79 29-776,-25-15-3691,-21-11-2230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14221,'0'0'4746,"-10"2"-1265,4 0-3255,0 0 0,0 0 0,1 0 0,-1 0 0,0 1 0,1 0 0,0 0 0,0 1 0,0 0 0,0-1 1,1 2-1,-1-1 0,1 0 0,0 1 0,0 0 0,0 0 0,1 0 0,0 0 0,0 1 0,0-1 0,1 1 0,0-1 0,0 1 0,0 0 0,-1 9 0,3-13-192,-1 0-1,1 1 1,-1-1-1,1 1 1,0-1-1,0 1 0,0-1 1,0 1-1,0-1 1,1 1-1,-1-1 0,1 1 1,0-1-1,0 0 1,-1 1-1,2-1 1,-1 0-1,0 0 0,0 0 1,1 0-1,-1 0 1,1 0-1,-1 0 0,1 0 1,0 0-1,3 2 1,0-2-4,-1-1 0,0 1 0,1-1 0,0 0 0,-1 0 0,1 0 1,0-1-1,-1 0 0,1 0 0,0 0 0,0 0 0,-1-1 0,9-1 0,-5-1-25,0 1 0,0-1 0,0 0 0,-1-1 0,0 0-1,0 0 1,0-1 0,0 1 0,0-2 0,-1 1 0,0-1-1,0 0 1,-1 0 0,0 0 0,0-1 0,0 0-1,-1 0 1,0 0 0,0 0 0,3-10 0,-7 17-12,0 0 1,1 0-1,-1 0 0,0 0 1,0 0-1,0-1 1,0 1-1,0 0 1,0 0-1,1 0 0,-1 0 1,0 0-1,0 0 1,0-1-1,0 1 1,0 0-1,0 0 0,0 0 1,0 0-1,0-1 1,0 1-1,0 0 0,0 0 1,0 0-1,0 0 1,0-1-1,0 1 1,0 0-1,0 0 0,0 0 1,0 0-1,0-1 1,0 1-1,0 0 0,0 0 1,0 0-1,0 0 1,0 0-1,0-1 1,0 1-1,-1 0 0,1 0 1,0 0-1,0 0 1,0 0-1,0 0 0,0-1 1,0 1-1,-1 0 1,1 0-1,0 0 1,0 0-1,0 0 0,0 0 1,0 0-1,-1 0 1,1 0-1,0 0 0,0 0 1,0 0-1,-1 0 1,-9 11-133,-10 24 115,19-31-11,0-1 0,0 0 0,0 1 0,0 0 0,1-1 1,-1 1-1,1-1 0,0 1 0,0-1 0,0 1 0,1 0 0,-1-1 1,1 1-1,0-1 0,0 1 0,0-1 0,0 0 0,1 1 0,-1-1 1,1 0-1,0 0 0,0 0 0,0 0 0,0 0 0,1-1 1,4 5-1,-1-3-608,1 0 0,-1-1 0,1 0 0,-1 0 0,1 0 0,0-1 0,0 0 0,1-1 0,-1 1 0,0-2 0,0 1 0,12-1 0,13 0-4679,-4-4-1997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1316 14253,'0'0'775,"3"-14"-279,-1 2-452,1-1 0,1 1 0,0-1 0,1 1 0,0 0 0,0 1 0,13-19 0,34-39 206,4 2 0,2 3 0,3 2 0,2 3 0,108-77 0,-77 72-89,3 3 1,3 5 0,183-74-1,-227 110-128,1 3-1,1 1 1,0 4-1,1 2 1,0 3-1,1 2 0,0 2 1,-1 4-1,1 2 1,-1 2-1,1 4 1,75 19-1,-13 4-18,0-7 1,209 18-1,-219-41 113,0-5-1,0-5 1,176-34 0,170-76 1172,14-2 536,-371 100-1479,1 5-1,175-4 1,-149 21-291,74-1-34,-185-2-287,0-1 0,-1-1 0,0 0 0,1-1 0,-1-1-1,0 0 1,17-9 0,-18 7-1181,0-1 0,-1-1-1,0 0 1,13-12 0,16-22-6597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14542,'0'0'3272,"0"9"-752,-13 205 5612,-2 18-6522,15-231-1608,2 31 64,-1-31-61,-1 1 0,0-1 0,0 0 0,1 1 0,-1-1 0,1 0 0,-1 1 0,1-1-1,0 0 1,-1 0 0,1 0 0,0 0 0,0 0 0,0 0 0,-1 0 0,1 0 0,0 0 0,1 0-1,-1 0 1,2 1 0,-2-6-119,0 0 0,0-1 0,0 1 1,-1 0-1,0 0 0,0-1 0,0-7 0,0 10-5,-1-18-309,-1 1 1,0 0-1,-2 1 1,0-1-1,-9-23 1,1 9 785,-1 1 1,-18-30 0,34 67-313,1 1 1,0-1 0,0 1 0,0-1 0,1-1 0,0 1 0,0-1 0,0 1-1,1-1 1,8 5 0,-2-3-734,-1-1 0,1 0-1,1 0 1,25 5 0,-13-5-2125,1-2 0,0 0-1,1-2 1,49-4 0,-65 2 2215,1-1 0,-1-1 0,0 0 0,-1 0 0,12-6 0,12-13 1693,-32 21-736,-1-1 0,1 1 0,-1-1 1,0 0-1,1 1 0,-1-1 0,0 0 1,0 0-1,0 0 0,0 0 0,0 0 1,-1 0-1,2-4 0,-3 5-78,1 0 0,-1 1-1,0-1 1,1 1 0,-1-1 0,0 0-1,1 1 1,-1 0 0,0-1-1,0 1 1,0-1 0,1 1 0,-1 0-1,0-1 1,0 1 0,0 0 0,0 0-1,0 0 1,0 0 0,1 0-1,-1 0 1,0 0 0,0 0 0,0 0-1,0 0 1,0 0 0,-1 1-1,-30 3 1851,22-1-1801,1 1-1,-1 0 0,1 1 0,0 0 0,-11 8 0,18-11-314,-1-1 0,1 1 0,-1 0 0,1 0 0,0 0 0,-1 0 0,1 0 0,0 0 0,1 0 0,-1 1 0,0-1 0,1 1 0,-1 0 0,1-1 0,0 1 0,-1 0 0,2 0 0,-1 0 0,0 0 0,0 0 0,1 0 0,0 0 0,-1 3 0,2-4-12,0-1 0,0 1 0,0 0 0,1-1 0,-1 0 0,0 1 0,1-1 0,-1 0 0,0 1 0,1-1 0,-1 0 0,1 0 0,0 0-1,-1 0 1,1 0 0,0-1 0,3 2 0,40 12-38,-32-10-131,17 4-189,-22-7 261,1 1 1,-1 0-1,0 1 1,0 0-1,0 0 1,0 1-1,11 7 1,-18-10 122,-1-1 1,1 1 0,-1-1-1,1 1 1,-1-1 0,1 1-1,-1 0 1,0-1-1,1 1 1,-1 0 0,0-1-1,1 1 1,-1 0 0,0 0-1,0-1 1,1 1 0,-1 0-1,0 0 1,0-1-1,0 1 1,0 0 0,0 0-1,0-1 1,-1 1 0,1 0-1,0 0 1,0-1-1,0 1 1,-1 0 0,1-1-1,0 1 1,-1 0 0,1-1-1,0 1 1,-1 0 0,1-1-1,-1 1 1,1-1-1,-1 1 1,0-1 0,1 1-1,-1-1 1,1 1 0,-1-1-1,0 1 1,1-1 0,-1 0-1,0 0 1,1 1-1,-1-1 1,0 0 0,-1 0-1,-40 17 1166,41-17-1191,-9 4-324,0-1 1,0-1-1,0 0 1,-1 0-1,-18 0 1,19-6-3718,4-7-2861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13293,'0'0'3123,"-8"2"149,0-1-2763,0 2 0,-1-1-1,1 1 1,0 1 0,1 0 0,-1 0-1,-10 7 1,15-9-375,0 0 0,0 0 0,0 0-1,1 1 1,-1-1 0,1 1 0,-1 0 0,1-1-1,0 1 1,0 0 0,0 0 0,1 1 0,-1-1-1,1 0 1,0 0 0,-1 1 0,1-1-1,1 1 1,-1-1 0,1 1 0,-1-1 0,1 1-1,0 0 1,0 3 0,1-5-52,0-1 0,0 1 0,0-1 0,0 0 0,1 1 0,-1-1 0,0 0 0,1 0 0,-1 0 0,0 1 0,1-2 0,-1 1 0,1 0 0,0 0 0,-1 0 0,1-1 0,0 1 0,-1-1 0,1 1 0,0-1 0,-1 0 0,1 1 0,0-1 0,0 0 0,0 0 0,-1-1 0,3 1 0,51-3 606,-45 0-671,-1 1 0,1-1 0,-1-1 0,1 1 0,-1-2 0,0 1 0,8-6 0,-13 7-52,-1 1 0,1-1 0,0 0 0,-1 1-1,1-1 1,-1-1 0,0 1 0,0-1 0,0 1 0,-1-1 0,1 0-1,-1 0 1,0 0 0,0 0 0,0 0 0,-1 0 0,2-6 0,-6 6-222,-7 9 137,-6 10 32,13-10 90,-1 1-1,1 0 1,0 0 0,1 0-1,0 0 1,0 1 0,0-1-1,0 1 1,1-1 0,0 1-1,0 12 1,2-16-121,-1-1 0,0 1 0,0-1 1,1 1-1,0-1 0,-1 1 0,1-1 0,0 0 1,0 1-1,0-1 0,0 0 0,1 0 0,-1 1 0,1-1 1,-1 0-1,1-1 0,0 1 0,0 0 0,0 0 1,0-1-1,0 1 0,0-1 0,0 0 0,0 1 1,0-1-1,1 0 0,-1 0 0,1-1 0,-1 1 1,1 0-1,-1-1 0,1 0 0,2 1 0,69 1-7851,-33-6 1404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158 239 10378,'0'0'2941,"-9"-1"-85,5 0-2635,0 1 1,0 0-1,0 0 0,0 0 0,0 1 0,0-1 0,0 1 1,0 0-1,0 0 0,0 0 0,0 0 0,0 1 0,-6 3 1,4 0 123,-1-1 1,1 1 0,-1 1-1,1-1 1,1 1 0,-1 0-1,-6 10 1,8-11-72,0 1 1,1 0-1,-1 0 1,1 0-1,0 0 1,1 1-1,-1-1 1,1 1-1,-1 8 1,3-13-250,-1 0-1,1 0 1,0 0 0,0 0 0,0 0 0,1 0 0,-1 1-1,0-2 1,1 1 0,-1 0 0,1 0 0,0 0 0,0 0-1,0 0 1,0 0 0,0-1 0,0 1 0,0 0 0,0-1-1,1 1 1,-1-1 0,0 1 0,1-1 0,0 0 0,-1 1-1,1-1 1,0 0 0,-1 0 0,1 0 0,0-1 0,0 1-1,0 0 1,0-1 0,3 1 0,6 2-29,-1-2 0,0 1 1,0-1-1,1-1 0,-1 0 0,0-1 1,0 1-1,1-2 0,-1 0 0,0 0 1,0-1-1,0 0 0,-1 0 0,1-1 1,-1-1-1,1 1 0,-2-2 0,1 1 1,0-1-1,-1 0 0,0-1 0,-1 0 1,1 0-1,-1-1 0,8-12 1,-4 6-8,-1-1 1,-1 1 0,0-1 0,-1-1-1,-1 0 1,0 0 0,-1 0 0,-1-1-1,0 0 1,-2 0 0,0 0 0,0 0-1,-2 0 1,-1-25 0,0 39 12,0 0-1,0 0 1,0 1-1,-1-1 1,1 0-1,-1 0 1,0 1-1,0-1 1,0 0-1,0 1 1,0-1-1,-1 1 1,1 0-1,-1-1 1,0 1-1,0 0 1,1 0-1,-1 0 1,-1 0-1,1 0 1,0 0 0,0 1-1,-1-1 1,1 1-1,-1 0 1,1-1-1,-1 1 1,1 0-1,-1 1 1,0-1-1,1 0 1,-1 1-1,0-1 1,0 1-1,0 0 1,1 0-1,-1 0 1,0 0-1,0 1 1,0-1-1,1 1 1,-4 1-1,1-1 3,1 0-1,0 0 0,-1 0 1,1 1-1,0 0 0,0 0 1,0 0-1,1 0 0,-1 1 1,0 0-1,1 0 0,0-1 0,-1 2 1,1-1-1,0 0 0,1 1 1,-1-1-1,1 1 0,-1 0 1,1 0-1,0 0 0,1 0 1,-1 0-1,1 0 0,-1 1 1,0 6-1,2-8 1,0 0 1,0 0 0,0 0-1,1 0 1,-1 0 0,1 0-1,-1 0 1,1 0 0,0 0-1,0 0 1,0 0-1,1-1 1,-1 1 0,1-1-1,0 1 1,-1-1 0,1 1-1,3 2 1,2 1-4,0-1 0,1 1 1,0-2-1,13 8 0,28 19-128,-47-29 108,0 0 1,0 0-1,0 0 1,0 1-1,0-1 1,-1 1-1,1-1 1,-1 1 0,1 0-1,-1 0 1,0-1-1,0 1 1,0 0-1,-1 0 1,1 0-1,0 6 1,-2-1 17,1 0 1,-1 0 0,0 0-1,-1 0 1,0 0 0,0-1-1,0 1 1,-1 0-1,-1-1 1,1 0 0,-6 8-1,2-1-5,10-11-348,9-6 301,8-6 65,5-9-29,-1-1 0,0-1 0,-2-1 1,0-1-1,-1-1 0,-2-1 0,0 0 0,-2-2 0,0 0 0,-2-1 0,21-51 0,-35 77 51,0-1-1,-1 1 0,1-1 0,-1 1 1,1-1-1,-1 0 0,1 1 1,-1-1-1,0 0 0,0 1 0,0-1 1,0 0-1,0 0 0,0 1 1,-1-1-1,1 0 0,-1-2 0,0 3-14,0 1-1,1 0 0,-1-1 0,0 1 0,1 0 0,-1 0 0,0 0 0,1 0 1,-1-1-1,0 1 0,0 0 0,1 0 0,-1 0 0,0 0 0,1 1 0,-1-1 1,0 0-1,0 0 0,1 0 0,-1 1 0,0-1 0,1 0 0,-1 0 0,1 1 1,-1-1-1,0 1 0,0 0 0,-6 3 63,0 1-1,0 1 1,0-1 0,1 1-1,-8 9 1,8-8 101,0 0 0,1 0 0,0 1-1,1 0 1,-1-1 0,2 2 0,-1-1 0,1 0-1,0 1 1,1-1 0,0 1 0,0 0 0,1 0-1,0-1 1,0 1 0,1 0 0,2 11 0,-2-18-156,0 0 0,1 0 1,0 0-1,0-1 1,-1 1-1,1 0 1,0-1-1,0 1 1,0 0-1,1-1 1,-1 1-1,0-1 1,1 0-1,-1 1 0,1-1 1,-1 0-1,1 0 1,-1 0-1,3 1 1,1 0 13,1 0 1,-1 0-1,0 0 1,0-1-1,1 0 1,10 1-1,-6-2-16,0 1-1,0-2 0,1 0 0,-1 0 0,0 0 0,0-1 1,10-4-1,-9 1-24,0-1 0,0 0 0,-1-1 0,0 0-1,0 0 1,-1-1 0,0 0 0,0-1 0,10-14 0,-23 30-20,-31 70 212,33-70-130,0-1 0,1 0 0,-1 0 0,1 1 0,1-1 0,-1 0 0,1 1 0,0-1 0,0 1 0,1-1 0,2 10 0,-2-14-42,0 0 0,1 1 0,-1-1 0,1 0 0,0 0 0,0 0 0,-1 0 0,1-1 0,0 1 0,1 0 0,-1-1 0,0 1 0,0-1 0,1 0 0,-1 0 0,1 0 0,-1 0 0,1 0 0,-1-1 0,1 1 0,-1-1 1,1 1-1,0-1 0,-1 0 0,1 0 0,2 0 0,36-6-1477,-39 6 1020,1-1 1,-1 0 0,0 0-1,0 0 1,1 0 0,-1 0-1,0-1 1,0 1 0,-1-1-1,1 1 1,3-4 0,10-19-8350,-3-6-7586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11147,'0'0'8744,"0"57"-13709,13-44-3875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120 184 11339,'0'0'3139,"-8"8"-22,-6 7-2091,-47 55 3610,56-64-4312,1-1 0,1 1 0,-1-1 0,1 1 0,0 0 0,0 1 0,1-1 0,-1 0 1,1 1-1,1-1 0,-2 11 0,3-16-308,0 0 1,0 0-1,0 0 1,0-1-1,0 1 1,1 0-1,-1 0 1,0 0-1,0-1 1,1 1-1,-1 0 0,1 0 1,-1-1-1,1 1 1,-1 0-1,1-1 1,-1 1-1,1 0 1,-1-1-1,1 1 1,0-1-1,-1 1 1,1-1-1,0 1 1,0-1-1,-1 1 1,3-1-1,29 4 315,-22-6-277,0 1 0,0-1 0,1-1 0,9-3 0,1-3-87,0-2-1,-1 0 1,0-1-1,-1-1 1,-1-1-1,0-1 1,29-30-1,-35 33-27,-1-2 0,0 1 0,0-1 0,-2-1 0,0 0 0,0-1 0,-1 1 0,-1-1 0,-1-1 0,8-29-1,-14 45 51,1-1 0,-1 1 0,1 0 0,-1-1 0,0 1 0,1-1 0,-1 1 0,0 0 0,0-1 0,0 1 0,0-1 0,0 1 0,0 0 0,-1-1 0,1 1 0,0-1 0,-1 1 0,1 0 0,-1-1 0,1 1 0,-1 0 0,0 0 0,1-1 0,-1 1 0,0 0 0,0 0 0,0 0 0,0 0 0,0 0 0,0 0 0,0 0 0,0 0 0,0 1 0,-1-1 0,-1-1 0,-1 2-7,0 0 1,1 0 0,-1 0-1,1 0 1,-1 1-1,1-1 1,-1 1-1,1 0 1,-1 0 0,1 1-1,0-1 1,0 1-1,-6 2 1,-3 4 45,-1 0-1,1 0 1,1 1 0,0 1-1,0 0 1,1 0 0,0 1-1,-11 16 1,18-24-16,1 1 0,-1-1 0,1 1 0,0-1 0,0 1 0,1 0 0,-1 0 0,1 0 0,-1 0 0,1 0 0,0 0 0,1 0 0,-1 0 0,1 0 0,0 1 0,0-1 1,0 0-1,1 0 0,-1 0 0,1 0 0,0 1 0,0-1 0,0 0 0,1-1 0,0 1 0,-1 0 0,1 0 0,0-1 0,1 1 0,-1-1 0,1 1 0,5 5 0,11 6-776,0 0 1,1-1 0,25 14-1,-22-15 99,0 2-1,25 22 1,-29-26-423,-2-12-6755,-2-4-325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54 5349,'0'0'24866,"-1"0"-24883,0 0 0,1 0 0,-1 1-1,1-1 1,-1 0 0,0 0 0,1 0 0,-1 0-1,1-1 1,-1 1 0,0 0 0,1 0 0,-1 0-1,1 0 1,-1-1 0,1 1 0,-1 0 0,1 0-1,-1-1 1,1 1 0,-1-1 0,1 1 0,-1 0-1,1-1 1,-1 1 0,0-1 0,2-1-37,-1 0 0,0 0 0,0 0 1,0 0-1,0 1 0,-1-1 0,1 0 0,0 0 0,-1 0 1,0 1-1,1-1 0,-1 0 0,0 1 0,0-1 1,0 0-1,0 1 0,0-1 0,0 1 0,0 0 0,0-1 1,-1 1-1,1 0 0,0 0 0,-1-1 0,1 1 0,-1 0 1,1 1-1,-1-1 0,0 0 0,1 0 0,-1 1 1,0-1-1,0 1 0,0-1 0,1 1 0,-1 0 0,0 0 1,0 0-1,0 0 0,0 0 0,1 0 0,-1 0 1,0 1-1,0-1 0,0 0 0,1 1 0,-1 0 0,-3 1 1,1 0 81,0 1 1,1 0 0,-1-1 0,1 1 0,0 0-1,0 1 1,0-1 0,0 1 0,1-1-1,-1 1 1,1 0 0,0 0 0,0 0-1,0 0 1,0 0 0,1 0 0,0 1 0,0-1-1,-1 8 1,1-9 25,1 1 1,-1-1-1,1 0 0,0 1 0,0-1 0,0 0 0,1 0 1,-1 1-1,1-1 0,0 0 0,0 0 0,0 1 1,0-1-1,0 0 0,1 0 0,-1 0 0,1-1 0,0 1 1,0 0-1,0-1 0,0 1 0,0-1 0,1 1 1,-1-1-1,1 0 0,-1 0 0,5 2 0,6 1 3,-1 0 0,1-1 0,0-1 0,0 0 0,0-1 0,0-1 0,0 0 0,24-1 0,11-3-31,48-10 0,-66 8 23,-30 5-43,0 0-1,1 0 1,-1 0-1,0 1 1,0-1-1,0 0 1,1 0-1,-1 0 1,0 1-1,0-1 1,0 0-1,0 0 1,0 1-1,1-1 1,-1 0-1,0 0 1,0 1-1,0-1 1,0 0-1,0 0 1,0 1-1,0-1 1,0 0-1,0 0 1,0 1-1,0-1 1,0 0-1,0 1 1,0-1-1,0 0 1,0 0-1,0 1 1,0-1-1,-1 0 1,1 0-1,0 1 1,0-1-1,0 0 1,0 0-1,0 0 1,-1 1-1,1-1 1,0 0-1,-1 0 1,-9 23 277,3-6 40,7-16-310,0 0-1,0 0 1,1-1-1,-1 1 0,0 0 1,1 0-1,-1 0 1,1 0-1,-1 0 1,1 0-1,-1-1 0,1 1 1,0 0-1,-1 0 1,1-1-1,0 1 1,0 0-1,0-1 0,-1 1 1,1-1-1,0 1 1,0-1-1,0 0 1,0 1-1,0-1 0,0 0 1,0 1-1,0-1 1,0 0-1,0 0 0,0 0 1,0 0-1,0 0 1,0 0-1,0 0 1,1-1-1,55 1 9,-40 0-155,12 0-435,52-2-2786,-76 2 2466,-1-1 0,1 0 0,-1 0 0,1-1 0,-1 1 0,0-1 0,0 0-1,7-4 1,1-5-6355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14862,'0'0'12620,"75"-23"-12556,-14 28-32,10 7-32,9 2-2050,2-5-2210,1-8-5669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52 136 13965,'0'0'11435,"-8"11"-11408,-26 42-17,33-52-9,-1 2 0,1-1 0,0 0 0,0 0 0,1 0-1,-1 0 1,0 1 0,1-1 0,-1 0 0,1 1 0,0-1 0,0 0-1,0 1 1,0-1 0,0 0 0,0 1 0,0-1 0,1 0 0,0 1-1,0 1 1,0-2 10,1 0-1,-1 0 0,1 0 1,-1-1-1,1 1 1,-1-1-1,1 1 0,0-1 1,0 0-1,0 1 0,0-1 1,0 0-1,0 0 1,0 0-1,0-1 0,4 2 1,3 0 118,1-1 0,-1 0 0,1 0 1,-1-1-1,1 0 0,-1-1 0,18-3 0,-13 0-55,-1-1 1,1 0-1,-1-1 0,0-1 0,0 0 1,-1 0-1,0-1 0,0-1 0,11-11 1,-16 14-24,-1 0 1,0 0 0,0 0 0,0-1 0,-1 0-1,0 0 1,0 0 0,-1-1 0,0 0 0,0 1-1,0-1 1,-1-1 0,-1 1 0,0 0 0,0-1-1,1-11 1,-3 20-55,0 0-1,0-1 1,0 1 0,-1 0-1,1 0 1,0 0 0,0 0-1,-1 0 1,1 0 0,0 0-1,0 0 1,-1-1 0,1 1-1,0 0 1,0 0 0,-1 0-1,1 0 1,0 1 0,-1-1-1,1 0 1,0 0 0,0 0-1,-1 0 1,1 0 0,0 0-1,0 0 1,0 0 0,-1 0-1,1 1 1,0-1 0,0 0-1,-1 0 1,1 0 0,0 0-1,0 1 1,0-1 0,0 0-1,-1 0 1,1 1 0,-5 7-28,1 0 0,-1 0 0,1 0 0,1 1 0,0-1 0,0 1 1,-3 17-1,-4 67-43,10-88 71,-1 2 10,1 0 0,0 0 1,1 0-1,0 0 0,2 12 0,-2-17 30,0 0 0,0 0 0,0 0 0,0 0-1,0-1 1,0 1 0,0 0 0,0-1 0,1 1 0,-1-1-1,1 1 1,-1-1 0,1 0 0,0 1 0,-1-1 0,1 0 0,0 0-1,0 0 1,0-1 0,0 1 0,0 0 0,0-1 0,0 1-1,3 0 1,4 0 108,0-1 0,1 1-1,-1-1 1,0-1 0,1 0 0,-1 0-1,0-1 1,0 0 0,0-1-1,0 1 1,0-2 0,-1 1 0,1-1-1,-1-1 1,0 0 0,0 0 0,-1 0-1,0-1 1,0 0 0,0 0-1,0-1 1,9-13 0,-7 9-190,-1 0 0,-1 0 0,0-1 0,0 0 0,-1 0 0,-1-1 0,0 0 0,0 0 0,-2 0 0,1 0 0,-2-1 0,0 1-1,0-1 1,-2-26 0,1 38-33,-2 1 0,1 0 0,0 0-1,0 0 1,0 0 0,0 0-1,-1 0 1,1 0 0,0 0 0,-1 0-1,1 0 1,-1 0 0,1 0 0,-1 0-1,0 0 1,1 0 0,-1 0-1,0 0 1,1 0 0,-1 1 0,0-1-1,0 0 1,0 1 0,0-1-1,0 0 1,0 1 0,0-1 0,0 1-1,0 0 1,0-1 0,0 1 0,0 0-1,0 0 1,-1-1 0,1 1-1,0 0 1,0 0 0,0 0 0,0 0-1,0 1 1,-2-1 0,-1 1-396,1 0 0,-1 0 0,1 0 0,-1 1 0,1-1 0,0 1 0,0 0 0,0 0 0,0 0 0,0 0 0,0 0 0,-2 3 0,-30 44-9193,19-23 2364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107 332 5926,'0'0'20771,"11"-9"-20264,-5 5-442,88-84 1814,-93 86-1817,1 0 1,-1 0-1,1 0 1,-1 0-1,0 0 1,1 0 0,-1 0-1,0-1 1,0 1-1,-1 0 1,1-1 0,0 1-1,-1 0 1,0-1-1,1 1 1,-1-1-1,0-2 1,-1 5-69,-1 0-1,1 0 1,0 0 0,0 1-1,0-1 1,0 0 0,-1 1 0,1-1-1,0 1 1,0-1 0,0 1-1,0 0 1,0-1 0,0 1 0,1 0-1,-1 0 1,0 0 0,-1 1-1,2-2 10,-9 10 9,5-5 5,-1 1 1,0-1-1,0 0 1,-1-1-1,-6 6 1,11-10 222,26-34-101,-22 29-144,2-10 39,-6 14-32,1 0 0,-1 0 0,0 0 0,0 1 0,1-1-1,-1 0 1,0 1 0,0-1 0,0 0 0,0 1-1,1-1 1,-1 1 0,0 0 0,0-1 0,0 1 0,0 0-1,0 0 1,-2-1 0,-2 0-10,0 0 1,-1 0-1,1 1 0,0-1 1,-1 1-1,1 0 1,-1 1-1,1-1 0,0 1 1,0 0-1,-1 1 0,1-1 1,0 1-1,0 0 0,0 0 1,0 1-1,1-1 1,-1 1-1,1 0 0,-1 0 1,1 1-1,-5 4 0,3-2 0,0 0-1,1 0 1,0 1-1,0-1 0,0 1 1,1 0-1,0 1 1,0-1-1,1 1 1,0 0-1,0 0 0,1-1 1,0 2-1,-1 8 1,3-16 9,0 1 0,0-1-1,1 1 1,-1 0 0,0-1 0,1 1 0,0-1 0,-1 1 0,1-1-1,0 1 1,0-1 0,0 0 0,0 1 0,0-1 0,0 0 0,0 0-1,0 0 1,0 1 0,1-1 0,-1 0 0,0-1 0,1 1 0,-1 0-1,1 0 1,-1-1 0,1 1 0,-1-1 0,1 1 0,-1-1 0,1 1 0,0-1-1,-1 0 1,1 0 0,-1 0 0,4 0 0,11 1 6,0 0 0,27-3 1,-27 1-8,125-11 27,-141 12-25,0 0 0,1 0 1,-1 0-1,0-1 0,1 1 0,-1 0 1,0 0-1,1 0 0,-1 0 0,0 0 1,1 0-1,-1 0 0,0 0 0,1 0 1,-1 0-1,0 0 0,1 0 0,-1 1 1,0-1-1,1 0 0,-1 0 0,0 0 1,0 0-1,1 0 0,-1 1 0,0-1 1,1 0-1,-1 0 0,0 1 0,0-1 1,0 0-1,1 0 0,-1 1 0,0-1 1,0 0-1,0 0 0,0 1 0,1-1 1,-1 0-1,0 1 0,0-1 0,0 0 1,0 1-1,0-1 0,0 0 0,0 1 1,0-1-1,0 0 0,0 1 0,0-1 1,0 0-1,0 1 0,0-1 0,0 0 1,-1 1-1,1-1 0,0 4 46,0-4 182,7-24-81,-2 9-442,0 0 1,-1 1-1,-1-1 1,3-30-1,21 45-75,-16-1 396,-1 1 0,0-2 0,1 1 0,-1-1 0,0-1 0,0 0 0,0-1 0,-1 1 0,1-2 0,-1 1 0,0-2 0,0 1 0,0-1 0,-1 0 0,0-1 0,0 0 0,0 0 0,-1-1 0,0 0 0,-1 0 0,0-1 0,0 1 0,-1-1 0,0 0 0,-1-1 0,1 0 0,-2 1 0,1-1 0,-2 0 0,1 0 0,-1-1 0,1-18 0,-3 29-31,0 0 1,0-1 0,0 1 0,0 0 0,0 0 0,0-1 0,0 1 0,0 0 0,0-1 0,0 1 0,0 0 0,0 0 0,0-1 0,0 1 0,0 0 0,-1 0-1,1 0 1,0-1 0,0 1 0,0 0 0,0 0 0,0-1 0,0 1 0,-1 0 0,1 0 0,0 0 0,0 0 0,0-1 0,-1 1 0,1 0 0,0 0 0,0 0 0,-1 0-1,1 0 1,0 0 0,0-1 0,0 1 0,-1 0 0,1 0 0,-12 6-135,-7 15-17,10-5 151,1 0 0,1 1 0,1 0 0,0 1 0,2 0 0,0 0 0,-2 21 0,4-30 14,2-1 1,-1 0-1,1 0 0,0 0 1,1 1-1,0-1 0,0 0 1,1 0-1,0 0 1,0 0-1,1 0 0,0-1 1,1 1-1,-1-1 0,1 0 1,1 0-1,-1 0 1,8 7-1,-12-13-401,-12-31-2129,-113-183 1307,124 212 1271,1 1-1,0 0 1,-1-1 0,1 1 0,0-1 0,0 1 0,0 0 0,-1-1-1,1 1 1,0-1 0,0 1 0,0-1 0,0 1 0,0 0 0,0-1-1,0 1 1,0-1 0,0 1 0,0-1 0,0 1 0,0-1-1,0 1 1,0-1 0,0 1 0,0 0 0,1-1 0,-1 1 0,0-1-1,0 1 1,1 0 0,-1-1 0,0 1 0,0 0 0,1-1 0,-1 1-1,0 0 1,1-1 0,-1 1 0,1-1 0,25-2 698,45 14-1093,-54-7 540,59 3-1946,-26-7-5725,-6-4-8458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6 14574,'-7'-5'9653,"-10"6"-7770,-14 9-2326,-135 54 630,186-60-504,1 1 0,27 10 1,21 17 114,-66-30 201,0 0-1,0 0 1,0 0-1,0 0 1,0 1-1,0-1 0,-1 1 1,1 0-1,-1 0 1,0 0-1,0 0 1,0 0-1,0 0 0,0 0 1,-1 1-1,1-1 1,1 7-1,-3-9 48,0 0 1,-1 0-1,1 1 1,0-1-1,0 0 1,-1 1-1,1-1 1,-1 0-1,1 0 1,-1 0-1,1 1 1,-1-1-1,0 0 1,0 0-1,1 0 1,-1 0-1,0 0 1,0 0-1,0-1 1,0 1-1,0 0 0,0 0 1,0-1-1,0 1 1,-1 0-1,1-1 1,0 1-1,0-1 1,-1 0-1,1 1 1,0-1-1,-3 0 1,-45 7 1313,46-7-1307,-16 2 218,1-2 1,0 0-1,-1-2 0,-19-3 1,32 4-630,1-1 1,-1 1-1,0-1 1,1-1-1,-1 1 1,1-1-1,-7-4 1,9 5-473,1 0 0,-1 0 1,1 0-1,0-1 0,0 1 0,0-1 1,0 1-1,0-1 0,0 0 0,1 0 1,-1 0-1,1 0 0,0 0 0,-2-5 1,2-6-10249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13741,'-11'2'529,"1"-1"-436,-1-1 447,0 2-1,0-1 1,1 1-1,-1 1 1,0 0-1,-17 7 1,28-10-541,1 0-1,-1 0 1,0 0 0,0 0 0,1 0-1,-1 0 1,0 0 0,0 0 0,1 0-1,-1 1 1,0-1 0,1 0 0,-1 0-1,0 0 1,0 0 0,1 0 0,-1 0-1,0 0 1,0 1 0,1-1 0,-1 0-1,0 0 1,0 0 0,0 1 0,1-1-1,-1 0 1,0 0 0,0 1 0,0-1-1,0 0 1,0 0 0,0 1 0,1-1-1,-1 0 1,0 0 0,0 1 0,0-1-1,0 0 1,0 0 0,0 1 0,0-1-1,0 0 1,0 1 0,0-1 0,0 0-1,0 0 1,0 1 0,-1-1 0,1 0-1,0 0 1,0 1 0,0-1 0,0 0-1,0 0 1,0 1 0,-1-1 0,1 0-1,0 0 1,0 1 0,0-1 0,-1 0-1,1 0 1,0 0 0,0 0 0,-1 0-1,1 1 1,0-1 0,-1 0 0,24 4-223,294-1 549,-100-4-223,-203 1-90,0 0 0,1 1 0,-1 1 0,0 1 1,16 4-1,-27-5-7,1-1 0,0 0 0,-1 1 0,1 0 1,-1 0-1,0 0 0,0 0 0,0 0 1,0 1-1,0-1 0,0 1 0,0 0 0,-1 0 1,1 0-1,-1 0 0,0 0 0,0 1 1,0-1-1,-1 1 0,1-1 0,-1 1 0,0 0 1,2 5-1,-2 2 21,-1 0 1,1 1 0,-2-1-1,0 0 1,0 0-1,-1 0 1,0 0 0,-1 0-1,0 0 1,0-1-1,-2 1 1,1-1 0,-8 12-1,-12 18 113,-53 68 0,52-76-117,-108 140-251,75-102-3006,32-36-1954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75 10890,'0'0'4762,"0"-8"-545,1-27-1307,-1 34-2815,1 0 0,-1 0 0,0-1-1,-1 1 1,1 0 0,0 0 0,0 0 0,0-1 0,-1 1 0,1 0-1,-1 0 1,1 0 0,-1 0 0,1 0 0,-1 0 0,1 0 0,-1 0 0,0 0-1,0 0 1,0 0 0,1 0 0,-1 0 0,0 1 0,0-1 0,-2-1 0,0 1-51,1 1 0,0-1 0,0 1 0,-1-1 0,1 1 0,0 0 0,-1 0 1,1 0-1,-1 0 0,1 1 0,0-1 0,-4 1 0,-1 1-74,1 0 0,-1 0-1,1 1 1,0 0-1,0 0 1,0 0 0,-11 9-1,10-5 18,0 1 0,1 0-1,0 1 1,0-1 0,0 1 0,-4 13-1,7-18 20,2 0 0,-1 1 0,0-1 0,1 1-1,0-1 1,0 1 0,0 0 0,0-1-1,1 1 1,0 0 0,0 0 0,0-1-1,1 1 1,-1 0 0,1 0 0,2 5 0,-2-9 48,0 1 1,0-1 0,0 0 0,0 0-1,1 1 1,-1-1 0,0 0 0,0 0 0,1 0-1,-1-1 1,1 1 0,-1 0 0,1 0 0,-1-1-1,1 1 1,0-1 0,-1 1 0,1-1 0,-1 0-1,1 0 1,0 1 0,-1-1 0,1 0-1,0-1 1,-1 1 0,4-1 0,0 1 136,-1-1 0,1 0 0,-1 0 0,0 0 0,1 0-1,-1-1 1,0 0 0,7-4 0,-2-1-31,0 0-1,0-1 1,-1 0 0,0-1-1,13-18 1,-18 23-260,-1 0 0,1 0 0,-1 0 0,0-1 0,0 1 0,-1-1 0,1 1-1,-1-1 1,0 0 0,0 1 0,-1-1 0,1 0 0,-1 1 0,0-1 0,0 0 0,-1 0 0,0-5 0,-8 1-3649,-4 7-3343,11 2 5927,-7 0-7430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2210,'0'0'8600,"-1"12"-4238,-10 82 2526,-3 23-921,12-46-5370,2-69-618,0-1-1,0 1 0,0-1 1,0 1-1,0 0 1,0-1-1,1 1 0,-1-1 1,1 0-1,-1 1 0,1-1 1,-1 1-1,1-1 0,0 0 1,-1 1-1,1-1 0,0 0 1,0 0-1,0 1 0,0-1 1,0 0-1,1 0 1,-1 0-1,0 0 0,0-1 1,1 1-1,-1 0 0,0 0 1,1-1-1,-1 1 0,1-1 1,-1 1-1,1-1 0,-1 0 1,3 1-1,-1-1-168,0-1 0,-1 1 0,1 0 0,0-1 0,-1 0 0,1 0 0,-1 1 0,1-1 0,-1-1 0,1 1 0,-1 0-1,0-1 1,0 1 0,1-1 0,-1 0 0,0 1 0,0-1 0,-1 0 0,4-5 0,7-11-1084,0-2 0,-2 0 0,10-23 0,18-66-114,-27 75 1530,-22 75 3143,-13 92-1125,23-119-2259,-4 61 1341,5-71-1620,0 0 0,0 1 0,0-1 0,1 0 1,0 0-1,-1 0 0,2 1 0,-1-1 0,0 0 0,1-1 0,0 1 0,-1 0 0,5 6 0,9 1-8371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94 10890,'0'0'6599,"9"-9"-3605,28-29-442,-36 37-2338,0 0 1,-1 0-1,1 0 0,0 0 0,0 0 1,0 0-1,-1 0 0,1 0 0,0 0 1,-1 0-1,1-1 0,-1 1 0,1 0 1,-1 0-1,0-1 0,1 1 0,-1 0 1,0 0-1,0-1 0,0 1 0,0 0 1,0-2-1,-1 2-121,1 0 0,-1 1-1,0-1 1,1 0 0,-1 0 0,0 1 0,0-1 0,0 1-1,1-1 1,-1 0 0,0 1 0,0 0 0,0-1 0,0 1-1,0 0 1,0-1 0,0 1 0,0 0 0,0 0 0,-2 0-1,-49 2 489,51-2-549,-9 2-29,1 1 0,-1 0 0,1 0 0,0 1 0,0 1 0,0-1 0,0 1 0,1 1 0,-15 12 0,10-8-15,1 1 0,1 1-1,0 0 1,1 1 0,-11 17 0,19-28 5,1-1 0,0 1 0,0 0 0,0-1 0,0 1 0,1 0 0,-1 0 0,0 0 0,1 0-1,-1-1 1,1 1 0,0 0 0,-1 0 0,1 0 0,0 3 0,1-4 3,-1 0-1,0-1 1,1 1 0,-1-1-1,0 1 1,1 0 0,-1-1 0,1 1-1,-1-1 1,1 1 0,-1-1-1,1 1 1,-1-1 0,1 0-1,0 1 1,-1-1 0,1 0 0,0 1-1,-1-1 1,1 0 0,0 0-1,-1 0 1,1 1 0,0-1-1,-1 0 1,1 0 0,1 0 0,3 0-9,-1-1 0,1 1 1,-1-1-1,1 0 1,-1 0-1,1-1 1,-1 1-1,0-1 0,0 0 1,0 0-1,5-3 1,14-14-153,-20 15 99,0 1 0,0-1 0,1 1 0,-1 0 0,1 0 0,0 0-1,0 1 1,0-1 0,0 1 0,1 0 0,-1 0 0,0 1 0,1-1 0,0 1-1,7-1 1,-11 3 24,1 1 1,0-1-1,0 1 0,-1-1 0,1 1 0,0 0 0,-1 0 0,0 0 1,0 0-1,1 0 0,-1 0 0,0 0 0,0 0 0,-1 0 0,1 1 0,0-1 1,-1 0-1,0 1 0,1 3 0,1 3 9,6 17 90,-1 1-1,-2-1 1,0 1-1,-2 0 1,-1 0-1,-2 38 1,-1-55 21,1 0 1,-2 0-1,0 0 1,0-1-1,0 1 1,-1-1-1,-1 1 1,0-1-1,0 0 1,-1 0-1,0-1 1,0 1-1,-1-1 1,0 0 0,0-1-1,-1 1 1,0-1-1,0 0 1,-1-1-1,-14 9 1,20-13-67,-1 0 1,0 0 0,0-1-1,0 0 1,0 1-1,0-1 1,0 0 0,-1 0-1,1-1 1,0 1 0,0 0-1,-1-1 1,1 0-1,0 0 1,-1 0 0,1 0-1,-7-2 1,7 1-43,1-1 1,-1 1-1,1-1 0,-1 1 1,1-1-1,-1 0 0,1 0 1,0 0-1,0 0 0,0 0 1,0 0-1,0-1 1,0 1-1,1-1 0,-1 1 1,-1-5-1,-1-3-124,1-1-1,-1 0 1,2 0 0,0 0-1,0 0 1,1 0-1,0 0 1,1-1 0,1-13-1,0 20 129,0 1-1,0-1 1,0 0-1,1 1 1,0 0-1,0-1 1,0 1-1,1 0 1,-1 0-1,1 0 1,0 0-1,0 1 1,0-1-1,1 1 1,-1 0 0,1 0-1,0 0 1,0 0-1,0 0 1,6-2-1,12-6 1,1 1 1,42-14-1,-24 10-19,-8 2 39,13-5-21,67-35 0,-103 46 34,1 0 1,-1 0 0,0-1 0,-1 0-1,0-1 1,0 0 0,0-1-1,-1 1 1,0-2 0,-1 1 0,11-19-1,-16 25 17,-1 0-1,1 0 0,-1 0 1,1 0-1,-1 0 0,0 0 1,0-1-1,-1 1 0,1 0 1,-1-1-1,1 1 0,-1 0 1,0-1-1,0 1 0,-1-1 1,1 1-1,-1 0 0,1-1 1,-1 1-1,-2-5 0,1 6-2,0-1 1,0 1-1,-1 0 0,1 0 0,-1 0 0,1 0 0,-1 1 1,1-1-1,-1 1 0,0-1 0,0 1 0,0 0 0,0 0 1,0 0-1,0 1 0,0-1 0,0 1 0,0-1 0,0 1 1,0 0-1,-5 1 0,2-1-65,1 1 0,-1-1 0,1 1 0,0 1 0,0-1 0,-1 1-1,1-1 1,0 2 0,1-1 0,-1 0 0,0 1 0,0 0 0,1 0 0,0 0 0,0 1 0,0 0 0,0-1 0,0 1-1,1 1 1,-1-1 0,1 0 0,0 1 0,1 0 0,-1-1 0,1 1 0,0 0 0,0 0 0,0 0 0,1 1 0,0-1 0,0 0-1,0 1 1,1-1 0,0 8 0,0-11-361,0 0 0,0 1 0,1-1 0,-1 0 0,1 0 0,0 0 0,0 0 0,0 1 0,0-1 0,0 0-1,0 0 1,0-1 0,1 1 0,-1 0 0,1 0 0,-1-1 0,1 1 0,0-1 0,-1 1 0,1-1 0,0 0 0,0 1 0,0-1 0,0 0-1,0 0 1,0-1 0,1 1 0,-1 0 0,0-1 0,0 1 0,0-1 0,4 0 0,29 5-7843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4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 11883,'0'0'3145,"-9"5"-551,1 0-2279,-1 0-1,1 1 1,0 1 0,1-1-1,0 1 1,0 0 0,0 1-1,1-1 1,0 1 0,1 1 0,0-1-1,0 1 1,0 0 0,1 0-1,1 0 1,0 1 0,0-1-1,-3 19 1,6-25-294,0 0 0,0 0 0,0 0 0,0 0 0,0 0 0,0 0 0,1 0 0,0 0 0,0 0 0,-1 0 0,2 0 0,-1 0 0,0-1 0,1 1 0,-1 0 0,4 3 0,-1-2 13,1 0-1,-1-1 1,1 1 0,1-1 0,-1 0 0,11 4 0,-5-2-14,-4-2-72,0 1 0,-1-1 0,0 1 0,1 1 0,-2-1 0,1 1 0,0 0 0,-1 0 0,0 1 0,-1 0 0,7 8 0,-10-11 70,1 0 0,0 0-1,-1 1 1,0-1-1,1 1 1,-1-1 0,-1 1-1,1-1 1,0 1 0,-1 0-1,0-1 1,0 1-1,0 0 1,0-1 0,-1 1-1,1 0 1,-1-1-1,0 1 1,0-1 0,0 1-1,-1-1 1,1 1 0,-1-1-1,0 0 1,-2 3-1,-4 6 70,0-2-1,-1 1 0,0-1 0,-1 0 1,-17 12-1,23-18-39,0-1 1,-1 0-1,1 0 1,-1 0-1,0-1 0,0 1 1,0-1-1,0 0 1,0-1-1,0 1 1,-1-1-1,1 0 1,0 0-1,-1-1 0,1 0 1,-11 0-1,14-1-50,0 0 0,0 0 1,1 0-1,-1 0 0,0 0 0,1-1 0,-1 1 0,1 0 0,-1-1 0,1 1 0,0-1 0,0 0 0,0 1 0,0-1 1,0 0-1,0 0 0,0 1 0,0-1 0,1 0 0,-1 0 0,1 0 0,-1 0 0,1 0 0,0 0 0,-1 0 0,1 0 0,1 0 1,-1 0-1,0 0 0,0 0 0,1-2 0,0-4-166,0 1 1,0 0-1,0 0 1,1 0-1,0 0 1,1 0-1,5-12 1,11-6 109,1 1 0,2 0 0,0 1-1,1 2 1,1 0 0,27-17 0,48-43 873,-88 71-721,45-47 266,-53 53-296,1 0-1,-1-1 0,0 1 1,0-1-1,0 0 1,-1 0-1,0-1 1,0 1-1,0 0 1,0-1-1,0-7 0,-2 12-59,0 1 0,0-1 0,0 1 0,0 0 0,0-1-1,0 1 1,0-1 0,-1 1 0,1-1 0,0 1 0,0-1-1,0 1 1,-1-1 0,1 1 0,0 0 0,-1-1-1,1 1 1,0 0 0,-1-1 0,1 1 0,-1 0 0,1-1-1,0 1 1,-1 0 0,1 0 0,-1-1 0,1 1-1,-1 0 1,1 0 0,-1 0 0,1 0 0,-1 0 0,1 0-1,-1 0 1,1 0 0,-1 0 0,1 0 0,-1 0-1,1 0 1,-1 0 0,1 0 0,-1 0 0,1 0 0,-1 0-1,1 1 1,0-1 0,-1 0 0,1 0 0,-1 1 0,1-1-1,-1 1 1,-27 13-112,20-7 150,1 0 0,0 0 0,0 1 0,0 0 0,1 0 0,0 0 0,1 1 0,0 0 0,0 0 0,1 0 0,0 1 0,1-1 0,0 1 0,1 0 0,-3 19 0,5-28-1,0 0-1,1 0 0,-1 0 0,1 0 1,-1 0-1,1 0 0,0 0 0,-1 0 0,1 0 1,0 0-1,0 0 0,0-1 0,-1 1 0,1 0 1,0 0-1,0-1 0,0 1 0,0-1 0,0 1 1,0-1-1,0 0 0,0 1 0,1-1 0,-1 0 1,0 1-1,0-1 0,0 0 0,0 0 0,0 0 1,0 0-1,1 0 0,1-1 0,41-2 867,-24-3-756,0 0 0,-1 0 0,25-13 1,14-6-101,-34 16-48,-17 6-7,1 0 0,0 0 0,0 1 0,0 0 1,1 0-1,-1 1 0,14-1 0,-21 3-3,0-1 0,-1 1 0,1-1 0,0 1 0,-1 0 0,1 0 0,-1-1 0,1 1 0,0 0 0,-1 0 1,0 0-1,1-1 0,-1 1 0,1 0 0,-1 0 0,0 0 0,0 0 0,1 0 0,-1 0 0,0 0 0,0 0 0,0 0 0,0 0 0,0 0 0,-1 1 0,1 36 180,-1-27-52,1-10-87,0 0 0,0 0 0,0 0 0,0 0 0,0 0-1,0 1 1,0-1 0,0 0 0,1 0 0,-1 0 0,0 0 0,0 0-1,1 0 1,-1 0 0,1 1 0,-1-1 0,1 0 0,0-1 0,-1 1-1,1 0 1,0 0 0,0 0 0,1 1 0,28-1 433,-19-2-483,0-2 0,0 1 0,0-1 0,-1-1 0,1 0 0,11-7 0,-13 6-240,0 1 0,0 0 1,1 0-1,-1 1 0,1 1 1,0-1-1,0 2 0,12-2 1,-22 3 224,1 1-1,-1-1 1,1 1 0,0-1 0,-1 1 0,1-1-1,-1 1 1,0 0 0,1-1 0,-1 1 0,1-1 0,-1 1-1,0 0 1,0-1 0,1 1 0,-1 0 0,0 0-1,0-1 1,0 1 0,0 0 0,0-1 0,0 1-1,0 0 1,0 0 0,0-1 0,0 1 0,0 0-1,0-1 1,0 1 0,-1 0 0,1-1 0,0 1 0,-1 1-1,-4 15-1686,-1-6-3347,0-8-3187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6662,'5'-13'9255,"1"15"-3615,0 21-2934,-8 29-576,-10 63 0,11-114-2125,1 1 0,0 0 0,0 0 0,-1-1 0,1 1 0,0 0 0,0 0 0,1 0-1,-1-1 1,0 1 0,1 0 0,-1 0 0,1-1 0,-1 1 0,3 3 0,-3-5 0,1 1-1,-1-1 1,1 1 0,-1-1-1,1 0 1,0 1-1,-1-1 1,1 0 0,0 0-1,-1 1 1,1-1 0,0 0-1,0 0 1,-1 0-1,1 0 1,0 0 0,0 0-1,-1 0 1,1 0 0,0 0-1,-1 0 1,1 0-1,0 0 1,0 0 0,0-1-1,7-2 16,-1-1 1,0 0-1,-1 0 0,1 0 0,8-8 0,22-24-175,-30 29 135,-1-1-1,1 2 0,1-1 1,-1 1-1,1 0 0,0 0 1,16-7-1,-24 13 13,1 0 0,-1 0 0,1 0 1,-1 0-1,1 0 0,0 0 0,-1 0 0,1 0 0,-1 0 1,1 1-1,-1-1 0,1 0 0,-1 0 0,1 1 0,-1-1 1,1 0-1,-1 1 0,1-1 0,-1 0 0,1 1 0,-1-1 1,0 1-1,1-1 0,-1 1 0,0-1 0,1 0 0,-1 1 1,0 0-1,0-1 0,1 1 0,-1-1 0,0 1 0,0-1 1,0 1-1,0-1 0,0 1 0,0 0 0,0-1 0,0 1 1,0-1-1,0 1 0,0 0 0,1 38-19,0-22 17,-2-15 32,1 0 0,0 0 0,1 0-1,-1 0 1,0 0 0,0 0 0,1 0 0,-1 0-1,1-1 1,0 1 0,0 0 0,-1 0-1,1-1 1,0 1 0,0 0 0,1-1 0,-1 1-1,0-1 1,0 1 0,1-1 0,-1 0 0,1 1-1,-1-1 1,1 0 0,0 0 0,-1 0-1,1 0 1,0-1 0,0 1 0,0 0 0,-1-1-1,1 1 1,0-1 0,0 0 0,0 1-1,0-1 1,0 0 0,0 0 0,0 0 0,0-1-1,0 1 1,0 0 0,-1-1 0,1 1 0,0-1-1,0 0 1,0 1 0,2-3 0,4 0 15,0-2-1,-1 1 1,0-1 0,0 0 0,0 0 0,0 0 0,-1-1 0,0 0 0,0-1 0,5-6 0,-3-3-225,1-1-1,-2 1 1,10-32 0,-30 93-17,9-38 264,1 1 0,1-1 0,-1 1-1,2-1 1,-1 1 0,1 0 0,0 0 0,0 0 0,1 0 0,0 0 0,0 0 0,3 11 0,-2-18-38,0 0 1,0 0 0,0-1-1,0 1 1,0 0 0,0-1 0,0 1-1,1-1 1,-1 1 0,0-1-1,0 1 1,1-1 0,-1 0 0,0 1-1,1-1 1,-1 0 0,0 0-1,1 0 1,-1 0 0,0 0 0,1-1-1,-1 1 1,0 0 0,1-1 0,-1 1-1,1-1 1,36-11 384,-24 4-380,-1 0 0,0 0 0,0-2-1,-1 1 1,-1-2 0,1 0 0,-2 0-1,0-1 1,0 0 0,12-21-1,-19 26-62,-14 51-238,5-27 580,2 0 0,0 0-1,1 0 1,0 22 0,3-38-315,0 0 0,0-1 0,1 1 0,-1 0 0,1 0 0,-1-1 0,0 1 0,1 0 0,0-1 0,-1 1 0,1-1 0,-1 1 0,1-1 0,0 1 0,-1-1 0,1 1 0,0-1 0,-1 1 0,1-1 0,0 0 0,0 0 0,-1 1 0,1-1 0,0 0 0,0 0 0,0 0 0,-1 0 0,1 0 0,0 0 0,0 0 0,0 0 0,29-3-7854,-18-4-1008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14382,'0'0'9059,"0"12"-7596,-10 80 1219,-3 38-245,13-128-2431,-1-1-1,1 1 1,0-1-1,0 1 1,0-1-1,0 0 1,1 1-1,-1-1 1,0 1-1,1-1 1,-1 1-1,1-1 1,-1 0-1,1 1 1,-1-1-1,1 0 1,0 0-1,0 1 1,0-1-1,0 0 1,0 0 0,0 0-1,0 0 1,0 0-1,0 0 1,0 0-1,0-1 1,1 1-1,-1 0 1,0-1-1,1 1 1,-1 0-1,1-1 1,-1 0-1,0 1 1,1-1-1,-1 0 1,1 0-1,-1 0 1,1 0-1,-1 0 1,1 0-1,-1 0 1,0 0 0,1-1-1,2 0 1,2-1-9,1 0 0,0 0 0,-1-1 1,0 1-1,1-2 0,-1 1 0,0-1 1,9-7-1,1-6-212,0-1-1,-1 0 1,-1-2 0,-1 1-1,-1-1 1,-1-1 0,13-30-1,-3 6-442,-31 97 386,4-35 480,0 0 0,1 1 0,1-1 1,0 1-1,1 0 0,1 0 0,1 0 0,1 0 1,2 25-1,-1-41-265,-1-1 0,1 1 1,-1 0-1,1 0 0,0-1 0,0 1 1,0 0-1,0-1 0,0 1 0,0-1 1,0 1-1,1-1 0,-1 0 1,2 2-1,15 6-3972,-6-8-2905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68 5349,'1'-2'378,"-1"0"0,0 1 0,0-1 0,1 0-1,-1 0 1,0 1 0,0-1 0,-1 0 0,1 1 0,0-1 0,0 0-1,-1 1 1,1-1 0,-1 0 0,0 1 0,1-1 0,-1 1 0,0-1 0,0 1-1,0-1 1,0 1 0,0 0 0,0-1 0,0 1 0,-1 0 0,1 0 0,0 0-1,-1 0 1,-1-1 0,0 1 4,1 0 1,-1 1-1,0-1 1,1 1-1,-1-1 0,0 1 1,1 0-1,-1 0 0,0 0 1,1 1-1,-1-1 0,0 1 1,1-1-1,-1 1 1,1 0-1,-1 0 0,1 0 1,-1 0-1,-2 3 0,1-2-383,0 1 0,0 0 0,0 0 0,1 0-1,-1 1 1,1-1 0,0 1 0,0 0 0,0-1-1,0 2 1,1-1 0,0 0 0,0 0 0,0 1 0,0-1-1,1 1 1,-2 7 0,3-12 2,1 1 0,-1-1 1,1 1-1,-1-1 0,1 1 0,-1-1 0,1 1 0,-1-1 1,1 0-1,-1 1 0,1-1 0,-1 0 0,1 1 0,0-1 1,-1 0-1,1 0 0,0 1 0,-1-1 0,1 0 1,0 0-1,-1 0 0,1 0 0,0 0 0,0 0 0,-1 0 1,1 0-1,0 0 0,-1-1 0,1 1 0,0 0 1,-1 0-1,1 0 0,0-1 0,27-9 55,24-41 46,-51 53-112,0 0 0,0 1 0,0-1 1,0 1-1,-1-1 0,1 1 1,-1-1-1,1 1 0,-1-1 0,0 4 1,11 117 124,-5-83 168,-2-1 1,-2 1-1,-2 0 0,-6 57 1,5-90-248,-1-1 1,-1 1 0,1-1-1,-1 0 1,0 0-1,-1 0 1,1 0-1,-1 0 1,0-1 0,-1 1-1,1-1 1,-1 0-1,0-1 1,0 1 0,-1-1-1,-8 6 1,11-8-25,1-1 0,-1 1 0,0 0 0,0-1 0,0 0 0,0 0 0,0 0 0,0 0 0,0 0 0,0-1 0,0 1 0,0-1 0,-1 0 0,1 0 0,0 0 0,0 0 1,0-1-1,0 1 0,0-1 0,-1 0 0,1 0 0,0 0 0,1 0 0,-1 0 0,0-1 0,0 1 0,0-1 0,1 0 0,-1 0 0,1 0 0,-1 0 0,1 0 0,0 0 0,0-1 0,0 1 0,-3-6 1,2 3-46,0 1 0,1-1 0,-1 0 0,1 0 0,0-1 1,0 1-1,1 0 0,-1-1 0,1 1 0,1-1 0,-1 1 1,1-1-1,0 1 0,0-1 0,0 1 0,1-1 0,0 1 1,0-1-1,0 1 0,1-1 0,0 1 0,0 0 1,0 0-1,0 0 0,1 0 0,0 0 0,0 1 0,0-1 1,1 1-1,0 0 0,7-7 0,11-9 36,1 1 0,1 1 0,0 1 0,44-22 0,-43 25 13,9-5 26,62-40-26,-87 52-8,0 1 0,-1-2 0,0 1 0,0-1 0,0-1 0,-1 1 1,11-19-1,-17 25 4,0 0 1,0 0 0,0 0-1,0 0 1,0 0 0,0 0-1,0-1 1,-1 1-1,1 0 1,-1-1 0,0 1-1,1 0 1,-1-1 0,0 1-1,-1 0 1,1-1-1,0 1 1,-1 0 0,1-1-1,-1 1 1,1 0 0,-1 0-1,0-1 1,0 1 0,0 0-1,-1 0 1,1 0-1,0 0 1,-4-3 0,4 4-9,-1 0 0,0 0 1,0 0-1,0 0 0,0 0 1,0 0-1,0 1 0,-1-1 1,1 0-1,0 1 0,0 0 1,0 0-1,0 0 0,-1 0 1,1 0-1,0 0 0,0 0 1,0 1-1,-1-1 0,1 1 1,0-1-1,0 1 0,0 0 1,0 0-1,0 0 0,0 0 1,0 0-1,1 0 1,-1 1-1,0-1 0,-2 4 1,-2 0-12,0 0 1,0 1-1,1 0 1,0 0 0,0 1-1,1-1 1,0 1 0,0 0-1,1 0 1,-1 1 0,1-1-1,1 1 1,0-1 0,0 1-1,0 0 1,1 0-1,0 0 1,1 0 0,-1 0-1,2 10 1,0-15-120,-1-1 0,1 0 0,-1 1 0,1-1 0,0 0 0,0 1-1,0-1 1,0 0 0,0 0 0,1 0 0,-1 0 0,0 0 0,1 0 0,0 0 0,-1-1 0,1 1 0,0-1-1,0 1 1,0-1 0,0 0 0,0 1 0,0-1 0,1 0 0,1 1 0,3 0-698,1 0 1,-1 0 0,1-1 0,-1 0-1,1 0 1,10-1 0,9 0-5188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2:5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0 224,'0'0'18919,"-1"11"-16714,-4 45 1555,-23 92-1,10-65-2432,17-78-1305,0 0 0,0-1 0,1 1 1,-1 0-1,1 0 0,0 0 0,1 6 0,0-10-19,-1 0 1,1 0-1,-1 0 0,1 0 0,-1 0 0,1 0 1,0 0-1,0 0 0,-1 0 0,1 0 0,0 0 1,0-1-1,0 1 0,0 0 0,0-1 0,0 1 1,0 0-1,0-1 0,0 0 0,0 1 0,0-1 1,0 1-1,0-1 0,1 0 0,-1 0 0,0 0 1,0 0-1,0 0 0,0 0 0,1 0 0,-1 0 1,2-1-1,6 0-80,0-1 0,-1 0 0,1 0 1,0-1-1,-1 0 0,0-1 0,1 1 1,8-7-1,-9 5 12,0 1 1,-1 0 0,2 0-1,-1 1 1,0 0 0,1 0-1,-1 1 1,1 1 0,12-2-1,-20 4 66,0-1-1,0 1 1,1 0 0,-1 0-1,0 0 1,0 0 0,0 0-1,0 0 1,-1 0 0,1 0-1,0 0 1,0 0-1,-1 0 1,1 1 0,-1-1-1,1 0 1,-1 1 0,1-1-1,-1 0 1,0 1-1,1-1 1,-1 0 0,0 1-1,0-1 1,0 1 0,0-1-1,-1 0 1,1 1-1,0-1 1,-1 2 0,-6 46 326,-1-33 557,3-6-3193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11627,'0'0'4607,"-3"9"-363,2-9-4002,-14 39 2739,14-38-2876,0 0 0,1 0-1,-1 0 1,1 0 0,0 0 0,-1 0-1,1 0 1,0 0 0,0 0-1,0 1 1,0-1 0,0 0-1,0 0 1,0 0 0,0 0-1,0 0 1,0 1 0,0-1-1,1 0 1,-1 0 0,1 0 0,-1 0-1,1 0 1,-1 0 0,1 0-1,-1 0 1,1 0 0,0 0-1,0 0 1,-1-1 0,1 1-1,0 0 1,0 0 0,0-1-1,0 1 1,0 0 0,1 0 0,8 0 60,-1 0 0,0-1 0,0 1 1,1-2-1,-1 0 0,0 0 1,0 0-1,0-1 0,0-1 0,12-4 1,-15 5-153,0 0 1,-1 0 0,1-1-1,0 0 1,-1 0-1,0-1 1,0 0 0,0 0-1,0 0 1,-1 0 0,1 0-1,-1-1 1,0 0 0,-1 0-1,1 0 1,3-8-1,-29 32-210,12-7 176,-21 32 198,30-42-126,-1 0 0,1 1 1,0-1-1,-1 0 0,1 1 1,1-1-1,-1 1 0,0-1 1,0 1-1,1-1 0,0 1 1,-1-1-1,1 1 0,0 0 1,1 4-1,1-6-32,1 0 0,0 0-1,0 0 1,-1-1 0,1 1 0,0-1 0,0 0 0,0 0 0,0 0-1,-1 0 1,1 0 0,0 0 0,0-1 0,3 0 0,19-5 16,-1-1 0,0-1 1,25-11-1,-33 11-38,0 1 1,1 1-1,0 0 0,0 2 1,1 0-1,-1 0 1,1 2-1,20-1 0,-37 4 3,0-1 0,-1 1-1,1-1 1,0 1 0,-1 0 0,1-1-1,-1 1 1,1 0 0,-1-1 0,1 1-1,-1 0 1,0-1 0,1 1-1,-1 0 1,0 0 0,0 0 0,1-1-1,-1 1 1,0 0 0,0 0 0,0 0-1,0 0 1,0-1 0,0 1 0,0 0-1,0 0 1,-1 0 0,1 0-1,0-1 1,-1 3 0,-6 27 195,-12 4 128,-7 12 412,21-30-4420,3 1-3548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62 251 7976,'0'0'3971,"-8"-6"-773,-26-18-369,32 23-2695,1 0 0,-1-1 0,1 1 0,-1 0 0,1-1 0,0 1 0,0-1 0,0 1 0,0-1 0,0 0 0,0 1 0,0-1 0,0 0 0,1 0 0,-1 0 0,1 1 0,-1-1 0,1 0 0,0 0 0,0 0 0,0 0 0,0 0 0,0 0 0,0 0 0,0 0 0,1 1 0,-1-1 0,1 0 0,-1 0 0,1 0 0,0 1 0,0-1 0,0 0 0,-1 0 0,2 1 0,0-3 0,5-4-16,-1 0 0,1 1 1,0 0-1,1 0 0,9-6 1,-14 11 0,15-12-92,2 2-1,0 0 0,0 2 1,1 0-1,0 1 1,1 1-1,0 1 1,0 1-1,1 1 1,-1 1-1,1 0 0,0 2 1,0 1-1,0 1 1,1 1-1,-1 1 1,-1 1-1,1 1 0,0 1 1,29 10-1,-10-1 130,0-1-1,1-2 0,0-2 0,70 5 0,-87-13-123,0-1-1,0-1 0,0-1 0,-1-2 1,1 0-1,-1-2 0,0-1 1,0-1-1,26-12 0,-47 18-40,-1 1 0,1-1-1,0 0 1,0 1-1,0 0 1,0 0 0,0 0-1,0 0 1,0 0-1,0 1 1,0 0 0,0 0-1,0 0 1,1 1-1,-1-1 1,0 1 0,0 0-1,0 0 1,0 0-1,0 0 1,-1 1 0,1 0-1,0 0 1,5 4-1,10 1 10,0 0 0,0-1-1,0-1 1,1-1-1,-1 0 1,1-2-1,36 0 1,-8-4 26,0-2 0,51-11 0,-87 13-31,1 1 0,-1 1 0,24 1 0,0 1-4310,-17-2-2534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13741,'0'0'7484,"-6"9"-6822,1 0-600,0 1 0,1-1 0,0 1 0,1 0 0,0-1-1,1 2 1,0-1 0,0 0 0,1 0 0,0 1 0,1 11-1,0 7 28,1 55 174,0-79-244,-1 0 1,1 0-1,0 0 1,0-1-1,1 1 1,-1-1-1,1 1 1,0-1-1,0 1 1,0-1 0,1 0-1,0 0 1,6 7-1,-8-10 22,1 0 1,-1 0-1,1 0 0,0 0 1,-1 0-1,1 0 0,0-1 1,-1 1-1,1-1 0,0 1 1,0-1-1,0 0 0,0 1 1,-1-1-1,1 0 0,0 0 1,0-1-1,0 1 0,0 0 1,0 0-1,-1-1 0,1 1 1,0-1-1,0 0 0,-1 1 1,1-1-1,0 0 0,-1 0 1,1 0-1,-1 0 0,1-1 1,-1 1-1,0 0 0,1 0 1,-1-1-1,2-2 0,6-6 355,-1 0 0,0-1-1,11-20 1,-7 5-134,-1 0-1,0-1 1,-2 0-1,10-53 0,-13 53-196,-2 113-198,-5-79 133,6 42 55,-5-48-50,0 0 1,0 0-1,0 0 1,1-1-1,-1 1 0,0 0 1,1 0-1,-1 0 1,1 0-1,-1 0 1,1-1-1,0 1 0,-1 0 1,1 0-1,-1-1 1,1 1-1,0-1 0,0 1 1,0 0-1,-1-1 1,1 0-1,0 1 1,0-1-1,0 1 0,0-1 1,0 0-1,0 0 1,0 1-1,-1-1 0,1 0 1,0 0-1,0 0 1,0 0-1,0 0 0,0 0 1,0 0-1,0-1 1,0 1-1,0 0 1,0 0-1,0-1 0,0 1 1,-1 0-1,1-1 1,1 0-1,8-5 64,0-1 1,-1 0-1,0 0 0,-1-1 1,0 0-1,0-1 0,0 0 1,-1 0-1,8-13 0,-8 10 3,1 1 0,1 0 0,0 1-1,1 0 1,0 0 0,13-10 0,-22 20-74,-1-1 0,1 1 1,0-1-1,0 0 0,-1 1 0,1 0 1,0-1-1,0 1 0,-1-1 1,1 1-1,0 0 0,0 0 0,0-1 1,0 1-1,0 0 0,-1 0 0,1 0 1,0 0-1,0 0 0,0 0 0,0 0 1,0 0-1,0 1 0,-1-1 0,1 0 1,0 0-1,0 1 0,0-1 1,-1 0-1,1 1 0,0-1 0,0 1 1,-1-1-1,1 1 0,0 0 0,-1-1 1,1 1-1,0-1 0,-1 1 0,1 0 1,-1 0-1,0-1 0,1 1 0,-1 0 1,1 0-1,-1 0 0,0-1 1,0 1-1,1 0 0,-1 0 0,0 1 1,5 54-113,-5-47 110,0-1 10,1 0-1,0 0 1,0 0 0,1 0 0,0 0 0,3 9 0,-5-16-1,1 0 1,-1 0-1,1 0 1,-1 0 0,1 0-1,-1-1 1,1 1-1,0 0 1,-1 0 0,1 0-1,0-1 1,0 1-1,-1 0 1,1-1-1,0 1 1,0-1 0,0 1-1,0-1 1,0 1-1,0-1 1,2 1 0,-2-1 16,1-1 1,0 1-1,-1 0 1,1-1-1,0 1 1,-1-1 0,1 1-1,-1-1 1,1 0-1,-1 0 1,1 0-1,-1 0 1,1 0-1,-1 0 1,0 0 0,0 0-1,1-1 1,0-1-1,92-116 1014,-75 103-1051,-7 17-24,-10 2 30,0-1-1,-1 1 0,1 0 0,-1 0 1,1 0-1,-1 0 0,0 0 0,0 0 1,0 4-1,-1-4 5,1 0 1,0 0-1,0 0 0,0 0 1,0 0-1,0 0 0,1-1 1,-1 1-1,3 3 0,-3-5 12,0-1 1,0 1-1,0-1 0,0 0 0,0 1 0,-1-1 0,1 0 0,0 0 0,0 0 1,0 0-1,0 1 0,0-2 0,0 1 0,0 0 0,0 0 0,0 0 0,0 0 1,0 0-1,-1-1 0,1 1 0,0 0 0,0-1 0,0 1 0,0-1 0,-1 1 0,1-1 1,0 1-1,0-1 0,-1 0 0,1 1 0,0-2 0,24-25 287,-21 21-223,3-3-81,-3 4 26,0-1 0,1 1 0,0 0 1,0 0-1,8-6 0,-13 11-98,1-1-1,0 1 1,0 0 0,0-1 0,0 1 0,-1 0-1,1-1 1,0 1 0,0 0 0,0 0-1,0 0 1,0 0 0,0 0 0,0 0 0,0 0-1,0 0 1,0 0 0,-1 0 0,1 1-1,0-1 1,0 0 0,0 1 0,0-1 0,0 0-1,-1 1 1,1-1 0,0 1 0,0-1-1,-1 1 1,1 0 0,0-1 0,-1 1 0,1 0-1,0-1 1,-1 1 0,1 0 0,-1 0-1,1 0 1,-1-1 0,0 1 0,1 0 0,-1 0-1,0 0 1,0 0 0,0 0 0,1 0-1,-1 1 1,3 11-2721,-1-6-3042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81 132 11050,'0'0'11398,"-2"11"-10448,-25 75-42,15-54-612,2-1-1,1 1 1,2 1 0,-7 59-1,14-91-292,0-1 0,0 0 0,0 0 0,0 0 0,1 1 0,-1-1 0,0 0 0,0 0 0,0 0 0,0 1 0,0-1 0,0 0 0,0 0 0,0 0 0,1 1-1,-1-1 1,0 0 0,0 0 0,0 0 0,0 0 0,1 0 0,-1 1 0,0-1 0,0 0 0,0 0 0,1 0 0,-1 0 0,0 0 0,0 0 0,0 0 0,1 0 0,-1 0-1,0 0 1,0 0 0,1 0 0,-1 0 0,0 0 0,0 0 0,0 0 0,1 0 0,-1 0 0,0 0 0,0 0 0,0 0 0,1 0 0,-1 0 0,0 0 0,0-1 0,0 1-1,1 0 1,-1 0 0,0 0 0,0-1 0,12-6 175,0-6-26,-1-1 0,0 0 1,-1-1-1,0 0 0,8-20 0,35-87 118,-47 106-231,61-175 100,-62 182-166,-4 63-453,-2-48 475,2 0-1,-1 0 1,1-1 0,0 1 0,0 0-1,0-1 1,1 1 0,0-1 0,0 1 0,5 8-1,-6-12 8,1 0 0,-1 0-1,0-1 1,1 1-1,0-1 1,-1 1 0,1-1-1,0 1 1,0-1 0,0 0-1,0 0 1,0 0 0,0 0-1,0 0 1,0-1-1,0 1 1,1-1 0,-1 1-1,0-1 1,0 0 0,1 0-1,-1 0 1,0 0-1,0 0 1,1 0 0,-1-1-1,0 1 1,0-1 0,0 1-1,0-1 1,3-1 0,2-2 16,1 0 0,-1 0 0,0-1 0,0 0 0,0 0 0,-1-1 0,0 0 0,0 0 0,0-1 0,5-8 0,-3 5-13,0 1 0,1 0 0,15-13 0,-24 22-9,0 0-1,0 0 1,0 0-1,1 0 1,-1 0-1,0 0 1,0 0-1,1 0 1,-1 0-1,0 0 1,0 0-1,0 0 1,1 0-1,-1 0 1,0 0-1,0 0 1,0 0-1,1 0 1,-1 0-1,0 0 1,0 0-1,0 0 1,1 0-1,-1 1 1,0-1-1,0 0 1,0 0-1,0 0 1,1 0-1,-1 0 1,0 1-1,0-1 1,0 0-1,0 0 1,0 0-1,0 0 1,1 1-1,-1-1 1,0 0-1,0 0 1,0 0-1,0 1 1,0-1-1,0 0 1,0 0-1,0 0 1,0 1-1,0-1 1,0 0-1,3 22-78,-4 20 71,-13 49 47,9-60 30,0 1 0,0 36 0,4-58-331,2 22-451,-1-32 413,0 1 0,1-1 0,-1 1 0,0 0 1,0-1-1,0 1 0,1 0 0,-1-1 0,0 1 1,1-1-1,-1 1 0,0-1 0,1 1 0,-1-1 0,1 1 1,-1-1-1,1 1 0,-1-1 0,1 0 0,-1 1 1,1-1-1,-1 0 0,2 1 0,7 0-6764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7431,'0'0'11184,"8"4"-9246,-3-1-1687,0-1 0,1 1 0,-1-1 0,0-1 1,1 1-1,-1-1 0,1 0 0,0 0 0,-1 0 0,1-1 1,0 0-1,-1 0 0,1 0 0,0-1 0,-1 0 1,1 0-1,0-1 0,-1 1 0,7-4 0,0 0-66,0-1 0,0-1 0,-1 0 0,13-10 0,-21 15-129,0-1-1,0 1 1,0-1-1,-1 0 1,1 0 0,-1-1-1,0 1 1,0 0-1,0-1 1,0 1-1,0-1 1,-1 0-1,1 1 1,-1-1 0,0 0-1,-1 0 1,1 0-1,0-6 1,-1 9-48,-1 0 0,1 1 0,-1-1 0,0 0 0,1 0 1,-1 0-1,1 1 0,-1-1 0,0 0 0,0 0 0,1 1 0,-1-1 1,0 1-1,0-1 0,0 1 0,0-1 0,0 1 0,0 0 1,0-1-1,1 1 0,-1 0 0,0 0 0,0-1 0,0 1 0,0 0 1,0 0-1,0 0 0,0 0 0,0 1 0,0-1 0,0 0 0,0 0 1,-2 1-1,-36 8-227,31-4 200,0 1-1,0 0 1,1 0-1,0 1 0,0 0 1,1 0-1,0 0 0,0 1 1,1 0-1,-1 0 1,-5 15-1,5-11 2,1 0 0,1 0 0,0 0 0,1 1 0,0 0 0,1 0 0,-2 25 0,4-36-96,0 1-1,0-1 1,0 0-1,1 0 0,-1 0 1,1 0-1,-1 0 1,1 0-1,0 0 0,-1 0 1,1 0-1,0 0 1,0 0-1,1 0 1,-1 0-1,0-1 0,0 1 1,1-1-1,-1 1 1,4 2-1,-3-3-386,0 0 0,0 1 0,1-1 0,-1 0 0,1 0 0,-1-1 0,1 1 0,0 0 0,-1-1 1,5 1-1,14-1-5462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0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10 897,'0'0'21044,"-10"-3"-20174,8 3-844,-2-2-6,1 1 0,-1 0 0,1 0 0,0 1 0,-1-1 0,0 1 0,1 0 0,-1-1 0,1 2 0,-1-1 0,1 0-1,-1 1 1,1-1 0,-1 1 0,1 0 0,-1 0 0,1 1 0,0-1 0,0 1 0,0-1 0,0 1 0,0 0 0,0 0 0,0 0-1,-4 5 1,1-1 57,0 0-1,1 1 0,-1-1 1,2 1-1,-1 0 0,1 0 1,0 1-1,0-1 0,1 1 1,0 0-1,0 0 0,1 0 0,0 0 1,1 0-1,0 0 0,-1 11 1,3-18-69,-1 0 1,1 0 0,-1 0 0,1 0 0,0-1-1,-1 1 1,1 0 0,0 0 0,0 0-1,-1 0 1,1-1 0,0 1 0,0 0 0,0-1-1,0 1 1,0-1 0,0 1 0,0-1-1,0 1 1,0-1 0,0 0 0,0 1-1,0-1 1,1 0 0,-1 0 0,0 0 0,0 0-1,0 0 1,0 0 0,0 0 0,0 0-1,0-1 1,1 1 0,-1 0 0,0-1 0,1 0-1,3 1 46,0-1 1,-1-1-1,1 1 0,0-1 0,0 1 0,-1-1 1,7-4-1,1-5-7,0 0 0,0-1 1,-1 0-1,-1-1 0,0 0 0,15-27 1,-30 50 10,2 0 1,-1 0 0,1 0 0,0 0-1,-2 21 1,6-30-43,0 0-1,0 0 1,0-1 0,0 1 0,0 0-1,0-1 1,0 1 0,1 0 0,-1-1-1,0 0 1,0 1 0,1-1 0,-1 0-1,0 1 1,0-1 0,1 0 0,-1 0-1,0 0 1,1 0 0,-1 0 0,0-1-1,1 1 1,-1 0 0,0 0-1,2-1 1,37-7 242,-1-11-188,-33 15-95,0 0 0,1 1 0,-1 0 0,1 0-1,0 0 1,0 1 0,0 0 0,1 1 0,9-2 0,8 37-125,-22-33 175,0 1-1,-1-1 0,1 0 0,0 0 1,0 0-1,0-1 0,0 1 0,0-1 1,0 0-1,0 0 0,0 0 1,0 0-1,0 0 0,0 0 0,0-1 1,6-1-1,43-24 196,-27 11-164,-27 35-5026,-3-12-779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43 10570,'0'0'17894,"-8"-8"-17573,6 7-313,-1-2-5,1 0-1,-1 0 0,0 1 0,0-1 1,0 1-1,0 0 0,0 0 0,0 0 1,-1 0-1,1 0 0,-1 1 0,1-1 1,-1 1-1,0 0 0,1 0 0,-1 1 0,0-1 1,0 1-1,0 0 0,1 0 0,-1 0 1,0 0-1,0 1 0,0-1 0,1 1 1,-6 2-1,-9 4-134,1 1 0,-26 15 0,38-20-36,0 0 0,0 0 0,1 1 0,-1-1 1,1 1-1,0 0 0,0 0 0,0 1 0,0-1 0,1 1 0,-1 0 0,-3 8 1,7-13 115,0 1 1,0 0 0,0-1 0,0 1 0,1-1 0,-1 1 0,0 0-1,0-1 1,0 1 0,1-1 0,-1 1 0,0-1 0,1 1-1,-1-1 1,0 1 0,1-1 0,-1 1 0,1-1 0,-1 1 0,1-1-1,-1 0 1,1 1 0,-1-1 0,1 0 0,-1 1 0,1-1 0,-1 0-1,1 0 1,0 1 0,-1-1 0,1 0 0,-1 0 0,1 0 0,0 0-1,-1 0 1,1 0 0,-1 0 0,1 0 0,0 0 0,-1 0 0,2 0-1,38-1 19,-28 1-166,56-3-527,-42 1 287,0 1-1,30 3 0,-55-2 458,-1 0-1,1 0 1,0 0-1,-1 1 1,1-1-1,-1 0 1,1 0 0,-1 1-1,1-1 1,-1 0-1,1 1 1,-1-1-1,0 1 1,1-1 0,-1 0-1,0 1 1,1-1-1,-1 1 1,0-1-1,1 1 1,-1-1 0,0 1-1,0-1 1,1 1-1,-1-1 1,0 1-1,0 0 1,0-1 0,0 1-1,0-1 1,0 1-1,0-1 1,0 1 0,0 0-1,0-1 1,0 1-1,0-1 1,0 1-1,-1-1 1,1 1 0,0-1-1,0 1 1,-1-1-1,1 1 1,0-1-1,-1 2 1,-14 21 1072,-2-8-443,-1 0 1,0-2-1,-40 22 0,47-29-607,-1-1 0,0 1 1,0-2-1,0 0 1,0 0-1,-1-2 1,1 1-1,-20 0 1,25-5-2617,6-8-5591,2 7 6493,0-10-8816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55 12396,'0'0'9780,"-10"0"-9497,4 0-260,0 1 1,-1-1 0,1 1-1,0 1 1,0-1-1,0 1 1,0 0 0,0 0-1,1 1 1,-1-1 0,1 1-1,-1 1 1,1-1 0,0 1-1,0 0 1,0 0-1,1 0 1,0 1 0,0-1-1,-5 7 1,6-7 36,-1 0 15,1 0 1,-1 0-1,0 1 1,1 0-1,0 0 0,0 0 1,1 0-1,-1 0 1,1 0-1,0 1 1,1-1-1,-1 1 0,0 6 1,2-11-72,0-1 1,0 1-1,1 0 0,-1-1 1,0 1-1,1-1 1,-1 1-1,1 0 0,-1-1 1,1 1-1,-1-1 1,1 1-1,-1-1 0,1 1 1,-1-1-1,1 0 1,-1 1-1,1-1 0,0 0 1,-1 1-1,1-1 1,0 0-1,-1 0 1,1 1-1,0-1 0,-1 0 1,1 0-1,0 0 1,-1 0-1,1 0 0,0 0 1,0 0-1,-1 0 1,1 0-1,0-1 0,-1 1 1,1 0-1,0 0 1,0-1-1,31-8 129,-5-8-97,-1-1 0,-1-2 0,0 0 0,-2-1 0,0-2-1,28-36 1,-100 140 733,6-8 985,-41 91 1,53-96-1572,-4-2-1,-45 65 1,69-120-511,11-20-68,12-24-76,23-19-1270,2 1 0,45-46 0,94-86-5708,-142 149 5948,49-47 125,-45 45 2494,1-2 6002,-57 61-5341,6-5-1632,-38 60 1191,46-71-1008,0 0 0,1 0-1,0 1 1,0-1 0,1 1 0,0 0-1,0 0 1,-1 15 0,4-23-314,-1 1 0,0-1 0,1 1 0,-1-1 0,0 1 0,1-1 0,-1 0 0,1 1 0,-1-1 0,1 0 0,-1 0 0,1 1 0,-1-1 0,1 0 0,-1 0 0,1 1 0,-1-1 0,1 0 1,-1 0-1,1 0 0,-1 0 0,1 0 0,-1 0 0,1 0 0,0 0 0,-1 0 0,1 0 0,-1 0 0,1 0 0,-1-1 0,2 1 0,21-5 320,-3-5-325,0 0-1,-1-2 0,0 0 0,0-1 1,-2-1-1,0 0 0,0-2 0,-1 0 0,-1 0 1,16-24-1,-45 58-793,-43 65 763,53-75-234,-1 0 0,1 1 1,0 0-1,1 0 0,0 0 0,1 0 1,-1 0-1,2 0 0,-2 15 0,3-24 48,0 1 0,0-1 0,0 1 0,0-1 0,0 0 0,0 1 1,0-1-1,0 1 0,0-1 0,0 1 0,0-1 0,0 1 0,0-1 0,0 1 0,0-1 0,0 1 0,1-1 0,-1 1 0,0-1 0,0 0 0,1 1 0,-1-1 0,0 1 0,0-1 0,1 0 0,-1 1 0,1-1 0,-1 0 0,0 1 0,1-1 0,-1 0 0,1 0 0,-1 0 0,0 1 0,1-1 0,-1 0 0,1 0 0,-1 0 0,1 0 0,-1 0 0,1 0 0,-1 1 0,2-2 0,16 2-8911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13805,'-8'3'3240,"-9"5"-2237,-1 0 0,1 1 0,0 0 0,1 2 0,-21 16 0,31-23-941,0 1 0,1 0 1,-1 0-1,1 1 0,0-1 0,1 1 0,-1 1 1,1-1-1,0 0 0,1 1 0,-1 0 1,2 0-1,-1 0 0,0 0 0,1 0 0,1 1 1,-2 12-1,3-19-52,0 0 0,0-1 0,0 1 0,0 0 0,0 0 0,0-1 0,0 1 0,1 0 0,-1-1 0,0 1 0,0 0 0,1-1 1,-1 1-1,0 0 0,1-1 0,-1 1 0,1-1 0,-1 1 0,1-1 0,-1 1 0,1-1 0,-1 1 0,1-1 0,0 0 0,-1 1 0,1-1 0,0 0 0,-1 1 0,2-1 0,26 1 364,-20-3-292,0 0 1,0 0-1,-1 0 0,1-1 1,8-5-1,8-7-58,-1-1 1,0-1-1,-1-1 1,-1-1-1,-1-1 0,33-42 1,-44 46-20,-9 15-7,0 1-1,0-1 0,0 1 1,0 0-1,0-1 1,0 1-1,0-1 0,0 1 1,0-1-1,0 1 1,0 0-1,0-1 0,-1 1 1,1 0-1,0-1 1,0 1-1,0 0 0,-1-1 1,1 1-1,0 0 1,0-1-1,-1 1 0,1 0 1,0-1-1,-1 1 1,1 0-1,0 0 1,-1 0-1,1-1 0,0 1 1,-1 0-1,1 0 1,-1 0-1,1 0 0,0 0 1,-1 0-1,1 0 1,-1 0-1,1 0 0,0 0 1,-1 0-1,1 0 1,-1 0-1,1 0 0,0 0 1,-1 0-1,1 0 1,-1 0-1,1 0 0,0 1 1,-1-1-1,1 0 1,0 0-1,-1 0 0,1 1 1,0-1-1,-1 1 1,-11 6-22,1 1 11,-1 0-1,2 1 0,-1 1 0,1-1 1,1 2-1,0-1 0,0 1 0,1 1 1,0-1-1,1 1 0,1 1 1,-9 21-1,14-32-26,0 1 0,0-1 0,0 1 0,1-1 0,-1 1 0,1 0 0,0-1 0,0 1 0,0 0 0,0-1 0,0 1 0,0 0 0,1-1 0,-1 1 0,1-1 0,0 1 0,0-1 0,1 4 0,0-4-110,-1-1 0,1 1 0,0-1 0,-1 1 0,1-1-1,0 0 1,0 1 0,0-1 0,0 0 0,0-1 0,1 1-1,-1 0 1,0 0 0,0-1 0,0 1 0,1-1-1,-1 0 1,0 0 0,1 0 0,3 0 0,20 0-6315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 10762,'0'0'9172,"10"-3"-7817,18-4-702,1 2 0,0 0-1,54 0 1,-28 5 756,-61 2-1430,0 1-1,0 0 0,1-1 1,0 2-1,0-1 1,-10 8-1,-15 10 72,15-15-205,-1 0 1,-1-1-1,1 0 0,-1-2 1,1 0-1,-1-1 0,0 0 1,0-2-1,-20-1 0,29 1-401,72-5 55,101-22 0,-102 17 1892,-90 12-1077,0 2-1,-50 13 0,22-1-2896,19-5-1993,28-9-463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10698,'53'-1'6836,"3"-1"-3456,23-3-2987,115-23 1,-177 23-280,-9 3 117,-17 6-59,-245 97-193,218-89 29,6-1-7,-44 10 1,72-20 14,24-10-390,16-2 245,1 1-1,0 2 1,74-6 0,69 7-245,-222 8-269,-76 13 1,15 9-5617,72-14 2389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6983,'0'0'17712,"0"10"-17557,-3 10-33,0-1-1,-2 1 1,0-1-1,-1 0 0,-1 0 1,-1-1-1,-19 33 1,18-26 941,10-21-63,7-13-501,-1 1-419,-1-1 0,1 1-1,-2-1 1,1 0 0,-2-1-1,1 0 1,-1 1 0,0-1-1,-1-1 1,-1 1 0,1 0 0,-2-1-1,2-12 1,1 30-363,0-1 0,1 1 0,-1-1 0,1 0 0,1-1 0,-1 1 0,1-1 0,0 0 0,0 0 1,8 4-1,-6-5-172,0 0 0,0 0 1,1-1-1,-1 0 1,1-1-1,0 0 0,0 0 1,0-1-1,0 0 1,0 0-1,0-1 0,0 0 1,15-3-1,-19 2 308,0 0 1,0-1-1,0 1 0,0-1 0,0 0 0,0-1 0,0 1 0,-1-1 1,1 0-1,5-5 0,-6 4 267,-1 1 0,0-1 0,0 1 0,0-1 0,0 0 0,-1 0 0,1-1 0,-1 1 0,0 0 0,-1-1 0,1 1 0,-1-1 0,1-5 0,-2 10 6,1-1 0,-1 0-1,0 1 1,0-1 0,0 0-1,0 1 1,0-1 0,0 0-1,0 1 1,0-1 0,0 0-1,0 1 1,0-1 0,0 0-1,0 1 1,0-1 0,-1 0-1,1 1 1,0-1 0,-1 1-1,1-1 1,0 0 0,-1 1-1,1-1 1,0 1 0,-1-1-1,1 1 1,-1-1 0,1 1-1,-1 0 1,0-1 0,0 0-1,-25 3 646,18 0-843,0 1 1,0 0-1,1 1 0,-15 8 0,16-6 146,0-1-1,0 1 0,0 0 1,1 1-1,0-1 0,0 1 1,1 0-1,0 0 0,-5 10 1,8-16-62,1 1 1,-1 0-1,0-1 1,0 1-1,1 0 1,-1 0-1,1 0 1,0 0-1,0-1 1,-1 1-1,1 0 1,0 0-1,0 0 1,1 0-1,-1 0 1,0-1-1,1 1 1,-1 0-1,1 0 0,-1 0 1,1-1-1,0 1 1,0 0-1,0-1 1,0 1-1,0-1 1,0 1-1,0-1 1,1 1-1,-1-1 1,0 0-1,1 1 1,-1-1-1,1 0 1,-1 0-1,1 0 1,0-1-1,-1 1 1,1 0-1,0 0 1,0-1-1,0 1 1,-1-1-1,1 0 1,3 1-1,8 1-503,0 0 1,1-1-1,-1 0 0,17-2 0,-18 0-1499,0-1-1,0 0 1,0-1-1,21-6 1,6-8-6690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172 137 10858,'0'0'3993,"-9"-2"-373,4 1-3424,1 0 0,-1-1 0,0 2 0,0-1 0,0 1 1,0-1-1,0 1 0,0 1 0,0-1 0,0 1 0,0 0 0,0 0 0,1 0 1,-1 0-1,0 1 0,1 0 0,-1 0 0,1 1 0,-1-1 0,1 1 0,0 0 1,-7 6-1,5-3-83,1 1-1,0 0 1,0-1 0,0 2 0,1-1-1,0 1 1,-5 14 0,8-21-104,1 1 0,-1-1 0,0 1 1,1-1-1,-1 1 0,1 0 0,0-1 0,-1 1 0,1 0 1,0-1-1,0 1 0,0 0 0,0-1 0,0 1 0,1 0 1,-1-1-1,0 1 0,1 0 0,-1-1 0,1 1 0,0-1 1,-1 1-1,1-1 0,0 1 0,0-1 0,0 0 0,0 1 1,0-1-1,0 0 0,1 0 0,-1 0 0,0 1 1,1-1-1,-1-1 0,0 1 0,1 0 0,-1 0 0,1 0 1,0-1-1,-1 1 0,1-1 0,-1 1 0,1-1 0,0 0 1,1 0-1,8 1 24,0-1 1,0 0-1,0-1 1,0-1-1,0 1 1,-1-2-1,1 1 1,-1-2-1,0 1 1,0-1 0,0-1-1,0 0 1,0 0-1,-1-1 1,0 0-1,14-14 1,-10 9 56,-1 0 1,0-1-1,0-1 0,-2 0 1,1 0-1,-2-1 0,0-1 1,-1 1-1,0-1 0,7-20 1,-7-9 362,-8 44-447,0-1 0,0 1 1,0-1-1,0 0 0,0 1 0,0-1 0,0 1 0,0-1 0,0 1 0,0-1 0,0 1 0,-1-1 0,1 1 0,0-1 0,0 1 0,-1-1 0,1 1 0,0-1 0,-1 1 0,1-1 1,0 1-1,-1 0 0,1-1 0,-1 0 0,0 1-13,0 0 0,0 0 1,0 1-1,-1-1 0,1 0 0,0 0 0,1 1 1,-1-1-1,0 1 0,0-1 0,0 1 1,0-1-1,0 1 0,0-1 0,0 1 1,1 0-1,-1 0 0,0-1 0,0 2 1,-7 7-26,0 0 0,1 0 0,1 1-1,-1 0 1,2 0 0,-1 0 0,1 1 0,1-1 0,0 1 0,0 1 0,1-1 0,1 0 0,0 1 0,0-1 0,1 1 0,1 0 0,0-1 0,2 14 0,-2-23-126,1 1 0,-1-1 0,1 0 0,0 0 0,-1 1 0,1-1 0,0 0 0,0 0 0,1 0 0,-1 0 0,0 0 0,1 0 0,-1 0 0,1-1 0,0 1 0,0 0-1,3 2 1,26 7-6403,3-10-4991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3395,'2'-22'11755,"-10"8"-5138,7 13-6317,-1 0 0,0 0 0,0 0-1,0 0 1,0 0 0,-1 1 0,1-1 0,0 1 0,0 0-1,0-1 1,0 1 0,-1 0 0,1 0 0,-4 1-1,-2 0-334,0 0-1,0 1 1,0 0-1,0 1 1,0-1-1,1 1 1,-1 1-1,-9 6 1,6-2 32,1 0 0,0 1 0,-16 20 0,23-25-5,0 0-1,0 0 0,0 0 1,0 1-1,1-1 1,-1 1-1,1 0 1,1 0-1,-1 0 0,1 0 1,-1 0-1,0 9 1,3-13 6,-1 0 1,1 0-1,-1 0 1,1 0-1,-1-1 1,1 1-1,0 0 1,-1-1-1,1 1 1,0-1-1,0 1 1,0 0-1,-1-1 1,1 0-1,0 1 1,0-1-1,0 1 1,0-1-1,0 0 1,0 0-1,0 1 1,0-1-1,-1 0 1,1 0-1,0 0 1,0 0-1,1 0 1,35 1-17,-32-1 3,18-1-21,-14 0 28,1 1 0,-1-1 0,0 1 0,0 1 0,0 0 1,0 0-1,1 1 0,-1 0 0,-1 0 0,1 1 0,0 0 0,-1 1 0,1 0 0,11 8 0,-18-11 19,-1 1-1,1-1 1,-1 1-1,1 0 1,-1 0-1,0-1 1,0 1-1,0 0 0,0 0 1,0 0-1,0 0 1,-1 0-1,1 0 1,-1 0-1,1 0 1,-1 1-1,0-1 1,0 0-1,0 0 1,0 0-1,0 0 1,0 0-1,-1 1 1,1-1-1,-1 0 1,-1 4-1,0-1 78,0-1-1,0 1 1,-1 0-1,1-1 1,-1 1-1,0-1 1,-1 0 0,1 0-1,-7 6 1,-4 2 35,-1-1 1,-1 0 0,-25 12 0,2-6-3198,41-28-10069,8-5 4388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6342,'-10'3'7028,"14"2"-4340,18 6-1071,-7-9-826,1 0 0,0-2-1,-1 1 1,1-2 0,0 0-1,0-1 1,20-4 0,-24 3-758,-1 0 1,0-1-1,0 0 1,-1 0-1,1-1 1,-1 0 0,0-1-1,0 0 1,-1-1-1,15-13 1,-23 19-8,0 1-1,0-1 1,0 0 0,0 0 0,0 0 0,0 0-1,0 0 1,0 0 0,0 0 0,-1 0 0,1-1-1,0 1 1,-1 0 0,1 0 0,-1-1 0,1 1-1,-1 0 1,0-1 0,1 1 0,-1 0 0,0-1-1,0 1 1,0 0 0,0-3 0,-1 3-3,0 0 1,0 0 0,0 0-1,0 1 1,0-1-1,0 0 1,-1 1-1,1-1 1,0 1-1,0-1 1,0 1 0,-1-1-1,1 1 1,0 0-1,0-1 1,-1 1-1,1 0 1,0 0-1,-1 0 1,0 0-1,-6 1-12,-1-1-1,1 1 0,0 0 1,0 0-1,0 1 1,0 0-1,-8 4 0,2 1-17,1 1-1,0 0 0,0 1 1,-19 18-1,28-24 4,1 0 0,0 0 1,0 1-1,1-1 0,-1 1 0,1 0 0,-1-1 0,1 1 0,0 0 1,1 0-1,-1 1 0,1-1 0,0 0 0,0 0 0,0 1 1,0-1-1,1 1 0,-1-1 0,1 1 0,1-1 0,-1 5 0,1-7 3,0 1 0,0-1 0,0 0 0,1 1 0,-1-1-1,0 0 1,1 0 0,0 0 0,-1 0 0,1 0 0,0 0-1,0-1 1,0 1 0,0 0 0,0-1 0,0 0 0,0 1-1,1-1 1,-1 0 0,1 0 0,-1 0 0,0-1 0,1 1-1,-1-1 1,5 1 0,7 2-1116,1-2 0,29 1 0,-39-2 500,26-1-4561,3-5-2659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11243,'0'0'5931,"11"-4"-3796,1-2-1568,0 1 1,1 0-1,-1 1 1,1 1-1,0 0 1,0 0-1,0 2 1,0 0-1,19 0 1,-31 2-560,0 0 1,0-1 0,0 1-1,0 0 1,0 0 0,0 0-1,0 1 1,0-1 0,-1 0-1,1 0 1,0 0 0,-1 0-1,1 1 1,-1-1 0,1 0-1,-1 1 1,1-1 0,-1 0-1,0 1 1,0-1 0,0 1-1,0-1 1,0 0 0,0 1-1,0-1 1,0 1 0,0-1-1,-1 0 1,1 1 0,-1 1 0,-11 45 138,6-35-114,2-7 115,1 1 0,0-1-1,1 1 1,-1 0 0,1 0 0,-2 13 0,4-19 108,17-32 1233,-9 14-1442,-2-1-1,1 1 0,-2-1 0,0 0 1,-2 0-1,0-1 0,0 1 0,-1-26 1,-2 44-75,0-1 1,0 1-1,0 0 1,0 0-1,1 0 1,-1-1-1,0 1 1,0 0-1,0 0 1,1-1-1,-1 1 1,0 0-1,0 0 1,1 0-1,-1 0 1,0 0-1,0-1 1,1 1-1,-1 0 1,0 0-1,1 0 1,-1 0-1,0 0 1,0 0-1,1 0 1,-1 0-1,0 0 1,1 0-1,-1 0 0,0 0 1,0 0-1,1 0 1,-1 0-1,0 1 1,1-1-1,-1 0 1,0 0-1,0 0 1,1 0-1,-1 0 1,0 1-1,0-1 1,0 0-1,1 0 1,-1 0-1,0 1 1,0-1-1,0 0 1,1 0-1,-1 1 1,23 14-377,-9-6 310,-5-5 51,1-1 0,0 0 1,0-1-1,0 0 0,1-1 0,-1 0 0,0-1 0,16-1 0,-13 1-450,0 0 0,0 0 0,0 1 0,17 4 1,-29-5 484,0 1 1,0-1-1,-1 0 1,1 1-1,-1-1 0,1 0 1,0 1-1,-1-1 1,1 1-1,-1-1 1,1 1-1,-1-1 1,1 1-1,-1-1 1,1 1-1,-1 0 1,1-1-1,-1 1 1,0 0-1,0-1 1,1 1-1,-1 0 1,0-1-1,0 1 1,0 0-1,1 0 1,-1-1-1,0 1 1,0 0-1,0-1 1,0 1-1,0 0 1,-1 0-1,1-1 0,0 1 1,0 0-1,0-1 1,-1 1-1,1 0 1,0-1-1,-1 2 1,-18 31 447,15-26-452,1-2 29,-1 1-10,0 0 0,0 1 1,1-1-1,0 1 0,0 0 0,1 0 0,-2 9 710,5-16-687,0 0-1,0 0 1,0-1-1,0 1 1,0-1 0,0 1-1,0 0 1,0-1-1,0 0 1,0 1-1,0-1 1,0 0-1,0 1 1,0-1-1,0 0 1,-1 0-1,1 0 1,0 0-1,-1 0 1,1 0-1,0 0 1,-1 0-1,1 0 1,-1 0-1,0 0 1,1 0-1,-1 0 1,0 0-1,0 0 1,1 0-1,-1 0 1,0-2-1,0-44 490,-1 35-362,1-75 25,3 87-216,-1 1 0,1-1 0,-1 1 0,1 0 0,-1 0 0,0 1 0,0-1 0,1 0 0,-1 1 0,3 2 0,0 0-211,1 0 1,0 0-1,0-1 0,0 0 1,0 0-1,1 0 1,-1-1-1,8 2 1,30 2-7250,-22-5-364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128 121 7111,'0'0'14317,"-10"-1"-13543,6 1-698,-1 0-1,1 0 1,-1 0-1,1 0 0,-1 1 1,1 0-1,-1 0 1,1 0-1,0 0 1,0 1-1,-1 0 0,1 0 1,0 0-1,0 0 1,1 1-1,-1-1 1,0 1-1,1 0 0,0 0 1,-1 0-1,1 1 1,0-1-1,1 1 1,-1-1-1,1 1 0,-1 0 1,1 0-1,1 0 1,-1 1-1,-1 4 1,1-4 19,1-1 1,0 0-1,0 0 1,0 1-1,0-1 1,1 1 0,0-1-1,0 1 1,0-1-1,0 0 1,1 1-1,1 7 1,-1-11-51,0 1-1,0-1 1,0 1 0,0-1-1,0 1 1,0-1 0,0 0-1,0 0 1,0 0 0,0 0-1,1 1 1,-1-1 0,1-1-1,-1 1 1,0 0 0,1 0-1,0-1 1,-1 1 0,1 0-1,-1-1 1,1 0 0,0 1-1,-1-1 1,1 0 0,0 0-1,-1 0 1,1 0 0,0 0 0,-1 0-1,1-1 1,0 1 0,-1 0-1,1-1 1,-1 1 0,4-2-1,-1 0-12,-1 0 0,1 0-1,-1 0 1,1 0 0,-1-1 0,0 0-1,0 1 1,0-1 0,0 0 0,0 0-1,0-1 1,-1 1 0,0 0 0,0-1-1,0 0 1,0 1 0,2-7 0,1-3-8,-1 0 1,0 0-1,0 0 1,1-15-1,-3 15-10,-2 8-16,0 1 1,1-1-1,0 1 0,-1 0 1,2-1-1,-1 1 0,1 0 1,2-7-1,-3 10-16,1 0-1,-1 0 1,0-1-1,1 1 1,-1 0 0,0 1-1,1-1 1,-1 0 0,1 0-1,-1 1 1,1-1 0,0 0-1,-1 1 1,1 0-1,-1-1 1,1 1 0,0 0-1,0 0 1,-1 0 0,1 0-1,0 0 1,-1 0 0,1 1-1,0-1 1,-1 0-1,1 1 1,-1 0 0,3 0-1,81 33-279,-32-12 271,-52-21 25,0-1 0,1 0 0,-1 1-1,1-1 1,-1 1 0,1 0 0,-1-1 0,0 1 0,0 0 0,1 0 0,-1 0 0,0 0 0,0 0 0,0 0 0,0 0 0,0 0 0,0 0 0,0 0 0,0 1-1,0-1 1,-1 0 0,1 1 0,-1-1 0,1 0 0,-1 1 0,1 2 0,-1-2 4,-1 1 1,0-1-1,1 0 0,-1 0 1,0 0-1,0 1 0,-1-1 1,1 0-1,0 0 0,-1-1 1,1 1-1,-1 0 0,0 0 1,1-1-1,-1 1 0,-3 1 1,-18 18 266,6-6 327,29-35-356,-4 7-222,-1-1-1,0-1 1,-1 1 0,-1-1 0,0 0 0,-1 0-1,0 0 1,-2-1 0,1 1 0,-2-1 0,-1-30-1,1 48-23,0 0 1,0 0-1,1 0 0,-1 0 0,0 0 0,1 0 0,-1 0 0,1 0 1,0-1-1,-1 1 0,1-1 0,0 1 0,0-1 0,0 1 0,0-1 0,0 0 1,0 0-1,1 0 0,-1 0 0,4 0 0,58 20-115,-60-20 120,13 3-973,1 0 0,-1-2 1,1 0-1,24-1 0,-11-1-5240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48 5862,'0'0'17088,"11"0"-16074,89 5-178,31 1-630,-115-6-188,-1-1 0,1-1-1,0 0 1,-1-1-1,30-10 1,-29 3 54,-25 5 2,-34 4-9,37 1-79,-97 2 53,1 5 0,-1 4-1,-105 26 1,206-35-34,8-1 9,23 1 30,42-3 27,24-10-251,-1-4 0,144-41 0,-329 71-204,12 5 648,-142 15 1,416-61-894,10-1-1812,-301 70 1416,-10-8-13,34-16-3017,22-8-2863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8232,'253'-24'10955,"17"8"-7449,287-1-5501,-294 10 3040,309 1-885,-61 2-53,-479 4-93,-5 0 8,1-1 0,-1-1 0,44-10 0,-71 12-10,1 0 0,-1 1 0,0-1 1,0 0-1,0 0 0,0 0 1,0 0-1,1 0 0,-1 0 0,0 0 1,0 0-1,0 0 0,0 0 0,1 0 1,-1 0-1,0 0 0,0 0 1,0 0-1,0 0 0,1 0 0,-1 0 1,0 0-1,0 0 0,0 0 1,0-1-1,0 1 0,1 0 0,-1 0 1,0 0-1,0 0 0,0 0 1,0 0-1,0 0 0,0-1 0,0 1 1,1 0-1,-1 0 0,0 0 0,0 0 1,0 0-1,0-1 0,0 1 1,0 0-1,0 0 0,0 0 0,0 0 1,0 0-1,0-1 0,0 1 1,0 0-1,0 0 0,0 0 0,0 0 1,0-1-1,0 1 0,0 0 0,0 0 1,0 0-1,0 0 0,0-1 1,0 1-1,0 0 0,-1 0 0,1 0 1,0 0-1,0 0 0,0-1 1,-17-4 267,-24-2-221,-42 6 23,-124 14 1,4 0-531,-913 19-1970,882-27 2426,-142 9 245,632-16-133,-118 4-128,1444-32-2452,-1480 27 2407,106-9 106,-189 7 372,-34-1-370,-32 0-370,-403-26-2436,-603 20 2870,728 31-1405,263-18-2088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4933,'-4'0'772,"-12"1"7659,16-1-8321,0 1 0,0-1-1,-1 0 1,1 0-1,0 0 1,0 0-1,-1 0 1,1 1-1,0-1 1,0 0-1,-1 0 1,1 1-1,0-1 1,0 0 0,0 0-1,0 1 1,0-1-1,-1 0 1,1 0-1,0 1 1,0-1-1,0 0 1,0 1-1,0-1 1,0 0-1,0 0 1,0 1 0,0-1-1,0 0 1,0 1-1,0-1 1,0 0-1,0 1 1,0-1-1,0 0 1,0 0-1,0 1 1,1-1 0,-1 0-1,0 0 1,0 1-1,0-1 1,0 0-1,1 0 1,-1 1-1,0-1 1,1 0-1,2 2-1,0 0-1,0 0 0,1-1 0,-1 0 0,0 1 1,1-1-1,-1-1 0,1 1 0,0 0 0,-1-1 0,1 0 1,0 0-1,4 0 0,-2 0 31,448 4 1043,-245-6-1161,42-8 18,-335 24 98,-1-4 0,-106-1 0,25-2-133,-45 13 50,-150 5 65,358-25 10,46-9 203,19-3-325,0 4 0,1 2 0,0 2 0,70 6 1,-36 0 4,196 5-34,-125 0 29,277-24 1,-499 20-289,-58-5 1,17 0 257,-866 1 189,1697 15-96,-253-6-933,-477-11 947,-15-4-100,-19-5-97,-27 2 71,0 1 0,-76-1 0,-116 11 68,110 1-28,8-1 5,-1 6-1,-245 46 1,349-46-40,26-7 35,1 0 0,-1 0-1,0 0 1,0 0 0,0 1 0,0-1 0,0 0 0,0 0-1,0 0 1,0 0 0,0 0 0,0 0 0,0 0-1,0 0 1,0 0 0,1 0 0,-1 0 0,0 0-1,0 1 1,0-1 0,0 0 0,0 0 0,0 0 0,0 0-1,0 0 1,0 0 0,0 0 0,0 0 0,0 1-1,0-1 1,0 0 0,0 0 0,0 0 0,0 0-1,0 0 1,0 0 0,-1 0 0,1 0 0,0 0-1,0 0 1,0 1 0,0-1 0,0 0 0,0 0 0,0 0-1,0 0 1,0 0 0,0 0 0,0 0 0,0 0-1,0 0 1,-1 0 0,1 0 0,0 0 0,0 0-1,0 0 1,0 0 0,0 0 0,0 0 0,42 2-120,240-23 0,-88 3-384,94 3-658,211-17-1637,-480 31 2800,-15 1 7,-1 0 1,0 0-1,1-1 1,-1 1 0,0-1-1,0 0 1,1 0-1,-1 0 1,0 0 0,3-2-1,-6 3-1,0 0 0,0 0 0,0 0 0,0 0 0,0 0-1,0 0 1,0 1 0,0-1 0,-1 0 0,1 0 0,0 0 0,0 0 0,0 0 0,0 0-1,0 0 1,0 0 0,0 0 0,-1 0 0,1-1 0,0 1 0,0 0 0,0 0 0,0 0-1,0 0 1,0 0 0,0 0 0,0 0 0,-1 0 0,1 0 0,0 0 0,0 0-1,0 0 1,0 0 0,0 0 0,0-1 0,0 1 0,0 0 0,0 0 0,0 0 0,0 0-1,0 0 1,0 0 0,0 0 0,0 0 0,0-1 0,0 1 0,-1 0 0,1 0 0,0 0-1,0 0 1,1 0 0,-1 0 0,0-1 0,0 1 0,0 0 0,0 0 0,0 0-1,0 0 1,0 0 0,0 0 0,0 0 0,0 0 0,0-1 0,0 1 0,0 0 0,0 0-1,0 0 1,-13-1 218,-218 6 413,-445 67 0,587-55-1405,10-1-1621,28-9-2044,33-6-1784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31 482 9577,'0'0'10992,"-6"-8"-10368,-16-28-84,22 34-476,-1 0 1,1 0 0,-1 0 0,1 0 0,0 0 0,0 0 0,0 0 0,0 0 0,0 0 0,0 0 0,1 1 0,-1-1 0,1 0 0,-1 0-1,1 0 1,0 0 0,-1 1 0,1-1 0,2-3 0,24-29 818,-20 26-758,15-16-56,0 2 0,2 0 0,1 1 0,48-31 0,118-56 145,-179 102-213,19-10 5,0 2 0,2 1 0,-1 1 0,2 2 1,-1 1-1,1 2 0,0 1 0,1 2 0,0 1 0,-1 2 0,1 1 0,0 2 0,-1 1 0,50 11 0,581 84 3480,-654-97-3387,28 4 371,0-2 0,0-1 1,0-3-1,50-5 0,-73 1-533,0-1-1,0-1 1,0 0-1,-1-1 1,-1 0-1,1-1 1,-1-1-1,-1-1 1,15-13-1,-20 13-3972,-4 3-2306,-4-4-7698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8680,'0'0'7997,"0"9"-6299,1-1-1411,1 1 0,0-1 0,0 0 0,1 1 0,0-1 0,1 0 0,-1-1 0,1 1 0,1-1 0,0 1 0,0-1 0,0-1 0,1 1 0,0-1 0,0 0 0,9 7 0,1-1-216,0-1 0,1-1 1,0 0-1,1-1 0,0-1 0,1-1 1,-1 0-1,2-1 0,-1-1 0,0-1 1,1-1-1,26 1 0,-14-3 17,-1-2 0,1-1-1,-1-1 1,0-2 0,0-1 0,0-2-1,32-12 1,79-32 0,175-57 188,-260 94-238,0 2 1,0 2-1,106-4 1,-121 14 241,1 2 0,-1 1 0,76 15 0,-101-13-174,-1 1 1,0 0-1,0 1 1,-1 0-1,0 1 1,0 1-1,0 1 0,-1 0 1,0 1-1,-1 0 1,0 1-1,18 20 1,-28-27-19,-1-1 0,0 1 0,0-1-1,0 1 1,0 0 0,0 0 0,-1 0 0,0 0 0,0 0 0,0 0 0,0 0 0,0 0 0,-1 1 0,0-1 0,0 7 0,6 34-390,-2-40-1471,10-18-20178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 2883,'0'0'24236,"0"12"-24038,-3 20 44,-1-1 1,-1 0 0,-2 0 0,-13 37 0,9-34-49,1-1 0,3 2 0,0-1-1,-2 50 1,9-83-169,0 1-1,0-1 1,0 1 0,0-1 0,0 1-1,0-1 1,1 1 0,-1-1-1,0 1 1,1-1 0,0 1 0,-1-1-1,1 0 1,0 1 0,-1-1 0,1 0-1,0 0 1,0 1 0,0-1-1,0 0 1,0 0 0,0 0 0,1 0-1,-1 0 1,0 0 0,0-1 0,3 2-1,0-1 67,0 0 0,0 0-1,0-1 1,0 1 0,0-1 0,-1 0-1,1 0 1,0-1 0,0 1-1,7-3 1,7-2 273,-1-1-1,0 0 1,31-18-1,4-8-324,-1-2-1,-2-2 0,50-49 1,119-144-70,-204 210-1228,-14 19 1201,0 0 0,0 0-1,0 0 1,0 0 0,0 0 0,0 0-1,0 0 1,0 0 0,0 0-1,0 0 1,0 0 0,-1 0 0,1 0-1,0 0 1,0 0 0,0 0 0,0 0-1,0 0 1,0 0 0,0 0-1,0 0 1,0 0 0,0 0 0,0 0-1,0 0 1,0 0 0,-1-1 0,1 1-1,0 0 1,0 0 0,0 0-1,0 0 1,0 0 0,0 0 0,0 0-1,0 0 1,0 0 0,0 0 0,0 0-1,0 0 1,0-1 0,0 1-1,0 0 1,0 0 0,0 0 0,0 0-1,0 0 1,0 0 0,0 0 0,0 0-1,0 0 1,0 0 0,0-1-1,-32 25-8118,15-11-828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90 109 1890,'0'0'11120,"-10"2"-8494,2 0-2503,-36 11 3725,42-12-3618,0 0-1,1 0 0,-1 0 1,0 0-1,1 0 0,-1 1 1,1-1-1,-1 0 0,1 1 1,0 0-1,0-1 1,-1 1-1,1-1 0,0 1 1,1 0-1,-1 0 0,0 0 1,0 0-1,1 0 0,-1-1 1,1 1-1,-1 0 1,1 0-1,0 3 0,0-3-126,0-1 0,0 1 0,0-1-1,0 1 1,0 0 0,0-1 0,0 1-1,1-1 1,-1 1 0,0-1 0,1 0 0,-1 1-1,1-1 1,0 1 0,0-1 0,-1 0-1,1 0 1,0 1 0,0-1 0,0 0-1,0 0 1,0 0 0,0 0 0,1 0 0,-1 0-1,0 0 1,3 1 0,1-1 25,0 0-1,0 0 1,0 0 0,1-1-1,-1 0 1,10 0 0,-3-1 19,-6 1-109,1-1 1,-1 0-1,1 0 0,-1-1 1,1 0-1,-1 0 1,0-1-1,0 1 0,0-1 1,0-1-1,0 1 1,-1-1-1,0 0 0,1 0 1,-1 0-1,-1-1 1,8-8-1,-7 6-13,0 1 0,0-1 0,-1 0 0,0-1 0,0 1 0,0-1 0,-1 0 0,-1 0 0,1 0 0,-1 0 0,0 0 0,-1 0 0,1-13 0,-2 19-23,0 1 1,0 0-1,0-1 0,0 1 1,0 0-1,0-1 1,-1 1-1,1 0 0,0 0 1,-1-1-1,1 1 1,0 0-1,-1 0 1,0-1-1,1 1 0,-1 0 1,0 0-1,1 0 1,-1 0-1,0 0 1,0 0-1,0 0 0,0 0 1,-2-1-1,1 2-10,1 0-1,-1-1 1,0 1-1,0 0 1,1 0-1,-1 0 1,0 0-1,1 1 1,-1-1-1,0 0 1,1 1 0,-1-1-1,0 1 1,1-1-1,-1 1 1,1 0-1,-1 0 1,1 0-1,-1 0 1,-1 2-1,-12 8-14,0 1-1,2 1 0,-1 1 1,2-1-1,0 2 0,-19 30 1,30-44 23,0-1 0,0 1 0,1 0 0,-1 0 0,0 0 0,1-1 0,-1 1 1,1 0-1,-1 0 0,1 0 0,0 0 0,-1 0 0,1 0 0,0 0 0,0 0 0,0 0 0,-1 0 1,1 0-1,0 0 0,0 0 0,1 0 0,-1 0 0,0 0 0,0 0 0,0 0 0,1 0 1,-1 0-1,0 0 0,1 0 0,-1 0 0,1 0 0,-1 0 0,1-1 0,-1 1 0,1 0 0,0 0 1,-1 0-1,1-1 0,0 1 0,0-1 0,0 1 0,-1 0 0,1-1 0,0 1 0,0-1 0,0 0 1,0 1-1,0-1 0,0 0 0,0 1 0,2-1 0,7 1 4,0 0 0,0 0-1,1-1 1,14-2 0,-3 1-2,23 0-1,82 4 9,-113-2-7,0 1 0,0 0 0,0 1 0,-1 1 0,1 0 0,22 12 0,-15 1 997,-18-15 39,-3-16-410,0 8-606,-9-60 16,-1-20-238,13 88-779,0 0 0,0 0 0,0 0 0,0-1 0,0 0 0,0 1 0,0-1 0,1 0 0,5 1 0,12 1-4633,0-2-1003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9513,'0'0'6951,"0"8"-6204,1 23-61,1-1-1,2 1 1,1-1 0,1 0 0,2 0-1,0-1 1,3 0 0,0-1 0,1 0-1,33 52 1,-31-57-755,-30-43-593,-12-12 96,-21-25-188,36 40 942,-2 0-1,-26-24 0,40 40 0,16 2-316,-14-1 139,38 8-2363,56 5 0,-85-12 1714,0-1 1,-1 1-1,1-2 1,0 0-1,0 0 1,-1 0-1,1-1 1,-1-1-1,0 1 1,1-2 0,16-7-1,-14-3 496,-3-12 5285,-9 26-5003,0-1 1,0 0 0,0 1 0,0-1-1,0 0 1,-1 0 0,1 1-1,0-1 1,0 0 0,0 1 0,-1-1-1,1 0 1,0 1 0,-1-1-1,1 0 1,0 1 0,-1-1 0,1 1-1,-1-1 1,1 1 0,-1-1-1,1 1 1,-1-1 0,0 1 0,1-1-1,-1 1 1,1 0 0,-1-1-1,0 1 1,1 0 0,-1 0 0,0 0-1,0-1 1,1 1 0,-1 0-1,0 0 1,1 0 0,-1 0 0,0 0-1,0 0 1,1 0 0,-1 0 0,0 1-1,1-1 1,-1 0 0,0 0-1,1 1 1,-1-1 0,0 0 0,1 1-1,-1-1 1,0 0 0,1 1-1,-1-1 1,0 1 0,-1 1-124,-1 0 1,1 0 0,0 0-1,-1 0 1,1 0 0,0 0-1,1 0 1,-1 1 0,0-1-1,1 1 1,-1 0-1,1-1 1,0 1 0,0 0-1,0 0 1,0-1 0,0 1-1,0 0 1,1 3 0,-5 57 296,5-62-308,0 0 0,0 0 1,0-1-1,0 1 0,0 0 0,0 0 1,0-1-1,0 1 0,0 0 0,0 0 1,1-1-1,-1 1 0,0 0 0,1 0 1,-1-1-1,0 1 0,1 0 0,-1-1 1,1 1-1,-1-1 0,1 1 0,-1 0 1,1-1-1,-1 1 0,1-1 0,0 0 1,-1 1-1,1-1 0,1 1 0,22-4 624,-19 0-412,1 0 1,-1 0-1,1 0 0,-1-1 0,0 1 0,7-8 0,-4 1-102,-1 1 0,0-1 0,-1-1 1,0 1-1,-1-1 0,5-13 0,-10 44-174,-1-8 113,0 0 0,2 0 0,-1 0 0,2-1 0,3 20 0,-4-29-50,0 0 1,-1 0-1,1 0 1,0 0-1,0 0 1,0-1-1,0 1 1,0 0-1,1-1 0,-1 1 1,0-1-1,1 1 1,-1-1-1,1 0 1,-1 0-1,1 1 1,0-1-1,0 0 1,-1 0-1,1-1 1,0 1-1,0 0 1,0-1-1,0 1 1,0-1-1,0 1 1,0-1-1,0 0 1,0 0-1,0 0 1,0 0-1,0 0 1,0-1-1,0 1 1,0-1-1,0 1 1,0-1-1,0 1 1,-1-1-1,4-2 0,-1 1-185,0 0 0,0 0-1,0 0 1,0-1 0,0 1-1,-1-1 1,1 0-1,-1 0 1,0 0 0,5-6-1,13-23-4346,-4 0-2946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42 11755,'0'0'13570,"-11"-8"-13281,-33-21-247,41 28-43,-1 0 0,1 0 0,-1 0 0,1 1 0,-1-1 0,0 1 0,1 0-1,-1 0 1,1 0 0,-1 1 0,0-1 0,1 1 0,-1 0 0,1 0 0,-1 0 0,1 1 0,0-1-1,0 1 1,-1-1 0,1 1 0,0 0 0,1 0 0,-1 1 0,0-1 0,0 0 0,1 1 0,0 0-1,-1 0 1,1 0 0,0 0 0,0 0 0,1 0 0,-3 5 0,4-7 0,1 0 0,-1 0 1,0 0-1,1 0 0,-1 0 1,1-1-1,-1 1 0,1 0 0,0 0 1,-1 0-1,1 0 0,0-1 1,0 1-1,-1 0 0,1-1 0,0 1 1,0 0-1,0-1 0,0 1 1,0-1-1,0 0 0,0 1 0,0-1 1,0 0-1,0 1 0,0-1 1,0 0-1,2 0 0,39 8 12,-36-7-22,26 2 5,-24-3 6,-1 1-1,1-1 1,0 1-1,0 0 1,-1 1 0,1 0-1,0 0 1,-1 1-1,0 0 1,0 0-1,10 6 1,-16-8 7,0 0 0,-1-1 0,1 1-1,0 0 1,0 0 0,-1 0 0,1 0 0,-1-1 0,1 1 0,-1 0 0,1 0 0,-1 0 0,1 0 0,-1 1-1,0-1 1,0 0 0,1 0 0,-1 0 0,0 0 0,0 0 0,0 0 0,0 0 0,0 0 0,-1 0-1,1 0 1,0 2 0,-1-1 100,-1 0-1,1 1 0,0-1 1,-1 0-1,1 0 0,-1 0 1,0 0-1,0 0 0,1 0 1,-5 2-1,-2 2 306,0-1 0,0-1 0,0 1 0,-1-1 0,-9 3-1,6-3-322,0-1-1,-1-1 0,1 0 0,-1 0 0,1-1 0,-1-1 0,0 0 0,1-1 0,-14-2 0,10-7-2298,16 10 1913,-1-1-1,1 1 1,0-1-1,-1 1 1,1-1-1,0 0 1,0 1-1,0-1 1,-1 1-1,1-1 1,0 0-1,0 1 1,0-1 0,0 0-1,0 1 1,0-1-1,0 0 1,0 1-1,1-1 1,-1 1-1,0-1 1,0 0-1,0 1 1,1-1-1,-1 1 1,0-1-1,1 1 1,-1-1-1,0 1 1,1-1-1,-1 1 1,1-1-1,-1 1 1,1-1-1,-1 1 1,1 0-1,-1-1 1,1 1-1,0-1 1,13-8-5159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107 310 10954,'0'0'12396,"-11"6"-11590,-1 0-432,0 1 0,1 0-1,-16 13 1,24-18-294,1-1-1,-1 1 1,1 0 0,0 0-1,0 1 1,-1-1 0,2 0-1,-1 1 1,0-1 0,0 1 0,1-1-1,-1 1 1,1 0 0,0-1-1,0 1 1,0 0 0,0 0-1,1 0 1,-1 0 0,1 0 0,0 0-1,-1 0 1,1 0 0,1 0-1,-1 0 1,0 0 0,2 4-1,-2-6-69,1-1 1,0 1-1,-1 0 0,1 0 0,0 0 0,0-1 0,0 1 0,0 0 0,0-1 0,0 1 0,0 0 1,0-1-1,0 0 0,0 1 0,0-1 0,0 1 0,0-1 0,0 0 0,0 0 0,0 0 0,2 0 0,28 0 329,-23 0-184,2-1-66,1-1 1,-1 0-1,1 0 1,-1-1 0,0 0-1,0-1 1,0 0-1,0-1 1,-1 0-1,1 0 1,-1-1-1,-1 0 1,1-1 0,-1 0-1,0 0 1,7-10-1,-2 3-69,-1-1 0,0 0 0,-1-1 0,-1 0 0,0-1 1,-2 0-1,0 0 0,7-23 0,-10 24-37,-1 0 1,-1 0-1,0 0 1,0-30 0,-3 41-2,-1 0 1,1 0-1,-1 0 1,0 0-1,0 1 1,0-1-1,-1 0 1,1 1-1,-4-6 1,4 8 10,0 0 0,0 0 0,-1 0 0,1 1 0,-1-1 0,0 0 0,1 1 0,-1-1 1,0 1-1,0-1 0,0 1 0,0 0 0,0 0 0,0 0 0,-1 0 0,1 0 0,0 1 0,0-1 1,-5 0-1,-1 0-7,0 1-1,-1 1 1,1-1 0,0 1 0,0 1 0,-1-1 0,1 2 0,0-1 0,0 1 0,1 0 0,-1 0 0,1 1 0,-1 0 0,1 1 0,1-1-1,-1 1 1,0 1 0,1-1 0,0 1 0,1 0 0,-7 8 0,11-13 14,1 0-1,-1 0 1,0 0 0,1 0-1,-1 0 1,1 0 0,-1 0 0,1 0-1,-1 0 1,1 0 0,0 0-1,-1 0 1,1 0 0,0 1-1,0-1 1,0 0 0,0 0 0,0 0-1,0 0 1,0 0 0,0 1-1,0-1 1,1 0 0,-1 0-1,0 0 1,1 0 0,-1 0-1,1 0 1,-1 0 0,1 0 0,0 0-1,-1 0 1,1 0 0,0 0-1,0 0 1,-1-1 0,1 1-1,0 0 1,0-1 0,0 1 0,0 0-1,0-1 1,0 1 0,0-1-1,0 1 1,0-1 0,0 0-1,3 1 1,8 3-13,1-1 1,0 0-1,21 2 0,-10-2-22,-11-1-15,1 2 0,-1-1 0,0 1 0,23 12 0,-32-14 54,-1 0-1,0-1 0,0 2 0,0-1 1,-1 0-1,1 1 0,0-1 0,-1 1 1,0 0-1,0 0 0,1 0 1,-2 0-1,1 0 0,0 0 0,-1 0 1,1 1-1,-1-1 0,0 0 0,0 1 1,0 0-1,-1-1 0,1 1 0,-1 6 1,-1-1 58,0 0 0,0 1 0,-1-1 0,0 0 0,-1-1 1,0 1-1,0 0 0,-1-1 0,-7 13 0,4-9-237,1 0-1,1 0 1,-5 18 0,9-19-2130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16816,'0'0'10154,"-21"55"-8265,10-25-672,-3 4-448,3 1-320,0 0-289,7-4-96,-2-2-32,6-7 0,0-5-192,0-7-321,0-2-416,6-20-7270,2-11 511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8072,'0'0'7046,"11"4"-3597,4 0-2455,1 0 0,-1-1 0,1-1 0,0 0 1,17 0-1,-23-2-672,0 0 1,0-1-1,0 0 1,1-1 0,-1 0-1,0-1 1,-1 0-1,1 0 1,0-1-1,14-8 1,-20 10-224,1 0 0,-1-1-1,1 0 1,-1 0 0,0 0 0,0-1 0,0 1 0,-1-1 0,1 0-1,-1 0 1,0 0 0,0-1 0,0 1 0,-1-1 0,0 1 0,0-1-1,0 0 1,0 0 0,-1 0 0,1 0 0,-1 0 0,-1 0 0,1-1 0,-1 1-1,0 0 1,0-6 0,-1 8-81,0 1 0,0 0-1,0 0 1,0 0 0,-1 0 0,1 1 0,0-1-1,-1 0 1,0 0 0,1 1 0,-1-1-1,0 1 1,0 0 0,0-1 0,0 1-1,0 0 1,0 0 0,0 0 0,0 0 0,0 1-1,0-1 1,-1 0 0,1 1 0,0 0-1,0-1 1,-1 1 0,-3 0 0,-3 0-36,-1 0 0,1 0 0,0 1 0,0 0 0,-17 4 0,16-1 22,1 0 1,-1 1 0,0 0 0,1 0-1,0 1 1,1 0 0,-1 1-1,1 0 1,0 0 0,1 1-1,-1 0 1,2 0 0,-1 1 0,1 0-1,0 0 1,1 0 0,0 1-1,1-1 1,0 1 0,0 0-1,1 1 1,1-1 0,-1 0 0,0 16-1,3-23 12,1 1-1,-1-1 1,1 0-1,0 0 1,0 0-1,0 0 1,0-1 0,1 1-1,-1 0 1,1 0-1,0-1 1,0 1-1,0-1 1,0 1-1,0-1 1,0 0-1,1 0 1,-1 0-1,1 0 1,-1 0 0,1-1-1,0 1 1,0-1-1,-1 0 1,1 1-1,0-1 1,0-1-1,0 1 1,1 0-1,3 0 1,13 2 97,0 0 0,0-1 0,28-1 0,-46-1-113,9 0-383,0 0-1,0-1 1,0 0-1,20-6 1,-27 6 67,0 0 1,1-1 0,-1 0 0,0 0-1,0 0 1,-1-1 0,1 0 0,0 1 0,-1-1-1,0 0 1,1 0 0,-1-1 0,0 1-1,4-7 1,10-27-6683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16143,'0'0'13837,"6"29"-24279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4068,'0'0'24204,"0"16"-23414,-54 300 1495,49-299-2222,1 1 1,1 0-1,1 1 1,0-1-1,2 0 0,0 1 1,3 20-1,-3-37-55,1 0-1,0 0 0,0 0 1,0 0-1,0 0 1,0 0-1,1 0 0,-1-1 1,1 1-1,-1-1 1,1 1-1,-1-1 0,1 1 1,0-1-1,0 0 1,0 0-1,-1 0 1,1 0-1,0 0 0,1 0 1,-1 0-1,0-1 1,0 1-1,0-1 0,0 0 1,4 1-1,7 0 40,0 0 0,0-1 0,16-2 1,-18 1-10,47-9 64,-46 8-107,-1-1 1,1 1-1,0 1 1,0 0-1,18 1 1,-29 1 3,0-1 0,-1 0 0,1 1 0,-1-1-1,0 1 1,1-1 0,-1 1 0,1-1 0,-1 1 0,0-1 0,1 1 0,-1-1 0,0 1 0,1-1 0,-1 1 0,0 0-1,0-1 1,0 1 0,0-1 0,0 1 0,1 0 0,-1-1 0,0 1 0,0-1 0,0 1 0,-1 0 0,1-1-1,0 1 1,0 0 0,0-1 0,0 1 0,0-1 0,-1 2 0,-9 20 59,3-17-40,-1 0-1,-1 0 0,1-1 0,-1 0 0,1-1 1,-1 0-1,0 0 0,0-1 0,-1 0 1,1-1-1,-10 1 0,-13 0 75,-58-3-1,86 1-174,-1 0 0,1 0 0,0-1 1,-1 1-1,1-1 0,0 0 0,0 0 0,0-1 0,0 1 1,0-1-1,0 0 0,0 0 0,0 0 0,1 0 0,-1-1 1,1 0-1,0 1 0,0-1 0,0 0 0,0-1 0,0 1 0,0 0 1,1-1-1,0 0 0,0 1 0,-3-6 0,5 8-85,0 0 0,0 1 0,0-1 0,0 1 0,0-1 0,0 0 0,0 1 0,0-1-1,0 0 1,0 1 0,0-1 0,1 1 0,-1-1 0,0 1 0,0-1 0,1 0 0,-1 1 0,0-1 0,0 1 0,1-1-1,-1 1 1,1-1 0,-1 1 0,0 0 0,1-1 0,-1 1 0,1-1 0,-1 1 0,1 0 0,-1-1 0,1 1 0,0 0-1,0-1 1,24-5-6356,-18 5 3794,16-2-4695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10858,'0'0'13672,"-6"9"-12247,-1 2-964,0 0-1,1 1 0,0 0 0,1 0 1,1 0-1,0 0 0,1 1 1,-4 25-1,6-30-331,0 1 1,1-1-1,0 0 1,0 0-1,1 0 1,3 14-1,-4-21-118,0 0 0,1 0 0,-1 0 0,1 0 0,-1 0 0,1 0 0,-1 1 0,1-1 0,0 0 0,0-1 0,0 1 0,-1 0-1,1 0 1,0 0 0,0 0 0,0-1 0,0 1 0,0 0 0,0-1 0,2 1 0,0 0 14,-1-1-1,0 0 0,0 0 1,1 0-1,-1 0 1,0-1-1,0 1 0,0 0 1,1-1-1,-1 0 1,0 1-1,0-1 0,0 0 1,0 0-1,3-3 1,6-3 17,-1-1 0,0 0 1,-1 0-1,0-1 1,14-18-1,-15 18-21,-1 0-1,1 0 0,1 1 0,0 0 0,0 0 1,0 1-1,11-6 0,-20 13-21,1 0 1,-1 0-1,0 0 1,1 0-1,-1 0 1,1 0-1,-1 0 1,0 0-1,1 0 1,-1 0-1,0 0 0,1 0 1,-1 0-1,0 0 1,1 0-1,-1 1 1,0-1-1,1 0 1,-1 0-1,0 0 0,0 1 1,1-1-1,-1 0 1,0 0-1,0 1 1,1-1-1,-1 0 1,0 1-1,0-1 1,0 0-1,1 1 0,-1-1 1,0 0-1,0 1 1,0-1-1,0 0 1,0 1-1,7 22-38,1 0 19,-5-20 28,0-1-1,1 0 1,-1 1 0,1-1-1,-1 0 1,1-1 0,-1 1-1,1-1 1,0 1 0,0-1-1,0 0 1,0-1 0,0 1-1,0-1 1,0 1 0,0-1-1,0 0 1,6-1 0,73-12 97,-68 9-104,0 1 1,0 0-1,0 1 1,0 1-1,0 0 1,27 2-1,-40 0 1,-1-1 0,0 1 0,1-1-1,-1 1 1,1 0 0,-1-1-1,0 1 1,1 0 0,-1 0-1,0 0 1,0 0 0,1 0-1,-1 0 1,0 0 0,0 1-1,0-1 1,-1 0 0,1 0-1,0 1 1,0-1 0,-1 1-1,2 2 1,-2-3 9,1 1 0,-1-1 0,1 0 0,-1 1 0,1-1 0,-1 0 0,1 0 0,0 0 0,0 0 0,0 1-1,0-1 1,0 0 0,0 0 0,0-1 0,0 1 0,0 0 0,0 0 0,0 0 0,1-1 0,-1 1 0,0-1 0,0 1 0,1-1 0,-1 1 0,1-1 0,-1 0-1,0 0 1,1 1 0,-1-1 0,0 0 0,1 0 0,-1-1 0,1 1 0,-1 0 0,2-1 0,4-1 7,0 0 1,0 0 0,0-1-1,0 0 1,-1-1-1,12-7 1,-14 8-30,0 0 0,1 0 1,0 0-1,0 1 0,0-1 0,0 1 0,0 0 0,0 0 1,1 1-1,-1 0 0,1 0 0,-1 0 0,10 0 1,-7 32-108,-6-29 122,-1-1-1,1 0 1,0-1-1,-1 1 1,1 0-1,0 0 1,0-1-1,0 1 1,-1-1 0,1 1-1,0-1 1,0 0-1,0 0 1,0 0-1,0 0 1,0 0-1,3-1 1,35-5 50,13-18-160,-46 20 4,1-1 1,0 2-1,0-1 1,1 1-1,-1 0 0,0 1 1,1 0-1,12-2 1,-20 5 92,-1 0 0,1 0 0,0-1 0,-1 1 0,1 0 0,0 0 0,-1 0 0,1-1 0,-1 1 0,1 0 0,-1 0 0,0 0 0,1 0-1,-1 0 1,0 0 0,0 0 0,1 0 0,-1 0 0,0 0 0,0 0 0,0 0 0,0 0 0,-1 1 0,1-1 0,0 0 0,0 0 0,-1 0 0,1 0 0,-1 0 0,-6 36 88,-1 4 119,1 1 1,3 0-1,1 0 0,3 43 1,-1 4-166,0-83-23,0-1 0,0 1 0,0 0 0,-1-1 0,0 1 0,0-1 0,0 0 0,-1 1 0,0-1 0,0 0 0,0-1 0,0 1 0,-1 0 0,0-1 0,-4 4 0,6-6-6,1 0 0,-1-1 0,0 1 0,0-1 0,0 0 0,0 0 0,0 1 0,0-1 0,0 0 0,0-1 0,0 1 0,0 0 0,0-1 0,-1 1 0,1-1 0,0 1 0,-1-1 0,1 0 0,0 0 0,-1 0 0,1-1 0,0 1 0,0 0 0,-1-1 0,1 0 0,0 1 0,0-1 0,0 0 0,0 0 0,0 0 0,0 0 0,0 0 0,0-1 0,0 1 0,0-1 0,1 1 0,-1-1 0,0 0 0,-1-2 0,-4-5-4,0-1 0,1 0 0,1 0 0,-1 0 0,2-1 0,-1 1 0,1-1 0,1 0 0,-3-14 0,3 7 0,0-1 0,2-1 0,0 1 0,3-33 0,-2 48 1,1 0 0,0 0-1,0 0 1,1 0 0,-1 0 0,1 0-1,0 0 1,0 1 0,0-1 0,1 1-1,-1-1 1,1 1 0,0 0 0,0 0-1,0 0 1,0 1 0,0-1 0,1 1-1,-1-1 1,1 1 0,0 0 0,0 0 0,7-2-1,9-3-14,1 1-1,1 0 0,29-3 1,-31 6-21,69-14-1602,2-6-3885,-25 2-1562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11050,'0'0'3433,"3"-10"165,18-47 2354,-19 68-2239,2 56-3486,-6-19 336,-17 88 0,12-99-285,1 0-1,2 0 1,2 0 0,3 59 0,8-66-609,0-4-5227,-9-16-2225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3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20499,'0'0'12268,"10"7"-12364,-5-18-3780,3-2-5605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79 6726,'0'0'9380,"0"-7"-9514,0 7 132,0 0 1,1 0-1,-1 0 1,0 0-1,0 0 1,0 0-1,0 0 1,0 0-1,0 0 1,0 0-1,0 0 0,0 0 1,0 0-1,0 0 1,0 0-1,0 0 1,0 0-1,1 0 1,-1 0-1,0 0 1,0 0-1,0 0 1,0 0-1,0 0 1,0 0-1,0 0 1,0 0-1,0-1 0,0 1 1,0 0-1,6 29 22,-2-1 0,-1 1 0,-2 0 0,0 0 0,-2 0 0,-6 40 0,-44 176 142,32-168-181,-12 52 31,6 1 0,5 2 0,-3 164 0,25-278 25,0-1-1,1 0 0,2 1 0,-1-1 0,2 0 1,0-1-1,1 1 0,16 26 0,15 37 44,-31-60-81,1-2-1,1 1 0,0-1 1,2 0-1,0-1 1,0 0-1,16 16 0,-18-24-22,0-1-1,0 0 0,1-1 1,0 0-1,1 0 1,0-1-1,0-1 0,0 1 1,0-2-1,1 0 0,0 0 1,0-1-1,13 2 0,44 2 10,0-3-1,0-4 0,121-13 0,-153 9 15,1787-80-479,-506 106 565,284-20-22,-705-12-46,1332-91 79,-1233 40 967,-796 51-924,468-49 57,-140 9-152,82 35 3666,-613 15-3719,1-1 0,0 0 0,0 0 0,0 0 0,0-1-1,0 1 1,0 0 0,0-1 0,0 1 0,0-1 0,1 0 0,-1 1 0,0-1 0,1 0 0,0 0 0,-1 0-1,1 0 1,0 0 0,0-1 0,-1-3 0,-13-48-846,0-121 121,-1-7 816,-18 1 314,-17-112-311,48 253-87,2 19-90,-1 1-1,-1-1 1,-1 0 0,0 1 0,-15-40 0,15 55 44,0-1 0,0 0 1,0 1-1,-1 0 1,1 0-1,-1 0 0,0 1 1,-1 0-1,1 0 1,-1 0-1,0 0 1,0 1-1,-10-4 0,-13-5 297,-52-13-1,39 13 23,-56-15-147,-2 5 1,0 3-1,-116-5 0,-310 7-795,425 16 525,-461 1-363,-689-23 484,-731-54-162,1514 75 148,-1996 7 580,1392 32-361,8 82 51,912-90-273,-207 68 0,34 33-4924,212-77-260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15407,'0'0'5664,"-2"9"-4575,-15 53 353,-29 66 0,22-66-928,-24 100 1,29-24 755,40-258 195,-16 80-3025,-1-44 0,-4 87 1515,1 0-1,0 1 1,-1-1 0,1 0-1,0 0 1,1 0-1,-1 0 1,1 0-1,-1 0 1,1-1-1,0 1 1,0 0 0,0-1-1,0 1 1,0-1-1,1 0 1,-1 0-1,1 0 1,-1 0 0,1 0-1,0 0 1,0-1-1,0 1 1,0-1-1,0 0 1,0 0-1,5 1 1,6 2-102,-1-1-1,1 0 1,0-1-1,0-1 1,14 1 0,24-9-2314,-47 6 1465,1-1-1,-1 0 0,0-1 0,1 1 0,-1-1 0,8-6 0,13-13-6722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10154,'0'0'14050,"-5"11"-13591,1 0-264,0 1 0,1 0 0,0 0 0,1 0 0,0 0-1,1 0 1,0 1 0,1-1 0,0 0 0,1 1 0,0-1 0,1 0-1,5 17 1,-1-4-40,1-1 0,1 0 0,1 0 0,0-1-1,2 0 1,1-1 0,1 0 0,18 23 0,-31-44-140,1-1 1,-1 0 0,0 1 0,0-1-1,0 1 1,1-1 0,-1 0 0,0 1-1,1-1 1,-1 1 0,0-1 0,1 0-1,-1 0 1,1 1 0,-1-1 0,0 0-1,1 0 1,-1 1 0,1-1 0,-1 0-1,1 0 1,-1 0 0,1 0 0,-1 0-1,1 0 1,-1 1 0,1-1 0,-1 0-1,1 0 1,-1-1 0,1 1 0,0 0-1,3-15 653,-8-24 13,1 27-682,-1 0-1,0 1 1,-1 0 0,-1 0-1,0 0 1,0 1 0,-1-1-1,0 1 1,0 1 0,-2 0-1,-10-11 1,19 21-8,0-1 0,0 0 0,1 0 0,-1 0 0,0 0 0,0 0 0,0 0 0,0 1 0,0-1 0,0 0 0,0 0 0,1 0 0,-1 0 0,0 0 0,0 1 0,0-1 0,0 0 0,0 0-1,0 0 1,0 1 0,0-1 0,0 0 0,0 0 0,0 0 0,0 0 0,0 1 0,0-1 0,0 0 0,0 0 0,0 0 0,0 0 0,0 1 0,-1-1 0,1 0 0,0 0 0,0 0 0,0 0 0,0 0 0,0 1 0,0-1 0,0 0 0,-1 0 0,1 0 0,0 0 0,0 0 0,0 0 0,0 0 0,0 1 0,-1-1 0,1 0 0,0 0 0,0 0 0,0 0 0,0 0-1,-1 0 1,1 0 0,0 0 0,0 0 0,0 0 0,-1 0 0,1 0 0,0 0 0,0 0 0,0 0 0,0 0 0,-1 0 0,1-1 0,8 18-28,-4-12 37,1-1-1,0-1 1,-1 1 0,1-1 0,1 1 0,-1-2 0,0 1 0,1 0 0,0-1 0,-1 0 0,1-1-1,0 1 1,0-1 0,0 0 0,0 0 0,0-1 0,0 0 0,0 0 0,0 0 0,1-1-1,-1 0 1,0 0 0,-1 0 0,1-1 0,9-4 0,-9 4 9,0-1 1,-1 1-1,1-2 0,-1 1 0,1-1 1,-1 1-1,0-2 0,0 1 1,-1 0-1,1-1 0,-1 0 0,0 0 1,0 0-1,-1-1 0,1 1 1,-1-1-1,-1 0 0,1 0 0,-1 0 1,0 0-1,0 0 0,-1 0 1,1-1-1,-1-6 0,-2 2 56,-3 38 41,-4 41 230,8-59-263,0 0 0,0-1 0,1 1-1,0-1 1,1 1 0,3 10-1,-4-17-60,0 0 0,0 0 0,0 0 0,0 0 0,0 0 0,1 0 0,-1 0 0,1-1 0,-1 1-1,1 0 1,0-1 0,0 1 0,0-1 0,0 0 0,0 0 0,0 1 0,0-1 0,0-1 0,0 1-1,0 0 1,0 0 0,1-1 0,-1 1 0,0-1 0,1 0 0,-1 0 0,0 0 0,3 0 0,-3 0-96,1 0 1,-1 0 0,0 0 0,0 0 0,1 0 0,-1 0-1,0-1 1,0 1 0,1-1 0,-1 0 0,0 1 0,0-1-1,0 0 1,0 0 0,0-1 0,0 1 0,0 0 0,2-2 0,4-16-4139,-6-8-4235,-2-1-6587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86 196 9417,'0'0'731,"-9"-6"214,-33-21 119,7-1 2436,88 19-2437,14 0-1045,3-1 325,88-2 0,-63 12-209,416 15 720,156-6-102,-393-15-628,178-5-24,128 1-51,-323 30-54,-37-1 21,686-10 126,-649-10-71,302 0-24,646 3 136,-397 13-60,-387-14-111,445-2 45,-203-49 289,13 1 13,434 22-269,-1045 24-70,190-18 265,-252 19-2367,0 0-3443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150 148 801,'1'-8'4700,"3"-24"-2434,-4 29-2276,0 0 0,-1 0 0,1 0 0,-1 0 0,0 0-1,1 0 1,-2 0 0,1 0 0,0 0 0,0 1 0,-1-1-1,0 0 1,1 1 0,-1-1 0,0 1 0,0 0 0,-1-1-1,1 1 1,0 0 0,-1 0 0,1 1 0,-5-3 0,-6-3 311,0 0 0,-1 2 0,-24-8 1,0 0 2858,186 12-1371,206 12-1541,-129-2 139,59 1-86,254 5-100,10-29-80,1 0-18,63 20-93,476-7 28,441-19 1056,-1462 21-4179,-48-1-60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0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2075 381 3812,'0'0'4148,"7"-8"-3305,-7 8-865,5-6 398,-1 0 1,1 0-1,-1-1 0,0 1 1,-1-1-1,3-8 0,-5 13-259,0-1 0,-1 1 0,1 0 0,-1-1 0,1 1 0,-1-1 1,0 1-1,0 0 0,0-1 0,-1 1 0,1 0 0,0-1 0,-1 1 0,0 0 0,1-1 0,-1 1 0,0 0 0,0 0 0,0 0 0,-1 0 0,1 0 0,0 0 0,-1 0 0,1 0 0,-1 1 0,0-1 0,0 0 0,1 1 0,-3-2 0,-50-38 700,-80-56 160,108 82-911,0 2 0,-1 0-1,-1 2 1,1 1 0,-2 1 0,1 2 0,-38-6 0,-212-10-73,238 21 5,-320 1-7,317 5-4,0 2 1,0 1-1,1 3 1,1 1 0,-1 2-1,-51 24 1,37-10 0,1 3 0,1 2 0,2 2 0,2 3 0,1 1 0,1 3 1,3 2-1,-63 76 0,95-101 2,0 1 1,2 0-1,0 0 1,1 1 0,2 0-1,0 1 1,1 0-1,0 0 1,2 1-1,1 0 1,-2 27 0,5-33 13,0 0 1,2 0 0,0 0 0,0 0-1,2 0 1,0 0 0,1-1 0,0 1 0,1-1-1,1 0 1,1-1 0,0 1 0,0-1-1,2-1 1,0 1 0,13 15 0,19 11 41,1-2 0,3-1 0,0-3 0,61 35 0,-18-11 23,-43-31-52,0-1 1,1-3 0,2-2-1,0-2 1,1-2 0,1-2-1,0-2 1,82 9-1,38-6 123,211-6-1,-351-10-139,45-2 46,1-3 0,-1-3 0,0-4 0,124-36 0,-178 42 56,-1-2 0,1 0 0,-1-1 0,-1-1 1,1-1-1,-2-1 0,0-1 0,0 0 0,-1-1 0,30-33 0,-35 32 62,0-2 0,-1 1 0,0-2 1,-1 1-1,-1-2 0,-1 1 0,-1-1 0,0 0 0,-2-1 0,0 1 0,-1-1 0,1-22 0,-2 5-121,-2 1-1,-2 0 0,-1 0 0,-2-1 0,-1 2 0,-2-1 1,-2 1-1,-1 0 0,-17-40 0,0 5-81,1-1 107,-2 2-1,-43-72 0,61 122-223,-2 0 0,-1 1 0,0 1 0,-1 0 0,-1 1 0,0 0 1,-2 2-1,1-1 0,-2 2 0,0 1 0,-35-20 0,-3 15-2400,16 10-2058,39 7 4417,-28-4-5841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6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9513,'0'0'9364,"1"-8"-9316,-1 7-46,0-1-3,0 0 1,0 0-1,1 0 1,-1 0-1,1 0 1,-1 1-1,1-1 1,-1 0-1,1 0 1,0 1-1,0-1 1,1-2-1,0 3 0,-1 1 0,0-1 0,0 1 1,1-1-1,-1 1 0,0-1 0,1 1 0,-1 0 0,0 0 0,1 0 0,-1 0 0,1 0 1,-1 0-1,0 0 0,1 0 0,-1 0 0,1 1 0,-1-1 0,0 0 0,1 1 0,-1-1 1,0 1-1,0 0 0,2 1 0,31 10 63,1 0 0,0-3 0,62 10-1,114 1 498,-54-7-313,192 31-189,482 42 24,908-46-241,379-88 155,-27-8 42,-255 73-10,-995-8-225,-675-9-400,-166 16-7372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246 323 8136,'0'0'3267,"-7"-11"-2744,-18-32-320,25 41-198,-1 1-1,1-1 1,0 1 0,0 0 0,0-1 0,0 1 0,0-1-1,1 1 1,-1 0 0,0-1 0,1 1 0,-1 0 0,1-1-1,-1 1 1,1 0 0,0-1 0,-1 1 0,1 0-1,0 0 1,0 0 0,0 0 0,0 0 0,0 0 0,0 0-1,0 0 1,0 0 0,0 0 0,0 1 0,1-1 0,1 0-1,3-4 18,4-5-6,1 1 1,0 0 0,0 1 0,1 1-1,0-1 1,1 2 0,-1 0-1,1 0 1,1 1 0,-1 1 0,0 0-1,1 1 1,0 0 0,24-1 0,921-38 657,-293 23-633,-484 9-42,1317-51 29,-1138 59-33,1483 23-54,-200 15 117,-699-20 3,-120 0-688,-796-16 545,93 4-161,-111 0 167,-10 0-41,-18 5 27,-78 12-58,0-4-1,-179 8 1,248-23 155,-712 35-381,224-13-133,-586 15-596,-1-68 2003,653-2-377,-1403-63 150,699 93-1356,2 56 0,214 34 1083,899-82-411,32 0-218,23 3-364,11 0 449,1-2-1,0 0 0,1-2 1,35 2-1,130 0-67,-172-8 202,1783-36 1481,-1280 18-1196,3757-58-211,-2016 97-524,-6 69 461,-1929-67 195,376 16 184,-680-40-258,-30 1-114,1 0-1,0 0 1,0-1 0,0 1-1,0 0 1,0 0-1,0 0 1,0 0 0,0 0-1,0 0 1,-1 0-1,1 0 1,0 0 0,0-1-1,0 1 1,0 0 0,0 0-1,0 0 1,0 0-1,0 0 1,0 0 0,0 0-1,0-1 1,0 1-1,0 0 1,0 0 0,0 0-1,0 0 1,0 0-1,0 0 1,0-1 0,0 1-1,0 0 1,0 0 0,0 0-1,0 0 1,0 0-1,0 0 1,0-1 0,0 1-1,1 0 1,-1 0-1,0 0 1,0 0 0,0 0-1,0 0 1,0 0-1,0 0 1,0 0 0,0 0-1,1 0 1,-1-1 0,0 1-1,0 0 1,0 0-1,0 0 1,0 0 0,0 0-1,0 0 1,1 0-1,-1 0 1,0 0 0,0 0-1,0 0 1,0 0 0,0 0-1,0 0 1,1 0-1,-47-15 1065,-102-13-1192,-245-14-1,252 30-791,-143-12-2328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1 320,'4'0'513,"2"0"-65,-12 0-1729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5894,'0'0'8408,"10"-5"-8163,6-2-186,1 1 1,0 0-1,0 2 0,0 0 1,0 1-1,1 0 0,-1 2 1,20 0-1,300-15 1064,326-8 380,300 24-774,560-5 715,-299-49-801,-190 5-282,234 1-161,-718 25 118,282 20-174,-396 8 117,-345-12-2188,-88 5-2034,2-6-2189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5029,'37'6'7848,"25"14"-5128,-43-12-2485,1-2 1,39 9-1,66-6 1332,232-12 0,-118-3-1439,834-5 262,-145-9 1008,-391 6-1066,496-18 463,-837 30-528,-196 2-230,-23 11-2907,8-8-6052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255 116 4164,'-9'-1'1767,"-135"-18"1877,43 3 3191,258 17-3790,-48-3-2438,1081-44 550,-840 26-1327,-349 20 62,25-3-1018,-22 1-3234,-13-5-813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5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 2659,'0'0'13447,"0"0"-13427,0 0 0,-1 1 0,1-1 0,0 0 0,0 0-1,0 1 1,-1-1 0,1 0 0,0 1 0,0-1 0,0 0 0,0 0 0,0 1 0,0-1 0,0 0 0,0 1 0,0-1-1,0 0 1,0 1 0,0-1 0,0 0 0,0 1 0,0-1 0,0 0 0,0 1 0,0-1 0,0 0 0,0 1 0,1-1 0,-1 0-1,0 0 1,0 1 0,0-1 0,0 0 0,1 0 0,-1 1 0,0-1 0,0 0 0,1 0 0,-1 1 0,7 0 68,0 1 1,0-1 0,0 0-1,0-1 1,0 1 0,0-2-1,0 1 1,7-2-1,13 1 65,468-13 1153,1 1-1229,262 17-85,114 0-217,-288-11-2783,-349-8 3793,-234 15-369,-32-4-154,-404 13-3913,432-9 3581,-88 4-2925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12908,'0'0'12150,"-9"0"-11173,5-1-919,-1 1 0,1 0 1,-1 0-1,1 1 0,-1-1 0,1 1 0,-1 0 0,1 0 0,0 0 0,0 1 0,-1 0 0,1 0 1,0 0-1,0 0 0,1 0 0,-8 6 0,-54 51 380,104-68-252,-21 3-182,0 0 0,27-5 0,-38 10-12,0 0 0,0 0-1,0 0 1,0 1 0,0 0 0,0 1 0,0-1 0,0 1 0,12 4 0,-17-4 15,0 0 1,0 1-1,0-1 0,0 1 0,0-1 1,0 1-1,-1 0 0,1 0 0,-1 0 1,1 0-1,-1 0 0,0 0 0,0 0 1,0 0-1,0 0 0,0 1 0,0-1 0,-1 0 1,1 1-1,-1-1 0,1 0 0,-1 1 1,0-1-1,0 1 0,0-1 0,0 1 1,-1 2-1,0 0 55,1 0 0,-1 1-1,0-1 1,0 0 0,-1 0 0,1-1 0,-1 1 0,0 0-1,-1 0 1,1-1 0,-6 8 0,6-10-124,-1 1 0,1-1 0,0 0 0,-1 0 0,1-1 1,-1 1-1,0 0 0,0-1 0,0 0 0,1 1 0,-1-1 0,0 0 0,0-1 0,-1 1 0,1 0 1,0-1-1,-5 0 0,6 0-443,0 0 1,0 0 0,0-1 0,0 1-1,0-1 1,0 0 0,0 0 0,0 1-1,0-1 1,0 0 0,0-1 0,1 1-1,-1 0 1,1 0 0,-1-1 0,0 1-1,-1-4 1,-11-16-9564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8:4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9744 992 8392,'0'0'-128,"-11"-6"165,-195-124 1319,145 87-1505,-3 2-1,-1 3 1,-109-46-1,8 28-38,-309-61 0,-185 31 2096,-1316-132 1210,1228 127-2990,-448 13 112,-6 74 15,1008 6-248,-15 2-4,0 9 0,1 9 0,-259 62 0,344-53-3,1 5 1,2 5 0,2 6-1,2 5 1,2 5-1,-175 117 1,240-139-9,1 3 1,1 1 0,3 3-1,-55 64 1,80-82-16,1 1 1,1 1 0,1 0-1,1 1 1,1 1 0,2 0-1,1 1 1,1 0 0,1 1-1,-7 46 1,13-45 12,1 1 1,1-1-1,2 1 0,1-1 1,1 0-1,2 0 0,1 0 1,1 0-1,2-1 0,13 30 1,-5-21-5,2-1 0,2-1 0,2-1 1,0 0-1,3-2 0,56 59 0,-18-33 18,4-2 0,1-4-1,3-2 1,2-4 0,3-3 0,125 54-1,33-4 304,247 63 1,71-9-121,6-24 1,782 73-1,1159-114 46,-1066-164-90,-1139 59-120,-271 20-17,1326-119 8,-1008 72-206,640-175 1,-816 170 174,169-80-1,-259 97 16,-2-3-1,-1-3 0,-2-3 0,83-71 1,-120 87 15,-3-1 1,0-2 0,-2-1-1,28-42 1,-42 53 27,-1-1 0,-2 0-1,0-1 1,-1-1 0,-2 0 0,0 0 0,10-53 0,-15 53 11,-1 0 1,-1 0-1,-1 0 1,-1-1-1,-1 1 1,-2 0-1,0 0 1,-2 0-1,0 0 1,-2 0-1,-1 1 1,-1 1-1,0-1 1,-2 1-1,-1 1 1,-1 0-1,-19-25 1,-2 5-13,-1 2 0,-2 1 0,-2 2 0,-1 1 0,-2 3 0,-1 1 0,-2 2 0,-55-27 0,-30-7 65,-249-86 1,69 52-12,-4 14 0,-562-76 0,437 116-278,-663 18 0,808 41-896,-433 79-1,59 58-4429,356-63-1078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6566,'0'0'1249,"-9"0"86,-1 0-778,6-1-291,1 1 0,-1 0 0,1-1 1,-1 2-1,1-1 0,-1 0 0,1 1 1,-1-1-1,-5 3 0,7-2-155,1 0-1,0 0 1,0-1-1,0 1 1,0 0 0,0 0-1,0 0 1,0 0-1,0 0 1,0 1 0,0-1-1,0 0 1,1 0-1,-1 1 1,0-1 0,1 0-1,-1 1 1,1-1-1,0 0 1,-1 1 0,1-1-1,0 1 1,0-1-1,0 0 1,0 1 0,0-1-1,0 1 1,0-1-1,0 1 1,1-1-1,-1 0 1,1 1 0,-1-1-1,1 0 1,-1 1-1,1-1 1,0 0 0,0 0-1,-1 1 1,1-1-1,0 0 1,0 0 0,0 0-1,0 0 1,0 0-1,1 0 1,-1-1 0,0 1-1,0 0 1,1-1-1,-1 1 1,2 0 0,22 4 284,0-1 0,1-1 0,-1-2 0,1 0 0,27-3 0,7 0-176,432-9 359,2 1-324,359 27 1,-1 1 3,464-16 1530,-1314-2-1800,-1-1-1,1 1 0,-1 0 0,0 0 0,1 0 1,-1 0-1,1 0 0,-1 1 0,1-1 1,-1 0-1,1 1 0,-1-1 0,0 1 1,1-1-1,-1 1 0,0-1 0,1 1 1,-1 0-1,2 1 0,-3-1 3,0 0 1,0 0-1,0-1 1,-1 1-1,1 0 1,0 0-1,0-1 1,-1 1-1,1 0 1,0-1-1,-1 1 1,1 0-1,0-1 0,-1 1 1,1 0-1,-1-1 1,1 1-1,-1-1 1,0 1-1,1-1 1,-1 1-1,0-1 1,1 1-1,-2 0 1,-28 15-1925,2-8-3406,11-7-917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79 8968,'0'0'5889,"2"-9"-2959,1-31-356,-3 39-2447,0 0 1,0 0 0,0-1 0,0 1 0,-1 0 0,1 0 0,0 0-1,-1 0 1,1 0 0,-1 0 0,1 0 0,-1 0 0,0 0-1,0 0 1,1 0 0,-1 0 0,0 0 0,0 0 0,0 0 0,0 1-1,0-1 1,0 0 0,0 1 0,0-1 0,0 1 0,0-1 0,0 1-1,0-1 1,0 1 0,-3-1 0,-36-1 880,34 2-790,-15 2-174,0 1 0,0 0 1,0 2-1,1 1 1,0 0-1,0 2 1,0 0-1,1 1 1,0 1-1,1 1 1,0 0-1,1 2 1,0 0-1,-18 19 1,33-32-60,1 1 1,0 0 0,0 0-1,0 0 1,0 0-1,0 0 1,0 1 0,0-1-1,0 0 1,1 0-1,-1 0 1,0 1-1,1-1 1,-1 0 0,1 1-1,0-1 1,-1 1-1,1-1 1,0 0 0,0 1-1,-1-1 1,1 1-1,1-1 1,-1 1 0,0-1-1,0 0 1,0 1-1,1-1 1,-1 1 0,1-1-1,-1 0 1,1 1-1,-1-1 1,1 0-1,0 0 1,0 1 0,-1-1-1,1 0 1,0 0-1,0 0 1,0 0 0,0 0-1,1 0 1,-1 0-1,0-1 1,0 1 0,0 0-1,1-1 1,-1 1-1,2 0 1,10 5-229,0-1 0,0 0-1,1-1 1,15 3 0,-19-5 21,28 5-475,-27-5 581,0-1 0,0 1 0,0 0 0,-1 1 0,1 1 0,-1 0 0,0 0 0,0 1-1,13 8 1,-22-12 122,0 0-1,0 1 0,0-1 1,0 1-1,0-1 0,-1 1 0,1-1 1,-1 1-1,1-1 0,-1 1 1,0 0-1,1-1 0,-1 1 1,0 0-1,0-1 0,0 1 0,0 0 1,-1-1-1,1 1 0,0-1 1,-1 1-1,1 0 0,-1-1 1,1 1-1,-1-1 0,0 1 1,0-1-1,0 0 0,0 1 0,0-1 1,0 0-1,0 1 0,0-1 1,-1 1-1,-43 41 1382,44-43-1364,-89 65 2245,83-60-2010,-1 0-1,0-1 1,-1 0-1,1 0 0,-1-1 1,1 0-1,-1 0 1,0-1-1,-17 2 0,24-8-1583,8-3 22,10-6-1559,10-1-2571,7-3-1116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15054,'0'0'5371,"-11"5"-3850,9-3-1446,-58 32 1660,58-33-1664,-1 1 0,0-1 0,1 1-1,-1 0 1,1 0 0,0 0 0,0 1-1,0-1 1,0 0 0,0 1 0,0-1 0,1 1-1,-1 0 1,1-1 0,0 1 0,-1 0-1,1 0 1,1 0 0,-1 0 0,0 0-1,1 0 1,-1 4 0,2-6-65,-1-1 1,0 1-1,1 0 1,-1 0-1,1-1 1,-1 1-1,1 0 1,-1-1-1,1 1 1,-1-1-1,1 1 0,0-1 1,-1 1-1,1-1 1,0 1-1,-1-1 1,1 1-1,0-1 1,0 0-1,0 1 0,-1-1 1,1 0-1,0 0 1,0 0-1,0 0 1,-1 0-1,2 0 1,29 1 157,-22-1-98,9-2-73,-1-1 0,0 0 0,0-1 1,0-1-1,0 0 0,-1-2 0,0 0 0,0 0 0,0-2 0,-1 0 1,-1 0-1,1-2 0,16-15 0,-38 33 10,0 1 0,1 0 0,0 0 1,0 0-1,1 1 0,0-1 0,1 1 0,-1 1 0,2-1 0,0 0 1,0 1-1,0 0 0,1 0 0,1 0 0,-1 0 0,2 19 0,0-26-7,1 0-1,1-1 1,-1 1-1,0 0 1,1-1 0,-1 1-1,1-1 1,0 0-1,-1 1 1,1-1-1,0 0 1,1 0-1,-1 0 1,0 0-1,0-1 1,1 1-1,-1-1 1,1 1-1,0-1 1,-1 0-1,1 0 1,0 0-1,0 0 1,-1-1 0,6 2-1,38 3-2475,-7-8-4549,3-8-8457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11883,'0'0'9161,"-6"8"-8851,-4 9 27,1 0 1,0 0 0,2 1 0,0 0-1,0 0 1,2 1 0,-5 27 0,-15 152 1412,17-119-1441,-13 161 161,23-275-115,-6-66-1,0 27-2205,4-62-466,36 153 1516,-29-16 705,0 1 0,-1-1 0,1 0 0,0-1 1,0 1-1,0-1 0,-1-1 0,1 1 0,0-1 0,0-1 0,-1 1 0,1-1 0,11-5 0,-8 2-277,0 0 0,0-1-1,-1 0 1,0-1 0,0 0-1,0-1 1,12-13 0,3-10-790,-1-1 1,-1-1-1,28-60 0,-46 87 1148,26-49 472,-25 47 1073,-19 36-10,-9 21-821,2 1 0,3 1-1,1 1 1,3 0 0,2 1 0,2 0-1,3 0 1,-1 89 0,10-109-417,-1-32 352,1-7 184,9-56 2112,-7 34-3377,5-21 501,-3 7-764,3 1 0,18-57 0,-27 102 680,0 0-1,1 0 1,-1-1 0,1 1 0,-1 0 0,1 0 0,0-1 0,0 1 0,1-1 0,-1 1 0,1-1 0,0 1 0,0-1 0,0 0 0,0 0 0,1 0 0,-1 0 0,1 0 0,0-1-1,-1 1 1,1-1 0,0 1 0,1-1 0,-1 0 0,0 0 0,6 2 0,-4-3 55,1 0 1,-1 0-1,1-1 1,-1 0-1,1 0 0,-1 0 1,1 0-1,-1-1 0,1 0 1,-1 0-1,0 0 0,1-1 1,-1 0-1,0 0 0,0 0 1,0-1-1,6-4 1,3-3 19,-1-1 1,0-1 0,-1 0 0,13-17 0,-21 24-43,-4 5-4,0 0 0,0-1 0,0 1 1,0 0-1,0 0 0,0-1 0,0 1 0,0 0 1,0 0-1,0-1 0,0 1 0,1 0 0,-1 0 1,0 0-1,0-1 0,0 1 0,0 0 0,0 0 1,1 0-1,-1-1 0,0 1 0,0 0 0,0 0 1,1 0-1,-1 0 0,0-1 0,0 1 0,1 0 1,-1 0-1,0 0 0,0 0 0,1 0 0,-1 0 1,0 0-1,0 0 0,1 0 0,-1 0 0,0 0 1,1 0-1,-1 0 0,0 0 0,0 0 1,1 0-1,-1 0 0,0 0 0,0 0 0,1 1 1,-1-1-1,0 0 0,0 0 0,0 0 0,1 0 1,-1 0-1,0 1 0,0-1 0,0 0 0,1 0 1,-1 1-1,-1 22 193,-12 31 399,6-29-232,1 2 0,1-1 0,1 1-1,0 35 1,4-61-360,0 0-1,0 0 0,0-1 1,0 1-1,0 0 0,0 0 1,0 0-1,0 0 0,1 0 1,-1 0-1,0 0 0,1-1 1,-1 1-1,0 0 0,1 0 1,-1 0-1,1-1 0,-1 1 1,1 0-1,0-1 0,-1 1 1,1 0-1,0-1 0,-1 1 1,1-1-1,0 1 0,0-1 1,-1 1-1,1-1 0,0 0 1,0 1-1,0-1 1,0 0-1,0 0 0,0 0 1,-1 0-1,1 1 0,0-1 1,0 0-1,0-1 0,0 1 1,0 0-1,0 0 0,0 0 1,0 0-1,-1-1 0,2 1 1,1-1-232,0 0-1,0 0 1,-1 0 0,1 0 0,0-1 0,-1 1 0,1-1 0,-1 1-1,0-1 1,1 0 0,-1 0 0,0 0 0,0 0 0,2-3-1,12-27-5979,-4-8-5137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12492,'0'0'3395,"-16"59"-3075,16-45-192,11-3-2530,0-4-6823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 12524,'10'-2'1660,"-8"2"-1569,18-3 1061,0 0 0,0 1 0,0 2 0,37 2 0,-56-2-1125,0 0 0,0 0 0,0 1 0,1-1 0,-1 0 0,0 1 0,0-1 0,0 1 0,0-1 0,0 1 0,0 0 0,0-1-1,0 1 1,0 0 0,0 0 0,0-1 0,0 1 0,0 0 0,-1 0 0,1 0 0,0 0 0,-1 0 0,1 0 0,0 1 0,-1-1 0,0 0 0,1 0 0,-1 0 0,0 0 0,1 1 0,-1-1 0,0 0 0,0 0 0,0 1 0,0-1 0,0 0 0,0 0 0,-1 0 0,1 1 0,0-1-1,0 0 1,-1 0 0,1 0 0,-1 0 0,0 2 0,-2 4 164,-1-1-1,1 1 0,-1-1 1,0 0-1,-1 0 1,-5 6-1,-155 136 3397,164-147-3554,0 0-1,0 0 0,0 0 0,0 0 1,0 0-1,0 0 0,0 0 0,0 0 0,1 0 1,-1 1-1,0-1 0,1 0 0,-1 0 0,1 1 1,-1-1-1,1 0 0,0 1 0,-1-1 0,1 0 1,0 1-1,0-1 0,0 1 0,0-1 1,1 2-1,0-2-16,-1 1 0,1-1 0,0 0 1,1 0-1,-1 0 0,0 0 0,0 0 0,0 0 0,1-1 1,-1 1-1,0 0 0,1 0 0,-1-1 0,0 1 1,1-1-1,-1 0 0,1 1 0,1-1 0,14 2 3,-1 0 0,1-1 0,20-2 1,-23 1 66,8 0-106,5 1-432,1-2 0,-1 0 0,0-2 1,52-12-1,-60 7-1708,-11-1-2145,-7 0-2250</inkml:trace>
  <inkml:trace contextRef="#ctx0" brushRef="#br0" timeOffset="1">0 146 14350,'0'0'6854,"70"0"-5733,-33 0-192,9 0-288,-3 3-481,-1 2-128,-7-1-1121,-5-2-2851,-1-2-3747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13293,'0'0'5925,"-15"54"-2530,11-31-1409,-1 0-737,-1 2-480,6-1-641,0 2-64,0-5-224,0-2-1345,2-9-1250,7-7-3234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13869,'0'0'9252,"11"-1"-8131,0 0-887,0-2 0,0 1 0,0-1 1,0-1-1,0 0 0,13-6 1,-20 8-201,0 0 1,0 0-1,0 0 1,-1 0 0,1-1-1,-1 0 1,1 1 0,-1-1-1,0 0 1,0 0 0,0-1-1,-1 1 1,1-1 0,-1 1-1,0-1 1,0 0 0,0 0-1,0 0 1,-1 0 0,0 0-1,1 0 1,-1-1 0,0-5-1,-1 10-37,0 0 1,0 0-1,0-1 0,0 1 0,0 0 1,0 0-1,0-1 0,0 1 0,0 0 0,0 0 1,0-1-1,0 1 0,0 0 0,0 0 1,-1-1-1,1 1 0,0 0 0,0 0 0,0 0 1,0-1-1,0 1 0,-1 0 0,1 0 1,0 0-1,0 0 0,0-1 0,-1 1 0,1 0 1,0 0-1,0 0 0,-1 0 0,1 0 0,0 0 1,0 0-1,0 0 0,-1 0 0,1-1 1,0 1-1,0 0 0,-1 0 0,1 0 0,-14 5-154,-11 12 15,19-11 169,0-1-1,0 1 1,0 0 0,1 1-1,0-1 1,0 1 0,1 0-1,0 0 1,0 0 0,0 1-1,1 0 1,0-1 0,1 1 0,-3 12-1,5-19-14,0 0-1,0-1 1,0 1-1,1 0 1,-1 0-1,0 0 1,0 0-1,0 0 0,1-1 1,-1 1-1,0 0 1,1 0-1,-1 0 1,1-1-1,-1 1 1,1 0-1,-1-1 1,1 1-1,0 0 1,-1-1-1,1 1 1,0-1-1,0 1 0,-1-1 1,1 1-1,1 0 1,32 6 303,32-11 43,-39-2-524,-1-1 1,-1-2-1,0 0 1,0-2-1,0 0 1,29-20-1,-53 34-122,-6 8 329,-7 9 324,10-18-307,0 1 1,0-1-1,1 0 1,-1 1 0,1-1-1,0 1 1,-1 0 0,1-1-1,0 1 1,0 0 0,1 0-1,-1-1 1,1 1 0,-1 0-1,1 0 1,0 0 0,0 5-1,2-6-37,-1 0 1,0-1-1,0 0 0,1 1 0,-1-1 0,1 0 1,-1 1-1,1-1 0,0 0 0,-1 0 0,1-1 1,0 1-1,0 0 0,0 0 0,-1-1 0,1 1 1,0-1-1,0 0 0,0 1 0,0-1 0,0 0 1,0 0-1,0 0 0,0-1 0,2 1 0,6-1-85,0 0-1,0-1 1,0 0-1,0 0 1,0-1-1,-1 0 1,1-1 0,-1 0-1,16-9 1,1-4-1133,42-33 1,-72 54 921,0 0 1,1 0 0,-1 1-1,1-1 1,0 1-1,0 0 1,-4 9-1,1 12-10064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10730,'0'0'3193,"9"-3"-556,30-8-1159,-37 10-1394,-1 1-1,1 0 0,-1 0 0,1-1 1,0 1-1,0 0 0,-1 1 0,1-1 1,0 0-1,-1 0 0,1 1 0,-1-1 1,1 1-1,0-1 0,-1 1 1,1 0-1,-1 0 0,0-1 0,1 1 1,-1 0-1,1 0 0,-1 0 0,0 1 1,0-1-1,0 0 0,0 0 0,0 1 1,0-1-1,0 1 0,0-1 0,0 1 1,-1-1-1,1 1 0,0-1 0,-1 1 1,0-1-1,1 1 0,-1 0 0,0-1 1,0 1-1,0 2 0,1 4 278,0 1 0,-1 0-1,0-1 1,0 1 0,-1 0-1,-2 9 1,1-11-13,-1 1 0,-1 0 0,1-1 0,-1 0 1,-1 0-1,1 0 0,-1 0 0,0-1 0,-9 9 0,8-9-198,0 0 1,1 0-1,0 0 1,1 1 0,-1-1-1,1 1 1,1 0-1,-1 0 1,-4 14-1,8-19-145,0 0 0,1-1 0,-1 1 0,0 0 0,0-1 0,1 1 0,-1 0 0,1-1 0,-1 1 0,1-1 0,0 1 0,0-1 0,0 1 0,0-1 1,0 0-1,0 1 0,0-1 0,0 0 0,0 0 0,0 0 0,1 0 0,-1 0 0,0 0 0,1 0 0,-1 0 0,1-1 0,-1 1 0,1 0 0,0-1 0,-1 1 0,1-1 0,-1 0 0,3 1 0,62 10 173,-61-10-175,93 5-245,-34-6-3599,-64 1 3728,1-1 1,-1 0-1,0 0 1,0 0 0,1 0-1,-1 0 1,0 0 0,0 0-1,1 1 1,-1-1-1,0 0 1,0 0 0,1 0-1,-1 0 1,0 0 0,0 0-1,1 0 1,-1 0-1,0-1 1,0 1 0,1 0-1,-1 0 1,0 0 0,0 0-1,0 0 1,1 0-1,-1 0 1,0 0 0,0-1-1,0 1 1,1 0 0,-1 0-1,0 0 1,0 0-1,0-1 1,0 1 0,1 0-1,-1 0 1,0-1 0,0 1-1,0 0 1,0 0-1,0 0 1,0-1 0,0 1-1,0 0 1,0 0 0,0-1-1,0 1 1,0 0-1,0 0 1,0-1 0,0 1-1,-11-11-7106,-12-1-1092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6566,'0'0'15647,"0"12"-14435,2 44-95,3 0 0,2 0 0,28 104 0,-33-156-1006,0 1 0,0-1 0,0 0 0,0 1 0,0-1 0,1-1 0,0 1 0,0 0 0,0 0 0,0-1 0,1 0 0,-1 0 0,7 5 0,-9-8-17,1 1-1,-1 0 1,0-1-1,0 1 1,1-1 0,-1 0-1,0 1 1,1-1-1,-1 0 1,0 0-1,1 0 1,-1 0 0,1 0-1,-1 0 1,0 0-1,1 0 1,-1 0-1,0-1 1,3 0 0,-2 0-11,0 0 0,-1-1 0,1 1 0,0 0 1,0-1-1,-1 0 0,1 1 0,-1-1 0,1 0 0,-1 0 1,0 0-1,0 0 0,0 0 0,0 0 0,1-4 1,0 4-98,-1 0 1,-1 0-1,1-1 1,0 1-1,0 0 1,-1-1 0,1 1-1,-1-1 1,0 1-1,0-1 1,0 1-1,0-1 1,0 1-1,-1-1 1,1 1 0,-1 0-1,1-1 1,-1 1-1,-2-4 1,-12-13-2892,-8 2-4086,8 6 233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11307,'0'0'14509,"77"-31"-14284,-33 38-33,6 3-128,-2-1-32,-1-4-1666,-4-5-2882,-7 0-4132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16784,'0'0'9865,"0"49"-8840,0-13-32,2 6-609,-2 6-287,4 5-33,-4 4-545,0 5-1985,0-3-1794,0 0-4901</inkml:trace>
  <inkml:trace contextRef="#ctx0" brushRef="#br0" timeOffset="1">0 848 12716,'0'0'10858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4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6022,'0'0'12246,"11"8"-11184,2 0-757,1-1 1,0 0-1,0-1 0,1-1 0,0 0 0,0-1 1,25 4-1,133 11 778,-110-14-914,1136 27 512,4-90-233,319-3 1194,-1456 59-1536,-38 1-51,0 0 0,-1 2 0,45 7 0,-70-8-105,-1 0 1,0 0-1,1 0 1,-1 1-1,1-1 1,-1 0-1,0 1 1,1-1-1,-1 1 1,0-1-1,0 1 1,0 0 0,1 0-1,-1-1 1,0 1-1,0 0 1,0 0-1,0 0 1,0 0-1,0 0 1,0 0-1,-1 0 1,2 2-1,-2-2-176,-1 0 0,1 0 0,-1 0 0,1 0 0,-1-1 0,1 1 0,-1 0 0,0-1 0,1 1 1,-1 0-1,0-1 0,1 1 0,-1-1 0,0 1 0,0-1 0,0 1 0,0-1 0,1 0 0,-1 1 0,0-1 0,0 0 0,0 0 0,0 0 0,0 0 0,0 0 0,0 0 0,0 0 0,0 0 0,1 0 0,-1 0 0,-2 0 0,-26 0-9500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2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93 8904,'0'0'5371,"-8"-7"-4725,-26-22 219,34 29-854,0-1-1,-1 1 1,1-1 0,0 1 0,-1 0 0,1-1 0,0 1 0,-1 0 0,1-1 0,0 1 0,-1 0 0,1 0-1,-1-1 1,1 1 0,0 0 0,-1 0 0,1 0 0,-1-1 0,1 1 0,-1 0 0,1 0 0,-1 0 0,1 0 0,-1 0-1,1 0 1,-1 0 0,1 0 0,-1 0 0,1 0 0,-1 0 0,1 1 0,-1-1 0,1 0 0,0 0 0,-1 0-1,1 1 1,-1-1 0,1 0 0,-1 0 0,1 1 0,0-1 0,-1 0 0,1 1 0,0-1 0,-1 0 0,1 1 0,0 0-1,-5 23-353,4-16 397,-82 334-983,-63 336 348,140-639 617,1 0 0,2 0 1,2 1-1,5 57 0,-3-91-25,0 0 0,1-1 0,-1 0 0,2 1 0,-1-1 0,0 0 0,1 0 1,0 0-1,0 0 0,0-1 0,1 1 0,0-1 0,0 0 0,0 0 0,0 0 0,0-1 0,1 1 0,0-1 0,0 0 0,0 0 0,0-1 0,0 1 0,0-1 0,1 0 0,-1-1 0,1 1 0,7 0 0,16 2 110,0 0-1,1-2 1,-1-2-1,32-2 1,-28 0-67,188-14 166,15-1-141,-52 15-43,14 0-16,209-29-1,-73-22-189,-75 10 162,268-10-1,207 63-4,194-11 112,-614-21 227,361-38 325,-648 57-512,-16 3-94,-1-1 1,1 0 0,-1-1-1,1 0 1,-1 0 0,0-1-1,0-1 1,19-9 0,-27 11-9,-1 1 1,1-2-1,-1 1 1,1 0-1,-1 0 1,0 0-1,0-1 1,0 1-1,0-1 1,0 1-1,0 0 1,-1-1-1,1 0 1,0-2-1,3-47 348,-2 20-377,8-40-535,3-131 0,-14 173 527,0-1 1,-3 1-1,0 0 0,-2 0 1,-1 0-1,-22-56 0,9 42 436,-2 1 0,-2 1 0,-42-57 0,48 75-488,-2 1 1,0 0-1,-1 2 1,-2 0-1,0 2 1,-43-29-1,44 36-384,-2 2 1,1 0-1,-1 1 0,-1 1 0,1 2 0,-46-7 1,-158-5 258,221 18 174,-514 16 316,2 42 219,-146 10-293,-79-35-190,-228 16 14,20 60-3170,822-86-598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196 203 7079,'0'0'6550,"-8"-3"-5616,0 2-527,5 0-213,1 1 0,-1-1-1,1 1 1,-1-1-1,1 0 1,-1 0 0,1 0-1,0 0 1,-1 0-1,1 0 1,0-1 0,0 1-1,-3-3 1,5 3-135,-1 0 0,1 1 0,0-1 0,-1 1 0,1-1 1,0 0-1,0 1 0,0-1 0,-1 0 0,1 1 0,0-1 0,0 0 1,0 1-1,0-1 0,0 0 0,0 1 0,0-1 0,1 0 0,-1 1 1,0-1-1,0 0 0,0 1 0,1-1 0,-1 1 0,0-1 0,1 0 0,-1 1 1,0-1-1,1 1 0,-1-1 0,1 1 0,0-1 0,18-19-415,-15 16 512,13-12-91,54-60 105,-71 76-162,0 0 1,0 0-1,0 0 1,0 0 0,0-1-1,-1 1 1,1 0 0,0 0-1,0 0 1,0 0-1,0 0 1,0 0 0,0 0-1,0 0 1,0 0-1,0 0 1,0 0 0,0 0-1,0 0 1,0 0 0,-1 0-1,1-1 1,0 1-1,0 0 1,0 0 0,0 0-1,0 0 1,0 0-1,0 0 1,0 0 0,0 0-1,0 0 1,0 0 0,0-1-1,0 1 1,0 0-1,0 0 1,0 0 0,0 0-1,0 0 1,0 0 0,0 0-1,0 0 1,0 0-1,0-1 1,0 1 0,1 0-1,-1 0 1,0 0-1,0 0 1,0 0 0,0 0-1,0 0 1,0 0 0,0 0-1,0 0 1,-13 6 88,-17 13-109,25-15 32,-204 165 638,240-196-360,-5 5-255,-1-1 0,39-45 0,-100 104 854,25-18-931,4-10 31,0 1 0,1 0 0,0 0 0,1 1 0,0 0 0,0 0 0,1 0 0,1 1 0,-1-1 0,2 1 1,-3 17-1,5-26-11,1-1 1,-1 0 0,1 1 0,0-1 0,-1 0-1,1 0 1,0 0 0,0 1 0,0-1 0,0 0-1,0 0 1,0 0 0,0 0 0,0-1 0,0 1-1,0 0 1,1 0 0,-1-1 0,0 1 0,0 0-1,1-1 1,-1 0 0,1 1 0,-1-1 0,0 0-1,1 0 1,-1 1 0,1-1 0,-1 0 0,0 0-1,4-1 1,55-1-67,-54 1 54,16-2-9,-1-2 0,1 0 0,-1-2 0,-1 0 0,1-2 0,20-11 0,5-1 93,-91 84 81,29-45-66,-2 2 17,0 0 0,2 0 0,1 2 0,-17 30 0,32-52-94,0 0 0,-1 0 0,1 1 0,0-1-1,0 0 1,0 0 0,0 0 0,0 0 0,0 0 0,0 1-1,0-1 1,0 0 0,0 0 0,0 0 0,0 1 0,0-1-1,0 0 1,0 0 0,0 0 0,0 0 0,0 1-1,0-1 1,0 0 0,0 0 0,0 0 0,0 0 0,0 1-1,0-1 1,1 0 0,-1 0 0,0 0 0,0 0 0,0 0-1,0 1 1,0-1 0,0 0 0,1 0 0,-1 0 0,0 0-1,0 0 1,0 0 0,0 0 0,1 0 0,-1 0 0,0 0-1,0 0 1,0 1 0,0-1 0,1 0 0,-1 0-1,15-2-36,14-8 135,0-3-109,-1-3 1,-1 0-1,0-1 0,-1-2 1,-1-1-1,-1-1 0,36-40 1,-73 63 745,-19 17-697,0 0 1,1 3-1,-51 45 0,54-43-5,23-20-32,-14 11 10,0 1 0,1 1 0,1 1 0,-17 22 0,70-67-376,70-79 57,-94 92 305,0-1-1,-1 1 1,-1-2 0,0 0 0,-1 0-1,6-18 1,-14 33 9,0 0 0,-1 0 1,1 0-1,-1 0 0,1-1 0,-1 1 0,0 0 0,1 0 0,-1 0 0,0-1 0,0 1 1,0 0-1,0 0 0,0-1 0,0 1 0,0 0 0,-1 0 0,1-1 0,0 1 1,-1 0-1,1 0 0,-1 0 0,1-1 0,-1 1 0,-1-2 0,1 3 3,0-1 0,-1 0 1,1 1-1,-1-1 0,1 1 0,-1-1 0,1 1 0,-1 0 0,0-1 0,1 1 0,-1 0 1,1 0-1,-1 0 0,0 0 0,1 0 0,-1 1 0,-1 0 0,-11 2 29,1 1 0,-1 0 0,-16 9-1,28-12-32,-93 47 66,54-26-2,-48 19 1,89-41-66,0 0 0,0 0 1,0 0-1,0 1 0,-1-1 1,1 0-1,0 0 0,0 0 1,0 0-1,-1 0 0,1 1 1,0-1-1,0 0 1,0 0-1,-1 0 0,1 0 1,0 0-1,0 0 0,-1 0 1,1 0-1,0 0 0,0 0 1,0 0-1,-1 0 0,1 0 1,0 0-1,0 0 0,-1 0 1,1 0-1,0 0 0,0 0 1,-1 0-1,1 0 1,0 0-1,0 0 0,0-1 1,-1 1-1,1 0 0,0 0 1,0 0-1,0 0 0,0-1 1,-1 1-1,1 0 0,0 0 1,0 0-1,0 0 0,0-1 1,0 1-1,0 0 0,-1 0 1,1-1-1,0 1 1,0 0-1,9-17-124,20-16-28,-28 31 150,109-121-45,-96 105 95,-1 0 1,0-1-1,-1-1 0,-1 0 0,9-25 1,-12 12 659,-8 32-693,0 1 0,0-1 0,0 0 0,0 1 0,-1-1 0,1 1 0,0-1 0,0 0 0,-1 1 0,1-1 0,0 1 0,-1-1 0,1 1 0,0-1 0,-1 1 0,1-1 0,-1 1 0,1 0 0,-1-1 0,1 1 0,-1-1 0,0 1 0,1 0 0,-1 0 0,1-1 0,-1 1 0,0 0 0,1 0 0,-1 0 0,1 0 0,-1-1 0,0 1 0,1 0 0,-1 0 0,0 0 0,1 0 0,-1 1 0,0-1 0,1 0 0,-1 0 0,1 0 0,-1 0 0,0 1 0,1-1 0,-1 1 0,-8 3-24,1 0-1,-1 1 0,1 0 1,1 0-1,-1 1 0,1 0 0,0 0 1,0 1-1,1-1 0,0 2 1,-6 7-1,3-4 20,-24 26 20,19-24-16,0 2-1,2-1 1,0 2-1,0 0 1,2 0-1,0 1 1,-10 21-1,20-37-47,0-1 0,0 0 0,0 1 1,0-1-1,0 0 0,0 1 0,0-1 0,0 0 0,0 0 0,0 1 0,0-1 0,0 0 0,0 1 0,0-1 0,1 0 0,-1 1 0,0-1 0,0 0 0,0 0 0,0 1 0,1-1 0,-1 0 1,0 0-1,0 1 0,1-1 0,-1 0 0,0 0 0,0 1 0,1-1 0,-1 0 0,0 0 0,1 0 0,-1 0 0,0 0 0,0 0 0,1 1 0,-1-1 0,0 0 0,1 0 0,-1 0 0,0 0 0,1 0 1,-1 0-1,0 0 0,1 0 0,-1 0 0,0-1 0,1 1 0,-1 0 0,0 0 0,1 0 0,-1 0 0,1 0 0,19-6-2516,9-16-3071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7111,'0'-22'11256,"0"34"-5165,-1 36-3985,-18 40-1106,11-60-738,2 1 1,1 0-1,-1 39 1,28-98 492,-11 18-576,176-223 61,-186 235-240,-1-1-1,0 1 0,0 0 1,0 0-1,0-1 0,0 1 1,1 0-1,-1-1 1,0 1-1,0 0 0,0 0 1,1 0-1,-1-1 0,0 1 1,1 0-1,-1 0 1,0 0-1,0 0 0,1-1 1,-1 1-1,0 0 1,1 0-1,-1 0 0,0 0 1,1 0-1,-1 0 0,0 0 1,0 0-1,1 0 1,-1 0-1,0 0 0,1 0 1,-1 0-1,0 0 0,1 0 1,-1 0-1,0 0 1,1 1-1,-1-1 0,0 0 1,0 0-1,1 0 0,-1 1 1,5 17-56,-8 25 22,-15 21 587,13-50-408,1 0 1,0 0-1,1 0 0,0 1 1,0 17-1,8-22-2841,1-14-5819,0-12-7238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638 103 11979,'0'0'459,"-8"-1"454,4 1-800,-1 0 0,1 0-1,0 0 1,0 1 0,0 0 0,-1 0-1,1 0 1,0 0 0,0 1-1,0-1 1,-7 5 0,0 1 41,0 1 0,1 0 1,-15 14-1,-118 127 1733,-157 208 0,284-336-1804,-37 51 390,49-57-301,5-14-174,-1-1 0,1 0 0,0 0 1,-1 0-1,1 0 0,-1 0 1,1 0-1,0 0 0,-1 0 1,1 0-1,-1 0 0,1 0 0,0 0 1,-1 0-1,1 0 0,-1 0 1,1-1-1,-1 1 0,1 0 1,0-1-1,-1 1 0,1 0 1,-1-1-1,0 1 0,1 0 0,-1-1 1,1 1-1,0-1 0,113-84 381,175-167 0,-168 141-373,203-181 47,-290 267-29,-21 20-74,-16 17-207,-45 56 431,-73 79 0,59-75-111,1 0-9,-13 15 26,-66 101 0,139-187-80,-23 45 96,23-46-99,1 1 0,0 0 0,-1-1 0,1 1 0,-1 0 0,1-1 0,0 1 0,0 0 0,0 0 0,-1-1 0,1 1 1,0 0-1,0 0 0,0-1 0,0 1 0,0 0 0,0 0 0,0-1 0,0 1 0,1 0 0,-1 0 0,0-1 0,0 1 0,1 0 0,-1-1 0,0 1 0,1 0 0,-1-1 0,0 1 0,1-1 0,-1 1 0,1 0 0,-1-1 0,1 1 1,0-1-1,-1 1 0,1-1 0,0 0 0,-1 1 0,1-1 0,0 0 0,-1 1 0,1-1 0,0 0 0,-1 0 0,1 1 0,0-1 0,0 0 0,-1 0 0,1 0 0,0 0 0,0 0 0,-1 0 0,1 0 0,1-1 0,9 0 14,0-1-1,0-1 0,-1 0 0,1 0 0,-1-1 0,1 0 0,-1-1 0,11-7 0,83-59 70,-58 39-69,161-106-86,-203 135 51,0 1 0,0-1 1,0 1-1,1 0 0,-1 0 0,1 1 0,0-1 0,-1 1 0,8-1 1,-12 2 11,1 0 0,-1 0 1,1 0-1,-1 0 1,0 0-1,1 0 0,-1 0 1,1 0-1,-1 0 1,1 1-1,-1-1 1,0 0-1,1 0 0,-1 1 1,0-1-1,1 0 1,-1 0-1,0 1 1,1-1-1,-1 0 0,0 1 1,1-1-1,-1 0 1,0 1-1,0-1 1,0 1-1,1-1 0,-1 0 1,0 1-1,0-1 1,0 1-1,0-1 1,0 0-1,0 1 0,-8 30-289,-8-1 361,-1-2 0,-2-1 0,-42 50-1,25-33-36,-255 286 1349,276-310-1200,15-20-174,0 1 0,0-1 0,0 0 0,0 0-1,0 0 1,0 0 0,0 1 0,0-1 0,0 0 0,0 0-1,0 0 1,0 1 0,0-1 0,0 0 0,0 0-1,0 0 1,0 0 0,0 1 0,0-1 0,0 0 0,0 0-1,1 0 1,-1 0 0,0 1 0,0-1 0,0 0-1,0 0 1,0 0 0,0 0 0,1 0 0,-1 0 0,0 1-1,0-1 1,0 0 0,0 0 0,0 0 0,1 0-1,-1 0 1,0 0 0,0 0 0,0 0 0,1 0 0,-1 0-1,0 0 1,0 0 0,0 0 0,0 0 0,1 0-1,-1 0 1,0 0 0,4-1 0,0 0 1,0 0-1,0 0 0,0 0 1,0-1-1,0 0 1,6-4-1,133-89 261,-83 53-330,93-49 0,-152 90 103,-8 11-53,-29 40 22,18-27 1,1 0 0,0 2 0,2 0 0,1 0 1,1 2-1,-14 41 0,27-55-35,10-15-41,17-19-37,-22 17 121,44-42 32,-2-1 0,-2-2 0,-2-2 0,-3-3 0,-2 0-1,60-115 1,-96 163-46,35-78-29,-35 78 15,0 0 0,0-1-1,0 1 1,-1-1-1,0 1 1,0-1-1,-1 0 1,0 0-1,0 1 1,-2-12-1,2 17 12,-1 0 0,1 0 0,0 0 0,-1 0 0,1 0 0,-1 0 0,1 1 0,-1-1 0,1 0-1,-1 0 1,0 0 0,1 1 0,-1-1 0,0 1 0,0-1 0,1 0 0,-1 1 0,0-1 0,0 1 0,0-1 0,0 1 0,0 0-1,0-1 1,1 1 0,-1 0 0,0 0 0,0 0 0,0 0 0,0 0 0,-2 0 0,-28 6-190,7 5 183,1 2 0,1 0 0,0 1 0,1 1 0,1 1-1,-27 27 1,15-14 27,-270 259 196,296-282-1819,9-9 258,18-23-2012,7-19-2872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1579 557 9321,'1'-7'886,"-1"-1"0,0 0 0,0 1 0,0-1 0,-1 0 0,-2-9 1,0 10-431,1-1 0,-1 1-1,0 0 1,0 0 0,-7-10 0,0 2-254,-1 1-1,-1 1 1,0 0-1,-28-22 0,-11-6-148,-3 2-1,-1 3 0,-1 2 0,-2 2 1,-1 3-1,-1 3 0,-2 2 1,0 3-1,-2 3 0,0 2 1,0 3-1,-1 4 0,-1 2 1,-95 1-1,132 8-24,1 1 1,-1 0-1,1 3 1,1 0-1,-1 2 1,1 0-1,-42 21 0,54-22 4,1 0 0,-1 2 0,2 0 0,-1 0-1,1 2 1,1-1 0,-1 2 0,2-1 0,0 2 0,0-1-1,1 2 1,1-1 0,0 1 0,-10 23 0,17-33-47,0 1 0,0 0 1,1 0-1,-1 0 1,1 0-1,0 1 0,1-1 1,-1 0-1,1 0 1,0 1-1,0-1 0,1 0 1,1 9-1,-1-11-226,1-1 1,-1 1-1,0-1 0,1 1 0,-1-1 1,1 0-1,-1 0 0,1 1 0,0-1 0,0-1 1,0 1-1,0 0 0,1 0 0,-1-1 1,0 1-1,1-1 0,-1 0 0,1 0 1,-1 0-1,1 0 0,0 0 0,-1 0 1,1-1-1,0 1 0,-1-1 0,7 0 1,15 1-6957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97 10314,'1'-8'1489,"1"-5"-1940,8-53 8782,-7 56-4472,-5 45-3971,-4 2 194,-2-1-1,-2 0 0,-14 39 1,1-7 30,11-27-74,1-11 9,2 0 0,2 1 0,0 0-1,-4 59 1,11-89-37,1 0-1,-1 0 0,0 0 1,0 0-1,0-1 1,1 1-1,-1 0 1,0 0-1,1 0 0,-1 0 1,1-1-1,-1 1 1,1 0-1,-1-1 1,1 1-1,-1 0 0,1-1 1,0 1-1,-1 0 1,1-1-1,0 1 1,0-1-1,-1 1 0,1-1 1,0 0-1,0 1 1,0-1-1,-1 0 1,1 0-1,0 1 0,0-1 1,0 0-1,0 0 1,0 0-1,0 0 1,0 0-1,-1 0 0,1 0 1,0 0-1,0-1 1,0 1-1,0 0 1,0-1-1,-1 1 0,3-1 1,41-18 832,30-30-303,-2-3 0,-2-3 1,112-116-1,-170 155-2474,-13 9-662,-25 10-3662,-38 25-4064,37-12 4152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6342,'0'0'13725,"-5"9"-13314,4-8-406,-1 2 77,1 1 1,-1-1 0,0 0 0,1 1 0,-1-1 0,1 1 0,0 0 0,0-1 0,1 1 0,-1 0-1,1 0 1,0-1 0,0 1 0,0 0 0,0 0 0,1 0 0,-1-1 0,1 1 0,0 0-1,0-1 1,0 1 0,3 4 0,8 15 137,1-1-1,0 0 0,18 20 1,-25-35-318,-1 0 1,1 0-1,1 0 1,-1-1-1,1 0 1,0-1-1,1 1 1,-1-1-1,1-1 1,0 0-1,1 0 1,8 3-1,-15-6-378,6 0-695,-2-2-3166,-2-1-948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6790,'0'0'19507,"47"-31"-19507,-18 31 0,-3 0-865,2 0-1409,1-2-1762,-5-1-3011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20 3683,'0'0'3593,"-9"0"-673,-3 1-1777,-9 0-39,-3 0 5217,137 7-2824,-34-7-2709,88 2-359,-1-7 1,172-26 0,-369 30 767,-5 2-4100,5-1-4189,12-1-1049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66 6118,'0'0'2263,"2"-10"497,10-45 2226,-10 107-1095,0 6-3463,-20 44 939,13-82-1108,1 0 0,0 0-1,2 1 1,0-1 0,2 24 0,0-43-259,1-1 0,-1 1-1,1-1 1,-1 1 0,1-1 0,-1 1-1,1-1 1,-1 0 0,1 1 0,0-1-1,-1 0 1,1 1 0,-1-1 0,1 0 0,0 0-1,-1 0 1,1 1 0,0-1 0,-1 0-1,1 0 1,0 0 0,-1 0 0,1 0-1,0 0 1,-1 0 0,1-1 0,0 1-1,-1 0 1,1 0 0,0 0 0,-1-1-1,1 1 1,0 0 0,-1-1 0,1 1 0,0-1-1,26-12 346,39-36-129,-2-3 0,80-86 0,-83 78-186,-61 59-28,21-17 3,-13 17-92,-8 13-116,-9 13 373,-1 1 0,-2-2 0,0 0 0,-17 24-1,16-28 12,0 2 0,2 0-1,0 0 1,1 1-1,-10 38 1,19-58-426,0 0 0,0 0 0,0 0 0,1 0 0,0 0 0,-1 0 0,1 0 0,0 0 0,0 0 0,1 0 0,-1 0 0,1 0 0,-1 0 0,1 0 0,0 0 0,0 0 0,1 0 0,-1-1 0,0 1 0,1 0 0,0-1 0,-1 1 0,1-1 0,0 0 0,0 1 0,0-1 0,4 2 0,10 2-6946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3549 401 15439,'-10'-8'320,"-55"-38"304,-1 2 0,-128-61 0,138 80-577,0 3 0,-2 2 1,0 2-1,-88-14 1,-306-6 129,148 18 222,-225-2-221,433 26-148,0 4 1,1 5-1,-138 36 0,161-29-26,0 5 0,2 2 0,1 3 0,2 3 0,1 3 1,2 3-1,1 3 0,-68 59 0,94-67-31,1 1 1,2 1 0,2 2-1,2 1 1,-42 70 0,53-74-32,2 1 0,1 0 1,2 1-1,1 1 1,2 0-1,2 0 1,-7 68-1,12-58-27,3-1 0,2 1 0,2-1 0,2 0 0,2 0 0,26 90 1,-14-81 76,2-1 0,2-1 1,3-1-1,2-1 0,43 59 1,-32-58 43,3-2 0,2-1 0,1-3 0,3-1 1,2-3-1,2-2 0,1-2 0,2-3 0,98 49 1,-73-49 16,2-3 1,2-4-1,0-4 1,2-3-1,0-4 1,153 12-1,-107-23 47,0-5 0,0-6 0,138-22-1,-167 9-51,0-5-1,-1-4 0,-1-4 0,130-60 1,-104 30-9,-3-5 0,-3-6 0,-4-4 0,-2-6 0,121-112 0,-205 164-30,-2 0 0,-1-2 0,-1-1 0,-2-1 0,-1-2 0,22-42 0,-31 46 205,-1 0 1,-2-1-1,-1-1 1,-2 0-1,-1 0 0,-1-1 1,3-64-1,-9 65-62,-1-1-1,-1 1 1,-3 0-1,0-1 1,-2 2-1,-2-1 1,-1 1 0,-1 0-1,-2 0 1,-1 2-1,-1-1 1,-2 2-1,-1 0 1,-1 1-1,-1 0 1,-2 2-1,-37-38 1,9 19-126,-1 2 1,-2 2-1,-1 2 0,-3 3 1,-64-32-1,3 12-1675,-200-67 1,61 55-4694,117 44 1126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766 188 5669,'0'-10'401,"0"5"-367,0-8 640,0 0-1,-1 1 1,0-1-1,-1 0 1,-4-14-1,5 23-477,-1-1-1,0 1 1,0 0 0,0 0-1,0 0 1,0 0 0,-1 0-1,0 1 1,0-1-1,0 1 1,0-1 0,0 1-1,-1 0 1,1 1 0,-1-1-1,0 0 1,0 1 0,0 0-1,0 0 1,-9-3-1,3 2-129,-1 1-1,-1 0 1,1 1-1,0 0 1,0 0-1,-1 1 1,1 1-1,0 0 1,0 0-1,-1 1 1,1 1-1,0-1 1,1 2-1,-1 0 1,1 0-1,-1 1 1,1 0-1,1 1 1,-14 9-1,-4 5-64,2 1-1,0 1 1,2 1 0,0 1-1,-28 40 1,16-15 52,1 2 0,3 1 0,2 1-1,3 1 1,2 2 0,2 1 0,3 0 0,2 1 0,3 1 0,3 1 0,-8 115 0,19-158-53,0 0 0,1 0-1,1-1 1,0 1 0,1 0 0,11 30 0,-11-38-47,1-1 1,0 0-1,1 0 1,0 0-1,0-1 0,1 1 1,-1-1-1,2 0 1,-1-1-1,1 1 1,0-2-1,0 1 1,0-1-1,12 7 1,1-3-25,0-1 1,1 0-1,-1-1 1,1-2-1,0 0 1,1-1-1,-1-1 1,1-1-1,0-1 1,-1-1-1,25-3 0,0-2 72,0-2 0,-1-2-1,0-2 1,54-21-1,-49 11 134,-1-3-1,-2-1 1,0-3-1,-1-1 1,-2-3-1,-1-1 0,-2-2 1,-1-2-1,-2-2 1,-2-1-1,-1-2 1,-3-1-1,-1-2 1,-2-1-1,-2-1 1,30-75-1,-46 95 196,-1-2 0,-1 1 0,-2-1-1,-1 0 1,-1 0 0,-2-1 0,0 0 0,-3-37 0,0 56-293,-2-1 1,1 1-1,-1-1 0,-1 1 1,0 0-1,0 0 0,-1 1 1,-1-1-1,0 1 1,0 0-1,-1 0 0,0 0 1,-1 1-1,0 0 1,0 0-1,-1 0 0,0 1 1,0 1-1,-1-1 0,0 1 1,-1 1-1,0 0 1,-19-10-1,12 10-95,0 0 0,0 1 0,0 1 0,0 1 0,-1 0 0,1 1 0,-1 1 0,1 0 0,-26 3 0,0 3-1413,1 2-1,-69 21 1,81-22-653,11-5-1350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385 197 13036,'3'-10'2605,"0"-3"-1301,0 0 0,-1 0-1,0 0 1,-1-1 0,0 1-1,-2-15 1,1 24-1167,-1 1-1,1-1 1,-1 1 0,1-1 0,-1 1-1,0-1 1,-1 1 0,1 0 0,0 0-1,-1-1 1,0 1 0,0 0-1,0 0 1,0 1 0,0-1 0,-1 0-1,1 1 1,-1-1 0,0 1 0,1 0-1,-1 0 1,0 0 0,0 0-1,-1 1 1,1-1 0,0 1 0,0 0-1,-1-1 1,1 2 0,-1-1 0,-6-1-1,-1 2-131,0 0 1,0 1-1,0 0 0,0 0 0,0 1 0,0 1 1,1 0-1,-1 0 0,1 1 0,0 0 0,0 1 1,0 0-1,0 1 0,1 0 0,0 0 0,0 1 1,1 0-1,0 1 0,0 0 0,-11 14 0,7-7-2,1 0-1,0 0 1,1 2-1,0-1 1,1 1-1,2 1 1,-1-1-1,2 1 1,0 0-1,1 1 1,-3 25-1,8-41-2,-1 0-1,1 0 1,-1 0 0,1 0 0,0 0-1,0 0 1,1 1 0,-1-1 0,1 0-1,-1 0 1,1 0 0,0 0-1,0 0 1,0-1 0,1 1 0,-1 0-1,1 0 1,-1-1 0,1 1 0,0-1-1,0 1 1,5 3 0,-3-3 0,1-1 1,0 0-1,0 0 1,1 0-1,-1 0 1,0-1-1,0 0 1,1 0-1,-1-1 1,1 1-1,-1-1 1,7-1-1,3 0 3,-1-1 0,1 0 1,-1-2-1,0 1 0,0-2 0,0 0 0,-1 0 1,0-2-1,0 1 0,0-2 0,-1 0 0,0 0 0,0-1 1,-1 0-1,13-14 0,6-8 6,-2-2-1,-1-1 1,43-69-1,-51 62-52,-19 41 43,0 0-1,0 0 1,0 0-1,0 0 1,0 0-1,0 0 1,-1 0-1,1 0 0,0 0 1,0 0-1,0-1 1,0 1-1,0 0 1,0 0-1,0 0 1,0 0-1,0 0 1,0 0-1,0 0 1,0 0-1,0 0 1,0 0-1,-1 0 1,1 0-1,0 0 1,0 0-1,0 0 1,0 0-1,0 0 1,0 0-1,0 0 0,0-1 1,0 1-1,0 0 1,0 0-1,-13 24-37,-7 22 86,3 2 1,1 0-1,2 1 1,3 1-1,2 0 1,2 0-1,2 1 1,2 0-1,6 72 1,-3-120-378,4 24-216,3-14-6516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16303,'0'0'11275,"11"52"-9225,-11-34-865,0 0-672,-1-1-321,-3-2-128,2-3-256,2-4-1314,0-30-28378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46 227 12684,'0'0'13890,"2"8"-13121,-1-5-729,0 0-1,-1-1 1,1 1 0,0 0-1,0-1 1,0 1-1,1-1 1,-1 0-1,1 1 1,-1-1 0,1 0-1,0 0 1,0 0-1,0 0 1,4 3-1,-1-2 0,-1-1-1,1 0 1,0-1 0,0 1-1,0-1 1,0 0-1,0 0 1,0 0-1,0-1 1,8 0-1,-4 1 15,1-1-1,-1 0 1,1-1-1,-1 0 1,1 0-1,-1-1 1,0 0-1,1-1 1,-1 0-1,-1 0 1,1-1-1,0 0 1,-1 0-1,0-1 1,0 0-1,0-1 1,-1 0-1,1 0 1,-1-1-1,-1 1 1,1-1-1,-1-1 1,-1 1-1,1-1 1,-1 0-1,-1-1 1,0 1-1,0-1 1,4-12-1,-5 13-18,-1 0 0,0-1 0,-1 1 1,0-1-1,0 0 0,0 0 0,-2-10 0,1 16-36,0 1 0,-1-1 0,1 1-1,0-1 1,-1 1 0,0-1 0,0 1 0,1 0 0,-2 0-1,1-1 1,0 1 0,0 0 0,-1 0 0,1 0 0,-1 0-1,1 0 1,-1 0 0,0 1 0,0-1 0,0 0 0,0 1 0,0 0-1,0-1 1,0 1 0,0 0 0,-1 0 0,1 0 0,0 0-1,-4 0 1,-2 0-17,-1 1 1,0 0-1,0 0 0,0 1 0,0 0 0,1 1 0,-1-1 1,0 2-1,1-1 0,-1 1 0,1 1 0,0 0 0,0 0 1,0 0-1,1 1 0,0 0 0,0 0 0,-13 13 1,2-1-31,0 1 0,2 1 0,0 0 0,1 1 0,-20 36 0,28-45 5,2 0 1,-1 1-1,1 0 1,1 0-1,0 1 1,1-1-1,1 1 1,-1 0-1,2-1 1,0 1-1,0 0 1,3 23-1,-1-29-20,1 0 1,-1-1-1,1 1 0,1-1 1,-1 0-1,1 0 1,0 0-1,0 0 0,1 0 1,0 0-1,0-1 0,0 0 1,1 0-1,0 0 0,-1 0 1,2-1-1,-1 0 0,0 0 1,1 0-1,0 0 0,0-1 1,0 0-1,0-1 0,1 1 1,10 2-1,-3-2-1496,1 0 0,0-1 1,1-1-1,19 0 0,13 0-6325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18610,'0'0'12620,"36"50"-17105,-28-45-928,1-5-6470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393 331 12684,'-1'-9'2835,"0"3"-2240,-1-1 0,1 1 0,-1-1 0,-1 1 0,1 0 0,-1 0-1,0 0 1,-1 0 0,0 1 0,1-1 0,-7-5 0,4 5-264,0 0 0,-1 0-1,1 0 1,-2 1 0,1 0-1,0 0 1,-1 1 0,-11-5-1,12 6-285,-1 0 0,1 1-1,-1 0 1,1 0-1,-1 0 1,0 1 0,0 1-1,0-1 1,0 1-1,0 0 1,0 1-1,1 0 1,-1 0 0,0 1-1,0 0 1,1 0-1,-1 1 1,1 0 0,0 0-1,0 1 1,0 0-1,-7 5 1,4-2 0,1 1-1,1 1 1,-1 0 0,1 0 0,1 1 0,0-1-1,0 2 1,-9 19 0,13-25-35,0 1 0,1 0 0,0 1 0,0-1 0,0 0 0,1 0 0,0 1 0,0-1 0,0 1 0,1-1 0,0 1 0,1-1 0,-1 1 0,1-1 0,0 1 0,1-1 0,0 0-1,3 8 1,-3-11-5,0 0-1,1 0 1,-1 0-1,1 0 0,0 0 1,0 0-1,0-1 1,0 1-1,1-1 0,-1 0 1,1 0-1,-1 0 1,1 0-1,0-1 0,-1 0 1,1 1-1,0-2 1,0 1-1,0 0 0,0-1 1,0 1-1,0-1 0,5-1 1,1 1 2,0 0 0,1-1 1,-1 0-1,0-1 0,0 0 0,0-1 1,0 0-1,11-5 0,2-5 14,0-1-1,-1-1 0,0-1 1,-2 0-1,0-2 0,0-1 1,19-25-1,2-7 374,59-97 0,-97 143-369,3-4 11,0 0 0,-1 0-1,0 0 1,0-1 0,-1 0-1,-1 1 1,1-2 0,1-11-1,-5 22-31,0 0 0,0 0 0,0-1 0,0 1 0,0 0 0,0 0 0,0 0-1,0 0 1,0 0 0,0 0 0,0-1 0,0 1 0,0 0 0,0 0-1,0 0 1,0 0 0,0 0 0,0 0 0,0-1 0,0 1 0,0 0-1,0 0 1,0 0 0,0 0 0,0 0 0,0 0 0,0 0 0,0-1-1,0 1 1,0 0 0,0 0 0,-1 0 0,1 0 0,0 0 0,0 0-1,0 0 1,0 0 0,0 0 0,0 0 0,0 0 0,-1 0 0,1 0-1,0-1 1,0 1 0,0 0 0,0 0 0,0 0 0,0 0 0,-1 0-1,1 0 1,0 0 0,0 0 0,0 0 0,0 1 0,0-1 0,0 0-1,-1 0 1,1 0 0,0 0 0,0 0 0,0 0 0,0 0 0,0 0 0,-9 7 42,-2 5-25,1 1 0,1-1 1,-1 2-1,2 0 0,0 0 0,1 0 0,0 1 0,1 0 0,-7 30 0,5-12 3,2 0-1,1 0 0,0 62 0,5-83-140,1-1-1,0 0 0,1 0 0,0 1 0,0-1 0,7 16 0,-7-22-367,0 0-1,1-1 0,-1 1 0,1-1 0,0 1 0,7 7 0,-8-10-294,1 0 0,-1 0 0,1 0 0,0 0 0,0 0 0,0 0 0,0-1 0,0 1 0,0-1 0,0 0 0,6 2 0,11-2-13639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3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18866,'0'0'3843,"-17"56"642,11-32-1538,5-1-1634,-5-1-705,2-3-448,4-3-95,0-5-386,0-1-1569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5894,'0'0'16591,"9"60"-16078,-7-33-97,2 0-192,1 0-96,1-3-63,-2-4-33,2-6-32,3-6-929,-3-8-865,-1-13-8904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13933,'0'0'8312,"12"-2"-7346,73-8-243,1 3 0,-1 4 0,1 4 0,88 12-1,-144-9-1067,1 2-1,34 11 0,-55-13-380,1 0 1,-1 1-1,0 0 0,0 0 0,12 10 1,-7 2-2880,-14-17 3475,-1 0 0,0 1 1,0-1-1,0 1 0,0-1 0,0 1 1,1-1-1,-1 1 0,0-1 0,0 0 0,0 1 1,0-1-1,0 1 0,0-1 0,-1 1 1,1-1-1,0 1 0,0-1 0,0 1 1,0-1-1,0 0 0,-1 1 0,1-1 1,0 1-1,0-1 0,-1 0 0,1 1 1,0-1-1,-1 0 0,1 1 0,0-1 0,-1 0 1,1 0-1,0 1 0,-1-1 0,1 0 1,-1 0-1,1 0 0,-1 1 0,1-1 1,0 0-1,-1 0 0,1 0 0,-1 0 1,1 0-1,-1 0 0,0 0 0,-23 3-4648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14061,'0'0'6054,"58"31"-4036,-7-26 224,15-3-192,6 1-1121,1-2-641,2 4-192,-3 2-64,-12 6-480,-7-1-1762,-9-1-2114,-7-6-5862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61 371 9577,'0'0'4015,"-9"10"-1394,-29 33-374,37-42-2008,0 1 0,-1-1 0,1 1 0,0 0 0,0 0 0,0-1 0,0 1 0,0 0 0,0 0 0,0 0 0,1 0 0,-2 4 0,3-6-167,-1 1-1,0-1 1,0 1-1,0-1 1,0 1-1,0-1 1,0 1-1,1-1 1,-1 1-1,0-1 1,0 1-1,1-1 1,-1 1-1,0-1 1,1 1-1,-1-1 1,0 0-1,1 1 1,-1-1-1,1 0 1,-1 1-1,1-1 0,-1 0 1,1 1-1,-1-1 1,1 0-1,-1 0 1,1 0-1,0 1 1,3-1 158,0 1 0,0-1 1,1 0-1,-1 0 0,0 0 1,1 0-1,-1-1 0,5-1 0,13-4 135,1-2 0,-2 0 0,1-1 0,32-20 0,78-56-241,99-105-185,-110 86-193,-116 99 221,17-11 20,-22 16 7,0 0 1,1 0 0,-1 0-1,0 0 1,1 0-1,-1 0 1,0-1-1,1 1 1,-1 0-1,1 0 1,-1 0-1,0 0 1,1 0-1,-1 0 1,0 1-1,1-1 1,-1 0 0,1 0-1,-1 0 1,0 0-1,1 0 1,-1 0-1,0 1 1,1-1-1,-1 0 1,0 0-1,1 1 1,-1-1-1,0 0 1,0 0-1,1 1 1,-1-1-1,0 0 1,0 1 0,1-1-1,-1 0 1,0 1-1,0-1 1,0 0-1,0 1 1,0-1-1,0 0 1,1 1-1,-1-1 1,0 1-1,0-1 1,0 0-1,0 1 1,0-1 0,0 1-1,-1-1 1,1 0-1,0 1 1,0-1-1,0 0 1,0 1-1,-3 21-10,0 0-1,-1-1 1,-1 1-1,-1-1 1,-15 35-1,-3 12 95,8-14 54,3 2-1,-9 75 1,16-25-6538,6-113-48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21396,'0'0'8008,"49"22"-30846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1 733 12748,'0'0'7597,"8"-6"-5750,39-39-888,-3-2 1,51-67 0,-47 55-818,319-402 2,-381 503-133,-7 2 46,12-28 5,1 0-1,1 0 0,0 0 0,1 1 1,1 0-1,1 1 0,0-1 0,-2 28 1,6-44-52,0 0 1,0 0 0,0 0-1,0 0 1,0 0 0,0 0-1,1 0 1,-1 0 0,0 0-1,1 0 1,-1 0 0,1 0-1,-1 0 1,1 0 0,-1 0 0,1 0-1,0 0 1,-1 0 0,1-1-1,0 1 1,0 0 0,0-1-1,-1 1 1,1 0 0,0-1-1,0 1 1,1 0 0,2 0 15,-1-1 0,0 1 0,0 0 0,0-1 0,0 0 0,0 0 0,1 0 1,-1 0-1,5-1 0,2-1 23,0 0 0,1-1 0,-1 0 0,0 0 0,9-6 0,8-8-28,-2-1-1,0-1 1,-1-1 0,-1-2 0,-1 0 0,32-41 0,-15 18-66,-39 45 44,0-1-1,0 1 0,0 0 1,0 0-1,0-1 1,0 1-1,0 0 1,0 0-1,0 0 0,0-1 1,0 1-1,0 0 1,0 0-1,0 0 1,0-1-1,1 1 1,-1 0-1,0 0 0,0 0 1,0 0-1,0-1 1,0 1-1,0 0 1,1 0-1,-1 0 0,0 0 1,0 0-1,0 0 1,1-1-1,-1 1 1,0 0-1,0 0 0,0 0 1,1 0-1,-1 0 1,0 0-1,0 0 1,0 0-1,1 0 0,-1 0 1,0 0-1,0 0 1,0 0-1,1 0 1,-1 0-1,0 0 1,0 0-1,0 0 0,1 0 1,-1 1-1,0-1 1,0 0-1,0 0 1,1 0-1,-1 0 0,0 0 1,0 0-1,0 1 1,0-1-1,0 0 1,1 0-1,-1 0 0,0 0 1,0 1-1,-3 20-169,-13 27-63,9-31-46,1 0-1,1 1 1,0-1 0,1 1 0,-3 35-1,7-50 156,-1 1 0,1 0 0,0-1 0,0 1 0,1 0 0,-1-1 0,1 1 0,-1-1 0,1 1-1,0-1 1,1 1 0,-1-1 0,0 1 0,1-1 0,0 0 0,0 0 0,0 0 0,0 0 0,0 0 0,1-1-1,-1 1 1,1-1 0,0 1 0,0-1 0,0 0 0,0 0 0,0 0 0,0 0 0,0-1 0,1 1 0,-1-1-1,1 0 1,-1 0 0,1 0 0,-1-1 0,6 1 0,29 1-7242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11243,'0'0'13901,"79"2"-13036,-32-2-449,10 3-288,-2 3-128,7-1-96,-4 2-705,-3-1-128,-10 0-608,-9-3-1570,-13-3-2178,-10 0-4740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13357,'0'0'5285,"56"12"-2146,-18-10-1346,6-2-800,12 2-544,-3 0-385,-4-1-128,0 1-1570,-4-2-2722,-7 0-5541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1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39 821 7015,'0'0'3747,"-6"8"-1307,-21 30-17,27-38-2225,-1 1-1,1 0 1,-1-1-1,1 1 0,-1 0 1,1 0-1,-1 0 1,1-1-1,0 1 0,-1 0 1,1 0-1,0 0 0,0 0 1,0 0-1,0 0 1,0 0-1,0-1 0,0 1 1,0 2-1,12 0 1598,19-13 32,5-8-774,-1-1 0,-1-2 0,40-32 0,91-85 164,-150 125-1115,66-60 44,-3-3 0,-4-4 0,-4-3 0,-3-3-1,57-96 1,-183 260-338,49-63 189,1 0 0,0 1 0,1 0-1,1 0 1,1 1 0,0 0 0,1 0 0,1 1-1,-3 29 1,7-46 6,0 1-1,0 0 1,0 0-1,1 0 0,-1-1 1,0 1-1,1 0 1,0 0-1,-1-1 1,1 1-1,0 0 1,0-1-1,0 1 1,0-1-1,0 1 1,0-1-1,0 1 0,1-1 1,-1 0-1,0 0 1,4 2-1,-1 0 3,0-1-1,1 0 1,-1 0-1,1-1 1,-1 1-1,1-1 0,-1 0 1,8 0-1,8 0 13,-1 0-1,0-2 1,27-4-1,-25 1-2,0-1 0,0-1-1,-1 0 1,0-2-1,0-1 1,-1 0 0,0-1-1,-1-1 1,28-21-1,-13 5 29,-1-1 1,-1-2-1,49-61 0,-75 84-38,21-28 3,-24 33-7,-1 0 0,0 0 0,0 0 0,0 0 0,0 0 0,0 0-1,-1 0 1,1 0 0,0 0 0,-1 0 0,0-1 0,1 1 0,-1 0 0,0 0 0,0-3 0,-2 5-13,0 0-1,0 0 0,0 1 0,1-1 1,-1 1-1,0-1 0,0 1 0,1 0 1,-1 0-1,1-1 0,-1 1 1,1 0-1,-4 3 0,-9 7 24,0 1 1,0 1-1,1 0 0,1 1 1,0 0-1,1 1 0,0 1 1,1-1-1,1 1 0,1 1 1,0 0-1,1 0 0,1 1 1,-6 27-1,11-40 2,1-1 0,0 0 0,0 1 1,0-1-1,1 1 0,-1-1 0,1 1 0,0-1 1,1 0-1,-1 0 0,1 1 0,0-1 0,0 0 1,0 0-1,0-1 0,1 1 0,-1 0 0,1-1 1,0 0-1,0 1 0,0-1 0,1 0 0,-1-1 0,1 1 1,-1 0-1,1-1 0,0 0 0,4 2 0,8 3-280,0 0-1,0-2 0,1 1 0,-1-2 0,35 5 0,9-5-4877,0-4-5355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4837,'0'-2'687,"-1"-7"1451,2-1-1,-1 1 0,1 0 1,4-17-1,8 6 5509,-11 25-5135,-1 27-2555,-15 147 996,8-133-810,7-30 1045,7-28-526,8-29-214,-11 10-534,-2 1 0,0-1-1,-3-39 1,-1 36-626,-2 18 252,-4 22-175,-3 23 254,9-26 396,1 0-1,0 0 1,0-1 0,0 1-1,0 0 1,0-1-1,0 1 1,1 0-1,-1-1 1,1 1-1,0 0 1,0-1 0,0 1-1,0-1 1,0 1-1,0-1 1,1 0-1,-1 1 1,3 1-1,-1-2 73,0-1 0,0 1 0,0-1 0,0 0 0,0 0-1,0 0 1,1-1 0,-1 1 0,0-1 0,0 1-1,1-1 1,-1 0 0,0 0 0,1-1 0,5 0 0,-5 0-18,0 0 1,0 0 0,1-1-1,-1 1 1,0-1 0,-1 0 0,1 0-1,0 0 1,0 0 0,-1-1-1,0 0 1,1 1 0,-1-1-1,4-6 1,-1 2-102,0 0 0,-1 0 0,0-1 0,0 0 0,6-15 0,-17 72-1456,-4-11 1442,3-14 219,1-1 0,1 1-1,1 0 1,-1 47-1,5-69-148,0-1 0,0 1 0,0-1 0,0 0 0,0 1 0,0-1 0,1 1 0,-1-1-1,0 1 1,1-1 0,-1 0 0,1 1 0,-1-1 0,1 0 0,0 0 0,0 1 0,-1-1 0,1 0-1,0 0 1,0 0 0,0 0 0,0 0 0,0 0 0,1 0 0,-1-1 0,0 1 0,0 0-1,1 0 1,-1-1 0,0 1 0,1-1 0,-1 1 0,0-1 0,1 0 0,-1 0 0,1 1 0,-1-1-1,0 0 1,1 0 0,-1 0 0,1 0 0,-1-1 0,1 1 0,2-1 0,0 0 39,0 0-1,0-1 1,0 0 0,0 1 0,0-1-1,0 0 1,0-1 0,0 1 0,-1-1-1,0 0 1,1 0 0,-1 0 0,5-6 0,-2 1-198,-1-1 0,0 0 0,-1 0 0,1 0 0,-2 0 0,1-1 0,-1 1 0,-1-1 1,0 0-1,1-11 0,-3 20-3,-8 24-902,3-12 1170,0 1 0,1-1-1,0 1 1,1 0 0,0 0 0,-1 14 0,4-23-272,0 0 0,0-1 0,0 1 0,0 0 0,1-1 0,-1 1 0,1-1 0,0 1 0,-1-1 0,1 1 0,0-1 0,1 1 0,-1-1 0,3 4 0,-3-4-433,1 0 0,0-1-1,0 1 1,0-1 0,0 0-1,1 1 1,-1-1 0,0 0-1,0 0 1,1 0 0,-1-1-1,0 1 1,1 0 0,-1-1-1,1 0 1,-1 1 0,1-1-1,3-1 1,12 1-9818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15246,'0'0'4367,"-2"12"-2477,-34 234 4061,27-72-7348,10-217-1312,-2-51-3568,0 86 6239,0-1 0,0 1 1,-1 0-1,-1 0 0,1 0 0,-1 0 0,-1 0 0,-6-12 0,16 19 4196,22 4-2806,7 0-1224,-28-3-347,1-1-1,0 0 1,-1-1 0,1 1-1,-1-1 1,0-1 0,0 1 0,0-2-1,0 1 1,0 0 0,0-1-1,-1-1 1,0 1 0,0-1 0,0 0-1,10-11 1,-9 8-56,0 0 0,-1-1-1,0 0 1,0 0 0,-1 0 0,-1-1-1,1 1 1,-1-1 0,-1 0 0,0 0-1,3-20 1,-7 27 2355,-4 9-683,-12 24 27,-15 41 679,25-49-1528,1 1-1,1 0 1,1 0-1,1 1 1,1-1-1,1 0 1,3 38-1,0-56-546,-1 0 0,1 0 0,0 0 0,1 0-1,-1-1 1,1 1 0,6 7 0,-8-10-15,0-1 0,-1 0 0,1-1 0,0 1 1,0 0-1,0 0 0,0 0 0,0 0 0,0-1 0,0 1 0,1-1 0,-1 1 1,0 0-1,0-1 0,2 1 0,-2-1 7,-1-1 0,1 1-1,0 0 1,-1 0 0,1 0 0,0-1 0,-1 1-1,1 0 1,-1-1 0,1 1 0,0-1 0,-1 1-1,1-1 1,-1 1 0,1-1 0,-1 1 0,1-1-1,-1 1 1,0-1 0,1 1 0,-1-1 0,0 0-1,1 1 1,-1-1 0,0 0 0,0 1 0,0-1-1,1 0 1,-1 0 0,0 0 0,4-17 134,0 1 1,2-34-1,-5 43-396,-1 0 0,0 0 0,0 0 1,-1 0-1,0 0 0,0 0 0,-1 0 0,-4-12 0,-6 6-423,3 19 124,9-4 525,-1 1-1,1-1 1,-1 1 0,1-1-1,-1 1 1,1-1 0,0 1-1,0 0 1,0-1 0,0 1-1,0-1 1,0 1 0,0 0 0,0-1-1,1 1 1,-1-1 0,1 1-1,0 2 1,2-1 31,0 1-1,0 0 1,1 0 0,-1-1-1,1 0 1,0 0-1,0 0 1,0 0 0,0-1-1,0 1 1,1-1 0,-1 0-1,1 0 1,0-1-1,-1 0 1,1 1 0,0-1-1,0-1 1,0 1 0,5-1-1,-2 1 26,1 0-1,0-1 1,-1 0-1,1-1 1,0 0-1,-1 0 1,1-1-1,-1 0 1,0-1 0,15-6-1,-10 2 22,-1 0 0,-1-1 0,13-11 1,-21 17-51,0-1 0,0 1 0,-1-1 0,1 0 0,-1 0 0,0 0 0,0 0 0,0 0 0,0-1 0,-1 1 0,1 0 0,-1-1 0,0 1 0,0-1 0,0 0 0,0 1 0,0-5 0,-1 7-27,0 0-1,0 0 1,0 1-1,-1-1 0,1 0 1,0 0-1,0 0 1,0 1-1,-1-1 1,1 0-1,0 0 1,0 1-1,-1-1 0,1 0 1,-1 1-1,1-1 1,-1 0-1,1 1 1,-1-1-1,1 1 1,-1-1-1,0 1 0,1-1 1,-1 1-1,0-1 1,1 1-1,-1 0 1,0-1-1,0 1 1,-29 0-230,25 1 216,-1 0 1,0 1 0,0 0 0,1 0-1,-1 1 1,1 0 0,-8 5-1,8-3 87,0 0-1,1 0 1,0 0-1,0 1 1,0-1-1,1 1 1,0 0-1,0 0 1,0 1 0,1-1-1,0 1 1,0-1-1,0 1 1,1 0-1,0-1 1,0 13-1,2-17-10,-1 0-1,1-1 1,0 1-1,-1 0 1,1-1-1,0 1 1,0-1-1,0 1 1,0-1-1,0 1 1,1-1-1,-1 0 1,0 0-1,0 1 1,1-1-1,-1 0 1,1 0-1,-1 0 1,1-1-1,0 1 1,-1 0-1,1-1 1,0 1-1,-1-1 1,1 1-1,0-1 1,0 0-1,-1 1 1,1-1-1,0 0 1,3-1-1,5 2 252,0-1 0,0 0 0,0-1 1,18-3-1,-13-1-202,-1 0 1,1-1-1,-1 0 1,-1-1 0,1-1-1,-1-1 1,16-12 0,-7 3 30,-1-1 0,-1 0 1,21-27-1,-36 41-185,-1 0-1,0 0 1,0-1 0,0 1-1,-1-1 1,0 0-1,0 0 1,-1 0 0,1-1-1,-1 1 1,-1 0-1,1-1 1,-1 0 0,0 1-1,0-8 1,-2 13 27,1 0 0,-1 0 1,1 1-1,-1-1 0,1 0 0,-1 0 0,0 1 1,1-1-1,-1 0 0,0 1 0,0-1 1,0 0-1,1 1 0,-1-1 0,0 1 0,0 0 1,0-1-1,0 1 0,0 0 0,0-1 0,0 1 1,0 0-1,0 0 0,0 0 0,0 0 1,0 0-1,0 0 0,0 0 0,0 0 0,0 0 1,0 1-1,0-1 0,0 0 0,0 1 0,0-1 1,1 0-1,-1 1 0,-2 1 0,-36 17-153,27-10 219,1 2 1,1 0 0,-1 0 0,2 1-1,0 0 1,0 1 0,1-1 0,1 2-1,-11 25 1,16-34-28,0-1-1,0 1 1,1 0 0,0 0-1,0 0 1,0 0-1,0 0 1,1 0 0,0 0-1,0 0 1,0 0-1,1 0 1,-1 0 0,1 0-1,1 0 1,-1 0 0,1 0-1,-1-1 1,1 1-1,1 0 1,-1-1 0,1 0-1,-1 1 1,1-1 0,1 0-1,-1-1 1,0 1-1,1 0 1,0-1 0,0 0-1,0 0 1,7 4-1,30 11-3111,-12-13-4061,-15-5-1151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8264,'0'0'8050,"0"10"-5295,0 13-1313,4 106 2780,-3-116-3880,1 0 1,0-1 0,1 1 0,1-1 0,-1 0 0,2 0 0,0 0-1,8 14 1,-12-25-269,-1 0-1,1 0 1,0 0-1,0 0 1,-1 0-1,1 0 1,0 0-1,0 0 1,0 0-1,0 0 1,0-1-1,0 1 1,1 0-1,-1-1 1,0 1-1,0-1 1,0 1-1,1-1 1,-1 0 0,0 1-1,0-1 1,1 0-1,-1 0 1,2 0-1,0-1 47,-1 1-1,1-1 1,0 0 0,-1 0-1,1 0 1,-1 0-1,0 0 1,1-1 0,-1 1-1,0-1 1,3-1 0,4-6 251,0 0 1,0-1 0,12-16 0,-21 25-366,24-31 209,34-64 0,-52 85-504,0 0-1,-1-1 0,-1 0 1,0 0-1,-1 0 1,0 0-1,-1-1 0,0 1 1,0-25-1,-2 36-3,0 0-1,0 1 0,0-1 1,0 0-1,0 1 0,0-1 1,0 1-1,-1-1 1,1 0-1,0 1 0,0-1 1,-1 0-1,1 1 1,-1-1-1,1 1 0,0-1 1,-1 1-1,1-1 1,-1 1-1,1-1 0,-1 1 1,1-1-1,-1 1 1,1 0-1,-1-1 0,0 1 1,1 0-1,-1 0 0,1-1 1,-1 1-1,0 0 1,1 0-1,-1 0 0,0 0 1,1 0-1,-2 0 1,-17-1-8585</inkml:trace>
  <inkml:trace contextRef="#ctx0" brushRef="#br0" timeOffset="1">161 185 7655,'0'0'15119,"53"53"-11820,-38-47-833,2 3-1569,0-2-673,0 1-160,-6 5-96,-1 0-705,-1 1-1024,-7-1-1058,-2-5-2594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5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13581,'0'-2'8776,"0"-4"-4324,4 6-4452,1 1-1217,1 7-2018,0-2-4676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2881 309 8936,'0'0'999,"-10"-8"-412,-17-15 281,-2 1 1,-45-26-1,19 21-228,-1 3-1,-1 2 1,-94-22-1,-186-20-266,156 47-749,0 7 1,-194 16-1,265-1 338,1 5 0,-208 48 0,245-39 66,2 3 0,0 3 0,1 4 0,2 2 0,-81 51 0,122-63 3,0 0-1,2 2 1,0 1 0,1 1-1,2 0 1,0 2 0,1 1-1,2 0 1,1 1 0,1 1 0,1 1-1,1 0 1,2 1 0,1 0-1,-11 48 1,20-62-15,0-1-1,1 0 1,0 1-1,1-1 1,1 1-1,1-1 1,0 0-1,1 0 1,0 0-1,1 0 1,1 0-1,0-1 1,14 26 0,-5-17 4,0-1 0,1 0 0,1-2 0,1 0 0,1 0 1,0-2-1,31 23 0,-20-20-14,1-2 1,0-1-1,2-2 0,0 0 1,1-3-1,0 0 0,1-2 1,47 8-1,42 3 29,126 5-1,-191-22-32,307 34 68,190 14-305,-401-46 144,246-19 0,-314 3 72,1-5-1,129-37 0,-168 36 57,0-2-1,-1-2 1,-1-3-1,-1-1 1,75-52-1,-102 61 64,-1 0 0,0-1 0,-1-1 0,0-1 0,-2 0 0,0-1 0,-1 0 0,-1-1 0,0-1 0,-2 0 0,11-27 0,-16 34-9,-1-1 0,0 1-1,-2-1 1,1 1 0,-1-1 0,-1 0 0,-1 0 0,0 0-1,0 0 1,-2 1 0,0-1 0,0 0 0,-1 1 0,-1-1-1,0 1 1,-1 0 0,0 0 0,-1 1 0,-11-18-1,0 6 1,-1 0 0,-1 1-1,-1 2 1,-1-1-1,-1 2 1,-1 1-1,0 1 1,-2 1-1,0 1 1,-1 1 0,-27-11-1,14 9-605,-1 2 0,0 1 1,-1 3-1,0 1 0,-1 2 0,0 1 0,-48 0 0,1 6-2330,1 1-2787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9673,'14'-2'58,"-1"0"0,1 0 0,0 1 0,0 1 0,0 1-1,0-1 1,0 2 0,18 4 0,17 7 325,46 19 1,-17-6-209,0-5-53,0-4-1,1-3 1,121 5-1,246-17 657,-263-5-611,801 3 182,296-3-197,-309-43 264,-2-40 207,-901 79-599,856-97 25,-197 21-45,143 25-57,-847 58 105,-2 1-3,-1 0 0,0-2-1,1 0 1,-1-1 0,0-2 0,0 0 0,36-12 0,-49 10 921,-13 4-1418,-17 2-2721,19 0 1988,-10 0-4889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3107,'0'0'13442,"13"1"-12753,43 4-162,106 24 0,15 3-498,25-12 35,-200-20-53,0 0-1,-1 0 0,1 0 1,0 0-1,0 0 0,-1 1 0,1-1 1,-1 1-1,1-1 0,0 1 1,-1-1-1,1 1 0,-1 0 0,1 0 1,-1 0-1,0 0 0,1 0 1,0 2-1,-1-2 8,-1-1-1,0 1 1,0 0-1,0 0 1,0 0 0,0 0-1,0-1 1,0 1 0,0 0-1,-1 0 1,1 0 0,0-1-1,0 1 1,-1 0 0,1 0-1,0-1 1,-1 1 0,1 0-1,-1 0 1,1-1-1,-1 1 1,1-1 0,-1 1-1,1 0 1,-2 0 0,-8 7 217,0 0 0,0 0 1,-18 9-1,18-11-138,-134 78 633,47-29-2045,34-16-3070,37-21-2459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75 8552,'0'0'11905,"2"-8"-10085,-2 5-1724,1 1 1,-1 0-1,0 0 1,1 0-1,-1-1 1,0 1-1,0 0 0,-1 0 1,1-1-1,0 1 1,-1 0-1,1 0 0,-1 0 1,0 0-1,1-1 1,-1 1-1,0 0 0,0 1 1,-2-4-1,0 3 8,0 0-1,1 0 0,-1 0 1,0 0-1,-1 0 0,1 1 1,0-1-1,0 1 1,-1 0-1,1 0 0,-1 0 1,1 1-1,-1-1 0,1 1 1,-6 0-1,3-1-71,0 1 0,0 0 0,0 1-1,1-1 1,-1 1 0,0 1 0,0-1 0,0 1-1,0 0 1,1 0 0,-1 0 0,-6 5 0,9-5-49,0 0 0,0 0 1,0 0-1,0 1 1,1-1-1,-1 1 0,1-1 1,0 1-1,0 0 1,0 0-1,0 0 0,0 0 1,0 0-1,1 1 0,-1-1 1,1 0-1,0 1 1,0-1-1,1 1 0,-1-1 1,0 8-1,2-10-11,-1 0 0,0 0 0,1 1 0,-1-1 0,1 0 0,0 0 0,-1 0-1,1 0 1,0 0 0,0 0 0,-1 0 0,1 0 0,0 0 0,0 0 0,0-1 0,0 1 0,0 0-1,0 0 1,0-1 0,0 1 0,1-1 0,-1 1 0,0-1 0,0 0 0,0 1 0,1-1 0,-1 0-1,0 0 1,0 0 0,1 0 0,1 0 0,54 0-147,-40-1 128,12 0 30,-22 0-19,0 1-1,0 0 1,0 0-1,0 0 1,10 3 0,-14-2 24,-1 0 1,1 0-1,-1 0 1,0 0-1,1 0 1,-1 1-1,0-1 1,0 1 0,0-1-1,0 1 1,0 0-1,0 0 1,-1 0-1,1 0 1,-1 0-1,1 0 1,-1 0 0,0 1-1,2 2 1,3 14 40,0 0 0,-2 1 0,0-1 0,-1 1 0,0 0 0,-2 0 1,-1 1-1,0-1 0,-1 0 0,-5 20 0,4-28 69,-1 1-1,-1-1 1,0 1 0,0-1 0,-2-1 0,1 1-1,-1-1 1,-1 0 0,0 0 0,-1 0-1,0-1 1,0-1 0,-1 1 0,0-1-1,-18 13 1,25-21-70,-1 1 1,1-1-1,-1 1 1,1-1-1,-1 0 0,1 0 1,-1 0-1,0-1 0,1 1 1,-1-1-1,0 1 1,0-1-1,0 0 0,1 0 1,-1 0-1,0 0 0,0-1 1,0 1-1,1-1 0,-1 1 1,0-1-1,-2-1 1,2 0-24,0 0 0,0-1 1,1 1-1,-1 0 1,1-1-1,-1 0 0,1 1 1,0-1-1,0 0 1,0 0-1,1 0 0,-1 0 1,1-1-1,0 1 1,-2-5-1,1 0-43,0-1-1,0 0 1,1 0 0,0 0 0,0 0-1,1 0 1,0 1 0,1-1-1,0 0 1,1 0 0,-1 0 0,2 0-1,3-10 1,0 8-17,1 0 0,0 1 1,0-1-1,1 2 0,1-1 0,0 1 0,0 0 1,11-8-1,14-8-339,41-23 0,-52 36 301,0-2 1,-2 0-1,0-2 1,-1 0-1,32-33 1,-49 45 125,0 1 0,1-2 0,-2 1 1,1 0-1,0-1 0,-1 1 1,0-1-1,0 0 0,0 1 0,-1-1 1,1 0-1,-1 0 0,0 0 1,-1 0-1,1-1 0,-1-8 0,0 13-28,0 1 0,0-1 0,0 1-1,0-1 1,-1 0 0,1 1 0,0-1-1,0 1 1,0-1 0,0 1-1,-1-1 1,1 1 0,0-1 0,-1 1-1,1-1 1,0 1 0,-1-1 0,1 1-1,-1-1 1,1 1 0,-1 0-1,1-1 1,0 1 0,-1 0 0,1-1-1,-1 1 1,0 0 0,1 0 0,-1-1-1,1 1 1,-1 0 0,1 0-1,-1 0 1,0 0 0,1 0 0,-1 0-1,1 0 1,-1 0 0,0 0 0,1 0-1,-1 0 1,1 0 0,-1 0-1,1 1 1,-1-1 0,1 0 0,-1 0-1,0 1 1,1-1 0,-1 0 0,1 1-1,0-1 1,-1 1 0,-2 0-38,0 0 1,0 1-1,0 0 1,1-1-1,-1 1 1,0 0-1,1 0 1,0 0 0,-3 4-1,1 0 16,0 0 0,1 1 0,0-1-1,0 1 1,1 0 0,0 0 0,0 0 0,0 0 0,1 1-1,0-1 1,1 0 0,0 0 0,1 14 0,-1-19 23,1 0 0,0-1 1,0 1-1,0-1 0,0 1 1,0-1-1,1 1 0,-1-1 1,0 0-1,1 0 0,-1 1 0,1-1 1,-1 0-1,1 0 0,-1 0 1,1-1-1,0 1 0,0 0 0,-1-1 1,1 1-1,0-1 0,0 1 1,0-1-1,-1 0 0,1 0 1,0 0-1,3 0 0,53-3 800,-47 0-731,-1 0 0,0 0 0,0-1 0,0 0 0,-1-1 0,1 0 0,-1-1 0,0 0 0,-1 0 0,0-1 0,0 0 0,0 0 1,-1-1-1,0 0 0,0 0 0,-1-1 0,11-18 0,-21 40-190,2-1 0,0 1 0,0 0 1,1-1-1,1 14 0,0-25 115,0 0-1,0 0 0,0 0 1,1 0-1,-1 0 1,0-1-1,0 1 1,1 0-1,-1 0 1,1 0-1,-1-1 1,1 1-1,-1 0 1,1-1-1,-1 1 1,1 0-1,0-1 1,-1 1-1,1-1 1,0 1-1,-1-1 0,1 1 1,0-1-1,0 1 1,0-1-1,1 1 1,31 5 83,-22-6-37,0-1 0,-1 1 0,1-2 0,10-2 0,-14 2-12,0-2 0,0 1 1,0-1-1,0 0 0,-1-1 0,1 1 1,-1-1-1,0 0 0,-1-1 0,1 0 1,-1 0-1,0 0 0,-1 0 0,0-1 0,1 1 1,3-12-1,-12 30-274,1-4 169,0 1-1,1 0 0,0 1 0,0-1 1,1 0-1,-1 11 0,2-19 83,1 1-1,-1 0 0,0 0 1,0 0-1,1 0 1,0 0-1,-1 0 0,1 0 1,0-1-1,0 1 0,-1 0 1,1-1-1,1 1 1,-1 0-1,0-1 0,0 1 1,1-1-1,-1 0 1,0 1-1,1-1 0,0 0 1,-1 0-1,1 0 0,0 0 1,-1 0-1,1 0 1,0-1-1,0 1 0,0 0 1,0-1-1,-1 0 1,1 1-1,0-1 0,0 0 1,0 0-1,0 0 0,3 0 1,1-1 46,0 1 0,-1-1 1,1 0-1,0 0 0,-1 0 0,1-1 1,-1 0-1,0 0 0,1 0 0,-1-1 1,0 1-1,0-1 0,-1-1 0,1 1 1,0-1-1,-1 0 0,0 0 0,0 0 1,0 0-1,-1-1 0,1 1 0,-1-1 1,0 0-1,-1 0 0,1 0 0,-1 0 1,0-1-1,2-6 0,-4 12-65,0 0 1,0 0-1,0 0 0,-1 0 0,1 0 1,0 0-1,0 0 0,0 0 0,0 0 0,0 0 1,0 0-1,0 0 0,-1 0 0,1 0 1,0 0-1,0 0 0,0 0 0,0 0 1,0 0-1,0 0 0,0 0 0,-1 0 1,1 0-1,0 0 0,0-1 0,0 1 0,0 0 1,0 0-1,0 0 0,0 0 0,0 0 1,0 0-1,0 0 0,-1 0 0,1-1 1,0 1-1,0 0 0,0 0 0,0 0 1,0 0-1,0 0 0,0 0 0,0 0 0,0-1 1,0 1-1,0 0 0,0 0 0,0 0 1,0 0-1,0 0 0,0 0 0,0 0 1,0-1-1,0 1 0,0 0 0,1 0 0,-1 0 1,0 0-1,-9 13-210,8-13 217,1 1 1,-1 0-1,1 0 1,0 0-1,0-1 1,-1 1-1,1 0 1,0 0 0,0 0-1,0 0 1,0 0-1,0-1 1,0 1-1,0 0 1,0 0-1,1 0 1,-1 0 0,0 0-1,0-1 1,1 1-1,-1 0 1,1 0-1,-1-1 1,0 1-1,1 0 1,-1 0 0,1-1-1,0 1 1,-1-1-1,1 1 1,-1 0-1,1-1 1,0 1-1,0-1 1,-1 1 0,1-1-1,0 0 1,0 1-1,-1-1 1,1 0-1,0 0 1,0 1-1,0-1 1,0 0-1,0 0 1,-1 0 0,1 0-1,0 0 1,0 0-1,1-1 1,4 2 35,-1-1 1,0 1 0,0-1-1,0-1 1,0 1-1,0-1 1,0 0-1,0 0 1,0 0-1,0-1 1,0 0 0,0 0-1,0 0 1,4-3-1,0-2 54,0-1 1,-1 0-1,0 0 0,13-17 0,-8 9-49,-26 67-616,11-43 612,1 1 1,-1-1-1,1 0 1,1 0-1,-1 0 1,1 1-1,1-1 1,2 13-1,-3-19-121,0 0-1,1 0 1,-1 0 0,1 0-1,-1-1 1,1 1 0,0 0-1,0 0 1,0-1 0,0 1-1,0-1 1,0 1-1,0-1 1,0 1 0,1-1-1,-1 0 1,0 1 0,1-1-1,0 0 1,-1 0 0,1 0-1,-1 0 1,1 0 0,0-1-1,0 1 1,-1 0 0,1-1-1,0 1 1,0-1-1,0 0 1,0 0 0,0 0-1,0 0 1,0 0 0,-1 0-1,1 0 1,0 0 0,0-1-1,0 1 1,0-1 0,-1 1-1,1-1 1,0 0 0,2-1-1,-2 1-346,-1 0 1,1 0-1,-1 0 0,1 0 0,-1 0 0,0 0 0,0 0 0,0 0 1,1 0-1,-1-1 0,0 1 0,0-1 0,-1 1 0,1 0 1,0-1-1,0 0 0,-1 1 0,2-4 0,4-16-5371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8488,'-5'-11'4869,"1"5"-1026,2 2-319,2 1-1442,-4 2-865,4 5-1762,0 6-1537,0 3-1922,6 0-2818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102 236 15951,'0'0'7036,"-11"-2"-7249,8 2 206,0-1 2,1 0-1,-1 1 1,1-1 0,-1 1 0,1 0 0,-1 0 0,0-1 0,1 2-1,-1-1 1,1 0 0,-1 1 0,1-1 0,-1 1 0,1-1 0,-1 1 0,1 0-1,0 0 1,-1 1 0,1-1 0,0 0 0,0 1 0,0-1 0,0 1-1,0-1 1,0 1 0,0 0 0,1 0 0,-1 0 0,1 0 0,-1 0-1,1 1 1,0-1 0,-2 4 0,1-2 11,1-1 0,-1 0 0,1 0-1,-1 0 1,1 1 0,0-1 0,0 1 0,1-1 0,-1 1-1,1-1 1,0 1 0,0-1 0,0 1 0,1 6 0,0-8 36,0-1 1,0 1-1,0-1 0,0 0 1,0 1-1,0-1 1,0 0-1,1 1 1,-1-1-1,0 0 1,1 0-1,-1 0 1,1 0-1,-1-1 1,1 1-1,0 0 1,-1-1-1,1 1 1,0-1-1,-1 1 1,1-1-1,0 0 0,0 0 1,-1 1-1,1-1 1,0-1-1,0 1 1,-1 0-1,1 0 1,0-1-1,1 0 1,5 0 49,-1-1 1,0-1-1,1 1 0,-1-1 1,0-1-1,-1 1 0,1-1 1,-1 0-1,1-1 1,-1 0-1,-1 1 0,1-2 1,-1 1-1,1-1 0,-2 0 1,1 0-1,6-11 1,-3 5-50,-1-1 1,0 0-1,-1 0 1,0 0 0,-1-1-1,-1 0 1,0 0-1,3-22 1,-6 27-127,0 1 0,-1-1 0,1 1 0,-2-1 0,1 0 1,-1 1-1,-4-16 0,4 22 44,0 0 1,0 0-1,-1 0 1,1 0-1,-1 0 1,1 0-1,-1 0 0,1 0 1,-1 0-1,0 1 1,0-1-1,0 1 1,0-1-1,0 1 1,0 0-1,-1 0 1,1 0-1,0 0 1,-1 0-1,1 1 1,0-1-1,-1 0 1,1 1-1,-1 0 0,1 0 1,-1 0-1,1 0 1,0 0-1,-1 0 1,-3 1-1,1 0 26,0 1 0,0-1-1,0 1 1,0-1 0,1 2-1,-1-1 1,1 0 0,0 1-1,-1 0 1,1 0-1,0 0 1,0 0 0,1 1-1,-1-1 1,1 1 0,0 0-1,0 0 1,0 1 0,0-1-1,1 0 1,0 1 0,0 0-1,0-1 1,0 1 0,1 0-1,0 0 1,0 0 0,0 0-1,0 0 1,1 0 0,0 6-1,1-9-3,-1 0 1,1 1-1,0-1 0,0 0 0,0 0 0,0 1 1,1-1-1,-1 0 0,1 0 0,-1 0 0,1 0 1,-1-1-1,1 1 0,0 0 0,0-1 0,0 1 1,0-1-1,0 0 0,4 2 0,52 21-676,-42-19 185,-3 0-137,0 0 0,0 0 0,-1 1 0,0 1 0,16 11 0,-24-15 540,-1 0-1,1 0 0,-1 0 0,0 1 1,0 0-1,-1-1 0,1 1 0,-1 0 1,0 0-1,0 1 0,0-1 0,0 0 1,-1 1-1,1-1 0,-1 1 0,-1-1 1,1 1-1,-1-1 0,1 8 0,-1-3-577,0 10-1213,0-7-3324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12268,'0'0'8189,"-2"13"-7671,-25 351 1702,30-338-2184,-3-26-44,0 1 1,0-1-1,0 1 0,0-1 0,0 1 0,0-1 0,0 1 1,0-1-1,0 1 0,0-1 0,1 1 0,-1-1 0,0 1 1,0-1-1,1 1 0,-1-1 0,0 1 0,1-1 0,-1 0 0,0 1 1,1-1-1,-1 0 0,1 1 0,-1-1 0,1 0 0,-1 1 1,0-1-1,1 0 0,-1 0 0,1 0 0,-1 1 0,1-1 1,-1 0-1,1 0 0,0 0 0,-1 0 0,1 0 0,-1 0 1,1 0-1,2-36 664,-3-7-319,-1 29-319,1 0 1,1 0 0,2-17-1,-2 30-23,-1 1 0,1-1 0,-1 1-1,1-1 1,0 0 0,-1 1 0,1-1-1,0 1 1,-1-1 0,1 1 0,0 0-1,0-1 1,-1 1 0,1 0 0,0-1 0,0 1-1,0 0 1,-1 0 0,1 0 0,0 0-1,0 0 1,0 0 0,0 0 0,-1 0-1,1 0 1,0 0 0,0 0 0,0 1-1,0-1 1,-1 0 0,1 0 0,0 1-1,1 0 1,37 13-246,-30-10 216,7 0 120,1 0 1,-1 0-1,30 1 1,-40-4-33,1-1 0,-1 1 1,1-2-1,-1 1 0,0-1 1,1 0-1,-1 0 1,0 0-1,0-1 0,1 0 1,-1-1-1,10-4 1,-15 6 23,0 0 1,0 0 0,1 0 0,-1 0 0,0 0 0,0 0 0,0 0 0,0 0 0,0 0 0,0 0 0,0-1-1,-1 1 1,1 0 0,0-1 0,-1 1 0,1-1 0,-1 1 0,1 0 0,-1-1 0,0 1 0,0-1-1,1-2 1,-2 3-70,1 0 0,-1 0-1,1 0 1,-1 0 0,1 1-1,-1-1 1,1 0-1,-1 0 1,0 0 0,0 1-1,1-1 1,-1 0 0,0 1-1,0-1 1,0 1 0,0-1-1,1 1 1,-1-1 0,0 1-1,0 0 1,0-1-1,0 1 1,0 0 0,0 0-1,0 0 1,0-1 0,0 1-1,0 0 1,0 1 0,-2-1-1,-1 0-31,0 0-1,0 1 0,0-1 1,-1 1-1,1 0 0,1 0 1,-1 0-1,0 1 1,0-1-1,0 1 0,1 0 1,-1 0-1,1 0 1,-1 1-1,1-1 0,0 1 1,0 0-1,0 0 1,-2 3-1,0 0 5,2 0-1,-1 0 1,0 0 0,1 0 0,0 1-1,1-1 1,0 1 0,0 0-1,0 0 1,-1 9 0,3-14 19,0 0 1,0 0-1,0 0 1,0 0 0,0 0-1,0 0 1,1 0-1,-1 0 1,0 0-1,1 0 1,0 0-1,0 0 1,-1 0-1,1 0 1,0-1 0,0 1-1,1 0 1,-1-1-1,0 1 1,0-1-1,1 1 1,-1-1-1,1 0 1,-1 1-1,1-1 1,0 0 0,0 0-1,-1 0 1,1 0-1,0-1 1,0 1-1,0 0 1,4 0-1,5 2-1050,0-1-1,0-1 0,0 0 0,18 0 0,1-1-5257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10634,'0'0'10292,"-3"8"-9864,-14 49 674,2 0 1,2 0 0,3 2 0,-4 79 0,14-137-1086,0-1 0,0 1-1,0 0 1,0-1 0,0 1 0,0 0 0,1-1-1,-1 1 1,0 0 0,0-1 0,0 1 0,1-1-1,-1 1 1,0 0 0,1-1 0,-1 1-1,0-1 1,1 1 0,-1-1 0,1 1 0,-1-1-1,1 1 1,-1-1 0,1 1 0,-1-1 0,1 0-1,0 1 1,-1-1 0,1 0 0,-1 0 0,1 1-1,0-1 1,-1 0 0,1 0 0,0 0-1,-1 0 1,1 0 0,0 0 0,-1 0 0,1 0-1,0 0 1,-1 0 0,1 0 0,0 0 0,-1 0-1,1-1 1,0 1 0,-1 0 0,1-1 0,-1 1-1,1 0 1,0-1 0,-1 1 0,1 0-1,-1-1 1,1 1 0,-1-1 0,0 1 0,1-1-1,-1 1 1,1-1 0,-1 0 0,0 1 0,1-1-1,-1 1 1,0-1 0,0 0 0,1 0 0,8-19-135,-1-1 1,0 0 0,-2 0 0,5-25 0,-3 13-1652,-8 33 1749,0-1-1,0 1 0,1 0 1,-1 0-1,0 0 1,0 0-1,1 0 1,-1 0-1,0 0 0,0 0 1,1 0-1,-1 0 1,0 0-1,1 0 0,-1 0 1,0 0-1,0 0 1,1 0-1,-1 0 0,0 0 1,0 0-1,1 0 1,-1 0-1,0 0 0,0 0 1,1 1-1,-1-1 1,0 0-1,0 0 0,0 0 1,1 1-1,-1-1 1,0 0-1,0 0 0,0 0 1,0 1-1,1-1 1,-1 0-1,0 0 0,0 1 1,0-1-1,0 0 1,0 1-1,16 16-51,-8-7 57,1-4 57,-1-1 0,1 0-1,0 0 1,0 0-1,0-2 1,1 1-1,-1-1 1,1 0 0,0-1-1,0 0 1,0-1-1,0 0 1,0 0 0,0-1-1,0 0 1,1-1-1,-1-1 1,15-3-1,-22 4-13,0 0-1,0 0 0,-1 0 0,1-1 0,0 1 0,0-1 1,-1 0-1,1 0 0,-1 0 0,1 0 0,-1 0 0,0 0 1,0-1-1,0 1 0,0-1 0,0 0 0,0 1 0,-1-1 1,0 0-1,1 0 0,-1 0 0,0 0 0,0 0 0,-1 0 1,1-1-1,-1 1 0,1 0 0,-1 0 0,0 0 0,0-1 0,-1 1 1,1 0-1,-1-4 0,0 6-51,0 0 1,0 0-1,1 1 1,-1-1-1,0 0 1,0 0-1,0 1 1,0-1-1,0 0 1,0 1-1,0-1 1,0 1-1,-1-1 1,1 1-1,0 0 1,0-1-1,0 1 1,0 0-1,-1 0 1,1 0-1,0 0 1,0 0-1,0 0 1,-1 0-1,1 1 1,0-1-1,0 0 1,0 0-1,0 1 1,0-1-1,-1 1 1,-1 1-1,-34 17-145,29-12 151,0 0 0,1 1 0,0 0 0,1 0-1,-11 18 1,15-22 19,0-1 0,0 0-1,0 0 1,1 1 0,-1-1-1,1 1 1,0-1-1,0 1 1,0 0 0,1-1-1,-1 1 1,1 0 0,0-1-1,0 1 1,0 0-1,0 0 1,1-1 0,0 1-1,2 7 1,-2-9-73,1 0 1,0 0-1,0-1 0,0 1 1,0 0-1,0-1 0,1 1 1,-1-1-1,0 0 0,1 1 1,-1-1-1,1 0 0,-1-1 1,1 1-1,0 0 0,-1-1 1,1 1-1,0-1 0,-1 0 1,4 0-1,59-3-6484,-21-7-517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11307,'0'0'1174,"-10"4"70,4-2-1251,-3 1 656,-1 1 0,1 0 0,0 1 0,-9 5 0,15-8-510,1 0 0,-1 0 0,1-1 0,0 2 0,-1-1-1,1 0 1,0 0 0,0 1 0,1-1 0,-1 1 0,0-1 0,1 1 0,0 0 0,-1 0 0,1 0 0,0 0 0,1 0-1,-1 0 1,0 0 0,0 5 0,2-7-141,-1 1-1,1-1 0,-1 0 1,1 1-1,-1-1 0,1 0 1,0 0-1,0 0 1,0 1-1,-1-1 0,1 0 1,0 0-1,0 0 0,1-1 1,-1 1-1,0 0 1,0 0-1,0-1 0,0 1 1,1 0-1,-1-1 0,0 1 1,1-1-1,-1 0 1,0 1-1,1-1 0,2 0 1,48 7-578,-40-6 288,51 4-841,-40-5 985,0 2 1,0 0 0,1 2-1,-2 1 1,32 10-1,-53-15 215,0 0 0,1 1-1,-1-1 1,0 0 0,1 1 0,-1 0-1,0-1 1,0 1 0,0 0-1,1 0 1,-1-1 0,0 1 0,0 0-1,0 0 1,0 0 0,0 0-1,-1 1 1,1-1 0,0 0-1,0 0 1,-1 0 0,1 1 0,-1-1-1,1 0 1,-1 1 0,1 1-1,-2-1 126,1 0-1,-1-1 0,1 1 0,-1 0 0,0 0 1,0-1-1,0 1 0,0 0 0,0-1 1,0 1-1,0-1 0,-1 0 0,1 1 0,0-1 1,-1 0-1,-2 2 0,-6 4 730,-1 0 0,0-1 0,0-1 0,-19 8 0,14-8-298,0-1 0,-31 3 0,-6-4-4947,45-5-2445,7-7-5232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14574,'0'0'10153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97 8264,'8'-11'2418,"-5"6"-1295,1-1 1,0 1 0,-1 0 0,0-1-1,-1 0 1,1 1 0,-1-1 0,0 0 0,0 0-1,-1 0 1,1-10 0,-2 16-1089,0-1 0,0 1 1,-1-1-1,1 1 0,0-1 0,-1 1 1,1 0-1,0-1 0,-1 1 0,1-1 1,-1 1-1,1 0 0,0-1 0,-1 1 0,1 0 1,-1 0-1,1-1 0,-1 1 0,1 0 1,-1 0-1,0 0 0,1 0 0,-1 0 1,1-1-1,-1 1 0,1 0 0,-1 0 1,1 0-1,-1 1 0,1-1 0,-1 0 1,0 0-1,1 0 0,-1 0 0,1 0 1,-1 1-1,1-1 0,-1 0 0,1 0 1,0 1-1,-1-1 0,0 1 0,-24 11-274,17-4 208,0 0 1,0 0-1,1 1 1,0 0-1,0 0 0,1 1 1,0 0-1,1 0 1,0 0-1,0 0 1,1 1-1,1 0 1,0 0-1,0 0 1,1 0-1,1 0 0,-1 21 1,2-31 32,1 0 0,-1-1 0,1 1 1,-1 0-1,1 0 0,0-1 0,-1 1 0,1-1 0,0 1 1,-1 0-1,1-1 0,0 1 0,0-1 0,-1 0 0,1 1 1,0-1-1,0 1 0,0-1 0,0 0 0,0 0 0,-1 0 0,1 1 1,0-1-1,0 0 0,0 0 0,0 0 0,0 0 0,0-1 1,0 1-1,0 0 0,-1 0 0,1 0 0,2-1 0,32-12 405,-28 7-331,1 0-1,-1-1 0,0 0 1,-1-1-1,0 0 1,0 0-1,-1 0 0,0 0 1,0-1-1,-1 0 0,0 0 1,-1 0-1,1 0 0,-2-1 1,0 1-1,3-20 1,-5 29-71,-2 0-33,1 1 0,0 0 0,-1 0 0,1 0 0,0 0 0,0 0 0,0 0 0,0 0 0,0 0 1,0 0-1,0 0 0,0 1 0,0-1 0,1 0 0,-1 1 0,0-1 0,1 1 0,-1 1 0,-10 28-34,10-30 53,0 1-1,1-1 0,-1 1 1,0 0-1,1-1 1,0 1-1,-1 0 0,1-1 1,0 1-1,0 0 0,0-1 1,0 1-1,0 0 1,0 0-1,1-1 0,-1 1 1,0 0-1,1-1 0,-1 1 1,1-1-1,0 1 1,0-1-1,-1 1 0,1-1 1,0 1-1,0-1 0,0 1 1,1-1-1,-1 0 0,2 2 1,2-1-6,0-1 0,0 0 0,1 1 1,-1-2-1,0 1 0,0-1 0,1 1 0,7-2 0,-7 1 26,20-1-78,46-9 0,-47 6 25,47-3-1,-69 20 1114,-3-12 228,0-15-947,0-63-218,36 108-946,-31-28 857,-1 0-1,1-1 0,0 1 1,0-1-1,0 0 0,0-1 1,0 1-1,0-1 0,0 0 0,1 0 1,-1-1-1,0 0 0,0 0 1,1 0-1,-1 0 0,0-1 1,1 0-1,-1 0 0,0 0 1,0-1-1,0 1 0,6-4 1,-7 3 4,0 0 0,1 0 0,-1-1 0,0 1 0,0-1 0,0 0 1,-1 0-1,1 0 0,-1-1 0,0 1 0,0-1 0,0 0 0,0 0 0,0 0 1,-1 0-1,0 0 0,0-1 0,0 1 0,-1-1 0,1 1 0,-1-1 0,0 1 1,0-1-1,0-7 0,-1 11-103,-10 26-581,6-14 740,1 1 0,0-1 0,0 1 0,1 0 0,1-1 0,-1 22 0,2-29-253,1 1 0,-1-1 0,1 0 0,0 1 0,0-1 1,0 0-1,0 0 0,1 0 0,3 8 0,-4-11-259,1 1 0,-1 0 0,0-1 0,0 1 0,1-1 0,-1 0 0,1 1 0,0-1 0,-1 0 0,1 0 0,0 0 0,-1 0 0,1 0 0,0-1 0,0 1 0,0 0 0,0-1 0,0 1 0,0-1 0,0 0 0,0 0 0,2 0 0,2 0-5578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 5573,'-1'10'10015,"-1"16"-4831,-17 162-1757,16-169-3162,-6 87 591,9-105-648,0-18 737,-7-144-2600,7 163 1625,1 0 0,0 0-1,0 0 1,0 0 0,0 0-1,0 0 1,0 0 0,1 0 0,-1 0-1,0 0 1,1 0 0,0-1-1,-1 1 1,1-1 0,0 1-1,0-1 1,0 0 0,0 0 0,0 0-1,0 0 1,4 1 0,2 2 50,-1-1 0,1 0 0,0-1 0,16 3 0,-16-4 44,1-1 0,-1 0 0,1 0-1,0-1 1,-1-1 0,1 1 0,-1-1-1,0 0 1,0-1 0,0 0 0,0-1 0,0 1-1,0-1 1,-1-1 0,0 1 0,0-1-1,0-1 1,-1 1 0,1-1 0,-1 0-1,-1-1 1,1 1 0,-1-1 0,0 0 0,-1-1-1,1 1 1,-1-1 0,-1 0 0,0 0-1,0 0 1,0 0 0,-1 0 0,0-1 0,-1 1-1,0-1 1,0-16 0,-1 23-122,0-1 1,0 1 0,0 0-1,0 0 1,0 0-1,-1-1 1,1 1-1,-1 0 1,1 0 0,-1 0-1,0 0 1,0 0-1,0 0 1,0 0-1,0 0 1,0 0 0,-1 0-1,1 0 1,-3-2-1,2 4 28,1-1 0,-1 1 0,1-1 0,-1 1 0,0 0 0,1-1 0,-1 1 0,0 0-1,1 0 1,-1 0 0,1 0 0,-1 1 0,0-1 0,1 0 0,-1 1 0,1-1 0,-1 1 0,0-1 0,1 1-1,0 0 1,-1 0 0,1 0 0,-1 0 0,1 0 0,0 0 0,0 0 0,-3 2 0,-2 3 7,0 0 1,0 1 0,0-1 0,0 1 0,1 1 0,-8 14 0,11-18 8,0 0 0,0 0 0,0 0 0,0 1 0,1-1 0,0 0 0,0 1 0,0 0 0,1-1 0,-1 1 0,1-1 0,0 1 0,0 0 0,1-1 0,1 6 0,0-7-8,0 0 1,0-1 0,1 1 0,-1-1-1,1 0 1,0 1 0,0-1 0,0 0-1,0 0 1,0-1 0,0 1 0,0-1-1,1 0 1,-1 0 0,1 0 0,-1 0-1,6 1 1,17 6-862,-22-5 724,1 0 1,0-1-1,-1 2 0,0-1 0,1 0 0,-1 1 0,-1 0 0,1 0 0,0 0 0,-1 0 0,0 0 0,0 1 0,0 0 0,-1-1 0,0 1 0,3 6 0,-4-7 208,0-1 0,0 1-1,-1 0 1,1-1 0,-1 1 0,0 0-1,1 0 1,-2-1 0,1 1-1,0 0 1,-1 0 0,0-1 0,0 1-1,0 0 1,0-1 0,0 1 0,-1-1-1,0 1 1,1-1 0,-1 0-1,0 0 1,-1 0 0,1 0 0,-4 4-1,-5-4-918,4-7-3342,2-8-1532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13997,'0'0'4228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9545,'0'0'5947,"-6"12"-4095,-2 1-1309,1 0 0,1 1-1,0-1 1,1 2-1,0-1 1,2 0-1,-1 1 1,2 0 0,0 0-1,0 20 1,2-35-513,0 1 1,0-1-1,1 1 1,-1-1-1,0 1 1,1-1-1,-1 1 1,1-1 0,-1 0-1,0 1 1,1-1-1,-1 0 1,1 1-1,-1-1 1,1 0-1,-1 1 1,1-1-1,-1 0 1,1 0-1,-1 0 1,1 1-1,-1-1 1,1 0-1,0 0 1,-1 0 0,1 0-1,-1 0 1,1 0-1,-1 0 1,1 0-1,0 0 1,-1-1-1,1 1 1,-1 0-1,1 0 1,-1 0-1,1-1 1,-1 1-1,1-1 1,23-9 1102,53-74-177,-77 84-966,0 0 1,0 0 0,0 0 0,1 0 0,-1 0-1,0 0 1,0 0 0,0 0 0,0 0 0,0 0 0,1 0-1,-1 0 1,0 0 0,0 0 0,0 0 0,0 0 0,0 0-1,1 0 1,-1 0 0,0 0 0,0 0 0,0 0 0,0 0-1,0 0 1,0 0 0,1 0 0,-1 0 0,0 0 0,0 0-1,0 0 1,0 1 0,0-1 0,0 0 0,0 0 0,0 0-1,1 0 1,-1 0 0,0 0 0,0 0 0,0 1-1,0-1 1,0 0 0,0 0 0,0 0 0,0 0 0,0 0-1,0 1 1,0-1 0,0 0 0,0 0 0,0 0 0,0 0-1,0 0 1,0 1 0,0-1 0,0 0 0,0 0 0,0 0-1,0 0 1,1 19-171,-1-17 207,-1 1-1,1-1 1,0 0 0,0 0-1,0 1 1,0-1 0,1 0-1,-1 0 1,1 0-1,-1 0 1,1 1 0,0-1-1,-1 0 1,1 0 0,0 0-1,1 0 1,-1 0 0,0-1-1,2 3 1,5-4 27,1 0 0,-1 0 0,0-1 0,0-1 0,0 1-1,0-1 1,0-1 0,-1 1 0,1-1 0,0-1 0,10-6 0,42-15-941,-59 25 860,0 1 1,-1-1 0,1 1-1,0-1 1,-1 1 0,1-1-1,0 1 1,-1-1 0,1 1-1,-1 0 1,1-1 0,-1 1-1,0 0 1,1 0-1,-1-1 1,0 1 0,1 0-1,-1 0 1,0-1 0,0 1-1,0 0 1,0 0 0,0 0-1,0-1 1,0 1 0,0 0-1,0 0 1,0 0 0,0-1-1,0 1 1,0 0-1,-1 0 1,1-1 0,-1 2-1,-4 34 128,0-9 657,6-12-2011,5-8-6527,9-7 2992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31 9449,'0'0'12321,"9"8"-11883,31 24 117,-39-31-507,1 0 1,-1 0-1,0 0 1,1 0 0,-1-1-1,1 1 1,-1 0-1,1-1 1,-1 0-1,1 1 1,-1-1-1,1 0 1,-1 1-1,1-1 1,0 0-1,-1 0 1,1-1 0,-1 1-1,1 0 1,-1 0-1,1-1 1,-1 1-1,1-1 1,-1 1-1,1-1 1,-1 0-1,1 1 1,-1-1-1,0 0 1,1 0-1,-1 0 1,0 0 0,0 0-1,0 0 1,0-1-1,0 1 1,0 0-1,0 0 1,0-1-1,0 1 1,-1-1-1,1 1 1,0-4-1,0 4-42,0 0 0,0 0 0,-1-1-1,1 1 1,0 0 0,-1-1 0,1 1-1,-1-1 1,0 1 0,0-1-1,1 1 1,-1-1 0,0 1 0,0-1-1,0 1 1,0-1 0,-1 1-1,1-1 1,0 1 0,-1 0 0,1-1-1,-1 1 1,1-1 0,-1 1 0,0 0-1,1 0 1,-1-1 0,0 1-1,0 0 1,0 0 0,0 0 0,0 0-1,0 0 1,0 0 0,0 0-1,-1 0 1,1 0 0,0 0 0,-1 1-1,-1-2 1,-1 3-34,0-1 1,-1 0-1,1 1 0,-1 0 0,1 0 1,0 0-1,-1 1 0,1-1 0,0 1 1,0 0-1,0 0 0,1 1 0,-1-1 1,0 1-1,1 0 0,-1 0 0,1 0 1,0 0-1,0 0 0,-5 8 0,6-8 30,-1 0-1,1 0 1,0 1-1,0-1 1,0 1-1,0-1 1,1 1 0,-1 0-1,1 0 1,0 0-1,0-1 1,1 1-1,-1 0 1,1 0-1,0 0 1,0 0-1,0 0 1,0 0-1,1 0 1,-1 0-1,1 0 1,0 0 0,0 0-1,3 5 1,-2-7-106,0 0 1,0 1 0,1-1-1,-1 0 1,1 0 0,-1 0-1,1-1 1,0 1 0,-1-1-1,1 1 1,0-1 0,0 0-1,0 0 1,0 0 0,0-1-1,1 1 1,-1-1 0,0 0 0,0 1-1,6-2 1,-1 1-1067,-1 0 0,1-1-1,0 0 1,-1 0 0,0-1 0,1 0 0,11-5 0,14-14-7532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9769,'0'0'4132,"-10"13"-2093,2-3-1559,0 1-1,0 0 0,1 0 0,1 1 1,0 0-1,0 0 0,1 1 0,1-1 0,0 1 1,0 0-1,2 0 0,-2 14 0,2-10-372,1-1 0,1 1 0,1 0-1,0 0 1,1 0 0,1-1 0,0 1-1,7 17 1,-10-34-104,0 1-1,0-1 1,0 0-1,0 1 1,0-1-1,0 0 1,0 0-1,0 1 1,0-1-1,0 0 1,0 0-1,0 1 1,0-1-1,1 0 1,-1 0-1,0 1 1,0-1 0,0 0-1,0 0 1,1 0-1,-1 1 1,0-1-1,0 0 1,1 0-1,-1 0 1,0 0-1,0 0 1,0 1-1,1-1 1,-1 0-1,0 0 1,1 0-1,-1 0 1,0 0-1,0 0 1,1 0-1,-1 0 1,0 0-1,0 0 1,1 0-1,-1 0 1,0 0-1,1 0 1,5-14 177,2-26 91,-8 36-272,2-8 30,1-1-95,-1 1 0,0-1 1,-1 1-1,0-1 0,-1 0 1,-1 1-1,-2-15 0,2 45 77,1-16-2,-1 1 1,1-1-1,-1 1 0,1-1 1,0 1-1,0-1 0,0 0 1,1 1-1,-1-1 0,0 1 1,2 3-1,1-2 20,-1 0 0,1-1 0,0 0 1,0 1-1,0-1 0,0-1 0,0 1 0,1 0 0,-1-1 0,1 1 0,0-1 0,0 0 1,0 0-1,0-1 0,0 1 0,0-1 0,0 0 0,0 0 0,1 0 0,-1-1 0,0 1 1,1-1-1,4 0 0,-1 0 7,0 0 1,0-1-1,0 0 1,0 0-1,0-1 1,0 1-1,-1-2 1,1 1 0,-1-1-1,1 0 1,10-7-1,20-26 65,-23 23-523,-27 45 321,7-21 386,0 0-1,1 0 1,0 1 0,1-1-1,0 1 1,1 0-1,0 0 1,1 0-1,0 18 1,1-29-290,0-1 1,0 1-1,0 0 0,0-1 1,0 1-1,1-1 0,-1 1 1,0 0-1,0-1 1,0 1-1,1-1 0,-1 1 1,0-1-1,1 1 1,-1-1-1,1 1 0,-1-1 1,0 1-1,1-1 0,-1 1 1,1-1-1,-1 0 1,1 1-1,-1-1 0,1 0 1,0 1-1,-1-1 0,1 0 1,-1 0-1,1 1 1,0-1-1,-1 0 0,1 0 1,-1 0-1,1 0 1,0 0-1,-1 0 0,1 0 1,0 0-1,-1 0 0,1 0 1,-1 0-1,1-1 1,0 1-1,-1 0 0,2-1 1,0 0-271,-1 1 1,1-1 0,0 0-1,0 0 1,-1 0 0,1 0-1,-1 0 1,1 0-1,-1-1 1,1 1 0,-1 0-1,0-1 1,1 1 0,-1-1-1,1-1 1,7-24-7451,1-7-6566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10826,'0'0'2723,"10"59"-2531,3-42-1121,10-4-4164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9961,'0'0'3134,"-8"6"-1981,-3 0-768,-40 29 1784,49-33-2125,-1 0 0,1 0-1,-1 0 1,1 0 0,0 0 0,0 1 0,0-1 0,0 1-1,0-1 1,0 1 0,1 0 0,-1-1 0,1 1 0,0 0 0,0 0-1,-1 4 1,33-6-1832,-3-2 109,-7 1 859,0 0 0,26 3 1,-42-2 916,-1-1 1,0 1 0,1 0 0,-1 0-1,0 1 1,0-1 0,0 1-1,0 0 1,0 0 0,0 0 0,0 1-1,0-1 1,-1 1 0,0 0-1,1 0 1,3 5 0,-6-7 52,-1-1 0,1 1 0,-1 0 0,1 0 1,-1-1-1,1 1 0,-1 0 0,0 0 0,1 0 0,-1-1 0,0 1 1,0 0-1,0 0 0,1 0 0,-1 0 0,0 0 0,0 0 0,0 0 1,0-1-1,-1 1 0,1 0 0,0 0 0,0 0 0,-1 0 0,1 0 1,0-1-1,-1 1 0,0 2 0,-1-2 176,1 1 0,-1 0 0,0-1-1,0 1 1,0-1 0,0 0 0,0 1 0,0-1 0,0 0 0,-5 1-1,-56 11 3368,62-12-3660,-9 0-36,-50 3 749,25-11-5055,34 7 3947,0-1 1,1 1-1,-1-1 0,1 1 0,-1-1 0,0 1 0,1-1 1,-1 1-1,1-1 0,0 0 0,-1 1 0,1-1 1,-1 0-1,1 1 0,0-1 0,0 0 0,-1 1 0,1-1 1,0 0-1,0 0 0,0 1 0,0-1 0,0 0 0,0 0 1,0 1-1,0-2 0,0-9-9295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95 184 10218,'0'0'1986,"-9"2"-246,2 0-1265,1 0 1,-1 0-1,1 0 0,0 1 1,0 0-1,-10 6 0,13-7-166,1 0-1,0 0 0,-1 0 1,1 1-1,0-1 0,0 0 0,0 1 1,0-1-1,1 1 0,-1 0 0,1 0 1,0-1-1,-1 1 0,1 0 1,1 0-1,-1 0 0,0 0 0,1 0 1,-1 0-1,1 6 0,0-8-226,1 0 1,-1 0-1,1 0 0,-1 0 1,1 0-1,-1 0 0,1 0 1,0 0-1,-1 0 0,1 0 0,0 0 1,0 0-1,0 0 0,0 0 1,0-1-1,0 1 0,0 0 0,0-1 1,0 1-1,0-1 0,0 1 1,0-1-1,0 1 0,0-1 1,1 0-1,-1 0 0,0 1 0,0-1 1,0 0-1,1 0 0,-1 0 1,0 0-1,0-1 0,3 1 0,43-8 1304,-34 2-1314,-1 0 0,0-1 1,-1-1-1,0 0 1,0 0-1,0-1 1,-1 0-1,-1-1 1,10-11-1,-5 3-168,-1 0 1,0-1-1,-1-1 0,14-33 0,-24 49-54,0-1 0,0 1 0,-1-1 0,0 0 0,0 0 0,0 0-1,-1 1 1,1-6 0,-1 9 123,0 0 0,0 1 0,0-1 0,0 0 0,-1 1-1,1-1 1,0 1 0,0-1 0,0 0 0,-1 1 0,1-1 0,0 1-1,-1-1 1,1 1 0,0-1 0,-1 1 0,1-1 0,-1 1 0,1 0-1,0-1 1,-1 1 0,1-1 0,-1 1 0,1 0 0,-2-1 0,1 1 16,-1 0 0,1 0 0,-1 0 0,1 0 0,-1 0 0,1 0 0,-1 0 0,1 1 0,-1-1 0,1 1 0,-1-1 0,1 1 0,0-1 0,-1 1 1,-1 1-1,-8 5 129,0 1 0,1 0 0,0 0 0,0 1 0,1 0 0,1 1 0,-1 0 0,1 0 0,1 1 0,0 0 0,0 0 0,1 1 0,1 0 0,0 0 0,1 0 0,0 1 0,0-1 0,-1 20 0,4-29-115,1-1 0,0 0 0,0 1 1,1-1-1,-1 1 0,0-1 0,1 1 1,-1-1-1,1 0 0,0 1 0,0-1 1,0 0-1,0 0 0,0 0 0,1 0 1,-1 0-1,0 0 0,1 0 0,0 0 1,2 2-1,0-1-3,0 0 1,0-1 0,0 1-1,1-1 1,-1 0-1,1 0 1,-1-1 0,1 1-1,8 0 1,5 1-270,0-2 0,1 0 0,-1-1 0,24-3 0,-35 2 215,1-1-1,0 0 1,-1 0-1,0-1 0,1 0 1,-1 0-1,0 0 1,-1-1-1,1 0 1,10-9-1,27-14 1520,-41 25-1501,-1 1 1,1-1-1,-1 0 1,0 0-1,1 0 0,-1 0 1,0 0-1,0 0 1,0-1-1,-1 1 1,1-1-1,0 1 0,-1-1 1,0 0-1,1 1 1,-1-1-1,0 0 0,-1 0 1,1 0-1,0 0 1,-1 0-1,0 0 0,1 0 1,-1 0-1,-1 0 1,1-4-1,0 7 36,-1-1-1,1 0 1,-1 0-1,1 0 1,0 1-1,-1-1 1,1 0 0,-1 1-1,0-1 1,1 0-1,-1 1 1,0-1-1,1 1 1,-1-1-1,0 1 1,1-1 0,-1 1-1,0-1 1,0 1-1,0 0 1,1-1-1,-1 1 1,0 0-1,0 0 1,0 0 0,0-1-1,0 1 1,0 0-1,1 0 1,-1 1-1,0-1 1,0 0-1,0 0 1,0 0 0,-1 1-1,-31 10 183,30-9-83,-1 1 1,1 0-1,0 0 1,0 0 0,0 1-1,0-1 1,1 1 0,-1-1-1,1 1 1,0 0-1,0 0 1,0 0 0,0 0-1,1 1 1,0-1 0,0 0-1,0 0 1,0 1-1,1-1 1,-1 1 0,2 5-1,-1-7-125,1 1 0,0-1 1,0 0-1,1 0 0,-1 0 0,0 0 0,1-1 0,0 1 0,0 0 0,0-1 0,0 1 0,0-1 1,0 1-1,1-1 0,-1 0 0,1 0 0,-1 0 0,1-1 0,0 1 0,0 0 0,0-1 0,0 0 1,0 0-1,0 0 0,0 0 0,0 0 0,1-1 0,-1 1 0,4-1 0,23 2-3041,-11-5-3144,-10-4-51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2:4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28 16335,'0'0'8371,"-9"-5"-8227,-29-15-74,36 19-72,-1 0 0,1 1 1,-1 0-1,0-1 1,1 1-1,-1 0 0,0 0 1,1 0-1,-1 1 1,0-1-1,1 1 1,-1-1-1,1 1 0,-1 0 1,1 0-1,-1 0 1,1 0-1,-1 1 0,1-1 1,0 1-1,0-1 1,0 1-1,0 0 0,0 0 1,0 0-1,0 0 1,1 0-1,-1 0 1,1 0-1,-1 0 0,1 1 1,0-1-1,0 1 1,0-1-1,0 1 0,0 4 1,1-5 5,1-1 1,0 1-1,0 0 0,1-1 0,-1 1 1,0-1-1,0 1 0,1-1 1,-1 1-1,1-1 0,-1 0 1,1 0-1,0 0 0,0 0 1,-1 0-1,1 0 0,0 0 1,0-1-1,0 1 0,0-1 1,2 1-1,49 13-144,-49-13 99,16 3-175,-12-4 66,0 1 0,0 1 1,-1-1-1,1 1 0,0 1 1,-1-1-1,1 1 0,-1 1 1,0-1-1,0 1 1,11 8-1,-18-11 121,1 0 1,0-1-1,-1 1 1,1 0-1,-1 0 1,0-1-1,1 1 1,-1 0-1,1 0 1,-1 0-1,0-1 1,0 1-1,1 0 1,-1 0-1,0 0 1,0 0-1,0 0 1,0 0-1,0-1 1,0 1-1,0 0 1,-1 0-1,1 0 1,0 0-1,0 0 1,-1-1-1,1 2 1,-2 0 34,1 0 1,0-1-1,-1 1 0,1-1 1,-1 1-1,0-1 0,1 0 1,-1 0-1,0 0 1,0 0-1,-2 1 0,-4 2 62,0-1-1,-1-1 1,1 1-1,-16 1 1,-27-3-3053,30-1-2476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12844,'0'0'15343,"-24"15"-18066,33-13-1313,1-2-3523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57 5926,'0'0'4356,"-54"-34"-3523,43 26-385,-6 2-352,3 2-96,-3 0-32,0 4-192,0 0 0,-1 0 160,-7 0 31,1 0-351,-7 6-993,-4 4-1378,-1 1-3202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3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95 195 1505,'-9'3'3219,"-15"2"-1842,-36 11 5179,59-16-4922,20-3 1681,892-108-1456,-316 53-1588,-490 42-25,-21 2 453,124-3 0,-201 18-619,-7 2-72,-9 2-16,-41 13 161,0-3 1,-1-2-1,-1-2 0,-85 7 0,99-13-145,-507 44-375,-187 29-328,698-73 747,-3 2-126,72-5 11,279-15 88,-64 1-18,-129 9-5,315-14 37,-337 7-24,0-3-1,131-36 1,-313 54 6,-244 36 168,100-16-1318,7 17-3376,213-41 4134,-47 18-4874,48-13 46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85 112 13453,'0'0'8552,"-2"5"-8734,-5 12 184,1 0-1,1 0 1,0 1-1,2 0 0,0 0 1,-1 32-1,-1-1 16,-16 54 27,14-76-35,1 0 0,2 1 0,-3 39 0,8-66-5,-1 0-1,1 0 1,-1 0 0,1 0-1,-1 0 1,1-1 0,-1 1-1,1 0 1,0 0 0,0-1 0,-1 1-1,1 0 1,0-1 0,0 1-1,0-1 1,0 1 0,-1-1-1,1 0 1,0 1 0,0-1-1,0 0 1,0 1 0,0-1-1,0 0 1,0 0 0,0 0-1,0 0 1,0 0 0,0 0-1,2-1 1,38-1 168,-38 2-164,54-7 6,0 2-1,0 3 1,0 3 0,75 9 0,-21 5-2,125 1 0,116-17 28,-142-2-67,19 3 31,953 6 17,-1 36-8,1244 37-227,-1671-149 248,-443 30-25,316-39-9,116-14 5,-569 76 6,338-49 37,-409 46-35,-43 10 23,0-2 1,65-24 0,-123 35-37,3 0 21,1-1 0,-1 0 0,0-1 0,1 1 1,-1-1-1,0 0 0,6-6 0,-10 8-3,0 0 0,-1 0-1,1 0 1,0 0 0,-1-1-1,1 1 1,-1 0 0,0-1 0,1 1-1,-1 0 1,0-1 0,0 1-1,0 0 1,0-1 0,0 1-1,0 0 1,0-1 0,0 1-1,0-1 1,-1 1 0,1 0-1,0 0 1,-1-1 0,0 1-1,1 0 1,-1 0 0,0-1-1,1 1 1,-1 0 0,0 0 0,0 0-1,0 0 1,0 0 0,0 0-1,-2-1 1,-6-9 82,0-1-1,1 1 1,0-1 0,0-1-1,2 0 1,0 0-1,0 0 1,1-1 0,1 1-1,0-1 1,1 0 0,0-1-1,1 1 1,0-20 0,-14 30-5834,8 2-981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4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4 339 8296,'0'1'256,"-1"-1"0,1 1 0,0-1 0,-1 1 0,1-1 0,0 1-1,-1-1 1,1 1 0,0 0 0,0-1 0,0 1 0,-1-1 0,1 1 0,0 0 0,0-1 0,0 1 0,0-1 0,0 1 0,0 0 0,0-1 0,1 1 0,-1 0 0,0-1 0,0 1 0,0-1 0,0 1-1,1 0 1,-1-1 0,0 1 0,1-1 0,0 1 0,18-3 4078,26-23-1617,4-12-2327,-1-2-1,-2-2 1,-2-2 0,-2-2-1,58-81 1,-99 126-395,-1 0 0,1 0-1,-1 0 1,1 0 0,-1 1 0,1-1-1,-1 0 1,1 0 0,-1 0-1,1 0 1,-1 1 0,1-1 0,-1 0-1,1 1 1,-1-1 0,0 0 0,1 1-1,-1-1 1,0 0 0,1 1-1,-1-1 1,0 1 0,1-1 0,-1 0-1,0 1 1,0-1 0,0 1 0,1-1-1,-1 1 1,0-1 0,0 1-1,0 0 1,19 35-38,15 23-17,-22-44-291,2 0 0,0-2 0,0 0 0,1 0 0,17 10 0,-17-14-1393,-1 0 1,2-1-1,19 8 0,7-4-5805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17072,'0'0'10730,"49"-48"-10570,-16 44-128,0-1 1,6 3-66,-3 2 33,2 0-128,-4 0-929,-2 0-512,-2 0-385,-11 0-993,-4 0-2114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8520,'0'0'13421,"70"19"-13357,-40-12-32,-4-1-705,3-1-2402,-5-5-2370,-5 0-6534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11147,'0'0'1446,"8"-1"-175,7-1-928,0 2 1,0-1-1,1 2 1,-1 0-1,0 1 0,0 0 1,0 1-1,17 7 1,-29-9-312,8 2 149,0 2 0,0-1 0,-1 2 1,17 9-1,-25-14-141,-1 0 0,0 0 0,0 0 0,0 0 0,0 0 0,0 0 0,0 0 0,0 0 0,0 1 0,0-1 0,-1 0 0,1 1 0,0-1 0,-1 0 0,1 1 0,-1-1 0,0 1 0,1 2 0,-1-3 15,-1 1-1,1 0 1,-1 0-1,1-1 0,-1 1 1,0 0-1,0-1 0,0 1 1,0-1-1,0 1 0,0-1 1,0 0-1,0 1 0,-1-1 1,1 0-1,0 0 0,-1 0 1,1 0-1,-1 0 0,-1 1 1,-103 65 2257,33-29-5233,61-35-2972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63 9129,'0'0'8861,"5"-8"-6378,16-26-620,-21 34-1797,0-1 0,0 1 0,1 0 0,-1-1 0,0 1 1,0-1-1,0 1 0,0 0 0,1-1 0,-1 1 0,0-1 0,0 1 0,0-1 0,0 1 1,0-1-1,0 1 0,0 0 0,0-1 0,0 1 0,0-1 0,0 1 0,0-1 0,-1 1 1,1-1-1,0 1 0,0 0 0,0-1 0,-1 1 0,1-1 0,0 1 0,0 0 1,-1-1-1,1 1 0,0 0 0,-1-1 0,-19-4 498,-19 7-668,27 0 90,1 1 0,-1 0 0,1 0 0,-16 9 0,22-10 2,1 0 0,-1 0 1,1 0-1,0 1 0,0 0 0,0 0 0,0 0 1,1 0-1,-1 0 0,1 1 0,0-1 1,0 1-1,-4 6 0,7-8-19,-1 0-1,1 0 1,0 0 0,0 0-1,-1 1 1,1-1 0,1 0-1,-1 0 1,0 0-1,0 0 1,1 0 0,-1 0-1,1 0 1,0 0 0,0 0-1,0-1 1,0 1 0,0 0-1,0 0 1,0-1 0,0 1-1,1 0 1,-1-1 0,0 1-1,1-1 1,0 0 0,2 2-1,56 36-309,-42-28 231,-13-8 88,0 0 0,0 1 1,0 0-1,0 0 0,-1 0 1,0 1-1,0-1 0,0 1 1,4 6-1,-7-9 56,-1-1-1,1 0 1,0 1 0,-1-1-1,1 1 1,-1-1 0,0 0-1,1 1 1,-1-1 0,0 1-1,0-1 1,0 1 0,0 0-1,0-1 1,0 1 0,0-1-1,0 1 1,-1-1 0,1 0-1,-1 1 1,1-1 0,-1 1-1,1-1 1,-1 0 0,0 1-1,0-1 1,0 0 0,0 0-1,0 1 1,0-1 0,0 0-1,0 0 1,0 0 0,0 0-1,-1-1 1,1 1 0,0 0-1,-1 0 1,1-1 0,-3 2-1,-8 3 262,0-1-1,0 0 0,0-1 1,-1 0-1,1-1 0,-1 0 1,-18-1-1,-21 4-983,40 0-862,8-1-1935,19 3-10967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11371,'0'0'13079,"-10"5"-13341,9-5 264,-44 32 8,44-31 11,-1 0 0,0 0 0,1 1 1,-1-1-1,1 1 0,0 0 0,-1-1 0,1 1 0,0 0 0,0 0 1,0 0-1,0 0 0,1 0 0,-1 0 0,0 0 0,1 0 0,-1 0 1,1 0-1,0 0 0,0 0 0,0 0 0,0 0 0,0 0 0,0 1 1,0-1-1,1 0 0,-1 0 0,1 0 0,0 0 0,1 4 1,-1-6 17,1 1 0,-1 0 0,0-1 0,1 1 0,-1-1 0,1 0 1,-1 1-1,1-1 0,-1 0 0,0 0 0,1 0 0,-1 0 0,1 0 1,-1 0-1,1 0 0,-1 0 0,1-1 0,1 0 0,27-6 622,-19 1-564,0-1 0,-1 0 1,0 0-1,0-1 0,-1 0 1,10-11-1,15-12 28,-27 31-208,-5 13-134,-5 27-287,2-24 379,1-15 126,0-1 0,0 1 0,0 0 0,1 0 0,-1 0 0,0-1 0,0 1 0,1 0 0,-1 0 0,0 0 0,1-1 1,-1 1-1,0 0 0,1-1 0,-1 1 0,1 0 0,0-1 0,-1 1 0,1-1 0,-1 1 0,1 0 0,0-1 0,0 0 0,-1 1 0,1-1 0,0 1 0,0-1 1,-1 0-1,1 0 0,1 1 0,35 0 70,34-19 17,-27-3-120,-36 17 27,1-1-1,-1 1 1,1 0 0,0 1-1,0 0 1,0 0 0,0 1-1,11-2 1,-20 13-220,0-7 256,0 0 0,-1 0 0,1-1 0,0 1 0,0 0 0,1 0 0,-1 0 0,0 0 0,0 0 0,1 0 0,-1 0 0,1-1 0,0 1 0,1 2 0,7-3 82,0 0 0,1 0 0,-1-1 0,1-1 0,-1 1-1,1-2 1,-1 1 0,0-1 0,17-6 0,-13 4-169,-1 1 0,1 0 0,0 1 0,14-1 0,-26 4 38,0 0 0,0 0-1,-1 0 1,1 0 0,-1 0 0,1 0 0,-1 0 0,0 0-1,1 0 1,-1 0 0,0 0 0,1 0 0,-1 0 0,0 0 0,0 0-1,0 0 1,0 1 0,0-1 0,0 0 0,-1 0 0,1 0-1,0 0 1,-1 1 0,1 0 21,-1-1 0,1 1 0,0-1 0,-1 1 0,1 0 0,0-1 0,0 1 0,0-1-1,0 1 1,1-1 0,-1 1 0,0-1 0,1 1 0,-1-1 0,1 1 0,-1-1 0,1 1 0,0-1 0,-1 0 0,1 1 0,0-1 0,1 2 0,8-2-32,0 0 1,0-1-1,0 0 0,0-1 1,0 0-1,0 0 1,0-1-1,-1 0 1,18-7-1,13-1-3006,-36 9 2864,-1 10-14691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5862,'0'0'15460,"-4"8"-14484,-2 1-687,2-4-61,1 1 0,-1 0-1,1 0 1,1 0 0,-1 0 0,1 1-1,0-1 1,-3 14 0,9-19-145,-1 0 0,0 0-1,0 0 1,1 0 0,-1-1 0,1 0 0,-1 0 0,1 1 0,-1-2 0,0 1 0,1 0 0,3-2 0,2 0-49,0-1 1,-1 0-1,1 0 1,13-9-1,-15 8-39,-1 1 0,1 0 1,0 0-1,-1 0 0,1 1 0,1 0 0,-1 0 0,12-1 0,-19 4-18,1 1 0,-1-1 0,1 0 1,-1 1-1,1-1 0,-1 1 0,0-1 0,0 0 0,0 1 0,0-1 0,0 1 0,0-1 0,0 1 1,0-1-1,0 1 0,-2 2 0,2-3 34,0 1 0,-1-1 0,1 1 0,0-1 0,0 1 0,0-1 0,0 1 0,0 0 0,0-1 0,0 1 0,0-1 0,1 1 0,-1-1 0,2 3 0,10-3 118,0-1 0,0-1 1,1 0-1,-1 0 0,0-1 0,0-1 1,17-5-1,-14 3-247,0 1 0,1 1-1,0 1 1,17-1 0,-32 3 109,-1 0-1,1 0 1,0 0 0,-1 1-1,1-1 1,-1 0 0,1 1 0,-1-1-1,0 1 1,1-1 0,-1 0-1,1 1 1,-1-1 0,0 1-1,1-1 1,-1 1 0,0-1 0,1 1-1,-1-1 1,0 1 0,0 0-1,0-1 1,0 1 0,1-1-1,-1 1 1,0-1 0,0 1 0,0 0-1,0-1 1,0 1 0,0-1-1,-1 1 1,1 0 0,0-1-1,0 1 1,0-1 0,0 1 0,-1 0-1,-7 35 367,4-19-340,4-17-450,1 1 0,-1-1 1,1 0-1,-1 1 1,1-1-1,0 0 0,-1 0 1,1 0-1,-1 1 1,1-1-1,0 0 0,-1 0 1,1 0-1,-1 0 0,1 0 1,0 0-1,-1 0 1,1-1-1,0 1 0,-1 0 1,1 0-1,-1 0 1,1-1-1,-1 1 0,2 0 1,12-10-13048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36 164 9129,'0'0'9155,"-7"-8"-6876,-18-31-923,24 37-1296,0 1 1,1-1-1,-1 1 0,1-1 0,0 0 0,0 1 0,-1-1 0,1 1 0,0-1 0,0 0 0,0 1 0,0-1 0,1 1 1,-1-1-1,0 1 0,1-1 0,-1 1 0,1-1 0,-1 1 0,1-1 0,0 1 0,0-1 0,0 1 0,-1 0 0,1-1 0,1 1 1,-1 0-1,0 0 0,0 0 0,0 0 0,0 0 0,1 0 0,-1 0 0,1 0 0,-1 1 0,3-2 0,1 0 4,-1 0 0,1 0 0,0 0 0,0 1 0,0-1-1,1 1 1,-1 1 0,0-1 0,6 1 0,-8 0-63,0 1 0,0 0 0,0 0-1,0 1 1,0-1 0,-1 0 0,1 1 0,0 0 0,-1 0 0,1 0 0,-1 0 0,0 0 0,1 0 0,-1 0-1,0 1 1,0-1 0,-1 1 0,1 0 0,-1-1 0,1 1 0,-1 0 0,0 0 0,0 0 0,0 0 0,0 0-1,0 4 1,3 10 27,0 1-1,-2-1 0,2 22 0,-4-29-34,1 0 0,0 0-1,1 0 1,0 0 0,1 0-1,5 12 1,-8-21 24,1 1-1,-1-1 1,1 0 0,0 0 0,0 1-1,0-1 1,0 0 0,0 0 0,0 0-1,0 0 1,0 0 0,0 0 0,0 0 0,0 0-1,1-1 1,-1 1 0,0 0 0,1-1-1,-1 1 1,2 0 0,-1-1 56,1 0 0,-1-1 0,0 1 0,0 0 0,0-1 0,0 0 0,0 1 0,0-1 0,0 0 0,0 0-1,0 0 1,0 0 0,0 0 0,-1-1 0,1 1 0,0-1 0,-1 1 0,3-3 0,5-6 141,0-1 0,-1 0 0,0 0 0,-1 0 1,0-1-1,-1 0 0,0 0 0,-1-1 0,0 0 0,-1 0 0,-1 0 0,0 0 0,-1-1 0,0 1 0,-1-1 0,0 1 0,-1-1 0,-1 1 0,-2-18 1,-7 10-1189,10 21 869,0 0 0,-1 0-1,1 0 1,0 0 0,0 0 0,-1 0 0,1 0 0,0 0 0,0 0 0,0 0-1,-1 0 1,1 0 0,0 0 0,0 0 0,-1 0 0,1 0 0,0 0 0,0 0-1,0 1 1,-1-1 0,1 0 0,0 0 0,0 0 0,0 0 0,-1 0 0,1 0-1,0 1 1,0-1 0,0 0 0,0 0 0,0 0 0,-1 1 0,1-1 0,0 0-1,0 0 1,0 0 0,0 1 0,0-1 0,0 0 0,0 0 0,0 0 0,0 1-1,0-1 1,0 0 0,-1 2-256,1-1-1,0 1 1,0-1-1,0 1 1,1-1-1,-1 1 1,0-1-1,1 1 1,-1-1-1,0 1 1,1-1-1,0 0 1,-1 1-1,1-1 1,0 0-1,0 1 1,-1-1-1,1 0 1,0 0-1,0 0 1,0 0-1,1 0 1,-1 0-1,0 0 1,0 0-1,0 0 1,1-1 0,-1 1-1,2 0 1,3 1-694,-1 0 1,1-1 0,0 0 0,-1 0 0,1 0 0,0-1 0,11 0 0,-12 0 529,21 0-2865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47 7431,'0'0'14376,"10"2"-12619,4 1-1138,-1 0 1,1-1-1,21 0 0,-30-2-558,-1 0-1,1 0 1,0 0-1,-1-1 1,1 0-1,-1 0 1,1 0-1,-1-1 1,1 1-1,-1-1 0,0 0 1,1 0-1,-1-1 1,-1 1-1,1-1 1,0 0-1,3-3 1,-6 6-60,-1-1 1,1 1 0,-1-1 0,1 1-1,-1-1 1,1 1 0,-1-1-1,1 1 1,-1-1 0,1 0 0,-1 1-1,0-1 1,1 0 0,-1 1 0,0-1-1,0 0 1,0 1 0,1-1-1,-1 0 1,0 1 0,0-1 0,0 0-1,0 1 1,0-1 0,0 0-1,0 0 1,0 1 0,-1-1 0,1 0-1,0 1 1,-1-2 0,0 1-20,0 1 1,0-1 0,0 0-1,0 0 1,0 1-1,-1-1 1,1 1 0,0-1-1,0 1 1,-1-1 0,1 1-1,0 0 1,-1 0-1,-1-1 1,-50 5-236,45-1 259,0 0 1,0 1 0,1 0 0,-1 0 0,1 1-1,0-1 1,1 2 0,-1-1 0,1 1 0,0 0-1,-7 9 1,12-13 8,-1-1-1,1 1 0,-1-1 1,1 1-1,0 0 1,0 0-1,0-1 1,0 1-1,0 0 1,0 0-1,0 0 1,1 0-1,-1 0 1,1 0-1,-1 0 0,1 1 1,0-1-1,0 0 1,0 0-1,0 0 1,0 0-1,1 0 1,-1 0-1,0 0 1,1 0-1,0 0 1,-1 0-1,1 0 0,0 0 1,0 0-1,0 0 1,0 0-1,1-1 1,-1 1-1,0 0 1,1-1-1,-1 1 1,1-1-1,0 1 1,-1-1-1,1 0 0,0 0 1,0 0-1,0 0 1,-1 0-1,1 0 1,0-1-1,4 2 1,4 2-209,0-1 1,1-1 0,-1 1 0,15 0 0,22 0-4217,-1-3-4222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89 10378,'0'0'14542,"-10"-4"-14521,6 2-28,1 1 0,-1 0 0,0 0 1,1 0-1,-1 0 0,0 1 0,0-1 0,1 1 0,-1 0 1,0 0-1,0 1 0,0-1 0,-7 3 0,6-1 8,0 0 0,0 1 0,0-1 0,0 1-1,1 1 1,-1-1 0,1 1 0,0-1 0,0 1 0,0 1 0,-6 7 0,7-8 7,-1 1 0,1 0 0,1-1 0,-1 1 0,1 0 0,-1 0 0,1 0 0,-1 8 0,2-12 2,1 0 0,0 0 0,0 1-1,0-1 1,0 0 0,0 0 0,0 0-1,0 0 1,0 1 0,1-1 0,-1 0-1,0 0 1,1 0 0,-1 0 0,1 0 0,-1 0-1,1 0 1,0 0 0,-1 0 0,1 0-1,0 0 1,0 0 0,-1 0 0,1 0 0,0-1-1,0 1 1,0 0 0,0 0 0,0-1-1,0 1 1,0-1 0,0 1 0,1-1-1,-1 0 1,0 1 0,0-1 0,0 0 0,0 0-1,1 0 1,-1 0 0,0 0 0,0 0-1,0 0 1,2 0 0,10-1 126,0 0 0,0 0 0,-1-1 0,1-1 0,0 0 0,-1-1 0,0 0 0,0-1 0,0 0 0,0-1 0,-1 0 0,20-15 0,-2-1-117,0-1-1,-2-1 0,32-37 1,-44 41-263,-19 23-399,-27 29 163,22-22 491,1 0-1,1 0 1,0 1 0,0 0-1,1 0 1,1 1 0,0-1 0,0 1-1,-2 13 1,7-24-1,0 0 1,0 1-1,1-1 1,-1 0-1,0 1 0,1-1 1,-1 0-1,1 1 1,-1-1-1,1 0 1,0 0-1,0 0 0,-1 0 1,1 0-1,0 0 1,0 0-1,0 0 1,0 0-1,0 0 1,0 0-1,0 0 0,0-1 1,1 1-1,-1-1 1,0 1-1,0-1 1,1 1-1,-1-1 0,0 1 1,1-1-1,-1 0 1,0 0-1,1 0 1,-1 0-1,2 0 0,56 4 590,-53-4-577,7 0 14,1 0 0,0-1 0,-1 0 0,0-1 0,1 0 0,-1-2 0,0 1 0,0-1-1,0-1 1,-1 0 0,21-13 0,-32 18-5,-3 0-39,1 0-1,0 1 1,-1-1 0,1 0-1,0 1 1,-1-1-1,1 1 1,0 0 0,0-1-1,0 1 1,-1 0-1,1 0 1,0 0 0,0 0-1,0 0 1,0 0 0,0 0-1,1 0 1,-1 0-1,0 0 1,0 0 0,1 1-1,-1-1 1,1 0-1,-1 0 1,1 1 0,-1-1-1,1 1 1,0-1-1,0 0 1,0 1 0,-1-1-1,1 0 1,1 1-1,-1-1 1,0 1 0,0-1-1,0 0 1,1 1-1,-1-1 1,1 0 0,-1 1-1,1-1 1,-1 0-1,1 0 1,0 1 0,0-1-1,0 0 1,0 0-1,-1 0 1,1 0 0,1 0-1,-1 0 1,0 0-1,0-1 1,2 2 0,-1-1 14,9 6 29,1 0-1,1-1 1,-1 0 0,1-1 0,-1-1 0,2 0-1,23 4 1,-37-12 80,1 0-1,-1-1 1,0 1 0,0 0-1,0-1 1,0 1 0,-1-1-1,-2-7 1,-17-33 311,15 37-406,1-1 0,0 0 1,0 0-1,1 0 1,-3-12-1,6 20-29,0 1 0,0 0 0,1-1 0,-1 1 0,0 0 0,0-1 0,0 1 0,1 0 0,-1-1 0,0 1 0,0 0 0,1-1 0,-1 1 0,0 0 0,1 0 0,-1-1 0,0 1 0,1 0 0,-1 0 0,0 0 0,1-1 0,-1 1 0,0 0 0,1 0 0,-1 0 0,1 0 0,-1 0 0,0 0 0,1 0 0,-1 0 0,1 0 0,-1 0 0,0 0-1,1 0 1,-1 0 0,1 0 0,-1 0 0,0 1 0,1-1 0,-1 0 0,0 0 0,1 0 0,-1 0 0,1 1 0,23 7-688,-21-7 488,68 20-5920,-30-14-1117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284 119 5285,'3'-5'1251,"0"-1"-1,0 1 1,-1-1-1,1 0 1,-1 0 0,-1 0-1,1 0 1,-1 0-1,0 0 1,-1 0 0,1-1-1,-1 1 1,0 0-1,-2-9 1,1 14-1140,0-1 0,0 1 0,0-1 0,0 1 0,-1 0 0,1-1 0,0 1 0,-1 0 0,1 0 0,-1 0 0,1 0 0,-1 0 0,1 0 0,-1 1 0,0-1-1,1 1 1,-1-1 0,0 1 0,0-1 0,1 1 0,-1 0 0,0 0 0,0 0 0,0 0 0,1 0 0,-1 0 0,0 0 0,-2 1 0,-4 0-121,0 0 1,0 0-1,1 1 1,-1 0-1,-11 5 0,3 2-3,0 1-1,0 1 1,1 1-1,0 0 1,1 1-1,0 1 1,1 0-1,1 1 0,1 0 1,0 0-1,0 2 1,-10 21-1,19-34 10,0-1 0,1 0 0,-1 1 0,1 0 0,-1-1 0,1 1 0,0 0 0,0 0 0,1 0 0,-1 0 0,1 0 0,0 0 0,0 0 0,0 0 0,1-1 0,-1 1 0,1 0 0,0 0 0,0 0 0,0 0 0,1-1 0,-1 1 1,1-1-1,0 1 0,0-1 0,0 1 0,1-1 0,3 4 0,-1-2 12,1-1 0,0 0 0,1 0 0,-1 0 0,1-1 0,-1 0 0,1 0 0,0-1 0,0 0 0,0 0 0,0 0 0,1-1 0,-1 0 1,10-1-1,-14 0 8,9 1 5,0-1 1,0 0-1,0-1 0,16-3 1,-27 4 8,1 0 1,-1 0 0,1 0 0,-1-1 0,1 1 0,-1-1-1,1 1 1,-1-1 0,1 0 0,-1 1 0,1-1-1,-1 0 1,0 0 0,0 0 0,1 0 0,-1 0-1,0 0 1,0 0 0,0-1 0,0 1 0,0 0-1,0 0 1,-1-1 0,1 1 0,0-1 0,-1 1 0,1-1-1,-1 1 1,1-1 0,-1 1 0,0-1 0,0 1-1,0-1 1,0 0 0,0 1 0,0-1 0,0 1-1,0-1 1,0 1 0,-1-1 0,1 1 0,-1-1-1,0-1 1,-1-2-18,-1 1 0,1 0 0,-1 1-1,0-1 1,0 0 0,-1 1 0,1 0 0,-1 0-1,1 0 1,-1 0 0,0 0 0,0 1 0,-5-3-1,-25-20-169,38 24-9,0-1 1,1 1-1,-1 0 1,0 0-1,0 1 1,0-1-1,1 1 1,7 0-1,29-1-2,-22 0-2,0 0 0,0 2 0,19 2-1,-36-2 156,0-1 0,0 1-1,0-1 1,-1 1-1,1 0 1,0 0 0,-1 0-1,1 0 1,0 0-1,-1 0 1,1 0 0,-1 0-1,0 1 1,1-1 0,-1 1-1,0-1 1,0 1-1,0-1 1,0 1 0,0-1-1,0 1 1,0 0-1,-1 0 1,1 0 0,0-1-1,-1 1 1,0 0-1,1 0 1,-1 0 0,0 0-1,0 0 1,0 0-1,0 0 1,-1-1 0,1 1-1,0 0 1,-1 0-1,0 3 1,-3 9 187,0-1 1,0 0 0,-13 24-1,16-34-101,-3 4-122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11691,'0'0'10138,"9"1"-9060,-4 0-909,16 1 284,0-1 0,38-2 1,-54 1-425,1-1 0,-1 1 0,0-1 0,0 0 0,0 0 0,0-1 1,0 0-1,0 0 0,0 0 0,0 0 0,-1-1 0,1 0 0,-1 0 0,0 0 1,0 0-1,0-1 0,0 1 0,6-9 0,-9 12-12,-1-1-1,1 1 1,-1-1-1,0 0 1,1 1-1,-1-1 1,0 1-1,1-1 1,-1 0-1,0 1 1,0-1-1,1 0 1,-1 1-1,0-1 1,0 0-1,0 0 1,0 1-1,0-1 1,0 0-1,0 1 1,0-1-1,0 0 1,-1 1-1,1-1 1,0 0-1,0 1 1,0-1 0,-1 0-1,1 1 1,0-1-1,-1 1 1,0-2-1,-1 1-17,1 0 1,-1 0-1,1 1 0,-1-1 0,0 0 1,1 1-1,-1 0 0,0-1 0,0 1 1,1 0-1,-1 0 0,-3 0 0,-2 0-51,0 0 0,1 1 0,-1 0 0,1 0 0,-1 1 0,-11 4 0,9-1 29,1 0 1,-1 1-1,1-1 1,1 2-1,-9 8 1,13-13 25,0 1 0,1 0 1,0 0-1,0 0 0,0 0 0,0 0 0,0 0 1,0 1-1,1-1 0,-1 0 0,1 1 1,0-1-1,0 1 0,1 0 0,-1-1 1,0 8-1,2-9 3,0-1 1,-1 0-1,1 1 1,0-1-1,0 0 1,0 0-1,0 0 1,0 0-1,0 0 1,0 0-1,0 0 1,0 0-1,1 0 1,-1 0-1,0 0 1,0-1-1,1 1 1,-1-1-1,1 1 0,-1-1 1,0 1-1,1-1 1,-1 0-1,1 0 1,-1 0-1,1 0 1,1 0-1,49 3 345,-44-4-275,6 2-69,-1-2 0,1 0 0,0 0 0,0-2-1,-1 1 1,1-2 0,-1 0 0,0 0 0,0-1 0,0-1-1,-1 0 1,0-1 0,0 0 0,-1-1 0,1 0-1,-2-1 1,13-12 0,-28 26 5,1 1 10,0-1 0,0 1 0,0 0 1,1 0-1,0 0 0,0 0 0,0 1 1,1-1-1,0 1 0,-2 11 0,5-17 16,-1 0 0,1 0-1,0 0 1,0 1 0,-1-1-1,1 0 1,0 0 0,0 0-1,0-1 1,0 1 0,0 0-1,0 0 1,1 0-1,-1-1 1,0 1 0,0-1-1,0 1 1,1-1 0,-1 1-1,0-1 1,1 0 0,-1 0-1,0 1 1,1-1 0,-1 0-1,0 0 1,1 0 0,2-1-1,42-2 804,-37 0-818,-1 0 0,1-1 0,-1 0 0,0 0 0,0-1 0,-1 0 0,0-1 0,0 1 0,0-1 0,11-13 0,34-26-1189,-56 51 1061,1 0 0,0 1 0,0 0 0,0-1 0,-2 12 0,4-15 169,0 1 0,0 0 0,0-1 0,1 1 0,-1 0 0,1-1 0,0 1 0,0 0 0,0 0 0,1-1 0,-1 1 0,1 0 0,0-1 0,0 1 0,2 3 0,-2-5-17,1 0 1,0 0-1,0 0 0,0 0 1,1 0-1,-1-1 1,0 1-1,1-1 0,-1 0 1,0 0-1,1 1 0,0-2 1,-1 1-1,1 0 0,0 0 1,-1-1-1,1 0 1,0 1-1,0-1 0,-1 0 1,4-1-1,3 1-10,0 0-1,0-1 1,0 0 0,-1 0 0,1-1-1,0 0 1,-1-1 0,1 0 0,-1 0 0,0-1-1,0 0 1,0 0 0,-1-1 0,1 0-1,-1 0 1,0-1 0,-1 0 0,1 0-1,-1 0 1,0-1 0,-1 0 0,0 0-1,0-1 1,0 1 0,6-15 0,-10 18-49,1 1-10,0 0-1,-1-1 1,1 1-1,-1-1 1,0 1-1,0-1 1,0 0-1,0-4 1,-3 9-33,0 0 0,0 0 0,1 0 0,-1 0 0,0 0 0,1 0 0,-1 0 0,1 1 0,-1-1 0,1 1 0,-1-1 0,0 3 0,1-3 54,0 0 1,0 0-1,0 0 1,0 1-1,1-1 1,-1 0-1,0 0 1,1 1 0,-1-1-1,1 0 1,-1 1-1,1-1 1,0 0-1,-1 1 1,1-1-1,0 1 1,0-1-1,0 1 1,0-1 0,0 0-1,1 1 1,-1-1-1,1 2 1,-1-2 14,1 0 1,0 0 0,0 1 0,0-2-1,0 1 1,1 0 0,-1 0 0,0 0-1,0 0 1,0-1 0,1 1-1,-1-1 1,0 1 0,1-1 0,-1 1-1,1-1 1,-1 0 0,3 1 0,3-1 34,-1 1-1,1-1 1,0 0 0,-1-1 0,1 0 0,0 0 0,-1 0 0,1-1 0,6-2 0,-3-2-95,0 0 0,0 0 0,-1-1 0,0 0 1,0 0-1,-1-1 0,0 0 0,0-1 0,-1 0 1,0 0-1,8-15 0,-28 42-696,4-6 928,0 1 0,1 0 0,-10 19 1,17-29-166,0 0 1,-1 0 0,1 0-1,0 0 1,0 0 0,0 0-1,1 0 1,-1 0 0,1 0-1,0 0 1,0 0 0,0 0-1,0 1 1,0-1 0,1 0-1,-1 0 1,1 0 0,0 0-1,0 0 1,0 0 0,0 0-1,1 0 1,-1-1 0,3 4-1,-3-5-158,0 0 0,0 0 0,0 0 0,0 0-1,1 0 1,-1 0 0,0 0 0,0-1 0,1 1 0,-1 0-1,1-1 1,-1 1 0,1-1 0,-1 0 0,3 1-1,14 0-8450,-11-1 3169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17296,'0'0'7015,"2"52"-17457,7-32 3460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174 248 13997,'0'0'9593,"-12"-5"-9342,7 3-239,1-1-17,1 1-1,-1 0 1,0 0-1,0 1 1,0-1 0,0 1-1,0 0 1,-1 0 0,1 0-1,0 1 1,0-1-1,-1 1 1,1 0 0,0 0-1,-1 1 1,1-1-1,0 1 1,0 0 0,-1 0-1,1 1 1,0-1 0,0 1-1,0 0 1,-7 4-1,7-3 42,1 0 0,-1 1 0,0-1-1,1 1 1,0-1 0,0 1 0,0 0-1,0 0 1,1 1 0,0-1 0,0 0-1,0 1 1,0 0 0,1-1 0,-1 1-1,1 0 1,0 0 0,1-1 0,-1 1-1,1 0 1,0 0 0,1 9 0,0-12 31,1-1 0,-1 1 1,1 0-1,-1 0 1,1-1-1,0 1 1,0-1-1,0 1 1,0-1-1,0 0 1,0 0-1,0 0 0,0 0 1,0 0-1,0 0 1,1-1-1,-1 1 1,0-1-1,0 0 1,1 1-1,-1-1 1,0 0-1,1 0 0,-1-1 1,3 1-1,4 0 178,0-1-1,1 0 0,-1 0 0,0-1 0,11-4 1,-8 0-312,1 0 0,-1-1 0,0-1 1,-1 0-1,0-1 0,0 0 0,-1-1 1,0 0-1,0 0 0,-2-1 1,1-1-1,-1 1 0,-1-1 0,0 0 1,0-1-1,-2 0 0,1 0 0,-2 0 1,1-1-1,-2 1 0,0-1 1,-1 0-1,0 0 0,-1 0 0,-1-15 1,0 26 0,0 0 0,-1 1 0,0-1 0,1 1 0,-1-1 0,0 1 0,0 0 0,-1-1 0,1 1-1,0 0 1,-1 0 0,1 0 0,-1 0 0,0 0 0,0 0 0,1 0 0,-1 0 0,-1 1 0,1-1 0,0 1 0,0-1 0,0 1 0,-1 0 0,1 0 0,-1 0 0,1 0 0,-5 0 0,5 0 46,0 1-1,1 0 1,-1 0-1,0 0 0,1 0 1,-1 0-1,0 0 1,1 1-1,-1-1 0,0 0 1,1 1-1,-1 0 1,1-1-1,-1 1 1,1 0-1,-1 0 0,1 0 1,-1-1-1,1 2 1,0-1-1,-1 0 0,1 0 1,0 0-1,0 0 1,0 1-1,0-1 1,0 1-1,0-1 0,1 1 1,-1-1-1,0 1 1,1-1-1,-1 1 1,1 0-1,-1-1 0,1 1 1,0-1-1,0 1 1,0 0-1,0 0 0,0-1 1,0 3-1,0 1 7,1-1-1,-1 0 1,1 1-1,0-1 1,0 0-1,1 1 1,-1-1-1,1 0 1,0 0-1,0 0 1,0 0-1,1-1 1,-1 1-1,4 3 1,51 47-561,-45-45-377,-1 1-1,0 1 1,12 14 0,-19-18 618,0-1 1,0 1 0,-1 0-1,0 0 1,0 0 0,-1 0-1,3 14 1,-4-18 271,0-1 0,-1 0 0,0 0 1,1 0-1,-1 1 0,0-1 0,0 0 0,0 0 0,0 1 1,-1-1-1,1 0 0,-1 0 0,1 1 0,-1-1 0,0 0 1,0 0-1,0 0 0,0 0 0,0 0 0,0 0 0,0 0 1,-1-1-1,1 1 0,-1 0 0,1-1 0,-1 1 1,0-1-1,0 1 0,-3 1 0,-3-3-4951,4-6 1399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12940,'0'0'2680,"-2"13"-988,-11 68 236,4 1-1,1 97 0,13-151-1836,-5-28-150,0 1 0,0-1 0,0 0 0,0 1 0,0-1 0,0 1 0,0-1 0,0 1 0,0-1 0,0 1 0,0-1 0,1 0 0,-1 1 0,0-1 0,0 1 0,0-1 0,1 0 0,-1 1 0,0-1 0,0 0 0,1 1 0,-1-1 0,0 0 0,1 1 0,-1-1 0,0 0 0,1 0-1,-1 0 1,1 1 0,-1-1 0,0 0 0,1 0 0,-1 0 0,1 0 0,-1 0 0,1 0 0,-1 1 0,0-1 0,1 0 0,-1 0 0,1 0 0,-1-1 0,1 1 0,-1 0 0,1 0 0,-1 0 0,0 0 0,1 0 0,-1 0 0,1-1 0,-1 1 0,0 0 0,1 0 0,-1-1 0,0 1 0,1-1 0,9-33-1946,-6 14 2030,1 4-128,-4 13 332,-1 0-1,1 0 1,0 0-1,0 0 0,1 0 1,-1 0-1,0 1 1,1-1-1,0 0 1,3-4-1,-2 6-90,0-1 0,0 1 0,0 0 0,-1 0-1,1 0 1,0 0 0,0 0 0,1 1 0,-1-1 0,0 1-1,0 0 1,0 0 0,6 1 0,61 5 53,-49-4-14,1 0-1,0-1 0,36-3 1,-39-6 907,-20-3 101,-1 9-1145,1 1 1,-1-1-1,1 1 1,-1-1-1,0 1 1,0 0 0,0-1-1,0 1 1,1 0-1,-1 0 1,-1 1 0,1-1-1,0 0 1,-3 0-1,-3 0-48,1 1-1,-1-1 1,0 2-1,1-1 0,-1 1 1,1 0-1,-1 0 1,1 1-1,-1 0 1,1 1-1,-12 5 1,17-7 6,-1 0 1,1 1 0,-1-1-1,1 1 1,0 0 0,-1 0-1,1-1 1,0 1 0,0 1-1,1-1 1,-1 0 0,0 0-1,1 1 1,-1-1 0,1 1-1,0-1 1,0 1 0,0 0-1,0-1 1,0 1 0,0 0-1,1 0 1,0 0-1,-1-1 1,1 1 0,0 0-1,0 0 1,1 0 0,-1 0-1,1 0 1,-1-1 0,1 1-1,0 0 1,2 4 0,-1-3-58,0 0 0,1 0-1,-1 0 1,1-1 0,0 1 0,0-1 0,0 0 0,0 0 0,1 0 0,-1 0 0,1 0 0,-1-1 0,1 0-1,0 0 1,7 3 0,40 9-7686,-7-11-7160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16528,'0'0'7783,"-6"55"-7719,6-42 0,0-1-897,0-4-1249,0-4-1025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6150,'0'0'6886,"0"53"-6758,5-35-1185,9-4-3811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3:5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8200,'0'0'9486,"-12"1"-8488,-99 16 401,110-17-1414,1 0-1,-1-1 1,0 1-1,0 1 1,1-1 0,-1 0-1,0 0 1,0 0 0,1 0-1,-1 0 1,0 1-1,1-1 1,-1 0 0,0 1-1,1-1 1,-1 0-1,1 1 1,-1-1 0,0 1-1,1-1 1,-1 1-1,1-1 1,-1 1 0,1-1-1,0 1 1,-1 0 0,1-1-1,-1 1 1,1 0-1,16 10-999,32 3-455,-48-14 1470,24 4 38,-17-3 19,0 0 1,1 0 0,-1 1-1,0 0 1,0 0 0,0 0-1,0 1 1,0 0-1,10 7 1,-16-9-9,-1-1 0,1 0 1,-1 1-1,0-1 0,1 1 0,-1-1 0,0 1 0,0-1 1,1 1-1,-1-1 0,0 1 0,0-1 0,0 1 0,1-1 1,-1 1-1,0-1 0,0 1 0,0-1 0,0 1 0,0-1 0,0 1 1,0 0-1,0-1 0,-1 1 0,1-1 0,0 1 0,0-1 1,0 1-1,-1-1 0,1 1 0,0-1 0,0 1 0,-1-1 1,1 1-1,0-1 0,-1 0 0,1 1 0,-1-1 0,1 1 0,0-1 1,-1 0-1,1 0 0,-1 1 0,1-1 0,-1 0 0,1 0 1,-1 1-1,1-1 0,-1 0 0,1 0 0,-1 0 0,1 0 1,-2 0-1,-31 9 1902,31-8-1870,-102 15 1073,81-15-4798,0-1-3694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85 279 5125,'0'0'7623,"-8"-2"-6486,6 1-1091,0 0-1,0 1 1,0-1 0,0 1-1,0 0 1,0 0 0,0 0-1,0 0 1,0 0 0,0 0-1,0 0 1,0 1 0,0-1-1,0 1 1,0-1-1,0 1 1,0 0 0,1 0-1,-1 0 1,0 0 0,0 0-1,1 0 1,-3 2 0,1 1-9,0 0 0,0 0 0,1 0 1,0 0-1,-1 1 0,2-1 1,-1 1-1,0-1 0,1 1 0,0 0 1,-1 7-1,1-4-33,0 0 0,0 0 0,1 0 0,0 0 0,0 0 0,1 0 0,3 14 0,-4-20 23,0-1 1,1 1-1,0-1 1,-1 1-1,1-1 1,0 0-1,-1 1 1,1-1-1,0 0 1,0 0-1,0 0 1,0 1-1,0-1 1,0 0-1,1 0 1,-1-1-1,0 1 1,3 1-1,-2-1 93,0-1-1,0 0 0,0 1 0,0-1 0,0 0 0,0-1 1,0 1-1,0 0 0,0 0 0,-1-1 0,1 1 0,0-1 1,0 0-1,0 1 0,0-1 0,-1 0 0,1 0 0,3-2 1,2-3 302,1-1-1,-1 1 1,0-1 0,-1-1 0,1 1 0,-2-1 0,1 0 0,-1-1 0,0 1 0,-1-1 0,0 0 0,5-15-1,-3 9-822,-2-1-1,1 0 0,-2 0 0,3-27 0,-8 74 186,1-21 220,0-1-1,1 0 0,0 1 0,0-1 0,1 1 1,0-1-1,1 0 0,3 13 0,-4-21 24,-1 0 0,1 0 0,0 0-1,0 0 1,0 0 0,0 0 0,0 0 0,0 0-1,0 0 1,0-1 0,0 1 0,0 0 0,0-1 0,0 1-1,1-1 1,-1 1 0,0-1 0,0 0 0,1 1 0,-1-1-1,0 0 1,1 0 0,-1 0 0,0 0 0,1 0-1,-1 0 1,0 0 0,0 0 0,1-1 0,1 0 0,1 0 189,1 0 0,-1-1 1,0 0-1,0 0 0,0 0 1,0 0-1,7-5 0,2-5 110,0 0-1,-1-1 0,0 0 0,-1-1 0,0 0 0,-1-1 0,-1 0 0,11-23 0,-14 26-387,-1-1 0,0 0-1,-1 0 1,-1 0 0,0 0-1,0-1 1,-1 1 0,-1-1-1,0 0 1,-1 1 0,-3-21 0,3 34 37,0-1 0,0 0 0,0 1 1,0-1-1,0 1 0,0-1 1,0 1-1,0-1 0,-1 0 0,1 1 1,0-1-1,0 1 0,-1-1 0,1 1 1,0-1-1,0 1 0,-1 0 1,1-1-1,-1 1 0,1-1 0,0 1 1,-1 0-1,1-1 0,-1 1 1,1 0-1,-1-1 0,1 1 0,-1 0 1,1 0-1,-1-1 0,0 1 1,1 0-1,-1 0 0,1 0 0,-1 0 1,1 0-1,-1 0 0,1 0 1,-1 0-1,0 0 0,1 0 0,-1 0 1,1 0-1,-1 1 0,1-1 1,-1 0-1,1 0 0,-1 0 0,1 1 1,-1-1-1,1 0 0,-1 1 0,1-1 1,-1 0-1,1 1 0,-1-1 1,1 1-1,0-1 0,-1 1 0,1-1 1,0 1-1,-1-1 0,1 1 1,-25 30-284,11-8 341,2 1-1,-10 26 1,19-41 49,-1 1 0,2 0 1,-1 0-1,1 0 0,1 0 0,-1 1 0,2-1 1,0 14-1,0-22-75,1-1 0,-1 0 0,1 1 1,0-1-1,-1 0 0,1 0 0,0 1 0,0-1 1,0 0-1,0 0 0,0 0 0,0 0 0,0 0 1,0 0-1,0-1 0,0 1 0,1 0 0,-1 0 0,0-1 1,0 1-1,1-1 0,-1 1 0,0-1 0,1 0 1,-1 1-1,1-1 0,-1 0 0,0 0 0,1 0 1,-1 0-1,1 0 0,-1 0 0,1-1 0,-1 1 0,0 0 1,1-1-1,1 0 0,4 0 46,-1-1-1,1 0 1,-1 0-1,1 0 0,-1-1 1,11-6-1,-11 4-36,-1 0-1,0 0 0,-1 0 0,1 0 0,-1-1 0,6-10 0,17-21 13,-26 39-49,0-1 0,0 1 0,0 0 0,-1 0 0,1 0 0,-1 0 1,1 0-1,-1-1 0,0 1 0,1 0 0,-1 0 0,0 0 0,-1 4 0,1-3 15,1 5 35,0 1 1,1-1-1,0 0 1,0 1-1,0-1 1,1 0-1,1 0 1,-1 0-1,8 11 1,-9-17 1,-1 0 1,1 0-1,-1 0 1,1 0-1,0 0 0,0 0 1,0-1-1,0 1 1,0 0-1,0-1 0,1 0 1,-1 0-1,0 1 1,1-1-1,-1 0 0,1-1 1,-1 1-1,1 0 1,0-1-1,-1 0 0,1 1 1,-1-1-1,1 0 1,0 0-1,-1-1 0,1 1 1,0 0-1,-1-1 1,1 0-1,-1 1 0,1-1 1,-1 0-1,0 0 1,1-1-1,3-1 0,-3 0-88,0 1 0,0 0-1,0-1 1,0 1 0,-1-1-1,1 0 1,-1 0 0,0 0 0,1 0-1,-2-1 1,1 1 0,0-1-1,2-6 1,5-29-4613,-8 5-2793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8232,'0'0'7100,"1"13"-6187,-1 117 1247,-1-65-509,12 124-1,-5-169-1723,-6-20 41,0 0 0,0 0 0,0 0 1,0 0-1,0 0 0,0 0 0,0 0 0,0-1 0,0 1 0,0 0 0,0 0 1,0 0-1,0 0 0,0 0 0,0 0 0,0 0 0,1 0 0,-1 0 1,0 0-1,0-1 0,0 1 0,0 0 0,0 0 0,0 0 0,0 0 1,0 0-1,0 0 0,0 0 0,0 0 0,0 0 0,1 0 0,-1 0 0,0 0 1,0 0-1,0 0 0,0 0 0,0 0 0,0 0 0,0 0 0,0 0 1,0 0-1,1 0 0,-1 0 0,0 0 0,0 0 0,0 0 0,0 0 0,0 0 1,0 0-1,0 0 0,0 0 0,0 0 0,1 0 0,-1 0 0,0 0 1,0 0-1,0 0 0,0 1 0,0-1 0,0 0 0,0 0 0,0 0 1,0 0-1,0 0 0,0 0 0,0 0 0,0 0 0,0-2-530,1-1 0,-1 0 0,-1 1 0,1-1 0,0 0 0,-1 0 1,1 1-1,-1-1 0,0 1 0,0-1 0,0 1 0,-2-4 0,-11-21-6506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5093,'0'0'15438,"71"22"-14381,-40-11-576,3 0-353,-2-3-320,2-4-2082,-6-4-4549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96 5830,'25'-43'9618,"-23"41"-9191,-1 0 1,0 0 0,0 0-1,-1 0 1,1 0 0,0 0-1,-1 0 1,1 0 0,-1 0-1,1 0 1,-1 0 0,0-1-1,0 1 1,0 0 0,0 0-1,-1 0 1,1 0-1,0 0 1,-1 0 0,-1-3-1,1 4-393,0 0-1,-1 0 0,1 1 0,0-1 1,-1 0-1,1 1 0,-1 0 0,1-1 1,-1 1-1,1 0 0,-1-1 0,1 1 1,-1 0-1,1 0 0,-1 0 0,1 1 0,-1-1 1,1 0-1,-1 1 0,1-1 0,-1 0 1,1 1-1,-1 0 0,1-1 0,-2 2 1,-35 20-306,38-22 269,-7 5-15,0 0 0,1 0 0,0 1 0,0 0 0,0 0 0,1 0 0,0 0 0,-8 14 0,18-21 41,-1 0 1,0-1 0,0 1 0,0-1 0,-1 0 0,1 0 0,0 0 0,3-3-1,-6 4-19,23-8-62,-23 9 113,-1 0 0,1 0 0,-1 0 0,1 0 0,0 0 0,-1-1 0,1 1 0,-1 0 0,1 0 0,0 0 0,-1-1 0,1 1 0,-1 0 0,1 0 0,-1-1 0,1 1 0,-1-1 0,1 1 0,-1 0 0,1-1 0,-1 1 0,0-1 0,1 1 0,-1-1 0,0 1 0,1-1 0,-1 1 0,0-1 0,0 0 0,1 1 0,-1-1 0,0 1 0,0-1 0,0 0 0,0 0 0,0 1-81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2018,'23'0'14349,"6"-1"-5767,12-1-4036,29-2-4915,9 0-2101,-32 2 4380,108-1-4323,-145 6-3937,-18 3 1961,-20 4-1453,4-5-1520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26 8680,'0'0'6321,"-8"1"-3118,-2 0-3220,-9 1 4340,47-2-1038,169 5-326,-1 1-3889,-146-14-1233,-26-1-449,-8-6-3573,-13 6 564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205 231 5830,'0'0'3624,"9"-5"-26,-4 2-3170,36-22 3479,-39 23-3448,0 1 0,0-1 1,0 0-1,0 0 0,0 0 0,0 0 0,0 0 0,-1 0 0,1 0 0,-1-1 0,1 1 0,-1 0 0,0-1 1,0 1-1,0-1 0,0 1 0,0-5 0,-2 5-395,1 1 0,-1 0 0,0 0 0,0-1 0,1 1-1,-1 0 1,0 0 0,0 0 0,0 0 0,-1 0 0,1 1 0,0-1 0,0 0 0,0 0 0,-1 1 0,1-1-1,0 1 1,-1-1 0,1 1 0,0-1 0,-1 1 0,1 0 0,-1 0 0,1 0 0,0 0 0,-1 0 0,1 0-1,-1 0 1,-1 0 0,-50 3-337,44-1 260,0 0 0,-1 1 0,1 0 0,0 0 0,1 1 0,-1 0 0,1 1 0,0 0 0,0 0 0,-14 13 0,17-14-5,0 0 0,1 0 0,-1 1-1,1 0 1,0 0 0,0 0 0,0 1 0,1-1 0,0 1 0,0 0-1,0 0 1,1 0 0,0 0 0,0 0 0,1 0 0,-1 1 0,1 6-1,1-12 21,1 0 0,0 0 0,0 1-1,-1-1 1,1 0 0,0 0 0,0 0-1,0 0 1,0 0 0,0 0 0,0-1-1,1 1 1,-1 0 0,0 0 0,0-1-1,1 1 1,-1-1 0,0 1 0,1-1-1,-1 1 1,0-1 0,1 0 0,-1 0-1,0 0 1,1 0 0,-1 0 0,1 0-1,-1 0 1,0 0 0,3-1 0,49-6 173,-46 4-154,1-1 0,0 1 0,-1-2 1,0 1-1,11-10 0,25-14 1,-43 28-33,1 0-1,-1 0 1,1 0-1,-1 0 1,1 0-1,-1 0 1,1 0-1,-1 1 0,1-1 1,-1 0-1,1 0 1,-1 0-1,1 1 1,-1-1-1,1 0 1,-1 0-1,1 1 0,-1-1 1,1 1-1,-1-1 1,0 0-1,1 1 1,-1-1-1,0 1 1,0-1-1,1 1 0,-1-1 1,0 1-1,0-1 1,1 1-1,-1-1 1,0 1-1,0-1 0,0 1 1,0-1-1,0 1 1,0-1-1,0 1 1,0-1-1,0 1 1,0 0-1,0 0 1,1 31-154,-1-30 159,1 42 164,-3 0-1,-2 0 1,-9 45 0,10-74-68,-1-1 0,0 1 1,-1-1-1,-1 0 0,0 0 1,-1 0-1,-1-1 0,0 0 0,0-1 1,-1 0-1,-1 0 0,-17 17 0,25-27-67,0-1 0,0 1-1,0 0 1,0 0 0,0-1-1,0 1 1,-1-1 0,1 0-1,0 1 1,-1-1 0,1 0-1,-1-1 1,1 1 0,-1 0-1,1-1 1,-1 1 0,0-1-1,1 0 1,-1 0-1,0 0 1,1 0 0,-4-1-1,3 0-11,1 0-1,0-1 1,-1 1 0,1-1-1,0 0 1,-1 0-1,1 1 1,0-1-1,0-1 1,1 1-1,-1 0 1,0 0-1,1-1 1,-1 1-1,1-1 1,0 1 0,-1-4-1,-2-5-117,0 0-1,1 0 1,1-1-1,-1 0 1,2 1 0,0-1-1,0 0 1,3-20-1,0 22 65,0 1 0,1 0 0,0 0 0,1 0 0,0 1 0,0-1-1,1 1 1,0 0 0,0 0 0,1 1 0,0-1 0,1 1 0,-1 1 0,12-9 0,12-9-29,2 1 0,40-22 1,-44 29 19,39-24 2,90-58-22,-137 84 74,-1-1 0,0-1-1,-1-1 1,-1-1 0,20-26-1,-34 40 4,0 0-1,-1 0 0,1 0 1,-1-1-1,0 1 1,0-1-1,2-7 0,-3 11-11,-1 0-1,0 0 0,0 1 0,0-1 1,0 0-1,0 0 0,-1 0 0,1 0 1,0 0-1,0 1 0,-1-1 1,1 0-1,0 0 0,-1 0 0,1 1 1,0-1-1,-1 0 0,1 0 0,-1 1 1,0-1-1,1 1 0,-1-1 1,1 0-1,-1 1 0,0-1 0,0 1 1,1-1-1,-1 1 0,0 0 1,0-1-1,1 1 0,-1 0 0,0-1 1,0 1-1,0 0 0,0 0 0,0 0 1,1 0-1,-1 0 0,0 0 1,0 0-1,0 0 0,0 0 0,0 0 1,-1 1-1,-5 0-25,-1 0 0,1 1 1,0-1-1,0 2 0,0-1 0,0 1 1,0 0-1,1 0 0,-1 1 0,1 0 1,0 0-1,0 0 0,0 1 0,1 0 1,0 0-1,-6 7 0,-2 3 1,1 0-1,1 0 0,0 1 1,1 0-1,-9 20 0,17-32 34,0 0-1,1 0 0,-1 0 0,1 0 1,0 0-1,0 1 0,0-1 0,0 0 1,1 0-1,0 1 0,0-1 1,0 1-1,0-1 0,1 0 0,-1 1 1,1-1-1,0 0 0,0 0 0,4 7 1,-3-8 39,0 0 0,1 1 0,0-1 0,0-1 0,0 1 1,0 0-1,0-1 0,0 1 0,1-1 0,-1 0 0,1 0 1,-1 0-1,1-1 0,0 1 0,0-1 0,0 0 0,0 0 1,0 0-1,0-1 0,8 1 0,1 0 52,0-1 1,0 0-1,0-1 1,1 0-1,-1-1 1,0-1-1,-1 0 1,25-9-1,-30 9-31,1-1 0,-1 0-1,1 0 1,-1 0 0,0-1 0,-1 0-1,1-1 1,-1 0 0,0 0 0,0 0 0,-1 0-1,0-1 1,0 0 0,0 0 0,4-9-1,-39 45-433,27-23 362,-1 1-5,0 0 1,1 0-1,0 0 0,-4 15 0,6-21 16,1 0 0,0 0 0,0 0 0,-1 0 0,1 1 0,0-1-1,0 0 1,0 0 0,0 0 0,1 0 0,-1 0 0,0 0-1,0 0 1,1 1 0,-1-1 0,0 0 0,1 0 0,-1 0-1,1 0 1,0 0 0,-1-1 0,1 1 0,0 0 0,-1 0 0,1 0-1,0 0 1,0-1 0,0 1 0,0 0 0,0-1 0,0 1-1,0-1 1,0 1 0,0-1 0,0 1 0,0-1 0,0 0-1,0 0 1,0 1 0,0-1 0,0 0 0,3 0 0,3 1 26,1-1 1,-1 0-1,1 0 1,0-1-1,-1 0 1,1 0 0,-1 0-1,1-1 1,-1 0-1,0-1 1,0 0-1,0 0 1,0 0-1,0-1 1,9-7 0,2-4-13,-1-1 0,0 0-1,24-31 1,-21 23-121,-41 92-800,20-65 668,-9 47 1236,14-29-1895,-3-21 726,-1 0 0,1 1 0,0-1 0,-1 1 0,1-1-1,0 0 1,-1 0 0,1 1 0,0-1 0,0 0 0,-1 0 0,1 0-1,0 0 1,0 0 0,-1 0 0,1 0 0,0 0 0,0 0 0,-1 0 0,1 0-1,0-1 1,0 1 0,-1 0 0,1 0 0,0-1 0,-1 1 0,2-1-1,9-9-6596,-3-9-4847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10090,'-2'0'3875,"-7"1"-3458,7 11 576,-2 6-577,4 1-288,0 1-2050,15 0-3683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108 283 12780,'0'0'4650,"-11"8"-3679,4-4-930,-50 41 2006,55-43-1870,-1 1 0,0 0 0,0-1 0,1 1 0,0 1 0,-1-1 0,1 0 0,0 0 0,1 1 0,-1-1 0,1 1 0,-1 0 0,1-1 0,0 1 0,0 0 0,1 0 0,-1-1 0,1 7 0,0-9-100,1 0-1,0-1 1,0 1-1,0 0 1,-1 0 0,1-1-1,0 1 1,0-1-1,0 1 1,0-1 0,0 1-1,0-1 1,0 1-1,0-1 1,0 0 0,0 0-1,0 1 1,0-1-1,0 0 1,1 0 0,-1 0-1,0 0 1,0 0-1,0-1 1,2 1 0,34-6 1476,-24 0-1461,0 0 0,0-1 0,0-1 0,-1 0 0,0-1 0,0 0 0,-1 0 0,0-2 0,17-21 0,-9 9-178,-2 0 0,-1-2 1,0 0-1,12-29 0,-23 44-119,-1 0 0,0 0 0,0 0 0,-1 0 0,0-1 0,-1 1 0,-1-1 0,1 0 0,-1-17 0,-1 27 169,0-1 1,-1 1 0,1-1 0,0 1-1,0-1 1,-1 1 0,1 0-1,-1-1 1,1 1 0,-1 0 0,0 0-1,0-1 1,1 1 0,-1 0-1,0 0 1,0 0 0,0 0-1,0 0 1,0 0 0,0 0 0,0 0-1,-1 0 1,0 0 0,-1 0-6,0 0 1,0 0-1,0 0 1,0 0-1,-1 1 1,1-1-1,0 1 1,0 0-1,0 0 1,-4 1-1,-3 0 9,0 0 0,1 2 0,-1-1 0,1 1 1,0 0-1,-10 5 0,10-3 2,-65 38 178,69-40-118,0 1 0,1-1 0,0 0 0,0 1 0,0 0 0,0 0 0,1 0-1,-1 1 1,1-1 0,0 1 0,0 0 0,-4 9 0,7-12-25,0 0 0,0 0 0,-1-1 0,1 1 1,0 0-1,1-1 0,-1 1 0,0 0 0,0-1 0,1 1 0,-1 0 1,1-1-1,-1 1 0,1 0 0,0-1 0,-1 1 0,1-1 1,0 1-1,0-1 0,0 0 0,0 1 0,0-1 0,1 0 0,-1 0 1,0 0-1,1 0 0,-1 0 0,1 0 0,1 1 0,54 22 62,-40-18-64,25 9 17,67 28-73,-96-37 50,-1 0 0,-1 1 0,1 0 0,-1 0 0,-1 2 1,14 12-1,-21-17 26,0 1 1,0-1 0,-1 1-1,0 0 1,0 0 0,0 0-1,0 0 1,-1 0 0,0 1-1,0-1 1,0 0 0,0 10-1,-1-13-138,0 0 0,1 0 0,-1 0 0,0 0 0,0 0 0,-1 0 0,1 0 0,0 0-1,-1 0 1,1 0 0,-1 0 0,1 0 0,-1 0 0,0 0 0,0 0 0,0 0 0,0 0 0,0 0-1,0-1 1,-1 1 0,1-1 0,-1 1 0,1-1 0,-1 1 0,1-1 0,-1 0 0,0 0 0,1 0-1,-1 0 1,0 0 0,0 0 0,0 0 0,0 0 0,-2 0 0,-7-2-6040,5-4-4421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0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11883,'0'0'15845,"13"4"-14489,-5-1-1177,-4-2-130,0 1 0,1-1 0,-1 1 1,1-1-1,-1-1 0,1 1 0,-1-1 0,1 1 1,-1-1-1,1-1 0,0 1 0,-1 0 1,1-1-1,-1 0 0,0 0 0,1-1 1,-1 1-1,0-1 0,5-2 0,16-13 59,0-1-1,-1-2 1,-2 0-1,39-43 1,-20 13-59,43-69 0,-73 100-161,-14 20-362,-20 30 3,9-6 505,1 0 1,1 1 0,2 0 0,0 1 0,2 0 0,1 0 0,1 1 0,2 0 0,0 0 0,1 44 0,3-36-1835,0-12-2454,0-5-3502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19 13357,'0'0'11141,"12"-3"-10986,-5 1-114,-2-1-31,1 1 0,-1 0 0,1 1 0,-1-1 0,1 1 0,-1 0 0,1 0 0,0 1 0,0 0 0,-1 0 0,1 0 0,9 2-1,-14-1-11,0-1 0,0 1 0,0 0 0,0 0-1,-1 0 1,1 0 0,0 0 0,-1 0-1,1 0 1,0 0 0,-1 0 0,1 0-1,-1 0 1,0 0 0,1 0 0,-1 0-1,0 0 1,0 0 0,1 1 0,-1-1-1,0 0 1,0 0 0,0 0 0,-1 0 0,1 0-1,0 1 1,0-1 0,-1 0 0,1 0-1,-1 2 1,-16 34-35,1-18 109,-2 0 0,0 0 0,-1-2 0,-33 24 0,28-23-178,1 1 0,-39 41 0,61-59 127,0 0 0,1-1-1,-1 1 1,0 0-1,1 0 1,-1 0 0,0-1-1,1 1 1,-1 0-1,1 0 1,-1 0 0,1 0-1,0 0 1,-1 0-1,1 0 1,0 0 0,0 0-1,0 0 1,0 0-1,0 0 1,0 0 0,0 0-1,0 0 1,0 0-1,0 0 1,0 0-1,1 0 1,-1 0 0,0 0-1,1 0 1,-1 0-1,1 0 1,-1 0 0,1 0-1,0 0 1,-1 0-1,1-1 1,0 1 0,-1 0-1,1 0 1,0-1-1,0 1 1,0-1 0,0 1-1,0-1 1,-1 1-1,1-1 1,0 1 0,0-1-1,0 0 1,0 1-1,0-1 1,0 0 0,2 0-1,6 3 407,1-1 0,0 0 0,-1-1 0,14 0 0,20 2 46,-24-1-552,-1-1 0,1-1 0,-1 0 0,1-1 0,-1-1 0,27-6-1,-44 7-112,0 1 0,0-1 0,0 1 0,0-1 0,1 0 0,-1 1 0,0-1 0,0 0 0,0 0-1,0 0 1,-1 1 0,1-1 0,0 0 0,0 0 0,0 0 0,-1-1 0,1 1 0,-1 0-1,1 0 1,0-2 0,-1 1-373,1 1 0,-1-1-1,0 1 1,0-1 0,0 0-1,0 1 1,0-1 0,-1 1-1,1-1 1,0 1 0,-1-1-1,1 0 1,-1 1 0,1 0-1,-1-1 1,-1-1 0,-15-17-9349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85 181 11627,'0'0'1692,"-6"10"187,-9 7-1026,5-6 171,1 0-1,0 1 1,0 0-1,1 1 0,-10 22 1,18-35-1016,0 0 0,0 1 0,0-1 0,0 0 0,0 1 0,0-1 0,0 1 0,0-1 0,0 0 0,0 1 1,0-1-1,0 0 0,0 1 0,0-1 0,0 0 0,0 1 0,0-1 0,1 0 0,-1 1 0,0-1 0,0 0 0,0 1 1,1-1-1,-1 0 0,0 1 0,1-1 0,-1 0 0,0 0 0,0 0 0,1 1 0,-1-1 0,0 0 0,1 0 0,-1 0 0,0 0 1,1 1-1,21 1 56,-18-2-77,0-1 1,1 1-1,-1-1 0,0 0 0,0 0 1,0 0-1,7-4 0,16-32 142,-27 39-141,-6 9-115,2-5 168,1 0 0,0 0 0,0 0 0,0 0 0,1 0 1,0 1-1,1-1 0,-1 1 0,1 0 0,0-1 1,1 1-1,0 0 0,0 8 0,1-13-14,0-1 0,-1 0-1,1 0 1,0 0 0,-1 0-1,1 0 1,0 0 0,0 0-1,0 0 1,0 0 0,0 0 0,0-1-1,0 1 1,1 0 0,-1-1-1,0 1 1,0-1 0,0 1 0,1-1-1,-1 0 1,0 1 0,0-1-1,1 0 1,-1 0 0,0 0 0,1 0-1,0 0 1,41-3 875,-31-1-856,1 0 1,-2-1-1,1 0 1,0-1-1,-1 0 1,0-1-1,-1 0 1,0-1-1,0 0 1,0-1-1,-1 0 1,0 0-1,7-11 1,16-21-227,47-80 0,-77 117 161,10-15-54,-6 11 82,0-1 0,-1 1-1,0-1 1,0-1 0,-1 1-1,0-1 1,-1 1 0,5-21-1,-34 57 350,16-12-278,1 0 0,0 0 0,1 1 0,0 0 0,2 1 1,0 0-1,0 0 0,2 0 0,-4 22 0,3 15 407,0 93 1,5-119-460,9-35 271,1-11-389,0 0-1,-1-1 0,-1 0 0,-1-1 1,-1 0-1,0 0 0,4-32 0,-10 57 76,1 0 0,-1 0-1,1 1 1,1-1 0,-1 0 0,1 0-1,0-1 1,0 1 0,0 0-1,1-1 1,-1 1 0,1-1 0,0 0-1,1 0 1,3 5 0,-2-6 37,0 0 1,-1 0 0,1-1 0,0 0-1,0 0 1,0 0 0,0 0-1,1-1 1,-1 0 0,0 0 0,1 0-1,-1-1 1,1 0 0,9 0-1,-4-2 27,-1 0-1,0 0 1,0-1-1,0 0 1,0-1-1,0 0 0,-1-1 1,0 0-1,12-8 1,42-36-811,-78 66 724,1 1 1,0 1 0,1 0-1,1 0 1,1 1 0,-15 38-1,42-75-7009,1-10 796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15182,'0'0'6791,"35"60"-8969,-10-42-2114,-4 2-1698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7591,'0'0'15567,"60"0"-15119,-28 3-352,4 2-96,4 3-1761,1 1-3460,-3-2-4164</inkml:trace>
  <inkml:trace contextRef="#ctx0" brushRef="#br0" timeOffset="1">540 63 16688,'0'0'10346,"21"48"-11147,-14-46-897,1-2-1185,1 0-4035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16143,'0'0'7656,"-9"56"-7368,3-26 96,1 2-160,-1 3-96,0-2-63,2 0-1,3-5-897,1-8-929,-2-6-1024,-4-7-1699,0-7-2625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14029,'0'0'7276,"5"-10"-4809,-3 6-2364,0 0 1,0 1-1,0-1 1,1 0-1,-1 1 1,1 0-1,0 0 1,0-1-1,0 2 1,0-1-1,1 0 1,-1 1-1,1-1 1,0 1-1,-1 0 1,1 0-1,0 1 1,0-1-1,0 1 0,0 0 1,1 0-1,-1 0 1,0 1-1,0-1 1,5 1-1,6-1-72,-1 2-1,1-1 0,-1 2 0,1 0 0,26 7 0,-35-7-64,1 0-1,-1 0 0,0 1 1,0 0-1,0 0 0,-1 0 1,1 1-1,-1 0 0,0 0 1,0 0-1,0 1 0,0-1 1,-1 1-1,0 0 0,6 9 1,-9-12 30,0-1 1,0 0-1,-1 1 1,1-1-1,-1 1 1,1-1-1,-1 1 1,1-1-1,-1 1 1,0-1-1,0 1 1,0-1-1,0 1 1,0 0-1,0-1 1,0 1-1,-1-1 1,1 1-1,0-1 1,-1 1-1,1-1 1,-1 1-1,0-1 1,1 0-1,-1 1 1,0-1-1,0 0 1,0 1-1,0-1 1,0 0-1,0 0 1,0 0-1,0 0 1,-1 0-1,1 0 1,-2 1-1,-5 2 111,0 1-1,-1-1 1,1-1 0,-17 6-1,15-6-210,10-3 49,1 0 1,-1 0 0,0 0-1,1 0 1,-1 0 0,0 0-1,1 0 1,-1 0 0,0 0-1,0 1 1,1-1 0,-1 0-1,0 0 1,0 0 0,1 0-1,-1 1 1,0-1 0,0 0-1,1 0 1,-1 0 0,0 1-1,0-1 1,0 0 0,0 1-1,1-1 1,-1 0 0,0 0-1,0 1 1,0-1 0,0 0 0,0 1-1,0-1 1,0 0 0,0 0-1,0 1 1,0-1 0,0 0-1,0 1 1,0-1 0,0 0-1,0 1 1,0-1 0,0 0-1,0 0 1,0 1 0,-1-1-1,1 0 1,0 0 0,0 1-1,0-1 1,0 0 0,-1 0-1,1 1 1,0-1 0,0 0-1,-1 0 1,1 0 0,0 1-1,0-1 1,-1 0 0,1 0-1,0 0 1,0 0 0,-1 0-1,1 0 1,0 1 0,-1-1-1,1 0 1,26 11-440,-24-10 551,12 4-73,0 1 0,0 1 0,-1 0-1,0 0 1,23 19 0,-34-25 55,1 1 0,-1 0 0,0 0 0,0 0 0,0 1 1,0-1-1,0 0 0,0 1 0,-1 0 0,1-1 0,-1 1 0,0 0 0,0-1 0,0 1 0,0 0 0,0 0 0,0 0 1,-1 0-1,0 0 0,1 0 0,-1 0 0,0 0 0,-1 0 0,1 0 0,0 0 0,-1 0 0,0 0 0,1 0 1,-1 0-1,0-1 0,-1 1 0,1 0 0,0-1 0,-1 1 0,0 0 0,1-1 0,-4 3 0,0 0 337,0 1 1,0-1-1,-1-1 0,0 1 0,0-1 0,0 0 0,0 0 0,-1-1 0,1 0 0,-1 0 0,0 0 1,0-1-1,0 0 0,0-1 0,-8 2 0,11-3-345,1 0-1,-1 0 1,1 0 0,-1 0 0,1 0-1,0-1 1,-1 1 0,1-1-1,0 0 1,-1 0 0,1 0 0,0-1-1,0 1 1,-4-3 0,4 2-357,1 0 1,0 0-1,0 0 1,0 0-1,0-1 1,1 1-1,-1-1 1,1 1-1,-1-1 0,1 1 1,0-1-1,0 0 1,0 0-1,0 1 1,1-1-1,-1 0 1,1 0-1,-1 0 1,1-4-1,0-14-6016,0 3-2674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20916,'0'0'10153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59 11115,'17'-16'8750,"-10"-2"-3517,-7 17-5168,0 0 1,-1 0 0,1 0 0,0 0-1,-1 0 1,1 0 0,0 0 0,-1 0 0,1 0-1,-1 0 1,1 0 0,-1 0 0,0 0 0,0 0-1,1 0 1,-1 1 0,0-1 0,0 0 0,0 0-1,0 1 1,0-1 0,1 1 0,-1-1-1,0 1 1,-1-1 0,1 1 0,0-1 0,0 1-1,0 0 1,0 0 0,0 0 0,0-1 0,0 1-1,0 0 1,-2 1 0,-5-2-69,-1 1 0,0 0-1,1 1 1,-1 0 0,0 0 0,1 1-1,0 0 1,-1 0 0,1 1 0,0 0-1,0 1 1,0 0 0,1 0 0,-10 7 0,12-8 7,0 1 1,0 0 0,0 0 0,0 1 0,1-1 0,0 1-1,0 0 1,0 0 0,0 1 0,1-1 0,0 1 0,0 0 0,1-1-1,-1 1 1,1 1 0,0-1 0,1 0 0,0 0 0,0 1 0,0 6-1,1-12-2,0 0 0,0 0 0,0 0 0,0 1 0,1-1 0,-1 0 0,0 0 0,1 0 0,-1 0 0,1 0 0,-1 0 0,1 1-1,0-1 1,-1-1 0,1 1 0,0 0 0,0 0 0,0 0 0,0 0 0,0 0 0,-1-1 0,1 1 0,1 0 0,-1-1 0,2 2 0,1-1 46,0 1 1,1-1 0,-1 0 0,1 0 0,-1-1 0,1 1 0,6-1 0,-1 0 145,1-1 1,-1 0 0,1 0 0,-1-1-1,0-1 1,11-3 0,-13 3 24,0-2 0,1 1 0,-1-1 0,-1 0 0,1-1 1,-1 1-1,10-11 0,-14 13-170,0-1 0,0 0 0,0 0 0,0 0-1,-1-1 1,1 1 0,-1 0 0,0-1 0,-1 0 0,1 1 0,-1-1 0,0 0 0,0 0 0,0 0 0,-1-7-1,1 12-89,-1-1 0,-1 1-1,1 0 1,0-1-1,0 1 1,0-1-1,0 1 1,0 0-1,0-1 1,0 1-1,0 0 1,-1-1-1,1 1 1,0-1-1,0 1 1,-1 0-1,1 0 1,0-1 0,0 1-1,-1 0 1,1-1-1,0 1 1,-1 0-1,1 0 1,0 0-1,-1-1 1,1 1-1,0 0 1,-1 0-1,1 0 1,0 0-1,-1 0 1,1 0 0,-1 0-1,1 0 1,0 0-1,-1 0 1,1 0-1,-1 0 1,1 0-1,0 0 1,-1 0-1,1 0 1,-1 0-1,1 0 1,0 0-1,-1 0 1,1 1-1,0-1 1,-1 0 0,1 0-1,0 1 1,-1-1-1,1 0 1,0 1-1,-20 15-5051,9 15-5455,10-17 1969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6534,'0'0'16175,"-17"67"-15886,12-39 63,-1 2-64,6-2-127,0-5-97,0-2 0,0-7-449,0-8-480,9-6-4259,-1-10 319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7976,'0'0'6763,"11"-4"-2423,-4 0-3740,-1 1-9,1 0 0,0 0 0,-1 0 0,1 1 0,0 0 0,1 0 0,-1 1 0,0 0 0,0 0-1,12 1 1,-18 0-577,0 1 0,0-1 0,0 1 0,0-1 0,0 1-1,0-1 1,0 1 0,-1 0 0,1-1 0,0 1-1,0 0 1,-1 0 0,1 0 0,0 0 0,-1 0 0,1 0-1,-1 0 1,1 0 0,-1 0 0,1 0 0,-1 0 0,0 0-1,1 0 1,-1 0 0,0 0 0,0 0 0,0 0-1,0 0 1,0 0 0,0 1 0,0-1 0,0 0 0,-1 0-1,1 0 1,0 0 0,-1 0 0,1 0 0,-1 0-1,1 0 1,-1 0 0,0 1 0,-1 4 74,-1 0 1,1 0-1,-1 0 0,-1 0 1,-6 10-1,-29 15 548,15-14-317,26-15-386,0 0 0,-1 0 0,1-1 0,0 1 0,0 0 0,0-1-1,0 1 1,0-1 0,0 1 0,0-1 0,1 0 0,-1 0 0,3 1 0,-4-2 51,27 12-39,-22-10-23,1 0 0,-1 0 0,0 1 0,0 0 0,0 0 0,0 1 0,0 0 0,-1 0 0,0 0 0,7 7 0,-11-10 71,-1 0 1,1-1 0,-1 1-1,1 0 1,-1 0-1,1 0 1,-1 0-1,0 0 1,0 0-1,1 0 1,-1 0-1,0 0 1,0 0-1,0 0 1,0 0-1,0 0 1,0 0-1,-1 0 1,1 0-1,0 0 1,0 0 0,-1 0-1,1 0 1,-1 0-1,0 1 1,0 0 50,-1 0 1,0 0-1,0 0 1,0-1-1,0 1 1,0-1-1,0 1 1,0-1-1,0 0 1,-3 2-1,-59 16 1155,57-18-1160,-48 4-1136,49-5-289,8-9-9723,12-2-2434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9161,'0'0'13388,"-56"62"-12427,35-38-448,-2-1-161,1 1-224,7-3-64,-2 0-32,3-6-192,-3 0-352,2-3-641,2-6-1154,0-3-1056,4-3-2114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12043,'0'0'12076,"58"13"-11404,-39 4-479,4 5-97,-4 1 32,5 3-128,-1-3-1121,-2 0-1602,-4-6-1569,0-6-2370</inkml:trace>
  <inkml:trace contextRef="#ctx0" brushRef="#br0" timeOffset="1">392 135 3812,'0'0'20947,"6"55"-19826,-6-33-544,0 1-353,0-1-128,0-1-32,0-6-576,0-2-1122,0-6-1248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10730,'0'0'16042,"14"-4"-12919,-11 3-5194,-6 1 2839,0 0-2241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99 167 10282,'0'0'2423,"-9"0"-303,6 1-1993,-1-1 1,0 0 0,0 1 0,1-1 0,-1 1-1,0 0 1,1 1 0,-1-1 0,1 0-1,0 1 1,-1 0 0,1 0 0,0 0 0,0 0-1,0 0 1,0 1 0,0-1 0,1 1-1,-1 0 1,1 0 0,0 0 0,0 0 0,0 0-1,0 1 1,0-1 0,1 0 0,-1 1-1,1-1 1,0 1 0,-1 4 0,1-5-38,0-1 0,0 1 0,1 0 1,-1-1-1,1 1 0,0 0 0,-1 0 1,1-1-1,0 1 0,1 0 0,-1 0 1,0-1-1,1 1 0,-1 0 0,1-1 1,0 1-1,0 0 0,0-1 0,0 1 1,3 2-1,-2-4 5,0 1-1,0-1 1,0 0 0,0 0 0,1 0-1,-1 0 1,1 0 0,-1 0 0,1-1-1,-1 1 1,1-1 0,-1 1 0,1-1-1,-1 0 1,1 0 0,-1-1 0,1 1-1,-1 0 1,1-1 0,-1 1 0,1-1 0,-1 0-1,4-1 1,3-2 185,1 0 0,-1-1 0,0 0-1,0 0 1,0-1 0,-1 0 0,0-1 0,0 0-1,-1 0 1,0-1 0,0 1 0,8-13 0,-3 3-186,0-2 1,-1 0-1,-1 0 1,14-38 0,-21 50-139,-1-1 1,0 1-1,0 0 1,-1-1 0,0 1-1,0-1 1,-1-14 0,0 22 30,0 0 0,0-1 1,0 1-1,0 0 0,0-1 1,0 1-1,0 0 0,0-1 1,-1 1-1,1 0 1,0-1-1,0 1 0,0 0 1,-1 0-1,1-1 0,0 1 1,0 0-1,-1 0 0,1-1 1,0 1-1,-1 0 0,1 0 1,0 0-1,-1 0 1,1-1-1,0 1 0,-1 0 1,1 0-1,0 0 0,-1 0 1,1 0-1,0 0 0,-1 0 1,1 0-1,0 0 0,-1 0 1,1 0-1,0 0 1,-1 0-1,1 0 0,0 0 1,-1 1-1,1-1 0,0 0 1,-1 0-1,1 0 0,0 0 1,-1 1-1,1-1 1,0 0-1,0 0 0,-1 1 1,1-1-1,0 1 0,-19 14-140,9 0 200,0 1 1,0 1 0,2-1-1,0 2 1,1-1 0,0 1-1,2 0 1,0 0 0,1 1-1,1-1 1,1 1 0,0 0-1,2 27 1,-1-45-27,1 1 0,0 0 0,0-1 0,0 1 0,0 0 0,0-1 0,1 1 0,-1 0 0,0-1 0,1 1 0,-1-1-1,1 1 1,0-1 0,-1 1 0,1-1 0,0 1 0,0-1 0,0 0 0,0 1 0,0-1 0,0 0 0,0 0 0,1 0 0,-1 0 0,0 0 0,1 0 0,-1 0 0,0 0 0,1 0 0,-1-1 0,1 1-1,-1-1 1,1 1 0,0-1 0,-1 1 0,1-1 0,0 0 0,-1 0 0,1 0 0,-1 0 0,1 0 0,0 0 0,-1 0 0,4-1 0,0-1 43,1 1-1,0-1 1,0 0 0,-1 0 0,0 0 0,1-1-1,-1 0 1,0 0 0,0 0 0,0-1 0,6-5-1,1-4-43,0-1-1,16-24 1,-24 33 10,-1-1 1,0 1 0,0-1-1,-1 0 1,1 0-1,-1 0 1,-1-1 0,1 1-1,-1 0 1,1-12-1,-2 17-22,-1 0-1,1-1 0,0 1 1,-1 0-1,1 0 1,-1-1-1,1 1 0,-1 0 1,0 0-1,1 0 0,-1 0 1,0-1-1,0 1 0,0 0 1,0 1-1,0-1 0,0 0 1,0 0-1,0 0 0,0 1 1,0-1-1,-1 0 1,1 1-1,0-1 0,0 1 1,-1-1-1,1 1 0,0 0 1,-1 0-1,1-1 0,0 1 1,-1 0-1,1 0 0,0 0 1,-1 1-1,1-1 0,0 0 1,-3 1-1,0-1-21,0 1-1,0-1 0,0 1 1,0 0-1,0 0 1,0 1-1,1-1 1,-1 1-1,0-1 1,1 1-1,-7 5 1,6-3 25,0 1 0,0 1 0,1-1 1,0 0-1,0 1 0,0 0 1,1 0-1,0 0 0,0 0 0,0 0 1,1 0-1,0 0 0,0 1 1,0 11-1,1-14 4,0 0 0,1 0-1,-1 0 1,1 0 0,0-1 0,0 1 0,0 0 0,1-1-1,-1 1 1,1 0 0,0-1 0,0 0 0,0 1 0,0-1-1,1 0 1,-1 0 0,1 0 0,0-1 0,0 1 0,0-1 0,0 1-1,0-1 1,0 0 0,1 0 0,3 1 0,6 2-56,1 0 0,0-1 0,0-1 0,1-1 0,-1 0 0,0 0 0,25-1 1,-29-2-1030,1 0 0,0 0 0,-1-1 1,1 0-1,-1-1 0,17-6 0,20-16-10717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9353,'0'0'21636,"9"-9"-21198,-6 5-405,44-43 172,61-84 0,-107 130-253,-1 5-122,0-1 122,0 1 1,0-1-1,0 1 1,-1-1-1,0 1 0,1-1 1,-1 1-1,0-1 1,-3 5-1,1 3 11,1-1 73,-1 1 0,2 0-1,0-1 1,0 1 0,1 0 0,0 0 0,1 0 0,0 0 0,0-1 0,2 1 0,-1 0-1,1-1 1,1 0 0,0 1 0,0-2 0,1 1 0,6 10 0,-9-18 222,-2-14-13852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17136,'0'0'7784,"0"12"-6840,8 79 820,2 5-1505,-8-39-4353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9001,'0'0'19538,"66"-36"-19346,-32 36-96,0 7-64,-2 4-128,2-2-1505,-4-4-2627,-6-3-4356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65 8776,'0'0'9124,"0"-10"-5670,-2-30-1202,1 40-2188,1-1 0,0 0 0,-1 0 0,1 0-1,-1 0 1,1 1 0,-1-1 0,1 0 0,-1 0-1,0 1 1,1-1 0,-1 1 0,0-1 0,1 0-1,-1 1 1,0-1 0,0 1 0,0 0 0,0-1 0,1 1-1,-1 0 1,0-1 0,0 1 0,0 0 0,0 0-1,0 0 1,-1 0 0,-27 1 563,22-1-510,-1 2-111,0 0 0,0 0 0,0 1 1,1-1-1,-1 2 0,1-1 0,0 1 0,0 0 1,0 1-1,0-1 0,1 1 0,0 1 0,0-1 1,-10 13-1,9-10-5,0 0-1,1 0 1,0 1 0,1 0-1,-1 0 1,2 0 0,-1 1-1,1 0 1,1 0 0,0 0-1,-2 12 1,4-20 23,1 0-1,-1 0 1,1-1 0,0 1-1,0 0 1,0 0 0,0 0-1,0 0 1,0 0 0,0-1-1,1 1 1,-1 0 0,1 0-1,-1-1 1,1 1 0,0 0-1,-1-1 1,1 1 0,0 0-1,0-1 1,0 1 0,0-1-1,1 1 1,-1-1-1,0 0 1,1 0 0,-1 0-1,0 1 1,3 0 0,2 0 162,0-1 0,1 1 0,-1-1 1,1 0-1,-1-1 0,1 0 0,8 0 1,-5 0 9,0-1 0,1 0 1,-1-1-1,0 0 0,-1 0 1,1-1-1,0 0 1,-1-1-1,1 0 0,-1-1 1,0 0-1,16-12 0,-20 13-143,1-1-1,-1 1 0,0-2 1,0 1-1,0 0 0,-1-1 0,0 0 1,0 0-1,-1 0 0,1-1 0,-1 1 1,-1-1-1,1 1 0,-1-1 0,0 0 1,-1 0-1,0 0 0,0 0 0,0-9 1,-1 16-96,0-1 1,0 0 0,0 0 0,0 0 0,0 1-1,0-1 1,0 0 0,0 0 0,-1 0 0,1 1 0,0-1-1,-1 0 1,1 0 0,0 1 0,-1-1 0,1 0-1,-1 0 1,1 1 0,-1-1 0,1 1 0,-1-1-1,1 0 1,-1 1 0,0-1 0,1 1 0,-1 0-1,0-1 1,0 0 0,-26 2-2599,21 1 1517,0 1 0,0-1 0,0 1-1,0 0 1,0 0 0,-6 6 0,-5 5-5352,5-1-3378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7303,'4'-6'6950,"-2"1"-2273,-2 0 3074,0 15-7527,0 6-480,0 6 320,0 3-64,0 1 64,0 0 0,0-3-832,0-3-449,0-3-193,0-4-608,0-7-480,0-4-513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12844,'0'0'9572,"0"10"-9433,4 144 688,-4-153-822,1 1-1,0-1 1,0 0 0,-1 0 0,1 0-1,0 0 1,0 0 0,0 0-1,0 0 1,0 0 0,0 0-1,1 0 1,-1-1 0,0 1-1,0 0 1,1-1 0,-1 1-1,0-1 1,1 1 0,-1-1-1,0 0 1,1 1 0,-1-1 0,1 0-1,2 0 1,44 2 110,-41-2-101,-4 1-18,0-1 0,1 0 0,-1 1 0,0 0 0,0 0 0,0-1 0,0 2 0,0-1 0,0 0 0,-1 1 0,1-1 0,0 1 0,-1 0 0,1 0 0,-1 0 0,1 0 0,-1 0 0,0 1 0,3 3 1,-4-5 47,-1 1 0,1-1 0,0 1 0,0 0 0,-1-1 0,1 1 0,-1 0 0,1 0 0,-1-1 0,0 1 0,0 0 0,0 0 0,0 0 0,0 0 0,0-1 0,0 1 0,0 0 0,-1 0 0,1-1 0,-1 1 0,0 0 0,1 0 0,-1-1 0,0 1 0,0-1 0,0 1 0,0-1 0,0 1 0,0-1 0,0 0 0,-1 1 0,1-1 0,0 0 0,-1 0 0,-1 1 0,-3 2 142,0 0-1,-1-1 0,1 1 0,-1-1 1,1-1-1,-1 0 0,0 0 0,0 0 1,0 0-1,0-1 0,0-1 0,0 1 0,-8-1 1,10 0-514,0-1-1,0 1 1,0-1 0,1 0 0,-1-1 0,0 1 0,0-1-1,-7-3 1,9 3-281,1 1 0,-1-1 0,1 0 0,-1 0 0,1 0 0,0 0-1,0 0 1,0 0 0,0-1 0,0 1 0,1-1 0,-1 0 0,1 1 0,-3-6-1,-2-11-5614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11082,'0'0'12941,"56"-5"-11532,-41 5-416,12 0-673,-3 0-256,-3 0 0,5 0-928,-1 2-1443,-4-2-3362,-1 3-4549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9993,'0'0'13699,"-5"12"-13283,-8 22-30,-2 0-1,-2-1 0,-1-1 1,-27 36-1,-31 32-721,69-94-1417,2-9-5831,2-8 991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11307,'0'0'10794,"36"50"-9801,-21-32-385,0 2-415,5-1-97,-1-1-32,4 1-865,-4-2-1986,3-3-2498,-7-2-4164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12684,'0'0'12438,"10"-3"-11898,29-11-177,-38 14-360,0-1 1,0 1 0,0 0 0,0 0-1,0-1 1,0 1 0,0 0 0,0 0-1,0 0 1,0 0 0,0 0-1,0 1 1,0-1 0,0 0 0,0 0-1,0 1 1,0-1 0,0 0 0,0 1-1,0-1 1,0 1 0,-1-1 0,1 1-1,0 0 1,0-1 0,0 1 0,-1 0-1,1-1 1,0 1 0,-1 0-1,1 0 1,-1 0 0,1 0 0,-1 0-1,1-1 1,-1 1 0,0 0 0,1 0-1,-1 0 1,0 0 0,0 0 0,0 0-1,0 2 1,1 1-1,-1-1-1,0 0 1,0 1-1,0-1 1,0 1-1,-1-1 1,1 1-1,-1-1 1,0 0-1,-2 4 1,1-3 40,-1 0 1,0-1-1,0 0 0,0 1 1,-1-1-1,1 0 1,-1-1-1,0 1 0,0 0 1,0-1-1,0 0 0,0 0 1,-7 2-1,-30 18 257,41-22-305,0 0 0,0 0 0,0 1-1,0-1 1,0 0 0,0 0-1,0 0 1,-1 0 0,1 0 0,0 1-1,0-1 1,0 0 0,0 0-1,0 0 1,0 0 0,0 1 0,0-1-1,0 0 1,0 0 0,0 0 0,0 1-1,0-1 1,0 0 0,0 0-1,0 0 1,0 0 0,0 1 0,0-1-1,0 0 1,0 0 0,0 0 0,1 0-1,-1 0 1,0 1 0,0-1-1,0 0 1,0 0 0,0 0 0,0 0-1,0 0 1,1 0 0,-1 1 0,0-1-1,0 0 1,0 0 0,0 0-1,0 0 1,1 0 0,-1 0 0,0 0-1,16 7 48,18 0-525,3-4-3162,-12-3-2764,-18 0 3705,18 0-10920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9449,'0'0'7933,"4"-9"-5205,-2 5-2544,1-1 0,-1 1 0,1 0 0,0 0 1,0 0-1,0 0 0,1 1 0,-1-1 0,1 1 0,0 0 1,0 0-1,0 0 0,0 1 0,1 0 0,-1-1 0,0 1 1,1 1-1,0-1 0,0 1 0,-1-1 0,1 1 1,0 1-1,0-1 0,0 1 0,0 0 0,0 0 0,7 1 1,-11-1-181,0 1 1,0-1-1,0 0 1,0 1 0,1-1-1,-1 1 1,0 0-1,0-1 1,0 1 0,0 0-1,0 0 1,0-1 0,0 1-1,-1 0 1,1 0-1,0 0 1,0 0 0,-1 0-1,1 0 1,0 0-1,-1 1 1,1 0 0,5 36 106,-14 37 88,7-73-194,-13 50 124,10-42-154,1 1 1,0-1-1,1 1 0,0-1 0,1 1 0,0 0 1,0 11-1,2-21 22,-1-1 0,0 1 0,1-1 0,-1 0 0,0 1 0,1-1 1,-1 1-1,0-1 0,1 0 0,-1 0 0,1 1 0,-1-1 0,1 0 0,-1 0 0,1 1 0,-1-1 1,1 0-1,-1 0 0,1 0 0,-1 0 0,1 0 0,-1 0 0,1 0 0,0 0 0,-1 0 0,1 0 0,-1 0 1,1 0-1,-1 0 0,1 0 0,-1 0 0,1 0 0,-1-1 0,1 1 0,0-1 0,19-6 92,-10 0-33,1 0 1,-2-1 0,1 0-1,-1-1 1,0 0-1,-1 0 1,0-1-1,9-14 1,47-90 405,-62 111-462,9-15-137,-11 18 132,0 0 1,0 0-1,0 0 1,0 0-1,0 0 1,1 0-1,-1 0 1,0 0-1,0 0 1,0 0-1,0 0 0,0 0 1,0 0-1,0 0 1,0 0-1,1 0 1,-1 0-1,0 0 1,0 0-1,0 0 1,0 0-1,0 0 1,0 0-1,0 0 1,0 0-1,1 0 1,-1 0-1,0 0 1,0 0-1,0 0 1,0 0-1,0 0 0,0 0 1,0 0-1,0 0 1,0 0-1,0 1 1,0-1-1,1 0 1,-1 0-1,0 0 1,0 0-1,0 0 1,0 0-1,0 0 1,0 0-1,0 0 1,0 1-1,0-1 1,0 0-1,0 0 1,0 0-1,0 0 0,0 0 1,0 0-1,0 0 1,0 0-1,0 1 1,0-1-1,0 0 1,0 0-1,0 0 1,0 0-1,0 0 1,0 0-1,-1 0 1,1 0-1,0 0 1,0 1-1,-6 35-586,5-26 558,-2 1 52,1-1 18,0 0-1,0 0 1,1 0 0,1 0-1,0 11 1,0-20 4,0 0-1,0 0 1,0 0-1,0 0 1,1 1 0,-1-1-1,0 0 1,1 0-1,-1 0 1,1 0 0,0 0-1,-1 0 1,1 0-1,0 0 1,-1 0-1,1 0 1,0-1 0,0 1-1,0 0 1,1 1-1,0-2 64,0 1-1,0-1 0,0 0 1,-1 1-1,1-1 1,0 0-1,0 0 0,0 0 1,0-1-1,-1 1 1,1 0-1,0-1 0,0 1 1,0-1-1,-1 0 0,1 1 1,3-3-1,3-2 101,1 0 1,-1-1-1,0 0 0,0 0 0,0-1 1,-1 0-1,0 0 0,-1-1 0,8-11 1,3-5-180,24-51 0,-37 107-2457,-3 60 1,-1-91 2343,3 26-3072,7-13-1862,7-6-3610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15951,'0'0'9577,"0"50"-9513,0-23 160,0 5-160,0 0 33,0 2-290,0-3-607,0-2-289,0-3-1057,0-7-1378,0-6-351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3716,'0'0'18417,"57"2"-17264,-33 6-352,3 1-545,5 1-192,0-1-64,2 0-1089,-4-4-1698,0-2-3458,0-3-4390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 13741,'0'0'7452,"-12"-2"-6662,5 1-745,1 0 0,0 0 0,0 1 0,0 0-1,-1 0 1,1 0 0,0 1 0,0 0 0,0 0-1,0 0 1,0 1 0,0 0 0,0 0-1,0 1 1,0 0 0,1 0 0,-7 4 0,5-2 44,1-1 0,0 1 0,0 0 0,1 1 1,-1-1-1,1 1 0,0 0 0,1 0 1,-1 1-1,1-1 0,1 1 0,-1 0 1,1 0-1,0 1 0,1-1 0,0 0 0,0 1 1,0 0-1,1-1 0,0 14 0,1-19-63,0-1-1,0 1 1,0-1-1,0 1 0,1-1 1,-1 0-1,0 1 1,1-1-1,0 1 1,-1-1-1,1 0 1,0 1-1,-1-1 0,1 0 1,0 0-1,0 0 1,0 1-1,0-1 1,0 0-1,1 0 0,-1 0 1,2 0-1,0 1 56,1 0-1,-1 0 1,1-1-1,0 0 1,-1 0 0,1 0-1,0 0 1,7 0-1,-3-1 51,-1 1 0,1-2 0,0 1 0,0-1 0,0 0-1,-1-1 1,1 0 0,11-4 0,-9 0-29,-1 0-1,1 0 0,-2-1 1,1 0-1,-1 0 1,11-13-1,-16 17-120,0 0-1,0-1 0,0 1 1,-1-1-1,0 1 0,1-1 1,-1 0-1,0 0 0,-1 0 1,1 0-1,-1 0 0,0 0 0,0-1 1,0 1-1,0 0 0,-1-1 1,0 1-1,0-9 0,-1 12-117,1 0-1,-1 0 0,1 0 0,-1 0 0,0 0 1,1 1-1,-1-1 0,0 0 0,0 0 0,1 1 0,-1-1 1,0 0-1,0 1 0,0-1 0,0 1 0,0-1 1,0 1-1,0 0 0,0-1 0,0 1 0,0 0 1,0 0-1,0-1 0,0 1 0,0 0 0,0 0 1,0 0-1,0 0 0,-1 1 0,1-1 0,0 0 1,0 0-1,0 1 0,0-1 0,0 0 0,0 1 1,-1 0-1,-2 0-1008,0 1 1,0 0-1,0-1 1,0 1 0,0 1-1,0-1 1,0 1-1,-3 3 1,-10 12-6505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7751,'0'0'13934,"-2"59"-12557,-5-36-705,1 1-415,0 3-161,3-1-96,-3 1-1089,6-6-961,0-6-1025,0-6-2274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68 737,'0'0'18892,"2"-8"-16447,-1 4-2278,1 1-1,-1 0 1,0 0-1,1-1 1,0 1-1,0 0 1,0 0-1,0 1 1,0-1-1,0 0 1,1 1-1,0-1 1,-1 1 0,1 0-1,0 0 1,0 0-1,0 0 1,0 0-1,0 1 1,1-1-1,-1 1 1,0 0-1,1 0 1,-1 0-1,1 1 1,-1-1-1,1 1 1,-1 0-1,1 0 1,5 0-1,-7 0-140,0 0-1,0-1 0,0 1 1,0 0-1,0 0 0,0 0 1,0 1-1,0-1 0,0 0 1,0 1-1,0-1 0,0 1 1,0 0-1,0-1 0,0 1 1,0 0-1,-1 0 0,1 0 1,0 1-1,-1-1 0,1 0 1,-1 1-1,1-1 0,-1 1 1,0-1-1,1 1 0,-1-1 1,0 1-1,0 0 0,0 0 1,0 0-1,-1-1 0,1 1 1,0 0-1,-1 0 0,1 0 1,-1 0-1,0 0 0,0 0 1,1 0-1,-2 1 0,1-1 1,0 0-1,0 0 0,0 0 1,-1 0-1,0 0 0,1 0 1,-1-1-1,-1 4 0,-1 2-22,-1 0 0,0 0 0,0-1 0,-1 1 0,0-1-1,0 0 1,-1 0 0,1 0 0,-1-1 0,0 0 0,-1 0 0,-6 3-1,-29 27 132,42-35-132,-1 1 0,1-1 0,-1 1 1,1-1-1,-1 1 0,1-1 0,0 1 0,-1 0 0,1-1 0,0 1 0,-1-1 0,1 1 0,0 0 1,0 0-1,-1-1 0,1 1 0,0 0 0,0-1 0,0 1 0,0 0 0,0 0 0,0-1 0,0 1 1,0 0-1,0-1 0,0 1 0,1 0 0,-1-1 0,0 1 0,0 0 0,1-1 0,0 2 0,22 15 404,34-1-3507,-38-14-1394,2-2-2830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11531,'0'0'11275,"-6"9"-10955,2-4-260,-184 261 3633,177-250-4163,4-10-1258,0-8-3409,6-4-154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12300,'0'0'10345,"53"64"-9063,-30-46-578,-1 2-415,-1 0-193,2 0-160,-1-4-1474,-3-2-3523,0-6-5605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 10314,'0'0'13266,"11"-4"-11654,-7 3-1354,44-13 668,-46 13-911,0 1 0,0-1 0,0 1 0,0 0 0,0 0 0,0 0 0,0 0 0,0 0 0,0 0 0,0 1 0,0-1 1,0 1-1,-1-1 0,1 1 0,0 0 0,0-1 0,0 1 0,-1 0 0,1 0 0,0 0 0,-1 1 0,1-1 0,-1 0 0,1 1 0,1 1 0,-2-1-18,-1-1 1,1 1 0,0-1-1,0 1 1,-1 0 0,1-1-1,-1 1 1,0 0 0,1-1-1,-1 1 1,0 0 0,0 0-1,0-1 1,0 1 0,-1 0-1,1 0 1,0-1 0,-1 1-1,1 0 1,-1-1 0,1 1-1,-1 0 1,0-1 0,0 1-1,0-1 1,0 1 0,0-1-1,0 0 1,0 1 0,0-1-1,0 0 1,-1 0 0,1 0-1,0 0 1,-1 0 0,-2 1 0,-6 5-12,-1-1 1,0-1-1,0 0 1,-14 4-1,10-3 40,-6 2 91,6-1 562,40-2-285,-12-4-373,0 1 1,0 0 0,24 8-1,-34-9-34,0 0 1,0 1-1,0-1 1,-1 1-1,1-1 1,0 1-1,0 0 0,-1 0 1,1 0-1,1 3 1,-3-4-13,0 0 1,-1 0 0,1 0-1,0 0 1,-1 0 0,1 0-1,-1 1 1,0-1-1,1 0 1,-1 0 0,0 1-1,0-1 1,0 0 0,0 0-1,0 1 1,0-1 0,0 0-1,0 0 1,0 1 0,0-1-1,-1 0 1,1 0-1,-1 0 1,1 1 0,-1-1-1,0 1 1,-1 1 46,0-1 0,0 1 0,-1-1 0,1 0 0,-1 0 0,0 0 0,1 0 0,-1 0 0,0-1 1,0 1-1,0-1 0,0 0 0,0 1 0,-1-2 0,-2 2 0,-57 11 1572,53-12-1219,-46 5 1097,26-7-2704,29 1 848,0 0 0,0 0 0,0-1 1,0 1-1,0 0 0,0 0 0,0-1 0,0 1 1,0-1-1,0 1 0,1 0 0,-1-1 1,0 0-1,0 1 0,1-1 0,-1 1 1,0-1-1,-1-1 0,0-6-8424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 12716,'-4'14'1299,"0"1"0,2 0 0,0 0 0,0 19 0,4 66 1252,0-30-1758,-2-62-556,0 0 0,0 0 0,1 0 0,0 0 0,1-1 0,-1 1 0,1 0 0,1-1 0,6 15 0,-7-19-90,0 0 1,0 0 0,1 0-1,-1 0 1,1-1-1,0 1 1,0-1 0,0 0-1,0 1 1,1-1 0,-1-1-1,0 1 1,1 0-1,-1-1 1,1 0 0,0 0-1,-1 0 1,1 0 0,0 0-1,0-1 1,-1 0 0,8 0-1,246-13 1838,-56 0-1968,659 10-558,-463 5 559,-389-3 219,0 0 1,0 0-1,0-1 0,0 0 1,-1 0-1,1-1 0,10-5 1,39-11-162,-15 13-113,37-9 47,-78 15-12,-1 0 0,1 0 0,-1-1-1,0 1 1,1 0 0,-1-1-1,1 1 1,-1 0 0,0-1 0,1 1-1,-1-1 1,0 1 0,0 0 0,1-1-1,-1 1 1,0-1 0,0 1-1,0-1 1,1 1 0,-1-1 0,0 1-1,0-1 1,0 1 0,0-1-1,0 1 1,0-1 0,0 1 0,0-1-1,0 1 1,0-1 0,0 1 0,-1-1-1,1 1 1,0-1 0,0 1-1,0-1 1,-1 1 0,1-1 0,0 1-1,-1 0 1,1-1 0,0 1 0,-1-1-1,1 1 1,0 0 0,-1-1-1,1 1 1,-1 0 0,0-1 0,-24-25-191,18 20 259,-9-15-145,0 0 0,1-1 0,1 0 0,1-1 0,1-1 0,1 0 0,2-1 0,0 0 0,-7-33 0,22 81-15819,1-10 5211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2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12172,'0'0'9833,"11"0"-8184,96 0 237,165-22 0,116-40-691,97-11-989,-205 59-136,-280 14 239,17-23 55,-6 10-269,-7 5-74,0 0-1,-1 0 1,0-1-1,0 1 1,0 0 0,-1-1-1,-1 0 1,1 0-1,-2 1 1,1-1-1,-1 0 1,0 0-1,-1 0 1,0 0-1,0 1 1,-1-1-1,0 1 1,-1-1-1,0 1 1,0-1-1,-1 1 1,0 1-1,0-1 1,-1 0-1,0 1 1,0 0-1,0 0 1,-1 0-1,-1 1 1,1 0-1,-13-9 1,-3 7-470,19 8-2999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6854,'0'0'10175,"-5"8"-6993,-7 18-2165,1-1-1,2 1 1,0 1 0,2 0-1,1 0 1,1 1 0,1-1-1,0 30 1,4-56-1011,0 0-1,0 0 1,0 0 0,0 0-1,0 0 1,1 0-1,-1-1 1,0 1 0,0 0-1,1 0 1,-1 0-1,0 0 1,1 0 0,-1 0-1,1-1 1,0 1-1,-1 0 1,1 0 0,-1-1-1,1 1 1,0 0-1,0-1 1,-1 1 0,1-1-1,0 1 1,1 0-1,0 0 14,1 0-1,-1-1 1,1 1 0,0-1-1,-1 0 1,1 0-1,-1 1 1,1-2-1,-1 1 1,4-1-1,11-2 99,-1-1 0,27-10-1,-24 7-74,-12 5-93,1 1-1,-1-1 0,0 1 0,0 1 0,1 0 0,-1 0 0,15 2 0,-21-2 39,0 0 0,1 0 0,-1 1-1,0-1 1,0 0 0,1 1 0,-1 0-1,0-1 1,0 1 0,0 0-1,0-1 1,0 1 0,0 0 0,0 0-1,0 0 1,0 0 0,0 0 0,0 0-1,0 0 1,0 1 0,-1 0 7,1 0 1,-1 0-1,0 0 0,0-1 1,0 1-1,0 0 0,0 0 1,0 0-1,-1 0 1,1-1-1,-1 1 0,1 0 1,-1 0-1,0-1 1,1 1-1,-1-1 0,0 1 1,0 0-1,-2 1 0,-2 4 41,0-1-1,-1 0 0,0-1 0,0 1 0,0-1 1,0 0-1,-1-1 0,0 1 0,0-1 1,0-1-1,0 1 0,-1-1 0,1-1 0,-1 1 1,0-1-1,0-1 0,0 1 0,0-1 0,0-1 1,0 1-1,-9-2 0,15 1-215,0-1 1,-1 1-1,1-1 0,0 0 0,0 0 1,0 0-1,0 0 0,-1 0 0,1 0 1,1 0-1,-1-1 0,0 1 0,0-1 1,0 1-1,1-1 0,-1 0 0,1 0 0,-1 1 1,1-1-1,0 0 0,0 0 0,-2-4 1,-5-32-8107,7 12 541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206 108 2659,'-11'-5'7254,"-32"-10"-4007,14 6 630,0-2 0,-35-17 0,63 28-3787,1-1-1,-1 1 0,1 0 0,0 0 0,-1 0 1,1 0-1,-1-1 0,1 1 0,0 0 0,-1 0 1,1-1-1,0 1 0,-1 0 0,1-1 0,0 1 0,0 0 1,-1-1-1,1 1 0,0 0 0,0-1 0,-1 1 1,1-1-1,0 1 0,0-1 0,0 1 0,0 0 1,0-1-1,0 1 0,0-1 0,0 1 0,0-1 0,0 1 1,0 0-1,0-1 0,0 0 0,14-8 725,25 0-877,-19 6 65,1 0 0,-1 1 0,1 1 0,-1 1 0,1 1 0,-1 1 0,21 5 0,-38-7-4,-1 1 1,0 0 0,1-1 0,-1 1 0,0 0 0,0 1 0,0-1 0,0 0 0,0 0 0,0 1 0,0-1-1,0 1 1,-1 0 0,1-1 0,-1 1 0,1 0 0,-1 0 0,0 0 0,1 0 0,-1 0 0,0 0-1,1 4 1,-2-2 1,1-1 0,-1 1-1,0-1 1,0 1-1,-1-1 1,1 1-1,-1-1 1,0 1-1,0-1 1,0 1 0,0-1-1,0 0 1,-3 5-1,-6 8-11,0 0 1,-1-1-1,-1 0 0,-17 18 0,-51 38-301,62-57 294,0 1 1,1 1-1,0 0 0,2 2 1,0-1-1,-14 23 1,28-39 24,0 0 0,0 0 0,0 0 0,0 0 0,1 0 0,-1 1 0,1-1 0,-1 0 0,1 0 0,-1 1 0,1-1 0,-1 0 0,1 1 1,0-1-1,0 0 0,0 1 0,0-1 0,0 1 0,0-1 0,0 0 0,0 1 0,1-1 0,-1 0 0,0 1 0,1-1 0,-1 0 0,1 0 0,0 1 0,-1-1 1,1 0-1,0 0 0,0 0 0,-1 0 0,1 0 0,0 0 0,0 0 0,0 0 0,0 0 0,1 0 0,-1-1 0,0 1 0,0 0 0,0-1 0,1 1 0,-1-1 0,0 1 1,0-1-1,3 1 0,7 1 33,0 0 1,1-1-1,-1 0 1,20-1 0,-19 0-33,119-1 536,-65 0-1215,0 1-3748,-74-6-8846,-8-1 2792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4:5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11147,'0'0'13676,"68"9"-12747,-23-9-512,0 0-289,2 1-64,0 0-769,-5 1-1601,-3-1-2370,-8-1-2883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7976,'35'-37'7699,"-33"36"-7481,0-1 0,1 1-1,-1-1 1,0 1 0,1 0 0,0 0 0,-1 0-1,1 0 1,0 0 0,-1 0 0,1 1-1,0 0 1,0-1 0,-1 1 0,6 0-1,-1 38 2341,-14-34-1454,-4 1-9944,7-5 2514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82 9257,'49'-60'3107,"-36"39"6446,-16 38-8221,1-3-1213,1 0 1,-2 0 0,0 0-1,-1 0 1,0 0-1,-9 19 1,7-20 108,1 0 0,0 1 0,1 0 1,1 0-1,0 0 0,-2 22 0,5-35-203,0-1 0,0 1-1,0 0 1,0-1 0,1 1 0,-1-1-1,0 1 1,0 0 0,0-1 0,1 1 0,-1-1-1,0 1 1,0 0 0,1-1 0,-1 1-1,0-1 1,1 1 0,-1-1 0,1 1 0,-1-1-1,1 0 1,-1 1 0,1-1 0,-1 0 0,1 1-1,-1-1 1,1 0 0,0 1 0,-1-1-1,1 0 1,0 0 0,27-1 318,23-18-128,-39 11-205,0-1 0,0 0 1,-1-1-1,0 0 0,-1-1 1,0 0-1,-1 0 0,0-1 0,-1 0 1,0-1-1,-1 0 0,-1 0 1,0-1-1,5-15 0,-12 21 29,-8 19-35,-10 21-15,19-30-14,-15 56 313,15-56-264,0 0 0,-1 0-1,1 0 1,0 0 0,0 0-1,0 0 1,1 0 0,-1 0-1,0 0 1,1 0 0,-1 0-1,1 0 1,0-1 0,0 1 0,0 0-1,-1 0 1,2-1 0,-1 1-1,0 0 1,0-1 0,0 1-1,1-1 1,-1 0 0,1 1-1,-1-1 1,3 1 0,51 21-2313,-16-17-6500,-15-6 264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64,'37'-5'14231,"2"10"-8148,-38-5-5989,1 1-1,-1-1 0,0 1 0,1-1 0,-1 1 1,1 0-1,-1-1 0,0 1 0,0 0 0,1 0 1,-1 0-1,0 0 0,0 0 0,0 0 1,0 1-1,0-1 0,0 0 0,-1 0 0,1 1 1,0-1-1,-1 0 0,1 1 0,-1-1 0,1 1 1,-1-1-1,0 1 0,1-1 0,-1 1 1,0-1-1,0 1 0,0-1 0,0 1 0,0-1 1,0 1-1,-1-1 0,1 1 0,-1-1 1,1 1-1,-1-1 0,1 1 0,-1-1 0,0 0 1,1 1-1,-1-1 0,0 0 0,-1 1 0,-7 13 211,-1-1 0,-1-1-1,1 0 1,-2 0 0,0-2-1,-25 21 1,-32 32-65,68-63-236,1-1-1,0 0 0,-1 1 0,1-1 0,-1 1 0,1-1 1,0 0-1,-1 1 0,1-1 0,0 1 0,0-1 1,-1 1-1,1-1 0,0 1 0,0-1 0,0 1 1,0-1-1,0 1 0,-1-1 0,1 1 0,0-1 0,0 1 1,0 0-1,0-1 0,1 1 0,-1-1 0,0 1 1,0-1-1,0 1 0,0-1 0,0 1 0,1 0 1,18 7 108,38-7 112,-46-2-181,18 1-65,-1-1 0,39-7 0,-18-7-2604,-40 9-473,-8-4-5459,-6 1 1267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9961,'0'0'12364,"60"2"-12076,-24 2-192,0 0-96,2 0-1569,1-4-3780,-3 0-5093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11691,'0'0'10463,"9"0"-9368,5-1-974,0 0 1,0-1 0,0-1 0,-1-1-1,1 0 1,-1 0 0,14-8 0,-21 10-106,0-1 0,0 1 0,0-2 0,-1 1 0,1 0 1,-1-1-1,0 0 0,0 0 0,-1-1 0,1 0 0,-1 1 1,0-1-1,0-1 0,0 1 0,-1 0 0,0-1 0,0 0 1,0 0-1,2-8 0,-5 14-5,0-1 0,0 1-1,0 0 1,0 0 0,0-1 0,1 1 0,-1 0 0,0-1-1,0 1 1,0 0 0,0-1 0,0 1 0,0 0 0,0-1-1,0 1 1,0 0 0,-1 0 0,1-1 0,0 1 0,0 0-1,0-1 1,0 1 0,0 0 0,0 0 0,-1-1 0,1 1-1,0 0 1,0 0 0,0-1 0,-1 1 0,1 0 0,0 0-1,0-1 1,-1 1 0,1 0 0,0 0 0,0 0-1,-1 0 1,-13 4 10,-13 17-154,20-12 163,1 1 1,-1 0 0,1 0 0,-5 13 0,9-19 51,1 0 0,-1 1 0,1-1 0,0 1 0,0 0 0,0-1 0,1 1 0,-1 0 0,1 0 0,0-1 0,1 1 0,-1 0 0,2 5 0,-1-9-70,-1 0 1,1 1-1,0-1 0,0 0 1,0 0-1,0 0 0,0 0 0,0 0 1,0 0-1,0 0 0,0 0 1,0-1-1,0 1 0,1 0 0,-1-1 1,0 1-1,1-1 0,-1 1 1,0-1-1,1 1 0,-1-1 0,1 0 1,-1 0-1,2 0 0,40 1 86,-36-2-76,2 1-37,0-2 0,-1 1 1,1-1-1,-1 0 0,1-1 0,-1 0 0,0 0 0,0-1 0,0 0 1,10-7-1,0-2-144,0-1 0,28-29 0,-59 86 62,10-35 179,0-1-1,1 1 0,0 0 0,1-1 0,0 1 1,0 0-1,0 0 0,1 10 0,0-17-83,1 1 0,-1-1 1,0 1-1,0-1 0,1 1 0,-1-1 0,1 1 1,-1-1-1,1 1 0,0-1 0,-1 0 0,1 1 1,0-1-1,0 0 0,0 0 0,0 1 0,0-1 1,0 0-1,2 1 0,-1-1-92,0-1 1,0 1-1,0-1 0,0 1 0,0-1 1,-1 0-1,1 0 0,0 0 1,0 0-1,0 0 0,0 0 0,0-1 1,0 1-1,0-1 0,0 1 1,0-1-1,0 0 0,-1 0 0,4-1 1,13-12-3831,0-8-2984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12684,'0'0'7399,"-17"48"-7239,17-30-96,11-1-768,4-1-1763,2-3-1184,2-4-4293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9257,'0'0'6982,"-3"9"-5273,0 1-1529,0 0 0,1 1 0,0-1 0,1 1 0,0-1 0,0 1 0,1 0-1,1-1 1,0 1 0,0-1 0,1 1 0,0-1 0,6 15 0,-8-24-173,11 24 2,-2 0-1,-1 0 0,7 40 0,-13-59 121,-1 0 0,-1 0 0,1 0 0,-1 0 0,0 0 0,-1 0 0,1 0 0,-1-1 0,0 1 0,-1 0 0,1 0 0,-1-1 0,0 1 0,-1-1 0,1 1 0,-1-1 0,0 0 0,0 0 0,-1 0 0,1 0 0,-9 7 0,10-10-43,-1 1-1,0-1 1,0 0 0,0 0 0,0 0-1,0 0 1,0 0 0,-1-1 0,1 1-1,-1-1 1,1 0 0,-1 0 0,1 0-1,-1-1 1,0 1 0,-6-1 0,8 0-74,0-1 1,-1 0-1,1 0 1,0 0 0,0 0-1,0 0 1,0 0 0,0 0-1,0-1 1,0 1 0,1-1-1,-1 1 1,0-1-1,1 0 1,-1 1 0,1-1-1,0 0 1,0 0 0,0 0-1,-1 0 1,2 0 0,-1-1-1,0 1 1,0 0 0,1 0-1,-1-4 1,-1-1-200,0 0 0,1 0 1,0 0-1,0 0 0,0-1 1,1 1-1,1 0 0,-1 0 1,1 0-1,0-1 1,0 1-1,1 0 0,0 0 1,1 1-1,-1-1 0,1 0 1,0 1-1,1 0 0,0-1 1,0 1-1,7-8 0,7-3-108,0 0 1,1 1-1,1 1 0,43-24 0,-43 27 622,-1 0 0,0-1 0,0-1 0,-1-1 0,22-23-1,-37 28 1080,-13 12-1112,-17 13-419,23-11 140,-1 0-1,0 1 1,1 0-1,0-1 0,0 2 1,0-1-1,1 0 1,0 1-1,0-1 1,0 1-1,0 0 1,1 0-1,0 0 0,1 1 1,-1-1-1,0 8 1,2-13 7,0 0 1,1 0 0,-1 0-1,0 0 1,1 0 0,-1 0-1,1 0 1,-1 0-1,1 0 1,-1 0 0,1-1-1,0 1 1,-1 0 0,1 0-1,0 0 1,0-1-1,0 1 1,-1 0 0,1-1-1,0 1 1,0-1 0,0 1-1,0-1 1,0 0-1,0 1 1,0-1 0,0 0-1,0 0 1,0 1 0,0-1-1,0 0 1,2 0-1,43 0 759,-38-1-664,13-1-50,-1-2 0,0 0 0,0-1 0,31-13-1,-30 10-153,1 1-1,0 1 1,27-4-1,-48 10 80,-1 0-1,1 0 1,-1 0-1,0 0 1,1 0 0,-1 0-1,0 0 1,1 0 0,-1 1-1,1-1 1,-1 0 0,0 0-1,1 0 1,-1 0-1,0 1 1,1-1 0,-1 0-1,0 0 1,0 1 0,1-1-1,-1 0 1,0 1-1,0-1 1,0 0 0,1 1-1,-1-1 1,0 0 0,0 1-1,0-1 1,0 0-1,0 1 1,1-1 0,-1 1-1,0-1 1,0 0 0,0 1-1,0 0 1,-1 24 421,1-24-359,-1 1 0,1-1 0,0 1 0,-1-1 0,1 1 0,0-1 1,0 1-1,0 0 0,0-1 0,0 1 0,1-1 0,-1 1 0,0-1 0,1 1 0,-1 0 0,1-1 1,-1 0-1,1 1 0,0-1 0,0 1 0,-1-1 0,1 0 0,2 3 0,4-3 72,1 0 0,-1-1 0,1 1 0,-1-1-1,1-1 1,-1 1 0,0-1 0,1-1 0,-1 1-1,0-1 1,0-1 0,9-3 0,5-5-566,1 0 0,28-22 1,-34 22 127,0 0-1,2 1 1,-1 0 0,23-8 0,-40 18 319,1 0 0,-1 0 0,0 0 0,0 0 0,1 0 0,-1 0 0,0 0 1,1 0-1,-1 0 0,0 0 0,0 0 0,1 0 0,-1 0 0,0 0 0,0 0 0,1 0 0,-1 1 0,0-1 0,0 0 0,1 0 0,-1 0 0,0 0 0,0 0 0,1 1 0,-1-1 0,0 0 0,0 0 0,0 0 0,0 1 0,1-1 0,-1 0 0,0 0 0,0 1 0,0-1 0,0 0 0,0 0 0,0 1 0,0-1 0,1 0 0,-1 0 0,0 1 0,0-1 0,0 0 0,0 1 0,-1 20 667,-8 17 851,8-36-1658,-6 22 1389,7-13-2177,6-6-3573,6-6-2516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12107,'0'0'4495,"8"0"-229,-1 1-3562,1-1 0,-1-1 0,0 1 0,0-1 1,0-1-1,0 1 0,11-4 0,-16 3-625,1 1 0,-1 0 0,0-1 0,1 1 0,-1-1 0,0 1 0,0-1 0,0 0 0,0 0 0,0 0 0,0 0 0,-1-1 1,1 1-1,-1 0 0,1-1 0,-1 1 0,0-1 0,0 0 0,0 1 0,0-1 0,-1 0 0,1 1 0,-1-1 0,1 0 0,-1 0 0,0-5 0,-1 7-79,1 0 0,-1 0 0,1 0 0,-1 0-1,1 0 1,-1 0 0,0 0 0,1 0 0,-1 0 0,0 0 0,0 1 0,0-1-1,0 0 1,1 0 0,-1 1 0,0-1 0,0 1 0,0-1 0,-1 1-1,1-1 1,0 1 0,0 0 0,0-1 0,0 1 0,0 0 0,0 0 0,0 0-1,-1 0 1,1 0 0,0 0 0,-2 0 0,-2 0-12,0 0-1,0 0 1,1 0-1,-1 1 1,0 0 0,-9 2-1,8 0 9,1 0-1,0 0 0,0 0 1,0 1-1,1 0 0,-1 0 1,1 0-1,0 0 0,0 1 1,1 0-1,-1 0 0,1 0 1,0 0-1,0 0 0,-4 10 1,4-6 33,0 0-1,0 0 1,1 0 0,0 1 0,0-1 0,1 0-1,1 1 1,-1-1 0,2 14 0,0-20-36,0-1 1,0 1-1,0 0 1,1 0-1,-1-1 1,1 1-1,-1-1 1,1 1-1,0-1 1,0 1-1,0-1 1,0 0-1,1 0 1,-1 0-1,0 0 1,1-1-1,-1 1 1,1-1-1,0 1 1,-1-1-1,1 0 1,0 0-1,0 0 1,0-1-1,0 1 1,0 0-1,0-1 1,6 0 0,44 1-2157,-9-10-3809,-12-6-1555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6470,'0'0'19314,"-3"11"-18758,-7 20-394,3 0 0,0 0 0,2 1 0,2-1 0,0 1 1,3 0-1,4 56 0,3-66-2551,-1-14-1695,3-6-3595,-3-5-1001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11627,'0'0'10602,"68"-5"-9577,-35 5-128,15 0-192,-3 0-289,6 0-160,1-1-128,-8 1-96,-3 0-32,-9 0-384,-9 0-865,-6 0-1089,-10 0-2179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8072,'0'0'14926,"71"36"-12940,-23-33-481,-1 1-736,5-2-417,-3 1-256,-1-1-64,-13 3-256,-4 2-833,-11-1-1153,-5-2-1538,-7 1-2690</inkml:trace>
  <inkml:trace contextRef="#ctx0" brushRef="#br0" timeOffset="1">12 250 13997,'0'0'9321,"77"4"-6182,-33-4-1441,9-2-769,1-2-577,1 0-288,-4 4-32,-4 0-929,-11 0-1858,-6 0-1569,-9-3-6406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59 9417,'0'0'6700,"3"-9"-3444,12-26-726,-14 34-2473,-1 1-1,0 0 1,0-1 0,0 1-1,0-1 1,0 1-1,0 0 1,0-1-1,0 1 1,0-1-1,0 1 1,0-1-1,0 1 1,0-1 0,0 1-1,0 0 1,0-1-1,-1 1 1,1-1-1,0 1 1,0 0-1,0-1 1,-1 1-1,1 0 1,0-1 0,-1 1-1,1 0 1,0-1-1,0 1 1,-1 0-1,1-1 1,-1 1-1,1 0 1,0 0-1,-1 0 1,1-1-1,-1 1 1,1 0 0,0 0-1,-1 0 1,1 0-1,-1 0 1,1 0-1,-1 0 1,1 0-1,0 0 1,-1 0-1,1 0 1,-1 0 0,1 0-1,-1 0 1,1 0-1,0 0 1,-1 1-1,0-1 1,-22 5-21,11 1 17,1 0 0,0 1 1,0 1-1,1-1 0,0 2 0,1-1 0,0 2 0,0-1 0,-11 16 0,-5 10 221,-31 56 0,40-61-128,0 0 0,2 0 0,1 2-1,1 0 1,2 0 0,1 1 0,2 0 0,1 0 0,2 1 0,1 0 0,2 43 0,2-68-87,1 0 0,0 0 0,0 0 0,1-1 0,0 1 0,1-1 0,-1 0 0,2 0 0,-1 0 0,1 0 0,1-1 1,-1 0-1,1 0 0,0 0 0,1-1 0,0 1 0,0-2 0,0 1 0,0-1 0,1 0 0,8 4 0,-3-3-173,0 1 1,1-2-1,-1 0 0,1 0 0,0-1 0,0-1 0,15 1 0,-17-2-578,-1-2 0,1 0 0,0 0 0,-1-1 0,13-2 0,10-9-6664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10378,'-7'0'10443,"14"-1"-4449,35 0-3133,36-1-5592,-54 1 4218,172 1-3288,-155 0-3243,1 0-4254,-48 0 5305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6598,'0'0'13650,"12"4"-12096,153 37 1254,-162-41-2810,0 1-1,1 1 1,-1-1-1,0 0 1,0 1 0,0 0-1,-1-1 1,1 1-1,0 1 1,-1-1 0,1 0-1,-1 0 1,1 1-1,-1 0 1,0-1-1,0 1 1,0 0 0,2 6-1,-3-7 17,0 1-1,-1-1 0,1 1 1,-1 0-1,0-1 0,0 1 1,0 0-1,0-1 1,0 1-1,-1 0 0,1-1 1,-1 1-1,1 0 0,-1-1 1,0 1-1,0-1 0,0 0 1,0 1-1,-1-1 0,1 0 1,-1 1-1,1-1 1,-1 0-1,-3 3 0,-14 12 266,0 0 0,-1-2 0,-1 0 1,-30 16-1,-32 22 461,82-52-745,0-1 1,1 0 0,-1 1 0,0-1-1,1 1 1,-1-1 0,0 1-1,1-1 1,-1 1 0,1-1 0,-1 1-1,1 0 1,-1-1 0,1 1 0,-1 0-1,1-1 1,0 1 0,-1 0 0,1 0-1,0-1 1,0 1 0,0 0 0,-1 0-1,1-1 1,0 2 0,16 7 61,34-5 509,-48-4-513,89 1 695,73-1-152,-57-10-4683,-86 5-1001,-7-4-4655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0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7335,'0'0'11018,"0"9"-9384,0 5-673,0 4 288,0 4-416,-2 3-353,2-1-191,0-3-161,0-1-64,0-6 0,0-4-32,0-3-64,0-5-513,0-16-8551,0-9-385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12876,'0'0'12076,"11"33"-12397,-3-26-1825,-2-2-2722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9161,'0'0'16912,"60"6"-15151,-35-6-832,3-2-416,-4-1-385,1 2-64,-3 0-64,-8 1-577,-1 0-1377,-7 0-864,-3 0-1378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7399,'0'0'16912,"68"0"-15118,-46-4-737,1 0-705,-2 3-320,-1 1-32,-1 0-833,-2 0-1697,-2 0-2403,2 0-2690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12364,'0'0'10858,"-2"9"-9769,-6 31 395,2 1 0,-1 42 0,7-82-1477,0 0-1,0-1 0,0 1 0,0-1 1,0 1-1,0 0 0,0-1 1,0 1-1,0 0 0,0-1 1,1 1-1,-1 0 0,0-1 1,0 1-1,1-1 0,-1 1 1,0-1-1,1 1 0,-1 0 1,0-1-1,1 1 0,-1-1 1,1 0-1,-1 1 0,1-1 1,-1 1-1,1-1 0,-1 0 0,1 1 1,-1-1-1,1 0 0,0 1 1,22-7 224,18-25-14,-22 10-227,-15 16-60,1 0 0,-1 0 0,1 0-1,0 1 1,0-1 0,1 1 0,8-4 0,-13 9 40,-1 1 0,1 0 1,0 1-1,0-1 0,-1 0 1,1 0-1,-1 0 0,0 0 1,0 0-1,1 1 0,-2-1 1,1 0-1,0 4 0,0-5 13,-1 14 14,0-9 26,1 0 0,0 1 0,0-1 0,1 0 0,1 10 0,-1-15 2,-1 0 1,0 0-1,1 0 1,-1 0-1,0-1 1,1 1-1,-1 0 0,1 0 1,0 0-1,-1-1 1,1 1-1,0 0 0,-1 0 1,1-1-1,0 1 1,0-1-1,-1 1 1,1-1-1,0 1 0,0-1 1,0 1-1,0-1 1,0 0-1,0 1 0,0-1 1,0 0-1,0 0 1,0 0-1,0 0 1,0 0-1,0 0 0,0 0 1,0 0-1,0 0 1,-1 0-1,1-1 1,0 1-1,0 0 0,0-1 1,0 1-1,0-1 1,1 0-1,2-1 5,0 0-1,-1 0 1,1-1 0,-1 1 0,1-1-1,-1 0 1,0 0 0,0 0 0,0-1-1,0 1 1,-1-1 0,4-4-1,25-53-306,-25 48 99,-2 2-45,3-5-243,-7 24-169,-5 18 637,1-7 346,1 0 0,-1 30 0,4-48-326,0 0-1,0 0 1,0 0 0,0 0-1,1 0 1,-1 0 0,1 0-1,-1 0 1,0 0-1,1 0 1,0 0 0,-1 0-1,1 0 1,-1 0 0,1 0-1,0-1 1,0 1 0,0 0-1,-1 0 1,1-1 0,0 1-1,0-1 1,0 1-1,0-1 1,0 1 0,0-1-1,0 1 1,0-1 0,0 0-1,0 0 1,0 0 0,0 1-1,0-1 1,1 0 0,-1 0-1,0 0 1,0 0-1,0-1 1,0 1 0,0 0-1,0 0 1,0-1 0,0 1-1,2-1 1,2-1 33,0 1 0,0-1 0,0 1 0,0-1-1,0-1 1,0 1 0,0-1 0,4-3 0,8-11-201,-2 0 1,1 0-1,-2-2 0,-1 0 1,0 0-1,11-26 0,-24 46 136,-36 80-571,33-73 601,0-1 1,1 0-1,0 1 0,1-1 0,0 1 0,0 0 0,0-1 0,1 1 1,1 12-1,0-19-76,-1 0 0,0 0 0,1 0 0,-1 0 0,1 0 0,-1 0 0,1 0 0,0 0 0,-1-1 0,1 1 0,0 0-1,-1 0 1,1-1 0,0 1 0,0 0 0,0-1 0,-1 1 0,1-1 0,0 1 0,0-1 0,0 0 0,0 1 0,0-1 0,0 0 0,0 0 0,2 1 0,28-2-5793,-13-3-835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8264,'0'0'19821,"0"0"-19724,1 1-1,-1-1 1,1 1 0,-1-1-1,1 0 1,-1 1-1,1-1 1,0 0-1,-1 1 1,1-1 0,0 0-1,-1 0 1,1 0-1,0 1 1,-1-1-1,1 0 1,0 0 0,-1 0-1,1 0 1,0 0-1,1-1 1,2-1-26,0-1 0,0 0 0,1 0 0,-2 0 0,1-1 0,0 1 0,-1-1 0,1 0 0,-1 0 0,0 0 0,4-8 1,6-7-2,-3 3-185,-7 12 50,-1-1 0,1 1 0,-1 0 0,1 0 0,0 1 0,1-1 0,6-6 0,-8 58-1253,-3-10 1283,-1-27-57,1-1-1,1 1 1,0 0-1,0 0 1,1 0-1,0 0 1,6 18 0,-7-28-233,0 0 0,1-1 0,-1 1 1,0 0-1,1-1 0,-1 1 1,1 0-1,0-1 0,-1 1 0,1 0 1,-1-1-1,1 1 0,0-1 1,-1 1-1,1-1 0,0 0 0,0 1 1,-1-1-1,1 0 0,0 1 1,0-1-1,1 0 0,9 1-8312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6566,'-1'0'506,"1"0"0,-1 0 1,1 0-1,-1 1 0,1-1 0,-1 0 0,1 0 0,-1 1 0,1-1 0,-1 0 0,1 1 0,-1-1 1,1 0-1,0 1 0,-1-1 0,1 1 0,0-1 0,-1 0 0,1 1 0,0-1 0,0 1 1,-1-1-1,1 1 0,0-1 0,0 2 0,-5 21 3400,3 22-3641,2-43 299,0-1-549,0-1-1,0 1 0,0 0 0,0-1 0,0 1 0,0-1 0,0 1 0,1-1 0,-1 1 1,0-1-1,0 1 0,1-1 0,-1 1 0,0-1 0,0 1 0,1-1 0,-1 1 0,1-1 0,-1 0 1,1 1-1,-1-1 0,0 1 0,1-1 0,-1 0 0,1 0 0,-1 1 0,1-1 0,0 0 1,-1 0-1,1 0 0,-1 1 0,2-1 0,25-1 670,21-16 248,-15-4-740,-28 17-177,1-1 0,-1 1 0,1 1 0,1-1 1,-1 1-1,0 0 0,1 0 0,-1 1 0,1 0 0,12-2 0,-17 6-3,-1 0 1,0 0-1,1 1 0,-1-1 0,0 1 0,0-1 1,-1 1-1,1-1 0,0 1 0,-1-1 0,0 1 1,1 0-1,-1-1 0,-1 5 0,2-1 195,0 31 874,-1-23-4196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64 7495,'0'0'10682,"5"-8"-7505,-1 2-2415,-2 3-531,1 1-1,-2 0 0,1-1 1,0 1-1,0-1 1,-1 1-1,0-1 0,1 0 1,-1 0-1,0 0 0,0 0 1,-1 0-1,2-5 0,-4 7-84,-1 0-1,1 0 1,0 0 0,-1 1-1,1-1 1,0 0-1,-1 1 1,1 0-1,-1 0 1,1 0-1,-1 0 1,1 0 0,-1 0-1,-3 1 1,-1 1-154,0 0 0,1 1 1,-1-1-1,1 1 0,0 1 1,0-1-1,0 1 0,1 0 1,-1 0-1,1 1 0,0-1 1,0 1-1,0 1 0,1-1 1,-6 9-1,5-8 0,1-1 1,0 1-1,1 1 0,-1-1 1,1 0-1,1 1 0,-1-1 1,1 1-1,0 0 0,0 0 1,1 0-1,0 0 0,0 0 0,1 0 1,0 8-1,1-14 12,-1 0-1,0 1 1,0-1 0,1 0-1,-1 0 1,1 0 0,-1 0-1,1 0 1,0 0-1,-1 0 1,1 0 0,0 0-1,0-1 1,-1 1 0,1 0-1,0 0 1,0-1-1,0 1 1,0 0 0,0-1-1,0 1 1,0-1 0,0 1-1,2 0 1,1-1 22,0 1 0,0 0-1,0-1 1,0 0 0,0 0 0,-1 0 0,8-2 0,-1 1 35,0-2 1,-1 1 0,0-1-1,1-1 1,12-6-1,-10 3 45,1-2-1,-1 1 0,-1-1 1,0-1-1,0 0 0,-1-1 1,0 0-1,-1 0 0,0-1 1,10-18-1,-18 29 247,-8 11-389,1-1 34,1 1 0,0 1 1,0-1-1,1 1 0,-5 18 1,8-26 14,0 0-1,0 0 1,1-1 0,0 1 0,-1 0-1,1 0 1,0 0 0,0 0 0,1-1 0,-1 1-1,1 0 1,-1 0 0,1 0 0,0-1 0,0 1-1,0 0 1,0-1 0,1 1 0,-1-1-1,1 1 1,-1-1 0,1 0 0,0 1 0,0-1-1,0 0 1,0 0 0,0-1 0,4 3-1,1 0-290,0 0 0,1-1 0,-1 1-1,1-2 1,14 4 0,22-1-8370,-26-5 1432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11531,'0'0'12524,"-13"60"-11467,8-41-96,-1 1-289,0-4-319,2-4-257,4-5-64,0-4 0,4-17-7463,-2-12-1634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13293,'0'0'15758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80 5285,'0'0'3860,"8"-9"-823,0 0-2102,21-25 1098,-8 6 6242,-36 62-6439,-136 188-91,4-7-1952,147-215 112,-12 18-560,3-9-2043,2-10-7099,2-8 599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13100,'0'0'8777,"51"64"-7176,-34-39-320,7-1-192,1 7-384,3 0-321,8 2-255,-1 1-65,3-1-32,2-2-609,-10-1-1441,2-6-961,-4-6-2370,-7-7-2338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57 228 14670,'0'0'13100,"-1"56"-12267,-1-33-385,-4-1-319,2 1-65,2-1-32,2-3-96,0-6-737,-3-1-897,3-6-512,-8-6-7751</inkml:trace>
  <inkml:trace contextRef="#ctx0" brushRef="#br0" timeOffset="1">1 1 12332,'0'0'14509,"11"18"-17327,-3-14-1891,-3-4-4612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4260,'0'0'14291,"9"-6"-12134,-5 3-1761,-2 1-328,-1 1 0,1-1 0,-1 1 0,1 0 0,0-1 0,0 1 1,-1 0-1,1 0 0,0 0 0,0 1 0,0-1 0,0 0 0,0 1 0,0-1 0,0 1 0,0-1 0,0 1 0,0 0 0,0 0 0,1 0 0,-1 0 0,0 1 0,0-1 1,0 0-1,0 1 0,0 0 0,0-1 0,3 2 0,11 11 110,1 0-1,-2 0 1,0 1 0,0 1 0,-2 1 0,0 0-1,0 1 1,-2 0 0,0 1 0,-1 0 0,-1 0-1,0 1 1,-2 0 0,0 1 0,4 21 0,-5-17-44,-1 2 0,-1-1 1,-2 0-1,0 1 1,-2 0-1,-1-1 0,-1 1 1,-1-1-1,-1 0 1,-1 0-1,-16 46 0,8-37 29,-3-1-1,0-1 0,-32 46 0,32-57-873,-33 35-1,36-43-799,-1-1 1,0 0-1,-21 12 0,3-6-6811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8104,'-20'2'11366,"42"-1"-8137,46 0-1796,-68-1-1430,150-2 1384,106 2-356,-90 12-9385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10314,'0'0'8018,"-1"10"-5904,-14 100 2469,8-71-3091,1 0 0,0 71 0,6-109-1488,0 0-1,0 0 0,0 0 1,0-1-1,1 1 1,-1 0-1,0 0 0,0 0 1,1-1-1,-1 1 1,1 0-1,-1 0 1,1-1-1,-1 1 0,1 0 1,0-1-1,-1 1 1,1-1-1,0 1 0,-1-1 1,1 1-1,0-1 1,-1 1-1,1-1 0,0 0 1,1 1-1,30 3 44,36-13-254,-60 8 110,-1-1 68,1 1 0,-1 0 0,1 1 0,-1 0 0,1 0 0,0 0 0,10 3 0,-17-3 26,0 1 1,1-1-1,-1 0 0,0 1 1,0 0-1,1-1 1,-1 1-1,0-1 1,0 1-1,0 0 1,0 0-1,0 0 1,0 0-1,0 0 1,0 0-1,-1 0 1,1 0-1,0 0 1,1 2-1,-2-1 18,0 0 1,1 0-1,-1 0 0,0 0 0,0 0 0,-1 0 0,1 0 0,0 0 0,0 0 0,-1 0 0,0 0 1,1 0-1,-1-1 0,0 1 0,0 0 0,0 0 0,-2 2 0,-63 72 882,65-75-881,1-1 1,0 0-1,0 0 1,0 0 0,0 1-1,0-1 1,0 0-1,0 0 1,0 0-1,0 0 1,0 1-1,0-1 1,0 0-1,0 0 1,0 0-1,0 1 1,0-1-1,0 0 1,0 0-1,0 0 1,0 1-1,0-1 1,0 0-1,0 0 1,0 0-1,1 0 1,-1 1-1,0-1 1,0 0-1,0 0 1,0 0-1,0 0 1,0 0 0,1 1-1,-1-1 1,0 0-1,0 0 1,0 0-1,0 0 1,1 0-1,-1 0 1,0 0-1,0 0 1,0 0-1,0 0 1,1 0-1,15 2 169,19-4-174,57-20 95,-85 20-427,0 0 1,-1 0-1,0-1 0,1 0 0,-1 0 1,0-1-1,-1 0 0,1 0 0,0 0 1,-1-1-1,7-7 0,-11 11-18,0 0-1,0 0 0,-1-1 0,1 1 1,-1 0-1,1-1 0,-1 1 1,1 0-1,-1-1 0,0 1 0,1-1 1,-1 1-1,0 0 0,0-1 1,0 1-1,0-1 0,0 1 0,0 0 1,-1-1-1,1 1 0,-1-3 1,-12-13-6030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9257,'0'0'7175,"47"8"-4229,4-8-896,10 0-608,5-2-225,5-3-320,-5 1-321,0 0-512,-11 0-64,-8-1-1121,-13-1-1153,-13-6-2723,-12-3-5509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4740,'0'0'21503,"0"8"-21390,-4 38-64,4 47 1,1-71-1291,1 0-1,8 31 1,-1 0-6596,-4-33 1015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10090,'0'0'18481,"-23"25"-17840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1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89 464 4004,'0'0'4836,"-8"9"-2684,0 1-1729,-37 43 2893,42-49-2647,0 1-1,0-1 1,0 1-1,0-1 0,1 1 1,0 0-1,0 0 1,0 0-1,1 0 0,0 0 1,-1 7-1,20-22 1991,53-60-2308,-4-2 0,-3-3 1,-4-3-1,93-155 0,-143 218-441,-8 18-450,-13 27 70,-8 7 519,-35 75 26,50-101-55,0 0 1,0 0 0,1 1-1,1 0 1,0-1-1,1 1 1,-1 22 0,2-33-16,0-1-1,0 1 1,0-1 0,1 1 0,-1-1 0,0 1 0,0-1 0,0 1 0,0-1 0,1 1 0,-1-1 0,0 1 0,1-1-1,-1 1 1,0-1 0,1 1 0,-1-1 0,0 0 0,1 1 0,-1-1 0,1 0 0,-1 1 0,1-1 0,-1 0 0,1 0 0,-1 1-1,1-1 1,-1 0 0,1 0 0,-1 0 0,1 0 0,0 0 0,24-2 380,21-19 520,-13-5-713,0-2 1,-3-1 0,0-1-1,42-57 1,42-45 77,-138 180-921,13-31 689,-43 80 79,49-87-112,1 0 0,0 1 1,0-1-1,1 1 0,1-1 0,0 1 1,-1 20-1,3-29-10,0-1 0,0 1 1,0-1-1,1 1 0,-1-1 0,0 1 0,1-1 1,-1 0-1,1 1 0,0-1 0,-1 0 1,1 1-1,0-1 0,0 0 0,0 0 0,0 1 1,0-1-1,0 0 0,0 0 0,0 0 0,0 0 1,0-1-1,3 2 0,0 0 34,1 0-1,-1 0 1,0-1-1,1 0 1,-1 0-1,1 0 1,9 1 0,-3-2-727,1 0 0,0-1 0,-1 0 0,0-1 0,1 0 0,11-4 0,13-12-6846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12524,'0'0'4548,"53"0"-3171,-25 0-255,10-1-514,4-4-384,-1 0-128,2 2-32,-3 1-32,-4 1-32,-10-1-384,-5 2-385,-8 0-576,-13 6-3652,-8 0 1794,-14 1-3491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9353,'0'0'9993,"62"14"-8872,-28-14-512,7 0-417,-3 0-128,3 0-192,-5 0-1890,0 0-3043,-6-8-4420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11851,'0'0'3764,"10"-1"-3140,3-1-574,0 1 0,0 0 0,0 1 0,0 1-1,0 0 1,0 1 0,0 0 0,21 7 0,-25-6-46,-1 0 1,0 1 0,0 0-1,0 0 1,-1 0-1,1 1 1,12 11-1,-18-14 27,0 1 0,0-1 0,0 1 0,0 0 0,0 0 0,-1 0 0,1 0 0,-1 0 0,0 0 0,0 0 0,0 1 0,0-1 0,-1 0 0,1 0 0,-1 1 0,0-1 0,0 1 0,0-1 0,0 0 0,0 1 0,-1-1 0,0 0 0,0 0 0,-1 4 0,-6 11 161,-1 0 0,0-1-1,-2 0 1,0 0 0,-1-1 0,0-1-1,-20 19 1,-3 6-178,-4 2-4364,28-34-3268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12684,'0'0'6369,"0"8"-5964,-14 146 1619,6-97-1869,0 59-1,8-84-102,0-18-7209,0-19 1183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12620,'0'0'9321,"49"-13"-8232,-21 13-288,8-1-225,5-1-256,6 1-159,2-1-65,0 0-96,2 2 32,-9 0-289,-7 0-639,-8 0-962,-5 2-1249,-14 0-897,-4-2-993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7527,'0'0'12812,"71"24"-10890,-33-24-833,5 1-608,2 1-385,-1 2-64,-5 2-449,-7 2-1376,-13 2-2211,-9-1-1217,-10 0-4260</inkml:trace>
  <inkml:trace contextRef="#ctx0" brushRef="#br0" timeOffset="1">0 294 11275,'0'0'5829,"47"6"-2754,-15-6-641,8 0-896,2 0-705,1 0-545,4 0-256,6 0-224,-10 0-1282,-3 0-2305,-5-2-4453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13581,'0'0'13453,"76"-34"-13357,-35 34-64,6 0-481,0 0-1857,2 7-2595,0-3-5156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48 7911,'0'0'6241,"7"-8"-3855,18-25-261,-25 33-2099,1 0 1,-1 0-1,0-1 1,0 1-1,0 0 1,0 0-1,0 0 0,0 0 1,0 0-1,0 0 1,0 0-1,1-1 1,-1 1-1,0 0 0,0 0 1,0 0-1,0 0 1,0 0-1,0 0 1,0-1-1,0 1 0,0 0 1,0 0-1,0 0 1,0 0-1,0 0 1,0-1-1,0 1 0,0 0 1,0 0-1,0 0 1,0 0-1,0 0 1,0 0-1,-1-1 0,1 1 1,0 0-1,0 0 1,0 0-1,0 0 0,0 0 1,0 0-1,0 0 1,0-1-1,0 1 1,-1 0-1,1 0 0,0 0 1,0 0-1,0 0 1,0 0-1,0 0 1,0 0-1,-1 0 0,1 0 1,0 0-1,0 0 1,-13 1 337,-13 7-361,3 5 166,1 1 0,1 2 0,0 0 0,2 1-1,-1 0 1,2 2 0,1 0 0,0 1 0,1 1-1,-14 25 1,11-14 98,2 0 0,1 1 0,1 1 0,2 0 1,2 1-1,-12 58 0,20-76-215,1 1 1,1-1-1,0 0 0,1 1 1,1-1-1,1 0 1,0 0-1,1 0 1,1 0-1,1 0 0,0-1 1,13 26-1,-7-21-120,1-1 0,1 0 0,1 0 0,1-2 0,1 0 0,0-1 0,1 0 0,31 23 0,0-9-2606,1-11-3733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51 9801,'0'0'10997,"-6"-9"-9534,3 6-1431,1 0 0,-1 0 0,1 0 0,-1 0 0,0 0 0,0 0 0,0 1 0,-1-1 0,1 1 0,-1 0 0,1 0 0,-1 0 0,0 1 0,0-1 1,1 1-1,-1 0 0,0 0 0,0 0 0,0 1 0,0 0 0,0-1 0,0 1 0,0 0 0,-1 1 0,1-1 0,0 1 0,0 0 0,1 0 0,-1 0 0,0 0 0,0 1 0,0 0 0,1-1 0,-5 4 0,-1 0 14,0 1-1,0 0 0,0 0 1,0 1-1,1 0 1,-14 16-1,18-18-8,1 0 0,-1 0-1,1 0 1,0 0 0,0 0 0,0 1 0,1-1-1,0 1 1,0 0 0,1 0 0,-1 0-1,1 0 1,0 10 0,1-15-31,0 0 0,0 0-1,0 0 1,0 0 0,0 0 0,1 0 0,-1 0-1,0-1 1,1 1 0,-1 0 0,1 0 0,-1 0-1,1-1 1,-1 1 0,1 0 0,-1-1 0,1 1 0,0 0-1,-1-1 1,1 1 0,0-1 0,0 1 0,-1-1-1,1 1 1,1 0 0,29 5 269,32-9 489,-54 1-706,-1 0 0,1 0-1,-1-1 1,0 0 0,1 0-1,-1-1 1,-1 0 0,1 0-1,9-8 1,3-4 188,33-34-1,-36 33 75,-25 53-416,3-21 101,0 0 0,1 0-1,1 1 1,0-1 0,1 1-1,1 0 1,0 20 0,1-34-38,1 0 1,-1 0-1,1 0 0,-1-1 1,1 1-1,0 0 1,-1 0-1,1 0 1,0-1-1,0 1 1,0 0-1,0-1 1,1 1-1,-1-1 1,0 1-1,1-1 0,-1 0 1,1 1-1,-1-1 1,1 0-1,0 0 1,-1 0-1,1 0 1,3 1-1,30 4-7812,-16-6-974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5669,'0'0'21220,"9"-1"-20595,-2 0-587,0-1 0,0 0 0,0 0 0,0-1 0,-1 0 0,1 0 0,-1 0 0,1-1 0,-1 0 0,-1 0 0,1-1 0,0 0 0,-1 0 1,0 0-1,8-12 0,0 3-12,-18 43-426,3-23 320,-3 8-155,-1 1 0,2 0 0,0 0 0,1 0 1,1 1-1,-2 20 0,4-36 160,0 1-61,0-1 0,0 0 0,0 0 0,0 1 0,0-1 0,0 0 0,0 0 0,0 0 0,0 1 0,0-1 0,0 0 0,0 0 0,0 1 0,0-1 0,0 0 1,0 0-1,0 0 0,1 1 0,-1-1 0,0 0 0,0 0 0,0 0 0,0 1 0,0-1 0,0 0 0,1 0 0,-1 0 0,0 0 0,0 1 0,0-1 0,0 0 0,1 0 0,-1 0 0,0 0 0,0 0 0,0 0 0,1 0 0,-1 0 0,0 1 0,0-1 0,1 0 0,-1 0 0,0 0 0,0 0 0,0 0 0,1 0 0,-1 0 0,0 0 0,0 0 0,1 0 0,-1-1 0,0 1 0,12 0-7108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12460,'0'0'9214,"-7"12"-7928,-82 138 2556,-92 168-2585,159-277-1680,12-25-3377,8-25-3620,2-11 1094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9961,'0'0'10122,"19"62"-8809,-2-37-128,1 2-416,5 4-353,7 1-319,-3 2-1,1-4-449,0-1-1761,-2-7-2082,-3-6-2530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13325,'0'0'15262,"11"-11"-15091,-9 9-173,68-70 114,-62 63-134,-1 1 0,0-1 1,0-1-1,-1 1 0,0-1 1,-1 0-1,0-1 0,4-12 0,-9 21-106,0 19-550,-19 174-411,21-183-2535,6-7-3162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7687,'0'0'15247,"-2"69"-14222,-3-42-321,5 5-319,-4 2-225,4 4-64,0 2-32,0-2-32,0-1-64,0-8-769,0-7-672,0-9-1538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7239,'0'0'16143,"49"10"-14894,-17-7-448,8 2-449,1-1-256,3 0-192,3-3-1473,-2-1-2851,-2 0-5798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57 12908,'0'0'9529,"-1"-8"-8114,1 5-1356,-1 1 0,1 0 0,-1-1 0,1 1 1,-1 0-1,0 0 0,0-1 0,0 1 0,0 0 0,0 0 1,-1 0-1,1 0 0,0 0 0,-1 0 0,0 1 0,1-1 0,-1 0 1,0 1-1,-3-3 0,3 3-59,-1 0 1,0 0 0,1 1-1,-1-1 1,0 0-1,0 1 1,0 0 0,1 0-1,-1 0 1,0 0-1,0 0 1,0 0-1,0 1 1,1-1 0,-1 1-1,0 0 1,0 0-1,1 0 1,-1 0 0,1 0-1,-5 3 1,1 0-20,-1 1 0,1-1 0,0 1 0,1 0 0,-1 0 0,1 1 0,0 0 0,0 0 0,1 0 0,-1 1 0,1-1 1,1 1-1,-1 0 0,1 0 0,1 0 0,-1 1 0,1-1 0,0 0 0,1 1 0,0 0 0,0 9 0,1-16 17,0 0 0,0 0 0,0 1 0,0-1 0,0 0-1,1 0 1,-1 0 0,0 0 0,1 0 0,-1 0 0,1 0-1,-1 0 1,1 0 0,0 0 0,-1 0 0,1 0 0,0 0-1,0-1 1,-1 1 0,1 0 0,0 0 0,0-1 0,0 1 0,0 0-1,1 0 1,2 0 6,0 0-1,-1 0 1,1 0 0,0 0-1,-1 0 1,1-1-1,0 0 1,4 1-1,4-2 21,0 0 0,0 0 0,0-1 0,15-5 0,-10 1 23,0-1 1,0 0-1,30-19 0,-39 21 41,0-1 1,-1 1-1,0-1 1,0 0-1,0-1 1,-1 0-1,0 0 0,0 0 1,8-14-1,-34 58-758,-24 51 1096,41-82-788,1 1-1,-1 0 0,2 0 1,-1 1-1,1-1 0,0 0 1,0 1-1,1-1 0,-1 0 1,3 12-1,4-7-3134,10-5-1344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1505,'0'0'14959,"10"-3"-12312,-9 3-2599,13-5 963,1 2 1,0 0 0,20-2-1,-32 5-893,-1 0-1,1-1 0,-1 1 0,1 1 0,-1-1 0,0 0 0,1 1 0,-1-1 0,1 1 0,-1 0 0,0 0 0,1 0 0,-1 0 1,4 2-1,-5-2-113,0 1 1,-1-1 0,1 0 0,0 0 0,-1 1-1,1-1 1,-1 1 0,1-1 0,-1 0 0,0 1 0,1-1-1,-1 1 1,0-1 0,0 1 0,0-1 0,0 1-1,0-1 1,-1 1 0,1-1 0,0 1 0,-1-1-1,1 0 1,-1 1 0,1-1 0,-1 0 0,0 1-1,1-1 1,-2 2 0,-3 4 61,0 1-1,-1-2 1,0 1 0,0-1 0,0 1-1,-1-2 1,1 1 0,-1-1-1,-1 0 1,1 0 0,-13 5-1,11-5-55,-1 0 0,1 0-1,1 1 1,-1 1-1,1 0 1,0 0-1,-10 12 1,18-19-14,-1 1-1,1-1 1,0 0 0,0 0-1,-1 1 1,1-1 0,0 0-1,0 1 1,0-1 0,0 0-1,0 1 1,-1-1 0,1 0-1,0 1 1,0-1 0,0 0-1,0 1 1,0-1 0,0 0-1,0 1 1,0-1 0,0 0-1,0 1 1,0-1 0,1 0-1,-1 1 1,0-1 0,0 0-1,0 1 1,0-1 0,0 0-1,1 1 1,-1-1 0,0 0-1,0 0 1,1 1 0,15 5-2,26-5 79,-36-1-103,10 0-28,45-1-1452,1-8-3819,-6-8-2823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13741,'0'0'7260,"-4"8"-4297,-1-1-2264,3-4-501,1-1 0,-1 1 1,0 0-1,1-1 1,0 1-1,-1 0 0,1 0 1,0 0-1,1 0 1,-1 0-1,0 0 0,1 5 1,2-7 22,1-1 0,-1 1 0,1-1 0,-1 1 0,1-1 0,0 0 0,-1 0 0,1 0 0,0 0 0,-1-1 0,1 1 0,0-1 0,-1 1 0,4-2 0,-1-2-188,0 0 0,0 0 0,0-1 0,-1 1 0,1-1 0,-1 0 0,0 0 0,-1 0 0,1-1 0,-1 1 0,0-1 0,0 0 0,-1 0 0,0 0 0,0 0 0,0 0 0,-1-1 0,0 1 0,0 0 0,0-1 0,-1-10 0,0 17-54,0-1 1,0 1 0,0-1-1,0 1 1,1-1-1,-1 1 1,0-1-1,0 1 1,-1-1-1,1 1 1,0-1-1,0 1 1,0-1-1,0 1 1,0-1-1,0 1 1,-1-1 0,1 1-1,0-1 1,0 1-1,-1 0 1,1-1-1,0 1 1,-1-1-1,1 1 1,0 0-1,-1-1 1,1 1-1,0 0 1,-1-1-1,1 1 1,-1 0-1,0 0 1,-14 8-347,-11 23 202,19-20 171,1 0 0,0 0 0,1 1 0,0-1-1,1 2 1,0-1 0,1 0 0,1 1 0,-2 18 0,4-30-4,0 0 0,0 0 0,1 0 0,-1 0 0,1 1 0,-1-1 0,1 0 0,-1 0 0,1 0 0,0 0 0,-1 0 0,1 0 0,0-1 1,0 1-1,0 0 0,0 0 0,0 0 0,0-1 0,0 1 0,0 0 0,0-1 0,0 1 0,0-1 0,0 0 0,0 1 0,0-1 0,1 0 0,-1 1 0,0-1 0,0 0 0,0 0 0,0 0 0,1 0 1,-1 0-1,0 0 0,0-1 0,0 1 0,1 0 0,-1-1 0,2 0 0,3 0-33,1 0 0,0-1 0,-1 0 0,0 0 0,1-1-1,6-3 1,38-33-646,-43 32 577,0 0 0,1 0 1,0 0-1,0 1 0,0 1 1,0 0-1,1 0 0,16-5 1,-26 11 66,1 1 0,0-1 1,-1 0-1,1 1 0,-1-1 1,1 0-1,-1 1 1,0-1-1,0 1 0,0-1 1,0 1-1,0-1 0,0 0 1,0 1-1,0-1 1,0 1-1,-1 1 0,-15 66 1576,16-68-1506,0-1 1,1 1-1,-1-1 0,0 1 1,0-1-1,1 1 0,-1-1 1,1 1-1,-1-1 0,0 1 1,1-1-1,-1 0 0,1 1 1,-1-1-1,1 0 0,-1 1 1,1-1-1,-1 0 0,1 0 1,-1 0-1,1 1 0,0-1 0,-1 0 1,1 0-1,-1 0 0,1 0 1,-1 0-1,1 0 0,0 0 1,-1 0-1,1 0 0,-1 0 1,1-1-1,-1 1 0,1 0 1,0 0-1,-1 0 0,1-1 1,25-8 300,31-25-146,-46 26-247,1 0 0,0 1 0,0 0-1,1 1 1,17-6 0,-30 11 31,0 1 0,1 0-1,-1 0 1,1 0 0,-1 0 0,0 0 0,1 0 0,-1 0-1,0 0 1,1 0 0,-1 0 0,1 0 0,-1 0-1,0 0 1,1 0 0,-1 0 0,1 0 0,-1 0 0,0 0-1,1 0 1,-1 1 0,0-1 0,1 0 0,-1 0-1,0 0 1,1 1 0,-1-1 0,0 0 0,0 0 0,1 1-1,-1-1 1,0 0 0,0 1 0,1-1 0,-1 0-1,0 1 1,0 18-182,-14 22-726,13-38 493,-4 8-976,1 1-4633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11851,'0'0'12716,"-10"10"-11579,-137 155 2700,98-103-3847,2 2 0,-55 102 0,99-162 472,-4 10-3850,4-14-584,1-8-1302,2-14-4121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12460,'0'0'11755,"34"49"-10122,-19-29-351,6 5-353,3-2-321,8 2-320,8 2-192,-2-1 1,1 1-706,3-5-2306,-7-7-3203,1-7-8295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8904,'0'0'8392,"10"0"-5770,8-2-1518,47-1 2870,-60 3-3635,1 0 0,-1 0 1,1 1-1,-1-1 1,1 1-1,-1 0 0,0 1 1,0 0-1,6 2 1,-10-4-321,0 1 1,1 0 0,-1 0 0,0 0 0,0 0-1,0 1 1,0-1 0,0 0 0,0 0 0,0 0 0,0 1-1,-1-1 1,1 1 0,0-1 0,-1 0 0,1 1 0,-1-1-1,0 1 1,1-1 0,-1 1 0,0 0 0,0-1-1,0 1 1,0-1 0,0 1 0,0-1 0,0 1 0,-1-1-1,1 1 1,-1-1 0,1 1 0,-1-1 0,1 1-1,-1-1 1,0 0 0,0 1 0,0-1 0,-1 2 0,-4 5 15,0 0 0,0-1 1,-1 0-1,-11 11 1,-11 4 119,-19 16-24,46-35-138,-1 0 0,0 0-1,1-1 1,-1 2 0,1-1 0,0 0-1,0 0 1,0 1 0,1-1 0,-1 1-1,1-1 1,-2 6 0,3-8 2,0 0 0,1 0-1,-1 0 1,0 0 0,0 0 0,0 0 0,1 0 0,-1 0 0,1 0-1,-1 0 1,0 0 0,1 0 0,0 0 0,-1 0 0,1 0-1,0 0 1,-1 0 0,1-1 0,0 1 0,0 0 0,0-1-1,-1 1 1,1 0 0,0-1 0,0 1 0,0-1 0,0 0 0,0 1-1,0-1 1,2 1 0,36 8 17,-34-8-3,81 6-1569,-28-9-3238,0-5-4176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12812,'0'0'11243,"-2"74"-10346,-7-43-257,3 9-287,4 0-225,-2-2-64,4 0 32,0-5-224,0-6-545,0-5-128,4-9-864,-2-7-2019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10698,'0'0'10250,"64"10"-8200,-32-3-929,7-4-513,5 2-447,3-2-129,2-1-1666,2-2-4131,-2 0-10219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8200,'0'0'16890,"1"9"-15710,-3 10-674,0-1-1,-1 0 1,-7 23-1,3-14-694,-6 49 0,13-70-281,-6 45-4411,-7-23-4598,4-22 2289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8552,'0'0'12940,"62"5"-12908,-28 9 0,2-1-1025,6-1-1985,7-3-2884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74 11915,'0'0'7228,"1"-9"-4590,0 6-2368,-1-1 1,0 0 0,1 0 0,-1 0-1,-1 1 1,1-1 0,0 0-1,-1 0 1,-1-4 0,1 6-187,0 1-1,0-1 1,0 1 0,0-1 0,-1 1 0,1-1 0,0 1-1,-1 0 1,1 0 0,-1 0 0,1 0 0,-1 0-1,0 0 1,1 0 0,-1 0 0,0 1 0,0-1-1,1 1 1,-1-1 0,0 1 0,0 0 0,0-1-1,0 1 1,1 0 0,-1 0 0,-2 1 0,-7-1-76,0 1 1,1 1 0,-1 0-1,1 0 1,-1 1 0,1 1-1,0-1 1,0 1 0,1 1-1,-1 0 1,1 1-1,0-1 1,0 2 0,1-1-1,0 1 1,0 1 0,1-1-1,-1 1 1,2 0 0,-1 1-1,1 0 1,0 0 0,1 0-1,0 1 1,1 0 0,0-1-1,0 2 1,-3 15 0,7-24-5,-1-1 1,1 1 0,-1-1 0,1 1 0,0-1 0,0 1 0,0-1 0,0 1 0,0-1 0,0 1 0,0-1 0,0 1 0,1-1 0,-1 1 0,1-1-1,-1 1 1,1-1 0,-1 1 0,1-1 0,0 0 0,0 1 0,-1-1 0,1 0 0,0 0 0,0 1 0,1-1 0,-1 0 0,0 0 0,0 0-1,0 0 1,1-1 0,-1 1 0,0 0 0,2 0 0,4 1 29,-1-1-1,0-1 1,1 1 0,-1-1-1,1 0 1,12-2 0,-19 2-31,11-2 55,0 0 1,-1 0 0,1-1-1,-1-1 1,0 0 0,0 0 0,0-1-1,0 0 1,-1-1 0,0 0-1,0 0 1,14-14 0,-2 0 160,-2-1 0,0-1 0,25-39-1,-43 60-89,-4 3-153,1 1 1,0-1 0,-1 0 0,1 1 0,0-1-1,0 1 1,0 0 0,0-1 0,1 1 0,-1 0-1,1 0 1,-2 6 0,-11 37-1,11-33 142,0 0 0,1 0-1,1 0 1,0 16 0,1-25-389,0 0 0,0 0 0,1-1 0,0 1 1,0 0-1,0-1 0,0 1 0,3 5 0,-3-7-302,0 0 0,0-1 0,1 1 0,-1-1 0,0 0-1,1 1 1,-1-1 0,0 0 0,1 0 0,0 0 0,-1 0 0,1 0 0,0 0 0,-1 0 0,1 0 0,0-1 0,0 1 0,2 0 0,7 0-9875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16592,'0'0'10815,"-1"9"-10526,-4 30 22,-8 82 210,13-120-516,0-1 0,0 1-1,0 0 1,0 0 0,0-1 0,0 1-1,0 0 1,0-1 0,0 1-1,1 0 1,-1-1 0,0 1 0,0 0-1,1-1 1,-1 1 0,0 0 0,1-1-1,-1 1 1,0-1 0,1 1-1,-1-1 1,1 1 0,-1-1 0,1 1-1,0-1 1,-1 1 0,1-1-1,-1 0 1,1 1 0,0-1 0,23-3 255,22-24 39,-46 26-300,50-40 65,-38 29-57,0 1 1,1 1-1,0 0 1,16-8-1,-28 21-25,0-1 0,-1 1 0,1 0-1,0-1 1,-1 1 0,0 0 0,1-1 0,-1 1-1,0 0 1,-1 0 0,0 5 0,-1 1 106,0 0 0,-1 1 0,0-1 0,-6 13 0,5-14-45,1-1-1,0 1 0,0-1 1,1 1-1,0 0 0,0 0 1,0 12-1,2-19-333,0-1-1,1 0 1,-1 1 0,0-1 0,1 0 0,-1 1-1,1-1 1,-1 0 0,1 1 0,-1-1-1,1 0 1,-1 0 0,0 0 0,1 0-1,-1 1 1,1-1 0,-1 0 0,1 0-1,0 0 1,-1 0 0,1 0 0,-1 0-1,1 0 1,-1 0 0,1 0 0,-1-1-1,1 1 1,-1 0 0,1 0 0,-1 0 0,0-1-1,1 1 1,-1 0 0,1 0 0,0-1-1,12-12-11687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79 5605,'0'0'4666,"10"-10"-1233,0 0-2354,19-19 510,2 1 3713,-30 27-3311,-4 15-283,-14 17-1077,-2-1-1,-2-1 0,-31 36 1,14-19-174,-41 49 53,-40 53-232,100-121-396,0 1-1,2 1 1,-20 48 0,31-64-2735,5-23-3387,2-4 3818,-1-16-5185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16912,'0'0'5285,"-36"71"-4612,31-37 63,3 4 1,-2-2-96,4-4-225,0-5-192,0-4-160,6-6-32,3-12-128,-2-5-1217,-3 0-2306,2-11-3812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11371,'0'0'10212,"2"10"-8450,1 6-1090,1 0 1,1 0 0,0-1-1,1 0 1,1 0 0,0 0-1,1-1 1,18 26-1,16 1-792,2-1-1,2-3 0,55 36 0,-83-60-698,12 6-3014,-10-8-1799,-2-6-4031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11211,'0'0'12198,"1"8"-11499,0 40 931,-1-1 0,-11 75 0,11-122-1614,-1 1 1,1 0-1,0 0 0,0-1 1,0 1-1,0 0 0,0 0 1,0-1-1,0 1 0,0 0 1,0 0-1,0-1 0,0 1 1,1 0-1,-1 0 0,0-1 1,0 1-1,1 0 0,-1-1 1,1 1-1,-1 0 0,0-1 1,1 1-1,-1-1 0,1 1 1,0-1-1,-1 1 0,1-1 1,-1 1-1,1-1 0,0 1 1,-1-1-1,1 0 0,1 1 1,0-1 24,1 1 1,0-1-1,-1 0 1,1-1 0,-1 1-1,1 0 1,-1-1-1,1 1 1,-1-1 0,5-2-1,54-30 291,-31 7-272,-25 20-50,1 1 0,-1 0 0,1 0 0,0 1-1,0 0 1,0 0 0,13-6 0,-18 11-24,-1 0 1,1 0-1,0 0 0,-1 0 0,1 0 0,-1 0 0,1 0 1,-1 0-1,1 0 0,-1 0 0,0 0 0,1 0 0,-1 0 1,0 1-1,0-1 0,0 0 0,0 0 0,0 0 1,0 0-1,0 1 0,-1 0 0,0 32 51,-7 3 619,2-9-2962,4-10-7820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5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8264,'0'0'8760,"11"3"-7527,-1 0-980,-1 1-1,0 0 1,0 1-1,0 0 0,-1 0 1,0 1-1,0 0 1,0 1-1,-1-1 1,0 1-1,0 1 0,0 0 1,6 9-1,20 26 210,-1 2-1,-2 0 1,-2 2-1,39 93 1,-59-121-243,-2 0 1,0 0-1,-2 1 1,0-1-1,-1 1 0,0 0 1,-2 0-1,-1 0 1,0 1-1,-2-1 0,0 0 1,-1 0-1,-1-1 1,-1 1-1,0-1 1,-13 29-1,4-18-121,-1-1 0,-1-1 1,-2-1-1,-1 0 0,0-1 0,-2-1 1,-1-1-1,-1-1 0,-41 32 0,31-37-3186,11-14-3209,2-5-6050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12620,'0'0'9529,"15"-1"-8381,293-36 1353,-169 17-2460,177-4 0,-247 24-3313,-69 0 3136,0 0 0,0 0 0,1 0 0,-1 0-1,0 0 1,0 0 0,0 0 0,1 0 0,-1 0 0,0 0 0,0 0 0,1 0-1,-1 0 1,0 0 0,0 1 0,0-1 0,1 0 0,-1 0 0,0 0-1,0 0 1,0 0 0,1 0 0,-1 1 0,0-1 0,0 0 0,0 0 0,0 0-1,0 0 1,1 1 0,-1-1 0,0 0 0,0 0 0,0 0 0,0 1 0,0-1-1,0 0 1,0 0 0,0 0 0,0 1 0,0-1 0,0 0 0,0 0 0,0 1-1,0-1 1,0 0 0,0 0 0,0 0 0,0 1 0,0-1 0,0 0-1,0 0 1,0 1 0,0-1 0,0 0 0,-1 0 0,-5 7-5432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12460,'0'0'1954,"60"0"544,-16-7-576,8 1-449,9 1-448,7 0-320,-3 2-449,3 2-192,4 0-32,-2 1-32,-4-2 32,0 0-32,-2-5 0,-8 2 0,-3-3-64,-4 1-737,-9-3-1889,-10-2-2691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3395,'0'0'10544,"1"-8"-8489,2-5-2226,2-5 4473,-3 44-1787,-7 92-1640,1-71-658,3-1 1,6 75-1,2-88-1458,-2-26-6572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7847,'0'0'10213,"0"12"-8510,1 3-1329,0 0 0,1-1-1,1 1 1,0-1 0,1 0 0,1 0 0,0 0 0,1 0 0,10 18 0,-14-28-270,1 1 0,-1-1 0,1 0 0,0 0 0,0 0 0,0-1 0,1 1 0,-1-1-1,1 0 1,0 0 0,0 0 0,0 0 0,0 0 0,1-1 0,-1 0 0,1 0 0,-1 0 0,1-1 0,0 1 0,0-1 0,-1 0 0,1-1 0,0 1 0,0-1 0,0 0 0,0 0 0,0 0 0,0-1 0,0 0 0,-1 0-1,1 0 1,0 0 0,0-1 0,7-4 0,0 0 84,-1 0 0,0-1 0,0 0-1,-1-1 1,0-1 0,0 1-1,-1-2 1,0 1 0,-1-1 0,0 0-1,0-1 1,-1 0 0,-1 0-1,0-1 1,8-19 0,-10 19-1093,-1 1 0,0-1 0,0 1 0,-1-1 0,-1 0 0,1-14 0,-1 19-4011,3-2-3023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3940,'-1'-26'9640,"-1"37"-3113,0 18-3263,2-3-3509,2 46 967,-1 41-553,-10-43-2961,-3-40-952,-5-19-3055,4-10-2538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9513,'0'0'2819,"11"-6"-252,-1 0-2111,0 1 0,1 0 0,0 1 0,0 0 0,0 1 0,0 0 0,0 1 0,1 0 0,11 0-1,-14 2-287,1 0-1,-1 1 0,0 0 1,1 0-1,-1 1 1,0 1-1,0-1 0,16 9 1,-23-10-156,1 0 1,-1 0-1,0 0 1,0 1-1,-1-1 1,1 1-1,0-1 0,0 1 1,-1 0-1,1 0 1,-1 0-1,0 0 1,1 0-1,-1 0 1,0 0-1,0 0 1,0 0-1,0 1 1,-1-1-1,1 0 1,-1 1-1,1-1 1,-1 0-1,0 1 1,0-1-1,0 1 1,0-1-1,0 0 1,-1 1-1,1-1 1,-1 0-1,1 1 0,-1-1 1,0 0-1,0 0 1,0 1-1,0-1 1,0 0-1,-1 0 1,-1 2-1,-3 4 72,0 0 0,0 0 0,0-1 0,-1 0 0,-13 10 0,13-11-46,0 0 0,1 0 0,-1 0 0,1 1-1,0 0 1,-7 12 0,13-18-30,-1 0 0,0 1-1,1-1 1,-1 0 0,1 1 0,-1-1 0,1 0 0,-1 1-1,1-1 1,0 1 0,0-1 0,0 0 0,0 1-1,0-1 1,0 1 0,0-1 0,0 1 0,1-1-1,-1 0 1,0 1 0,1-1 0,0 1 0,-1-1-1,1 0 1,1 2 0,0 0 7,0-1 1,1 0-1,-1 0 1,1 0-1,-1 0 1,1 0-1,0-1 1,-1 1-1,1-1 1,0 0-1,4 1 1,7 2-934,1 0 0,-1-2 0,29 2 0,-12-3-3262,1-1-1537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32 8008,'0'0'9673,"1"2"-9592,-1 0 0,1 0 0,0 0 0,1 0 0,-1 0 0,0 0 0,1 0 0,-1 0 0,1 0 0,1 1 0,1-1 212,0-1 1,0-1-1,0 1 0,0 0 0,-1-1 0,1 0 0,0 0 1,0 0-1,0 0 0,0-1 0,0 0 0,8-2 1,-11 3-210,0 0 1,1 0 0,-1-1 0,0 1-1,0-1 1,1 1 0,-1-1 0,0 0 0,0 1-1,0-1 1,0 0 0,0 0 0,1 0 0,-2 0-1,1 0 1,0 0 0,0 0 0,0 0-1,0 0 1,-1 0 0,1-1 0,0 1 0,-1 0-1,1 0 1,-1-1 0,0 1 0,1 0 0,-1-1-1,0 1 1,0 0 0,0-1 0,0 1-1,0 0 1,0-1 0,0 1 0,0 0 0,-1-1-1,1 1 1,0 0 0,-1-1 0,0-1 0,0 2-72,-1 0 1,1 0 0,0 0 0,0 0-1,-1 1 1,1-1 0,-1 0 0,1 0 0,-1 1-1,1-1 1,-1 1 0,1 0 0,-1-1 0,1 1-1,-1 0 1,0 0 0,1 0 0,-1 0 0,1 0-1,-1 0 1,-2 1 0,-36 7-227,33-4 171,0 0-1,0 0 1,0 1 0,0 0-1,1 0 1,0 0-1,0 1 1,0 0-1,-7 11 1,10-14-49,1 0 0,0 1 0,-1-1 0,1 1 1,0-1-1,1 1 0,-1 0 0,1 0 0,-1-1 0,1 1 0,0 0 0,1 0 1,-1 0-1,1 1 0,0-1 0,0 0 0,0 0 0,0 0 0,1 0 0,-1 0 1,3 6-1,-2-8-94,0 0 1,1 0-1,-1 0 1,1 0-1,0 0 1,0 0-1,0 0 1,0-1-1,0 1 0,0-1 1,0 0-1,0 1 1,0-1-1,1 0 1,-1 0-1,0 0 1,1-1-1,4 2 1,49 4-6042,-19-6 129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7175,'0'0'5952,"12"7"-5189,-3-1-681,0-2 0,0 1-1,1-1 1,-1 0-1,1-1 1,0 0-1,0-1 1,0 0-1,1-1 1,16 1-1,-26 2 2595,-12 7-962,-27 20-77,12-11-815,24-18-779,0 0 0,0-1 0,0 1-1,0 1 1,0-1 0,0 0-1,0 0 1,1 1 0,-1-1 0,1 1-1,0-1 1,0 1 0,0-1-1,0 1 1,0 0 0,0 4-1,2-7-15,1 1 0,0 0-1,0 0 1,0-1 0,0 1-1,0-1 1,0 0 0,0 1-1,0-1 1,0 0 0,0 0-1,0 0 1,0-1 0,2 1-1,1-1 23,20 1-88,-14-1-167,-1 1 1,1-1-1,-1 2 0,1 0 1,0 0-1,-1 1 1,1 0-1,-1 1 0,0 0 1,11 5-1,-20-8 220,0 1 1,0-1-1,0 1 0,0-1 0,0 1 1,0 0-1,0-1 0,0 1 0,-1 0 1,1 0-1,0 0 0,0 0 0,-1 0 1,1 0-1,0 0 0,-1 0 0,1 0 1,-1 0-1,0 0 0,1 0 0,-1 0 1,0 0-1,1 0 0,-1 0 0,0 0 1,0 1-1,0 1 0,-1-1 118,0 1 0,0-1 0,0 0 0,0 0 0,0 0 0,0 0 0,-1 0 0,1 0 0,-1 0 0,0 0 0,1-1 0,-4 3 0,-6 5 531,0-1 0,-1-1 0,-17 9 0,22-12-546,-1-1 0,0 0 0,1 0 0,-1 0 0,0-1 0,0-1 0,0 1 0,0-1-1,-10 0 1,17-1-330,0-1-1,0 1 1,0 0-1,0-1 1,0 1-1,0-1 1,0 1-1,1-1 1,-1 0-1,0 1 1,0-1 0,1 0-1,-1 1 1,0-1-1,1 0 1,-1 0-1,1 0 1,-1 0-1,1 0 1,-1 0-1,1 1 1,0-1-1,0 0 1,-1 0-1,1 0 1,0 0-1,0 0 1,0 0-1,0 0 1,0 0-1,0 0 1,0 0-1,0 0 1,0 0-1,1 0 1,-1 0-1,0 0 1,1-1-1,-1-7-2894,0-20-7900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12236,'0'0'16271,"-1"8"-16255,2 32-893,0-38 598,0 1 0,0-1 0,0 1 0,0-1 1,1 1-1,-1-1 0,1 0 0,-1 0 0,1 0 0,0 0 0,0 0 0,0 0 1,0 0-1,0-1 0,0 1 0,1-1 0,-1 1 0,1-1 0,-1 0 1,1 0-1,-1 0 0,1 0 0,3 0 0,18 5-3454,-9-3 2423,0 1-1,0 0 1,0 1 0,22 11 0,-35-15 1481,0 0 0,0 0 0,0 1 1,-1-1-1,1 0 0,0 1 1,-1-1-1,1 1 0,-1 0 0,0-1 1,1 1-1,-1 0 0,0 0 1,0 0-1,0 0 0,1 3 1,-2-3 307,0 1 1,0-1 0,0 0-1,0 0 1,-1 0 0,1 0-1,-1 1 1,1-1 0,-1 0-1,0 0 1,1 0 0,-1 0-1,0 0 1,-1 0 0,1 0-1,0-1 1,0 1 0,-1 0-1,-2 2 1,-2 1 157,0 1 0,1-2 0,-1 1 0,-13 6 0,-18 16 1484,37-27-1955,17 2-488,1 0 0,0 1 0,-1 1 1,0 0-1,1 1 0,-2 1 0,1 1 1,-1 0-1,0 1 0,23 16 0,-37-23 332,0 0 0,0 1 0,-1-1 0,1 0 0,0 1-1,-1-1 1,1 1 0,-1-1 0,0 1 0,1 0 0,-1-1 0,0 1-1,0 0 1,0 0 0,0 0 0,0 0 0,-1 0 0,1 0-1,-1 0 1,1 0 0,-1 0 0,0 1 0,1 2 0,-2-2 102,0-1-1,0 1 1,0-1 0,0 1 0,0-1 0,-1 1 0,1-1 0,-1 0 0,0 0 0,1 0 0,-1 0 0,0 0 0,0 0 0,0 0 0,-5 2 0,-2 2 132,0-1 1,0 0-1,-1 0 1,0-1-1,0 0 1,0-1-1,0 0 1,-16 2-1,21-5-338,1 1-1,-1-1 0,0 0 1,1 0-1,-1 0 0,0-1 0,1 1 1,-8-3-1,10 2-245,1 0-1,-1 0 1,1 0 0,0 0-1,-1-1 1,1 1 0,0 0-1,0 0 1,0-1 0,0 1-1,0-1 1,0 1 0,0-1-1,1 1 1,-1-1 0,1 0-1,-1 1 1,1-1 0,-1 0-1,1 1 1,0-1 0,0 0-1,0 1 1,0-1 0,0 0-1,0-2 1,0-18-5724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143 239 9225,'0'0'3689,"-8"-3"-940,5 1-2633,0 1 0,-1 0-1,1-1 1,0 1 0,-1 1 0,1-1 0,-1 0 0,1 1 0,-1 0 0,1-1-1,-1 1 1,1 1 0,-1-1 0,1 0 0,-1 1 0,1 0 0,-1 0 0,1 0-1,0 0 1,-1 1 0,1-1 0,0 1 0,0 0 0,0-1 0,0 1 0,0 1-1,1-1 1,-1 0 0,0 1 0,1 0 0,0-1 0,0 1 0,-3 5 0,0 0 83,1 1 1,1-1-1,-1 1 1,-2 14 0,5-19-138,0-1 1,0 1 0,1 0-1,-1-1 1,1 1 0,0 0-1,0-1 1,1 1 0,-1 0-1,1 0 1,-1-1-1,1 1 1,0-1 0,2 5-1,-1-6-48,-1-1 0,1 1 0,0-1 0,0 0 0,-1 1-1,1-1 1,0 0 0,0 0 0,0 0 0,0 0 0,0-1-1,0 1 1,1 0 0,-1-1 0,0 0 0,0 1 0,0-1 0,0 0-1,1 0 1,-1 0 0,0-1 0,4 0 0,1 0 45,0 0 0,0 0 0,0-1 0,0 0 0,12-6 0,-9 3-46,-1-1 1,-1 0-1,1-1 1,-1 0-1,0 0 1,-1-1-1,1 0 0,-1 0 1,-1-1-1,0 0 1,0 0-1,-1 0 1,0-1-1,-1 0 0,0 0 1,5-18-1,-3 6 12,-2-1-1,0 0 1,-2-1 0,0 1-1,-2 0 1,-4-40-1,4 61-29,0 1-1,0-1 1,0 1-1,0 0 1,0-1-1,-1 1 1,1-1-1,-1 1 0,1 0 1,-1-1-1,1 1 1,-1 0-1,0 0 1,0 0-1,0-1 1,-1-1-1,1 3-2,1 0-1,-1 0 1,0-1 0,1 1-1,-1 0 1,0 0 0,1 0-1,-1 0 1,0 0 0,1 0-1,-1 0 1,0 0 0,1 0-1,-1 0 1,1 0 0,-1 0-1,0 0 1,1 0-1,-1 0 1,0 1 0,1-1-1,-1 0 1,1 1 0,-2 0-1,-1 1-16,1 0-1,-1 0 0,0 0 0,1 1 0,-1-1 0,1 1 0,0 0 0,0 0 0,0 0 0,0 0 0,-1 4 0,1-3 13,0 0 0,1 1 0,0-1 0,0 1 0,0-1 0,0 1 0,1-1-1,-1 1 1,1-1 0,0 1 0,1-1 0,-1 1 0,1 0 0,0-1-1,0 1 1,0-1 0,1 0 0,-1 1 0,4 4 0,0-1 10,0-1 0,1 0 0,-1 0 0,2-1 1,-1 1-1,1-1 0,0-1 0,13 9 0,-16-11-10,1 0-1,-1 0 1,0 1 0,0-1-1,0 1 1,0 0 0,0 0-1,-1 0 1,0 1 0,1-1-1,-2 1 1,1-1 0,-1 1-1,1 0 1,-1 0-1,2 10 1,-4-11 19,0 1 0,0-1 0,0 1 0,0-1 0,-1 1 0,0-1 0,0 1 0,0-1 0,-1 0 0,1 1 0,-1-1 0,0 0 0,0 0 0,-1 0 0,1-1 0,-1 1 0,0 0 0,0-1 0,0 0 0,-4 4 0,4-3-214,-2-1-5211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11371,'0'0'9310,"9"6"-8557,28 21-161,-35-26-537,0 0-1,0 1 1,1-1 0,-1 0-1,0 0 1,0 0 0,1-1-1,-1 1 1,1 0 0,-1-1-1,0 0 1,1 1-1,-1-1 1,1 0 0,-1 0-1,1-1 1,-1 1 0,0 0-1,1-1 1,-1 1-1,1-1 1,-1 0 0,0 0-1,0 0 1,1 0 0,-1 0-1,0-1 1,0 1 0,0-1-1,0 1 1,-1-1-1,1 0 1,0 1 0,-1-1-1,1 0 1,-1 0 0,1 0-1,-1 0 1,0 0-1,0-1 1,0 1 0,0 0-1,0-1 1,-1 1 0,1 0-1,0-5 1,-2 7-63,1 0 0,0-1 0,-1 1 1,1 0-1,0 0 0,-1 0 0,1-1 0,-1 1 0,1 0 0,-1 0 1,1 0-1,0 0 0,-1 0 0,1 0 0,-1 0 0,1 0 0,-1 0 1,1 0-1,-1 0 0,1 0 0,0 0 0,-1 0 0,1 0 1,-1 0-1,1 1 0,-1-1 0,1 0 0,0 0 0,-1 0 0,1 1 1,0-1-1,-1 0 0,1 1 0,0-1 0,-1 0 0,1 1 1,0-1-1,-1 0 0,1 1 0,0 0 0,-18 12-161,15-8 151,-1 0 1,1 0-1,0 1 0,0-1 1,1 1-1,-4 9 1,6-14 24,-1 0 0,1 0 0,0 0 0,-1 0 0,1 0 0,0 0 0,0 0 0,0 0 0,0 0 0,0 0 1,0 0-1,0 0 0,0 0 0,0 0 0,1 0 0,-1 0 0,0 0 0,1-1 0,-1 1 0,0 0 0,1 0 1,-1 0-1,1 0 0,0-1 0,-1 1 0,1 0 0,-1 0 0,1-1 0,0 1 0,0 0 0,-1-1 0,1 1 1,0-1-1,0 1 0,0-1 0,0 1 0,0-1 0,0 0 0,-1 0 0,1 1 0,0-1 0,0 0 0,0 0 1,0 0-1,0 0 0,0 0 0,0 0 0,2 0 0,11-1 81,1-1 1,0-1-1,-1 0 1,0 0-1,0-2 1,0 0-1,0 0 1,-1-1-1,18-12 1,28-10 67,-59 28-160,1 0 1,-1 0-1,0 0 1,0 0-1,1 0 1,-1 1-1,0-1 1,1 0-1,-1 0 0,0 0 1,1 0-1,-1 1 1,0-1-1,0 0 1,1 0-1,-1 1 1,0-1-1,0 0 1,0 0-1,1 1 0,-1-1 1,0 0-1,0 1 1,0-1-1,0 0 1,0 1-1,0-1 1,0 0-1,0 1 0,1-1 1,-1 0-1,0 1 1,0-1-1,0 0 1,-1 1-1,1-1 1,0 0-1,0 1 0,0-1 1,0 17-170,0-16 168,-6 65-203,6-66 86,0 0 1,0 0 0,0 1 0,0-1-1,0 0 1,0 0 0,1 1 0,-1-1 0,0 0-1,0 0 1,0 1 0,0-1 0,0 0 0,0 0-1,0 0 1,0 1 0,1-1 0,-1 0 0,0 0-1,0 0 1,0 0 0,0 1 0,0-1 0,1 0-1,-1 0 1,0 0 0,0 0 0,1 0 0,-1 1-1,0-1 1,0 0 0,0 0 0,1 0 0,-1 0-1,0 0 1,0 0 0,1 0 0,-1 0 0,0 0-1,0 0 1,1 0 0,-1 0 0,0 0 0,0 0-1,0 0 1,1 0 0,-1-1 0,3 1-1674,13 0-9250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 5541,'0'0'13987,"-1"10"-12738,-7 161 2418,8-171-3642,0 0-1,0 1 1,0-1-1,0 0 1,0 1-1,0-1 1,0 0-1,0 1 1,0-1-1,0 0 1,1 0-1,-1 1 1,0-1-1,0 0 1,0 1-1,1-1 0,-1 0 1,0 0-1,0 0 1,1 1-1,-1-1 1,0 0-1,0 0 1,1 0-1,-1 0 1,0 1-1,1-1 1,-1 0-1,0 0 1,0 0-1,1 0 1,-1 0-1,0 0 0,1 0 1,-1 0-1,0 0 1,1 0-1,-1 0 1,0 0-1,1 0 1,-1 0-1,0 0 1,1 0-1,-1 0 1,0-1-1,1 1 1,-1 0-1,0 0 0,0 0 1,1 0-1,-1-1 1,0 1-1,0 0 1,1 0-1,-1-1 1,0 1-1,0 0 1,0 0-1,0-1 1,1 1-1,-1 0 1,0-1-1,18-16 1184,-12 8-1218,-1-1 0,0 1 0,-1-1 1,0 0-1,-1-1 0,1 1 0,-2 0 0,0-1 1,0 0-1,-1 0 0,0-11 0,-1 22-161,20 11-1466,-4 0 1646,-6-8 14,1 0-1,0 0 1,0-1-1,1 0 0,-1-1 1,0-1-1,0 1 1,1-2-1,14-1 0,-19 1 15,0 0-1,0-1 0,-1 1 0,1-1 0,-1 0 0,1-1 0,-1 0 0,0 0 0,0 0 1,0 0-1,0-1 0,-1 0 0,1-1 0,-1 1 0,0-1 0,6-7 0,-11 12-31,1-1 0,0 1 0,-1-1 0,1 1 0,-1-1 0,1 1 0,-1-1 0,1 1 0,-1-1 0,0 0 0,1 1 0,-1-1 0,1 0 0,-1 1 0,0-1 0,0 0 0,1 1 0,-1-1 0,0 0 0,0 0 0,0 1 0,0-1 0,0 0 0,0 0 0,0 1 0,0-1 0,0 0 0,0 0 0,-1 1 0,1-1 0,0 0 0,0 0 0,-1 1 0,1-1 0,0 0 0,-1 1 0,1-1 0,-1 1 0,1-1 0,-1 0 0,1 1 0,-1-1 0,1 1 0,-1-1 0,0 1 0,1 0 0,-1-1 0,0 1 0,1-1 0,-1 1 0,0 0 0,1 0 0,-3-1 0,0 1-46,0-1 1,0 1-1,0 0 1,0 0 0,0 0-1,0 1 1,0-1-1,0 1 1,0 0-1,0-1 1,0 1 0,-4 3-1,1-1 28,1 1 0,0 0-1,0 0 1,0 0 0,1 1 0,0-1-1,0 1 1,0 0 0,0 0 0,1 1 0,-1-1-1,2 1 1,-1 0 0,0 0 0,1 0-1,-2 8 1,4-11-85,-1-1 0,1 1 0,-1 0 0,1-1 0,0 1 0,0-1 0,1 1 0,-1-1 0,0 1 0,1-1 0,-1 1 0,1-1 0,0 1 0,0-1 0,0 1 0,0-1 0,3 3 0,-2-3-246,0 1 0,0-1 0,0-1 0,1 1 0,-1 0 0,1-1 0,-1 1 0,1-1 0,0 0 0,0 0 0,-1 0 0,1 0 0,0 0 0,0 0 0,0-1 0,0 0 0,0 1 0,5-1 0,23 0-5363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88 176 11787,'0'0'4580,"-11"2"-2925,7-1-1504,-40 13 1169,43-13-1286,-1 0 0,0 0 1,0 0-1,0 0 0,1 0 0,-1 1 0,1-1 0,-1 1 0,1-1 0,-1 1 0,1-1 0,0 1 0,0 0 0,0 0 0,0 0 0,0-1 0,0 1 0,0 0 0,1 0 0,-1 0 0,1 0 0,-1 1 0,1-1 1,0 2-1,0-3-17,0 0 0,0 0 0,0 0 0,0 0 0,0-1 0,0 1 0,0 0 0,1 0 0,-1 0 0,0 0 0,0 0 1,1-1-1,-1 1 0,1 0 0,-1 0 0,1 0 0,-1-1 0,1 1 0,0 0 0,-1-1 0,1 1 0,0-1 0,-1 1 0,1-1 1,0 1-1,0-1 0,-1 1 0,1-1 0,0 1 0,0-1 0,0 0 0,1 1 0,37-1 262,10 1-345,-48 0 48,1-1 0,-1 1-1,1-1 1,-1 1 0,0 0 0,1-1 0,-1 1-1,0 0 1,1 0 0,-1 0 0,0 0 0,0 0-1,0 0 1,0 0 0,0 0 0,0 1 0,0-1-1,0 0 1,0 1 0,-1-1 0,1 1 0,0-1-1,-1 0 1,1 1 0,-1-1 0,0 1 0,1 1-1,0 9 170,-1 0-1,1 0 1,-2 0-1,0 0 1,0 0-1,-1-1 1,-1 1-1,0 0 1,0-1-1,-1 0 0,-1 1 1,0-2-1,0 1 1,-1-1-1,0 1 1,-1-2-1,0 1 1,-1-1-1,0 0 0,0 0 1,-12 8-1,20-16-170,-1 0-1,0-1 0,0 1 1,1 0-1,-1 0 1,0-1-1,0 1 0,0-1 1,0 1-1,0-1 0,0 1 1,0-1-1,0 1 0,0-1 1,-1 0-1,1 0 1,0 0-1,0 1 0,0-1 1,0 0-1,0 0 0,0-1 1,-2 1-1,2-1-3,1 1 0,-1-1 0,1 0-1,-1 1 1,1-1 0,-1 0 0,1 0-1,-1 1 1,1-1 0,0 0 0,-1 0 0,1 0-1,0 0 1,0 0 0,0 1 0,0-1 0,0 0-1,-1 0 1,2 0 0,-1 0 0,0-2 0,0-1-17,1 0-1,0 0 1,0-1 0,0 1 0,0 0 0,0 0 0,1 0-1,0 0 1,0 0 0,0 0 0,4-5 0,30-22-12,72-48 0,-77 59 40,-1-2 0,-1 0 0,-2-2 0,30-32 0,-55 55 23,-1-1 0,1 0 1,-1 1-1,1-1 0,-1 0 0,0 0 1,0 0-1,0 0 0,0 0 0,0 0 0,0 0 1,-1-1-1,1 1 0,-1 0 0,1-3 1,-1 4-6,-1 0 1,1 0-1,-1 0 1,1 1-1,-1-1 1,0 0-1,1 0 1,-1 1 0,0-1-1,1 0 1,-1 1-1,0-1 1,0 0-1,0 1 1,0 0 0,1-1-1,-1 1 1,0-1-1,0 1 1,0 0-1,0 0 1,0-1-1,0 1 1,0 0 0,0 0-1,0 0 1,0 0-1,0 0 1,0 0-1,0 0 1,0 1-1,-1-1 1,-2 1 2,0 0 0,0 0 1,0 1-1,1-1 0,-1 1 0,0 0 0,1 0 0,-1 0 1,1 1-1,0-1 0,-1 1 0,1-1 0,0 1 0,1 0 1,-1 0-1,1 1 0,-1-1 0,1 1 0,0-1 0,0 1 0,0-1 1,1 1-1,-1 0 0,1 0 0,0 0 0,0 0 0,0 0 1,1 0-1,-1 0 0,1 0 0,0 0 0,0 0 0,2 6 1,-2-8 27,1-1 1,0 1 0,0-1 0,0 1-1,0-1 1,1 0 0,-1 1-1,0-1 1,0 0 0,1 0 0,-1 0-1,1 0 1,-1 0 0,1 0 0,-1-1-1,1 1 1,0 0 0,-1-1-1,1 1 1,0-1 0,-1 0 0,1 1-1,3-1 1,46 0 746,-39 0-659,-1-1-84,0-1 1,0 0-1,0-1 0,0 0 1,-1-1-1,1 0 1,-1 0-1,0-1 0,0-1 1,0 0-1,-1 0 1,16-14-1,-12 9-22,0-1 1,-1-1-1,0 0 1,-1-1-1,0 0 1,-1 0-1,12-24 1,-20 32 3,1 1 1,-1-1 0,0 1 0,-1-1 0,0 0 0,0 1 0,0-1 0,0 0-1,-1 0 1,0 0 0,-1-9 0,1 14-22,-1-1-1,1 1 1,-1-1-1,1 1 1,-1-1-1,1 1 1,-1 0-1,0-1 1,0 1-1,1 0 1,-1-1-1,0 1 1,0 0-1,0 0 1,-1 0 0,1 0-1,0 0 1,-2-2-1,0 3-23,1-1 1,0 0-1,0 1 0,0-1 1,-1 1-1,1 0 0,0 0 1,-1 0-1,1 0 0,0 0 0,0 0 1,-1 0-1,1 1 0,0 0 1,0-1-1,-4 2 0,1 1 5,-1-1 0,1 1 0,0 1 0,-1-1-1,2 1 1,-1-1 0,0 1 0,1 1 0,0-1 0,0 1-1,0-1 1,0 1 0,1 0 0,0 1 0,0-1 0,0 0-1,-2 8 1,0 0-9,1-1 0,0 1-1,1 0 1,0 0 0,1 0 0,0 25-1,2-34 6,0 0-1,0 1 0,1-1 0,-1 0 1,1 0-1,0 0 0,1 0 0,-1-1 1,1 1-1,-1 0 0,1 0 0,0-1 1,1 1-1,-1-1 0,0 0 0,1 0 1,0 0-1,0 0 0,0 0 0,4 2 1,-1-1-207,0 0 1,0 0 0,1-1-1,0 0 1,0 0 0,0-1-1,0 0 1,0 0 0,0-1-1,11 1 1,18 0-5143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7399,'3'-28'6105,"-3"25"-4014,0 6-534,-6 43 940,2-5-2180,-11 67 1529,2-13-124,-1 110 0,14-204-1583,-1-13 223,1 1 0,1 0 0,0 0 1,1-1-1,2-10 0,3-28-336,0-80-1521,8 150 22,-13-17 1478,0 1 0,0-1 0,0 1 0,0-1 0,1 0 0,-1 0 0,1 0 0,0 0 0,0 0 0,0-1 0,0 1 0,1-1 0,-1 0 0,0 0 0,1 0 0,0 0 0,-1-1 0,1 0 0,0 1 0,0-1 0,0-1 0,0 1 0,0 0 0,0-1 0,0 0 0,0 0 0,0 0 0,0-1 0,0 1 0,0-1 0,0 0 0,0 0 0,0 0 0,3-2 0,3 0 69,-1-1-1,0 0 0,0 0 0,0-1 1,-1 0-1,0 0 0,0-1 0,0 0 1,0-1-1,-1 0 0,0 0 1,-1 0-1,6-9 0,4-18 213,-21 60-860,4-20 563,0 0 0,1 0 1,-1 0-1,1 1 0,0-1 1,1 0-1,0 0 0,1 6 1,-1-10 30,-1 0 1,1 0-1,0-1 0,0 1 1,0 0-1,0-1 1,0 1-1,1-1 0,-1 1 1,1-1-1,-1 1 1,0-1-1,1 0 0,0 0 1,-1 0-1,1 0 1,0 0-1,0 0 0,-1 0 1,1-1-1,0 1 1,0-1-1,0 1 0,0-1 1,0 0-1,0 1 1,3-1-1,3 0 40,0 0 1,0 0-1,0-1 0,0 0 0,-1 0 1,1-1-1,0 0 0,-1 0 1,1-1-1,-1 1 0,1-2 0,-1 1 1,-1-1-1,1 0 0,0-1 1,11-10-1,-18 15-75,1 0 1,-1-1-1,0 1 1,1 0-1,-1 0 1,0 0-1,1 0 1,-1 0-1,1 0 1,-1-1-1,0 1 1,1 0-1,-1 0 1,0 0-1,1 0 1,-1 0-1,1 0 1,-1 1-1,0-1 0,1 0 1,-1 0-1,0 0 1,1 0-1,-1 0 1,1 0-1,-1 1 1,0-1-1,0 0 1,1 0-1,-1 1 1,0-1-1,1 0 1,-1 0-1,0 1 1,0-1-1,1 0 1,-1 1-1,0-1 1,0 0-1,0 1 0,1-1 1,-1 0-1,0 1 1,0-1-1,0 0 1,0 1-1,0-1 1,0 1-1,7 8 177,4-19 116,-5 0-392,-1-1-1,0 1 1,-1-1 0,0 0 0,0 0 0,-1 0 0,2-13 0,-5 23 28,0 1 1,0 0-1,0-1 1,0 1-1,0 0 1,0-1-1,0 1 0,1 0 1,-1-1-1,0 1 1,0 0-1,0-1 1,1 1-1,-1 0 1,0 0-1,0-1 1,1 1-1,-1 0 0,0 0 1,1 0-1,-1-1 1,0 1-1,1 0 1,-1 0-1,0 0 1,1 0-1,-1 0 1,0 0-1,1 0 0,-1-1 1,0 1-1,1 0 1,-1 0-1,0 0 1,1 1-1,-1-1 1,1 0-1,-1 0 1,0 0-1,1 0 0,-1 0 1,0 0-1,1 0 1,-1 1-1,0-1 1,0 0-1,1 0 1,-1 0-1,1 1 1,21 13-4561,-16-10 2465,3 1-1454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7847,'0'0'9674,"49"36"-13198,-24-27-4932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10346,'0'0'12513,"0"10"-12406,-15 228 160,15-238-369,0 0 0,0 0 1,0 1-1,0-1 0,1 0 1,-1 0-1,0 1 0,0-1 1,0 0-1,0 0 0,0 1 0,0-1 1,-1 0-1,1 0 0,0 1 1,0-1-1,0 0 0,0 0 1,0 1-1,0-1 0,0 0 1,0 0-1,0 0 0,-1 1 1,1-1-1,0 0 0,0 0 1,0 0-1,0 0 0,-1 1 1,1-1-1,0 0 0,0 0 1,-1 0-1,1 0 0,0 0 0,0 0 1,0 0-1,-1 1 0,1-1 1,0 0-1,0 0 0,-1 0 1,1 0-1,0 0 0,0 0 1,-1 0-1,1 0 0,0 0 1,0 0-1,-1-1 0,1 1 1,0 0-1,0 0 0,-1 0 1,1 0-1,0 0 0,0 0 1,0 0-1,-1-1 0,1 1 0,0 0 1,0 0-1,-6-7-4067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11339,'0'0'10089,"65"-13"-8551,-34 13-193,4 0-480,3 0-545,4 0-224,-3 0-32,-3 0-64,-6 0-288,-7 0-961,-10 0-1474,-7 0-2017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11018,'0'0'11852,"49"24"-9770,-21-21-257,-2-3-960,3 0-673,5 0-192,-8 1 32,-3 0-993,-6 2-1249,-6-3-1281</inkml:trace>
  <inkml:trace contextRef="#ctx0" brushRef="#br0" timeOffset="1">1 110 12492,'0'0'10025,"55"14"-9480,-29-9-417,6 1-64,4-1-128,2-1-1538,1-4-2946,-3 0-3812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66 641,'0'0'21673,"11"1"-21603,-1 0-65,0-1 6,1 2 0,-1-1-1,0 1 1,14 5 0,-22-6-17,1-1 0,-1 1 0,0 0 1,0 0-1,0 0 0,0 0 0,0 1 1,0-1-1,0 1 0,0-1 1,0 1-1,-1-1 0,1 1 0,-1 0 1,1 0-1,-1 0 0,0 0 1,0 0-1,0 0 0,0 0 0,0 0 1,0 1-1,0-1 0,-1 0 1,1 0-1,-1 1 0,1 3 0,-1-2 162,-2 27-105,2-30 1,1 0 0,-1 0 0,0 0 0,-1-1 1,1 1-1,0 0 0,0 0 0,0 0 0,0-1 0,-1 1 0,1 0 0,0 0 0,-1 0 1,1-1-1,0 1 0,-1 0 0,1-1 0,-1 1 0,0 0 0,1-1 0,-1 1 0,1-1 0,-1 1 1,0-1-1,1 1 0,-1-1 0,-1 1 0,1-26 2889,0-13-2808,-1 27-131,1 0 0,1-1 0,0 1 1,0 0-1,1-1 0,1 1 0,3-14 0,-4 24-17,0 0 1,0 0-1,0 0 1,0 0-1,0 0 1,0 1-1,0-1 0,0 0 1,0 1-1,1-1 1,-1 1-1,0-1 1,0 1-1,1-1 0,-1 1 1,0 0-1,1 0 1,-1 0-1,0 0 1,3 0-1,35 1-372,-27 0 327,-2-1 20,66 4 14,-71-3 2,0 0 0,0 0 0,0 0 1,0 0-1,0 1 0,0 0 0,0 0 0,0 0 0,-1 0 1,1 1-1,6 5 0,-9-6 7,-1 0 0,0 0 0,0 0 1,0 0-1,0 0 0,0 0 0,0 0 0,-1 0 0,1 0 1,-1 1-1,1-1 0,-1 0 0,0 0 0,0 0 1,0 1-1,0-1 0,0 0 0,-1 0 0,1 0 0,-1 1 1,1-1-1,-2 3 0,-21 47 3,21-49 9,2-2 1,-1 0-1,0-1 0,1 1 1,-1 0-1,1 0 1,-1 0-1,1 0 1,-1 0-1,1 0 0,0 0 1,0 0-1,-1 0 1,1 0-1,0 0 1,0 0-1,0 0 0,0 0 1,0 1-1,0-1 1,1 0-1,-1 0 1,0 0-1,0 0 0,1 0 1,-1 0-1,1 0 1,0 1-1,0-2 4,0 1 0,0 0 0,1-1 0,-1 1-1,0-1 1,0 1 0,1-1 0,-1 0 0,1 1 0,-1-1 0,0 0-1,1 0 1,-1 0 0,1 0 0,-1 0 0,0 0 0,3-1 0,3 0 13,0-1 0,1 0 0,-1 0 0,0-1 0,0 0 0,12-6 0,58-61 266,-76 69-246,-9 16-550,7-11 504,-1-1-1,1 1 1,-1 0 0,1 0-1,0 0 1,0 0 0,1 0-1,-1 0 1,1 0 0,0 0-1,0 0 1,0 0-1,1 0 1,-1 0 0,3 6-1,-3-9 32,1 0-1,-1 1 0,1-1 0,0 0 0,0 0 0,-1 0 0,1 0 0,0 0 0,0 0 0,0 0 0,0 0 0,0 0 1,0 0-1,0 0 0,1 0 0,-1-1 0,0 1 0,0 0 0,2 0 0,-1-1 69,1 0 0,0 1 0,-1-1 0,1 0 0,-1 0 0,1 0 0,-1 0 0,1-1-1,-1 1 1,1-1 0,-1 0 0,1 1 0,4-3 0,-1 0-32,0-1 0,0 1 0,-1-1 0,1 0 0,-1 0 0,0 0 0,0-1 0,0 0 0,-1 0 0,0 0 0,0 0 0,0-1 0,0 0 0,4-9-1,-4 6-1,0-2 0,0 1-1,-1 0 1,0-1-1,-1 1 1,0-1-1,-1 0 1,0-13-1,-1 25-122,0 0 0,0 0 0,0-1 1,-1 1-1,1 0 0,0 0 0,-1 0 0,1-1 0,-1 1 0,1 0 0,-1 0 0,1-1 0,-1 1 0,1 0 0,-1-1 0,0 1 0,1-1 0,-1 1 0,0-1 0,1 1 1,-1-1-1,0 1 0,0-1 0,0 0 0,1 1 0,-1-1 0,0 0 0,0 0 0,0 0 0,0 0 0,0 1 0,1-1 0,-1 0 0,0 0 0,0-1 0,0 1 0,0 0 1,0 0-1,0 0 0,1-1 0,-1 1 0,0 0 0,0-1 0,0 1 0,1 0 0,-1-1 0,0 1 0,1-1 0,-1 0 0,0 1 0,1-1 0,-1 1 0,1-1 0,-1 0 1,0 0-1,1 1 0,0-1 0,-1 0 0,1 0 0,0 1 0,-1-1 0,1-1 0,-1 4-289,1 0-1,0 1 1,1-1-1,-1 0 1,0 1 0,1-1-1,-1 0 1,1 0-1,-1 1 1,1-1 0,0 0-1,0 0 1,0 0-1,1 0 1,-1 0-1,0 0 1,1 0 0,-1 0-1,3 2 1,13 9-3942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12396,'0'0'13159,"-3"13"-12577,-1 1-454,1-1 0,1 1 0,0 0 0,1 0 0,1 0 0,0-1 1,1 1-1,0 0 0,7 27 0,5 2 208,32 76 0,-36-100-428,2 0 1,-1 0-1,2-1 1,1-1-1,28 32 1,-92-100-6406,-5-2 3323,-31-29 3310,-1 2 4050,88 80-4077,-1 0 1,1 0-1,0 0 1,-1-1-1,1 1 1,0 0-1,-1 0 1,1 0-1,0-1 1,0 1-1,-1 0 1,1-1-1,0 1 1,0 0-1,0 0 1,-1-1 0,1 1-1,0 0 1,0-1-1,0 1 1,0 0-1,0-1 1,0 1-1,0-1 1,0 1-1,0 0 1,0-1-1,0 1 1,0 0-1,0-1 1,0 1-1,0 0 1,0-1-1,0 1 1,0 0-1,0-1 1,0 1-1,1 0 1,-1-1-1,0 1 1,1-1 0,19-6 1418,43 2-2087,-44 4 979,-13 0-431,54-5-702,-20-2-2545,-6-4-2684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11339,'0'0'11296,"-10"3"-11061,6-2-207,0 0-1,0 0 1,1 0 0,-1 0 0,1 1 0,-1-1 0,1 1 0,-1 0 0,1 0 0,0 0 0,0 1-1,0-1 1,0 1 0,0-1 0,1 1 0,-1 0 0,1 0 0,0 0 0,0 1 0,0-1-1,0 0 1,0 1 0,1 0 0,0-1 0,-1 1 0,1 0 0,1-1 0,-1 1 0,0 0 0,1 4-1,0-7-15,0 0 0,0 0 0,0 0 0,0 0 0,0 0 0,0 0 0,0 0 0,0 0 0,0 0-1,1-1 1,-1 1 0,0 0 0,1 0 0,-1 0 0,0 0 0,1 0 0,-1-1 0,1 1-1,0 0 1,-1 0 0,1-1 0,0 1 0,-1 0 0,1-1 0,0 1 0,0-1 0,-1 1 0,3 0-1,-1-1 43,0 1-1,0-1 0,0 0 0,0 0 0,0 0 0,0 0 1,0 0-1,1-1 0,-1 1 0,0-1 0,0 1 1,3-2-1,5-3 109,0 0 1,0-1 0,18-12-1,-15 8-187,1 0 0,-2-1-1,21-22 1,-33 32-87,-3 4 36,0 0 1,-1 1-1,1-1 1,1 1-1,-1-1 1,-4 8-1,5-6 51,-1 0-1,1-1 0,1 1 1,-1 0-1,1 0 0,-1 0 0,1 0 1,0 7-1,0 23-3079,1-35 3005,0 0 1,0 1-1,0-1 1,0 0-1,0 1 0,0-1 1,0 0-1,0 0 1,0 1-1,0-1 0,1 0 1,-1 1-1,0-1 1,0 0-1,0 0 1,0 1-1,1-1 0,-1 0 1,0 0-1,0 1 1,0-1-1,1 0 1,-1 0-1,0 0 0,0 0 1,1 1-1,-1-1 1,0 0-1,1 0 0,-1 0 1,0 0-1,1 0 1,-1 0-1,0 0 1,0 0-1,1 0 0,-1 0 1,0 0-1,1 0 1,-1 0-1,0 0 1,1 0-1,-1 0 0,0 0 1,1 0-1,2 0-802,10 0-3203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11691,'0'0'7458,"-4"8"-7063,-5 8-215,2 1 0,1 0 1,-5 19-1,8-28-134,1 1-1,0-1 1,0 0-1,1 1 1,1-1-1,-1 1 1,1 0 0,1-1-1,-1 1 1,4 12-1,-2-17-35,0 0 0,1 0 0,-1 0 0,1 0-1,0-1 1,0 1 0,0-1 0,1 0 0,-1 0 0,1 0-1,-1 0 1,1-1 0,7 4 0,-8-4-6,1-1-1,-1 1 1,0 0-1,0 0 1,0 0 0,0 1-1,0-1 1,0 0-1,0 1 1,-1 0 0,0 0-1,1 0 1,-1 0-1,0 0 1,0 0 0,-1 0-1,1 1 1,-1-1-1,0 1 1,0-1 0,0 1-1,0 0 1,1 6 0,10-25 2179,20-28-2081,-30 41-109,-1 0 1,1 0 0,0 0-1,-1 0 1,1 0-1,0 1 1,0-1-1,1 0 1,-1 1-1,0 0 1,0 0 0,1-1-1,-1 1 1,5-1-1,-4 3-18,0-1 0,0 1 0,0 0 0,0 0 0,0 0 0,0 0 0,0 0 0,-1 1-1,6 3 1,20 8 57,-15-11-12,1 0 0,-1-1 0,1 0-1,-1-1 1,1-1 0,-1 0 0,1-1-1,-1 0 1,0-1 0,0-1 0,0 0-1,0 0 1,-1-1 0,0-1 0,0 0-1,0-1 1,-1 0 0,0-1 0,10-9-1,-20 17-25,-1-1-1,1 1 1,-1 0-1,1-1 0,-1 1 1,1 0-1,-1 0 0,1 0 1,0-1-1,-1 1 0,1 0 1,-1 0-1,1 0 1,0 0-1,-1 0 0,1 0 1,-1 0-1,1 0 0,-1 0 1,1 1-1,0-1 0,-1 0 1,1 0-1,-1 0 1,1 1-1,-1-1 0,1 0 1,-1 1-1,1-1 0,-1 0 1,1 1-1,-1-1 0,1 0 1,-1 1-1,19 24-305,2 1 146,32 13-230,-43-33 169,0 1 1,-1 0 0,0 0 0,15 16-1,-21-19 183,1 1-1,-2-1 0,1 1 0,0 0 1,-1-1-1,0 1 0,0 0 0,-1 0 1,1 1-1,-1-1 0,0 0 0,0 0 1,-1 1-1,0 7 0,0-6 152,-1-1 0,1 0 0,-1 0 0,-1 0 0,1 0 0,-1 0 0,-1 0 0,1 0-1,-1 0 1,0-1 0,0 1 0,0-1 0,-1 0 0,0 0 0,0 0 0,0-1 0,0 1 0,-1-1 0,0 0 0,0 0 0,0-1 0,0 1 0,-1-1 0,1 0 0,-1-1-1,0 1 1,0-1 0,0 0 0,0-1 0,-11 2 0,15-3-68,0-1 0,0 1-1,0-1 1,1 0 0,-1 0 0,0 0-1,1 0 1,-1 0 0,0-1 0,1 1 0,0 0-1,-1-1 1,1 1 0,0-1 0,-1 1-1,1-1 1,0 0 0,0 1 0,0-1-1,1 0 1,-1 0 0,0 0 0,1 1-1,-1-1 1,1 0 0,0 0 0,-1-4-1,-5-55 324,5 51-392,1 1 1,1-1-1,0 0 0,0 0 1,1 1-1,0-1 0,0 0 1,8-16-1,-8 22-254,1 0 0,-1 0 0,1 0 0,0 0 0,1 0 0,-1 1 0,8-7 0,-5 6-849,1-1 0,-1 1 0,1 1 0,0-1 0,13-3 0,4-1-3559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9545,'0'0'13645,"-8"0"-13581,-7-1-238,-36 1 1069,49 0-857,0 0 0,-1 0 0,1 1 1,-1-1-1,1 1 0,-1 0 0,1 0 1,0 0-1,0 0 0,-1 0 1,1 0-1,0 0 0,0 1 0,0-1 1,0 1-1,0 0 0,-2 2 0,1 1-21,0-1 1,0 1-1,0 0 0,1 0 0,0 0 0,-3 9 0,5-13-14,-1 1-1,1-1 0,0 0 0,0 1 0,0-1 1,0 0-1,0 1 0,1-1 0,-1 0 0,0 1 0,1-1 1,-1 0-1,1 1 0,-1-1 0,1 0 0,0 0 1,-1 0-1,1 1 0,0-1 0,0 0 0,0 0 0,0 0 1,0 0-1,0-1 0,0 1 0,0 0 0,0 0 1,0-1-1,0 1 0,0 0 0,1-1 0,0 1 1,4 2-4,3 0 0,0 2-1,0-1 0,-1 1 0,1 0 1,12 12-1,-21-17 4,1 1 1,-1-1-1,0 1 1,0-1 0,1 1-1,-1 0 1,0-1-1,0 1 1,0 0-1,0-1 1,0 1-1,0-1 1,0 1 0,0 0-1,0-1 1,0 1-1,0 0 1,0-1-1,0 1 1,-1-1-1,1 1 1,0 0 0,0-1-1,-1 1 1,1-1-1,0 1 1,-1-1-1,1 1 1,-1-1-1,1 1 1,-1-1 0,1 1-1,0-1 1,-1 0-1,0 1 1,1-1-1,-1 0 1,1 1-1,-1-1 1,1 0-1,-1 0 1,0 0 0,1 1-1,-1-1 1,1 0-1,-2 0 1,-36 13 173,31-11-152,-14 6-275,-24 8 586,15-12-5063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13869,'0'0'8024,"-10"9"-7571,6-6-436,0 0 68,-1 1 0,0 0 0,1 0 0,0 0 1,0 1-1,0 0 0,1-1 0,-1 1 0,1 1 0,0-1 0,1 0 0,-1 1 0,1-1 0,0 1 1,0 0-1,1-1 0,0 1 0,-1 7 0,2-11-43,-1 0 0,1 0 0,0 0-1,0 0 1,1 0 0,-1 0 0,0 0 0,0 0 0,1 0-1,0 0 1,-1 0 0,1-1 0,0 1 0,0 0 0,0 0-1,0-1 1,0 1 0,0 0 0,0-1 0,0 1 0,3 1-1,-2-2 33,0-1 0,1 1 0,-1-1 0,0 1-1,0-1 1,1 0 0,-1 0 0,0 0 0,1 0 0,-1-1-1,0 1 1,0-1 0,1 1 0,-1-1 0,0 0 0,0 1-1,0-1 1,0-1 0,4-1 0,7-4 33,1-1-1,23-19 1,-33 24-87,1-1 1,-1 0-1,0 0 1,0 0-1,0-1 1,-1 1-1,1-1 1,-1 0-1,0 0 1,0 0-1,1-6 1,-3 11-26,-1 0 1,0 0-1,0-1 1,0 1-1,0 0 0,0 0 1,0 0-1,0 0 1,1-1-1,-1 1 1,0 0-1,0 0 0,0 0 1,0-1-1,0 1 1,0 0-1,0 0 1,0 0-1,0-1 0,0 1 1,0 0-1,0 0 1,0 0-1,0-1 1,0 1-1,0 0 0,-1 0 1,1 0-1,0-1 1,0 1-1,0 0 1,0 0-1,0 0 0,0 0 1,0-1-1,-1 1 1,1 0-1,0 0 1,0 0-1,0 0 0,0 0 1,-1 0-1,1 0 1,0-1-1,0 1 1,0 0-1,-1 0 0,1 0 1,0 0-1,0 0 1,0 0-1,-1 0 0,-13 7-176,-13 19-57,24-20 225,1-1 0,-1 1 0,1 0-1,0 1 1,0-1 0,0 0 0,1 1 0,0-1 0,1 0 0,-1 10 0,2-15 26,0 0 0,-1 0 0,1 0 1,0 0-1,0 0 0,0 0 0,0-1 0,0 1 1,0 0-1,0-1 0,0 1 0,0-1 0,0 1 1,0-1-1,0 1 0,1-1 0,-1 0 0,0 1 1,0-1-1,0 0 0,0 0 0,1 0 1,-1 0-1,0 0 0,0 0 0,1 0 0,-1-1 1,2 1-1,39-6 442,-31 2-429,0 0-1,0-1 1,-1 0 0,0-1-1,0-1 1,0 1 0,-1-1 0,0-1-1,0 0 1,8-9 0,-16 13-239,-9 9 38,-11 19-3,19-23 188,-1 1-1,0-1 1,1 1-1,-1-1 1,0 1 0,1-1-1,0 1 1,-1-1 0,1 1-1,0 0 1,0-1 0,0 1-1,0 0 1,0-1-1,0 1 1,1 0 0,-1-1-1,0 1 1,1-1 0,0 1-1,-1-1 1,1 1-1,1 1 1,-1-2 46,0 0 1,1 0-1,-1-1 0,1 1 0,-1-1 0,1 1 1,-1-1-1,1 0 0,-1 1 0,1-1 0,-1 0 1,1 0-1,-1 0 0,1 0 0,-1 0 1,1-1-1,-1 1 0,1 0 0,2-1 0,6-3 111,0 1-1,-1-1 1,1-1-1,-1 0 1,18-11-1,-24 13-205,1 1-1,0-1 1,0 0 0,-1 0-1,0 0 1,1 0 0,-1-1-1,0 1 1,-1-1-1,1 0 1,-1 0 0,1 0-1,-1 0 1,0 0 0,2-7-1,-5 11-9,0 0-1,0 0 1,0 0-1,0 0 1,0 0-1,0 0 1,1 0-1,-1 1 1,0-1-1,0 0 1,0 1-1,1-1 0,-1 1 1,0-1-1,0 0 1,1 1-1,-1 0 1,0-1-1,1 1 1,-1-1-1,1 1 1,-1 0-1,1-1 1,-1 1-1,1 0 1,-1 0-1,1-1 1,-1 2-1,1-1 54,0 0-1,0 0 1,0 0-1,0-1 1,0 1-1,0 0 1,0 0-1,0 0 1,0-1-1,0 1 1,0 0-1,1 0 1,-1-1-1,0 1 1,0 0-1,1-1 1,-1 1-1,1 0 1,-1-1-1,1 1 1,-1 0-1,1-1 1,-1 1-1,1-1 1,-1 1-1,1-1 1,0 1-1,-1-1 1,1 1-1,0-1 1,-1 0-1,2 1 1,1 0 39,-1-1 1,1 1-1,0-1 1,0 0 0,-1 0-1,1 0 1,0 0-1,0 0 1,4-2-1,0 1-3,-1-1 0,1 0-1,-1 0 1,1 0-1,-1-1 1,0 0 0,0-1-1,5-3 1,-10 6-86,1 0 1,-1 0 0,0 0-1,0 0 1,0 0-1,0-1 1,0 1 0,0 0-1,0-1 1,-1 1 0,1-1-1,0 1 1,-1-1-1,1 1 1,-1-1 0,1-1-1,-1 2 5,0 1 0,0-1 0,-1 0 0,1 1 0,0-1 0,0 1 0,-1-1 0,1 1 0,0-1 0,-1 1 0,1-1-1,0 1 1,-1-1 0,1 1 0,-1 0 0,1-1 0,-1 1 0,1 0 0,-1-1 0,1 1 0,-1 0 0,1-1 0,-1 1 0,0 0 0,1 0-1,-1 0 1,1 0 0,-2 0 0,-2-1-52,0 1 0,-1-1-1,1 1 1,0 0-1,-1 1 1,1-1 0,0 1-1,-1 0 1,1 0 0,-7 3-1,-35 22-6,45-25 97,-1 0-1,0 0 1,1 0 0,-1 0 0,1 1 0,-1-1 0,1 1 0,0-1-1,0 1 1,0-1 0,0 1 0,0 0 0,0 0 0,0-1-1,0 1 1,0 0 0,1 0 0,-1 0 0,1 0 0,0 0 0,-1 0-1,1 0 1,0 4 0,1-5-6,-1 0 1,1 0-1,0 0 1,0 0-1,-1 0 1,1 0-1,0 0 0,0 0 1,0 0-1,0-1 1,0 1-1,0 0 0,0 0 1,0-1-1,0 1 1,0-1-1,0 1 1,1-1-1,-1 0 0,0 1 1,2-1-1,31 7-258,-26-6 195,28 3-25,1-1 1,52-4 0,-86 1 50,0-1-1,0 0 1,0 0-1,0 0 1,0 0-1,0 0 1,0-1 0,-1 1-1,1-1 1,-1 0-1,1 0 1,-1 0-1,0 0 1,0 0-1,0-1 1,0 1-1,0 0 1,0-1-1,0 0 1,-1 1 0,2-5-1,0 2-843,0 0-1,0 1 1,1-1 0,-1 1-1,1-1 1,8-5-1,14-9-1893,-7 7-176,-1-1 0,25-24 0,-12 6-1642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9065,'0'0'4575,"-10"3"-3214,2 1-1017,1-1 0,-1 2-1,1-1 1,0 1 0,0 0 0,0 0 0,0 1 0,1 0 0,0 0-1,1 1 1,-1-1 0,1 1 0,0 0 0,1 1 0,0-1 0,-5 14-1,2-5-61,1 0 0,0 0-1,1 1 1,1 0-1,1 0 1,0 0 0,1 0-1,1 0 1,1 1-1,0-1 1,5 27 0,-5-41-285,0-1-1,1 0 1,-1 0 0,1 0 0,0 0 0,0 0 0,0 0 0,0 0 0,0 0 0,0-1 0,0 1 0,0 0 0,1-1 0,-1 1 0,1 0 0,-1-1 0,1 0 0,0 1 0,0-1 0,-1 0 0,1 0-1,0 0 1,0 0 0,0 0 0,0-1 0,0 1 0,3 0 0,-4-1-280,-3-4 136,0 1 1,0-1-1,0 0 0,0 1 0,0 0 0,-1-1 1,0 1-1,1 0 0,-1 0 0,-5-3 0,-4-6 161,-11-12 3,8 8 355,0 0 0,-15-22 0,27 35-136,1-1 0,-1 0 0,1 0 0,0 0 0,0-1 0,0 1 1,1 0-1,-1-1 0,1 0 0,0 1 0,0-1 0,1 1 1,-1-1-1,1 0 0,1-9 0,-1 13-179,1-1 1,0 1-1,0-1 0,0 1 0,-1-1 1,1 1-1,0 0 0,1-1 0,-1 1 1,0 0-1,0 0 0,0 0 0,1 0 1,-1 0-1,1 0 0,-1 0 0,1 0 1,-1 0-1,1 1 0,-1-1 0,1 1 1,0-1-1,-1 1 0,4-1 1,46-4 121,-44 5-114,184 8 81,-104-1-1802,0-5-3533,-12-3-5520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13613,'0'0'5034,"-3"12"-3513,-9 45-89,2 1-1,-2 80 0,7 131 1171,5-240-2328,-4-60-6109,-1 7-1222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13997,'0'0'12054,"8"-4"-10810,12-1-943,0 1 0,0 0 0,0 1 0,0 1 0,0 2 0,0-1 0,39 6 0,-13-1-1597,81 0 4182,-89-4-4567,-9 1-4389,-17-1-6208,-36 4 2199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7495,'0'0'17136,"57"35"-14477,-18-35-833,6 0-545,2 0-545,1 0-447,-11-1-225,-3 1-32,-9 0-224,-8 2-801,-4 9-1025,-13 2-1409,0 0-898,-4 4-1280,-11-3-2402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13997,'0'0'12973,"64"8"-11372,-30-7-736,2 0-481,0-1-256,-1 0-96,1 0-352,0 0-1378,0-1-1729,-4-12-2466,2-2-3684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16528,'0'0'9860,"-10"10"-9401,-9 10-275,0 1 1,2 1-1,1 1 1,0 0 0,2 1-1,-13 29 1,15-22-136,1 0 0,2 0 1,1 1-1,1 0 1,2 0-1,1 0 0,0 52 1,5-78-106,-1 0 1,1 1 0,0-1-1,1 0 1,-1 0-1,1 0 1,1 0 0,-1 0-1,1 0 1,0 0 0,0-1-1,1 1 1,-1-1-1,1 0 1,0 0 0,7 6-1,-6-7-737,0 0-1,0 0 0,1 0 0,-1-1 0,1 0 1,0 0-1,0 0 0,0-1 0,0 0 0,8 2 1,19 1-6217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9577,'0'0'7639,"0"-11"-4446,1 1-2633,0 1 0,1 0 1,0 1-1,1-1 0,0 0 1,0 1-1,1-1 0,5-9 0,-6 13-347,-1 1 0,1 0-1,0-1 1,0 1-1,0 0 1,1 1-1,-1-1 1,1 0 0,0 1-1,0 0 1,0 0-1,1 0 1,-1 1-1,1-1 1,-1 1 0,1 0-1,0 0 1,0 1-1,8-2 1,-12 2-209,-1 1 1,1 0-1,0 0 0,0 0 1,0 0-1,-1 0 0,1 0 1,0 0-1,0 0 1,-1 0-1,1 0 0,0 0 1,0 1-1,0-1 0,-1 0 1,1 1-1,0-1 1,-1 0-1,1 1 0,0-1 1,-1 1-1,1-1 0,-1 1 1,1-1-1,0 1 1,-1-1-1,1 1 0,-1 0 1,0-1-1,1 1 1,-1 0-1,1-1 0,-1 1 1,1 1-1,-1 1 1,0 0 1,0 0-1,0 0 1,0 0-1,0-1 1,-1 1-1,1 0 0,-1 0 1,-1 5-1,-30 61 33,32-69-38,-20 34-145,11-21 101,1 1 0,0 1 0,1-1 0,1 1 0,0 1 0,-6 26 0,12-42 41,0 0 1,-1 1-1,1-1 1,0 0-1,0 0 1,0 1-1,0-1 1,0 0-1,0 1 1,0-1-1,0 0 1,0 0-1,0 1 1,0-1-1,0 0 1,0 1-1,0-1 1,1 0-1,-1 1 1,0-1-1,0 0 1,0 0-1,0 1 1,0-1-1,1 0 1,-1 0-1,0 0 1,0 1-1,1-1 1,-1 0-1,0 0 1,0 0-1,0 1 1,1-1-1,-1 0 1,0 0-1,1 0 1,-1 0-1,0 0 1,0 0-1,1 0 1,-1 0-1,1 0 1,16-5-9,14-15 73,-8 1-15,-1-2 1,-1-1-1,-1 0 1,-1-1-1,-2-1 1,0-1-1,-1-1 0,13-30 1,-35 104-315,1-22 268,1 0 1,1 0-1,1 36 0,2-61 6,0 0 0,-1 0-1,1-1 1,0 1 0,1 0-1,-1 0 1,0-1 0,0 1 0,0 0-1,0-1 1,0 1 0,1 0-1,-1-1 1,0 1 0,1 0-1,-1-1 1,0 1 0,1 0-1,-1-1 1,1 1 0,-1-1-1,1 1 1,-1-1 0,1 1-1,-1-1 1,1 1 0,0-1 0,-1 0-1,1 1 1,0-1 0,-1 0-1,1 0 1,0 1 0,-1-1-1,1 0 1,0 0 0,0 0-1,-1 0 1,1 0 0,0 0-1,-1 0 1,1 0 0,0 0-1,0 0 1,-1 0 0,1 0 0,0-1-1,-1 1 1,1 0 0,0-1-1,-1 1 1,1 0 0,0-1-1,-1 1 1,2-1 0,35-26 590,-27 17-576,0 0 1,-1-1-1,-1 0 0,0-1 1,0 0-1,-1 0 0,-1 0 1,0-1-1,-1 0 0,0-1 1,-1 1-1,-1-1 1,0 1-1,2-19 0,-6 45-123,-1 0-1,0-1 1,-5 17-1,-5 27 140,11-49-34,1 0 1,0 1 0,0-1-1,0 0 1,1 0 0,3 12-1,-4-18 2,0 0-1,1 0 1,-1 0-1,0 0 1,1 0-1,-1 0 0,1 0 1,-1-1-1,1 1 1,0 0-1,-1 0 1,1 0-1,0-1 1,-1 1-1,1-1 1,0 1-1,0 0 0,0-1 1,0 1-1,0-1 1,-1 0-1,2 1 1,0-1 6,0 0 0,0 0 1,0 0-1,0 0 0,-1-1 0,1 1 1,0-1-1,0 1 0,-1-1 0,1 0 1,0 1-1,-1-1 0,1 0 0,-1 0 1,1 0-1,-1 0 0,2-2 1,6-5 19,0-1 0,-1 0 1,-1 0-1,1 0 1,-1-1-1,-1 0 1,0-1-1,0 0 1,-1 1-1,-1-2 1,0 1-1,0 0 1,-1-1-1,0 0 1,-1 0-1,-1 0 0,0 0 1,-1-20-1,1 31-33,-1 1-1,0-1 1,0 1-1,0 0 0,0-1 1,0 1-1,0-1 1,0 1-1,0 0 1,0-1-1,0 1 0,0 0 1,-1-1-1,1 1 1,0-1-1,0 1 0,0 0 1,0-1-1,-1 1 1,1 0-1,0-1 1,0 1-1,-1 0 0,1-1 1,0 1-1,0 0 1,-1 0-1,1-1 0,0 1 1,-1 0-1,1 0 1,0 0-1,-1 0 0,1-1 1,0 1-1,-1 0 1,1 0-1,-1 0 1,1 0-1,0 0 0,-1 0 1,1 0-1,-1 0 1,1 0-1,0 0 0,-1 0 1,1 0-1,-1 0 1,0 1-8,0-1 1,0 0-1,0 1 1,1-1 0,-1 1-1,0-1 1,0 1-1,1-1 1,-1 1 0,0 0-1,1-1 1,-1 1-1,0 0 1,1-1 0,-1 1-1,1 0 1,-1 0-1,1 0 1,-1 1-1,0 0 12,1-1-1,-1 0 1,1 1-1,0-1 0,-1 0 1,1 1-1,0-1 0,0 0 1,0 1-1,0-1 1,0 1-1,0-1 0,0 1 1,1-1-1,-1 0 0,0 1 1,1-1-1,-1 0 1,1 1-1,0-1 0,-1 0 1,1 0-1,0 0 0,0 2 1,1-3 3,-1 1 0,0-1 1,1 1-1,-1-1 0,0 0 0,1 1 1,-1-1-1,0 0 0,1 0 0,-1 0 1,1 0-1,-1 0 0,0 0 0,1 0 1,-1-1-1,0 1 0,1 0 0,-1-1 1,2 0-1,4-2 11,0 0 1,-1 0 0,0-1-1,1 0 1,-1 0-1,-1 0 1,1-1-1,6-6 1,-8 6-77,0-1 1,0 1 0,0-1 0,-1-1-1,1 1 1,-1 0 0,-1-1 0,1 1-1,2-14 1,-5 19-208,-15 37-624,9-19 962,1 1 0,1 0 0,0 1 0,2-1 1,-2 22-1,4-39-63,0 0-1,0 0 1,0 0 0,0-1 0,0 1 0,0 0-1,0 0 1,1-1 0,-1 1 0,0 0 0,0 0-1,0-1 1,1 1 0,-1 0 0,0-1 0,1 1-1,-1 0 1,1-1 0,-1 1 0,1 0 0,-1-1 0,1 1-1,-1-1 1,1 1 0,0-1 0,-1 1 0,1-1-1,0 0 1,-1 1 0,1-1 0,0 0 0,1 1-1,1-1 13,-1 0 0,1 0-1,-1 0 1,1 0-1,-1 0 1,1-1 0,0 0-1,-1 1 1,1-1-1,2-1 1,53-30 244,-37 16-245,-16 11-20,1 0-1,0 0 0,1 0 1,-1 1-1,1 0 0,0 1 1,0-1-1,0 1 0,0 1 1,1-1-1,10-1 1,-17 4-4,1 1 0,-1-1 0,0 1 0,0-1 0,0 1 0,0 0 0,0 0 0,0-1 0,0 1 0,0 0 0,0 0 0,0 0 0,-1 0 0,1 0 0,0 0 0,-1 0 1,1 0-1,0 0 0,-1 0 0,1 1 0,-1-1 0,0 0 0,1 0 0,-1 0 0,0 1 0,0-1 0,0 0 0,0 0 0,0 1 0,0 1 0,0-1 19,0-1 0,0 1 0,0 0 0,0 0 0,0-1 0,0 1 0,1 0 0,-1-1 0,0 1 0,1-1 0,0 1-1,-1 0 1,1-1 0,0 1 0,0-1 0,0 1 0,0-1 0,0 0 0,0 0 0,0 1 0,0-1 0,1 0 0,-1 0 0,0 0 0,1 0-1,-1 0 1,1 0 0,-1-1 0,1 1 0,-1 0 0,1-1 0,0 1 0,2 0 0,2-2 79,0 0 0,-1-1 0,1 1 0,-1-1 0,1 0-1,-1 0 1,0-1 0,0 0 0,0 0 0,0 0 0,0 0 0,-1-1 0,1 0 0,-1 0 0,4-4 0,-4 3-117,0 1 1,0 0-1,0 1 0,0-1 0,1 1 1,0 0-1,-1 0 0,1 0 1,0 1-1,0 0 0,1-1 1,-1 2-1,0-1 0,11-1 1,-16 22-3674,-9-8-2856,-4-9 595,1-2-2690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33 8968,'0'0'19117,"-10"-7"-18396,-37-17-411,46 23-304,-1 1 1,0 0 0,0 0 0,1 0-1,-1 0 1,0 0 0,0 0 0,1 0-1,-1 1 1,0-1 0,0 0 0,1 1-1,-1 0 1,0-1 0,1 1 0,-1 0-1,1 0 1,-1 0 0,1 0 0,-3 2-1,-25 27 10,20-20-8,0 0-5,1 0 1,0 0-1,0 1 1,-7 15-1,13-23-1,0 1-1,0 0 0,1-1 1,-1 1-1,1 0 0,0 0 1,0 0-1,0 0 0,0 0 1,1 0-1,-1 0 0,1 0 1,0 0-1,1 0 0,-1 1 1,1-1-1,0 0 0,1 4 1,-2-7 6,1-1 1,0 1-1,0 0 1,0 0-1,0 0 0,0-1 1,0 1-1,0 0 1,0-1-1,0 1 1,0-1-1,0 1 0,0-1 1,0 1-1,1-1 1,-1 0-1,0 0 1,0 0-1,0 1 1,3-2-1,29 1 216,-28 0-155,6-2-23,-1 0 1,1-1 0,0 0 0,-1-1-1,0 0 1,0 0 0,0-1 0,0 0 0,-1-1-1,0 0 1,13-11 0,-11 8-12,0-1 0,-1 0 0,0 0 0,-1-1-1,0 0 1,-1 0 0,0-1 0,10-20 0,-15 17 21,-11 15-218,-14 18-111,14-9 233,2 1-1,-1 0 1,2-1-1,-1 2 1,1-1-1,1 1 1,0-1 0,0 1-1,1 1 1,0-1-1,1 0 1,0 1 0,1 19-1,0-30-42,1 0-1,0 1 1,0-1-1,1 0 0,-1 1 1,0-1-1,0 0 1,1 0-1,-1 0 1,0 1-1,1-1 1,-1 0-1,1 0 1,0 0-1,-1 0 1,1 0-1,0 0 1,0 0-1,0 0 0,0 0 1,-1 0-1,1 0 1,0-1-1,2 2 1,0 0-648,0-1-1,1 0 1,-1-1 0,0 1 0,0 0-1,0-1 1,1 0 0,5 0 0,9 0-6455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13677,'0'0'11120,"11"-9"-11019,-2 1 38,74-64 159,-30 17 2660,-52 54-2216,-6 39-202,-6-2-515,6-21-356,0 1-1,2-1 0,-1 0 1,2 1-1,-1 17 0,4-24-3987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9161,'0'0'18577,"-5"9"-18363,-158 269 1630,108-189-1697,47-76-342,-17 26 99,6-23-3606,12-15-782,-2-3-2825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15375,'0'0'10858,"46"63"-9321,-29-36-576,3 5-448,5-1-289,3 1-96,2 0-128,0-1 0,4 0-993,-2-1-1377,-3-5-1121,1-7-3556,-2-2-6982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5 146 12172,'0'0'9918,"-1"9"-6581,-2 27-850,3-36-2409,-1 1-1,1 0 1,0-1-1,1 1 1,-1 0-1,0-1 1,0 1-1,0 0 1,0-1-1,0 1 1,1-1-1,-1 1 1,0 0-1,0-1 1,1 1-1,-1-1 1,1 1-1,-1-1 1,0 1-1,1-1 1,-1 1-1,1-1 1,-1 0-1,1 1 1,-1-1-1,1 1 1,-1-1-1,1 0 1,0 0-1,-1 1 1,1-1-1,-1 0 1,1 0-1,0 0 1,-1 0-1,1 0 1,0 0-1,-1 0 1,1 0-1,0 0 1,-1 0-1,1 0 1,0 0-1,-1 0 1,1 0-1,-1 0 1,1-1-1,1 1 1,27-11 635,-14 0-689,-2-1 0,0 0 0,0 0 0,-1-1 0,0-1 0,-1 0 1,-1 0-1,-1-1 0,0-1 0,0 0 0,10-29 0,-32 109-676,9-49-269,1 0-1,0 1 0,1-1 0,1 1 1,1 25-1,0-32 265,2-4-6336,6-4-5803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12524,'0'0'5578,"11"7"-3261,-3-2-2039,1 1 0,-1 0-1,0 1 1,0-1-1,-1 2 1,0-1-1,-1 1 1,1 0 0,-1 0-1,-1 1 1,9 17-1,-6-4 37,0 1 0,-1 0 0,-2 0 0,-1 1 0,0-1-1,-2 1 1,0 0 0,-2 0 0,-1 0 0,-5 37-1,4-46-355,-1 0 0,-1 0 0,0-1-1,-1 1 1,0-1 0,-1 0-1,-1 0 1,0 0 0,-1-1-1,-1 0 1,0-1 0,0 0 0,-1-1-1,-1 1 1,0-2 0,0 0-1,-20 14 1,3-11-3519,3-7-3048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12588,'0'0'15092,"2"9"-14863,9 54 66,3 75 0,-5-43-1531,-8-66-363,0-11-3550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7399,'0'0'16015,"71"-5"-14862,-35 12-672,5 2-353,5 3-416,1-3-2275,-4-4-4355</inkml:trace>
  <inkml:trace contextRef="#ctx0" brushRef="#br0" timeOffset="1">673 0 15791,'0'0'9577,"-18"56"-8776,6-22-289,5 3-352,-3 4-96,5 1 1,3 1-65,0-6-417,2-2-640,0-11-480,0-7-1026,0-13-1857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9449,'0'0'14819,"8"-2"-13377,13-1-925,-1 1 0,0 2 0,1 0 0,-1 1 0,0 0 0,40 10 0,-35-7-705,73 11-332,-35-11-6710,-59-3 2682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6278,'0'0'19090,"51"19"-16976,-19-17-769,2 1-512,2-2-513,0 1-256,-10 1-288,-5 0-1634,-6 2-1537,-15-2-1473</inkml:trace>
  <inkml:trace contextRef="#ctx0" brushRef="#br0" timeOffset="1">0 188 12075,'0'0'10026,"55"5"-6343,-23-5-1088,9 0-1314,4-3-704,-3-2-449,1-3-352,-5 2-1634,1-4-2274,-10-1-5349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4612,'-3'-14'11403,"3"5"-1730,3 16-9673,11 3-96,3 0-1505,5 1-2499,-1-4-1986,7 2-5733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15759,'0'0'8899,"-10"11"-8178,-13 17-157,1 2 0,2 0 0,0 1 0,2 1 0,-23 57 0,30-53-345,1 0 1,-6 46-1,13-63-172,2 0 0,0 0 0,1 0 0,0 0 1,2 0-1,5 24 0,-6-37-101,1 0 0,0-1 0,1 1 0,-1-1 0,1 0 0,0 1 0,1-1 1,-1 0-1,1-1 0,0 1 0,0-1 0,1 0 0,-1 0 0,1 0 0,0 0 0,0-1 0,10 5 1,-8-4-803,1 0 0,0-1 1,0-1-1,0 1 0,0-1 1,1-1-1,11 2 0,21-2-7883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 12908,'0'0'6929,"-8"-2"-4879,6 2-2001,-1-1-8,0 0 0,-1 0 0,1 0 0,0 0 0,-1 1 0,1 0 0,0-1 0,-1 1 0,1 1 0,0-1 0,-1 0 0,1 1 0,0 0 0,-1-1 0,1 1 0,0 1 0,0-1 0,0 0 0,0 1 0,0 0 0,0-1 0,0 1-1,0 0 1,-2 3 0,-4 5-15,0 1 0,0 0-1,1 0 1,1 0 0,-9 18-1,14-25 28,0 0 0,0 0-1,0 0 1,1 0 0,-1 0-1,1 1 1,0-1 0,1 0-1,-1 1 1,1-1 0,0 1-1,0-1 1,0 0 0,0 1-1,1-1 1,0 1 0,-1-1-1,2 0 1,-1 0 0,4 8-1,-3-9 24,1-1-1,-1 1 0,1-1 1,-1 0-1,1 0 0,0 0 1,0 0-1,0 0 1,0 0-1,1-1 0,-1 0 1,0 0-1,1 0 0,-1 0 1,0 0-1,1 0 0,-1-1 1,1 0-1,-1 0 0,1 0 1,-1 0-1,6-1 1,-1 0 45,0 0 1,0 0 0,0-1 0,0 0-1,0-1 1,0 1 0,0-2 0,11-5 0,-9 2 9,1 0 1,-1 0 0,-1-1-1,1 0 1,-1 0 0,-1-1-1,0-1 1,0 1 0,-1-1-1,0 0 1,8-17 0,-20 37-412,-19 42-27,21-38-701,0 1 1,0 29-1,5 5-6230,3-27 1179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11403,'0'0'15449,"10"0"-14504,-1 0-856,0 1 1,1 0 0,-1 0-1,0 1 1,0 0-1,0 1 1,12 5-1,-19-7-92,0 0 0,1 0-1,-1 0 1,0 0 0,0 1-1,0-1 1,0 1 0,0-1-1,0 1 1,0 0 0,-1 0-1,1 0 1,0 0 0,-1 0 0,0 0-1,0 0 1,1 1 0,-1-1-1,0 0 1,-1 1 0,1-1-1,0 0 1,-1 1 0,1-1-1,-1 1 1,0 0 0,0-1 0,0 1-1,0-1 1,0 1 0,-1-1-1,1 1 1,-1-1 0,1 1-1,-1-1 1,0 0 0,0 1-1,-2 3 1,0-1 21,0-1 1,-1 1-1,0 0 0,1-1 1,-1 0-1,-1 0 0,1 0 0,-1 0 1,-7 4-1,-51 30 142,53-33-129,4-2-34,4-3-1,1 1 1,0-1-1,0 1 0,-1-1 1,1 1-1,0-1 0,0 1 1,0 0-1,0 0 0,0 0 1,0-1-1,0 1 0,0 0 1,0 0-1,0 0 0,0 0 1,0 1-1,1-1 0,-1 0 1,0 0-1,1 0 0,-1 1 1,0 1-1,34 0-252,50-7-3491,-27-8-4112,-7-2-4494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11659,'0'0'16314,"-4"10"-16132,-27 48 221,-67 98 0,61-104-1533,3 1 0,-49 107 0,82-172-11341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12492,'0'0'11210,"42"68"-10249,-21-43-320,-3 6-449,7 0-96,3-1-800,2-1-2115,0-6-3747,1-3-5446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12556,'0'0'7933,"11"-3"-5953,-6 1-1837,6-2 406,-1 0-1,2 1 0,-1 0 1,20-1-1,-29 3-490,0 1-1,1 0 1,-1 0-1,0 0 1,0 0-1,0 0 1,0 0-1,0 1 1,0-1 0,0 1-1,0-1 1,0 1-1,0 0 1,0 0-1,0-1 1,-1 1-1,1 1 1,0-1-1,-1 0 1,1 0-1,0 1 1,-1-1 0,0 1-1,1-1 1,-1 1-1,0 0 1,0-1-1,0 1 1,0 0-1,0 0 1,0 0-1,0 0 1,-1 0 0,1 0-1,-1 0 1,1 0-1,-1 4 1,0-1 42,0 1 1,0 0 0,0 0-1,-1 0 1,0 0 0,-1-1 0,1 1-1,-1 0 1,0-1 0,0 1-1,-1-1 1,0 0 0,0 0-1,0 0 1,0 0 0,-1-1-1,0 1 1,-5 4 0,-9 8-13,-1-1 1,0-1-1,-24 14 1,8-6 78,34-22-172,1-1 1,-1 0-1,0 1 1,1-1-1,-1 1 1,1-1-1,-1 1 1,1-1-1,-1 1 0,1-1 1,-1 1-1,1-1 1,-1 1-1,1 0 1,-1-1-1,1 1 1,0 0-1,0-1 0,-1 1 1,1 0-1,0 1 1,10 5-123,31-2-196,-35-5 232,66 1-3621,-24-8-2943,1-8-7027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5061,'0'0'10805,"9"1"-7976,1 0-2404,0 2 1,0-1-1,-1 1 0,0 0 0,1 1 1,-1 0-1,0 1 0,-1 0 1,1 0-1,-1 1 0,0 0 1,0 0-1,-1 1 0,9 10 0,-6-6-280,0 1-1,-1 0 0,-1 1 0,0-1 0,-1 1 0,0 1 1,-1 0-1,0 0 0,-1 0 0,-1 0 0,-1 1 0,1-1 1,-2 1-1,0 0 0,-1 24 0,-2-18-35,-1 0-1,-1 0 1,-1 0 0,-1-1-1,0 1 1,-2-1 0,0-1-1,-2 1 1,0-2 0,-18 30-1,-34 35-1129,14-36-4919,16-25-4593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9897,'0'0'16688,"-30"73"-15695,20-41-416,8 5-193,0 2-224,2 1-96,0 3-32,0-6-1153,0-4-1665,0-8-1282,-3-11-1858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13068,'0'0'13645,"68"-8"-12876,-38 9-545,8 10-192,3-1-800,3 0-3108,1-3-6118</inkml:trace>
  <inkml:trace contextRef="#ctx0" brushRef="#br0" timeOffset="1">671 177 14894,'0'0'15791,"62"-6"-16079,-33 1-1922,5-3-3300,1 0-5476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6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9737,'0'0'15407,"66"0"-15279,-42-2-480,3-2-2659,3 1-3908,4-1-7270</inkml:trace>
  <inkml:trace contextRef="#ctx0" brushRef="#br0" timeOffset="1">317 20 9993,'0'0'16688,"51"13"-15727,-35-13-897,1 0-576,0-1-2371,0-3-5221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57 12524,'0'0'15081,"-7"-3"-14846,5 2-187,-39-17-98,40 18 75,0 0 0,0 0 0,0-1 0,0 1 0,0 0 0,0 0 0,0 0 0,0 0 0,0 0 0,0 1 0,0-1 0,0 0 0,0 0 0,0 1 0,0-1 0,0 1 1,0-1-1,0 0 0,1 1 0,-1 0 0,0-1 0,0 1 0,0-1 0,1 1 0,-1 0 0,0 0 0,1-1 0,-1 1 0,0 0 0,1 0 0,-1 0 0,1 0 0,0 0 0,-1 0 0,1 0 0,0 0 0,-1 0 0,1 0 0,0 0 0,0 0 0,0 0 0,0 0 0,0 0 0,0 0 0,0 0 0,1 1 0,0 6-16,0 0 0,0-1 0,1 0 0,1 1 0,-1-1 0,1 0 1,6 12-1,12 32 20,-15-21 165,-1-1 0,-1 1 1,-1 0-1,-2 0 0,-1 1 0,-2-1 1,0 0-1,-2 0 0,-10 34 1,-11-5 445,24-56-625,0-1 0,0 0 0,-1 1 0,1-1 0,-1 0 0,0 0 0,1 0 0,-1 0 0,0 0 0,0 0 0,0 0 0,-1-1 0,1 1 0,0-1 0,0 0 0,-1 1 0,1-1 0,-1 0 0,1 0 0,-6 0 0,7-1-13,-1-1 0,0 0 0,0 1 0,1-1 0,-1 0 0,0 0 0,1 0 0,-1 0 0,1 0 0,-1-1-1,1 1 1,0 0 0,0-1 0,-1 1 0,1-1 0,0 1 0,0-1 0,0 0 0,1 1 0,-1-1 0,0 0 0,1 0-1,-1 0 1,1 1 0,-1-1 0,1 0 0,0-3 0,-7-57-658,7 61 644,-1-13-98,2 0 0,0 0 0,0 0 0,2 0 0,0 0-1,0 1 1,1-1 0,1 1 0,0 0 0,8-15-1,9-9-227,52-69 0,-52 79-196,-1-2-1,-2-1 1,29-58 0,-41 61 543,-7 27-5,0-1 0,-1 1 0,1 0 0,0 0 0,0 0 0,-1 0 0,1 0 0,0 0 0,0 0 0,-1-1 0,1 1 0,0 0 0,-1 0 1,1 0-1,0 0 0,0 0 0,-1 0 0,1 0 0,0 0 0,0 0 0,-1 0 0,1 1 0,0-1 0,-1 0 0,1 0 0,0 0 0,0 0 0,-1 0 0,1 0 0,0 1 0,0-1 1,-1 0-1,1 0 0,0 0 0,0 1 0,0-1 0,0 0 0,-1 0 0,1 0 0,0 1 0,0-1 0,0 1 0,-4 2 26,0 1 0,1 1 0,-1-1 0,1 0-1,0 1 1,0 0 0,-3 9 0,4-11-18,1 0 0,0 0-1,0 1 1,0-1 0,0 0 0,1 1 0,-1-1 0,1 0-1,0 1 1,0-1 0,0 0 0,1 1 0,-1-1-1,1 0 1,-1 1 0,3 3 0,-2-5 24,1-1-1,-1 1 1,1-1 0,0 1 0,0-1-1,0 0 1,0 0 0,0 0 0,0 0-1,0 0 1,0 0 0,0 0-1,0-1 1,0 1 0,1-1 0,-1 1-1,0-1 1,0 0 0,1 0 0,-1 0-1,0 0 1,0 0 0,1-1 0,2 0-1,5-1 48,-1 0 1,0-1-1,0-1 0,0 1 0,0-1 0,0-1 0,-1 1 0,12-9 0,-13 8-36,0 0-1,0 0 1,1 1-1,0 0 1,-1 1-1,1-1 1,1 2 0,-1-1-1,0 1 1,15-2-1,-22 5-45,0-1 0,0 0 0,0 1 0,0-1 0,0 1 0,0-1 0,0 1 0,0-1 0,-1 1 0,1 0 0,0-1 0,0 1 0,0 0 0,-1 0 0,1-1 0,0 1 0,-1 0 0,1 0 0,-1 0 0,1 0 0,-1 0 0,1 0 0,-1 0 0,0 0 0,0 0 0,1 0 0,-1 0 0,0 0 0,0 1 0,0-1 0,0 0 0,0 0 0,0 0 0,0 0 0,-1 0 0,1 0 0,-1 2 0,1-2-1,-1 0 0,1-1 1,0 1-1,0 0 0,0 0 1,-1 0-1,1 0 0,0 0 0,0 0 1,0 0-1,1 0 0,-1 0 0,0 0 1,0 0-1,0 0 0,1 0 1,-1 0-1,1 0 0,-1 0 0,0 0 1,1-1-1,-1 1 0,1 0 1,0 0-1,-1 0 0,1-1 0,0 1 1,-1 0-1,1-1 0,0 1 1,0-1-1,0 1 0,0-1 0,-1 1 1,1-1-1,1 1 0,2-1-390,0-1 0,-1 1-1,1-1 1,0 0 0,-1 0-1,1 0 1,-1 0 0,1 0-1,5-4 1,2-2-2666,0-1 0,-1 0 0,13-13 0,-10 8-40,17-13-3620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12364,'0'0'13901,"-6"68"-12428,6-33-640,0 2-513,-4 4-224,4 3-32,0-3-224,0-2-1313,0-6-1186,-5-7-287,3-11-1218,-4-10-1794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10346,'0'0'12908,"56"-6"-10954,-26 6-353,6 0-736,11 5-737,-1 0-288,6-5-3171,-3 0-6630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14189,'0'0'8841,"2"58"-7656,-2-22-128,0 4-481,0 3-319,-6 1-161,4-3-32,-3 2 0,5-9 32,0-4-384,0-7-449,0-9-256,0-10-1409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16271,'0'0'10795,"70"-4"-9738,-38 4-417,8 4-319,7 1-225,-2-2-32,6 1-32,-4-2-64,-5-2-641,-5 0-1377,-3 0-1441,-9 0-2851,-8-8-4164</inkml:trace>
  <inkml:trace contextRef="#ctx0" brushRef="#br0" timeOffset="1">78 202 11082,'0'0'11884,"75"22"-9002,-35-21-639,1 0-1026,1 1-609,-1-1-512,-7 2-64,-10-1-352,-7 2-1377,-5 1-2019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15182,'0'0'5381,"66"7"-1121,-13-7-1217,7 0-1313,6 0-929,2-5-545,0-4-192,-6 4-640,-10-3-1314,-8-1-2402,-8-1-5478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6342,'0'0'10703,"-11"11"-9603,-12 13-374,0 2 0,2 0 0,-22 36 0,43-61-712,-27 45 2077,-35 82 1,56-113-1820,1-1 1,0 1 0,1 0-1,1 0 1,1 1 0,0-1 0,1 1-1,0-1 1,1 1 0,4 25-1,-2-33-233,1 0 0,0 0 0,0 0-1,1 0 1,-1-1 0,2 1 0,-1-1-1,1 0 1,0 0 0,1-1 0,-1 0-1,11 9 1,-7-7-596,0-1 0,1 0-1,0 0 1,0-1 0,0 0 0,1-1 0,0 0 0,15 5-1,11-2-5944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50 5221,'0'0'18428,"-5"-8"-16778,4 5-1622,-1 0 1,1 1 0,0-1 0,-1 1 0,0 0 0,1 0 0,-1-1 0,0 1 0,0 0-1,0 0 1,0 1 0,-1-1 0,1 0 0,0 1 0,-1-1 0,1 1 0,-1 0-1,0 0 1,1 0 0,-1 0 0,0 0 0,0 1 0,1-1 0,-1 1 0,0-1 0,0 1-1,0 0 1,0 1 0,1-1 0,-1 0 0,0 1 0,0-1 0,0 1 0,1 0-1,-1 0 1,0 0 0,1 0 0,-5 3 0,0 0-26,0 0 0,0 0 0,1 1 0,-1 0 0,1 0 0,0 0 0,0 1 0,1 0 0,0 0 0,0 0 0,0 1 0,1 0 0,0 0 0,0 0 0,1 0 0,0 0 0,0 1 0,0 0 0,1-1 0,1 1 0,-1 0 0,0 14 0,3-20 15,-1-1 0,1 1 0,0 0-1,-1-1 1,1 1 0,0-1-1,0 1 1,1-1 0,-1 0 0,0 0-1,0 1 1,0-1 0,1 0-1,-1 0 1,1 0 0,-1 0-1,1 0 1,-1 0 0,1-1 0,0 1-1,-1-1 1,1 1 0,0-1-1,-1 1 1,1-1 0,0 0 0,0 0-1,-1 0 1,4 0 0,4 1 169,0-1 0,0 0 1,0 0-1,15-3 0,-13 0-68,-1-1-1,0 0 0,0-1 0,0 0 0,-1 0 1,1-1-1,-1 0 0,-1 0 0,1-1 1,-1-1-1,0 1 0,-1-1 0,11-15 0,-17 22-91,-2 11-273,0 0 0,-1 0 0,-1 0 0,1 0 0,-6 12 0,-7 29-2378,11 2-5015,4-34 1361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14446,'0'0'6171,"0"9"-5130,0-2-831,0 1-40,0-1-1,1 1 1,0-1-1,3 15 1,-3-20-115,-1 0 0,1-1-1,0 1 1,0 0 0,-1 0 0,1-1 0,0 1 0,1 0 0,-1-1 0,0 1-1,0-1 1,1 1 0,-1-1 0,0 0 0,1 0 0,0 1 0,-1-1 0,1 0-1,0 0 1,-1-1 0,1 1 0,0 0 0,0-1 0,0 1 0,-1-1 0,1 1-1,4-1 1,6 0 156,0 0 0,0-1 0,-1-1 0,1 0 0,20-6 0,-12 3-174,-19 5-37,0 0 1,-1 0-1,1 0 1,0 0-1,-1 0 1,1 0-1,-1 1 1,1-1-1,-1 0 1,1 0-1,0 1 1,-1-1-1,1 0 1,-1 1-1,1-1 1,-1 0-1,0 1 1,1-1-1,-1 1 1,1-1-1,-1 1 1,0-1-1,1 1 1,-1-1-1,0 1 1,1-1-1,-1 1 1,0-1-1,0 1 1,0 0-1,0-1 1,1 1-1,-1-1 1,0 1-1,0 0 1,0-1-1,0 1 1,0-1-1,-1 1 1,1 0-1,0-1 1,0 1-1,0-1 1,0 1-1,-1 0 1,-6 47-51,2-21-7819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11050,'0'0'12492,"-32"76"-10890,11-35-321,-9 4-384,0 4-257,-4 1-159,0 4-193,4-4-160,4-3-64,3-8-32,4-5-64,6-12-512,7-12-1090,1-9-1857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14221,'0'0'8777,"20"54"-6567,-3-28-416,2-1-641,4 3-481,5-1-415,2 0-161,6-3-32,-6 1-64,2 0-1153,-5-7-2563,-3 0-4131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102 241 4132,'0'0'4879,"5"-8"-587,12-25-1067,-17 33-3150,1-1 1,-1 1 0,0 0-1,0 0 1,0 0 0,0-1 0,1 1-1,-1 0 1,0-1 0,0 1-1,0 0 1,0 0 0,0-1-1,0 1 1,0 0 0,0 0-1,0-1 1,0 1 0,0 0 0,0-1-1,0 1 1,0 0 0,0 0-1,0-1 1,0 1 0,0 0-1,-1-1 1,1 1 0,0 0 0,0 0-1,0-1 1,0 1 0,-1 0-1,1 0 1,0 0 0,0-1-1,0 1 1,-1 0 0,1 0 0,0 0-1,0 0 1,-1-1 0,1 1-1,0 0 1,0 0 0,-1 0-1,1 0 1,0 0 0,0 0-1,-1 0 1,1 0 0,0 0 0,-1 0-1,1 0 1,0 0 0,0 0-1,-1 0 1,1 0 0,0 0-1,-1 0 1,1 0 0,0 0 0,0 0-1,-1 1 1,1-1 0,-18 5 522,10-1-302,1 1 0,0 0 0,1 0 0,-1 1 0,1 0-1,0 0 1,0 1 0,1-1 0,0 1 0,0 0 0,0 0 0,1 1-1,0 0 1,1-1 0,0 1 0,0 1 0,0-1 0,-1 13 0,4-21-285,0 1 1,0 0-1,0 0 1,0 0-1,0 0 1,0-1-1,0 1 1,0 0-1,0 0 1,0 0-1,1 0 0,-1-1 1,0 1-1,1 0 1,-1 0-1,1-1 1,-1 1-1,1 0 1,-1-1-1,1 1 1,-1 0-1,1-1 1,-1 1-1,1-1 1,0 1-1,0-1 1,-1 1-1,1-1 1,0 0-1,0 1 1,1-1-1,1 1 39,0 0-1,0-1 0,0 0 1,0 0-1,1 0 1,-1 0-1,0 0 0,0-1 1,4-1-1,2 0 95,1-1 0,-1 0-1,1-1 1,-1 0 0,10-6 0,-1-5-161,0 0 0,-1-1 1,0-1-1,-2 0 0,0-1 0,-1-1 0,-1 0 1,0-1-1,-2 0 0,0-1 0,-2-1 1,0 1-1,11-44 0,-20 43-360,0 22 368,-1 0 0,1 0-1,0-1 1,0 1 0,0 0 0,-1 0-1,1 0 1,0 0 0,0 0-1,-1-1 1,1 1 0,0 0 0,0 0-1,-1 0 1,1 0 0,0 0 0,0 0-1,-1 0 1,1 0 0,0 0 0,0 0-1,-1 0 1,1 0 0,0 0 0,0 0-1,-1 0 1,1 1 0,0-1 0,0 0-1,-1 0 1,1 0 0,0 0 0,0 0-1,0 0 1,-1 1 0,1-1 0,0 0-1,0 0 1,-1 1 0,-23 31-178,18-20 311,0 1 1,2 1 0,-1-1 0,2 1-1,0-1 1,0 1 0,1 0-1,1 0 1,0 0 0,2 15 0,-1-22-147,1-1 1,0 1-1,1 0 1,-1-1-1,1 1 1,1-1 0,-1 0-1,1 0 1,0 1-1,4 5 1,-4-9-220,0 1 1,0 0-1,1-1 1,-1 0-1,1 0 1,-1 0-1,1 0 1,0-1-1,0 1 1,0-1-1,1 0 1,-1 0-1,1 0 1,-1-1-1,9 2 1,13-1-6609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11307,'0'0'8215,"0"11"-5241,0-4-2680,0 4 334,1-1 0,-1 0 1,2 0-1,4 18 0,-6-26-568,1 1 1,0-1-1,0 1 1,0-1-1,0 0 0,0 1 1,1-1-1,-1 0 1,1 0-1,0 0 1,-1 0-1,1 0 0,0 0 1,0 0-1,0-1 1,0 1-1,0-1 0,1 0 1,-1 1-1,0-1 1,1 0-1,-1 0 0,0 0 1,1-1-1,0 1 1,4 0-1,2-1 4,0 0 0,1-1 0,-1 0-1,0-1 1,0 0 0,0 0 0,0-1 0,-1 0 0,1-1 0,10-5-1,35-13 4,-54 22-68,1 0 1,-1-1-1,0 1 1,0 0 0,0 0-1,1 0 1,-1 0-1,0 0 1,0 0-1,0 0 1,1 0-1,-1 0 1,0 0-1,0 0 1,1 0-1,-1 0 1,0 0-1,0 0 1,1 0 0,-1 0-1,0 0 1,0 0-1,0 0 1,1 0-1,-1 0 1,0 0-1,0 1 1,0-1-1,1 0 1,-1 0-1,0 0 1,0 0 0,0 0-1,0 1 1,1-1-1,-1 0 1,0 0-1,0 0 1,0 1-1,0-1 1,0 0-1,0 0 1,0 0-1,0 1 1,1-1 0,-1 0-1,0 0 1,0 1-1,0-1 1,-5 17-42,-14 16-80,5-12-511,1-2-1952,-1-2-3966,3-6-5098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8392,'0'0'9865,"58"74"-6021,-37-39-1794,0 5-609,-12 3-448,-3 9-416,-6 4-353,-12 2-64,-18 5 0,-15 2 32,-8-1-128,-13-4-32,2-5-1089,0-7-1505,8-12-4613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344 6822,'0'0'8152,"8"-5"-5696,0 0-1711,0-1 0,-1 0 1,0 0-1,0-1 0,0 0 0,8-11 0,-13 15-591,0 0-1,0 1 0,0-1 0,-1 0 1,1 0-1,-1 0 0,0 0 0,0 0 1,0 0-1,0 0 0,0 0 0,-1-1 1,1 1-1,-1 0 0,0-1 0,0 1 1,0 0-1,-1 0 0,1-1 0,-1 1 1,1 0-1,-1 0 0,0 0 0,0 0 1,-1 0-1,1 0 0,-3-4 0,-3-2-139,-1 0-1,0 1 0,0 0 0,-1 0 1,0 1-1,0 0 0,-1 0 0,0 1 1,-16-7-1,-12-3-157,-50-16 1,22 14 83,-1 3 0,0 2 1,-1 4-1,0 3 1,-120 3-1,168 5-12,0 0 0,1 2 0,0 0 1,0 1-1,0 1 0,0 0 0,1 2 0,0 0 0,0 1 0,1 0 1,0 2-1,-22 18 0,22-15-65,0 0 1,2 1-1,0 1 0,1 0 1,0 1-1,1 1 1,1 0-1,1 0 1,1 1-1,0 1 0,-7 23 1,6 15-5117,10-37-214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7239,'0'0'8958,"0"9"-7666,-13 175 1334,12-177-2580,-4 26 887,-1 44-1,7-76-865,-1 1-1,0-1 1,1 0 0,-1 0-1,1 0 1,-1 0 0,1 0-1,0 0 1,-1 0 0,1-1-1,0 1 1,0 0 0,0 0-1,0 0 1,-1-1 0,1 1-1,0 0 1,0-1 0,0 1-1,0-1 1,0 1 0,1-1-1,-1 0 1,0 1-1,0-1 1,0 0 0,0 0-1,0 0 1,0 0 0,1 0-1,-1 0 1,0 0 0,0 0-1,0 0 1,2-1 0,47-7 1708,-11-7-1086,-1-1 0,37-22 1,-7 3-2011,-37 20-2202,-2-2-3278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1097 261 10602,'0'0'6032,"4"-7"-3400,-1 0-2043,-1 1 0,1-1 0,-1 0-1,0 1 1,-1-1 0,2-11 0,-3 15-465,0 0 0,0 0 0,-1 0 0,1 0 0,-1 0 0,1 0 0,-1 0 0,0 0 0,-1 0 0,1 0-1,0 0 1,-1 1 0,1-1 0,-1 0 0,0 1 0,0 0 0,0-1 0,0 1 0,0 0 0,-1 0 0,-2-2 0,-19-12-110,-1 0-1,-1 2 0,0 1 0,-1 1 0,-1 1 0,1 1 1,-2 2-1,1 1 0,-50-6 0,-14 3-81,-161 6-1,228 4-78,1 1 0,-1 2 0,0 1 0,1 0-1,-39 13 1,52-12 50,-1 0-1,1 0 1,0 1-1,1 0 1,0 1-1,0 0 1,0 0-1,0 1 1,1 1-1,1-1 1,0 1 0,0 1-1,-8 12 1,0 4-763,1 1 1,-18 44 0,26-52-1704,1 0 1,-5 31-1,6-19-3955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7559,'0'0'6652,"-8"9"-5739,0-1-671,1 0 0,0 0 0,0 1 0,1 0 0,1 0 0,-1 1 0,2 0 0,-6 13 0,7-13 94,-2 3 144,2-1 0,0 1 0,0 0-1,-1 19 1,4-30-402,0 0 0,0 0 0,0 1 0,0-1 0,0 0 0,0 0 0,0 0 0,1 0 0,0 1 0,-1-1 0,1 0 0,0 0 0,0 0 0,0 0 1,0-1-1,0 1 0,0 0 0,1 0 0,-1-1 0,0 1 0,1 0 0,0-1 0,-1 0 0,1 1 0,0-1 0,0 0 0,-1 0 0,1 0 0,0 0 0,0 0 0,0 0 0,1-1 0,-1 1 0,2 0 0,41 4 740,0-3 0,0-1 0,0-2 0,82-13-1,-24-6-2207,-36 0-3284,-9-2-3755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1124 479 5573,'0'0'11216,"8"-10"-8846,24-29-469,-30 36-1709,0-1 0,0 1 0,0 0 0,-1-1 0,1 0 0,-1 1 0,0-1 0,0 0 0,0 1 0,0-1-1,-1 0 1,0 0 0,0 0 0,0 1 0,0-1 0,0 0 0,-1 0 0,0-4 0,-2 0-84,1-1-1,-1 1 1,-1 0-1,1 0 1,-9-12-1,0 0-154,-2 1-1,0 1 1,-1 0 0,-1 1 0,0 1-1,-1 0 1,-1 1 0,-1 1-1,0 1 1,0 0 0,-25-11 0,10 9 9,-2 1 1,1 2 0,-2 2 0,1 1 0,-1 1 0,-45-2 0,-128-4-86,177 14 105,0 2-1,1 0 1,-1 3 0,-46 11 0,66-12-422,0 1-1,0 0 1,0 0 0,1 1 0,0 1-1,0 0 1,0 1 0,1 0-1,0 1 1,-14 15 0,18-16-73,0 0 1,1 0 0,0 1-1,1 0 1,0 0-1,0 0 1,1 1 0,0-1-1,1 1 1,0 0-1,1 0 1,0 0 0,0 0-1,0 17 1,2 7-6978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6694,'0'0'9006,"-8"7"-7677,-2 3-1011,0 0-1,0 0 0,1 1 0,0 1 1,1-1-1,-12 23 0,-7 18 30,-23 54-19,45-94-323,1 1 1,0 0 0,1 0 0,0 0 0,1 0 0,0 19 0,2-30 9,0-1 1,0 0 0,0 1 0,1-1-1,-1 0 1,1 1 0,-1-1 0,1 0-1,-1 0 1,1 0 0,0 1 0,0-1-1,0 0 1,-1 0 0,1 0 0,0 0 0,0 0-1,0-1 1,0 1 0,1 0 0,-1 0-1,0-1 1,0 1 0,0 0 0,1-1-1,-1 1 1,0-1 0,0 0 0,1 1-1,1-1 1,47 5 1376,-43-5-1180,42 0 751,-1-2 0,0-2 0,74-17 0,-53 5-679,119-48 0,-184 63-386,2-1-414,0-1-1,0 1 1,0-1 0,-1 0-1,1 0 1,-1-1-1,9-6 1,-3-8-5970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 5317,'0'0'4847,"-8"3"-1798,2-2-2211,3-1-525,0 0 0,0 1 1,1-1-1,-1 1 0,0 0 1,1 0-1,-1 0 0,1 0 1,-1 0-1,1 0 0,-1 1 1,-3 2-1,39-3 3960,-16 0-3411,351-16 2604,-185 5-4762,-1 6-4589,-179 4 3372,-8 1-4781,-19 5-2251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11691,'0'0'13036,"104"27"-11818,-29-31-610,12-3-320,3 3-159,1 2-97,-5 0-32,-9 2-32,-9 0-993,-13 0-1378,-8 0-3330,-7-8-7720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22 288 12075,'0'0'7746,"7"-2"-5957,1-1-1489,-1-1 0,0 1 0,0-1-1,0-1 1,-1 1 0,1-1 0,-1 0 0,0-1 0,-1 1 0,1-1 0,-1 0 0,0-1 0,7-12 0,-5 7-186,0 0 1,-1 0 0,-1 0 0,0-1-1,-1 0 1,0 0 0,-1 0 0,2-18-1,-4 29-106,-1-1 0,0 0 0,0 0 0,0 1 0,-1-1 0,1 0 0,0 0 0,-1 1 0,0-1 0,0 1-1,0-1 1,0 0 0,0 1 0,0 0 0,-1-1 0,1 1 0,-1 0 0,0 0 0,1 0 0,-1 0 0,0 0 0,0 0-1,-1 0 1,1 0 0,0 1 0,0-1 0,-1 1 0,1 0 0,-1 0 0,1 0 0,-1 0 0,0 0 0,-2 0 0,1 0-29,1 1 1,0-1-1,0 1 1,-1 0-1,1 0 0,0 0 1,-1 0-1,1 1 1,0 0-1,0-1 1,0 1-1,-1 0 1,1 0-1,0 1 1,0-1-1,1 1 1,-1-1-1,0 1 1,0 0-1,1 0 1,-1 0-1,1 1 1,0-1-1,-1 0 1,1 1-1,0 0 1,1-1-1,-3 4 1,-3 10 14,1 1 1,1 0 0,0 0-1,2 0 1,0 1 0,0-1-1,2 1 1,0 0 0,2 23-1,-1-39 6,0 1 0,0-1-1,0 1 1,0-1 0,0 1-1,1 0 1,-1-1 0,1 0-1,-1 1 1,1-1 0,0 1-1,0-1 1,0 0-1,0 0 1,1 1 0,-1-1-1,0 0 1,1 0 0,0 0-1,-1 0 1,1-1 0,0 1-1,0 0 1,0-1 0,0 0-1,0 1 1,1-1 0,-1 0-1,0 0 1,0 0 0,1 0-1,-1 0 1,1-1-1,-1 1 1,1-1 0,-1 1-1,1-1 1,-1 0 0,1 0-1,-1 0 1,1-1 0,-1 1-1,1 0 1,4-2 0,3-1 22,1-1 0,-1 1 1,0-2-1,0 1 1,0-1-1,-1-1 0,1 0 1,-1 0-1,9-9 1,-5 2 5,0-2 0,-1 0 0,-1 0 1,-1-1-1,0 0 0,14-33 0,-17 36-60,-3 37-331,-4-13 420,0 0 0,1 1 0,0-1-1,1 0 1,3 12 0,-5-21-31,1-1-1,-1 0 1,1 1-1,0-1 1,-1 0 0,1 0-1,0 1 1,-1-1-1,1 0 1,0 0-1,0 0 1,0 0-1,0 0 1,0 0 0,1 0-1,-1 0 1,0 0-1,0-1 1,0 1-1,2 0 1,-1-1 0,0 0-1,0 0 1,0 0 0,0 0 0,0 0 0,0-1-1,0 1 1,0-1 0,0 1 0,-1-1-1,1 0 1,0 0 0,0 1 0,-1-1-1,1-1 1,0 1 0,-1 0 0,1 0 0,1-2-1,14-13 98,0-1-1,20-25 0,27-28-104,-63 69-32,0 0 0,-1 0 1,1 0-1,0 0 1,-1 0-1,1 1 0,0-1 1,0 0-1,0 1 0,0-1 1,0 0-1,0 1 1,0-1-1,0 1 0,0 0 1,0-1-1,0 1 0,0 0 1,0 0-1,0-1 0,0 1 1,0 0-1,0 0 1,0 0-1,0 0 0,1 0 1,-1 1-1,0-1 0,0 0 1,0 0-1,0 1 1,0-1-1,0 1 0,0-1 1,0 1-1,0-1 0,1 2 1,0 2-19,1 0 1,-1 0-1,0 0 1,0 1-1,0-1 1,0 1-1,1 6 0,11 28 250,-13-38-189,-1 0 0,1 0 1,-1 0-1,1-1 0,0 1 0,0 0 0,-1 0 0,1 0 1,0 0-1,0-1 0,0 1 0,0 0 0,0-1 0,0 1 1,0-1-1,0 1 0,0-1 0,0 1 0,0-1 0,0 0 1,0 1-1,0-1 0,0 0 0,0 0 0,0 0 0,2 0 1,3-2 115,-1-1 0,0 0 1,0 0-1,0 0 0,-1-1 1,1 1-1,-1-1 0,1 0 1,-1-1-1,-1 1 0,1-1 1,5-9-1,14-12-129,16-7-98,-37 32 23,0 0-1,1-1 1,-1 1 0,1 0 0,-1 0 0,1 1 0,-1-1-1,1 0 1,-1 1 0,1 0 0,0-1 0,-1 1 0,1 0-1,0 0 1,-1 1 0,1-1 0,3 1 0,-4 1 47,-1 0-1,1 0 1,0 0 0,0 0 0,-1 0 0,1 0 0,-1 1-1,0-1 1,1 0 0,-1 1 0,0-1 0,0 1 0,-1-1 0,1 1-1,-1 0 1,1 4 0,0-3-139,0 0-1,0 0 0,-1 0 1,1 0-1,-1 0 1,0 0-1,0 0 1,-1 0-1,1 1 0,-2 4 1,1-8-354,0-1 1,1 0-1,-1 1 1,0-1-1,0 0 0,0 0 1,1 1-1,-1-1 1,0 0-1,0 0 1,0 0-1,0 0 0,1 0 1,-1 0-1,0-1 1,0 1-1,0 0 1,1 0-1,-1 0 0,0-1 1,0 1-1,0 0 1,1-1-1,-1 1 0,0-1 1,0 0-1,-10-13-10807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59 10602,'2'-2'631,"-1"0"0,0 1-1,0-1 1,0 0 0,0 0 0,0 0-1,0 0 1,0 0 0,-1 0 0,1 0-1,-1 0 1,1 0 0,-1 0 0,0 0-1,0-1 1,0 1 0,-1-4 0,-9-7 2571,-13 8-3296,13 5 95,0 1 0,0 1 0,0 0 0,0 0 0,0 1 1,0 0-1,1 1 0,-1 0 0,1 0 0,0 1 0,0 0 0,1 1 0,-12 9 1,13-9 11,1-1 0,0 1 0,0 0 0,1 1 1,-1-1-1,1 1 0,1 0 0,-1 0 0,1 1 1,1-1-1,-1 1 0,1 0 0,1 0 0,-1 0 1,1 0-1,-2 17 0,4-24-3,0 1 0,0 0 0,0-1 0,0 1 0,0-1 0,1 1 0,-1-1 0,0 1 0,1-1 0,-1 1 0,1-1 0,-1 1 0,1-1 0,0 1 0,0-1 0,0 0-1,0 1 1,0-1 0,0 0 0,0 0 0,0 0 0,0 0 0,2 2 0,0-2 20,-1 0 0,1 0 0,0 0-1,0 0 1,-1 0 0,1 0 0,0-1-1,0 0 1,0 1 0,0-1 0,0 0-1,3-1 1,3 0 78,-1 0 0,1-1 0,0 0 0,-1 0 0,1-1 0,-1 0-1,15-9 1,-11 5-12,0-2 1,-1 0-1,0 0 0,-1-1 0,0-1 0,0 0 0,-1 0 0,0 0 0,-1-1 0,-1-1 0,0 1 0,7-18 1,-18 42 119,-2 3-184,0 1-1,1 0 1,1 0 0,1 1-1,0-1 1,1 1 0,1 0 0,1 31-1,1-46-68,0 1 0,0-1-1,0 1 1,0-1-1,0 0 1,1 0 0,-1 1-1,1-1 1,-1 0-1,1 0 1,0-1 0,0 1-1,0 0 1,0 0-1,0-1 1,0 0 0,0 1-1,1-1 1,4 2-1,29 5-5951,-21-7-892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13613,'0'0'14579,"8"-1"-13666,2-2-837,1 0 1,-1-1-1,0 0 1,-1 0-1,1-1 1,-1-1-1,0 1 1,0-1 0,0-1-1,-1 0 1,12-13-1,20-21 84,-39 41-133,-2 27-48,-9 134 47,9-161-155,1 1-1,0 0 1,0 0-1,0-1 1,0 1-1,0 0 1,1 0-1,-1-1 1,0 1-1,0 0 1,0-1-1,1 1 1,-1 0-1,0-1 1,1 1-1,-1 0 1,0-1-1,1 1 1,-1-1-1,1 1 1,0 0-1,11 2-7377,1-4-4280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11851,'0'0'11980,"-2"11"-10603,-50 223 2675,40-163-5991,7-24-4386,5-68-225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5669,'0'0'18226,"49"0"-16016,-24 0-481,9 2-608,-4-1-576,6 0-289,1 1-192,-3 0-32,-2-1-96,-7 2-769,-4-2-896,-10 3-770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7:5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11691,'0'0'12620,"51"27"-10634,-19-23-545,10-3-800,-3 0-417,1 1-160,-4 2-64,-8 1-416,-4 2-1346,-10 3-480,-9-1-865,-5-3-1730,0 2-1216</inkml:trace>
  <inkml:trace contextRef="#ctx0" brushRef="#br0" timeOffset="1">1 257 13261,'0'0'4708,"56"1"-480,-14-1-1537,1 0-609,4-1-993,2-3-673,-4-2-352,-9-1-320,-6 3-1506,-9-2-1505,-6-2-4709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22 352,'0'0'24584,"10"-1"-23458,280 11 417,-271-8-1536,-3 1 28,0-1 0,0-1 0,1-1 1,-1 0-1,0-1 0,0 0 0,22-6 0,-31 4-20,-9 0 4,-20 0 26,-32 3 10,-43 12-60,62-6 6,1-2 0,-1-1 0,-58-3 1,92 0-2,0 0 0,0 0 0,0 0 1,1 0-1,-1-1 0,0 1 1,0 0-1,0 0 0,1 0 1,-1-1-1,0 1 0,0 0 0,1-1 1,-1 1-1,0-1 0,1 1 1,-1 0-1,0-1 0,1 0 0,-1 1 1,1-1-1,-1 1 0,0-2 1,1 2-5,1-1 0,-1 1 0,0-1-1,1 1 1,-1-1 0,0 1 0,1-1 0,-1 1 0,0-1 0,1 1 0,-1-1 0,1 1 0,-1 0 0,1-1 0,-1 1 0,1 0 0,-1 0 0,1-1 0,0 1-1,-1 0 1,1 0 0,-1 0 0,1 0 0,0-1 0,-1 1 0,1 0 0,-1 0 0,1 0 0,0 0 0,-1 1 0,1-1 0,298-17-583,-293 16 632,-20-3-42,-22-1-105,0 4 94,0 1 1,-36 5-1,11 8-4053,56-12-978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10826,'0'0'328,"0"-1"0,0 1 1,0 0-1,0-1 0,0 1 0,0 0 0,0-1 0,0 1 0,0-1 0,0 1 0,0 0 0,0-1 1,0 1-1,0-1 0,0 1 0,0 0 0,-1-1 0,1 1 0,0 0 0,0-1 0,-1 1 0,1 0 1,0-1-1,0 1 0,-1 0 0,1 0 0,0-1 0,-1 1 0,1 0 0,0 0 0,-1 0 1,1-1-1,0 1 0,-1 0 0,1 0 0,-1 0 0,-15 6 2266,-13 21-2935,12-7 651,1 2 0,1 0 1,0 1-1,2 0 1,1 1-1,-9 26 1,15-32-163,0-1 0,1 2 1,1-1-1,1 0 1,1 1-1,0 0 0,1-1 1,1 1-1,4 27 0,-3-39-134,1 1-1,1 0 1,-1-1-1,1 1 0,0-1 1,1 0-1,0 0 1,0 0-1,1-1 0,-1 1 1,1-1-1,1 0 0,-1 0 1,1-1-1,7 5 1,-4-2-740,1-1 0,0-1 0,20 10 0,-20-12-1539,0 0 0,1 0 0,20 3 0,13-2-10857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11819,'0'0'14547,"-2"8"-13847,-4 8-534,-1 0 0,0 0 1,-1-1-1,0 1 0,-12 14 0,-62 78 63,54-74-147,-70 89-499,85-111-1287,6-9-1151,1-5-3973,4-9-1991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9417,'0'0'12268,"57"39"-10443,-38-19-512,3 2-191,3 2-546,5 2-416,-2 1-96,4-2-961,-1-1-1441,-3-3-2819,-2-5-3074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8936,'0'0'18551,"10"2"-17227,-6-1-1261,0 0 0,1 0 0,-1-1 0,1 1 0,-1-1 0,1 0 0,-1-1-1,0 1 1,1-1 0,-1 0 0,0 0 0,1 0 0,-1-1 0,0 1 0,0-1 0,0 0 0,0 0-1,0-1 1,0 1 0,-1-1 0,1 1 0,5-8 0,14-10-79,-1-2 0,36-46 0,-57 66-139,-3 20-437,-11 26 402,5-23 29,2 1 1,0-1-1,2 1 1,0 0-1,0 25 0,6-29-3269,6-11-1638,5-5-4621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10730,'0'0'4324,"40"56"-10538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10442,'0'0'11355,"10"6"-10069,7 8-839,-1 1-1,-1 0 0,0 1 1,-1 1-1,-1 0 1,0 1-1,15 29 1,-19-27-345,0-1 1,-1 1-1,-1 1 0,-1 0 1,-1-1-1,-1 2 1,0-1-1,-2 0 1,0 1-1,-2-1 1,0 1-1,-2 0 1,0-1-1,-1 0 1,-1 0-1,-1 0 1,-1 0-1,-1 0 1,-1-1-1,-1-1 1,-12 21-1,10-21-1114,-1-1-1,-27 32 0,25-35-605,-1 0 0,-1-1 1,-20 14-1,0-6-10607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15727,'0'0'10410,"-7"60"-9225,3-29-448,2 5-257,2 4-288,0 2-96,0-2-32,0-1 0,6-3-192,1-5-672,-3-9-802,-2-6-896,-2-8-2307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10954,'0'0'10474,"72"14"-9353,-38-1-352,9 0-513,4-3-192,6 1-1153,0-6-3875,3-3-6439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64 11627,'0'0'4137,"-6"-8"-160,-17-28-907,21 34-2939,1 0 1,-1 1-1,0-1 1,0 1-1,0-1 1,0 1-1,0 0 1,0 0-1,0 0 1,0 0-1,0 0 1,-1 0-1,1 0 1,0 1 0,0-1-1,-1 1 1,1 0-1,-1-1 1,1 1-1,0 0 1,-1 1-1,1-1 1,0 0-1,-1 1 1,1-1-1,0 1 1,-4 1-1,-2 1-117,1 0 0,0 0 0,0 1 0,0 0 0,1 0 0,-8 6-1,5-3 43,1 0-1,-1 0 1,2 1-1,-1 0 1,1 0-1,0 1 1,1 0-1,0 0 1,0 0-1,1 1 1,0 0-1,1 0 0,0 0 1,1 1-1,0-1 1,0 1-1,-1 17 1,4-27-38,0 1 1,0-1 0,0 1 0,0-1-1,1 0 1,-1 1 0,0-1 0,1 1-1,-1-1 1,1 0 0,-1 1 0,1-1-1,0 0 1,-1 0 0,1 1-1,0-1 1,0 0 0,0 0 0,0 0-1,0 0 1,0 0 0,0 0 0,0 0-1,1-1 1,1 2 0,0-1 44,1 0 0,-1 0 0,1 0 1,-1 0-1,1 0 0,0-1 0,-1 0 1,1 0-1,-1 0 0,5-1 0,2 0 20,-1-1 0,0 0 1,0 0-1,0-1 0,0 0 0,0 0 0,14-9 0,-12 3-43,0 0 1,-1 0-1,0-1 1,-1-1-1,0 1 0,10-17 1,-27 45-152,1 1 0,0 0 0,2 0 1,0 0-1,1 1 0,1-1 0,-1 31 1,4-46-146,0 0 0,0 0 1,0 0-1,1 1 0,0-1 0,0 0 1,0 0-1,0 0 0,1 0 1,-1 0-1,1-1 0,0 1 1,0 0-1,5 5 0,11 5-3708,5-6-3429,-2-6-5767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 11691,'0'0'7319,"10"-1"-4783,-5 0-2208,1 1 1,0-1 0,-1 1-1,1 1 1,0-1-1,-1 1 1,1 0 0,8 3-1,-12-3-206,-1 0 1,1 0-1,0 0 0,-1 0 1,1 1-1,-1-1 0,1 0 1,-1 1-1,1 0 0,-1-1 1,0 1-1,0 0 0,0-1 1,0 1-1,0 0 0,0 0 0,-1 0 1,1 0-1,0 0 0,-1 0 1,0 0-1,1 0 0,-1 0 1,0 0-1,0 0 0,0 0 1,0 0-1,-1 0 0,1 0 1,0 0-1,-1 0 0,1 0 0,-2 3 1,0-1-13,0 1 0,0-1 0,0 1 0,0-1 0,0 0 0,-1 0 0,0 0 0,0 0 0,0 0 0,0-1 0,-1 1 0,0-1 0,1 0 0,-6 3 0,-66 37 157,44-27-129,23-11-92,-5 3-16,29-6-143,-4-2 65,0 1-49,81 1-2135,-32-5-2764,-8-5-4058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11563,'0'0'14387,"-2"10"-13512,-9 61 835,-2 2-670,-4 123 1,21-184-2616,-4-12 1425,0 0 0,0 0 0,0 1 0,0-1 0,0 0 0,0 0 0,0 0 0,1 0 0,-1 1 0,0-1 0,0 0 0,0 0 0,0 0 0,1 0 0,-1 0 0,0 0 0,0 0 0,0 0 0,0 1 0,1-1 0,-1 0 0,0 0 0,0 0 0,0 0 0,1 0 0,-1 0 0,0 0 0,0 0 0,0 0 0,1 0 0,-1 0 0,0 0 0,0 0 0,0-1 0,1 1-1,-1 0 1,0 0 0,0 0 0,0 0 0,0 0 0,1 0 0,-1 0 0,0 0 0,0-1 0,0 1 0,0 0 0,0 0 0,1 0 0,-1 0 0,0-1 0,0 1 0,0 0 0,0 0 0,0 0 0,0-1 0,0 1 0,0 0 0,0 0 0,0-1 0,5-13-7911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13549,'0'0'9769,"70"0"-7687,-34 4-160,5 0-577,1-2-672,1 2-417,-5-2-256,-3 0 0,-3 3-801,-13-2-1409,-6 1-1057,-7-3-2562</inkml:trace>
  <inkml:trace contextRef="#ctx0" brushRef="#br0" timeOffset="1">45 190 6598,'0'0'19667,"68"30"-17745,-28-29-833,1-1-769,-1 3-256,-4 1-128,-4 1-1441,-14 0-2051,-6 0-2498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13068,'0'0'8328,"49"4"-5061,-16-4-736,5-4-1026,7-2-992,-3-1-449,-6 2-353,-4 1-1472,-2-2-1474,-2-2-3075,-3-5-5541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17296,'0'0'9839,"-11"10"-9289,-3 6-325,0 0 0,0 1 0,2 1 1,0 0-1,1 0 0,1 1 0,0 1 0,2-1 1,0 2-1,-6 26 0,10-29-181,1-1 0,1 1-1,1 0 1,0 0 0,1 0 0,1-1 0,3 21 0,-2-28-132,1-1 1,0 0 0,0 0-1,1 0 1,0-1 0,0 1-1,1-1 1,0 0 0,1 0 0,-1-1-1,1 1 1,1-1 0,0-1-1,0 1 1,8 5 0,-6-6-626,0 0 1,0 0 0,0-1 0,14 5 0,-13-6-881,0-1 0,0 0 0,0-1 0,15 1 0,18-1-6996</inkml:trace>
  <inkml:trace contextRef="#ctx0" brushRef="#br0" timeOffset="1">604 107 12556,'0'0'12225,"-6"13"-10394,-21 35-475,-2-2 0,-43 53 1,-88 90-963,155-183-653,-15 16-242,4-13-3304,15-9 3537,1 0 0,0 0 0,-1 0 0,1 0 0,0 0 0,-1 0 1,1 0-1,-1 0 0,1 0 0,0 0 0,-1 0 0,1-1 0,0 1 0,-1 0 0,1 0 0,0 0 0,0-1 0,-1 1 0,1 0 0,0 0 0,-1-1 0,1 1 0,0 0 0,0-1 0,0 1 0,-1 0 0,1 0 0,0-1 0,0 1 0,0-1 0,0 1 0,0 0 0,0-1 0,0 1 0,0 0 0,-1-1 0,1 1 0,0 0 0,0-1 0,1 1 0,-1-1 0,0 1 0,0 0 0,0-1 0,-1-22-10275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4869,'0'0'18129,"41"56"-16400,-22-31-255,6 3-321,3 1-673,2-1-320,0 0-95,0-2-258,-3-3-1600,5-2-1603,-2-8-3010,-6-6-3811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59 14061,'0'0'12647,"3"-9"-11782,8-26-422,-11 34-439,0 1 1,0-1-1,0 0 0,0 1 1,-1-1-1,1 0 0,0 1 1,0-1-1,-1 1 0,1-1 1,0 1-1,-1-1 0,1 1 1,0-1-1,-1 1 0,1-1 1,-1 1-1,1-1 0,-1 1 1,1-1-1,-1 1 0,1 0 1,-1-1-1,1 1 0,-1 0 1,0 0-1,1 0 0,-1-1 1,0 1-1,1 0 0,-1 0 1,1 0-1,-1 0 0,0 0 1,1 0-1,-1 0 0,0 0 1,0 0-1,-29 1-103,28-1 109,-3 1-9,1 0 0,-1 0 0,1 0 0,0 1-1,-1-1 1,1 1 0,0 0 0,0 1 0,0-1 0,1 0 0,-1 1 0,0 0 0,1 0 0,0 0 0,0 0 0,0 1-1,0-1 1,0 1 0,1 0 0,-1 0 0,-2 7 0,0-1 133,1 0 0,0 0 1,1 0-1,0 0 0,1 0 0,0 1 0,1-1 1,-1 15-1,2-23-107,0 0 0,1 1-1,-1-1 1,0 0 0,1 0 0,-1 1 0,1-1 0,0 0 0,-1 0 0,1 0 0,0 0-1,1 0 1,-1 0 0,0 0 0,0 0 0,1 0 0,-1 0 0,1-1 0,0 1 0,1 1-1,1-1 14,0 1-1,0-1 1,-1 0-1,1-1 1,0 1-1,1-1 1,-1 0-1,0 0 0,0 0 1,6 0-1,0 0-356,-1-1 0,1 0 0,-1-1 0,1 0 0,-1 0 0,0-1-1,1 0 1,-1-1 0,15-6 0,18-18-7087,-2-9-8948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11243,'0'0'10308,"12"-3"-8407,36-9-396,-46 11-1448,1 0 0,-1 1 0,0 0 0,0-1 0,0 1 0,0 0 0,0 0-1,1 0 1,-1 0 0,0 1 0,0-1 0,0 0 0,0 1 0,1 0 0,-1-1 0,0 1 0,0 0 0,0 0 0,-1 0 0,1 0 0,0 1 0,0-1 0,-1 0 0,1 1 0,0-1-1,-1 1 1,1 0 0,-1-1 0,0 1 0,0 0 0,0 0 0,0 0 0,0 0 0,0 0 0,0 0 0,0 0 0,-1 0 0,1 0 0,-1 0 0,0 0 0,1 1 0,-1-1 0,0 0-1,0 0 1,-1 0 0,1 0 0,0 1 0,-1-1 0,1 0 0,-1 0 0,0 0 0,1 0 0,-1 0 0,0 0 0,0 0 0,-1 0 0,1-1 0,0 1 0,-3 3 0,-8 4 13,1 0 0,-1-1 1,-1 0-1,1-1 1,-21 8-1,-34 21 116,67-36-187,0 0 1,0 0-1,0 0 0,-1 0 1,1 1-1,0-1 0,0 0 0,0 0 1,0 0-1,0 0 0,0 0 1,0 0-1,0 0 0,0 1 0,0-1 1,0 0-1,0 0 0,0 0 1,0 0-1,0 0 0,0 0 1,0 1-1,0-1 0,0 0 0,0 0 1,0 0-1,0 0 0,0 0 1,0 1-1,0-1 0,0 0 0,0 0 1,0 0-1,0 0 0,0 0 1,0 0-1,0 0 0,0 1 0,1-1 1,-1 0-1,0 0 0,0 0 1,0 0-1,0 0 0,0 0 0,0 0 1,0 0-1,1 0 0,-1 0 1,0 0-1,0 1 0,0-1 1,0 0-1,0 0 0,0 0 0,1 0 1,-1 0-1,0 0 0,0 0 1,0 0-1,0 0 0,0 0 0,1 0 1,-1-1-1,0 1 0,0 0 1,0 0-1,0 0 0,0 0 0,22 3 75,24-2-202,-46-1 120,65-7-2767,-3-14-4064,-14-4-3032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10730,'0'0'7148,"7"8"-4270,12 15-1555,-2 0 1,0 1 0,-2 1 0,0 0 0,-2 1-1,18 49 1,-27-64-1257,0 1-1,-1 0 1,-1 0-1,0 0 1,-1 0-1,0 1 1,-1-1-1,0 0 1,-1 0-1,0 1 1,-1-1-1,0 0 1,-1 0-1,0-1 1,-1 1-1,-1-1 1,0 1-1,0-1 1,-11 16-1,1-6-121,-1-1-1,-1-1 1,-33 29 0,35-35-1505,0-2 1,-1 0-1,-17 9 1,-9-2-6999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15663,'0'0'11947,"2"62"-11627,-4-19-63,-5 5-65,1 5-96,0-6-32,1-4-64,5-10 0,-4-6-448,2-5-353,2-10-1025,-4-9-1185,1-3-3555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11115,'0'0'14317,"74"41"-13452,-35-27-641,8-2-128,2-2-160,4 0-1505,-2-6-1730,2 1-4933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16944,'0'0'6374,"68"-21"-5445,-34 14-801,2 1-608,5-1-3492,2 0-6150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12204,'0'0'13164,"68"-7"-21172,-36 0-448</inkml:trace>
  <inkml:trace contextRef="#ctx0" brushRef="#br0" timeOffset="1">232 2 7976,'0'0'18705,"2"2"-18000,10-2-3556,-5-3-4996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13773,'0'0'11371,"-15"76"-9513,11-41-609,4 3-481,0 2-447,0-3-193,0-2-64,2-3 0,6-5-512,1-5-866,-7-6-800,2-5-416,-4-6-2050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14958,'0'0'9129,"59"-14"-7976,-29 14-416,11 0-481,-3 1-192,7 8-577,-1-5-2882,-1 2-6374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0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11883,'0'0'11120,"2"14"-9251,2 184 3319,0 4-7205,-4-202 1871,0-1 0,0 1 0,0 0 1,1 0-1,-1-1 0,0 1 0,0 0 1,0 0-1,0 0 0,1 0 1,-1-1-1,0 1 0,0 0 0,0 0 1,1 0-1,-1 0 0,0 0 1,0 0-1,1-1 0,-1 1 0,0 0 1,0 0-1,0 0 0,1 0 0,-1 0 1,0 0-1,0 0 0,1 0 1,-1 0-1,0 0 0,0 0 0,1 0 1,-1 0-1,0 1 0,0-1 1,1 0-1,-1 0 0,0 0 0,0 0 1,1 0-1,-1 0 0,0 0 0,0 1 1,0-1-1,0 0 0,1 0 1,-1 0-1,0 1 0,0-1 0,0 0 1,0 0-1,0 0 0,1 1 1,-1-1-1,0 0 0,0 0 0,0 1 1,0-1-1,0 0 0,0 0 0,0 1 1,0-1-1,0 0 0,6-15-6110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72 7976,'0'0'12016,"0"-9"-9085,-1-30-956,1 38-1908,-1 0 0,1 0-1,0 0 1,-1-1 0,1 1 0,-1 0-1,1 0 1,-1 0 0,0 0 0,1 0-1,-1 0 1,0 0 0,0 1-1,0-1 1,0 0 0,1 0 0,-1 0-1,0 1 1,0-1 0,-1 1 0,1-1-1,0 1 1,0-1 0,0 1 0,0-1-1,0 1 1,-3 0 0,-33-1 242,29 1-207,2 1-79,0 0 0,1 0 0,-1 1 0,1-1 0,-1 1 0,1 1 0,0-1 0,-1 1 0,2 0 0,-1 0 0,0 0 0,0 1 0,1-1 0,0 1 0,0 0 0,0 1 0,0-1 0,1 1 0,-1-1 0,1 1 0,0 0 0,1 0 0,-3 7 0,0-2 63,1 0 0,0 0 0,0 0 0,1 1 0,0-1 0,1 1 1,1 0-1,-1 0 0,2 0 0,-1 0 0,3 17 0,-2-25-59,1 0 0,0 0 0,0 0 0,0 0 0,1 0 0,-1-1-1,0 1 1,1 0 0,0-1 0,0 0 0,0 1 0,0-1 0,0 0 0,0 0 0,0 0 0,1 0-1,-1 0 1,1 0 0,-1-1 0,1 1 0,0-1 0,0 0 0,0 0 0,-1 0 0,1 0 0,0 0-1,0-1 1,0 1 0,0-1 0,1 0 0,-1 0 0,0 0 0,3-1 0,2 1 40,-1-1 0,1 0 0,-1 0 1,0-1-1,0 0 0,0 0 0,0-1 0,0 0 1,0 0-1,-1 0 0,1-1 0,9-8 1,-6 3-29,-1-2 1,0 1 0,0-1 0,-1 0 0,-1-1 0,12-22-1,-16 27 39,0 0 0,0-1-1,0 1 1,-1-1 0,0 1 0,0-1-1,-1 0 1,0 1 0,-1-1-1,1 0 1,-1 0 0,-1 0-1,-1-10 1,2 18-77,0-1 1,-1 1-1,1-1 0,0 1 0,0-1 0,0 1 0,-1-1 1,1 1-1,0-1 0,-1 1 0,1 0 0,0-1 1,-1 1-1,1-1 0,0 1 0,-1 0 0,1-1 0,-1 1 1,1 0-1,-1-1 0,1 1 0,-1 0 0,1 0 1,-1 0-1,1 0 0,-1-1 0,1 1 0,-1 0 0,1 0 1,-1 0-1,1 0 0,-1 0 0,1 0 0,-1 0 0,1 0 1,-1 0-1,1 0 0,-1 1 0,1-1 0,-1 0 1,1 0-1,-1 0 0,1 1 0,-1-1 0,1 0 0,-1 1 1,1-1-1,0 0 0,-1 1 0,1-1 0,-1 0 1,1 1-1,0-1 0,-1 1 0,1 0 0,-21 23-200,15-12 186,1 0 1,0-1 0,0 2-1,2-1 1,-1 0-1,2 1 1,-3 24 0,4-31 16,1-1 0,0 1 1,0 0-1,0 0 1,1-1-1,0 1 1,0 0-1,0 0 0,1-1 1,0 1-1,0-1 1,0 0-1,0 0 1,1 1-1,0-2 0,0 1 1,1 0-1,-1-1 1,7 7-1,-5-7-150,1 1 1,0-1-1,1-1 1,-1 1-1,0-1 0,1 0 1,0 0-1,8 1 1,9 0-4289,1-7-5164,-6-4-6642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4356,'0'0'7239,"2"-11"-3022,-1 2-3336,-1 5-598,0 0 1,1 1 0,-1-1-1,1 0 1,-1 1-1,1-1 1,0 1-1,1-1 1,-1 1-1,1-1 1,-1 1-1,1 0 1,0 0-1,0-1 1,1 1-1,-1 1 1,0-1-1,6-4 1,0 2 78,0 0 0,1 1 0,-1 0 0,1 0 0,0 1 0,0 1 0,0-1 1,0 1-1,0 1 0,0-1 0,1 2 0,11 0 0,-17-1-325,-1 1-1,1 1 1,-1-1-1,1 0 0,-1 1 1,1 0-1,-1 0 1,1 0-1,-1 0 1,1 1-1,-1-1 1,0 1-1,0 0 1,0 0-1,0 0 0,0 0 1,0 0-1,-1 1 1,1-1-1,-1 1 1,1 0-1,-1 0 1,0 0-1,0 0 0,-1 0 1,1 0-1,0 0 1,-1 1-1,0-1 1,0 1-1,0-1 1,0 1-1,0 6 1,0 0 6,-1 1 0,-1 0 0,1-1 0,-2 1 1,1-1-1,-2 1 0,1-1 0,-1 0 1,-8 18-1,-4 1 4,-34 51 0,7-14 40,41-64-80,0-1 0,0 1 0,0-1 0,0 1 0,0 0 0,1-1 0,-1 1 0,0 0 0,1 0-1,-1-1 1,1 1 0,0 0 0,0 0 0,0 0 0,0 0 0,0-1 0,0 1 0,0 0-1,0 0 1,1 2 0,0-3 11,0 0 0,0 0-1,0 0 1,0 0 0,0 0-1,0 0 1,0 0 0,0-1-1,0 1 1,1 0-1,-1-1 1,0 1 0,0-1-1,1 1 1,-1-1 0,0 0-1,1 1 1,-1-1 0,0 0-1,3 0 1,8 0 96,0-1-1,0 0 1,0 0 0,23-7-1,-27 6-121,22-5-152,0-1 0,0-2 1,-1 0-1,0-2 0,44-26 1,-53 17-3521,-19 2-4561,-9 5-1005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5637,'0'0'18589,"0"11"-16796,0 181 3023,0-191-4804,0 0 1,0 1 0,1-1 0,-1 0 0,0 0 0,0 0 0,1 0 0,-1 0 0,0 0-1,1 0 1,-1 0 0,1 0 0,-1 0 0,1 0 0,0 0 0,-1 0 0,1-1 0,0 1 0,0 0-1,0 0 1,0-1 0,-1 1 0,1 0 0,0-1 0,0 1 0,0-1 0,0 1 0,0-1-1,0 0 1,0 1 0,1-1 0,-1 0 0,0 0 0,0 0 0,0 0 0,0 0 0,0 0 0,0 0-1,0 0 1,0 0 0,1 0 0,-1-1 0,0 1 0,0 0 0,0-1 0,1 0 0,7-1 71,-1-1 1,0 0 0,0-1 0,15-8 0,9-10 30,40-34-1,-72 56-114,0 0-1,0 0 0,0 0 1,0 0-1,0 0 0,0 1 0,0-1 1,-1 0-1,1 0 0,0 0 1,0 0-1,0 0 0,0 0 1,0 0-1,0 0 0,0 0 0,0 1 1,0-1-1,0 0 0,1 0 1,-1 0-1,0 0 0,0 0 1,0 0-1,0 0 0,0 0 0,0 0 1,0 0-1,0 0 0,0 1 1,0-1-1,0 0 0,0 0 1,0 0-1,0 0 0,0 0 0,0 0 1,1 0-1,-1 0 0,0 0 1,0 0-1,0 0 0,0 0 1,0 0-1,0 0 0,0 0 0,0 0 1,0 0-1,1 0 0,-1 0 1,0 0-1,0 0 0,0 0 1,0 0-1,0 0 0,0 0 0,0 0 1,0 0-1,0 0 0,0 0 1,1 0-1,-1 0 0,0 0 0,0 0 1,0 0-1,0 0 0,0 0 1,0-1-1,-2 15-105,-6 14-49,2-16-581,1 0 1,1 0 0,0 0-1,1 1 1,0 0 0,1-1-1,-2 23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10314,'0'0'18284,"0"9"-17387,-2 26-194,-2 1 1,-13 50 0,7-39-433,-4 50 0,11 44-197,18-171-4579,-8 3-300,-3-6-3245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11659,'0'0'16181,"10"-3"-14943,19-2-825,-1 0 0,1 2 0,0 2 0,0 0-1,40 5 1,-52-2-690,42 7-1027,-26 5-5138,-29-11 1936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4933,'0'0'18962,"68"42"-16688,-35-39-577,3 0-608,-4-1-704,2 0-321,-6 1-288,-12 0-1602,-5 2-1345,-7 0-2242</inkml:trace>
  <inkml:trace contextRef="#ctx0" brushRef="#br0" timeOffset="1">0 248 12588,'0'0'9705,"66"2"-6150,-30-4-832,2-4-1250,7-2-704,-7 4-513,1 3-224,-3 1-288,-10 0-1089,5 0-1506,-9 0-2017,1-4-5798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13837,'0'0'16138,"-7"9"-15967,-15 20 39,2 1 0,1 0 0,1 2 0,-20 51 0,31-68-178,2 1 1,0 0 0,0 0-1,2 1 1,0-1-1,1 1 1,0 0-1,2 0 1,0-1 0,0 1-1,2 0 1,6 28-1,-5-36-18,0-1-1,0 0 1,1 0-1,0 0 1,1 0 0,0-1-1,0 0 1,1 0-1,-1 0 1,2-1-1,-1 0 1,1 0-1,0 0 1,0-1-1,0 0 1,10 4 0,-6-3-544,0 0 1,1-2 0,0 1 0,18 3 0,-18-5-1276,1-1 0,0-1 0,0 0 0,15-1 0,23-4-12352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1 12139,'0'0'13507,"-11"10"-12739,-221 229 3432,56-51-6238,174-186 1214,-4 4-1017,2-6-3992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7655,'0'0'15247,"64"60"-13518,-43-38-415,5 1-193,0 4-225,4-4-415,4 1-321,-2-3-96,8 0-288,-4-3-1794,-4-5-1954,0-4-4067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8904,'0'0'18482,"3"11"-17671,4 43 161,-3 0 1,-3 66-1,-1-105-953,1-15-11,-1 1 1,0-1-1,0 1 0,0-1 0,1 0 0,-1 1 0,0-1 0,1 1 0,-1-1 0,0 0 0,1 1 0,-1-1 0,1 0 0,-1 1 0,1-1 0,-1 0 0,1 1 0,-1-1 0,1 0 0,-1 0 0,1 0 0,-1 0 0,1 1 0,-1-1 0,1 0 0,-1 0 0,1 0 0,-1 0 0,1 0 0,-1 0 0,1 0 0,-1-1 0,1 1 0,-1 0 0,1 0 0,-1 0 0,1 0 0,-1-1 0,1 1 0,-1 0 0,1 0 1,-1-1-1,1 1 0,-1 0 0,1-1 0,25-13 274,24-28-127,47-49-1,-97 91-159,0-1 0,0 1 0,0 0 0,1-1 0,-1 1 0,0-1 0,0 1-1,0 0 1,1-1 0,-1 1 0,0 0 0,0 0 0,1-1 0,-1 1 0,0 0-1,1-1 1,-1 1 0,0 0 0,1 0 0,-1 0 0,1-1 0,-1 1 0,0 0 0,1 0-1,-1 0 1,1 0 0,-1 0 0,0 0 0,1 0 0,-1 0 0,1 0 0,-1 0 0,0 0-1,1 0 1,-1 0 0,1 0 0,-1 0 0,0 0 0,1 1 0,-1-1 0,1 0-1,-1 0 1,0 0 0,1 1 0,-1 22-81,-14 28 61,-3 15-326,15-37-7573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1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13004,'0'0'7207,"72"67"-4068,-46-32-865,-5 6-320,-1 4-865,-5 5-224,-5 5-128,-10 4-1,-10 8-31,-14 0-417,-12 5-128,-7 0-96,-10-2-128,0-5-961,-5-9-2178,3-12-4099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0 13453,'0'0'15017,"-9"16"-14532,-51 71 787,-78 90 0,66-90-828,-82 131 1,154-217-674,-1 1 0,0-1 0,1 1 1,-1-1-1,0 1 0,1-1 0,-1 1 0,0-1 0,0 0 0,0 0 0,0 1 1,0-1-1,0 0 0,-1 0 0,1 0 0,0 0 0,-3 1 0,6-29-9529,3-2 4914,-1-14-8310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6758,'0'0'16992,"-4"12"-16020,-44 122 2156,-20 61-1980,67-190-1135,-13 44 136,3 2 0,1 0 0,-4 86 0,14-137-138,0 0 0,0-1 0,0 1 0,0 0 0,1 0 0,-1 0 0,0 0 0,0 0 0,0 0 0,0 0 0,0 0 0,0 0 0,1 0 0,-1 0 0,0 0 0,0 0 0,0 0 0,0 0 0,0 0 0,0 0 0,1 0 0,-1 0 0,0 0 0,0 0 0,0 0 0,0 0 0,0 0 0,0 0 0,1 0 0,-1 0 0,0 0 0,0 0 0,0 0 0,0 0 0,0 0 0,0 0 0,0 1 0,1-1 0,-1 0 0,0 0 0,0 0 0,0 0 0,0 0 0,0 0 0,0 0 0,0 1 0,0-1 0,0 0 0,0 0 0,0 0 0,0 0 0,0 0 0,0 0 0,0 1 0,0-1 0,0 0 0,6-15 525,-10-79-24,-4 49-1989,-2-1 1,-26-71-1,36 117 1536,0 0-1,0-1 1,0 1-1,0 0 1,0-1-1,0 1 1,0 0-1,0-1 1,0 1-1,0 0 1,0-1-1,0 1 1,0 0-1,1 0 1,-1-1-1,0 1 1,0 0-1,0-1 1,0 1-1,1 0 1,-1 0-1,0-1 1,0 1-1,0 0 1,1 0-1,-1 0 1,0-1-1,0 1 1,1 0-1,-1 0 1,0 0-1,1 0 1,-1-1-1,0 1 1,1 0-1,-1 0 1,0 0-1,0 0 1,1 0-1,0 0 1,23-2 436,25 8-643,-48-6 199,125 14-818,-108-14-2031,0 0 0,28-4 1,-23-3-3823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9257,'0'0'14638,"66"-26"-13421,-28 18-513,-2 0-543,7 2-65,0 2-929,3 1-1537,-9 0-1954,-1 2-4709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17136,'0'0'10277,"8"9"-8767,20 23-1108,233 261 3040,-246-277-3948,38 36-5026,-50-50 5098,-1 0 0,1 0 0,0 0 0,-1-1 0,1 1 0,0-1 0,0 1 0,0-1 0,0 0-1,0 0 1,1 0 0,-1-1 0,0 1 0,0-1 0,0 0 0,1 0 0,-1 0 0,6-1-1,4-4-11512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8552,'-2'-1'995,"0"-1"-1,0 1 1,0 0-1,0 0 1,-1-1-1,1 1 1,0 1-1,-1-1 1,1 0-1,-1 1 1,1-1-1,-1 1 1,0 0-1,1 0 1,-4 0-1,6 0-834,-1 0-1,0 0 0,1 1 0,-1-1 0,1 0 1,-1 0-1,1 1 0,-1-1 0,1 0 0,-1 1 0,1-1 1,-1 0-1,1 1 0,0-1 0,-1 1 0,1-1 1,0 1-1,-1-1 0,1 1 0,0-1 0,-1 1 0,1-1 1,0 1-1,0-1 0,-1 2 0,7 24 706,3-12-654,0 0 1,1-1-1,1 0 1,1-1-1,-1 0 0,2-1 1,0 0-1,22 14 1,9 11-38,4 6-34,-2 1 1,50 64-1,-92-102-93,0 0 0,-1-1 0,1 0 0,1 1 0,-1-1 0,1-1 0,-1 1 0,1-1 0,6 4 0,-11-7 86,1-15-12194,-2 11 8940,1-14-7508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2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12684,'0'0'14857,"-2"9"-14430,-6 26 108,-2-1-1,-1 1 1,-2-2 0,-1 0 0,-20 33 0,-103 162 72,125-210-617,-107 176 20,72-109-4077,42-77 1914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8040,'0'0'18732,"0"12"-17857,-14 123 1697,-2 49-2501,19-178-4750,3-13-2899,-2-13-3344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13164,'0'0'18162,"-6"32"-19027,14-24-1698,1-7-2754,-2-1-5733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52 4164,'0'0'21716,"4"-8"-18993,12-25-806,-16 32-1875,0 1 0,0-1 0,0 1 0,0 0 1,0-1-1,0 1 0,0 0 0,0-1 1,0 1-1,0-1 0,0 1 0,0 0 0,-1-1 1,1 1-1,0 0 0,0-1 0,0 1 1,-1 0-1,1-1 0,0 1 0,0 0 1,-1 0-1,1-1 0,0 1 0,-1 0 0,1 0 1,0-1-1,-1 1 0,1 0 0,0 0 1,-1 0-1,1 0 0,0 0 0,-1 0 0,1 0 1,-1-1-1,1 1 0,0 0 0,-1 0 1,1 0-1,-1 0 0,1 1 0,0-1 1,-1 0-1,1 0 0,0 0 0,-1 0 0,-20 1-259,21-1 271,-15 4-159,0-1 0,1 2 1,-1 0-1,1 1 0,1 0 1,-1 1-1,1 0 1,0 1-1,-16 14 0,28-22 96,1 0 1,0 0-1,-1 1 0,1-1 0,0 0 0,-1 1 0,1-1 0,0 0 0,0 0 0,-1 1 1,1-1-1,0 1 0,0-1 0,0 0 0,-1 1 0,1-1 0,0 0 0,0 1 1,0-1-1,0 1 0,0-1 0,0 0 0,0 1 0,0-1 0,0 1 0,0-1 0,0 0 1,0 1-1,0-1 0,0 1 0,1-1 0,-1 0 0,0 1 0,0-1 0,0 1 1,0-1-1,1 0 0,-1 1 0,0-1 0,0 0 0,1 0 0,-1 1 0,0-1 0,1 0 1,-1 0-1,0 1 0,1-1 0,-1 0 0,0 0 0,1 0 0,-1 1 0,1-1 1,-1 0-1,0 0 0,1 0 0,-1 0 0,1 0 0,-1 0 0,0 0 0,1 0 0,-1 0 1,1 0-1,34 5-28,-29-5 35,24 3-19,-15-3 21,0 1-1,1 1 0,-1 1 1,0 0-1,0 1 0,-1 0 0,27 12 1,-40-16 0,0 1 0,0-1 0,-1 1 0,1-1 1,0 1-1,0-1 0,-1 1 0,1-1 0,0 1 0,-1 0 0,1-1 1,0 1-1,-1 0 0,1-1 0,-1 1 0,1 0 0,-1 0 1,0 0-1,1 0 0,-1-1 0,0 1 0,0 0 0,1 0 0,-1 0 1,0 0-1,0 0 0,0 1 0,-1 0 5,1 0 0,-1-1-1,0 0 1,0 1 0,0-1 0,1 1 0,-2-1 0,1 0-1,0 0 1,0 1 0,0-1 0,0 0 0,-1 0-1,-1 1 1,-4 2 45,-1 1 0,0-1 0,0 0 0,-14 4-1,-1-2-317,-1-2 0,0 0 0,0-1 0,-35-1 0,66-6-7520,10-9 3525,-8 6 860,15-10-4722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9033,'0'0'16693,"1"11"-15861,1 44-78,-2-24-228,5 47-1,-4-77-494,0 0 1,0 0 0,0 0-1,-1 0 1,1 0-1,0 0 1,0-1 0,1 1-1,-1 0 1,0-1 0,0 1-1,0-1 1,0 1-1,1-1 1,-1 0 0,0 1-1,0-1 1,1 0-1,-1 0 1,0 0 0,0 0-1,1 0 1,-1 0-1,0 0 1,0 0 0,1-1-1,-1 1 1,1-1-1,39-7 772,-26 2-560,0-1-1,0-1 1,24-15 0,25-13 88,-64 36-337,1 0-1,-1 1 0,1-1 0,0 1 1,-1-1-1,1 1 0,-1-1 0,1 1 1,-1-1-1,1 1 0,-1-1 1,1 1-1,-1-1 0,0 1 0,1 0 1,-1-1-1,0 1 0,0 0 0,1-1 1,-1 1-1,0 0 0,0 0 0,0-1 1,0 1-1,0 0 0,0 0 0,0-1 1,0 1-1,0 0 0,0-1 1,0 1-1,-1 1 0,1 37 15,0-32-13,0-6 9,0 0 0,0 0-1,-1 0 1,1 0-1,0 0 1,0 0-1,0 0 1,0 0-1,0 0 1,0 0-1,1 0 1,-1 0-1,0-1 1,0 1-1,1 0 1,-1 0-1,0 0 1,1 0-1,-1 0 1,1 0-1,0 0 1,-1-1-1,1 1 1,-1 0-1,1 0 1,0-1 0,0 1-1,-1-1 1,1 1-1,0 0 1,0-1-1,0 0 1,0 1-1,0-1 1,0 1-1,-1-1 1,1 0-1,0 0 1,0 1-1,0-1 1,0 0-1,0 0 1,0 0-1,0 0 1,0 0-1,0 0 1,0-1-1,0 1 1,0 0-1,0 0 1,1-1-1,11 0 33,-6 1-159,1-1 1,-1 0-1,0 0 0,0-1 0,0 0 0,0 0 0,0-1 0,0 0 0,6-4 1,10-8-4015,-6-4-4788,-10 6-1635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13164,'0'0'12556,"11"41"-28699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146 130 16143,'0'0'9887,"-10"-4"-9743,9 4-143,-2-2-6,0 0 1,0 1 0,0 0-1,0 0 1,0 0 0,0 0-1,0 0 1,0 1 0,0-1-1,-1 1 1,1 0 0,0 0-1,-1 0 1,1 0 0,0 0-1,0 1 1,0 0 0,-1 0-1,1 0 1,0 0 0,0 0 0,0 0-1,0 1 1,1-1 0,-1 1-1,0 0 1,0 0 0,1 0-1,0 0 1,-5 5 0,2-2-8,0 1 1,1 0-1,-1 0 0,1 0 1,1 0-1,-6 12 1,8-17 10,1 1 0,0-1 0,-1 0 0,1 0 0,0 0 0,0 0 0,0 0 0,0 0 0,0 0-1,0 1 1,0-1 0,0 0 0,0 0 0,0 0 0,1 0 0,-1 0 0,0 0 0,1 0 0,-1 0 0,1 2 0,1-2 10,-1 0-1,0 0 1,1 0-1,-1 0 1,1 0-1,-1 0 1,1-1-1,-1 1 1,1 0-1,0-1 1,-1 1-1,1-1 0,0 0 1,0 1-1,-1-1 1,1 0-1,0 0 1,1 0-1,14-1 381,-1-1 0,1 0 0,-1-1 0,1-1 0,-1 0-1,0-1 1,-1-1 0,1 0 0,-1-2 0,-1 1-1,22-16 1,-17 10-397,0 0-1,-1-2 0,-1 0 1,0-1-1,-1-1 0,-1-1 0,24-35 1,-80 113-1705,33-51 1450,1 0 1,0 1 0,0 0-1,1 0 1,0 1-1,1 0 1,0 0 0,1 0-1,0 0 1,1 1-1,0 0 1,0-1 0,0 24-1,3-33-25,-1-1-1,1 1 0,0 0 1,0 0-1,1-1 1,-1 1-1,0 0 0,1 0 1,-1-1-1,1 1 0,-1-1 1,1 1-1,0 0 0,0-1 1,0 1-1,-1-1 1,2 1-1,-1-1 0,0 0 1,0 1-1,0-1 0,1 0 1,-1 0-1,0 0 1,1 0-1,-1 0 0,1 0 1,-1 0-1,4 0 0,24 9-7104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10154,'0'0'6870,"12"0"-2733,-3 0-3500,1 0 0,-1 1 1,0 1-1,0-1 0,0 1 0,0 1 0,17 6 0,-23-7-553,0-1-1,1 1 1,-1 0 0,0 0 0,0 0-1,0 1 1,-1-1 0,1 1 0,0 0-1,-1-1 1,0 1 0,0 0 0,0 0-1,0 1 1,0-1 0,-1 0 0,1 1-1,-1-1 1,0 1 0,0-1 0,0 1 0,0-1-1,-1 1 1,1 0 0,-1-1 0,0 1-1,-1 4 1,0-1-61,0-1 0,-1 0 0,0 0 0,0 0 0,-1 0-1,1-1 1,-1 1 0,-1-1 0,1 1 0,-1-1 0,0 0 0,0 0 0,0-1 0,-1 1-1,-5 3 1,-15 13 77,-46 29 0,44-31-63,16-13-33,-24 20-1,34-25-3,0 1 0,0-1 0,0 0 0,0 0 0,0 0 0,0 1 0,0-1-1,0 0 1,1 1 0,-1-1 0,0 1 0,1-1 0,-1 1 0,1-1 0,-1 1 0,1-1 0,0 1 0,0 0 0,0-1 0,0 1 0,0-1 0,0 3 0,1-2 21,0-1-1,0 1 1,0-1 0,1 0 0,-1 0 0,0 1 0,0-1 0,1 0 0,-1 0 0,0 0 0,1-1 0,-1 1-1,1 0 1,-1 0 0,1-1 0,0 1 0,-1-1 0,1 1 0,0-1 0,-1 0 0,1 0 0,3 0 0,47 2 893,-42-2-676,5 0-18,3 2-277,0-2 0,0 0 0,0-1 0,0-1 0,0-1 0,-1 0 0,1-1 0,23-9 0,-39 12-207,0 0 1,0 0 0,-1 0 0,1 0 0,0 0-1,-1 0 1,1-1 0,-1 1 0,0-1 0,1 1 0,-1-1-1,0 1 1,0-1 0,0 0 0,1-1 0,-1-20-8605,-9 4-1526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11627,'0'0'2392,"-2"9"-70,0-5-2195,-1 8 617,0 0 0,1 0 1,0 1-1,0 17 1,1-28-610,1 0 0,0 0 0,0 0 0,0 0 0,0 0 1,1 0-1,-1 0 0,0 1 0,1-1 0,0 0 0,-1 0 0,1 0 1,0 0-1,0-1 0,0 1 0,0 0 0,0 0 0,1 0 0,-1-1 1,0 1-1,1-1 0,-1 1 0,1-1 0,0 1 0,-1-1 1,1 0-1,0 0 0,0 0 0,0 0 0,0 0 0,0-1 0,0 1 1,0 0-1,0-1 0,0 1 0,0-1 0,3 0 0,1 0 95,0-1 0,0-1 0,-1 1 0,1-1 0,-1 0 0,1 0 0,-1 0-1,0-1 1,0 0 0,0 0 0,0 0 0,0-1 0,-1 1 0,1-1 0,-1 0 0,0 0 0,0-1-1,3-5 1,-2 4-408,0 0 0,0-1 0,-1 1-1,0-1 1,-1 0 0,1 0 0,-1 0 0,0 0-1,-1-1 1,3-11 0,-7 55 121,0 41 154,2-73-127,0 0-1,1 0 1,-1 0-1,1 0 1,0 0-1,0 0 1,0 0 0,1 0-1,-1 0 1,1-1-1,0 1 1,0-1-1,0 1 1,3 3 0,-2-5-405,0-1 1,0 1 0,0 0 0,0-1 0,0 0 0,0 1 0,0-1 0,0-1-1,1 1 1,-1 0 0,0-1 0,1 1 0,-1-1 0,0 0 0,1 0 0,-1-1 0,0 1-1,1-1 1,-1 1 0,0-1 0,1 0 0,-1 0 0,0-1 0,4-1 0,16-16-5140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13389,'0'0'10217,"51"1"-8007,-17 7-608,4 2-641,-2 3-801,5 0-128,0-3-609,-1-2-2401,-10-3-2916,-3-5-5188</inkml:trace>
  <inkml:trace contextRef="#ctx0" brushRef="#br0" timeOffset="1">456 0 14638,'0'0'5274,"-3"12"-3662,3-11-1608,-30 122 3182,26-103-2592,1-1 0,1 1 0,0 0 0,2 0 0,2 26-1,-2-45-531,0 1 1,0-1-1,1 0 0,-1 0 0,1 0 0,-1 0 0,0 0 0,1 0 0,0 1 0,-1-1 0,1 0 0,0-1 0,-1 1 0,1 0 0,0 0 0,0 0 0,0 0 0,0-1 0,0 1 0,0 0 0,0-1 0,0 1 0,0 0 0,0-1 0,0 0 1,1 1-1,2 0 79,-1-1 0,0 1 1,1-1-1,-1 0 1,1 0-1,-1 0 1,1-1-1,-1 1 1,4-2-1,4-1 110,0-1 0,-1 0 1,1 0-1,17-11 0,-5 0-237,-2-2 1,0 0-1,-1-1 1,0-1-1,-2-1 0,0 0 1,-2-2-1,0 0 1,19-35-1,-30 40-1339,-18 27-1937,-16 26-4808,18-20-317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70 8808,'0'0'7592,"-1"-9"-2051,0 5-5069,0 0 1,1 0 0,-1 0-1,0 0 1,-1 0 0,1 0-1,-1 1 1,-3-6-1,4 8-394,0-1 0,0 1 0,0 0 0,0 0 0,0 0 0,-1 0 0,1 0 0,0 0 0,-1 0 0,1 0-1,-1 1 1,1-1 0,-1 1 0,1-1 0,-1 1 0,0-1 0,1 1 0,-1 0 0,1 0 0,-1 0-1,0 0 1,1 0 0,-1 0 0,0 0 0,1 1 0,-1-1 0,1 0 0,-1 1 0,1-1 0,-1 1 0,1 0-1,-1 0 1,-2 1 0,-4 3-88,0 1-1,0 0 0,1 1 1,0-1-1,0 1 0,0 1 1,1 0-1,0-1 0,0 2 1,1-1-1,0 1 0,1-1 0,0 2 1,0-1-1,1 0 0,0 0 1,1 1-1,-3 16 0,5-25 13,0-1-1,0 1 0,0 0 0,0 0 0,1-1 0,-1 1 0,0 0 0,0-1 0,0 1 0,1 0 0,-1-1 0,0 1 0,1 0 0,-1-1 0,0 1 1,1 0-1,-1-1 0,1 1 0,-1-1 0,1 1 0,-1-1 0,1 1 0,0-1 0,-1 0 0,1 1 0,0-1 0,-1 0 0,1 1 0,0-1 1,-1 0-1,2 1 0,30-3 494,27-19 748,-36 7-1006,-1-1 1,0-1-1,-1-1 1,-1 0 0,-1-2-1,-1-1 1,28-36-1,-55 65-306,2-1 0,0 2 0,0-1 1,0 1-1,1 0 0,1 1 0,0-1 0,0 1 0,1 0 0,-5 22 0,9-32 71,0 0 0,0-1-1,0 1 1,0 0 0,0 0 0,0-1-1,0 1 1,0 0 0,1-1-1,-1 1 1,0 0 0,1-1 0,-1 1-1,0 0 1,1-1 0,-1 1 0,0-1-1,1 1 1,-1-1 0,1 1-1,-1-1 1,1 1 0,0-1 0,-1 1-1,1-1 1,-1 0 0,1 1 0,1-1-1,25 4 224,27-13 253,-36 2-445,0 0 0,-1-2 0,0 0 0,-1-1 0,1-1 0,-2 0 1,0-1-1,0-1 0,16-19 0,-39 44-265,1 1-1,0 0 1,-4 15 0,10-26 238,0-1 0,0 1 0,0 0 0,0 0 0,0 0 1,1-1-1,-1 1 0,1 0 0,0 0 0,-1 0 0,1 0 0,0 0 0,0 0 0,0 0 0,1 0 1,-1 0-1,0 0 0,1 0 0,-1 0 0,1 0 0,0 0 0,-1-1 0,1 1 0,0 0 0,0 0 1,0-1-1,2 3 0,0-3 43,0 0 0,0 0 0,0 0 0,0 0 0,1 0 0,-1 0 0,0-1 0,1 0 0,-1 0 0,0 0 0,1 0 0,-1 0 0,0 0 0,0-1 0,1 0 0,2-1 0,4 0-41,0-2 0,-1 1 0,0-1 1,0 0-1,0-1 0,-1 0 0,16-12 1,50-49-113,-102 109-1161,4 5 665,20-21-1773,4-26 2166,0-1-1,0 1 1,0-1-1,0 1 0,0 0 1,1-1-1,-1 1 1,0-1-1,0 1 1,1-1-1,-1 1 1,0-1-1,1 1 0,-1-1 1,0 1-1,1-1 1,-1 1-1,1-1 1,-1 0-1,1 1 1,-1-1-1,1 0 1,-1 1-1,1-1 0,0 0 1,-1 0-1,1 1 1,-1-1-1,1 0 1,-1 0-1,2 0 1,21 1-4641,3-1-1499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14189,'0'0'9508,"-12"5"-8307,4-2-1045,-4 1 77,1 0 0,1 0-1,-1 1 1,1 0-1,0 1 1,0 1 0,0-1-1,1 2 1,-15 14 0,23-22-231,1 1 1,0 0 0,-1-1-1,1 1 1,0-1 0,0 1-1,-1 0 1,1 0 0,0-1-1,0 1 1,0 0 0,0-1-1,0 1 1,0 0 0,0-1 0,0 1-1,0 0 1,0-1 0,1 1-1,-1 0 1,0-1 0,0 1-1,1 0 1,-1-1 0,0 1-1,1-1 1,-1 1 0,0 0-1,1-1 1,-1 1 0,1-1-1,-1 1 1,1-1 0,-1 0-1,1 1 1,0-1 0,-1 1 0,1-1-1,-1 0 1,1 1 0,0-1-1,-1 0 1,1 0 0,0 0-1,-1 0 1,1 0 0,0 1-1,0-1 1,47 9 72,-33-7-79,-4 0 8,56 15 18,-65-16-22,1 0 1,-1-1-1,0 1 1,1 0-1,-1 0 1,0 1-1,0-1 1,0 0 0,1 1-1,-2-1 1,1 1-1,0-1 1,0 1-1,0 0 1,-1 0-1,1 0 1,-1 0 0,1 0-1,-1 0 1,0 1-1,2 3 1,-4-4 5,0-1-1,1 0 1,-1 0 0,0 1 0,0-1-1,0 0 1,0 0 0,0 0 0,0 0 0,0 0-1,0 0 1,0 0 0,0-1 0,0 1-1,-1 0 1,1-1 0,0 1 0,-1 0 0,1-1-1,0 0 1,-1 1 0,1-1 0,-2 0-1,-42 12 197,40-11-185,-56 8-200,20-7-6702,31-2-2046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92 196 6758,'0'0'7624,"11"-9"-3904,-2 2-3297,47-44 4564,-52 47-4539,-1 0-1,0 0 1,0-1 0,0 1-1,0-1 1,-1 1-1,1-1 1,-1 0-1,-1 0 1,1 0 0,-1 0-1,1 0 1,-2 0-1,2-6 1,-3 10-421,1 0 0,0 0 0,-1 1 0,1-1 0,-1 0 0,1 0-1,-1 1 1,1-1 0,-1 0 0,1 1 0,-1-1 0,0 1 0,1-1 0,-1 1 0,0-1 0,0 1 0,1-1 0,-1 1 0,0 0 0,0-1 0,0 1-1,0 0 1,1 0 0,-1 0 0,0 0 0,0-1 0,0 1 0,0 0 0,0 0 0,1 1 0,-1-1 0,0 0 0,0 0 0,0 0 0,0 1 0,-1 0-1,-36 9-168,24-3 111,1 1 0,1 0 0,-1 1 0,1 0 0,-11 12 0,19-17-6,-1 0 1,1 0 0,0 1-1,0 0 1,1-1-1,-1 1 1,1 1 0,0-1-1,0 0 1,1 1-1,0 0 1,0-1 0,0 1-1,0 0 1,0 8-1,3-13 37,-1 0 0,1 0 0,0 0 0,0 0 0,-1-1-1,1 1 1,0 0 0,0 0 0,0-1 0,0 1 0,0 0 0,0-1-1,0 1 1,0-1 0,0 1 0,0-1 0,1 1 0,-1-1-1,0 0 1,0 0 0,0 0 0,0 0 0,1 1 0,-1-2 0,0 1-1,0 0 1,0 0 0,0 0 0,3-1 0,42-5 458,-30 0-380,1-1 0,-1-1-1,0-1 1,-1 0 0,0 0 0,0-2-1,-1 0 1,-1-1 0,0 0 0,0-1-1,-1 0 1,-1-1 0,0 0-1,-1-1 1,16-31 0,-58 96-1147,27-43 1072,0 0 0,0 0-1,0 0 1,1 1 0,0-1 0,1 1 0,-1 0-1,1 0 1,-2 14 0,4-20-4,1 0 0,0 0-1,0-1 1,0 1 0,0 0 0,0 0 0,0-1 0,0 1 0,1 0-1,-1 0 1,1-1 0,-1 1 0,1 0 0,0-1 0,0 1-1,-1-1 1,1 1 0,0-1 0,0 1 0,1-1 0,-1 0-1,0 1 1,3 1 0,-1-1 37,1 0 0,-1 0 0,1 0 0,0-1 0,0 1 0,0-1 0,-1 0 0,1-1-1,0 1 1,6 0 0,3-1 76,0 0-1,0 0 1,-1-2-1,1 0 1,0 0-1,15-5 1,-9-3-29,-16 8-100,1 0 0,-1 1 0,0-1 0,1 1 0,-1-1-1,1 1 1,7-1 0,-11 5-27,-1 1 0,0-1-1,0 0 1,0 0 0,0 1-1,0-1 1,-1 0 0,1 0 0,-3 3-1,3-5 44,0 1-1,0-1 1,0 1 0,0-1-1,1 1 1,-1-1-1,0 1 1,1-1 0,0 1-1,-1-1 1,1 1-1,0 0 1,-1 2 0,2-4 3,-1 1 1,0-1 0,0 1 0,0-1 0,0 0-1,0 1 1,1-1 0,-1 1 0,0-1-1,0 0 1,1 1 0,-1-1 0,0 0 0,1 0-1,-1 1 1,0-1 0,1 0 0,-1 0-1,0 1 1,1-1 0,-1 0 0,0 0 0,1 0-1,-1 0 1,1 1 0,-1-1 0,0 0 0,1 0-1,-1 0 1,1 0 0,-1 0 0,1 0-1,1 0 12,1-1-1,-1 1 0,0-1 0,1 0 0,-1 1 1,0-1-1,0 0 0,1 0 0,-1-1 0,0 1 1,0 0-1,0-1 0,0 1 0,-1-1 0,1 0 0,0 1 1,1-3-1,3-5 10,-1-1 0,0 1 1,0-1-1,-1 0 0,0 1 1,-1-2-1,0 1 0,-1 0 1,2-21-1,3-8 96,-6 38-121,0 0 1,0 0-1,0 0 0,0 0 0,1 0 0,-1 0 0,0 0 0,1 1 1,-1-1-1,0 1 0,1-1 0,-1 1 0,1-1 0,-1 1 1,1 0-1,-1-1 0,0 1 0,1 0 0,-1 0 0,1 0 0,-1 0 1,1 1-1,-1-1 0,3 1 0,42 6-165,-25 0-156,53 12-2306,-21-13-6335,-12-6-6095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206 234 10666,'4'-6'1497,"0"0"1,0 0-1,0-1 0,-1 1 0,0-1 0,0 1 1,0-1-1,-1 0 0,1-8 0,-2 14-1405,-1-1 0,1 1-1,-1-1 1,0 1 0,0-1 0,0 0-1,0 1 1,0-1 0,0 0 0,0 1-1,0-1 1,-1 1 0,1-1-1,0 1 1,-1-1 0,0 1 0,1-1-1,-1 1 1,0-1 0,0 1 0,0 0-1,0-1 1,0 1 0,0 0-1,0 0 1,0 0 0,0 0 0,-1 0-1,1 0 1,0 0 0,-1 0-1,1 0 1,0 1 0,-1-1 0,1 0-1,-1 1 1,0-1 0,1 1 0,-1 0-1,1 0 1,-1-1 0,0 1-1,1 0 1,-1 0 0,-1 1 0,-3 0-107,1 0 1,0 0 0,0 1 0,0-1 0,0 1 0,0 1 0,0-1-1,0 1 1,1 0 0,-1 0 0,1 0 0,0 0 0,0 1 0,0 0-1,0-1 1,1 1 0,-1 1 0,-2 5 0,-6 6-8,1 1-1,0 1 1,-10 27 0,19-43 2,1 0 1,0 0-1,0 0 0,0 0 0,1 1 1,-1-1-1,0 0 0,1 1 1,-1-1-1,1 0 0,0 1 1,0-1-1,0 1 0,0-1 1,0 0-1,1 1 0,-1-1 0,1 0 1,-1 1-1,1-1 0,0 0 1,1 3-1,1-2-29,0 0 0,1 0 0,-1 0 0,1 0 0,0-1 0,0 1 0,0-1 0,0 0 0,5 2 0,11 6 122,-14-7-107,-1 1 1,-1-1 0,1 1-1,0 0 1,-1 0 0,0 1-1,0-1 1,0 1 0,-1 0 0,1 0-1,-1 0 1,0 1 0,-1-1-1,1 1 1,-1-1 0,0 1-1,0 0 1,-1 0 0,0 0-1,0 0 1,0 0 0,-1 0-1,0 0 1,0 0 0,0 0-1,-1 0 1,-2 9 0,2-6 45,-1-1 0,-1 1 0,1-1 0,-1 0 0,0 1 0,-1-1 0,0-1 0,0 1 0,-1 0 0,0-1 0,0 0 0,-1 0 0,0-1 0,0 0 0,0 0 0,-1 0 0,0-1 0,-12 8 0,17-12-5,0 0 0,0 0 0,0 0-1,1 0 1,-1 0 0,0 0 0,0-1 0,0 1 0,0-1 0,-1 1-1,1-1 1,0 0 0,0 0 0,0 0 0,0 0 0,0 0 0,0-1-1,0 1 1,0 0 0,0-1 0,0 0 0,0 1 0,0-1 0,0 0-1,0 0 1,0 0 0,0 0 0,1-1 0,-1 1 0,0 0-1,1-1 1,-1 1 0,1-1 0,0 1 0,-1-1 0,1 0 0,0 0-1,0 1 1,0-1 0,0 0 0,1 0 0,-1 0 0,0 0 0,1 0-1,-1 0 1,1 0 0,0-3 0,-2-3-94,1 0-1,0 0 1,0 0-1,1 0 1,0 0-1,1 0 1,-1 1-1,1-1 1,1 0-1,0 0 1,4-12-1,0 10 67,-1 1 0,2 0 0,-1 0 0,1 0-1,0 1 1,1 0 0,0 0 0,0 1 0,13-9-1,16-8-61,42-21 0,6-4 34,-52 27 359,-2 0 0,55-53-1,-78 68-239,0-1 0,-1 0 0,0 0 0,-1-1 1,0 0-1,0 0 0,-1-1 0,0 1 0,-1-1 0,0 0 0,0 0 0,-1-1 0,-1 1 0,1-1 0,0-17 0,-3 27-57,0 1 0,1-1-1,-1 1 1,0-1-1,0 0 1,0 1 0,0-1-1,0 0 1,0 1-1,0-1 1,-1 1 0,1-1-1,0 0 1,0 1 0,0-1-1,-1 1 1,1-1-1,0 1 1,-1-1 0,1 1-1,0-1 1,-1 1-1,1-1 1,0 1 0,-1-1-1,1 1 1,-1-1-1,1 1 1,-1 0 0,1-1-1,-1 1 1,1 0 0,-2-1-1,-18 10-36,-18 29-173,19-11 187,-27 48 0,41-65 2,0 0 0,1 1 0,0 0 1,1-1-1,0 1 0,0 0 0,1 1 0,-1 18 1,3-29 7,0 1 1,0 0-1,1-1 1,-1 1-1,0-1 1,1 1-1,-1-1 1,1 0-1,0 1 1,-1-1 0,1 1-1,0-1 1,0 0-1,0 0 1,0 1-1,0-1 1,0 0-1,0 0 1,0 0-1,0 0 1,0 0-1,1 0 1,-1-1-1,0 1 1,1 0 0,-1-1-1,1 1 1,-1-1-1,1 1 1,-1-1-1,1 0 1,-1 1-1,1-1 1,-1 0-1,1 0 1,-1 0-1,1 0 1,-1-1-1,1 1 1,-1 0-1,1 0 1,1-2 0,5 1 55,-1 0 0,0-1 0,0 0 0,0 0 0,0-1 1,-1 0-1,1 0 0,6-5 0,-1-1-14,-1 0 1,-1 0-1,1-1 0,-2-1 0,1 0 1,-1 0-1,-1 0 0,0-1 0,-1-1 0,11-23 1,-27 111-449,9-73 406,-1 2 2,1 0 1,0 0-1,0-1 0,0 1 1,0 0-1,0 0 0,1 0 1,1 6-1,-1-9 4,0 0 0,0 0 0,-1 0 0,1 0 0,1 0 0,-1 0 0,0 0 0,0 0 0,0 0 0,0-1 0,1 1 0,-1 0 0,0-1 0,1 1 0,-1-1-1,0 0 1,1 1 0,-1-1 0,1 0 0,-1 0 0,1 0 0,-1 0 0,0 0 0,1 0 0,1 0 0,7-1 148,0 0-1,0 0 1,0-1 0,0 0-1,0 0 1,-1-1 0,1-1-1,-1 0 1,14-7 0,-3-1-67,0-1 1,34-29-1,-54 41-103,0 1 1,0 0-1,0-1 0,0 1 0,0 0 0,0 0 1,1-1-1,-1 1 0,0 0 0,0 0 1,0 0-1,0-1 0,1 1 0,-1 0 0,0 0 1,0 0-1,1 0 0,-1-1 0,0 1 0,0 0 1,1 0-1,-1 0 0,0 0 0,1 0 1,-1 0-1,0 0 0,0 0 0,1 0 0,-1 0 1,0 0-1,1 0 0,-1 0 0,0 0 1,0 0-1,1 0 0,-1 0 0,0 0 0,0 0 1,1 1-1,-1-1 0,0 0 0,0 0 0,1 0 1,-1 0-1,0 0 0,0 1 0,1-1 1,-1 0-1,0 0 0,0 1 0,0-1 0,0 0 1,1 1-1,-2 21-301,-13 27-729,14-48 453,-9 25 259,7-18-3620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12780,'0'0'3844,"-5"61"-6311,5-38-7622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75 281 7399,'0'0'7741,"-6"9"-5755,-5 8-1494,2-4 311,0 0 1,0 1-1,2 1 0,-1-1 0,-7 26 0,15-39-732,0-1 0,0 1 0,0-1 0,0 0 1,0 1-1,1-1 0,-1 1 0,0-1 0,0 0 0,0 1 0,1-1 0,-1 0 0,0 1 0,1-1 0,-1 0 0,0 0 0,1 1 0,-1-1 0,0 0 1,1 0-1,-1 1 0,0-1 0,1 0 0,-1 0 0,1 0 0,-1 0 0,0 0 0,1 0 0,-1 0 0,1 0 0,-1 0 0,1 0 0,-1 0 0,0 0 0,1 0 1,-1 0-1,1 0 0,-1 0 0,1 0 0,-1 0 0,0 0 0,1-1 0,-1 1 0,0 0 0,1 0 0,-1-1 0,1 1 0,-1 0 0,1-1 0,23-9 1789,-6-4-1588,-1 0 1,0-1-1,-1-1 0,0-1 0,-1 0 0,21-35 0,-12 15-1163,-3-1 0,26-61 0,-45 94 669,0-1 1,0 1-1,0 0 0,-1-1 1,0 1-1,0-1 1,0 1-1,0-1 1,-1 0-1,0 1 1,0-1-1,-1 0 1,-1-7-1,1 12 207,0 0 1,0 1-1,0-1 0,0 0 0,0 1 1,-1-1-1,1 1 0,0-1 1,0 1-1,-1 0 0,1 0 0,0-1 1,0 1-1,-1 0 0,1 0 1,0 0-1,-1 0 0,1 0 0,0 0 1,0 1-1,-1-1 0,1 0 1,0 1-1,0-1 0,-1 1 1,-1 0-1,-32 15-26,13-3 67,0 0 0,-22 20-1,36-26 19,1-1 0,0 1-1,0 0 1,0 0-1,1 1 1,1 0 0,-1 0-1,-7 15 1,12-22-39,1 1 0,-1-1-1,1 1 1,-1-1 0,1 1 0,-1-1-1,1 1 1,0-1 0,0 1 0,0-1-1,0 1 1,0 0 0,0-1 0,0 1-1,0-1 1,1 1 0,-1-1-1,0 1 1,1-1 0,-1 1 0,1-1-1,0 1 1,0-1 0,-1 0 0,1 1-1,0-1 1,0 0 0,0 0 0,0 0-1,1 0 1,-1 0 0,2 2 0,3 0 99,1 1 0,0-1 1,0 0-1,0-1 0,12 4 0,10 3 294,-17-4-271,1 0 1,-1 2-1,0-1 0,-1 2 1,0-1-1,0 2 1,12 10-1,-19-15-126,0 1 0,-1-1-1,1 1 1,-1-1 0,0 1 0,0 0 0,-1 0-1,0 0 1,1 0 0,-2 1 0,1-1-1,-1 0 1,1 1 0,-1 0 0,-1-1 0,1 1-1,-1-1 1,0 1 0,-1 0 0,0 5-1,1-10-266,0 1-1,-1-1 0,1 1 0,0-1 0,-1 1 0,1-1 0,-1 1 0,0-1 0,1 0 0,-1 1 0,0-1 0,0 0 1,0 0-1,0 0 0,0 0 0,-2 2 0,-4 0-7298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3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63 9289,'0'0'7895,"4"-9"-4836,9-30-790,-13 38-2215,0 1 0,0-1-1,0 1 1,0-1 0,0 1 0,0-1 0,0 1 0,0-1-1,0 1 1,0-1 0,-1 1 0,1-1 0,0 1 0,0-1-1,0 1 1,-1-1 0,1 1 0,0-1 0,0 1-1,-1 0 1,1-1 0,0 1 0,-1-1 0,1 1 0,0 0-1,-1-1 1,1 1 0,-1 0 0,1 0 0,-1-1 0,1 1-1,-1 0 1,1 0 0,0 0 0,-1-1 0,1 1-1,-1 0 1,1 0 0,-1 0 0,0 0 0,0 0 0,-25 0 470,19 0-261,-4 2-216,-1 0-1,0 0 1,1 1-1,-1 1 1,1 0-1,0 0 1,0 1-1,0 0 1,1 1 0,0 1-1,0-1 1,0 1-1,-12 13 1,1-1 148,1 1 0,1 1 1,1 1-1,-26 40 0,38-51-174,0 0-1,0 0 1,1 1-1,1 0 0,0 0 1,-5 25-1,8-35-19,1 1-1,-1 0 1,1 0 0,-1 0-1,1 0 1,0 0 0,0 0-1,1 0 1,-1-1 0,1 1-1,-1 0 1,1 0-1,0 0 1,0-1 0,0 1-1,0 0 1,1-1 0,-1 1-1,1-1 1,-1 1-1,1-1 1,0 0 0,0 0-1,0 0 1,0 0 0,0 0-1,1 0 1,-1 0-1,0-1 1,1 1 0,0-1-1,-1 0 1,1 0 0,0 0-1,2 1 1,3 0 17,0-1 0,0 0 0,0 0 0,0-1 0,0 0 0,1 0 0,-1-1 0,0 0 0,0 0 0,-1-1 0,1 0 0,0-1 0,0 1-1,11-7 1,-14 6-5,-1 1-1,0-1 0,0 0 0,0 1 1,0-2-1,-1 1 0,1 0 0,-1-1 0,0 0 1,0 1-1,0-1 0,0-1 0,-1 1 0,0 0 1,0 0-1,0-1 0,0 0 0,-1 1 1,1-1-1,-1 0 0,0 1 0,-1-1 0,1 0 1,-1 0-1,0-5 0,0 9-7,-1-1 0,1 1 0,-1 0 0,1 0 0,-1-1 0,1 1 0,-1 0 0,0 0 0,1 0 0,-1-1 0,0 1 0,0 0 0,0 0 0,0 0 0,0 1 0,0-1 0,0 0 0,0 0 0,0 0 0,0 1 0,-1-1 0,1 1 0,0-1 0,0 1 0,-1-1 0,1 1 0,0 0 0,-1-1 0,1 1 0,0 0 1,-1 0-1,1 0 0,-1 0 0,1 0 0,0 1 0,-1-1 0,0 1 0,-3-1-57,0 1 0,1-1 1,-1 1-1,1 1 1,-1-1-1,1 0 0,0 1 1,0 0-1,-8 4 0,11-4 28,-1-1 0,1 0 0,-1 0 0,1 1 0,0-1 0,-1 1 0,1-1 0,0 1 0,0-1 0,0 1-1,0 0 1,0 0 0,1-1 0,-1 1 0,1 0 0,-1 0 0,0 3 0,1-4 15,1 0 1,-1 0-1,0 0 1,1 0-1,-1 0 1,1 0-1,-1 0 1,1 0-1,-1 0 1,1 0-1,0-1 1,-1 1-1,1 0 1,0-1-1,0 1 1,-1 0-1,1-1 1,0 1-1,0-1 1,0 1-1,0-1 1,0 1-1,0-1 1,0 0-1,0 0 1,0 1-1,0-1 1,0 0-1,0 0 1,0 0-1,0 0 1,0 0-1,0 0 1,1-1-1,22 1 19,0-1 0,0-1 0,0-2 0,-1 0 0,1-1 0,-1-2 0,42-17 0,-64 23-11,0 1 0,0-1-1,0 0 1,0 1 0,0-1-1,0 1 1,-1-1 0,1 1-1,0 0 1,0-1 0,1 1-1,-1 0 1,0 0 0,0-1-1,0 1 1,0 0 0,0 0-1,0 0 1,0 0 0,0 1-1,0-1 1,0 0-1,2 1 1,-3 0-1,0-1 0,1 1-1,-1 0 1,0 0 0,0 0-1,0 0 1,0 0 0,0 0-1,0 0 1,0 0 0,0 0 0,0-1-1,-1 1 1,1 0 0,0 0-1,0 0 1,-1 0 0,1 0 0,-1-1-1,1 1 1,-1 0 0,1 0-1,-1-1 1,0 2 0,-15 21-32,-84 89-115,94-99-529,5-8-2522,17-16-16507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6182,'0'0'17296,"12"-2"-15374,-1 0-1697,-1 0 1,1-1-1,-1-1 0,0 0 1,0 0-1,0-1 1,0 0-1,-1-1 0,0 0 1,0 0-1,0-1 0,-1 0 1,12-15-1,-14 16-154,-4 4-49,0 1 0,-1-1 1,1 0-1,-1 0 0,1 0 1,-1 0-1,0-1 0,1 1 1,-1 0-1,0 0 0,0-1 1,-1 1-1,1-1 0,0-2 1,-1 4-23,0 1 1,0 0-1,0 0 1,0-1 0,0 1-1,0 0 1,-1-1-1,1 1 1,0 0-1,0-1 1,0 1-1,0 0 1,-1 0-1,1-1 1,0 1 0,0 0-1,-1 0 1,1 0-1,0-1 1,0 1-1,-1 0 1,1 0-1,0 0 1,-1 0 0,1 0-1,0-1 1,0 1-1,-1 0 1,1 0-1,0 0 1,-1 0-1,1 0 1,0 0 0,-1 0-1,1 0 1,0 0-1,-1 0 1,1 0-1,0 0 1,-1 0-1,1 1 1,0-1 0,0 0-1,-1 0 1,1 0-1,0 0 1,-1 0-1,1 1 1,0-1-1,0 0 1,-1 0 0,1 1-1,0-1 1,-1 1-1,-13 9-89,-33 48-20,44-54 105,1 0 0,0 0 0,-1 0 0,1 1 0,1-1 0,-1 0 0,0 1 0,1-1 0,0 1 0,0 0 0,1-1 0,-1 1 0,1 8 0,1-12 23,0-1 0,-1 1 0,1 0 1,0-1-1,0 1 0,0-1 0,-1 1 0,1-1 1,0 0-1,0 1 0,0-1 0,0 0 1,0 1-1,0-1 0,0 0 0,0 0 1,0 0-1,0 0 0,0 0 0,0 0 1,0 0-1,0 0 0,-1 0 0,1-1 1,2 1-1,26-6 954,-8-4-342,-18 8-589,0 1 0,1-1 0,-1 0 0,1 1 0,0 0 0,-1 0 0,1 0 0,7-1 0,-8 41-501,-3 20-833,21-59-8931,-6-6 107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14029,'0'0'10517,"-4"12"-8857,-86 258 3481,88-254-5031,12-22 138,15-25 173,-12 6-402,0 0-1,-2 0 0,0-1 1,-2-1-1,-1 0 0,8-45 1,-16 70-126,1 6 45,0 1 0,-1-1 0,0 0 0,1 0 0,-2 1 0,1-1 0,0 0 0,-2 7-1,1-2 19,0-6 37,1-1 1,0 1 0,-1 0 0,1 0 0,1 0 0,-1-1 0,0 1 0,1 0 0,-1 0 0,1-1 0,0 1 0,0-1 0,0 1 0,0 0 0,0-1 0,1 0 0,-1 1 0,1-1 0,-1 0 0,1 0 0,3 4 0,-1-4 28,0-1 0,1 1 0,-1 0 0,0-1 0,1 0 1,-1 0-1,0 0 0,1-1 0,-1 0 0,1 1 0,-1-2 0,9 0 0,-6 0 8,-1 0 0,1-1 0,-1 0-1,0 0 1,0 0 0,0-1-1,0 0 1,0 0 0,0 0 0,8-8-1,33-16 18,-44 66-501,-3-22 445,-1-13 8,1-1 1,0 1-1,0-1 0,0 1 1,1 0-1,-1-1 0,1 1 1,1 4-1,-1-7 1,0 0 1,0 1-1,0-1 0,0 0 1,0 0-1,0 0 1,0 0-1,0 0 0,0-1 1,0 1-1,0 0 0,1 0 1,-1-1-1,0 1 1,1-1-1,-1 1 0,0-1 1,1 0-1,-1 1 1,1-1-1,-1 0 0,0 0 1,1 0-1,-1 0 1,3-1-1,67-5-3434,-3-12-7786,-33 5 858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92 188 14798,'0'0'3160,"-6"9"-587,-2 4-2138,2-1-1,-1 1 0,2 0 1,0 1-1,0 0 1,1-1-1,1 1 0,0 0 1,1 1-1,0 18 0,3 9 178,1-1-1,3 0 0,1 0 0,2 0 1,2 0-1,1-2 0,27 62 0,-32-93-1187,-3-19-111,-5-20-372,-2 13 621,0 0 0,-2 0-1,0 1 1,-1-1 0,-14-23 0,-2 2 799,-30-38 1,58 80-261,-1 0 0,1-1-1,0 1 1,0-1 0,0 0-1,0 0 1,0-1 0,1 0-1,-1 1 1,0-2 0,1 1-1,8-1 1,84 2-2280,-90-2 1575,0-1 1,0-1-1,-1 1 0,1-1 0,-1-1 0,1 1 1,-1-1-1,0-1 0,0 1 0,0-1 1,12-9-1,-15 10 342,-1 0 1,0 0-1,0-1 1,0 1-1,0-1 1,0 0-1,-1 0 1,1 0 0,1-5-1,-2 5 371,-1 0 0,0 0 0,0 0 0,0 0 0,-1 0 0,1 0 0,-1 0 0,0 0 0,0 0 0,-1 0 0,0-6 0,1 9 4,0 0 0,-1 0 0,1 1 0,0-1 0,0 0 0,0 0 0,-1 1 0,1-1 0,0 0 0,-1 1 0,1-1 0,0 0 0,-1 1 0,1-1 0,-1 1 0,1-1 0,-1 0 0,1 1 0,-1-1 0,0 1 0,1 0 0,-1-1 0,0 1 0,1 0 0,-1-1 0,0 1 0,1 0 0,-1-1 0,0 1 0,0 0 0,1 0 0,-1 0 0,0 0 0,0 0 0,1 0 0,-1 0 0,0 0 0,0 0 0,1 0 0,-1 0 0,0 1 0,0-1 0,1 0 0,-1 0 0,-1 2 0,0-1 74,0 0 0,-1 0 0,1 0 0,0 1 0,0-1 0,0 1 0,0-1 0,1 1 0,-1 0 0,0 0 0,1 0 0,-3 4 0,-17 47 1414,20-50-1469,0 1 1,0-1-1,1 1 0,-1 0 1,1-1-1,0 1 0,-1 0 1,2-1-1,-1 1 0,0 0 1,1-1-1,0 1 0,1 5 0,-1-7-115,0-1-1,0 0 0,0 0 0,1 0 0,-1 0 0,0 0 0,0 0 0,1 0 0,-1 0 0,0 0 0,1-1 0,-1 1 0,1-1 0,-1 1 0,1-1 1,-1 1-1,1-1 0,-1 0 0,1 1 0,-1-1 0,1 0 0,0 0 0,-1 0 0,1-1 0,-1 1 0,1 0 0,2-1 0,0 0 87,1 0-1,-1 0 1,0-1-1,1 1 1,-1-1-1,0 0 1,0 0-1,6-5 0,3-6-68,-2-1 0,0 0-1,0-1 1,-1 0 0,-1-1-1,-1 0 1,0-1-1,-1 1 1,8-30 0,-16 56-75,0-1 0,1 1-1,0-1 1,1 1 0,0-1 0,0 0 0,1 1 0,0-1 0,5 12 0,-7-20 79,1 1 1,0-1-1,0 1 1,0-1-1,0 0 1,0 1-1,1-1 1,-1 0-1,0 0 1,0 1-1,1-1 1,-1 0-1,1-1 1,-1 1-1,1 0 1,-1 0-1,1-1 1,0 1-1,-1 0 1,1-1-1,0 0 1,0 1-1,-1-1 1,1 0-1,0 0 1,0 0-1,-1 0 1,1 0-1,0-1 1,-1 1-1,1 0 1,0-1-1,-1 1 1,1-1-1,0 0 1,-1 1-1,1-1 1,-1 0-1,1 0 1,1-1-1,4-2 40,-1-1 0,1 0-1,-1 0 1,0 0-1,0-1 1,0 0 0,5-8-1,1-2-218,-1 0 1,-1-1-1,0-1 0,-2 1 1,0-2-1,-1 1 0,0-1 0,-2 0 1,0 0-1,-1 0 0,-1-1 1,-1 0-1,-1-37 0,-1 57 135,0 0-1,0-1 1,0 1-1,0-1 1,0 1-1,0 0 1,0-1-1,0 1 1,0 0-1,-1-1 0,1 1 1,0 0-1,0-1 1,0 1-1,0-1 1,-1 1-1,1 0 1,0 0-1,0-1 1,0 1-1,-1 0 1,1-1-1,0 1 1,-1 0-1,1 0 1,0 0-1,-1-1 0,1 1 1,0 0-1,-1 0 1,1 0-1,0 0 1,-1-1-1,1 1 1,0 0-1,-1 0 1,1 0-1,-1 0 1,1 0-1,0 0 1,-1 0-1,1 0 1,-1 0-1,1 0 1,0 1-1,-1-1 0,1 0 1,0 0-1,-1 0 1,1 0-1,-1 1 1,-18 13-183,10-3 193,1 0-1,1 1 1,-1 0 0,2 1 0,0 0 0,0 0 0,1 0-1,-3 16 1,2-5 112,1 0-1,2 1 1,-2 47-1,5-71-102,-1 1-1,1 0 0,0 0 0,0 0 1,0 0-1,0-1 0,0 1 0,1 0 1,-1 0-1,0 0 0,1-1 1,-1 1-1,1 0 0,0-1 0,-1 1 1,1 0-1,0-1 0,0 1 0,0-1 1,0 1-1,1-1 0,-1 1 1,0-1-1,1 0 0,-1 0 0,0 0 1,1 0-1,-1 0 0,1 0 0,0 0 1,-1 0-1,1-1 0,0 1 1,-1 0-1,1-1 0,0 0 0,0 1 1,0-1-1,-1 0 0,1 0 0,0 0 1,0 0-1,0 0 0,0 0 1,2-1-1,3-1 29,-1 0 1,0 0 0,0 0-1,0-1 1,0 1-1,-1-2 1,1 1-1,-1 0 1,0-1 0,0 0-1,0 0 1,5-6-1,8-12-25,-1-1 0,-1-1 0,-1-1 0,-2 0 0,0-1 0,-1 0 0,-2-1 0,-1 0 0,-1-1 0,-1 0 0,3-30 0,-12 44-132,-8 18-84,-9 20 20,12-10 173,1-1 1,0 1-1,1 0 1,0 0-1,2 0 1,-1 1-1,2-1 0,0 1 1,0 0-1,2 0 1,0 0-1,3 27 1,-2-38-151,0-1 0,0 1 0,1-1 0,-1 0 0,1 0 1,0 0-1,0 0 0,0 0 0,0 0 0,0 0 0,1-1 0,-1 1 1,1-1-1,5 4 0,-6-4-536,1-1 0,0 1 1,0-1-1,-1 0 0,1 0 0,0 0 0,0 0 1,0 0-1,0-1 0,0 1 0,3-1 0,19 0-8777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164 190 11243,'0'0'10442,"-11"-3"-8334,5 2-1932,1-1-130,0 1-1,0 0 1,0 0-1,0 0 1,0 0-1,0 1 1,1 0-1,-1 0 1,0 0-1,0 0 1,0 1-1,0 0 1,0 0-1,0 1 1,0-1-1,1 1 1,-1 0-1,1 0 1,-1 0-1,1 1 1,0 0-1,-7 5 1,-15 30-12,21-17-15,5-20-18,0 0 1,0-1 0,1 1-1,-1-1 1,0 1 0,0-1-1,0 1 1,1-1 0,-1 1-1,0-1 1,1 1 0,-1-1-1,0 1 1,1-1 0,-1 0-1,1 1 1,-1-1 0,1 1 0,-1-1-1,1 0 1,-1 0 0,1 1-1,-1-1 1,1 0 0,-1 0-1,1 0 1,-1 1 0,1-1-1,0 0 1,-1 0 0,1 0-1,11 0 201,-1 0-1,1-1 1,-1 0-1,0-1 1,1 0-1,-1-1 0,0 0 1,0-1-1,-1 0 1,1-1-1,-1 0 1,0 0-1,13-10 0,5-5-149,0 0 0,-2-2 0,30-31-1,-49 46-50,2-1-30,-1 0 0,0-1-1,-1 1 1,0-2 0,0 1 0,-1-1 0,0 0 0,7-15 0,-13 24 23,0 1 1,0 0-1,0 0 1,0-1-1,0 1 1,0 0-1,0 0 0,0-1 1,0 1-1,0 0 1,0 0-1,0 0 1,0-1-1,0 1 1,0 0-1,0 0 1,0-1-1,0 1 1,0 0-1,0 0 0,0-1 1,0 1-1,0 0 1,-1 0-1,1 0 1,0-1-1,0 1 1,0 0-1,0 0 1,-1 0-1,1 0 1,0 0-1,0-1 1,0 1-1,-1 0 0,1 0 1,0 0-1,0 0 1,0 0-1,-1 0 1,1 0-1,0 0 1,0 0-1,-1 0 1,1 0-1,0 0 1,0 0-1,-1 0 1,1 0-1,0 0 0,0 0 1,-1 0-1,1 0 1,0 0-1,0 0 1,0 0-1,-1 0 1,1 0-1,0 0 1,0 1-1,0-1 1,-1 0-1,1 0 0,0 0 1,0 0-1,-1 1 1,-15 8-163,5-1 76,0 0 1,1 1 0,0 1-1,1 0 1,0 0 0,0 0-1,1 1 1,0 1 0,1-1-1,1 1 1,0 0 0,0 1-1,1-1 1,1 1 0,0 0-1,1 0 1,0 1 0,-1 23 0,4-35-112,0-1-1,0 1 1,0-1 0,0 1 0,0-1 0,1 0 0,-1 1 0,1-1 0,-1 1 0,1-1 0,-1 0 0,1 1 0,0-1 0,-1 0 0,1 0 0,0 0 0,0 1 0,1 0 0,0-1-376,0 0 0,0 0 1,-1 0-1,1-1 0,0 1 0,0 0 1,0-1-1,0 1 0,0-1 0,0 0 1,0 1-1,2-1 0,21 0-7920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12107,'0'0'8318,"-10"11"-7197,1-1-927,0 2 0,0-1 1,1 1-1,0 0 0,1 1 1,0 0-1,1 0 0,1 1 1,-5 17-1,-3 66 2108,11-63-1899,-3 0 0,-13 53 0,16-79-306,0-1-1,-1 1 1,0-1 0,0 0 0,-1 0 0,0 0 0,0 0-1,-1-1 1,1 1 0,-1-1 0,-1 0 0,1-1 0,-1 1-1,0-1 1,0 0 0,-9 4 0,13-7-64,0-1 1,0 0-1,-1 0 0,1 0 1,0 0-1,-1 0 0,1 0 1,0 0-1,-1-1 1,1 0-1,-1 1 0,1-1 1,-1 0-1,1 0 1,-1 0-1,1 0 0,-1-1 1,1 1-1,-5-2 0,5 1-35,1 0 0,-1-1 0,1 1 0,-1-1 0,1 1 0,0-1 0,-1 0 0,1 1 0,0-1 0,0 0 0,0 0 0,0 0 0,1 0 0,-1 0 0,0 0 0,1 0 0,-1 0 0,1 0 0,0 0 0,0 0 0,0 0 0,0 0 0,0-3 0,0-5-80,0 1-1,1-1 1,0 1-1,0 0 1,1-1-1,0 1 1,1 0-1,0 0 1,0 0 0,1 0-1,0 1 1,0 0-1,1-1 1,0 2-1,1-1 1,0 0-1,11-10 1,17-14 50,2 2 0,74-48 1,16-12-13,-124 89 44,23-23 31,-24 23-27,0 0 0,0 0 0,0 0 0,0 0 0,0-1 0,0 1 0,-1 0 0,1-1 0,-1 1 0,1 0 0,-1-1 1,1 1-1,-1-1 0,0 1 0,1-1 0,-1 1 0,0 0 0,0-1 0,0-2 0,-2 3 6,1 0-1,0 0 1,0 0-1,-1 1 1,1-1-1,-1 1 0,1-1 1,0 1-1,-1-1 1,1 1-1,-1 0 1,1 0-1,-1 0 1,1 0-1,-1 0 1,1 0-1,-1 0 1,1 0-1,-1 0 0,-1 1 1,-33 5-65,24-1 61,1 0 0,-1 1 0,1 0 0,0 1 0,1 0 0,-1 1-1,1 0 1,1 1 0,-13 13 0,21-21-3,0 0-1,0 0 0,0 0 1,0 1-1,0-1 1,1 0-1,-1 1 1,0-1-1,1 0 0,-1 1 1,0-1-1,1 1 1,0-1-1,-1 1 1,1-1-1,0 1 0,0-1 1,0 1-1,0 0 1,0-1-1,0 2 0,1-1-120,0-1 0,-1 0 0,1 0 0,0 0 0,0 0-1,0 0 1,0 0 0,0 0 0,0 0 0,0 0 0,0 0-1,0-1 1,1 1 0,-1 0 0,0-1 0,0 1 0,1-1-1,1 1 1,5 1-1613,1 0 0,-1-1 1,1 0-1,0 0 0,15-2 0,12-3-7147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12043,'0'0'5542,"-9"4"-4085,0 0-1248,1 0 0,-1 1-1,1 0 1,0 1 0,0-1 0,1 2-1,-10 9 1,13-12-103,0 0 0,1 0 0,0 0 0,0 1 0,0-1 0,1 1 0,-1 0-1,1 0 1,0 0 0,0 0 0,1 0 0,0 0 0,0 1 0,0-1 0,0 0 0,1 1 0,0 7 0,1-11-62,0 0 1,0 0-1,0 0 0,0 0 1,0-1-1,1 1 0,-1 0 1,1-1-1,-1 1 1,1-1-1,-1 1 0,1-1 1,0 0-1,0 0 1,-1 0-1,1 0 0,0 0 1,0 0-1,0 0 1,0 0-1,0-1 0,1 1 1,-1-1-1,0 0 1,2 0-1,28 12-33,-30-11-8,-1-1 0,-1 1 0,1 0 0,0-1-1,0 1 1,0 0 0,0 0 0,0 0 0,-1-1-1,1 1 1,0 0 0,-1 0 0,1 0 0,-1 0 0,1 0-1,-1 0 1,1 1 0,-1-1 0,0 0 0,1 0-1,-1 0 1,0 0 0,0 2 0,0-1 26,-1-1 1,0 0-1,1 1 1,-1-1-1,0 1 1,0-1-1,0 0 1,0 0-1,0 1 1,0-1-1,0 0 1,0 0-1,0 0 1,-1 0-1,1 0 1,0-1-1,-1 1 1,1 0-1,-1-1 1,1 1-1,-1 0 1,1-1-1,-1 0 1,1 1-1,-1-1 1,1 0-1,-4 0 1,-46 4-13,50-4-10,-30-3-1793,30 2 1422,-1 1 0,1-1 0,0 0 1,0 1-1,0-1 0,0 0 0,0 0 0,0 0 0,1 0 0,-1 0 0,0 0 1,0 0-1,1 0 0,-1 0 0,0 0 0,1 0 0,-1-1 0,1 1 1,0 0-1,-1 0 0,1-1 0,0-1 0,-1-15-7361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126 173 13901,'0'0'9476,"-10"8"-9337,2-2-137,-57 51 574,61-53-485,0 0-1,0 0 1,0 0 0,1 0-1,0 1 1,0-1 0,0 1-1,0 0 1,1 0-1,0 0 1,0 1 0,0-1-1,0 0 1,0 7-1,3-11 3,-1-1 0,1 1 0,0 0 0,-1-1 0,1 1 0,0 0 0,0-1 0,0 1 0,0-1 0,0 1 0,-1-1 0,1 1 0,0-1 0,0 0 0,0 1 0,0-1 0,0 0 0,0 0 0,0 0 0,0 0 0,0 0 0,0 0 0,0 0 0,0 0 0,0 0 0,0-1 0,1 1 0,33-4 736,-15-3-720,-1 0 0,0-1-1,27-15 1,-27 12-366,1 1 0,36-12 0,-69 54-272,7-23 515,4-6 14,0-1 0,0 1-1,0-1 1,0 1-1,1-1 1,-1 1 0,1 0-1,0 0 1,0 0-1,0 0 1,0 0 0,0 0-1,1 0 1,-1 0-1,1 0 1,0 0 0,0 1-1,0 3 1,1-6 13,0 0 0,0 0 0,1-1 1,-1 1-1,0 0 0,0-1 0,1 1 0,-1-1 0,0 0 1,0 1-1,1-1 0,-1 0 0,0 0 0,1 0 1,-1 0-1,0 0 0,1 0 0,-1 0 0,0 0 0,1-1 1,-1 1-1,2-1 0,32-9 122,-8 0-1063,0-2 1,-1-1 0,0-1 0,-2-1 0,1-1 0,-2-1 0,0-1 0,-2-2 0,0 0 0,0-1-1,28-40 1,-37 45 1006,18-30-143,-22 13 2980,-23 39-1592,-3 12-843,0 1 0,2 1 0,1 1 0,-17 29 0,19-30 34,-1 2-306,1 0 0,1 1-1,0 1 1,2 0 0,1 1 0,1 0-1,2 0 1,0 1 0,-3 33-1,26-345 1874,-13 281-920,7 11-800,16 22-925,-17-18 168,-4-5-288,1 0 0,-1 0-1,1-1 1,0 0 0,1 0-1,-1-1 1,11 4 0,32 3-8350,-13-9-1846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10666,'0'0'9556,"-9"11"-7512,-20 30-595,1 1 0,2 1 0,2 1 0,-29 77 0,51-116-1424,1-1 1,-1 0 0,1 1 0,0-1 0,1 0 0,-1 1 0,1-1-1,0 1 1,0-1 0,1 6 0,0-9-18,-1 0 1,1 1-1,0-1 1,0 1-1,0-1 1,0 0-1,0 0 1,0 0-1,0 0 1,0 0-1,0 0 1,0 0-1,0 0 0,1 0 1,-1 0-1,1 0 1,-1-1-1,0 1 1,1-1-1,-1 1 1,1-1-1,-1 1 1,1-1-1,-1 0 1,1 0-1,-1 0 0,1 0 1,-1 0-1,1 0 1,0 0-1,2-1 1,12-2 10,1-1 0,-1-1 0,-1-1 0,1 0 0,-1 0 1,0-2-1,0 0 0,-1 0 0,0-2 0,0 0 0,22-21 0,-50 47-102,2 1-1,-16 26 1,17-26 56,8-13-124,0 0 1,1-1-1,0 1 1,0 1-1,0-1 0,0 0 1,1 0-1,-1 1 1,-1 8-1,5-13-482,-1 0-1,1 0 1,-1 0-1,0 0 0,1-1 1,-1 1-1,0 0 1,0-1-1,1 1 0,-1 0 1,0-1-1,0 0 1,1 1-1,-1-1 0,1-1 1,16-14-8357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14 165 12684,'0'0'7992,"-2"11"-5387,-1 2-1998,1-7-333,0 1 0,1 0 1,-1-1-1,2 1 0,-1 12 0,1-17-215,0-1 0,1 0-1,-1 0 1,0 0-1,1 1 1,-1-1 0,1 0-1,-1 0 1,1 0-1,0 0 1,-1 0-1,1 0 1,0 0 0,0 0-1,-1 0 1,1 0-1,0 0 1,0-1-1,0 1 1,0 0 0,0-1-1,0 1 1,0-1-1,1 1 1,-1-1 0,0 1-1,0-1 1,0 0-1,1 1 1,-1-1-1,0 0 1,0 0 0,0 0-1,1 0 1,-1 0-1,0 0 1,0 0-1,1-1 1,-1 1 0,0 0-1,2-1 1,1 0 2,0 0 0,0 0 1,0 0-1,0 0 0,0 0 0,-1-1 0,1 0 1,0 0-1,-1 0 0,1 0 0,-1 0 1,4-4-1,-3 1-126,-1 0 1,1 0 0,-1 0-1,0-1 1,0 1-1,-1-1 1,0 0-1,0 0 1,0 0-1,-1 0 1,1 0 0,-2 0-1,2-9 1,-3 15 48,1-1 1,0 1 0,0-1 0,-1 1-1,1-1 1,0 1 0,-1-1 0,1 1-1,0-1 1,-1 1 0,1-1 0,-1 1-1,1-1 1,-1 1 0,1 0 0,-1-1-1,1 1 1,-1 0 0,1 0 0,-1-1-1,0 1 1,1 0 0,-1 0-1,1 0 1,-1 0 0,0 0 0,1 0-1,-1 0 1,1 0 0,-1 0 0,0 0-1,1 0 1,-1 0 0,1 0 0,-1 0-1,0 0 1,1 1 0,-1-1 0,1 0-1,-1 0 1,1 1 0,-1-1 0,1 0-1,-1 1 1,1-1 0,-1 1 0,-29 16-138,21-9 226,1 0 0,-1 0 0,2 1 0,-13 18 0,17-23-45,1 1 0,0-1 0,0 0 0,0 1 0,0-1 0,1 1 0,0 0 0,0-1 0,0 1 0,0 0 0,1 0-1,0 0 1,0 0 0,1 8 0,0-11-1,-1-1 1,1 1-1,0-1 0,-1 1 0,1-1 0,0 1 1,0-1-1,0 0 0,0 1 0,1-1 0,-1 0 0,0 0 1,0 0-1,1 0 0,-1 0 0,1 0 0,-1 0 0,1 0 1,-1 0-1,1-1 0,-1 1 0,1-1 0,0 1 1,-1-1-1,1 0 0,0 0 0,0 1 0,-1-1 0,1 0 1,0 0-1,-1-1 0,1 1 0,0 0 0,-1-1 1,1 1-1,2-2 0,4 1 62,0-1 0,-1 0 0,1-1 0,-1 0 0,0 0 0,13-7 0,-12 4-126,0 1 0,0-2 0,-1 1 0,0-1 0,0 0 1,0 0-1,-1-1 0,0 0 0,8-14 0,-47 52-641,31-26 678,0-1 0,1 0-1,-1 1 1,1-1 0,-1 1 0,1-1-1,0 1 1,0-1 0,1 1 0,-1 5-1,1-8 11,0 0-1,1 0 0,-1 0 1,0 0-1,1 0 0,-1 0 0,1 0 1,-1 0-1,1 0 0,0 0 1,-1 0-1,1 0 0,0-1 1,0 1-1,-1 0 0,1 0 1,0-1-1,0 1 0,0-1 1,0 1-1,0-1 0,0 1 0,0-1 1,0 1-1,0-1 0,0 0 1,0 0-1,0 1 0,0-1 1,0 0-1,1 0 0,-1 0 1,0 0-1,0 0 0,0 0 1,2-1-1,7 0 48,0-1-1,0 1 1,-1-2 0,1 0 0,0 0-1,-1 0 1,1-1 0,-1-1 0,0 0-1,-1 0 1,1 0 0,-1-1 0,0 0 0,7-9-1,4-2-86,-2 0-1,0-2 1,-2 0 0,22-34-1,-32 45-18,1 0-83,0-1 1,-1 0-1,0-1 0,0 1 0,-1-1 1,0 0-1,-1 0 0,0 0 0,3-18 1,-22 32-227,7 5 442,-1-1 1,1 1 0,1 0-1,0 1 1,0 0-1,1 0 1,0 1-1,1 0 1,0 0 0,-5 13-1,4-6 124,0 1 0,1 0 0,1 0 0,1 0 0,-3 35 0,6-44-147,2 49 56,-1-58-109,0 0-1,0 0 1,0 0-1,0 0 1,0 1 0,0-1-1,1 0 1,-1 0-1,0 0 1,1 0-1,-1 0 1,1 0 0,-1 0-1,1 0 1,0 0-1,-1 0 1,1 0 0,0 0-1,0 0 1,0 0-1,0-1 1,0 1-1,-1 0 1,1-1 0,0 1-1,1 0 1,-1-1-1,0 0 1,0 1-1,0-1 1,0 1 0,0-1-1,0 0 1,0 0-1,1 0 1,-1 0 0,0 0-1,0 0 1,0 0-1,0 0 1,2 0-1,-1-3-141,-1 0 0,0 0 0,0 0 0,0 1 0,-1-1 0,1 0 0,-1 0 0,1 0 0,-1 0-1,0 0 1,0 0 0,0 0 0,0 0 0,-2-5 0,2-2-647,-2-6-22,0 0 0,-1 0-1,-1 0 1,0 0-1,-1 0 1,-14-28-1,-7-26 1816,23 60-71,0 0-1,1-1 1,0 1 0,0-21-1,3 31-787,1-1-1,-1 1 1,1-1-1,-1 1 1,1 0-1,-1-1 1,1 1-1,-1 0 0,1 0 1,0 0-1,-1 0 1,1 0-1,-1 1 1,1-1-1,2 1 1,13 4-2,1 1 1,-1 1-1,24 14 0,-26-13-864,0-1-1,0 0 0,1-1 1,31 7-1,-10-8-4913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10570,'10'-11'4548,"3"2"-1697,0 4 704,0 5-992,2 3-1090,-3 18-128,-7 11-288,-5 7-160,0 6-384,0 4-289,-5 1-128,-10 0-352,1-3-1762,-2-2-2594,2-5-4517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13293,'0'0'15983,"-15"48"-15919,15-40 0,0 0-96,0-2-1057,0-2-1954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11179,'0'0'191,"-1"0"0,1 0 1,0 0-1,0 1 0,0-1 1,0 0-1,-1 0 0,1 0 1,0 0-1,0 1 0,0-1 1,0 0-1,0 0 0,0 1 1,0-1-1,-1 0 0,1 0 1,0 0-1,0 1 0,0-1 1,0 0-1,0 0 1,0 1-1,0-1 0,0 0 1,0 0-1,0 0 0,0 1 1,1-1-1,-1 0 0,0 0 1,0 1-1,0-1 0,0 0 1,0 0-1,0 0 0,0 1 1,1-1-1,-1 0 0,0 0 1,0 0-1,0 0 0,0 1 1,1-1-1,14 4 3116,31-4-2819,-34 0 687,398-8 1014,-405 11-6519,-14 4 1557,-18 5-1740,-5-5-1600,-4-1-3106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7687,'0'0'2883,"-57"19"-417,40-8-320,2 0-96,11-1-384,4-1-257,4-1-288,17 0-128,9-2 320,8-1-191,9-1-322,8-1-479,7-1-225,-2 2-96,-3-1-897,-7-1-1185,-2-2-1826,-16 0-2498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18129,'-6'1'623,"1"0"0,-1 0 0,1 1 0,-1 0-1,1 0 1,0 1 0,0-1 0,0 1 0,1 0 0,-1 1 0,-4 3-1,4-3-530,0 0 0,1 0-1,-1 0 1,1 1 0,0-1-1,1 1 1,-1 0 0,1 0-1,0 1 1,0-1 0,0 1-1,1-1 1,0 1 0,0 0-1,0 0 1,-1 10 0,4-15-108,-1 0 0,1 0 0,-1 0 0,1-1 0,0 1 1,-1 0-1,1 0 0,0 0 0,0 0 0,0-1 0,0 1 1,0 0-1,0-1 0,0 1 0,0-1 0,0 1 0,0-1 1,0 1-1,0-1 0,0 0 0,0 1 0,0-1 0,0 0 0,1 0 1,-1 0-1,0 0 0,0 0 0,2 0 0,47 0-533,-35-1 458,-3 2 86,-4-2-12,0 1 0,1 0 0,-1 1 0,1 0 0,-1 0 0,0 1 0,0 0 0,0 0 1,0 1-1,0 0 0,8 5 0,-15-7 39,0-1-1,0 1 1,0 0 0,-1 0 0,1 0-1,0 0 1,0 0 0,-1 0 0,1 0-1,-1 0 1,1 0 0,-1 0 0,1 0-1,-1 0 1,0 0 0,0 0 0,1 0-1,-1 0 1,0 1 0,0-1 0,0 0-1,0 0 1,0 0 0,0 0 0,-1 1-1,1-1 1,0 0 0,0 0 0,-1 0-1,1 0 1,-1 0 0,1 0 0,-1 0-1,0 0 1,1 0 0,-1 0 0,0 0-1,1 0 1,-1 0 0,0-1 0,0 1-1,0 0 1,0 0 0,0-1 0,-2 2-1,-46 27 837,40-25-814,0-1 1,0 0 0,0 0 0,0-1 0,-11 2-1,-3-3-2398,1-3-3664,4-4-7985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11082,'0'0'2397,"9"-1"32,8-2-1662,1 2 0,-1 0-1,1 1 1,29 3 0,-41-3-715,0 1 0,0 0 0,1 1 1,-1-1-1,0 1 0,0 0 0,-1 1 1,1 0-1,0-1 0,-1 2 0,0-1 1,0 1-1,0 0 0,0 0 0,0 0 1,-1 0-1,1 1 0,4 7 0,-8-9 91,1 1 0,0 0-1,-1 0 1,0 0-1,0 1 1,0-1 0,-1 0-1,1 0 1,-1 0 0,0 1-1,0-1 1,0 0-1,-1 0 1,0 1 0,1-1-1,-2 0 1,1 0-1,0 0 1,-1 0 0,0 0-1,1 0 1,-2-1 0,-3 7-1,-7 9 460,-1-1 0,0-1 0,-21 19 0,23-23-374,-14 13-351,-39 43 1195,30-18-7354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29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11115,'0'0'17840,"14"-10"-17156,20-13-547,-1-3 0,-1 0 0,-2-2 0,0-2 0,30-39 0,-51 55-73,2-4-245,-7 19 46,-3 11 18,-5 86 80,-5 0 0,-22 98-1,25-161 52,-2-1 0,-2 1 0,-1-2-1,-1 0 1,-2 0 0,-26 45-1,39-77-7,1 0 0,-1 1-1,1-1 1,-1-1-1,0 1 1,1 0-1,-1 0 1,0 0-1,0 0 1,1 0-1,-1-1 1,0 1-1,0 0 1,0-1-1,0 1 1,0 0-1,0-1 1,0 1 0,0-1-1,-3 1 1,4-1 1,-1-1 0,0 1 1,1 0-1,-1-1 0,0 1 1,1 0-1,-1-1 0,0 1 1,1-1-1,-1 1 0,1-1 1,-1 1-1,1-1 0,-1 0 1,1 1-1,-1-1 0,1 1 1,0-1-1,-1 0 0,1 0 1,0 1-1,-1-2 0,-1-5 13,0 0 1,0 0-1,1 0 0,0 0 0,0-9 0,0-5-71,2-1-1,0 0 1,2 0 0,0 1-1,1-1 1,1 1-1,10-26 1,-8 32 16,0 0-1,1 0 1,1 0-1,0 1 1,0 1 0,2 0-1,0 0 1,0 1-1,1 0 1,17-12-1,56-36-570,-63 47 381,-1-1 0,0-2-1,-1 0 1,0-1 0,-1-1-1,22-28 1,-39 43 234,1 0-1,-2 0 1,1-1 0,0 1-1,-1-1 1,1 1 0,-1-1-1,0 0 1,0 1-1,-1-1 1,1 0 0,-1 1-1,0-1 1,0 0 0,0 0-1,-1-3 1,1 5 13,-1 0 1,1 1-1,-1-1 0,1 1 1,-1-1-1,0 1 1,0 0-1,0-1 0,0 1 1,0 0-1,0 0 0,0-1 1,0 1-1,-1 0 1,1 0-1,0 0 0,-1 0 1,1 1-1,0-1 0,-1 0 1,1 1-1,-1-1 1,1 1-1,-1-1 0,0 1 1,1-1-1,-1 1 1,1 0-1,-1 0 0,0 0 1,1 0-1,-1 0 0,0 0 1,1 1-1,-1-1 1,1 1-1,-1-1 0,-2 2 1,-1-1-20,1 1 1,-1 1-1,0-1 0,1 1 1,0 0-1,-1 0 1,1 0-1,0 0 1,1 1-1,-1-1 0,0 1 1,1 0-1,0 0 1,0 1-1,0-1 1,1 0-1,0 1 1,-3 6-1,2-5 12,0 1 0,1-1 0,0 1 1,0 0-1,1-1 0,-1 1 0,1 0 0,1 0 0,-1 0 1,1 0-1,1 0 0,-1 0 0,3 11 0,-1-15-17,-1-1-1,1 1 1,-1-1-1,1 1 1,0-1-1,0 0 0,0 0 1,0 0-1,0 0 1,0 0-1,1 0 1,-1-1-1,1 1 1,-1-1-1,1 1 1,0-1-1,-1 0 0,1 0 1,0 0-1,0-1 1,5 2-1,-4-2-401,0 1-1,-1-1 0,1 0 1,-1 0-1,1 0 0,0 0 1,-1-1-1,5-1 0,-6 2-279,-1-1 1,1 1-1,0-1 0,0 0 1,-1 0-1,1 0 0,-1 0 0,1 0 1,0 0-1,-1 0 0,0 0 0,1-1 1,-1 1-1,0-1 0,2-1 0,8-23-12544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12172,'0'0'13837,"-43"51"-13773,43-37-385,0 0-1568,8-3-1763,3-3-2946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121 201 11531,'0'0'12759,"-11"9"-12129,-1 2-540,-49 44 633,57-51-653,1 0-1,-1 0 0,1 0 0,0 1 1,0-1-1,0 1 0,1 0 0,0-1 0,0 1 1,0 0-1,0 0 0,1 0 0,-2 10 1,3-14-66,0 0 0,0-1 1,0 1-1,0 0 0,0-1 0,1 1 1,-1 0-1,0-1 0,0 1 1,0 0-1,1-1 0,-1 1 1,0-1-1,1 1 0,-1-1 1,0 1-1,1-1 0,-1 1 1,1-1-1,-1 1 0,1-1 1,-1 1-1,1-1 0,-1 0 1,1 1-1,-1-1 0,1 0 0,0 1 1,-1-1-1,1 0 0,-1 0 1,2 0-1,27-1 192,26-21 144,-27 4-326,-1-2 1,-1 0-1,-1-2 1,0-1-1,-2-1 1,-1-1-1,0-1 1,-2-1 0,-2 0-1,29-55 1,-39 55-339,-8 27 315,0 0 0,0-1-1,-1 1 1,1 0 0,0 0-1,-1 0 1,1 0 0,0 0-1,0 0 1,-1 0 0,1 0-1,0 0 1,-1 0 0,1 0-1,0 0 1,-1 0-1,1 0 1,0 0 0,-1 0-1,1 0 1,0 0 0,-1 0-1,1 0 1,0 0 0,-1 0-1,1 1 1,0-1 0,0 0-1,-1 0 1,1 0-1,0 1 1,0-1 0,-1 0-1,1 0 1,0 1 0,0-1-1,0 0 1,-1 1 0,-37 37-136,27-27 188,2 0 0,-1 1 0,1 0 0,1 1 1,0 0-1,1 0 0,1 1 0,0 0 0,0 0 0,1 0 0,1 1 0,-4 26 0,8-38-40,0-1 0,0 0-1,0 1 1,0-1-1,0 0 1,1 1-1,-1-1 1,1 0-1,0 0 1,-1 1-1,1-1 1,0 0-1,0 0 1,0 0-1,1 0 1,-1 0-1,0 0 1,1-1 0,0 1-1,2 2 1,0-1 7,0 0 0,1 0 0,-1-1 0,1 0 0,-1 0 0,1 0 1,0 0-1,0-1 0,6 2 0,5-1 16,0 0 0,0-2 0,0 1-1,1-2 1,18-2 0,4-11 51,-37 14-64,-1-1 1,1 0-1,0 0 0,-1 0 0,1 0 1,-1 0-1,0 0 0,1 0 0,-1 0 1,0 0-1,0 0 0,0-1 0,0 1 1,0-1-1,0 1 0,0 0 0,0-1 1,0 0-1,-1 1 0,1-1 0,0-1 0,-3 4-38,-1 0 0,1 0-1,-1 0 1,1 0 0,0 1-1,0-1 1,0 1 0,0 0-1,0-1 1,0 1 0,-1 2-1,1-2 25,1-1-1,0 0 1,0 1-1,0-1 1,0 1 0,0-1-1,0 1 1,0 0-1,0-1 1,0 1-1,1 0 1,-1-1-1,1 1 1,-1 0 0,1 0-1,0 0 1,0-1-1,0 1 1,0 0-1,0 0 1,0 0-1,0 0 1,1-1 0,-1 1-1,1 0 1,-1 0-1,1-1 1,0 1-1,-1 0 1,1-1-1,0 1 1,0 0 0,0-1-1,0 0 1,1 1-1,-1-1 1,0 0-1,1 1 1,-1-1-1,0 0 1,1 0 0,0 0-1,-1 0 1,1 0-1,-1-1 1,1 1-1,0 0 1,0-1 0,3 1-1,7 3-6,-1-1 0,1 0 0,0-1 0,1-1 0,-1 0 0,13-1 0,-23 0 50,1 0 1,-1-1-1,0 0 0,0 0 1,0 1-1,0-1 0,0 0 1,0-1-1,0 1 0,0 0 1,0-1-1,0 1 0,-1-1 1,1 1-1,-1-1 0,1 0 1,-1 0-1,1 1 1,-1-1-1,0 0 0,0 0 1,0 0-1,0-1 0,0 1 1,-1 0-1,1 0 0,-1 0 1,1-1-1,-1 1 0,0-4 1,1-1 161,0 0 0,0 0 0,-1 0 0,0 0 0,-1 0 0,0-1 0,0 1 1,-4-13-1,-18-29-66,45 48-1520,29 3-1993,17-1-5907,-6-4-6232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20 162 6790,'0'1'474,"0"0"0,0 0 0,0 0 0,0 1 0,0-1 0,0 0 0,0 0 0,1 0-1,-1 0 1,0 0 0,1 0 0,-1 0 0,1 1 0,-1-1 0,1 0 0,0 0 0,-1-1-1,1 1 1,0 0 0,0 0 0,0 0 0,-1 0 0,1-1 0,0 1 0,2 1 0,-1-2-56,0 1 1,0-1 0,0 1-1,0-1 1,0 0 0,1 1-1,-1-1 1,0 0-1,0 0 1,0-1 0,1 1-1,3-1 1,0-1-72,1-1-1,0 1 1,-1-1 0,0 0-1,1 0 1,-1-1 0,0 1 0,7-8-1,-8 5-283,1 0 0,-2-1 0,1 0 1,-1 0-1,0 0 0,0 0 0,-1-1 0,0 1 0,0-1 0,1-8 0,-3 14-59,0 0 0,0 0 0,-1 0 0,1 0-1,-1-1 1,0 1 0,1 0 0,-1 0 0,0 0 0,0 0-1,-1 0 1,1-1 0,0 1 0,-1 0 0,1 0 0,-1 0 0,0 0-1,1 0 1,-1 0 0,0 0 0,0 0 0,0 0 0,-1 1 0,1-1-1,0 0 1,-1 1 0,1-1 0,-1 1 0,0-1 0,1 1-1,-1 0 1,0 0 0,0 0 0,0 0 0,0 0 0,0 0 0,0 0-1,0 0 1,0 1 0,0-1 0,0 1 0,-2 0 0,-1 0-17,1 0 1,-1 1 0,1 0 0,-1 0-1,1 0 1,0 1 0,0-1-1,-1 1 1,1 0 0,0 0 0,1 1-1,-1-1 1,0 1 0,1 0-1,-1 0 1,1 0 0,0 0 0,0 0-1,0 1 1,0 0 0,1-1-1,0 1 1,-3 6 0,-2 2 9,1-1 0,0 1 0,1 0 0,0 1 0,1-1 1,-5 26-1,9-35 2,-1-1 1,1 1-1,-1 0 1,1-1-1,0 1 1,0 0-1,0-1 1,1 1 0,-1-1-1,0 1 1,1 0-1,0-1 1,-1 1-1,1-1 1,0 1-1,1-1 1,-1 0-1,0 0 1,1 1 0,-1-1-1,1 0 1,2 2-1,-1-2 7,1 0 0,0 0-1,0 0 1,0-1 0,0 1 0,1-1-1,-1 0 1,0-1 0,0 1 0,1-1-1,-1 1 1,8-2 0,-1 1 6,0-1-1,-1-1 1,1 0 0,-1 0 0,0-1 0,0 0-1,0 0 1,0-2 0,13-6 0,7-7 54,42-33 0,-51 35-60,-17 17-32,-6 8-29,-3 8-19,4-15 93,0-1 1,0 1-1,0 0 0,1-1 1,-1 1-1,0 0 0,1-1 0,0 1 1,-1 0-1,1 0 0,0-1 1,0 1-1,0 0 0,0 0 0,0-1 1,0 1-1,1 0 0,-1 0 1,0-1-1,2 4 0,-1-4 13,0 0 0,0 1 0,0-1 0,1 0 0,-1 0 0,0 0 0,1 0 0,-1 0 0,0-1 0,1 1 0,-1 0 0,1-1-1,-1 1 1,1-1 0,0 1 0,-1-1 0,1 0 0,1 1 0,10-1 106,-1 0 1,0 0-1,1-1 0,20-5 0,22-10-68,-45 12-98,0 1 0,0 0 1,0 0-1,0 1 0,0 0 1,0 1-1,1 0 0,-1 0 1,1 1-1,10 2 0,-21-2 29,1 1-1,-1-1 1,1 1-1,-1-1 0,1 1 1,-1-1-1,1 1 1,-1 0-1,0-1 1,1 1-1,-1 0 1,0-1-1,0 1 0,1 0 1,-1-1-1,0 1 1,0 0-1,0-1 1,0 1-1,0 0 1,0 0-1,0-1 0,0 1 1,0 0-1,0-1 1,-1 2-1,1-1 10,0 0-1,-1 1 1,1-1-1,0 0 1,0 0-1,0 0 1,0 0-1,0 0 1,0 0-1,0 0 1,1 0 0,-1 1-1,0-1 1,1 0-1,-1 0 1,0 0-1,1 0 1,-1 0-1,1 0 1,0 0-1,-1-1 1,1 1-1,0 0 1,0 0-1,-1 0 1,1-1-1,0 1 1,1 1 0,58 20-722,-35-11-5917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13581,'0'0'9897,"71"-3"-9801,-44 13-224,3 0-3235,4 2-4036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13549,'0'0'14349,"-9"10"-12955,-31 25-476,22-20-678,0 0 0,1 1 1,1 1-1,1 1 0,-20 28 0,33-45-237,1 1 0,0 0 0,0 0 0,1 0 0,-1 0-1,0 0 1,1 0 0,-1 0 0,1 0 0,-1 0 0,1 0-1,0 0 1,0 0 0,0 0 0,0 0 0,0 1 0,1-1 0,-1 0-1,1 0 1,-1 0 0,1 0 0,0 0 0,0 0 0,1 1-1,0 0 10,0 0 0,1-1 0,0 0-1,-1 1 1,1-1 0,0 0-1,0 0 1,0-1 0,0 1-1,1-1 1,-1 1 0,0-1-1,4 1 1,11 2 45,1-1-1,0 0 1,-1-2 0,23 0-1,-30-1-575,55-2 620,-64 1-416,0 1 0,0-1 0,0 1-1,0-1 1,0 0 0,0 0 0,0 1 0,0-2 0,0 1 0,0 0-1,2-2 1,-4 2-74,1 1 0,-1-1 0,1 0 1,-1 0-1,1 0 0,-1 0 0,1 1 0,-1-1 0,0 0 0,0 0 0,1 0 0,-1 0 0,0 0 0,0 0 0,0 0 0,0 0 0,0 0 0,0 0 0,0 0 1,0 0-1,0 0 0,-1 0 0,1 1 0,0-1 0,-1-2 0,-9-12-8147</inkml:trace>
  <inkml:trace contextRef="#ctx0" brushRef="#br0" timeOffset="1">0 104 11563,'0'0'12876,"72"-3"-11467,-36 3-960,3 0-321,6 0-929,-7 0-3459,4 0-6502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 12716,'0'0'16250,"6"5"-15668,-1-2-551,-1 0 0,1 0 0,0 0 0,0-1 0,0 0 0,1 0 0,-1 0 0,0-1 0,1 1 1,-1-1-1,1-1 0,-1 1 0,1-1 0,-1 0 0,1 0 0,-1 0 0,1-1 0,-1 0 0,1 0 0,-1 0 0,8-4 0,0 1-64,1-1-1,-1 0 1,-1-1-1,1-1 1,-1 0-1,0-1 1,0 0-1,-1-1 1,0 0-1,14-16 1,-25 25 26,0 0 1,0 0 0,1 0-1,-1-1 1,0 1-1,0 0 1,1 0-1,-1 0 1,0-1 0,0 1-1,0 0 1,0-1-1,1 1 1,-1 0-1,0 0 1,0-1 0,0 1-1,0 0 1,0-1-1,0 1 1,0 0-1,0-1 1,0 1 0,0 0-1,0-1 1,0 1-1,0 0 1,0-1-1,0 1 1,0 0-1,0 0 1,0-1 0,0 1-1,-1 0 1,1-1-1,0 1 1,0 0-1,0 0 1,0-1 0,-1 1-1,1 0 1,0 0-1,0-1 1,-1 1-1,1 0 1,0 0 0,-20 1-123,-23 14 106,32-8 40,1 1-1,0 0 1,0 0-1,-11 13 0,18-17 3,0 0-1,0 0 1,1 0-1,-1 0 0,1 0 1,0 0-1,0 1 0,0-1 1,0 1-1,1-1 0,0 1 1,0 0-1,0 0 0,0 6 1,1-9-15,1-1 0,-1 0 1,0 0-1,0 0 0,1 1 1,-1-1-1,1 0 0,-1 0 0,1 0 1,-1 0-1,1 0 0,0 0 1,0 0-1,-1 0 0,1 0 1,0 0-1,0 0 0,0 0 0,0-1 1,0 1-1,0 0 0,0-1 1,0 1-1,0-1 0,1 1 1,-1-1-1,0 1 0,0-1 0,0 0 1,1 0-1,-1 1 0,2-1 1,46 1 100,-41-2-85,8-1-4,1 0 0,-1-2 0,0 0 0,0-1 0,0 0 0,0-2 0,-1 1 0,0-2 0,0 0 0,-1-1 0,0-1 0,-1 0 0,15-14 0,1-3 11,-1-1-1,-2-2 1,-1 0 0,31-51-1,-51 75-32,0-1-1,-1 0 1,0 0-1,0 0 1,0-1 0,-1 1-1,-1-1 1,1 0-1,-1 0 1,0 0-1,-1 0 1,0 0-1,0-9 1,-1 16-2,-1 0 1,1 1 0,0-1-1,-1 0 1,1 0 0,0 0-1,-1 1 1,0-1 0,1 0 0,-1 0-1,1 1 1,-1-1 0,0 1-1,1-1 1,-1 0 0,0 1-1,1-1 1,-1 1 0,0 0-1,0-1 1,0 1 0,0 0-1,1-1 1,-1 1 0,0 0-1,0 0 1,0 0 0,0 0 0,0 0-1,0 0 1,0 0 0,1 0-1,-1 0 1,0 0 0,-1 1-1,-35 7-161,24 0 197,0 0-1,0 0 0,0 1 0,1 1 1,1 0-1,-1 1 0,2 0 0,0 0 1,0 1-1,1 1 0,0-1 0,1 2 1,0-1-1,2 1 0,-1 0 0,2 0 1,0 1-1,-5 23 0,10-36-22,-1 0-1,1 0 1,0 0 0,0 0 0,0 0-1,1 0 1,-1 0 0,1 0-1,-1 0 1,1 0 0,-1 0-1,1-1 1,0 1 0,0 0-1,0 0 1,0-1 0,0 1 0,0 0-1,1-1 1,-1 1 0,3 1-1,-1 0 7,1-1 0,-1 0 0,1 0-1,0 0 1,0-1 0,-1 1 0,1-1 0,0 0-1,0 0 1,5 0 0,10 1 19,0-2 1,0 0-1,29-3 0,-45 2-31,75-16-114,-61 12 111,1 0-1,33-3 1,-51 8 11,1 0 0,-1 0 1,1 0-1,-1 0 1,1 0-1,-1 0 0,0 0 1,1 0-1,-1 1 1,1-1-1,-1 0 1,1 0-1,-1 0 0,0 1 1,1-1-1,-1 0 1,1 1-1,-1-1 0,0 0 1,1 1-1,-1-1 1,0 0-1,1 1 0,-1-1 1,0 1-1,0-1 1,0 0-1,1 1 0,-1-1 1,0 1-1,0-1 1,0 1-1,0-1 0,0 1 1,0-1-1,0 1 1,0-1-1,0 1 1,0-1-1,0 0 0,0 1 1,0-1-1,0 1 1,0-1-1,0 1 0,-1-1 1,1 1-1,0-1 1,-1 1-1,-13 36 494,5-11 42,8-26-529,1 1-1,0 0 0,0 0 1,0-1-1,1 1 0,-1 0 0,0-1 1,0 1-1,0 0 0,0-1 1,1 1-1,-1 0 0,0-1 1,1 1-1,-1-1 0,0 1 1,1 0-1,-1-1 0,1 1 1,-1-1-1,1 1 0,-1-1 1,1 1-1,-1-1 0,1 0 0,0 1 1,-1-1-1,1 0 0,0 1 1,27 2 153,31-13-109,-36 2-274,0-1 1,31-18-1,24-9-242,-83 41 515,-1 0 1,1 0-1,1 0 1,-1 1-1,1-1 1,0 1-1,0 0 1,1 1-1,-1-1 1,1 1-1,1-1 1,-4 15-1,6-20-51,1 0 0,-1 0 0,1 0 0,-1-1 0,1 1-1,0 0 1,0 0 0,-1 0 0,1 0 0,0-1 0,0 1 0,0 0 0,0-1-1,0 1 1,0-1 0,0 1 0,0-1 0,0 0 0,0 1 0,0-1 0,0 0-1,0 0 1,0 1 0,0-1 0,0 0 0,0 0 0,3-1 0,39 3 65,-35-2-56,16 0-82,0-2-1,0 0 1,0-1-1,0-1 1,0-2-1,-1 0 1,0-2-1,0 0 1,-1-1-1,0-2 1,0 0-1,-2-1 1,33-25-1,-51 35 115,1 0 0,-1 0 0,0 0 0,0 0 0,0 0 0,0-1 0,0 1 0,0-1 0,-1 1 0,1-1 0,-1 0 0,0 0 0,2-5 0,-3 8-33,0-1 0,0 1 0,0-1 0,0 1 0,0-1 0,0 0 0,0 1 0,0-1 0,-1 1 0,1-1 0,0 1 0,0-1 0,-1 1 0,1-1 0,0 1 0,0-1 0,-1 1-1,1-1 1,-1 1 0,1-1 0,0 1 0,-1 0 0,1-1 0,-1 1 0,0-1 0,-26-3 145,20 5-159,1 0 0,-1 0 0,0 1 0,1 0 0,-1 0 0,1 1 0,0 0 0,0 0 0,0 0 0,-9 7 0,12-8 0,1 0 0,-1-1 0,1 1 0,-1 0 0,1 0 0,0 0 0,0 1 0,0-1 0,0 1 0,0-1 0,1 1 0,-1-1 0,1 1 0,-1 0 0,1 0 0,0 0 0,0 0 0,1 0 0,-1 0 0,0 0 0,1 0 0,0 0 0,0 0 0,0 0 0,0 6 0,2-6 0,-1-1 0,0 1 0,1-1 0,-1 0 0,1 0 0,-1 1 0,1-1 0,0 0 0,0 0 0,0 0 0,0-1 0,1 1 0,-1 0 0,0-1 0,1 0 0,-1 1 0,1-1 0,2 1 0,52 15 0,-52-16 0,78 11-1793,-25-11-3274,-6-5-7035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17617,'0'6'5509,"0"9"-2626,-6 9-833,-1 4-705,-1 5-544,-1 1-417,3-1-288,0-2-64,6-4 32,0-3-288,0-7-481,0-4-512,6-10-737,0-3-576,-1-6-1250,-1-13-3234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10890,'0'0'13966,"49"5"-12461,-23 3-192,14 2-384,1-2-481,12-3-319,-4-1-33,4-3-64,-12-1-449,-9 0-1280,-11 0-1122,-17-5-1761,-4-4-3428</inkml:trace>
  <inkml:trace contextRef="#ctx0" brushRef="#br0" timeOffset="1">46 122 7335,'0'0'22517,"72"48"-21300,-27-55-544,-4 2-481,1-2-128,-6 2-352,-10 3-1057,-5 2-1602,-12 0-2466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 9289,'0'0'16223,"-10"-4"-15374,8 3-822,-3-2 14,-1 0-1,1 1 0,-1 0 1,0 0-1,0 1 0,0-1 1,0 1-1,0 0 0,0 1 1,0-1-1,0 1 0,0 1 1,0-1-1,0 1 0,-11 3 1,8-1-44,0 1 0,0 0 1,0 0-1,1 1 0,-1 1 1,1-1-1,1 1 0,-1 0 1,1 1-1,0 0 0,-10 13 1,17-20 1,0 0 1,-1 1-1,1-1 1,0 1-1,0-1 1,-1 0 0,1 1-1,0-1 1,0 1-1,0-1 1,-1 1 0,1-1-1,0 1 1,0-1-1,0 1 1,0-1-1,0 1 1,0-1 0,0 1-1,0-1 1,0 1-1,0-1 1,1 1 0,-1-1-1,0 0 1,0 1-1,0-1 1,0 1-1,1-1 1,-1 1 0,0-1-1,1 0 1,-1 1-1,0-1 1,1 1 0,-1-1-1,0 0 1,1 1-1,-1-1 1,0 0-1,1 0 1,-1 1 0,1-1-1,-1 0 1,1 0-1,-1 0 1,1 0 0,-1 1-1,1-1 1,-1 0-1,1 0 1,-1 0-1,1 0 1,35 0 29,-26-1-30,51-3 20,-47 1-22,-1 2-1,1 0 1,-1 0 0,1 2 0,-1-1-1,1 2 1,-1 0 0,14 3-1,-26-4 20,1-1 0,-1 0 0,1 1-1,-1-1 1,0 1 0,1 0 0,-1-1 0,0 1 0,0 0-1,1 0 1,-1 0 0,0 0 0,0 0 0,0 0 0,0 0-1,0 0 1,0 0 0,-1 0 0,1 0 0,0 1-1,0-1 1,-1 0 0,1 1 0,-1-1 0,1 0 0,-1 1-1,0-1 1,1 1 0,-1-1 0,0 1 0,0-1-1,0 0 1,0 1 0,0-1 0,-1 1 0,1-1 0,0 1-1,-1-1 1,1 0 0,-1 1 0,1-1 0,-1 0-1,1 1 1,-1-1 0,0 0 0,-1 2 0,-2 3 127,0-1 0,-1 0 1,1 0-1,-1 0 1,0-1-1,0 0 0,0 0 1,-11 6-1,0-2 113,0-1 0,0-1-1,0-1 1,-1 0 0,-19 3 0,21-6-699,-1-1 1,0 0 0,-18-1-1,33 0 264,1 0-1,-1 0 1,0 0-1,1 0 1,-1-1-1,0 1 1,1 0 0,-1 0-1,0 0 1,1-1-1,-1 1 1,1 0-1,-1-1 1,0 1-1,1 0 1,-1-1-1,1 1 1,-1-1-1,1 1 1,-1-1-1,1 1 1,0-1 0,-1 1-1,1-1 1,-1 0-1,1 1 1,0-1-1,0 1 1,-1-1-1,1 0 1,0 1-1,0-1 1,0 0-1,0 1 1,0-1 0,0-1-1,7-24-8960,8 3 33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15086,'0'0'9705,"57"4"-6694,-21-4-1697,3 0-1026,5-6-256,1-2-929,-7 0-2947,-4-1-5252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11179,'0'0'9331,"8"-9"-7094,2-1-1516,1 0 0,0 0 0,0 1 0,14-8 0,-20 14-579,-1 0 1,1 1 0,0-1 0,-1 1 0,1 0 0,0 0 0,1 1 0,-1 0-1,0-1 1,0 2 0,1-1 0,-1 1 0,0-1 0,1 2 0,-1-1 0,0 0-1,9 3 1,-12-2-88,-1 0-1,1 1 1,-1-1-1,0 1 0,0-1 1,0 1-1,0-1 1,0 1-1,0 0 0,0-1 1,-1 1-1,1 0 1,-1 0-1,1-1 1,-1 1-1,1 0 0,-1 0 1,0 0-1,0 0 1,0-1-1,0 1 0,0 0 1,-1 0-1,1 0 1,-1 2-1,-10 47 1457,45-98-684,-24 30-741,-4 6-137,1 0 0,0 1 0,13-16 1,-17 23 6,1 0 1,-1 0-1,0 1 1,1-1 0,-1 1-1,1 0 1,0 0-1,0 0 1,0 0 0,0 1-1,0-1 1,0 1-1,0 0 1,7 0 0,93-5-738,-94 6 707,1 0 0,-1 1 0,1 0 0,-1 1 0,1 0 0,-1 1 0,17 7 1,-26-10 66,1 1 0,-1-1 0,0 1 0,0 0 0,1-1 0,-1 1 0,0 0 0,0 0 0,0 0 0,0 0 0,0-1 0,0 1 0,-1 1 0,1-1 0,0 0 0,0 0 0,-1 0 0,1 0 0,0 0 0,-1 1 0,1-1 1,-1 0-1,0 1 0,1-1 0,-1 0 0,0 1 0,0-1 0,0 0 0,0 1 0,0-1 0,0 0 0,0 1 0,-1-1 0,1 0 0,0 1 0,-1-1 0,1 0 0,-1 0 0,1 1 0,-1-1 0,0 0 0,1 0 0,-1 0 0,0 0 1,-1 2-1,-6 7 13,-1-1 0,0 0 0,0 0 0,-13 8 0,1 1 22,20-17 9,0 0-1,-1 0 1,1 1-1,-1-1 1,1 0 0,0 1-1,0-1 1,0 0 0,0 1-1,0 0 1,0-1-1,0 1 1,1-1 0,-1 1-1,1 0 1,-1 0 0,0 2-1,2-3-11,-1-1-1,1 1 0,-1-1 1,1 1-1,-1-1 1,1 1-1,0-1 0,-1 1 1,1-1-1,-1 0 0,1 1 1,0-1-1,0 0 1,-1 0-1,1 0 0,0 1 1,-1-1-1,1 0 0,0 0 1,0 0-1,-1 0 1,1 0-1,0 0 0,0 0 1,-1 0-1,1-1 1,1 1-1,10-2 90,1-1 0,-1 0 1,20-8-1,10-6-243,-1-2-1,0-2 1,58-41-1,-89 53 73,-13 10-181,-18 14 47,17-11 197,0 0 0,-1 1-1,1-1 1,1 1 0,-1 0-1,1 0 1,0 0 0,0 0-1,0 1 1,1-1 0,0 1-1,0-1 1,0 1 0,1 0-1,0 0 1,-1 11-1,2-15 5,0-1 0,0 0 0,0 0 0,1 0 0,-1 0 0,0 0 0,0 0-1,1 0 1,-1 0 0,1 0 0,-1-1 0,1 1 0,-1 0 0,1 0 0,0 0 0,-1 0-1,1-1 1,0 1 0,0 0 0,-1-1 0,1 1 0,0 0 0,0-1 0,0 1-1,1 0 1,33 6 261,-25-7-211,0-1 1,-1 1 0,1-2 0,-1 1-1,14-5 1,-15 3-46,0-1 0,-1 0 0,1-1 0,-1 0 0,0 0 0,0 0 0,0-1 0,-1 0 0,9-11 0,-12 14-10,-1 1 1,1-1-1,-1 0 1,0 0-1,-1 0 1,1 0-1,0 0 1,-1 0-1,0-1 1,1 1 0,-1-1-1,-1 1 1,1 0-1,0-1 1,-1 1-1,0-1 1,0 0-1,0 1 1,0-1-1,0 1 1,-1-1-1,1 1 1,-1-1-1,0 1 1,0 0-1,-4-7 1,3 7 15,-1 1 1,0 0-1,0-1 0,0 1 1,-1 0-1,1 0 1,0 1-1,-7-3 0,-8 2 54,17 2-78,1 0 0,0 1 1,-1-1-1,1 0 0,0 1 1,-1-1-1,1 0 0,0 1 1,0-1-1,-1 1 0,1-1 1,0 0-1,0 1 0,0-1 1,0 1-1,0-1 0,-1 1 1,1-1-1,0 1 0,0-1 1,0 1-1,0-1 0,0 0 1,0 1-1,0-1 0,0 1 1,1-1-1,-1 1 0,0-1 1,0 1-1,0-1 0,0 0 1,1 1-1,-1-1 0,0 1 1,2 1-78,-1 0 0,1 0 0,0 0 1,-1 0-1,1 0 0,0 0 0,0-1 0,0 1 1,0-1-1,1 0 0,-1 1 0,0-1 1,1 0-1,-1 0 0,0 0 0,1-1 0,-1 1 1,1-1-1,3 1 0,52 6-4575,-12-6-2755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14221,'0'-1'442,"1"0"-1,-1 0 1,1 1-1,-1-1 0,0 0 1,1 0-1,-1 0 1,0 0-1,0 0 1,0 0-1,1 0 0,-1 0 1,0 0-1,0 0 1,-1 0-1,1 0 0,0 0 1,0 0-1,0 0 1,-1 0-1,1 0 0,0 1 1,-1-1-1,1 0 1,-1-1-1,0 1-284,0 1-1,0-1 1,0 1-1,0-1 1,0 1 0,0 0-1,0-1 1,0 1 0,0 0-1,0 0 1,-1 0-1,1 0 1,0 0 0,0 0-1,0 0 1,0 0-1,0 0 1,-1 1 0,-4 0-116,-1 1 0,2-1 0,-1 2 0,0-1 0,0 0 0,-8 6 0,-29 30 1014,41-36-1025,0 0 0,0 1 0,0-1-1,1 1 1,-1-1 0,1 1 0,-1-1 0,1 1 0,0 0 0,0 0 0,0-1 0,1 1 0,-1 0 0,1 0 0,-1 0 0,1 6 0,1-8-28,0 0-1,0-1 1,0 1 0,-1 0 0,1 0-1,0 0 1,0-1 0,0 1 0,1 0-1,-1-1 1,0 1 0,0-1 0,0 0-1,0 1 1,0-1 0,1 0 0,-1 1 0,0-1-1,0 0 1,1 0 0,-1 0 0,0 0-1,0 0 1,0-1 0,2 1 0,35-4-75,-23-1-6,0-1-1,-1 0 1,0-1-1,0-1 0,-1 0 1,0 0-1,16-15 1,14-8-363,-43 31 430,1 0 0,-1-1-1,0 1 1,0 0 0,0 0 0,0 0 0,0 0 0,1 0 0,-1 0 0,0 0-1,0 0 1,0 0 0,0 0 0,1 0 0,-1 0 0,0 0 0,0 0 0,0 1 0,0-1-1,0 0 1,1 0 0,-1 0 0,0 0 0,0 0 0,0 0 0,0 0 0,0 0-1,0 0 1,0 0 0,1 1 0,-1-1 0,0 0 0,0 0 0,0 0 0,0 0-1,0 0 1,0 0 0,0 1 0,0-1 0,0 0 0,0 0 0,0 0 0,0 0-1,0 1 1,0-1 0,0 0 0,0 0 0,0 0 0,0 0 0,0 0 0,0 1-1,0-1 1,0 0 0,0 0 0,0 18-120,-6 16 178,5-29-58,-1 2 46,0 0 1,0 0-1,1 0 1,0 0-1,1 0 1,-1 0-1,1 7 0,1-13-23,-1 0-1,0 0 1,0 0-1,1 0 1,-1 0-1,1 0 1,-1 0-1,1 0 1,-1 0-1,1 0 1,-1 0-1,1 0 1,0 0-1,0-1 1,-1 1-1,1 0 1,0-1-1,0 1 0,0 0 1,1 0-1,0 0-3,1-1 0,-1 1 0,0-1-1,1 1 1,-1-1 0,1 0 0,-1 0 0,1 0-1,0 0 1,-1 0 0,0 0 0,4-2-1,5-1-44,1-1 0,-1-1 0,0 0 0,0-1-1,-1 0 1,0 0 0,0-1 0,-1-1 0,1 1-1,-1-2 1,-1 1 0,13-17 0,-15 20-913,-1 1 1,1 0-1,0 0 0,0 0 1,0 1-1,11-5 1,14-8-4600,-4-3 463,-2-4-1239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7719,'0'0'9561,"-13"16"-8141,-13 17-245,1 2 1,-22 41-1,36-57-650,1 0 0,1 1-1,1 0 1,0 1 0,2-1 0,0 2 0,-2 25 0,7-46-504,0 9 52,1 1-1,-1-1 1,2 0 0,1 16 0,-2-25-63,0 0-1,1 0 0,-1 1 1,0-1-1,0 0 1,1 0-1,-1 1 1,1-1-1,-1 0 1,1 0-1,-1 0 0,1 0 1,0 0-1,0 0 1,-1 0-1,1 0 1,0 0-1,0 0 0,0 0 1,0 0-1,0-1 1,0 1-1,0 0 1,0-1-1,1 1 1,-1-1-1,0 1 0,0-1 1,0 0-1,1 1 1,-1-1-1,0 0 1,0 0-1,1 0 0,-1 0 1,0 0-1,1 0 1,-1 0-1,0 0 1,0-1-1,0 1 1,1 0-1,-1-1 0,0 1 1,0-1-1,0 1 1,2-2-1,1-1-40,-1 1-1,1-1 0,-1 0 1,1 0-1,-1-1 1,0 1-1,0 0 1,-1-1-1,1 0 1,-1 0-1,0 0 1,0 0-1,0 0 0,2-7 1,17-63-766,-17 51 699,0-4-234,-1 21 294,-1 9 207,-1 1-127,1 0 0,0 0 0,-1 0 0,2-1 0,-1 1 0,0 0 0,1-1 0,-1 0 1,1 1-1,0-1 0,0 0 0,0 0 0,1-1 0,-1 1 0,1-1 0,5 4 0,-1-3 53,1 1 0,-1-1 0,1-1-1,-1 1 1,1-2 0,0 1 0,15 0-1,-5-2-18,0 0-1,-1-2 0,1 0 1,0-1-1,-1 0 1,0-2-1,22-8 0,-17 2-116,1-1 1,33-24-1,-30 18-264,-27 18 204,-4 7 136,1 0 1,-1 0-1,1 0 0,1 1 1,-1-1-1,2 1 0,-3 13 1,6-20-17,0 1 1,1-1 0,-1-1-1,1 1 1,-1 0-1,0-1 1,1 1 0,0-1-1,-1 1 1,1-1-1,-1 0 1,1 0-1,-1-1 1,1 1 0,3-1-1,3 1 25,5-1-99,0-1-1,0 0 1,20-6 0,-21 5-244,1 0 1,0 0 0,20 0 0,-33 4 288,0-1-1,-1 1 1,1 0 0,0-1 0,-1 1 0,1 0 0,-1 0 0,1-1-1,-1 1 1,1 0 0,-1 0 0,0 0 0,1-1 0,-1 1 0,0 0-1,0 0 1,0 0 0,0 0 0,0 0 0,1 0 0,-2 0 0,1 0-1,0 0 1,0-1 0,0 1 0,0 0 0,0 0 0,-1 0 0,1 1-1,-7 31 92,-9 15 781,-29 64 1,26-68 177,3-2-133,10-25-532,0-1 0,-1 0 0,-12 21 0,19-36-372,-1-1 0,1 1-1,-1 0 1,1-1 0,0 1 0,-1 0-1,1-1 1,-1 1 0,0-1-1,1 1 1,-1-1 0,1 1-1,-1-1 1,0 1 0,0-1 0,1 1-1,-1-1 1,0 0 0,1 0-1,-1 1 1,0-1 0,0 0-1,0 0 1,1 0 0,-1 0-1,0 0 1,0 0 0,0 0 0,1 0-1,-1 0 1,0 0 0,0 0-1,1-1 1,-1 1 0,0 0-1,0 0 1,1-1 0,-1 1-1,0-1 1,0 1 0,1 0 0,-1-1-1,1 1 1,-1-1 0,0 0-1,1 1 1,-1-1 0,1 1-1,0-1 1,-1-1 0,-2-2 10,0 0 0,0 0 0,1 0 0,0 0 1,0 0-1,-3-10 0,1 0-68,1 0 1,1 0-1,0 0 0,1 0 1,0 0-1,1-1 0,1 1 1,0 0-1,1 0 1,4-19-1,-2 24-337,-1-1-1,1 0 1,1 1 0,-1 0-1,2 0 1,-1 0 0,1 1-1,0 0 1,1 0-1,0 0 1,0 1 0,1 0-1,0 0 1,17-10 0,18-8-4338,4 2-2824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17424,'0'0'7869,"-11"0"-6054,-32 1-742,41-1-1037,1 0 0,-1 0-1,1 1 1,-1-1-1,1 0 1,0 1 0,-1-1-1,1 1 1,-1-1-1,1 1 1,0 0 0,-1 0-1,1-1 1,0 1-1,0 0 1,0 0 0,-1 0-1,1 0 1,0 1-1,0-1 1,1 0 0,-1 0-1,0 1 1,0-1 0,1 0-1,-1 1 1,0-1-1,1 1 1,0-1 0,-1 1-1,1-1 1,0 1-1,0-1 1,-1 3 0,2-1-58,-1 0 0,0-1 0,0 1 0,1 0 0,0 0 1,0 0-1,-1-1 0,2 1 0,-1 0 0,0-1 0,0 1 1,1-1-1,-1 1 0,1-1 0,2 2 0,29 23-1097,-28-24 979,1 0 0,-1 0 1,-1 1-1,1 0 0,-1 0 1,1 0-1,-1 0 1,0 1-1,-1 0 0,1 0 1,-1 0-1,0 0 1,0 0-1,4 11 0,-7-14 176,0 0-1,0-1 1,-1 1-1,1 0 0,-1 0 1,1-1-1,-1 1 0,1 0 1,-1-1-1,0 1 1,0-1-1,0 1 0,0-1 1,0 1-1,0-1 0,0 0 1,-1 1-1,1-1 1,0 0-1,-1 0 0,1 0 1,-1 0-1,1 0 0,-1 0 1,1 0-1,-1-1 1,0 1-1,1-1 0,-1 1 1,0-1-1,-3 1 0,-6 2 99,0 0-1,0-1 1,-19 1-1,25-3-491,-19 0-971,15-9-6908,8-4-3539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 18930,'0'0'5584,"-8"12"-3508,1-3-1752,-35 54 1411,39-58-1627,1 1 1,-1-1 0,1 0-1,0 1 1,0-1-1,0 1 1,1 0-1,0-1 1,0 1 0,1 0-1,-1 0 1,2 8-1,0-12-98,0 0 0,0-1-1,0 1 1,0 0 0,0-1-1,1 1 1,-1-1 0,1 0-1,-1 1 1,1-1 0,-1 0-1,1 0 1,0 0 0,-1 0-1,1 0 1,0-1 0,0 1-1,0 0 1,0-1 0,0 1-1,-1-1 1,1 0 0,0 0-1,0 0 1,0 0 0,0 0-1,0 0 1,2-1 0,6 1 38,0 0 1,0-1-1,0 0 1,14-4 0,-9-1-88,-1 0 1,0-1 0,-1 0 0,1-1 0,-2 0-1,1-1 1,-1-1 0,0 0 0,-1-1 0,0 0 0,-1 0-1,11-17 1,-28 39 87,1 0 1,0 0-1,0 1 0,1-1 0,0 1 1,1 1-1,1-1 0,-4 19 0,8-30-30,-1 0-1,0 0 0,1 0 1,-1 0-1,1 0 1,-1-1-1,1 1 1,0 0-1,-1 0 0,1 0 1,0 0-1,-1-1 1,1 1-1,0 0 1,0-1-1,0 1 0,0-1 1,0 1-1,0-1 1,-1 1-1,1-1 0,0 1 1,0-1-1,1 0 1,-1 0-1,0 1 1,0-1-1,0 0 0,0 0 1,0 0-1,0 0 1,2-1-1,39 0 441,-41 0-447,10 0 6,0-2 0,0 0 0,-1 0 0,1-1 0,-1 0 0,0 0 0,0-2 1,15-9-1,-19 11-45,1-1 1,-1 1 0,-1-1 0,1 0 0,-1-1 0,0 1 0,0-1 0,0 0-1,-1 0 1,0-1 0,0 1 0,-1-1 0,4-10 0,-6-2-254,-12 15 82,10 5 196,-1 0 1,0 0-1,1-1 1,-1 1-1,1 0 1,-1 0-1,1 0 1,0 0-1,0 1 1,-1-1-1,1 0 0,0 1 1,0-1-1,0 0 1,0 1-1,0-1 1,0 1-1,0 1 1,0-1 19,0-1 0,0 1 0,1-1 0,-1 1 0,1 0 0,-1-1 0,1 1 0,-1 0 0,1-1 0,0 1 0,0 0 0,0-1 0,0 1 0,0 0 0,0 0 1,0-1-1,0 1 0,1 0 0,-1-1 0,1 1 0,-1 0 0,1-1 0,0 1 0,0-1 0,-1 1 0,1-1 0,0 1 0,0-1 0,1 0 0,-1 1 0,0-1 1,0 0-1,1 0 0,-1 0 0,0 0 0,1 0 0,-1 0 0,3 1 0,5 0 22,0 0 1,0 0-1,0-1 1,0 0-1,0-1 0,11 0 1,-19 0-41,9-1-7,0 0 0,0 0 0,0-1 0,0-1-1,0 1 1,0-2 0,-1 1 0,12-7 0,-15 7-63,-1 0 0,1 0 1,-1 0-1,0-1 0,0 0 0,0 0 1,0 0-1,-1-1 0,0 1 0,0-1 1,0 0-1,0 0 0,-1 0 1,5-11-1,-8 16 60,1-1 0,-1 1-1,0-1 1,0 0 0,0 1 0,1-1 0,-1 0 0,0 1 0,0-1 0,0 0-1,0 1 1,0-1 0,0 1 0,0-1 0,0 0 0,-1 1 0,1-1 0,0 0-1,0 1 1,0-1 0,-1 1 0,1-1 0,0 0 0,-1 1 0,1-1-1,-1 1 1,1-1 0,0 1 0,-1-1 0,1 1 0,-1 0 0,1-1 0,-1 1-1,1-1 1,-1 1 0,0 0 0,1 0 0,-1-1 0,1 1 0,-1 0 0,0 0-1,1 0 1,-1-1 0,0 1 0,1 0 0,-1 0 0,0 0 0,1 0 0,-1 0-1,0 1 1,1-1 0,-1 0 0,1 0 0,-1 0 0,0 0 0,0 1 0,-39 11-134,36-10 172,0 0 1,0 1-1,0-1 0,0 1 1,1 0-1,-1 0 0,1 0 1,-1 1-1,1-1 0,0 1 1,0-1-1,1 1 0,-1 0 1,1 0-1,0 1 0,0-1 0,0 0 1,1 1-1,-1-1 0,1 1 1,0-1-1,0 9 0,1-11-19,0-1 0,1 1-1,0-1 1,-1 1 0,1-1-1,0 1 1,0-1 0,0 0-1,0 1 1,0-1-1,0 0 1,0 0 0,0 0-1,0 0 1,1 0 0,-1 0-1,0 0 1,1 0 0,-1 0-1,1 0 1,-1-1 0,1 1-1,-1-1 1,1 1-1,2-1 1,49 10 34,-43-9-54,171 12-2329,-103-12 3815,-81-2-1422,1 1 0,-1-1 0,0 1 1,1-1-1,-1 0 0,1 0 0,-1 0 0,1 0 1,0-1-1,-1 1 0,1-1 0,0 1 0,0-1 1,0 0-1,0 0 0,0 0 0,0 0 0,1 0 1,-1 0-1,1 0 0,-1-1 0,1 1 0,0-1 1,0 1-1,0-1 0,0 1 0,1-1 0,-2-3 1,-1-7 171,0 0 0,1 0 0,1 0 1,0-19-1,1 30-225,0 0 0,0 0 0,1 0 0,-1 0 0,1 0 0,-1 0 0,1 0 0,0 0 0,0 0 0,0 0 0,0 1 0,0-1 0,0 0 0,0 0 0,1 1 0,-1-1 0,0 1 0,1-1 0,0 1 0,-1 0 0,1 0 0,0 0 0,0 0 0,-1 0 0,1 0 0,0 0 0,0 0 0,0 1 0,0-1 0,0 1 0,0-1 0,3 1 0,9-2 0,1 0 0,0 2 0,24 1 0,-18-1 0,4 2-392,-1 1 0,31 6 0,28 4-2900,-41-12-3451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10218,'0'0'3267,"0"10"-726,-3 153 4024,4 10-3449,-1-36-2216,-26-183-5059,3 4-684,-55-74 0,39 66 5235,-1 4 3382,50 46 1943,30 10-4384,-10-3-488,12 0-173,1-2-1,45 1 0,29-6-3806,-58 0-2694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12876,'0'0'14793,"-1"10"-14222,-5 25-105,-1 0 1,-2 0-1,-16 37 0,10-29-1380,-18 86 0,33-134-7508,0-5 5596,0-14-5619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10186,'0'0'12427,"62"-13"-10249,-28 13-224,4 1-384,4 8-577,5-2-577,4-1-256,-8-1-128,-5 2-32,-3-3-608,-14-2-930,-8-1-1248,-26-1-17458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12139,'0'0'11403,"61"32"-8616,-24-30-897,12-2-673,4 0-545,0 0-479,-4 0-161,-4 0-257,-15 2-1088,-11 5-1345,-13 0-1410,-6 2-3203,-13 0-4772</inkml:trace>
  <inkml:trace contextRef="#ctx0" brushRef="#br0" timeOffset="1">8 240 13132,'0'0'8168,"53"8"-5157,-17-8-609,5 0-960,2-5-834,6-4-480,-3 3-96,-5-1-864,-5-1-1507,-10 1-2177,1-1-4452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9737,'0'0'10410,"0"10"-7976,-6 106 1177,2-63-1904,4 102 1,0-151-1671,1 0 1,0 0-1,0-1 1,1 1-1,-1 0 1,1-1-1,-1 1 1,1-1-1,0 0 1,1 0-1,2 4 0,-4-6-28,-1 0 0,1 0-1,0-1 1,-1 1 0,1 0-1,0-1 1,0 1 0,0-1-1,0 1 1,-1-1 0,1 1-1,0-1 1,0 1 0,0-1-1,0 0 1,0 0-1,0 1 1,0-1 0,0 0-1,0 0 1,0 0 0,0 0-1,0 0 1,0 0 0,0 0-1,0-1 1,0 1 0,0 0-1,0 0 1,0-1 0,0 1-1,0-1 1,0 1-1,0-1 1,0 1 0,-1-1-1,1 0 1,0 1 0,0-1-1,-1 0 1,1 1 0,0-1-1,-1 0 1,1 0 0,-1 0-1,1 0 1,0-1-1,3-4 0,-1-1 0,1-1 0,-1 1 0,0 0 0,-1-1 0,1 1 0,-2-1 0,1 0-1,-1 0 1,0 1 0,-1-1 0,0 0 0,0 0 0,0 0 0,-1 0 0,-1 0-1,1 1 1,-1-1 0,0 0 0,-6-12 0,8 20-17,0 0-1,-1 0 1,1 0 0,0 0-1,0-1 1,0 1 0,0 0-1,0 0 1,0 0-1,0 0 1,0 0 0,0 0-1,0 0 1,-1 0 0,1 0-1,0 0 1,0 0 0,0 0-1,0 0 1,0-1 0,0 1-1,0 0 1,-1 0 0,1 0-1,0 0 1,0 0 0,0 0-1,0 0 1,0 0 0,0 0-1,-1 1 1,1-1-1,0 0 1,0 0 0,0 0-1,0 0 1,0 0 0,0 0-1,0 0 1,-1 0 0,1 0-1,0 0 1,0 0 0,0 0-1,0 0 1,0 0 0,0 1-1,0-1 1,0 0 0,0 0-1,0 0 1,0 0-1,0 0 1,-1 0 0,1 0-1,0 1 1,0-1 0,0 0-1,0 0 1,0 0 0,0 0-1,0 0 1,0 0 0,0 1-1,0-1 1,0 0 0,0 0-1,-2 18-211,2-15 214,0 1 0,0-1 0,0 0 0,1 1 0,-1-1 0,1 0 0,0 0 0,0 1 0,0-1 0,3 5 0,-2-5 18,0 0 0,1-1-1,0 0 1,-1 1 0,1-1 0,0 0 0,0 0 0,0-1 0,1 1 0,-1-1 0,0 1-1,1-1 1,-1 0 0,0 0 0,1-1 0,0 1 0,-1-1 0,1 0 0,-1 1-1,1-2 1,-1 1 0,1 0 0,-1-1 0,1 1 0,-1-1 0,1 0 0,-1 0 0,6-3-1,-1 0 31,0 1 0,0-1 0,0-1-1,0 0 1,-1 0 0,0 0-1,0-1 1,0 0 0,-1 0-1,7-10 1,14-31 42,-12 18-142,-11 26-176,-3 10-216,-8 47 393,4-39 168,1 1 0,0-1 1,1 0-1,1 1 0,2 17 0,-2-32-110,0 0 0,0 1 0,0-1-1,0 0 1,1 0 0,-1-1-1,0 1 1,0 0 0,1 0-1,-1 0 1,1 0 0,-1 0 0,1 0-1,-1 0 1,1 0 0,0-1-1,-1 1 1,1 0 0,0-1 0,0 1-1,0 0 1,-1-1 0,1 1-1,0-1 1,0 1 0,0-1-1,0 1 1,0-1 0,0 0 0,0 0-1,0 1 1,0-1 0,0 0-1,0 0 1,0 0 0,0 0-1,0 0 1,1 0 0,0-1-254,-1 1 0,1-1 1,-1 1-1,1-1 0,-1 1 0,1-1 1,-1 0-1,0 0 0,1 0 0,-1 0 1,0 0-1,0 0 0,1 0 0,-1 0 0,0-1 1,0 1-1,-1 0 0,1-1 0,0 1 1,0 0-1,0-1 0,-1 1 0,1-3 1,5-21-7589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15246,'0'0'5851,"-9"4"-4415,-8 6-1031,0 0 0,1 1 0,0 1-1,1 1 1,0 0 0,1 1 0,0 0 0,1 1-1,-11 18 1,16-22-237,0 0-1,1 1 1,1 0-1,0 0 1,0 1-1,2 0 1,-1 0-1,2 0 1,0 0-1,0 0 1,1 1 0,1-1-1,0 1 1,2 24-1,0-33-172,0-1 1,1 1-1,0-1 0,0 1 1,0-1-1,0 1 0,1-1 0,-1 0 1,1 0-1,0-1 0,1 1 0,-1 0 1,0-1-1,1 0 0,0 0 0,0 0 1,0 0-1,0-1 0,0 1 0,1-1 1,-1 0-1,1 0 0,-1-1 1,9 2-1,5 2-1278,1 0-1,1-2 1,-1-1 0,36 1 0,-4-3-5646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10858,'0'0'18322,"-69"63"-17394,39-31-287,-4 2-385,2 3-96,1-1-95,1-1-65,0-3-32,4-5-513,7-7-736,2-7-1121,8-11-1058,3-2-2337,0-11-2403</inkml:trace>
  <inkml:trace contextRef="#ctx0" brushRef="#br0" timeOffset="1">0 50 13164,'0'0'13005,"42"54"-11372,-23-29-800,1 1-256,7-1-321,1 0-224,4-2 64,2-4-384,0-1-1346,-4-4-1473,0-3-2082,-5-5-4196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44 261 18642,'0'0'9897,"-30"60"-9769,24-43-96,5 1 0,-3-1-608,2-7-2019,2-3-2434</inkml:trace>
  <inkml:trace contextRef="#ctx0" brushRef="#br0" timeOffset="1">88 0 20083,'0'0'8392,"-36"57"-8744,36-51-3012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11883,'0'0'6561,"10"12"-3673,-9-11-2836,9 9 401,-1 1 0,-1 0 0,0 1-1,-1-1 1,0 1 0,-1 1 0,0-1 0,0 1 0,3 17 0,-6-12-107,0 1 1,-2 0-1,0 0 1,-1 1 0,-1-1-1,-1 0 1,-1 0 0,0-1-1,-2 1 1,0-1-1,-10 25 1,4-17-274,-1-2 1,-2 1-1,0-2 0,-1 1 0,-1-2 1,-2 0-1,-25 24 0,7-16-2066,23-24-1496,-2-2-3996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14029,'0'0'13549,"77"4"-11435,-26-4-737,2 0-512,3 0-448,4 0-257,3 0-128,-7 0-192,-9 0-641,-7 0-448,-19 0-865,-16 0-993,-5 4-1442,-15-1-1664,-11-1-2051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12748,'0'0'14222,"92"17"-11916,-45-17-801,8 0-704,7-6-577,0-1-192,-5 2-544,-1-3-2339,-11-1-5029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17 557 9129,'0'0'3176,"-3"9"-229,0-1-2027,1-5-585,1 0 1,-1 0-1,1 0 0,0 0 1,0 0-1,0 0 0,1 0 1,-1 0-1,1 0 0,-1 1 1,1-1-1,1 6 0,-1-8-178,1-1 0,0 1 0,-1-1-1,1 1 1,0-1 0,-1 1-1,1-1 1,0 0 0,0 1-1,-1-1 1,1 0 0,0 0 0,0 1-1,0-1 1,0 0 0,-1 0-1,1 0 1,0 0 0,0 0 0,0 0-1,0 0 1,0 0 0,-1-1-1,1 1 1,0 0 0,0 0-1,0-1 1,-1 1 0,2-1 0,27-10 2001,6-9-83,48-37-1,80-82-895,-78 53-1198,102-134 0,-114 130-221,-93 122 75,1 1-1,-24 57 1,41-85 197,0 0 0,1 0 0,-1 0-1,1 0 1,0 0 0,0 0 0,0 0 0,1 0 0,0 11 0,0-15-21,1 1 1,0-1 0,-1 1-1,1-1 1,0 0 0,0 1-1,0-1 1,0 0 0,0 0-1,1 1 1,-1-1 0,0 0-1,0 0 1,1 0 0,-1 0-1,0-1 1,1 1 0,-1 0-1,1-1 1,0 1 0,-1-1-1,1 1 1,-1-1 0,1 1-1,0-1 1,-1 0 0,1 0-1,0 0 1,-1 0 0,1 0-1,-1-1 1,1 1 0,2-1-1,10-1-3,1 0 0,0-1 0,-1-1-1,0-1 1,0 0 0,0 0 0,-1-2-1,1 0 1,-2 0 0,24-18 0,-4 1-1,-1-2 0,50-55 0,-75 75-10,-5 5-5,0-1 0,1 1 0,-1 0 0,0-1 0,0 1 0,0-1 0,0 1 0,0-1 0,0 0 0,0 1 0,-1-1 0,1-2 0,-9 8-403,-1 6 334,0 0-1,1 1 0,0 0 1,1 0-1,0 0 1,0 1-1,2 0 1,-1 0-1,2 1 0,0-1 1,0 1-1,1 0 1,0 0-1,0 22 0,6-13-2802,8-13-1793,9-7-4606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13485,'0'0'5658,"-8"12"-3672,-2 5-1503,-1 0 1,2 1-1,1 0 0,0 1 0,-9 36 0,-8 49 1300,5 1 0,5 1 0,-3 119 0,20-247-1682,0 0 0,10-35 0,-3 10-254,-1-15-412,-6 39 162,1 0 0,1 1-1,11-39 1,-14 65 390,1 0 0,-1 0 1,0 0-1,1 0 0,0-1 1,0 1-1,0-1 0,0 1 1,0-1-1,1 0 0,0 0 1,-1 0-1,1 0 1,1 0-1,-1 0 0,0-1 1,0 0-1,5 3 0,-1-5 111,-1 0-1,0-1 1,0 0-1,0 0 1,0 0-1,0-1 1,0 0-1,0 0 1,0 0-1,0-1 1,-1 0-1,0 0 1,1 0-1,-1-1 1,0 1-1,7-9 1,-2 4-85,-1-1 0,0-1 0,0 0 0,-1 0 0,0-1 0,-1 0 0,6-12 0,-18 35 27,1 0 1,1 0-1,0 0 1,0 1-1,2-1 1,-2 20-1,3-31-29,0-1 0,0 1 0,0-1-1,0 1 1,0-1 0,0 0 0,1 1 0,-1-1 0,0 1 0,0-1 0,0 1 0,0-1-1,1 0 1,-1 1 0,0-1 0,0 1 0,1-1 0,-1 0 0,0 1 0,1-1-1,-1 0 1,0 0 0,1 1 0,-1-1 0,0 0 0,1 0 0,-1 1 0,1-1 0,-1 0-1,0 0 1,1 0 0,-1 0 0,1 0 0,0 1 0,20-4 142,17-15-78,-24 6 131,7-4-976,-16 21 309,-7 15 311,-5 5 153,5-20 22,0 1 1,1-1 0,-1 1-1,1-1 1,0 1 0,0 0-1,1-1 1,-1 1 0,1 0-1,1-1 1,-1 1 0,2 7-1,0-12-12,-1 1-1,1-1 0,0-1 0,-1 1 0,1 0 0,0 0 1,-1-1-1,1 1 0,0-1 0,0 1 0,0-1 1,0 0-1,-1 0 0,1 1 0,0-1 0,0-1 1,3 1-1,33-5 35,-33 4-45,-1-1 0,0 1 0,0-1 0,0 0-1,0 0 1,-1 0 0,1-1 0,-1 1 0,1-1 0,-1 0-1,0 0 1,0 0 0,0-1 0,0 1 0,-1 0-1,1-1 1,-1 0 0,0 0 0,0 0 0,0 0 0,-1 0-1,1 0 1,-1 0 0,0 0 0,0-1 0,-1 1 0,1 0-1,-1-1 1,0 1 0,0 0 0,0-1 0,-1 1-1,1 0 1,-1-1 0,0 1 0,-1 0 0,1 0 0,-1 0-1,1 0 1,-5-7 0,5 9-2,-3-5 3,0 0 0,-1 0 0,1 1 0,-1-1 0,-1 1 0,-7-7 0,11 9 8,41 20 197,-19-8-286,0-2 1,33 6-1,-13-12-6100,-36-15-15112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15599,'0'0'9961,"64"-6"-9448,-38 6-385,6 0-128,-5 2-1378,-3 2-3554,-1-4-7208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147 124 10186,'0'-10'6689,"1"1"-5564,0 0 260,-1-1 0,0 1 0,0 0 0,-1 0-1,-4-17 1,5 24-1293,-1 0-1,1 1 0,-1-1 1,0 0-1,1 1 0,-1-1 1,0 1-1,0-1 0,0 1 1,0-1-1,0 1 1,-1 0-1,1 0 0,0-1 1,-1 1-1,1 0 0,0 0 1,-1 0-1,1 1 0,-1-1 1,0 0-1,1 0 0,-1 1 1,0-1-1,1 1 0,-1 0 1,0-1-1,0 1 0,1 0 1,-1 0-1,0 0 0,0 0 1,1 0-1,-1 0 0,0 1 1,0-1-1,1 1 0,-1-1 1,0 1-1,1 0 1,-3 1-1,-1 1-87,0-1 1,0 2-1,0-1 1,1 1-1,0-1 1,0 1-1,0 1 0,0-1 1,0 0-1,1 1 1,0 0-1,0 0 1,0 0-1,1 0 1,0 0-1,-3 8 0,1-4 5,1 1 0,0 0 0,1-1 0,0 1-1,0 0 1,1 0 0,1 0 0,0 16 0,0-24 8,1 0 1,0 0 0,-1-1-1,1 1 1,0-1-1,0 1 1,0-1 0,0 1-1,0-1 1,0 1-1,0-1 1,1 0 0,-1 0-1,0 1 1,1-1 0,-1 0-1,1 0 1,-1 0-1,1-1 1,0 1 0,-1 0-1,1-1 1,0 1-1,-1-1 1,1 1 0,0-1-1,0 0 1,0 0 0,-1 0-1,1 0 1,0 0-1,0 0 1,0 0 0,1-1-1,5 1 44,0-1-1,0-1 1,0 1 0,0-1-1,0-1 1,10-4 0,-3-1-75,1-1 0,-2 0 0,1-1 0,-1-1 1,-1 0-1,0-1 0,-1 0 0,0-1 1,0 0-1,-2-1 0,12-20 0,-14 14-146,-19 33-46,-19 31-47,23-33 314,2 0 0,-1 0 0,2 1 0,0 0 1,0 0-1,1 0 0,0 1 0,1-1 0,1 0 0,-1 15 1,2-26-51,0-1 1,0 1-1,0 0 1,0 0 0,0 0-1,0 0 1,0 0 0,0 0-1,1 0 1,-1-1-1,0 1 1,1 0 0,-1 0-1,0 0 1,1-1 0,-1 1-1,1 0 1,-1 0-1,1-1 1,0 1 0,-1-1-1,1 1 1,0 0-1,-1-1 1,1 1 0,0-1-1,-1 1 1,1-1 0,0 0-1,1 1 1,0 0-3,1-1 1,-1 0-1,1 0 1,-1 0-1,1 0 1,-1 0-1,1-1 1,-1 1-1,1-1 1,4-1-1,1-1-362,0 0 0,-1 0-1,1-1 1,-1-1 0,13-8 0,-10 3-2282,0 1 1,-1-1-1,15-23 1,2-9-9100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13357,'0'0'4516,"35"58"-6918,-12-44-1890,2 0-3684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8456,'0'0'7709,"-5"12"-4800,-6 13-1518,-66 177 7323,67-171-8125,2 0 1,1 1-1,1 0 1,-2 62-1,8-91-660,0 0-1,0 0 0,0 0 1,1 0-1,-1 0 1,1 1-1,0-1 0,-1 0 1,2 0-1,-1-1 0,0 1 1,4 5-1,-5-7-28,1-1-1,-1 1 1,1-1-1,-1 1 1,1-1-1,-1 1 1,1-1-1,0 0 1,-1 1-1,1-1 1,0 0-1,-1 0 1,1 1-1,0-1 1,-1 0 0,1 0-1,0 0 1,0 0-1,-1 0 1,1 0-1,0 0 1,1 0-1,0-1-213,0 1-1,0-1 1,0 0 0,0 0-1,-1 0 1,1 0 0,0 0-1,0 0 1,-1-1 0,1 1-1,2-3 1,16-18-4528,0-9-2135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15759,'0'0'7847,"-28"54"-5508,14-15-418,-6 2-639,10 6-129,-1 1-353,0-3-191,5-3-257,4-3-159,2-6-129,0-1-64,2-7-705,5-6-1409,3-5-3267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8 171 12492,'0'0'15268,"11"8"-13710,-6-4-1431,1 0 0,-1 0-1,1 0 1,0-1 0,0 0-1,1 0 1,-1 0 0,1-1-1,-1 0 1,1-1 0,0 1-1,-1-1 1,1-1 0,0 1-1,0-1 1,0 0 0,0 0-1,0-1 1,-1 0 0,1-1-1,13-3 1,-9 0-66,0 0 0,0 0 1,0-1-1,0 0 0,-1-1 0,-1 0 0,12-11 1,-17 15-68,-1-1 0,0 1 1,1-1-1,-1 0 1,-1 0-1,1 0 1,-1 0-1,1 0 1,-1-1-1,0 1 1,-1-1-1,1 1 1,-1-1-1,0 0 1,0 1-1,0-1 1,-1 0-1,0 0 1,0 0-1,-1-8 1,0 10-15,0 0 0,0 0 0,0 1 0,0-1 0,-1 1 0,0-1 0,1 1 0,-1-1 0,0 1 0,0 0 0,0 0 1,0 0-1,-1 0 0,1 0 0,-1 1 0,1-1 0,-1 1 0,1-1 0,-1 1 0,0 0 0,0 0 0,1 0 0,-1 1 0,0-1 0,0 0 0,0 1 1,0 0-1,0 0 0,-6 0 0,0 0-16,-1 0-1,0 1 1,1 0 0,-1 0 0,1 1 0,-1 0 0,1 1-1,-10 4 1,10-3 33,1 0 0,-1 1 0,1 0 0,-1 0 0,1 1 0,1 0 0,-1 1 0,1 0 0,0 0 0,1 0 0,0 1 0,0 0 0,1 0 0,0 1 0,0-1 0,0 1 0,2 0 0,-1 1 0,1-1 0,0 0 0,1 1 0,-3 19 0,6-25 13,0 0-1,0 0 1,0 0 0,0 1 0,1-2-1,-1 1 1,1 0 0,0 0 0,0 0-1,1-1 1,-1 1 0,1-1 0,0 0-1,-1 0 1,1 0 0,1 0 0,-1 0-1,0-1 1,1 1 0,-1-1 0,1 0-1,5 3 1,44 17-1554,-4-11-4183,-16-8-2793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0 13485,'0'0'12385,"-12"12"-11622,-149 169 1080,-76 80-1070,223-244-1356,-7 6-1327,7-13-3396,11-28-12076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8840,'0'0'15866,"8"9"-14473,12 18-434,0 1-1,16 32 1,-20-31-620,2-1-1,0-1 1,2 0 0,28 28 0,-19-28-423,1-2-1,37 23 1,-45-34-2412,1-1 0,26 10 0,-19-12-4577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1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15150,'0'0'9001,"0"67"-6279,0-37-1280,0 1-641,0-2-321,0-1-256,0-3-160,6-1-160,-6-6-1537,0-5-2179</inkml:trace>
  <inkml:trace contextRef="#ctx0" brushRef="#br0" timeOffset="1">40 0 7303,'0'0'19122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10314,'0'0'5680,"-8"5"-2787,-28 16-688,37-21-2156,-1 0 1,0 0-1,0 0 1,1 0-1,-1 0 1,0 0-1,0 0 1,1 0-1,-1 0 1,0 0-1,0 0 1,1 1-1,-1-1 1,0 0-1,0 0 1,0 0-1,1 0 1,-1 0-1,0 1 1,0-1-1,0 0 1,1 0-1,-1 0 1,0 0-1,0 1 1,0-1-1,0 0 0,0 0 1,0 1-1,1-1 1,-1 0-1,0 0 1,0 1-1,0-1 1,0 0-1,0 0 1,0 1-1,0-1 1,0 0-1,0 0 1,0 1-1,0-1 1,0 0-1,0 0 1,0 1-1,0-1 1,-1 0-1,1 0 1,0 0-1,0 1 1,0-1-1,0 0 1,0 0-1,0 1 1,-1-1-1,1 0 0,0 0 1,0 0-1,0 0 1,-1 1-1,1-1 1,0 0-1,0 0 1,0 0-1,-1 0 1,23 2 1155,-21-2-1042,229 4 3610,2-8-5646,-188 1-2883,-42 2 645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10282,'0'0'8360,"60"14"-5798,-15-12-512,10-2-256,9 0-545,4 0-576,2 0-449,-4 0-192,-6 0-1057,-7 0-2402,-6-4-4101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87 9065,'0'0'9902,"7"-8"-7270,25-28-438,-31 35-2007,0 0-1,0 1 0,0-1 1,0 0-1,-1 0 0,1 0 1,0 0-1,-1 0 0,1 0 1,-1-1-1,1 1 0,-1 0 1,1 0-1,-1 0 0,0 0 1,0-1-1,1 1 1,-1 0-1,0 0 0,0-1 1,0 1-1,0 0 0,-1 0 1,1-2-1,-1 1-108,0 2 0,0-1 0,0 0-1,0 0 1,0 0 0,0 0 0,0 0 0,0 1 0,-1-1 0,1 1-1,0-1 1,0 1 0,0-1 0,-1 1 0,1 0 0,0-1 0,-1 1-1,0 0 1,-7-1-58,0 1-1,1 0 1,-1 0-1,-13 3 0,13 0-25,-1 0 0,0 1-1,1 0 1,0 1 0,0 0-1,0 1 1,0 0 0,1 0-1,0 0 1,0 1 0,-12 15-1,14-16 2,0 1 1,0 0-1,1 1 0,0-1 0,1 1 0,-1 0 0,1 0 0,1 0 1,-1 1-1,2-1 0,-1 1 0,1 0 0,-2 15 0,4-23 7,0 0 0,0 1-1,0-1 1,1 0 0,-1 0-1,0 0 1,0 1 0,1-1-1,-1 0 1,1 0 0,-1 0-1,1 0 1,-1 1 0,1-1-1,0 0 1,0 0 0,-1 0 0,1 0-1,0-1 1,0 1 0,0 0-1,0 0 1,0 0 0,0-1-1,0 1 1,1 0 0,2 0 8,-1 0 0,1 0 0,-1 0 0,0 0 0,1-1 1,-1 0-1,1 0 0,-1 0 0,6 0 0,1-1 13,0-1 1,-1 0-1,1 0 0,-1-1 0,1 0 1,11-7-1,-11 5 34,0-1 0,-1 0 0,0-1 0,0 0 0,0-1 0,-1 0-1,0 0 1,0 0 0,-1-1 0,0 0 0,-1-1 0,0 0 0,0 0 0,6-16 0,-17 56-69,2-1 0,0 1 0,3 31 0,0-57-333,0 0-1,1 0 1,-1 0-1,1 0 1,0 0-1,0 1 1,1-2-1,-1 1 1,1 0-1,3 6 1,19 15-8411,-9-17 1042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12300,'0'0'18241,"9"0"-17606,-2-1-593,0-1 0,1 0 1,-1 0-1,0 0 0,-1-1 0,1 0 0,0-1 0,-1 1 0,0-1 0,1-1 0,-2 1 1,1-1-1,0 0 0,-1 0 0,0 0 0,0-1 0,6-10 0,3 0 2,-9 17-169,-11 29-155,1-9 406,-4 51-549,8-41-4028,2-25-2307,7-6-5558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95 328 11435,'0'0'10997,"-10"11"-10565,-41 53 403,47-57-669,0 0-1,0 0 1,0 0 0,1 0 0,0 1 0,0-1 0,1 1-1,0 0 1,1 0 0,-2 13 0,3-20-160,0 0 1,0-1-1,0 1 1,0 0-1,0 0 1,0 0-1,0 0 0,0-1 1,1 1-1,-1 0 1,0 0-1,0 0 1,1-1-1,-1 1 1,1 0-1,-1 0 1,1-1-1,-1 1 1,1 0-1,-1-1 0,1 1 1,-1-1-1,1 1 1,0 0-1,-1-1 1,1 0-1,0 1 1,0-1-1,-1 1 1,1-1-1,0 0 0,0 1 1,-1-1-1,1 0 1,0 0-1,0 0 1,0 0-1,0 0 1,-1 0-1,1 0 1,0 0-1,0 0 1,0 0-1,0 0 0,-1 0 1,1-1-1,1 1 1,3-2 106,-1 1 0,0-1 1,0 1-1,0-1 0,0-1 0,0 1 1,0 0-1,3-4 0,6-7 36,0-1 1,-1-1-1,0 1 0,-1-2 0,-1 0 0,-1 0 1,0-1-1,-1 0 0,-1 0 0,10-36 1,-10 28-363,-1-1 1,-2-1-1,0 1 1,-2 0-1,-1-1 0,-1 0 1,-4-30-1,4 55 187,0 0 0,0 0 0,0 0 0,-1 0 0,1 0 0,0 0 0,-1 0 0,1 1 0,-1-1 0,0 0-1,0 0 1,0 0 0,0 1 0,0-1 0,0 0 0,0 1 0,0-1 0,-1 1 0,1-1 0,0 1 0,-1 0-1,0 0 1,1-1 0,-1 1 0,0 0 0,1 1 0,-1-1 0,0 0 0,0 0 0,0 1 0,0-1 0,1 1 0,-1-1-1,0 1 1,0 0 0,0 0 0,0 0 0,0 0 0,-3 1 0,-1 0 13,0 0 1,0 1-1,0 0 0,1 1 0,-1-1 1,0 1-1,1 0 0,0 1 1,0-1-1,0 1 0,-6 6 1,-2 2-4,-30 32 138,40-41-102,1 0 1,0 0-1,-1 0 1,1 1-1,1-1 1,-1 0 0,0 1-1,1-1 1,0 1-1,0 0 1,0-1 0,-1 9-1,2-12-35,0 1 0,1 0 0,-1 0 0,0 0 0,1-1-1,-1 1 1,0 0 0,1 0 0,-1-1 0,1 1 0,-1 0 0,1 0 0,-1-1-1,1 1 1,0-1 0,-1 1 0,1-1 0,0 1 0,0-1 0,-1 1 0,1-1-1,0 0 1,0 1 0,0-1 0,-1 0 0,3 1 0,29 6-1059,-14-4 207,-13-2 640,0 1 0,1 0 0,-1 0 0,0 0 0,0 1 0,0 0-1,-1 0 1,1 0 0,-1 0 0,0 1 0,1 0 0,-1 0 0,-1 0-1,1 0 1,-1 1 0,0-1 0,0 1 0,4 6 0,-3 1-418,0-1 0,0 1 0,-1 0 0,-1 0 0,0 0 0,-1 0 0,1 16 0,-1-3-4437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1 642 5830,'0'0'17162,"9"-6"-15480,4-4-1386,0-1-1,-1 0 1,0 0-1,-1-2 1,0 1 0,-1-1-1,15-25 1,227-431 718,-244 453-907,-2 8 601,-9 24-611,-9 24-107,7-27 111,1 0-1,0-1 0,1 1 0,1 0 1,0 1-1,0-1 0,2 0 0,1 26 1,-1-38-79,0 0-1,0 0 1,1-1 0,-1 1 0,1 0 0,-1 0 0,0 0 0,1 0 0,-1 0 0,1-1 0,0 1 0,-1 0 0,1-1-1,0 1 1,-1 0 0,1-1 0,0 1 0,0-1 0,0 1 0,-1-1 0,1 1 0,0-1 0,0 0 0,0 1 0,0-1 0,0 0-1,1 1 1,31-6 409,-23 2-344,0-1 0,0-1 0,0 0 0,9-7-1,-2-1-78,-1-2 0,0 0 0,0-1-1,-2 0 1,0-1 0,-1-1 0,-1 0-1,0-1 1,-2 0 0,9-21 0,-32 65-719,-8 26 749,19-46-78,-3 12 126,0 1 1,2-1-1,0 1 0,-2 36 0,5-51-110,0 1 0,1-1-1,-1 1 1,0-1-1,1 1 1,0-1 0,0 0-1,0 1 1,0-1-1,0 0 1,1 0 0,0 0-1,-1 0 1,1 0 0,0 0-1,0 0 1,1-1-1,-1 1 1,1-1 0,-1 1-1,1-1 1,0 0 0,-1 0-1,1 0 1,0 0-1,1-1 1,-1 1 0,0-1-1,0 0 1,1 0-1,-1 0 1,0 0 0,5 0-1,20 0-3044,1-1-3097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14958,'0'0'12108,"-5"65"-11019,-1-34-353,0 1-319,1 4-257,-1-4-96,6-1-64,0-3 64,0-6-160,0-4-256,0-7-609,0-4-1057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13933,'0'0'9673,"59"0"-7110,-24 2-577,7-1-705,-3-1-609,9 0-447,-3 0-193,-4 0-993,-5 0-3203,0-3-4709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2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12075,'0'0'9225,"-9"-1"-6828,4-1-2322,0 1 1,-1 0-1,1 1 0,0-1 0,0 1 1,0 0-1,0 0 0,-1 1 1,1 0-1,0 0 0,0 0 0,0 0 1,0 1-1,0 0 0,0 0 0,1 0 1,-1 0-1,1 1 0,-5 3 1,-7 7-43,1 1 0,-26 29 0,35-36 27,1 0 0,-1 1 0,1-1 0,1 1 1,0 0-1,0 1 0,0-1 0,-4 18 0,8-26-54,0 1 0,-1-1 0,1 1 0,0 0-1,0-1 1,0 1 0,0 0 0,0-1 0,0 1 0,0-1 0,0 1 0,0 0-1,0-1 1,1 1 0,-1-1 0,0 1 0,0 0 0,1-1 0,-1 1-1,0-1 1,0 1 0,1-1 0,-1 1 0,1-1 0,-1 1 0,0-1 0,1 0-1,-1 1 1,1-1 0,-1 1 0,1-1 0,0 1 0,24-1 460,23-18 305,-33 6-552,-1 1 0,0-2 0,0 0 0,-2 0 1,22-30-1,1 1 553,-31 41-731,-3 11-135,-2 13 19,-17 49 183,12-51-304,1 0 0,1 0 1,1 0-1,-1 24 1,4-44-45,-1 1 0,1-1 1,0 1-1,0-1 0,0 1 1,1-1-1,-1 1 0,0-1 1,1 1-1,-1-1 0,1 1 1,-1-1-1,1 0 0,-1 1 0,1-1 1,0 0-1,0 1 0,0-1 1,0 0-1,0 0 0,0 0 1,0 0-1,0 0 0,0 0 0,1 0 1,-1 0-1,0 0 0,0-1 1,1 1-1,-1 0 0,1-1 1,-1 1-1,1-1 0,-1 0 1,1 1-1,-1-1 0,1 0 0,-1 0 1,2 0-1,21 1-6876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1249,'0'0'17686,"8"2"-14082,0 0-3039,-1-1 0,0 1 0,1 1 1,-1-1-1,0 1 0,7 5 1,-11-6-438,-1-1 0,1 1 0,-1 0 0,0 0 0,0 0 0,0 1 0,0-1 0,0 0 0,-1 1 0,1-1 0,-1 1 0,1 0 0,-1-1 1,0 1-1,0 0 0,0 0 0,-1 0 0,1 0 0,-1 0 0,1 0 0,-1 0 0,0 4 0,0 0-36,-1 0-1,0 0 0,0 0 1,0 0-1,-1 0 1,0 0-1,0-1 1,-1 1-1,1 0 0,-2-1 1,1 0-1,-8 12 1,-3-2 443,0 0 0,-32 27 0,-12 12-3,58-55-533,0 0-1,0 0 1,0 0-1,-1 0 1,1 1 0,0-1-1,0 0 1,0 0-1,0 0 1,0 1-1,0-1 1,0 0 0,0 0-1,-1 1 1,1-1-1,0 0 1,0 0 0,0 0-1,0 1 1,0-1-1,0 0 1,0 0 0,0 1-1,0-1 1,0 0-1,0 0 1,1 0 0,-1 1-1,0-1 1,0 0-1,0 0 1,0 1-1,0-1 1,0 0 0,0 0-1,1 0 1,-1 0-1,0 1 1,0-1 0,0 0-1,0 0 1,1 0-1,-1 0 1,0 0 0,0 1-1,0-1 1,1 0-1,-1 0 1,0 0-1,0 0 1,0 0 0,1 0-1,-1 0 1,0 0-1,24 4-209,26-5-490,-49 1 687,67-11-2782,-3-11-3782,-15-2-2743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1 731 10698,'0'0'9118,"4"-10"-5899,65-138 2779,52-80-4617,-18 37-1307,-86 156-66,-3 5 2,2 1-1,22-31 1,-49 104-640,1-22 822,2 1 0,0 0 0,2 0 1,0 1-1,2 0 0,-3 45 0,7-67-176,0-1 0,0 1 0,1-1 0,-1 0 0,0 1 0,1-1 0,-1 0 0,1 1 0,-1-1 0,1 0-1,0 0 1,-1 0 0,1 1 0,0-1 0,0 0 0,0 0 0,0 0 0,0 0 0,0 0 0,0-1 0,0 1 0,0 0 0,0 0 0,1-1-1,-1 1 1,0-1 0,0 1 0,1-1 0,-1 1 0,0-1 0,1 0 0,-1 0 0,1 1 0,-1-1 0,0 0 0,1 0 0,-1 0 0,1-1-1,-1 1 1,0 0 0,1-1 0,1 0 0,5 0 25,-1-1 0,1 0 0,-1 0 0,1-1 0,-1 0 0,12-6 0,-4-1-66,0-1 0,0-1 0,-1 0 0,0-1 0,-1-1 0,-1 0 0,0 0 0,-1-1 0,-1-1 0,0 0 0,-1 0 0,-1-1 0,0 0-1,-1-1 1,6-23 0,-13 39-113,-21 41-300,18-30 482,0 0 1,0 1-1,0-1 1,2 1-1,-1 0 0,1-1 1,0 1-1,1 0 1,0 0-1,2 12 1,-1-19-112,0 1 0,0-1 1,0 1-1,0-1 0,1 1 1,-1-1-1,1 0 0,0 1 1,0-1-1,0 0 0,0 0 1,1-1-1,-1 1 1,1 0-1,5 3 0,-5-3-269,1-1-1,0 0 0,0-1 0,-1 1 1,1 0-1,1-1 0,-1 0 1,0 0-1,0-1 0,5 1 1,26 0-6215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14862,'0'0'10026,"-7"64"-8393,-1-36-416,3 6-544,-1-2-321,0 0-224,6-2-64,0 0-32,0-4-64,0-1-96,2-4-32,2-5-160,2-5-609,-6-5-1089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13773,'0'0'9705,"55"7"-7815,-21-1-513,2-2-640,7-1-577,2-1-160,0-2-2082,-3 0-4516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8232,'0'0'19314,"61"-9"-19314,-29 9-1121,7-4-2530,3 2-4197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14606,'0'0'14285,"64"-16"-18513,-30 9-1089,2-1-3075</inkml:trace>
  <inkml:trace contextRef="#ctx0" brushRef="#br0" timeOffset="1">330 8 11819,'0'0'17521,"4"6"-17553,11-6-1570,-4-2-2402,14-10-5445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9449,'0'0'13031,"-4"8"-12129,-4 13-462,0 0 0,2 0-1,1 1 1,-4 26 0,-8 103 2038,14-109-1929,-2 165 573,6-139-1171,-2-165 131,5 0 0,33-186 0,-34 271-264,0 1 0,1-1 0,1 1 0,8-16 0,-12 25 113,0 0 0,1 0 0,-1 0 1,1 0-1,-1 0 0,1 0 0,0 1 0,0-1 0,0 0 0,0 1 0,0 0 0,4-3 0,-5 4 3,1-1 1,-1 1-1,0 0 0,1 0 1,-1 0-1,0 0 1,1 0-1,-1 0 0,0 0 1,1 1-1,-1-1 0,0 0 1,1 1-1,-1-1 0,0 1 1,0-1-1,1 1 0,-1 0 1,0 0-1,0-1 1,0 1-1,0 0 0,0 0 1,0 0-1,1 2 0,2 2 99,-1 0 0,0 0 0,0 0 0,0 1 0,-1-1 0,1 1 0,-1 0-1,-1-1 1,1 1 0,-1 0 0,0 0 0,-1 0 0,1 0 0,-1 0 0,0 1 0,-1-1-1,1 0 1,-1 0 0,0 0 0,-1-1 0,1 1 0,-1 0 0,-1 0 0,1-1 0,-1 1-1,0-1 1,0 0 0,0 0 0,-1 0 0,-7 8 0,7-10 36,0 3-92,-1-2 1,0 1-1,0-1 0,-1 1 0,1-1 0,-1-1 0,0 1 0,0-1 0,0 0 1,-1-1-1,1 1 0,-1-1 0,-10 2 0,17-4-138,0 0 0,-1 0 0,1 0 0,0-1 0,-1 1 0,1 0-1,0 0 1,-1 0 0,1 0 0,0 0 0,-1-1 0,1 1 0,0 0 0,-1 0 0,1-1 0,0 1 0,0 0 0,-1 0 0,1-1-1,0 1 1,0 0 0,0-1 0,-1 1 0,1 0 0,0-1 0,0 1 0,0 0 0,0-1 0,0 1 0,0 0 0,0-1-1,0 1 1,0 0 0,0-1 0,0 1 0,0-1 0,0 1 0,0 0 0,0-1 0,0 1 0,0 0 0,0-1 0,1 1-1,-1-4-1457,0-18-5198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14638,'0'0'9694,"-2"8"-7419,-5 18-1182,1 1 0,1-1 0,1 1 0,0 48 0,5-47-2167,0 0-1,9 43 1,-9-68-306,0 7 289,-1-7-2682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12780,'0'0'15150,"71"-4"-13932,-31 12-386,1 1-383,3-3-417,-1 1 0,-2-6-1185,-1-1-2819,-10-4-6214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204 115 12588,'0'0'8798,"6"-9"-5366,-6 8-3422,4-5 515,0 0-1,-1 0 1,1-1 0,-1 1-1,-1-1 1,4-12-1,-6 17-468,0 1-1,1-1 0,-1 0 0,0 0 0,0 1 1,-1-1-1,1 0 0,0 0 0,-1 1 0,1-1 1,-1 0-1,1 1 0,-1-1 0,0 1 0,1-1 1,-1 1-1,0-1 0,0 1 0,0-1 0,0 1 0,-1 0 1,1-1-1,0 1 0,0 0 0,-1 0 0,1 0 1,-1 0-1,1 0 0,-1 1 0,1-1 0,-1 0 1,0 1-1,1-1 0,-1 1 0,0-1 0,1 1 1,-1 0-1,0 0 0,0 0 0,1 0 0,-3 0 0,-3 0-70,0 0-1,0 0 0,0 1 0,0-1 0,0 2 0,0-1 0,1 1 0,-1 0 0,1 1 0,-1-1 0,1 1 0,0 0 1,0 1-1,0 0 0,0 0 0,1 0 0,-1 0 0,1 1 0,0 0 0,-4 6 0,3-4 7,0 0-1,1 0 1,0 0-1,0 1 1,0 0-1,1 0 1,0 0-1,1 1 1,0-1 0,0 1-1,1 0 1,0-1-1,1 1 1,0 0-1,0 10 1,1-18 7,0 0 1,0 0 0,0 0 0,1 0 0,-1 0-1,0 0 1,1 0 0,-1-1 0,0 1 0,1 0-1,-1 0 1,1 0 0,0 0 0,-1 0-1,1-1 1,0 1 0,-1 0 0,1-1 0,0 1-1,0 0 1,0-1 0,0 1 0,-1-1-1,3 1 1,30 5-2,-24-6-2,1-1 0,-1 0 0,0 0 0,0-1 0,11-3 0,-10 0 6,0 0 1,-1 0 0,1-1 0,-1-1 0,-1 1-1,1-1 1,-1-1 0,0 1 0,-1-1-1,0-1 1,0 0 0,-1 0 0,0 0 0,-1 0-1,0-1 1,0 0 0,3-11 0,-21 58-869,7-23 545,1 0 0,0 1 0,1-1 1,1 1-1,-3 23 0,6-29-64,2 29-3835,-2-36 3743,1-1 1,-1 1 0,1-1 0,-1 1 0,1-1 0,0 0 0,0 1 0,0-1 0,0 0 0,0 0 0,0 1 0,0-1 0,0 0 0,0 0 0,1 0 0,-1 0 0,0 0 0,1-1 0,-1 1 0,1 0 0,2 0 0,16 4-8048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12716,'0'0'4703,"-4"10"-662,-3 4-2969,-1-1-330,1 1 0,1 0 0,0 1 1,1 0-1,0 0 0,1 0 0,-2 21 1,6-35-726,0 0 0,0 0 0,0 0 0,0-1 0,0 1 0,0 0 0,0 0 0,1-1 0,-1 1 0,0 0 0,0 0 0,1-1 0,-1 1 0,1 0 0,-1-1 0,0 1 0,1 0 0,0-1 0,-1 1 0,1-1 0,-1 1 0,1-1 0,-1 1 0,1-1 0,0 1 0,0-1 0,-1 0 1,2 1-1,27 0 698,-22-3-613,1 0 0,-1 0-1,1 0 1,-1-1 0,10-5 0,74-62 50,-73 54-240,-27 56-435,4-31 465,1 1 0,-1 0 0,2 0-1,-1 0 1,1 0 0,1 1 0,0-1 0,-1 19 0,4-26-3188,5-2-2893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3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1 799 12139,'0'0'11147,"8"-9"-9113,55-64-2,78-117 1,-76 89-2415,-5-4 1,61-143-1,-125 256-155,-30 80-317,29-76 1074,1 2 0,1-1 1,0 0-1,1 1 0,-1 27 1,3-40-192,1 0 1,0 1 0,0-1 0,0 0 0,0 0-1,0 0 1,0 1 0,0-1 0,0 0-1,0 0 1,0-1 0,1 1 0,-1 0 0,0 0-1,1 0 1,-1-1 0,1 1 0,-1-1 0,1 1-1,-1-1 1,1 0 0,-1 0 0,1 1-1,-1-1 1,1 0 0,-1 0 0,1 0 0,0-1-1,1 1 1,53-5 459,-39 0-457,-1-1 0,0-1 0,0 0-1,0-1 1,-1 0 0,0-2 0,-1 1-1,0-2 1,14-13 0,4-7-61,-1 0-1,37-51 1,-38 36-414,-28 42 137,-4 6 33,-16 24 56,7-9 319,0 0-1,1 1 1,1 0-1,1 0 0,1 1 1,0 1-1,1-1 1,1 1-1,1 0 1,-3 36-1,7-53-89,1 0 0,-1 0 0,0 0 0,1 1 1,-1-1-1,1 0 0,0 0 0,0 0 0,0 0 0,0 0 0,1-1 0,-1 1 0,1 0 1,0 0-1,0-1 0,0 1 0,0-1 0,0 0 0,0 0 0,1 1 0,4 2 0,-1-2-531,0 0-1,-1 0 0,1-1 1,0 0-1,1 0 0,-1 0 0,0-1 1,0 0-1,1 0 0,7 0 1,24-1-8637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11115,'0'0'11824,"10"6"-10986,3 0-638,0-1 0,1 0 0,0-1 0,0 0 0,0-1 0,0-1 0,25 2 0,121-3 286,-88-2-463,43-1-130,-91 1-7687,-87 15-534,21-5 80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0:5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8456,'0'0'5189,"-47"23"-3107,47-18-128,6-3-32,18-1-449,10 0-160,13-1-64,8 0-320,9 0-320,-2 0-385,2 0-160,0 0-96,-7-1-1601,-6-2-2531,-6-1-5638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92 13901,'0'0'3299,"1"-9"-181,1-30-823,-2 37-2230,-1 0-1,1 0 0,0 0 0,-1 0 0,0 0 1,1 0-1,-1 0 0,0 0 0,0 0 0,0 0 1,0 1-1,-1-1 0,1 0 0,0 1 0,-1-1 1,1 1-1,-1 0 0,1-1 0,-1 1 0,0 0 1,1 0-1,-1 0 0,0 0 0,0 0 1,0 0-1,0 1 0,0-1 0,0 1 0,0-1 1,0 1-1,0 0 0,0-1 0,0 1 0,0 0 1,0 1-1,-3-1 0,-3 0 113,-1 0 0,1 1-1,0 0 1,-1 0 0,1 1 0,0 0 0,-10 4 0,8-1-182,1 1 1,-1 0 0,1 1-1,0 0 1,1 0 0,0 1 0,0 0-1,-10 13 1,14-16 2,1 0 1,-1-1-1,1 1 0,0 1 0,0-1 1,1 0-1,0 1 0,0-1 1,0 1-1,0-1 0,1 1 0,0 0 1,0 0-1,1 0 0,-1 0 1,1 0-1,1 9 0,0-13 6,0 0 0,0-1 0,0 1 0,0 0 1,0-1-1,1 1 0,-1-1 0,0 1 0,1-1 0,-1 0 0,1 1 0,-1-1 0,1 0 0,0 0 0,-1 0 0,1 0 0,0 0 0,0-1 0,0 1 0,-1 0 0,1-1 0,0 0 0,0 1 1,0-1-1,0 0 0,2 0 0,56 0 114,-57-1-111,10-1 98,-1-1 0,1 0 0,0-1 0,-1-1 0,0 0 0,0-1 0,0 0 0,-1-1 0,0 0 0,0 0 0,-1-2 0,0 1 0,0-1 0,-1-1 0,0 1 0,0-1 0,-1-1 0,-1 0 0,0 0 0,6-13 0,-31 52 439,-10 28-592,25-48 86,1 1-1,-1-1 1,2 1-1,-1 0 1,1 0-1,0-1 0,1 1 1,0 0-1,0 0 1,3 14-1,-2-20-130,0 0 1,0 0-1,0 0 0,0 0 0,1 0 1,-1-1-1,1 1 0,0 0 0,0-1 1,0 0-1,0 1 0,0-1 0,4 3 1,-3-3-373,1 0 0,-1 0 0,1 0 0,0 0 1,-1-1-1,1 1 0,0-1 0,0 0 0,0-1 1,0 1-1,0-1 0,7 1 0,13-1-7366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5926,'0'0'21172,"11"-2"-19710,-2-2-1314,0 1 1,0-1-1,0-1 0,-1 1 0,1-2 0,-1 1 0,-1-1 0,1 0 1,-1-1-1,0 1 0,11-16 0,18-23 39,37-63 0,-79 127-275,1-1 0,0 1 0,1 1 1,1-1-1,1 1 0,1-1 0,1 1 0,2 26 1,-1-44-86,-1 0 0,1 1 0,0-1 1,0 0-1,0 0 0,0 0 1,1 0-1,-1 0 0,1 0 0,-1 0 1,1 0-1,0 0 0,1 1 1,20 7-4761,-3-9-1783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12684,'0'0'10858,"7"52"-9000,-3-30-353,-4 4-608,0 2-416,0 6-289,2 0-96,-2 0-64,4-3-64,-4-3-512,0-5-546,0-4-831,0-8-738,0-6-2049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12396,'0'0'9011,"4"10"-7249,3 29-336,-2 0 0,-1 0 1,-3 70-1,-1-101-1227,0-6-129,0 0 0,0 0 1,1 0-1,-1 0 0,0-1 0,1 1 1,0 0-1,-1 0 0,1 0 0,0-1 0,0 1 1,0 0-1,0-1 0,0 1 0,0-1 1,0 1-1,3 1 0,-4-2-41,1-1 0,0 0 0,-1 1 0,1-1 0,0 0 0,-1 0 1,1 0-1,0 0 0,-1 0 0,1 1 0,0-1 0,-1 0 0,1-1 0,0 1 0,-1 0 0,1 0 0,0 0 0,-1 0 0,1 0 0,-1-1 0,1 1 0,0 0 1,-1-1-1,1 1 0,-1 0 0,1-1 0,0 1 0,-1-1 0,1 1 0,-1 0 0,0-1 0,1 0 0,-1 1 0,1-1 0,-1 1 0,0-1 0,1 1 0,-1-1 0,0 0 1,0 1-1,1-1 0,-1 0 0,0 1 0,0-1 0,0 0 0,0 1 0,0-1 0,0 0 0,0 0 0,3-13-169,0 0-1,0 0 1,-2 0 0,0 0-1,0 0 1,-1 0 0,-1 0-1,0 0 1,-1 0 0,-1 0 0,0 0-1,-1 0 1,-7-16 0,11 29 34,-1-1 1,0 1 0,1 0-1,-1 0 1,0 0 0,0 0 0,1 0-1,-1 0 1,0 0 0,0 0 0,0 0-1,0 0 1,0 0 0,0 1-1,-1-1 1,0 0 0,1 0 27,1 1-1,-1 0 1,1 0 0,-1 1 0,1-1-1,0 0 1,-1 0 0,1 0 0,-1 0-1,1 0 1,0 0 0,-1 0 0,1 1-1,-1-1 1,1 0 0,0 0 0,-1 1-1,1-1 1,0 0 0,-1 0 0,1 1-1,0-1 1,-1 0 0,1 1 0,0-1-1,0 1 1,-1-1 0,1 0 0,0 1-1,0 0 1,-1 1-55,0-1 1,1 1-1,0 0 0,-1 0 0,1 0 0,0 0 1,0 0-1,0 0 0,0 0 0,0 0 0,0 0 1,0-1-1,1 1 0,-1 0 0,1 0 1,0 0-1,-1 0 0,1-1 0,0 1 0,2 2 1,0 0-48,1-1 0,0 0 1,0 0-1,0-1 1,0 1-1,0-1 1,0 0-1,1 0 1,-1-1-1,1 1 0,0-1 1,-1 0-1,1 0 1,0 0-1,0-1 1,-1 1-1,1-1 1,0-1-1,0 1 0,8-2 1,0 0-102,-1 0 1,0-1 0,1 0-1,-1-1 1,0 0 0,21-12-1,-28 14 322,43-30-88,-47 31 234,1 0 1,-1 0 0,1-1-1,-1 1 1,1 0 0,-1 0 0,0-1-1,1 1 1,-1-1 0,0 1-1,0-1 1,0 0 0,0 1 0,-1-1-1,1 0 1,0 1 0,-1-1-1,1 0 1,-1 0 0,0 0 0,1 0-1,-1 0 1,0 1 0,0-1-1,0-2 1,-2 3-9,0 0-1,0 0 0,0 0 1,-1 0-1,1 1 1,0-1-1,0 1 1,0-1-1,0 1 1,-1 0-1,1 0 1,0 0-1,0 0 0,-1 1 1,1-1-1,0 0 1,0 1-1,0-1 1,0 1-1,-3 1 1,-1 1-101,0 0-1,0 1 1,1-1 0,-1 1 0,1 0 0,0 1 0,0-1-1,1 1 1,-1 0 0,1 0 0,0 1 0,0-1 0,1 1-1,0 0 1,-4 7 0,4-4 144,-1-1-1,1 1 1,0 0 0,1 0-1,0 0 1,1 0 0,-1 1-1,2-1 1,-1 0-1,3 16 1,-2-24-177,0 1-1,0 0 1,1 0-1,-1-1 1,1 1 0,-1 0-1,1-1 1,0 1-1,-1-1 1,1 1-1,0-1 1,0 1 0,0-1-1,0 1 1,0-1-1,1 0 1,-1 0-1,0 0 1,1 0 0,-1 0-1,1 0 1,-1 0-1,1 0 1,-1 0-1,1 0 1,0-1 0,-1 1-1,1-1 1,0 1-1,-1-1 1,1 0-1,0 0 1,0 0 0,-1 0-1,1 0 1,0 0-1,0 0 1,-1 0-1,1-1 1,0 1 0,-1-1-1,3 0 1,3-1 67,-1 0 0,0 0 0,0-1 0,-1 0 0,1 0 0,0 0 0,-1-1 0,0 1 1,0-1-1,7-7 0,-5 2-61,-1 0 0,0 0 1,0-1-1,-1 0 0,0 0 1,-1-1-1,0 1 0,-1-1 0,0 0 1,-1 0-1,2-12 0,-4 19-176,1 0 0,-1 0 0,0 0-1,-1 0 1,1 0 0,-1 0 0,0 0-1,0 0 1,0 0 0,0 0 0,0 1-1,-1-1 1,0 0 0,-3-4 0,3 6-241,0-1-1,-1 1 1,1 0 0,-1 0 0,1 0 0,-1 0 0,0 0-1,0 0 1,0 1 0,0 0 0,0-1 0,0 1 0,-1 0-1,1 1 1,0-1 0,0 1 0,-1-1 0,1 1 0,-1 0-1,-2 0 1,6 0 218,-1 0 0,1 0 0,0 0 0,-1 0 0,1 0 0,0 0 0,0 0 0,-1 0 0,1 0 0,0 0 0,0 0 0,-1 1 0,1-1 0,0 0-1,0 0 1,-1 0 0,1 0 0,0 0 0,0 1 0,-1-1 0,1 0 0,0 0 0,0 0 0,0 0 0,0 1 0,-1-1 0,1 0 0,0 0 0,0 1 0,0-1 0,0 0 0,0 0-1,0 1 1,0-1 0,-1 0 0,1 0 0,0 1 0,0-1 0,0 0 0,0 0 0,0 1 0,0-1 0,0 0 0,0 1 0,1-1 0,-1 0 0,0 1 0,0 1-1036,0 5-4859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11307,'0'0'9961,"63"14"-8199,-31-9-801,3 0-641,1-1-192,4 0-160,5-2-993,-2-2-2242,3 0-3652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79 12268,'0'0'4297,"1"-8"123,3-28-1179,-4 35-3117,0 0 0,0-1 1,0 1-1,-1-1 1,1 1-1,0-1 1,-1 1-1,1-1 1,-1 1-1,0 0 1,1-1-1,-1 1 0,0 0 1,0 0-1,0 0 1,0-1-1,0 1 1,0 0-1,0 0 1,0 0-1,0 1 1,0-1-1,-1 0 0,1 0 1,0 1-1,-1-1 1,1 0-1,0 1 1,-1 0-1,1-1 1,-1 1-1,1 0 1,-1-1-1,1 1 0,0 0 1,-4 1-1,-2-2-79,0 1 0,0 0 0,-1 0 0,1 1 0,-14 3 0,12 0-57,0 0 1,0 1 0,1 0 0,-1 0 0,1 1 0,1 0-1,-1 0 1,1 1 0,0 0 0,0 0 0,1 1 0,0 0-1,0 0 1,1 0 0,0 1 0,1-1 0,-1 1 0,2 0-1,-1 1 1,1-1 0,-2 17 0,4-24 0,1 0 1,0 0-1,0 0 0,0 0 1,0 0-1,0 0 0,1 0 1,-1 0-1,1 0 1,-1 0-1,1 0 0,0 0 1,0 0-1,0-1 0,0 1 1,0 0-1,0 0 0,0-1 1,0 1-1,1-1 0,1 3 1,1-2 8,-1 0 0,0 0 0,1 0 0,-1 0 0,1-1 0,0 1 0,-1-1 0,1 0 0,0 0 0,6 0 0,4 1 18,-1-2 1,0 0 0,1-1 0,-1 0 0,24-5 0,-17-1 1,-1 0 0,1-1 0,-1-1 0,-1-1 0,0 0 0,0-1 0,-1-2 0,0 1-1,-1-2 1,-1 0 0,0-1 0,-1-1 0,20-28 0,-30 39-66,-5 10 7,-12 27-19,-22 60 60,33-80 39,0 0 1,0 0-1,1-1 1,0 1-1,1 0 1,3 22 0,-2-30-307,0 0 1,0 0 0,0 0 0,1 0-1,-1 0 1,1 0 0,0-1 0,0 1-1,5 6 1,-5-8-366,0 0 0,1 0 0,-1 0 0,1 0 0,-1 0-1,1 0 1,-1-1 0,1 1 0,0-1 0,0 0 0,0 0 0,0 0 0,0 0-1,5 1 1,16-1-10536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12908,'12'-2'4186,"0"1"-3031,26-4 1852,-1 1-1,56 3 0,-92 1-2978,0 0-1,0 0 0,0 0 0,-1 0 0,1 0 0,0 0 0,0 0 0,-1 0 1,1 0-1,0 1 0,0-1 0,-1 0 0,1 1 0,0-1 0,0 0 0,-1 1 1,1-1-1,0 1 0,-1-1 0,1 1 0,-1-1 0,1 1 0,-1-1 0,1 1 0,-1 0 1,1-1-1,-1 1 0,1 0 0,-1-1 0,0 1 0,0 0 0,1-1 0,-1 1 1,0 0-1,0 0 0,0 0 0,0-1 0,1 1 0,-1 0 0,0 0 0,-1-1 1,1 1-1,0 0 0,0 0 0,0 0 0,0-1 0,-1 1 0,1 0 0,-1 0 1,0 3 78,-1-1 1,0 1 0,0-1 0,0 0-1,0 0 1,-1 0 0,1 0 0,-6 4-1,-58 40 934,50-38-973,0 2 1,1 0 0,0 0-1,-23 26 1,36-36-70,1 1 0,-1-1 0,1 1 0,0-1 0,-1 1 0,1 0 0,0 0 0,0 0 1,0 0-1,1 0 0,-1 0 0,0 0 0,1 0 0,-1 0 0,1 0 0,0 0 0,-1 0 0,1 0 1,0 0-1,0 0 0,1 0 0,-1 4 0,2-4 7,-1 0 0,0 0 0,0-1 0,1 1 0,-1 0 0,1 0 0,0-1 0,-1 1 0,1-1 0,0 1 0,0-1 0,0 0 0,0 0 0,0 0 0,0 0 0,4 2 0,8 1-204,0-1 0,-1 0 0,1-1 0,0 0 0,17-1 0,32-2-3354,-20-6-2002,16-12-7748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15471,'0'0'11723,"-6"69"-11211,6-39-352,0 3-64,0-2-64,0-2-96,0-3-1121,0-3-833,0-6-448,0-7-2274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13485,'0'0'9545,"77"0"-8104,-41 6-256,5 3-576,10-2-449,2-1-512,2-2-2275,1-4-5444</inkml:trace>
  <inkml:trace contextRef="#ctx0" brushRef="#br0" timeOffset="1">838 81 18353,'0'0'8745,"54"0"-8745,-29-5-1474,9-2-2626,-2-3-5797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14157,'0'0'11184,"8"1"-10687,35 0 577,36-2-11246,-30 0 5847,-18 0 5288,-25 1-3515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13068,'0'0'8873,"-42"75"-7880,35-38-385,1 4-191,0-2-65,2-2-128,4-5-160,0-2 32,0-3-128,4-5-480,2-4-833,-4-6-1923,2-5-2369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12011,'0'0'8328,"56"8"-7431,-26 3-352,2 1-353,8 1-160,3 1-481,3-5-2273,5-1-3973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59 11243,'0'0'6208,"-9"-9"-4094,-31-28-945,37 36-1129,0-1-1,1 0 0,-1 1 1,0 0-1,0-1 0,0 1 1,0 1-1,0-1 0,0 0 1,0 1-1,0-1 1,-1 1-1,1 0 0,0 0 1,0 0-1,0 1 0,0-1 1,0 1-1,0-1 0,0 1 1,0 0-1,0 0 0,0 1 1,0-1-1,0 0 0,1 1 1,-5 3-1,1-1 60,0 0 0,0 1 0,1 0 0,0 1 1,0-1-1,0 1 0,0 0 0,1 0 0,-5 9 0,7-11-37,0 0 1,0 0-1,0 0 0,1 1 1,-1-1-1,1 0 0,0 1 1,0-1-1,0 1 0,1-1 1,0 1-1,0-1 0,0 1 1,0-1-1,1 1 1,0-1-1,0 1 0,1 4 1,0-6-22,0 0 1,0-1 0,0 1 0,1 0 0,-1-1 0,1 0-1,-1 1 1,1-1 0,0 0 0,0 0 0,0-1 0,0 1-1,0 0 1,0-1 0,1 0 0,-1 0 0,0 0 0,1 0-1,-1-1 1,1 1 0,-1-1 0,1 0 0,5 0 0,0 0 17,0-1 0,1 0 0,-1-1 0,0 0 0,0 0 0,0-1 0,-1 0 0,1 0 0,-1-1 1,1 0-1,-1-1 0,0 0 0,-1 0 0,1-1 0,-1 0 0,0 0 0,-1 0 0,0-1 0,0 0 0,0 0 1,0-1-1,-1 0 0,-1 0 0,1 0 0,-1 0 0,-1-1 0,0 0 0,4-15 0,-16 40-256,0 1-1,-12 30 1,17-33-559,0 1 0,1 0 0,1 0 0,0 0 1,1 29-1,1-40 466,0-1 1,0 1 0,1-1-1,-1 0 1,1 1 0,0-1-1,0 1 1,0-1 0,0 0-1,0 0 1,1 1-1,0-1 1,0 0 0,-1 0-1,2-1 1,-1 1 0,0 0-1,1-1 1,-1 1 0,1-1-1,-1 0 1,1 0 0,0 0-1,0 0 1,0 0-1,0-1 1,1 1 0,-1-1-1,0 0 1,1 0 0,4 1-1,12-1-11828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9449,'0'0'3918,"-1"8"166,-1-1-3294,-8 41 4291,9-47-4959,1 0-1,0 0 1,0 1 0,0-1 0,-1 0 0,1 1 0,1-1-1,-1 0 1,0 1 0,0-1 0,0 0 0,1 0 0,-1 1-1,0-1 1,1 0 0,-1 0 0,1 1 0,0-1 0,-1 0-1,1 0 1,0 0 0,0 0 0,0 0 0,0 0 0,0 0-1,0 0 1,0-1 0,0 1 0,0 0 0,0 0 0,2 0-1,5 1-43,-1-1-1,1-1 0,-1 1 1,1-1-1,-1-1 0,1 1 1,-1-1-1,0-1 0,1 1 0,10-5 1,3-2-145,0-1 0,20-13 0,-23 12 58,-18 10 12,0 0 1,0 0-1,1-1 0,-1 1 1,0 0-1,0 0 0,0 0 1,0 0-1,1 0 0,-1 0 1,0-1-1,0 1 0,1 0 1,-1 0-1,0 0 0,0 0 1,0 0-1,1 0 0,-1 0 1,0 0-1,0 0 0,1 0 1,-1 0-1,0 0 0,0 0 1,0 0-1,1 0 0,-1 0 1,0 0-1,0 0 0,1 1 1,-1-1-1,0 0 0,0 0 1,0 0-1,0 0 0,1 0 1,-1 0-1,0 1 0,0-1 1,0 0-1,0 0 0,1 0 1,-1 1-1,0-1 0,0 0 1,0 0-1,-2 16 318,-14 27 396,12-35-564,-13 53-91,20-38-5772,1-20-1198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7591,'0'0'15919,"-4"58"-14541,-7-32-257,-1 6-321,3 3-447,3-2-225,1-1-64,-1-3-737,6-6-1088,0-9-802,0-11-2337,8-3-2884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13997,'0'0'12209,"-9"11"-11339,-1 5-537,0 0-1,1 1 1,-11 29 0,16-38-249,2 0 1,-1 1-1,1-1 1,0 0-1,0 1 1,1-1-1,1 1 1,-1 0-1,1-1 1,1 1-1,-1 0 1,4 13-1,-2-20-71,-1 1 0,1-1-1,-1 0 1,1 1 0,0-1-1,0 0 1,0 0 0,0 0-1,1-1 1,-1 1 0,0 0 0,1-1-1,-1 1 1,1-1 0,-1 0-1,1 0 1,0 0 0,-1 0-1,1-1 1,0 1 0,0-1-1,0 1 1,0-1 0,-1 0 0,1 0-1,4-1 1,13 1 11,-1-2 0,31-5 0,-43 6-49,49-2-231,-55 3 268,-1 1 0,0-1 0,1 1 0,-1-1 0,1 0 0,-1 1 0,1-1 0,-1 1 0,0-1 0,1 1 0,-1-1 0,0 1 0,1-1 0,-1 1 0,0-1 0,0 1 0,0 0 0,0-1 0,1 1 0,-1-1 0,0 1 0,0 0 0,0-1 0,0 1 0,0-1 0,0 1 0,0 0 0,-1-1 0,1 1 0,0-1 0,0 1 0,0-1 0,-1 1-1,1-1 1,0 1 0,-1 0 0,1-1 0,-1 1 0,-10 22 252,2-13-53,-1 0 0,0-1-1,0 0 1,-1-1 0,-21 13-1,28-19-192,0 1 0,0-1-1,-1 0 1,1 0-1,0 0 1,-1-1-1,1 1 1,-1-1 0,1 0-1,-1 0 1,0-1-1,1 0 1,-1 1 0,0-2-1,0 1 1,1 0-1,-1-1 1,1 0-1,-1 0 1,-7-3 0,10 3-268,0 0 0,1-1 1,-1 1-1,0-1 0,0 0 1,1 1-1,-1-1 0,1 0 1,-1 0-1,1 0 0,0 0 1,0 0-1,-2-4 0,-5-31-8447,7 10-2113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12332,'0'0'6310,"21"77"-2947,-6-41-1377,2 8-289,0 2-512,0 5-512,-6 5-321,-11 4-159,0 3-33,-21 4-96,-14 3 32,-13 0 32,-12 2-96,-6-4-1025,-5-8-2146,-1-5-3619,4-12-10571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11115,'0'0'11183,"-12"1"-10852,6-1-293,0 0 0,0 0-1,1 1 1,-1 0 0,0 0-1,1 1 1,-1 0 0,1 0-1,-1 0 1,1 0 0,0 1-1,0 0 1,0 0 0,0 0-1,1 1 1,-1 0 0,-4 5-1,-19 21 64,1 2 1,2 1-1,1 1 0,2 1 0,1 1 0,2 1 0,2 1 0,1 1 0,2 0 0,1 0 0,2 2 0,3-1 0,0 1 0,-2 59 0,10-81-173,1 0 0,0 1 0,1-1 0,1 0 0,1 0-1,1 0 1,0-1 0,1 0 0,1 0 0,1 0-1,1-1 1,16 25 0,-15-27-893,1-2 1,1 1-1,0-1 1,1-1-1,0-1 0,1 1 1,0-2-1,29 16 1,37 11-8795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0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0 974 7399,'0'0'3304,"6"-11"-1248,40-61 1405,62-76 0,3-3-1004,191-322-482,-294 460-1921,36-69 661,-58 118-478,0-7-176,2 1 1,1 1-1,1 0 1,2 1-1,1-1 1,-3 38-1,10-67-59,0 0-1,0 0 1,0 0-1,1 0 1,-1 0-1,0 0 1,1 0-1,-1 0 1,1 0-1,0 0 1,0 0-1,0-1 1,0 1-1,0 0 1,0 0-1,0-1 1,0 1-1,1-1 1,-1 1-1,0-1 1,1 0-1,0 1 1,-1-1-1,1 0 1,0 0-1,-1 0 0,1 0 1,0 0-1,0-1 1,0 1-1,0-1 1,0 1-1,0-1 1,0 1-1,0-1 1,0 0-1,0 0 1,3 0-1,5-1 31,1 1 1,-1-1-1,0-1 0,0 0 0,0 0 0,15-7 0,-5 1 45,-1-2-1,0-1 1,-1 0-1,0-1 1,0-1-1,-2-1 0,1 0 1,-2-1-1,0-1 1,-1 0-1,0-1 1,-2-1-1,0 0 0,-1 0 1,0-1-1,-2-1 1,0 0-1,8-31 0,-13 27-102,-15 34-244,-17 38 38,12-16 227,-19 54-1,31-74 5,1 0 0,0 0 0,0 1 0,1-1-1,1 1 1,0-1 0,1 1 0,1 16 0,0-25-21,0-1 1,0 1-1,0-1 0,1 1 1,-1-1-1,1 1 1,0-1-1,0 0 1,0 0-1,0 0 1,0 0-1,1 0 1,-1-1-1,1 1 1,0-1-1,0 0 0,0 1 1,0-1-1,0-1 1,0 1-1,0 0 1,1-1-1,3 2 1,5 1-900,1-1 0,-1 0 0,1 0 0,-1-2 0,20 1 0,8-1-5998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8168,'0'0'2584,"7"8"-1164,11 14-1087,2-1 1,1-1-1,0 0 1,1-2 0,29 19-1,-19-21 389,0-2 0,1 0-1,0-2 1,66 13 0,145 12 992,174-17-303,2-30-1034,-76 0-323,-326 10-63,513 11 216,-453-4 125,0 3 0,-1 3 0,0 4-1,127 47 1,-163-48-153,-1 3 0,-1 1 0,-1 1 0,-1 3 0,0 1 0,-2 1 0,-1 2 0,-2 2 0,-1 1 0,-1 1 0,-1 1 0,-2 2 0,-2 1 0,-1 1 0,-2 0 0,25 59 0,-35-62-101,1 6-1023,-1-17-4210,-7-19-749,1-3-2354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1 891 8456,'0'0'8173,"0"-8"-5456,2-2-2447,1 1-1,0 0 1,0 1-1,0-1 0,1 1 1,1-1-1,-1 1 1,1 0-1,1 1 0,0-1 1,0 1-1,0 0 1,0 1-1,10-8 0,33-29-228,3 3-1,1 2 0,2 2 1,1 2-1,93-40 0,-22 24 29,215-57-1,-274 88-65,-32 7 0,0 2-1,1 2 0,0 1 0,1 2 0,52-1 0,-79 7-5,-1 1 0,0 1 0,0 0-1,0 0 1,-1 1 0,1 0 0,-1 1-1,9 5 1,32 15 43,-25-17 187,1-1-1,-1-1 0,2-1 1,-1-1-1,0-2 0,1 0 1,-1-2-1,1-1 0,-1-1 1,1-1-1,-1-2 0,0 0 1,0-2-1,-1-1 0,0 0 1,0-2-1,-1-1 0,0-1 1,33-23-1,-48 28-156,0-1 0,0 0 0,0 0-1,-1-1 1,-1 0 0,1 0 0,-2-1 0,1 0-1,5-11 1,-9 15-303,0-1 1,-1 1-1,0 0 0,0-1 1,0 1-1,0-1 0,-1 1 0,-1-1 1,1 0-1,-1 0 0,0 1 0,0-1 1,-1 0-1,0 0 0,0 1 0,0-1 1,-4-7-1,-4-2-4043,-4 3-2888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9705,'0'0'136,"0"0"0,1 0 1,-1 0-1,0 0 0,1 0 0,-1 1 0,0-1 0,0 0 0,1 0 1,-1 0-1,0 0 0,0 0 0,0 1 0,1-1 0,-1 0 0,0 0 1,0 0-1,0 0 0,1 1 0,-1-1 0,0 0 0,0 0 0,0 1 1,0-1-1,0 0 0,0 0 0,1 1 0,-1-1 0,0 0 0,0 0 1,0 1-1,0-1 0,0 0 0,0 1 0,0-1 0,0 0 0,0 0 1,0 1-1,0-1 0,0 0 0,-1 0 0,1 1 0,0-1 0,0 0 1,0 0-1,0 1 0,0-1 0,0 0 0,-1 0 0,1 1 0,0-1 1,0 0-1,0 0 0,-1 0 0,1 0 0,0 1 0,0-1 0,0 0 1,-1 0-1,1 0 0,0 0 0,0 0 0,-1 0 0,1 1 0,0-1 1,-1 0-1,1 0 0,38 3 3594,49-9-1610,228-10 141,-191 16-10331,-80 0 629,-68 0-22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3011,'0'0'16848,"58"41"-15022,-10-39-257,6 2-736,5-1-449,3 4-288,0 0-96,-5-3-1473,-5-4-3204,7 0-7366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6438,'0'0'13266,"0"9"-11531,0 195 2616,-1-204-4347,1 1 1,0-1-1,0 1 1,0 0-1,0-1 0,0 1 1,1-1-1,-1 1 1,0 0-1,0-1 1,0 1-1,0-1 1,1 1-1,-1-1 1,0 1-1,1-1 1,-1 1-1,0-1 0,1 1 1,-1-1-1,0 1 1,1-1-1,-1 1 1,1-1-1,-1 0 1,1 1-1,-1-1 1,1 0-1,-1 0 1,1 1-1,-1-1 0,1 0 1,0 0-1,-1 0 1,2 1-1,25-7 304,21-22 24,32-59-139,-75 89-343,-3 11 84,-1 18 37,-1-26 17,-5 56 260,-1-10-1368,8-18-4237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5125,'-10'1'4527,"1"0"-3428,1 0-119,0 0 0,0 0 0,0 0 0,1 1 0,-1 1 0,-10 3 0,18-6-933,0 0 0,0 0 1,0 0-1,0 0 0,0 1 0,-1-1 0,1 0 0,0 0 0,0 0 0,0 0 0,0 0 0,0 0 0,0 0 0,0 0 0,0 0 0,0 0 0,-1 0 0,1 0 0,0 1 1,0-1-1,0 0 0,0 0 0,0 0 0,0 0 0,0 0 0,0 0 0,0 0 0,0 0 0,0 1 0,0-1 0,0 0 0,0 0 0,0 0 0,0 0 0,0 0 0,0 0 1,0 1-1,0-1 0,0 0 0,0 0 0,0 0 0,0 0 0,0 0 0,0 0 0,0 0 0,0 0 0,0 1 0,0-1 0,1 0 0,-1 0 0,0 0 0,0 0 0,0 0 1,0 0-1,0 0 0,0 0 0,0 0 0,0 0 0,0 0 0,1 1 0,11 3 961,16 0 9,265-3 4092,2-21-6882,-282 17-3995,-27 0 2891,-32-1-2064,5 2-1166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5733,'0'0'15519,"11"6"-14756,23 8-427,-21-10-258,-1 0-1,1 1 1,-1 1 0,-1 0 0,1 0 0,-1 1 0,0 1-1,19 16 1,-29-21-67,1-1 1,-1 0-1,0 1 0,0-1 0,0 1 1,-1-1-1,1 1 0,-1-1 0,1 1 1,-1 0-1,0-1 0,0 1 0,0 0 1,0-1-1,-1 1 0,1 0 0,0-1 1,-1 1-1,0-1 0,0 1 0,0-1 1,0 1-1,0-1 0,0 0 0,-1 0 1,1 1-1,-1-1 0,0 0 0,1 0 1,-1 0-1,0-1 0,-2 3 0,-9 8 137,0-1-1,-1 0 0,-23 14 1,30-20-105,-58 34 324,31-19-33,-42 32 0,76-52-330,-1 0-1,1 1 0,-1-1 0,1 0 0,-1 0 1,1 1-1,0-1 0,-1 0 0,1 1 0,-1-1 0,1 0 1,0 1-1,-1-1 0,1 0 0,0 1 0,0-1 1,-1 1-1,1-1 0,0 1 0,0-1 0,0 1 0,-1-1 1,1 1-1,0-1 0,0 1 0,0-1 0,0 1 1,0-1-1,0 1 0,0-1 0,0 1 0,0-1 1,0 1-1,0-1 0,0 1 0,1-1 0,-1 1 0,0 0 1,22 7 180,41-5 324,-58-3-417,26 0-32,257-8 1255,-234 3-3741,81-19 0,-81 9-4171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13933,'0'0'10800,"8"-6"-7448,27-21-1312,-33 25-2010,-1-1 1,1 1-1,0 0 1,-1 0-1,1-1 1,-1 1-1,0-1 1,0 0-1,0 1 1,0-1-1,-1 0 1,1 1-1,-1-1 1,1 0-1,-1 0 1,0 0-1,0 1 1,0-1-1,-1 0 1,1 0-1,-1 1 1,1-1 0,-1 0-1,0 0 1,0 1-1,0-1 1,0 1-1,0-1 1,-1 1-1,1 0 1,-1-1-1,0 1 1,0 0-1,0 0 1,0 0-1,0 0 1,0 0-1,0 1 1,0-1-1,-1 1 1,1-1-1,-1 1 1,1 0-1,-1 0 1,-4-1-1,3 1-53,0 1-1,0 0 1,0 0-1,0 0 1,0 0-1,1 0 1,-1 1-1,0 0 1,0 0-1,0 0 1,1 0-1,-1 1 0,1-1 1,-1 1-1,1 0 1,0 0-1,-5 4 1,2-1 18,1 0 0,1 0 0,-1 1 0,1-1 0,0 1 0,0 0 1,0 0-1,1 1 0,-3 7 0,1-1 68,0 1 0,1 0 1,1 0-1,0 1 0,1-1 1,1 1-1,0-1 0,1 1 0,2 15 1,-2-27-64,1 0 1,0 0 0,0 0 0,0 0-1,0 0 1,0 0 0,0 0-1,1 0 1,-1-1 0,1 1 0,0-1-1,0 1 1,0-1 0,0 1 0,0-1-1,1 0 1,-1 0 0,4 2-1,-1-1 49,0 0-1,1-1 0,-1 0 0,1 0 1,-1 0-1,1-1 0,0 1 0,0-1 1,8 0-1,-4-1-265,1 0 0,0 0-1,-1-1 1,20-4 0,-23 3-453,0 0 0,0 0 0,0-1 0,0 1 0,-1-2 0,10-5 0,22-23-8122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12236,'0'0'11178,"36"70"-10441,-36-37-289,0 2-127,0 0-161,0 1-64,0-4-32,-6-2-32,1-4-416,1-5-289,0-6-576,0-6-1602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13357,'0'0'10762,"53"38"-10858,-43-24-1121,5-3-1730,-2 0-2659,0-4-6661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1 737,'0'0'24471,"51"21"-24503,-43-19-577,-1 0-672,-3-2-1185</inkml:trace>
  <inkml:trace contextRef="#ctx0" brushRef="#br0" timeOffset="1">1 146 6022,'0'0'14766,"49"7"-13101,-21-7-928,-4 0-481,7 0-224,-3 0-480,2 0-1890,0-2-2723,-7 0-3651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11179,'0'0'13143,"8"-8"-11819,156-180-289,-158 185-2347,-5 15 983,-8 19 337,-1-12-108,2 1 0,0 0 0,1 0 0,2 0 0,0 1 0,-1 26 0,4-46-128,0 1-1,-1-1 0,1 1 0,0-1 1,0 1-1,0-1 0,1 1 1,-1-1-1,0 1 0,0-1 0,1 1 1,-1-1-1,1 1 0,-1-1 0,1 0 1,0 1-1,0-1 0,-1 0 1,1 1-1,0-1 0,0 0 0,0 0 1,0 0-1,1 0 0,1 2 0,18 1-5392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302 111 11563,'0'0'5899,"3"-8"-3358,-1 3-2525,1-1 551,-1 0 0,0 0 0,0 0 0,0 0 0,-1 0 0,1-10 1,-2 15-456,0-1 0,0 0 0,0 0 0,0 1 0,0-1 1,-1 0-1,1 1 0,-1-1 0,1 0 0,-1 1 0,0-1 1,0 1-1,0-1 0,1 1 0,-1-1 0,-1 1 0,1 0 1,0-1-1,0 1 0,0 0 0,-1 0 0,1 0 1,-1 0-1,1 0 0,-1 0 0,1 0 0,-1 0 0,1 1 1,-1-1-1,0 1 0,1-1 0,-4 0 0,-5 0-92,1-1 0,-1 2 0,0-1 0,1 1-1,-1 1 1,0-1 0,1 2 0,-1-1 0,1 1 0,-1 1 0,1 0-1,0 0 1,0 1 0,0 0 0,1 0 0,-1 1 0,1 0 0,0 1-1,-13 11 1,13-9-19,0-1-1,0 1 1,1 1-1,0-1 1,0 1-1,1 1 1,1-1-1,-1 1 1,1 0-1,1 0 1,0 0-1,1 1 1,-1-1-1,2 1 0,0 0 1,0 0-1,0 13 1,2-23 0,0 1 1,0-1 0,1 0-1,-1 1 1,0-1-1,1 0 1,-1 1 0,0-1-1,1 0 1,0 0-1,-1 1 1,1-1 0,0 0-1,0 0 1,-1 0-1,1 0 1,0 0 0,0 0-1,0 0 1,0 0-1,0 0 1,1 0 0,-1-1-1,2 2 1,2 0 3,-1-1 0,0 1 1,1-1-1,0 0 0,-1 0 0,1 0 1,8-1-1,-1 0 18,0 0 0,0-1-1,0-1 1,-1 0 0,19-5 0,-19 3 40,0 0 0,0-1 1,-1-1-1,0 0 0,0 0 1,0-1-1,0 0 0,-1 0 0,-1-1 1,1-1-1,-1 1 0,0-1 1,10-18-1,-18 32-15,-11 78 143,10-77-244,0 0 0,1 0 0,0 0 0,1 0 0,-1 0 0,1 0 0,0 0 0,0 0 0,1 0 0,0 0 0,0-1 1,0 1-1,1-1 0,5 9 0,-6-12-167,21 21-3059,-5-11-3461,-3-6-2026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14286,'0'0'11659,"-14"48"-10602,9-28-289,1 1-383,2-3-193,2-3-96,0-2 0,0-5-64,0-2-384,0-20-21621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13997,'0'0'12460,"0"41"-13165,2-32-1793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4388,'0'0'13837,"11"12"-13234,108 134 1468,-107-128-1945,0 0 0,-1 2 0,0-1 1,-2 1-1,0 1 0,-2-1 0,8 33 1,-11-20-38,-1-1-1,-1 1 1,-2 0 0,-1-1 0,-2 1 0,-1-1-1,-2 1 1,-1-1 0,-22 61 0,-1-19-601,-2-2 1,-83 134 0,54-117-3242,-6-7-2258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18 7655,'0'0'13245,"-10"-5"-12455,5 3-704,3 1-49,-1-1 0,1 1-1,-1 0 1,1 0 0,-1 0-1,1 0 1,-1 0 0,0 1-1,1-1 1,-1 1-1,0 0 1,1 0 0,-1 0-1,0 0 1,1 0 0,-1 0-1,0 1 1,0-1 0,1 1-1,-1 0 1,1 0 0,-1 0-1,1 0 1,-1 0-1,1 1 1,0-1 0,-1 1-1,1-1 1,0 1 0,-3 3-1,-17 21 124,2 0-1,1 1 1,1 1-1,1 1 1,2 0-1,-16 44 1,4 1-27,-26 118 0,39-125-230,3 1 0,3 0 0,3 1-1,6 121 1,2-162-334,1-1-1,1 0 1,2 0-1,10 28 1,-5-26-1680,21 42 0,8-4-2955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10826,'0'0'11697,"-2"13"-10886,-41 191 2501,-23 152-2311,43-99-939,-4 35-3706,27-288 3296,-1-2-148,1 1 0,0 0 0,-1-1 0,1 1 0,-1-1 1,0 1-1,1 0 0,-1-1 0,-1 0 0,1 1 0,-2 2 0,-4-2-5034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12204,'0'0'4169,"12"-10"-75,39-36-1093,-48 43-2778,0 0 0,1 0 1,0 0-1,0 0 1,0 1-1,0-1 1,0 1-1,0 0 1,1 0-1,-1 1 0,1-1 1,-1 1-1,1 0 1,0 0-1,-1 1 1,1-1-1,0 1 1,0 0-1,-1 0 1,9 2-1,-12-1-203,0-1 1,0 1-1,0-1 0,0 1 1,0 0-1,0-1 0,0 1 1,-1 0-1,1 0 0,0 0 1,0 0-1,-1 0 0,1 0 1,-1 0-1,1 0 0,-1 0 1,1 0-1,-1 0 0,0 0 1,1 0-1,-1 0 0,0 0 1,0 0-1,0 0 0,0 0 1,0 1-1,0-1 0,0 0 1,0 0-1,0 0 0,0 0 1,-1 0-1,1 0 1,-1 0-1,1 0 0,-1 2 1,-18 39 208,-6-17-136,20-22-85,1 1 1,0 0-1,0 0 1,0 0-1,0 0 1,0 1-1,1-1 1,0 1-1,0 0 1,0 0-1,1 0 1,-3 7-1,9-12 21,1 0-1,-1-1 1,0 1 0,0-1 0,0 0-1,1 0 1,4-3 0,10-6-8,0-1 0,-1 0-1,0-2 1,-1 0 0,0-1 0,-2-1 0,1 0 0,-2-1 0,0-1 0,-1 0 0,0-1 0,15-29 0,-34 88-400,2-6 133,-2-10 277,0 0 0,2 0 0,1 1 0,0 41 0,3-66-7,0-1 0,0 1 0,0 0 0,0 0 0,0 0 0,0-1 1,0 1-1,1 0 0,-1 0 0,0-1 0,0 1 0,1 0 0,-1 0 0,0-1 0,1 1 0,-1 0 0,0-1 0,1 1 0,-1-1 0,1 1 0,-1 0 0,1-1 0,-1 1 0,1-1 0,0 1 1,-1-1-1,1 0 0,0 1 0,-1-1 0,1 1 0,0-1 0,0 0 0,-1 0 0,2 1 0,1-1 73,0-1 0,-1 1-1,1-1 1,-1 1 0,1-1 0,-1 0 0,0 0-1,1 0 1,-1 0 0,4-3 0,48-37 1028,-41 26-1128,-1-1 0,0 1 0,-1-2 0,0 0-1,-2 0 1,0-1 0,-1 0 0,0-1 0,6-25-1,-21 77-215,1-1 1,-1 47-1,7-77 237,1 0 0,-1 0 0,1 1 0,0-1-1,-1 0 1,1 0 0,0 0 0,0 0 0,1 0 0,-1 0 0,0-1 0,1 1 0,-1 0 0,1-1 0,-1 1 0,1-1 0,0 1 0,0-1 0,0 0 0,-1 0 0,1 0 0,0 0 0,1 0 0,-1 0 0,0 0 0,0-1 0,0 1 0,0-1-1,1 0 1,-1 1 0,0-1 0,0 0 0,4-1 0,1 2-422,1-1 0,-1 0-1,1 0 1,-1-1 0,1 0-1,-1 0 1,1-1 0,-1 0-1,10-4 1,11-13-6135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6662,'0'0'8771,"-3"9"-6897,-6 25-1134,2 1-1,1 0 1,2 0 0,1 0-1,2 0 1,1 1 0,2-1-1,9 50 1,-10-79-595,0 0 0,1 1 0,0-1-1,0 0 1,1 0 0,-1-1 0,1 1 0,1 0 0,-1-1 0,1 0-1,5 6 1,-7-9-43,0-1 0,0 1-1,0-1 1,0 0 0,0 0-1,0 0 1,0 0-1,0-1 1,1 1 0,-1 0-1,0-1 1,0 1 0,1-1-1,-1 0 1,0 0 0,1 0-1,-1 0 1,0 0 0,1-1-1,-1 1 1,0-1 0,0 1-1,1-1 1,-1 0-1,0 0 1,0 0 0,0 0-1,0 0 1,0-1 0,0 1-1,0 0 1,-1-1 0,4-3-1,44-39 922,-2-3 0,70-87 0,-115 130-1022,4-2-144,14-21-828,-9 6-2864,-6 2-2977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 10282,'0'0'9534,"-3"8"-8562,-7 27-257,10-34-686,0 0 1,0-1-1,-1 1 0,1 0 1,0 0-1,0 0 0,0 0 1,0-1-1,0 1 0,0 0 1,0 0-1,1 0 0,-1 0 1,0-1-1,0 1 0,1 0 1,-1 0-1,0-1 0,1 1 1,-1 0-1,1 0 1,-1-1-1,1 1 0,-1 0 1,1-1-1,-1 1 0,1-1 1,0 1-1,-1-1 0,1 1 1,0-1-1,0 1 0,-1-1 1,1 0-1,0 1 0,0-1 1,-1 0-1,1 0 0,0 1 1,0-1-1,0 0 0,0 0 1,-1 0-1,1 0 0,0 0 1,2-1-1,-1 1 118,1 0 1,0 0-1,0 0 0,-1-1 0,1 1 1,0-1-1,-1 1 0,1-1 1,-1 0-1,1 0 0,-1-1 0,4-1 1,-3 0 90,-1-1 1,0 1-1,1-1 0,-1 0 1,-1 0-1,1 0 1,0 0-1,-1 0 0,0 0 1,0 0-1,1-8 0,-2 11-192,1-1 0,-1 1 0,0 0 0,0-1-1,1 1 1,-1 0 0,0 0 0,0-1 0,-1 1-1,1 0 1,0-1 0,0 1 0,-1 0 0,1-1-1,0 1 1,-1 0 0,1 0 0,-1 0 0,0-1-1,1 1 1,-1 0 0,0 0 0,0 0 0,0 0-1,0 0 1,0 0 0,0 0 0,0 1 0,0-1-1,0 0 1,0 0 0,0 1 0,0-1-1,0 1 1,-1-1 0,1 1 0,0 0 0,-1-1-1,0 1 1,0 0-46,0 0 0,0 0 0,0 0-1,1 0 1,-1 1 0,0-1 0,0 0 0,0 1 0,1 0-1,-1-1 1,0 1 0,1 0 0,-1 0 0,1 0-1,-1 0 1,1 0 0,-1 0 0,1 0 0,0 1-1,-1-1 1,1 1 0,0-1 0,0 1 0,0-1-1,0 1 1,0-1 0,0 3 0,-1 0-96,1 0 1,0 0-1,0 0 0,0 0 1,1 0-1,-1 0 0,1 0 1,0 0-1,0 1 0,0-1 1,2 6-1,-2-9-89,0 0-1,1 0 1,-1-1-1,0 1 1,1 0-1,-1 0 1,1 0-1,-1-1 1,1 1-1,-1 0 1,1-1-1,-1 1 1,1 0-1,0-1 1,-1 1-1,1-1 1,0 1-1,-1-1 0,1 1 1,0-1-1,0 1 1,0-1-1,-1 0 1,1 0-1,0 1 1,0-1-1,0 0 1,0 0-1,0 0 1,0 0-1,0 0 1,22 1-6648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1:4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19 643 11115,'0'0'2396,"-3"8"-175,-10 26-294,13-34-1881,0 0 0,-1 1 0,1-1-1,0 0 1,0 0 0,-1 1 0,1-1-1,0 0 1,0 1 0,0-1-1,0 0 1,0 0 0,0 1 0,-1-1-1,1 0 1,0 1 0,0-1 0,0 0-1,0 1 1,0-1 0,0 0 0,0 1-1,0-1 1,0 0 0,0 1 0,1-1-1,-1 0 1,0 1 0,0-1-1,0 0 1,0 0 0,0 1 0,0-1-1,1 0 1,-1 1 0,0-1 0,0 0-1,1 0 1,-1 1 0,0-1 0,0 0-1,1 0 1,-1 0 0,0 0 0,0 1-1,1-1 1,-1 0 0,0 0-1,1 0 1,-1 0 0,1 0 0,13-5 997,3-7-406,-2 0-1,1-2 1,-2 1-1,0-2 1,-1 0-1,14-21 1,1 2 48,155-205 1634,-150 189-2339,-2-1-1,-3-2 1,23-57-1,-69 161-2857,9-23 2947,0 1 1,3-1-1,0 2 1,-2 37 0,8-66-66,0 0 0,0 0 0,0 0 0,0 1 0,0-1 0,0 0 0,0 0 1,1 0-1,-1 0 0,0 1 0,1-1 0,-1 0 0,1 0 0,-1 0 1,1 0-1,0 0 0,-1 0 0,1 0 0,0 0 0,0 0 0,-1-1 0,1 1 1,0 0-1,0 0 0,0-1 0,0 1 0,2 0 0,-1 0 2,1 0 0,-1-1 0,1 0 0,-1 1 0,1-1 0,-1 0 0,1-1 0,-1 1 0,1 0-1,-1-1 1,1 1 0,2-2 0,5-1 18,0-1 0,0-1 0,0 1 0,-1-1 0,12-9 0,1-4 111,-1-1 0,-1 0 0,-1-1 0,0-1 0,-2-1 0,-1 0 0,0-2 0,-2 0 0,23-50 0,-48 101-251,-12 55-1,20-69 132,1 0 0,0-1 0,1 1 1,0 0-1,1 0 0,1 0 0,2 14 0,-2-25-66,0 1-1,0-1 0,0 1 0,0-1 0,1 0 1,-1 1-1,1-1 0,-1 0 0,1 0 0,0 0 1,0 0-1,0 0 0,0 0 0,0-1 1,0 1-1,1-1 0,-1 1 0,0-1 0,1 0 1,-1 0-1,1 0 0,-1 0 0,1-1 0,0 1 1,-1-1-1,4 1 0,1 0-944,1 0-1,-1-1 0,1 0 1,-1 0-1,1-1 1,-1 1-1,1-2 1,10-2-1,21-16-11431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4482 7641 11531,'-9'4'2055,"-73"22"106,31-10-1312,-65 29 1,-18 22-2269,-136 62 880,202-101 843,0-3 0,-80 18 0,59-26 212,-2-4 1,0-4 0,0-4 0,0-4 0,-140-17 0,133 3-547,0-5-1,2-4 1,-160-59 0,111 21 130,-221-124 1,-328-195 150,614 331-247,3-3 1,2-3-1,2-3 1,3-4-1,3-2 0,2-4 1,4-2-1,2-3 0,4-2 1,-51-90-1,52 69-130,3-3 0,-64-178-1,93 208 113,3 0 0,3-2 0,3 0-1,4 0 1,-2-93 0,10 53-5,6 0 0,5 0 1,27-127-1,-11 124 17,4 2-1,57-136 1,-62 188-17,3 3 0,3 0-1,1 2 1,3 1 0,74-85-1,279-251 32,-232 238 35,-22 22 19,182-187 253,-246 238-173,-3-3-1,70-112 1,2-38 583,109-252-1,-228 440-713,-1-2-1,-3 0 0,18-78 1,-31 106 2,-1 1 0,0 0 0,-1-1 0,0 1 1,-2-1-1,0 1 0,-1 0 0,0-1 0,-1 1 0,-1 0 1,-1 0-1,0 1 0,-1-1 0,-10-18 0,-6 0-8,-1 0 1,-2 1-1,-1 2 0,-2 0 0,-1 2 0,-1 1 0,-1 1 0,-38-24 0,12 14-4,-3 2 0,0 2 0,-2 3 0,-66-21 0,2 9 215,47 17-353,1-4-1,-99-51 1,155 69 115,1-2 1,1 0 0,0-1-1,1-1 1,1-1 0,0-1-1,1-1 1,1 0 0,0-1-1,2 0 1,0-1 0,-16-34-1,21 33 54,2-1 0,0-1 0,2 1 0,0-1 0,-2-31 0,5 30-21,-1 1-1,-1 0 1,-2 0-1,-15-42 1,17 58 9,0 0 0,0 1 0,-1-1 0,1 1 0,-2 0 0,1 1 1,-1-1-1,1 1 0,-1 0 0,-1 1 0,1-1 0,-1 1 0,0 1 1,-10-5-1,-13-4 84,-1 1 0,-38-8 0,16 5 220,-214-75 843,153 50-917,70 21-222,43 18-58,32 1-9669,-15-1 3988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258 560 10954,'-6'22'1024,"4"-18"-809,1 0 1,0 0-1,0-1 1,0 1-1,0 0 1,1 0-1,-1 0 1,1 6-1,1-9-108,-1 0 0,1 0 0,-1 0 0,1 0 0,0 0 0,-1 0 0,1 0 0,0 0 0,0 0 0,-1 0 0,1 0-1,0 0 1,0 0 0,0-1 0,0 1 0,0 0 0,0-1 0,1 1 0,-1-1 0,0 1 0,0-1 0,0 1 0,0-1 0,1 0-1,-1 0 1,0 0 0,0 0 0,1 0 0,-1 0 0,0 0 0,0 0 0,3-1 0,-3 2 19,0-2 0,1 1 1,-1 0-1,0 0 0,0 0 1,0 0-1,0-1 0,1 1 1,-1-1-1,0 1 0,0-1 1,0 1-1,0-1 0,0 0 1,0 1-1,0-1 0,0 0 1,0 0-1,0 0 0,-1 0 1,1 1-1,0-1 0,0 0 1,-1-1-1,2 0 0,-1-2 21,0 1-1,0-1 1,0 0-1,0 1 0,0-1 1,-1 0-1,0 0 1,0-5-1,-1-4 94,0 0 0,-1 0 0,-1 0 1,-5-17-1,-1 6-139,-2 1 0,0 0 0,-1 0 0,-1 1 0,-2 1 0,-27-32 0,16 23-13,-2 2 1,-1 2 0,-52-38 0,80 64-89,-1-1-1,1 0 1,0 1-1,0-1 1,0 0 0,0 1-1,0-1 1,0 0 0,0 0-1,0 0 1,0 0-1,1 0 1,-1 0 0,0 0-1,1 0 1,-1 0-1,0 0 1,1 0 0,-1 0-1,1-1 1,0 1-1,-1 0 1,1 0 0,0 0-1,0-1 1,0 1 0,0-2-1,1 2-12,0-1 1,0 1-1,0 0 0,0 0 0,0-1 0,0 1 0,1 0 1,-1 0-1,1 0 0,-1 0 0,0 1 0,1-1 1,-1 0-1,1 0 0,0 1 0,-1-1 0,3 1 0,13-5-52,0 2-1,31-2 0,-46 5 89,68-10 25,131-33 0,-7-1 48,-177 41-79,-3 0-9,1 1 0,-1 1 0,20 0 1,-31 1-64,1 0 0,-1 0 0,0 1 0,1-1 1,-1 1-1,0 0 0,1 0 0,-1 1 0,0-1 1,0 0-1,0 1 0,0 0 0,0 0 0,0 0 1,0 0-1,-1 0 0,1 1 0,-1-1 0,3 4 0,-4-5-16,23 27-2308,-2-17-3755,-5-10-923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11 596 8008,'0'0'2530,"-2"-9"-1494,-7-30-166,9 36-811,0 0 0,1 0 0,-1 0 0,0 0 0,1 1 0,0-1-1,-1 0 1,1 0 0,0 1 0,1-1 0,-1 1 0,0-1 0,1 1 0,-1-1 0,1 1 0,0 0 0,0 0 0,0-1 0,0 2 0,0-1 0,0 0 0,0 0 0,1 1 0,-1-1 0,1 1 0,4-3 0,4-3 89,33-23 142,1 2 1,1 2-1,2 2 0,80-28 0,212-48 20,-102 34 438,122-36 804,-287 86-1525,1 3 0,0 3 0,77 1 0,-59 11-20,178 28-1,87 44 292,-220-43 128,190 52 1184,76 15-188,-313-83-1008,1-5 0,0-4 0,110-5 0,-65-11-196,200-38 1,-330 47-400,30-10-2552,-35 10 2240,0 1 0,1-1 0,-1 0 1,0 0-1,0 0 0,0 0 0,0 0 0,0 0 0,0 0 0,-1-1 1,1 1-1,0 0 0,-1 0 0,1-1 0,0 0 0,3-11-5523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1666,'0'0'16068,"10"6"-15230,6 2-664,-1 0 0,1-1 0,1 0 0,-1-2 0,1 0 0,21 4-1,72 1 422,209-7 0,-264-5-418,797-30 101,-285 1-266,-69 2-336,-1 33 155,-409 5 160,-1 4 0,0 3 0,133 44 0,239 114-19,-453-171-103,60 27 262,-41-13-2661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7815,'0'0'5712,"0"-8"782,1-14-3800,2 12-2383,1 1 0,1 0 1,-1 0-1,1 0 0,1 1 1,0-1-1,0 1 0,13-13 1,9-12 286,48-62 160,-79 145-1270,-3 4-1912,6-54 2207,0 1 0,0-1-1,0 0 1,0 0 0,0 0 0,-1 0-1,1 0 1,0 1 0,0-1 0,0 0-1,0 0 1,-1 0 0,1 0-1,0 0 1,0 0 0,0 0 0,-1 0-1,1 0 1,0 1 0,0-1 0,0 0-1,-1 0 1,1 0 0,0 0-1,0 0 1,0 0 0,-1 0 0,1-1-1,0 1 1,0 0 0,0 0 0,-1 0-1,1 0 1,0 0 0,0 0-1,0 0 1,0 0 0,-1 0 0,1-1-1,0 1 1,0 0 0,0 0 0,0 0-1,0 0 1,-1 0 0,1-1-1,0 1 1,0 0 0,0 0 0,-10-14-7124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11050,'0'0'8440,"5"-1"-7890,15-5 105,1 0 0,-1-2 0,-1 0 0,29-16 0,76-53-2,-58 34-251,-65 42-401,1 1 1,-1-1 0,1 0-1,-1 0 1,0 0 0,1 1-1,-1-1 1,1 1 0,0-1-1,-1 1 1,1 0 0,-1-1 0,1 1-1,0 0 1,-1 0 0,4 0-1,-4 1-5,0-1 0,-1 1 1,1-1-1,0 1 0,0-1 0,-1 1 0,1-1 0,0 1 1,-1 0-1,1-1 0,0 1 0,-1 0 0,1 0 0,-1-1 0,1 1 1,-1 0-1,1 0 0,-1 0 0,0 0 0,1-1 0,-1 3 0,1 6-23,0 0 0,0 0 0,-1 0 0,0 0-1,-2 9 1,1 4 92,0 59 41,-1 9-561,4-31-3098,3-22-2795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1580 244 13100,'-14'-19'17,"-1"1"0,-1 1-1,-1 0 1,0 1-1,-1 1 1,-1 0-1,0 2 1,-1 0-1,-1 1 1,0 2 0,0 0-1,-1 1 1,0 0-1,-27-5 1,-3 2 253,-1 3 0,0 2 0,0 2 0,-1 2 0,-64 5 0,74 2-85,0 2 1,0 1-1,0 3 0,1 1 1,0 3-1,2 1 0,-1 2 1,2 1-1,-55 36 0,60-32-130,1 1 0,1 2 0,2 1-1,1 2 1,0 1 0,3 1-1,0 2 1,2 0 0,1 2 0,-27 51-1,41-65-43,1 0-1,1 1 1,1 0-1,1 0 1,0 0-1,2 1 1,0 0-1,2 0 1,0 0-1,2 0 1,0 0-1,1 0 1,2 0-1,0 0 1,1 0-1,1 0 1,1-1-1,1 0 1,1 0-1,1-1 1,1 0-1,0-1 0,2 0 1,0 0-1,1-1 1,17 18-1,1-3 18,2-2 0,1-2 0,1 0 0,1-3 0,1-1 0,2-2-1,0-1 1,1-2 0,1-2 0,1-2 0,1-1 0,52 10 0,-5-7 410,0-4 1,1-4 0,0-4 0,1-4-1,93-10 1,-116 1 92,1-2 0,-1-4-1,-1-2 1,0-3-1,-2-3 1,0-4 0,-1-2-1,119-69 1,-148 73-334,-2-2 0,0-1 0,-2-2 0,-1-1 0,-1-1 0,49-65 0,-61 68-174,-2 0 1,0-1-1,-2-1 1,0 0-1,-3 0 1,0-2 0,-2 1-1,-1-1 1,7-64-1,-13 75-159,-1 0-1,-2 0 0,0 0 1,0 0-1,-2 0 1,-1 0-1,0 1 0,-1-1 1,-2 1-1,1 0 0,-2 1 1,-1-1-1,0 2 1,-13-19-1,7 16-498,0 1-1,-2 0 1,0 0 0,-1 2-1,-1 0 1,-1 2 0,0 0-1,-1 1 1,0 1 0,-45-20-1,37 21-509,-1 2-1,0 0 1,0 3-1,-53-8 0,-15 8-4358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41 494 13325,'1'-8'1217,"-1"0"0,0 0 0,-1 0 0,0 0 0,0 1 1,-1-1-1,0 0 0,0 1 0,-4-10 0,6 18-1182,0-1-1,0 0 1,-1 1-1,1-1 0,0 0 1,0 1-1,0-1 1,0 0-1,0 1 1,0-1-1,-1 0 1,1 1-1,0-1 1,0 0-1,0 0 1,-1 1-1,1-1 0,0 0 1,0 0-1,-1 1 1,1-1-1,0 0 1,0 0-1,-1 0 1,1 0-1,0 1 1,-1-1-1,1 0 1,0 0-1,-1 0 0,1 0 1,0 0-1,-1 0 1,1 0-1,0 0 1,-1 0-1,1 0 1,0 0-1,-1 0 1,1 0-1,0 0 1,-1 0-1,1 0 1,0 0-1,-1-1 0,1 1 1,0 0-1,-1 0 1,1 0-1,0 0 1,0-1-1,-1 1 1,1 0-1,0 0 1,0-1-1,-1 1 1,1 0-1,0-1 0,0 1 1,0 0-1,0 0 1,-1-1-1,1 1 1,0 0-1,0-1 1,0 0-1,-6 27-31,4 0 27,-1 19 22,3 54-1,1-87-6,0 0 0,1 0-1,0 0 1,1 0 0,0-1 0,1 1 0,0-1 0,1 1 0,9 14 0,-13-23-25,1-1 0,-1 1 0,1-1 1,0 0-1,0 1 0,0-1 0,0 0 1,0 0-1,0-1 0,1 1 1,-1 0-1,0-1 0,1 1 0,0-1 1,-1 0-1,1 0 0,0 0 0,-1 0 1,1 0-1,0-1 0,3 1 0,-2-1 16,0-1 0,0 1 0,0-1 0,0 0 0,0 0 0,-1 0 0,1-1-1,0 0 1,-1 1 0,1-1 0,-1 0 0,1-1 0,4-3 0,2-3 61,1-1 1,-2-1 0,1 0-1,-1 0 1,-1 0 0,0-1-1,9-19 1,-8 9-38,0 0-1,-1 0 0,7-38 1,-13 47-41,1 0 1,-2-1 0,0 1-1,-1 0 1,0-1 0,-1 1 0,-4-25-1,-2 26-62,0 16-57,-2 21-82,6-1 168,2 1 1,0 0 0,4 37-1,-3-60 16,1-1-1,-1 1 0,1-1 1,0 1-1,0-1 0,0 1 1,0-1-1,0 0 0,0 1 1,0-1-1,0 0 0,0 0 1,0 0-1,1 0 1,-1 0-1,0 0 0,1 0 1,-1 0-1,1-1 0,-1 1 1,1 0-1,-1-1 0,1 0 1,0 1-1,-1-1 0,1 0 1,-1 0-1,1 1 1,0-1-1,-1-1 0,1 1 1,0 0-1,-1 0 0,1-1 1,0 1-1,1-1 0,5 0 11,0-1-1,-1 0 0,1 0 0,-1-1 0,1 0 0,8-5 0,-5 1-8,11-5 2,-1-2 1,-1 0-1,29-28 1,-44 38-11,-1 0 1,0 0 0,0-1 0,-1 0 0,1 0-1,-1 0 1,0 0 0,0 0 0,-1-1 0,1 1-1,-1-1 1,-1 1 0,1-1 0,-1 0-1,0 0 1,0 0 0,0 0 0,-1 0 0,0 0-1,-1-10 1,0 14-2,1 1 0,0-1 0,0 1 0,0-1 0,-1 1 0,1-1 0,-1 1-1,1-1 1,-1 1 0,1 0 0,-1-1 0,0 1 0,0 0 0,0-1 0,0 1 0,0 0 0,0 0-1,0 0 1,0 0 0,0 0 0,0 0 0,-1 0 0,1 0 0,0 1 0,-1-1 0,1 0 0,0 1-1,-1-1 1,1 1 0,-1 0 0,1-1 0,-1 1 0,1 0 0,-1 0 0,1 0 0,-3 0 0,2 0-3,0 1 1,0 0-1,0-1 1,0 1 0,0 0-1,0 0 1,0 0 0,0 1-1,1-1 1,-1 0 0,0 1-1,1-1 1,-1 1-1,1-1 1,0 1 0,-1 0-1,1-1 1,0 1 0,0 0-1,0 0 1,0 0 0,0 0-1,1 0 1,-1 0 0,0 3-1,-6 27-57,2-14 63,1 0 1,1 1-1,1 0 0,0 0 0,1 0 1,4 34-1,-3-51 5,0 1 0,1-1 0,-1 0 0,1 1 1,0-1-1,0 0 0,0 0 0,0 0 0,0 1 0,0-1 1,1 0-1,-1 0 0,1-1 0,-1 1 0,1 0 0,0 0 1,0-1-1,0 1 0,0-1 0,0 0 0,0 1 1,0-1-1,0 0 0,0 0 0,1 0 0,-1-1 0,5 2 1,-4-2 8,0 0 0,0 0 0,0 0 1,0 0-1,0-1 0,0 1 1,0-1-1,0 0 0,0 0 1,-1 0-1,1 0 0,0 0 1,0-1-1,-1 1 0,1-1 0,-1 0 1,1 0-1,-1 0 0,0 0 1,0 0-1,4-5 0,51-74 218,24-30 23,-81 111-252,0-1 0,1 1 0,-1 0 0,0-1 0,0 1 0,1 0 0,-1-1 0,0 1 0,1 0 0,-1-1 0,0 1 0,1 0 0,-1 0 0,0-1 0,1 1 0,-1 0 0,1 0 0,-1 0 0,1-1 0,-1 1 0,0 0 0,1 0 0,-1 0 0,1 0 0,-1 0 0,1 0 0,-1 0 0,1 0 0,-1 0 0,0 0 0,1 0 0,5 14 0,-4 33 0,-3-35 0,3 93 715,-2-128-517,1 0 150,-1 0 1,-2 0-1,-7-44 0,5 52-347,0 4-4,2 1-1,0-1 1,0 0-1,0-14 1,34 21-109,-11-2 61,1-2 1,25-13-1,-34 15-77,0 0-1,1 0 1,-1 1-1,1 1 1,0 0-1,1 1 1,-1 0-1,17 0 1,-28 3 118,-1-1-1,1 1 1,-1 0 0,1 0-1,-1 0 1,1 1 0,-1-1-1,1 0 1,-1 1 0,0 0-1,1 0 1,-1-1-1,0 1 1,1 1 0,-1-1-1,0 0 1,0 1 0,0-1-1,3 3 1,-4-1 0,1 1 0,-1 0 0,1 0 1,-1 0-1,0 0 0,-1-1 0,1 1 0,-1 0 0,1 0 0,-1 0 0,-1 7 0,0 2 11,-1 1-1,0-1 0,0 0 0,-6 15 1,4-15-3,1 0 1,0 1 0,1-1-1,-1 17 1,3-30-2,0 1 0,0-1 0,0 0 0,0 1 0,1-1 0,-1 0 0,0 1 0,0-1 0,0 0 1,1 1-1,-1-1 0,0 0 0,1 1 0,-1-1 0,0 0 0,0 0 0,1 0 0,-1 1 0,0-1 0,1 0 0,-1 0 0,1 0 0,-1 0 0,0 1 0,1-1 0,-1 0 0,0 0 0,1 0 1,-1 0-1,1 0 0,-1 0 0,0 0 0,1 0 0,-1 0 0,1 0 0,-1-1 0,0 1 0,1 0 0,-1 0 0,0 0 0,1 0 0,-1 0 0,0-1 0,1 1 0,-1 0 0,0 0 0,1-1 1,-1 1-1,0 0 0,0 0 0,1-1 0,-1 1 0,0 0 0,0-1 0,20-14-17,5-18 52,38-64 0,-7 9-10,-56 87-27,0 1 1,0-1-1,1 1 0,-1 0 1,0-1-1,0 1 0,0-1 1,1 1-1,-1 0 0,0-1 1,0 1-1,1 0 0,-1-1 1,0 1-1,1 0 0,-1 0 1,0-1-1,1 1 0,-1 0 1,0 0-1,1 0 0,-1-1 1,1 1-1,-1 0 0,0 0 1,1 0-1,-1 0 1,1 0-1,-1 0 0,1 0 1,-1 0-1,0 0 0,1 0 1,-1 0-1,1 0 0,-1 0 1,1 0-1,-1 0 0,1 1 1,6 19-96,-3 47 49,-3-50 46,-1-5 27,2 1 0,-1-1 0,2 0 0,-1 0 0,6 13 0,-8-23 3,1 0-1,0 0 0,-1 0 1,1 0-1,0 0 1,0-1-1,0 1 1,0 0-1,1 0 0,-1-1 1,0 1-1,1-1 1,-1 1-1,1-1 0,-1 0 1,1 1-1,0-1 1,0 0-1,-1 0 0,1 0 1,0 0-1,0-1 1,0 1-1,0 0 0,0-1 1,0 0-1,0 1 1,0-1-1,0 0 0,0 0 1,0 0-1,0 0 1,1 0-1,-1-1 0,0 1 1,0 0-1,0-1 1,3-1-1,0-1 16,-1 0 1,0 1-1,0-2 0,0 1 0,0 0 1,-1-1-1,1 0 0,-1 0 0,0 0 1,0 0-1,-1 0 0,1-1 1,-1 1-1,4-10 0,2-5 15,-2-1 0,7-25 0,-10 29-24,-1 0 0,0 0 0,-1 0 0,0 0 0,-3-21 1,2 37-35,0 0 1,0 1 0,0-1-1,0 0 1,0 0 0,0 0 0,0 0-1,-1 1 1,1-1 0,0 0-1,0 0 1,0 0 0,0 0 0,0 0-1,-1 1 1,1-1 0,0 0-1,0 0 1,0 0 0,-1 0 0,1 0-1,0 0 1,0 0 0,0 0-1,-1 0 1,1 0 0,0 0 0,0 0-1,0 0 1,-1 0 0,1 0-1,0 0 1,0 0 0,0 0 0,-1 0-1,1 0 1,0 0 0,0 0-1,0 0 1,-1 0 0,1-1 0,0 1-1,0 0 1,0 0 0,0 0-1,-1 0 1,1 0 0,0-1 0,0 1-1,0 0 1,0 0 0,0 0-1,0 0 1,-1-1 0,1 1 0,0 0-1,0 0 1,0-1 0,-8 18-125,7-15 128,1 0-1,0 0 1,-1-1-1,1 1 1,0 0 0,0 0-1,0-1 1,0 1-1,0 0 1,1 0 0,-1-1-1,0 1 1,1 0-1,0-1 1,-1 1 0,1 0-1,0-1 1,0 1-1,0-1 1,0 1-1,0-1 1,0 1 0,2 1-1,-1-1 3,1 0-1,0-1 1,0 1-1,0-1 1,0 1-1,0-1 1,0 0-1,0 0 1,0 0-1,0-1 1,0 1-1,4-1 1,3 1 3,0-1 1,0 0 0,0-1 0,0 0 0,0-1 0,0 0 0,17-6-1,-11 1 3,-1-1 0,0 0-1,0-1 1,-1 0 0,0-1-1,19-19 1,-28 25-6,0-1 0,-1 1 0,0-1 0,0 0 0,0 0 0,-1 0 0,0 0 0,0-1 1,0 0-1,0 1 0,-1-1 0,0 0 0,0 0 0,-1 0 0,0 0 0,0 0 0,0-1 0,-1 1 0,0 0 0,0 0 0,-1-8 0,1 13-7,-1 0 0,1 0 0,0 1 0,-1-1 0,1 0 0,-1 0 0,0 1-1,1-1 1,-1 0 0,1 1 0,-1-1 0,0 1 0,1-1 0,-1 1-1,0-1 1,0 1 0,0 0 0,1-1 0,-1 1 0,0 0 0,0-1 0,0 1-1,0 0 1,0 0 0,1 0 0,-1 0 0,0 0 0,0 0 0,0 0-1,0 0 1,0 0 0,0 0 0,1 0 0,-1 1 0,0-1 0,-1 1 0,-1 0-20,-1 0 0,1 0 0,-1 0 0,1 0 0,0 1 0,0 0 0,0-1 0,-4 4 0,0 3 16,0 0 1,1 1-1,0-1 0,0 1 1,1 1-1,0-1 0,0 1 0,1 0 1,1 0-1,0 0 0,0 0 1,1 0-1,0 1 0,1-1 0,0 1 1,1 0-1,1 17 0,-1-27 10,1 0-1,0 0 1,-1 0 0,1 0-1,0-1 1,0 1-1,-1 0 1,1 0-1,0-1 1,0 1-1,0 0 1,0-1-1,0 1 1,0-1-1,0 1 1,0-1 0,0 1-1,0-1 1,1 0-1,-1 0 1,0 1-1,0-1 1,0 0-1,0 0 1,0 0-1,1 0 1,-1-1 0,0 1-1,0 0 1,0 0-1,1-1 1,38-10 71,-21 1-60,0-2 0,-2 0-1,18-15 1,-18 13-17,1 1-1,34-20 0,-20 24-8,-31 9 10,-1 0 1,1 0 0,0 0 0,-1 0 0,1 0-1,0 0 1,-1 0 0,1 1 0,0-1 0,-1 0-1,1 0 1,0 1 0,-1-1 0,1 0-1,-1 1 1,1-1 0,-1 1 0,1-1 0,-1 1-1,1-1 1,-1 1 0,1-1 0,-1 1 0,1 0-1,0 3 1,0 1-1,0-1 0,-1 0 0,1 1 1,-1-1-1,0 0 0,0 1 1,0-1-1,-2 6 0,1-6 49,1 1-1,-1-1 1,1 0 0,0 1-1,0-1 1,0 1 0,1-1-1,-1 1 1,1-1 0,2 7-1,-2-11-41,0 1-1,-1-1 1,1 0-1,0 1 1,0-1-1,-1 0 1,1 0-1,0 1 1,0-1 0,0 0-1,-1 0 1,1 0-1,0 0 1,0 0-1,0 0 1,-1 0-1,1 0 1,0-1-1,0 1 1,0 0-1,-1 0 1,1-1-1,0 1 1,0 0-1,-1-1 1,1 1 0,0-1-1,-1 1 1,1-1-1,0 0 1,22-14 25,3-9-29,46-35 0,-67 55 0,1 0 0,-1 1 0,1 0 0,0 0 0,0 0 0,0 1 0,0 0 0,0 0 0,0 0 0,1 1 0,8-1 0,-14 2 0,-1 0 0,1 0 0,0 0 0,-1 1 0,1-1 0,0 0 0,-1 0 0,1 0 0,0 0 0,-1 1 0,1-1 0,-1 0 0,1 1 0,-1-1 0,1 0 0,0 1 0,-1-1 0,1 1 0,-1-1 0,0 1 0,1-1 0,-1 1 0,1-1 0,-1 1 0,0 0 0,1-1 0,-1 1 0,0-1 0,0 1 0,1 0 0,-1-1 0,0 1 0,0 1 0,0 29-69,1 0-214,-1-30 105,0-1 0,1 1 0,0-1 0,-1 1 0,1-1 0,-1 1 0,1-1 0,-1 0 0,1 1 0,0-1 0,-1 0 0,1 1 0,0-1 0,0 0 0,-1 0 0,1 0 0,0 1 0,-1-1 0,1 0 0,0 0 0,0 0 0,-1 0 0,1 0 0,0-1 0,0 1 0,-1 0 0,1 0 0,0 0 0,-1-1 0,1 1 0,0 0 0,1-1 0,21-11-5752,2-6-1255,1-4-1372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10925 9647 12684,'4'11'-11,"27"108"260,-4 1 1,14 171-1,-38-249 358,-2 0 0,-2 0 0,-1 0 1,-2 0-1,-3 0 0,-1-1 0,-1 0 1,-3-1-1,-26 63 0,17-59-350,-2-1-1,-2-1 1,-1-1-1,-3-1 1,-1-2 0,-1 0-1,-73 64 1,32-43-215,-3-4 1,-2-3 0,-3-3-1,-1-4 1,-3-3-1,-138 48 1,6-20 83,-343 63 0,261-83-26,-352 15 1,-306-60 61,181-66-138,5-37-54,-1039-248-478,1465 251 415,5-15 0,4-15 0,-365-193-1,502 209 61,5-9 1,5-9-1,6-7 0,6-9 0,-238-248 0,311 279 23,6-5 0,5-3-1,-133-231 1,170 248 26,5-2 0,5-2-1,4-2 1,5-1 0,-32-173-1,41 95 47,8-1-1,8-1 0,21-281 1,7 287-45,8 0 1,72-263-1,168-339 43,-133 476-17,204-350-1,222-158-64,-389 587 18,-9 20 33,360-363 0,-443 500 121,-4-4-1,-3-2 1,-3-4-1,96-159 1,131-330 736,-271 520-876,-3-2-1,-2-1 1,-3 0-1,-2-1 1,-2 0 0,-3-1-1,-3-1 1,-2 1-1,-6-84 1,-2 108 8,0-1 0,-2 1 0,-2 1 0,-1-1 0,-1 2 0,-20-40 0,-2 8 65,-2 1-1,-45-58 1,38 63 197,-52-56 0,78 96-113,-2 0 0,0 2 0,-1 0 0,0 1 0,-1 1 0,-41-22 0,51 32-184,0 0-1,0 1 0,0 0 0,-1 0 0,1 1 1,-1 1-1,1-1 0,-16 2 0,26 0 7,-1-1-1,1 1 1,0 0-1,-1 0 1,1 0-1,-1 0 1,1 0-1,0 0 1,-1 0-1,1 0 1,-1 0-1,1 1 1,0-1-1,-1 0 1,1 0-1,0 0 1,-1 0-1,1 1 1,0-1-1,-1 0 1,1 0-1,0 0 1,-1 1-1,1-1 1,0 0-1,0 1 1,-1-1-1,1 0 1,0 1-1,0-1 1,0 0-1,-1 1 1,1-1-1,0 0 1,0 1-1,0-1 1,0 0-1,0 1 1,0-1-1,0 1 1,0-1-1,0 0 1,0 1-1,10 21-1297,23 14-3346,-13-23 69,-1-4-1894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2:2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51 450 9705,'-32'8'4570,"18"-7"-457,14-1-3974,0 0 0,-1 0 0,1 0 0,0 0 0,0 0 1,0 0-1,0 0 0,0 0 0,0 0 0,-1 0 0,1 0 1,0 0-1,0 0 0,0 0 0,0 0 0,0 0 0,-1 0 0,1 0 1,0 0-1,0-1 0,0 1 0,0 0 0,0 0 0,0 0 1,0 0-1,0 0 0,-1 0 0,1 0 0,0-1 0,0 1 1,0 0-1,0 0 0,0 0 0,0 0 0,0 0 0,0 0 1,0-1-1,0 1 0,0 0 0,0 0 0,0 0 0,0 0 0,0 0 1,0-1-1,0 1 0,0 0 0,0 0 0,0 0 0,0 0 1,0 0-1,0-1 0,0 1 0,16-39 443,-2-1 0,-1-1 1,-3 0-1,8-53 0,-4 18-519,-7 42-63,16-46 0,-22 79-8,-1 0 0,0 1 0,0-1 1,1 1-1,-1-1 0,0 1 0,1 0 1,-1-1-1,1 1 0,-1-1 0,1 1 1,-1 0-1,0-1 0,1 1 0,-1 0 0,1-1 1,0 1-1,-1 0 0,1 0 0,-1 0 1,1-1-1,-1 1 0,1 0 0,-1 0 1,1 0-1,0 0 0,-1 0 0,1 0 1,-1 0-1,1 0 0,0 0 0,-1 0 1,1 1-1,-1-1 0,1 0 0,-1 0 1,1 0-1,-1 1 0,1-1 0,-1 0 1,1 1-1,-1-1 0,1 0 0,-1 1 1,1-1-1,-1 1 0,0-1 0,1 1 1,-1-1-1,0 0 0,1 1 0,-1 0 1,29 33-411,-22-25 456,8 7-46,1 0-1,1-2 1,0 0-1,1 0 0,0-2 1,33 17-1,-2-5-2296,80 28-1,-69-35-3198,-7-6-3427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2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7271,'0'0'3609,"5"-9"-2990,-1 1-571,1-2 231,0-1 1,1 1 0,14-17 0,-17 24-178,0-1 0,0 1-1,1 1 1,-1-1 0,1 0 0,-1 1 0,1 0 0,0-1 0,0 2 0,0-1 0,0 0 0,0 1-1,0 0 1,0 0 0,9-1 0,433-11 588,-422 13-654,606 18 888,1150 6-374,-267-58 58,-1129 27-509,579-23 26,735 13 1472,-435 19-1437,-1145-8-99,9 0-978,-44 9-5477,-78 0 1851,-4 3 454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19 114 4484,'0'0'1922,"3"-9"-593,6-43 1590,-1 8 3540,-5 35 3761,-5 39-9949,-1 0 1,-13 55 0,10-55-131,0 0 0,-2 58 0,9-88-112,1 0 0,0-1 0,0 1-1,-1-1 1,1 1 0,0-1 0,-1 1 0,1-1-1,-1 0 1,1 0 0,-1 0 0,1 0 0,-1 0 0,2-1-1,31-33 200,28-38 0,-31 36-79,37-36-1,-68 73-148,0 0-1,0 0 1,1-1-1,-1 1 1,0 0 0,0 0-1,0 0 1,1 0-1,-1-1 1,0 1-1,0 0 1,0 0 0,1 0-1,-1 0 1,0 0-1,0 0 1,1 0-1,-1-1 1,0 1 0,0 0-1,1 0 1,-1 0-1,0 0 1,0 0-1,1 0 1,-1 0 0,0 0-1,0 1 1,1-1-1,-1 0 1,0 0 0,0 0-1,1 0 1,-1 0-1,0 0 1,0 0-1,0 0 1,1 1 0,-1-1-1,0 0 1,0 0-1,0 0 1,1 0-1,-1 1 1,0-1 0,0 0-1,5 19-43,-3 27-22,-2-42 68,-1 10 62,0 0 1,-2-1-1,-4 19 0,4-22-488,1 0-1,-1 0 1,2 0-1,0 1 1,0-1-1,1 1 1,1 14-1,-1-24 171,0-1-1,0 0 1,0 0 0,0 1-1,1-1 1,-1 0 0,0 0 0,0 1-1,0-1 1,1 0 0,-1 0-1,0 0 1,0 1 0,1-1-1,-1 0 1,0 0 0,0 0-1,1 0 1,-1 0 0,0 1-1,0-1 1,1 0 0,-1 0 0,0 0-1,1 0 1,-1 0 0,0 0-1,1 0 1,-1 0 0,0 0-1,0 0 1,1 0 0,-1 0-1,1-1-1545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4:5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409 138 5285,'0'0'8702,"-11"-1"-6129,-5 3-2027,1 0 0,-1 0 0,0 1 0,1 1 0,-1 1-1,1 0 1,0 1 0,1 1 0,0 0 0,-15 9 0,-87 72 1446,163-103-1923,188-127-80,-232 139 348,-13 5-196,-14 8-106,-26 18 240,3 2 0,0 2 0,-64 59-1,160-111-236,37-35-279,-56 34 74,0 1 1,2 2-1,57-24 0,-89 42 164,0 0-1,0 0 1,0 0-1,0 0 1,0 0 0,0 0-1,0 0 1,0 0-1,0 0 1,0 0-1,-1 0 1,1 1-1,0-1 1,0 0-1,0 0 1,0 0-1,0 0 1,0 0-1,0 0 1,0 0 0,0 0-1,0 0 1,0 0-1,0 0 1,0 1-1,0-1 1,0 0-1,0 0 1,0 0-1,0 0 1,0 0-1,1 0 1,-1 0-1,0 0 1,0 0 0,0 0-1,0 0 1,0 1-1,0-1 1,0 0-1,0 0 1,0 0-1,0 0 1,0 0-1,0 0 1,0 0-1,0 0 1,0 0-1,1 0 1,-1 0 0,0 0-1,0 0 1,0 0-1,0 0 1,0 0-1,0 0 1,0 0-1,0 0 1,0 0-1,0 0 1,0 0-1,1 0 1,-1 0-1,-8 12-76,-12 10 105,-150 146 914,223-206-1678,115-61 0,-130 78 621,-19 12 49,-15 9 44,-8 7 33,-9 7 57,-40 33 609,-3-3 1,-107 66-1,122-95-380,41-18-323,0 1 1,0 0 0,0-1-1,0 1 1,0 0 0,1-1-1,-1 1 1,1 0 0,0 0-1,0 0 1,-1-1 0,4-2-1,13-16-169,1 1 1,0 1-1,2 1 0,29-22 0,-29 26 189,-1-2 1,-1 0-1,0-1 1,-2-1-1,22-28 0,-38 45 15,1 1-1,0-1 0,-1 1 1,1-1-1,-1 1 0,0-1 1,1 0-1,-1 1 0,0-1 1,1 0-1,-1 1 0,0-1 1,1 0-1,-1 1 0,0-1 1,0 0-1,0 0 0,0 1 1,0-1-1,0 0 0,0 0 1,0 1-1,0-1 1,0 0-1,0 1 0,0-1 1,-1 0-1,1 0 0,0 1 1,-1-1-1,1 0 0,0 1 1,-1-1-1,1 1 0,-1-1 1,0-1-1,-1 1-4,0 1 1,-1-1-1,1 0 0,0 1 0,-1-1 1,1 1-1,0 0 0,-1-1 1,1 1-1,0 0 0,-5 1 0,-8 1-23,1 1-1,0 0 1,-18 6-1,-33 20-3,-88 52-1,58-29 43,87-49-11,7-6-4,8-6-2,48-45-28,3 3 0,94-65 0,-74 59 15,-118 84 426,-72 34 0,47-27-275,61-32-128,-32 18 37,29-18-82,21-14-74,167-115-910,-246 168 1227,1 3-1,-60 54 0,121-92-472,14-9 156,15-8 70,53-36-489,32-15-1278,-97 55 228,1 1-1,0 1 1,16-4-1,-27 8-2370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8840,'4'43'8110,"9"46"-5086,7 49-2739,-15-67-178,1 7 21,26 129 0,-32-205-128,0-1 0,0 0 0,1 1 0,-1-1 0,1 0 0,-1 1 0,0-1 0,1 0 1,0 0-1,-1 0 0,1 1 0,0-1 0,0 0 0,0 0 0,-1 0 0,1 0 0,0 0 0,0-1 0,0 1 0,2 1 0,-2-2 12,0 0 1,0 0-1,0 0 1,0 0-1,0 0 1,0 0-1,0 0 0,0 0 1,0-1-1,-1 1 1,1 0-1,0-1 1,0 1-1,0 0 0,0-1 1,-1 1-1,1-1 1,0 0-1,0 1 1,-1-1-1,2-1 0,5-5 147,-1-1 0,0 0-1,0 0 1,4-9-1,-8 14-104,19-33-9,-2 0-1,-2 0 1,-1-2-1,-1 0 1,-3-1-1,-1 0 1,-2-1-1,5-51 1,-13 90-49,-1 1 0,0-1 0,0 0 0,0 1 0,0-1 0,0 0 0,0 0 1,0 1-1,0-1 0,0 0 0,0 1 0,0-1 0,0 0 0,0 1 0,0-1 0,-1 1 1,1-1-1,0 0 0,-1 1 0,1-1 0,0 1 0,-1-1 0,1 0 0,-1 1 1,0-1-1,-11 9-148,-16 33-63,25-36 218,-38 59 54,-171 302 1493,211-364-1511,0-1-1,0 1 1,0-1-1,0 1 1,0 0 0,1-1-1,-1 1 1,0 0 0,1-1-1,0 1 1,-1 0-1,1 0 1,0 0 0,0-1-1,0 1 1,0 0-1,1 2 1,0-3-30,-1-1 0,1 0 1,0 0-1,0 0 0,0 0 0,0 0 0,-1 0 0,1 0 1,0 0-1,0 0 0,0-1 0,0 1 0,-1 0 1,1 0-1,0-1 0,0 1 0,0-1 0,-1 1 0,1 0 1,0-1-1,-1 0 0,1 1 0,1-2 0,50-43 90,-33 23-71,0-1-1,-1 0 1,-2-1-1,20-35 1,-29 43-38,0 1 0,0-1 0,-1 0 0,-1-1 0,-1 1 0,-1-1 0,0 0 0,1-30 0,-4 45 5,1 1-1,-1 0 0,0 0 0,0 0 1,0 0-1,0-1 0,0 1 0,0 0 1,-1 0-1,1 0 0,0 0 0,0-1 1,-1 1-1,1 0 0,-1 0 0,1 0 1,-1 0-1,0 0 0,1 0 0,-1 0 1,0 0-1,1 0 0,-1 0 0,0 1 1,0-1-1,0 0 0,0 1 0,-1-2 1,0 2-3,0 0 0,0 0 1,0 0-1,1 0 0,-1 1 1,0-1-1,0 0 0,0 1 1,1-1-1,-1 1 0,0 0 1,0 0-1,1 0 0,-1 0 1,-2 2-1,-9 7-24,0 0-1,-22 24 1,33-31 34,-23 21 41,16-17-9,0 1-1,1 0 1,0 1 0,1 0 0,-1 0 0,2 0-1,-1 1 1,-7 16 0,14-25-99,0-1-1,-1 1 1,1 0 0,0-1 0,0 1-1,0-1 1,0 1 0,0 0-1,0-1 1,0 1 0,0-1 0,0 1-1,0 0 1,0-1 0,0 1 0,1-1-1,-1 1 1,0 0 0,0-1-1,1 1 1,-1-1 0,0 1 0,1-1-1,-1 1 1,0-1 0,1 1-1,-1-1 1,1 1 0,-1-1 0,1 0-1,-1 1 1,1-1 0,-1 0 0,1 1-1,-1-1 1,1 0 0,-1 0-1,1 0 1,-1 1 0,1-1 0,0 0-1,-1 0 1,1 0 0,0 0-1,-1 0 1,1 0 0,-1 0 0,1 0-1,0 0 1,-1 0 0,1 0-1,-1-1 1,1 1 0,1-1 0,-1 1-263,24 0-6164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5157,'0'-10'2312,"1"-1"0,0 1 0,1 0 0,0-1 0,0 1 1,1 0-1,1 1 0,7-17 0,-10 83-631,-3-19-1639,-8 44-1,5-44 48,-1 46 1,8-84-8,0 0 1,0 0-1,0-1 0,0 1 1,0-1-1,0 1 0,0-1 0,0 0 1,0 0-1,0 0 0,3-1 1,95-79 1221,-32 24-1316,-63 52-1835,-19 5-15589,1 3 7651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6022,'0'0'16821,"0"10"-16303,2 2-292,0-1 1,0 1 0,2 0-1,-1 0 1,1-1 0,1 0-1,10 18 1,-11-22-400,0 0 0,1 0 1,0-1-1,0 0 0,1 0 0,6 5 0,-8-8-443,-1 0 1,1 0-1,0-1 0,0 0 1,0 1-1,1-1 0,-1-1 1,0 1-1,1-1 0,-1 0 0,8 1 1,5-1-7057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9417,'0'0'15588,"4"0"-14942,74-2 1201,-39-1-1731,-1 3 0,1 1 0,60 9 0,-92-5-1616,-19-3-10228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4676,'0'0'10763,"3"-15"-13614,-6 19-32,1 1-800,-4-4-1026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132 208 13805,'0'-1'353,"0"1"-1,1-1 0,-1 1 1,0-1-1,0 1 1,0-1-1,-1 0 1,1 1-1,0-1 1,0 1-1,0-1 0,0 1 1,0-1-1,-1 1 1,1-1-1,0 1 1,0-1-1,-1 1 1,1-1-1,0 1 1,-1 0-1,1-1 0,0 1 1,-1-1-1,1 1 1,-1 0-1,1-1 1,-1 1-1,-15 3 2742,-14 22-2230,17-9-237,0 1 1,-15 27 0,24-37-506,0 0 0,1 1-1,0-1 1,0 1 0,1 0 0,0 0 0,0 0 0,1 0 0,-1 11-1,2-18-119,0-1 0,0 1 0,0 0 0,0-1 0,0 1 0,0 0 0,0-1 0,1 1 0,-1-1 0,0 1 0,0 0 0,0-1 0,1 1-1,-1-1 1,0 1 0,1-1 0,-1 1 0,0-1 0,1 1 0,-1-1 0,1 1 0,-1-1 0,1 1 0,-1-1 0,1 0 0,-1 1 0,1-1-1,-1 0 1,1 0 0,0 1 0,22-3 85,-18 0-69,0 0 0,1-1 0,-1 1 0,0-1 0,0 0 0,5-5 0,11-15 3,-2-1 0,-1 0 1,0-1-1,-2-1 0,-1-1 1,-2 0-1,0-1 0,-2-1 1,0 0-1,-3 0 1,11-57-1,-19 86-19,0 0 0,0 0 0,-1 0-1,1 0 1,0 0 0,0 0 0,0 1 0,0-1 0,0 0 0,0 0 0,0 0 0,0 0-1,0 0 1,-1 0 0,1 0 0,0 0 0,0 0 0,0 0 0,0 0 0,0 0 0,0 0-1,0 0 1,-1 0 0,1 0 0,0 0 0,0 0 0,0 0 0,0 0 0,0 0 0,0 0-1,0 0 1,0 0 0,-1 0 0,1 0 0,0 0 0,0 0 0,0 0 0,0 0 0,0 0-1,0-1 1,0 1 0,0 0 0,0 0 0,-1 0 0,1 0 0,0 0 0,0 0 0,-13 20 11,-13 32-16,17-28 59,2 0 0,0 1-1,2-1 1,1 1 0,1 0-1,0 51 1,3-73-102,0 0 0,0 0 0,0 0-1,1 0 1,-1 0 0,1-1 0,0 1 0,0 0 0,0 0-1,0 0 1,1-1 0,-1 1 0,1 0 0,2 3 0,16 5-2738,-18-11 2227,0 0-1,0 0 0,0 0 0,0 0 0,0-1 0,0 1 1,0 0-1,0-1 0,0 0 0,0 1 0,3-2 0,12-11-7956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0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4356,'0'0'17857,"-2"9"-17606,-17 62 605,-13 58 1101,31-128-1926,1 0 0,0 0 0,-1 0 0,1 0-1,0 0 1,0 0 0,0 0 0,0 0 0,0 0-1,0 0 1,0-1 0,0 1 0,0 0 0,1 0 0,-1 0-1,0 0 1,1 0 0,-1 0 0,0 0 0,1-1-1,-1 1 1,1 0 0,-1 0 0,2 1 0,-1-2 2,0 0 0,0 0 1,-1 0-1,1 0 0,0 0 1,0 0-1,0 0 0,0 0 1,0-1-1,0 1 1,0 0-1,0 0 0,0-1 1,-1 1-1,1-1 0,0 1 1,0-1-1,0 1 0,0-2 1,45-38 783,-41 35-766,18-21 64,34-47 0,-1-1 93,-55 75-201,-1-1-1,0 1 1,1-1 0,-1 1-1,0-1 1,1 1 0,-1-1-1,0 1 1,1-1-1,-1 1 1,0 0 0,0-1-1,0 1 1,0-1-1,1 1 1,-1 0 0,0-1-1,0 1 1,0 0 0,0-1-1,0 1 1,-1-1-1,1 1 1,0 0 0,0-1-1,0 1 1,0-1 0,-1 1-1,1-1 1,-1 2-1,-4 30-8,-4-3-86,5-20 15,1 1-1,-1 0 1,2 0-1,-1 0 1,2 0-1,-1 0 0,1 1 1,1-1-1,0 1 1,2 15-1,4-17-4230,0-5-1914,3-4-5975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4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51 5990,'0'0'13757,"-9"-7"-13149,1-1-418,6 5-128,-1 0 0,1 1 1,-1-1-1,0 1 0,0-1 1,0 1-1,0 0 0,0 0 1,-1 1-1,1-1 1,-1 1-1,1 0 0,-5-2 1,1 2 13,0-1 0,-1 1 1,1 0-1,0 1 1,-1 0-1,1 0 1,-1 0-1,1 1 1,0 0-1,-1 1 0,1-1 1,0 2-1,0-1 1,0 1-1,0 0 1,1 0-1,-1 0 0,1 1 1,0 0-1,0 1 1,-10 8-1,-2 5-77,1 1 1,0 0-1,1 2 0,1-1 0,2 2 1,0 0-1,1 1 0,-15 37 0,9-9 2,2 2-1,2-1 1,-7 57-1,12-28-57,4 1 0,6 88 0,0-58 14,0-94 16,0 0 0,1 0 0,1 1 0,1-1 1,1-1-1,0 1 0,1-1 0,1 0 0,16 29 0,-18-39 11,-1 0 0,1 0 0,0 0 0,1-1 0,0 0 0,0 0 0,0-1 1,1 1-1,-1-1 0,12 6 0,-12-9 11,-1 1 0,1-1 0,0-1 0,0 1 0,0-1 0,0 0 0,0 0 1,0 0-1,1-1 0,-1 0 0,0 0 0,0-1 0,0 1 0,0-2 0,11-2 0,-10 1 11,0 0-1,-1 0 1,1-1-1,-1 0 1,1 0-1,-1-1 1,0 0-1,-1 0 1,1 0-1,-1-1 1,0 0 0,-1 0-1,5-7 1,8-12 40,23-51 1,-14 19 144,-2-2 0,-3 0 0,-3-1-1,-2 0 1,-3-2 0,-3 0 0,5-110 0,-12 66-97,-1-133-17,-2 237-102,0 0 1,0 0 0,0 0 0,0 0 0,-1 0-1,1 0 1,-1 0 0,0 0 0,1 1 0,-1-1 0,0 0-1,0 0 1,0 1 0,0-1 0,-1 1 0,1-1 0,0 1-1,-1-1 1,1 1 0,-1 0 0,1 0 0,-1-1-1,1 1 1,-3-1 0,1 1-593,1 1 0,-1-1 0,1 0 0,-1 1 0,0-1 1,1 1-1,-1 0 0,0 0 0,1 0 0,-1 0 0,-3 1 0,-11 3-5031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16303,'0'0'9732,"-3"13"-9732,-11 48 25,-34 169 959,48-228-938,-1 0 0,1 0 0,0 0 0,0 1 0,0-1 0,0 0 0,0 0 0,1 0 0,-1 0 0,1 0 0,-1 0 0,1 1 0,1 1 0,-2-3 17,1-1 1,0 1-1,-1 0 0,1 0 0,0-1 0,-1 1 0,1 0 0,0-1 0,0 1 0,0-1 0,0 1 0,-1-1 0,1 1 0,0-1 0,0 0 0,0 1 0,0-1 0,0 0 0,0 0 0,2 0 0,2 0 141,0 0 0,0-1 1,0 0-1,0 0 0,0-1 0,0 0 0,0 1 0,0-1 0,6-5 0,50-26-175,-1-2 0,-3-3 0,-1-3 0,58-54 0,-102 80-2876,-22 7-12948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6919,'0'0'11050,"-4"61"-7975,4-41-769,6 3-448,3 2-385,4 3-800,4-1-449,-2-1-128,8 0-96,-4-4-1313,7-4-1153,-5-5-1666,0-8-2082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16303,'0'0'10795,"72"-9"-10283,-32 5-224,1 3-256,-1 1 32,1 0-64,-1 0-192,-8 0-352,-6 0-705,-5 2-929,-12 2-1410,-3-3-2305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9097,'0'0'16015,"60"30"-14125,-20-30-833,-3 0-577,5 0-384,-3-2-96,-14 1-384,-2 1-1154,-12 0-1184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9641,'0'0'14734,"12"50"-14798,-7-27-1698,-5-5-2017,2 0-2179</inkml:trace>
  <inkml:trace contextRef="#ctx0" brushRef="#br0" timeOffset="1">21 230 9417,'0'0'17008,"-4"24"-16944,4-20 0,0-2-320,0 0-1250,8-2-1408,-2 0-3653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159 146 1922,'-36'-5'7225,"28"3"-6547,0-1 0,0 0 0,0 0 0,1-1-1,-9-5 1,11 7-218,1-1 0,0-1-1,0 1 1,0-1 0,0 1 0,0-1 0,1 0-1,0 0 1,-3-5 0,4 6 357,1 1 0,0-1 0,0 0 0,0 0 0,0 0 0,0 0 0,0 0 0,1 0 0,-1-6 0,2 7-697,-1 1-1,1-1 1,-1 0 0,1 0 0,0 1-1,0-1 1,0 0 0,0 1-1,0-1 1,0 1 0,0-1 0,1 1-1,-1-1 1,1 1 0,-1 0 0,1 0-1,-1 0 1,1 0 0,-1 0 0,1 0-1,0 0 1,0 1 0,-1-1-1,1 0 1,0 1 0,0 0 0,0-1-1,2 1 1,58-7 332,-56 7-436,1 0 0,0 0 0,-1 0 0,1 1 0,-1 0 0,1 1 0,-1-1 0,1 1 0,11 5 1,-15-5-21,-1 0 0,1 0 0,-1 0 1,1 0-1,-1 0 0,0 1 0,0-1 1,0 1-1,0-1 0,0 1 0,-1 0 1,1 0-1,-1 0 0,0 0 0,0 0 1,0 0-1,0 0 0,0 0 0,-1 0 1,1 1-1,-1-1 0,0 6 0,-1 3-4,0 0 0,-1-1 0,0 1 0,-1-1 0,0 0 0,-1 1 0,0-1 0,-1-1 0,0 1 0,-1-1 0,0 0 0,0 0 0,-15 16 0,-9 9-139,-2-1-1,-40 32 0,65-60 168,-15 16-328,25-15 155,16-4 172,11-3-62,0-1-1,-1-2 1,1-1 0,-1-2-1,1 0 1,31-13-1,-51 11-2775,-7-5-4265,-3 1 203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5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9033,'0'0'19218,"51"-6"-18514,-21 3-543,0 3-161,2 0 32,10 2-897,-6 7-1986,-1-3-2498,1-1-5189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10186,'0'0'15839,"-3"9"-15476,-4 6-295,2 0-1,0 0 1,0 0 0,2 0 0,0 1 0,-1 17 0,4-32-39,0 0 0,0 0 0,0-1 0,0 1 0,0 0 0,0 0 0,1-1 0,-1 1 0,0 0 0,0-1 0,1 1 0,-1 0 0,1-1 0,-1 1 0,1 0 0,-1-1 0,1 1 0,-1-1 0,1 1 0,-1-1 0,1 1 0,-1-1 0,1 1 0,0-1 0,-1 0 0,1 1 0,0-1 0,1 1 0,28 1 967,-22-3-764,-1 0-1,1 0 0,-1-1 0,1 0 0,10-5 0,-6 0-98,0 0 0,-1-1 0,0-1 0,-1 0 0,0 0 0,0-1 0,-1 0 0,0 0 0,-1-1 0,8-14 0,-21 37-210,0 0 0,1 0 0,0 1-1,1-1 1,0 1 0,1-1 0,0 1 0,1 16 0,1-28 1,0 0 1,0 0-1,0 0 0,1-1 0,-1 1 1,0 0-1,0 0 0,1 0 1,-1-1-1,0 1 0,1 0 1,-1 0-1,1-1 0,-1 1 1,1 0-1,-1-1 0,1 1 1,0-1-1,-1 1 0,1-1 1,0 1-1,-1-1 0,1 1 1,0-1-1,0 0 0,-1 1 1,1-1-1,0 0 0,0 0 1,0 1-1,-1-1 0,3 0 0,30 1-6415,-28-2 4504,15 0-4568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14125,'0'0'3791,"-2"8"202,1-5-3618,-8 35 2944,9-37-3201,0 0 0,0 1-1,-1-1 1,1 0 0,0 0 0,0 0-1,0 0 1,1 1 0,-1-1 0,0 0-1,0 0 1,1 0 0,-1 0 0,0 1-1,1-1 1,0 0 0,-1 0 0,1 0-1,-1 0 1,1 0 0,0 0 0,0 0-1,0 0 1,-1-1 0,1 1 0,0 0-1,0 0 1,0-1 0,0 1 0,0-1-1,0 1 1,0-1 0,3 2 0,1-2-41,0 1 0,1-1 0,-1 0 0,1 0 0,-1-1 0,0 0 0,1 1 0,-1-2 0,0 1 0,0-1 1,0 0-1,0 0 0,0 0 0,0 0 0,0-1 0,-1 0 0,1 0 0,-1 0 0,0-1 0,0 0 0,0 1 0,0-1 1,-1-1-1,0 1 0,0 0 0,0-1 0,0 1 0,-1-1 0,1 0 0,-1 0 0,0 0 0,-1 0 0,1-1 0,-1 1 1,0 0-1,-1-1 0,1 1 0,-1 0 0,0-1 0,-1-9 0,1 14-84,0 0 0,0 0-1,0 0 1,0 0 0,-1 0 0,1 0 0,0 0-1,0 0 1,-1 0 0,1 0 0,0 0 0,-1 0 0,1 1-1,-1-1 1,1 0 0,-1 0 0,1 0 0,-1 1-1,0-1 1,1 0 0,-1 1 0,0-1 0,0 0-1,0 1 1,1-1 0,-1 1 0,0 0 0,0-1 0,0 1-1,0 0 1,0-1 0,0 1 0,0 0 0,0 0-1,0 0 1,0 0 0,0-1 0,1 2 0,-1-1-1,0 0 1,0 0 0,0 0 0,-1 1 0,-1-1-22,0 1 0,1 0 0,-1 1 0,0-1 0,1 0 0,-1 1 1,1-1-1,0 1 0,-1 0 0,1 0 0,0 0 0,0 0 0,-3 3 0,-5 9 16,0 0-1,1 1 0,1-1 0,0 2 0,1-1 1,1 1-1,0 0 0,1 0 0,1 1 0,0 0 1,-2 23-1,6-39 15,0 0 0,0 0 0,0 0 0,0 0 0,0 0 0,0 0 0,1 0 0,-1-1 0,0 1 0,0 0-1,1 0 1,-1 0 0,0 0 0,1-1 0,-1 1 0,1 0 0,-1 0 0,1-1 0,-1 1 0,1 0 0,-1-1 0,1 1 0,0-1 0,0 1 0,-1-1 0,1 1 0,0-1 0,0 1 0,-1-1 0,1 0 0,1 1 0,1 0 5,0-1 0,0 0 1,0 0-1,-1 0 0,1 0 1,0-1-1,0 1 0,0-1 0,-1 0 1,5-1-1,3-2 16,0 0-1,1-1 1,-2-1-1,15-9 1,49-52-38,-56 49 10,1 1 1,0 1 0,31-21 0,-48 37-4,-1-1 0,0 1 0,0 0 0,1 0 0,-1 0 0,0-1 0,0 1 0,1 0 0,-1 0 0,0 0 0,1 0 0,-1 0 0,0 0 0,1 0 0,-1-1 0,0 1 0,1 0 0,-1 0 1,0 0-1,1 0 0,-1 0 0,0 1 0,1-1 0,-1 0 0,0 0 0,0 0 0,1 0 0,-1 0 0,0 0 0,1 0 0,-1 1 0,0-1 0,0 0 0,1 0 0,-1 0 0,0 1 0,1-1 0,1 16-119,-8 26 157,4-32-32,2-8 8,0 0 0,-1 0 0,1 0-1,0 0 1,0 0 0,0 0 0,0 1 0,0-1 0,1 0 0,-1 0 0,1 0 0,1 3 0,-2-4 8,0-1 0,1 0-1,-1 1 1,0-1-1,1 0 1,-1 1 0,1-1-1,-1 0 1,0 0 0,1 1-1,-1-1 1,1 0 0,-1 0-1,1 0 1,-1 1 0,1-1-1,-1 0 1,1 0 0,-1 0-1,1 0 1,-1 0-1,1 0 1,-1 0 0,1 0-1,-1 0 1,1-1 0,-1 1-1,1 0 1,-1 0 0,1 0-1,0-1 1,6-3 68,-1 0 0,1 0 0,-1-1 0,0 0 0,6-6 0,27-28-40,-25 25-48,0-1 0,1 2 0,1 0 0,27-18-1,-42 31 7,-1 0 0,0 0 0,0 0 0,0-1 0,1 1 0,-1 0 0,0 0 0,1 0 0,-1 0-1,0 0 1,0 0 0,1-1 0,-1 1 0,0 0 0,1 0 0,-1 0 0,0 0 0,0 0-1,1 0 1,-1 0 0,0 0 0,1 0 0,-1 0 0,0 0 0,1 1 0,-1-1 0,0 0-1,0 0 1,1 0 0,-1 0 0,0 0 0,1 0 0,-1 1 0,0-1 0,0 0 0,0 0-1,1 0 1,-1 1 0,0-1 0,0 0 0,0 0 0,1 1 0,-1-1 0,0 19-96,-10 18-40,5-26-923,0 0 0,2 1 1,-1-1-1,1 1 0,1 0 1,0 0-1,-1 13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15759,'0'0'9225,"-9"13"-8884,8-11-333,-7 8 33,1 0 0,1 0 0,0 1 0,0 0 0,1 0 0,0 1 0,1-1 0,0 1 0,1 0 0,-2 15 0,6 155 548,1-126-1546,-4-70 737,-1 1-1,0 0 1,-1 0-1,-1 0 1,0 1 0,-14-24-1,0-5-51,14 31 88,-3-13 897,11 19-348,10 7-405,53 20-303,-49-20-1004,-1 0-1,1-1 0,0-1 0,31-1 0,-38-1 732,0 0 0,1-1 0,-1 0 0,0-1 0,0 0-1,0 0 1,-1-1 0,17-9 0,-21 10 794,1-1 0,-1 0 0,0 0 0,0 0 0,-1-1 0,1 0 0,-1 0 0,0 0 0,3-6 0,-6 10 79,0 0 1,-1 0 0,1 0 0,-1 0 0,1 0 0,0 0 0,-1 0 0,0 0 0,1 0-1,-1-1 1,0 1 0,0 0 0,1 0 0,-1-1 0,0 1 0,0-1 0,-1 1-119,1 1 0,0 0 0,0-1 1,-1 1-1,1 0 0,0-1 0,0 1 1,-1 0-1,1 0 0,0-1 0,-1 1 0,1 0 1,-1 0-1,1 0 0,0 0 0,-1-1 1,1 1-1,0 0 0,-1 0 0,1 0 1,-1 0-1,1 0 0,0 0 0,-1 0 0,1 0 1,-1 0-1,1 0 0,0 0 0,-1 0 1,0 1-1,-2-1 31,0 1 1,0 0-1,1 0 1,-1 1-1,0-1 1,0 0-1,1 1 1,-1 0-1,1-1 1,-1 1-1,-2 3 1,1 0-48,1-1 0,-1 1 0,1 0 0,0-1 0,0 2 1,0-1-1,1 0 0,-1 0 0,2 1 0,-1 0 0,0-1 0,1 1 1,0 0-1,0 9 0,1-14-110,0 0-1,0-1 1,0 1 0,0-1 0,0 1 0,0-1-1,1 1 1,-1 0 0,0-1 0,0 1 0,1-1-1,-1 1 1,0-1 0,1 1 0,-1-1 0,0 1-1,1-1 1,-1 0 0,1 1 0,-1-1 0,1 1-1,-1-1 1,0 0 0,1 0 0,0 1 0,-1-1-1,1 0 1,-1 0 0,2 1 0,23 0 738,22-14 286,-33 3-1002,-1 0-1,0-1 1,0-1-1,-1 0 1,-1 0-1,0-1 0,-1-1 1,11-18-1,-22 68-1091,-2-25 1005,-1 0-41,1 0 0,0 0 0,1 1 0,0-1 0,1 1 1,0-1-1,2 20 0,-1-30-28,0 0 0,0 0 0,0 0-1,1 0 1,-1 0 0,0 0 0,1 0 0,-1 0 0,1 0 0,-1-1 0,1 1 0,0 0 0,-1 0 0,1 0 0,0-1 0,-1 1 0,1 0 0,0-1-1,0 1 1,0-1 0,-1 1 0,1-1 0,0 1 0,2 0 0,17 1-5805,-1-1-1862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14286,'0'0'11402,"-2"8"-11220,-13 37 472,1 0 1,3 0-1,2 1 1,-6 87-1,16-130-624,-1-1 0,1 0 0,0 1 0,-1-1-1,1 0 1,0 1 0,0-1 0,0 0 0,1 0 0,2 4-1,-4-6-128,0 1 0,1-1 1,-1 1-1,0-1 0,1 1 0,-1-1 0,0 0 0,1 1 0,-1-1 0,0 1 0,1-1 0,-1 0 0,1 1 0,-1-1 0,1 0 1,-1 1-1,1-1 0,-1 0 0,1 0 0,-1 0 0,1 1 0,-1-1 0,1 0 0,-1 0 0,1 0 0,0 0 0,-1 0 0,1 0 1,-1 0-1,1 0 0,-1 0 0,1 0 0,-1 0 0,1-1 0,-1 1 0,1 0 0,0 0 0,-1 0 0,1-1 0,-1 1 0,0 0 1,1-1-1,-1 1 0,1 0 0,-1-1 0,1 1 0,0-2 0,-2-22-12126,-3 13 4436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8264,'0'0'17899,"-1"8"-17829,-17 113 1054,7-61-205,-4 111 1,15-170-1085,0-1 0,-1 0-1,1 1 1,1-1 0,-1 1 0,0-1 0,0 0 0,0 1 0,0-1 0,0 1 0,0-1 0,0 0 0,0 1 0,1-1 0,-1 0 0,0 1 0,0-1 0,0 1 0,1-1 0,-1 0-1,0 0 1,1 1 0,-1-1 0,0 0 0,0 0 0,1 1 0,-1-1 0,1 0 0,-1 0 0,0 0 0,1 1 0,-1-1 0,0 0 0,1 0 0,-1 0 0,1 0 0,-1 0 0,0 0-1,1 0 1,-1 0 0,1 0 0,-1 0 0,0 0 0,1 0 0,-1 0 0,1 0 0,1 0-763,8 0-6642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14574,'0'0'14066,"-10"4"-14012,6-3-104,-32 13 187,35-14-174,-1 1-1,1 0 1,-1 0-1,1 0 1,-1 0-1,1 0 1,0 0-1,0 0 1,-1 0 0,1 1-1,0-1 1,0 0-1,0 1 1,0-1-1,0 1 1,1-1-1,-1 1 1,0-1 0,1 1-1,-1 0 1,1-1-1,-1 3 1,4-2 37,-1 0 1,1-1-1,-1 0 1,1 0-1,0 0 1,-1 0-1,1 0 1,0 0-1,0 0 1,0-1-1,3 1 1,-1 0 3,4 1-11,3 0-25,-1 0 0,0 1 0,21 9 0,-30-12 31,-1 0 1,0 1-1,0-1 1,0 0-1,0 1 1,0-1 0,0 1-1,0 0 1,0-1-1,0 1 1,-1 0-1,1-1 1,0 1-1,0 0 1,-1 0-1,1 0 1,0 0-1,-1 0 1,1 0 0,-1 0-1,1 0 1,-1 0-1,1 0 1,-1 0-1,0 0 1,1 0-1,-1 0 1,0 0-1,0 0 1,0 1-1,0-1 1,0 0 0,0 0-1,0 0 1,-1 0-1,1 0 1,0 0-1,0 0 1,-1 0-1,1 1 1,-1-1-1,1 0 1,-1-1-1,1 1 1,-1 0-1,0 0 1,1 0 0,-1 0-1,0 0 1,0-1-1,0 1 1,-1 1-1,-6 4 64,1 0 0,-1-1 0,0 0 0,-1 0 0,1-1 0,-1 0 0,0-1 0,0 0 0,0 0 0,-15 2 0,-25 0-4722,40-5-1977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11851,'0'0'12343,"9"-8"-11345,26-26-197,-34 33-764,0 0 1,0 0 0,0 0-1,1 0 1,-1 0 0,0 0 0,0 0-1,1 0 1,-1 1 0,1-1-1,-1 0 1,1 1 0,-1-1-1,1 1 1,-1 0 0,1-1 0,-1 1-1,1 0 1,-1 0 0,1 0-1,-1 0 1,1 0 0,0 0-1,-1 1 1,1-1 0,-1 0 0,1 1-1,-1-1 1,1 1 0,-1 0-1,0-1 1,1 1 0,-1 0-1,0 0 1,2 1 0,-1 0-38,0 1 0,-1-1 1,1 1-1,-1 0 0,0-1 0,1 1 1,-1 0-1,0 0 0,-1 0 1,1 0-1,0 0 0,-1 0 0,0 0 1,1 4-1,-2 3 5,0-1 0,-1 1-1,0 0 1,-1-1 0,1 1 0,-7 13 0,5-14 0,0 0 0,1 0 0,1 1 0,-1 0 0,2-1 0,-2 16 0,4-24 7,-1 0-1,1 0 0,0 0 1,-1 0-1,1 0 0,0 0 1,0-1-1,0 1 0,0 0 1,0 0-1,0-1 1,0 1-1,0 0 0,0-1 1,0 1-1,0-1 0,1 1 1,-1-1-1,0 0 0,0 0 1,0 1-1,1-1 1,-1 0-1,0 0 0,0 0 1,1 0-1,-1 0 0,2-1 1,40-1 886,-36 1-782,0-1 1,0 0-1,0 0 1,-1-1-1,1 0 0,-1 0 1,0-1-1,0 1 1,0-1-1,0-1 0,0 1 1,-1-1-1,0 0 0,0 0 1,0 0-1,-1-1 1,0 0-1,0 0 0,0 0 1,-1 0-1,0 0 0,0-1 1,0 0-1,-1 1 1,0-1-1,0 0 0,-1 0 1,0 0-1,0-9 0,-1 15-143,0 0-1,0 0 0,-1 0 1,1 0-1,0 0 0,0 0 0,-1 0 1,1 0-1,-1 0 0,1 1 1,-1-1-1,0 0 0,1 0 1,-1 0-1,0 0 0,1 1 0,-1-1 1,0 0-1,0 1 0,0-1 1,0 1-1,1-1 0,-1 1 1,0-1-1,0 1 0,0 0 0,0-1 1,0 1-1,0 0 0,0 0 1,0 0-1,0-1 0,-2 1 1,2 0-92,0 0 0,0 0 1,0 0-1,0 1 0,0-1 1,0 0-1,0 0 0,0 0 1,0 1-1,0-1 0,0 1 1,0-1-1,0 1 0,0-1 1,0 1-1,0-1 1,1 1-1,-1 0 0,0-1 1,0 1-1,1 0 0,-1 0 1,1-1-1,-1 1 0,0 0 1,1 0-1,-1 0 0,1 0 1,0 0-1,-1 0 0,1 0 1,0 0-1,0 0 0,-1 0 1,1 0-1,0 0 1,0 1-1,0 0-238,0-1 0,1 1 0,-1-1 0,0 0 1,0 1-1,1-1 0,-1 1 0,1-1 0,-1 0 0,1 1 0,-1-1 0,1 0 1,0 0-1,0 0 0,0 1 0,0-1 0,0 0 0,0 0 0,0 0 1,0 0-1,0-1 0,0 1 0,0 0 0,1 0 0,-1-1 0,0 1 0,0 0 1,1-1-1,-1 0 0,1 1 0,-1-1 0,0 0 0,1 1 0,-1-1 0,1 0 1,-1 0-1,1 0 0,-1-1 0,3 1 0,23 0-6295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9065,'0'0'12379,"-8"5"-11637,-76 49 2184,111-85-1383,-17 23-1687,12-10-39,-20 14 775,-12 8 862,3 1-1410,0-1 1,0 1 0,1 1 0,-1-1-1,1 1 1,1 0 0,-1 0 0,-5 9-1,8-11-32,1-1-1,-1 1 0,1 0 0,-1 0 0,1 0 0,0 0 1,1 0-1,-1 1 0,1-1 0,0 1 0,0-1 0,0 1 0,1-1 1,-1 1-1,1-1 0,1 8 0,-1-11 6,1 0-1,0 0 1,0 0 0,0 0-1,0-1 1,0 1 0,0 0-1,0 0 1,1-1 0,-1 1-1,0 0 1,0-1 0,0 1-1,1-1 1,-1 0 0,0 1-1,0-1 1,1 0 0,-1 0 0,0 0-1,1 0 1,-1 0 0,0 0-1,1 0 1,-1 0 0,0-1-1,3 0 1,35-9 397,-31 6-382,-1-2 0,0 1 0,0-1 0,0 0 0,0 0 0,-1-1 0,0 0 0,-1 0 0,0-1 0,8-13 0,28 45-1366,-36-22 1346,1 1-15,1 0 0,-1 0 1,0 0-1,-1 1 1,11 9-1,-14-11 3,0 1 1,0-1 0,0 1-1,-1 0 1,0 0-1,1-1 1,-1 1-1,0 0 1,0 0-1,-1 0 1,1 0-1,0 0 1,-1 0-1,0 0 1,0 0-1,0 4 1,0-7 116,1-3 31,0-1 0,0 1 0,0-1 0,-1 0 0,0 1 0,1-1 0,-1 1 0,-1-6 0,2-6-81,9-53-67,-10 67-10,0 1 0,1 0 0,-1-1 0,0 1 0,0 0 0,0-1 0,0 1 0,0 0 1,0-1-1,1 1 0,-1 0 0,0 0 0,0-1 0,0 1 0,1 0 0,-1 0 0,0-1 0,0 1 0,1 0 0,-1 0 0,0 0 0,0 0 0,1-1 0,-1 1 0,0 0 0,1 0 0,-1 0 1,0 0-1,1 0 0,-1 0 0,0 0 0,1 0 0,-1 0 0,0 0 0,1 0 0,-1 0 0,0 0 0,1 0 0,-1 0 0,0 0 0,1 0 0,-1 0 0,0 1 0,1-1 0,-1 0 0,0 0 0,0 0 1,1 0-1,-1 1 0,0-1 0,20 13-235,-15-10 282,1 0-11,0 0 0,1 0 1,-1-1-1,0 0 0,1 0 1,0 0-1,-1-1 1,1 0-1,0 0 0,-1-1 1,1 0-1,0 0 0,0-1 1,-1 0-1,1 0 0,0 0 1,-1-1-1,1 0 0,-1 0 1,0-1-1,0 1 0,1-1 1,-2-1-1,1 1 0,0-1 1,-1 0-1,0-1 0,0 1 1,0-1-1,6-7 1,-15 19-533,-3 7 557,-1-1 0,2 1 1,0 0-1,1 1 0,0-1 0,1 1 0,-2 15 0,6-29-61,0 0 0,0 0 0,0 0 0,0 0 0,0 0 0,1 0-1,-1 0 1,0 0 0,0 0 0,1 0 0,-1-1 0,1 1 0,-1 0 0,1 0-1,-1 0 1,1 0 0,0-1 0,-1 1 0,1 0 0,0-1 0,0 1-1,-1-1 1,1 1 0,0-1 0,0 1 0,0-1 0,0 1 0,0-1-1,1 1 1,-1-1-238,-1 0 1,1 0-1,0 0 0,0-1 0,0 1 0,0 0 1,-1 0-1,1 0 0,0-1 0,0 1 0,-1 0 0,1-1 1,0 1-1,-1 0 0,1-1 0,0 1 0,-1-1 0,1 0 1,0 1-1,-1-1 0,1 1 0,-1-1 0,1 0 0,-1 1 1,1-3-1,7-16-7541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14478,'-4'8'3427,"2"2"-608,2-1-1730,0 4-1025,2 0 0,6 1-1025,7 0-2274,-4-2-2659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8808,'0'0'8819,"-10"9"-6555,-3 1-1807,-46 39 2379,55-44-2702,0-1-1,0 0 1,0 1-1,0 0 1,1 0-1,-1 0 1,1 0-1,1 1 1,-1-1-1,1 1 1,-2 7-1,4-12-111,0 0 0,0 0 0,1-1 0,-1 1 0,0 0 0,1 0 1,-1-1-1,0 1 0,1 0 0,-1-1 0,1 1 0,-1 0 0,1-1 0,0 1 0,-1-1 0,1 1 0,-1-1 0,1 1 0,0-1 0,0 1 0,-1-1 0,1 0 0,0 1 0,0-1 1,-1 0-1,1 0 0,0 0 0,0 0 0,0 1 0,-1-1 0,1 0 0,0 0 0,0 0 0,0-1 0,0 1 0,-1 0 0,1 0 0,0 0 0,1-1 0,38-7 1285,-29 1-1249,0 0 0,0 0 1,-1-1-1,0 0 0,0-1 1,-1 0-1,0 0 0,-1-1 1,0-1-1,0 1 0,-1-1 1,7-15-1,-28 32-771,-7 10 614,13-7 111,0 1-1,0 1 0,1-1 0,-7 15 0,12-22-13,0 0 1,1 1-1,-1-1 1,1 1-1,-1 0 1,1-1-1,0 1 1,1 0-1,-1 0 1,1 0-1,0 0 1,0 0-1,0-1 1,0 1-1,0 0 1,1 0-1,0 0 1,1 5-1,-1-8-87,0 1 0,0-1 0,1 1-1,-1-1 1,0 0 0,1 0 0,-1 1 0,0-1 0,1 0-1,-1 0 1,1 0 0,0-1 0,-1 1 0,1 0 0,0-1-1,0 1 1,-1-1 0,1 1 0,0-1 0,2 0-1,24 2-4518,2-2-4488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14286,'0'0'16036,"0"10"-16116,-2 11 172,-2 0 1,0 0-1,-1 0 1,-1 0-1,-1-1 1,-13 28-1,7-17 138,2 1-1,-10 42 0,19-51 101,2-14-701,1-12-2300,0-2-1643,3-3-3101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 7591,'0'0'19266,"10"-4"-18609,1 0-519,1 0 0,0 1 0,23-4 1,-30 7-121,1-1 1,-1 1 0,1 0-1,-1 0 1,0 1 0,1-1-1,-1 1 1,0 1 0,1-1-1,-1 1 1,0-1 0,0 2-1,0-1 1,4 3 0,-8-4-12,0-1 1,-1 1-1,1-1 1,0 1 0,-1-1-1,1 1 1,-1-1-1,1 1 1,-1 0-1,1-1 1,-1 1-1,1 0 1,-1 0-1,0-1 1,1 1-1,-1 0 1,0 0 0,0-1-1,0 1 1,0 0-1,1 0 1,-1 0-1,0-1 1,0 1-1,0 0 1,-1 0-1,1 1 1,-13 22 481,-31 13 460,8-10-60,29-20-814,0-1 0,0-1 0,0 1 0,-1-1 0,1-1 0,-1 1 0,0-1 0,-1-1 0,1 0 0,-1 0 0,-17 4 0,25-8-30,-1 1 0,1 0 0,0-1 1,-1 1-1,1-1 0,-1 0 0,1 1 1,0-1-1,0 0 0,-1 0 0,1 0 1,0 0-1,0 0 0,0 0 0,0 0 1,0 0-1,0-1 0,0 1 0,1 0 1,-1 0-1,-1-3 0,-5-14-2282,4 2-8314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22197,'0'0'9833,"-27"60"-9192,24-32-545,-3 1-96,6-4 0,0 0 0,0-2 0,9-1-929,-3-2-1313,0-2-2434,-6 0-5158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13357,'0'0'13250,"1"12"-12263,2 7-660,-2 0 0,0 1 0,-1-1 0,-1 1 0,-1-1 0,-1 1 0,-6 21 0,-35 122 95,47-157-5700,6-13 1904,9-15-5207,-7 3-1295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68 113 4292,'0'0'21183,"10"0"-19069,-6 1-1961,0-1 0,1 0 0,-1 0 0,0 0 0,0 0 0,0-1-1,0 1 1,0-1 0,0 0 0,0-1 0,0 1 0,0-1 0,0 0 0,-1 0 0,1 0 0,-1 0 0,1 0 0,-1-1 0,0 0 0,0 1 0,0-1 0,4-6 0,-4 5-104,0 0 0,0-1 1,0 0-1,-1 1 1,0-1-1,0 0 0,2-7 1,-3 11-54,-1 0 0,0 0 0,0 0 0,1 0 1,-1 0-1,0 0 0,0 0 0,0 0 0,0 0 1,0 0-1,0 0 0,0 0 0,0 0 1,0 0-1,-1 0 0,1 1 0,0-1 0,-1 0 1,1 0-1,-1 0 0,1 0 0,-1 0 0,1 0 1,-1 1-1,1-1 0,-1 0 0,0 0 0,1 1 1,-1-1-1,0 1 0,0-1 0,0 0 0,1 1 1,-1-1-1,0 1 0,0 0 0,0-1 1,0 1-1,0 0 0,0 0 0,0-1 0,0 1 1,0 0-1,-1 0 0,-5 0-21,-1 1 0,1 0-1,-1 0 1,1 0 0,0 1 0,0 0-1,0 1 1,0-1 0,0 1 0,0 1-1,1-1 1,0 1 0,0 0 0,0 1-1,0-1 1,0 1 0,1 1 0,0-1 0,0 1-1,0-1 1,1 1 0,0 1 0,0-1-1,1 0 1,-1 1 0,1 0 0,1 0-1,-1 0 1,1 0 0,1 0 0,-1 0-1,0 9 1,3-13 33,-1-1-1,1 0 1,-1 0-1,1 0 1,0 0 0,0 0-1,0 0 1,0 0-1,0 0 1,0 0 0,0 0-1,1-1 1,-1 1-1,1 0 1,-1-1-1,1 1 1,0-1 0,-1 0-1,1 1 1,0-1-1,0 0 1,0 0-1,0 0 1,0 0 0,0-1-1,0 1 1,1-1-1,2 1 1,10 3 96,1-1-1,29 2 1,-32-4-74,97 4-786,-36-6-6800,-37 0-3884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9513,'0'0'14755,"8"0"-12678,0-1-1788,-1 0-1,1-1 1,-1 0 0,0 0 0,1-1-1,-1 0 1,0 0 0,-1 0-1,1-1 1,0 0 0,-1 0 0,0-1-1,6-5 1,18-17 92,33-37-1,-52 52-341,89-103 176,-86 98-165,-2-1-1,0 1 1,-1-2-1,-1 0 1,8-21-1,-18 40-70,0 0 0,0 0 1,0 0-1,0 0 0,0 0 0,0 0 0,0 0 0,0 0 0,0 1 0,-1-1 0,1 0 0,0 0 0,0 0 0,0 0 0,0 0 0,0 0 0,0 0 1,0 0-1,0 0 0,0 0 0,0 0 0,-1 0 0,1 0 0,0 0 0,0 0 0,0 0 0,0 0 0,0 0 0,0 0 0,0 0 0,0 0 0,0 0 1,0 0-1,-1 0 0,1 0 0,0 0 0,0 0 0,0 0 0,0 0 0,0-1 0,0 1 0,0 0 0,0 0 0,0 0 0,0 0 0,0 0 0,-13 13-364,-14 21 212,-16 32 158,3 1 1,-61 146 0,95-197 37,0 0 0,1 0 1,-5 33-1,10-6-3357,0-43 3105,0 0-1,0 0 1,0 1-1,0-1 1,0 0-1,0 1 1,0-1-1,1 0 0,-1 0 1,0 1-1,0-1 1,0 0-1,0 0 1,0 0-1,1 1 1,-1-1-1,0 0 1,0 0-1,0 0 0,1 1 1,-1-1-1,0 0 1,0 0-1,1 0 1,-1 0-1,0 0 1,0 1-1,1-1 0,-1 0 1,0 0-1,1 0 1,-1 0-1,0 0 1,0 0-1,1 0 1,-1 0-1,1 0 1,8 0-6904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55 13229,'0'0'5696,"-6"10"-5504,2-3-35,0-2 48,1 0 0,-1 0 1,1 0-1,0 1 0,1 0 0,-1-1 0,1 1 1,1 0-1,-1 0 0,1 0 0,0 0 0,0 1 0,0-1 1,1 7-1,1-12-99,0 0-1,-1-1 1,1 1 0,0 0 0,0-1-1,0 1 1,0-1 0,0 1 0,0-1-1,0 1 1,0-1 0,0 0 0,0 1 0,0-1-1,0 0 1,0 0 0,1 0 0,-1 0-1,0 0 1,0 0 0,0 0 0,1 0-1,29-3 1136,-24 1-1167,-1 0-1,1-1 1,-1 0 0,0-1 0,0 1 0,0-1 0,-1 0 0,1-1 0,-1 1 0,0-1-1,0 0 1,-1 0 0,7-10 0,16-15 221,-26 29-183,-13 29-673,10-24 576,1-1 0,-1 1 0,1-1 0,-1 1-1,1-1 1,0 1 0,1 0 0,-1 0-1,1 0 1,-1-1 0,1 1 0,0 0-1,1 0 1,0 4 0,0-6-3,0-1 1,0 1-1,0 0 0,1-1 1,-1 1-1,0-1 0,1 0 1,0 1-1,-1-1 1,1 0-1,0 0 0,-1 0 1,1 0-1,0 0 0,0-1 1,0 1-1,0 0 0,0-1 1,0 0-1,0 1 0,0-1 1,0 0-1,0 0 1,0 0-1,0 0 0,4-1 1,9 1 53,1 0 1,-1-1-1,0 0 0,1-1 1,-1-1-1,0-1 1,0 0-1,19-8 1,-33 11-27,-1 0 0,1 1 0,-1-1 0,1 0 0,-1 0 0,1 1 1,-1-1-1,0 0 0,1 0 0,-1 0 0,0 1 0,1-1 1,-1 0-1,0 0 0,0 0 0,0 0 0,0 0 0,0 0 0,0 1 1,0-1-1,0 0 0,0 0 0,0 0 0,-1 0 0,1 0 1,0 1-1,-1-1 0,1 0 0,0 0 0,-1 0 0,1 1 1,-1-1-1,1 0 0,-1 0 0,0 0 0,-24-35 102,20 30-59,1 1 84,0 0-1,1 0 0,0-1 0,0 1 0,0-1 0,-3-9 1,6 14-148,0 0 0,0 1 0,-1-1 0,1 0 0,0 1 0,0-1 0,1 0 0,-1 1 0,0-1 0,0 0 0,0 1 1,0-1-1,0 0 0,1 1 0,-1-1 0,0 1 0,1-1 0,-1 0 0,0 1 0,1-1 0,-1 1 0,1-1 0,-1 1 1,1-1-1,1 0-32,0 0 1,0 0-1,0 0 1,0 0 0,0 1-1,0-1 1,0 1-1,0 0 1,0-1-1,0 1 1,0 0 0,3 0-1,29 1-270,41-2-5963,-62-3 598,-3-7-3646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13965,'0'0'6727,"62"25"-6599,-37-16-1538,-1 0-4836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96 9033,'0'0'10965,"0"-9"-7132,0-27-1287,0 35-2474,0 0-1,-1 1 1,1-1-1,0 0 1,0 1-1,-1-1 1,1 0 0,-1 1-1,1-1 1,0 0-1,-1 1 1,1-1-1,-1 1 1,1-1 0,-1 1-1,0-1 1,1 1-1,-1-1 1,0 1-1,1-1 1,-1 1-1,0 0 1,1 0 0,-1-1-1,0 1 1,1 0-1,-1 0 1,0 0-1,0 0 1,1-1 0,-1 1-1,0 0 1,-1 1-1,-22 3 117,18 0-209,0-1-1,0 1 1,1 0 0,-1 1-1,1 0 1,0 0 0,0 0 0,1 0-1,-1 1 1,-5 9 0,0 2-1,0 0 1,-12 29-1,21-43 4,0 0 0,-1 0 0,1 0 0,1 1 0,-1-1 0,0 0 0,1 0 0,-1 1 0,1-1 0,0 0 0,0 1 0,1-1 0,0 6 0,0-7 12,0-1 0,-1 0-1,1 1 1,0-1-1,0 0 1,0 0 0,0 0-1,0 0 1,0 0 0,1 0-1,-1 0 1,0 0-1,0 0 1,1-1 0,-1 1-1,0-1 1,1 1 0,-1-1-1,1 1 1,-1-1-1,1 1 1,-1-1 0,1 0-1,-1 0 1,1 0 0,-1 0-1,1 0 1,-1 0-1,3-1 1,5-1 47,0 0-1,0-1 0,0 1 1,0-2-1,0 1 1,-1-1-1,0-1 1,0 1-1,0-1 1,0-1-1,-1 1 0,0-2 1,0 1-1,7-9 1,7-9 271,-1 0 0,30-49 0,-20 21-335,-28 47-398,-19 33 80,7-12 253,1-1 37,-1 0 0,2 1-1,0 0 1,1 0 0,1 1-1,0 0 1,1 0 0,-4 30-1,9-46-73,0 1 0,0-1 0,0 0 1,1 0-1,-1 0 0,1 1 0,-1-1 0,1 0 0,-1 0 0,1 0 0,0 0 0,-1 0 0,1 0 0,0 0 0,0 0 0,0 0 1,0 0-1,0 0 0,0-1 0,0 1 0,0 0 0,0-1 0,0 1 0,0-1 0,0 1 0,0-1 0,1 1 0,-1-1 0,0 0 1,0 0-1,1 1 0,-1-1 0,0 0 0,3-1 0,2 2-1492,1-1 1,-1 0-1,1 0 1,-1-1-1,13-2 0,7-9-7394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5765,'0'0'12626,"-10"6"-9434,5-2-2932,-50 39 3047,52-40-3187,0 0 0,0 1 1,0-1-1,0 0 1,1 1-1,0 0 0,-1 0 1,1 0-1,0 0 1,1 0-1,-1 0 1,1 0-1,0 0 0,0 1 1,-1 6-1,3-10-116,-1 0 0,1 0 0,-1-1 0,1 1 0,-1 0 0,1 0 0,0-1 0,0 1 0,-1 0 0,1-1-1,0 1 1,0-1 0,0 1 0,-1-1 0,1 1 0,0-1 0,0 0 0,0 1 0,0-1 0,0 0 0,0 0 0,0 0 0,0 0 0,0 1-1,0-1 1,0 0 0,0-1 0,0 1 0,0 0 0,0 0 0,0 0 0,0-1 0,-1 1 0,3-1 0,36-10 136,-28 3-120,0-1-1,-1 0 1,0-1 0,-1 0 0,0 0-1,0-1 1,-1 0 0,-1-1 0,10-19-1,-49 59-937,-15 35 1603,44-57-564,0 0 0,0 0 0,0 0 1,0 0-1,1 0 0,0 0 0,1 0 0,-1 1 1,1-1-1,0 8 0,2-13-106,-1 0-1,1 0 1,0 0-1,-1 0 1,1 0 0,0 0-1,0 0 1,0 0-1,0-1 1,-1 1-1,1 0 1,0 0 0,1-1-1,-1 1 1,0 0-1,0-1 1,0 0 0,0 1-1,0-1 1,1 1-1,-1-1 1,0 0-1,0 0 1,0 0 0,1 0-1,-1 0 1,0 0-1,0 0 1,1 0-1,-1 0 1,2-1 0,2 1-456,-1-1 0,1 1 0,-1-1 0,1 0 0,-1 0 0,1 0 0,-1 0 0,7-4 0,9-11-5767,1-3-4822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16 9065,'0'0'19346,"-8"-5"-19416,5 4 64,0-1-1,0 1 1,1 0-1,-1 0 1,-1 0-1,1 0 0,0 0 1,0 0-1,0 1 1,0 0-1,0 0 0,-1-1 1,1 2-1,0-1 1,0 0-1,0 1 1,0-1-1,0 1 0,-1 0 1,1 0-1,1 0 1,-1 1-1,0-1 0,0 1 1,0-1-1,1 1 1,-1 0-1,1 0 1,-4 3-1,5-3 7,-40 30-84,39-31 77,-1 1 0,1 0 0,0 0-1,0 0 1,0 1 0,1-1 0,-1 0-1,0 1 1,1-1 0,0 1 0,-1 0-1,1-1 1,0 1 0,-1 5 0,3-7 11,0 0 1,-1-1-1,1 1 0,0 0 1,0 0-1,0-1 1,0 1-1,0 0 0,-1-1 1,1 1-1,0-1 1,0 0-1,0 1 0,1-1 1,-1 0-1,0 1 1,0-1-1,0 0 0,0 0 1,0 0-1,0 0 1,0 0-1,0 0 0,2-1 1,39 1 95,-33 0-102,3 0 16,64 4-30,-74-4 11,-1 0-1,1 0 1,0 0-1,0 0 1,0 1-1,0-1 1,0 1-1,0 0 1,-1-1 0,1 1-1,0 0 1,0 0-1,-1 0 1,1 0-1,-1 0 1,1 0-1,-1 1 1,1-1 0,-1 1-1,0-1 1,0 1-1,1-1 1,-1 1-1,0-1 1,-1 1-1,1 0 1,0 0-1,0-1 1,-1 1 0,2 4-1,-3-4 25,0 1-1,0 0 1,0-1-1,0 1 1,0-1 0,0 0-1,-1 1 1,1-1-1,-1 0 1,0 0-1,0 0 1,1 0 0,-1 0-1,-1 0 1,1 0-1,0-1 1,0 1 0,-1-1-1,1 1 1,0-1-1,-1 0 1,1 0-1,-1 0 1,0-1 0,1 1-1,-5 0 1,-46 8-987,26-10-2660,16-3-3291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8008,'0'0'13217,"-1"8"-11733,-22 91 2659,-2 16-3030,18-61-10570,7-74 4145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14510,'0'0'8392,"59"-3"-6599,-35 3 65,5 0-320,-3 0-738,4 3-640,-3-2-95,-3 1-1,-3-1-160,-6-1-994,-8 0-1536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19314,'0'0'9449,"-23"53"-7111,23-46-1569,6-7-2787,0-13-3139,-5-5-7975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8712,'0'0'18258,"71"18"-16401,-39-18-672,2 0-704,-2 0-385,2 0-128,-6 0-481,-9 0-832,-8 0-1474,-5 3-2305</inkml:trace>
  <inkml:trace contextRef="#ctx0" brushRef="#br0" timeOffset="1">1 203 13357,'0'0'13901,"60"-4"-13773,-34-3-384,1-1-2018,-5 0-2051,1 0-2945,2 0-5991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7399,'0'0'5408,"11"-3"-2995,78-18 3728,-78 19-5474,0 0-1,0 1 0,0 0 1,0 1-1,0 0 0,0 1 1,19 4-1,-29-5-653,0 0 1,0 1-1,0-1 0,0 1 1,0 0-1,0-1 1,0 1-1,0 0 0,0-1 1,0 1-1,0 0 0,0 0 1,0 0-1,-1 0 1,1 0-1,0 0 0,-1 0 1,1 0-1,-1 0 0,1 0 1,-1 0-1,1 1 0,-1-1 1,0 0-1,1 2 1,-1 0 51,0 1 0,0 0 1,0 0-1,-1 0 0,1-1 0,-1 1 1,0 0-1,-2 5 0,2-4 63,-1 0 0,0 0-1,0 0 1,-1 0-1,1 0 1,-1-1 0,0 1-1,0-1 1,-1 0 0,1 0-1,-1 0 1,-5 4-1,8-8 66,24-28 1301,-17 19-1510,0 0 0,0 0 0,-1 0 0,0-1 0,-1 0 0,0 0 0,-1 0 0,1-1 0,1-16 0,-5 26-181,0 3-225,0-1 375,0 1-1,0-1 1,0 1 0,0 0-1,0-1 1,0 1-1,0-1 1,1 1-1,-1-1 1,0 1-1,1-1 1,0 1-1,-1-1 1,1 1-1,0-1 1,0 0-1,0 2 1,10 0 74,-1 0 0,0 0 0,0-1 0,1 0 0,-1-1 0,1 0 0,0-1 1,-1 0-1,1-1 0,-1 0 0,1 0 0,-1-1 0,1-1 0,-1 0 0,0 0 0,0-1 1,0 0-1,-1-1 0,1 0 0,-1 0 0,0-1 0,-1 0 0,1-1 0,-1 0 0,12-14 0,-20 21-17,1-1-1,0 1 0,-1-1 0,1 1 1,0-1-1,-1 0 0,1 1 0,-1-1 0,1 0 1,-1 1-1,0-1 0,1 0 0,-1 0 1,0 0-1,1 1 0,-1-1 0,0 0 0,0 0 1,0 0-1,0 0 0,0 1 0,0-1 1,0 0-1,0 0 0,0 0 0,0-1 1,-1 2-23,0-1 0,0 1 1,0 0-1,0-1 0,0 1 1,0 0-1,1 0 0,-1 0 1,0 0-1,0 0 1,0 0-1,0 0 0,0 0 1,0 0-1,0 0 0,0 0 1,0 0-1,-1 1 1,-43 17-377,39-14 396,0 0 0,1 0 0,-1 1-1,1 0 1,1 0 0,-1 0 0,1 1-1,0 0 1,0 0 0,0 0 0,1 0-1,0 0 1,0 1 0,0-1 0,1 1-1,0 0 1,1 0 0,-2 9 0,4-15-3,-1 1 0,1 0 0,0-1 1,0 1-1,-1 0 0,1-1 0,0 1 1,0-1-1,1 1 0,-1-1 1,0 1-1,0-1 0,1 0 0,-1 0 1,1 0-1,-1 0 0,1 0 1,-1 0-1,1 0 0,0 0 0,-1 0 1,1-1-1,0 1 0,0-1 0,-1 0 1,1 1-1,0-1 0,0 0 1,0 0-1,0 0 0,2 0 0,7 1 45,0-1-1,-1 0 1,1-1-1,15-2 1,-16 0-20,0 0 1,0 0 0,0-1 0,-1 0 0,0-1 0,0 0 0,0-1-1,12-10 1,61-60 137,-61 54-122,-28 31-98,0 0-1,0 0 1,1 1-1,1 0 1,-1 0 0,1 0-1,1 1 1,0-1 0,1 1-1,0 0 1,-3 22-1,6-32 26,0 1 0,1-1 0,-1 0 0,1 1 0,-1-1 0,1 0 0,-1 1 0,1-1 0,0 0 0,0 0-1,0 1 1,0-1 0,0 0 0,0 0 0,0 0 0,0 0 0,0 0 0,0-1 0,0 1 0,1 0 0,-1 0-1,0-1 1,0 1 0,1-1 0,-1 1 0,1-1 0,1 1 0,12 0-3400,-2-5-3824,-1-11-4856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17168,'0'0'7207,"19"52"-8072,-8-34-2434,6-2-2338,-2-2-3876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15278,'0'0'7480,"-12"4"-6338,9-3-1114,-7 3 367,0 0 1,1 1-1,-1 0 0,-14 11 0,21-14-345,1 0 0,-1 0 1,1 1-1,-1-1 0,1 1 0,0-1 0,0 1 0,0 0 0,0 0 0,0 0 0,1 0 0,-1 0 0,1 0 0,0 1 0,0-1 0,0 0 0,1 1 0,-1-1 0,1 0 0,-1 1 0,1-1 0,1 6 0,0-6-39,1 1-1,0-1 1,-1 0 0,1 1 0,1-1-1,-1 0 1,0 0 0,1-1 0,0 1-1,-1 0 1,6 2 0,10 14-49,-14-14-2,-1 1-1,0-1 1,0 1 0,-1-1 0,1 1 0,-1 0 0,0 0 0,-1 0 0,0 0-1,0 0 1,0 0 0,-1 1 0,1-1 0,-2 0 0,1 0 0,-1 0 0,1 1-1,-2-1 1,1 0 0,-1 0 0,-2 6 0,0-2 161,0-1 0,0 0 0,-1 0-1,0 0 1,-1-1 0,0 1 0,0-1 0,-1 0 0,0-1 0,0 0 0,0 0-1,-12 7 1,18-13-79,1-1 0,0 1 0,-1-1 0,1 0 1,-1 0-1,1 1 0,0-1 0,-1 0 0,1 0 0,-1 1 0,1-1 0,-1 0 0,1 0 0,-1 0 0,1 0 0,-1 0 0,1 0 0,-1 1 0,1-1 0,-1 0 0,1-1 0,-1 1 0,1 0 0,-1 0 0,1 0 0,-1 0 0,1 0 0,-1 0 0,1-1 0,-1 1 0,1 0 0,0 0 0,-1-1 0,1 1 1,-1 0-1,1-1 0,0 1 0,-1-1 0,-5-24 373,12-33-927,-1 39 244,1 0 0,0 1-1,2 0 1,0 0 0,1 1 0,1 0-1,0 0 1,1 1 0,1 0 0,1 1-1,0 1 1,1 0 0,0 1 0,1 0-1,27-17 1,-42 30 270,1 0 0,-1-1 1,0 1-1,1 0 0,-1 0 0,0-1 0,1 1 0,-1 0 1,0 0-1,1 0 0,-1 0 0,0-1 0,1 1 0,-1 0 1,1 0-1,-1 0 0,0 0 0,1 0 0,-1 0 0,0 0 1,1 0-1,-1 0 0,1 0 0,-1 0 0,0 0 0,1 1 1,-1-1-1,1 0 0,-1 0 0,0 0 0,1 0 0,-1 1 1,0-1-1,1 0 0,-1 0 0,0 1 0,0-1 0,1 0 1,-1 0-1,0 1 0,0-1 0,1 1 0,2 21 423,-4-20-350,1 0 0,0-1 0,0 1 0,0 0 0,0 0 0,0-1 0,0 1 0,0 0 0,1 0 0,-1 0 0,1-1 0,-1 1 0,1 0 0,0-1-1,-1 1 1,1-1 0,0 1 0,0-1 0,0 1 0,0-1 0,0 1 0,1-1 0,1 1 0,4 1 33,1-1 1,-1-1-1,1 1 0,0-1 1,0-1-1,0 0 0,-1 0 1,1 0-1,0-1 0,0 0 1,-1 0-1,1-1 0,12-4 1,-11 2-71,1 1-1,-1-2 1,0 1 0,-1-1 0,1 0 0,-1-1-1,0 0 1,0-1 0,-1 1 0,9-11-1,-9 7 364,-14 14-272,-14 16-135,17-15 54,0 1 1,1-1 0,-1 1-1,1 0 1,1 0-1,-3 6 1,5-11-36,-1 0-1,1 0 1,0 0-1,0 0 0,0 0 1,0-1-1,0 1 1,0 0-1,0 0 1,0 0-1,0 0 1,0 0-1,1-1 1,-1 1-1,0 0 1,1 0-1,-1 0 1,0-1-1,1 1 1,0 1-1,0-1 1,1 0-1,-1 0 1,0-1 0,0 1-1,1 0 1,-1-1-1,1 1 1,-1-1 0,0 1-1,1-1 1,-1 0-1,1 1 1,-1-1 0,1 0-1,-1 0 1,3 0-1,8-1-43,0 0 0,1-1 0,-1 0-1,0-1 1,-1 0 0,1-1 0,0-1 0,-1 1-1,0-2 1,0 1 0,-1-2 0,1 1-1,-1-2 1,-1 1 0,1-1 0,-2-1-1,1 1 1,-1-2 0,13-17 0,-87 84-887,62-52 794,-27 36 752,29-38-888,1 0 1,0-1-1,0 1 0,0 0 0,0 0 1,0 0-1,0-1 0,1 1 1,-1 4-1,10-12-9627,-1-10-3453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13837,'0'0'4580,"3"9"-4185,-2-3-416,1-1 0,0 1 0,0-1 0,0 0 0,1 1 0,0-1 0,6 9 0,-6-11-332,0 0 1,0 0 0,0 0 0,1-1 0,-1 1 0,1-1 0,-1 0 0,1 0 0,0 0 0,0 0-1,0-1 1,0 1 0,0-1 0,6 1 0,16-2-1367,-1 0 3929,-12 3 7709,-35 26-8360,21-28-1543,0 0-1,0-1 1,1 1 0,-1 0 0,0 0 0,0 0 0,1 0 0,-1 0 0,1 0 0,-1 0 0,1 0-1,-1 0 1,1 0 0,0 1 0,0-1 0,-1 0 0,1 0 0,0 0 0,0 0 0,0 1 0,0-1 0,0 0-1,0 0 1,1 0 0,-1 0 0,0 0 0,0 1 0,1-1 0,-1 0 0,1 0 0,-1 0 0,1 0-1,0 0 1,-1 0 0,2 1 0,2 0 36,0 0-1,0 0 0,0-1 1,0 0-1,0 0 1,0 0-1,1 0 0,4 0 1,22 6-265,-23-5 136,-1 0 0,0 1 1,0 1-1,0-1 1,11 9-1,-17-12 107,0 1 1,0 0-1,0-1 1,-1 1-1,1 0 0,0 0 1,0 0-1,-1-1 1,1 1-1,-1 0 1,1 0-1,-1 0 0,1 0 1,-1 0-1,0 0 1,1 0-1,-1 0 1,0 1-1,1 0 0,-2 0 55,1-1-1,-1 0 1,1 0-1,-1 1 1,1-1-1,-1 0 0,0 0 1,0 0-1,1 0 1,-1 0-1,0 1 1,0-2-1,0 1 0,0 0 1,0 0-1,0 0 1,-1 0-1,1-1 1,0 1-1,-2 0 1,-4 3 259,0-1 1,0-1 0,0 1 0,-1-1-1,1 0 1,-1-1 0,-14 2 0,-28-2-2260,44-1 1280,-4-3-4626,7-2-1335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8200,'0'0'3721,"5"-10"-310,2-5-2108,16-33 3832,-23 48-4998,0 0 1,0-1-1,0 1 1,0 0-1,1 0 0,-1-1 1,0 1-1,0 0 1,0-1-1,0 1 1,0 0-1,0 0 0,0-1 1,1 1-1,-1 0 1,0 0-1,0 0 1,0-1-1,0 1 0,1 0 1,-1 0-1,0 0 1,0 0-1,1-1 1,-1 1-1,0 0 0,0 0 1,1 0-1,-1 0 1,0 0-1,0 0 0,1 0 1,-1 0-1,0 0 1,0 0-1,1 0 1,-1 0-1,0 0 0,1 0 1,-1 0-1,1 0 1,3 13 1289,-3 28-1989,-1-37 1068,-1 19-236,-2 1 1,-4 24-1,-1-1-924,4 1-3496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11691,'0'0'8403,"1"-8"-4992,6-27-1329,-7 33-1976,1 1 1,-1 0-1,1 0 1,0-1-1,0 1 1,0 0-1,0 0 1,0 0-1,0 0 1,0 0-1,0 0 1,0 0-1,0 0 1,0 0-1,1 1 1,-1-1-1,0 0 1,1 1-1,-1-1 1,0 1-1,1 0 1,-1-1-1,1 1 1,1 0-1,38-1 392,-30 1-428,32-1-186,34-1 290,-71 2-739,1 0 0,-1 1 1,0 0-1,0 0 0,0 1 0,-1 0 1,1-1-1,0 2 0,6 3 0,-1 8-10218,-11-8 613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12075,'0'0'12428,"57"8"-10794,-31-4-769,-5-2-737,9 3-64,-3 2-513,-9-1-1440,-1 1-1250,-7-2-2563</inkml:trace>
  <inkml:trace contextRef="#ctx0" brushRef="#br0" timeOffset="1">1 149 9449,'0'0'19538,"58"5"-18609,-24-10-640,2 1-225,0 0-96,0 3-1089,0 1-1538,-6 0-1953,0-1-2627,-4-3-5862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43 307 3908,'0'0'16116,"-7"-3"-13890,-21-12-240,28 15-1898,-1-1 0,1 1 0,-1 0 0,1-1 0,-1 1 0,1 0 0,-1-1 0,1 1 0,0-1 0,-1 1 0,1-1 0,0 1 0,-1-1 0,1 1 0,0-1 1,0 1-1,-1-1 0,1 1 0,0-1 0,0 0 0,0 1 0,0-1 0,0 1 0,0-1 0,0 0 0,0 1 0,0-1 0,0 1 0,0-1 0,0 1 0,0-1 0,0 0 0,0 1 0,1-1 0,-1 1 0,0-1 0,1 1 0,-1-1 0,0 1 0,1-1 0,-1 1 0,0-1 0,1 1 0,-1 0 0,1-1 0,-1 1 0,1-1 0,-1 1 0,1 0 0,0-1 0,22-13 319,-20 13-410,-1 0 0,1 0 0,0 0 0,-1 1 0,1-1 0,0 1 0,0-1 0,0 1 0,-1 0 1,1 0-1,0 1 0,0-1 0,0 1 0,-1-1 0,1 1 0,0 0 0,0 0 0,-1 0 0,1 0 1,-1 0-1,1 1 0,-1-1 0,0 1 0,1 0 0,-1-1 0,0 1 0,0 0 0,0 0 0,2 4 1,-1-2-13,-1 0 1,0 0 0,0 0 0,0 0 0,-1 0 0,0 0 0,1 0 0,-1 1 0,-1-1 0,1 0 0,-1 1 0,1-1 0,-1 1 0,0-1 0,-1 0-1,1 1 1,-1-1 0,0 1 0,-2 4 0,1-50 3431,-1-42-3679,3 82 81,0 2-235,-1-1 380,1 1 0,0 0 0,0-1-1,0 1 1,-1 0 0,1-1 0,0 1-1,0 0 1,0-1 0,0 1 0,0 0-1,0-1 1,0 1 0,0 0 0,1-1-1,-1 1 1,0 0 0,0-1 0,1 1-1,-1-1 1,0 1 0,0 0 0,1-1-1,-1 1 1,1-1 0,-1 1-1,0-1 1,1 1 0,-1-1 0,2 1-1,15 12 93,-12-11-84,-1-1 1,1 0 0,-1-1 0,1 1 0,0-1 0,-1 0 0,1 0 0,-1 0-1,1-1 1,0 0 0,-1 1 0,1-2 0,-1 1 0,0 0 0,1-1-1,-1 0 1,0 0 0,0 0 0,0-1 0,0 1 0,0-1 0,-1 0-1,7-6 1,-9 7-9,66-100-1653,-60 89 1635,0-1 0,-1 1 0,0-1 0,-1 0-1,6-29 1,-10 42 45,-1 0 0,0 0-1,0 0 1,1 0-1,-1 0 1,0 0 0,0 0-1,0 0 1,0-1 0,0 1-1,0 0 1,-1 0-1,1 0 1,0 0 0,0 0-1,-1 0 1,1 0-1,-1 0 1,1 0 0,-1 0-1,1 0 1,-2 0 0,2 0-8,-1 1 0,0 0 0,0 0 1,0-1-1,1 1 0,-1 0 1,0 0-1,0 0 0,0 0 1,1 0-1,-1 0 0,0 1 0,0-1 1,0 0-1,1 0 0,-1 0 1,0 1-1,0-1 0,1 0 1,-1 1-1,-1 0 0,-36 30-232,25-16 335,2 1 0,0 0 0,0 0 0,1 1 0,-7 20 0,13-29 6,1 0 0,0 0 1,0 0-1,1 1 1,0-1-1,1 1 0,0-1 1,0 1-1,1-1 1,0 1-1,0-1 0,1 1 1,4 16-1,-3-20-202,0-1 0,1 0-1,-1 0 1,1 0 0,0 0-1,0-1 1,0 1 0,1-1-1,-1 1 1,1-1 0,0 0 0,4 2-1,-4-2-1134,-1-1-1,1 0 1,0 0 0,0 0-1,0-1 1,0 1-1,8 1 1,2-3-6629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1858,'0'-1'608,"0"-2"-576,0 1-1377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46 214 10314,'0'0'2391,"-9"0"-997,-25 0 388,31 0 758,30 0-638,127-13 86,-55 1-1387,798-52 149,-1 35-208,-1366 17-818,-386 14-398,800 3 672,-58 4 32,-150 32 1,377-36-320,519-38 319,-309 11-22,-86 10 1,175-11 14,-381 18-78,-22 3-7,-20 0-19,-443-15-1737,260 1-2423,77 3-136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1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105 206 3619,'6'-22'757,"9"-23"2437,17 0 5003,-28 41-7410,0 0 0,-1 0-1,1 0 1,-1 0 0,0-1 0,0 0 0,-1 1 0,1-1 0,-1 0 0,0 0 0,-1-1 0,1 1 0,-1 0 0,0 0 0,0-9 0,-1 13-793,-1 1 0,1-1 0,-1 0 0,0 1 1,1-1-1,-1 0 0,0 1 0,0-1 1,0 1-1,0-1 0,1 1 0,-1-1 1,0 1-1,0 0 0,0-1 0,0 1 0,0 0 1,0 0-1,0-1 0,0 1 0,0 0 1,0 0-1,0 0 0,0 1 0,0-1 1,0 0-1,0 0 0,0 0 0,0 1 1,-1-1-1,-32 8-296,28-3 320,1-1 1,-1 1-1,1 0 1,0 0-1,0 0 0,1 1 1,-1 0-1,1 0 1,1 0-1,-1 0 0,1 0 1,0 1-1,0 0 1,1-1-1,0 1 1,0 0-1,1 0 0,0 0 1,-1 11-1,0 16 154,1 0-1,7 61 1,-4-74-131,34 247 1555,-42-288-1445,-1 1 0,-1 0 1,-19-32-1,-2-5-1979,20 39 1314,-8-23-2060,17 39 2526,0 0 0,-1 0-1,1 0 1,0-1 0,0 1-1,0 0 1,0 0 0,0 0 0,0 0-1,0-1 1,1 1 0,-1 0-1,0 0 1,1 0 0,-1 0-1,1 0 1,-1 0 0,1 0-1,-1 0 1,1 0 0,0 0-1,0 0 1,-1 0 0,1 0 0,0 0-1,0 1 1,0-1 0,0 0-1,0 1 1,2-2 0,5-2 262,0 0 1,1 0 0,-1 1 0,1 0 0,0 1-1,0-1 1,0 2 0,18-2 0,-16 3-1495,1 1-1,-1 0 1,1 0 0,10 4-1,-3-2-4367,-6-3-1585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111 152 9353,'0'0'11670,"-8"1"-11355,2 1-295,1 0 1,0 0 0,0 0 0,0 1 0,1 0-1,-1 0 1,0 0 0,1 0 0,0 1 0,0-1 0,0 1-1,0 0 1,1 0 0,-1 1 0,1-1 0,0 1-1,0 0 1,1-1 0,-4 11 0,3-9 125,0 0-1,1 0 1,-1 0-1,1 0 1,1 1 0,-1-1-1,1 1 1,0 8 0,1-14-47,0 1 0,0-1 0,0 1 0,1-1 0,-1 1 0,0-1 0,1 1 0,-1-1 0,1 1 0,0-1 0,-1 1 0,1-1 0,0 0 0,0 1 0,0-1 0,0 0 0,0 0 0,0 0 0,0 0 0,0 0 0,1 0 0,-1 0 0,0 0 0,0 0 0,1-1 0,-1 1 0,1 0 0,-1-1 0,1 1 1,-1-1-1,1 0 0,-1 1 0,1-1 0,-1 0 0,1 0 0,-1 0 0,1 0 0,2-1 0,1 1-12,-1-1 0,0 0 0,1 0 0,-1 0 0,0 0 0,0-1 1,0 1-1,0-1 0,0 0 0,0-1 0,0 1 0,-1-1 0,1 1 0,-1-1 0,0 0 1,0-1-1,0 1 0,0 0 0,0-1 0,-1 1 0,3-6 0,0 1 44,-1 0-1,0 0 1,-1 0-1,1 0 1,-2 0 0,1-1-1,-1 0 1,-1 1-1,1-1 1,-1-10-1,-1 19-140,0 0-1,0 0 1,0-1-1,-1 1 1,1 0-1,0 0 1,0 0-1,0 0 0,0 0 1,-1-1-1,1 1 1,0 0-1,0 0 1,0 0-1,-1 0 1,1 0-1,0 0 1,0 0-1,0 0 0,-1 0 1,1 0-1,0 0 1,0 0-1,0 0 1,-1 0-1,1 0 1,0 0-1,0 0 1,-1 0-1,1 0 0,0 0 1,0 0-1,0 0 1,-1 0-1,1 0 1,0 0-1,0 0 1,0 0-1,-1 1 1,1-1-1,0 0 1,0 0-1,0 0 0,0 0 1,0 1-1,-1-1 1,1 0-1,0 0 1,0 0-1,0 1 1,0-1-1,0 0 1,0 0-1,0 0 0,0 1 1,0-1-1,0 0 1,0 0-1,0 1 1,-11 12-671,11-12 677,-1 0 1,1-1-1,-1 1 0,1 0 0,0 0 1,-1 0-1,1 0 0,0 0 0,0 0 1,0 0-1,-1 0 0,1 0 0,0 0 1,0 0-1,1 0 0,-1 0 1,0 0-1,0 0 0,0 0 0,1-1 1,-1 1-1,0 0 0,1 0 0,-1 0 1,1 0-1,-1 0 0,1 0 0,-1-1 1,1 1-1,-1 0 0,1-1 0,0 1 1,0 0-1,-1-1 0,1 1 1,0-1-1,0 1 0,0-1 0,0 1 1,-1-1-1,1 1 0,0-1 0,0 0 1,0 0-1,0 1 0,0-1 0,0 0 1,0 0-1,0 0 0,0 0 0,0 0 1,0 0-1,0-1 0,0 1 0,1 0 1,4-2 41,-1 1 1,1 0 0,-1-1-1,1 0 1,-1 0 0,0-1-1,0 1 1,6-6 0,-1 1-4,-1-1 1,0 0 0,0 0-1,-1-1 1,0-1-1,-1 1 1,0-1 0,0 0-1,-1-1 1,0 1-1,-1-1 1,-1 0 0,1-1-1,-2 1 1,0-1-1,0 0 1,1-17-1,-4 29-55,0-1-1,0 1 0,0 0 0,0-1 1,-1 1-1,1 0 0,0-1 0,0 1 1,-1 0-1,1 0 0,0-1 0,-1 1 0,1 0 1,0 0-1,-1 0 0,1-1 0,0 1 1,-1 0-1,1 0 0,0 0 0,-1 0 0,1 0 1,-1 0-1,1-1 0,0 1 0,-1 0 1,1 0-1,-1 0 0,1 0 0,0 1 1,-1-1-1,1 0 0,-1 0 0,1 0 0,0 0 1,-1 0-1,1 0 0,0 1 0,-1-1 1,1 0-1,0 0 0,-1 0 0,1 1 0,0-1 1,-1 0-1,1 1 0,0-1 0,0 0 1,-1 1-1,1-1 0,-20 14-436,8-1 419,1-1 0,0 2 0,1 0 0,-12 19 0,19-26 33,-1 0-1,1 0 1,0 0-1,1 0 1,-1 1-1,2-1 1,-1 1-1,1-1 1,0 1-1,0 0 1,1-1-1,1 9 1,0-13-35,0 0 1,0 0 0,0-1-1,0 1 1,1-1 0,-1 1-1,1-1 1,-1 1 0,1-1-1,0 0 1,0 0 0,0 0-1,0 0 1,1 0 0,-1 0-1,0-1 1,1 1 0,-1-1-1,6 2 1,24 11-3879,-3-7-5300,-15-5 2604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11851,'0'0'7389,"-8"4"-7288,4-3 22,0 1 1,0 0-1,0 0 1,1 1-1,-1-1 0,1 1 1,0-1-1,-1 1 1,1 0-1,0 0 0,1 1 1,-1-1-1,0 1 1,1-1-1,0 1 0,0 0 1,0 0-1,1 0 1,-1 0-1,1 0 0,0 0 1,0 0-1,0 0 1,0 1-1,1 7 0,0-11-61,0-1 0,1 1 0,-1-1 0,0 0-1,1 1 1,-1-1 0,0 1 0,1-1-1,-1 0 1,1 1 0,-1-1 0,1 0 0,-1 0-1,1 1 1,-1-1 0,1 0 0,-1 0 0,1 0-1,-1 0 1,1 0 0,-1 1 0,1-1 0,-1 0-1,1 0 1,-1 0 0,1 0 0,-1 0 0,1-1-1,-1 1 1,1 0 0,0 0 0,-1 0 0,1 0-1,-1-1 1,1 1 0,-1 0 0,1-1-1,22-8 917,-10-2-590,4-1-1204,-16 12 777,-1 1 0,1-1-1,-1 1 1,1 0 0,-1-1-1,1 1 1,-1 0 0,1-1-1,-1 1 1,0 0 0,1 0-1,-1-1 1,0 1 0,1 0-1,-1 0 1,0 0 0,0-1 0,0 1-1,0 0 1,0 0 0,0 0-1,0 0 1,0-1 0,0 1-1,0 0 1,-1 1 0,-2 33 271,-1 0 0,-2-1 1,-1 0-1,-17 47 0,2-4 1276,14-36-996,7-30-442,0-1-1,-1 0 1,0-1-1,-1 1 0,0 0 1,-1-1-1,0 1 1,-6 10-1,9-19-3,0 0 0,1 0 0,-1 0 0,0-1 0,1 1 0,-1 0 0,0 0 1,0-1-1,0 1 0,0 0 0,0-1 0,0 1 0,0-1 0,0 1 0,0-1 0,0 0 0,0 1 0,0-1 0,0 0 0,0 0 0,0 0 1,0 0-1,0 1 0,0-2 0,-1 1 0,1 0 0,0 0 0,-1 0 0,0-2 37,-1 1 0,1 0 0,0 0-1,0-1 1,0 0 0,0 1 0,0-1 0,0 0 0,0 0-1,1 0 1,-3-3 0,-2-5 8,0 1 0,1-1 0,0 0 0,-5-16 0,7 17-122,0-1-1,1 1 1,1 0 0,-1-1 0,1 1 0,1-1-1,0 0 1,0 1 0,1-1 0,0 1 0,1-1-1,3-12 1,-3 17-39,0 0 0,1 0-1,-1 0 1,1 0 0,0 1-1,1-1 1,-1 1 0,1 0-1,-1 0 1,1 0 0,1 0 0,-1 1-1,0-1 1,1 1 0,0 0-1,0 1 1,-1-1 0,2 1-1,-1 0 1,0 0 0,0 1 0,7-2-1,28-4-2901,5-2-4276,-19 0-1431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11723,'0'0'15503,"61"-5"-14991,-33 4-191,6-1-225,-4 2-64,0 0-160,-4 0-1154,1 0-1184,-8 0-289,-6 0-31,-6 0-1538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11563,'0'0'9737,"67"1"-7174,-31-5-610,4-3-511,-4-1-577,-4 0-673,-8 3-192,-1 0-449,-8 0-1120,-8 1-1442,-5-4-3235,-2-2-5509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9257,'0'0'15310,"11"-1"-14285,3-2-801,-1 1 0,0-1-1,0-1 1,0-1 0,-1 1-1,1-2 1,-1 0 0,-1 0-1,13-9 1,-1-2-164,-14 11-36,-1 0 1,1 0-1,-1-1 0,-1 0 0,0-1 0,10-11 1,-17 19-28,0 0 0,0 0 0,0 0 0,0 0 0,0 1 0,0-1 0,0 0 0,0 0 1,0 0-1,0 0 0,0 0 0,0 0 0,0 0 0,0 1 0,0-1 0,0 0 1,0 0-1,0 0 0,0 0 0,0 0 0,0 0 0,0 1 0,0-1 0,0 0 0,0 0 1,0 0-1,0 0 0,0 0 0,0 0 0,1 0 0,-1 0 0,0 0 0,0 1 0,0-1 1,0 0-1,0 0 0,0 0 0,0 0 0,0 0 0,1 0 0,-1 0 0,0 0 1,0 0-1,0 0 0,0 0 0,0 0 0,0 0 0,1 0 0,-1 0 0,0 0 0,0 0 1,0 0-1,0 0 0,0 0 0,0 0 0,0 0 0,1 0 0,-1 0 0,0 0 0,0 0 1,0-1-1,0 1 0,0 0 0,0 0 0,2 21-409,-3 24-179,0-36 175,0-2 563,0-1 0,1 0 0,0 1 0,0-1 0,3 13 1,8-2-2030,-9-16 1419,-1-1-1,1 1 1,-1-1 0,1 1-1,-1-1 1,1 1 0,-1-1-1,1 0 1,0 0 0,-1 0-1,1 0 1,-1 0 0,1 0-1,2-1 1,11-3-10641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58 512,'0'-17'10199,"0"-23"3956,2 46-11195,7 21-2845,-4 33 505,-6 92-1,-1-58 384,27-98 914,-8-8-1823,0 0 1,-2-2-1,1 1 1,-2-2-1,0 0 1,19-27-1,-22 29-88,6-6-1100,-12 15 241,-1 0 1,1-1-1,-1 0 0,0 0 1,0 0-1,-1 0 0,1-1 1,-1 1-1,0-1 1,-1 0-1,1 0 0,-1 0 1,1-8-1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10122,'0'0'11530,"9"61"-9768,2-41-577,1-2-384,1 5-513,2-3-192,-4-1 0,2-1-544,1-3-769,-1-4-897,2-3-1506,2-5-1536,-2-3-6856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11627,'0'0'15182,"60"5"-14189,-33-5-544,3 0-321,4 2-96,-4 0-256,-2 1-1122,-9 0-1120,-2-1-993,-6-1-2243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11723,'0'0'11403,"51"3"-10058,-25-3-608,-1 0-545,1 0-128,10 0-801,-6 0-1729,6 0-2627,-2 0-2562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197 305 7239,'0'0'8744,"3"0"-8167,108 10-308,182-6 0,-228-5-199,294-19-19,-111 3-59,398-21 147,583-17 160,198 2 603,-1231 42-668,200-15-4,-8-32-150,-362 48 67,-26 10-139,0 0 0,0-1-1,0 1 1,0 0-1,0 0 1,0-1-1,0 1 1,0 0 0,0-1-1,0 1 1,0 0-1,0 0 1,0-1-1,0 1 1,-1 0 0,1 0-1,0-1 1,0 1-1,0 0 1,0 0-1,-1 0 1,1-1-1,0 1 1,0 0 0,-1 0-1,1 0 1,0 0-1,0-1 1,-1 1-1,1 0 1,0 0 0,0 0-1,-1 0 1,1 0-1,0 0 1,-1 0-1,1 0 1,0 0 0,0 0-1,-1 0 1,1 0-1,-1 0 1,-54-9 356,46 8-459,-126-10 141,-192 10-1,243 3-66,-827 54-684,262-10 107,29-19-238,-877 64-2262,1451-86 3103,-993 75 1052,1004-80-963,19 0-53,0 0-1,0 1 1,-25 4-1,74 1-451,1004 16 467,-705-24 6,3719-5 189,-3980 7-241,55 1 17,167-20 0,-262 9 48,-31 10-62,0 0-1,1-1 1,-1 1 0,0 0 0,0 0 0,1 0 0,-1-1-1,0 1 1,0 0 0,0-1 0,1 1 0,-1 0 0,0-1 0,0 1-1,0 0 1,0-1 0,0 1 0,0 0 0,0-1 0,1 1 0,-1 0-1,0-1 1,0 1 0,0 0 0,-1-1 0,1 1 0,0 0-1,0-1 1,0 1 0,0 0 0,0-1 0,0 1 0,0 0 0,0-1-1,-1 1 1,1 0 0,0 0 0,0-1 0,0 1 0,-1 0 0,-3-4 47,0 2 0,1-1 0,-2 0 0,1 1 0,0 0 0,0 0 0,-1 0 0,-8-2 0,-104-28 46,-222-31-1,-129 18 252,412 41-306,-2177-51 222,791 154-1152,1421-97 866,-871 106-1065,514-46-3001,316-51 540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6342,'0'0'20975,"5"-1"-19166,2-1-1533,0 0 0,0 0 0,-1-1 1,1 0-1,0-1 0,-1 1 0,0-1 0,0 0 0,0-1 0,8-7 0,58-63-183,-53 54 60,6-6-124,-2-1-1,30-48 1,-52 74-232,-7 20-907,-12 22 1125,2 1 0,1 0 1,-12 59-1,20-49-3176,4 1-3477,3-41-1642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4452,'-8'0'1271,"4"1"-706,-39 3 2450,8-2 9313,59-2-8869,136 11-1614,-40-1-2839,-89-9-2186,56-5 0,-68-1-1128,-8-3-1100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10634,'0'0'10602,"89"7"-9000,-38-7-738,9-1-511,-3-1-225,5 1-128,-2 1 0,-7 0-833,-8 0-897,0 0-1216,-9-4-2916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11531,'0'0'11360,"15"3"-10485,18 3-520,30 4-162,-2 4 1,110 37-1,-168-50-219,-1-1 0,0 1 0,0 0 1,0 0-1,0 0 0,0 0 0,0 0 1,0 1-1,0-1 0,-1 1 0,1-1 0,0 1 1,-1-1-1,1 1 0,-1 0 0,0 0 1,1 0-1,-1 0 0,0 0 0,0 0 0,0 0 1,-1 0-1,1 0 0,0 0 0,-1 0 1,1 1-1,-1-1 0,0 0 0,0 5 0,-1-3 22,-1 1 0,0-1 0,0 1-1,0-1 1,0 0 0,-1 0 0,0 0-1,1 0 1,-1 0 0,-1-1 0,1 1-1,-1-1 1,-5 5 0,-34 24 379,-47 27 0,-39 30-105,102-63-1230,17-4-5949,9-16-1109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9577,'0'0'15359,"1"11"-15109,-1 15 84,-1-1-1,-1 0 0,-10 49 0,1-8 689,11-64-956,-1-1 0,1 1 0,-1-1 0,1 1 1,0 0-1,0-1 0,0 1 0,0 0 0,0-1 0,0 1 1,0 0-1,0-1 0,1 1 0,-1-1 0,1 1 0,-1 0 1,1-1-1,0 1 0,-1-1 0,1 1 0,0-1 0,2 2 1,-1-2 37,1 0 1,0 0-1,0 0 1,0-1-1,0 1 1,1-1-1,-1 0 1,0 0-1,0 0 1,0 0-1,5-2 1,9 0 87,-1-2 1,0 0-1,0 0 1,0-2 0,-1 0-1,27-14 1,0-4-488,41-31 0,-80 53 40,15-14-3071,-13 2-5564,-5 7 2265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1698,'0'0'15278,"-8"54"-12651,10-42-642,9 2-383,3 1-577,6 3-609,1 0-224,2 0-63,1 2-258,-5-5-1312,4-6-1698,-6-4-2658,0-5-4389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11115,'0'0'13853,"9"1"-12957,233 3 2116,134-12-2735,-188-5-1917,-95-3-1404,-6-10-4070,-84 25 6473,6-4-1394,-6 0-2933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11755,'0'0'11809,"-1"12"-11083,-4 25-252,1-16-15,1 0 0,1 0 1,1 1-1,3 35 0,-2-56-435,1 0-1,0 0 1,0 0 0,-1 0-1,1 0 1,0 0-1,0 0 1,0 0 0,0 0-1,0 0 1,0-1-1,1 1 1,-1 0 0,0-1-1,0 1 1,0-1-1,1 1 1,-1-1 0,0 0-1,0 0 1,1 1-1,-1-1 1,0 0 0,1 0-1,-1 0 1,0 0-1,3-1 1,40-5 1146,-23-3-958,-1-1-1,0-1 0,0-1 0,-1 0 0,-1-1 1,0-2-1,25-25 0,-32 30-80,-11 9-134,0 1 1,0 0 0,1 0-1,-1 0 1,0 0-1,0-1 1,0 1 0,0 0-1,0 0 1,0 0-1,0 0 1,1-1 0,-1 1-1,0 0 1,0 0 0,0 0-1,0 0 1,1 0-1,-1 0 1,0-1 0,0 1-1,0 0 1,0 0-1,1 0 1,-1 0 0,0 0-1,0 0 1,0 0 0,1 0-1,-1 0 1,0 0-1,0 0 1,0 0 0,1 0-1,-1 0 1,0 0-1,0 0 1,0 0 0,1 0-1,-1 0 1,0 1-1,0-1 1,0 0 0,1 0-1,-1 0 1,0 0 0,0 0-1,0 0 1,0 1-1,0-1 1,1 0 0,-1 0-1,0 0 1,0 0-1,0 1 1,0-1 0,0 0-1,0 0 1,0 0 0,0 0-1,0 1 1,0-1-1,1 0 1,-3 22-59,-10 24 83,7-32-349,1 1 0,1-1 1,0 1-1,1 0 1,0 19-1,3-27-3570,3-6-2797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16976,'0'0'9865,"-13"59"-9769,7-32 33,6 1-97,0-1 32,0-5-353,-2-2-1088,2-3-192,0-4-834,0-8-1889,-4-5-2178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3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14286,'0'0'9673,"15"41"-21140,-2-32 2947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17424,'0'0'7714,"-5"14"-7521,-19 65 383,-21 125 1,38-157-424,3-27 150,1-1-1,0 1 1,2-1 0,0 1 0,4 31 0,-3-50-286,1-1-1,-1 1 1,1-1 0,-1 1 0,1-1 0,-1 1 0,1-1 0,0 1 0,-1-1 0,1 1 0,0-1 0,-1 0 0,1 1 0,0-1 0,-1 0 0,1 0 0,0 0 0,0 1 0,0-1 0,-1 0 0,1 0-1,0 0 1,0 0 0,-1 0 0,1 0 0,0-1 0,0 1 0,-1 0 0,1 0 0,1-1 0,26-7 600,19-16 58,-1-3-1,78-59 1,-26 17-249,-83 60-908,45-34 1369,-38 17-3114,-21 25 1791,0 0-1,0-1 1,-1 1 0,1-1 0,-1 1-1,1-1 1,-1 0 0,0 1-1,1-1 1,-1 1 0,0-1 0,0 0-1,0 1 1,0-1 0,-1-2-1,-3-7-7560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6342,'0'0'3459,"11"-3"-3384,30-5 247,1 2 1,0 2-1,0 2 0,65 4 0,-21 0-278,949-50 1178,-280 6-545,113-9-265,-831 48-364,28-1 230,0-3 0,92-21-1,-177 26-2866,6 2-961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10410,'0'0'12977,"-7"7"-12688,-31 36-140,38-42-189,1 0-1,-1 0 0,1 0 0,-1 0 1,1-1-1,-1 1 0,1 0 1,0 0-1,-1 0 0,1-1 0,0 1 1,0 0-1,0-1 0,-1 1 1,1-1-1,0 1 0,0-1 1,0 1-1,0-1 0,0 0 0,1 1 1,27 13-285,-28-14 243,12 6-140,36 19-38,-47-24 250,0 0 0,0 0 0,0 1 0,-1-1-1,1 1 1,-1-1 0,1 1 0,-1 0 0,1 0 0,-1-1 0,0 1 0,0 0 0,0 0-1,0 0 1,0 0 0,0 0 0,-1 1 0,1-1 0,-1 0 0,1 3 0,-2-3 25,1 0 0,-1 0 1,0-1-1,0 1 1,0-1-1,-1 1 1,1-1-1,0 1 0,0-1 1,-1 0-1,1 0 1,-1 1-1,1-1 1,-1 0-1,0 0 0,1-1 1,-1 1-1,0 0 1,0 0-1,1-1 1,-1 1-1,0-1 0,-2 1 1,-46 10 356,46-11-629,-43 5 1120,23-7-2231,9-6-4287,12-2-89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10666,'0'0'2189,"-4"9"-171,-6 12-1063,2 0 0,1 0 0,0 1 0,2 0 1,0 0-1,1 1 0,0 28 0,3-32-897,1 0 0,1 0 0,0 0 0,2 0 0,0 0 0,1 0 0,1-1 0,1 0 0,12 28 0,-34-75-6789,-3-3 4132,-10-17 3851,20 34 328,1-1 1,0-1-1,1 1 0,1-1 1,-5-21-1,11 38-1531,0-1 1,0 1-1,0 0 1,0-1-1,0 1 1,0-1-1,0 1 1,0 0-1,0-1 1,0 1-1,0-1 1,0 1-1,0 0 1,0-1-1,1 1 1,-1 0-1,0-1 1,0 1-1,0 0 1,1-1-1,-1 1 1,0 0-1,0 0 1,1-1 0,-1 1-1,0 0 1,1 0-1,-1-1 1,0 1-1,1 0 1,-1 0-1,0 0 1,1 0-1,-1-1 1,1 1-1,-1 0 1,0 0-1,1 0 1,23 1 206,25 10-965,-48-11 715,80 18-4741,-37-13-1458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24 13068,'0'0'12385,"-11"-5"-12465,3 1 60,5 2 15,1 1-1,-1-1 1,0 0 0,0 1 0,0 0 0,0 0 0,0 0 0,0 0-1,0 0 1,0 0 0,0 1 0,0 0 0,0-1 0,0 1 0,-1 0 0,1 1-1,0-1 1,0 1 0,0-1 0,0 1 0,0 0 0,-5 2 0,-52 34-167,56-34 143,0 0 1,-1 0 0,1 0-1,1 1 1,-1 0-1,0 0 1,1 0 0,0 0-1,0 0 1,0 1-1,-3 6 1,6-10 23,0 0-1,0 0 1,1 0 0,-1 0-1,0 0 1,0 0-1,1 0 1,-1 0 0,0 0-1,1 0 1,-1 0-1,1 0 1,0 0 0,-1 0-1,1 0 1,0 0 0,-1-1-1,1 1 1,0 0-1,0 0 1,0-1 0,0 1-1,-1-1 1,1 1 0,0 0-1,0-1 1,0 0-1,0 1 1,1-1 0,-1 0-1,1 1 1,44 13-177,-32-10 157,18 5 23,-19-6-1,0 0 0,-1 1 0,1 1 0,-1 0 0,0 0 0,0 1-1,19 14 1,-30-19 4,0-1 0,0 1 0,0 0 0,0 0 0,0 0 0,0 0 0,0 1 0,0-1 0,0 0 0,-1 0-1,1 0 1,0 1 0,-1-1 0,1 0 0,-1 1 0,1-1 0,-1 0 0,0 1 0,0-1 0,1 1 0,-1-1 0,0 1 0,0-1-1,-1 0 1,1 1 0,0-1 0,-1 2 0,0 0 62,0-1 0,-1 1 1,1-1-1,-1 0 0,0 0 0,0 0 0,0 0 0,0 0 0,0 0 1,0 0-1,-1 0 0,-3 2 0,-7 2 259,0 0 0,0 0-1,0-1 1,-19 4 0,19-6-547,0-1-1,-1-1 1,1 0 0,-20-2 0,33 1 38,-1 0 0,1 0 0,-1 1 1,1-1-1,0 0 0,-1 0 1,1 0-1,-1-1 0,1 1 0,0 0 1,-1 0-1,1 0 0,-1 0 1,1 0-1,0 0 0,-1-1 0,1 1 1,0 0-1,-1 0 0,1 0 1,0-1-1,-1 1 0,1 0 0,0-1 1,-1 1-1,1 0 0,0 0 1,0-1-1,0 1 0,-1-1 0,1 1 1,0 0-1,0-1 0,0 1 1,0 0-1,0-1 0,-1 1 1,1-1-1,0 1 0,0-1 0,0-8-7553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46 285 12940,'0'0'7495,"-3"10"-6229,-34 81 292,36-89-1538,0 0-1,0 0 0,1 0 1,-1 0-1,0 0 0,1 0 0,0 0 1,0 0-1,-1 0 0,1 0 1,0 0-1,1 0 0,-1 0 1,0 0-1,0 0 0,1 0 1,-1 0-1,1 0 0,0 0 0,1 2 1,-1-3 40,0 0 0,0-1 0,0 1 0,0-1 0,0 1 0,0-1 0,1 0 0,-1 1 1,0-1-1,0 0 0,0 0 0,1 0 0,-1 1 0,0-1 0,0-1 0,0 1 0,1 0 0,-1 0 0,0 0 0,0-1 1,0 1-1,1-1 0,1 0 0,5-3 166,1 0 0,-1 0 0,0-1 0,-1 0 1,1 0-1,-1-1 0,10-9 0,4-9-39,-1-1-1,-1-1 0,30-53 1,-41 64-238,-1-1 1,0 0 0,-1 0 0,-1 0 0,0-1-1,-1 0 1,-1 0 0,1-31 0,-3 46 21,-1 0 1,0 0 0,0 0-1,0 0 1,-1-1 0,1 1-1,0 0 1,-1 0 0,0 0-1,1 1 1,-1-1-1,0 0 1,0 0 0,0 0-1,0 0 1,0 1 0,0-1-1,-1 0 1,1 1 0,0-1-1,-1 1 1,1 0 0,-3-2-1,1 2-13,0 0-1,1 0 0,-1 0 1,0 0-1,0 1 1,0-1-1,0 1 1,0 0-1,0-1 0,0 2 1,0-1-1,0 0 1,0 0-1,-4 2 0,-1 0 4,-1 1-1,1-1 0,-1 2 0,1-1 1,0 1-1,1 0 0,-1 1 1,1 0-1,0 0 0,-9 8 0,14-12 32,1 1 0,-1-1 0,1 1-1,-1-1 1,1 1 0,0-1-1,0 1 1,-1 0 0,1 0 0,0-1-1,1 1 1,-1 0 0,0 0-1,0 0 1,1 0 0,-1 0 0,1 0-1,0 0 1,-1 0 0,1 0-1,0 0 1,0 1 0,1-1 0,-1 0-1,0 0 1,1 0 0,-1 0-1,1 0 1,-1 0 0,1 0 0,0 0-1,0-1 1,0 1 0,2 2-1,4 3 25,-1 0-1,2-1 0,-1 0 1,1 0-1,0-1 0,12 6 0,22 16-18,-35-21-32,0 0 0,0 0 0,-1 1 0,0 0 0,0 0 0,-1 1 0,0-1 0,0 1 0,0 1 0,4 10 0,3 33-3088,-9 9-6827,-3-53 2017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29 13357,'0'0'7906,"-9"-3"-7079,6 2-827,0-1-1,0 1 0,0 0 1,-1 0-1,1 0 1,0 0-1,-1 1 0,1-1 1,0 1-1,-1 0 1,1 0-1,-1 0 1,1 0-1,0 1 0,-1-1 1,1 1-1,0 0 1,0 0-1,-1 0 0,1 1 1,0-1-1,0 1 1,0-1-1,0 1 0,1 0 1,-6 5-1,-3 4 81,0 0 1,-17 24-1,26-32-15,0-1-1,0 1 1,0 0 0,0-1 0,1 1 0,-1 0-1,1 0 1,0 0 0,0 0 0,0 0-1,0 1 1,1-1 0,-1 0 0,1 0-1,0 1 1,0-1 0,0 0 0,0 0-1,1 0 1,-1 1 0,2 2 0,-1-5 10,1 1 0,-1-1 1,1 0-1,-1 0 0,1 0 0,0 0 1,-1 0-1,1 0 0,0-1 0,0 1 1,0-1-1,0 1 0,-1-1 0,1 1 1,0-1-1,0 0 0,0 0 1,0 0-1,0 0 0,0 0 0,3-1 1,44-9 1247,-33 2-1161,0-1-1,-1 0 1,-1-2 0,1 1 0,-2-2 0,1 0 0,-2 0 0,1-1 0,-2-1 0,0 0 0,17-28 0,-28 40-157,-11 16-592,5-7 499,1 0 0,-1 1 0,2 0 0,-1 0 0,1 0 0,1 1 0,0-1 0,0 1 1,0 0-1,1 0 0,0 0 0,1 0 0,0 0 0,1 0 0,-1 0 0,3 13 0,-2-21-154,0 1 0,1-1-1,-1 1 1,1-1 0,0 1-1,-1-1 1,1 0 0,0 1 0,0-1-1,0 0 1,0 0 0,0 0 0,0 1-1,0-1 1,0 0 0,0 0-1,0 0 1,1-1 0,-1 1 0,0 0-1,1 0 1,-1-1 0,1 1-1,-1-1 1,2 1 0,21 1-7040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10186,'0'0'15342,"2"13"-14904,4 66 1014,-6 140 1,-2-83-2522,2-144-4727,0-17 4033,0 20 898,-4-59-1327,1 43 2593,2 0 1,2-28 0,-1 46-220,1 0-1,0 0 1,0 0 0,1 1 0,-1-1-1,1 1 1,-1-1 0,1 1 0,0-1-1,-1 1 1,1 0 0,1 0 0,-1 0-1,0 0 1,0 0 0,1 0 0,-1 1 0,1-1-1,-1 1 1,1 0 0,0-1 0,0 1-1,-1 1 1,1-1 0,0 0 0,0 1-1,6-1 1,3-1 158,0 0-1,0 2 1,0-1-1,1 1 1,17 3-1,-25-2-317,0 0 0,-1 1 0,1-1-1,0 1 1,-1 0 0,0 0 0,1 0 0,-1 1-1,0 0 1,0 0 0,0 0 0,-1 0-1,1 0 1,-1 1 0,0-1 0,4 7-1,-5-8-16,-1 1-1,1-1 0,-1 1 1,1-1-1,-1 1 0,0 0 1,-1 0-1,1-1 0,0 1 1,-1 0-1,1 0 0,-1 0 1,0 0-1,0 0 0,0 0 1,0 0-1,-1 0 0,1 0 1,-1-1-1,0 1 0,1 0 1,-1 0-1,-1 0 0,1-1 1,0 1-1,-1-1 0,-2 5 1,-6 4 78,1-1 0,-1-1 0,0 0 1,-1 0-1,-12 7 0,2-1 96,22-11 43,10-2-66,11-1 106,30 1-88,-24-1-455,49-3 0,-69 1-595,-1 0 1,0 0-1,1-1 0,-1 0 0,0-1 1,10-4-1,2-6-5647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12940,'0'0'9769,"49"-4"-8551,-23 4-257,4 0-481,0 0-480,0 0-128,1 0-1410,-7 3-2658,-1-3-3074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15182,'0'0'9225,"51"-3"-25048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12556,'0'0'10986,"4"6"-14990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12011,'0'0'12498,"11"7"-10982,36 21-134,-45-27-1313,1-1-1,0 1 0,0 0 0,0-1 0,0 0 1,0 0-1,0 0 0,0 0 0,0 0 1,0-1-1,0 1 0,0-1 0,-1 1 1,1-1-1,0 0 0,0-1 0,-1 1 1,1 0-1,0-1 0,-1 1 0,1-1 1,1-2-1,4-2-20,0-1 0,0 0 0,-1 0 0,10-13 0,-15 17-30,1 0 0,-1 0-1,0-1 1,0 1 0,0 0 0,-1-1 0,1 0-1,-1 1 1,0-1 0,0 0 0,0 0 0,0 0-1,0 1 1,-1-8 0,0 11-29,0-1 1,0 1-1,0-1 1,0 1-1,0 0 0,-1-1 1,1 1-1,0-1 1,0 1-1,0 0 0,-1-1 1,1 1-1,0 0 1,0-1-1,-1 1 1,1 0-1,0 0 0,-1-1 1,1 1-1,0 0 1,-1 0-1,1-1 1,0 1-1,-1 0 0,1 0 1,-1 0-1,1 0 1,0 0-1,-1 0 0,1 0 1,-1 0-1,1 0 1,-1 0-1,1 0 1,0 0-1,-1 0 0,1 0 1,-1 0-1,1 0 1,0 0-1,-1 0 0,1 0 1,-1 1-1,1-1 1,0 0-1,-1 0 1,1 0-1,0 1 0,-1-1 1,1 0-1,0 0 1,-1 1-1,1-1 0,0 0 1,0 1-1,-1 0 1,-21 17-583,15-9 547,0 1 1,0 0-1,1 0 1,0 1-1,1-1 0,1 1 1,-1 1-1,2-1 1,0 0-1,-3 17 0,6-26 40,0-1-1,0 0 0,0 0 0,0 0 0,0 0 1,0 0-1,0 0 0,0 0 0,1 1 0,-1-1 1,1 0-1,-1 0 0,0 0 0,1 0 1,0 0-1,-1 0 0,1 0 0,0-1 0,-1 1 1,1 0-1,0 0 0,0 0 0,0-1 1,1 2-1,1-1 11,-1 1 1,1-1 0,0 0-1,0 0 1,1 0 0,-1 0-1,0 0 1,6 0 0,7 0 97,0-1 0,28-4 1,-39 4-80,94-19 207,-99-23 2786,-5-37-2947,6 78-370,1 0 0,0 1 0,-1-1 0,1 0 0,0 0 0,0 1 0,-1-1 0,1 1 0,0 0 0,0-1 0,0 1 0,0 0 0,0 0 0,-1 0 0,1 0 0,0 1 0,0-1 0,2 1 0,2-1-669,28 3-3904,9 0-2247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6790,'48'-16'236,"2"2"0,-1 3-1,86-9 1,159 6 1382,-169 10-1072,3354-9 2620,-1843 25-2461,-1435-17-428,385-59 1,-567 60-199,-9 3-12,0 0 1,0-1-1,-1 0 1,1-1 0,-1 0-1,1 0 1,-1-1-1,0-1 1,-1 1-1,12-9 1,-20 13-68,1-1 1,-1 1-1,0 0 0,1-1 1,-1 1-1,0 0 0,1-1 1,-1 1-1,0 0 0,0-1 1,0 1-1,0-1 0,1 1 1,-1-1-1,0 1 0,0 0 1,0-1-1,0 1 1,0-1-1,0 1 0,0-1 1,0 1-1,0-1 0,0 1 1,0 0-1,0-1 0,0 1 1,-1-1-1,1 1 0,0-1 1,0 1-1,0 0 0,-1-1 1,1 1-1,0-1 0,0 1 1,-1 0-1,1-1 0,0 1 1,-1 0-1,1 0 0,-1-1 1,1 1-1,0 0 0,-1 0 1,1-1-1,-1 1 0,1 0 1,0 0-1,-1 0 1,1 0-1,-1 0 0,1 0 1,-1 0-1,-30-8-780,28 8 553,-32-5-1817,-4 0-1581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0 670 7719,'0'0'12321,"9"-9"-9870,145-166 2136,-101 107-4517,-3-2 0,-3-2 0,-4-2 0,56-127 1,-174 304-1000,67-92 929,-104 151 81,93-130-66,1 0-1,1 1 0,-15 45 1,30-73-27,0 1 0,0 0 0,1 0 0,0-1 0,0 1 1,0 0-1,1 0 0,0 0 0,0 0 0,2 12 0,-1-16 29,-1-1-1,1 1 0,0 0 0,0 0 1,0-1-1,0 1 0,1-1 0,-1 1 0,0-1 1,1 1-1,-1-1 0,1 0 0,-1 1 1,1-1-1,0 0 0,-1 0 0,1 0 0,0-1 1,0 1-1,-1 0 0,1-1 0,0 1 1,0-1-1,0 1 0,0-1 0,0 0 0,0 0 1,0 0-1,0 0 0,0 0 0,0-1 1,0 1-1,0 0 0,3-2 0,4 0 105,0-1-1,0 0 1,0-1-1,-1 0 0,1 0 1,-1 0-1,0-1 1,-1 0-1,1-1 1,8-8-1,65-68 257,-79 79-370,19-19 10,-5 6-11,-1-1 0,-1 0 0,-1-1 0,0 0 0,19-38 0,-32 49-128,-11 15-147,-12 17-146,17-17 396,-1 1 0,2 0 1,-1 0-1,2 0 0,-1 0 1,1 1-1,0 0 0,1 0 1,0 0-1,1 0 0,-2 17 1,4-26 16,0 0 1,0 0-1,0 0 1,0 0-1,0 0 1,0 0 0,0 0-1,0 0 1,1 0-1,-1-1 1,0 1-1,1 0 1,-1 0-1,1 0 1,-1 0 0,1-1-1,-1 1 1,1 0-1,-1-1 1,1 1-1,0 0 1,-1-1 0,1 1-1,0 0 1,0-1-1,-1 0 1,1 1-1,0-1 1,1 1-1,0 0 35,1-1-1,0 0 1,-1 1-1,1-1 1,-1 0-1,1 0 1,0 0-1,-1-1 1,1 1-1,3-2 1,2 0 86,1-1 0,-2 0 1,1 0-1,0-1 1,13-8-1,-9 3-101,-1-1 0,0 0 0,-1-1 1,0 0-1,-1 0 0,0-1 0,0 0 0,-2-1 0,13-26 0,-20 33-712,-9 10 301,-8 12 178,6-4 173,5-7 76,1 0-1,0 1 1,0 0-1,0 0 1,0 0 0,1 0-1,0 1 1,0 0 0,1 0-1,0 0 1,0 0-1,-3 12 1,11-18 144,-1 0-1,1 0 1,-1-1-1,1 1 1,-1-1 0,1 0-1,-1 0 1,1-1 0,-1 1-1,6-3 1,24-12 163,-29 13-403,-1-1 0,1 0 0,0 1-1,0 0 1,0 1 0,0-1-1,0 1 1,9-2 0,-12 9-116,-1 0-1,1 0 1,-1 0-1,0 0 1,-1 1 0,0-1-1,0 0 1,-1 11-1,0-8 114,3-9 196,0-1 1,0 1-1,0-1 1,0 0-1,0 0 0,-1 1 1,1-1-1,0 0 1,-1-1-1,1 1 0,-1 0 1,3-2-1,13-17 128,29-42 0,11-13-1017,-56 75 644,0-1 0,0 0 0,0 1 0,0-1 1,0 1-1,0-1 0,1 1 0,-1-1 0,0 1 0,0 0 0,0-1 0,0 1 1,1 0-1,-1 0 0,2 0 0,13 0-4595,-6 1-2229,-3-1-333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15919,'0'0'5766,"57"52"-5831,-33-37-3009,6-4-3845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125 178 14926,'0'0'10346,"-9"-6"-9705,-31-17-583,38 23-63,0 0 1,0 0-1,0 0 0,1 0 0,-1 0 1,0 0-1,0 0 0,0 1 0,0-1 0,0 1 1,1-1-1,-1 1 0,0 0 0,1-1 1,-1 1-1,0 0 0,1 0 0,-1 0 1,1 1-1,-1-1 0,1 0 0,0 0 0,-1 1 1,1-1-1,0 1 0,-1 2 0,-23 39-90,24-42 83,0 1 0,0 0 1,1-1-1,-1 1 0,1 0 0,-1 0 0,1-1 0,0 1 1,-1 0-1,1 0 0,0 0 0,0-1 0,0 1 1,1 0-1,-1 0 0,0 0 0,1-1 0,-1 1 0,1 0 1,-1 0-1,2 1 0,-1-2 28,0 0 1,0 0-1,0 0 1,1-1-1,-1 1 0,0 0 1,0-1-1,1 1 0,-1-1 1,0 0-1,1 1 1,-1-1-1,1 0 0,-1 0 1,0 0-1,1 0 1,-1 0-1,1 0 0,-1 0 1,3-1-1,5 0 187,0-2 0,0 1 0,0-2 0,0 1 0,0-1 0,12-8 0,-1-1-59,-1-1-1,0-1 0,-2-1 0,1 0 1,-2-2-1,-1 0 0,0 0 0,-1-1 1,-1-1-1,-1 0 0,11-25 0,-41 67-874,-31 49 0,43-61 728,0 1 0,1 0 1,0 0-1,1 0 0,0 1 1,1 0-1,0 0 0,1-1 1,-1 25-1,3-34 33,1 0-1,0 0 1,-1-1 0,1 1 0,0 0-1,0-1 1,0 1 0,1 0 0,-1-1-1,0 1 1,1-1 0,-1 0 0,1 1-1,-1-1 1,1 0 0,-1 0 0,1 0-1,0 0 1,0 0 0,-1-1 0,1 1-1,0 0 1,0-1 0,0 1 0,0-1-1,0 0 1,0 0 0,0 0 0,0 0-1,0 0 1,3 0 0,6 0 199,0-1 0,1 1 1,-1-2-1,14-3 0,-9 0-303,-1-1 1,0 0-1,-1-1 0,0-1 1,0 0-1,0-1 0,-1-1 1,-1 0-1,23-22 0,-57 72-1501,19-35 1609,0-1-1,1 1 0,-1 0 1,1 0-1,0 0 0,0 0 0,0 0 1,1 1-1,-1-1 0,2 0 0,-1 1 1,0 9-1,2-14 17,-1 0-1,1 0 1,-1-1 0,1 1-1,0 0 1,-1 0 0,1 0 0,0 0-1,0-1 1,0 1 0,0-1-1,0 1 1,0 0 0,0-1-1,0 1 1,0-1 0,0 0 0,0 1-1,0-1 1,0 0 0,0 0-1,0 0 1,0 1 0,0-1 0,0 0-1,1-1 1,0 1 0,34-2 1232,-35 2-1271,12-3 17,1-1 0,-1-1 0,0 0 1,0-1-1,0 0 0,-1-1 0,0 0 0,0-1 0,-1 0 0,0-1 0,0 0 0,-1-1 1,0 0-1,11-15 0,-10 0-512,-11 24 466,0 1 0,0-1 0,0 1 0,0-1 0,0 1 0,0-1 0,0 1 0,0 0 0,-1-1 0,1 1 0,0-1 0,0 1 0,0-1 0,-1 1 0,1 0 0,0-1 0,-1 1 0,1 0 0,0-1 0,0 1 0,-1 0 1,1 0-1,-1-1 0,1 1 0,0 0 0,-1 0 0,1-1 0,-1 1 0,1 0 0,-1 0 0,-2 0-13,1 0 0,-1 0-1,0 0 1,1 0 0,-1 0 0,1 1 0,-1 0 0,1-1 0,0 1 0,-1 0 0,1 0 0,-1 0 0,1 0 0,0 1-1,0-1 1,-3 3 0,-2 2 15,0 0-1,1 0 1,-1 0-1,1 1 1,1 0-1,-9 13 1,12-17 11,0 1 1,0-1-1,1 1 1,-1 0-1,1-1 0,-1 1 1,1 0-1,1 0 1,-1 0-1,0 0 1,1 0-1,0 0 1,0 0-1,0 0 0,0 0 1,1 0-1,1 6 1,-1-8-56,0-1 1,0 0-1,0 1 1,0-1-1,0 0 0,1 0 1,-1 1-1,0-1 1,1 0-1,-1 0 0,1 0 1,-1-1-1,1 1 1,-1 0-1,1-1 1,0 1-1,-1-1 0,1 1 1,0-1-1,-1 0 1,1 1-1,0-1 1,2 0-1,26-5-5445,-8-10-2668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18097,'0'0'4837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5061,'0'0'4698,"5"-9"-641,4-5-2355,4-7 366,-2-3 4855,-16 62-3534,2-7-3586,-8 17-218,2 1 0,2 0 0,-1 57 0,12-95-1571,4-18 183,7-21-2170,-7-1-773,-2-8-1580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10730,'0'0'13036,"66"-1"-11306,-45 6 64,5-1-705,0 0-737,3-3-256,-3 1-64,0-1-32,-5 0-736,-6-1-1122,-5 0-833,-7 0-2658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12107,'0'0'15567,"56"28"-13613,-20-28-673,0 0-768,3 0-417,-3 0-64,-4 4-897,-4 2-1025,-5 2-2242,-10-3-2306,-5 0-3523</inkml:trace>
  <inkml:trace contextRef="#ctx0" brushRef="#br0" timeOffset="1">36 202 12844,'0'0'8616,"57"7"-8520,-34-7-960,-1 0-2596,-1-3-2433,0-6-4037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1634,'0'0'11653,"10"-1"-9304,-2 1-1924,-1-1-1,0 0 1,0 1-1,0 0 1,1 1 0,-1-1-1,9 3 1,-14-2-373,0-1 0,0 1 0,0 0 0,-1 0-1,1 0 1,0 0 0,0 0 0,-1 0 0,1 0 0,-1 0 0,1 1 0,-1-1 0,1 1 0,-1-1 0,0 1 0,0 0 0,0-1 0,0 1 0,0 0 0,0 0 0,0 0 0,-1 0 0,1-1 0,-1 1 0,1 0 0,-1 0 0,0 0 0,1 0 0,-1 0 0,-1 4 0,2 2 379,-1-6-281,0-1-1,1 1 1,-1-1-1,0 1 1,0-1-1,0 1 1,0 0-1,0-1 1,0 1-1,-1-1 1,1 1-1,-1-1 1,1 1-1,-1-1 1,1 1-1,-1-1 1,0 1-1,1-1 1,-1 0-1,0 1 1,0-1-1,0 0 1,-3 3 1136,2-19 1962,6-14-3182,-3 25 170,1-9-206,4-25-101,14-47 0,-20 85 54,0 0-1,0 0 0,0-1 1,0 1-1,1 0 0,-1 0 1,0-1-1,0 1 0,0 0 1,1 0-1,-1 0 0,0-1 1,0 1-1,1 0 0,-1 0 1,0 0-1,1 0 0,-1 0 1,0-1-1,0 1 0,1 0 1,-1 0-1,0 0 0,1 0 1,-1 0-1,0 0 0,1 0 1,-1 0-1,0 0 0,1 0 1,-1 0-1,0 0 0,0 0 1,1 1-1,-1-1 0,0 0 1,1 0-1,-1 0 0,0 0 1,0 0-1,1 1 0,-1-1 1,18 12-1171,-7-5 770,-3-4 445,1 0-1,0-1 0,0 0 0,0 0 1,0-1-1,0 0 0,0-1 0,0 0 0,1 0 1,-1-1-1,0 0 0,0-1 0,0 0 1,0 0-1,-1-1 0,1 0 0,-1-1 1,1 0-1,-1 0 0,0-1 0,-1 0 0,13-9 1,-8 5 9,-1 0 0,0-1 0,0 0 1,-1-1-1,0 0 0,-1 0 0,-1-1 0,1 0 1,-2-1-1,0 0 0,0 0 0,-1 0 1,6-21-1,-12 32-57,1 1 0,-1 0-1,0 0 1,1 0 0,-1-1 0,0 1 0,0 0 0,1-1 0,-1 1 0,0 0 0,0-1-1,-1 1 1,1 0 0,0-1 0,0 1 0,-1 0 0,1 0 0,0-1 0,-2 0 0,2 2-1,-1 0 1,0 0-1,1 0 0,-1 0 1,0 0-1,0 0 1,1 0-1,-1 0 1,0 0-1,1 1 1,-1-1-1,0 0 1,1 0-1,-1 1 1,0-1-1,1 0 0,-1 1 1,1-1-1,-1 1 1,0-1-1,1 1 1,-1-1-1,0 2 1,-37 42-305,16-14 572,2 1 0,2 1 0,0 1 0,2 1 0,2 0 0,1 1 1,-15 67-1,22-70-2323,1 1 1,-1 57 0,7-94-3055,4-11-2844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123 280 10090,'0'0'8413,"0"-9"-5082,1-2-2416,-1-28 1693,0 38-2577,-1 0-1,1 1 0,-1-1 1,1 1-1,-1-1 0,0 1 1,1-1-1,-1 1 1,0-1-1,1 1 0,-1 0 1,0-1-1,0 1 0,0 0 1,1 0-1,-1-1 0,0 1 1,0 0-1,0 0 1,1 0-1,-1 0 0,0 0 1,0 0-1,0 0 0,1 0 1,-1 1-1,0-1 0,0 0 1,0 0-1,0 1 0,-27 8-277,21-3 230,0 0 0,0 1 0,1-1-1,-1 1 1,2 0 0,-10 14-1,13-18 37,0 1 0,-1 0-1,1 0 1,1 0-1,-1 0 1,0 0-1,1 0 1,0 1 0,0-1-1,0 0 1,1 1-1,-1-1 1,1 0-1,0 1 1,1 7-1,0-10 19,0-1-1,0 0 0,0 0 0,-1 0 1,1 0-1,0 0 0,0 0 0,0-1 1,1 1-1,-1 0 0,0 0 0,0-1 0,0 1 1,1-1-1,-1 1 0,0-1 0,0 0 1,1 1-1,-1-1 0,0 0 0,1 0 0,-1 0 1,0 0-1,2 0 0,39-1 780,-37 1-706,5-2-52,1 0 1,-2-1-1,1 0 1,0 0 0,0-1-1,-1-1 1,0 1-1,0-1 1,0-1 0,-1 0-1,11-9 1,-9 7-42,0-1 1,0 0-1,-1-1 0,-1 0 1,1-1-1,-2 1 0,1-1 1,7-18-1,-9 10-244,-13 27-353,6-6 565,0 0-1,0 0 1,0 0-1,1 0 1,-1 0-1,0 0 1,1 0 0,-1 0-1,1 0 1,0 0-1,-1 0 1,1 0-1,0 0 1,0 0-1,1 0 1,-1 1 0,0-1-1,1 0 1,0 3-1,2-3 60,-1 0 0,0-1 0,0 0 0,1 1 0,-1-1 0,1 0 0,-1 0 0,1 0 0,0 0 0,-1-1 0,1 1-1,0-1 1,-1 1 0,1-1 0,0 0 0,-1 0 0,1 0 0,0-1 0,0 1 0,4-2 0,3 1 131,0-1 0,1-1 1,-1 0-1,11-5 0,-4 0-93,0-2 0,-1 0-1,0-1 1,0 0-1,24-25 1,-32 29-155,-1 0-1,-1-1 1,1 0-1,-1 0 1,-1-1 0,1 0-1,-1 0 1,-1 0-1,0 0 1,0-1 0,-1 1-1,3-15 1,-6 23 43,0 0 1,1 1-1,-1-1 1,0 0-1,0 1 0,0-1 1,0 0-1,0 0 1,0 1-1,0-1 1,0 0-1,0 0 0,-1 1 1,1-1-1,0 0 1,0 1-1,-1-1 1,1 0-1,0 1 0,-1-1 1,1 1-1,-1-1 1,1 0-1,0 1 1,-1-1-1,0 1 0,1-1 1,-1 1-1,1-1 1,-1 1-1,1 0 0,-1-1 1,0 1-1,1 0 1,-1-1-1,0 1 1,1 0-1,-1 0 0,0 0 1,0 0-1,1-1 1,-1 1-1,0 0 1,0 0-1,1 0 0,-1 1 1,0-1-1,1 0 1,-1 0-1,0 0 1,0 1-1,-39 14-546,22-3 554,1 0 1,1 2-1,0 0 1,0 0 0,2 1-1,-14 18 1,19-21 49,0 1 1,1-1 0,0 1 0,1 1 0,0-1 0,1 1 0,1 0 0,0 1 0,-3 19 0,7-32-76,0 1 1,1-1 0,0 1 0,0-1 0,0 0-1,0 1 1,0-1 0,0 1 0,1-1-1,-1 1 1,1-1 0,-1 1 0,1-1 0,0 0-1,0 0 1,0 1 0,0-1 0,1 0-1,-1 0 1,0 0 0,1 0 0,0 0 0,-1 0-1,1-1 1,0 1 0,0-1 0,0 1 0,0-1-1,0 1 1,0-1 0,1 0 0,-1 0-1,0 0 1,0-1 0,1 1 0,2 0-1,2 0-851,-1 0-1,0 0 1,0-1-1,0 0 0,1 0 1,-1-1-1,0 0 1,0 0-1,0 0 0,0-1 1,0 0-1,0 0 0,10-5 1,20-18-8225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4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8392,'0'0'6395,"-9"7"-4782,7-5-1494,-13 9 850,1 1 0,-20 21 0,31-29-881,0-1 1,0 0-1,0 1 0,0-1 0,1 1 1,-1 0-1,1 0 0,0 0 0,0 0 1,1 0-1,-1 0 0,1 1 0,0-1 0,0 0 1,1 1-1,-1-1 0,1 1 0,0 8 1,43 9 807,-38-16-910,0 0 0,0 0-1,0 1 1,-1 0-1,0-1 1,0 1-1,-1 1 1,1-1-1,-2 0 1,1 1 0,-1 0-1,0-1 1,-1 1-1,0 0 1,0 0-1,-1 8 1,1-6 127,-1 0 0,-1 0 1,0 0-1,-1 0 1,1-1-1,-2 1 0,0 0 1,0-1-1,0 0 0,-1 0 1,-1 0-1,-6 11 0,4-8 366,-1-1-1,-1-1 0,0 1 1,0-1-1,-1-1 0,0 0 1,0 0-1,-1-1 0,-14 8 0,24-15-416,0-1-1,0 0 1,0 1-1,0-1 0,0 0 1,0 0-1,0 0 0,0 0 1,-1 0-1,1 0 0,0 0 1,0 0-1,0 0 0,0 0 1,0-1-1,0 1 0,0 0 1,0-1-1,0 1 0,0-1 1,0 1-1,0-1 0,0 1 1,1-1-1,-3-1 0,1 0 21,0-1 0,0 1 0,1-1-1,-1 0 1,0 1 0,1-1-1,0 0 1,0 0 0,-1-3 0,-10-64 12,11 69-118,0-9-495,0 1 0,1 0 0,0-1 0,0 1 0,1 0-1,0 0 1,1-1 0,0 1 0,5-13 0,-4 15-1025,1 0-1,0 0 0,0 1 1,1-1-1,-1 1 1,1 0-1,10-8 1,12-10-9833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9289,'0'0'4948,"13"-3"-4408,29-7-388,1 2-1,78-5 1,107 8 223,-125 4-319,518-19 416,13 0 113,-568 18-484,-32 0-70,0 1 0,0 2-1,55 8 1,-87-9-51,-1 0 0,1 1 0,0-1 0,0 1 1,0-1-1,0 1 0,-1 0 0,1-1 0,0 1 0,-1 0 0,1 0 0,0 0 0,-1 0 1,1 1-1,-1-1 0,0 0 0,1 1 0,-1-1 0,0 1 0,0-1 0,0 1 0,0 0 1,0-1-1,0 1 0,-1 0 0,1-1 0,0 1 0,-1 0 0,1 3 0,-1-3-215,-1 0 0,1 0 0,0 0 0,-1 0 0,1 0 0,-1 0-1,0 0 1,0 0 0,0 0 0,0 0 0,0-1 0,0 1 0,0 0-1,-1-1 1,1 1 0,-1-1 0,1 1 0,-1-1 0,0 0 0,1 1 0,-1-1-1,0 0 1,0 0 0,0 0 0,1-1 0,-4 2 0,-6 1-5280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12 13421,'0'0'7564,"-11"-4"-6667,5 2-853,0 1 1,0-1-1,-1 1 0,1 0 0,0 1 1,0-1-1,-1 1 0,1 0 1,0 1-1,-1 0 0,1 0 0,0 0 1,0 1-1,0-1 0,0 1 0,-12 6 1,14-5 38,-47 29 654,50-31-723,-1 1 0,0-1 0,1 0 0,-1 1 1,1-1-1,-1 1 0,1-1 0,0 1 0,0 0 1,0 0-1,0-1 0,0 1 0,0 0 0,0 0 0,0 0 1,1 0-1,-1 0 0,1 0 0,0 0 0,-1 0 0,1 0 1,0 0-1,0 1 0,1 3 0,0-5 10,0 1 0,0 0 0,1 0 0,-1-1 0,1 1 0,-1-1 1,1 1-1,0-1 0,-1 1 0,1-1 0,0 0 0,0 0 0,0 0 0,0 0 0,0 0 0,0-1 0,3 2 0,46 11 205,-33-9-208,-5-1-13,41 14 27,-52-16-37,0-1 1,-1 1-1,1 0 1,0 0-1,-1 0 1,1 0-1,-1 0 1,1 0-1,-1 0 1,0 1-1,1-1 1,-1 0-1,0 1 1,0-1 0,0 1-1,0-1 1,0 1-1,0 0 1,0 0-1,-1-1 1,1 1-1,-1 0 1,1 0-1,0 2 1,-2-2 14,1-1 0,0 1 0,-1-1 0,0 1 1,1 0-1,-1-1 0,0 1 0,0-1 0,1 0 0,-1 1 0,0-1 1,-1 0-1,1 1 0,0-1 0,0 0 0,0 0 0,-1 0 0,1 0 1,-1 0-1,1 0 0,-3 1 0,-38 16 427,33-15-368,-10 4-46,0-1 1,-1-1-1,-28 4 1,3-6-6273,35-3-3208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10186,'0'0'5050,"9"-10"-876,-4 6-3828,6-8 841,0 2 1,1-1 0,14-8-1,-22 16-998,0 0 1,0 1-1,1 0 0,-1-1 0,0 2 0,1-1 0,-1 0 1,1 1-1,0 0 0,0 0 0,-1 0 0,1 1 1,0 0-1,0-1 0,0 2 0,8 0 0,-11 0-190,-1 0-1,0 0 0,0 0 1,0 0-1,-1 0 0,1 0 1,0 0-1,0 0 0,0 0 1,-1 0-1,1 0 0,-1 0 1,1 1-1,-1-1 0,1 0 1,-1 1-1,0-1 0,1 0 1,-1 1-1,0-1 0,0 0 1,0 1-1,0-1 0,0 0 1,-1 1-1,1-1 1,-1 2-1,-8 41-80,-2-25 84,0 0 0,-1-1 0,-1 0 0,-17 19 0,-24 33-220,53-69 214,1-1 0,-1 1 0,1-1 0,-1 1 0,1-1 0,-1 1 0,1-1 0,0 1 0,-1-1 0,1 1 0,0 0 1,0-1-1,-1 1 0,1 0 0,0-1 0,0 1 0,0 0 0,0-1 0,0 1 0,0 0 0,0-1 0,0 1 0,0 0 0,0-1 0,0 1 0,0 0 0,1-1 0,-1 1 0,0 0 0,0-1 0,1 1 0,-1-1 1,1 2-1,1-1 25,-1-1 0,1 1 0,-1-1 0,1 1 0,-1-1 0,1 0 0,-1 1 0,1-1 0,0 0 1,-1 0-1,1 0 0,0 0 0,1-1 0,53-12 677,-34 3-737,-1-1 0,0 0 0,-1-2 1,0-1-1,-1 0 0,-1-1 0,0-1 0,-1-1 0,17-21 0,-33 37-244,-2 6 208,0 0 1,0-1 0,0 1 0,-1-1-1,1 0 1,-1 1 0,0-1-1,-1 0 1,-2 4 0,-11 27-256,15-32 428,0 1 1,0-1-1,0 1 0,1-1 1,-1 1-1,1 0 1,0-1-1,0 1 1,0 0-1,1-1 0,1 7 1,-2-9-37,1 1 1,0-1-1,0 1 0,0-1 1,1 0-1,-1 1 0,0-1 1,0 0-1,1 0 1,-1 0-1,1 0 0,-1 0 1,1 0-1,-1 0 0,1 0 1,0-1-1,-1 1 0,1-1 1,0 1-1,-1-1 1,1 0-1,0 1 0,0-1 1,-1 0-1,4-1 0,2 2 60,-1-1 0,1 0 0,0-1-1,0 0 1,-1 0 0,1 0-1,-1-1 1,1 0 0,-1 0 0,1-1-1,-1 1 1,0-1 0,0-1-1,-1 1 1,1-1 0,-1 0 0,1 0-1,-1-1 1,0 0 0,6-8-1,-6 6-267,1-1-1,-2 1 0,1-1 0,-1 0 0,0-1 0,-1 1 0,0-1 0,0 0 0,-1 0 0,0 0 0,-1 0 0,0 0 1,0 0-1,-1-16 0,0 25 42,0-1 0,0 0 1,0 1-1,0-1 1,0 1-1,0-1 0,0 0 1,0 1-1,-1-1 1,1 1-1,0-1 0,0 1 1,0-1-1,-1 1 0,1-1 1,0 1-1,0-1 1,-1 1-1,1-1 0,0 1 1,-1-1-1,1 1 1,-1-1-1,1 1 0,-1 0 1,1-1-1,-1 1 0,1 0 1,-1 0-1,1-1 1,-1 1-1,1 0 0,-1 0 1,1 0-1,-1-1 1,1 1-1,-1 0 0,0 0 1,1 0-1,-1 0 0,1 0 1,-1 0-1,0 0 1,1 0-1,-1 1 0,1-1 1,-1 0-1,1 0 1,-1 0-1,1 1 0,-1-1 1,1 0-1,-1 0 0,1 1 1,-1-1-1,1 0 1,-1 1-1,-2 1-731,0 0 1,1 0-1,-1-1 0,1 2 1,0-1-1,0 0 0,0 0 1,0 1-1,-3 4 0,-5 12-3472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 9417,'0'0'11878,"-10"-2"-10880,6 1-966,1-1 0,-1 1 0,1 1-1,-1-1 1,0 0 0,1 1 0,-1 0 0,0 0 0,1 0-1,-1 0 1,0 1 0,1-1 0,-1 1 0,0 0 0,1 0 0,-1 0-1,1 1 1,-1-1 0,1 1 0,0 0 0,0 0 0,0 0-1,0 0 1,0 1 0,0-1 0,1 1 0,-5 4 0,1 0 238,2-4-213,1 0-1,0 1 0,0-1 0,0 0 0,0 1 0,1 0 0,-1-1 0,1 1 1,0 0-1,0 0 0,0 1 0,1-1 0,-1 0 0,1 0 0,0 1 0,0-1 1,1 1-1,0-1 0,-1 6 0,2-9 19,0-1 0,-1 1 0,1 0 0,0 0 0,0-1 0,0 1 0,-1 0 0,1-1-1,0 1 1,0-1 0,0 1 0,0-1 0,0 0 0,0 1 0,0-1 0,0 0 0,0 0 0,0 1 0,0-1 0,0 0 0,0 0 0,1 0 0,-1-1 0,0 1 0,2 0 0,29-5 1371,-19-2-1591,1 1 0,-2-2 0,1 0-1,-1 0 1,0-1 0,-1-1 0,0 0 0,-1 0-1,16-21 1,-52 62-1024,-23 27 1082,46-53 39,0 0 0,0 0-1,0 1 1,0-1-1,1 1 1,0-1-1,0 1 1,1 0-1,-3 11 1,4-16-7,1 0 0,-1 0 1,0 0-1,0-1 0,0 1 0,0 0 1,1 0-1,-1 0 0,0 0 0,1-1 1,-1 1-1,1 0 0,-1-1 0,1 1 1,-1 0-1,1-1 0,-1 1 0,1 0 1,0-1-1,-1 1 0,1-1 0,0 1 1,0-1-1,-1 0 0,1 1 0,0-1 1,0 0-1,0 1 0,-1-1 0,1 0 1,0 0-1,0 0 0,0 0 0,0 0 1,0 0-1,-1 0 0,1 0 0,0 0 1,0 0-1,1 0 0,39-10-7555,-12-5-1839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7335,'0'0'14248,"-7"9"-13783,-21 23 671,2 2 0,1 1 0,1 1 0,3 1 0,-31 70 1,51-106-1122,0 0-1,1 1 1,-1-1 0,0 0 0,1 1 0,0-1 0,-1 1 0,1-1 0,0 0 0,-1 1 0,1-1 0,0 1 0,0-1 0,0 1-1,0-1 1,1 1 0,-1-1 0,0 1 0,0-1 0,1 0 0,-1 1 0,1-1 0,0 1 0,-1-1 0,1 0 0,1 2-1,0-2 20,0-1-1,-1 1 0,1-1 0,0 0 0,0 0 0,-1 0 1,1 0-1,0 0 0,0 0 0,-1 0 0,1 0 0,0-1 1,-1 1-1,1-1 0,0 1 0,-1-1 0,1 0 1,1-1-1,13-6 93,-1 0 0,0-2 0,16-12 0,-30 21-142,0 0 0,0 0 1,-1 0-1,1 1 0,0-1 0,0 0 0,1 0 0,-1 1 1,0-1-1,0 0 0,0 1 0,0-1 0,0 1 0,1 0 1,-1-1-1,0 1 0,0 0 0,1 0 0,-1 0 0,0 0 1,1 0-1,1 0 0,-3 1-21,1 0-1,-1-1 1,1 1 0,-1 0 0,1 0-1,-1 0 1,0 0 0,1 0 0,-1 0-1,0 0 1,0 0 0,0 0-1,0 0 1,0 0 0,0 0 0,0 0-1,0 0 1,0 0 0,0 0 0,0 0-1,-1 1 1,-21 60-359,20-56 397,-13 26-20,14-31 18,1 1 0,-1-1 0,1 1 0,-1-1 0,1 0 0,0 1 0,-1-1 0,1 1 0,0-1 0,0 1 0,0-1 0,0 1 0,0-1 0,1 1 0,-1-1 0,0 1 0,1-1 0,0 2 0,0-2-6,1 0 1,-1-1-1,1 1 0,-1-1 1,1 0-1,-1 1 1,1-1-1,-1 0 1,1 0-1,-1 0 1,1 0-1,0 0 1,-1 0-1,1-1 1,-1 1-1,1 0 1,2-2-1,25-7-783,15-16-4132,-16 6-1324,-7 4-1495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7335,'0'0'9134,"-2"10"-8376,-9 36 217,5-19 3474,20-43 102,-1 1-4073,-3 2-358,-1 0 0,0-1 1,-2 0-1,1 0 0,-2-1 1,0 0-1,-1 0 0,0 0 1,-1-1-1,3-31 0,-7 46-648,-5 20-2793,4 16-632,2-33 3607,-1-1 1,0 0 0,0 0 0,0 0 0,1 0-1,-1 0 1,1-1 0,-1 1 0,1 0-1,-1 0 1,1 0 0,-1 0 0,1 0 0,0-1-1,-1 1 1,1 0 0,0 0 0,0-1-1,1 1 1,13 5-6104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14189,'0'0'1837,"-11"1"-27,0 0-1532,-1 1 0,1 0 1,0 1-1,0 0 0,1 1 1,-1 0-1,1 0 0,0 1 1,0 1-1,0 0 0,1 0 1,-1 1-1,-10 10 1,19-16-280,1 0 0,-1 0 0,0 0 0,1 0 0,-1 0 0,1 0 0,-1 0 0,1 0 0,0 0 0,-1 0 0,1 0 0,0 0 0,0 0 0,-1 0 0,1 0 0,0 0-1,0 0 1,0 0 0,1 1 0,-1-1 0,0 0 0,0 0 0,0 0 0,1 0 0,-1 0 0,1 0 0,-1 0 0,1 0 0,-1 0 0,1 0 0,-1-1 0,1 1 0,0 0 0,0 0 0,-1 0 0,1-1 0,0 1 0,0 0 0,0-1 0,0 1 0,1 0 0,52 28-20,-35-20-401,-16-8 307,0 1-1,-1-1 1,1 0 0,-1 1 0,1 0 0,-1-1 0,0 1 0,0 0-1,1 0 1,-1 0 0,-1 1 0,1-1 0,0 0 0,-1 1 0,1-1-1,-1 1 1,1-1 0,0 5 0,-2-6 85,0 0 0,0 0 0,0 0 1,0 0-1,-1 0 0,1 0 0,0 0 0,0 0 0,-1 0 0,1 0 1,-1 0-1,1-1 0,-1 1 0,1 0 0,-1 0 0,1 0 0,-1 0 1,0-1-1,-1 2 0,-29 15 1053,-46 4-600,43-18-4150,25-3-2653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164 271 11787,'0'0'2936,"-8"3"-2519,-10 6-200,1 1 0,0 1 0,-22 17 0,33-24 37,1 0 0,0 0 0,0 1 0,0-1 0,1 1 0,-1 1 0,1-1 0,1 0 0,-1 1 0,1 0 0,0 0 0,0 0 0,0 0 0,1 1 0,-2 9 0,4-15-155,0 0 0,0-1 0,0 1 0,0-1 0,0 1 0,0-1 0,0 1 0,0 0 0,1-1 0,-1 1 0,0-1 0,0 1 0,1-1 0,-1 1 0,0-1 0,1 1 0,-1-1-1,0 0 1,1 1 0,-1-1 0,1 1 0,-1-1 0,1 0 0,-1 0 0,1 1 0,-1-1 0,1 0 0,-1 0 0,2 1 0,24 2 1637,25-10 45,-31-1-1778,-1 0 0,1-1-1,-2-1 1,1-1-1,-1-1 1,-1 0-1,0-1 1,-1-1-1,0-1 1,-1 0-1,-1-1 1,0-1 0,-2 0-1,1 0 1,-2-2-1,-1 1 1,0-1-1,-1-1 1,-1 0-1,8-31 1,-14 45-93,-1 0 0,0 1 0,-1-1 0,1 0 1,-1 1-1,0-1 0,0 0 0,-1 0 0,-1-9 0,1 13 61,0 0 1,0 0-1,-1 0 0,1 1 0,0-1 0,0 0 0,-1 1 0,1-1 1,-1 1-1,0 0 0,1-1 0,-1 1 0,0 0 0,0 0 1,0 0-1,1 0 0,-1 0 0,0 1 0,0-1 0,0 0 1,-1 1-1,1 0 0,0-1 0,0 1 0,0 0 0,0 0 1,0 0-1,-3 1 0,-1-1 19,0 0 1,0 1-1,0 0 1,0 0-1,0 0 1,0 1-1,0 0 1,0 0-1,1 1 1,-1-1-1,1 1 1,0 0-1,0 1 1,0-1-1,-7 7 1,10-8 10,0 0 1,0 1-1,1-1 1,-1 0 0,1 1-1,-1-1 1,1 1 0,0-1-1,0 1 1,0 0-1,0-1 1,0 1 0,1 0-1,-1 0 1,1-1-1,0 1 1,0 0 0,0 0-1,0 0 1,0 0-1,1-1 1,-1 1 0,1 0-1,0 0 1,0-1-1,0 1 1,0 0 0,0-1-1,0 1 1,1-1-1,-1 1 1,1-1 0,0 0-1,3 3 1,10 13-1,0 1 0,-2 0 1,0 1-1,-1 0 0,10 24 0,-20-39 10,0 1-1,0-1 1,-1 1-1,1 0 0,-1-1 1,-1 1-1,1 0 1,-1 0-1,0-1 0,0 1 1,0 0-1,-1 0 0,0 0 1,0-1-1,-1 1 1,0-1-1,0 1 0,0-1 1,0 1-1,-1-1 0,0 0 1,0 0-1,0-1 1,-1 1-1,-7 8 0,7-10-211,-15 17-289,4-9-5358,11-8-564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61 14926,'0'0'8526,"2"8"-7843,6 25 38,-8-32-657,1 0 1,-1 0 0,1 0-1,-1 0 1,1 0 0,-1-1 0,1 1-1,0 0 1,0 0 0,-1 0 0,1-1-1,0 1 1,0-1 0,0 1 0,0 0-1,0-1 1,0 0 0,0 1 0,0-1-1,0 0 1,0 1 0,0-1-1,0 0 1,0 0 0,0 0 0,0 0-1,0 0 1,0 0 0,0 0 0,0 0-1,1 0 1,0-1 5,0 1 0,0 0-1,0-1 1,0 1 0,0-1 0,0 0-1,0 0 1,0 0 0,0 0 0,-1 0-1,1 0 1,0 0 0,1-2 0,-1-2-94,1 0 0,-1-1 0,-1 1 0,1-1 1,-1 0-1,0 1 0,0-1 0,0 0 0,-1 0 0,0 0 0,0 1 1,-1-1-1,1 0 0,-3-6 0,3 11-2,-1 1 0,1-1 0,-1 0 1,1 0-1,-1 0 0,1 1 0,-1-1 0,0 0 0,1 1 0,-1-1 0,0 1 0,0-1 0,1 1 1,-1-1-1,0 1 0,0-1 0,0 1 0,0 0 0,0-1 0,0 1 0,1 0 0,-1 0 1,0 0-1,0-1 0,0 1 0,0 0 0,0 0 0,0 1 0,0-1 0,0 0 0,0 0 1,0 0-1,0 1 0,-1-1 0,-31 15-152,26-9 227,1-1-1,0 1 0,0-1 1,0 2-1,1-1 1,0 1-1,0 0 0,1 0 1,0 0-1,0 0 0,1 1 1,-1 0-1,2-1 0,-1 1 1,1 0-1,-2 16 0,4-23-31,0 0 0,0 1-1,1-1 1,-1 0-1,0 0 1,0 0 0,1 0-1,-1 0 1,1 0-1,-1 0 1,1 0 0,-1-1-1,1 1 1,0 0-1,-1 0 1,1 0 0,0-1-1,0 1 1,0 0-1,-1-1 1,1 1 0,0 0-1,0-1 1,0 1-1,2 0 1,35 7 456,38-12 48,66-33-404,-141 37-120,-1 0 0,1 0 0,-1 0 0,0 0-1,1 1 1,-1-1 0,1 0 0,-1 0 0,0 0 0,1 1-1,-1-1 1,0 0 0,1 0 0,-1 1 0,0-1-1,1 0 1,-1 1 0,0-1 0,0 1 0,1-1 0,-1 0-1,0 1 1,0-1 0,0 1 0,1-1 0,-1 0 0,0 1-1,0-1 1,0 1 0,0-1 0,0 1 0,0-1 0,0 0-1,0 1 1,0-1 0,0 1 0,0-1 0,0 1-1,0-1 1,-1 0 0,1 1 0,0-1 0,0 1 0,0-1-1,-1 0 1,1 1 0,0-1 0,0 0 0,-1 1 0,1-1-1,-1 1 1,-11 24-115,12-24 124,-1 0 27,0 0 1,0 1-1,0-1 1,0 1-1,0 0 1,1-1-1,-1 1 0,0 0 1,1-1-1,0 1 1,-1 0-1,1-1 1,0 1-1,0 0 1,0 0-1,0 0 1,0-1-1,0 1 1,0 0-1,1 0 1,-1 1-1,2-2 38,-1 0 1,1 1-1,-1-1 0,1 0 1,-1 0-1,1-1 0,-1 1 0,1 0 1,0-1-1,0 1 0,-1-1 1,1 1-1,0-1 0,0 0 0,-1 1 1,1-1-1,0 0 0,0 0 0,3-1 1,7 0-70,0 0 0,0-1 0,0 0 0,0-1 0,-1-1 0,1 0 0,16-7 0,38-13-3141,-65 24 2669,-19 37-304,17-36 791,0 0 1,1 0-1,-1 0 1,1 0-1,0 0 0,-1 0 1,1 0-1,0 0 1,0 0-1,-1 0 1,1 0-1,0 0 0,0 1 1,0-1-1,0 0 1,1 0-1,-1 0 0,1 2 1,5 2-1668,7-4-4195,-7-1-1229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37 3331,'9'-37'22212,"-16"57"-21704,-23 46 218,21-52-437,2 1 0,0 1 0,0-1 0,2 1 0,0 0-1,1 0 1,0 1 0,-1 21 0,5-37-262,0 0-1,0 0 0,0 0 1,0 0-1,1 0 1,-1-1-1,0 1 0,0 0 1,1 0-1,-1-1 1,1 1-1,-1 0 1,1 0-1,-1-1 0,1 1 1,-1 0-1,1-1 1,-1 1-1,1-1 0,0 1 1,-1-1-1,1 1 1,0-1-1,0 1 0,-1-1 1,1 0-1,1 1 1,30 4 720,-23-6-639,-1 1 0,1-2 0,-1 1 0,1-1 0,10-3 0,55-39-492,-73 43 80,-2 6 202,1-1 0,-1 0 0,0 0-1,0 0 1,0-1 0,0 1 0,-1 0 0,0 0 0,0-1 0,0 1 0,0-1 0,-4 6 0,-2 4 41,7-10 79,-1-1 0,1 1 0,0-1 0,0 1 1,0-1-1,0 1 0,0 0 0,1 0 0,-1 0 0,1-1 1,-1 1-1,1 0 0,0 0 0,0 0 0,1 0 0,-1-1 0,1 5 1,1-6 35,-1 1 0,1 0 0,0-1 0,-1 1 0,1-1 0,0 0 0,0 0 0,0 1 0,0-1 0,0 0 0,0-1 0,0 1 0,0 0 0,0-1 1,0 1-1,1-1 0,-1 1 0,0-1 0,0 0 0,0 0 0,4-1 0,-3 2-100,6 0 118,0-1 1,1 0-1,-1 0 0,0-1 1,11-2-1,8-10-1765,-7-16-3803,-12 4-1455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13837,'0'0'9609,"0"52"-9449,4-38-288,-1 0-2274,3-2-3780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6054,'0'0'5295,"15"-1"-4793,1266-36 2499,-798 29-1923,526 2-783,-228 4-243,-726 0 20,-50 1-398,-8 0-439,-26 0-2679,8 1-394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195 370 14510,'0'0'10901,"-12"-6"-10762,4 1-155,6 4 7,-1-1 1,1 0-1,-1 0 0,0 1 1,0-1-1,0 1 1,0 0-1,0 0 1,0 0-1,0 0 1,0 1-1,0-1 1,0 1-1,0 0 0,0 0 1,0 0-1,-1 0 1,1 0-1,0 1 1,0-1-1,0 1 1,0 0-1,0 0 0,-4 2 1,-2 3-28,-47 35 265,53-39-161,0 1 1,1-1-1,-1 1 0,1-1 0,0 1 0,0 0 0,0 0 0,0 0 0,0 0 0,1 0 0,-1 0 0,1 1 0,0-1 0,0 0 0,0 1 1,0 4-1,1-7 6,1 0 1,0 0 0,-1 0 0,1-1 0,0 1 0,0 0 0,0-1 0,0 1-1,-1-1 1,1 1 0,0-1 0,0 1 0,0-1 0,0 0 0,0 1-1,0-1 1,0 0 0,0 0 0,0 0 0,0 0 0,1 0 0,-1 0 0,0 0-1,0 0 1,0 0 0,0 0 0,1-1 0,36-4 989,-26 0-997,1-1 0,-1 0 0,0-1 0,0 0 0,-1-1 0,0 0 0,0-1 0,-1 0 0,0-1 0,0 0 0,14-21 0,-5 5-478,-1-2 1,-2 0-1,25-57 1,-34 69-117,0-1 0,-2 0 0,0 0 0,-1 0 0,-1-1 0,2-28 0,-5 45 501,0 0 0,0 0 0,0 0 0,0 0-1,0 0 1,0 1 0,-1-1 0,1 0 0,0 0 0,0 0 0,-1 0 0,1 0 0,0 0 0,-1 1 0,1-1 0,-1 0-1,1 0 1,-1 1 0,1-1 0,-1 0 0,0 1 0,1-1 0,-1 0 0,0 1 0,0-1 0,1 1 0,-1-1-1,-1 0 1,0 1-54,-1-1-1,1 1 1,0 0-1,0 0 1,0 0-1,-1 0 1,1 0-1,0 1 1,0-1-1,0 0 0,-4 2 1,0 0-33,-1 1 0,1 0 0,0 0 0,0 0 0,0 0 0,1 1 0,-7 5 0,8-5 88,1 0 0,0-1 0,0 1 0,1 0 0,-1 0 0,1 1 0,-1-1 0,1 1 0,1-1 0,-1 1 0,1-1 0,0 1-1,0 0 1,0 0 0,0 0 0,1-1 0,0 1 0,1 10 0,1 0 40,2 1 0,0-1 0,1 1-1,10 20 1,-9-24-16,-1 1 0,-1 0-1,0 0 1,0 0 0,-1 0 0,2 22-1,-10 23-634,-6-34-2097,-11-2-3726,11-16-1527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13261,'0'0'12652,"70"0"-12236,-44 0-384,8 1-448,-7 0-2147,3-1-3427,-4 0-6662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10282,'2'-9'3000,"-1"-6"-1588,2-20 1440,2 13 1863,-4 62-1842,0-15-2890,-4 285 3551,2-310-3511,1 1 0,0 0-1,0 0 1,0-1 0,0 1 0,0 0-1,1-1 1,-1 1 0,0 0 0,0 0-1,0-1 1,1 1 0,-1 0 0,0-1-1,1 1 1,-1-1 0,0 1 0,1 0-1,-1-1 1,1 1 0,-1-1 0,1 1-1,-1-1 1,1 1 0,-1-1 0,1 0-1,0 1 1,-1-1 0,1 1 0,0-1-1,0 0 1,26-3 692,24-25 367,-34 15-993,-1 0-1,-1-1 1,0-1 0,-1 0-1,-1-1 1,0-1 0,17-29-1,8-31-2580,-33 68-972,-2 5-3540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12556,'0'0'7783,"52"37"-6982,-37-19-353,2 3-191,0 3-129,0-1-737,-2-1-2049,2-3-1891,-2-6-3330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11 309 13421,'0'0'7815,"-2"9"-6598,-7 26-453,9-34-724,0 0 0,1-1 0,-1 1 0,0 0 0,0 0 0,0-1 0,1 1 0,-1 0 0,0-1 1,1 1-1,-1 0 0,0-1 0,1 1 0,-1-1 0,1 1 0,-1-1 0,1 1 0,0-1 0,-1 1 0,1-1 1,-1 1-1,1-1 0,0 0 0,-1 1 0,1-1 0,0 0 0,-1 1 0,1-1 0,0 0 0,0 0 0,-1 0 1,1 0-1,0 0 0,-1 0 0,1 0 0,0 0 0,0 0 0,1 0 0,27-4 1530,-25 3-1494,0-1 0,-1 1 1,1-1-1,-1 0 0,1 0 0,-1-1 0,0 1 0,0-1 0,0 1 0,0-1 0,-1 0 1,1 0-1,-1 0 0,1-1 0,-1 1 0,0 0 0,0-1 0,-1 0 0,1 1 0,1-6 1,-1 1-142,0 0 0,0 0 0,0 0 0,-1-1 0,-1 1 0,1 0 0,-1-1 0,-2-13 1,2 22 28,0-1 0,0 1 1,0-1-1,0 1 0,0-1 1,0 1-1,0-1 0,0 1 1,-1-1-1,1 1 0,0-1 1,0 1-1,0 0 1,-1-1-1,1 1 0,0-1 1,-1 1-1,1 0 0,0-1 1,-1 1-1,1 0 0,0-1 1,-1 1-1,1 0 1,-1 0-1,1-1 0,0 1 1,-1 0-1,1 0 0,-1 0 1,1-1-1,-1 1 0,1 0 1,-1 0-1,1 0 0,-1 0 1,1 0-1,-1 0 1,1 0-1,-1 0 0,1 0 1,-1 0-1,1 1 0,-1-1 1,1 0-1,0 0 0,-1 0 1,1 0-1,-1 1 0,1-1 1,-1 0-1,1 0 1,0 1-1,-1-1 0,1 0 1,-1 1-1,-21 21-756,12-6 762,1 0 0,0 0 1,-7 21-1,12-29 103,1 0 1,1 0-1,0 0 0,0 1 0,0-1 0,1 1 1,1 0-1,-1-1 0,2 11 0,0-17-44,0-1-1,-1 1 1,1 0-1,0-1 1,0 1-1,1 0 1,-1-1-1,0 0 1,0 1-1,1-1 1,-1 0-1,1 1 0,-1-1 1,1 0-1,0 0 1,-1 0-1,1-1 1,0 1-1,0 0 1,-1-1-1,1 1 1,0-1-1,0 1 1,0-1-1,0 0 0,0 0 1,0 0-1,3 0 1,5 0 126,-1 0 0,1 0 1,0-1-1,14-3 0,-12 0-295,0-1 0,-1-1 0,1 1 1,-1-2-1,-1 0 0,1 0 0,-1 0 0,0-2 0,-1 1 0,0-1 0,0 0 1,-1-1-1,0 0 0,7-13 0,-16 60-1259,-2-23 1416,1-8 9,1 0 0,0 0 0,0 0-1,0 0 1,0 0 0,1 11 0,1-16-27,-1 1 0,1-1 0,-1 0 0,1 0 0,-1 0 0,1 0 0,0 0 0,-1 0 0,1 0 0,0 0 0,0 0 1,0 0-1,-1 0 0,1 0 0,0-1 0,0 1 0,0 0 0,1-1 0,-1 1 0,0-1 0,0 1 0,0-1 0,0 1 0,1-1 0,-1 0 0,0 1 1,0-1-1,0 0 0,1 0 0,-1 0 0,0 0 0,0 0 0,1-1 0,-1 1 0,0 0 0,0 0 0,1-1 0,-1 1 0,1-1 0,5-1-96,0-1-1,0 1 0,-1-1 1,1 0-1,-1-1 0,0 1 1,0-1-1,0-1 0,0 1 1,-1-1-1,0 0 0,0 0 1,0 0-1,4-7 0,4-5-404,-2 0-1,0-1 1,15-31-1,-8 7 39,-2-1-1,-1 0 1,-3-1-1,8-46 1,-64 221 3950,26-18-1490,17-102-1842,1 0 0,0 0-1,0 0 1,1 0 0,0 0-1,1 0 1,0 0 0,5 13-1,-6-22-138,0 1 0,1 0-1,-1-1 1,0 1 0,1-1 0,0 1-1,-1-1 1,1 0 0,0 1 0,0-1-1,1 0 1,-1-1 0,0 1-1,1 0 1,-1-1 0,1 1 0,-1-1-1,1 1 1,0-1 0,-1 0 0,1 0-1,0-1 1,0 1 0,4 0 0,-7-1-92,1-1 0,-1 1 1,1-1-1,0 1 0,-1-1 1,1 1-1,-1-1 0,1 1 1,-1-1-1,1 1 0,-1-1 1,0 0-1,1 1 0,-1-1 1,0 1-1,1-1 1,-1 0-1,0 0 0,0 1 1,0-1-1,0 0 0,0 1 1,0-1-1,0 0 0,0 0 1,0 1-1,0-1 0,0 0 1,0 1-1,0-1 0,0 0 1,-1 1-1,1-1 1,0 0-1,0 1 0,-1-1 1,1 0-1,-1 0 0,-12-31-3291,-26-23 83,-8-12 2814,39 53 2813,0 0 1,-11-28 0,23 40 722,23 4-3109,20 15 60,3 0-392,-16-12-3684,-27-5-2025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14125,'0'0'6727,"10"56"-14895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6:5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88 6150,'5'-13'1973,"14"-34"4584,-4 19 1766,-16 32-7985,1 0 0,-1 0 0,1 0 0,0 0 0,0 0 0,0 0 0,2 6 0,-1 6-68,-4 25 226,-1 1 1,-12 52 0,-3 23-583,17-109-1840,2-8 1733,0 0-1,-1 0 1,1 0-1,0 1 1,0-1-1,0 0 1,-1 0-1,1 0 1,0 0-1,0 0 1,-1 0-1,1 0 1,0 0-1,0 0 1,-1 0-1,1 0 0,0 0 1,0 0-1,-1 0 1,1 0-1,0 0 1,0 0-1,-1 0 1,1 0-1,0 0 1,0 0-1,-1 0 1,1 0-1,0 0 1,0 0-1,0-1 1,-1 1-1,1 0 0,0 0 1,0 0-1,0 0 1,0-1-1,-1 1 1,1 0-1,0 0 1,0 0-1,0-1 1,0 1-1,0 0 1,0 0-1,-1-1 1,1 1-1,0 0 1,0 0-1,0-1 0,0 1 1,0 0-1,0 0 1,0-1-1,0 1 1,0 0-1,0 0 1,0-1-1,0 1 1,1 0-1,-7-16-7434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13 119 6022,'0'0'9240,"-3"-8"-6058,-6-28-641,8 34-2400,1 0 0,0 0 0,1 0-1,-1 0 1,0 0 0,0 0 0,1 0-1,0 0 1,-1 0 0,1 0 0,0 0 0,0 1-1,0-1 1,0 0 0,0 0 0,0 1 0,0-1-1,1 1 1,-1-1 0,1 1 0,-1-1-1,1 1 1,-1 0 0,1 0 0,0 0 0,0 0-1,0 0 1,2-1 0,4-2 194,1 0 1,-1 1-1,1 0 1,13-2-1,-7 2-285,-1 1-1,0 0 0,0 2 1,1-1-1,-1 2 1,1 0-1,-1 0 0,0 2 1,0 0-1,0 0 0,0 1 1,-1 1-1,1 0 1,-1 1-1,0 1 0,-1 0 1,1 0-1,-1 1 1,12 12-1,-21-18-56,-1 0 0,0 0-1,0 0 1,0 0 0,0 1 0,0-1 0,0 1-1,-1-1 1,1 1 0,-1 0 0,0-1 0,0 1-1,0 0 1,0 0 0,0 0 0,-1 0 0,1 0 0,-1 0-1,0 0 1,1 0 0,-2 0 0,0 6 0,0-5 36,0-1 1,-1 1 0,0-1-1,0 0 1,0 1-1,0-1 1,-1 0 0,1 0-1,-1-1 1,1 1 0,-1 0-1,0-1 1,0 0 0,-1 1-1,1-1 1,0-1 0,-6 3-1,-9 5 111,0-1-1,0-1 0,-1 0 0,-26 4 1,-9-6-3244,57-14-7066,14-2-165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51 7719,'0'0'8339,"-1"-1"-8000,1 1 0,0-1 0,0 1 0,0-1 0,0 0 0,0 1 0,0-1 0,0 0 0,0 1 0,0-1 0,0 1 0,0-1 0,0 0 0,0 1 0,0-1 0,0 1 0,1-1 0,-1 0 0,0 1 0,1-1 0,0 0 0,35-5 5484,0-7-4096,-30 10-1776,0 1-1,0-1 0,0 1 0,0 0 1,0 0-1,1 1 0,-1 0 0,1 0 1,-1 1-1,1 0 0,-1 0 1,1 0-1,12 3 0,-16-2 46,0 0 0,0 1 0,0 0 0,0-1 0,0 1 0,0 1 0,0-1 0,-1 0 0,1 1 0,-1-1 0,0 1 0,1-1 0,-1 1 0,0 0 0,-1 0 0,1 0 0,0 1 0,-1-1 0,0 0 0,0 0 0,0 1 0,0-1 0,0 1 0,-1-1 0,1 1 0,-1-1 0,0 1 0,0-1 0,0 1 0,-2 6 0,1 2 4,-1 0-1,-1 0 1,0 0-1,0 0 1,-1 0-1,-1-1 1,-8 17-1,-3-5 36,0-1 0,-2-1 0,0-1-1,-1 0 1,-1-1 0,-1-1 0,-31 19 0,6-1 92,75-35 1367,170-24-630,-156 21-5793,1 1-5211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13805,'0'0'13229,"81"0"-11852,-37 2-320,-1-1-449,10 2-415,-2 1-129,-1-1-256,-2 0-1410,-3-3-2306,-2 0-2946,-7-4-8553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5669,'12'-6'254,"1"0"-1,-1 1 1,1 1-1,0 0 1,1 0-1,-1 2 1,0-1-1,1 2 1,22-1-1,-1-1-65,1106-64 2647,6 66-2366,-1001 2-511,1037 17 94,979-4 1540,-1998-17-1169,1-7 1,174-33-1,-325 40-429,-9 3-17,0 0-1,0-1 1,0 0-1,-1 0 1,1-1-1,0 1 1,-1-1-1,1 0 1,-1 0-1,1 0 1,5-5-1,-10 6 0,1 1-1,-1 0 0,0 0 1,0 0-1,0-1 0,0 1 1,0 0-1,0 0 0,0 0 1,0-1-1,0 1 0,0 0 1,0 0-1,0-1 0,-1 1 1,1 0-1,0 0 0,0 0 1,0-1-1,0 1 0,0 0 1,0 0-1,0 0 0,-1 0 1,1-1-1,0 1 0,0 0 1,0 0-1,0 0 0,-1 0 1,1 0-1,0-1 0,0 1 1,0 0-1,-1 0 0,1 0 1,0 0-1,0 0 0,0 0 1,-1 0-1,1 0 1,0 0-1,0 0 0,-1 0 1,1 0-1,0 0 0,0 0 1,-17-3-765,13 3 476,-38-7-2121,-14-1-2290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11787,'0'0'3182,"-4"10"-1020,-9 25-984,1 1 0,2 0 0,2 1 0,1 0 0,2 0 0,1 1 0,2-1 0,4 48 0,-2-83-1110,0 0-1,0 0 1,0 0 0,0 0-1,1 0 1,-1 0 0,1 0-1,-1 0 1,1 0 0,0 0-1,-1 0 1,1 0 0,0 0 0,0 0-1,1-1 1,-1 1 0,0 0-1,1-1 1,-1 1 0,1-1-1,-1 1 1,1-1 0,1 1-1,0-1 42,-1 0 0,1-1-1,-1 1 1,1-1 0,0 0-1,-1 1 1,1-1 0,-1 0-1,1-1 1,0 1 0,-1 0-1,1-1 1,-1 0 0,1 1-1,3-3 1,8-3 143,-1 0 0,0-2-1,-1 1 1,0-2 0,12-9 0,14-15-220,-2-3 0,-1-1 0,-2-1 0,55-83 0,-84 113-867,-7 7-1335,-12 12-4177,11-8 4387,-4 2-6779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11371,'0'0'16853,"2"10"-16757,0 11 36,-1 0-1,-1 0 0,-1-1 1,0 1-1,-2 0 1,0-1-1,-10 33 1,5-26-24,1-5-36,2 0-1,0 0 1,-3 43 0,8-64-57,0-1-1,0 0 1,0 1 0,1-1 0,-1 1 0,0-1 0,0 1 0,1-1-1,-1 0 1,0 1 0,0-1 0,1 0 0,-1 1 0,0-1-1,1 0 1,-1 1 0,0-1 0,1 0 0,-1 0 0,1 1-1,-1-1 1,1 0 0,-1 0 0,0 0 0,1 0 0,-1 0-1,1 0 1,-1 1 0,1-1 0,-1 0 0,1 0 0,-1 0-1,1 0 1,-1-1 0,0 1 0,1 0 0,-1 0 0,1 0-1,0-1 1,20-4 742,9-12-502,-1-1 0,-1 0 0,-1-3 0,0 0 0,41-44 0,-20 20-135,-45 42-122,40-36-2119,58-68 0,-123 109-17498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12492,'0'0'8360,"17"60"-5253,-2-35-897,0 3-641,6 2-960,-6 3-417,7-1-96,1-1-512,-2-4-2339,1-6-2754,1-7-9481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27 384,'-4'-2'769,"-2"-1"-609,2-1 32,-1 0 321,-7-1-193,3 2-320,0 1-448,-3-2-321,1 4-288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0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173 235 2306,'0'0'9353,"7"-10"-7661,25-29 102,-31 38-1417,1-1 0,-1 1 0,0-1 0,1 0 0,-1 0 0,0 1 0,0-1 0,0 0 0,0 0 0,-1 0 0,1 0 0,0 0 0,-1 0 0,1 0-1,-1 0 1,0 0 0,0 0 0,0 0 0,0-4 0,-1 5-271,1 0 0,-1 0 0,0 0 0,1 1 0,-1-1 0,0 0 0,0 0 0,0 0 0,0 1 0,0-1 0,0 0 0,0 1 0,0-1 0,0 1 0,0-1-1,0 1 1,0 0 0,0-1 0,-1 1 0,1 0 0,0 0 0,0 0 0,-3 0 0,-3 0-106,0 0-1,0 0 1,0 1 0,0 0-1,0 1 1,0-1 0,1 1-1,-13 6 1,7-1-24,-1 2 1,1 0-1,1 0 0,0 1 1,-16 18-1,23-23 13,0 0-1,0-1 1,0 1-1,1 1 1,0-1 0,0 0-1,0 1 1,1 0-1,-1-1 1,1 1-1,1 0 1,-1 0-1,1 0 1,0 0-1,1 0 1,-1 8 0,2-13 8,-1 0 0,1 0 0,-1 0 0,1 0 0,-1 1 0,1-1 0,0 0 0,-1 0 0,1 0 0,0-1 0,0 1 0,0 0 0,0 0 0,0 0 0,0-1 0,0 1 0,0 0 0,0-1 0,0 1 0,1-1 0,-1 1 0,0-1 0,0 0 0,0 1 0,1-1 0,-1 0 0,0 0 0,0 0 1,1 0-1,0 0 0,43-4 36,-33 1-21,0-1 1,-1 0 0,1-1-1,-1-1 1,0 0-1,0 0 1,-1-1 0,0 0-1,0-1 1,-1 0 0,12-13-1,8-11 38,48-68 0,-27 21 28,-29 46-52,-17 25-68,-5 10-58,-4 5 84,-76 128-65,73-119 80,0 0 1,1 0-1,1 1 1,1 0-1,0 0 0,-4 32 1,9-47 2,0-1 0,0 1 0,0 0 0,0 0 0,0-1 0,0 1 0,0 0 0,1 0 0,-1-1 0,1 1 0,-1 0 0,1-1 0,0 1 0,-1 0 0,1-1 0,0 1-1,0-1 1,0 1 0,0-1 0,1 0 0,-1 1 0,0-1 0,1 0 0,2 2 0,-1-1 14,1-1 0,0 1 0,-1-1-1,1 0 1,0 0 0,0 0 0,0 0 0,0-1-1,0 0 1,8 0 0,-2 0 54,0-1 0,1-1 0,-1 0 0,0 0 1,0-1-1,0 0 0,0-1 0,13-7 0,-13 5 1,-1-1 0,1-1 0,-1 0 0,0 0 0,-1 0 0,10-14 0,-14 17-30,0-1 0,0 0-1,-1 0 1,0 0-1,0 0 1,0 0 0,-1 0-1,0-1 1,0 0-1,-1 1 1,1-1-1,-1-10 1,-1 16-37,0 0-1,0 1 1,0-1 0,0 0-1,0 0 1,0 1 0,0-1-1,-1 0 1,1 1 0,0-1 0,0 0-1,-1 1 1,1-1 0,-1 0-1,1 1 1,0-1 0,-1 1-1,1-1 1,-1 1 0,0-1-1,1 1 1,-1-1 0,1 1-1,-1-1 1,0 1 0,1 0-1,-1-1 1,0 1 0,1 0-1,-1 0 1,0-1 0,1 1 0,-1 0-1,0 0 1,0 0 0,1 0-1,-1 0 1,0 0 0,0 0-1,1 0 1,-1 0 0,0 0-1,0 1 1,1-1 0,-1 0-1,0 0 1,1 1 0,-2 0-1,-2 0-44,0 1 0,-1-1 0,1 1 0,1 0-1,-1 1 1,0-1 0,-4 4 0,2-1 25,0 0 0,1 1 1,-1-1-1,1 1 0,0 1 1,1-1-1,0 1 0,0 0 1,0 0-1,0 0 0,1 0 1,1 0-1,-1 1 0,-2 12 1,6-19 0,-1 1 0,0-1 0,1 0 1,-1 0-1,1 1 0,0-1 0,-1 0 1,1 0-1,0 0 0,-1 0 0,1 0 0,0 0 1,0 0-1,0 0 0,0 0 0,0 0 1,0-1-1,0 1 0,0 0 0,0-1 1,1 1-1,-1-1 0,0 1 0,0-1 1,1 1-1,-1-1 0,0 0 0,0 0 0,1 0 1,-1 0-1,0 0 0,3 0 0,56 1-114,-46-2 100,35 1-26,-12-1 32,-1 1 1,1 2 0,67 12 0,-105-30 5001,-11-24-3840,6 23-1351,1-1 0,-6-35 0,46 56-3242,30 5-3779,-24-7 149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13100,'0'0'12748,"4"59"-12491,-4-34-97,0-1-96,-5-2 32,5-3-352,-4-5-833,4-2-1025,0-5-1570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13389,'0'0'10244,"0"9"-9705,0 56 764,-1-31-668,1 0 0,5 36 1,-5-69-627,0 0 1,1 0-1,-1 0 1,0 0-1,0 1 1,1-1-1,-1 0 1,1 0-1,-1 0 1,1 0-1,-1 0 1,1 0-1,0 0 1,-1 0-1,1 0 1,0 0-1,0 0 1,0-1-1,0 1 1,0 0-1,-1-1 1,1 1-1,1 0 1,-1-1-1,2 2 1,-1-2 31,0 0 1,0 0-1,0 0 1,1 0 0,-1 0-1,0-1 1,0 1 0,0-1-1,0 1 1,0-1 0,0 0-1,0 1 1,2-3 0,6-2 74,-1-1 1,0 0 0,0-1 0,10-10 0,5-8-51,-18 18-56,0 0-1,0 0 1,1 0-1,0 1 1,14-10-1,-20 17-14,0-1-1,-1 1 1,1-1 0,0 1-1,-1-1 1,1 1 0,-1 0-1,1-1 1,-1 1 0,1 0-1,-1-1 1,0 1 0,1 0-1,-1-1 1,0 1-1,0 0 1,1 0 0,-1-1-1,0 1 1,0 0 0,0 0-1,0 0 1,0-1 0,0 1-1,0 0 1,0 0 0,0 0-1,0-1 1,-1 2 0,2 37-200,-1-33 191,-2 70-82,2-75-1175,-6-5-7521,2-10-908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14478,'0'0'6598,"35"53"-10410,-19-37-1633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79 6150,'0'0'11168,"1"-8"-7410,1-2-2649,-1 7-789,0 0 0,0 0 0,-1 0 0,1-1 0,-1 1 0,0 0 0,0 0 0,0-1 0,0 1 0,0 0 0,-1 0 0,0-4 0,0 6-247,1 0 0,-1 0 0,0 0 0,1 0 0,-1 0-1,0 0 1,1 1 0,-1-1 0,0 0 0,0 0 0,0 1 0,0-1 0,0 0 0,0 1 0,0-1 0,0 1 0,0-1-1,0 1 1,0 0 0,0-1 0,0 1 0,0 0 0,0 0 0,-1 0 0,1 0 0,0 0 0,0 0 0,0 0 0,0 0-1,0 0 1,-1 0 0,1 1 0,0-1 0,0 0 0,0 1 0,-1 0 0,-3 0-88,0 1 0,1 0 0,-1 0 0,1 0 0,-1 1 0,1 0 0,-5 3 0,-4 7 4,0 0 0,-22 29 0,31-37 12,0 1 1,1-1-1,0 1 1,0 0-1,0 0 1,0 0-1,1 0 0,0 1 1,1-1-1,-1 1 1,0 10-1,3-16 7,0 0-1,-1 0 1,1-1-1,0 1 1,0-1-1,-1 1 1,1 0-1,0-1 1,0 0-1,0 1 0,0-1 1,0 0-1,0 1 1,0-1-1,0 0 1,0 0-1,0 0 1,0 0-1,0 0 1,0 0-1,0 0 1,0 0-1,0 0 1,0 0-1,0 0 0,0-1 1,1 1-1,32-7 201,-14-4-157,-1 0 1,0-1 0,-1-1-1,28-25 1,28-20-49,-73 57-8,-1 1 0,1-1 0,0 1-1,-1-1 1,1 1 0,-1-1 0,1 1 0,0-1-1,-1 1 1,1 0 0,0-1 0,0 1 0,-1 0-1,1-1 1,0 1 0,0 0 0,0 0-1,-1 0 1,1 0 0,0 0 0,0 0 0,0 0-1,-1 0 1,1 0 0,0 0 0,0 0-1,-1 1 1,1-1 0,0 0 0,0 0 0,-1 1-1,1-1 1,0 0 0,0 1 0,-1-1 0,1 1-1,-1-1 1,1 1 0,0 0 0,-1-1-1,1 1 1,-1-1 0,1 1 0,-1 0 0,0-1-1,1 1 1,-1 0 0,0 0 0,1-1-1,-1 1 1,0 0 0,0 0 0,0 0 0,0-1-1,1 1 1,-1 0 0,0 0 0,0 0 0,-1-1-1,1 1 1,0 1 0,0 13 6,-1 0 1,-5 28-1,2-14 468,5-28-443,0-1-1,0 1 1,1 0 0,-1-1 0,0 1-1,0 0 1,1-1 0,-1 1-1,0-1 1,1 0 0,-1 0 0,0 1-1,1-1 1,-1 0 0,0 0 0,1 0-1,-1 0 1,1-1 0,1 1 0,32-3 409,-23 0-398,1-2 0,0 1-1,18-12 1,-22 11-40,0 1 0,0 0 0,0 0 0,0 1 0,0 0 0,1 0 0,19-2 0,-28 6-14,-1 0 1,1 0-1,0 0 0,-1 0 1,1 0-1,-1 0 0,1 0 1,-1 0-1,0 0 0,1 0 1,-1 0-1,0 0 0,0 0 1,1 0-1,-1 0 0,0 0 1,0 1-1,0-1 1,-1 0-1,1 0 0,0 0 1,0 0-1,-1 2 0,0-2 27,1 0-1,0 0 1,-1 0-1,1 1 1,0-1-1,0 0 0,0 0 1,0 0-1,0 1 1,0-1-1,0 0 1,0 0-1,0 1 1,1-1-1,-1 0 1,0 0-1,1 0 1,-1 0-1,1 0 0,-1 0 1,1 0-1,0 0 1,-1 0-1,1 0 1,0 0-1,1 1 1,9-3 42,0 0-1,-1-1 1,1 0 0,-1-1 0,0 0 0,0-1 0,0 0 0,17-10-1,-15 7-94,0 2 0,1-1 0,0 1 0,20-4 0,-32 9 35,-1-1 1,1 1 0,-1 0 0,1 0 0,0 0-1,-1 0 1,1 0 0,-1 0 0,1 0 0,-1 0-1,1 0 1,-1 0 0,1 0 0,0 0 0,-1 0-1,1 0 1,-1 1 0,1-1 0,-1 0 0,1 0-1,-1 1 1,1-1 0,-1 0 0,0 1 0,1-1-1,-1 0 1,1 1 0,-1-1 0,0 1 0,1-1-1,-1 1 1,0-1 0,1 0 0,-1 1 0,0-1-1,0 1 1,0-1 0,1 1 0,-1 0 0,0-1-1,0 1 1,0-1 0,0 1 0,0-1 0,0 1-1,0-1 1,0 1 0,0 0 0,0-1 0,-1 1-1,-10 38 73,5-17 104,36-23-2133,-18-2 854,0-2 0,0 0 0,-1 0 0,1-1 1,-1-1-1,-1 0 0,1 0 0,15-15 0,15-9 158,1 6 3324,-42 25-2255,0 0-1,1 1 1,-1-1-1,0 0 1,0 0-1,1 0 1,-1 0-1,0 1 1,0-1-1,0 0 1,1 0-1,-1 1 1,0-1-1,0 0 1,0 0-1,0 1 1,0-1-1,0 0 1,0 0-1,1 1 1,-1-1-1,0 0 1,0 0-1,0 1 1,0-1-1,0 0 1,0 1 0,0-1-1,0 0 1,-1 0-1,1 1 1,0-1-1,0 0 1,0 1-1,0-1 1,0 0-1,0 0 1,0 1-1,-1-1 1,1 0-1,0 0 1,0 0-1,0 1 1,0-1-1,-1 0 0,-5 16 675,1-7 136,0-2-396,1 0-1,0 0 1,1 0-1,-5 13 1,8-19-516,0 0-1,-1 0 1,1 0 0,0 0 0,0-1 0,0 1-1,0 0 1,0 0 0,0 0 0,0 0 0,0 0-1,0 0 1,0 0 0,0 0 0,1-1-1,-1 1 1,0 0 0,0 0 0,1 0 0,-1 0-1,1-1 1,-1 1 0,1 0 0,-1 0-1,1-1 1,0 1 0,-1 0 0,1-1 0,0 1-1,-1-1 1,1 1 0,0-1 0,0 1 0,-1-1-1,1 1 1,0-1 0,0 0 0,0 1-1,0-1 1,0 0 0,0 0 0,-1 0 0,1 0-1,0 0 1,0 0 0,0 0 0,0 0-1,0 0 1,1 0 0,9-1-43,-1-1 0,1 1 0,-1-2 0,1 1 0,-1-1 0,0-1 0,0 0 0,0 0 1,-1-1-1,0-1 0,1 1 0,-2-1 0,1-1 0,-1 0 0,0 0 0,12-14 0,-38 57-529,10-17 633,5-14-133,0 1-1,1 0 1,-1 0-1,1 0 0,0 0 1,0 0-1,1 0 0,0 1 1,-1 7-1,3-14-499,1 0-1,-1 0 1,0 0-1,0 0 1,0 0-1,0 0 1,0-1-1,0 1 1,0 0 0,0-1-1,0 1 1,0-1-1,0 1 1,0-1-1,0 1 1,0-1-1,0 0 1,1-1 0,9-14-10638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17521,'0'0'3779,"-19"58"-3491,19-35-191,0 1-994,6 0-3267,5-1-3908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9490 8104,'0'0'1201,"-3"8"-833,-1 0-298,2 1-1,-1-1 0,1 1 1,0 0-1,1-1 1,0 1-1,1 0 0,0 0 1,0 0-1,0-1 1,1 1-1,1 0 0,0-1 1,0 1-1,0 0 1,5 8-1,2-3 75,2 0-1,0-1 1,0 0-1,2 0 1,-1-1 0,2-1-1,-1 0 1,22 12 0,128 64 292,-143-78-425,148 65 498,2-8 0,4-7 0,286 58 0,557 20 397,579-61-724,5-69-12,713-55 1741,-1329-8-1719,1843-346 1,-1509 50 470,-26-86 243,-1178 397-869,945-365 713,-855 312-744,-3-8 0,-5-9 0,183-138 0,-300 189 1,-2-4 0,-3-2-1,-2-4 1,-4-3-1,61-86 1,-100 118 6,-2-1-1,-2-2 1,-1-1 0,-3-1 0,-2 0-1,-2-2 1,-2 0 0,-2-1-1,-2-1 1,-2 0 0,5-92 0,-16 51-42,-4 0 1,-4 1-1,-4 0 1,-4 1-1,-3 0 1,-45-119-1,-17 1-18,-154-283 0,-300-445 54,140 258 87,286 485-357,-8 5-1,-8 5 0,-8 6 1,-164-166-1,-185-109-373,-25 27 597,-409-377 359,859 745-141,3-2 0,-83-116 1,125 155-118,0-1 1,2 0-1,0-1 1,1 0-1,1 0 1,1-1-1,1 0 1,1-1-1,1 0 1,1 1-1,1-2 1,1 1 0,1 0-1,3-29 1,0 37-73,1 0 0,1 0 0,0 1 0,1-1 0,0 1 0,1 0 0,1 1 1,0-1-1,10-12 0,-3 7 3,1 0 0,1 1 0,1 0 0,0 2 0,23-18 0,-1 7 0,0 1 0,2 2 1,1 2-1,0 2 0,59-19 1,-42 21-168,0 2 1,0 3 0,2 3-1,61-3 1,1 9-2878,0 7-3584,-62 2-480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209 261 15759,'0'0'2947,"-11"2"-161,-7 3-1804,-1 0 0,1 1 0,-32 16 0,44-19-712,-1 1 0,0-1 1,1 1-1,-1 0 0,1 1 0,0 0 1,1 0-1,-1 0 0,1 0 0,0 1 0,0 0 1,1 0-1,0 0 0,-7 13 0,11-18-258,-1 0 1,1 0-1,0 0 0,0 0 0,-1-1 1,1 1-1,0 0 0,0 0 1,0 0-1,0 0 0,0 0 0,0 0 1,0 0-1,0 0 0,0 0 0,0 0 1,1 0-1,-1 0 0,0-1 0,1 1 1,-1 0-1,0 0 0,1 0 0,-1 0 1,1-1-1,-1 1 0,1 0 0,0 0 1,-1-1-1,1 1 0,1 0 0,0 0 34,1 0 0,-1 0-1,1 0 1,0 0-1,-1 0 1,1-1 0,0 0-1,-1 1 1,1-1-1,0 0 1,3-1 0,4 0 36,0 0 1,0-1 0,0 0 0,0 0-1,13-6 1,-5-2-181,0 0-1,-1-2 1,0 1-1,-1-2 1,-1 0-1,0-1 1,-1-1 0,23-29-1,-43 52-350,0-1 492,-1 1-1,2-1 1,-1 1 0,1 0 0,0 1-1,1-1 1,0 1 0,0 0 0,1 0 0,0 1-1,1-1 1,-2 14 0,4-22-24,0-1 1,0 1 0,0 0-1,0-1 1,0 1 0,0-1-1,1 1 1,-1 0 0,0-1-1,0 1 1,1-1-1,-1 1 1,0-1 0,1 1-1,-1-1 1,1 1 0,-1-1-1,0 1 1,1-1-1,-1 1 1,1-1 0,-1 0-1,1 1 1,0-1 0,-1 0-1,1 0 1,-1 1-1,1-1 1,0 0 0,27 2 501,23-14 18,-22-2-612,-2-1 0,0-1 1,-1-1-1,-1-2 0,0 0 0,-2-2 0,0 0 0,-2-2 0,0 0 0,-1-1 0,-2-2 0,0 0 0,-2 0 0,19-42 0,-34 66 35,0 0 0,0-1 0,0 1 0,-1 0-1,1-1 1,0 1 0,-1 0 0,0-1 0,1 1 0,-1-1 0,-1-2 0,1 4 20,0 1 1,0-1 0,0 1 0,0-1 0,-1 1-1,1-1 1,0 1 0,0 0 0,-1-1 0,1 1 0,0-1-1,0 1 1,-1 0 0,1-1 0,-1 1 0,1 0 0,0 0-1,-1-1 1,1 1 0,-1 0 0,1 0 0,-1-1 0,1 1-1,0 0 1,-1 0 0,1 0 0,-1 0 0,1 0-1,-1 0 1,1 0 0,-1 0 0,0 0 0,-3 1-17,0 0 0,0 0 0,1 0 0,-1 0 0,0 1 1,1 0-1,-1 0 0,1 0 0,0 0 0,-1 0 0,-5 6 0,-14 13 349,1 2 0,1 0 0,-31 43 0,46-56-200,0-1-1,0 1 0,1 0 1,0 0-1,1 0 1,0 1-1,0-1 0,1 1 1,1 0-1,0 0 1,0 0-1,1 0 0,1 21 1,1-30-104,-1 1 0,1-1 0,-1 1 0,1-1 0,0 1 0,0-1 1,0 0-1,1 1 0,-1-1 0,0 0 0,1 0 0,0 0 0,-1 0 0,1 0 0,0 0 1,0-1-1,0 1 0,0 0 0,0-1 0,0 0 0,1 1 0,-1-1 0,3 1 0,1 0-481,1 1 0,0-2-1,0 1 1,0-1-1,1 0 1,-1 0-1,8 0 1,19-1-5888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11883,'0'0'15396,"-5"11"-15193,-1 1-153,0 0-19,0 1 1,1 0-1,0 0 0,0 0 1,2 1-1,0 0 0,0-1 0,1 1 1,0 18-1,3-30-27,-1-1 1,0 0-1,0 1 1,0-1-1,1 0 1,-1 0-1,1 1 0,-1-1 1,1 0-1,-1 0 1,1 0-1,0 0 1,-1 0-1,1 0 1,0 0-1,0 0 0,0 0 1,0 0-1,0 0 1,0 0-1,0 0 1,0-1-1,0 1 0,0 0 1,2 0-1,0-1 40,0 1 0,0 0 0,0-1 0,1 1 0,-1-1 0,0 0 0,0 0 0,0 0 0,1-1 0,3 0 0,1-1 47,1 0-1,-1-1 1,1 0 0,-1 0-1,0-1 1,0 0-1,7-5 1,-4-1-59,0-1 0,0 0 0,-1 0 0,-1-1 0,10-15 0,1 0-165,-19 26-113,-10 50-735,7-44 1005,0 0-1,1 0 1,-1 0-1,1 0 1,1 0-1,-1 0 1,1 1-1,0-1 0,0 0 1,0 0-1,2 10 1,0-14 15,-1 1 1,0-1-1,0 0 1,0 1-1,1-1 1,-1 0-1,1 0 0,-1 0 1,1 0-1,-1 0 1,1 0-1,0 0 1,-1 0-1,1-1 1,0 1-1,0-1 1,0 1-1,-1-1 1,1 0-1,0 0 1,0 0-1,0 0 0,0 0 1,0 0-1,-1 0 1,1 0-1,0-1 1,2 0-1,3 0 71,-1 0-1,1 0 1,0-1-1,-1 0 1,0 0-1,12-6 1,-9 2-160,-1 0 0,0-1-1,-1 1 1,0-1 0,0-1 0,0 1 0,-1-1-1,0-1 1,7-11 0,-14 27-86,0 1 1,0-1-1,1 1 1,0-1-1,1 0 1,0 1-1,0-1 0,0 0 1,1 1-1,0-1 1,0 0-1,1 0 0,0 0 1,5 9-1,24 20-671,-32-36 825,1 1 0,-1 0 0,1-1 0,0 1 0,-1-1 0,1 1 0,0-1 0,-1 1 0,1-1 1,0 1-1,-1-1 0,1 1 0,0-1 0,0 0 0,0 0 0,-1 1 0,1-1 0,0 0 0,0 0 0,0 0 0,0 0 0,-1 0 0,1 0 0,0 0 1,0 0-1,0 0 0,0 0 0,-1-1 0,1 1 0,0 0 0,0 0 0,0-1 0,-1 1 0,1-1 0,0 1 0,-1-1 0,1 1 0,0-1 0,-1 1 1,1-1-1,0 1 0,-1-1 0,1 0 0,-1 0 0,1 1 0,-1-1 0,0 0 0,1 1 0,-1-2 0,5-11 298,-2 0 0,1 0-1,-2 0 1,0-1 0,0 1-1,-1-19 1,-1 19-392,0 0 0,2 0-1,-1 0 1,2 1 0,-1-1 0,7-15 0,-7 27-439,-1 0 1,1 0-1,0 0 1,-1 0 0,1 1-1,0-1 1,0 1-1,0-1 1,0 1 0,0 0-1,0 0 1,-1 0-1,1 0 1,0 0 0,3 1-1,7-2-2930,11-3-3041,3-4-4559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14734,'0'0'1633,"-8"10"241,-4 7-1162,1 0 0,1 1 0,1-1-1,0 2 1,-9 30 0,8-6 242,2 0 1,3 1-1,1 0 1,2 62-1,3-99-901,-1-1 0,1 1 0,0-1 0,0 1 0,4 10 0,-4-15-27,-1-1 0,0 0 1,1 0-1,-1 1 0,1-1 1,-1 0-1,1 0 0,-1 0 1,1 0-1,0 0 0,0 0 1,-1 0-1,1 0 1,0 0-1,0 0 0,0 0 1,0-1-1,0 1 0,0 0 1,0-1-1,0 1 0,1 0 1,-1-1-1,0 0 0,0 1 1,0-1-1,1 0 0,-1 1 1,0-1-1,0 0 0,1 0 1,-1 0-1,0 0 0,0 0 1,1 0-1,1-1 0,-1-1 22,0 1 0,0-1 0,0 0-1,0 0 1,-1 0 0,1 0 0,-1 0-1,1 0 1,-1 0 0,0 0 0,0 0-1,0-1 1,0 1 0,0 0 0,0-1-1,-1 1 1,1-1 0,-1 1 0,0-5-1,5-53 213,-5 57-236,1-14 17,0 12-40,0-1 1,-1 1 0,1-1 0,-2 1 0,1-1 0,0 1 0,-1-1 0,0 1 0,-1-1 0,1 1 0,-3-7 0,4 12-8,0 1-1,0-1 1,0 1-1,0-1 1,0 1-1,0-1 1,0 1 0,-1-1-1,1 1 1,0-1-1,0 0 1,0 1-1,0-1 1,-1 1 0,1-1-1,0 1 1,0-1-1,-1 0 1,1 1 0,0-1-1,0 0 1,-1 1-1,1-1 1,-1 0-1,1 1 1,0-1 0,-1 0-1,1 0 1,-1 0-1,1 1 1,0-1 0,-1 0-1,1 0 1,-1 0-1,1 0 1,-1 0-1,1 0 1,-1 0 0,1 0-1,-1 0 1,1 0-1,0 0 1,-1 0 0,1 0-1,-1 0 1,1 0-1,-1 0 1,1 0-1,-1-1 1,1 1 0,0 0-1,-1 0 1,1 0-1,-1-1 1,1 1 0,0 0-1,-1-1 1,1 1-1,0 0 1,-1-1-1,1 1 1,0-1 0,0 1-1,-1 0 1,1-1-1,-2 37-71,2-33 86,0 0 0,1 0 0,-1-1 0,1 1 0,0 0 0,0-1 0,0 1 0,0-1 0,0 1 0,0-1 0,1 0 0,-1 1 0,1-1 0,-1 0 0,1 0 0,0 0 0,4 3 0,-1-1 21,0-1 0,0 0 0,0 0 1,0-1-1,1 1 0,-1-1 0,1 0 0,7 1 1,-2-1 41,0 0 0,0-1 0,0 0 0,0-1 0,1 0 0,-1 0 0,0-2 0,19-3 0,-21 1-18,0 1-1,0-2 0,-1 1 0,1-1 0,-1-1 1,0 1-1,11-12 0,-15 14-28,0 0 0,0-1 0,-1 0 0,1 0 0,-1 0 0,0 0 0,0 0 0,-1-1 0,1 1 0,-1-1-1,0 0 1,0 1 0,0-1 0,-1 0 0,2-10 0,-3 15-39,0 0 0,0-1 0,0 1 0,0 0 0,-1 0 0,1-1 0,0 1 0,0 0 0,0 0 1,0 0-1,0-1 0,-1 1 0,1 0 0,0 0 0,0 0 0,0-1 0,-1 1 0,1 0 0,0 0 0,0 0 0,0 0 0,-1 0 0,1 0 0,0 0 0,0-1 0,-1 1 0,1 0 0,0 0 0,0 0 0,-1 0 0,1 0 0,0 0 0,0 0 0,-1 0 0,1 0 0,0 0 0,0 0 0,-1 1 0,1-1 0,0 0 0,0 0 1,-1 0-1,1 0 0,0 0 0,0 0 0,0 1 0,-1-1 0,1 0 0,-13 7-266,6-1 256,1 1 0,-1 0 0,1 0 0,1 1 0,-1-1 0,-7 17 0,10-19 74,1-1-1,-1 1 0,1 0 1,0 0-1,1 1 0,0-1 0,-1 0 1,2 1-1,-1-1 0,0 0 1,1 1-1,0-1 0,1 8 1,1-11-23,-1-1-1,0 0 1,0 1 0,1-1 0,-1 0 0,1 0 0,-1 0 0,1 0-1,-1 0 1,1 0 0,0 0 0,0-1 0,-1 1 0,1 0-1,0-1 1,0 0 0,0 1 0,-1-1 0,1 0 0,0 0 0,0 0-1,0 0 1,0 0 0,2-1 0,50-6 347,-40 1-442,-1-1 1,0 0-1,0-1 0,-1 0 0,0-1 0,0 0 0,-1-1 0,20-22 1,-17 17-466,-14 38-774,-10 22 1203,7-34 253,0 0-1,0 0 0,2 1 1,-1-1-1,1 17 1,1-27-122,0 0-1,0 0 1,1 1 0,-1-1 0,0 0 0,1 0 0,-1 1-1,0-1 1,1 0 0,-1 0 0,1 0 0,0 0 0,-1 0-1,1 0 1,0 0 0,0 0 0,0 0 0,-1 0 0,1 0 0,0-1-1,0 1 1,0 0 0,0-1 0,3 2 0,-1-1 48,0 0 1,0 0-1,1 0 1,-1-1-1,0 1 0,1-1 1,-1 0-1,1 0 1,3-1-1,3 0 44,-1 0 0,0-1 0,0 0 0,0-1 0,0 0-1,11-6 1,-1-3-74,0-1-1,0 0 1,-1-2-1,-1 0 1,0-1 0,-1-1-1,23-30 1,-20 19-228,0-2 0,-2 0 0,-1 0 0,17-49 0,-30 72 21,-1 0-1,1 0 1,-2 0-1,1-1 1,0-10 0,-2 18 133,0-1 0,0 0 0,0 0 1,0 1-1,0-1 0,0 0 0,0 0 1,0 0-1,-1 1 0,1-1 1,0 0-1,-1 0 0,1 1 0,0-1 1,-1 0-1,1 1 0,-1-1 0,1 0 1,-1 1-1,1-1 0,-1 1 1,-1-2-1,1 2-1,0 0 0,-1-1 0,1 1 0,-1 0 0,1 0 0,-1 0 0,1 0 0,-1 0 1,1 0-1,0 0 0,-1 1 0,1-1 0,-1 0 0,1 1 0,0-1 0,-1 1 0,-1 1 0,-7 3 45,0 1 0,0 0 0,1 0 1,-1 1-1,2 1 0,-1-1 0,1 1 0,0 1 0,1-1 0,0 2 0,0-1 0,-10 20 0,10-16 98,1 0 0,1 0 0,0 1 0,0 0 0,2 0 0,-1 0 0,2 0 0,0 1 0,0 25 0,3-35-100,0 1 0,0-1 1,1 0-1,-1 0 0,1 0 1,1 0-1,-1 0 0,1 0 1,-1-1-1,1 1 0,0-1 1,1 0-1,-1 0 0,1 0 0,0 0 1,0-1-1,0 1 0,1-1 1,-1 0-1,1 0 0,-1-1 1,7 3-1,-7-3-299,0-1 0,-1 1 0,1-1 0,0 0 0,0 0 0,1-1 0,-1 1 0,0-1 0,0 0 0,0 0 0,5-1 0,-1-5-4250,-2-11-3391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17424,'0'0'9898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16015,'0'0'2328,"0"13"651,0 155 2586,-4-106-5002,-2 0 0,-20 82 0,22-114-541,1-6 245,2-42 277,3-182-3336,-3 190 2567,-3 15 42,0 17 36,4-18 205,0 1 1,1-1-1,-1 0 1,1 0-1,0 0 0,0 0 1,1 0-1,-1 0 1,1 0-1,0 0 0,0 0 1,0-1-1,0 1 1,1-1-1,0 0 0,-1 1 1,1-1-1,1-1 1,-1 1-1,0 0 0,0-1 1,1 1-1,0-1 1,-1 0-1,1 0 1,0-1-1,0 1 0,0-1 1,0 0-1,6 1 1,7 2 171,1-1 0,0-1 0,0 0 0,-1-2 0,1 0 1,19-3-1,-31 3-209,-1-1 1,1 0-1,-1 0 1,0-1 0,1 1-1,-1-1 1,0 0-1,0-1 1,0 1-1,-1-1 1,1 0-1,0 0 1,-1 0-1,0-1 1,0 0-1,0 1 1,0-1-1,-1-1 1,1 1-1,-1-1 1,0 1-1,0-1 1,-1 0 0,1 0-1,-1 0 1,0 0-1,-1 0 1,1-1-1,-1 1 1,1-7-1,-2 12-35,0-1 0,0 1-1,-1-1 1,1 1-1,0 0 1,0-1 0,0 1-1,0-1 1,0 1 0,-1-1-1,1 1 1,0 0 0,0-1-1,-1 1 1,1-1 0,0 1-1,-1 0 1,1-1 0,0 1-1,-1 0 1,1 0 0,-1-1-1,1 1 1,0 0 0,-1 0-1,1-1 1,-1 1 0,1 0-1,-1 0 1,1 0 0,-1 0-1,1 0 1,-1 0 0,1 0-1,-1 0 1,1 0 0,0 0-1,-1 0 1,1 0 0,-1 0-1,1 0 1,-1 0 0,1 0-1,-1 1 1,1-1-1,-1 0 1,1 0 0,0 1-1,-1-1 1,1 0 0,0 0-1,-1 1 1,-24 15-219,-24 36 223,46-50 74,1 1 1,0 0-1,0 0 0,0 0 1,0 1-1,0-1 0,0 0 1,1 1-1,0-1 1,0 1-1,0-1 0,0 1 1,0 0-1,1-1 0,-1 1 1,1 6-1,3-8 16,0-1 1,0 0 0,-1 0-1,1 0 1,0 0-1,0-1 1,0 1-1,0-1 1,0 0-1,0 0 1,0 0 0,0 0-1,0 0 1,0 0-1,3-2 1,0 2 66,10-2-71,1-1 1,-1 0-1,0-1 0,26-11 1,-27 9-90,0 1 0,0 1 0,0 0 0,0 1 0,26-2 0,-40 9-43,0 0-1,0 0 0,0 1 1,-1-1-1,0 0 0,1 0 1,-2 8-1,0-7 51,1 7 22,2 14 20,-2-25-28,1 0 0,-1 0 0,1-1 0,-1 1 0,1 0 0,0 0 0,-1-1-1,1 1 1,0 0 0,0-1 0,-1 1 0,1-1 0,0 1 0,0-1 0,0 1 0,0-1 0,-1 0 0,1 1 0,0-1 0,0 0 0,0 0 0,0 0 0,0 0 0,0 0 0,0 0 0,2 0 0,13 0 14,1-2 0,-1 0 0,1-1 0,-1 0 0,27-10 0,-5 2-811,-37 10 629,0 1 0,0 0-1,0-1 1,0 1 0,0 0-1,0-1 1,0 1 0,0 0-1,0 0 1,0 0 0,0 0-1,0 0 1,0 0 0,0 1-1,0-1 1,0 0 0,0 0 0,0 1-1,0-1 1,0 1 0,1 0-1,-2-1-67,0 1 0,1 0 1,-1 0-1,0-1 0,0 1 0,0 0 0,0 0 0,0-1 0,0 1 0,0 0 0,0 0 1,-1-1-1,1 1 0,0 0 0,0 0 0,-1-1 0,1 1 0,0 0 0,-1-1 0,1 1 1,-1 0-1,1-1 0,0 1 0,-1-1 0,0 1 0,1-1 0,-1 1 0,-6 9-6263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2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10666,'0'0'16618,"-5"14"-16009,-17 51 38,2 1 0,4 1 0,2 1-1,3 0 1,-2 99 0,38-181 42,13-25-475,-22 23-159,0-1 0,25-18 0,-36 32-116,-1 0 1,1 0-1,0 0 0,0 1 0,0-1 0,0 1 0,0 0 0,0 1 0,1-1 0,-1 1 0,1 0 1,-1 0-1,1 1 0,9 0 0,-13 0 35,0 1 1,0 0-1,0 0 0,0 0 1,0 0-1,0 0 1,0 1-1,0-1 0,0 0 1,-1 1-1,1-1 1,0 1-1,-1 0 0,0 0 1,1-1-1,-1 1 1,0 0-1,0 0 0,0 0 1,0 0-1,0 0 0,0 1 1,-1-1-1,1 0 1,-1 0-1,1 3 0,-1-3 27,1 1-1,0 0 1,-1 0-1,0 0 0,0 0 1,0 0-1,0 0 1,0-1-1,0 1 0,-1 0 1,1 0-1,-1 0 0,0 0 1,0-1-1,0 1 1,0 0-1,-1-1 0,1 1 1,0-1-1,-3 3 1,-7 3 125,1-1 0,-1 0 0,-1 0 0,1-2 1,-1 1-1,0-1 0,0-1 0,-24 5 0,8-3-442,0-2 0,0-1 0,-30 0 0,55-3-168,-7-1-2116,6-5-2579,3-9-6016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4644,'0'0'19742,"-11"6"-19497,4-2-218,0 1 0,0 0 0,1 0 0,-1 1 1,1-1-1,0 2 0,1-1 0,-1 0 0,1 1 0,1 0 0,-1 0 0,1 1 0,0-1 0,-4 13 0,-16 66 69,22-78-83,1-1-1,0 0 1,0 0 0,1 0-1,0 1 1,0-1-1,1 0 1,0 0 0,0 1-1,3 6 1,-3-12 6,0 0 0,1 0 0,-1 0 0,1 0 0,0 0 0,-1-1 0,1 1-1,0-1 1,0 1 0,0-1 0,0 0 0,0 1 0,0-1 0,0 0 0,0 0 0,1-1 0,-1 1 0,0 0 0,1-1 0,-1 0 0,0 1 0,1-1 0,-1 0 0,1 0 0,-1 0 0,0-1 0,1 1-1,-1 0 1,0-1 0,3 0 0,5-1 133,0-1-1,-1 0 0,1 0 0,-1-1 0,18-9 1,-10 2-124,-1 0 0,0-1 1,-1-1-1,0 0 0,-1-1 1,0-1-1,-1 0 0,-1-1 1,0 0-1,-2-1 0,1 0 1,10-28-1,-19 34 21,-7 13 30,-9 15 1,5 0 32,1-1 0,1 1-1,1 1 1,-7 24 0,11-32-37,0 0 1,0 1-1,1-1 1,0 1-1,1 0 1,0-1-1,1 1 1,0-1-1,3 13 0,-2-20-38,-1 0 1,1-1-1,-1 1 0,1 0 0,0-1 0,0 0 0,0 1 0,0-1 0,0 0 0,1 0 0,-1 0 0,1 0 0,-1-1 0,1 1 0,0-1 0,0 1 0,0-1 0,-1 0 0,1 0 0,0 0 0,0 0 0,0-1 0,1 1 1,-1-1-1,0 0 0,0 0 0,0 0 0,4-1 0,2 1 22,-1 0 0,1-1 0,-1 0 0,0-1 0,1 0 1,-1 0-1,0-1 0,0 0 0,11-6 0,-7 1-51,-1 0 0,-1-1-1,0-1 1,0 1 0,-1-1 0,0-1-1,-1 0 1,0 0 0,-1-1 0,0 0-1,0 0 1,-2 0 0,1-1 0,-2 0 0,0 0-1,0 0 1,-1-1 0,-1 1 0,0-1-1,-1 1 1,0-15 0,-1 28-8,0-1 1,0 0 0,1 1-1,-1-1 1,0 0-1,0 1 1,0-1-1,0 0 1,0 1 0,0-1-1,0 0 1,0 1-1,0-1 1,0 0 0,0 0-1,0 1 1,-1-1-1,1 1 1,0-1-1,0 0 1,-1 1 0,1-1-1,0 0 1,-1 1-1,1-1 1,-1 1 0,1-1-1,-1 1 1,1-1-1,-1 1 1,1 0-1,-1-1 1,1 1 0,-1-1-1,0 1 1,1 0-1,-1 0 1,1-1-1,-1 1 1,0 0 0,1 0-1,-1 0 1,0 0-1,0 0 1,1 0 0,-1 0-1,0 0 1,1 0-1,-1 0 1,0 0-1,1 0 1,-1 0 0,0 0-1,1 1 1,-1-1-1,1 0 1,-1 0-1,0 1 1,1-1 0,-1 1-1,0 0 1,-3 1 5,1 0 1,-1 1 0,1 0 0,0 0-1,-1 0 1,1 0 0,1 1-1,-4 4 1,3-3 18,0 0 0,0 0 1,1 0-1,0 0 0,0 1 0,1-1 0,-1 1 0,1 0 1,0-1-1,0 1 0,1 7 0,0-11-20,0 0 0,1-1 0,-1 1 0,1 0 0,0 0 0,-1 0 0,1 0 0,0-1 0,0 1 0,0 0 0,0-1 0,0 1 0,0-1-1,1 1 1,-1-1 0,0 1 0,1-1 0,-1 0 0,1 0 0,0 0 0,-1 0 0,1 0 0,0 0 0,0 0 0,-1 0 0,1-1 0,0 1 0,0-1 0,0 1 0,0-1 0,0 0 0,0 0 0,0 0-1,0 0 1,2 0 0,4 0-42,-1 0 0,1-1 0,0 0 0,-1 0 0,1-1 0,0 1-1,-1-2 1,0 1 0,0-1 0,1 0 0,-2-1 0,1 0 0,0 0-1,-1 0 1,0-1 0,0 1 0,0-2 0,0 1 0,-1-1 0,0 1 0,0-2-1,6-9 1,-8 10-5,-22 49-67,16-38 145,0 1 0,0 0 0,0 0 0,1 0-1,0 1 1,0-1 0,1 0 0,0 1 0,-1 8 0,2-13-30,1-1 0,-1 1 0,1-1-1,0 0 1,0 1 0,-1-1-1,1 1 1,0-1 0,0 0-1,0 0 1,0 1 0,1-1-1,-1 0 1,0 0 0,0 0-1,1 0 1,-1-1 0,0 1 0,1 0-1,-1-1 1,1 1 0,-1 0-1,1-1 1,0 0 0,-1 1-1,1-1 1,-1 0 0,1 0-1,0 0 1,-1 0 0,1 0 0,2 0-1,58-3 37,-62 3-42,85-18-55,-66 13-65,0 0 1,0 1-1,38-1 0,-57 5 119,1 0 0,0 0 0,-1 0 0,1 0 0,0 0 0,-1 0 0,1 0 0,0 0 0,-1 0 0,1 1 0,0-1 0,-1 0 0,1 0 0,0 1 0,-1-1 0,1 0 0,-1 1 0,1-1 0,-1 1 0,1-1 0,-1 1 0,1-1 0,-1 1 0,1-1 0,-1 1 0,0 0 0,1-1 0,-1 2 0,0 22 32,-22 32 541,16-45-116,16-44-17,-3 0 0,8-61-1,-13 75-328,-2 19-122,1-1 1,-1 1 0,0 0 0,0-1-1,1 1 1,-1 0 0,0-1-1,0 1 1,1 0 0,-1-1-1,0 1 1,1 0 0,-1 0-1,0 0 1,1-1 0,-1 1-1,1 0 1,-1 0 0,0 0-1,1 0 1,-1-1 0,1 1-1,-1 0 1,1 0 0,-1 0-1,0 0 1,1 0 0,-1 0-1,1 0 1,-1 1 0,1-1-1,-1 0 1,0 0 0,1 0-1,-1 0 1,1 0 0,-1 1-1,0-1 1,1 0 0,-1 0-1,1 1 1,21 10-959,-19-9 702,30 7-2998,-10-8-5837,-18-2 1886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13933,'0'0'13805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 9513,'0'0'17008,"-6"10"-16212,-2 6-668,1 0 1,0 0-1,2 0 1,0 1 0,0 0-1,2 0 1,0 0 0,1 1-1,0 32 1,2-48-126,0 0 1,0 0-1,1 0 0,-1 0 1,0 0-1,1 0 0,-1 0 1,1 0-1,0 0 0,-1 0 1,1 0-1,0 0 0,0 0 0,0 0 1,1-1-1,-1 1 0,0 0 1,1-1-1,-1 1 0,1-1 1,-1 0-1,3 2 0,-1-1 15,1-1 0,-1 0-1,0 0 1,0 0-1,0-1 1,1 1 0,-1-1-1,0 1 1,1-1 0,-1 0-1,0 0 1,7-2-1,0 0 20,0 0 0,0-1-1,-1 0 1,1-1 0,0 0-1,-1 0 1,0-1 0,11-8-1,-7 3-13,0-1-1,-1-1 1,0 0-1,-1-1 0,0 0 1,-1-1-1,-1 1 1,0-2-1,8-17 1,-29 108-467,11-70 455,0 0-1,0 1 0,1-1 1,-1 0-1,1 0 0,1 0 0,-1 0 1,3 11-1,-2-16 14,0 1 1,0 0-1,0 0 1,0-1-1,0 1 1,0-1-1,1 1 0,-1-1 1,0 1-1,1-1 1,-1 0-1,1 0 0,-1 1 1,1-1-1,0 0 1,0-1-1,-1 1 1,1 0-1,0 0 0,0-1 1,0 1-1,0-1 1,0 0-1,0 1 1,0-1-1,0 0 0,0 0 1,3-1-1,3 1 58,-1-2 1,1 1-1,-1-1 0,1 0 0,-1 0 0,0-1 0,0 0 0,0 0 1,-1-1-1,1 0 0,-1 0 0,0 0 0,0-1 0,0 0 1,-1 0-1,1-1 0,5-7 0,-5 5-36,0 1 0,0-1-1,-1 0 1,0-1 0,0 1 0,-1-1-1,0 0 1,-1 0 0,0 0 0,0 0-1,-1-1 1,0 1 0,0-14 0,-2 23-52,-1 0 1,0 0 0,0 0 0,0 1 0,1-1 0,-1 0 0,0 0 0,0 1 0,1-1 0,-1 0 0,0 1-1,1-1 1,-1 1 0,0-1 0,1 1 0,-1-1 0,0 1 0,1-1 0,-1 1 0,1-1 0,-1 2-1,0-1 4,-1 0 0,1 1 0,0-1 0,0 1 0,0-1 0,0 1-1,1-1 1,-1 1 0,0 0 0,1-1 0,-1 1 0,1 0 0,-1-1-1,1 1 1,0 0 0,-1 0 0,1-1 0,0 1 0,1 0-1,-1 0 1,0 0 0,0-1 0,1 1 0,-1 0 0,1 0 0,-1-1-1,1 1 1,1 2 0,0-3 10,0 1-1,0 0 1,0-1-1,0 1 1,0-1-1,0 1 1,1-1-1,-1 0 1,0 0-1,1 0 1,-1 0-1,1-1 1,-1 1-1,1-1 1,0 1-1,-1-1 1,1 0-1,4 0 1,4-1 4,-1 0 0,1 0 0,-1-1 0,1 0 1,-1-1-1,0 0 0,0-1 0,0 0 0,-1-1 1,1 0-1,-1 0 0,0-1 0,-1 0 0,1 0 1,-1-1-1,0 0 0,-1-1 0,0 0 0,0 0 1,8-12-1,4-2-96,-29 49-260,-4 8 355,12-29 34,0 0 0,0 0 0,1 0 0,0 0-1,0 0 1,0 0 0,1 1 0,0-1 0,0 0-1,0 0 1,1 1 0,1 6 0,0-10-195,-1 0 0,1 0 0,0 0 0,0-1 0,0 1 0,0 0 0,0-1 0,0 0 0,1 1 0,-1-1 1,1 0-1,-1 0 0,1 0 0,0-1 0,0 1 0,0-1 0,0 1 0,0-1 0,0 0 0,1 0 0,-1-1 0,0 1 1,0 0-1,5-1 0,3 1-3218,-3-1-4320,-1-1-2759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10634,'0'0'15439,"11"53"-19091,6-30-288,6-5-1537,3 0-4356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16 15054,'0'0'9855,"-12"-3"-9236,6 1-563,-1 0 16,0-1 0,-1 2 1,1-1-1,0 1 0,0 0 1,-1 1-1,1-1 0,-1 2 0,1-1 1,0 1-1,-1 0 0,1 0 1,-7 3-1,9-2-32,-6 1-15,1 1 1,0 0-1,0 1 0,0 0 0,0 0 0,1 1 0,0 0 0,0 1 0,1 0 0,0 0 0,-11 13 0,18-19-36,1 0 0,-1 0-1,1-1 1,0 1-1,0 0 1,-1 0 0,1 0-1,0 0 1,0 0-1,0 0 1,0 0 0,0 0-1,0-1 1,0 1-1,1 0 1,-1 0-1,0 0 1,0 0 0,1 0-1,-1 0 1,1-1-1,-1 1 1,0 0 0,1 0-1,0-1 1,-1 1-1,1 0 1,-1-1-1,1 1 1,0 0 0,-1-1-1,1 1 1,0-1-1,0 1 1,-1-1 0,1 1-1,0-1 1,0 0-1,0 1 1,0-1 0,0 0-1,-1 0 1,1 0-1,0 0 1,1 1-1,55 11-325,-44-10 319,10 2 0,11 3-42,59 18 1,-85-23 54,-1 0 0,0 1 0,-1 0 1,1 1-1,0-1 0,-1 1 0,0 1 1,0-1-1,0 1 0,-1 0 0,1 0 1,-1 1-1,0 0 0,6 9 0,-10-13 35,0 0-1,0 1 0,0-1 0,0 0 0,-1 0 1,1 1-1,0-1 0,-1 0 0,0 1 0,0-1 1,0 1-1,0-1 0,0 0 0,0 1 0,0-1 1,-1 0-1,1 1 0,-1-1 0,0 0 1,-1 4-1,0-2 81,-1 0 0,1-1 0,-1 0 0,0 1 0,1-1 1,-2 0-1,1 0 0,0-1 0,0 1 0,-1-1 0,-4 3 1,3-2-7,-1 0-1,0 0 1,0 0 0,0-1 0,0 0 0,-1 0 0,1-1 0,0 0 0,-1 0 0,1 0 0,-1-1 0,1 0 0,-1 0 0,1-1 0,-9-1 0,13 1-252,1 1 0,0-1 1,-1 0-1,1 1 1,0-1-1,0 0 1,0 0-1,0 0 1,-1 0-1,1 0 1,1 0-1,-1 0 1,0-1-1,0 1 1,0 0-1,1 0 1,-1-1-1,0-1 1,-5-26-7001,6 6-2419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14350,'0'0'8520,"-11"2"-6631,-1 0-1494,-68 15 1908,74-16-2217,-1 1 0,0 0 1,1 1-1,0 0 0,-1 0 0,1 0 1,0 1-1,1-1 0,-1 1 0,-5 6 1,10-9-101,1-1 0,-1 0 1,1 1-1,-1-1 0,1 1 1,-1-1-1,1 1 0,-1-1 1,1 1-1,0-1 0,-1 1 1,1-1-1,0 1 0,-1 0 1,1-1-1,0 1 0,0 0 1,0-1-1,0 1 0,0-1 1,0 1-1,-1 0 0,1-1 1,1 1-1,-1 0 0,0-1 1,0 1-1,0 0 0,0-1 1,0 1-1,1 0 0,-1-1 1,0 1-1,0-1 0,1 1 1,-1-1-1,0 1 0,1-1 1,-1 1-1,1-1 0,-1 1 1,1-1-1,-1 1 0,1-1 1,-1 1-1,1-1 0,-1 0 1,1 0-1,0 1 0,-1-1 1,1 0-1,-1 0 0,1 1 1,0-1-1,-1 0 0,1 0 0,0 0 1,-1 0-1,1 0 0,0 0 1,-1 0-1,1 0 0,1-1 1,57 2-1270,-45-2 771,23 0-228,-23 0 459,-1 0 0,1 1 0,-1 0 0,1 1 1,-1 1-1,21 5 0,-33-7 332,0 0 1,0 0 0,0 1-1,0-1 1,0 0-1,-1 1 1,1-1-1,0 1 1,0-1 0,-1 1-1,1-1 1,0 1-1,0 0 1,-1-1-1,1 1 1,-1 0 0,1-1-1,-1 1 1,1 0-1,-1 0 1,1 0 0,-1-1-1,0 1 1,1 0-1,-1 0 1,0 0-1,0 0 1,0 0 0,0 0-1,0 0 1,0 0-1,0-1 1,0 1 0,0 0-1,0 0 1,0 0-1,0 0 1,-1 0-1,1 0 1,0 0 0,-1-1-1,1 1 1,-1 0-1,1 0 1,-1 0-1,1-1 1,-1 1 0,1 0-1,-1-1 1,0 1-1,1 0 1,-1-1 0,-1 1-1,-40 33 3287,42-34-3337,-62 34 1908,58-32-2022,1-1 1,-1 1-1,0-1 0,0 0 0,0 0 1,0 0-1,0 0 0,-1-1 0,1 0 1,0 0-1,0 0 0,0 0 0,0-1 1,-8-1-1,12 1-190,-1 1 1,0-1-1,1 0 1,-1 1-1,0-1 1,1 0-1,-1 0 1,1 1-1,-1-1 1,1 0-1,-1 0 1,1 0-1,-1 0 1,1 1-1,0-1 1,0 0-1,0 0 1,-1 0-1,1 0 1,0 0-1,0 0 1,0 0-1,0-2 1,0 1-793,0-16-7366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18866,'0'0'10415,"-9"2"-10298,2-1-110,1 1-1,0 0 1,0 0-1,0 0 1,0 1-1,-6 4 1,10-6-9,0 0 0,0 1 1,0-1-1,0 1 1,1 0-1,-1-1 0,0 1 1,1 0-1,-1 0 1,1 0-1,0 0 1,0 1-1,0-1 0,0 0 1,0 0-1,0 1 1,0-1-1,1 0 0,0 1 1,-1-1-1,1 1 1,0-1-1,0 0 0,0 4 1,1-4 0,0 0 1,-1 0 0,1 0-1,0 0 1,0 0-1,0 0 1,1 0 0,-1 0-1,0 0 1,1-1-1,-1 1 1,1-1-1,0 1 1,-1-1 0,1 1-1,0-1 1,0 0-1,0 0 1,0 0 0,3 1-1,50 19-169,-37-15-4,-8-2 82,28 13-126,-33-5 239,-20 1 146,-9-2 495,-51 17 0,66-25-832,0 0 1,-1-1-1,0-1 0,1 1 1,-1-1-1,1-1 0,-1 0 1,-18-2-1,28 2 5,-1-1 0,1 1 0,0 0-1,-1 0 1,1-1 0,0 1 0,-1 0 0,1-1 0,0 1 0,-1 0 0,1-1 0,0 1 0,0 0-1,-1-1 1,1 1 0,0-1 0,0 1 0,0 0 0,0-1 0,-1 1 0,1-1 0,0 1-1,0 0 1,0-1 0,0 1 0,0-1 0,0 1 0,0-1 0,0 1 0,0-1 0,0 1 0,1 0-1,-1-1 1,0 0 0,0 0-596,4-15-7075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13869,'0'0'10704,"10"2"-8350,-9-2-2330,4 1 143,1 0 0,-1 0-1,1 0 1,-1-1 0,1 0 0,0 0 0,-1 0-1,1-1 1,-1 0 0,1 0 0,-1-1 0,1 1 0,-1-1-1,0 0 1,1-1 0,-1 1 0,9-7 0,-11 7-141,0 0 0,0 0 0,0-1 0,0 1 0,0-1 0,-1 0 0,1 0 0,-1 0 0,0 0 0,0 0 0,0 0 0,0-1 0,0 1 1,-1-1-1,0 1 0,2-7 0,-5 10-46,1 0-1,-1 0 1,0 0 0,0 1 0,0-1-1,1 1 1,-1 0 0,0-1 0,1 1 0,-1 0-1,1 0 1,-1 0 0,-1 1 0,-4 4-6,-1 1 0,1-1 0,1 1-1,-12 15 1,16-18 47,0-1 0,-1 0 0,2 1 0,-1-1 0,0 1-1,1-1 1,-1 1 0,1 0 0,0 0 0,1 0 0,-1-1-1,0 1 1,1 0 0,0 0 0,0 4 0,1-6-15,0-1 0,0 0 1,-1 0-1,1 0 0,0 0 1,0 0-1,0 0 0,1 0 1,-1 0-1,0 0 0,0-1 0,0 1 1,1 0-1,-1-1 0,0 1 1,0-1-1,1 1 0,-1-1 1,1 0-1,-1 1 0,0-1 1,1 0-1,-1 0 0,1 0 1,-1 0-1,2-1 0,46 0 130,-43 0-122,16-2-307,0-1-1,0-1 1,0-1 0,36-17 0,-29 12-133,48-12 1,-76 22 448,-1 1 1,0 0-1,1 0 1,-1 0-1,1 0 0,-1 0 1,0 0-1,1 0 0,-1 1 1,0-1-1,1 0 1,-1 0-1,0 0 0,1 0 1,-1 0-1,0 1 0,1-1 1,-1 0-1,0 0 1,0 0-1,1 1 0,-1-1 1,0 0-1,0 0 0,1 1 1,-1-1-1,0 0 1,0 1-1,0-1 0,1 0 1,-1 1-1,0-1 0,0 0 1,0 1-1,0-1 1,0 0-1,0 1 0,0-1 1,0 0-1,0 1 0,0-1 1,0 0-1,0 1 1,0-1-1,0 0 0,0 1 1,0-1-1,0 1 0,0-1 1,0 0-1,-1 0 1,1 1-1,0-1 0,0 0 1,0 1-1,-1-1 0,1 1 1,-14 32 935,5-11-17,9-21-931,0 0 0,1 0 0,-1-1 0,1 1 0,-1 0 0,1-1 0,-1 1 0,1 0 0,-1-1 0,1 1 0,0-1 0,-1 1 0,1-1 0,0 1 0,-1-1 0,1 0 0,0 1 0,0-1 0,-1 0 0,1 1 0,0-1 0,0 0 0,0 0 0,0 0 0,-1 0 0,1 0 0,0 0 0,0 0 0,1 0 0,37 0-2964,-26-1-2405,-3 1-3888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56 6983,'-24'-1'4186,"-1"1"6591,31-4-7180,11-1-2932,-14 4-234,39-11-332,0 2 1,1 2-1,0 1 1,0 3 0,45 0-1,-88 4-115,1 0-1,-1 0 1,1 0-1,-1 0 1,0 0-1,1 1 1,-1-1-1,1 0 0,-1 0 1,0 0-1,1 0 1,-1 0-1,0 0 1,1 1-1,-1-1 0,1 0 1,-1 0-1,0 1 1,0-1-1,1 0 1,-1 0-1,0 1 1,1-1-1,-1 0 0,0 1 1,0-1-1,0 0 1,1 1-1,-1-1 1,0 0-1,0 1 1,0-1-1,0 1 0,0-1 1,0 1-1,-3 18-180,-14 13-985,-4-9-4370,12-15-416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4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6374,'0'0'19122,"0"13"-17851,-4 28-190,-18 77 0,17-86-1524,4-11-4405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146 134 11979,'0'0'12861,"-11"-6"-12312,8 5-521,1-1-28,-1 1 1,1-1-1,0 1 0,-1 0 1,1-1-1,-1 1 1,0 1-1,1-1 1,-1 0-1,0 0 1,0 1-1,1 0 0,-1 0 1,0-1-1,0 2 1,0-1-1,1 0 1,-1 0-1,0 1 0,0 0 1,1-1-1,-1 1 1,1 0-1,-1 0 1,0 1-1,1-1 1,0 0-1,-1 1 0,1 0 1,0-1-1,0 1 1,0 0-1,0 0 1,-3 3-1,-25 40-131,28-43 126,1 0-1,0 0 1,0 0-1,0 0 1,0 0-1,0 0 1,1 0 0,-1 0-1,1 1 1,-1-1-1,1 0 1,0 1-1,0-1 1,0 0-1,0 0 1,0 1-1,1-1 1,-1 0-1,1 0 1,1 5-1,-1-6 10,1 0 0,-1 0 0,1 0 0,-1 0-1,1 0 1,0 0 0,-1 0 0,1-1 0,0 1-1,0 0 1,0-1 0,0 0 0,-1 1 0,1-1-1,0 0 1,0 0 0,0 0 0,0 0 0,0-1-1,0 1 1,0 0 0,-1-1 0,1 1-1,2-2 1,46-16 131,-33 8-101,0 0 0,0-2 0,-1 0 0,-1-1 0,0 0 0,-1-1 0,0-1 0,-1-1-1,-1 1 1,0-2 0,-1 0 0,-1 0 0,10-24 0,-44 88 307,-26 54-45,46-92-136,1 1 0,0-1 0,0 0 0,1 1 0,0 0 0,1-1 0,0 1 0,0 0 0,2 10 0,-1-19-156,0 0-1,0 0 1,0 0 0,1-1-1,-1 1 1,0 0 0,1 0-1,-1 0 1,1-1 0,-1 1 0,1 0-1,-1-1 1,1 1 0,-1 0-1,1-1 1,0 1 0,-1-1-1,1 1 1,0-1 0,-1 1-1,1-1 1,0 1 0,0-1 0,-1 0-1,1 0 1,1 1 0,29 0-437,-24-2-189,0 0 0,0-1 0,0 0 0,-1 0 0,1 0 0,8-5 0,10-14-5176,0-4-2428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114 175 10378,'0'0'13378,"0"7"-13309,5 45 3001,-22-109-1437,17 57-1697,0 1-272,0-1 363,-34 29-38,-10 14 708,41-41-657,1 2 0,-1-1 0,1 0 1,0 0-1,0 1 0,1-1 0,-1 1 1,1 0-1,-1 0 0,1-1 0,1 1 0,-1 0 1,0 6-1,1-9-35,1 0 1,0 0-1,0 0 1,0 0-1,0 0 0,0 0 1,0-1-1,1 1 1,-1 0-1,0-1 1,0 1-1,0-1 1,1 1-1,-1-1 0,0 1 1,1-1-1,-1 0 1,0 0-1,1 0 1,-1 0-1,0 0 1,1 0-1,-1 0 0,0 0 1,3-1-1,40-4 110,-29-1-175,-1-1 0,0 0 0,-1-1 0,1-1 1,-2 0-1,1 0 0,-1-2 0,17-18 0,-44 46-36,8-9 200,0 1 0,0-1 0,0 1 0,1 1 0,-7 13 0,15-22-84,0-1 0,0 1-1,0-1 1,0 1-1,0-1 1,0 0-1,0 0 1,1 0 0,-1 0-1,0 0 1,0-1-1,0 1 1,0 0-1,3-2 1,65-27-463,-59 24 263,0 0 0,0 0-1,0 0 1,0 2 0,1-1-1,0 2 1,-1-1-1,14 0 1,-25 4 164,1 0-1,0 1 1,0-1-1,-1 0 1,1 0-1,-1 0 1,1 1-1,-1-1 1,0 0 0,1 0-1,-1 1 1,0-1-1,0 0 1,0 1-1,0-1 1,0 0 0,0 1-1,-1 1 1,-1 29 243,-2-16 55,-1 0 0,-1-1 0,0 0 0,-15 26 0,-13 29-160,29-60-315,0-1 0,-1 0 0,0 0 0,0-1 0,-1 0 0,0 0 0,-10 8 0,16-15 199,1-1 197,1-20 619,6-2-806,1 1 0,1-1 0,1 1 0,20-33 0,-7 14-32,2-6-197,3 1 0,40-50 0,-52 75 138,1 1-1,0 1 0,2 0 0,0 1 1,1 2-1,37-24 0,-55 38 62,1-1-1,-1 1 1,1-1-1,0 1 0,-1 0 1,1 0-1,0 0 1,0 0-1,0 1 1,0-1-1,0 1 0,0 0 1,3 0-1,-5 0-1,0 1 0,0-1 0,0 1 0,0 0 0,0-1-1,0 1 1,-1 0 0,1 0 0,0-1 0,0 1 0,-1 0 0,1 0-1,0 0 1,-1 0 0,1 0 0,-1 0 0,0 0 0,1 0 0,-1 0-1,0 0 1,1 0 0,-1 0 0,0 1 0,0-1 0,0 0 0,0 0-1,0 0 1,0 0 0,0 0 0,0 0 0,-1 0 0,1 0 0,-1 3-1,-1 2 23,1 0 0,-1 0-1,-1 0 1,1-1 0,-1 1-1,0 0 1,-6 8 0,6-9 17,0-1 0,0 1 0,0-1 0,1 1 0,0 0 0,0 0 0,0 0 0,0 0 0,1 0 0,-1 9 0,5-12-81,0-1 0,0 1 0,0 0 0,1-1-1,-1 0 1,0 0 0,1 0 0,-1 0 0,1 0-1,6-1 1,0 2-156,-5 0 227,11 1-119,0 2 0,0 0 0,0 1 0,15 8 1,-29-14 139,0 2 1,-1-1-1,1 0 1,0 0-1,0 1 1,-1-1-1,1 1 1,0-1 0,-1 1-1,0 0 1,1-1-1,-1 1 1,0 0-1,0 0 1,0 0-1,1 3 1,-2-3 60,0 0 1,0 0-1,0 0 0,0 0 1,0 0-1,-1 0 1,1-1-1,-1 1 0,0 0 1,1 0-1,-1 0 0,0-1 1,0 1-1,0-1 1,0 1-1,0 0 0,-1-1 1,1 0-1,0 1 0,-1-1 1,1 0-1,-1 0 1,-1 2-1,-6 3 251,1 0 0,-1 0 1,0-1-1,-1 0 0,0-1 1,1 0-1,-1 0 0,-1-1 0,-18 3 1,-53 1-2022,81-11-5371,4-2-1144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 10025,'13'-21'10286,"-11"29"-5461,-2 5-4567,0-5-1250,-2 22 1651,-2 1 0,-1-1 0,-1-1 0,-17 50 1,-4 19-428,22-77-190,2-9 9,0 0 0,1 0 0,-1 19 0,4-31-20,0 1-1,0-1 1,0 1-1,1-1 1,-1 1-1,0-1 1,0 0 0,1 1-1,-1-1 1,0 0-1,1 0 1,-1 0-1,0 0 1,0 0 0,1-1-1,-1 1 1,0 0-1,0 0 1,1-1-1,-1 1 1,2-2 0,15-8 279,0-1 1,0 0-1,-1-2 1,-1 0 0,20-21-1,-6 7-246,79-64-85,-62 53-3081,-38 29-1245,-8 1-2677,-1 0-3941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13036,'0'0'10795,"19"54"-9258,-2-36-448,2 2-512,1 4-417,7 5-96,-3-1-1153,3-6-2146,-3-3-4645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 10442,'-16'2'1659,"11"-2"-490,0 0 0,0 0 1,0 1-1,0 0 0,0 0 0,0 1 1,-8 2-1,54 7 1393,67-4-570,150-7-1,-162-2-1746,206-22-56,-210 15-1125,-86 8-2680,-13 1-1032,-9 0-1005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13036,'0'0'2712,"-2"9"-176,2-6-2400,-2 1 179,1 0 1,0 1 0,1-1-1,-1 1 1,1-1 0,0 1-1,0-1 1,1 10-1,0-13-224,-1 1-1,1 0 1,0 0-1,0-1 1,0 1-1,1-1 1,-1 1-1,0-1 1,1 1-1,-1-1 1,0 0-1,1 0 0,0 1 1,-1-1-1,1 0 1,0-1-1,-1 1 1,1 0-1,0 0 1,0-1-1,0 1 1,0-1-1,-1 1 1,1-1-1,0 0 1,0 0-1,0 0 0,3 0 1,5 0 198,0-1 0,0 0 0,0 0 0,-1-1 0,1 0 1,-1 0-1,1-1 0,-1-1 0,0 1 0,0-2 0,0 1 0,0-1 0,-1 0 0,0-1 0,0 0 1,-1 0-1,1-1 0,-1 0 0,-1 0 0,1-1 0,5-9 0,-5 7-278,0 0-1,-1 0 1,0 0-1,-1-1 1,0 0-1,-1 0 1,0-1 0,-1 1-1,0-1 1,-1 1-1,0-1 1,-1 0-1,0 0 1,-1 0-1,0 0 1,-1 0 0,-3-16-1,3 24-37,0 1 0,0-1 1,-1 1-1,1-1 0,-1 1 0,1 0 0,-1 0 0,0 0 1,0 0-1,-1 0 0,1 0 0,-1 0 0,1 1 0,-1-1 1,0 1-1,0 0 0,0 0 0,0 0 0,0 0 1,0 0-1,-1 1 0,1 0 0,-1-1 0,1 1 0,-1 0 1,1 1-1,-1-1 0,0 1 0,-6-1 0,2 1-2,1 1-1,0-1 0,0 1 1,0 1-1,0-1 0,0 1 1,0 0-1,1 1 1,-1-1-1,0 1 0,1 1 1,0-1-1,0 1 1,-8 7-1,9-8 24,1 0 0,0 0 0,0 1 0,1 0 0,-1 0 0,1 0 0,0 0 0,0 0 1,0 0-1,0 1 0,1 0 0,0-1 0,0 1 0,0 0 0,1 0 0,-1 0 0,0 7 0,2-11 4,0 1-1,1-1 0,-1 0 1,1 0-1,-1 0 0,1 0 1,-1 0-1,1 0 1,0 0-1,-1 0 0,1-1 1,0 1-1,0 0 0,0 0 1,0-1-1,-1 1 1,1 0-1,0-1 0,0 1 1,0-1-1,0 1 0,0-1 1,1 1-1,-1-1 1,0 0-1,0 1 0,0-1 1,0 0-1,2 0 0,42 4 46,-35-4-39,7 1-7,0 1 1,-1 0-1,1 1 0,-1 1 1,26 9-1,-38-12 0,0 1 0,0 0 0,0 0 0,0 0-1,-1 0 1,1 1 0,-1-1 0,1 1 0,-1 0 0,0 0-1,0 0 1,-1 0 0,1 1 0,-1-1 0,1 1 0,-1 0-1,0-1 1,0 1 0,-1 0 0,1 0 0,-1 0 0,0 0-1,0 1 1,0-1 0,0 0 0,-1 8 0,0-1-39,-1-1-1,-1 1 1,0 0 0,0 0 0,-1-1 0,-1 1 0,1-1-1,-2 0 1,-8 16 0,12-25-2051,4-1-2291,4-5 1185,-6 4 2604,13-14-6542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13485,'0'0'8728,"-4"9"-7319,3-8-1386,-37 95 3509,34-84-3250,0 1 1,1 0-1,0-1 0,1 1 0,1 0 1,-1 25-1,2-37-277,1-1 1,-1 1-1,1-1 1,-1 1-1,1-1 1,-1 1-1,1-1 1,-1 1-1,1-1 1,-1 1-1,1-1 1,0 0-1,-1 1 1,1-1-1,0 0 1,-1 0-1,1 1 1,0-1-1,-1 0 1,1 0-1,0 0 1,-1 0-1,1 0 1,0 0-1,0 0 1,-1 0-1,2 0 1,24-2 214,-24 2-172,11-3 80,-1 1 0,1-2 0,-1 0 1,0 0-1,0-1 0,18-11 1,69-47-23,-69 43-32,-16 10-41,-9 6 1,0 1 0,0-1 0,0 1 0,1 0-1,-1 1 1,1-1 0,5-1 0,-10 5-29,-1-1-1,1 0 1,-1 0-1,1 1 1,-1-1-1,1 0 1,-1 1-1,0-1 0,1 0 1,-1 1-1,1-1 1,-1 1-1,0-1 1,1 1-1,-1-1 1,0 1-1,0-1 1,1 1-1,-1-1 0,0 1 1,0-1-1,0 1 1,0-1-1,0 1 1,0 0-1,0-1 1,0 1-1,0-1 1,0 1-1,0-1 1,0 1-1,0 0 0,-1 27 122,1-25-89,-1 7 33,-1 0 0,0 0 0,0 0 0,-1-1 0,0 1-1,-5 9 1,4-11-19,0 1 0,1 0-1,0 0 1,1 0-1,0 0 1,-2 19-1,8-16-1368,9-10-3914,0-2-2807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12396,'0'0'10442,"-3"63"-8681,-5-31-255,2 4-577,-3 0-449,3-5-352,3 1-32,-1-6-64,2-5-544,2-4-577,0-6-128,0-7-353,0-25-16687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14029,'0'0'7976,"0"60"-7848,10-35-192,11-8-2050,-1-2-1474,11-7-607,2-2-1987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6342,'0'0'10314,"-6"10"-7773,2-2-2041,-1-1 0,0 0 1,0 0-1,-1-1 0,0 1 1,0-1-1,0 0 0,-1-1 0,0 0 1,0 0-1,0 0 0,-1-1 1,-12 5-1,131 17-4440,-41-3 3077,-64-20 851,-1-1 1,1 1 0,-1-1-1,0 1 1,0 1 0,0-1 0,-1 1-1,1 0 1,-1 0 0,5 5-1,-8-8 64,0 1 1,-1-1-1,1 0 0,-1 0 0,1 1 0,-1-1 0,1 0 0,-1 0 0,0 1 0,1-1 0,-1 1 0,0-1 0,0 0 0,0 1 0,0-1 0,0 0 0,0 1 0,-1-1 0,1 1 0,0-1 0,-1 0 0,1 0 0,-1 1 0,1-1 0,-1 0 0,0 0 0,1 1 0,-1-1 0,0 0 1,0 0-1,0 0 0,0 0 0,0 0 0,0 0 0,0-1 0,0 1 0,0 0 0,0 0 0,-1-1 0,1 1 0,-2 0 0,-6 4 586,-1-1 0,1 0-1,-21 6 1,29-10-591,-10 3 262,0 0 0,1-1 0,-1 0 1,0-1-1,-20 0 0,29-1-406,0 0 0,-1-1 0,1 1-1,0-1 1,0 1 0,-1-1 0,1 0 0,0 0 0,0 0 0,0 0-1,0 0 1,0-1 0,-3-2 0,3 3-218,1-1 0,0 1-1,0-1 1,0 0 0,0 1 0,0-1 0,0 0 0,1 0-1,-1 0 1,1 0 0,-1 0 0,1 0 0,0 0 0,-1 0-1,1 0 1,0 0 0,0 0 0,1 0 0,-1-1-1,5-26-6255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7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13741,'0'0'6177,"-4"12"-3487,-2 6-1838,-8 21 233,1 0 0,2 1 1,2 1-1,-5 54 0,13-75-1078,1 0-1,1 0 1,1 0-1,1 0 1,0-1-1,1 1 1,2-1-1,7 21 1,-12-39-931,-10-20-2295,-47-48 616,-8-10 5489,63 76-2831,1 1 0,0 0 0,-1-1 0,1 1 0,0 0 0,-1-1 1,1 1-1,0-1 0,0 1 0,0 0 0,-1-1 0,1 1 0,0-1 0,0 1 0,0-1 0,0 1 0,0 0 0,0-1 0,0 1 0,0-1 0,0 1 1,0-1-1,0 1 0,0-1 0,0 1 0,0-1 0,0 1 0,0 0 0,0-1 0,1 1 0,-1-1 0,0 1 0,0 0 0,1-1 0,-1 1 0,0-1 1,0 1-1,1 0 0,-1-1 0,0 1 0,1 0 0,-1 0 0,1-1 0,-1 1 0,0 0 0,1 0 0,-1-1 0,1 1 0,-1 0 0,1 0 0,-1 0 1,0 0-1,1 0 0,-1 0 0,1 0 0,-1 0 0,1 0 0,-1 0 0,1 0 0,-1 0 0,1 0 0,39 1-561,-31 0 732,66 5-619,-26-1-1777,0-3-3830,-2-2-6257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13036,'0'0'16464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170 217 11563,'0'0'9828,"-9"-5"-8403,4 3-1320,3 0-67,-1 0 1,1 1-1,-1-1 0,0 1 0,1 0 1,-1 0-1,0 0 0,0 0 0,0 0 1,0 0-1,0 1 0,0 0 1,0 0-1,0-1 0,0 2 0,0-1 1,0 0-1,-1 1 0,2-1 0,-1 1 1,0 0-1,0 0 0,0 0 0,0 0 1,-4 3-1,-2 3-38,0 1-1,1-1 1,0 1-1,-12 16 1,17-21 2,1 0 1,0 0-1,0 0 1,0 1-1,0-1 1,0 0-1,1 1 1,-1 0-1,1-1 1,0 1-1,0 0 1,1 0-1,-1 0 1,1-1-1,-1 1 1,1 0-1,1 6 1,0-10 1,-1 1 1,1 0 0,-1 0 0,1-1 0,0 1-1,-1 0 1,1-1 0,0 1 0,0-1-1,-1 1 1,1-1 0,0 1 0,0-1 0,0 1-1,0-1 1,0 0 0,0 0 0,0 1 0,0-1-1,-1 0 1,1 0 0,0 0 0,0 0-1,0 0 1,0 0 0,2 0 0,26-4 138,-16 0-84,-1-1 0,0 0 0,-1-1 1,1 0-1,-1-1 0,0 0 0,0-1 0,18-17 0,-12 8 38,0-1-1,-1 0 1,26-40-1,-34 47 8,0 0-1,-1-1 1,-1 0-1,0 0 1,-1-1 0,0 1-1,-1-1 1,0-1-1,3-25 1,-7 39-101,0 0 0,0 0 0,0-1 0,-1 1 0,1 0 0,0 0 0,0 0 1,0 0-1,0-1 0,-1 1 0,1 0 0,0 0 0,0 0 0,-1 0 0,1 0 0,0 0 1,0 0-1,0 0 0,-1 0 0,1-1 0,0 1 0,0 0 0,-1 0 0,1 0 0,0 0 0,0 0 1,-1 0-1,1 1 0,0-1 0,0 0 0,0 0 0,-1 0 0,1 0 0,0 0 0,0 0 0,-1 0 1,1 0-1,0 0 0,0 1 0,0-1 0,0 0 0,-1 0 0,1 0 0,0 0 0,0 1 1,0-1-1,0 0 0,0 0 0,-1 0 0,1 1 0,0-1 0,0 0 0,0 0 0,0 1 0,0-1 1,0 0-1,-13 13-143,3 1 176,1 0-1,0 0 0,1 1 1,0 0-1,1 0 1,1 1-1,1 0 1,0 0-1,1 0 0,-3 26 1,6-41-18,1 0 1,0 0-1,0 1 1,0-1-1,1 0 0,-1 0 1,0 0-1,0 1 1,1-1-1,-1 0 1,0 0-1,1 0 0,-1 0 1,1 0-1,0 1 1,-1-1-1,1 0 1,0 0-1,-1-1 0,1 1 1,0 0-1,0 0 1,0 0-1,0 0 1,0-1-1,0 1 0,0-1 1,2 2-1,0-1 64,1 0 1,-1-1-1,1 1 0,-1-1 0,1 1 0,-1-1 0,1 0 0,-1 0 0,1-1 0,3 0 1,3-1 47,1 0 0,-1-1 0,0 0 0,-1-1 0,1 0 1,12-7-1,50-53 30,-71 100-699,-2-13 523,1-16 28,-1 0 1,1 0-1,0-1 0,1 1 0,2 11 0,-2-16-1,-1 0-1,1 0 0,0 0 0,0 0 0,0-1 0,0 1 0,0 0 0,0-1 0,0 1 0,1-1 0,-1 1 0,1-1 0,-1 0 1,1 1-1,-1-1 0,1 0 0,0 0 0,-1 0 0,1 0 0,0 0 0,0-1 0,0 1 0,0-1 0,2 1 0,9 1 46,0 0-1,1-2 0,-1 1 0,0-2 0,0 1 0,1-2 0,-1 0 1,0-1-1,0 0 0,-1 0 0,1-2 0,-1 0 0,0 0 1,0-1-1,0 0 0,-1-1 0,0-1 0,0 1 0,-1-2 1,0 1-1,0-2 0,-1 1 0,9-13 0,-17 21-53,-1 1-1,1 0 0,-1-1 0,1 1 1,-1 0-1,0-1 0,1 1 0,-1-1 1,0 1-1,1-1 0,-1 1 0,0-1 1,0 1-1,1-1 0,-1 1 0,0-1 1,0 1-1,0-1 0,0 1 0,0-1 1,0 1-1,0-1 0,0 0 0,0 1 1,0-1-1,0 1 0,0-1 1,0 1-1,0-1 0,0 1 0,-1-1 1,1 1-1,0-1 0,0 1 0,-1-1 1,-19 3-205,-25 19-83,38-15 330,0-1-1,1 1 0,0 0 1,0 0-1,-7 10 1,12-15-34,0 0 1,1 0 0,-1 0 0,0 0 0,0 0 0,1 0-1,-1 0 1,1 0 0,-1 0 0,1 0 0,-1 0-1,1 1 1,0-1 0,0 0 0,-1 0 0,1 0-1,0 1 1,0-1 0,0 0 0,0 0 0,0 0-1,1 0 1,-1 1 0,0-1 0,1 0 0,-1 0-1,0 0 1,1 0 0,-1 0 0,1 0 0,0 0 0,-1 0-1,1 0 1,0 0 0,0 0 0,-1 0 0,1 0-1,0 0 1,0-1 0,0 1 0,0 0 0,0-1-1,0 1 1,0-1 0,0 1 0,0-1 0,1 1-1,0-1 1,6 3-32,0-1-1,0 0 1,1 0-1,-1-1 1,17 1 0,8-8-3104,-31 5 2455,1 0 0,-1 0 1,0 0-1,0 0 1,-1 0-1,1 0 1,0-1-1,0 1 1,-1-1-1,1 0 0,-1 1 1,2-3-1,13-24-12072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15503,'0'0'9385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16 12460,'0'0'14173,"-11"-3"-12998,3-1-959,6 3-181,-1 0-1,1 0 1,-1 0-1,1 0 0,-1 0 1,0 0-1,1 1 1,-1-1-1,0 1 1,1 0-1,-1-1 1,0 1-1,0 1 1,1-1-1,-1 0 1,0 1-1,1-1 1,-1 1-1,0 0 1,1 0-1,-1 0 1,1 0-1,0 0 1,-3 2-1,-66 43 528,37-25-443,-34 27 1,68-47-147,0-1 1,-1 0-1,1 0 1,0 0-1,0 0 1,-1 1-1,1-1 1,0 0 0,0 0-1,0 0 1,-1 1-1,1-1 1,0 0-1,0 0 1,0 1-1,0-1 1,0 0-1,0 1 1,-1-1-1,1 0 1,0 0-1,0 1 1,0-1-1,0 0 1,0 1-1,0-1 1,0 0 0,0 1-1,0-1 1,0 0-1,1 0 1,-1 1-1,0-1 1,0 0-1,0 1 1,0-1-1,0 0 1,0 0-1,1 1 1,-1-1-1,0 0 1,17 9-560,31 3 142,-39-10 296,51 9-800,-40-8 776,-1 0-1,0 1 0,0 1 0,0 1 0,-1 1 1,18 8-1,-35-14 185,0-1 0,0 0 0,0 1 0,-1-1 0,1 0 0,0 1 0,-1-1 0,1 1 0,0-1 0,-1 1 0,1-1 0,-1 1 0,1 0 0,-1-1 0,1 1 0,-1 0 0,1-1 0,-1 1 0,1 0 0,-1-1 0,0 1 0,0 0 0,1 0 0,-1 0 0,0-1 0,0 1 0,0 0 0,0 0 0,0 0 0,0-1 0,0 1 0,0 1 0,-1 0 67,0-1 0,0 1 0,0-1-1,-1 1 1,1-1 0,0 1 0,-1-1 0,1 0 0,-1 0 0,1 0 0,-1 0 0,0 0 0,-1 1 0,-58 20 1561,61-22-1642,-27 7-230,0-2 0,0-1 1,-1-1-1,-32 0 0,60-3 136,0 0-1,0 0 0,0 0 0,-1 0 0,1 0 1,0 0-1,0 0 0,0 0 0,-1 0 0,1 0 0,0 0 1,0 0-1,0 0 0,-1 0 0,1 0 0,0 0 0,0 0 1,0 0-1,-1 0 0,1 0 0,0 0 0,0 0 1,0-1-1,0 1 0,-1 0 0,1 0 0,0 0 0,0 0 1,0 0-1,0 0 0,0-1 0,-1 1 0,1 0 1,0 0-1,0 0 0,0-1 0,0 1 0,0 0 0,0 0 1,0 0-1,0-1 0,0 1 0,0 0 0,0 0 1,0 0-1,0-1 0,0 1 0,0 0 0,0 0 0,0 0 1,0-1-1,0 1 0,0 0 0,0 0 0,0 0 1,0 0-1,0-1 0,0 1 0,1 0 0,-1 0 0,0 0 1,0 0-1,0-1 0,0 1 0,1 0 0,8-10-6736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5573,'0'0'12118,"-1"10"-9347,-6 24-408,-2 0 0,-22 60 0,15-49-1599,-16 64-1,29-89-664,-10 42 466,3 0 0,-4 85 0,15-153-409,0 1 0,0 0 0,1 0 0,0 0 0,0 0 0,0 0 0,5-8 1,2-7 14,30-84-55,21-52-1454,-51 137 643,1 1 0,0 0 0,1 0 0,1 1 0,24-27 0,-33 41 412,0 1-1,0-1 1,0 1 0,0-1 0,0 1-1,1 0 1,-1 0 0,1 0-1,-1 1 1,1-1 0,0 1-1,-1 0 1,1 0 0,8-1-1,-11 3 233,1-1 0,-1 0-1,1 0 1,-1 0 0,0 1 0,1-1-1,-1 1 1,0-1 0,1 1-1,-1 0 1,0-1 0,1 1 0,-1 0-1,0 0 1,0 0 0,0 0-1,0 0 1,0 0 0,0 0 0,0 0-1,0 1 1,-1-1 0,1 0-1,0 0 1,-1 1 0,1-1-1,-1 0 1,1 1 0,-1-1 0,0 1-1,1-1 1,-1 0 0,0 1-1,0-1 1,0 1 0,0-1 0,0 1-1,0-1 1,-1 1 0,0 1-1,1 0 148,-1 0-1,0-1 1,0 1-1,0 0 0,0-1 1,0 1-1,0-1 1,-1 1-1,0-1 0,1 0 1,-1 0-1,0 0 1,0 1-1,0-2 0,0 1 1,0 0-1,-1 0 1,-3 2-1,-51 25 1878,44-23-1653,3-1-287,0-1 0,0 0 1,0-1-1,0 0 0,-1 0 1,0-1-1,-17 1 1,26-10-5682,2-3-908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13741,'0'0'11979,"-11"57"-10313,2-33-673,1 2-545,4-2-320,4-4-64,0-1-64,0-6 0,6-6-480,5-5-833,4-2-801,0-5-417,2-16-3618,0-5-7689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13901,'0'0'8136,"11"2"-5622,-4-2-2158,8 2 264,-1 0 1,1-1-1,0-1 0,19-2 0,-31 1-575,1 1 0,-1 0-1,0-1 1,0 1 0,0-1 0,0 0-1,0 0 1,0-1 0,0 1 0,0 0-1,0-1 1,-1 0 0,1 1 0,-1-1-1,1 0 1,-1-1 0,0 1 0,1 0-1,-1-1 1,0 1 0,-1-1-1,1 1 1,0-1 0,-1 0 0,1 0-1,-1 0 1,0 0 0,0 0 0,1-5-1,-2 7-31,0 0-1,0 0 0,0 0 1,0 0-1,0 0 0,0 0 1,0 0-1,0 0 0,0 0 1,-1 0-1,1 0 0,0 0 1,-1 0-1,1 1 0,0-1 1,-1 0-1,1 0 0,-1 0 0,0 0 1,1 0-1,-1 1 0,0-1 1,1 0-1,-1 1 0,0-1 1,-1 0-1,0 0-15,0-1-1,-1 1 1,1 1-1,-1-1 1,0 0-1,1 0 1,-1 1-1,0 0 1,-4-1-1,-1 1-23,1 1 0,0-1 0,0 1-1,-1 0 1,1 1 0,0 0 0,-7 3 0,4 0 8,0 1 1,0 1-1,1-1 1,-1 2 0,1-1-1,1 1 1,0 1 0,-13 16-1,16-19 13,0 1 0,0 0 0,1 0 0,0 1 0,1-1 0,-1 1-1,1 0 1,1 0 0,0 0 0,0 0 0,0 0 0,1 0 0,0 11 0,1-17-74,0 0 1,1 0 0,-1 1-1,1-1 1,0 0 0,0 0-1,0 1 1,0-1 0,0 0-1,0 0 1,1 0 0,-1 0-1,1-1 1,-1 1 0,1 0-1,0-1 1,-1 1 0,1-1-1,0 1 1,0-1 0,0 0-1,0 0 1,0 0 0,1 0-1,-1 0 1,0 0 0,5 0-1,4 2-1213,0-1 1,0 0-1,0-1 0,18 0 0,7-1-4980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79 7687,'0'0'5953,"0"-11"-2014,1-32-1013,-1 42-2844,1 0 0,-1-1 0,1 1 0,-1 0 0,1 0 0,-1-1 0,1 1 0,0 0 0,0 0 0,0 0 0,0 0 0,0 0 0,0 0 0,0 0 0,0 0 1,0 0-1,0 0 0,0 1 0,1-1 0,-1 0 0,0 1 0,0-1 0,1 1 0,-1-1 0,1 1 0,-1 0 0,0 0 0,1-1 0,-1 1 0,1 0 0,-1 0 0,0 0 0,1 1 0,-1-1 0,3 1 0,2-1-31,0 1-1,0 0 0,0 0 0,0 1 0,0 0 0,6 2 0,-8-1 1,0-1 0,0 0-1,0 1 1,0 0 0,0 0 0,-1 0-1,1 1 1,-1-1 0,0 1-1,0-1 1,0 1 0,0 0 0,-1 0-1,0 1 1,0-1 0,0 0 0,0 1-1,0-1 1,-1 1 0,0 0-1,0-1 1,0 1 0,-1 0 0,0 0-1,0 5 1,0-3 115,-2 0 0,1 1 0,-1-1-1,0 0 1,0 1 0,-1-1 0,0-1 0,0 1-1,0 0 1,-1-1 0,0 1 0,-1-1 0,1 0-1,-1-1 1,-6 6 0,-90 70 528,100-80-697,1-1-1,-1 0 1,1 1 0,0-1 0,-1 0 0,1 1-1,-1-1 1,1 1 0,0-1 0,0 1-1,-1-1 1,1 1 0,0-1 0,0 1 0,-1-1-1,1 1 1,0-1 0,0 1 0,0-1-1,0 1 1,0-1 0,0 1 0,0-1 0,0 1-1,0 0 1,0-1 0,0 1 0,0-1-1,0 1 1,1 0 0,15 7 27,34-7 95,-42-1-130,5 0-276,-1-1 0,0 0 1,1 0-1,13-4 0,-22 4-165,-1 0 0,0 0 1,1 0-1,-1-1 0,0 1 1,0-1-1,0 0 0,0 0 0,0 0 1,0 0-1,-1 0 0,1 0 0,0-1 1,-1 1-1,0-1 0,0 0 1,0 0-1,0 0 0,3-6 0,-2-8-5286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9801,'0'0'9417,"51"18"-8392,-15-11-192,0-1-577,9-1-192,-4-4-64,1-1-1601,-5 0-3396,-3-6-2402</inkml:trace>
  <inkml:trace contextRef="#ctx0" brushRef="#br0" timeOffset="1">407 0 10890,'0'0'6470,"-22"56"-3267,8-31-608,3 1-673,0-2-97,5-2-671,2-2-674,4-4-416,0-2 32,4-5-384,7-5-1762,4-4-2338,4-3-6727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13261,'0'0'15182,"10"-1"-14734,6-2-334,1 0-1,-1-1 0,0-1 1,18-7-1,-30 11-90,0-1 0,0 0 1,0 1-1,-1-1 0,1 0 0,0-1 1,-1 1-1,1-1 0,-1 1 0,0-1 1,0 0-1,0-1 0,0 1 0,0 0 1,-1-1-1,0 1 0,1-1 0,-1 0 1,0 0-1,-1 0 0,1 0 0,-1 0 1,0 0-1,1-7 0,-2 10-30,0 1 0,0-1 0,-1 0 0,1 1 0,0-1 0,-1 0 0,1 1 0,0-1-1,-1 0 1,1 1 0,-1-1 0,1 1 0,-1-1 0,1 1 0,-1-1 0,1 1 0,-1 0 0,0-1 0,1 1 0,-1 0 0,0-1 0,1 1 0,-1 0-1,0 0 1,1 0 0,-1-1 0,0 1 0,0 0 0,1 0 0,-1 0 0,0 0 0,1 0 0,-1 0 0,0 1 0,0-1 0,1 0 0,-2 0-1,-30 10-283,23-5 266,1 2-1,0-1 1,0 1 0,1 0 0,0 1 0,0 0 0,1 0 0,0 0 0,-7 14 0,9-15 52,0 0-1,0 1 1,1-1 0,0 1-1,0 0 1,0 0 0,2 0-1,-1 0 1,1 1 0,0-1-1,0 0 1,1 10 0,1-16-20,-1-1 1,0 0-1,1 1 1,-1-1-1,1 0 1,-1 1-1,1-1 1,0 0 0,0 0-1,0 1 1,-1-1-1,1 0 1,0 0-1,0 0 1,0 0-1,1 0 1,-1-1 0,0 1-1,0 0 1,0 0-1,3 0 1,37 9 297,-24-9-187,-1-1 1,0-1-1,19-3 1,-18 0-112,0-1 0,-1 0 1,1-2-1,-1 0 1,-1 0-1,1-2 1,-1 0-1,0-1 0,-1 0 1,-1-1-1,25-25 1,-14 11-85,-2 0 1,0-2 0,-2-1 0,-1 0-1,18-37 1,-82 98-628,25-12 750,0 1 1,-25 38-1,39-52-8,1 1 0,0 0 0,1 0-1,0 0 1,0 1 0,1 0 0,0 0-1,0-1 1,2 2 0,-1-1-1,0 11 1,2-20-29,0 1-1,0-1 1,1 1-1,-1-1 1,0 0-1,1 1 1,-1-1-1,0 0 1,1 1-1,0-1 1,-1 0-1,1 1 1,0-1 0,0 0-1,-1 0 1,1 0-1,0 0 1,0 0-1,0 0 1,1 0-1,-1 0 1,0 0-1,0 0 1,0-1-1,2 2 1,2 0 29,-1-1 1,1 1-1,0-1 1,-1 0-1,1 0 1,0-1-1,9 1 1,1-2 40,-1 0 1,1-1 0,-1 0 0,21-7 0,-15 2-54,-1-2 1,-1 0-1,0-1 1,0-1-1,-1-1 1,0 0-1,-1-1 1,19-19-1,-12 8-53,-1-1-1,-1-1 1,-1-1 0,22-40-1,-41 66 23,0 0-1,0-1 0,0 1 0,-1-1 0,1 1 1,0-1-1,-1 1 0,1-1 0,-1 0 0,0 1 1,1-1-1,-1 0 0,0 1 0,0-3 1,0 4-6,0 0 1,-1-1 0,1 1 0,0 0 0,0 0 0,-1-1 0,1 1 0,0 0-1,-1 0 1,1 0 0,0-1 0,-1 1 0,1 0 0,-1 0 0,1 0 0,0 0 0,-1 0-1,1 0 1,0 0 0,-1-1 0,1 1 0,-1 0 0,1 0 0,0 1 0,-1-1 0,1 0-1,-1 0 1,1 0 0,0 0 0,-1 0 0,1 0 0,0 0 0,-1 1 0,1-1 0,-6 2-49,1 1 1,0-1 0,0 1-1,1 0 1,-1 1 0,-6 5 0,-5 7 65,0 0 1,2 1 0,0 1-1,-14 23 1,23-33 32,1 0 0,-1 0-1,1 1 1,1 0 0,0 0 0,0 0-1,1 0 1,0 0 0,1 1 0,-1-1-1,2 1 1,0 14 0,1-21-26,-1 0 0,1 0 0,0-1 0,0 1 0,0 0 0,1-1 0,-1 1 0,1 0 0,-1-1 0,1 0 0,0 1 0,0-1 0,0 0 0,0 0 0,1 0 0,-1 0 0,0 0 0,1-1 0,-1 1 0,1-1 0,0 0 0,-1 1 0,1-1 0,0 0 0,0-1 0,0 1 0,5 0 0,10 2 60,0 0 0,0-2 0,25-1 0,-28 0-52,1-2 10,1 0 0,-1-1 0,0 0 0,0-2 0,0 0 0,-1-1 0,1 0 0,-1-1 0,-1-1 0,1 0 0,-1-1 0,-1-1 0,0 0 0,0-1 0,-1 0 0,12-15 0,-22 25-31,-1 0 0,1-1 0,-1 1-1,0-1 1,1 1 0,-1-1 0,0 1 0,0-1-1,0 0 1,0 0 0,0 1 0,-1-1 0,1 0-1,0 0 1,-1 0 0,0 0 0,1 0-1,-1 0 1,0-3 0,-1 4-13,1 0-1,-1 0 1,0 1-1,0-1 0,0 0 1,0 0-1,0 0 1,0 0-1,0 1 1,0-1-1,0 1 1,0-1-1,0 1 1,0-1-1,0 1 1,0-1-1,-1 1 1,1 0-1,0 0 1,0 0-1,-1-1 1,1 1-1,0 0 1,0 1-1,0-1 1,-1 0-1,1 0 1,-2 1-1,-3 0 14,0 0 0,-1 1 0,1 0 0,0 0 0,0 0-1,0 1 1,0 0 0,1 0 0,-1 1 0,1-1 0,0 1 0,0 0 0,0 0-1,0 1 1,1 0 0,0 0 0,0 0 0,0 0 0,0 0 0,1 1-1,0 0 1,0-1 0,1 1 0,-1 0 0,1 1 0,1-1 0,-1 0-1,1 0 1,0 1 0,0 10 0,2-13 22,1-1-1,-1 1 1,1-1-1,0 0 1,-1 0-1,2 0 1,-1 0-1,0 0 1,1 0-1,-1 0 1,1-1-1,0 1 1,-1-1-1,1 0 1,0 0-1,1 0 1,-1 0-1,0-1 1,1 1-1,-1-1 1,1 0-1,6 2 1,-3-1-192,0 0 1,0 0 0,1-1-1,-1 0 1,1 0-1,-1 0 1,1-1 0,-1-1-1,1 1 1,10-3-1,-16 2-111,-1 1 0,0-1 0,0 1 0,0-1 0,1 0-1,-1 1 1,0-1 0,0 0 0,0 0 0,0 0-1,0 0 1,-1 0 0,1 0 0,0 0 0,0 0 0,-1 0-1,1-1 1,0 0 0,4-17-6296,-3-16-10619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 15567,'0'0'9256,"-58"-26"-6181,52 26-1057,16 7-2562,9-1-2691,-1-2-5221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12492,'0'0'11328,"2"10"-10266,-1-3-891,0 0-1,0 0 1,-1 0-1,0 0 1,0 0-1,-1 0 1,0 0 0,0 0-1,0 0 1,-1 0-1,0 0 1,-1-1-1,0 1 1,0-1-1,0 0 1,0 1 0,-1-2-1,-5 7 1,-153 197 315,145-189-652,16-18-688,20-20-1655,26-33-583,56-80 1,8-11 2745,-105 137 431,16-11 753,-23 34-421,-11 16 99,-28 45 1,-3 8 665,38-72-886,-1 1 145,0 1 1,1-1-1,1 1 1,1 0-1,0 1 1,1-1-1,-3 33 1,11-47-131,5-9-66,5-10 16,-11 7-354,-1-1 1,1 1 0,-2-1 0,1 0 0,-1 1 0,-1-1 0,0 0-1,0 0 1,-1 0 0,-1 1 0,1-1 0,-1 0 0,-1 1-1,0 0 1,0-1 0,-1 1 0,0 0 0,-10-15 0,14 24 82,0 0 1,0 0 0,0-1 0,0 1 0,0 0-1,0 0 1,0 0 0,-1 0 0,1 0 0,0 0-1,0-1 1,0 1 0,0 0 0,0 0 0,0 0-1,-1 0 1,1 0 0,0 0 0,0 0-1,0 0 1,0 0 0,0 0 0,-1 0 0,1 0-1,0 0 1,0 0 0,0 0 0,0 0 0,-1 0-1,1 0 1,0 0 0,0 0 0,0 0 0,0 0-1,0 0 1,-1 0 0,1 0 0,0 0 0,0 0-1,0 0 1,0 0 0,0 0 0,-1 0-1,1 0 1,0 1 0,0-1 0,0 0 0,0 0-1,0 0 1,0 0 0,0 0 0,0 0 0,-1 1-1,1-1 1,-3 14-210,4 18 107,2-28 142,-1 1 1,1-1 0,0 0-1,0 0 1,0 0 0,0 0-1,1-1 1,0 1 0,0-1 0,0 0-1,0 0 1,0 0 0,0-1-1,1 1 1,-1-1 0,1 0 0,0 0-1,0-1 1,-1 1 0,1-1-1,8 1 1,4 0 292,0 1-1,1-2 1,-1 0-1,0-1 1,18-3-1,-27 2-269,1 0 0,-1-1 0,0 0 0,0-1 0,-1 1 0,1-2 0,-1 1 1,1-1-1,-1 0 0,0 0 0,0-1 0,-1 0 0,1-1 0,-1 1 0,0-1 0,7-9 0,-12 9-37,-23 36-699,19-26 732,0 1 1,1 0-1,0 0 0,0 0 1,0 1-1,1-1 1,0 0-1,0 1 0,0-1 1,0 1-1,1 9 0,0-14-21,0 0-1,0-1 1,0 1-1,0 0 0,1-1 1,-1 1-1,0-1 0,0 1 1,1 0-1,-1-1 0,0 1 1,0-1-1,1 1 1,-1-1-1,1 1 0,-1-1 1,1 1-1,-1-1 0,0 0 1,1 1-1,-1-1 1,1 0-1,0 1 0,-1-1 1,1 0-1,-1 1 0,1-1 1,-1 0-1,2 0 0,26 2 813,25-13 78,-40 6-960,1-1 0,-1-1 0,0 0 1,0-1-1,-1 0 0,0-1 0,-1 0 0,0-1 1,0 0-1,-1-1 0,14-18 0,-30 39-414,1 0 0,1 0 0,0 0 0,0 0 1,1 1-1,0-1 0,1 1 0,0 0 0,0 13 0,2-23 278,0-1 1,0 1-1,0 0 1,0 0-1,0 0 0,0-1 1,0 1-1,0 0 0,1 0 1,-1-1-1,0 1 1,0 0-1,1 0 0,-1-1 1,1 1-1,-1 0 0,1-1 1,-1 1-1,1-1 1,-1 1-1,1 0 0,-1-1 1,1 1-1,0-1 0,-1 0 1,1 1-1,0-1 1,1 1-1,23 2-5044,-20-4 4134,24 1-6642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8776,'0'0'7469,"-13"3"-4325,2 0-2665,0 0-1,0 0 1,0 1-1,0 1 1,-18 10 0,25-13-353,0 0 1,1 1 0,-1-1 0,1 1 0,-1 0 0,1 0 0,0 1 0,0-1 0,0 0 0,1 1 0,-1 0 0,1 0 0,0-1 0,0 1 0,0 1-1,1-1 1,-1 0 0,1 0 0,0 1 0,0-1 0,0 9 0,1-12-115,1 0 1,-1 0-1,1 1 0,0-1 1,-1 0-1,1 0 0,0 0 1,0 0-1,0 0 0,0 0 1,0 0-1,0 0 0,0 0 1,0 0-1,0 0 0,0-1 1,0 1-1,1 0 0,-1-1 1,0 1-1,1-1 0,-1 1 1,2-1-1,44 13-14,-27-8-319,-15-3 182,0 0-1,0 0 1,0 0-1,-1 1 1,1-1 0,-1 1-1,0 0 1,0 1-1,4 3 1,-8-7 143,1 1 1,0 0 0,0 0 0,-1-1 0,1 1 0,-1 0 0,1 0-1,-1 0 1,1 0 0,-1 0 0,0 0 0,1 0 0,-1 0-1,0 0 1,0 0 0,0 0 0,0 0 0,0 0 0,0 0-1,0 0 1,0 0 0,0 0 0,0 0 0,0 0 0,-1 0 0,1 0-1,0 0 1,-1 0 0,1-1 0,-1 1 0,1 0 0,-1 0-1,1 0 1,-1 0 0,0-1 0,1 1 0,-1 0 0,0 0-1,0-1 1,1 1 0,-1-1 0,0 1 0,0-1 0,0 1 0,0-1-1,0 1 1,0-1 0,0 0 0,0 1 0,-1-1 0,-8 4-165,0 0 0,0 0 1,0-1-1,0-1 1,-1 0-1,1 0 1,-1-1-1,-13 0 1,2-1-4571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1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12236,'0'0'7852,"-1"10"-6763,-14 73 1456,-31 97-1,-6 22 268,52-202-2801,1 0 0,-1 0 0,0 0-1,0 0 1,0 0 0,0 0 0,0 0 0,0 0-1,0 0 1,1 0 0,-1 0 0,0 0 0,0 0-1,0 0 1,0 0 0,0 0 0,0 0 0,0 0 0,1 0-1,-1 0 1,0 0 0,0 0 0,0 0 0,0 0-1,0 0 1,0 1 0,0-1 0,0 0 0,1 0-1,-1 0 1,0 0 0,0 0 0,0 0 0,0 0-1,0 0 1,0 0 0,0 0 0,0 1 0,0-1-1,0 0 1,0 0 0,0 0 0,0 0 0,0 0-1,0 0 1,0 0 0,0 0 0,0 1 0,0-1-1,0 0 1,0 0 0,0 0 0,0 0 0,0 0 0,0 0-1,0 1 1,13-16 290,13-22-107,30-73-407,-47 87-163,2 0 0,0 1 0,1 0 1,1 1-1,1 1 0,1 0 0,26-26 1,-38 43 237,1 0 1,0 1-1,0 0 1,-1 0-1,2 0 1,-1 0-1,0 1 1,0-1-1,0 1 1,1 0-1,-1 1 1,1-1-1,-1 1 1,0 0 0,1 0-1,-1 0 1,7 1-1,-9-1 114,0 1-1,0-1 1,-1 1-1,1-1 1,0 1 0,0 0-1,0 0 1,0-1-1,-1 1 1,1 1 0,0-1-1,-1 0 1,1 0-1,-1 0 1,0 1 0,1-1-1,-1 1 1,0-1-1,0 1 1,0 0-1,0-1 1,0 1 0,0 0-1,0 0 1,0 0-1,-1-1 1,1 1 0,-1 0-1,0 0 1,1 0-1,-1 0 1,0 0 0,0 0-1,0 0 1,0 0-1,0 0 1,-1 0-1,1 0 1,-1 0 0,0 2-1,-1 1 187,-1 0 0,1-1 0,-1 1 0,0-1 0,0 1 0,0-1 0,0 0 0,-1 0 0,0-1 0,0 1 0,0-1 0,0 0 0,0 0 0,-1 0 0,-4 2 0,-3 2 237,0-1-1,0-1 1,0 0 0,-25 6 0,31-9-463,0-1 0,1 0-1,-1-1 1,0 1 0,1-1 0,-7-1 0,-6-8-3368,18 8 2938,-1 0 0,0 0 0,0 0 0,1 0 1,-1 0-1,1-1 0,-1 1 0,1 0 1,-1 0-1,1-1 0,0 1 0,0 0 0,0-1 1,0 1-1,0-2 0,0-18-8117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8392,'0'0'3609,"0"11"-305,-1 6-1952,0-1 0,-2 1 1,0 0-1,0-1 0,-2 0 0,-12 30 0,15-40-1124,0 1-1,0-1 1,0 1-1,1 0 1,0 0-1,1 0 1,-1 10-1,2-16-198,-1-1 0,0 0 0,1 1 0,-1-1 0,0 1-1,1-1 1,-1 0 0,0 1 0,1-1 0,-1 0 0,1 1-1,-1-1 1,0 0 0,1 0 0,-1 0 0,1 1-1,-1-1 1,1 0 0,-1 0 0,1 0 0,-1 0 0,1 0-1,-1 0 1,1 0 0,-1 0 0,1 0 0,-1 0 0,1 0-1,-1 0 1,1 0 0,-1 0 0,1 0 0,-1-1-1,1 1 1,-1 0 0,1 0 0,-1-1 0,0 1 0,1 0-1,-1 0 1,1-1 0,-1 1 0,0 0 0,1-1 0,23-14 574,-17 6-522,0-1-1,0-1 1,-1 1-1,-1-1 1,0 0-1,0 0 1,4-15-1,5-23-1251,-8 29-4527,-5 23 5151,0 0-1,1 1 1,-1-1-1,1 0 1,0 0 0,0 0-1,0 0 1,1 0-1,-1 0 1,1-1-1,-1 1 1,1-1-1,0 1 1,0-1-1,0 0 1,0 0-1,5 1 1,22 11-6484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9577,'0'0'9209,"-11"-2"-8094,7 1-1053,1 0-6,0 1-1,0-1 1,-1 0-1,1 1 1,0 0-1,0 0 1,-1 0-1,1 0 1,0 0-1,-1 0 1,1 1-1,0 0 1,0 0-1,0 0 1,-1 0-1,1 0 1,0 0-1,0 1 1,1 0-1,-1-1 1,0 1-1,0 0 1,1 1-1,0-1 0,-1 0 1,1 1-1,0-1 1,-2 3-1,0 1 194,0 0-1,1 0 1,0 0 0,0 0-1,-4 13 1,6-18-217,1 0 0,-1 0 0,1 0 0,0 0 0,0 0 0,0 0 0,-1 0 0,1 1 1,0-1-1,0 0 0,0 0 0,1 0 0,-1 0 0,0 0 0,0 0 0,1 0 0,-1 0 1,0 0-1,1 0 0,-1 0 0,1 0 0,-1 0 0,1 0 0,0 0 0,-1 0 0,1-1 0,0 1 1,0 0-1,0 0 0,-1-1 0,1 1 0,0-1 0,0 1 0,0-1 0,0 1 0,0-1 0,0 1 1,0-1-1,0 0 0,0 1 0,0-1 0,0 0 0,1 0 0,-1 0 0,0 0 0,1 0 1,6 0 28,1 0 1,0 0 0,-1-1-1,1 0 1,-1-1 0,1 0 0,-1 0-1,0 0 1,0-1 0,0-1-1,0 1 1,-1-1 0,1-1 0,-1 1-1,0-1 1,0-1 0,0 1-1,-1-1 1,0 0 0,0 0 0,-1-1-1,0 0 1,0 0 0,5-9-1,-10 9-885,-9 16 567,-12 16 207,20-21-48,-1-1 0,1 1 1,-1 0-1,1 0 0,0 0 1,1-1-1,-1 1 0,1 0 1,0 0-1,0 8 0,0-11-190,0 1 0,0-1 0,1 1 0,-1-1 0,1 0 0,-1 1 0,1-1 0,-1 0 0,1 1 0,0-1 0,-1 0 0,1 0-1,0 0 1,0 0 0,0 1 0,0-1 0,0-1 0,0 1 0,0 0 0,0 0 0,1 0 0,-1 0 0,0-1 0,0 1 0,1-1 0,-1 1 0,1-1-1,-1 1 1,0-1 0,1 0 0,2 1 0,20-1-7004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8936,'0'0'13069,"10"7"-12012,33 20-166,-40-26-819,0 0 0,0 0 0,0-1 0,0 1 0,0-1 0,0 1 0,0-1 0,0 0 0,1 0 0,-1 0 0,0-1 0,0 1 0,0-1 0,0 1 0,0-1 0,0 0 0,0 0 0,0-1 0,0 1 0,-1-1 0,1 1 0,0-1 0,-1 0 0,3-2 0,1 0 99,-1-1 1,0 0-1,0 0 0,0 0 1,-1 0-1,1-1 0,-2 0 1,7-10-1,-10 15-154,1 1-1,-1-1 0,1 0 1,-1 0-1,0 1 0,1-1 1,-1 0-1,0 0 0,0 0 1,0 1-1,0-1 0,1 0 1,-1 0-1,0 0 1,0 0-1,0 0 0,-1 1 1,1-1-1,0 0 0,0 0 1,0 0-1,-1 1 0,1-1 1,-1-1-1,0 1-21,1 1 1,-1 0-1,0-1 0,0 1 0,1 0 1,-1 0-1,0 0 0,0-1 0,1 1 1,-1 0-1,0 0 0,0 0 1,0 0-1,0 0 0,1 0 0,-1 1 1,0-1-1,0 0 0,-1 1 0,-2 0-39,-1 1 0,0 0 0,1 0 0,0 0 0,-1 1 0,-7 5-1,1 3 37,0 1-1,1 0 1,-15 23-1,22-31 35,1 0 0,-1 0 1,1 0-1,0 1 0,0-1 0,1 1 0,-1-1 1,1 1-1,0 0 0,0-1 0,1 1 0,-1 0 1,1 0-1,0 0 0,1 0 0,0 7 1,0-10 12,0 0 0,1-1 1,-1 1-1,0-1 1,0 1-1,1-1 1,-1 0-1,1 1 1,-1-1-1,1 0 1,0 0-1,-1 0 1,1 0-1,0 0 1,0 0-1,-1-1 0,1 1 1,0-1-1,0 1 1,0-1-1,0 0 1,0 1-1,0-1 1,0 0-1,0 0 1,2-1-1,6 1 318,-1 0 0,1-1 0,-1-1 0,14-2 0,-6-2-179,1-1-1,-1-1 0,0 0 1,-1-1-1,0-1 0,0-1 1,-1 0-1,0-1 0,24-25 1,-23 19-172,-1 1 1,0-2-1,-2 0 1,0 0-1,-1-1 1,-1-1-1,14-36 1,-23 50-51,0 1-1,0-1 1,-1 0 0,1 0-1,-2 0 1,1-10 0,-1 16 28,0 0 1,0 0-1,0 0 1,0 0-1,0 0 1,0 0-1,-1 0 1,1 1-1,0-1 1,-1 0-1,1 0 1,-1 0-1,1 0 1,-1 1-1,1-1 1,-1 0-1,1 0 1,-1 1-1,0-1 1,0 0-1,-1 0 1,1 1-12,-1-1 0,1 1 0,-1 0 0,1 0 0,-1 0 0,1 0 0,-1 0 0,1 0 0,-1 0 0,1 0 0,-1 0 0,1 1 0,-1-1 0,1 1 0,0-1 0,-1 1 0,1 0 0,-2 1 0,-6 3-10,1 1 0,0 0 0,1 0 0,0 1 0,0 0 0,0 1 0,1-1 0,0 1 0,0 0 0,-5 12 0,1-3 85,1 0-1,1 1 0,1 0 0,-7 26 0,8-8 178,2 0-1,1 0 0,2 0 0,5 47 0,-3-61-202,9 89-716,-10-110 606,0-1 1,0 0-1,0 0 0,-1 0 1,1 0-1,0 0 0,0 1 1,0-1-1,0 0 1,0 0-1,0 0 0,0 0 1,0 0-1,0 1 0,0-1 1,0 0-1,0 0 1,0 0-1,0 0 0,1 0 1,-1 1-1,0-1 0,0 0 1,0 0-1,0 0 1,0 0-1,0 0 0,0 1 1,0-1-1,0 0 1,0 0-1,1 0 0,-1 0 1,0 0-1,0 0 0,0 0 1,0 0-1,0 0 1,1 0-1,-1 1 0,0-1 1,0 0-1,0 0 0,0 0 1,0 0-1,1 0 1,-1 0-1,0 0 0,0 0 1,0 0-1,0 0 0,0 0 1,1 0-1,-1 0 1,0 0-1,0-1 0,0 1 1,7-11-3696,3-16-3597,0-9-4322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13805,'0'0'4362,"-11"1"-519,8-1-3684,-6 0 519,-1 0-1,1 1 1,-1 1-1,-17 4 1,24-5-609,1 0 1,0-1-1,0 1 1,-1 0-1,1 1 1,0-1-1,0 0 1,0 1-1,0-1 1,0 1-1,0-1 1,0 1-1,1 0 1,-1 0 0,1 0-1,-1 0 1,1 0-1,0 0 1,-1 0-1,1 0 1,0 1-1,1-1 1,-1 0-1,0 1 1,1-1-1,-1 1 1,1-1-1,0 4 1,0-5-66,0 0 0,1 0 0,-1 0 0,1 0 0,-1 0 0,1 0 0,-1 0 0,1-1 0,-1 1-1,1 0 1,0 0 0,-1-1 0,1 1 0,0-1 0,0 1 0,0 0 0,0-1 0,-1 0 0,1 1 0,0-1 0,0 1 0,0-1 0,0 0 0,0 0 0,0 1 0,0-1 0,0 0 0,0 0 0,0 0 0,1 0 0,38 1 37,-34-1-50,4-1-127,0 0 1,0-1 0,0 0 0,0 0-1,0-1 1,-1-1 0,1 1 0,12-8 0,38-13-2033,-59 26 2116,0-1 1,-1 1-1,1-1 0,-1 1 0,1 0 1,-1-1-1,0 1 0,0 0 1,0-1-1,0 1 0,0 0 0,0 0 1,0-1-1,0 1 0,-2 3 1,-5 17 181,-1 1 0,-2-1 1,0 0-1,-18 28 0,-5 11 857,-116 266 2136,149-327-3122,-20 33 44,20-32-40,-1 0 0,0 1 0,0-1-1,0 0 1,0 0 0,0 0 0,0 0-1,0 0 1,0 0 0,0-1 0,-1 1-1,1 0 1,0-1 0,-1 1 0,1-1 0,0 1-1,-1-1 1,1 1 0,0-1 0,-1 0-1,1 0 1,-1 0 0,-1 0 0,2 0 6,1 0 1,-1-1 0,0 1-1,1-1 1,-1 0 0,0 1 0,1-1-1,-1 1 1,1-1 0,-1 0-1,1 1 1,-1-1 0,1 0-1,-1 0 1,1 1 0,0-1 0,0 0-1,-1 0 1,1 0 0,0 0-1,0 1 1,0-1 0,0 0 0,0 0-1,0-1 1,0-29 29,0 22-55,1-9-160,1 1 1,0-1 0,2 0 0,0 1 0,1-1 0,0 1 0,2 1 0,0-1 0,1 1-1,0 0 1,1 1 0,1 0 0,1 0 0,13-14 0,-9 12 132,0 1 0,2 0 0,0 2 0,0 0 0,2 0 0,-1 2 0,2 0-1,-1 2 1,2 0 0,39-14 0,-56 23 60,0 0-1,0 0 1,0 0-1,1 0 0,-1 1 1,0 0-1,1-1 0,-1 2 1,0-1-1,0 0 1,1 1-1,-1 0 0,0 0 1,0 0-1,0 0 1,0 1-1,4 2 0,3-2 71,-1 0 0,1-1 0,0 0 0,-1-1 0,1 0 0,0-1 0,0 0 0,-1 0 0,1-1 0,-1-1 0,12-4 0,27-9-177,75-37 0,-123 52 90,-1 1-1,1-1 1,0 1 0,-1-1-1,1 1 1,0-1 0,-1 1-1,1-1 1,0 1 0,0 0-1,-1 0 1,1-1 0,0 1 0,0 0-1,0 0 1,-1 0 0,1 0-1,0 0 1,0 0 0,0 0-1,-1 0 1,1 0 0,0 0 0,0 0-1,0 1 1,-1-1 0,1 0-1,0 1 1,0-1 0,-1 0-1,1 1 1,0-1 0,-1 1 0,1-1-1,-1 1 1,2 0 0,1 31 229,0 6 3,-1-34-220,1-1 0,-1 1-1,0-1 1,1 1 0,0-1-1,-1 0 1,1 0 0,1 0 0,-1 0-1,0 0 1,1-1 0,-1 1-1,1-1 1,0 0 0,0 0-1,0-1 1,0 1 0,0-1-1,0 0 1,0 0 0,7 1-1,11 1-468,1-2-1,0 0 1,23-3-1,22 2-2720,-67 1 3157,0-1 1,0 1-1,-1-1 1,1 1-1,0-1 1,-1 1-1,1 0 1,-1-1-1,1 1 1,-1 0-1,1 0 1,-1-1-1,1 1 1,-1 0-1,0 0 1,0-1-1,1 1 1,-1 0-1,0 0 1,0 0-1,0 0 1,0-1-1,0 1 1,0 0-1,0 0 1,0 0 0,0 0-1,0 0 1,0-1-1,0 1 1,-1 1-1,-7 30 157,-3 1 296,-1-2 1,-2 1 0,-1-2 0,-2 0-1,0 0 1,-28 32 0,45-61-398,-1 0 0,1 0 0,-1-1 1,0 1-1,1 0 0,-1-1 1,0 1-1,1 0 0,-1-1 0,0 1 1,0-1-1,1 1 0,-1-1 0,0 1 1,0-1-1,0 0 0,0 1 0,0-1 1,0 0-1,0 0 0,0 1 1,0-1-1,1 0 0,-1 0 0,0 0 1,-2-1-1,2 1-7,0-1 1,0 0 0,0 0-1,1 0 1,-1 0-1,0 0 1,0 0-1,1 0 1,-1 0-1,1 0 1,-1 0-1,1 0 1,-1-1-1,1 1 1,0 0 0,-1 0-1,1-2 1,-3-63 416,3 58-358,0-5-79,0 0 1,1-1-1,0 1 0,1 0 0,1 0 0,0 1 0,0-1 0,6-12 0,-6 20-6,0 0-1,0 0 1,0 0 0,0 1-1,1-1 1,0 1 0,0 0-1,0 0 1,0 0 0,0 1-1,1-1 1,0 1-1,0 0 1,0 1 0,0-1-1,0 1 1,0 0 0,1 0-1,-1 0 1,1 1 0,5-1-1,43 0-57,-46 2-475,0 1 0,-1-1 0,1-1 0,0 0 0,0 0 0,0 0 0,0-1 0,11-4 0,-11-3-4340,-6-6-3560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12236,'0'0'10057,"49"2"-7815,-2-2-929,11 0-448,8 0-641,14 2-224,6 3-2562,5-3-7399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225 173 10794,'0'0'4442,"0"-9"-684,3-27-779,-3 35-2877,0 0 1,0 0-1,0 0 1,0 0-1,-1 0 1,1 0-1,0 0 0,0-1 1,-1 1-1,1 0 1,-1 0-1,1 0 1,-1 1-1,1-1 1,-1 0-1,1 0 1,-1 0-1,0 0 1,0 0-1,1 1 0,-1-1 1,0 0-1,0 1 1,0-1-1,0 1 1,0-1-1,0 1 1,0-1-1,0 1 1,0-1-1,0 1 1,0 0-1,0 0 0,0-1 1,0 1-1,0 0 1,0 0-1,0 0 1,0 0-1,-1 1 1,1-1-1,0 0 1,0 0-1,0 1 0,-1-1 1,-5 2-105,1-1 1,0 1 0,0 0-1,0 0 1,0 0-1,-7 5 1,0 1-22,1 1 0,0 1 0,1 0-1,0 1 1,1 0 0,0 0 0,-10 16 0,14-19 1,1 0 0,0 1 0,1 0 0,-1-1 0,2 1 0,-1 1 1,2-1-1,-1 0 0,1 1 0,0-1 0,1 1 0,0 13 0,1-22 19,0 0 0,0 0 0,0 0 0,0 0 1,0 0-1,0-1 0,1 1 0,-1 0 0,0 0 0,0 0 0,1-1 0,-1 1 0,1 0 0,-1 0 0,1-1 0,-1 1 1,1 0-1,-1-1 0,1 1 0,0 0 0,-1-1 0,1 1 0,0-1 0,-1 1 0,1-1 0,0 0 0,1 1 0,28-1 20,-21-3 10,0 1 0,0-2 0,-1 1 0,17-10 0,16-15-283,-1-1 1,63-61-1,-82 69 9,0-1-1,-2 0 0,-1-2 0,-1 0 0,27-51 1,-41 67 38,-6 10 32,-15 22-79,-24 42 140,26-36 145,-17 47 1,29-67 24,0 1 0,1 0 0,1 0 0,0 0 0,0 0 0,1 0-1,1 0 1,0 18 0,1-28-44,-1 1-1,0-1 1,1 1-1,-1-1 1,1 1 0,0 0-1,-1-1 1,1 0-1,0 1 1,0-1-1,0 1 1,0-1-1,0 0 1,0 0 0,0 0-1,1 0 1,-1 0-1,0 0 1,1 0-1,1 2 1,2-2 14,-1 1 0,0 0 0,1-1 0,-1 0 0,0 0 1,1 0-1,7 0 0,1-1 35,-1 0 0,1-1 0,0-1 0,22-5 0,-21 3-56,-1-1 0,0-1-1,0 0 1,0-1 0,-1 0 0,0-1 0,0 0 0,-1-1-1,0 0 1,-1 0 0,0-2 0,0 1 0,-1-1 0,9-15 0,-12 13 243,-12 14 311,-16 21-416,11-4-146,1 0 0,-14 35-1,21-47 24,1-1 0,0 1 0,0 0-1,1 0 1,0 0 0,0 0 0,1 1 0,-1-1 0,1 0-1,1 0 1,-1 0 0,1 0 0,0 0 0,2 8-1,-2-13-5,0 1 0,0-1-1,1 0 1,-1 1-1,0-1 1,1 0-1,-1 0 1,0 0 0,1 0-1,-1 0 1,1 0-1,0-1 1,-1 1 0,1 0-1,-1-1 1,1 1-1,0-1 1,0 0-1,-1 0 1,1 1 0,0-1-1,0 0 1,-1 0-1,1-1 1,3 0 0,1 1 35,0-1-1,-1 0 1,1 0 0,0 0 0,-1-1 0,10-4 0,-6 0 82,-1 0-1,0 0 1,0-1-1,-1 0 1,0-1-1,0 1 1,-1-1 0,0-1-1,0 1 1,-1-1-1,0 0 1,-1 0-1,0-1 1,4-11-1,-4 9 98,0 0 0,-1 0 0,-1 0 0,0 0 0,0-1 0,-1 1 0,-1-1 0,0 1 0,-1-1-1,0 1 1,-4-17 0,-8 2 331,10 18-638,25 11-544,9 3-1313,0 0 0,44-1 0,-10-4-4014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109 134 5894,'7'-7'2000,"-1"-1"0,1 0 0,-2-1 0,9-15 0,-12 21-1382,-1 0-1,1-1 0,-1 1 0,1-1 1,-1 1-1,0-1 0,-1 1 0,1-1 1,-1 0-1,1 1 0,-1-1 0,0 0 1,0 1-1,-1-1 0,1 0 0,-2-4 1,1 7-540,1 0 1,-1 1 0,1-1-1,-1 0 1,0 0 0,1 1 0,-1-1-1,0 0 1,0 1 0,1-1-1,-1 1 1,0-1 0,0 1 0,0-1-1,0 1 1,0 0 0,0-1-1,0 1 1,0 0 0,0 0 0,0-1-1,0 1 1,0 0 0,0 0-1,0 0 1,0 1 0,0-1 0,0 0-1,0 0 1,0 0 0,-1 1-1,-1 0-76,0 0-1,-1 0 0,1 0 1,0 1-1,0-1 0,0 1 0,0-1 1,-5 5-1,-1 3-21,0 1 1,0 0-1,1 1 0,0-1 0,1 2 0,0-1 1,-5 15-1,7-17 11,1 0 0,1 1 1,0 0-1,0-1 0,0 1 0,2 0 1,-1 1-1,1-1 0,1 20 0,0-29 10,1 0-1,-1 0 0,1 0 0,-1 0 1,1 0-1,0 0 0,0 0 0,-1 0 0,1 0 1,0-1-1,0 1 0,0 0 0,0 0 0,0-1 1,0 1-1,0 0 0,0-1 0,1 0 1,-1 1-1,0-1 0,0 1 0,0-1 0,1 0 1,-1 0-1,0 0 0,0 0 0,0 0 0,1 0 1,-1 0-1,0 0 0,0 0 0,2-1 0,41-7 79,-28 0-171,-2 0 0,1-1 0,-1 0-1,22-19 1,-25 19-28,0 0 0,1 0-1,0 1 1,1 0 0,0 1 0,21-8-1,-33 15 89,0 0-1,0 0 1,0 0 0,0 0-1,0 0 1,0 0-1,0 0 1,0 0 0,0 0-1,0 0 1,-1 1-1,1-1 1,0 0 0,0 1-1,0-1 1,0 0-1,0 1 1,0-1 0,-1 1-1,1 0 1,0-1-1,0 1 1,-1 0 0,1-1-1,0 1 1,-1 0-1,1 0 1,-1 0-1,1-1 1,-1 1 0,1 0-1,-1 0 1,0 0-1,1 0 1,-1 0 0,0 0-1,0 0 1,0 0-1,0 0 1,0 0 0,0 0-1,0 2 1,1 54-31,-2-41 51,-12 73 1427,41-220-2109,-22 40 795,-6 93-123,1 0 0,0-1 0,-1 1-1,1 0 1,0-1 0,0 1-1,0 0 1,0-1 0,0 1 0,1-1-1,-1 1 1,0-1 0,1 0-1,-1 0 1,1 0 0,-1 1 0,1-1-1,0-1 1,2 3 0,36 13 83,-26-14-5,-1 0-1,1-1 1,0 0-1,-1-2 1,1 1-1,-1-2 1,1 1-1,-1-2 1,0 0-1,1 0 1,-1-2-1,-1 1 1,1-2-1,-1 0 1,0 0-1,0-1 1,-1 0-1,0-1 1,0 0-1,0-1 1,-1 0-1,-1-1 1,0 0-1,11-16 1,-42 102-862,19-68 901,1 0-1,0 0 1,1 0 0,-1 1 0,2-1-1,-1 1 1,2 16 0,0-24-81,-1 0 1,1 0-1,0 0 0,-1 0 1,1 0-1,0 0 0,0 0 1,0 0-1,0 0 0,0-1 1,0 1-1,0 0 0,0 0 1,0-1-1,0 1 0,0-1 1,0 1-1,1-1 0,-1 0 1,0 1-1,0-1 0,1 0 1,-1 0-1,0 0 0,0 0 1,1 0-1,-1 0 0,0 0 1,0 0-1,1 0 0,-1-1 1,0 1-1,0 0 0,2-2 1,45-13 198,-45 13-268,0 1-47,0 0-1,0 0 1,-1-1 0,1 1-1,0-1 1,-1 0 0,0 1-1,1-1 1,-1 0-1,0 0 1,0-1 0,0 1-1,0 0 1,2-4-1,-31 21-3858,7 6-3240,14-12 1820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11659,'-1'21'2127,"0"0"-1,-2 0 1,-9 37-1,-24 56 1006,21-72-2388,-16 74 1,31-110-652,2-7-75,8-16-169,8-31-610,2-60-408,-20 111 1181,0 0-1,0 0 0,0 0 0,1 0 1,-1 0-1,1 0 0,0 0 0,0 0 1,0 0-1,0 0 0,0 0 1,1 0-1,-1-1 0,1 1 0,0 0 1,0-1-1,0 1 0,0-1 0,0 0 1,0 0-1,0 0 0,1 0 1,-1 0-1,1 0 0,0-1 0,0 1 1,-1-1-1,1 0 0,0 0 1,0 0-1,0 0 0,0 0 0,0-1 1,0 1-1,0-1 0,1 0 0,5 0 1,1 0 162,-1-1-1,1 0 1,0-1 0,0 1 0,-1-2 0,1 1 0,-1-1-1,0-1 1,0 0 0,0 0 0,9-6 0,-5 0-91,1-1 1,-2 0 0,0 0-1,0-1 1,13-18 0,-21 26-72,0-1 0,-1 0 1,0 0-1,0 0 0,0 0 1,-1 0-1,1-1 0,-1 1 1,0-1-1,-1 0 1,0 1-1,0-1 0,0 0 1,0 0-1,-1 0 0,0 0 1,0 1-1,-2-9 0,2 13-17,0 1-1,0 0 1,0-1-1,-1 1 0,1-1 1,0 1-1,0-1 0,-1 1 1,1 0-1,0-1 1,-1 1-1,1 0 0,-1-1 1,1 1-1,0 0 1,-1-1-1,1 1 0,-1 0 1,1 0-1,-1 0 1,1-1-1,-1 1 0,1 0 1,-1 0-1,1 0 0,-1 0 1,1 0-1,-1 0 1,1 0-1,-1 0 0,1 0 1,-1 0-1,1 0 1,-1 0-1,1 1 0,-1-1 1,1 0-1,-1 0 1,1 0-1,0 1 0,-1-1 1,1 0-1,-1 1 1,-19 13-267,11-5 248,0 1-1,1 1 0,0-1 0,1 1 0,0 0 0,1 1 0,0 0 0,1 0 0,0 0 0,1 1 0,0-1 1,1 1-1,0 0 0,0 13 0,3-24 25,0-1 0,1 0 1,-1 1-1,0-1 0,1 0 0,-1 1 1,1-1-1,0 0 0,-1 1 0,1-1 1,0 0-1,0 0 0,-1 0 0,1 0 0,0 0 1,0 0-1,0 0 0,0 0 0,1 0 1,-1 0-1,0-1 0,0 1 0,0 0 1,1-1-1,-1 1 0,0-1 0,1 1 1,-1-1-1,0 0 0,1 1 0,-1-1 1,3 0-1,54 1 169,-41-1-127,32-3 8,-36 1-57,-1 1-1,1 0 1,0 1-1,-1 0 1,22 4-1,-33-3 18,0-1 0,-1 1 0,1-1 0,0 1 0,0-1 0,-1 1 0,1 0 1,0 0-1,-1-1 0,1 1 0,0 0 0,-1 0 0,1-1 0,-1 1 0,0 0 0,1 0 0,-1 0 0,0 0 0,1 0 0,-1 0 0,0 0 0,0 0 0,0 0 0,0 0 1,0 0-1,0 0 0,0-1 0,0 1 0,0 0 0,0 0 0,0 0 0,-1 0 0,1 1 0,-13 28 780,10-26-796,-1-1 1,0 1-1,0-1 1,0 0-1,-1 0 1,1 0-1,-1-1 1,0 0-1,1 0 1,-1 0-1,0 0 1,0-1-1,-9 2 0,-41-3-6637,25-7-2342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12588,'0'0'9897,"66"29"-16815,-40-15-6919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18962,'0'0'9566,"-8"12"-8904,0 0-539,-30 49 764,34-55-794,1 1-1,0-1 1,0 1-1,1 0 0,0 0 1,0 0-1,0 0 1,0 12-1,2-18-89,0 0 0,1 0 0,-1 0 0,1 0 0,-1 0 0,1 0 0,-1 0 0,1 0 1,-1 0-1,1-1 0,0 1 0,0 0 0,-1 0 0,1 0 0,0-1 0,0 1 0,0 0 0,0-1 0,0 1 0,0-1 0,0 1 0,0-1 0,0 0 0,0 1 0,0-1 1,0 0-1,0 0 0,1 0 0,-1 0 0,0 1 0,0-2 0,0 1 0,0 0 0,0 0 0,0 0 0,0 0 0,0-1 0,3 0 0,45-12 70,-27 3-322,0-2-1,26-17 0,30-17-367,-78 46 606,1 0 1,-1 0 0,0-1 0,0 1 0,0 0 0,1 0 0,-1 0 0,0 0-1,1 0 1,-1-1 0,0 1 0,0 0 0,1 0 0,-1 0 0,0 0 0,1 0-1,-1 0 1,0 0 0,0 0 0,1 0 0,-1 0 0,0 0 0,1 0 0,-1 0 0,0 0-1,1 0 1,-1 1 0,0-1 0,0 0 0,1 0 0,-1 0 0,0 0 0,0 0-1,1 1 1,-1-1 0,0 0 0,0 0 0,1 1 0,-1-1 0,-2 15-141,-12 16 151,1-8 267,-20 49 0,33-72-265,0 0 0,0 0 1,0 1-1,0-1 0,0 0 0,0 0 0,0 0 0,0 0 0,0 1 1,0-1-1,0 0 0,0 0 0,0 0 0,0 0 0,0 1 0,0-1 1,0 0-1,0 0 0,0 0 0,0 0 0,0 1 0,0-1 0,1 0 0,-1 0 1,0 0-1,0 0 0,0 0 0,0 0 0,0 1 0,0-1 0,1 0 1,-1 0-1,0 0 0,0 0 0,0 0 0,0 0 0,0 0 0,1 0 0,-1 0 1,0 0-1,0 0 0,0 0 0,0 0 0,1 0 0,-1 0 0,0 0 1,0 0-1,0 0 0,0 0 0,1 0 0,14-2 100,14-7-24,22-21-681,-36 20 234,2 0 0,-1 0-1,1 2 1,1 0 0,-1 1 0,28-6-1,-44 13 397,-1-1-1,1 1 1,0 0-1,0 0 0,-1 0 1,1 0-1,0 0 0,0 0 1,-1 0-1,1 0 0,0 0 1,0 0-1,-1 0 0,1 0 1,0 0-1,0 1 0,-1-1 1,1 0-1,0 1 0,-1-1 1,1 0-1,0 1 0,-1-1 1,1 1-1,-1-1 0,1 1 1,-1-1-1,1 1 1,-1 0-1,1-1 0,-1 1 1,1 0-1,-1-1 0,0 1 1,1 1-1,-1 30 1490,-1-13-1162,1-18-359,1-1-1527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15278,'0'0'12386,"11"7"-11826,-2-1-432,0-1-1,0-1 1,0 1-1,0-1 1,1-1-1,16 4 1,-23-6-111,0 0 0,0-1 0,0 1 0,0-1 0,1 0 1,-1 0-1,0 0 0,0 0 0,0-1 0,0 1 0,0-1 0,0 0 0,0 0 0,0 0 1,-1 0-1,1 0 0,0-1 0,0 1 0,-1-1 0,1 0 0,-1 0 0,0 0 0,1 0 0,-1 0 1,0 0-1,0-1 0,0 1 0,0-1 0,-1 1 0,1-1 0,-1 0 0,2-3 0,-3 5-35,1 0-1,0 0 1,-1 0 0,1 0-1,-1 0 1,1 0-1,-1 0 1,0 0-1,1 0 1,-1 0-1,0 0 1,0 0-1,0 0 1,0 0-1,0 0 1,0 0-1,0 0 1,0-1-1,0 1 1,0 0-1,-1 0 1,1 0 0,0 0-1,-1 0 1,1 0-1,-1 0 1,1 0-1,-1 0 1,1 0-1,-1 0 1,0 1-1,0-1 1,1 0-1,-1 0 1,0 1-1,0-1 1,0 0-1,0 1 1,0-1-1,0 1 1,0-1 0,0 1-1,0-1 1,0 1-1,0 0 1,0-1-1,0 1 1,0 0-1,-2 0 1,0 0-71,-1 0 0,0 0 0,0 0 0,0 0 1,0 1-1,1 0 0,-1 0 0,0 0 0,0 0 0,1 0 1,-1 1-1,1 0 0,-6 3 0,3-1 72,0 1 0,0 0 0,1 0-1,-1 0 1,1 1 0,0 0 0,1 0 0,0 0-1,0 1 1,0-1 0,0 1 0,1 0 0,0 0 0,1 0-1,0 0 1,0 1 0,0-1 0,1 0 0,0 1 0,0 0-1,1-1 1,0 10 0,1-15-39,0 0 0,0 0 1,0 0-1,0 0 0,0-1 0,0 1 0,0 0 0,1 0 1,-1-1-1,1 1 0,-1-1 0,1 1 0,0-1 1,-1 0-1,1 1 0,0-1 0,0 0 0,0 0 1,0 0-1,0-1 0,0 1 0,0 0 0,0-1 0,0 1 1,0-1-1,1 0 0,-1 0 0,0 0 0,0 0 1,0 0-1,0 0 0,3-1 0,5 1-894,0-1 0,0 0 0,0 0-1,-1-2 1,20-5 0,15-16-4938,1-7-2867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12684,'0'0'8056,"-5"10"-6439,-5 8-1170,-79 165 4468,80-160-4611,1 1-1,1 0 0,1 1 0,1-1 0,2 1 0,-2 39 1,5-64-304,0 1 0,0-1 0,0 1 0,-1-1 0,1 1 0,0-1 0,0 1 0,0-1 0,0 1 0,0-1 1,0 1-1,0-1 0,0 1 0,0-1 0,0 1 0,0-1 0,1 1 0,-1-1 0,0 1 0,0-1 0,0 1 1,1-1-1,-1 1 0,0-1 0,1 1 0,-1-1 0,0 0 0,1 1 0,-1-1 0,0 0 0,1 1 0,-1-1 1,1 0-1,-1 1 0,1-1 0,-1 0 0,1 0 0,-1 1 0,1-1 0,-1 0 0,1 0 0,-1 0 0,1 0 1,-1 0-1,1 0 0,-1 0 0,1 0 0,-1 0 0,1 0 0,-1 0 0,1 0 0,-1 0 0,1 0 0,-1-1 0,1 1 1,-1 0-1,1 0 0,-1 0 0,1-1 0,-1 1 0,1 0 0,-1-1 0,26-25-192,-13-2-367,-1-1 1,14-55 0,-22 71-218,-5 18 858,1 0 0,-1 1 0,1-1 0,-1 1 0,2-1 0,-1 1 0,0-1-1,1 1 1,3 8 0,-3-12-54,0 0-1,0 0 0,0 0 1,1 0-1,-1-1 1,1 1-1,-1 0 1,1-1-1,-1 1 1,1-1-1,0 0 0,0 1 1,0-1-1,0 0 1,0 0-1,0 0 1,0-1-1,0 1 0,0 0 1,1-1-1,-1 1 1,0-1-1,0 0 1,1 0-1,3 0 1,10 0 7,0-1 1,0-1-1,0 0 1,-1-1-1,1-1 1,0 0 0,-1-1-1,0-1 1,0 0-1,-1-1 1,0-1 0,0 0-1,0-1 1,-1 0-1,-1-1 1,0 0 0,18-20-1,-73 104-115,32-53 133,5-9 39,0 1-1,0-1 0,1 1 1,1 0-1,0 1 0,1-1 0,0 1 1,1-1-1,0 16 0,2-29-105,0 1 0,-1-1 0,1 1 1,0-1-1,0 0 0,1 1 0,-1-1 0,0 1 0,0-1 0,0 0 0,0 1 0,0-1 0,0 1 0,0-1 0,1 0 0,-1 1 0,0-1 0,0 0 0,1 1 0,-1-1 1,0 0-1,0 0 0,1 1 0,-1-1 0,0 0 0,1 0 0,-1 1 0,0-1 0,1 0 0,-1 0 0,0 0 0,1 0 0,-1 1 0,1-1 0,-1 0 0,0 0 0,1 0 0,-1 0 1,1 0-1,-1 0 0,0 0 0,1 0 0,-1 0 0,1 0 0,-1 0 0,0 0 0,1-1 0,-1 1 0,0 0 0,1 0 0,-1 0 0,0 0 0,1-1 0,-1 1 0,0 0 0,1 0 1,-1-1-1,0 1 0,1 0 0,-1-1 0,22-18-3433,-2-8-2393,-1-5-3364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14798,'0'0'6919,"-4"11"-5889,-11 40-411,14-48-653,1 0 0,-1-1 0,1 1-1,0 0 1,0 0 0,0-1 0,0 1 0,0 0 0,1-1-1,-1 1 1,1 0 0,0-1 0,0 1 0,0 0 0,0-1-1,0 1 1,0-1 0,1 0 0,-1 1 0,1-1 0,0 0-1,0 0 1,0 0 0,-1 0 0,2 0 0,-1-1 0,0 1-1,0 0 1,1-1 0,-1 0 0,0 1 0,1-1 0,0 0-1,2 0 1,8 4-1267,0-2 1,0 0-1,0 0 0,0-1 0,17 0 1,-9-1-230,72 2-6385,-64-7 10580,-1-4 10590,-40 10-7355,-9 10-5327,17-9 11,-6 3-301,0 1 0,0 0 0,0 1 0,1 0 0,0 0 0,1 1 0,0 0 0,0 1 0,1-1 0,0 2 0,-7 13 0,14-23-287,-1 0 1,1-1 0,0 1 0,0 0 0,-1 0 0,1 0-1,0-1 1,0 1 0,0 0 0,0 0 0,0 0 0,0-1-1,0 1 1,0 0 0,1 0 0,-1 0 0,0-1-1,0 1 1,1 0 0,-1 0 0,0-1 0,1 1 0,-1 0-1,1-1 1,-1 1 0,1 0 0,-1-1 0,1 1 0,-1-1-1,1 1 1,0-1 0,-1 1 0,1-1 0,0 1 0,-1-1-1,1 0 1,0 1 0,0-1 0,-1 0 0,1 0-1,0 0 1,0 1 0,-1-1 0,1 0 0,2 0 0,44 2-832,-37-2 492,3-1 2,1 1 1,-1 1 0,0 1-1,0 0 1,0 0 0,0 1-1,15 6 1,-27-9 379,-1 0 1,1 0-1,0 1 0,0-1 0,-1 0 0,1 1 1,0-1-1,-1 0 0,1 1 0,-1-1 1,1 1-1,0-1 0,-1 1 0,1-1 0,-1 1 1,1 0-1,-1-1 0,0 1 0,1 0 0,-1-1 1,0 1-1,1 0 0,-1-1 0,0 1 1,0 0-1,1 0 0,-1-1 0,0 1 0,0 0 1,0 0-1,0 0 0,-1 1 53,0 0-1,1-1 1,-1 1-1,0-1 1,0 1-1,0-1 1,-1 1 0,1-1-1,0 0 1,0 1-1,-1-1 1,-2 2-1,-52 28 1269,52-29-1353,-3 1-185,0 1 0,-1-1 1,1 0-1,-1-1 1,0 0-1,1 0 0,-1-1 1,0 0-1,0 0 0,-12-1 1,20 0-147,-1 0 0,0-1 0,0 1 0,0 0 0,0 0 0,1-1 0,-1 1 0,0-1 0,0 1 0,1 0 0,-1-1 0,0 0 0,1 1 0,-1-1 0,0 1 0,1-1 1,-1 0-1,1 1 0,-1-1 0,1 0 0,-1 0 0,1 1 0,0-1 0,-1 0 0,1 0 0,0 0 0,0 1 0,-1-1 0,1 0 0,0 0 0,0 0 0,0 0 0,0 0 0,0-1 0,0-20-14143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296 332 12908,'0'0'2979,"-3"51"608,3-24-1024,0-1-1218,3-3-672,9 3-417,-5-1-160,3 0-64,-3-1-1025,-5-7-1761,4-4-3140</inkml:trace>
  <inkml:trace contextRef="#ctx0" brushRef="#br0" timeOffset="1">1 1 19987,'0'0'961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2723,'0'0'15951,"11"3"-14542,38 18 213,-34-13-907,0-1 1,0-1-1,1-1 1,0 0-1,0 0 1,32 3-1,-39-8-453,0 0 0,1-1-1,-1 0 1,0-1-1,0 0 1,-1 0 0,1-1-1,0 0 1,14-8 0,-19 9-225,-1 0 0,1-1 1,-1 1-1,1-1 0,-1 1 1,0-1-1,0 0 0,0-1 1,0 1-1,-1 0 0,1-1 1,-1 1-1,0-1 0,0 0 1,0 0-1,-1 0 1,1 0-1,-1 0 0,0 0 1,0 0-1,0 0 0,-1 0 1,1-6-1,-1 8-39,0-1 0,0 0 0,0 1 0,0-1 0,0 0 0,-1 1 0,1-1-1,-1 0 1,0 1 0,0-1 0,0 1 0,0-1 0,0 1 0,0-1 0,-1 1 0,1 0 0,-3-3 0,1 3-24,0 0-1,0 1 1,0-1-1,0 1 1,0 0 0,0 0-1,0 0 1,-1 0 0,1 0-1,0 1 1,-1 0 0,1 0-1,0-1 1,-5 2 0,4-1 12,0 0 0,0 1 1,0-1-1,0 1 1,1 0-1,-1 0 1,0 0-1,0 0 1,1 1-1,-1-1 1,1 1-1,-1 0 1,1 0-1,0 1 0,0-1 1,0 1-1,0-1 1,0 1-1,0 0 1,1 0-1,-5 6 1,4-4 28,1 0 1,0 0 0,-1 0-1,2 0 1,-1 1-1,1-1 1,-1 1 0,1-1-1,1 1 1,-1-1-1,1 1 1,0-1 0,0 1-1,1-1 1,1 8-1,0-8-63,1-1-1,-1 1 0,1-1 1,0 0-1,0 0 0,0 0 1,1 0-1,-1 0 0,1-1 1,0 0-1,0 1 0,0-1 1,0-1-1,1 1 0,-1-1 1,1 0-1,0 0 0,-1 0 0,1 0 1,0-1-1,0 0 0,0 0 1,0 0-1,6-1 0,-6-5-3575,-2-14-2446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117 257 13453,'0'0'13511,"-8"4"-12427,5-2-1022,-11 5 247,1 1 0,-25 18 0,35-23-242,-1 0 1,1 0-1,0 0 0,0 0 0,0 0 1,1 1-1,-1-1 0,1 1 0,0-1 0,0 1 1,0 0-1,0 0 0,0 0 0,1 0 1,0 0-1,0 1 0,-1 7 0,2-12-59,0 1 0,0 0 0,0 0-1,1 0 1,-1-1 0,0 1 0,0 0-1,0-1 1,1 1 0,-1 0 0,0 0-1,1-1 1,-1 1 0,1-1 0,-1 1-1,1 0 1,-1-1 0,1 1 0,-1-1-1,1 1 1,-1-1 0,1 1 0,0-1-1,-1 0 1,1 1 0,0-1 0,1 1-1,26 2 264,-19-4-187,0 0 0,-1-1 0,1 0 0,15-5 0,-5-3-105,0 0 0,0-1 0,-1-1 0,0-1 0,-1-1 0,0 0 0,-1-1-1,-1-1 1,-1-1 0,0 0 0,-1 0 0,0-1 0,-2-1 0,0 0 0,-2-1 0,9-23 0,-15 37 17,-1-1 0,-1 1 1,0-1-1,1 0 0,-2 1 0,1-1 0,-1 0 0,-1-8 0,1 13-4,0 1-1,-1-1 0,1 1 0,0 0 0,-1-1 0,0 1 0,1 0 0,-1-1 1,0 1-1,1 0 0,-1-1 0,0 1 0,0 0 0,0 0 0,0 0 0,0 0 1,-1 0-1,1 0 0,0 0 0,0 1 0,0-1 0,-1 0 0,1 1 0,-1-1 1,1 1-1,0-1 0,-1 1 0,1-1 0,-1 1 0,1 0 0,-1 0 0,1 0 1,-1 0-1,1 0 0,-1 0 0,1 0 0,0 1 0,-1-1 0,1 0 0,-1 1 1,1-1-1,-2 2 0,-8 1-26,0 2 1,0 0 0,1 0-1,-1 1 1,1 0-1,0 1 1,1 0-1,0 0 1,-9 10 0,10-10 39,1 0 0,0 1 0,0 0 0,0 0 0,2 1 0,-1 0 0,1 0 0,0 0 0,0 0 0,-4 17 0,8-24-4,1 0-1,-1 0 0,1 0 1,0 0-1,0-1 0,0 1 0,0 0 1,0 0-1,0 0 0,0 0 1,1 0-1,-1 0 0,1-1 0,-1 1 1,1 0-1,0 0 0,0-1 0,0 1 1,0 0-1,0-1 0,0 1 1,0-1-1,0 1 0,1-1 0,-1 0 1,0 0-1,1 1 0,-1-1 1,1 0-1,0 0 0,-1 0 0,1-1 1,0 1-1,-1 0 0,1-1 1,0 1-1,0-1 0,2 1 0,9 1-149,0 0-1,0 0 1,1-2-1,19-1 1,-11 1-422,7-1-227,-14 0 402,0 1 0,0 0 0,0 0 0,-1 2 0,1 0 0,-1 0 1,1 2-1,-1-1 0,17 8 0,-29-10 414,-1 0 0,1 0 0,0 0 1,0 0-1,-1 1 0,1-1 0,-1 0 0,1 1 0,-1-1 0,0 1 1,0 0-1,1-1 0,-1 1 0,0 0 0,0 0 0,-1 0 0,1-1 0,0 1 1,-1 0-1,1 0 0,-1 0 0,1 0 0,-1 0 0,0 0 0,0 0 1,0 0-1,0 3 0,-2 3 72,1 0 0,-2 0 0,1 0 0,-1 0 0,-5 9 0,1-1-855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12460,'0'0'10105,"10"6"-8135,-1 0-1599,4 3 647,1-1 1,25 12-1,-36-18-930,0-1 1,0 0-1,0 0 1,1 0-1,-1 0 1,0 0 0,1 0-1,-1-1 1,0 0-1,1 1 1,-1-1-1,0-1 1,1 1-1,-1 0 1,1-1-1,-1 0 1,0 0 0,0 0-1,1 0 1,5-3-1,0-7 82,-15 4-380,4 7 177,0 0 1,0-1-1,0 1 1,0 0-1,0 0 0,0 0 1,0 0-1,0 0 1,1 1-1,-1-1 0,0 1 1,0-1-1,-2 2 1,-2 1 16,0 1 0,1 0-1,-1 1 1,1-1 0,0 1 0,0 0 0,-7 11 0,9-13 39,0 1 0,1 0 1,-1 0-1,1 0 0,0 0 1,0 0-1,1 0 0,-1 0 1,1 1-1,0-1 0,0 1 1,0-1-1,0 6 0,2-9-16,-1 0-1,1 0 1,-1 0-1,1 0 1,-1 0-1,1 0 1,0 0-1,0-1 1,-1 1 0,1 0-1,0 0 1,0-1-1,0 1 1,0-1-1,0 1 1,0-1-1,0 1 1,0-1-1,0 1 1,0-1-1,0 0 1,0 0-1,0 1 1,0-1-1,0 0 1,1 0 0,-1 0-1,2-1 1,41 1 253,-35-1-187,15-2-214,0-1-1,0-1 0,-1-2 0,46-17 0,-45 14-191,1 1 1,1 1 0,45-7-1,-71 15 347,1 0-1,-1 0 0,0 0 1,0 0-1,1 0 0,-1 0 1,0 0-1,0 0 0,1 0 1,-1 0-1,0 0 0,0 0 1,1 0-1,-1 0 0,0 0 1,0 0-1,1 1 0,-1-1 1,0 0-1,0 0 0,1 0 1,-1 0-1,0 1 0,0-1 1,0 0-1,1 0 0,-1 0 1,0 1-1,0-1 1,0 0-1,0 0 0,0 0 1,0 1-1,1-1 0,-1 0 1,0 0-1,0 1 0,0-1 1,0 1-1,-3 14 461,-13 18 290,13-28-577,-10 34 644,14-38-823,-1 0 0,0 0 0,0-1 0,0 1 0,0 0 0,1 0 0,-1 0 0,0 0 0,1-1 0,-1 1 0,0 0 0,1 0 0,-1-1 0,1 1 0,-1 0 0,1-1 0,0 1 0,-1 0 0,1-1 0,0 1 0,-1-1 0,1 1 0,0-1 0,0 0 0,-1 1 0,1-1 0,0 0 0,0 1 0,0-1 0,0 0 0,-1 0 0,1 0 0,0 1 0,0-1 0,0 0 0,0 0 0,0-1 0,-1 1 0,1 0 0,1 0 0,10-1-61,0 0 0,0-1 0,-1-1 0,17-4 0,-17 3-572,0 2 0,0-1 0,0 1 0,16 0 0,-27 1 493,0 1 1,1 0-1,-1 0 0,0 0 1,1 0-1,-1 0 0,0 1 1,0-1-1,1 0 0,-1 0 1,0 0-1,0 0 0,1 0 1,-1 0-1,0 0 1,0 0-1,1 1 0,-1-1 1,0 0-1,0 0 0,0 0 1,1 0-1,-1 1 0,0-1 1,0 0-1,0 0 0,0 1 1,1-1-1,-1 0 0,0 0 1,0 1-1,0-1 0,0 0 1,0 0-1,0 1 1,0-1-1,0 0 0,0 0 1,0 1-1,0-1 0,0 0 1,0 0-1,0 1 0,0-1 1,0 0-1,0 1 0,0-1 1,0 0-1,0 3-1494,0 4-5923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 8104,'0'0'16340,"-3"10"-15614,-62 161 2746,43-116-3180,14-25-140,8-29-147,1-1 0,-1 0 0,0 0 0,0 0 0,1 1 0,-1-1 0,0 0 0,1 0 1,-1 0-1,0 0 0,1 0 0,-1 0 0,0 0 0,1 1 0,-1-1 0,0 0 0,1 0 1,-1 0-1,0 0 0,1 0 0,-1 0 0,0-1 0,1 1 0,-1 0 0,0 0 0,0 0 1,1 0-1,-1 0 0,0 0 0,1-1 0,-1 1 0,0 0 0,1 0 0,-1 0 0,0-1 0,0 1 1,0 0-1,1 0 0,-1-1 0,0 1 0,7-6 28,-2 1 1,1-1-1,0 0 0,-1 0 0,5-7 1,1-10-132,-1-1 1,-1 0-1,0 0 1,-2-1-1,-1 0 1,-1 0 0,2-31-1,-7 63 68,0 0 0,0 1 0,1-1-1,0 0 1,0 0 0,1 0 0,0 0 0,3 8 0,-3-12 34,-1 0-1,1-1 1,0 1 0,0-1 0,0 0 0,0 1 0,0-1 0,0 0 0,1 0 0,-1 0 0,1-1 0,0 1 0,-1 0-1,1-1 1,0 0 0,0 0 0,0 0 0,0 0 0,0 0 0,0 0 0,0-1 0,3 1 0,3 0 33,0 0 1,0-1-1,0 0 1,0-1 0,0 0-1,0 0 1,0 0-1,0-1 1,0-1-1,-1 0 1,1 0 0,-1 0-1,13-9 1,0-2 45,-1 0 0,-1-2 1,29-31-1,-47 72-355,-11 14 207,-15 41 0,16-56 185,0 1-1,2 0 1,1 0-1,2 0 1,-4 40-1,8-64-115,0 0-1,0 0 1,0 0-1,0 0 0,0 0 1,1 0-1,-1 0 1,0 0-1,0-1 1,1 1-1,-1 0 1,1 0-1,-1 0 1,1 0-1,-1-1 1,1 1-1,-1 0 1,1 0-1,-1-1 1,1 1-1,0 0 1,0-1-1,-1 1 1,1-1-1,0 1 0,1 0 1,1 0-34,-1-1-1,0 1 1,1-1-1,-1 1 1,1-1 0,-1 0-1,1 0 1,-1 0-1,1 0 1,3-1 0,0 0-458,0-1-1,0 1 1,0-1 0,0 0 0,-1-1 0,1 0 0,-1 0 0,7-4-1,11-15-4251,1-6-1981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8872,'0'0'7367,"-21"52"-3843,15-35-610,-3 0-960,3 1-384,4 2-577,-3 0-449,5 0-384,0 1-96,0-5-64,0-2-576,11-3-1282,0-7-576,1-4-2499,1 0-3074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15278,'0'0'7341,"-2"9"-6247,-38 148 1402,15-65-1070,-17 120 1,42-205-3324,3-25 618,3-31-440,-6-13 86,0-14 1038,0 25 3042,2 53-2342,0 1 0,0 0 0,1 0 0,-1-1 0,1 0 0,0 1 1,0-1-1,0 0 0,0 0 0,0-1 0,0 1 0,7 2 0,-2-2-91,0 1 0,1-1 0,-1 0 0,0-1 0,1 0 0,-1-1 0,1 1 0,0-2 0,-1 1 0,1-1 0,-1 0 0,1-1 0,-1 0 0,0-1 0,0 1 0,0-1 0,0-1 0,0 0 0,-1 0 0,1 0 0,-1-1 0,0 0 0,9-9 0,-4 3-212,-1-1 0,0 0 0,-1-1 0,-1 0 0,1 0 0,-2-1 1,0 0-1,-1-1 0,0 0 0,-1 0 0,5-22 0,-46 117 844,31-70-608,-13 34 988,2 0-1,3 1 1,1 0 0,2 0 0,-6 84 0,15-129-1018,0 0 0,0 0 1,1 0-1,-1 0 0,0 1 1,0-1-1,0 0 0,0 0 0,0 0 1,0 0-1,1 0 0,-1 1 1,0-1-1,0 0 0,0 0 1,0 0-1,1 0 0,-1 0 1,0 0-1,0 0 0,0 0 1,0 0-1,1 1 0,-1-1 1,0 0-1,0 0 0,0 0 1,1 0-1,-1 0 0,0 0 1,0 0-1,0 0 0,1-1 1,-1 1-1,0 0 0,0 0 1,0 0-1,1 0 0,-1 0 1,0 0-1,0 0 0,0 0 1,0 0-1,1-1 0,-1 1 0,0 0 1,0 0-1,0 0 0,0 0 1,0 0-1,0-1 0,1 1 1,-1 0-1,0 0 0,0 0 1,0 0-1,0-1 0,0 1 1,0 0-1,10-12 37,-7 0-478,-1 0 1,0 0-1,-1 0 0,0 0 0,-1 0 1,0-1-1,-1 1 0,-3-13 1,0-32-1087,4 56 1460,3 6 143,1 0-1,0-1 1,0 1-1,0-1 1,0 0-1,1 0 1,0 0-1,0 0 1,0-1-1,0 0 1,0 0-1,0 0 1,1-1-1,0 0 0,-1 0 1,1 0-1,0-1 1,0 1-1,8-1 1,7 2 343,1-1 1,-1-1-1,0-2 0,26-2 1,-35 1-279,-1 0 0,1-1 1,-1 0-1,0-1 0,21-9 1,-28 11-109,-1 0 0,1 0-1,0 0 1,0-1 0,-1 1 0,0-1 0,1 0 0,-1 0 0,0 0-1,0 0 1,-1 0 0,1-1 0,-1 1 0,1-1 0,-1 0 0,0 0 0,0 0-1,-1 0 1,2-4 0,-3 7-37,0 1 0,0-1 0,0 0 0,1 1 1,-1-1-1,0 0 0,0 1 0,0-1 0,0 0 0,0 1 0,-1-1 0,1 0 0,0 1 0,0-1 0,0 0 0,-1 1 1,1-1-1,0 0 0,-1 1 0,1-1 0,0 1 0,-1-1 0,1 1 0,-1-1 0,1 1 0,-1-1 0,1 1 1,-1-1-1,1 1 0,-1-1 0,0 1 0,-25 0-151,21 1 104,-1 1-1,0 0 1,0 0-1,1 1 1,-1 0-1,-9 6 1,6 0 24,0-1 1,1 1-1,1 1 0,-13 18 1,18-25 21,0 1 0,0-1-1,0 1 1,0 0 0,1 0 0,-1 0 0,1-1 0,0 1 0,0 1 0,1-1 0,-1 0 0,1 0 0,0 0 0,0 0 0,0 0 0,0 0 0,1 1 0,1 3-1,-1-6 8,1-1 0,-1 1 0,1-1-1,0 1 1,0-1 0,0 1-1,0-1 1,0 0 0,0 0-1,0 0 1,0 0 0,0 0-1,1-1 1,-1 1 0,0-1-1,1 1 1,-1-1 0,0 0-1,1 0 1,-1 0 0,4 0-1,55-5 238,-43 0-232,0 0 0,0-2 0,0 0 0,-1 0 0,0-2 0,-1 0 1,0-1-1,0-1 0,22-20 0,-27 22-39,-1 0 0,0-1 0,-1-1-1,0 0 1,0 0 0,-1 0 0,0-1 0,-1-1 0,-1 1-1,0-1 1,-1 0 0,0 0 0,5-21 0,-10 32 12,1 1-1,-1-1 1,0 0 0,1 0 0,-1 0 0,0 0 0,0 1 0,0-1-1,0 0 1,-1 0 0,1 0 0,0 0 0,-1 1 0,1-1 0,-1 0-1,0 0 1,1 1 0,-1-1 0,0 0 0,0 1 0,0-1 0,-2-1-1,2 2-6,-1 1-1,0 0 0,1-1 0,-1 1 0,0 0 0,1 0 0,-1 0 1,0 0-1,1 0 0,-1 0 0,0 1 0,1-1 0,-1 0 1,0 1-1,1 0 0,-1-1 0,1 1 0,-1 0 0,1 0 0,-1-1 1,1 1-1,-1 0 0,1 1 0,0-1 0,-2 1 0,-12 11 45,0 0 0,0 1-1,2 0 1,-1 1 0,-20 33-1,26-37 104,0 2-1,2-1 0,-1 1 0,2 0 0,0 0 1,0 1-1,1-1 0,1 1 0,-2 16 0,5-27-128,0 1 0,0-1-1,0 0 1,0 0 0,0 0 0,1 0-1,0 0 1,-1 0 0,1 0 0,0 0-1,1 0 1,-1 0 0,0 0-1,1-1 1,0 1 0,-1-1 0,1 1-1,0-1 1,0 1 0,1-1 0,-1 0-1,0 0 1,1 0 0,-1 0-1,1-1 1,0 1 0,5 2 0,38 9-1937,2-11-3418,-12-6-1221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19026,'-46'1'6147,"-1"5"-3413,41-5-2612,-1 1 0,1-1 0,0 1 0,0 1 1,1-1-1,-1 1 0,0 0 0,1 0 0,-1 1 0,1-1 0,0 1 0,-7 8 1,11-12-128,1 1 1,-1-1-1,1 1 1,-1-1 0,1 1-1,-1 0 1,1-1 0,0 1-1,-1 0 1,1-1-1,0 1 1,-1 0 0,1-1-1,0 1 1,0 0 0,0 0-1,0-1 1,0 1-1,0 0 1,0 0 0,0-1-1,0 1 1,0 0 0,0 0-1,0-1 1,0 1-1,1 0 1,-1 0 0,0-1-1,0 1 1,1 0 0,-1-1-1,1 1 1,-1-1-1,0 1 1,1 0 0,-1-1-1,1 1 1,0-1 0,-1 1-1,1-1 1,-1 1-1,1-1 1,0 0 0,-1 1-1,1-1 1,0 0-1,-1 1 1,1-1 0,0 0-1,0 0 1,1 0 0,48 12-306,-42-10 131,67 6-1100,-59-8 1101,0 1-1,0 1 0,0 0 0,-1 1 0,1 1 0,-1 0 1,0 1-1,18 8 0,-32-12 202,0-1 1,-1 1 0,1-1-1,0 1 1,0-1 0,-1 1-1,1-1 1,0 1 0,0 0-1,-1-1 1,1 1 0,-1 0-1,1 0 1,-1-1 0,1 1-1,-1 0 1,1 0-1,-1 0 1,0 0 0,0 0-1,1-1 1,-1 1 0,0 0-1,0 0 1,0 0 0,0 0-1,0 0 1,0 0 0,0 0-1,0 0 1,0 1 0,-2 0 55,1 1 0,0-1 1,-1 1-1,1-1 0,-1 0 1,1 0-1,-1 0 1,0 0-1,0 0 0,-4 3 1,-6 3 152,0 0-1,0 0 1,-14 6 0,7-6-173,1 0 0,-1-1 0,-39 8 0,47-13-1133,0-1 0,1 0 0,-1-1 0,0 0-1,-16-2 1,-9-7-8444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15503,'0'0'12620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13 429 11147,'0'0'6747,"-3"9"-3965,-6 29-588,9-37-2122,0 0 0,0 0-1,0 0 1,1-1 0,-1 1 0,0 0 0,1-1 0,-1 1 0,1 0 0,-1-1 0,1 1 0,-1 0 0,1-1 0,-1 1 0,1-1 0,0 1 0,-1-1 0,1 1 0,0-1-1,-1 0 1,1 1 0,0-1 0,0 0 0,-1 0 0,1 1 0,0-1 0,0 0 0,0 0 0,-1 0 0,1 0 0,0 0 0,0 0 0,0 0 0,-1 0 0,1 0 0,0 0-1,0-1 1,-1 1 0,1 0 0,0 0 0,0-1 0,-1 1 0,2-1 0,1 0 185,7-1 212,1-1 0,-1-1 0,0 0 1,0 0-1,0-1 0,15-11 0,57-44 372,-58 41-728,21-16-30,-1-3 0,47-52 0,-73 70-122,-2 0-1,-1 0 1,0-2 0,-1 0 0,-2 0 0,0-2 0,11-33 0,-151 312-1696,109-221 1689,7-15 4,1 1 0,1 0-1,0 1 1,2 0 0,0 0-1,1 1 1,-3 23 0,11-19-3287,-1-25 2941,1-1 1,-1 1-1,1 0 0,-1-1 1,1 1-1,-1 0 0,1-1 1,-1 1-1,1-1 0,0 1 1,-1-1-1,1 1 0,0-1 0,-1 0 1,1 1-1,0-1 0,0 0 1,-1 1-1,1-1 0,0 0 1,0 0-1,-1 0 0,1 0 1,0 0-1,0 0 0,0 0 0,1 0 1,19 0-10157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7239,'0'0'11408,"-5"10"-9166,-6 12-1329,-32 69 1549,40-83-2241,0-1-1,0 0 1,1 1 0,1 0 0,-1-1-1,1 1 1,0 0 0,1 0-1,0-1 1,1 15 0,0-20-198,0 0-1,0 0 1,1-1-1,-1 1 1,0 0-1,1 0 1,-1-1 0,1 1-1,-1-1 1,1 1-1,0-1 1,0 0 0,0 0-1,0 1 1,0-1-1,0-1 1,0 1 0,0 0-1,0 0 1,0-1-1,0 1 1,0-1 0,1 0-1,-1 1 1,0-1-1,0 0 1,4-1-1,4 1 92,-1 0-1,0-1 1,0 0-1,1-1 1,12-3-1,-9-1-111,-1 0 0,0-1 0,0 0 0,-1 0 0,0-2 0,0 1 0,-1-1-1,0-1 1,0 0 0,-1 0 0,-1-1 0,0 0 0,13-22 0,-21 31-296,-1 5 210,0 0-1,0 0 0,0 0 1,-1 0-1,1-1 1,-1 1-1,0 0 1,0-1-1,-3 4 0,-5 6 45,-27 60 63,34-67 43,1 0-1,0 1 1,1 0 0,-1 0-1,1-1 1,0 1 0,1 0 0,-1 0-1,1 0 1,0 0 0,2 10 0,-1-15-56,0 0 1,0 0 0,0 0 0,0 1 0,0-1 0,0 0 0,1-1 0,-1 1-1,0 0 1,1 0 0,-1 0 0,0-1 0,1 1 0,-1-1 0,1 1 0,-1-1-1,1 1 1,-1-1 0,1 0 0,-1 0 0,1 0 0,-1 0 0,1 0 0,2 0-1,40-3 178,-30 0-161,-1-1 1,0 0-1,0-1 1,0 0-1,0-1 1,-1-1-1,0 0 1,0 0-1,-1-1 1,0-1-1,-1 0 1,11-11-1,-18 17 2,-1 0 1,0 1-1,0-1 0,-1 0 0,1 0 0,0 0 0,-1-1 0,0 1 1,0 0-1,0-1 0,0 1 0,0 0 0,-1-1 0,1 1 0,-1-1 1,0 1-1,0-5 0,-2-3 115,0 0 1,0 0-1,-8-19 1,7 22-132,41 6-483,3 6-443,24-1-5071,-51-8-331,-8-9-4634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7111,'0'0'11723,"49"14"-11595,-14-2-160,7 0-3203,5-4-7752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12812,'0'0'11755,"-12"64"-18545,27-45-4517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44 252 9705,'0'0'3710,"-7"11"-10,-23 38-641,29-48-2978,0 0 0,1 0 0,-1 0 0,0 0 0,1 0 0,-1 0 0,1 0 0,0 0 0,-1 0-1,1 0 1,0 0 0,-1 0 0,1 1 0,0-1 0,0 0 0,0 0 0,0 0 0,0 0 0,0 0 0,1 0 0,-1 0 0,0 0 0,0 1 0,1-1 0,-1 0 0,1 0 0,-1 0 0,1 0 0,-1 0 0,1-1 0,0 1 0,-1 0 0,1 0 0,0 0 0,0 0 0,-1-1 0,1 1 0,0 0 0,0-1 0,0 1 0,0-1 0,0 1 0,0-1 0,0 1 0,0-1 0,0 0 0,0 1 0,1-1-1,-1 0 1,0 0 0,1 0 0,7 1 226,0 0-1,0-1 1,0 0-1,14-2 0,-21 2-144,20-4 212,0 0 0,0-2 0,-1 0 0,0-2 0,-1 0 1,37-21-1,-27 12-283,-1-2 0,-1 0 1,45-42-1,-63 51-69,0 0 0,-1-1-1,0 0 1,11-19 0,-18 26-88,1-1-1,0-1 1,-1 1 0,0 0 0,0-1 0,-1 1 0,1-1 0,-1 1 0,0-1 0,-1 0 0,1 1 0,-1-1-1,-1-9 1,1 14 42,-1 0-1,1 0 0,0 0 1,0 1-1,-1-1 0,1 0 0,-1 0 1,1 0-1,0 1 0,-1-1 1,0 0-1,1 1 0,-1-1 0,1 1 1,-1-1-1,0 0 0,1 1 1,-1-1-1,0 1 0,0 0 0,1-1 1,-1 1-1,0 0 0,0-1 1,0 1-1,1 0 0,-1 0 0,0 0 1,0 0-1,0-1 0,0 1 1,0 0-1,0 1 0,1-1 0,-1 0 1,0 0-1,0 0 0,0 0 1,0 1-1,1-1 0,-1 0 0,0 1 1,-1 0-1,-1 0-6,-1 1 0,0 0 0,0 0 0,0 0 0,1 0 0,0 0 0,-1 1 0,-3 3 0,-66 83-78,67-80 258,0 0 0,0 1 0,1-1 0,0 1 0,1 0 1,0 1-1,0-1 0,-3 18 0,7-27-130,0 0 1,0 0 0,0 0-1,0 0 1,0 0-1,0 1 1,0-1-1,0 0 1,0 0-1,1 0 1,-1 0-1,0 0 1,1 0-1,-1 0 1,1 0-1,-1 0 1,1 0 0,0 0-1,-1 0 1,1-1-1,0 1 1,-1 0-1,1 0 1,0 0-1,0-1 1,1 2-1,1-1-2,0 0 0,0 0-1,0 0 1,0 0-1,0 0 1,0-1 0,0 1-1,0-1 1,5 0 0,5 0-4,0-1 0,0-1 1,23-6-1,-5-3-4,-2-1 0,1-1 0,51-32 0,-19 9-216,-39 30 47,-22 6 150,-1 0 0,1 1 0,0-1 0,-1 0 0,1 0-1,-1 1 1,1-1 0,-1 0 0,1 1 0,-1-1 0,1 0 0,-1 1 0,1-1 0,-1 1 0,0-1 0,1 1 0,-1-1 0,0 1 0,1-1 0,-1 1 0,0-1 0,0 1 0,1 0 0,0 5-42,-1-1 1,1 0-1,-1 1 1,0-1-1,0 0 1,-2 8-1,2-7 46,-6 24 167,5-24-71,-1 1 0,1 0 0,0 0 0,1-1 0,0 1 0,0 0 0,1 8 0,0-14-66,0 0 0,0 1 0,0-1 0,0 0 0,0 0 0,0 0 0,0 0 0,0 0 0,1-1 0,-1 1 0,0 0 0,1-1 0,-1 1 0,0 0 1,1-1-1,-1 0 0,1 1 0,-1-1 0,1 0 0,-1 0 0,1 1 0,-1-1 0,1 0 0,-1-1 0,1 1 0,1 0 0,43-5 117,-29 0-118,0-1 0,0 0 0,-1-1 0,26-16 0,-28 15-152,1 0 0,1 0 1,0 2-1,32-10 0,-47 16 115,-1 0-1,1 1 1,0-1-1,0 0 1,-1 1-1,1-1 1,-1 1 0,1-1-1,0 1 1,-1-1-1,1 1 1,-1-1-1,1 1 1,-1 0-1,1-1 1,-1 1-1,0 0 1,1-1-1,-1 1 1,0 0 0,1-1-1,-1 1 1,0 0-1,0 0 1,0-1-1,0 1 1,0 0-1,0 0 1,0 0-1,0-1 1,0 1 0,0 0-1,0 0 1,-1 0-1,0 42 86,0-29-58,1-13-2,1 0 0,-1 0 0,1 0 0,-1 0-1,1 0 1,-1 0 0,1-1 0,0 1-1,-1 0 1,1 0 0,0 0 0,0-1 0,-1 1-1,1 0 1,0-1 0,0 1 0,0 0-1,0-1 1,0 0 0,0 1 0,0-1 0,0 1-1,0-1 1,0 0 0,0 0 0,0 0 0,0 1-1,0-1 1,0 0 0,1 0 0,-1-1-1,0 1 1,0 0 0,0 0 0,0 0 0,1-1-1,45-8 61,-23-1-378,0-1-1,35-20 1,-39 18-271,2 2 0,-1 0-1,27-8 1,-48 19 569,0 1 0,1-1 0,-1 0 0,0 0 0,0 1 0,0-1 0,1 0 0,-1 0 0,0 1 0,0-1 0,0 0 0,0 1 0,0-1 0,1 0-1,-1 1 1,0-1 0,0 0 0,0 1 0,0-1 0,0 0 0,0 1 0,0-1 0,0 0 0,0 0 0,0 1 0,-1-1 0,1 0 0,0 1 0,0-1 0,0 0 0,0 1 0,0-1 0,0 0 0,-1 0 0,1 1 0,0-1-1,0 0 1,0 0 0,-1 1 0,1-1 0,0 0 0,0 0 0,-1 0 0,1 1 0,0-1 0,-1 0 0,-11 18 135,5-9-371,-22 26 453,8-14-4933,13-15-2284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11915,'0'0'8104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23 199 12011,'0'0'17713,"10"-2"-16837,25-8-245,56-24 0,-79 29-584,1-1 0,-1 0 0,-1-1 0,1-1 1,-1 0-1,0 0 0,-1-1 0,15-16 1,-23 23-45,0 0 0,-1 0 1,1 0-1,-1 0 0,1 0 1,-1 0-1,0 0 1,0 0-1,0-1 0,0 1 1,0 0-1,0-1 1,-1 1-1,1 0 0,-1-1 1,0 1-1,1-1 1,-1 1-1,-1-5 0,0 5-24,1 1-1,-1 0 0,0-1 1,0 1-1,0 0 0,0 0 0,0 0 1,0 0-1,-1 0 0,1 0 1,0 0-1,-1 0 0,1 0 1,0 0-1,-1 1 0,1-1 0,-1 1 1,1-1-1,-1 1 0,1-1 1,-1 1-1,-2 0 0,-4-1-46,-1 1-1,1 0 1,-1 0-1,0 0 1,1 1 0,-1 1-1,1 0 1,0 0-1,-15 6 1,7 0 55,1 0 1,1 2-1,0 0 0,0 0 1,1 1-1,0 1 0,-22 26 1,32-34 2,-1 1 1,1-1 0,0 1 0,1 0 0,-1 0 0,1 0 0,0 1-1,0-1 1,1 0 0,-1 1 0,1-1 0,0 8 0,1-9-25,0 0 1,1 0 0,-1 0-1,1-1 1,0 1 0,0 0 0,1-1-1,-1 1 1,1 0 0,0-1-1,0 0 1,0 1 0,0-1-1,0 0 1,1 0 0,-1 0 0,1-1-1,0 1 1,6 4 0,0-1-520,0 0 0,0 0 0,0-1 0,1 0 1,0-1-1,14 5 0,-3-4-1942,1 0 0,24 2 0,34 0-7531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31 5317,'0'0'7207,"9"-5"-3171,-1 1-3614,1 0 1,-1 1-1,0-1 1,1 2-1,-1-1 1,1 1-1,0 1 1,0 0-1,0 0 1,0 1-1,0 0 1,0 0-1,0 1 1,0 0-1,-1 0 1,1 1-1,0 1 1,-1-1-1,1 1 1,14 8-1,-18-8-312,-1 0 0,0 0 1,1 0-1,-1 0 0,0 1 0,-1 0 0,1 0 1,-1 0-1,0 0 0,0 1 0,0-1 0,0 1 1,-1 0-1,0-1 0,0 1 0,0 0 0,0 0 1,-1 1-1,0-1 0,0 0 0,0 0 0,-1 1 0,0-1 1,0 9-1,-2-4-42,0 0 0,-1 0 0,0 0 0,0 0 0,-1-1 0,0 1 0,-1-1 0,0 0 0,0 0 0,-1-1 0,-13 15 0,-5 2 4,-1-1 0,-39 28 0,38-32-21,0 2 0,-39 42 0,64-64-47,0 1 1,0 0-1,0 0 1,0 0-1,1 0 1,-1 0 0,0 0-1,0 0 1,1 1-1,-1-1 1,1 0-1,-1 0 1,1 0-1,-1 1 1,1-1-1,0 0 1,0 1-1,0-1 1,-1 0-1,1 1 1,0-1 0,1 0-1,-1 0 1,0 1-1,0-1 1,1 2-1,0-1 15,1-1-1,-1 0 1,0 1-1,1-1 0,-1 0 1,1 0-1,0 0 1,-1 0-1,1 0 1,0 0-1,-1 0 0,1 0 1,0-1-1,0 1 1,3 0-1,12 1 150,0 0 1,0-1-1,21-1 0,-28 0-84,-2 0-67,149-5 755,-138 2-974,0 1 0,0-2 0,0-1 1,0 0-1,-1-1 0,19-10 0,-16 1-2672,-14-1-1950,-6-1-3435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14862,'0'0'10666,"46"-21"-9224,-7 19-321,-1 0-321,9 2-543,6 0-193,0 2-96,1 5-1410,-5-3-3010,4-4-4709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16111,'-5'8'2419,"-8"17"-203,1 0 0,1 0 0,-15 52 1,22-62-1820,1 0 0,1 0 0,0 0 0,1 0 0,2 27 1,-1-39-350,1 1 1,-1-1 0,1 1 0,0-1 0,0 0 0,0 1-1,1-1 1,-1 0 0,1 0 0,0 0 0,0 0 0,0 0-1,0 0 1,0-1 0,0 1 0,1-1 0,-1 1 0,1-1-1,0 0 1,0 0 0,0 0 0,0-1 0,0 1 0,0-1-1,0 1 1,1-1 0,-1 0 0,0 0 0,1 0 0,-1-1-1,1 1 1,-1-1 0,1 0 0,3 0 0,3 0 32,0-1 1,0 0-1,1 0 1,-1-1-1,0 0 0,-1 0 1,1-1-1,0-1 1,-1 0-1,16-9 1,-6-1-50,0 0 0,-1-2 0,-1 0 0,-1-1 0,0 0 0,-1-1 0,-1-1 0,-1-1 0,0 0 0,-2 0 0,16-39 0,-24 53-28,1-16-35,-37 69-220,27-28 419,5-9-2200,15-9-16902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35 206 15695,'0'0'7885,"-2"12"-6284,-8 30-397,3-18-831,2 1 0,-5 47-1,10-72-372,0 1 1,0 0-1,0-1 0,0 1 0,0-1 0,0 1 0,0 0 0,0-1 0,1 1 0,-1 0 0,0-1 0,0 1 0,1-1 0,-1 1 0,0-1 1,1 1-1,-1-1 0,1 1 0,-1-1 0,1 1 0,-1-1 0,1 1 0,-1-1 0,1 0 0,-1 1 0,1-1 0,-1 0 0,1 0 1,-1 1-1,1-1 0,0 0 0,0 0 0,28-1 95,23-19 37,-42 13-106,0 0 0,0-1-1,17-16 1,17-14 31,-42 45-128,-1 0-1,0-1 1,0 1-1,0 0 1,-1 0-1,-1 10 0,1-16 71,0 17 0,0-14 22,-1 1 1,1 0-1,0-1 0,1 1 0,-1 0 1,1-1-1,0 1 0,0-1 1,3 9-1,-2-11 33,-1-1-1,1 1 1,0-1 0,-1 1-1,1-1 1,0 0 0,0 0-1,0 0 1,0 0 0,0 0-1,0 0 1,1-1 0,-1 1-1,0-1 1,0 1 0,0-1-1,1 0 1,-1 0 0,0 0-1,0 0 1,1 0 0,-1 0-1,0-1 1,3 0 0,4-1 34,-1 1 1,0-1 0,1-1-1,-1 0 1,0 0 0,-1-1-1,1 1 1,0-2-1,-1 1 1,0-1 0,0 0-1,12-12 1,-2-1-94,0 0 0,-1-2 0,16-25-1,-43 91-853,8-39 856,-1 2 7,1 0 1,-1 0-1,2 1 0,-1-1 0,1 1 0,-1 16 1,3-25-1,1 0 1,-1 0-1,1 0 1,-1 0 0,1 1-1,0-1 1,-1 0 0,1-1-1,0 1 1,0 0-1,-1 0 1,1 0 0,0 0-1,0-1 1,0 1-1,0 0 1,0-1 0,0 1-1,0-1 1,1 1-1,-1-1 1,0 1 0,0-1-1,0 0 1,0 0-1,0 0 1,1 1 0,-1-1-1,0 0 1,0 0-1,0-1 1,1 1 0,0 0-1,5 0 32,-1 0 1,0-1-1,1 0 0,-1 0 0,11-3 0,-10 0-22,-1 1 0,1-1 0,-1 0 0,0-1 0,0 1 0,0-1 0,0-1 0,-1 1 1,0-1-1,0 0 0,4-6 0,-2 3-151,0 0 1,0 1 0,1 0 0,10-8 0,-21 60-782,2-38 929,0-1 0,0 0-1,1 1 1,0-1 0,0 1 0,0-1 0,1 1 0,-1-1 0,3 6 0,-2-9 17,0-1 0,0 0 0,0 1 1,0-1-1,0 0 0,1 0 0,-1 0 0,0 1 0,1-1 0,-1-1 1,1 1-1,-1 0 0,1 0 0,0-1 0,-1 1 0,1-1 1,0 1-1,-1-1 0,1 1 0,0-1 0,0 0 0,-1 0 1,1 0-1,0 0 0,-1 0 0,1-1 0,0 1 0,0 0 1,-1-1-1,4 0 0,4-2 35,1 0 1,0 0-1,-1-1 0,0 0 1,0-1-1,0 0 0,0 0 0,-1-1 1,0 0-1,0 0 0,10-11 1,1-3-38,0-1 0,30-45 0,-28 35-48,-2-2 0,-1 0-1,-2-1 1,-1-1 0,13-46 0,-29 70-383,-10 21 97,-11 22 124,2 4 243,1 0-1,2 2 1,-14 45 0,25-62 84,0 0 0,1 0-1,2 0 1,0 1 0,1 0 0,1-1-1,3 40 1,7-44 21,-8-17-160,-1 0 0,0 0 1,0 1-1,1-1 0,-1 0 0,0 0 1,0 0-1,1 0 0,-1 0 0,0 0 1,0 0-1,1 0 0,-1 0 0,0 0 1,1 0-1,-1 0 0,0 0 0,0-1 1,1 1-1,-1 0 0,0 0 0,0 0 1,1 0-1,-1 0 0,0 0 0,0-1 1,0 1-1,1 0 0,-1 0 0,0 0 1,0-1-1,0 1 0,0 0 0,1 0 1,-1-1-1,0 1 0,0 0 0,0 0 1,0-1-1,0 1 0,0 0 0,0 0 1,0-1-1,0 1 0,0 0 0,0 0 0,0-1 1,0 1-1,0 0 0,0 0 0,0-1 1,0 1-1,0 0 0,0 0 0,0-1 1,0 1-1,0 0 0,0 0 0,-1-1 1,1 1-1,0 0 0,-1-12-239,0 0 0,-1 1-1,0-1 1,-1 1 0,0-1 0,-1 1 0,0 0-1,0 1 1,-11-19 0,-5-2-505,-41-52-1,61 83 784,1-1 1,0 1-1,0 0 0,-1-1 1,1 1-1,0-1 0,0 1 1,-1 0-1,1 0 0,0-1 1,0 1-1,0 0 0,0 0 1,-1 0-1,1 0 0,0 0 1,0 0-1,0 0 0,0 0 1,-1 1-1,1-1 0,0 0 1,0 0-1,0 1 0,1 0 1,32 5 73,-5 1-49,52 8-1,-34-13-2909,-29-4-2960,-9-9-5073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3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16464,'-4'0'5509,"4"1"-4420,4 8-417,9 3-351,0-1-225,2-5-3203,-4-4-8552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147 131 8296,'0'0'9022,"0"-11"-3903,-4-34-1809,3 43-3234,1 1-1,-1 0 1,1 0-1,-1 0 1,1-1-1,-1 1 1,1 0-1,-1 0 1,0 0-1,0 0 1,0 0-1,1 0 1,-1 0-1,0 1 1,0-1 0,0 0-1,-1 0 1,1 1-1,0-1 1,0 0-1,0 1 1,0-1-1,-1 1 1,1 0-1,0-1 1,0 1-1,-1 0 1,1 0-1,0 0 1,-1 0-1,1 0 1,0 0 0,0 0-1,-1 0 1,1 1-1,-2-1 1,-1 1-51,-1 1 1,0-1 0,1 0-1,0 1 1,-1 0 0,1 0 0,-7 5-1,5-2-26,1 0 0,0 0 0,0 0-1,0 1 1,1-1 0,0 1 0,0 0 0,0 0 0,1 1-1,0-1 1,0 1 0,1 0 0,0-1 0,0 1-1,0 0 1,1 0 0,-1 12 0,2-18 3,1 0-1,-1 0 1,0 1 0,1-1-1,-1 0 1,1 0-1,0 0 1,-1 0 0,1 0-1,0 0 1,0 0 0,0 0-1,-1 0 1,1 0 0,0 0-1,0-1 1,0 1 0,1 0-1,-1-1 1,0 1 0,0-1-1,0 1 1,0-1 0,0 1-1,1-1 1,-1 0 0,0 0-1,0 1 1,1-1 0,-1 0-1,0 0 1,2-1 0,51 1 99,-46-1-92,7-1 4,1 0 1,-1-2-1,0 1 0,0-2 0,0 0 0,-1-1 0,1-1 0,-1 0 0,-1-1 0,23-16 0,-12 5 10,-1 0-1,-1-1 1,-1-2-1,30-39 1,-99 107-392,24-19 442,-40 51 847,59-72-800,1 0-1,0 0 0,1 1 1,-1 0-1,1 0 1,0 0-1,1 0 0,0 0 1,0 0-1,-1 10 0,3-15-115,0-1-1,1 0 0,-1 0 0,0 0 0,0 0 0,1 0 0,-1 0 0,1 0 0,-1 0 0,1 0 0,-1 0 1,1 0-1,0 0 0,-1 0 0,1 0 0,0-1 0,0 1 0,0 0 0,-1 0 0,1-1 0,0 1 0,0-1 1,0 1-1,0-1 0,0 1 0,0-1 0,0 1 0,1-1 0,-1 0 0,0 0 0,0 1 0,0-1 1,0 0-1,2 0 0,48-1-709,-39 1 182,-1-1-822,1 0 0,-1-1 0,0 0 0,0-1 0,-1 0 0,20-8 0,22-14-9683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16400,'-9'4'3571,"-72"35"3973,74-36-7150,1 0 0,-1 1 0,1 1 0,0-1 0,0 1 0,1 0 1,-1 0-1,1 0 0,0 1 0,1 0 0,-7 9 0,11-14-389,-1 0 0,1-1-1,0 1 1,-1 0 0,1 0 0,0 0 0,0 0 0,-1 0-1,1 0 1,0 0 0,0 0 0,0 0 0,0 0 0,1 0 0,-1 0-1,0 0 1,0-1 0,0 1 0,1 0 0,-1 0 0,0 0 0,1 0-1,-1 0 1,1 0 0,-1-1 0,1 1 0,0 0 0,-1 0-1,2 0 1,1 1 2,-1-1-1,1 1 1,-1-1-1,1 0 1,0 0-1,0 0 0,-1 0 1,1 0-1,0-1 1,3 1-1,9 0-140,0-1-1,29-2 1,-38 1 61,0 0 1,0 0-1,0 0 1,0-1-1,0 0 1,0 0-1,0-1 1,-1 0-1,1 0 1,-1 0-1,0 0 1,0-1-1,0 0 0,0 0 1,0-1-1,6-7 1,-11 12 71,0 0 1,0 0-1,0 0 1,0-1-1,0 1 1,0 0-1,0 0 1,1 0-1,-1 0 1,0 0 0,0-1-1,0 1 1,0 0-1,0 0 1,0 0-1,0-1 1,0 1-1,0 0 1,0 0-1,0 0 1,0 0-1,0-1 1,0 1-1,0 0 1,0 0-1,0 0 1,0-1-1,0 1 1,0 0-1,-1 0 1,1 0-1,0 0 1,0 0-1,0-1 1,0 1-1,0 0 1,0 0-1,0 0 1,-1 0 0,1 0-1,0 0 1,0-1-1,0 1 1,0 0-1,0 0 1,-1 0-1,1 0 1,0 0-1,0 0 1,0 0-1,-1 0 1,1 0-1,0 0 1,-16 2-54,-15 10 6,29-11 45,-43 33 279,44-33-274,-1 0 0,1 0 0,-1 1 0,1-1 0,0 0 0,0 1 0,-1-1 0,1 0 1,0 1-1,0 0 0,0-1 0,1 1 0,-1 0 0,0-1 0,1 1 0,-1 0 0,1 0 0,-1-1 0,1 1 0,0 0 0,0 0 0,0 0 0,0 0 0,0-1 0,0 1 1,1 0-1,0 3 0,1-3-253,0-1 1,0 0-1,1 1 0,-1-1 1,0 0-1,1 0 1,-1-1-1,1 1 1,-1 0-1,1-1 1,0 1-1,-1-1 0,1 0 1,-1 0-1,1 0 1,0 0-1,-1-1 1,4 0-1,7 1-2056,24 0-4452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13805,'0'0'10666,"11"74"-9769,-11-23 192,0 9 0,-5 7-256,-10 7-321,-1 7-63,-1 2-193,4-1-192,8-3 0,5-5-160,5-11-1185,20-16-1986,7-19-2339,7-17-8807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12011,'0'0'8723,"-9"-1"-4559,-1 0-3686,0 0 1,1 1-1,-1 0 0,0 1 0,1 0 0,-1 0 0,0 1 1,1 1-1,0-1 0,0 1 0,-1 1 0,2 0 0,-17 9 1,24-13-498,0 1 0,0-1 1,1 1-1,-1-1 0,0 1 0,0 0 1,0-1-1,1 1 0,-1 0 1,0-1-1,1 1 0,-1 0 1,0 0-1,1 0 0,-1 0 1,1-1-1,0 1 0,-1 0 1,1 0-1,0 0 0,-1 0 1,1 0-1,0 0 0,0 0 1,0 0-1,0 0 0,0 0 0,0 0 1,0 0-1,0 0 0,0 0 1,1 0-1,-1 0 0,0 0 1,0 0-1,1 0 0,-1 0 1,1 0-1,-1-1 0,1 1 1,-1 0-1,1 0 0,0 0 1,-1-1-1,1 1 0,0 0 1,0-1-1,-1 1 0,1-1 1,0 1-1,0-1 0,1 1 0,6 4-311,1 0 1,-1-1-1,1-1 0,12 4 0,-15-5 226,14 5-322,4 0-271,0 2-1,0 0 1,0 2-1,28 18 1,-51-29 706,1 1 1,-1 0-1,0 0 1,0 0-1,1 0 0,-1 0 1,0 0-1,0 0 1,0 0-1,0 0 1,0 1-1,0-1 1,0 0-1,0 1 1,-1-1-1,1 1 1,-1-1-1,1 1 1,0 1-1,-1-2 38,-1 0 0,1 0 0,0 0 0,-1 0 0,1 0 0,-1 0 0,1 0 0,-1-1 0,1 1 0,-1 0 0,1 0 0,-1-1 0,0 1 0,0 0 0,1-1 0,-1 1 0,0-1 0,0 1-1,0-1 1,1 1 0,-1-1 0,-2 1 0,-8 3 434,-1 0 0,0-2-1,-22 4 1,25-5-513,-130 11-1943,97-12-4864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228 195 8616,'0'0'5541,"1"-9"-3309,0 2-2209,1-33 3129,-3 39-3023,1-1 0,0 1 1,-1 0-1,1 0 0,-1-1 0,1 1 1,-1 0-1,1 0 0,-1 0 0,0 0 1,0 0-1,1 0 0,-1 0 1,0 0-1,0 0 0,0 0 0,0 0 1,0 0-1,0 1 0,-1-1 0,1 0 1,0 1-1,0-1 0,0 1 0,-1 0 1,1-1-1,0 1 0,0 0 0,-1-1 1,1 1-1,0 0 0,-1 0 0,-1 1 1,-4-1-97,0 1 0,-1 1 0,1 0-1,0 0 1,0 0 0,0 1 0,1 0 0,-1 0 0,1 0 0,0 1 0,-1 0 0,2 1 0,-1-1 0,0 1 0,1 0 0,0 1 0,0-1 0,1 1 0,-8 11 0,2-2-27,1 0 0,0 1 1,2 0-1,-1 0 1,2 1-1,0 0 0,-4 21 1,10-36-1,-1-1 1,1 1-1,-1-1 1,1 1-1,0 0 1,0-1-1,-1 1 1,1 0-1,0-1 1,1 1-1,-1 0 1,0-1-1,0 1 1,1 0-1,-1-1 1,1 1-1,-1-1 1,1 1-1,0-1 1,-1 1-1,1-1 1,0 1-1,0-1 1,0 0-1,0 1 1,1-1-1,-1 0 1,0 0-1,0 0 1,2 1-1,0-1 16,0 0 0,0-1 0,0 1 0,0-1 0,0 0 0,0 0 0,0 0 0,0 0 0,0-1 0,0 1 0,0-1 0,-1 0 0,1 0 0,0 0 1,0 0-1,-1 0 0,5-3 0,13-7 81,0-2 0,-2 0 1,0-1-1,0-1 0,-1 0 1,-1-1-1,28-37 0,-33 38-81,0 0 0,-1 0 0,-1-1 0,0-1 0,-2 0 0,1 0 0,-2 0 0,-1-1-1,0 1 1,3-27 0,-7 43-10,-1 0 0,0 0 0,1-1-1,-1 1 1,0 0 0,0-1 0,0 1 0,0 0-1,0 0 1,0-1 0,0 1 0,-1 0-1,1-1 1,0 1 0,-1 0 0,1 0 0,-1 0-1,1-1 1,-2-1 0,1 3-16,0 1 0,0-1 0,0 0 0,1 1 0,-1-1 0,0 1 0,0-1-1,0 1 1,1-1 0,-1 1 0,0-1 0,1 1 0,-1 0 0,1-1 0,-1 1 0,0 0 0,1 0 0,0-1 0,-2 3 0,-25 50-183,18-31 205,2 0 0,1 0 0,0 1 0,2 0 0,0 0 0,2 0 0,0 34 0,3-54-10,-1 1 0,1-1-1,0 0 1,0 1 0,0-1 0,1 0-1,-1 0 1,1 0 0,-1 0-1,1 0 1,0 0 0,0-1-1,1 1 1,-1-1 0,0 1 0,1-1-1,-1 0 1,1 0 0,0 0-1,0 0 1,0 0 0,0-1 0,0 1-1,0-1 1,0 0 0,0 0-1,1 0 1,-1-1 0,0 1-1,1-1 1,4 1 0,1 0 25,0-1 0,0 0-1,0 0 1,0-1 0,0 0 0,0-1 0,0 1 0,0-2-1,-1 1 1,1-1 0,8-5 0,-5 1 1,-2 0 1,1 0 0,-1-1-1,0 0 1,17-19-1,-23 23-25,0-1 1,0 0-1,0 0 0,-1-1 1,0 1-1,0-1 0,0 1 1,-1-1-1,0 0 0,0 0 1,-1 0-1,1 0 0,-1 0 1,0-8-1,-1 14-7,0-1 0,0 1 0,0 0 0,0-1 0,0 1 0,0 0 0,0-1 0,0 1 0,0 0 0,0-1 0,0 1-1,0 0 1,0-1 0,0 1 0,0 0 0,0-1 0,-1 1 0,1 0 0,0 0 0,0-1 0,0 1 0,-1 0 0,1 0 0,0-1 0,0 1 0,-1 0 0,1 0 0,0-1 0,0 1 0,-1 0 0,1 0 0,0 0 0,-1 0 0,1 0 0,0 0 0,-1-1 0,1 1-1,-15 6-139,-12 16-134,19-11 312,1-1-1,0 1 1,1 1 0,0-1 0,0 1 0,1 0 0,1 0 0,0 1-1,1-1 1,0 1 0,1 0 0,0-1 0,1 1 0,1 25 0,1-37-33,-1 1 1,1-1 0,0 1 0,0-1 0,-1 0-1,1 1 1,0-1 0,0 0 0,1 0 0,-1 0-1,0 1 1,0-1 0,0 0 0,1-1 0,-1 1 0,1 0-1,-1 0 1,1-1 0,-1 1 0,1 0 0,-1-1-1,1 0 1,-1 1 0,1-1 0,-1 0 0,1 0-1,0 0 1,-1 0 0,4 0 0,52-6 233,-38 0-206,-1-1 0,0 0 0,0-2 0,18-12 0,-24 13-77,0 1 1,1 0-1,0 1 1,0 0-1,1 1 1,0 0-1,0 1 1,0 1-1,23-3 0,-37 6 36,1 0 0,0 0-1,0 0 1,-1 0 0,1 0 0,0 1-1,-1-1 1,1 0 0,0 0-1,0 1 1,-1-1 0,1 0-1,0 1 1,-1-1 0,1 0-1,-1 1 1,1-1 0,0 1-1,-1-1 1,1 1 0,-1-1 0,0 1-1,1 0 1,-1-1 0,1 1-1,-1 0 1,0-1 0,1 2-1,3 24 55,-5-24-23,1 0 0,0 0 1,0-1-1,0 1 0,1 0 0,-1 0 1,0 0-1,1 0 0,-1 0 0,1-1 1,0 1-1,-1 0 0,1 0 0,0-1 1,0 1-1,1 1 0,1-6 44,0 0 0,0 0 0,0 0 0,-1 0 0,1-1-1,-1 1 1,0-1 0,0 1 0,0-1 0,1-6 0,-2 8-32,26-71 92,4 103-3551,-13-19-118,4-4-3848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9449,'0'0'11285,"0"11"-10254,0 187 4877,0 12-5485,0-208-529,-3 20-2309,-3-16-1418,-6-5-3533,-1-2-924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9353,'8'-8'3459,"-7"8"-3403,5-6 448,0 0-1,0 1 1,0-1 0,1 2 0,0-1 0,0 1 0,0 0 0,0 0 0,1 1 0,0 0 0,0 0 0,-1 1 0,10-2 0,-1 2 107,-1 1 0,1 1 0,0 0 0,-1 1 0,1 1 0,0 0 0,20 7 0,-32-8-548,0 0 1,0 1-1,0 0 0,-1-1 1,1 1-1,0 1 0,-1-1 0,1 0 1,-1 1-1,0 0 0,0 0 1,0 0-1,0 0 0,0 0 1,-1 1-1,1-1 0,-1 1 1,0 0-1,0-1 0,0 1 0,-1 0 1,1 0-1,-1 0 0,0 0 1,0 0-1,-1 1 0,1-1 1,-1 0-1,0 0 0,0 1 1,0-1-1,-1 5 0,-1-2 26,0 0 0,0 1 1,-1-1-1,0 0 0,0 0 0,0-1 0,-1 1 0,0-1 1,-1 0-1,1 0 0,-1 0 0,-9 8 0,6-6-59,1 0-1,1 0 0,0 1 0,0 0 0,-7 14 1,12-21-50,0 0 1,0 0 0,1 0 0,-1 0-1,1 0 1,-1 0 0,1 0 0,0 0-1,0 0 1,0 0 0,0 0-1,0 0 1,0 0 0,1 0 0,-1-1-1,1 1 1,-1 0 0,1 0 0,0 0-1,0 0 1,0 0 0,2 2-1,-1 0 29,1-1-1,0 0 0,1 0 0,-1 0 0,1-1 0,-1 1 0,1-1 0,0 0 0,0 0 0,4 2 0,6 1-528,0 0 0,1-1 0,-1-1 0,1-1-1,19 2 1,5-3-3713,-1-1-2904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13453,'0'0'8290,"-5"10"-6854,-15 33-363,20-42-1005,-1 0 0,1 0 0,-1 0 0,1 0 0,0 0 0,-1 0 0,1 0 0,0 0 0,0 0-1,0 0 1,0 0 0,0 0 0,0 0 0,0 0 0,0 0 0,0 0 0,1 0 0,-1 0 0,0 0 0,1 0 0,-1 0 0,0 0-1,1-1 1,-1 1 0,1 0 0,0 0 0,-1 0 0,1 0 0,0-1 0,-1 1 0,1 0 0,0-1 0,0 1 0,-1 0 0,1-1-1,0 1 1,0-1 0,0 0 0,0 1 0,0-1 0,0 1 0,0-1 0,0 0 0,0 0 0,0 0 0,0 0 0,0 0 0,0 0-1,1 0 1,52-2 1436,-52 2-1407,7-3-43,1 1-1,-1-1 1,1-1-1,-1 0 1,0 0-1,0 0 1,14-11 0,-19 13-81,-1 0 0,0-1 0,0 1 1,1-1-1,-2 1 0,1-1 0,0 0 1,0 0-1,-1 0 0,0 0 0,1-1 0,-1 1 1,-1 0-1,1-1 0,0 0 0,-1 1 1,0-1-1,0 0 0,0 0 0,0 0 1,0-7-1,-1 10 9,-1 0 0,1 1 0,-1-1 0,0 0 1,1 1-1,-1-1 0,0 1 0,0-1 0,1 1 0,-1-1 0,0 1 1,0 0-1,0-1 0,0 1 0,1 0 0,-1 0 0,0 0 1,0-1-1,0 1 0,0 0 0,0 0 0,0 0 0,0 1 0,1-1 1,-1 0-1,0 0 0,0 0 0,0 1 0,0-1 0,0 0 0,1 1 1,-2 0-1,-31 11-242,19-2 274,1 0-1,1 1 0,0 1 1,0 0-1,-17 23 1,24-29 27,1 0 0,0 0 0,0 1 0,0-1 0,1 1 0,0 0 0,1 0 0,-1 0 0,1 0 0,1 0 0,-1 0 0,1 1 0,1-1 0,-1 0 0,1 10 0,1-15-73,0 1 0,1-1 0,-1 0-1,0 0 1,1 0 0,-1 0 0,1 0 0,-1 0 0,1 0 0,0-1 0,0 1 0,0-1 0,0 1 0,0-1 0,0 0 0,0 1 0,1-1 0,-1 0 0,0-1 0,1 1-1,-1 0 1,1-1 0,-1 1 0,1-1 0,-1 0 0,1 0 0,3 0 0,8 1-1948,0-1-1,0 0 1,22-4 0,7-7-8377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35 9737,'0'0'17505,"-10"-7"-16785,-33-20-517,41 27-202,0 0 0,1 0 0,-1 0 0,1 0-1,-1 0 1,0 0 0,1 1 0,-1-1 0,0 0-1,1 1 1,-1-1 0,1 1 0,-1 0 0,1 0 0,-1-1-1,1 1 1,0 0 0,-1 0 0,1 0 0,0 0-1,0 1 1,-1-1 0,1 0 0,0 0 0,0 2-1,-25 35-24,25-35 22,-4 5 1,1 1 1,0 0 0,1 0-1,0 0 1,0 0-1,1 1 1,0-1-1,1 1 1,0-1-1,0 11 1,1-19 0,0 0 0,0 0 0,0 0 0,0 0 0,0 1 0,0-1 0,1 0 1,-1 0-1,0 0 0,1 0 0,-1 0 0,1 0 0,-1 0 0,1 0 0,0 0 0,-1-1 1,1 1-1,0 0 0,-1 0 0,1 0 0,0-1 0,0 1 0,0 0 0,0-1 0,0 1 1,0-1-1,0 1 0,1 0 0,2 0 8,0 0 0,-1-1-1,1 1 1,0-1 0,-1 0 0,1 0 0,0 0 0,-1 0-1,5-2 1,3 0 20,1-1-1,-1 0 0,0-1 1,0 0-1,10-6 0,-5 0-1,0-2 1,-1 0-1,22-22 0,5-4 8,-37 67-488,-5 121 492,0-148-219,0-1 0,0 0 0,0 1 0,0-1 0,1 0 0,-1 0 0,0 0-1,1 1 1,-1-1 0,1 0 0,-1 0 0,1 0 0,0 0 0,-1 0 0,1 0 0,0 0 0,0 0 0,1 1 0,-1-1-109,0-1-1,0 1 0,-1-1 1,1 1-1,0-1 1,0 0-1,-1 1 0,1-1 1,0 0-1,0 0 1,0 0-1,-1 0 0,1 0 1,0 0-1,0 0 0,0 0 1,0 0-1,-1 0 1,1 0-1,0 0 0,0 0 1,0-1-1,-1 1 0,1 0 1,0-1-1,0 1 1,-1 0-1,2-2 0,5-8-12345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14318,'0'0'10970,"9"5"-9700,-5-3-1171,0 0 0,-1-1-1,1 1 1,0-1 0,0 1-1,0-1 1,0 0 0,1-1-1,-1 1 1,0-1 0,0 0-1,0 0 1,0 0 0,1 0-1,-1-1 1,0 0 0,0 1-1,0-2 1,0 1 0,0 0-1,0-1 1,0 0 0,-1 0-1,1 0 1,0 0 0,2-3-1,21-12-17,-2 0 0,0-2 0,-1-1 0,-2-1 0,0-1 0,-1 0 0,-1-2-1,-1-1 1,-1 0 0,-1-1 0,-1-1 0,19-46 0,-32 65-46,-1-1 1,1 1-1,-2-1 0,1 0 1,-1 0-1,0 0 1,-1-15-1,0 23-42,0 1-1,0-1 1,0 1 0,0-1 0,0 1-1,0-1 1,0 1 0,0-1 0,0 1-1,0-1 1,0 1 0,0-1 0,0 1-1,-1-1 1,1 1 0,0 0 0,0-1-1,0 1 1,-1-1 0,1 1 0,0-1-1,0 1 1,-1 0 0,1-1 0,-1 1-1,1 0 1,0-1 0,-1 1 0,1 0-1,-1-1 1,1 1 0,0 0 0,-1 0-1,1-1 1,-1 1 0,1 0 0,-1 0-1,0 0 1,-21 10-279,-16 27 129,18-9 175,1 1-1,1 1 1,-21 52 0,32-65 68,1 0 0,0 1-1,2-1 1,0 1 0,0 0 0,2 0 0,0 0 0,2 29-1,0-44-70,1 1 0,0-1 0,0 0 0,0 0 0,0 0 0,1 0 0,-1 0 0,1 0-1,0-1 1,0 1 0,0 0 0,0-1 0,0 0 0,0 1 0,1-1 0,-1 0 0,1 0 0,0 0-1,-1 0 1,1-1 0,0 1 0,0-1 0,0 0 0,0 0 0,0 0 0,1 0 0,-1 0-1,0-1 1,0 1 0,1-1 0,4 0 0,2 1 12,0-1 0,0 0 0,0 0 0,0-1 0,0-1 0,0 0 1,0 0-1,-1-1 0,12-4 0,-5-2-381,0 0 0,-1-1 1,0 0-1,-1-1 0,0-1 1,-1-1-1,18-20 0,-55 100-3425,16-46 850,4-9-1819,3-4-3516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13549,'0'0'9225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3683,'0'0'16667,"-9"10"-13646,-4 4-2288,0 0-1,-2-1 0,1-1 0,-1 0 1,-20 11-1,125-9-4592,-77-13 3934,1 1-215,-1 0 0,0 0-1,0 1 1,22 9 0,-33-12 199,-1 1 1,1-1-1,0 1 0,-1 0 1,0 0-1,1 0 1,-1 0-1,1 0 1,-1 0-1,0 0 1,0 0-1,0 0 0,0 1 1,0-1-1,0 0 1,0 1-1,0-1 1,0 1-1,0-1 1,-1 1-1,1-1 0,-1 1 1,1 0-1,-1-1 1,0 1-1,0 0 1,1-1-1,-1 1 1,0 0-1,0-1 0,-1 1 1,1 0-1,0-1 1,-1 1-1,1-1 1,0 1-1,-1 0 1,0-1-1,1 1 0,-1-1 1,0 1-1,0-1 1,0 0-1,0 1 1,0-1-1,0 0 1,-3 2-1,0 2 195,0 0 1,-1 0-1,0-1 1,0 0-1,0 1 1,0-2-1,-1 1 0,1-1 1,-1 0-1,0 0 1,0 0-1,0-1 0,0 0 1,0 0-1,-1-1 1,-11 2-1,17-4-440,0 1 0,0 0 0,0 0-1,0-1 1,0 1 0,0-1 0,0 1 0,0-1-1,0 1 1,0-1 0,0 0 0,0 0 0,0 1 0,1-1-1,-1 0 1,0 0 0,0 0 0,1 0 0,-1 0 0,1 0-1,-1 1 1,1-2 0,-1 1 0,1 0 0,0 0-1,-1 0 1,1 0 0,0 0 0,0 0 0,0 0 0,0 0-1,0 0 1,0 0 0,0-1 0,0-1 0,0 2-25,0-21-7305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14382,'0'0'12091,"-8"2"-10986,1 0-1028,0 0-1,1 1 1,-1-1-1,1 1 1,0 1-1,0-1 1,0 1-1,0 0 1,-8 8-1,12-10-64,-1 0 1,1 0-1,-1 1 0,1 0 0,0-1 1,0 1-1,0 0 0,0 0 0,1 0 1,-1 0-1,1 0 0,-1 0 0,1 0 1,0 1-1,1-1 0,-1 0 0,1 1 1,-1-1-1,1 1 0,0-1 0,0 1 1,0-1-1,1 0 0,-1 1 1,2 4-1,-1-7-8,0 0 1,-1 0-1,1 0 0,0 0 1,0 0-1,0 0 1,0 0-1,0 0 0,1 0 1,-1 0-1,0 0 0,0-1 1,1 1-1,-1 0 1,0-1-1,0 1 0,1-1 1,-1 0-1,1 1 1,-1-1-1,0 0 0,1 0 1,1 0-1,41 0 54,-35-1-29,-2 1-39,0-1 1,-1 0-1,1-1 1,0 1-1,-1-1 1,1-1-1,-1 1 1,1-1-1,-1 0 1,0-1-1,-1 1 1,11-10-1,1-1-148,-2-2 0,24-28 0,-17 17 3,-28 36 70,1 0-1,0 1 1,1 0 0,0 0-1,0 0 1,1 1-1,0-1 1,1 1 0,0 0-1,1-1 1,0 22-1,1-31 29,0 0 1,0 0-1,0 0 0,0 0 0,0-1 0,0 1 0,1 0 1,-1 0-1,0 0 0,1-1 0,-1 1 0,0 0 0,1 0 1,-1-1-1,1 1 0,-1 0 0,1-1 0,-1 1 0,1-1 1,0 1-1,-1-1 0,1 1 0,0-1 0,-1 1 0,1-1 1,0 1-1,-1-1 0,1 0 0,1 1 0,29-4-2012,-23 1 1235,1-1-1,-1-1 0,0 1 1,-1-2-1,10-5 1,3-7-1167,-1 0 1,20-23 0,-19 17 1267,27-42 0,-33 41 1933,0-1 0,-2 1 0,0-2 0,-2 0 0,12-51 4501,-27 87-3130,-15 31-1373,-20 56-1642,28-62 722,-26 84 1202,35-107-1336,1-1 0,0 1 0,0 0 0,1-1-1,1 1 1,0 0 0,4 23 0,-4-35-138,0 1 0,0-1-1,0 1 1,0-1 0,0 1-1,0-1 1,0 1 0,1-1-1,-1 0 1,0 1 0,0-1 0,1 1-1,-1-1 1,0 1 0,1-1-1,-1 0 1,0 1 0,1-1-1,-1 0 1,1 1 0,-1-1-1,0 0 1,1 0 0,-1 1 0,1-1-1,-1 0 1,1 0 0,-1 0-1,1 0 1,-1 1 0,1-1-1,-1 0 1,1 0 0,-1 0-1,1 0 1,-1 0 0,1 0 0,-1 0-1,1-1 1,-1 1 0,1 0-1,-1 0 1,1 0 0,-1 0-1,1-1 1,-1 1 0,0 0-1,1 0 1,-1-1 0,1 1 0,-1 0-1,1-1 1,20-20 258,-13 4-180,0-1 0,-2 0-1,7-25 1,-2 6-249,-6 29-206,-2 10-271,-2 2 643,0-1 0,0 0 0,1 1 0,-1-1 0,1 0 1,0 0-1,-1 0 0,2 0 0,-1-1 0,0 1 0,0 0 0,1-1 1,0 0-1,-1 1 0,1-1 0,0 0 0,0 0 0,0-1 1,0 1-1,6 1 0,-2-1 75,0 0 0,1-1 0,-1-1 0,0 1 0,0-1 0,0 0 0,0 0 0,1-1 0,11-3 0,-4-1-35,0-1-1,-1-1 1,0 0-1,0-1 1,-1 0-1,0-1 1,0 0-1,-1-1 1,0-1-1,-1 0 1,15-17-1,-56 90-93,22-46 101,-25 56 289,31-66-316,0 1 1,0-1-1,1 0 0,0 1 0,0-1 1,0 1-1,1 0 0,0-1 0,1 12 1,-1-18-51,0 1 0,0-1 1,1 0-1,-1 1 1,0-1-1,0 0 0,0 1 1,0-1-1,0 0 1,0 0-1,0 1 0,0-1 1,1 0-1,-1 1 0,0-1 1,0 0-1,0 0 1,1 1-1,-1-1 0,0 0 1,0 0-1,1 1 1,-1-1-1,0 0 0,1 0 1,-1 0-1,0 0 0,1 0 1,-1 1-1,0-1 1,0 0-1,1 0 0,-1 0 1,0 0-1,1 0 0,0 0 1,13-7-1983,8-16-4881,-7-5-3614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19154,'0'0'10586,"1"12"-10516,4 65 229,-7 132 1,-2-54-152,3-154-140,1-1 0,0 1 0,0-1-1,0 1 1,0 0 0,0-1 0,0 1 0,1-1 0,-1 1 0,0 0 0,0-1 0,0 1-1,0-1 1,1 1 0,-1-1 0,0 1 0,1-1 0,-1 1 0,0-1 0,1 1 0,-1-1-1,1 1 1,-1-1 0,0 1 0,1-1 0,-1 0 0,1 1 0,-1-1 0,1 0 0,0 0-1,-1 1 1,1-1 0,-1 0 0,1 0 0,-1 0 0,1 0 0,0 0 0,-1 1-1,1-1 1,-1 0 0,1 0 0,0-1 0,-1 1 0,1 0 0,-1 0 0,1 0 0,0 0-1,-1 0 1,1-1 0,-1 1 0,1 0 0,-1 0 0,1-1 0,-1 1 0,1 0 0,-1-1-1,1 1 1,0-1 0,32-25 1064,4-18-937,-1-1-1,-3-2 1,-1-1-1,47-100 1,-71 135-2795,2-7-6803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13196,'0'0'3972,"-34"50"-3683,28-19-161,6 0-64,0-3-481,6-2-2401,12-4-3236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12460,'0'0'15545,"-9"4"-14942,1 0-458,0 0-1,0 0 0,0 1 0,-12 9 1,18-12-74,-1 1 0,0-1 1,1 1-1,0 0 0,-1-1 1,1 1-1,0 0 0,1 0 1,-1 1-1,0-1 0,1 0 1,0 0-1,0 1 0,0-1 1,0 1-1,0-1 0,1 1 1,-1 4-1,1-8-64,1 1 1,-1 0-1,0 0 0,1-1 1,-1 1-1,0 0 0,1 0 1,-1-1-1,1 1 0,-1-1 1,1 1-1,0 0 1,-1-1-1,1 1 0,0-1 1,-1 0-1,1 1 0,0-1 1,-1 1-1,1-1 0,0 0 1,0 0-1,-1 1 0,1-1 1,0 0-1,0 0 0,0 0 1,-1 0-1,1 0 0,0 0 1,0 0-1,0 0 0,1 0 1,31-3 174,-16-2-236,0 0-1,0-1 1,0-1-1,-1 0 0,18-12 1,-18 10-145,1 0-1,0 1 1,0 1 0,29-8 0,-46 15 192,1 0 1,0 0 0,-1 0 0,1 0-1,-1 0 1,1 0 0,0 0 0,-1 0 0,1 0-1,0 0 1,-1 0 0,1 1 0,-1-1-1,1 0 1,-1 0 0,1 1 0,-1-1 0,1 0-1,-1 1 1,1-1 0,-1 0 0,1 1 0,-1-1-1,1 1 1,-1-1 0,0 1 0,1-1-1,-1 1 1,0-1 0,1 1 0,-1-1 0,0 1-1,0-1 1,1 1 0,-1-1 0,0 1 0,0 0-1,0-1 1,0 1 0,0-1 0,0 1-1,0 0 1,0-1 0,0 1 0,0 0 0,0-1-1,0 1 1,-1-1 0,1 1 0,0-1-1,-1 2 1,-12 44 188,7-28-105,6-17-65,0 0-1,-1-1 0,1 1 0,0-1 0,0 1 0,0 0 1,0-1-1,0 1 0,0 0 0,0-1 0,0 1 0,0 0 1,0-1-1,0 1 0,0 0 0,1-1 0,-1 1 0,0 0 1,0-1-1,1 1 0,-1-1 0,0 1 0,1-1 0,-1 1 1,0-1-1,1 1 0,-1-1 0,1 1 0,-1-1 0,1 1 1,-1-1-1,1 0 0,0 1 0,-1-1 0,1 1 0,2-1-7,-1 0 0,0 0 0,1 1 0,-1-1-1,1-1 1,-1 1 0,0 0 0,1-1-1,-1 1 1,4-2 0,63-29-1011,-60 26 551,10-5-149,-10 5 354,0 0 1,0 1-1,1 0 1,10-3-1,-19 8 267,-1-1 0,0 0 0,1 1 0,-1-1 0,0 1 0,1-1 0,-1 1 0,0-1 0,0 0 0,1 1 0,-1-1 0,0 1 0,0-1 0,0 1-1,0-1 1,0 1 0,0-1 0,1 1 0,-1-1 0,0 1 0,-1-1 0,1 1 0,0-1 0,0 1 0,0-1 0,0 1 0,0-1 0,0 1 0,-1-1 0,1 1 0,0-1 0,0 1 0,-1 0 0,-5 19 151,-10 25-418,10-26-4174,6-13-2350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14478,'0'0'12267,"-5"9"-10638,-13 31-669,18-40-940,0 1 0,0 0 0,0 0-1,0-1 1,0 1 0,0 0 0,0-1 0,0 1-1,0 0 1,0-1 0,0 1 0,1 0-1,-1 0 1,0-1 0,1 1 0,-1-1-1,0 1 1,1 0 0,-1-1 0,0 1 0,1-1-1,-1 1 1,1-1 0,-1 1 0,1-1-1,0 1 1,-1-1 0,1 1 0,-1-1-1,1 0 1,0 0 0,-1 1 0,1-1 0,0 0-1,-1 0 1,1 1 0,0-1 0,1 0-1,28 3 227,-26-3-174,8 1 4,-1-2-1,1 1 0,0-2 0,0 0 0,-1 0 1,1-1-1,-1 0 0,0-1 0,12-5 0,-18 7-67,-1 0-1,0 0 0,0-1 0,1 0 1,-1 1-1,-1-1 0,1 0 1,0-1-1,-1 1 0,0-1 1,0 1-1,0-1 0,0 0 0,0 0 1,-1-1-1,0 1 0,1 0 1,-2-1-1,1 1 0,-1-1 0,1 0 1,-1 1-1,0-1 0,0-8 1,-1 13-25,-1-1 0,1 0 0,0 1 0,0-1 0,-1 0 0,1 1 0,0-1 0,-1 1 0,1-1 0,-1 0 0,1 1 0,-1-1-1,1 1 1,-1-1 0,1 1 0,-1-1 0,0 1 0,1 0 0,-1-1 0,1 1 0,-1 0 0,0-1 0,1 1 0,-1 0 0,0 0 0,0 0 0,1 0 0,-1 0 0,0-1 0,1 1 0,-1 0 0,0 1 0,0-1 0,1 0 0,-1 0 0,0 0 0,1 0 0,-1 0 0,0 1 0,1-1 0,-1 0 0,0 1 0,0 0 0,-34 14-329,21-4 316,0 2-1,0 0 0,-16 21 1,24-28 51,2 0 0,-1 1 1,1 0-1,0 0 0,0 0 1,0 0-1,1 0 0,0 1 1,1 0-1,-3 12 0,5-19-17,0 0 0,0 0 0,0 0 0,0 0 0,0-1 0,0 1-1,0 0 1,1 0 0,-1 0 0,0 0 0,0 0 0,1 0 0,-1-1-1,1 1 1,-1 0 0,1 0 0,-1 0 0,1-1 0,-1 1 0,1 0-1,-1-1 1,1 1 0,0 0 0,0-1 0,-1 1 0,1-1 0,1 1-1,30 5 99,36-14-322,-36-1-600,48-21 0,-56 20 457,0 1 0,1 1 1,45-9-1,-69 17 392,0 0 0,0-1 1,-1 1-1,1 0 0,0 0 0,0 0 1,-1 0-1,1 0 0,0 0 1,0 0-1,-1 0 0,1 0 0,0 0 1,0 0-1,-1 0 0,1 0 1,0 1-1,0-1 0,-1 0 0,1 1 1,0-1-1,-1 0 0,1 1 1,-1-1-1,1 1 0,0-1 0,-1 1 1,1-1-1,-1 1 0,1 0 0,-1-1 1,1 1-1,-1-1 0,0 1 1,1 0-1,-1 0 0,0-1 0,0 1 1,1 0-1,-1-1 0,0 1 1,0 0-1,0 0 0,0-1 0,0 1 1,0 0-1,0 1 0,-14 45 1343,3-12-567,12-34-795,0 0 0,-1 0 0,1 0 0,0-1 0,0 1 1,0 0-1,0-1 0,0 1 0,0-1 0,0 1 0,0-1 0,0 1 0,0-1 1,0 0-1,0 1 0,0-1 0,0 0 0,1 0 0,-1 0 0,0 0 0,0 0 0,0 0 1,0 0-1,0 0 0,0-1 0,1 1 0,1-1 0,3 1 54,12-4-221,0 0 0,0 0 1,0-2-1,-1 0 0,0-1 0,0-1 0,28-18 1,-1 3-384,-30 15 378,19-6 57,-34 23 68,-10 7-184,-14 25 440,14-13-5310,10-22-3162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48 11050,'0'0'11275,"0"-8"-8702,1 6-2462,-1 1 0,0-1-1,0 1 1,0-1 0,0 1-1,0-1 1,0 0 0,-1 1-1,1-1 1,0 1 0,-1-1-1,1 1 1,-1-1 0,0 1-1,1-1 1,-1 1 0,0 0-1,0-1 1,0 1 0,0 0 0,0 0-1,0 0 1,0-1 0,0 1-1,-3-1 1,1 1-46,0 1-1,0-1 1,0 1-1,0 0 1,0 0 0,0 0-1,0 0 1,0 1 0,0-1-1,0 1 1,0 0 0,0 0-1,1 0 1,-1 0-1,0 0 1,0 1 0,-4 2-1,-25 13 79,-54 39 0,77-49-147,0 0 0,0 1 0,1 0 0,-1 0 0,2 1 0,-1 0 0,1 0 0,1 1 0,-11 20 0,16-28-20,0 0 0,1 0-1,-1 0 1,0 0 0,1 0 0,-1 0 0,1 0-1,0 0 1,0 0 0,0 0 0,0 0 0,0 0-1,0 0 1,0 0 0,1 0 0,-1 0 0,1 0-1,0 0 1,-1 0 0,1 0 0,0 0 0,0 0 0,0 0-1,0-1 1,1 1 0,-1 0 0,0-1 0,1 1-1,-1-1 1,1 1 0,-1-1 0,1 0 0,3 2-1,5 2-82,1 0 1,0 0-1,0-1 0,1-1 0,11 3 0,12 3-47,-27-6 139,0-1-1,-1 1 0,1 1 0,-1-1 1,1 1-1,-1 0 0,8 7 0,-14-10 22,1 1-1,-1 0 0,0 0 0,1-1 1,-1 1-1,0 0 0,0 0 1,0 0-1,0 0 0,-1 0 0,1 1 1,-1-1-1,1 0 0,-1 0 1,0 0-1,1 0 0,-1 1 0,0-1 1,-1 0-1,1 0 0,0 0 0,-1 1 1,1-1-1,-1 0 0,0 0 1,1 0-1,-1 0 0,0 0 0,0 0 1,0 0-1,-1 0 0,-1 2 0,-19 26 263,0 0-1,-2-2 1,-1-1-1,-40 34 1,-41 45-159,102-101-315,0 0 0,0 0-1,0 0 1,1 1 0,0-1-1,0 1 1,1 0 0,-1 0-1,1-1 1,1 2 0,-2 6-1,2-11 157,1 0-1,0 0 1,0 0-1,0 0 1,1 0-1,-1 1 1,0-1-1,1 0 1,0 0-1,-1 0 1,1-1-1,0 1 0,0 0 1,0 0-1,0 0 1,0 0-1,0-1 1,1 1-1,-1-1 1,1 1-1,-1-1 1,1 1-1,-1-1 1,1 0-1,0 0 1,0 0-1,-1 0 1,1 0-1,0 0 1,0 0-1,0 0 1,0-1-1,0 1 1,4-1-1,49 8-4300,-21-8-1190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18 4901,'0'0'14381,"-11"-4"-11573,9 4-2706,-4-3 75,-1 1 1,1 0-1,-1 0 1,1 0-1,-1 1 1,0 0-1,0 1 1,0 0-1,1 0 1,-1 0-1,0 1 1,0 0-1,1 0 1,-1 0-1,-11 5 1,0 3 51,0 2 1,0 0-1,1 1 0,1 0 1,0 1-1,-24 27 1,32-32-107,1-1 1,1 1-1,0 1 1,0-1-1,1 1 1,0 0-1,0 1 1,1-1-1,0 1 1,0-1-1,2 1 1,-1 0-1,1 1 1,0-1-1,0 13 1,3-21-111,-1 0 0,1 0 0,0 1 0,0-1 0,0 0 0,0 0 0,0 0 0,0 0 0,0 0 0,1 0 0,-1 0 0,1 0 0,-1-1 0,1 1 0,0 0 0,0-1 0,0 1 0,0-1 0,0 0 0,0 0 0,0 0 0,0 0 0,0 0 0,0 0 0,1-1 0,-1 1 0,0-1 0,1 1 0,-1-1 0,0 0 0,1 0 0,2 0 0,7 1 111,1-1 1,-1 0-1,0-1 0,1 0 0,11-3 0,-9 0 23,0-1-1,0 0 0,-1-1 1,0 0-1,0-1 1,-1-1-1,0 0 1,20-17-1,-28 21-85,0 0 1,1-1-1,-2 0 1,1 0-1,-1 0 1,1 0-1,-1-1 0,-1 1 1,1-1-1,-1 0 1,0 0-1,0-1 1,-1 1-1,0-1 0,0 1 1,0-1-1,-1 0 1,0 1-1,-1-1 1,1 0-1,-2-11 0,0 15-143,0 1-1,0-1 1,0 1-1,0 0 1,-1 0-1,1-1 1,-1 1-1,0 0 1,0 0-1,1 1 1,-1-1-1,0 0 1,-1 1-1,1-1 1,0 1-1,0-1 1,-1 1 0,1 0-1,0 0 1,-1 0-1,1 1 1,-1-1-1,0 0 1,1 1-1,-1 0 1,1-1-1,-1 1 1,0 0-1,-4 1 1,-41 5-4491,45-5 3687,0 0 0,-1 0-1,1 0 1,0 0 0,0 1 0,0 0 0,0-1 0,-5 5 0,-10 12-5595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4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19667,'0'0'7559,"-18"52"-6310,4-23-480,3 1-257,2 1-384,3-2-64,2-2-96,4-5-1025,0-5-1889,0-9-2468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14510,'0'0'14157,"10"-5"-12918,17-11-1020,-1 0 0,-1-2 0,-1-1 0,0-1 0,24-27-1,-9 5 47,-2-2 0,33-52 0,-73 132-484,-18 27 570,11-38-328,1 1 0,1 1 0,1 0 0,2 0 0,0 0 0,2 1-1,0 34 1,6-54-2075,1-6-2916,2-2-3941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8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3972,'0'0'20958,"-10"12"-19981,-136 144 1772,135-146-2603,7-7-132,0 0 0,1 1 1,-1-1-1,0 1 0,1 0 1,0 0-1,0 0 0,0 0 0,1 1 1,-1-1-1,1 1 0,-2 5 0,5-9-14,1 0 0,-1-1 0,0 1 0,0 0 0,1-1 0,-1 1 0,1 0 0,-1-1 0,0 0 0,1 1 0,-1-1 0,1 0 0,-1 0 0,1 0 0,-1 0 0,1 0 0,-1 0 0,0 0 0,1-1 0,1 1 0,2-1 6,37 0 67,-22 0-111,-1 1-1,36 4 0,-53-4 31,0 1 0,0 0-1,0 0 1,0 0 0,0 0 0,-1 1 0,1-1 0,0 0-1,-1 1 1,1-1 0,-1 1 0,0 0 0,1-1-1,-1 1 1,0 0 0,0 0 0,0-1 0,0 1-1,-1 0 1,1 0 0,0 0 0,-1 0 0,1 0 0,-1 1-1,0-1 1,0 0 0,0 0 0,0 0 0,0 0-1,0 0 1,0 0 0,-1 3 0,0 3 48,0 1 1,0-1-1,-1 0 1,0 0-1,0 0 1,-1 0-1,-4 9 0,-12 12 128,13-21-92,0 0-1,1 0 1,0 0-1,1 1 1,0-1 0,0 1-1,0 0 1,1 1-1,-2 11 1,5-20-117,1 0 1,-1 0-1,1-1 0,-1 1 1,1 0-1,-1-1 0,1 1 1,0-1-1,-1 1 0,1-1 1,0 1-1,0-1 0,-1 1 1,1-1-1,0 0 0,0 1 1,-1-1-1,1 0 0,0 1 0,0-1 1,1 0-1,18 11-746,-19-7 748,1-1 0,-1 1 0,0-1 0,0 1 0,0 0 0,0 0 0,-1-1 0,1 1 0,-1 0 0,0 0 0,0-1 0,0 1 0,-1 0 0,0 0 1,1-1-1,-3 6 0,-25 61 668,18-49-329,-4 7 26,9-19-241,0-1 0,1 1 0,0 0-1,1 0 1,-1 0 0,2 1 0,-1-1 0,2 1 0,-1-1 0,0 18 0,3-27-98,-1 1-1,1 0 1,0 0-1,-1-1 1,1 1-1,0-1 1,0 1-1,-1-1 1,1 1-1,0-1 1,0 1-1,0-1 1,-1 0-1,1 1 1,0-1-1,0 0 1,0 0-1,0 0 1,0 0-1,0 0 1,0 0-1,1 0 1,28 1-1151,-25-1 620,0 0 82,23 0-3627,-10 2-3622,-9 0-2848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18129,'0'0'6566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86 116 9641,'3'-10'4362,"0"4"-3500,12-38 3817,-10 11 2741,-6 36-7201,0 1 1,0-1-1,-1 1 0,1-1 0,-1 0 0,0 1 0,-5 5 1,-4 9-260,-5 16 38,2 1 1,2 0-1,1 1 1,2 0-1,1 0 1,-4 55-1,11-88 4,1 0-1,0-1 1,0 1 0,0 0 0,0 0-1,0 0 1,1 0 0,-1-1-1,1 1 1,-1 0 0,1-1-1,0 1 1,1 0 0,-1-1-1,0 1 1,1-1 0,-1 1-1,4 3 1,-2-4 2,0 0 1,0-1-1,0 1 0,0-1 1,1 0-1,-1 0 1,0 0-1,0 0 0,1-1 1,-1 1-1,1-1 0,-1 0 1,0 0-1,1 0 0,4-1 1,3 0 16,1-1 1,-1-1 0,1 0 0,-1 0 0,0-1 0,0-1 0,-1 0 0,1 0-1,-1-1 1,0 0 0,0-1 0,-1 0 0,0-1 0,14-14 0,-2-1 73,-1-1 1,-1 0 0,-1-2-1,21-37 1,8-50 54,-44 105-162,-13 32-80,0-3 78,1 0-1,1 0 1,0 1-1,2 0 1,1 0-1,1 1 1,-2 23-1,6-44 16,0 0-1,0-1 0,0 1 0,0 0 1,0-1-1,1 1 0,-1 0 1,0-1-1,1 1 0,0 0 1,-1-1-1,1 1 0,0-1 1,0 1-1,0-1 0,0 1 1,0-1-1,0 0 0,0 0 0,0 1 1,1-1-1,1 2 0,0-2 34,0 0-1,0 0 0,-1 0 0,1 0 0,0 0 0,0-1 0,0 1 0,0-1 0,0 0 0,0 0 0,0 0 1,4 0-1,3-2 127,1 0 0,-1 0 0,0-1 0,0-1 1,0 1-1,15-9 0,-13 4-134,0-1 0,0 0 0,-1-1 0,-1 0 0,0-1 0,0 0 0,-1 0 0,0-1 0,-1 0 0,0-1 0,-1 0 0,-1 0 0,0 0 0,-1-1 0,0 0 0,-1 0 0,-1-1 0,0 1 0,-1 0 0,0-1 0,-1 0 0,-2-25 0,-4 36-1365,-5 11 277,-5 10-1069,-10 40-6528,18-23 1879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7 118 11851,'0'0'3871,"-1"11"-140,0 1-2804,-1-1 75,1 0 1,0 1-1,1-1 0,1 13 1,-1-22-942,0 0 1,0 0-1,0 0 1,1 0-1,-1 0 1,0 0 0,1-1-1,0 1 1,-1 0-1,1 0 1,0 0-1,0-1 1,0 1 0,0 0-1,1-1 1,-1 1-1,0-1 1,1 0-1,-1 1 1,1-1-1,-1 0 1,1 0 0,-1 0-1,1 0 1,0 0-1,0 0 1,0 0-1,-1 0 1,1-1 0,0 1-1,0-1 1,2 1-1,3-2 4,0 1 0,1-1 0,-1 0-1,0 0 1,-1-1 0,1 0 0,0 0-1,0-1 1,-1 0 0,0 0 0,1 0-1,-1-1 1,0 0 0,-1 0 0,10-9-1,-7 6-48,-1 0 0,0-1 0,0 1 0,-1-2 0,1 1 0,-2 0 0,0-1 0,0 0 0,0-1 0,4-12 0,-12 29-483,-1 3 428,0 0 0,0 0 0,1 0-1,1 0 1,-1 0 0,2 0-1,-1 1 1,2-1 0,0 20 0,0-28 43,1-1 0,-1 0-1,0 0 1,1 0 0,-1 1 0,1-1 0,0 0 0,-1 0 0,1 0 0,0 0 0,0 0 0,0 0 0,-1 0 0,1 0 0,0 0 0,0-1 0,0 1 0,1 0 0,-1-1-1,0 1 1,0 0 0,0-1 0,2 1 0,1 0 119,-1 0 1,1-1-1,0 1 0,0-1 0,-1 0 0,1 0 1,0 0-1,4-1 0,0 0 182,-1-1 1,1 0-1,0 0 0,-1 0 1,0-1-1,1 0 0,8-6 1,-9 4-247,0 0 0,-1 0 1,0 0-1,0-1 0,0 0 0,0 0 1,-1-1-1,0 1 0,-1-1 1,1 0-1,-1 0 0,-1-1 0,1 1 1,-1-1-1,-1 0 0,1 0 1,-1 0-1,1-14 0,-3 25-129,-1 1 0,0 0 0,1 0 0,-2-1 0,1 1 0,0-1 0,-1 1 0,0-1 0,1 0 0,-5 6 0,3-6 70,1 0-1,0 1 1,0-1 0,1 1-1,-1-1 1,1 1 0,-1 0-1,1 0 1,0-1-1,0 8 1,8-9 118,0-1-1,0 0 0,0-1 1,0 1-1,0-1 1,9-2-1,39-4 10,-40 3-118,-1 1 0,0 1-1,1 0 1,24 2 0,-38-1-9,-1 1 0,1-1 0,-1 0 0,1 0 0,-1 0 0,1 1 0,-1-1 0,1 0 0,-1 0 0,1 0 0,-1 0 0,1 0 0,-1 0 0,1 0 0,-1 0 0,1 0 0,-1 0 0,1-1 0,-1 1 0,1 0 0,-1 0 0,1 0 0,-1-1 0,0 1 0,1 0 0,-1 0 0,1-1 0,-1 1 0,0 0 0,1-1 0,-1 1 0,0-1 0,1 1 0,-1 0 0,0-1 0,1 1 0,-1-1 0,0 1 0,0-1 0,0 1 0,1-1 0,-1 1 0,0-1 0,0 1 0,0-1 0,0 1 0,0-1 0,0 1 0,0-1 0,0 1 0,0-1 0,0 1 0,0-1 0,0 1 0,-1-1 0,1 1 0,0-1 0,0 1 0,-1-1 0,1-11 0,-1-20 0,-1 1 0,-9-52 0,33 95-2710,-1-3-975,1-2-1,-1-1 1,25 5 0,-4-10-6122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10954,'0'0'11830,"-8"-2"-9737,5 1-1984,0 1 1,1-1-1,-1 1 1,0-1-1,0 1 1,1 0-1,-1 0 1,0 0-1,0 1 1,0-1-1,1 0 1,-1 1-1,0 0 0,1 0 1,-4 1-1,2 1 25,0 0-1,0 0 1,0 0-1,0 1 0,1-1 1,-1 1-1,1 0 1,0 0-1,0 0 1,-2 5-1,1-3-28,1-1 0,-1 1 0,1 0 0,1 0 1,-1 0-1,1 0 0,0 1 0,1-1 0,-1 1 0,1-1 0,1 1 0,-1 6 1,2-11-93,-1-1 0,1 0 0,-1 0 0,1 0 0,0 0 0,0 0 0,-1 0 0,1 0 0,0 0 0,0 0 0,0 0 0,0 0 0,0 0 0,0-1 0,0 1 0,1 0 0,-1-1 0,0 1 0,0-1 0,0 1 0,1-1 0,-1 0 0,0 1 1,0-1-1,1 0 0,-1 0 0,0 0 0,3 0 0,45-1 496,-41 0-420,14-2 9,-1-1-1,1-1 1,40-15-1,-44 13-100,0 0-1,1 2 0,0 0 1,0 2-1,33-3 1,-50 20 970,-3-10-286,0-14-370,1-8-310,-1 8 0,1 1 0,1-1 0,-1 0 0,2 0-1,3-16 1,-5 24-2,1 0 0,0 0 0,0 0 0,0 0 0,0 0 0,1 0 0,-1 0 0,0 0-1,1 0 1,-1 1 0,1-1 0,0 0 0,0 1 0,-1 0 0,1-1 0,0 1 0,0 0 0,0 0-1,0 0 1,1 0 0,-1 0 0,0 1 0,0-1 0,0 1 0,1-1 0,-1 1 0,0 0 0,1 0-1,2 0 1,14 0-565,40 0-1032,-21 0-6845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16752,'0'0'10218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3 149 3235,'0'0'21482,"-1"-8"-20238,0 5-1168,1 0 1,0 1 0,0-1 0,0 0 0,0 1-1,1-1 1,-1 0 0,1 1 0,-1-1 0,1 1-1,0-1 1,0 1 0,0-1 0,0 1 0,1-1-1,-1 1 1,1 0 0,-1 0 0,3-2 0,0 1-17,-1 0 0,1 0 1,0 1-1,0-1 0,0 1 1,1 0-1,-1 0 0,1 1 1,-1 0-1,1-1 0,-1 1 1,1 1-1,6-1 0,-10 0-59,1 0 0,0 1 0,-1 0 0,1-1 0,0 1 0,-1 0 0,1 0 0,0 0-1,-1 0 1,1 0 0,0 0 0,-1 1 0,1-1 0,0 0 0,-1 1 0,1-1 0,-1 1-1,1 0 1,-1 0 0,1-1 0,-1 1 0,1 0 0,-1 0 0,0 0 0,1 0-1,-1 1 1,0-1 0,0 0 0,0 1 0,0-1 0,1 2 0,-2 0-2,0 1 1,0-1-1,0 1 1,0-1 0,-1 0-1,1 1 1,-1-1-1,0 0 1,0 1-1,0-1 1,-1 0 0,1 0-1,-1 0 1,1 0-1,-5 5 1,-18 24 58,19-27-47,0 0-1,0 0 1,1 1 0,0 0-1,0 0 1,0 0 0,1 0 0,0 0-1,0 1 1,1-1 0,-3 10 0,7-15 1,0-1 0,-1 1 1,1 0-1,0-1 0,0 1 1,0-1-1,-1 1 1,1-1-1,0 0 0,0 0 1,0 0-1,0 0 0,0 0 1,0 0-1,0-1 0,0 1 1,-1-1-1,3 0 1,14-4 14,0-2 1,-1 0 0,1-1 0,-2-1 0,1 0 0,21-18 0,87-76 107,-123 101-134,-1 1-3,0 0 1,-1 0-1,1 1 1,0-1-1,0 0 1,-1 1-1,1-1 1,0 0-1,0 1 1,0-1-1,0 1 1,0-1 0,0 1-1,0-1 1,0 1-1,0 0 1,0 0-1,0-1 1,0 1-1,2 0 1,-3 16-64,-18 33-8,17-46 81,-2 5 77,0 1-1,0 0 0,1-1 0,0 1 1,1 0-1,0 0 0,0 0 0,2 18 0,-1-26-45,1 0 0,-1 0 0,1 0 0,0 0 0,-1-1 0,1 1 0,0 0 0,0 0 0,-1-1 0,1 1 0,0 0 0,0-1 0,0 1 0,0-1 0,0 1 0,0-1 0,0 1 0,0-1 0,0 0 0,1 1 0,-1-1 0,0 0 0,0 0 0,0 0 0,0 0 0,0 0 0,0 0 0,2 0 0,37-4 902,-30 0-903,1-1 1,-1 0-1,0-1 1,0 0 0,-1-1-1,1 0 1,-2 0-1,1-1 1,-1 0-1,0 0 1,-1-1-1,1 0 1,-2 0 0,0-1-1,0 0 1,0 0-1,5-17 1,-10 26-157,-18 58-234,17-56 357,1-1 1,-1 1-1,1-1 0,-1 1 1,1-1-1,-1 1 1,1-1-1,-1 1 0,1-1 1,0 0-1,-1 1 0,1-1 1,0 0-1,-1 0 1,1 0-1,0 1 0,0-1 1,-1 0-1,1 0 0,0 0 1,-1 0-1,1 0 1,0 0-1,0 0 0,-1 0 1,1-1-1,0 1 0,-1 0 1,1 0-1,0-1 1,-1 1-1,1 0 0,0-1 1,-1 1-1,1 0 0,-1-1 1,2 0-1,28-14 319,-3-5-274,-1-2 0,-2-1 0,26-30-1,-43 46-45,-6 24-775,-9 12 779,7-25 1,-21 48 4,21-48 9,0 0 0,-1 0-1,2 0 1,-1 0 0,0 1 0,1-1-1,0 0 1,0 0 0,0 0-1,0 0 1,2 7 0,-1-11 1,1 1 0,-1 0 1,1 0-1,-1-1 0,1 1 1,0 0-1,-1-1 0,1 0 0,0 1 1,-1-1-1,1 0 0,0 0 0,-1 0 1,3 0-1,1-1-3776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17777,'0'0'11947,"59"48"-21043,-44-34 1632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10730,'0'0'13293,"-10"3"-11233,-32 3-736,21-4-944,0 1 0,0 1 0,1 1 1,-25 9-1,45-14-418,-1 0 0,1 0 0,0 0 0,-1 0 0,1 0 1,0 0-1,-1 1 0,1-1 0,0 0 0,0 0 0,-1 0 1,1 0-1,0 1 0,0-1 0,-1 0 0,1 0 0,0 1 0,0-1 1,0 0-1,-1 0 0,1 1 0,0-1 0,0 0 0,0 0 1,0 1-1,0-1 0,-1 0 0,1 1 0,0-1 0,0 0 0,0 1 1,0-1-1,0 0 0,0 1 0,11 6-577,21 0 175,-30-7 348,41 5-615,-32-4 636,-1 0 1,1 0-1,0 0 0,-1 2 0,1-1 1,-1 1-1,0 1 0,1 0 0,12 7 0,-22-10 105,0 0-1,0-1 1,0 1-1,0 0 1,0 0-1,0 0 0,0 0 1,0 0-1,-1 0 1,1 1-1,0-1 0,-1 0 1,1 0-1,-1 0 1,1 1-1,-1-1 1,1 0-1,-1 1 0,0-1 1,0 0-1,0 0 1,0 1-1,0-1 1,0 1-1,0-1 0,0 0 1,0 1-1,-1-1 1,1 0-1,0 0 1,-1 1-1,1-1 0,-1 0 1,0 0-1,1 0 1,-1 1-1,0-1 1,0 0-1,1 0 0,-1 0 1,0 0-1,0 0 1,0-1-1,-2 2 1,-4 5 384,-1-1 1,0 0 0,0-1 0,-13 7-1,10-6-472,-1 0 1,0-1-1,0 0 0,-1-1 0,1-1 0,-1 0 0,0-1 0,-25 2 0,38-4-262,-1 0 0,1 0 0,-1 0 0,1 0 1,-1-1-1,1 1 0,-1 0 0,1 0 0,-1-1 1,1 1-1,-1 0 0,1-1 0,-1 1 0,1 0 0,0-1 1,-1 1-1,1-1 0,-1 1 0,1 0 0,0-1 1,0 1-1,-1-1 0,1 1 0,0-1 0,0 1 0,0-1 1,-1 1-1,1-1 0,0 0 0,0 1 0,0-1 1,0 1-1,0-1 0,0 1 0,0-1 0,0 1 1,0-1-1,0 1 0,1-1 0,-1 0 0,0 1 0,0-1 1,1 0-1,4-13-9870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17 13229,'0'0'12086,"-6"-5"-11446,5 4-579,-1 0-1,0-1 1,0 1-1,0 0 0,0 0 1,0 0-1,0 1 1,0-1-1,0 0 1,0 1-1,0-1 1,0 1-1,0 0 1,0 0-1,-1 0 0,1 0 1,0 0-1,0 0 1,0 0-1,-4 2 1,1 0 113,0 0 0,0 0 0,0 1 0,0 0 0,0 0 1,1 0-1,0 0 0,-1 1 0,-4 5 0,8-8-168,0-1-1,1 1 1,-1-1-1,0 1 1,1 0-1,-1-1 1,0 1-1,1 0 1,-1-1 0,1 1-1,-1 0 1,1 0-1,-1 0 1,1 0-1,-1-1 1,1 1-1,0 0 1,0 0-1,-1 0 1,1 0 0,0 0-1,0 0 1,0 0-1,0 0 1,0 0-1,0 0 1,0 0-1,1 0 1,-1-1-1,0 1 1,0 0 0,1 0-1,-1 0 1,0 0-1,1 0 1,-1 0-1,1-1 1,0 1-1,-1 0 1,1 0-1,-1-1 1,1 1-1,0 0 1,-1-1 0,1 1-1,0-1 1,0 1-1,0-1 1,1 1-1,7 4-132,0-1-1,1-1 0,-1 0 0,13 3 1,3 1-281,-21-5 375,1 0 0,-1 0-1,0 1 1,0-1 0,0 1-1,0 0 1,-1 0 0,1 0 0,-1 1-1,0-1 1,0 1 0,5 6-1,-8-8 69,1-1-1,0 1 0,0 0 0,-1-1 1,1 1-1,-1 0 0,1 0 0,-1 0 1,0 0-1,0-1 0,0 1 1,0 0-1,0 0 0,0 0 0,0 0 1,-1-1-1,1 1 0,-1 0 0,1 0 1,-1 0-1,0-1 0,0 1 1,1 0-1,-1-1 0,0 1 0,-1-1 1,1 1-1,0-1 0,0 0 0,-1 1 1,1-1-1,0 0 0,-1 0 1,1 0-1,-3 1 0,-5 4-51,0-1 1,0 1-1,0-2 0,-1 0 0,0 0 0,0 0 1,0-2-1,0 1 0,-1-1 0,1 0 1,0-1-1,-1-1 0,-11 0 0,21 0-153,1 0 0,-1 0-1,1 0 1,-1 0 0,1 0 0,-1 0-1,1 0 1,-1 0 0,1 0 0,0 0-1,-1 0 1,1-1 0,-1 1 0,1 0-1,0 0 1,-1-1 0,1 1 0,-1 0-1,1 0 1,0-1 0,0 1 0,-1 0-1,1-1 1,0 1 0,-1-1 0,1 1-1,0 0 1,0-1 0,0 1 0,-1-1-1,1 1 1,0 0 0,0-1-1,0 1 1,0-1 0,0 1 0,0-1-1,0 1 1,0-1 0,0 1 0,0-1-1,0 1 1,0 0 0,1-2 0,-1 0-838,0-15-8452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13453,'0'0'10938,"9"4"-8653,-1-1-1979,0 0-1,0 0 1,0-1-1,0 0 1,0-1 0,14 2-1,-18-3-239,0 0 0,0-1 0,1 1 0,-1-1 0,0 0 0,0 0 0,0 0 0,1 0-1,-1-1 1,-1 1 0,1-1 0,0 0 0,0-1 0,-1 1 0,1 0 0,-1-1 0,5-4 0,11-21-108,-18 17-15,-18 13-31,11 2 89,0 0 1,0 1-1,0-1 1,0 1-1,1 0 0,0 1 1,0-1-1,0 1 1,1 0-1,0 0 0,0 1 1,0-1-1,1 1 1,0 0-1,0-1 0,1 1 1,0 1-1,-2 12 1,4-19 6,1 0 1,0 0-1,-1 0 1,1-1 0,0 1-1,0 0 1,0 0-1,0 0 1,0-1 0,0 1-1,0-1 1,0 1-1,0-1 1,0 1-1,1-1 1,-1 1 0,0-1-1,0 0 1,0 0-1,1 1 1,-1-1 0,0 0-1,0 0 1,0 0-1,1-1 1,-1 1 0,1 0-1,40-3 168,-27 0-154,0 0-1,0-2 1,22-9 0,-25 9-43,0 1 0,-1 0 1,1 0-1,1 1 0,-1 1 0,16-2 0,-27 9 5,0-1 0,0 0 0,0 1 0,-1-1-1,0 1 1,0-1 0,0 1 0,0-1 0,-2 5 0,2-7 38,0-1-8,0 0 0,0 0-1,0-1 1,0 1 0,0 0-1,1-1 1,-1 1 0,0 0-1,0-1 1,1 1 0,-1 0-1,0-1 1,1 1 0,-1-1-1,0 1 1,1 0-1,-1-1 1,1 1 0,-1-1-1,1 1 1,-1-1 0,1 0-1,-1 1 1,1-1 0,0 1-1,-1-1 1,2 1 0,27 5 190,43-8-378,-54 1-121,11 4-1709,-29-3 1781,1 1 1,-1-1-1,1 1 1,-1 0-1,0-1 0,1 1 1,-1 0-1,0-1 0,1 1 1,-1 0-1,0-1 0,0 1 1,0 0-1,1-1 1,-1 1-1,0 0 0,0 0 1,0-1-1,0 1 0,0 0 1,-1 0-1,1-1 1,0 1-1,0 0 0,0-1 1,-1 1-1,1 0 0,0-1 1,-1 1-1,1 0 0,0-1 1,-1 1-1,1-1 1,-2 2-1,0 1-6258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14606,'0'0'10378,"-22"58"-8264,12-31-673,7 4-736,-3-4-481,6 0-160,0-1-352,0-4-2147,9-7-2497,8-4-4485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182 135 15086,'-9'0'2926,"2"0"-2654,0 0 0,-1 0 0,1 1 1,0 0-1,0 1 0,0-1 1,0 1-1,0 1 0,0-1 0,0 1 1,1 0-1,-1 1 0,1 0 0,0 0 1,0 0-1,1 1 0,-1-1 0,-7 9 1,10-9-170,-1-1 1,0 1 0,1 0 0,0 0 0,0 0-1,0 1 1,1-1 0,-1 1 0,1-1 0,0 1-1,0 0 1,1 0 0,0-1 0,-1 1 0,2 0-1,-1 1 1,0 8 0,2-12-48,0-1 0,1 1 0,-1-1-1,0 0 1,1 0 0,-1 0 0,1 0 0,0 0 0,-1 0-1,1 0 1,-1 0 0,1 0 0,0-1 0,0 1 0,0-1-1,-1 1 1,1-1 0,0 0 0,0 0 0,0 0 0,0 0-1,0 0 1,-1 0 0,1 0 0,3-1 0,52-7 1583,-40 2-1563,1-1-1,-1 0 1,0-2 0,0 0 0,-1-1-1,0 0 1,-1-1 0,15-14-1,-10 6-67,0 0 0,-2-2 0,0 0 0,27-43 0,-23 16-291,-24 45-366,-5 8 453,-9 8 133,15-11 51,-28 30 136,-27 41 0,50-65-56,1 0 0,0 0 0,0 0 0,1 1 0,0-1 0,0 1 0,1 0 0,1 1 0,-1-1 0,1 0 0,-1 19 0,3-27-94,0 0 1,1 1 0,-1-1-1,1 0 1,-1 0 0,0 0-1,1 0 1,0 0 0,-1 0-1,1 0 1,0 0 0,-1 0-1,1 0 1,0 0 0,0 0-1,0 0 1,0 0 0,0-1-1,0 1 1,0 0 0,0-1-1,0 1 1,0-1 0,1 1-1,-1-1 1,0 0 0,0 1-1,0-1 1,0 0-1,1 0 1,1 0 0,44 1-4265,-41-2 3092,32-3-6655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125 193 16143,'-11'4'4725,"1"-1"-3606,-2 0 119,0 1 1,0 1 0,0 0 0,1 0 0,0 1 0,-20 14-1,31-20-1234,0 0 0,-1 0 0,1 0 0,0 0 0,0 0-1,0 1 1,0-1 0,-1 0 0,1 0 0,0 0-1,0 0 1,0 1 0,0-1 0,0 0 0,0 0 0,0 0-1,-1 1 1,1-1 0,0 0 0,0 0 0,0 1 0,0-1-1,0 0 1,0 0 0,0 0 0,0 1 0,0-1 0,0 0-1,0 0 1,0 1 0,0-1 0,1 0 0,-1 0 0,0 0-1,0 1 1,0-1 0,0 0 0,0 0 0,0 0 0,0 1-1,1-1 1,-1 0 0,0 0 0,0 0 0,0 0 0,0 1-1,1-1 1,-1 0 0,0 0 0,0 0 0,18 4 0,21-5-92,-23-1-154,-1-2-1,1 0 1,-1 0-1,0-2 0,0 0 1,-1-1-1,26-15 1,35-16-1074,-82 67 756,-25 17 885,26-40-183,1 1-1,-1 0 1,1 0-1,1 0 1,0 1-1,0-1 0,0 1 1,1 0-1,0 0 1,0 0-1,-1 10 1,4-17-145,0-1 0,0 1 1,0 0-1,0-1 0,0 1 1,1 0-1,-1-1 0,0 1 1,0-1-1,1 1 0,-1 0 1,0-1-1,1 1 1,-1-1-1,0 1 0,1-1 1,-1 1-1,1-1 0,-1 1 1,1-1-1,-1 1 0,1-1 1,-1 0-1,1 1 0,0-1 1,-1 0-1,2 1 0,25 5-707,35-8-2558,-55 2 2361,93-14-9289,-99 14 10211,-1 1 1,1-1-1,-1 0 0,0 0 0,1 0 1,-1 0-1,0 0 0,1 0 1,-1 1-1,0-1 0,1 0 0,-1 0 1,0 1-1,1-1 0,-1 0 0,0 0 1,0 1-1,1-1 0,-1 0 1,0 1-1,0-1 0,0 0 0,0 1 1,1-1-1,-1 0 0,0 1 0,0-1 1,0 0-1,0 1 0,0-1 1,0 1-1,0-1 0,0 0 0,0 1 1,0-1-1,0 0 0,0 1 0,0-1 1,0 1-1,0-1 0,0 0 1,-1 1-1,1-1 0,0 0 0,0 1 1,0-1-1,-1 0 0,1 1 0,-1-1 1,-10 21 1964,-17 11 696,0 0 0,-3-2 0,-46 37-1,91-81-2257,1-2-1,20-28 1,-4 5-843,63-78-496,-46 55-94,3 1 0,115-106-1,-162 164 1002,1 0-1,-1 0 0,0 0 0,1 1 0,-1-1 0,8-2 0,-11 5 14,-1 0-1,0 0 1,0 0-1,1-1 0,-1 1 1,0 0-1,0 0 0,1 0 1,-1 0-1,0 0 0,0 0 1,1 0-1,-1 0 0,0 0 1,0 0-1,1 0 1,-1 0-1,0 0 0,0 0 1,1 1-1,-1-1 0,0 0 1,0 0-1,1 0 0,-1 0 1,0 0-1,0 0 1,0 1-1,1-1 0,-1 0 1,0 0-1,0 0 0,0 1 1,0-1-1,0 0 0,1 0 1,-1 0-1,0 1 1,0-1-1,0 0 0,-7 21-19,-10 4 136,-17 34 442,33-56-553,-1-1-1,1 1 1,0 0-1,1 0 0,-1 0 1,0 0-1,1 0 1,0 0-1,-1 0 0,1 0 1,0 0-1,1 0 1,-1 0-1,0 0 0,1-1 1,0 1-1,0 0 1,2 5-1,-1-5-136,1 1 0,1-1 0,-1 0 1,0 0-1,1-1 0,-1 1 0,1-1 0,0 0 0,0 1 0,0-2 1,0 1-1,0 0 0,1-1 0,-1 0 0,5 1 0,36 16-1162,-43-17 1303,0 0 0,0 0 0,-1 1 0,1-1-1,0 0 1,-1 1 0,1 0 0,-1-1 0,0 1-1,1 0 1,-1 0 0,0-1 0,0 1 0,0 0-1,0 0 1,-1 0 0,1 0 0,0 4 0,-1-4 122,0-1 1,0 1 0,0 0-1,-1-1 1,1 1 0,-1-1 0,1 1-1,-1 0 1,0-1 0,1 1-1,-1-1 1,0 0 0,0 1 0,0-1-1,0 0 1,0 1 0,0-1-1,-1 0 1,1 0 0,0 0-1,0 0 1,-1 0 0,1 0 0,-1-1-1,1 1 1,-1 0 0,1-1-1,-3 2 1,-51 14 1874,49-15-1693,-7 2-352,-1 0 0,0-1 1,0 0-1,0-2 0,0 1 1,-14-3-1,13-4-5923,8-8-7906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14157,'0'0'3598,"0"13"86,-11 158 2830,-2 32-4615,11-169-1843,1-23-41,1 0 0,-1 0 0,2 0 0,0 0 0,0-1 0,4 16-1,-1-75-2309,-8 20 775,-2-1-1,-1 1 1,-2 0-1,-15-36 1,27 69 1377,-1-1 0,1 0 0,0 1 0,0-1 1,0 0-1,0-1 0,0 1 0,1 0 0,4 2 0,3 2-968,0-1-1,0 0 0,1 0 1,0-1-1,19 5 1,4-3-2962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12172,'0'0'7329,"2"-8"-4500,8-30-618,-9 37-2141,-1 0 1,0 0-1,1 0 0,-1 0 1,0 0-1,0 0 1,0 0-1,0 0 1,0 0-1,0 0 1,0 0-1,0 0 1,0 0-1,-1 0 1,1 0-1,0 0 1,-1 0-1,1 0 1,0 0-1,-1 0 1,0 0-1,1 0 1,-1 0-1,1 1 1,-1-1-1,0 0 1,1 0-1,-1 1 1,0-1-1,0 0 1,0 1-1,0-1 1,0 1-1,1-1 0,-1 1 1,0-1-1,0 1 1,0 0-1,0 0 1,0-1-1,0 1 1,0 0-1,0 0 1,0 0-1,0 0 1,-2 0-1,-1 0-51,1 0-1,-1 1 1,0-1-1,0 1 1,1 0-1,-1 0 0,0 0 1,1 0-1,-1 1 1,1-1-1,-4 3 1,-2 4-33,0 0 0,0 1 1,1 0-1,0 1 1,0-1-1,1 1 1,1 1-1,-1 0 1,2 0-1,-5 12 0,3-8 20,2 1 1,0 1-1,1-1 0,0 1 0,1-1 0,0 32 0,2-46-6,1-1-1,0 0 1,0 1 0,0-1 0,0 0 0,0 1 0,0-1-1,1 0 1,-1 1 0,0-1 0,1 0 0,-1 0 0,1 1-1,-1-1 1,1 0 0,0 0 0,-1 0 0,1 0 0,0 1 0,0-1-1,0 0 1,0-1 0,0 1 0,0 0 0,0 0 0,0 0-1,0-1 1,0 1 0,1 0 0,-1-1 0,0 1 0,0-1-1,1 1 1,-1-1 0,0 0 0,1 0 0,-1 1 0,0-1-1,1 0 1,-1 0 0,0 0 0,1-1 0,-1 1 0,0 0-1,0 0 1,1-1 0,-1 1 0,0-1 0,1 1 0,1-2-1,5-1-34,-1 0-1,1 0 0,-1-1 1,1 0-1,-1-1 0,0 0 1,6-5-1,29-39-584,-33 37 544,1 0 0,0 1 1,11-10-1,-20 20 68,-1 1 0,1 0 0,-1 0 0,1 0 0,-1-1 0,1 1 0,-1 0 0,1 0 0,-1 0 0,1 0 0,0 0 0,-1 0 0,1 0 0,-1 0 0,1 0 0,-1 0 0,1 0 0,-1 1 0,1-1 0,-1 0 0,1 0 0,-1 0 0,1 1 0,-1-1 0,1 0-1,-1 0 1,0 1 0,1-1 0,-1 1 0,1-1 0,-1 0 0,0 1 0,1-1 0,-1 1 0,0-1 0,0 1 0,1-1 0,-1 0 0,0 1 0,0-1 0,0 1 0,1 0 0,-1-1 0,0 1 0,0-1 0,0 1 0,0-1 0,0 2 0,8 34-119,-7-30 129,4 22-28,-4-19 25,0 1 1,1 0-1,0-1 0,1 1 0,0-1 0,0 0 1,6 11-1,-9-20-1,1 1 1,-1 0 0,1-1 0,-1 1-1,1 0 1,-1-1 0,1 1-1,0-1 1,-1 1 0,1 0-1,0-1 1,0 0 0,-1 1-1,1-1 1,0 1 0,0-1-1,-1 0 1,1 0 0,0 1-1,0-1 1,0 0 0,0 0-1,-1 0 1,1 0 0,0 0-1,0 0 1,0 0 0,0 0 0,-1 0-1,1-1 1,0 1 0,0 0-1,0-1 1,-1 1 0,1 0-1,0-1 1,0 1 0,-1-1-1,1 1 1,0-1 0,-1 1-1,1-1 1,0 1 0,-1-1-1,1 0 1,-1 1 0,1-1-1,0-1 1,20-36-1360,-18 27 1226,-1 0 0,-1 0 0,1 0-1,-2 0 1,0 0 0,0 0 0,-1-1 0,-3-15-1,-3 14 681,0 17-361,7-3-175,0-1 0,0 1 0,0 0 0,0-1-1,0 1 1,0 0 0,0 0 0,0-1 0,0 1 0,0 0-1,1-1 1,-1 1 0,0 0 0,1-1 0,-1 1-1,0 0 1,1-1 0,-1 1 0,1-1 0,-1 1 0,0-1-1,1 1 1,0-1 0,-1 1 0,1-1 0,-1 1 0,1-1-1,-1 0 1,1 1 0,0-1 0,-1 0 0,1 1 0,0-1-1,-1 0 1,1 0 0,0 0 0,0 0 0,-1 0 0,1 0-1,0 0 1,0 0 0,8 1 152,1 0 0,-1-1 0,0-1-1,0 1 1,0-1 0,0-1 0,0 0 0,-1 0 0,1-1-1,0 0 1,-1 0 0,0-1 0,0 0 0,0 0 0,12-10-1,-2 1-91,0-2-1,-1-1 0,0 0 0,28-37 1,-47 108-694,2-53 626,-4 19 274,1 0-1,0 0 0,2 0 0,2 26 0,0-46-264,0 0 0,0 0 0,0 0 0,0 0 0,0-1 0,0 1 0,1 0 0,-1-1 0,0 1 0,0-1 0,1 1 0,-1-1 0,1 1 1,-1-1-1,0 0 0,1 0 0,-1 0 0,1 0 0,-1 0 0,0 0 0,1 0 0,-1 0 0,1 0 0,-1-1 0,2 0 0,4 1-1291,-6 9-11435,-1-3 5691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13164,'-1'8'1015,"-54"355"12587,53-347-13340,1-8-204,0-1 1,0 1 0,1 0-1,0-1 1,0 1 0,3 14 0,-3-22-52,1 0-1,-1 1 1,1-1 0,-1 0 0,1 0 0,-1 0 0,1 0 0,-1 0 0,1 0 0,-1 0 0,1 0 0,-1 0 0,1 0 0,0 0 0,-1 0 0,1-1 0,-1 1 0,1 0 0,-1 0 0,0 0-1,1-1 1,-1 1 0,1 0 0,-1-1 0,1 1 0,-1 0 0,0-1 0,1 1 0,-1 0 0,0-1 0,1 1 0,-1-1 0,0 1 0,1-1 0,-1 1 0,0-1 0,0 1 0,0-1 0,1 0-1,13-18 37,-1-10-163,-11 24 63,0 0 0,0 0 0,1 0 0,0 0 0,-1 0 0,1 1-1,7-8 1,-7 10 4,0 1 0,-1 0 0,1 1 0,0-1 0,0 0 0,0 1-1,0-1 1,0 1 0,0 0 0,0 0 0,5 1 0,16-2 44,-12-2 27,0 0 0,-1-1 0,1 0-1,-1-1 1,0-1 0,-1 0 0,0 0-1,1-1 1,-2 0 0,1 0-1,-1-1 1,0-1 0,-1 0 0,0 0-1,-1 0 1,1-1 0,-2 0 0,1-1-1,-2 1 1,1-1 0,-2 0 0,1 0-1,-1-1 1,-1 0 0,0 1-1,-1-1 1,2-20 0,-4 31-24,1 0 0,-1 0 0,0 0-1,0-1 1,0 1 0,0 0 0,0 0 0,0 0 0,0 0 0,0-1 0,0 1 0,-1 0 0,1 0 0,0 0-1,-1 0 1,1-1 0,-1 1 0,1 0 0,-1 0 0,0 0 0,1 0 0,-1 0 0,0 0 0,0 1-1,0-1 1,1 0 0,-1 0 0,0 0 0,0 1 0,0-1 0,0 1 0,0-1 0,-1 1 0,1-1 0,0 1-1,0-1 1,0 1 0,0 0 0,0 0 0,-1 0 0,1-1 0,0 1 0,0 0 0,0 0 0,-1 1-1,1-1 1,0 0 0,0 0 0,0 1 0,0-1 0,-1 0 0,-1 2 0,-3 0-41,1 1 1,-1 0-1,0 0 1,1 1-1,0 0 1,0 0-1,0 0 0,-8 9 1,4-2 46,0 2 0,1-1 0,-9 18-1,14-24 1,0-1-1,1 1 0,0-1 0,0 1 0,1 0 0,-1 0 0,1 0 1,1 0-1,-1 0 0,1 0 0,0 8 0,1-12 3,0 0 0,0 0 0,0 0 0,0 0 0,0 0 0,0 0 0,0-1 0,1 1 0,-1 0 0,1-1 0,-1 1 0,1-1 0,-1 1 0,1-1 0,0 0 0,0 1 0,0-1 0,0 0 0,0 0 0,0 0 0,3 0 0,55 16 99,-35-12-80,-11-1-123,0 1 1,0 0 0,0 1 0,-1 0 0,20 13-1,-30-17 82,0 0 0,1 0-1,-1 1 1,0 0-1,-1-1 1,1 1 0,0 0-1,-1 0 1,1 0-1,-1 0 1,0 1-1,0-1 1,-1 1 0,1-1-1,-1 1 1,1 0-1,-1 0 1,0-1 0,-1 1-1,1 0 1,-1 0-1,1 0 1,-1 0-1,0 0 1,-1 0 0,0 5-1,1-8-30,-1 0-1,1 0 0,-1 0 1,1 0-1,-1 1 0,1-1 0,-1 0 1,0 0-1,0 0 0,0 0 1,1-1-1,-1 1 0,0 0 1,0 0-1,0 0 0,0-1 1,0 1-1,-1 0 0,1-1 1,0 1-1,0-1 0,0 0 1,0 1-1,-1-1 0,1 0 1,-2 1-1,-37-1-7444,35 0 5550,-30-3-12334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5541,'0'0'9257,"64"55"-9321,-38-34-4645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14286,'0'0'4014,"-1"12"-170,-1 11-1670,-2 0 1,-11 40-1,14-62-2128,0 1 1,1-1-1,-1 1 0,1 0 0,-1-1 0,1 1 1,0 0-1,-1-1 0,1 1 0,0 0 0,0 0 1,0-1-1,0 1 0,1 0 0,-1 0 0,0-1 1,1 1-1,0 2 0,0-4-33,-1 1 1,1-1-1,0 1 1,0-1-1,-1 0 1,1 1-1,0-1 0,0 0 1,0 1-1,-1-1 1,1 0-1,0 0 1,0 0-1,0 0 0,0 0 1,-1 0-1,1 0 1,0 0-1,0 0 1,0 0-1,0 0 0,0 0 1,-1-1-1,1 1 1,1-1-1,9-3-68,0-1-1,-1-1 0,19-11 1,-25 14 6,14-10-247,31-20-94,-46 32 373,-1-1 0,0 1 0,1 0 0,0 0-1,-1 0 1,1 0 0,0 0 0,-1 0-1,1 1 1,0-1 0,0 1 0,0 0-1,-1 0 1,1 0 0,5 1 0,-6 2 16,-1 0 1,0 0-1,0 0 1,-1 0-1,1 0 0,-1 0 1,1 0-1,-1 0 1,0 0-1,0 0 1,0 1-1,-1-1 1,0 3-1,1 2 46,0-6-25,0 0 0,0 0-1,0-1 1,0 1 0,0 0-1,0 0 1,0 0 0,1 0-1,-1 0 1,1-1 0,0 1-1,-1 0 1,1-1 0,0 1-1,0 0 1,0-1 0,0 1-1,3 2 1,-3-3 2,1 0-1,0-1 1,0 1 0,0 0-1,0-1 1,0 1-1,0-1 1,0 0 0,0 0-1,0 0 1,0 0 0,0 0-1,0 0 1,0 0-1,0-1 1,0 1 0,0-1-1,3 0 1,7-3-274,-1-1 1,1 0 0,-1-1-1,0 0 1,14-11 0,-14 10-288,-1 0 0,1 1 0,1 0 1,-1 0-1,20-5 0,-30 11 546,0 0-1,-1 0 1,1 1-1,0-1 1,-1 0-1,1 1 1,-1-1-1,1 0 0,-1 1 1,1-1-1,-1 1 1,1-1-1,-1 1 1,1 0-1,-1-1 1,0 1-1,1-1 0,-1 1 1,0 0-1,0-1 1,1 1-1,-1-1 1,0 1-1,0 0 1,0-1-1,0 1 0,0 0 1,0 0-1,0-1 1,0 1-1,0 0 1,0-1-1,0 1 0,0 0 1,0-1-1,-1 1 1,1 0-1,0-1 1,-1 1-1,-5 42 245,4-34-290,2-7-20,0 9-1478,7-8-6246,6-3-2702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1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10122,'0'0'16501,"10"8"-15535,29 22-230,-38-30-707,0 1-1,0 0 0,1-1 0,-1 1 0,0-1 0,0 0 1,0 1-1,0-1 0,0 0 0,1 1 0,-1-1 1,0 0-1,0 0 0,0 0 0,1 0 0,-1 0 0,0 0 1,0-1-1,0 1 0,1 0 0,-1-1 0,0 1 0,0-1 1,0 1-1,0-1 0,0 1 0,0-1 0,0 0 0,0 1 1,0-1-1,0 0 0,0 0 0,0 0 0,-1 0 0,1 1 1,1-4-1,0 2 13,0-1 1,-1 0 0,1 0-1,-1 0 1,0 0-1,0 0 1,0 0 0,0-1-1,0 1 1,0-3 0,-1 5-46,0 1 1,0-1 0,0 1 0,0 0 0,0-1 0,0 1 0,0-1 0,0 1 0,0 0 0,-1-1 0,1 1 0,0 0 0,0-1-1,0 1 1,0-1 0,-1 1 0,1 0 0,0 0 0,0-1 0,-1 1 0,1 0 0,0-1 0,0 1 0,-1 0 0,1 0 0,0-1-1,-1 1 1,1 0 0,0 0 0,-1 0 0,1 0 0,0-1 0,-1 1 0,1 0 0,-1 0 0,-18 4-272,-12 17-172,26-13 401,0 0 1,0 0-1,1 0 1,0 1-1,0 0 1,1 0-1,1 0 1,-4 17-1,5-23 37,1-1 1,0 0-1,-1 0 1,1 1-1,0-1 0,0 0 1,0 1-1,0-1 0,0 0 1,1 1-1,-1-1 1,1 0-1,-1 0 0,1 0 1,0 1-1,0-1 0,0 0 1,0 0-1,0 0 1,1 0-1,-1 0 0,1-1 1,-1 1-1,1 0 0,0-1 1,-1 1-1,1-1 1,0 1-1,0-1 0,0 0 1,0 0-1,0 0 0,0 0 1,0 0-1,1 0 0,-1-1 1,0 1-1,0-1 1,1 1-1,2-1 0,1 0-433,0 0-1,0 0 0,1 0 0,-1-1 0,0 0 1,0 0-1,1 0 0,-1-1 0,0 0 1,6-3-1,-1-1-1996,1-1-1,-1 0 1,20-17 0,10-11-5558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12684,'0'0'9070,"-5"8"-7618,-8 16-862,1 0 0,0 1 0,2 1 0,1-1-1,1 2 1,2-1 0,0 1 0,2 0 0,-2 32 0,6-51-514,4 48 62,-5-55-131,1 0 1,1 0-1,-1 0 0,0 0 0,0 0 1,0 0-1,0 0 0,1 0 0,-1 0 1,0 0-1,1 0 0,-1 0 0,1 0 1,-1 0-1,1 0 0,-1-1 0,1 1 1,0 0-1,-1 0 0,1-1 0,0 1 1,0 0-1,-1-1 0,1 1 0,0-1 1,0 1-1,0-1 0,0 1 0,0-1 1,0 0-1,0 1 0,0-1 0,0 0 1,0 0-1,0 0 0,0 0 1,0 0-1,0 0 0,0 0 0,0 0 1,0 0-1,0 0 0,0 0 0,0-1 1,0 1-1,1-1 0,0-1 17,1 1 1,-1-1-1,0 0 0,1 0 1,-1 0-1,0 0 0,0-1 1,0 1-1,-1 0 0,1-1 1,-1 1-1,1-1 0,1-4 1,15-42 79,-11 28-68,0-2 52,-1 7-436,2 33 90,-6-13 262,-1 1 0,1-1 0,0 0 0,0 0 0,0 0 0,0 0 0,1 0 1,-1 0-1,1-1 0,0 1 0,0-1 0,1 0 0,-1 1 0,1-2 0,-1 1 0,1 0 1,0-1-1,7 4 0,-5-4 11,1 0 0,-1-1 0,1 1 0,0-1 1,0-1-1,-1 1 0,1-1 0,0 0 0,0-1 1,-1 1-1,11-4 0,0 0 15,0-1 0,0-1-1,-1-1 1,0 0 0,0-1 0,-1-1 0,0 0-1,26-23 1,-32 23-61,8-7-111,-14 16 55,-7 11 6,-4 4 36,1-3 50,1 1-1,0-1 1,0 1 0,1 0-1,1 0 1,0 1-1,0-1 1,2 1 0,0 0-1,0-1 1,1 26-1,2-38-8,-1 0-1,0-1 0,0 1 0,0 0 1,1-1-1,-1 1 0,0-1 1,0 1-1,1 0 0,-1-1 0,1 1 1,-1-1-1,0 1 0,1-1 1,-1 1-1,1-1 0,-1 0 0,1 1 1,-1-1-1,1 1 0,0-1 1,-1 0-1,1 0 0,-1 1 1,1-1-1,0 0 0,-1 0 0,1 0 1,0 0-1,-1 0 0,1 0 1,0 0-1,-1 0 0,1 0 0,0 0 1,-1 0-1,1 0 0,0 0 1,-1 0-1,2-1 0,0 1-239,0-1-1,1 0 0,-1 0 1,0 0-1,0 0 1,0 0-1,0 0 0,0 0 1,0-1-1,0 1 1,2-3-1,10-19-4757,-2-7-3331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10474,'0'0'7783,"-19"63"-7430,30-43-257,12-3-993,9-4-2178,7-5-3011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13036,'0'0'9711,"-10"4"-7458,5-2-2099,-67 30 2451,66-29-2395,0 0 0,0 1 0,1 0 1,-1 0-1,1 0 0,-1 1 0,2-1 1,-1 1-1,0 0 0,-5 9 0,10-14-210,0 0 0,0 1 0,0-1-1,0 1 1,0-1 0,0 1 0,0-1-1,0 1 1,0-1 0,0 0 0,0 1 0,0-1-1,0 1 1,0-1 0,0 1 0,0-1 0,1 0-1,-1 1 1,0-1 0,0 1 0,0-1 0,1 0-1,-1 1 1,0-1 0,1 0 0,-1 1 0,0-1-1,1 0 1,-1 0 0,0 1 0,1-1 0,-1 0-1,0 0 1,1 1 0,-1-1 0,1 0 0,-1 0-1,1 0 1,-1 0 0,0 0 0,1 0 0,-1 0-1,1 0 1,-1 0 0,1 0 0,-1 0 0,1 0-1,0 0 1,33 1-278,-22-1 38,5 2-276,0 1 0,0 0 0,22 8 1,-34-10 421,1 1 1,-1 0-1,0 0 1,0 1 0,0 0-1,0-1 1,-1 2-1,1-1 1,-1 0-1,0 1 1,0 0-1,0 0 1,0 0-1,3 6 1,-6-9 125,0 1 1,0-1-1,0 0 1,-1 1-1,1-1 0,0 1 1,-1-1-1,0 1 0,1-1 1,-1 1-1,0-1 0,1 1 1,-1-1-1,0 1 1,0-1-1,0 1 0,-1 0 1,1-1-1,0 1 0,-1-1 1,1 1-1,0-1 1,-1 1-1,-1 1 0,1-1 82,-1 0-1,0 0 1,0 0-1,0-1 1,0 1-1,0-1 1,0 1-1,0-1 1,-1 0-1,1 0 1,0 0-1,-1 0 1,-3 1-1,-7 1 389,0-1-1,0 0 1,0-1-1,-19-1 1,31 0-579,-1 0 0,1 0 0,-1 0 0,1-1 0,0 1 0,-1-1 0,1 1 0,-1-1 0,1 1 0,0-1 0,0 0 0,-1 0 0,1 1 0,0-1 0,0 0 0,0 0 0,0 0 0,0 0 0,0-1 0,0 1 0,0 0 0,0 0 0,1 0 0,-1-1 0,0 1-1,1 0 1,-1-1 0,1 1 0,0-1 0,-1 1 0,1-1 0,0 1 0,0-3 0,0 2-518,0 0-1,0 0 1,0 0-1,0 0 1,0 0-1,1 0 1,-1 0-1,1 0 1,0 0-1,-1 1 0,1-1 1,0 0-1,0 0 1,0 1-1,0-1 1,2-2-1,19-13-8965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14350,'0'0'12235,"-9"2"-11322,3-1-818,0 0 1,1 0-1,-1 1 0,1 0 0,-1 0 1,1 1-1,0-1 0,0 1 0,0 0 1,0 1-1,0-1 0,1 1 1,0 0-1,0 0 0,0 0 0,0 1 1,0-1-1,1 1 0,0 0 0,0 0 1,0 0-1,1 0 0,0 1 0,0-1 1,-2 10-1,3-13-56,0 0-1,0-1 1,1 1-1,-1 0 1,1 0-1,-1 0 1,1 0-1,0 1 1,0-1-1,0 0 1,0 0-1,0 0 1,0 0 0,1 0-1,-1 0 1,1 0-1,-1 0 1,1 0-1,0 0 1,0-1-1,0 1 1,0 0-1,0 0 1,0-1-1,0 1 1,1 0 0,-1-1-1,3 3 1,0-2-19,0-1 1,0 1 0,0-1 0,0 0 0,0 0 0,1-1-1,-1 1 1,0-1 0,0 0 0,0 0 0,1 0 0,-1-1 0,7-1-1,2-1-24,-1-1 0,0 0 1,1-1-1,-2 0 0,1-1 0,-1 0 0,0-1 0,0 0 0,17-16 0,1-3-270,50-58 0,-65 69 233,-2-1 1,0 0-1,0 0 0,-2-1 1,0-1-1,-1 1 0,9-28 0,-18 45 39,0 0 0,0 0 0,0 0-1,0 0 1,0-1 0,0 1 0,0 0-1,0 0 1,0 0 0,-1 0 0,1-1-1,0 1 1,0 0 0,0 0 0,0 0-1,0 0 1,-1 0 0,1 0 0,0 0-1,0 0 1,0-1 0,0 1-1,-1 0 1,1 0 0,0 0 0,0 0-1,0 0 1,-1 0 0,1 0 0,0 0-1,0 0 1,0 0 0,-1 0 0,1 0-1,0 0 1,0 0 0,0 1 0,0-1-1,-1 0 1,1 0 0,0 0 0,0 0-1,0 0 1,0 0 0,-1 0-1,1 0 1,0 1 0,0-1 0,0 0-1,0 0 1,0 0 0,0 0 0,-1 0-1,1 1 1,0-1 0,0 0 0,0 0-1,0 1 1,-12 10 35,1 1 0,1 0-1,0 1 1,0 0 0,1 0-1,1 1 1,0 0 0,1 1 0,1 0-1,0 0 1,1 0 0,1 1 0,0-1-1,-3 32 1,7-44-24,0 0 0,0 0-1,0-1 1,0 1 0,1 0 0,-1 0-1,1-1 1,0 1 0,0-1-1,0 1 1,0-1 0,0 1 0,0-1-1,1 1 1,-1-1 0,1 0 0,0 0-1,-1 0 1,1 0 0,2 2 0,0-1 4,0-1 1,0 0 0,1 1-1,-1-1 1,0-1 0,1 1 0,-1-1-1,1 1 1,-1-1 0,10 0 0,-1 0-38,1-1 1,0 0 0,-1-1 0,1-1 0,0 0 0,-1-1 0,18-5 0,-12 0 7,0 0 0,-1 0 0,0-2 0,0 0 0,-1-2 0,-1 1 0,0-2 0,0 0 0,-1-1-1,13-17 1,-19 13 398,-20 15-81,-23 17-284,23-6-1,0 0 0,1 0 0,0 1 0,1 0-1,-14 17 1,19-21 26,0 0 0,1 1 0,-1 0 0,1-1 0,1 1 0,-1 1 0,1-1 0,0 0 0,0 0 0,1 1 0,0-1-1,-1 14 1,2-17-42,1-1 0,-1 1 0,1-1 0,0 1 0,0-1 0,0 0-1,0 1 1,0-1 0,0 0 0,1 0 0,-1 0 0,1 0 0,-1 0-1,1 0 1,0 0 0,0-1 0,0 1 0,0 0 0,0-1 0,0 0-1,0 1 1,1-1 0,-1 0 0,0 0 0,1 0 0,-1-1 0,1 1-1,-1-1 1,1 1 0,4-1 0,7 3-921,0-2 1,1 0-1,-1 0 1,18-2-1,20-6-7108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60 12588,'0'0'15353,"-8"8"-14360,-3 3-751,1 2 1,0-1-1,1 2 0,0-1 1,1 1-1,1 0 1,0 1-1,1 0 0,-6 21 1,7-22-159,1 0 1,1 1 0,0-1 0,1 1-1,0-1 1,1 1 0,2 18 0,-1-32-78,0-1 1,0 1 0,1-1-1,-1 1 1,0-1 0,0 0-1,1 1 1,-1-1 0,0 1-1,1-1 1,-1 0 0,1 1-1,-1-1 1,0 0 0,1 1-1,-1-1 1,1 0 0,-1 0-1,1 1 1,-1-1 0,1 0-1,-1 0 1,1 0 0,-1 0-1,1 0 1,-1 0 0,1 0 0,-1 0-1,1 0 1,-1 0 0,1 0-1,0 0 1,-1 0 0,1 0-1,-1 0 1,1 0 0,-1-1-1,0 1 1,1 0 0,-1 0-1,1-1 1,-1 1 0,1 0-1,-1-1 1,0 1 0,1 0-1,-1-1 1,1 1 0,-1-1-1,26-18 304,-10 1-356,-1 0 0,0-1 0,-1-1 0,-2 0 0,0-1 0,-1-1 0,-1 1 0,0-2 0,-2 1 0,-1-1 0,-1 0 0,-1-1 0,4-44 0,-22 92-681,9-15 703,2 1 0,-1-1 0,1 1 0,1 0 0,0 0 0,0 16 0,1-23 29,0-1 0,1 1 1,-1-1-1,0 1 0,1 0 0,-1-1 0,1 1 0,0-1 0,0 0 0,0 1 0,0-1 0,0 0 0,0 1 0,1-1 0,-1 0 0,1 0 0,0 0 0,-1 0 0,1-1 0,0 1 0,0 0 0,0-1 0,0 1 0,1-1 0,-1 0 0,0 0 0,0 0 0,1 0 0,-1 0 0,5 1 0,3-1 46,1 0-1,-1 0 1,1-1 0,0 0-1,-1-1 1,1 0-1,-1-1 1,1 0-1,-1-1 1,0 0-1,0-1 1,0 0-1,0 0 1,-1-1-1,0 0 1,0-1-1,0 0 1,0 0 0,-1-1-1,0 0 1,-1 0-1,1-1 1,-2 0-1,1 0 1,5-11-1,-30 57-382,1 1 0,-16 53 0,31-84 333,-3 4 41,0 0 0,1 1 1,1 0-1,0 0 0,1 0 0,1 0 0,0 0 0,0 0 0,2 21 0,0-33-35,-1 0 1,0 1-1,1-1 1,-1 0 0,1 1-1,0-1 1,-1 0-1,1 1 1,0-1-1,0 0 1,0 0-1,0 0 1,0 0 0,0 0-1,0 0 1,0 0-1,0 0 1,0-1-1,1 1 1,-1 0-1,0 0 1,2 0 0,1 0 10,0 0 0,-1 0 0,1-1 0,0 1 1,0-1-1,0 0 0,-1 0 0,7-1 0,-1 0 10,0-1 0,0 0 0,1 0 0,-2-1-1,1 0 1,11-6 0,-5 0-56,-1 0 0,0-1-1,0 0 1,-1-1 0,-1 0 0,0-1-1,0-1 1,-1 0 0,9-14 0,-19 25-69,-2 5 42,0 0 1,-1 0-1,1 0 1,-1 0-1,1 0 1,-1-1-1,0 1 1,0 0-1,-3 1 1,-4 8 43,2-1-78,0 1-1,1 0 1,1 0 0,0 0-1,0 1 1,1-1-1,0 1 1,-2 21 0,6-32-187,1 8-2502,5-7-2686,6-3-4029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3748,'0'0'10778,"3"-9"-6593,8-26-977,-11 35-3153,0-1 0,0 1 0,0-1 0,0 1 0,0-1 0,0 1-1,0-1 1,0 0 0,0 1 0,0-1 0,0 1 0,0-1 0,0 1 0,-1-1-1,1 1 1,0-1 0,0 1 0,-1-1 0,1 1 0,0 0 0,-1-1-1,1 1 1,0-1 0,-1 1 0,1 0 0,-1-1 0,1 1 0,-1 0 0,1-1-1,-1 1 1,1 0 0,-1 0 0,1 0 0,-1-1 0,1 1 0,-1 0-1,1 0 1,-1 0 0,1 0 0,-1 0 0,1 0 0,-1 0 0,0 0-1,1 0 1,-1 0 0,0 0 0,-22 5 169,16 0-156,-1 1 1,1 0-1,0 0 0,0 0 1,1 1-1,0 0 0,0 0 1,1 1-1,0 0 0,0 0 1,1 0-1,0 0 0,0 1 1,1 0-1,0-1 0,1 1 1,0 0-1,0 0 0,-1 19 1,4-26 34,-1-1 0,1 1 1,0-1-1,-1 1 1,1-1-1,0 1 0,0-1 1,0 0-1,0 1 1,0-1-1,0 0 0,0 0 1,1 0-1,-1 0 1,0 0-1,1 0 1,-1 0-1,0 0 0,1 0 1,-1-1-1,1 1 1,0-1-1,-1 1 0,1-1 1,-1 1-1,1-1 1,0 0-1,-1 0 0,1 0 1,0 0-1,-1 0 1,1 0-1,0 0 0,-1-1 1,3 0-1,2 1 192,1-1-1,-1 0 1,0 0 0,0 0-1,0-1 1,0 0-1,0 0 1,9-6 0,-9 4-317,-1-1 0,0 1 0,0-1 0,0-1 1,-1 1-1,1-1 0,-1 0 0,-1 0 0,1 0 1,-1 0-1,0-1 0,0 1 0,-1-1 0,0 0 0,0 0 1,-1 1-1,1-1 0,-1 0 0,-1-1 0,0 1 1,0 0-1,-2-14 0,2 20-130,0 0 0,-1 0 0,1-1-1,0 1 1,-1 0 0,1 0 0,-1 0 0,0 0 0,1 0 0,-1 0 0,0 0 0,0 0-1,1 0 1,-1 0 0,-2-1 0,-11-3-7925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16976,'-2'8'2653,"-20"73"1081,5-25-2539,2 1 1,3 1-1,2 0 0,-2 69 1,27-151-1490,-11 6-702,-1 0 0,0 0 0,-2 0 0,0-34 0,0 11-132,0 30 1221,3 10 594,-1 4-538,1 0-1,0 0 1,0-1-1,0 1 0,0-1 1,0 0-1,0-1 0,1 1 1,-1-1-1,1 1 0,-1-1 1,1-1-1,-1 1 0,1-1 1,-1 1-1,1-1 0,0-1 1,-1 1-1,10-2 1,-2-1 161,0 1 1,0-2-1,0 1 1,0-2-1,-1 1 1,16-10-1,-13 5-250,0 0-1,-1-2 1,0 1 0,-1-2-1,16-17 1,-23 23-63,0 0 0,0 0 1,0-1-1,-1 0 0,0 0 1,-1 0-1,1 0 0,-1 0 1,-1-1-1,1 0 1,-1 1-1,0-1 0,0-11 1,-2 21-99,-1 1 1,0 0-1,0-1 1,0 1 0,0-1-1,0 1 1,-1-1 0,1 0-1,-1 1 1,-1 1-1,-6 9 63,-74 164 347,70-147 368,2 1 0,2 1-1,-11 61 1,20-92-648,-1 0 0,1 0-1,0 0 1,0 1-1,0-1 1,0 0 0,0 0-1,0 0 1,0 0-1,0 0 1,0 0 0,0 0-1,1 0 1,-1 0-1,0 0 1,1 0 0,-1 0-1,1 0 1,-1 0-1,1 0 1,0 0 0,0 1-1,0-2-8,0 1 0,0-1 0,0 0 0,0 1 1,0-1-1,0 0 0,-1 0 0,1 0 0,0 0 0,0 0 0,0 0 0,0 0 0,0 0 0,0-1 0,0 1 0,0 0 0,-1 0 0,1-1 1,0 1-1,1-1 0,2-1 11,0-1 0,0 1 1,0-1-1,-1 1 0,1-1 1,-1 0-1,1-1 0,4-5 1,-4-1-50,0 0 0,0 1 1,-1-2-1,-1 1 0,0 0 0,0 0 1,0-19-1,0-40-2767,-2 69 2364,0 3 439,0 1-1,1 0 0,-1-1 0,1 1 0,0-1 0,0 0 0,1 1 0,-1-1 0,1 0 1,0 0-1,-1 0 0,1 0 0,1 0 0,-1 0 0,0 0 0,1-1 0,-1 1 0,1-1 1,0 1-1,0-1 0,0 0 0,0 0 0,0-1 0,0 1 0,0-1 0,1 1 0,-1-1 1,1 0-1,-1 0 0,1-1 0,4 1 0,8 2 144,0-1-1,0-1 1,0 0-1,1-1 1,29-4-1,-35 1-131,0 1 0,-1-2 0,1 0-1,-1 0 1,0-1 0,0 0 0,0 0 0,-1-1-1,15-12 1,-19 14 0,0 0 0,0-1 0,0 1 1,-1-1-1,1 0 0,-1 0 0,0 0 0,-1-1 0,1 0 0,-1 1 0,0-1 0,0 0 0,-1 0 0,0-1 0,0 1 1,0 0-1,0-10 0,-2 16-34,0-1 1,0 1 0,0 0-1,0-1 1,0 1-1,0 0 1,0 0 0,0-1-1,-1 1 1,1 0 0,0-1-1,0 1 1,0 0-1,0-1 1,-1 1 0,1 0-1,0 0 1,0 0 0,0-1-1,-1 1 1,1 0-1,0 0 1,0 0 0,-1-1-1,1 1 1,0 0 0,-1 0-1,1 0 1,0 0-1,-1 0 1,1 0 0,0 0-1,-1-1 1,1 1 0,0 0-1,-1 0 1,1 0-1,-19 4-185,-14 11-41,21-4 226,0-1 0,2 2 0,-1-1 0,1 2 0,1-1 0,-12 22 0,16-26 50,1 1 1,-1 0 0,2-1 0,-1 1-1,1 1 1,1-1 0,-1 0-1,2 1 1,-1-1 0,1 1-1,1 17 1,1-25-26,-1 0 1,1 0-1,-1 0 0,1 0 1,0 0-1,0-1 0,0 1 1,0 0-1,0-1 0,1 1 1,-1 0-1,0-1 0,1 1 1,-1-1-1,1 0 0,0 0 0,-1 1 1,1-1-1,0 0 0,0 0 1,0-1-1,-1 1 0,1 0 1,0-1-1,0 1 0,0-1 1,0 1-1,0-1 0,0 0 1,0 0-1,1 0 0,1 0 1,7 0 75,-1-1 1,1 0-1,-1 0 0,0-1 1,12-3-1,1-4-78,0 0-1,-1-1 1,0-1-1,-1-1 1,0-2-1,-1 1 1,0-2-1,23-24 1,-7 4-7,-2-2 0,-2-1 1,30-45-1,-59 78-11,6-6 0,-1-1 0,-1 0 0,0 0 0,-1 0 0,0-1 0,6-19 0,-12 31-2,0 1 0,1-1 1,-1 1-1,0-1 0,0 1 0,0-1 1,0 1-1,0-1 0,0 1 0,0 0 1,0-1-1,0 1 0,0-1 0,0 1 1,0-1-1,0 1 0,0-1 0,0 1 0,0-1 1,-1 1-1,1-1 0,0 1 0,0 0 1,0-1-1,-1 1 0,1-1 0,0 1 1,-1 0-1,1-1 0,0 1 0,-1 0 1,1-1-1,-1 1 0,-17 2-134,-17 18-100,16-4 224,2 0-1,0 1 1,0 2 0,2-1 0,-27 42 0,35-47 25,0 0 0,1 0-1,0 0 1,1 1 0,1 0-1,0 0 1,0 0 0,2 0 0,0 0-1,0 1 1,2 18 0,0-28 11,2 1 0,-1-1 1,1 0-1,-1 0 1,2 1-1,-1-1 1,0-1-1,1 1 0,0 0 1,0-1-1,0 1 1,1-1-1,0 0 0,0 0 1,0 0-1,8 6 1,-7-7-160,0 0 1,0 1-1,0-2 1,1 1-1,-1 0 1,12 2-1,-14-4-207,0 0 1,1 0-1,-1-1 0,0 0 0,1 0 0,-1 0 1,0 0-1,1 0 0,-1 0 0,0-1 0,1 0 0,4-1 1,1-11-4560,-4-9-2749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17649,'-6'-5'8328,"6"10"-8521,6 4-1408,3-2-4421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9513,'0'0'15161,"-8"9"-14499,-1 5-489,0 0-1,0 0 1,2 0-1,-1 1 1,2 0 0,0 1-1,1 0 1,1 0-1,0 0 1,1 0 0,-2 25-1,5-36-159,0 0 0,-1 1-1,2-1 1,-1 0 0,0 0-1,1 0 1,0 0 0,1 1-1,-1-1 1,3 5 0,-2-8-6,-1 0 0,1 0-1,0 0 1,0-1 0,0 1 0,0-1 0,0 0 0,0 1 0,0-1-1,1 0 1,-1 0 0,0 0 0,1 0 0,-1-1 0,0 1 0,1-1 0,-1 1-1,1-1 1,-1 0 0,1 0 0,-1 0 0,1 0 0,4-2 0,0 2 7,-1-1 1,1-1 0,-1 1-1,1-1 1,-1 0-1,0-1 1,1 1 0,-1-1-1,-1-1 1,1 1 0,0-1-1,-1 0 1,0 0 0,0 0-1,8-10 1,5-7 15,-1-1 0,23-38 0,-1 1 19,-45 91-572,-6 4 492,6-22 185,1 0 1,1 1 0,0 0 0,1 0-1,-2 25 1,5-40-126,0 1 0,0 0 0,1 0 0,-1 0-1,0 0 1,0 0 0,0 0 0,1 0 0,-1 0 0,0 0 0,1-1 0,-1 1 0,1 0 0,-1 0 0,1 0 0,-1-1-1,1 1 1,0 0 0,-1-1 0,1 1 0,0 0 0,-1-1 0,1 1 0,0-1 0,0 1 0,1 0 0,29 2 550,-20-4-412,0 0 0,0-2 0,19-6 1,78-40 2,-36 15-148,-70 33-27,-1 0 1,1 1-1,-1-1 1,1 0-1,0 1 1,-1 0 0,1-1-1,-1 1 1,1 0-1,0 0 1,-1 0-1,1 0 1,0 0 0,-1 0-1,3 1 1,-4-1-6,1 1 1,0-1 0,0 0-1,-1 1 1,1-1 0,0 1-1,-1 0 1,1-1 0,0 1-1,-1 0 1,1-1 0,-1 1-1,1 0 1,-1-1 0,1 1-1,-1 0 1,0 0 0,1 0-1,-1-1 1,0 3 0,1 4-13,0-1 0,-1 1 0,0 0 0,0 0 0,-3 12 0,3-16 42,-3 12-47,2 12 261,1-26-224,1 0 0,0 0 0,-1 0 1,1-1-1,0 1 0,0 0 0,-1 0 0,1-1 0,0 1 0,0-1 0,0 1 0,0-1 1,0 1-1,0-1 0,0 1 0,0-1 0,0 0 0,0 0 0,0 1 0,0-1 0,0 0 1,0 0-1,0 0 0,0 0 0,1 0 0,0-1 0,4 0 71,1 0-1,-1 0 1,0 0-1,0-1 1,0 0-1,0 0 1,0-1-1,11-6 1,15-6-1780,2 8-6738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15054,'0'0'3198,"-8"6"-566,-1 2-2251,0-1 1,1 1-1,1 1 1,-1 0-1,1 0 1,1 0-1,-1 1 1,2 0-1,-1 0 1,1 1-1,1-1 1,-6 20-1,10-29-328,-4 14 513,1-1 1,0 1-1,-1 23 1,4-36-514,0 0 1,-1 0 0,1 1 0,0-1 0,0 0-1,0 0 1,1 0 0,-1 0 0,0 1 0,1-1-1,0 0 1,-1 0 0,1 0 0,0 0-1,0 0 1,0 0 0,0-1 0,0 1 0,1 0-1,-1 0 1,0-1 0,1 1 0,0-1 0,-1 1-1,1-1 1,0 0 0,-1 1 0,1-1 0,0 0-1,0 0 1,0-1 0,0 1 0,0 0 0,3 0-1,5-1 21,-1 0 0,0-1-1,0 0 1,0-1 0,0 0-1,0 0 1,0-1 0,-1 0-1,1-1 1,-1 0 0,0 0-1,0-1 1,0 0 0,-1 0-1,0 0 1,0-1 0,11-12-1,-8 9-58,-1-1 0,0-1 0,0 1 0,-1-1 0,-1-1 0,0 0 0,0 0 0,-1 0 0,-1 0 0,0-1 0,5-19 0,-10 31-18,0 1 0,0 0 0,0 0 0,0 0 0,0-1-1,0 1 1,0 0 0,0 0 0,0 0 0,0-1 0,1 1 0,-1 0 0,0 0 0,0 0 0,-1-1 0,1 1 0,0 0 0,0 0 0,0 0 0,0 0 0,0-1 0,0 1-1,0 0 1,0 0 0,0 0 0,0-1 0,0 1 0,0 0 0,-1 0 0,1 0 0,0 0 0,0-1 0,0 1 0,0 0 0,0 0 0,-1 0 0,1 0 0,0 0-1,0 0 1,0 0 0,-1 0 0,1 0 0,0-1 0,0 1 0,0 0 0,-1 0 0,-10 6-178,-10 13-23,16-9 193,0-1 0,0 1 0,1-1 0,1 1-1,0 0 1,-3 16 0,5-24 19,1 1 0,-1-1 0,1 0 0,0 0 0,0 0 0,0 1 0,0-1 0,0 0 0,0 0 0,1 0 0,-1 1 0,1-1 1,-1 0-1,1 0 0,0 0 0,0 0 0,0 0 0,0 0 0,0 0 0,0 0 0,1-1 0,-1 1 0,1 0 0,-1-1 0,1 1 0,-1-1 0,1 1 0,0-1 0,0 0 0,0 0 0,0 0 0,0 0 0,0 0 0,0 0 0,0 0 0,4 0 0,4 0 33,-1 0-1,1 0 1,-1-1-1,1-1 1,0 0-1,-1 0 1,1-1-1,-1 0 1,0 0-1,0-1 1,0 0-1,0-1 1,0 0-1,15-10 1,-12 7-53,-1-1-1,0 0 1,0-1 0,-1 0 0,-1-1 0,1 0 0,-1 0-1,-1-1 1,14-22 0,-21 31 11,0 0 0,0 0 0,0 0 0,0 0 0,-1-1 0,1 1-1,0 0 1,-1 0 0,1 0 0,-1-1 0,0 1 0,0-3 0,0 4-8,0 0 0,0 1-1,-1-1 1,1 1 0,0-1 0,0 0-1,-1 1 1,1-1 0,0 1 0,-1-1-1,1 1 1,-1-1 0,1 1 0,0-1-1,-1 1 1,1-1 0,-1 1 0,1 0 0,-1-1-1,0 1 1,1 0 0,-1-1 0,1 1-1,-1 0 1,0 0 0,1-1 0,-2 1-1,-1 0-17,0 0 0,-1 0-1,1 1 1,0-1 0,0 1-1,0-1 1,-1 1 0,1 0-1,0 0 1,0 1 0,0-1-1,0 1 1,0-1 0,1 1-1,-4 2 1,-52 45-34,54-44 60,-1 0-1,1-1 1,0 2 0,1-1 0,-1 0-1,1 1 1,0-1 0,0 1 0,1 0 0,-3 6-1,5-11 2,0 1 0,0-1 0,0 0 0,0 1-1,1-1 1,-1 0 0,0 1 0,0-1 0,1 0-1,-1 1 1,1-1 0,-1 0 0,1 0 0,0 0 0,-1 1-1,1-1 1,0 0 0,0 0 0,0 0 0,0 0-1,0 0 1,0 0 0,0-1 0,0 1 0,0 0 0,0 0-1,0-1 1,0 1 0,1-1 0,-1 1 0,0-1-1,1 1 1,-1-1 0,2 0 0,57 11 40,-48-10-52,236 35-287,-247-36 307,-1 0 0,1 0 0,-1 0 0,1 0 1,0 0-1,-1 0 0,1 0 0,-1 0 0,1-1 0,-1 1 1,1 0-1,-1 0 0,1-1 0,-1 1 0,1 0 1,-1-1-1,1 1 0,-1 0 0,1-1 0,-1 1 0,0-1 1,1 1-1,-1-1 0,0 1 0,1-1 0,-1 1 1,0-1-1,1 0 0,5-25 535,-7-41 602,1 46-967,0-83-178,1 103-107,-1 0 0,1 0 0,-1-1 0,1 2 0,-1-1 0,1 0 0,0 0 0,-1 0 0,1 0 0,0 0 0,0 0 0,0 1 0,-1-1 0,1 0 0,0 1 0,0-1 0,0 1 0,0-1 0,0 1 0,0-1 0,1 1 0,-1 0 0,0-1 0,0 1 0,0 0 0,0 0 0,0 0 0,0 0 0,2 0 0,42 1-6599,-35 0 4739,29 3-6874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10090,'0'0'12929,"11"-3"-11915,-6 2-824,0 0 0,0 0 0,0 0 0,0 1-1,0-1 1,0 1 0,0 0 0,0 1 0,0-1 0,8 3-1,-10-2-65,0 0-1,-1 0 0,1 1 0,-1-1 0,1 1 0,-1 0 0,0-1 1,0 1-1,0 0 0,0 0 0,0 0 0,0 1 0,0-1 1,-1 0-1,1 1 0,-1-1 0,1 1 0,-1-1 0,0 1 0,0 0 1,0 0-1,-1-1 0,1 1 0,-1 0 0,1 0 0,-1 3 1,0 0-44,1 0 0,-1 0 0,-1 0 1,1 0-1,-1-1 0,0 1 1,0 0-1,-1 0 0,0-1 0,0 1 1,0-1-1,0 1 0,-6 8 1,-4 2 30,1 0 0,-26 25 1,-8 9 47,45-49-154,-1-1 0,0 1-1,1-1 1,-1 1 0,1-1 0,-1 1-1,1 0 1,-1-1 0,1 1 0,-1 0-1,1 0 1,-1-1 0,1 1 0,0 0-1,0 0 1,-1-1 0,1 1 0,0 0 0,0 0-1,0 0 1,0 0 0,0-1 0,0 1-1,0 0 1,0 0 0,0 0 0,1 0-1,-1-1 1,0 1 0,0 0 0,1 0-1,-1-1 1,0 1 0,1 0 0,-1 0-1,1-1 1,-1 1 0,1 0 0,-1-1 0,1 1-1,0-1 1,-1 1 0,1-1 0,0 1-1,-1-1 1,1 1 0,0-1 0,-1 0-1,1 1 1,0-1 0,0 0 0,0 0-1,-1 1 1,1-1 0,0 0 0,0 0-1,0 0 1,0 0 0,-1 0 0,1 0 0,1-1-1,64 0 356,-56 0-332,0 0 43,0 0-1,0-1 0,0-1 1,0 1-1,0-1 0,13-7 1,-20 8-268,1 0 1,0 0 0,-1 0 0,1-1 0,-1 0-1,0 1 1,6-7 0,-8 7-261,1 0 0,-1 0-1,0 0 1,0 0 0,0 0 0,0-1 0,0 1 0,0 0-1,-1 0 1,1-1 0,-1 1 0,1 0 0,-1-1 0,0 1 0,0-3-1,0 3-54,-1 1 0,1-1 0,0 0-1,-1 1 1,1-1 0,-1 1 0,0-1 0,0 1-1,1-1 1,-1 1 0,0-1 0,0 1-1,0 0 1,-1-1 0,1 1 0,0 0-1,0 0 1,-1 0 0,1 0 0,0 0-1,-3-1 1,-21-12-5296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 4068,'0'0'4388,"-58"-15"0,41 13-1217,9 1 3972,14 1-6278,13 0 192,7 0-417,3 3-608,5 4-160,-4 1-1762,6-4-3363,-6-2-5733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13068,'0'0'15797,"11"-2"-14516,4-1-1063,1-1 1,-1 0-1,26-12 1,-33 13-197,-1-1 1,1 1-1,-1-2 1,0 1-1,0-1 1,-1 0-1,0 0 0,1-1 1,-2 1-1,11-14 1,-16 19-22,1-1 1,0 0-1,-1 1 0,1-1 1,-1 0-1,1 0 0,-1 0 1,1 1-1,-1-1 0,0 0 1,1 0-1,-1 0 1,0 0-1,0 0 0,0 0 1,0 0-1,1 0 0,-1 0 1,-1 1-1,1-1 0,0 0 1,0 0-1,0 0 0,0 0 1,-1-1-1,0 1-12,0 1-1,0-1 0,1 1 1,-1-1-1,0 1 1,0 0-1,0 0 0,0-1 1,0 1-1,0 0 1,0 0-1,0 0 0,0 0 1,0 0-1,0 0 1,0 0-1,0 0 1,0 1-1,-1-1 0,-4 2-44,0-1-1,0 1 1,1 0-1,-1 1 1,1 0-1,-9 5 0,3 1-17,1 1-1,0 0 1,1 0-1,-15 24 0,22-32 74,0 1-1,1 0 0,0-1 1,0 1-1,0 0 0,0 0 0,0 0 1,0 0-1,1 0 0,-1 0 1,1 0-1,0 0 0,0 3 1,0-4-1,1-1 1,-1 1-1,1 0 1,0-1-1,-1 1 1,1-1 0,0 1-1,0-1 1,0 1-1,0-1 1,0 0-1,1 1 1,-1-1 0,0 0-1,1 0 1,-1 0-1,0 0 1,1 0 0,-1 0-1,1 0 1,0-1-1,-1 1 1,1 0-1,2 0 1,15 3-135,-1 0 1,1-1-1,-1-1 0,1 0 1,19-2-1,-19 0 28,0 0 0,0 2 0,-1 0 0,1 1-1,21 6 1,-34-3 745,-16-4 732,9-2-1303,0 0 0,0 0 0,0 0 0,0 0 0,0-1 1,0 1-1,0 0 0,-1-1 0,1 1 0,0-1 0,0 1 0,0-1 0,1 0 0,-1 1 0,0-1 0,0 0 0,0 0 0,0 1 0,1-1 0,-1 0 0,0 0 1,1 0-1,-1 0 0,1 0 0,-1 0 0,1 0 0,-1 0 0,1 0 0,-1-2 0,-1-6-64,0 0 0,1 0 1,0 0-1,0 0 0,1 0 0,0 0 0,3-15 0,-2 22-4,-1-1-1,1 1 0,0 0 1,0-1-1,0 1 1,0 0-1,1 0 0,-1 0 1,0 0-1,1 0 0,0 0 1,-1 0-1,1 0 1,0 1-1,0-1 0,0 1 1,0-1-1,0 1 0,0 0 1,0 0-1,1 0 1,-1 0-1,0 0 0,1 1 1,-1-1-1,1 0 0,-1 1 1,0 0-1,1 0 0,-1 0 1,1 0-1,2 0 1,32 2-759,0 1 0,-1 3 0,62 15 1,-96-20 740,0-1 0,-1 1-1,1-1 1,0 1 0,-1-1 0,1 1 0,-1 0 0,1 0 0,-1 0 0,0 0 0,1 0 0,-1 0 0,0 0 0,0 0 0,1 0-1,-1 1 1,0-1 0,0 0 0,-1 1 0,1-1 0,0 1 0,1 2 0,-2-1 42,1 0-1,-1 0 1,0-1 0,0 1 0,0 0-1,0 0 1,0 0 0,-1 0 0,1 0-1,-1-1 1,0 1 0,-1 3 0,-4 6 317,0 0 0,-1 0 0,0-1 0,-14 18 0,20-28 467,24-29-16,-14 16-806,1-1 0,-2 0 0,0 0 0,0-1 0,-2 0 0,1 0 0,-2-1 0,0 0 0,-1 0 0,0 0 0,-1-1 0,1-16 0,-4 32-128,0 3 101,1 0 0,0 0 1,0-1-1,0 1 0,0 0 0,0 0 1,1-1-1,-1 1 0,4 4 1,0-4-199,-1 1 0,1-1 1,0 0-1,0 0 0,0-1 1,0 1-1,1-1 0,-1 0 1,0-1-1,1 1 0,0-1 1,-1 0-1,1-1 0,9 1 1,-8-1-781,0 0 0,0-1 0,0 1 0,-1-2 1,1 1-1,0-1 0,7-2 0,20-14-6026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12908,'-4'8'3182,"-10"24"-952,1 1-1,1 0 1,-6 38 0,7-17-1139,2 0-1,3 1 1,1 61 0,5-116-1078,0 1 0,-1-1 0,1 0 1,0 1-1,0-1 0,0 0 0,0 1 1,0-1-1,0 1 0,0-1 0,0 0 1,0 1-1,0-1 0,1 0 0,-1 1 0,0-1 1,0 0-1,0 1 0,0-1 0,0 0 1,1 1-1,-1-1 0,0 0 0,0 0 1,1 1-1,-1-1 0,0 0 0,0 0 1,1 1-1,-1-1 0,0 0 0,1 0 0,-1 0 1,0 1-1,1-1 0,11-7 326,8-20-33,-10 3-170,-1 0 0,-2 0 0,0 0 0,-1-1 0,2-31 1,-1 63-231,-1 0 1,1 0-1,1-1 1,-1 0 0,14 9-1,-12-12 111,0-1 0,0 0 1,0 0-1,1 0 0,-1-2 0,0 1 0,1-1 1,-1 0-1,1-1 0,-1 0 0,0 0 0,15-5 0,-20 5-14,0 0 0,0 0 0,0-1-1,-1 1 1,1-1 0,0 0-1,-1 0 1,0 0 0,1-1-1,-1 1 1,0-1 0,0 1 0,0-1-1,-1 0 1,1 0 0,-1-1-1,1 1 1,-1 0 0,0-1-1,-1 1 1,1-1 0,0 0-1,-1 0 1,0 1 0,0-1 0,0 0-1,0 0 1,-1 0 0,0 0-1,0 0 1,0-6 0,0 10-11,0-1 1,-1 0-1,1 0 1,0 1-1,0-1 1,-1 0 0,1 0-1,-1 1 1,1-1-1,-1 0 1,1 1-1,-1-1 1,1 1-1,-1-1 1,1 1 0,-1-1-1,0 1 1,1-1-1,-1 1 1,0-1-1,1 1 1,-1 0-1,0-1 1,0 1 0,1 0-1,-1 0 1,0 0-1,0 0 1,0-1-1,1 1 1,-1 0-1,0 0 1,0 1 0,0-1-1,1 0 1,-1 0-1,0 0 1,0 0-1,0 1 1,1-1-1,-1 0 1,0 1-1,1-1 1,-1 0 0,0 1-1,0 0 1,-35 20-102,27-10 227,0 0-1,0 0 1,1 0 0,-12 23 0,19-32-100,-1 1 0,1-1 0,0 1 0,0-1 1,0 1-1,0 0 0,0-1 0,0 1 0,1 0 0,-1 0 0,1-1 0,0 1 1,0 0-1,0 0 0,0 0 0,0-1 0,1 1 0,-1 0 0,1 0 0,0-1 0,0 1 1,0 0-1,0-1 0,0 1 0,1-1 0,-1 1 0,1-1 0,-1 0 0,1 1 0,0-1 1,2 2-1,4 1-272,1 1 1,-1-1 0,1-1-1,0 0 1,0 0-1,1-1 1,-1 0 0,1 0-1,15 1 1,53 2-10015,-26-6-4759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12812,'0'0'7266,"-2"11"-5980,-9 56 520,3 1 1,1 78-1,7-145-1763,-1-1 0,1 1 0,0-1 1,0 1-1,0 0 0,0-1 1,0 1-1,0 0 0,0-1 0,0 1 1,0 0-1,0-1 0,0 1 0,1 0 1,-1-1-1,0 1 0,0 0 0,1-1 1,-1 1-1,0-1 0,1 1 0,-1-1 1,1 1-1,-1-1 0,0 1 0,1-1 1,-1 1-1,1-1 0,-1 0 1,1 1-1,0-1 0,-1 1 0,1-1 1,-1 0-1,1 0 0,0 1 0,-1-1 1,1 0-1,-1 0 0,1 0 0,0 0 1,-1 0-1,1 0 0,0 0 0,-1 0 1,1 0-1,0 0 0,-1 0 1,1 0-1,0 0 0,-1-1 0,1 1 1,0 0-1,2-2 107,-1 1 1,1 0 0,-1-1-1,1 1 1,-1-1 0,0 0-1,1 0 1,-1 0 0,0 0-1,3-5 1,3-9-59,0 0 0,-1-1 1,-1 0-1,-1-1 1,0 1-1,-1-1 0,-1 0 1,-1 0-1,0-33 0,-2 50-172,1 17-470,0-14 352,0 1-1,1 0 0,-1-1 1,1 0-1,0 1 0,0-1 0,-1 0 1,1 0-1,1 0 0,-1 0 0,0 0 1,0 0-1,1 0 0,-1-1 1,1 0-1,-1 1 0,6 1 0,51 13-6452,-13-12-1186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10474,'0'0'18508,"-9"0"-18433,0 1-65,0 0 1,0 0-1,1 1 0,-1 1 1,1-1-1,-1 1 0,1 1 1,0 0-1,0 0 0,0 0 1,1 1-1,0 0 1,0 0-1,0 1 0,0 0 1,-9 12-1,15-17-37,0 0-1,1 0 1,-1 0 0,1 1 0,-1-1-1,1 0 1,0 0 0,-1 0-1,1 0 1,0 0 0,0 0 0,0 0-1,0 1 1,0-1 0,0 0-1,0 0 1,0 0 0,0 0 0,1 0-1,-1 1 1,0-1 0,1 0-1,-1 0 1,1 0 0,-1 0 0,1 0-1,-1 0 1,1 0 0,0 0-1,0 0 1,-1-1 0,1 1 0,0 0-1,0 0 1,0-1 0,1 2-1,46 25-1002,-30-18 604,5 4-77,-3-2 208,-1 0 0,31 25 0,-47-33 312,1 0 0,0 1 1,-1-1-1,1 1 0,-1 0 0,0 0 0,-1 0 0,1 0 1,-1 1-1,1-1 0,-1 1 0,-1-1 0,1 1 1,0 0-1,-1 0 0,0-1 0,0 11 0,-1-13 91,0-1-1,0 1 1,0 0-1,-1 0 1,1 0-1,-1 0 1,1-1-1,-1 1 1,0 0-1,0 0 1,0-1-1,0 1 1,0-1-1,0 1 1,0-1-1,0 1 1,-1-1-1,1 0 1,0 1-1,-3 0 1,0 1 31,-1 0 1,0-1-1,0 1 0,1-1 0,-2 0 1,1 0-1,-6 0 0,-4 1-40,0 0 0,0-2-1,0 0 1,-20-1-1,33 0-164,0 0 0,1 0 0,-1 0 0,0-1-1,0 1 1,0 0 0,1-1 0,-1 0 0,0 1-1,0-1 1,1 0 0,-1 0 0,1 0 0,-1 0 0,1 0-1,-1-1 1,1 1 0,0 0 0,-1 0 0,1-1 0,0 1-1,-1-3 1,0 0-540,1 1-1,-1-1 1,1 0 0,0 0-1,0 1 1,1-1 0,-1 0-1,1 0 1,0-6-1,0-16-6338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12812,'0'0'11595,"-13"-2"-10661,5 1-897,-1 1 0,1-1 0,0 1 0,-1 0 0,1 1 0,0 0 0,-1 1 0,1-1 0,0 2 0,0-1 0,1 1 0,-1 0 0,0 0 0,-6 5 1,10-5-3,-38 27 154,40-29-186,0 1 1,0-1 0,0 1 0,1 0 0,-1 0-1,0 0 1,1 0 0,-1 0 0,1 0-1,0 0 1,-1 1 0,1-1 0,0 0-1,1 1 1,-1-1 0,0 4 0,1-5 20,1-1 0,-1 1 1,1 0-1,0-1 0,0 1 1,-1 0-1,1-1 0,0 1 0,0-1 1,0 1-1,-1-1 0,1 1 1,0-1-1,0 0 0,0 1 0,0-1 1,0 0-1,0 0 0,0 0 1,0 0-1,0 0 0,0 0 1,0 0-1,1 0 0,35 1 739,-31-1-654,28-2 89,-24 1-255,-1 0 0,1 1-1,-1 0 1,1 0-1,0 1 1,-1 0 0,1 1-1,-1 0 1,0 0-1,16 7 1,-23-8 47,-1 0 0,1 0 0,-1 0 0,0 0 0,0 0 0,1 1 0,-1-1 0,0 0 0,0 1 0,0-1 0,0 0 0,-1 1 0,1-1 0,0 1 0,0-1 1,-1 1-1,1 0 0,-1-1 0,0 1 0,1 0 0,-1-1 0,0 1 0,0 0 0,0-1 0,0 1 0,0 0 0,-1-1 0,1 1 0,0 0 0,-1-1 0,1 1 0,-1-1 0,0 1 0,1 0 0,-1-1 0,0 0 0,-2 4 0,-1 1 120,0 0 0,-1 0 0,0 0 0,0-1 1,0 0-1,0 1 0,-8 3 0,2 0-138,0-1 0,0 0 0,-1-1 0,0-1 1,0 0-1,-1 0 0,0-1 0,-24 6 0,37-11-98,-1 0 1,1 0-1,0 0 0,0 0 1,0 0-1,0 0 1,-1 0-1,1 0 0,0 0 1,0 0-1,0 0 0,0 0 1,-1 0-1,1 0 0,0-1 1,0 1-1,0 0 1,0 0-1,0 0 0,-1 0 1,1 0-1,0 0 0,0 0 1,0 0-1,0-1 0,0 1 1,0 0-1,-1 0 1,1 0-1,0 0 0,0 0 1,0 0-1,0-1 0,0 1 1,0 0-1,0 0 0,0 0 1,0 0-1,0-1 1,0 1-1,0 0 0,0 0 1,0 0-1,0 0 0,0-1 1,0 1-1,0 0 0,0 0 1,0 0-1,0 0 1,0-1-1,0 1 0,0 0 1,0 0-1,0 0 0,1 0 1,-1 0-1,0-1 0,0 1 1,7-11-4904,9-8-3128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10154,'0'0'18155,"4"7"-18096,-2-3-60,-1-2 4,-1-1 0,1 1 0,0 0-1,-1-1 1,1 1 0,0 0 0,0-1 0,0 1 0,0-1-1,1 0 1,-1 1 0,0-1 0,0 0 0,1 0 0,-1 0-1,1 0 1,-1 0 0,1 0 0,0 0 0,-1 0 0,1-1-1,0 1 1,-1 0 0,1-1 0,0 0 0,0 1-1,-1-1 1,1 0 0,0 0 0,0 0 0,0 0 0,-1 0-1,1 0 1,0-1 0,0 1 0,0-1 0,-1 1 0,1-1-1,2-1 1,8-4 2,-1-1 1,-1 0-1,1-1 0,-1 0 0,0-1 0,-1 0 0,0-1 0,-1 1 0,0-2 0,0 1 0,-1-1 1,0 0-1,-1-1 0,6-14 0,-5 8-8,0-1 0,-1 1-1,-1-1 1,-1 0 0,-1 0 0,0 0 0,-2 0-1,-1-37 1,0 54-6,0-1 0,0 0-1,0 0 1,-1 0-1,1 0 1,-1 0-1,0 0 1,0 0 0,0 1-1,0-1 1,0 0-1,-1 1 1,1-1 0,-1 1-1,0-1 1,0 1-1,1 0 1,-5-3-1,4 3-7,0 1 0,0 1-1,0-1 1,-1 0-1,1 0 1,0 1 0,0-1-1,-1 1 1,1 0-1,0 0 1,0 0-1,-1 0 1,1 0 0,0 0-1,-1 0 1,1 1-1,0-1 1,-4 2-1,-3 2-28,0 0 0,1 0 0,-1 1 0,1 0 0,0 1-1,0 0 1,0 0 0,1 0 0,-11 13 0,7-6 56,1 0 1,0 1 0,-12 22-1,19-30-6,1 0-1,-1 1 0,1-1 1,0 0-1,0 1 0,1-1 0,0 1 1,0-1-1,0 1 0,1 0 1,0-1-1,1 8 0,0-11-9,0 0 1,0 0-1,0 1 0,1-1 0,-1 0 1,1 0-1,0 0 0,0-1 0,0 1 1,0 0-1,0-1 0,1 1 0,-1-1 1,1 0-1,5 4 0,52 28-238,-33-20 68,-5-1-709,-1 0-1,23 21 1,-7 3-3587,-11 7-4816,-21-32 2610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2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15310,'0'0'8446,"-10"-3"-6460,7 1-1930,0 1 1,0 0-1,0 0 1,0 0-1,0 1 0,-1-1 1,1 1-1,0 0 1,0 0-1,-1 0 1,1 0-1,0 0 1,0 1-1,-1 0 1,1-1-1,0 1 0,0 0 1,0 1-1,0-1 1,0 0-1,0 1 1,0 0-1,1-1 1,-1 1-1,1 0 1,-1 1-1,1-1 0,-1 0 1,1 1-1,0-1 1,0 1-1,-2 3 1,0 1 60,0-1 1,1 1-1,-1 0 1,1 0-1,0 0 1,1 0-1,0 0 1,0 1-1,1-1 1,0 1-1,-1 11 0,2-16-79,0 0-1,1-1 1,-1 1-1,0 0 0,1-1 1,0 1-1,0-1 0,0 1 1,0-1-1,0 1 0,0-1 1,0 0-1,1 0 0,-1 1 1,1-1-1,0 0 1,0 0-1,-1 0 0,1-1 1,1 1-1,-1 0 0,0-1 1,0 0-1,0 1 0,1-1 1,-1 0-1,1 0 1,-1 0-1,1 0 0,-1-1 1,1 1-1,0-1 0,-1 1 1,1-1-1,3 0 0,2 1 4,1-1 0,0 0 0,-1-1 0,1 0 0,0 0-1,-1-1 1,1 0 0,-1 0 0,0-1 0,0 0-1,0 0 1,0-1 0,9-6 0,4-5-187,0-1 0,-2-1 0,21-22 0,-40 39 142,-16 58-999,13-47 784,0-1 0,1 0 0,0 1 0,1 0 0,0-1 1,0 1-1,2 17 0,-1-27 40,1 0 1,-1 0-1,0 0 1,0 0-1,1-1 0,-1 1 1,0 0-1,1 0 1,-1-1-1,1 1 1,-1 0-1,1 0 1,0-1-1,-1 1 1,1-1-1,-1 1 0,1 0 1,0-1-1,0 1 1,-1-1-1,1 0 1,0 1-1,0-1 1,0 0-1,-1 1 1,1-1-1,0 0 0,0 0 1,0 0-1,1 0 1,27-1-6784,-3-9-2557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11018,'0'0'4196,"-7"12"-1596,-28 57 1329,3 1 0,-29 91 0,60-160-3888,1 1 0,-1-1-1,0 1 1,1-1 0,-1 1-1,1-1 1,0 1 0,-1-1-1,1 1 1,0-1 0,0 1-1,0 0 1,0-1 0,0 1-1,0-1 1,1 1 0,-1-1-1,0 1 1,1-1 0,-1 1-1,1-1 1,0 1-1,-1-1 1,1 1 0,0-1-1,0 0 1,0 0 0,0 1-1,0-1 1,2 1 0,1 0 25,0-1 1,0 0-1,1 0 1,-1 0-1,1-1 0,-1 1 1,1-1-1,-1 0 1,6-1-1,7 1-85,11-2-54,45-8 1,-52 6-2,0 1 1,0 1-1,1 1 1,24 2 0,-45-1 66,-1 0 1,1 0 0,-1 0 0,1 0-1,-1 0 1,1 0 0,-1 1 0,1-1 0,-1 0-1,0 0 1,1 1 0,-1-1 0,1 0-1,-1 1 1,0-1 0,1 0 0,-1 1-1,0-1 1,1 1 0,-1-1 0,0 0-1,0 1 1,1-1 0,-1 1 0,0-1-1,0 1 1,0-1 0,0 1 0,1-1-1,-1 1 1,0-1 0,0 1 0,-4 23-94,-13 17 117,8-24-9,5-12-1,1 1-1,0 0 1,0 0 0,0 0 0,1 0-1,0 0 1,0 0 0,0 1-1,0 6 1,2-12-2,1 0 0,-1 0 0,1-1 0,-1 1 0,1 0 0,-1-1 0,1 1 0,-1-1 0,1 1 0,0-1 0,-1 1 0,1-1 0,0 1 0,0-1 0,-1 0 0,1 1 0,0-1 0,0 0 0,0 0 0,-1 0 0,1 1 0,0-1 0,0 0 0,0 0 0,0 0 0,-1 0 0,2-1 0,33 2 83,-27-2-70,34 3-150,38-1 103,-74-1-368,0-1 0,0 0 0,0 0 0,0 0 0,0-1 0,0 1 1,-1-2-1,1 1 0,-1-1 0,7-3 0,-11 5-95,0 0 0,1 0 1,-1 0-1,0 0 1,0-1-1,1 1 0,-1 0 1,0-1-1,0 1 0,-1-1 1,1 1-1,0-1 0,0 1 1,-1-1-1,1 0 1,-1 1-1,1-1 0,-1 0 1,0 1-1,0-3 0,1-18-9725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13485,'0'0'7815,"75"-2"-5669,-34 2-352,10 0-289,2 0-384,-4 0-832,2 2-225,-10 5-993,-10-5-2787,-9-2-4804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13485,'0'0'16848,"63"0"-18001,-39 0-2851,-3 0-3363,1 0-8328</inkml:trace>
  <inkml:trace contextRef="#ctx0" brushRef="#br0" timeOffset="1">164 32 13261,'0'0'14029,"57"9"-21364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27 267 4805,'0'0'13703,"-5"9"-11108,-16 28-620,21-37-1922,0 0 0,0 0 1,0 1-1,0-1 0,0 0 1,0 0-1,0 1 0,-1-1 1,1 0-1,0 1 0,0-1 0,0 0 1,0 1-1,0-1 0,0 0 1,0 1-1,1-1 0,-1 0 1,0 0-1,0 1 0,0-1 0,0 0 1,0 1-1,0-1 0,0 0 1,1 0-1,-1 1 0,0-1 1,0 0-1,0 0 0,1 0 0,-1 1 1,0-1-1,0 0 0,1 0 1,-1 0-1,0 0 0,1 1 1,15 2 1048,17-6 244,-18-1-968,1-1 1,-1-1-1,0 0 1,0-1-1,-1 0 1,18-13-1,78-62 69,-95 69-411,0-1 1,-1 0-1,18-22 0,-28 30-24,1 0 0,-1 0 0,0 0 0,-1-1-1,0 1 1,0-1 0,0 0 0,-1 0 0,0 0 0,0 0-1,-1 0 1,1-11 0,-2 17-18,0 1-1,0-1 1,0 1-1,0-1 1,0 0-1,-1 1 1,1-1-1,0 1 1,0-1-1,-1 1 1,1-1 0,0 1-1,-1 0 1,1-1-1,0 1 1,-1-1-1,1 1 1,-1 0-1,1-1 1,-1 1-1,1 0 1,-1 0 0,1-1-1,-1 1 1,1 0-1,-1 0 1,1 0-1,-1-1 1,1 1-1,-1 0 1,1 0 0,-1 0-1,0 0 1,1 0-1,-1 0 1,1 0-1,-1 0 1,1 0-1,-1 1 1,1-1-1,-1 0 1,1 0 0,-1 0-1,1 1 1,-1-1-1,1 0 1,-1 1-1,1-1 1,-1 0-1,1 1 1,-1-1-1,-28 19-212,21-11 205,-37 44-18,42-48 32,0 0 0,0 0 0,1 0-1,-1 1 1,1-1 0,0 1 0,0 0-1,1 0 1,-1-1 0,0 10 0,2-13 2,0 0 0,0 1 0,1-1 0,-1 0-1,0 1 1,1-1 0,-1 0 0,1 0 0,0 1 0,-1-1 0,1 0 0,0 0 0,0 0 0,0 0 0,0 0 0,0 0 0,0 0 0,0 0 0,0 0 0,0 0 0,0-1-1,0 1 1,1 0 0,-1-1 0,0 1 0,0-1 0,1 0 0,-1 1 0,0-1 0,1 0 0,-1 0 0,1 0 0,2 0 0,58 2 106,-45-3-85,43-1 4,-34 1-22,1 0 1,-1 2-1,46 6 0,-70-6-8,1-1-1,-1 1 1,0-1-1,0 1 1,1 0-1,-1 0 1,0 0-1,0 1 1,0-1-1,0 0 1,0 1-1,0-1 1,0 1-1,0 0 1,-1 0-1,1 0 1,-1-1-1,1 1 1,-1 0-1,0 1 1,2 3-1,-1 1 147,0-1 0,-1 1 0,0 0 0,0-1 0,-1 1 0,0 10 0,1-17-76,0 0-1,0 0 1,0 0 0,0-1 0,0 1-1,0 0 1,0 0 0,0-1-1,0 1 1,-1 0 0,1-1 0,0 1-1,0-1 1,0 1 0,-1-1 0,1 0-1,1 0 1,7-15-65,0-1 0,-1 0 0,0 0 1,-1 0-1,-2-1 0,1 0 0,2-20 0,15-46-126,-22 83-51,-1 0-1,1 0 1,0 1-1,-1-1 1,1 0 0,0 0-1,0 1 1,0-1-1,0 0 1,-1 1-1,1-1 1,0 1-1,0-1 1,0 1 0,0-1-1,1 1 1,-1 0-1,0-1 1,0 1-1,0 0 1,0 0-1,0 0 1,0 0-1,0 0 1,0 0 0,1 0-1,0 1 1,37 5-7234,-31-4 4644,25 3-7602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11883,'0'0'12113,"0"12"-10917,-2 12-616,-1 1-1,-1-1 1,-1 0 0,-14 40 0,3-23-670,2 1 0,1 0 0,3 1 0,1 1 0,-3 60 0,17-114-6966,3-6 2939,2-18-4926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13132,'0'0'10699,"70"20"-9066,-34-8-127,5-3-449,4-2-449,6-5-192,2 0-223,-2-2-161,-6 0 0,-3 0-417,-16 0-1312,-9-2-1122,-8 0-1953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10314,'0'0'13485,"-32"55"-11788,52-50 1,-1-3-417,13 0-288,2-2-320,2 0-449,4 0-192,-5 0 0,-4 1-929,-7 4-1826,-11 3-1889,-9-2-3043,-4 3-6887</inkml:trace>
  <inkml:trace contextRef="#ctx0" brushRef="#br0" timeOffset="1">0 336 12812,'0'0'13133,"29"49"-10827,-5-49-705,12 0-640,5 0-480,6-3-417,-1-3 0,5-1-833,-4-2-1665,-4-5-3396,-3 0-4452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7911,'0'0'20324,"10"-2"-20105,6-1-200,2-2-22,0 2 1,1 0-1,-1 1 0,1 1 0,0 0 0,28 4 1,-45-2-4,0 0 0,0 1 1,0-1-1,0 1 0,0-1 0,0 1 1,-1 0-1,1 0 0,-1 0 1,1 0-1,-1 0 0,0 0 1,1 0-1,-1 0 0,0 1 1,0-1-1,-1 0 0,1 1 1,0-1-1,-1 0 0,1 1 1,-1 4-1,3 60 1085,-2-55 1394,28-103-2100,-21 63-349,0 1-1,22-47 1,-28 72-40,0-1 0,-1 1 1,1 0-1,0 0 0,0 0 1,1 0-1,-1 0 1,0 0-1,1 0 0,-1 1 1,1-1-1,-1 1 0,1 0 1,0 0-1,0 0 1,-1 0-1,1 0 0,0 1 1,5-1-1,62-1-536,-45 3 365,-18-1 133,0 0 0,1 1 0,-1-1 1,0 1-1,0 1 0,0-1 0,0 1 0,0 1 0,-1-1 0,1 1 1,-1 0-1,9 5 0,-13-6 34,0 1 0,0-1-1,0 0 1,0 0 0,0 1 0,0-1 0,-1 1 0,1-1-1,-1 1 1,0 0 0,0 0 0,1-1 0,-2 1 0,1 0-1,0 0 1,-1 0 0,1 0 0,-1 0 0,0 0 0,0 0-1,0 0 1,0 0 0,-1 0 0,1 0 0,-1 0 0,0 0-1,0 0 1,0 0 0,0 0 0,0-1 0,-3 5 0,-29 51-148,25-46 162,0 0 0,1 1 0,-10 25-1,17-38 7,0 0 0,0 1 0,0-1 0,0 0-1,0 1 1,0-1 0,1 0 0,-1 1 0,0-1-1,0 0 1,0 1 0,0-1 0,1 0-1,-1 0 1,0 1 0,0-1 0,1 0 0,-1 0-1,0 0 1,0 1 0,1-1 0,-1 0 0,0 0-1,1 0 1,-1 0 0,0 1 0,1-1-1,-1 0 1,0 0 0,0 0 0,1 0 0,-1 0-1,1 0 1,-1 0 0,0 0 0,1 0 0,-1 0-1,0 0 1,1 0 0,-1 0 0,0-1-1,0 1 1,1 0 0,-1 0 0,0 0 0,1 0-1,-1-1 1,0 1 0,0 0 0,1 0 0,-1 0-1,0-1 1,0 1 0,1-1 0,21-8 172,28-27-432,-1-2 0,85-88 0,-150 177-690,10-34 1098,0 1 0,-5 30 0,10-42-67,0 0 0,0 1 0,1-1 0,-1 1 0,2-1-1,-1 0 1,1 1 0,0-1 0,0 0 0,0 1 0,4 7 0,-3-11-47,-1-1 1,1 0-1,0 0 0,0 0 1,0 0-1,0 0 1,0 0-1,0-1 1,1 1-1,-1 0 1,0-1-1,1 0 1,-1 0-1,1 0 1,0 0-1,-1 0 0,1 0 1,0-1-1,0 1 1,-1-1-1,1 0 1,0 0-1,0 0 1,0 0-1,-1 0 1,1-1-1,0 1 0,4-2 1,2 0 14,-1 0 0,1-1 1,-1 1-1,0-2 0,0 1 0,0-1 1,14-10-1,-10 5-18,-1 0 0,0-1 0,-1-1 0,-1 1 1,17-24-1,-23 30 33,0-1-1,-1 0 1,1 1 0,-1-1 0,0-1 0,0 1-1,0 0 1,-1 0 0,1-1 0,-2 1 0,1 0-1,0-1 1,-1 1 0,0-1 0,0 1 0,-1-1-1,0 1 1,1-1 0,-3-5 0,0 7-36,1 0 1,-1 1-1,0-1 1,0 0-1,0 1 1,0-1-1,-6-3 1,7 6-25,1-1 1,0 1-1,0 0 1,-1 0-1,1 0 1,-1 0-1,1 0 1,-1 0-1,1 0 1,-1 1-1,1-1 1,-1 0-1,0 1 1,1 0-1,-1-1 1,0 1-1,1 0 1,-1 0-1,0 0 1,0 0-1,1 0 1,-1 0-1,-3 1 1,4-1-32,1 1-1,-1 0 1,1-1-1,-1 1 1,1-1 0,-1 1-1,1 0 1,0 0-1,-1-1 1,1 1-1,0 0 1,0-1 0,0 1-1,-1 0 1,1 0-1,0-1 1,0 1 0,0 0-1,0 0 1,0 0-1,0-1 1,0 1-1,1 0 1,-1 0 0,0-1-1,0 1 1,1 0-1,-1 0 1,0-1 0,1 1-1,-1 0 1,0-1-1,1 1 1,-1-1 0,1 1-1,0 0 1,20 22-2045,-14-19 779,-1 0 0,1 0-1,0-1 1,-1 1-1,2-1 1,7 2 0,23 2-9662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63 221 12684,'0'0'9417,"-36"72"-6727,25-43-800,1 2-737,4-3-544,6-2-481,0-6-64,0-4 0,10-6-96,-3-7-544,3-3-642,-4-6-543,1-19-2051,1-12-6758</inkml:trace>
  <inkml:trace contextRef="#ctx0" brushRef="#br0" timeOffset="1">104 0 15727,'0'0'6662,"25"64"-9513,-8-45-1633,3-1-1505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51 12139,'-2'-27'9309,"-7"11"-3533,7 15-5637,0 0 0,0 0 0,0 0 1,0 1-1,0-1 0,-1 0 0,1 1 0,0-1 1,0 1-1,-1 0 0,1 0 0,0 0 0,-1 0 1,1 0-1,0 0 0,-1 1 0,-3 0 0,-1 1-138,1 1 0,0-1-1,0 1 1,0 0 0,0 0-1,0 0 1,0 1 0,1 0 0,0 0-1,0 1 1,0 0 0,0 0-1,1 0 1,-1 0 0,2 0-1,-1 1 1,-4 8 0,3-6-14,1 0 1,0 0-1,0 1 1,1-1-1,0 1 1,0 0 0,1 0-1,0 0 1,1 0-1,0 0 1,0 1-1,1 9 1,0-17 11,1-1 0,-1 1 0,1-1 0,-1 1 0,1-1 0,-1 1 0,1-1 0,0 1 0,-1-1 0,1 0 0,0 0 0,0 1 0,0-1 0,0 0 0,0 0 0,0 0 0,1 0 0,-1 0 0,0 0 0,1 0 0,-1 0 0,3 1 0,0-1 10,0 0 0,0 0 0,0 0-1,1 0 1,-1 0 0,0-1 0,1 0 0,5 0 0,0-1 5,0 0 1,-1-1 0,1 0 0,-1 0 0,1-1 0,-1 0 0,10-5 0,-10 2 2,0 0 0,0-1 0,-1 0 0,0-1 0,0 1 0,-1-1 0,11-15 0,-15 19-5,0 0 1,0 0-1,-1 0 1,0 0-1,0-1 0,0 1 1,0 0-1,0-1 1,-1 0-1,0 1 1,0-1-1,0 0 0,-1 0 1,1 1-1,-1-1 1,-1 0-1,1 0 1,0 0-1,-3-8 1,3 13-21,-1-1 0,1 0 0,-1 1 0,1-1 0,-1 1 0,1-1 0,-1 1 0,1 0 0,-1-1 0,0 1 0,1-1 0,-1 1 0,1 0 0,-1 0 0,0-1 0,1 1 1,-1 0-1,0 0 0,1 0 0,-1 0 0,0 0 0,0 0 0,1 0 0,-1 0 0,0 0 0,1 0 0,-1 0 0,0 0 0,1 0 0,-1 0 0,0 1 0,1-1 0,-1 0 1,0 1-1,1-1 0,-1 0 0,1 1 0,-1-1 0,1 1 0,-1-1 0,1 1 0,-1-1 0,1 1 0,-1 0 0,-24 22-280,-16 42 237,39-60 63,-1-1-1,1 0 1,1 1 0,-1-1-1,0 1 1,1 0-1,0-1 1,0 1 0,1 0-1,-1 0 1,1 0-1,0 0 1,1 8 0,0-12-8,-1-1 0,1 1 0,0 0 1,-1-1-1,1 1 0,0 0 1,-1-1-1,1 1 0,0-1 0,-1 1 1,1-1-1,0 1 0,0-1 0,0 0 1,0 1-1,-1-1 0,1 0 0,0 0 1,0 1-1,0-1 0,0 0 1,0 0-1,1 0 0,29 0 67,-21-1-36,8 0-13,0-1 1,0-1-1,26-8 1,-31 7-79,-1 1 0,1 0 0,0 0 0,0 2 0,0-1 0,0 2 0,0 0 0,0 0 0,14 3 0,-26-3 151,0 1 0,0-1 0,0 1 0,-1-1 0,1 1 0,0 0 0,0-1 0,-1 1-1,1 0 1,0-1 0,-1 1 0,1 0 0,-1 0 0,1-1 0,-1 1 0,0 0 0,1 0 0,-1 1 0,2 0 1023,-2-12-618,0-164-649,1 174 115,-1-1 0,0 1 0,1-1 1,-1 1-1,1-1 0,-1 1 0,1-1 1,0 1-1,-1-1 0,1 1 0,-1 0 1,1-1-1,0 1 0,-1 0 0,1 0 1,0 0-1,-1-1 0,1 1 1,0 0-1,-1 0 0,1 0 0,0 0 1,0 0-1,-1 0 0,1 0 0,0 0 1,-1 1-1,1-1 0,0 0 0,-1 0 1,1 0-1,0 1 0,-1-1 0,1 0 1,-1 1-1,2 0 0,34 11-1112,-31-9 845,62 13-3768,-19-12-1792,-2-4-3785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8712,'0'0'17435,"-6"14"-16474,-27 79 1559,-38 176 0,67-252-2498,-1 2 6,1 1 0,1-1-1,-1 22 1,4-40-54,1-14 90,11-156-385,-11 173 295,-1 1-1,1-1 1,0 0-1,0 0 1,0 0-1,1 0 1,-1 0-1,1 0 1,0 0-1,0 0 1,0-1-1,1 1 1,-1-1-1,1 1 1,0-1-1,0 0 1,0 0-1,0 0 1,0-1-1,1 1 1,0-1-1,-1 0 1,1 0-1,0 0 1,0 0-1,0-1 1,0 1 0,5 0-1,3 1 133,1 0-1,-1 0 1,1-1-1,-1-1 1,1 0-1,0-1 1,-1 0-1,18-3 1,-21 1-78,1-1 0,-1 0 1,0 0-1,0-1 1,0 0-1,-1-1 0,1 0 1,-1 0-1,0 0 0,-1-1 1,1-1-1,-1 1 0,0-1 1,-1 0-1,11-16 1,-14 12-13,-10 15-290,-10 15 3,13-13 246,-28 62 3,30-65 33,1 1 1,0-1 0,0 0-1,0 0 1,0 1 0,1-1 0,-1 0-1,1 1 1,0-1 0,0 0-1,0 1 1,0-1 0,1 0 0,-1 1-1,1-1 1,0 0 0,0 1-1,0-1 1,2 4 0,0-5 0,-1-1-1,1 1 1,-1 0 0,1-1-1,-1 1 1,1-1 0,0 0 0,0 0-1,0 0 1,0 0 0,0 0-1,-1-1 1,1 1 0,0-1 0,1 0-1,-1 0 1,0 0 0,0 0-1,0-1 1,0 1 0,4-2-1,5 0 33,-1-1-1,1 0 1,-1 0-1,13-6 1,32-23-140,-42 23 49,0 0 0,0 2 0,1 0 0,29-10 0,-43 19 7,0 1-1,0 0 1,0 0 0,-1 0-1,1 0 1,-1 0 0,0 0-1,0 1 1,0-1 0,-1 4-1,1-5 42,0 1 10,0 0-1,0 0 1,0-1 0,0 1 0,0 0 0,0-1-1,1 1 1,-1 0 0,1-1 0,0 1-1,0 0 1,0-1 0,0 1 0,0-1-1,0 1 1,1-1 0,0 0 0,-1 0-1,1 0 1,2 3 0,0-3 5,-1-1 0,1 0 0,0 0 0,-1 0-1,1 0 1,0 0 0,-1-1 0,1 0 0,0 0 0,0 0 0,-1 0 0,1 0 0,0-1 0,-1 0-1,6-1 1,9-2-319,-1-1 1,-1-1-1,1-1 0,-1 0 0,17-10 0,40-28-6004,-36 22-100,-6 4-2727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7175,'0'0'6294,"0"9"-5616,-5 113 913,6-81 484,-3 0 1,-1-1-1,-9 44 0,6-54-1055,0 2 188,-2 0-1,-1-1 0,-1 0 1,-27 54-1,37-85-1179,0 0-1,0 1 0,0-1 1,-1 0-1,1 0 1,0 0-1,0 0 0,0 0 1,-1 1-1,1-1 1,0 0-1,0 0 1,-1 0-1,1 0 0,0 0 1,0 0-1,-1 0 1,1 0-1,0 0 0,0 0 1,-1 0-1,1 0 1,0 0-1,0 0 1,-1 0-1,1 0 0,0 0 1,0 0-1,-1-1 1,1 1-1,0 0 0,0 0 1,-1 0-1,1 0 1,0 0-1,0-1 1,0 1-1,0 0 0,-1 0 1,1 0-1,0-1 1,0 1-1,0 0 0,0 0 1,0-1-1,-1 1 1,1 0-1,0 0 1,0 0-1,0-1 0,0 1 1,0 0-1,0-1 1,-8-16 115,8 16-112,-6-14-15,-48-124-186,47 119-221,2 0 0,0-1 0,2 0 0,-3-42 0,6 61 211,1-1 0,-1 0-1,1 0 1,0 1-1,0-1 1,0 1 0,0-1-1,0 1 1,1-1-1,-1 1 1,1 0-1,-1-1 1,1 1 0,0 0-1,0 0 1,0 0-1,0 1 1,0-1 0,0 0-1,1 1 1,-1-1-1,1 1 1,3-2 0,10-4-1754,1 1 0,28-8 1,-19 7-856,24-11-3115,2-1-2872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 14029,'0'0'9988,"-8"-2"-7313,3 1-2525,0 0 0,0 0 0,-1 1 0,1 0 0,0 0 1,0 0-1,0 0 0,-1 1 0,1 0 0,0 0 0,0 0 0,0 1 0,0 0 1,0 0-1,0 0 0,1 1 0,-1-1 0,1 1 0,0 0 0,-1 0 0,1 1 0,1-1 1,-1 1-1,-4 5 0,8-9-142,-32 38 651,31-36-643,0 0-1,-1 0 1,1 0-1,0 1 1,0-1-1,0 0 1,1 1-1,-1-1 0,0 0 1,1 1-1,0-1 1,-1 1-1,1-1 1,0 0-1,0 1 0,1-1 1,-1 1-1,1 2 1,0-4-17,-1 0 0,1-1 0,0 1 0,0 0 0,-1 0 0,1 0 0,0-1 0,0 1 0,0 0 0,0-1 0,0 1 0,0 0 0,0-1 0,0 0 0,0 1 0,0-1 0,1 0 0,-1 1 0,0-1 0,0 0 0,0 0 0,2 0 0,34 0-183,-27 0 22,26-2-465,-26 1 322,1 0 0,0 1 1,0 0-1,0 1 0,18 3 1,-29-4 293,1 1 1,-1-1 0,1 0 0,0 1 0,-1-1-1,1 0 1,-1 1 0,1-1 0,-1 1-1,0-1 1,1 1 0,-1-1 0,1 1 0,-1-1-1,0 1 1,1-1 0,-1 1 0,0 0-1,0-1 1,1 1 0,-1 0 0,0-1 0,0 1-1,0-1 1,0 1 0,0 0 0,0-1-1,0 1 1,0 0 0,0-1 0,0 1-1,0 0 1,0-1 0,-1 1 0,1 0 0,0-1-1,0 1 1,-1-1 0,1 1 0,0-1-1,-1 1 1,0 0 0,-17 24 44,-39 14-874,36-30-2088,-2-4-3591,-1-4-10217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11659,'0'0'16432,"-3"10"-16224,-15 74 348,16-73-463,0 0 0,1 0 0,1 0 0,-1 0 0,2 0-1,3 22 1,-4-32-77,1 1 0,-1 0 0,1 0 0,0 0 0,0-1 0,0 1 0,0 0 0,0-1 0,0 1 0,0-1 0,1 1 0,-1-1 0,0 0 0,1 1-1,-1-1 1,1 0 0,-1 0 0,1 0 0,0 0 0,0 0 0,2 0 0,-1 0 33,1 0-1,0 0 1,0-1-1,0 0 1,0 1-1,-1-1 1,1-1-1,0 1 1,0 0-1,4-2 1,0 0 4,-1 0 0,1 0 0,-1-1 0,0 0 0,0-1 0,0 1 0,-1-1 0,1 0 0,-1-1 0,7-6 0,-5-1-12,0 1 0,-1-2-1,-1 1 1,0-1 0,-1 0 0,0 0-1,4-18 1,-11 44-54,0 0-1,1 1 1,0-1 0,1 0-1,1 0 1,3 17 0,-4-27 40,1 0 0,0 0 0,0 0 0,1 0 0,-1 0 0,0-1 0,1 1 0,0 0 0,-1-1 1,1 1-1,0-1 0,1 0 0,-1 0 0,0 1 0,1-1 0,-1-1 0,1 1 0,-1 0 0,1-1 0,0 1 1,0-1-1,0 0 0,0 0 0,0 0 0,0 0 0,0 0 0,0-1 0,0 1 0,0-1 0,0 0 1,0 0-1,4-1 0,-2 1-7,1 0-1,-1-1 1,1 1 0,-1-2 0,1 1 0,-1 0 0,0-1 0,1 0 0,-1 0 0,0-1 0,0 1-1,-1-1 1,1 0 0,0-1 0,-1 1 0,0-1 0,0 0 0,0 0 0,0 0 0,5-8-1,-4 4 2,-1 0 0,1 0 0,-1-1 0,-1 1-1,1-1 1,-2 0 0,1 0 0,-1 0 0,-1 0-1,1-1 1,-1-15 0,-1 24-24,0 0-1,0 1 1,0-1-1,0 0 1,0 0 0,0 1-1,0-1 1,0 0-1,0 0 1,0 1 0,0-1-1,-1 0 1,1 1-1,0-1 1,-1 0-1,1 0 1,0 1 0,-1-1-1,1 1 1,-1-1-1,1 0 1,-1 1 0,1-1-1,-1 1 1,1-1-1,-1 1 1,0 0 0,0-1-1,0 1 0,1 0 0,-1 0 0,1 0-1,-1 0 1,1 1 0,-1-1 0,1 0 0,-1 0-1,1 1 1,-1-1 0,1 0 0,-1 1 0,1-1-1,-1 1 1,1-1 0,0 0 0,-1 1 0,1-1 0,0 1-1,-1-1 1,1 1 0,0-1 0,0 1 0,-1-1-1,1 1 1,0-1 0,0 1 0,0 0 0,0-1-1,0 1 1,0-1 0,0 1 0,0-1 0,0 2-1,-1 0-1,1 1-1,0 0 0,0-1 0,0 1 0,0-1 0,1 1 0,-1 0 0,1-1 1,-1 1-1,1-1 0,0 1 0,0-1 0,0 0 0,0 1 0,0-1 0,1 0 1,-1 0-1,1 0 0,-1 0 0,1 0 0,2 2 0,0-1 9,0 0-1,0 0 0,1-1 1,-1 1-1,1-1 0,0 0 0,-1 0 1,1-1-1,0 1 0,7 0 1,1 0 17,1-1 1,-1 0 0,1-1 0,0 0 0,-1-1-1,1-1 1,21-5 0,-24 4-6,0-1 0,-1 0 0,0-1 0,18-11-1,-25 14-7,1 0 0,-1-1 0,0 1 0,0 0 0,-1-1 0,1 0 0,0 1 0,-1-1-1,0 0 1,0-1 0,1 1 0,-2 0 0,1-1 0,0 1 0,-1-1 0,0 1 0,1-1-1,-1-3 1,-1 6-17,1 1 0,-1-1 0,0 1 0,0-1-1,0 0 1,0 1 0,0-1 0,0 1 0,0-1 0,-1 1 0,1-1-1,0 1 1,0-1 0,0 1 0,0-1 0,-1 1 0,1-1-1,0 1 1,0-1 0,-1 1 0,1-1 0,0 1 0,-1-1-1,1 1 1,-1 0 0,1-1 0,-1 1 0,1 0 0,0-1-1,-1 1 1,1 0 0,-1 0 0,1-1 0,-2 1 0,-22 3-415,19-1 350,0 1 1,0-1-1,0 1 1,0 0-1,0 0 1,-8 7-1,10-6 65,0-1 0,0 1 1,1 0-1,-1 0 0,1 1 0,0-1 0,0 0 0,0 1 1,0 0-1,1-1 0,0 1 0,0 0 0,0-1 0,1 6 1,0-7 8,0-1 0,1 1 0,-1-1 1,1 0-1,-1 1 0,1-1 0,0 0 1,0 1-1,0-1 0,1 0 0,-1 0 0,0 0 1,1 0-1,0 0 0,-1 0 0,1-1 1,0 1-1,0 0 0,0-1 0,0 1 1,0-1-1,0 0 0,0 0 0,0 0 1,1 0-1,-1 0 0,0 0 0,4 0 0,26 7-108,64 9 0,7 0-43,-103-17 174,1 0 0,0 0 1,-1-1-1,1 1 0,0 0 1,-1-1-1,1 1 0,-1 0 0,1-1 1,-1 1-1,1-1 0,-1 1 1,1-1-1,-1 1 0,1-1 0,-1 0 1,1 1-1,-1-1 0,0 0 1,0 1-1,1-1 0,-1 0 0,0 1 1,0-1-1,0 0 0,1 1 1,-1-1-1,0 0 0,0 1 0,0-1 1,0 0-1,-1 0 0,1 1 1,0-2-1,0-38 1065,-1 30-942,1-10-401,0 9-607,0-1-1,0 1 1,4-22-1,-3 30 652,0-1-1,0 1 0,0 0 0,0 0 0,1 0 0,-1 0 0,1 0 1,0 0-1,0 1 0,0-1 0,0 0 0,0 1 0,1 0 0,-1-1 0,1 1 1,-1 0-1,1 0 0,3-1 0,78-32-13452,-49 22 7788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9065,'0'0'14477,"-11"13"-13852,0 1-227,1 0 0,0 0 0,1 0 0,0 2 0,2-1 0,0 1 0,0 0 0,-6 26 0,8-14-39,2 0 1,0 0-1,2 0 1,1 0-1,5 35 1,-4-61-384,-1 1 1,1 0 0,-1-1 0,1 1 0,0-1 0,0 1 0,0-1 0,0 0-1,1 1 1,-1-1 0,1 0 0,-1 0 0,1 0 0,4 4 0,-7-47-2599,-8 9 2418,-2 2 0,-22-48-1,0 0 1438,33 78-1220,0-1 0,0 1 1,0 0-1,0 0 0,0-1 1,0 1-1,0 0 0,0 0 0,0-1 1,0 1-1,0 0 0,0 0 1,0-1-1,1 1 0,-1 0 1,0 0-1,0 0 0,0-1 1,0 1-1,0 0 0,1 0 0,-1 0 1,0 0-1,0-1 0,0 1 1,1 0-1,-1 0 0,0 0 1,0 0-1,1 0 0,-1 0 0,0 0 1,0-1-1,1 1 0,-1 0 1,0 0-1,0 0 0,1 0 1,-1 0-1,0 0 0,0 0 1,1 0-1,-1 0 0,0 1 0,0-1 1,1 0-1,-1 0 0,0 0 1,0 0-1,0 0 0,1 0 1,-1 0-1,0 0 0,0 1 0,0-1 1,1 0-1,-1 0 0,0 0 1,0 1-1,1-1 0,18 8 444,-19-8-455,73 29-3157,-49-21-286,-1-2-1,46 6 1,-18-8-6238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17072,'0'0'3999,"-9"-1"-1496,1 1-2201,0 1 0,0-1 0,0 1 0,0 1 0,0-1-1,0 1 1,1 1 0,-13 5 0,17-7-232,0 1-1,0-1 1,0 1-1,0-1 1,1 1 0,-1 0-1,1 0 1,-1 0-1,1 1 1,0-1 0,0 1-1,0-1 1,0 1-1,0-1 1,0 1 0,1 0-1,0 0 1,-1 0-1,1 0 1,0 0-1,0 0 1,1 0 0,-1 1-1,1-1 1,-1 0-1,1 0 1,0 1 0,0-1-1,1 3 1,0-4-64,-1 0 1,1-1-1,0 1 0,0-1 1,0 1-1,0-1 0,0 1 1,1-1-1,-1 0 1,0 0-1,0 1 0,1-1 1,-1 0-1,1 0 0,-1 0 1,1-1-1,0 1 1,-1 0-1,1 0 0,0-1 1,-1 1-1,1-1 0,0 0 1,0 1-1,-1-1 0,5 0 1,56 2-466,-49-3 52,-12 1 393,11 0-470,1 1 0,0 0 0,19 4 0,-30-5 471,0 1-1,1 0 0,-1-1 1,0 1-1,0 0 1,0 0-1,0 0 1,0 0-1,-1 1 0,1-1 1,0 1-1,3 2 1,-5-3 69,1 0 0,-1 0 0,1 0 0,-1 0 0,1 1 0,-1-1 0,0 0 0,0 0 0,0 0 0,1 0 0,-1 0 0,0 1 0,0-1 0,-1 0 0,1 0 0,0 0 0,0 0 0,0 1 0,-1-1 0,1 0 0,-1 0 0,1 0 0,-1 0 0,1 0 0,-1 0 0,-1 1 0,-2 3 101,0 0 0,0-1 0,-1 1 0,1-1 0,-1-1-1,0 1 1,0-1 0,-1 0 0,1 0 0,-1 0 0,-8 3 0,2-2-443,1 0-1,0-1 1,-1 0 0,0-1 0,-14 2-1,1-5-5184,8-5-7133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4100,'0'0'14702,"29"49"-9930,-18-22-1056,-4 1-1186,3 3-1056,-4-3-770,-3 0-480,7-5-127,-8-4-65,3-4-64,1-4-705,-2-5-801,1-6-1280,-1-12-8265,-4-13-576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15951,'0'0'10506,"47"63"-11787,-17-48-1666,6 1-2370,7-2-2819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9673,'0'0'12182,"-9"-2"-8706,9 2-3428,-17-2 808,0 0 1,0 1-1,-28 3 0,40-2-790,0 1-1,0 0 1,0 0 0,0 0-1,1 1 1,-1 0-1,0 0 1,-8 5 0,12-6-80,-1 0 0,0 1 0,1-1 0,-1 1 0,1-1 0,-1 1 0,1 0 1,0 0-1,-1 0 0,1-1 0,0 1 0,0 0 0,1 1 0,-1-1 0,0 0 0,1 0 0,-1 0 0,1 0 1,-1 0-1,1 1 0,0 2 0,1-3-15,-1 0 0,1 1 1,-1-1-1,1 0 0,0 1 1,0-1-1,0 0 0,0 0 1,1 0-1,-1 0 0,0 0 0,1 0 1,0 0-1,-1 0 0,1-1 1,0 1-1,0-1 0,0 1 1,0-1-1,0 0 0,0 0 0,0 0 1,0 0-1,1 0 0,2 1 1,69 18-277,-58-17 149,38 7-71,-32-7 58,0 2 0,0 0 1,39 15-1,-60-19 174,0-1-1,0 0 1,0 1 0,0-1-1,0 0 1,0 1 0,0-1-1,0 1 1,0 0-1,0-1 1,0 1 0,0 0-1,-1-1 1,1 1-1,0 0 1,-1 0 0,1 0-1,0 0 1,-1 0 0,1 0-1,-1 0 1,0 0-1,1 0 1,-1 0 0,1 2-1,-2-2 38,1 0 0,-1 0 0,1 0 1,-1 0-1,0 0 0,1 0 0,-1 0 0,0 0 0,0 0 0,0 0 0,0 0 0,0 0 0,0 0 0,0 0 0,0-1 0,0 1 0,-2 0 0,-59 23 1299,58-23-1343,-19 7-92,-1-2 0,1 0 0,-1-1 0,-1-1 1,1-2-1,-49 0 0,73-2-49,-1 0 1,0-1-1,1 1 0,-1 0 1,0 0-1,1-1 0,-1 1 1,1 0-1,-1-1 0,1 1 1,-1 0-1,1-1 0,-1 1 1,1-1-1,-1 1 0,1-1 0,-1 1 1,1-1-1,0 0 0,-1 1 1,1-1-1,0 1 0,0-1 1,-1 0-1,1 1 0,0-1 1,0 0-1,0 1 0,0-1 1,0 1-1,0-1 0,0 0 1,0 1-1,0-2 0,7-23-7595,13-2-3200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13293,'0'0'9411,"-9"3"-6747,-16 3-1396,11-3-1008,0 0 0,0 0 0,0 2 0,0 0-1,1 0 1,0 1 0,-19 12 0,31-17-272,0-1 0,1 1 1,-1-1-1,0 1 0,1-1 0,-1 1 0,1-1 0,-1 1 1,1 0-1,-1-1 0,1 1 0,-1 0 0,1-1 0,0 1 0,-1 0 1,1 0-1,0 0 0,0-1 0,-1 1 0,1 0 0,0 0 1,0 0-1,0-1 0,0 1 0,0 0 0,0 0 0,0 0 0,0 0 1,0-1-1,1 1 0,-1 0 0,0 0 0,1-1 0,-1 1 1,0 0-1,1 0 0,-1-1 0,1 1 0,-1 0 0,1-1 0,-1 1 1,1 0-1,-1-1 0,1 1 0,0-1 0,-1 1 0,1-1 1,0 0-1,-1 1 0,1-1 0,0 1 0,0-1 0,0 0 0,-1 0 1,2 1-1,51 12-78,-46-11 117,42 5-25,-33-5-72,1 0 0,-1 1 1,0 1-1,0 0 1,0 2-1,-1-1 1,17 10-1,-31-15 64,0 1 0,0-1 0,1 1 0,-1 0 0,0-1 0,0 1 0,0 0 0,0 0 0,0 0 0,-1 0 0,1-1 0,0 1 0,0 1 0,0-1 0,-1 0 0,1 0 0,-1 0 0,1 0 0,-1 0 0,1 0 0,-1 1 0,0-1 0,1 0 0,-1 0-1,0 1 1,0-1 0,0 0 0,0 1 0,0 1 0,-2-1 79,1 1-1,0-1 0,-1 0 0,1 1 0,-1-1 1,1 0-1,-1 0 0,0 0 0,0 0 0,0-1 0,0 1 1,-1 0-1,-1 1 0,-10 5 596,-1 0 0,0-1 0,-23 7 0,13-6-373,1-2 1,-1-1-1,0-1 1,0-1-1,-31 0 0,56-3-355,-1 0 0,1 0 1,0 0-1,-1 0 0,1 1 0,0-1 0,-1 0 0,1 0 0,0 0 0,-1-1 0,1 1 0,-1 0 0,1 0 0,0 0 0,-1 0 1,1 0-1,0 0 0,-1 0 0,1-1 0,0 1 0,-1 0 0,1 0 0,0 0 0,-1-1 0,1 1 0,0 0 0,0 0 1,-1-1-1,1 1 0,0 0 0,0-1 0,0 1 0,-1 0 0,1-1 0,0 1 0,0 0 0,0-1 0,0 1 0,0 0 0,0-1 1,0 1-1,0-1 0,0 1 0,0 0 0,0-1 0,0 1 0,0 0 0,0-1 0,12-16-7419,5 4-2610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15022,'0'0'3171,"-1"12"-710,-9 80 1436,2-30-2118,0 102 0,8-148-1770,1 1-1,0-1 1,1 0 0,1 0 0,1 0-1,0-1 1,1 1 0,1-1-1,0 0 1,1 0 0,14 21-1,-21-35-146,0-1-1,0 1 1,1-1-1,-1 1 0,0-1 1,0 1-1,0-1 1,1 1-1,-1-1 0,0 1 1,1-1-1,-1 0 1,0 1-1,1-1 0,-1 1 1,1-1-1,-1 0 1,0 1-1,1-1 1,-1 0-1,1 0 0,-1 1 1,1-1-1,-1 0 1,1 0-1,-1 0 0,1 1 1,-1-1-1,1 0 1,-1 0-1,1 0 0,0 0 1,-1 0-1,1 0 1,-1 0-1,1 0 0,-1 0 1,1-1-1,-1 1 1,1 0-1,0 0 0,0-2-195,-1 1-1,1-1 1,-1 1-1,0-1 0,0 1 1,0-1-1,1 1 0,-2-1 1,1 1-1,0-1 1,0 1-1,0-1 0,-1 1 1,1-1-1,0 1 0,-2-2 1,-25-56-2281,-8 0 3729,1 2 1775,12 21-793,16 27-1367,-1 0 0,1-1-1,1 0 1,0 0 0,0 0 0,1-1 0,1 1 0,0-1 0,-4-19 0,8 29-687,-1 1 0,0-1 0,0 1 0,0 0 0,1-1 0,-1 1 0,0-1 0,0 1 0,1 0-1,-1-1 1,0 1 0,1-1 0,-1 1 0,0 0 0,1 0 0,-1-1 0,1 1 0,-1 0 0,1 0 0,-1-1 0,0 1 0,1 0 0,-1 0 0,1 0 0,-1 0 0,1 0 0,-1 0 0,1 0 0,-1 0 0,1 0 0,0 0 0,22 0-66,-17 0 98,20 3-73,-1 0 1,46 13-1,-45-9-1531,0-1 0,42 4 0,-7-9-6354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 8840,'6'-17'10284,"-17"23"-5895,-21 22-3644,12-1-474,0 0 1,2 1 0,1 1 0,1 0 0,2 2 0,1 0 0,1 0-1,1 1 1,2 0 0,2 1 0,1 0 0,-4 57 0,10-85-316,0 1 1,1-1 0,-1 1-1,1-1 1,0 0 0,1 0-1,-1 0 1,1 1 0,0-1-1,0-1 1,1 1 0,-1 0-1,1 0 1,0-1 0,1 0-1,-1 0 1,8 8 0,-4-7-418,-1 0 1,1-1-1,0 0 1,0 0 0,0 0-1,1-1 1,-1 0 0,1 0-1,0-1 1,0 0-1,11 1 1,45 1-6774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10122,'0'0'16495,"-12"0"-15774,4 1-610,0 0 0,0 0 1,-1 1-1,1 0 0,0 1 1,1-1-1,-1 1 0,0 1 0,1 0 1,0 0-1,0 0 0,-10 8 1,-7 5 28,19-14-132,-1 1-1,0 0 1,1 0 0,0 0-1,0 1 1,0-1-1,0 1 1,1 0 0,0 1-1,-4 5 1,8-10-24,0 0 0,0-1 0,0 1 0,0 0 0,0-1 0,0 1 0,0 0 0,0-1 0,0 1 0,1-1 0,-1 1 0,0 0 0,1-1 0,-1 1 0,0-1 0,1 1 0,-1-1 0,0 1 0,1-1 0,-1 1 1,1-1-1,-1 1 0,1-1 0,-1 1 0,1-1 0,-1 0 0,1 1 0,0-1 0,-1 0 0,1 0 0,-1 1 0,1-1 0,0 0 0,-1 0 0,2 0 0,28 8-123,-25-7 121,55 10-88,-33-6 38,-1 0-1,1 2 1,32 12 0,-58-19 70,0 0 0,-1 0-1,1 0 1,0 1-1,0-1 1,0 0 0,0 0-1,-1 1 1,1-1-1,0 0 1,0 1 0,-1-1-1,1 1 1,0-1-1,-1 1 1,1 0 0,-1-1-1,1 1 1,-1-1-1,1 1 1,-1 0 0,1-1-1,-1 1 1,1 0-1,-1 0 1,0-1 0,1 1-1,-1 0 1,0 0 0,0 0-1,0 0 1,0-1-1,1 1 1,-1 0 0,0 0-1,0 0 1,-1 0-1,1-1 1,0 1 0,0 0-1,0 0 1,-1 0-1,1-1 1,0 1 0,-1 0-1,1 0 1,0-1-1,-1 1 1,1 0 0,-1-1-1,1 1 1,-1 0-1,0-1 1,1 1 0,-1-1-1,1 1 1,-1-1-1,0 1 1,0-1 0,1 1-1,-1-1 1,-1 1-1,-50 25 174,51-26-168,-2 1-67,-28 12 186,0-2 0,-45 10 0,18-17-4650,56-18-8881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13036,'0'0'10282,"5"58"-8232,-5-27-481,-5 1-704,1-2-480,4-1-289,0-4 0,0-2-609,9-8-1408,1-6-450,5-6-1376,0-3-1410,0-9-3812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9513,'0'0'11045,"9"8"-9449,-4-3-1288,1 0 0,1-1-1,-1 0 1,1 0-1,-1-1 1,1 1 0,0-2-1,11 4 1,-15-5-229,1 0 0,-1 0 1,1-1-1,-1 0 0,1 1 1,-1-1-1,1-1 0,-1 1 1,0 0-1,1-1 0,-1 0 1,1 1-1,-1-1 0,0-1 1,1 1-1,-1 0 0,0-1 1,0 0-1,0 1 1,0-1-1,0-1 0,-1 1 1,1 0-1,-1-1 0,5-4 1,-5 4-150,-17 29-457,12-21 609,-1 0 1,1 1 0,0-1-1,0 1 1,1-1 0,-1 1-1,1 0 1,1 0 0,-1 0-1,1 0 1,0 0 0,0 0 0,1 0-1,0 0 1,0 0 0,0 0-1,2 9 1,-1-14-30,0 0 1,0 1-1,1-1 1,-1 0-1,0 0 0,1 0 1,-1 0-1,1 0 0,-1 0 1,1 0-1,-1 0 1,1-1-1,-1 1 0,1-1 1,0 1-1,-1-1 0,1 1 1,0-1-1,0 0 1,-1 0-1,1 0 0,0 0 1,0 0-1,2-1 1,48-5 810,-37 1-806,0-1 0,0-1 0,0 0 0,-1 0 0,0-2 0,0 0 0,-1 0 0,0-2 0,-1 1 0,0-1-1,18-23 1,-21 23-47,0-1 0,-1 0-1,0 0 1,-1-1-1,0 1 1,-1-2 0,0 1-1,-1-1 1,-1 1-1,0-1 1,-1-1 0,-1 1-1,2-20 1,-4 33-25,0 0 1,0 1 0,0-1-1,0 0 1,0 0-1,0 0 1,0 0-1,-1 0 1,1 0-1,0 1 1,0-1-1,-1 0 1,1 0 0,-1 0-1,1 1 1,-1-1-1,1 0 1,-1 0-1,1 1 1,-1-1-1,0 1 1,1-1-1,-1 0 1,0 1 0,1-1-1,-1 1 1,0-1-1,0 1 1,0 0-1,1-1 1,-1 1-1,0 0 1,0 0-1,0-1 1,0 1 0,0 0-1,1 0 1,-1 0-1,0 0 1,0 0-1,0 0 1,0 1-1,0-1 1,0 0-1,1 0 1,-3 1 0,-1 0-45,-1 1 0,1-1 0,-1 1 0,1 0 0,0 0 0,0 0 1,0 1-1,-4 3 0,-5 5 28,1 1 1,1 0 0,0 1 0,-13 20-1,19-27 28,1 2 1,0-1-1,0 0 0,1 1 1,-1 0-1,2 0 0,-1 0 0,1 0 1,1 0-1,-2 15 0,3-20-1,1-1-1,0 1 1,0-1 0,0 1-1,0-1 1,0 0-1,0 1 1,1-1-1,-1 0 1,1 0 0,-1 0-1,1 0 1,0 0-1,0 0 1,0 0 0,0-1-1,0 1 1,0-1-1,1 0 1,-1 1-1,0-1 1,1 0 0,-1 0-1,1-1 1,3 2-1,13 4-197,1 0 0,23 2 0,-27-5-41,12 3 121,2 1 203,0-1 0,55 2 0,-77-8-61,0 0-1,0 0 1,0-1-1,0 0 1,0-1-1,-1 0 1,1 0 0,0 0-1,-1-1 1,1 0-1,-1-1 1,0 1-1,0-2 1,0 1-1,9-8 1,-14 10-4,-1 1 0,0 0 0,1 0 1,-1-1-1,0 1 0,1-1 0,-1 0 1,0 1-1,0-1 0,0 0 0,-1 1 0,1-1 1,0 0-1,0-3 0,-1 4-3,0 0 1,0 0-1,0 1 1,0-1-1,0 0 1,0 1-1,-1-1 1,1 0-1,0 1 1,-1-1-1,1 0 1,0 1-1,-1-1 1,1 1-1,0-1 1,-1 0-1,1 1 1,-1-1-1,1 1 1,-1-1-1,0 1 1,1 0-1,-1-1 1,1 1-1,-1 0 1,-1-1-1,-1 0 5,0 0-1,0 0 1,0 0-1,0 1 1,-1 0-1,1-1 1,0 1-1,0 0 1,-1 1-1,1-1 0,0 0 1,0 1-1,-1 0 1,1 0-1,-5 2 1,4-1 10,0 0 0,0 1 0,1-1 0,-1 1-1,1 0 1,-1 0 0,1 0 0,0 1 0,0-1 0,0 1 0,1 0 0,-1-1 0,1 1 0,0 0 0,0 1 0,-2 6 0,3-9-8,0 1 1,1-1 0,-1 1 0,1-1 0,0 1 0,-1-1-1,1 0 1,0 1 0,0-1 0,0 1 0,1-1 0,-1 1-1,1-1 1,-1 1 0,1-1 0,0 0 0,0 0 0,0 1-1,0-1 1,0 0 0,0 0 0,1 0 0,-1 0 0,1 0-1,0 0 1,-1 0 0,1-1 0,0 1 0,0-1 0,0 1-1,4 2 1,25 8 34,-14-11-2258,-17-1 1964,0 0-1,1 0 1,-1-1-1,1 1 1,-1 0-1,0 0 1,1 0-1,-1-1 1,0 1-1,1 0 1,-1-1-1,0 1 1,0 0-1,1-1 1,-1 1-1,0 0 1,0-1-1,1 1 1,-1 0-1,0-1 1,0 1-1,0 0 1,0-1-1,0 1 1,1-1-1,-1 1 1,0-1-1,0 1 1,0 0-1,0-1 1,0-18-8250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11243,'0'0'13164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4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9417,'0'0'17649,"1"10"-16710,-2 5-761,0-1-1,-1 1 1,0-1-1,-2 0 1,1 0-1,-2 0 1,0-1-1,-1 1 1,0-1-1,0-1 1,-15 20-1,-46 60 12,26-39-250,43-56-393,22-30-1601,37-67 0,11-82 1964,-88 221 357,-38 106 373,49-128-325,1 0 0,0 0 0,1 1-1,1-1 1,1 1 0,1 27 0,0-44-294,0 1 0,0-1 0,1 1 0,-1 0 1,1-1-1,-1 1 0,1-1 0,-1 1 0,1-1 0,0 0 1,0 1-1,-1-1 0,1 0 0,0 1 0,0-1 0,1 0 1,-1 0-1,0 0 0,0 0 0,0 0 0,1 0 0,-1 0 0,0 0 1,1 0-1,-1-1 0,1 1 0,-1-1 0,1 1 0,0-1 1,-1 1-1,1-1 0,-1 0 0,1 0 0,-1 0 0,1 0 1,2 0-1,-2 0-13,1-1 0,0 1 0,0 0-1,-1-1 1,1 0 0,0 0 0,-1 0 0,1 0 0,-1 0 0,1 0 0,-1-1 0,0 1 0,1-1 0,-1 1 0,0-1 0,0 0 0,0 0 0,0 0-1,-1 0 1,4-4 0,-2-4-51,1-1 0,-1 1 0,-1-1 0,0 0 0,0 0 0,-1 0 0,-1 0 0,0-17 0,-1 18-13,2 8 44,-2 1 0,1 0 0,0 0 0,0-1 0,0 1 0,0 0 0,-1 0 0,1 0 0,-1-1 0,1 1-1,-1 0 1,1 0 0,-1 0 0,0 0 0,1 0 0,-1 0 0,0 0 0,0 0 0,0 0 0,0 0 0,-1 0 0,1 0 5,1 1 0,-1 0-1,1 0 1,-1 0 0,1 0-1,-1 0 1,1 0 0,-1 0-1,0 0 1,1 0 0,-1 0-1,1 0 1,-1 0 0,1 0-1,-1 0 1,1 0 0,-1 1-1,1-1 1,-1 0 0,1 0-1,-1 1 1,1-1 0,-1 0-1,1 1 1,-1-1 0,1 0-1,0 1 1,-1-1 0,1 1-1,0-1 1,-1 0 0,1 1-1,0-1 1,-1 1 0,1-1-1,0 1 1,0 0 0,0-1-1,0 1 1,-1-1 0,1 1-1,0-1 1,0 1 0,0-1-1,0 1 1,0 0 0,-1 3-3,0 0 0,0-1 0,1 1 0,-1 0 0,1 0 0,0 0 0,0 0 0,0 0 0,0 0 0,1 0 0,0-1 0,-1 1 0,1 0 0,1 0 1,2 7-1,-2-9 21,0 1 1,1-1 0,-1 0 0,0 0 0,1 0 0,0 0 0,-1 0 0,1 0 0,0-1-1,0 1 1,0-1 0,0 0 0,0 0 0,0 0 0,0 0 0,1 0 0,-1-1 0,0 0-1,6 1 1,0-1 74,1 0 0,-1-1-1,0 1 1,1-2-1,-1 1 1,0-1 0,0-1-1,0 0 1,0 0-1,-1-1 1,1 0 0,11-7-1,-14 7-73,-1 0 1,1 0-1,-1 0 0,0-1 0,0 1 1,0-1-1,0-1 0,-1 1 1,0-1-1,0 1 0,-1-1 0,0 0 1,0 0-1,0-1 0,0 1 0,-1-1 1,2-11-1,-12 53-608,5-26 671,1 1 0,-1 0-1,2 0 1,0 0-1,-1 16 1,2-25-57,1-1 1,-1 1-1,0 0 0,0 0 0,0 0 1,1 0-1,-1-1 0,0 1 0,1 0 1,-1 0-1,1-1 0,-1 1 0,1 0 0,-1-1 1,1 1-1,0 0 0,-1-1 0,1 1 1,0-1-1,-1 1 0,1-1 0,0 1 1,0-1-1,-1 0 0,3 1 0,27 3 410,-22-5-360,0 1 0,-1-2 0,1 1-1,-1-1 1,14-5 0,-11 1-101,1-1 0,-1 0 1,-1 0-1,1-2 0,-1 1 0,-1-1 0,0 0 0,10-14 1,-17 22-325,-1 35-448,0-31 808,-1 1-1,1-1 1,1 1-1,-1-1 1,0 0 0,1 1-1,0-1 1,0 0 0,0 1-1,0-1 1,0 0 0,1 0-1,-1 0 1,1 0 0,0 0-1,0 0 1,3 3 0,-2-4 17,0 0 1,0 0-1,1 0 1,-1-1 0,0 1-1,1-1 1,-1 0-1,1 0 1,0 0 0,-1-1-1,1 1 1,0-1-1,-1 0 1,1 0 0,0 0-1,5-1 1,-2-1 8,0 1-1,0-1 1,0 0 0,0-1 0,0 0-1,0 0 1,-1-1 0,1 1-1,-1-1 1,0-1 0,0 1 0,-1-1-1,1 0 1,-1 0 0,0-1 0,0 0-1,-1 0 1,0 0 0,5-9-1,0-1-119,0 0 0,-2 0 0,0-1 0,0 0 0,-2 0-1,6-33 1,-11 9-980,0 41 1052,0 0-1,0-1 0,0 1 1,0 0-1,0 0 0,0-1 1,0 1-1,0 0 1,0-1-1,0 1 0,0 0 1,-1 0-1,1 0 0,0-1 1,0 1-1,0 0 0,0 0 1,0-1-1,-1 1 0,1 0 1,0 0-1,0 0 0,0 0 1,-1-1-1,1 1 1,0 0-1,0 0 0,-1 0 1,1 0-1,0 0 0,0 0 1,-1 0-1,1 0 0,0 0 1,0 0-1,-1 0 0,1 0 1,0 0-1,-1 0 0,-13 18-472,-2 13 630,1 2 1,2 0-1,-14 51 1,22-63 53,1 0-1,0 0 1,2 0 0,0 1 0,2-1 0,0 1-1,4 24 1,14 10-2,-14-48-50,-1 0-1,0 0 1,-1 0-1,1 1 1,-1-1-1,-1 0 1,1 10 368,-3-28 326,-11-42-736,3 1 1,-5-95 0,40 150-1331,42 20-4294,-18-16-2639,-9-8-317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10 12524,'-1'0'307,"1"-1"0,-1 0 1,1 1-1,-1-1 0,1 0 0,-1 1 1,1-1-1,-1 1 0,1-1 1,-1 1-1,0-1 0,1 1 0,-1 0 1,0-1-1,1 1 0,-1 0 0,0-1 1,1 1-1,-1 0 0,0 0 0,0 0 1,-1-1-1,-20 6 3078,17-3-3087,0 0-1,1 0 1,-1 1-1,1 0 0,0 0 1,-6 6-1,5-4-136,1 0 0,0 0 0,0 1 0,1-1 0,-1 1 0,1 0-1,0 0 1,1 0 0,0 0 0,0 1 0,0-1 0,0 1 0,1-1 0,0 1-1,1 0 1,0 12 0,1-9-160,0 0 0,1 0 0,1 1-1,-1-1 1,2-1 0,-1 1 0,1 0 0,1-1 0,0 0-1,6 9 1,-8-13-23,1 0-1,-1 0 0,-1 0 0,1 0 1,-1 1-1,0-1 0,0 1 0,0 0 1,-1 0-1,0-1 0,0 1 0,0 0 1,-1 10-1,0-14 46,-1 0 1,1-1-1,-1 1 0,1 0 0,-1 0 1,0 0-1,0 0 0,0 0 0,0-1 1,0 1-1,0 0 0,0-1 0,0 1 1,-1-1-1,1 1 0,-3 1 0,0-1 109,1 0-1,0-1 0,0 1 0,-1-1 0,1 0 0,-1 0 0,1 0 0,-1 0 0,1 0 0,-1-1 0,-6 0 0,7 0-54,1 0 0,0 0 0,0 0 0,0 0 0,0-1 0,0 1 0,0-1 0,-1 1 0,1-1 1,0 0-1,1 0 0,-1 0 0,0 0 0,0 0 0,0 0 0,0 0 0,1-1 0,-1 1 0,1-1 0,-1 1 0,1-1 0,0 0 0,-3-3 0,2 1-29,0-1 0,0-1 0,0 1 0,0 0 0,1 0 0,0 0 0,0-1 0,1 1 0,-1-9 0,1 2-67,1 0 0,0 0 0,1 0 0,0 0-1,0 0 1,2 0 0,-1 1 0,10-19 0,-11 25 28,1 0 1,0 0 0,1 0 0,-1 1 0,1 0-1,0-1 1,0 1 0,0 0 0,1 1 0,-1-1-1,1 1 1,0 0 0,0 0 0,0 0 0,10-3-1,31 0-1168,8 13-3983,-37-5 711,1-2-2060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18481,'0'0'14286,"-5"-35"-18258,10 35-4804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4 398 3587,'0'0'16421,"-1"8"-12993,0-6-3288,1-1 0,-1 1 1,1-1-1,0 1 0,-1-1 1,1 1-1,0 0 0,0-1 1,0 1-1,1-1 0,-1 1 1,0-1-1,0 1 0,1-1 1,-1 1-1,1-1 0,0 0 1,-1 1-1,1-1 0,0 1 1,0-1-1,0 1 1,2-1 30,-1 0 0,1-1 0,-1 1 0,1-1 1,-1 0-1,1 0 0,-1 0 0,1 0 0,-1 0 1,1 0-1,-1-1 0,1 1 0,-1-1 0,0 0 1,1 0-1,-1 0 0,0 0 0,4-2 0,29-13 33,-1-2 0,0-2-1,-1-1 1,-1-1-1,-2-2 1,0-1 0,-1-1-1,-2-2 1,-1-1 0,-1 0-1,-1-2 1,-2-1-1,26-49 1,-31 49-556,-25 69 242,-2 0-1,-19 49 1,18-58 139,1-1-1,2 1 0,0 1 1,2 0-1,-5 56 1,11-84-44,0 3-94,0 0-1,0 0 1,0 0-1,1-1 1,-1 1 0,1 0-1,2 7 1,8 0-3275,11-9-4519,-1-4-5769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90 309 2498,'-12'-2'6513,"-39"-7"-4143,28-3-310,22 12-2004,1 0 0,0-1-1,-1 1 1,1-1 0,0 1 0,0-1 0,0 1-1,-1 0 1,1-1 0,0 1 0,0-1-1,0 1 1,0-1 0,0 1 0,0-1 0,0 1-1,0-1 1,0 1 0,0-1 0,0 1-1,0-1 1,0 1 0,1-1 0,-1 1 0,0 0-1,0-1 1,0 1 0,1-1 0,0-1-5,1 0 0,0 1 0,-1-1 0,1 0 0,0 1 1,0 0-1,0-1 0,0 1 0,0 0 0,0 0 0,0 0 1,1 0-1,3-1 0,51-7 253,0 2 0,0 3-1,103 5 1,-57 0-168,1387-43 606,1308-116 2162,572 123-2409,-2916 35-2891,-383 0-3663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 11147,'0'0'17931,"-15"-9"-17173,14 10-735,-1-1-1,0 1 0,1 0 1,-1 0-1,1 0 0,-1 0 1,1 0-1,0 0 0,-1 0 1,1 0-1,0 0 0,0 1 1,-1-1-1,1 1 0,0-1 1,0 1-1,1-1 0,-1 1 1,0-1-1,0 3 1,-17 39 52,17-40-65,-7 19-26,1 0 0,2 1 0,0 0 0,2 0 0,0 0 0,1 0 0,2 1 0,4 44 0,-3-65-130,0 0 0,0 0 0,0 0 0,0-1 0,0 1 0,1 0-1,0-1 1,-1 1 0,1-1 0,0 1 0,0-1 0,0 0 0,1 0 0,-1 0-1,0 0 1,1 0 0,-1 0 0,1-1 0,0 1 0,-1-1 0,1 0 0,0 0-1,0 0 1,0 0 0,0 0 0,5 0 0,0 0-1166,1 1 0,0-2 0,-1 1 0,1-2 0,0 1 0,-1-1 0,1 0 0,11-3 0,20-13-9627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5349,'0'0'1852,"6"-11"209,5-9-1415,29-53 4247,-28 52-1960,1 0-1,1 1 1,25-29 0,-39 50-2900,0-1 0,0 1 0,0-1 0,0 0 0,0 1 1,0-1-1,0 1 0,0-1 0,0 0 0,0 1 0,0-1 0,0 0 0,0 1 0,0-1 1,0 1-1,1-1 0,-1 0 0,0 1 0,0-1 0,0 0 0,0 1 0,1-1 1,-1 0-1,0 0 0,1 1 0,-1-1 0,0 0 0,0 0 0,1 1 0,-1-1 1,0 0-1,1 0 0,-1 0 0,0 1 0,1-1 0,-1 0 0,1 0 0,-1 0 1,0 0-1,1 0 0,-1 0 0,0 0 0,1 0 0,-1 0 0,1 0 0,-1 0 1,0 0-1,1 0 0,-1 0 0,0 0 0,1 0 0,-1-1 0,1 1 0,-1 0 1,0 0-1,1 0 0,-1-1 0,0 1 0,0 0 0,1 0 0,-1-1 0,0 1 1,1 0-1,-1-1 0,0 1 0,0-1 0,-3 35 225,-17 28 314,13-42-443,0 0 0,1 1 0,-3 25 1,9-45-125,0 0 1,0 0 0,0 0-1,1 0 1,-1 0-1,0 0 1,0 0 0,1 0-1,-1 0 1,1 0 0,-1 0-1,0 0 1,1 0-1,0 0 1,-1 0 0,1-1-1,0 1 1,-1 0-1,1 0 1,0-1 0,0 1-1,0-1 1,-1 1 0,1-1-1,0 1 1,0-1-1,0 1 1,0-1 0,0 0-1,0 1 1,0-1-1,0 0 1,0 0 0,0 0-1,0 0 1,0 0-1,0 0 1,0 0 0,0 0-1,0 0 1,0 0 0,2-1-1,49-10 208,-30 0-178,-1-2 1,1 0-1,-2 0 1,0-2 0,-1-1-1,0 0 1,-1-2-1,24-30 1,-42 81-330,-6-13 256,2-4 96,0 0-1,1 0 1,-2 31-1,5-46-46,1 0 0,-1 1-1,0-1 1,1 0 0,-1 0-1,1 1 1,-1-1 0,1 0-1,0 0 1,-1 0 0,1 0-1,0 0 1,0 0-1,0 0 1,0 0 0,-1 0-1,1 0 1,1-1 0,-1 1-1,0 0 1,0-1 0,0 1-1,0-1 1,0 1 0,1-1-1,-1 1 1,0-1-1,0 0 1,1 0 0,-1 1-1,0-1 1,0 0 0,1 0-1,-1 0 1,0-1 0,1 1-1,1-1 1,2 1 46,-1 0-1,1-1 1,0 0 0,0 0-1,-1 0 1,1 0 0,-1-1 0,1 0-1,6-4 1,2-5-20,0 0 1,-1-1-1,-1-1 1,0 0-1,0 0 0,-2-1 1,15-27-1,-32 98-491,8-55 454,-1 6-4,-1 0 0,1 0 1,1 1-1,0-1 0,0 0 0,2 14 0,-2-20 6,1 0 0,0 0 0,0 0-1,0 0 1,0 0 0,0 0-1,0 0 1,0 0 0,1-1 0,-1 1-1,1 0 1,-1-1 0,1 0 0,0 1-1,-1-1 1,1 0 0,0 1-1,0-1 1,0 0 0,0-1 0,0 1-1,0 0 1,0 0 0,0-1 0,1 0-1,-1 1 1,0-1 0,0 0-1,0 0 1,3 0 0,1 1 0,0-1 0,-1 0 0,1 0 0,0-1 0,0 0-1,0 0 1,-1 0 0,1-1 0,0 1 0,-1-1 0,1 0 0,-1-1 0,0 0 0,0 0 0,0 0 0,0 0 0,-1-1 0,1 1 0,-1-1-1,0 0 1,0-1 0,0 1 0,0-1 0,-1 0 0,0 0 0,0 0 0,0 0 0,-1 0 0,0 0 0,0-1 0,0 0 0,0 1 0,-1-1-1,0 0 1,1-9 0,-19 31-4032,15-10 3226,-7 15-3986,5-6-1467,2-4-1185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7175,'11'-27'6327,"-4"11"4613,-6 24-7707,-1 14-3405,-2-4 485,-1 0 0,0-1-1,-8 24 1,6-25-142,1 0-1,1 0 1,0 1-1,-1 21 1,26-40-3551,-17-2 2254,-1 0 0,1 0 0,-1 0-1,0-1 1,0 0 0,0 0 0,4-8-1,5-4-2322,10-16-3112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50 7207,'0'0'3950,"4"-10"225,8-28 1333,-12 36-3167,-3 6-404,-10 28-860,-1 6-797,2 0-1,2 1 0,2 0 0,1 1 0,2 0 0,1 72 0,8-92-650,0-17-888,-3-13-154,-2-3 880,0 0-1,-1 0 0,0 0 0,-1 0 0,-1 0 0,0 1 0,-11-23 0,-5-4 1570,-25-36 0,45 75-938,0 0 0,0 0 1,-1 0-1,1-1 0,0 1 0,0 0 0,0 0 0,0 0 1,0-1-1,0 1 0,-1 0 0,1 0 0,0-1 0,0 1 1,0 0-1,0 0 0,0-1 0,0 1 0,0 0 0,0-1 1,0 1-1,0 0 0,0 0 0,0-1 0,0 1 0,0 0 1,0 0-1,0-1 0,1 1 0,-1 0 0,0 0 0,0-1 1,0 1-1,0 0 0,0 0 0,1 0 0,-1-1 0,0 1 1,0 0-1,1 0 0,12-2 830,18 8-729,-6 0 62,1-1 0,27 3 0,-43-7-924,0-1 1,0 0-1,1-1 0,18-3 0,-15-4-2748,-7-7-2499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16207,'0'0'9353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283 221 9769,'0'0'7720,"4"-10"-4523,-2 5-3131,1-1 522,-1 1 1,1-1 0,-2 0-1,1 0 1,-1 0 0,1 0 0,-1-10-1,-1 15-477,0-1 0,-1 0 0,1 0 0,0 1 0,-1-1 0,0 0 0,1 1 0,-1-1 0,0 1 0,0-1 1,0 1-1,0-1 0,0 1 0,0 0 0,0-1 0,-1 1 0,1 0 0,0 0 0,-1 0 0,1 0 0,-1 0 0,1 0 0,-1 0 0,1 1 0,-1-1 0,0 0 0,1 1 0,-1-1 0,0 1 0,1 0 0,-1 0 0,0-1 0,0 1 0,1 0 0,-1 0 0,-3 1 0,-5 0-66,1 0 0,-1 0 0,1 1 0,-1 1 0,1-1 0,0 2 0,0-1 0,0 1 0,0 0 0,1 1 0,-1 0 0,1 0 0,0 1 0,1 0 0,0 1 0,-7 7 0,2-3-47,1 1 0,0 1 0,1 0 0,1 0 0,0 1 0,1 0 1,0 1-1,-10 27 0,17-39 1,0 1 0,0-1 1,0 1-1,1-1 0,-1 1 0,1 0 1,0-1-1,0 1 0,1 6 1,-1-9-1,0 0 1,1 1 0,-1-1 0,1 0-1,-1 1 1,1-1 0,0 0-1,0 1 1,-1-1 0,1 0 0,0 0-1,0 0 1,0 0 0,0 0 0,0 0-1,0 0 1,3 1 0,0 0-1,1-1 1,-1 1 0,1-1 0,-1 0-1,1-1 1,-1 1 0,1-1 0,0 0-1,-1 0 1,1-1 0,-1 1-1,1-1 1,0 0 0,4-2 0,8-2 5,0-1 0,0-1 1,0 0-1,-1-1 0,0-1 1,-1-1-1,0 0 0,16-14 1,-9 4 3,0 0 1,-2-1 0,0-1-1,22-33 1,11-29 20,-47 75-24,-1-1 0,-1-1-1,0 1 1,0-1-1,-1 1 1,4-20-1,-37 86-218,22-40 204,-48 115 107,50-113 34,1-1 0,0 1 0,1 1 0,2-1 0,-2 31-1,3-48-125,1 1 0,1-1-1,-1 1 1,0-1-1,0 1 1,1-1-1,-1 1 1,0-1 0,1 1-1,0-1 1,-1 0-1,1 1 1,0-1-1,0 0 1,-1 1 0,1-1-1,0 0 1,0 0-1,1 0 1,-1 0-1,0 0 1,0 0-1,0 0 1,1 0 0,0 0-1,2 1 8,0-1-1,0 0 1,0 0-1,0 0 1,0 0-1,0-1 1,0 1-1,0-1 0,7-1 1,-2 1-11,0-1 0,0-1 0,0 0 0,0 0 0,0 0 0,0-1 1,0-1-1,9-4 0,-1-4-26,0-1 0,-1-1 0,-1 0 0,0-1-1,24-31 1,-33 37 35,0 1 1,0-1-1,-1 1 0,0-1 0,0-1 0,-1 1 0,-1-1 0,1 0 0,-2 0 0,1 0 0,-1 0 0,-1 0 0,1-18 0,-2 27-9,0 0 0,0 1-1,-1-1 1,1 0 0,0 1-1,-1-1 1,1 1 0,0-1-1,-1 0 1,1 1 0,0-1-1,-1 1 1,1-1 0,-1 1-1,1-1 1,-1 1 0,1 0-1,-1-1 1,0 1 0,1 0-1,-1-1 1,1 1 0,-1 0-1,0 0 1,1-1 0,-1 1-1,0 0 1,1 0-1,-1 0 1,0 0 0,1 0-1,-1 0 1,0 0 0,1 0-1,-1 0 1,0 0 0,1 0-1,-1 1 1,0-1 0,1 0-1,-1 0 1,0 1 0,0-1-1,-30 15-164,13 1 168,0 1 0,2 1 1,0 0-1,0 1 0,2 1 1,1 0-1,-21 42 0,30-54 13,1 0 0,0 0-1,0 0 1,1 0-1,0 1 1,1-1 0,-1 1-1,2-1 1,-1 1-1,1 10 1,1-16-38,-1 1 1,1-1 0,-1 0-1,1 0 1,0 0-1,0 0 1,0 0-1,1 0 1,-1 0-1,1 0 1,-1 0 0,1-1-1,0 1 1,0 0-1,0-1 1,0 0-1,1 1 1,-1-1-1,1 0 1,-1 0 0,1-1-1,0 1 1,0 0-1,0-1 1,0 0-1,0 1 1,0-1 0,0-1-1,4 2 1,2 0-598,0-1 0,1 0 1,-1-1-1,0 0 1,1 0-1,-1-1 1,10-1-1,-8-1-978,-1 1 1,-1-1-1,1-1 0,0 0 1,-1 0-1,12-8 0,22-16-8435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3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 10314,'0'0'13089,"-9"-2"-11802,3 2-1203,0 0 0,-1 0 0,1 0 0,0 1 0,0 0 0,0 0 0,0 0-1,0 1 1,0 0 0,1 0 0,-1 1 0,1-1 0,-1 1 0,1 1 0,0-1 0,0 1 0,-8 7 0,-2 0 55,-1 1 125,0 0 1,1 1-1,1 1 0,0 0 0,-16 21 0,30-34-261,-1-1-1,1 0 1,-1 1-1,1-1 1,0 1 0,-1-1-1,1 1 1,0-1-1,0 1 1,-1-1-1,1 1 1,0-1 0,0 1-1,0 0 1,0-1-1,0 1 1,0-1-1,0 1 1,0-1 0,0 1-1,0-1 1,0 1-1,0 0 1,0-1-1,0 1 1,0-1 0,0 1-1,1-1 1,-1 1-1,0-1 1,0 1-1,1-1 1,-1 1 0,0-1-1,1 1 1,-1-1-1,1 1 1,-1-1-1,0 0 1,1 1 0,-1-1-1,1 0 1,-1 1-1,1-1 1,-1 0-1,1 0 1,-1 0 0,1 1-1,-1-1 1,1 0-1,0 0 1,-1 0-1,1 0 1,-1 0 0,2 0-1,42 1 38,-30-2-32,74-2-23,-38 1-55,53 4 0,-102-2 69,-1-1 0,1 1 0,0 0-1,0 0 1,0 0 0,-1 0 0,1 0-1,0 0 1,0 0 0,0 0 0,-1 0-1,1 1 1,0-1 0,0 0-1,0 0 1,-1 1 0,1-1 0,0 1-1,-1-1 1,1 0 0,0 1 0,-1-1-1,1 1 1,0-1 0,-1 1-1,1 0 1,-1-1 0,1 1 0,-1 0-1,1-1 1,-1 1 0,0 0 0,1 0-1,-1-1 1,0 1 0,1 0-1,-1 0 1,0-1 0,0 1 0,0 0-1,0 0 1,0 0 0,0 0 0,0-1-1,0 1 1,0 0 0,0 0 0,0 0-1,-1-1 1,1 1 0,0 0-1,0 0 1,-1-1 0,1 1 0,-1 0-1,1 0 1,-1-1 0,1 1 0,-1-1-1,1 1 1,-2 1 0,-3 4 103,0-1 0,0 1 0,0-1 0,-1 0 0,-8 6 0,-32 19 1380,-71 35-1,92-54-2746,0-1 0,-40 11 0,59-19-3535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77 13100,'2'-5'856,"-1"1"0,0 0 0,0 0-1,-1-1 1,1 1 0,-1 0 0,0-1-1,0 1 1,0-1 0,-2-6-1,1 10-753,0-1-1,0 1 0,0-1 0,0 1 0,0 0 1,0-1-1,0 1 0,-1 0 0,1 0 0,-1 0 1,1 0-1,-1 0 0,1 0 0,-1 1 0,1-1 0,-1 0 1,0 1-1,1-1 0,-1 1 0,0-1 0,1 1 1,-1 0-1,0 0 0,0 0 0,1 0 0,-1 0 0,-3 1 1,0-1-93,0 1 1,0 0 0,0 0-1,0 0 1,0 1 0,0 0-1,0 0 1,0 0 0,1 1-1,-1-1 1,1 1-1,0 0 1,-1 0 0,1 1-1,1-1 1,-1 1 0,-4 5-1,4-4 54,0 0-1,0 0 0,1 0 1,-1 1-1,1-1 0,1 1 1,-1 0-1,1 0 0,0 0 1,0 0-1,0 1 0,1-1 1,-1 10-1,3-15-52,-1 1 1,0-1-1,1 0 1,-1 1-1,1-1 0,0 0 1,-1 0-1,1 0 1,0 1-1,0-1 1,-1 0-1,1 0 0,0 0 1,0 0-1,0-1 1,1 1-1,-1 0 0,0 0 1,0 0-1,0-1 1,0 1-1,1-1 1,-1 1-1,0-1 0,1 0 1,-1 1-1,0-1 1,1 0-1,-1 0 0,0 0 1,1 0-1,-1 0 1,1 0-1,-1 0 1,0 0-1,3-1 0,5 0 48,-1 0-1,0 0 1,0-1-1,16-5 1,-12 1 23,0 0 1,0-1 0,-1 0-1,1-1 1,-2-1 0,1 0 0,-1 0-1,-1-1 1,0 0 0,0 0 0,-1-1-1,13-23 1,-38 126 169,12-66-569,1 0 0,2 0-1,0 0 1,4 39 0,-2-64 22,1 1 0,-1 0 0,0 0 0,1 0 0,-1-1 0,1 1-1,0 0 1,0-1 0,0 1 0,0 0 0,0-1 0,0 1 0,0-1 0,2 3 0,15 4-6975,-7-7-406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3203,'0'0'7858,"-3"9"-3123,0-1-3540,1-4-571,1 1 0,-1-1 0,1 0 1,0 1-1,0 0 0,0-1 0,1 1 1,-1-1-1,1 1 0,0 0 1,1 5-1,1-9-393,1 0-1,-1 0 1,0 0 0,1 0-1,-1-1 1,0 1 0,1-1-1,-1 1 1,1-1 0,-1 0-1,1 0 1,-1 0 0,0 0 0,1-1-1,-1 1 1,4-1 0,-5 1-123,9-2 27,-1-1 0,0 0 0,0 0-1,0 0 1,0-1 0,0-1 0,-1 1 0,0-1-1,0-1 1,13-11 0,2-4-1493,40-48 0,-61 79-2758,-9 45 1298,-4-10-2959,9-27 1170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8392,'0'0'14446,"62"9"-12749,-20-9-352,5 0-448,0 0-512,6 0-321,-6-2-32,-5 2-705,-5 0-1409,-9 0-993,-7 0-2754,-9 0-2851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7527,'0'0'12076,"51"5"-10603,-21-5-448,8 3-577,3-2-352,1 1-544,5-1-1890,0-1-2723,0 0-3299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16015,'0'0'6374,"-4"9"-5301,-2 10-795,0 1-1,1 0 1,0 0 0,2 0-1,1 1 1,0-1-1,2 29 1,0-48-253,0 0 0,0 1-1,0-1 1,0 0 0,0 1 0,1-1 0,-1 0-1,0 0 1,1 1 0,-1-1 0,1 0 0,0 0 0,-1 0-1,1 0 1,0 0 0,-1 0 0,1 0 0,0 0-1,0 0 1,0 0 0,0 0 0,0 0 0,0 0-1,0-1 1,0 1 0,1 0 0,-1-1 0,0 1 0,0-1-1,0 0 1,1 1 0,-1-1 0,0 0 0,1 0-1,-1 1 1,0-1 0,0 0 0,3-1 0,-1 1 170,0-1 1,0 1 0,0-1 0,0 0 0,0 0-1,0 0 1,0-1 0,-1 1 0,1-1-1,0 0 1,-1 1 0,1-1 0,-1 0-1,0 0 1,3-4 0,8-13 222,0-2 1,-1 0 0,-2 0-1,13-35 1,-17 42-334,-7 22-181,0 0 0,1 1 0,0-1 0,1 0 0,0 1 0,0-1 0,1 0 0,3 12 0,-1-2 42,-4-15 88,1 1-1,-1-1 1,1 1 0,0-1 0,0 1 0,1-1-1,-1 0 1,0 1 0,1-1 0,0 0 0,0 0-1,0 0 1,0 0 0,1-1 0,-1 1 0,1 0-1,-1-1 1,1 0 0,0 0 0,0 1 0,0-2 0,0 1-1,0 0 1,0-1 0,1 1 0,-1-1 0,1 0-1,-1 0 1,1 0 0,-1-1 0,1 1 0,-1-1-1,1 0 1,0 0 0,-1 0 0,1 0 0,-1-1-1,1 0 1,-1 1 0,1-1 0,-1 0 0,1-1 0,-1 1-1,0-1 1,0 1 0,1-1 0,-1 0 0,-1 0-1,1 0 1,5-5 0,-1-1-41,-1 0 1,1-1-1,-2 1 0,1-1 0,-1 0 1,0-1-1,-1 1 0,0-1 0,-1 0 1,0 0-1,-1 0 0,1 0 0,-2 0 1,0-1-1,0 1 0,-1-1 0,0 1 1,-2-15-1,2 25-102,0 0 0,0-1 0,0 1 0,0 0 0,-1-1 0,1 1-1,0 0 1,0-1 0,0 1 0,0 0 0,0 0 0,-1-1 0,1 1 0,0 0 0,0 0 0,0-1 0,-1 1 0,1 0 0,0 0 0,0-1 0,-1 1 0,1 0 0,0 0 0,-1 0-1,1 0 1,0 0 0,0-1 0,-1 1 0,1 0 0,0 0 0,-1 0 0,1 0 0,0 0 0,-1 0 0,1 0 0,0 0 0,-1 0 0,1 0 0,0 0 0,-1 0 0,1 0 0,0 1 0,-1-1-1,1 0 1,0 0 0,0 0 0,-1 0 0,-11 11-9459,6 2 1693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36 11179,'0'0'7409,"-10"-7"-4884,3 3-2297,-1 0 0,1 0 0,-1 0 0,0 1 0,0 0 1,-8-1-1,12 3-167,0 0 1,0 1-1,0-1 1,0 1-1,-1 0 1,1 0-1,0 1 1,0-1-1,0 1 1,0 0-1,0 0 1,0 1-1,0-1 1,1 1-1,-1-1 1,0 1 0,1 0-1,-5 4 1,1-1 59,1 1 0,-1-1 1,1 2-1,0-1 1,1 1-1,-1 0 0,-3 7 1,7-10-58,-1 0 0,2 0 0,-1 0 0,0 0 0,1 0 0,0 0 0,0 0 0,0 0 1,0 1-1,1-1 0,0 0 0,0 1 0,0-1 0,0 0 0,1 1 0,0 4 0,0-8-48,0 1-1,1-1 0,-1 1 1,0-1-1,0 1 0,1-1 1,-1 0-1,1 0 0,-1 1 1,1-1-1,0 0 0,-1 0 1,1-1-1,0 1 1,0 0-1,-1-1 0,1 1 1,0-1-1,0 1 0,0-1 1,0 0-1,0 0 0,0 0 1,0 0-1,0 0 0,3-1 1,3 1 31,0-1 1,-1 0-1,1 0 1,0-1-1,11-3 1,-3-4-34,1-1 1,-1-1 0,-1 0 0,0-1 0,-1 0 0,0-1-1,-1-1 1,15-19 0,-38 80-357,4-29 281,0 0 0,1 0-1,1 0 1,1 1 0,-1 20-1,2 20-3253,2-59 3311,0 1-289,-1 0 0,1 0 0,0 0 0,0 0 0,0 0 0,0 1-1,0-1 1,0 0 0,0 0 0,1 0 0,-1 0 0,0 0 0,1 0 0,-1 0-1,0 0 1,1 0 0,-1-1 0,1 1 0,-1 0 0,1 0 0,0 0 0,-1 0 0,1-1-1,0 1 1,0 0 0,0-1 0,-1 1 0,3 1 0,11 2-7288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14125,'0'0'9113,"8"0"-7554,-6 0-1468,0 0 0,0 0 0,0 1 1,0-1-1,0 0 0,0 1 0,0-1 1,0 1-1,0 0 0,0 0 0,0 0 1,-1 0-1,1 0 0,0 0 0,0 0 0,-1 0 1,1 1-1,1 2 0,-2-3-31,-1 1-1,1-1 1,-1 1 0,1-1-1,-1 1 1,0 0-1,0-1 1,0 1 0,0-1-1,0 1 1,0 0-1,0-1 1,-1 1 0,1 0-1,-1-1 1,1 1-1,-1-1 1,1 1 0,-1-1-1,0 1 1,0-1-1,0 0 1,0 1 0,0-1-1,0 0 1,0 0 0,0 0-1,0 0 1,-1 0-1,1 0 1,-3 2 0,-20 17 359,-1-1 0,-38 23 0,15-11-304,47-31-120,0 1 0,0-1 0,0 1 0,1-1 1,-1 1-1,0-1 0,0 1 0,0-1 1,1 1-1,-1 0 0,0-1 0,1 1 1,-1 0-1,1 0 0,-1-1 0,1 1 1,-1 0-1,1 0 0,-1 0 0,1 0 1,0 0-1,-1 0 0,1 0 0,0 1 1,0-1-7,1-1 1,0 1-1,-1 0 1,1-1-1,0 1 1,0 0-1,0-1 1,-1 1 0,1-1-1,0 0 1,0 1-1,0-1 1,0 1-1,0-1 1,0 0-1,0 0 1,0 0 0,0 0-1,1 1 1,64-1-597,-55 0 399,-2 0-2,106-3-3487,-40-10-4002,-18-3-3116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 10570,'0'0'10570,"57"-7"-9641,-27 3-321,4 3-479,0 1-161,-2 0-1090,2 0-1664,-10 0-1762,-5 1-2883</inkml:trace>
  <inkml:trace contextRef="#ctx0" brushRef="#br0" timeOffset="1">1 91 12812,'0'0'12812,"66"11"-11851,-23-11-448,2 0-385,4 0-64,4 0-64,0 0-513,-1 0-1120,-6 0-1186,5 0-4356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13389,'0'0'15470,"51"-2"-17263,-17 1-2371,3-3-2499,3 0-3138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12620,'0'0'9129,"52"9"-12781,-29-9-416,11 0-3010</inkml:trace>
  <inkml:trace contextRef="#ctx0" brushRef="#br0" timeOffset="1">261 19 10858,'0'0'14222,"2"4"-13774,7-4-320,-3 0-128,1 0-1281,1 0-3235,7-4-7175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51 12556,'0'0'10789,"-5"-8"-8819,4 5-1924,0 0 0,-1 1 0,0-1-1,0 1 1,1 0 0,-1-1 0,-1 1 0,1 0 0,0 0 0,0 0 0,-1 1 0,1-1 0,-1 0 0,0 1 0,1 0 0,-1-1 0,0 1 0,0 0 0,0 1 0,0-1 0,0 0 0,1 1 0,-1 0 0,0 0 0,-1-1 0,1 2 0,0-1 0,1 0 0,-1 1-1,0-1 1,0 1 0,0 0 0,0 0 0,0 0 0,0 0 0,1 1 0,-1-1 0,1 1 0,-1-1 0,-3 4 0,-3 1-23,0 0 0,0 1 0,1 0-1,-1 1 1,-13 16 0,19-20-2,-1 1 0,1 0 0,0 0 0,0 0 1,1 0-1,0 0 0,0 1 0,0-1 0,0 1 0,1-1 0,0 1 0,0 0 0,0 7 0,1-12-5,1 0-1,-1 1 1,1-1-1,-1 1 1,1-1-1,-1 0 1,1 1-1,0-1 1,0 0-1,0 0 1,0 0-1,0 0 1,0 0-1,0 0 1,0 0-1,0 0 1,0 0-1,0 0 1,1 0-1,-1-1 1,0 1-1,1 0 1,-1-1-1,0 1 1,1-1-1,-1 0 1,1 0-1,-1 1 1,1-1-1,-1 0 1,1 0-1,-1 0 1,1 0-1,-1 0 1,2-1-1,6 1 117,0-1 0,0 0 1,-1 0-1,1-1 0,8-2 0,-4-2-98,0-1 1,0 0-1,-1 0 1,0-1-1,-1-1 0,1 0 1,-2-1-1,1 0 0,-1 0 1,-1-1-1,0 0 0,-1-1 1,0 0-1,0 0 1,9-23-1,-25 63-564,1 1 0,1 0 0,2 0 0,1 0 0,1 1 0,3 33 0,-1-63 450,4 29-4884,-4-29 4550,1 1-1,-1 0 1,1-1-1,0 1 0,-1 0 1,1-1-1,-1 1 1,1 0-1,0-1 0,0 1 1,-1-1-1,1 0 1,0 1-1,0-1 0,0 0 1,-1 1-1,1-1 1,0 0-1,1 1 0,14-1-9316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8136,'0'0'15412,"-2"9"-14564,-3 10-480,1-9-44,1 1 0,0-1 0,1 1 0,0 0 0,1 0 0,0 0 0,1 0 0,1 11 0,0-20-302,0-1 1,-1 0 0,1 0 0,0 0 0,0 0-1,0 0 1,0 0 0,0 0 0,0 0 0,0-1 0,1 1-1,-1 0 1,0 0 0,0-1 0,1 1 0,-1-1 0,0 0-1,1 1 1,-1-1 0,0 0 0,1 1 0,-1-1-1,0 0 1,3 0 0,38-2 599,-39 2-576,5-1-23,0-1 1,0 0-1,-1-1 1,1 1-1,-1-1 1,0-1-1,0 1 0,9-7 1,-8 5-13,0 0 0,1 1 1,-1 0-1,16-5 0,-24 9-15,0 0-1,1 0 1,-1 0 0,0 0-1,1 0 1,-1 0 0,0 0 0,0 0-1,1 0 1,-1 0 0,0 0-1,1 0 1,-1 0 0,0 0 0,1 0-1,-1 1 1,0-1 0,0 0-1,1 0 1,-1 0 0,0 0 0,0 0-1,1 1 1,-1-1 0,0 0-1,0 0 1,1 1 0,-1-1-1,0 0 1,0 0 0,0 1 0,0-1-1,1 0 1,-1 0 0,0 1-1,0-1 1,1 18-52,-9 21 52,7-35-7,-8 58-2428,10-57-1480,7-4-3015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13421,'0'0'13196,"47"-6"-12075,-21 2-288,4 1-417,4 3-287,-2 0-97,-1 0-32,3 0-161,-6 5-1056,-7-2-1313,-5-2-737,-4-1-2979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7911,'0'0'14510,"58"6"-12268,-18-6-448,-3-2-865,7-2-641,-3 1-224,4 3-544,-3 0-2051,-4 0-3522,1-2-9226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0 451 7207,'2'-8'4575,"7"-24"-1787,2 0 0,1 1 0,21-39 0,-17 42-1870,1-1 0,2 2 0,1 1 1,1 0-1,1 1 0,33-28 0,27-11 465,-88 70-1429,0 0 1,0 0-1,1 1 1,0-1-1,0 1 1,0 0-1,1 0 0,0 1 1,-5 11-1,-1 5 91,2 0 0,-8 29 0,10-30-6,2 1 0,1-1 0,-2 38 0,5-53-44,1 0 0,-1-1 1,1 1-1,0 0 0,1 0 1,0-1-1,0 1 0,1-1 1,0 0-1,0 0 0,0 0 1,1 0-1,0 0 1,8 9-1,-1-3-1391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39 16784,'0'0'9988,"-9"-4"-9054,6 2-893,-1 1-1,0-1 1,0 0-1,0 1 1,0 0 0,0 0-1,0 0 1,0 0-1,-8 0 1,9 2-44,1-1 1,-1 1-1,0 0 1,1 0-1,-1 0 1,1 0-1,0 0 1,-1 1-1,1-1 0,0 1 1,0-1-1,0 1 1,0 0-1,0 0 1,0 0-1,0 0 1,0 0-1,1 0 1,-1 1-1,-1 3 1,-1 0 3,1 1 1,0-1 0,0 1-1,0 0 1,1 0 0,0 0-1,1 0 1,-1 0 0,0 13-1,2-18 43,0 0 0,0 0-1,0 0 1,0 0 0,0 0-1,1 0 1,-1 0-1,1 0 1,-1 0 0,1 0-1,0-1 1,-1 1 0,1 0-1,0 0 1,0-1 0,1 1-1,-1 0 1,0-1 0,0 1-1,1-1 1,-1 0 0,1 1-1,-1-1 1,1 0-1,-1 0 1,1 0 0,0 0-1,0 0 1,0 0 0,-1 0-1,1-1 1,0 1 0,0-1-1,0 1 1,0-1 0,0 0-1,0 0 1,3 0-1,0-1 38,1 1 0,0-2 0,-1 1 0,1-1-1,-1 0 1,1 0 0,-1 0 0,0-1 0,0 1-1,0-1 1,0-1 0,0 1 0,-1-1 0,1 1-1,-1-1 1,0-1 0,0 1 0,-1 0 0,1-1-1,-1 0 1,0 0 0,0 0 0,-1 0 0,0 0-1,1-1 1,-2 1 0,1-1 0,-1 1 0,0-1-1,0 0 1,0 0 0,-1 1 0,0-1 0,0 0-1,0 0 1,-2-10 0,1 15-268,0-1-1,0 0 1,0 0-1,0 0 1,0 1-1,0-1 1,0 1-1,-1-1 1,1 1-1,0-1 1,-1 1-1,1 0 1,-1 0-1,0-1 1,1 1-1,-1 0 1,0 1-1,0-1 1,1 0-1,-1 0 1,0 1-1,0-1 1,0 1-1,-4-1 1,6 10-11002,2 0 3138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14029,'0'0'8584,"72"1"-5797,-19-4-257,14-7-832,14 1-673,6-1-673,7 2-192,2 2-95,-3 1-65,-3 0-225,-7 1-575,-15-1-193,-13 0-1057,-10-2-417,-15 1-672,-11-2-1953,-10 0-2339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12139,'0'0'13976,"-2"12"-13452,-10 36 73,2-5 19,0 0 0,-5 78 0,15-120-605,0 0 1,0-1 0,0 1 0,0 0 0,0 0 0,0-1 0,1 1 0,-1 0 0,0-1-1,0 1 1,1 0 0,-1-1 0,0 1 0,1 0 0,-1-1 0,0 1 0,1 0 0,-1-1-1,1 1 1,-1-1 0,1 1 0,-1-1 0,1 1 0,0-1 0,-1 0 0,1 1 0,-1-1-1,1 0 1,0 1 0,1-1 0,26-1 588,26-21 65,-14-5-592,-2-1 0,46-45 0,-50 43-41,-33 30-34,-1-1 0,0 1 0,0 0 0,0-1 0,1 1 0,-1 0 0,0 0 0,0-1 0,1 1 0,-1 0-1,0-1 1,0 1 0,1 0 0,-1 0 0,0 0 0,1-1 0,-1 1 0,0 0 0,1 0 0,-1 0 0,0 0 0,1 0 0,-1 0 0,1-1 0,-1 1 0,0 0 0,1 0 0,-1 0 0,1 0 0,-1 0 0,0 1 0,1-1 0,-1 0 0,0 0-1,1 0 1,-1 0 0,1 0 0,-1 0 0,0 1 0,1-1 0,-1 0 0,0 0 0,0 0 0,1 1 0,-1-1 0,1 1 0,0 23 3,-13 29 115,2-25-50,6-19-218,0 0 0,1 0 0,1 0 0,-1 1 0,2-1 0,-2 13 0,4-19-3318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0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 8360,'0'0'12716,"3"10"-11931,8 40 470,5 12-293,-2 1 0,-4 0 0,4 89 0,-15-121-799,-1 1 0,-1-1 0,-2 0 0,-1 0 0,-1 0 0,-2-1 0,-1 0 0,-1-1 0,-2 0 0,-1-1 0,-1 0 0,-23 32 1,1-8-321,-2-1 0,-69 68 1,74-86-2604,-1-2 0,-43 27 0,8-13-8029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15182,'0'0'14318,"15"-2"-15663,-4 7-1282,8-5-2209,9 0-4165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2787,'0'0'18930,"-2"52"-18258,-4-17-159,2 7-161,1 6-224,-1 1-96,2 1 32,2-4-64,0-3-929,0-7-1217,-6-8-1025,3-10-1697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1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12588,'0'0'4986,"4"-8"-3070,-2 4-1865,0 0 1,0 1-1,0-1 0,0 1 0,1-1 0,-1 1 0,1 0 0,0 0 0,0 0 0,0 0 0,1 0 0,-1 1 0,1 0 0,-1-1 0,1 1 0,0 1 0,0-1 0,0 0 0,0 1 0,0 0 0,0 0 0,0 0 0,0 0 0,5 1 0,29-5 62,0 1-1,-1 2 1,49 4-1,-65 0-106,0 1 0,-1 0 0,0 1-1,1 2 1,-2 0 0,1 1 0,29 14 0,-43-18 59,0 1 0,-1 0 0,1-1 0,-1 2 0,0-1 0,0 1 0,0-1 0,-1 1 0,0 1 0,0-1 0,0 1 0,0-1 0,-1 1 0,0 0 0,0 0 0,-1 1 0,1-1 0,-1 0 0,-1 1 0,1-1 0,-1 1 0,-1 0 0,1-1 0,-1 1 0,0 0 0,0 0 0,-1-1 0,0 1 0,0 0 0,-1-1 0,0 1 0,0-1 0,0 0 0,-1 0 0,0 1 0,0-2 0,0 1 0,-1 0 0,-4 5 0,-8 7 512,0-2 0,-1 1 1,-1-2-1,0-1 0,-39 24 1,47-31-650,-1-1 0,0-1 1,0 0-1,0 0 0,0-1 1,-1-1-1,0 0 0,0 0 1,0-1-1,0-1 1,0 0-1,0 0 0,-14-2 1,24 0-220,0 1 1,0-1 0,0 0 0,0 0 0,-1 0 0,1 0-1,0 0 1,1 0 0,-1 0 0,0 0 0,0-1-1,0 1 1,1-1 0,-1 1 0,1-1 0,-3-3 0,-9-19-6575,7 4-1159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16111,'0'0'4025,"10"-7"-971,-7 4-2788,31-20 1326,-1-2 0,39-38 0,-64 55-1488,0 1 1,-1-1-1,0 0 0,-1-1 0,0 0 1,0 0-1,-1 0 0,0-1 1,0 1-1,-1-1 0,-1 0 0,0 0 1,0-1-1,-1 1 0,2-17 0,-4 27-101,0-1 1,0 1-1,0-1 0,0 1 0,-1-1 1,1 1-1,0-1 0,0 1 0,0-1 0,-1 1 1,1 0-1,0-1 0,0 1 0,-1-1 0,1 1 1,0 0-1,-1-1 0,1 1 0,0 0 0,-1-1 1,1 1-1,-1 0 0,1 0 0,0-1 0,-1 1 1,1 0-1,-1 0 0,1 0 0,-1-1 0,1 1 1,-1 0-1,1 0 0,-1 0 0,1 0 0,-1 0 1,1 0-1,-1 0 0,1 0 0,-1 0 0,1 0 1,-1 1-1,1-1 0,-1 0 0,1 0 0,-1 0 1,1 1-1,0-1 0,-1 0 0,1 0 0,-1 1 1,1-1-1,0 0 0,-1 1 0,1-1 0,-1 1 1,-25 17-248,19-10 232,0 1-1,0 0 0,1 0 1,0 0-1,0 0 0,1 1 0,0 0 1,1 0-1,0 0 0,1 1 1,0 0-1,0-1 0,1 1 1,1 0-1,-1 17 0,3-25 12,0 0 0,0 0 0,1 1 0,-1-1 0,1 0-1,-1 0 1,1-1 0,0 1 0,0 0 0,1 0-1,-1-1 1,0 0 0,1 1 0,-1-1 0,1 0 0,0 0-1,0 0 1,0-1 0,0 1 0,0-1 0,0 1 0,0-1-1,1 0 1,-1 0 0,6 0 0,10 3-1,1 0-1,39 1 1,-57-5 2,24 1-2,-6 1 21,1-1 0,-1-2 0,30-2 1,-50 2 31,1 1 0,0-1 0,0 0 0,0 1-1,0-1 1,0 0 0,-1 1 0,1-1 0,0 0 0,-1 0 0,1 1 0,-1-1 0,1 0 0,-1 0 0,1 0 0,-1 0 0,1 0 0,-1 0 0,0 0 0,0 0 0,1 0-1,-1 0 1,0 0 0,0 0 0,0 0 0,0 0 0,0 0 0,0 0 0,0 0 0,-1 0 0,1 0 0,0 0 0,-1-2 0,-13-35 534,-16-4-433,16 25-136,1-1 1,1-1-1,0 0 1,-16-38-1,74 54-2295,102 10-7634,-83-7 1126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14253,'0'0'8755,"2"9"-7196,5 42 288,-2 1 0,-1 59-1,-5-16-6396,1-31-6471,0-79 3404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12844,'0'0'13004,"68"-30"-11882,-38 30-226,12 0-287,-1 0-353,3 0-128,-1 0-64,-3 0-64,-3 0-608,-7 0-1090,-7 0-608,-10 0-1185,-9-1-2947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11307,'0'0'16720,"69"28"-15311,-37-28-576,2 0-513,2 0-256,-6 0-256,-3 0-1250,-5 0-1985,-9 0-1986,-9 6-2242</inkml:trace>
  <inkml:trace contextRef="#ctx0" brushRef="#br0" timeOffset="1">1 214 11979,'0'0'15375,"69"18"-13453,-31-18-993,9 0-737,0-7-128,0-1-384,-3 0-1987,3-3-2978,-10-1-4772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7431,'1'-2'1279,"1"-4"2088,1 1 0,-1-1 0,0 0 0,0 0 1,1-12 885,-9 45-4008,-2-8-214,-29 84 115,34-93-137,1 1 1,0-1-1,0 1 0,1 0 1,0 0-1,1 0 0,2 20 0,-1-28-5,0-1 0,0 0 0,1 0-1,-1 1 1,0-1 0,1 0 0,-1 0 0,1 0-1,0 0 1,0-1 0,0 1 0,-1 0-1,1-1 1,1 1 0,-1-1 0,0 0 0,0 0-1,1 0 1,-1 0 0,0 0 0,1 0-1,-1 0 1,1-1 0,-1 1 0,1-1 0,4 0-1,10 2-464,1-1 0,27-2 0,-39 0 93,30-4-3028,-2-7-3565,-2-6-5434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16207,'0'0'12097,"6"0"-12001,51-3-32,-56 3 903,-5-19-453,4 18-505,0 1 1,0-1-1,-1 0 1,1 1-1,0-1 1,0 0-1,0 1 1,0-1-1,0 0 1,0 1-1,0-1 1,0 0 0,0 1-1,0-1 1,0 0-1,0 1 1,0-1-1,0 1 1,1-1-1,-1 0 1,0 1-1,0-1 1,1 1-1,-1-1 1,0 0-1,1 1 1,-1-1-1,1 1 1,-1-1 0,1 1-1,-1 0 1,1-1-1,-1 1 1,1-1-1,-1 1 1,1 0-1,-1-1 1,1 1-1,0 0 1,-1 0-1,1 0 1,0-1-1,-1 1 1,1 0-1,0 0 1,-1 0 0,2 0-1,6-4-36,0 1 0,0 0 0,0 1 0,0-1 0,1 2-1,-1-1 1,1 1 0,-1 0 0,1 1 0,0 0 0,-1 0 0,14 3 0,-20-2 13,-1 1 1,0-1 0,0 0 0,0 1-1,0-1 1,0 1 0,0-1 0,0 1-1,0-1 1,0 1 0,-1 0-1,1 0 1,-1-1 0,1 1 0,-1 0-1,0 0 1,1-1 0,-1 1-1,0 0 1,0 0 0,-1 2 0,-2 44 133,3-46-98,-12 49 408,9-41-301,0 0-1,1-1 1,0 1 0,-1 17-1,21-62 844,-11 13-922,-1-1 0,-1 0 0,-1 0 0,-1 0 1,-1-1-1,-2-46 0,0 62-75,0 7-125,16 19-549,-7-15 630,0 0 0,0-1 0,1 0 1,-1-1-1,0 0 0,1 0 0,-1-1 1,0 0-1,1 0 0,-1-1 1,0-1-1,1 0 0,15-5 0,-15 4-92,1 0 0,1 1 0,-1 1 0,0 0-1,0 0 1,1 1 0,-1 0 0,16 3 0,-26-2 148,-1-1 0,1 1 1,0 0-1,-1 0 0,1 0 1,0 0-1,-1 0 0,1 0 1,-1 0-1,1 0 0,-1 0 1,0 0-1,1 0 0,-1 0 1,0 0-1,0 0 0,1 0 1,-1 0-1,0 0 0,0 1 0,-1-1 1,1 0-1,0 0 0,0 1 1,-5 29 201,-16 23 298,17-46-416,0 1 1,0-1-1,1 1 1,0 0-1,1 1 1,-2 9-1,4-18-66,0-1-1,0 1 0,0-1 1,0 0-1,0 1 1,0-1-1,0 1 1,0-1-1,0 1 0,0-1 1,0 0-1,1 1 1,-1-1-1,0 0 0,0 1 1,0-1-1,1 1 1,-1-1-1,0 0 1,0 0-1,1 1 0,-1-1 1,0 0-1,1 1 1,-1-1-1,0 0 0,1 0 1,-1 0-1,1 1 1,-1-1-1,0 0 1,1 0-1,-1 0 0,1 0 1,0 0-1,21-1 222,19-13 94,-19 0-339,0-1 0,-1-1 0,0 0 0,-2-2 0,0 0 0,20-25-1,-40 46-280,-6 10 245,1 1 1,1 0-1,-6 24 0,10-34 76,1 0 0,-1 0 0,1 0 0,-1 0 0,2 0 0,-1 0 0,0 0 0,1 1 0,1 5 0,-2-9-14,1 1 0,0 0 0,0-1 1,0 1-1,-1 0 0,1-1 0,1 0 0,-1 1 1,0-1-1,0 0 0,0 1 0,1-1 0,-1 0 1,1 0-1,-1 0 0,1 0 0,-1 0 0,1 0 1,0-1-1,-1 1 0,1 0 0,3 0 0,2 0 15,-1 0-1,0-1 0,1 1 1,-1-1-1,1-1 0,-1 1 0,0-1 1,1 0-1,-1-1 0,0 1 1,0-1-1,0 0 0,0-1 1,0 1-1,0-1 0,-1-1 0,1 1 1,8-8-1,-10 8-12,0-1-1,0 0 1,0 0 0,0 0-1,-1-1 1,0 1-1,0-1 1,0 1 0,0-1-1,-1 0 1,0 0 0,0-1-1,0 1 1,-1 0 0,1 0-1,-1-1 1,-1 1-1,1-1 1,-1 1 0,0-1-1,0 1 1,-1-7 0,0 10-10,0-1 1,0 1 0,0 0 0,0 0 0,0 0 0,-1 0 0,1 1 0,-1-1 0,1 0 0,-1 0-1,0 1 1,1-1 0,-1 1 0,0 0 0,0-1 0,0 1 0,0 0 0,0 0 0,-5-1-1,2 0 142,42-2 78,16 4-2296,-17 0-5594,-13 0-2626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14157,'-23'-12'8153,"-1"11"-3427,19 2-4457,0 0-1,0 0 1,0 1 0,0 0-1,0 0 1,0 0-1,0 1 1,-4 3 0,-2 1-355,1 1 0,0 0 1,1 1-1,0 0 0,0 0 1,-8 13-1,-4 18 301,21-40-211,-1 1 0,1 0-1,-1-1 1,1 1 0,0 0 0,-1 0 0,1-1 0,0 1 0,0 0-1,0 0 1,-1 0 0,1 0 0,0-1 0,0 1 0,0 0 0,0 0 0,0 0-1,1-1 1,-1 1 0,0 0 0,0 0 0,0 0 0,1-1 0,-1 1-1,0 0 1,1 0 0,-1-1 0,1 1 0,-1 0 0,1-1 0,-1 1 0,1 0-1,-1-1 1,1 1 0,0-1 0,-1 1 0,1-1 0,0 1 0,-1-1-1,1 0 1,0 1 0,0-1 0,-1 0 0,1 1 0,0-1 0,0 0 0,1 0-1,9 0 6,0-1 0,-1 0 0,1-1 0,0 0 0,-1-1 0,1 0 0,-1-1 0,0 0 0,11-6 0,-12 5-41,0 1 0,0 0 0,0 0 0,0 1 0,0 0 0,1 1 0,-1 0 0,1 1 0,-1 0 1,1 0-1,17 2 0,-25 0 29,1-1-1,-1 1 1,1 1 0,-1-1 0,0 0 0,0 1 0,0-1 0,0 1 0,0 0-1,0-1 1,0 1 0,0 0 0,-1 0 0,1 0 0,-1 0 0,1 1 0,-1-1-1,0 0 1,0 1 0,0-1 0,0 0 0,1 4 0,11 20 747,-13-25-720,1-1-1,-1 1 1,1-1-1,0 1 1,-1-1-1,1 0 0,0 1 1,0-1-1,-1 0 1,1 0-1,0 1 1,-1-1-1,1 0 1,0 0-1,0 0 0,-1 0 1,1 0-1,0 0 1,0 0-1,0 0 1,-1 0-1,1-1 1,0 1-1,-1 0 0,1 0 1,0-1-1,0 1 1,-1 0-1,1-1 1,0 1-1,-1 0 1,1-1-1,-1 1 0,1-1 1,-1 0-1,1 1 1,-1-1-1,1 1 1,-1-1-1,1 0 1,-1 1-1,0-1 0,1 0 1,-1 0-1,20-30-15,-19 28-144,0 0-1,1 0 1,-1 0 0,1 0 0,0 0 0,0 0-1,0 0 1,0 1 0,1-1 0,-1 1 0,4-3-1,-3 4-326,1 0 0,0 0-1,0 0 1,-1 0 0,1 1-1,0 0 1,0 0 0,7 0-1,-1 0 55,1 0-737,0 0 0,0-1 1,-1 0-1,1-1 0,0 0 1,-1-1-1,1 0 0,-1-1 1,0 0-1,0-1 0,0 0 0,11-7 1,15-18-3222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66 167 1954,'6'-14'4393,"0"1"-3246,25-62 3950,-29 66-3773,1 1-1,-1-1 0,-1 0 0,1-15 1,-2 24-1238,0-1 1,0 1 0,0 0-1,0 0 1,0-1 0,-1 1-1,1 0 1,0-1 0,0 1 0,0 0-1,0 0 1,-1-1 0,1 1-1,0 0 1,0 0 0,-1 0 0,1-1-1,0 1 1,0 0 0,-1 0-1,1 0 1,0 0 0,-1-1-1,1 1 1,0 0 0,-1 0 0,1 0-1,0 0 1,-1 0 0,1 0-1,0 0 1,0 0 0,-1 0 0,1 0-1,0 0 1,-1 0 0,1 0-1,0 0 1,-1 0 0,1 1-1,0-1 1,-1 0 0,1 0 0,0 0-1,0 0 1,-1 1 0,1-1-1,0 0 1,0 0 0,-1 0 0,1 1-1,0-1 1,0 0 0,0 0-1,-1 1 1,1-1 0,0 0-1,0 1 1,-17 14 381,6 1-226,0 0 0,2 1-1,-1 0 1,2 1-1,1 0 1,0 0-1,1 0 1,1 1 0,1 0-1,0 0 1,1 0-1,2 1 1,0-1-1,1 0 1,3 31-1,-2-46-244,0-1-1,0 0 0,0 0 0,0 0 0,0 0 0,1 0 1,-1 0-1,1 0 0,0 0 0,0 0 0,0-1 0,0 1 0,1-1 1,-1 1-1,1-1 0,-1 0 0,6 3 0,-6-4-14,-1 0 0,1-1 0,0 1 0,-1 0-1,1-1 1,0 0 0,0 1 0,-1-1 0,1 0 0,0 0-1,0 0 1,0 0 0,0 0 0,-1 0 0,1 0 0,0-1 0,0 1-1,-1-1 1,1 1 0,0-1 0,-1 0 0,1 0 0,0 1-1,-1-1 1,1 0 0,-1-1 0,0 1 0,1 0 0,-1 0 0,0-1-1,0 1 1,1 0 0,-1-1 0,1-1 0,6-10 54,0-1 0,-1 1 1,0-1-1,-1 0 0,-1 0 1,0-1-1,-1 0 0,-1 0 0,3-16 1,-6 34 17,2 0 0,-1 0 0,0-1 1,1 1-1,-1 0 0,1 0 0,0-1 1,0 1-1,0-1 0,0 0 0,0 0 0,0 1 1,1-1-1,-1-1 0,1 1 0,-1 0 1,5 2-1,0 0-45,-1 0 0,1-1 0,0 0 0,-1 0 0,2 0 0,-1-1 0,0 0 0,14 2 0,-6-3-44,0-1 0,0-1 0,0 0 0,0-1 0,0-1 1,0 0-1,24-9 0,-1-4-781,56-32 0,-85 43 693,-8 4 108,-1 1 1,1-1-1,-1 1 1,1-1 0,-1 1-1,1-1 1,-1 1-1,1-1 1,0 1-1,-1 0 1,1-1-1,0 1 1,-1 0-1,1 0 1,0 0 0,0-1-1,-1 1 1,1 0-1,0 0 1,-1 0-1,1 0 1,0 0-1,0 0 1,-1 0-1,1 1 1,0-1-1,0 0 1,-1 0 0,1 0-1,0 1 1,-1-1-1,1 0 1,0 1-1,-1-1 1,1 1-1,-1-1 1,1 1-1,-1-1 1,1 1-1,-1-1 1,1 1 0,-1-1-1,1 2 1,1 34-77,-3-18 364,1-13-215,0 0 1,0 1-1,1-1 0,-1 0 1,1 0-1,1 0 0,-1 0 0,1 0 1,0 0-1,0 0 0,0 0 1,1-1-1,3 6 0,0-3-20,1 0-1,0 0 1,0 0-1,0-1 1,1 0-1,11 6 0,-8-5-228,0 0-1,-1 1 1,0 0-1,-1 1 1,0 0-1,0 0 0,-1 1 1,0 0-1,0 0 1,7 15-1,-12-19 193,-1 1 0,1-1 0,-1 1 0,0 0 0,-1 0 0,0 0 0,0-1 0,0 1 0,-1 0 0,0 0 0,0 0 0,-1 0 0,0 0-1,0 0 1,0 0 0,-1 0 0,0 0 0,-1-1 0,1 1 0,-6 9 0,-33 42 2019,38-55-1850,1 1 0,-1-1 1,0 0-1,0 0 1,-1 0-1,1-1 0,0 1 1,-1-1-1,0 0 0,0 0 1,1 0-1,-1 0 0,0-1 1,-5 2-1,8-3-149,1 0 0,-1 0 0,1-1 0,-1 1 0,0 0-1,1 0 1,-1-1 0,1 1 0,-1 0 0,1-1 0,-1 1 0,1 0 0,0-1 0,-1 1 0,1-1-1,-1 1 1,1-1 0,0 1 0,0-1 0,-1 1 0,1-1 0,0 1 0,0-1 0,-1 0-1,1 1 1,0-1 0,0 1 0,0-1 0,0 0 0,0 1 0,0-2 0,-1-24 128,1 22-118,0-19-120,1-1 1,0 1-1,2 0 1,1 0-1,1 1 1,9-27-1,-11 39-251,2 1-1,-1-1 0,2 1 0,-1 0 1,1 0-1,11-13 0,-10 16-407,-1-1-1,1 1 0,0 1 1,1-1-1,-1 1 0,1 1 1,0-1-1,14-5 0,4 1-6132,5-2-2701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 15567,'0'0'4617,"-8"-1"-1483,0 0-2914,0 0-1,1 0 1,-1 1-1,0 0 1,1 1-1,-1-1 1,1 1-1,-1 1 1,1 0-1,-1 0 1,1 0 0,0 1-1,0 0 1,0 0-1,-11 7 1,16-8-179,-41 31 435,41-32-481,0 1 1,1 0-1,-1-1 0,0 1 0,1 0 0,0 0 1,-1 0-1,1 0 0,0 0 0,0 1 1,0-1-1,0 0 0,1 0 0,-1 1 0,0-1 1,1 0-1,0 1 0,0-1 0,0 5 0,3-5-61,1 0-1,0-1 1,0 1-1,0-1 0,0 0 1,0 0-1,0 0 0,0 0 1,0-1-1,0 1 0,8-2 1,1 2-165,4 2 37,0 0 0,0 1 0,31 11-1,-46-14 197,1 1-1,0-1 0,0 0 0,-1 1 1,1 0-1,-1-1 0,1 1 0,-1 0 0,0 0 1,0 0-1,0 1 0,0-1 0,3 5 1,-5-5 18,1-1 0,-1 1 0,0 0 0,1 0 1,-1-1-1,0 1 0,0 0 0,0 0 1,0-1-1,-1 1 0,1 0 0,0-1 0,-1 1 1,1 0-1,-1-1 0,0 1 0,1 0 1,-1-1-1,0 1 0,0-1 0,0 1 0,0-1 1,0 0-1,0 1 0,-1-1 0,0 2 1,-5 3 130,1 0 1,-1 0 0,0-1 0,0 0 0,-1 0 0,0-1-1,1 0 1,-1 0 0,-14 4 0,17-6-358,0-1 1,-1 1-1,1-2 1,0 1-1,-1 0 1,1-1-1,0 0 1,0 0 0,-1-1-1,-8-1 1,-4-7-4755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80 253 11627,'0'0'15449,"-8"10"-15251,-3 6-140,0 1-1,1 0 1,-10 21 0,17-32-47,0 0 1,0 1 0,1-1-1,0 1 1,0 0 0,1 0-1,-1 0 1,1-1 0,1 1-1,0 0 1,0 0 0,0 0-1,1 0 1,2 14 0,-2-20-1,0 1 1,1 0-1,-1-1 1,0 1-1,0-1 1,1 0-1,-1 1 1,1-1-1,0 0 1,-1 0-1,1 0 1,0 0-1,0 0 1,-1 0-1,1 0 1,0-1-1,0 1 1,0-1-1,0 1 1,0-1-1,0 0 1,0 0-1,0 0 1,0 0-1,0 0 1,0 0-1,0-1 1,0 1-1,0 0 1,-1-1-1,1 0 1,3-1-1,4 0 65,-1-1-1,1 0 1,-1 0-1,0-1 1,14-9-1,-4 0-37,-1-1-1,-1 0 0,0-1 1,-1-1-1,0-1 1,-2 0-1,0 0 0,18-33 1,-36 64-56,0 1 1,1 0-1,1 0 0,0 0 1,1 0-1,0 31 1,2-44 36,0 0 0,0 0 0,0 0 0,1 0 0,-1 0 0,0 0 0,1 0 0,0 0 0,-1 0 0,1 0 0,0 0 0,0-1 0,0 1 0,0 0 0,0 0 0,0-1 0,1 1 0,-1-1 0,0 1 0,1-1 0,2 3 0,-1-3 41,1 1 0,-1-1 1,0 1-1,1-1 0,-1 0 1,0 0-1,1-1 0,-1 1 0,1-1 1,-1 1-1,7-2 0,-2 1 0,-1-1-1,0 0 0,1 0 0,-1-1 1,0 0-1,0 0 0,0 0 0,0-1 1,-1 0-1,1-1 0,10-7 0,-5 0 8,0 0 1,19-25-1,-28 31-49,1 1 0,-1-2 0,0 1 0,0 0 1,-1 0-1,1-1 0,-1 0 0,0 1 0,-1-1 0,1 0 1,-1 0-1,0-7 0,-1 15-29,0 1 1,1 0-1,-1 0 1,0-1-1,1 1 1,0 0-1,0-1 1,0 1-1,0 0 1,0-1-1,0 0 1,0 1-1,1-1 1,0 0-1,-1 1 1,1-1-1,0 0 1,0 0-1,3 2 0,0 0 16,0-1-1,0 0 0,0-1 0,1 1 1,-1-1-1,1 0 0,-1 0 0,1-1 0,6 1 1,-1 0 17,0-1 0,0 0 0,1-1 0,-1 0 0,0-1 1,0 0-1,0 0 0,0-2 0,17-4 0,-21 4 2,-1 0-1,0-1 0,0 1 1,0-1-1,0 0 0,0-1 1,-1 1-1,9-11 0,-11 12-6,-1 0-1,1-1 0,-1 1 0,0 0 0,0-1 1,-1 1-1,1-1 0,-1 0 0,0 1 0,0-1 1,0 0-1,0 0 0,-1 0 0,1 1 0,-1-1 1,0 0-1,0 0 0,-1-4 0,0 6-33,1 0 0,-1 1 0,0-1-1,0 0 1,0 1 0,0-1 0,0 1-1,0-1 1,0 1 0,-1 0 0,1-1 0,0 1-1,-1 0 1,1 0 0,-1 0 0,1 0 0,-1 0-1,0 1 1,1-1 0,-1 0 0,0 1-1,0-1 1,1 1 0,-1-1 0,0 1 0,0 0-1,0 0 1,1 0 0,-1 0 0,0 0-1,0 0 1,0 1 0,1-1 0,-1 0 0,-2 2-1,-2-1-55,0 0-1,0 0 1,0 1-1,0 0 0,0 0 1,1 1-1,-1-1 0,1 1 1,-8 6-1,8-5 58,1 0 1,0 0-1,1 1 0,-1-1 0,1 1 1,0 0-1,0 0 0,-4 10 0,6-13 13,1-1 1,-1 1-1,1-1 0,0 0 0,0 1 0,-1-1 1,1 1-1,0-1 0,0 1 0,0-1 0,0 1 1,1-1-1,-1 1 0,0-1 0,1 1 1,-1-1-1,1 0 0,-1 1 0,1-1 0,0 0 1,-1 1-1,1-1 0,0 0 0,0 0 0,0 0 1,0 1-1,0-1 0,0 0 0,0 0 0,0-1 1,1 1-1,-1 0 0,0 0 0,0-1 1,1 1-1,-1 0 0,1-1 0,2 1 0,16 5-31,0-2 0,0 0 0,23 1 0,-30-5-132,0 1 1,0 1-1,0 0 0,0 0 0,0 1 1,0 1-1,-1 1 0,0-1 1,0 2-1,16 9 0,-17-4 926,-14-32-116,3 18-677,-1 1 0,1 0 0,1-1 0,-1 1 1,0-1-1,1 1 0,-1 0 0,1-1 0,-1 1 0,1 0 0,0 0 0,0-1 0,0 1 0,0 0 0,1 0 0,-1 0 0,1 0 1,-1 0-1,1 1 0,2-3 0,2 0-476,0 1 0,0 0 0,0 0 0,1 1 1,-1-1-1,9-1 0,-9 3 54,21-8-4941,50-23 1,-61 23 4190,0 0 0,-1-1 0,0 0 0,14-13 0,-20 15 1268,-1-1-1,1 0 0,-1-1 1,-1 0-1,1 0 0,8-18 0,-11 17 1012,-1 1 0,0-1 0,0-1 0,-1 1 0,0-1-1,-1 1 1,1-21 0,-5 5 1878,1 27-2885,1 0 0,0-1 0,0 1 0,0 0 0,0-1 0,0 1 0,0 0 0,-1-1 1,1 1-1,0 0 0,0 0 0,-1-1 0,1 1 0,0 0 0,0 0 0,-1 0 0,1-1 0,0 1 0,0 0 0,-1 0 0,1 0 0,0 0 0,-1-1 1,1 1-1,0 0 0,-1 0 0,1 0 0,0 0 0,-1 0 0,1 0 0,0 0 0,-1 0 0,0 0 0,-1 2-2,-1-1 1,1 1-1,-1 0 0,1 0 0,0 0 1,0 0-1,0 0 0,0 0 0,0 0 1,0 1-1,0-1 0,-1 4 0,-6 10 298,0-1 0,2 1-1,0 1 1,1 0-1,0 0 1,1 0-1,-4 30 1,4-5 272,3 1-1,1 44 1,2-76-586,0-1 0,0 1-1,1-1 1,1 0 0,0 0 0,8 19 0,-11-106 1307,-4 56-1133,0-1 1,-8-24-1,7 29-87,0 0 0,1-1 0,1 1 0,-1-24 0,32 46-221,-6 3-194,-1-2 0,1-1 0,24 4 0,33-5-6367,-22-4-3107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11082,'0'2'268,"0"0"0,-1 0 0,1 0 0,0 0-1,1 0 1,-1 0 0,0 0 0,1 1 0,-1-1-1,1 0 1,0 0 0,-1 0 0,1-1 0,0 1-1,0 0 1,0 0 0,1 0 0,-1-1 0,0 1-1,1 0 1,-1-1 0,4 3 0,-2-2 33,1-1 0,0 0 0,0 0 0,0 0 0,0-1 0,0 1 0,0-1 1,0 0-1,0 0 0,0 0 0,0-1 0,6-1 0,4-1 90,0-1 0,-1-1 1,1 0-1,-1 0 0,0-1 0,0-1 0,-1-1 0,0 1 0,14-13 1,-6 4-89,0-1 1,-2-1-1,0-1 1,21-28-1,-34 41-319,1-1-1,-1 0 0,0-1 1,-1 1-1,0-1 0,0 0 1,0 0-1,-1 0 0,0-1 1,-1 1-1,0-1 0,0 0 1,-1 1-1,0-1 0,-1 0 1,-1-17-1,1 25-3,0 1 0,0-1 1,0 1-1,0-1 0,0 1 0,0-1 0,-1 0 0,1 1 0,0-1 0,-1 1 0,1-1 0,0 1 0,-1-1 1,1 1-1,0 0 0,-1-1 0,1 1 0,-1-1 0,1 1 0,-1 0 0,1-1 0,-1 1 0,1 0 1,-1 0-1,1-1 0,-1 1 0,1 0 0,-1 0 0,1 0 0,-1 0 0,-1-1 0,-21 8-280,-15 21 180,23-13 158,2 1 0,0 0 0,1 1 0,-11 18 0,19-29 2,1 1 1,-1 0-1,1 0 1,0 0-1,1 0 0,0 0 1,0 0-1,0 0 0,1 1 1,0-1-1,1 1 1,-1-1-1,2 1 0,0 10 1,0-16-32,0 0 0,0 1 0,0-2 0,1 1 0,-1 0 0,1 0 1,-1 0-1,1-1 0,-1 1 0,1-1 0,0 1 0,0-1 0,0 1 1,0-1-1,0 0 0,0 0 0,0 0 0,0 0 0,0-1 0,0 1 1,1 0-1,-1-1 0,0 0 0,0 1 0,1-1 0,3 0 0,8 0 75,-1 0 0,1 0 0,16-3 0,-12-1-32,-1 0 0,0-1 0,0 0 0,0-1 0,-1-1 0,0-1 0,16-10 1,101-75 85,-91 60-138,-41 33-14,-1 0 1,0 0-1,0 0 1,0 0-1,0-1 0,0 1 1,1 0-1,-1 0 1,0 0-1,0 0 1,0 0-1,0 0 1,1 0-1,-1-1 1,0 1-1,0 0 1,0 0-1,1 0 1,-1 0-1,0 0 0,0 0 1,1 0-1,-1 0 1,0 0-1,0 0 1,0 0-1,1 0 1,-1 0-1,0 0 1,0 0-1,0 1 1,1-1-1,-1 0 0,0 0 1,0 0-1,0 0 1,0 0-1,1 0 1,-1 0-1,0 1 1,0-1-1,0 0 1,0 0-1,0 0 1,1 0-1,-1 1 0,0-1 1,2 15-142,-7 20 314,5-34-165,0-1 8,-2 9 219,0-1 1,1 0 0,0 1-1,1-1 1,1 15 0,-1-22-183,0 1 0,1 0 1,-1-1-1,1 1 1,-1 0-1,1-1 1,0 1-1,0 0 0,-1-1 1,1 1-1,0-1 1,1 0-1,-1 1 0,0-1 1,0 0-1,1 1 1,-1-1-1,0 0 0,1 0 1,-1 0-1,1 0 1,-1-1-1,1 1 1,0 0-1,-1-1 0,1 1 1,0-1-1,0 1 1,-1-1-1,1 0 0,0 0 1,1 0-1,14 1 47,-1-1 0,0 0 0,1-2-1,-1 0 1,0 0 0,21-7 0,90-39-481,-119 44 349,-7 3 30,1 1 0,-1-1 0,0 0 0,0 0 0,1 1 0,-1-1 0,1 1 0,-1-1 0,0 1 0,1 0 0,-1-1 0,1 1 0,-1 0 0,1 0 0,-1 0 0,1 0 0,-1 0 0,0 0 0,1 0 0,-1 1 0,1-1 0,-1 1 0,1-1 0,-1 1 0,0-1 0,2 2 0,-2 0-4,0 0 0,0 0 0,-1 0 1,1 1-1,-1-1 0,1 0 0,-1 0 0,0 1 0,0-1 0,0 0 0,0 1 0,0 2 0,1 26 194,-1-30-164,0 0 0,1 0 1,-1 0-1,1 0 1,-1 0-1,1 0 0,-1 0 1,1 0-1,0 0 1,-1 0-1,1-1 0,0 1 1,0 0-1,0-1 1,0 1-1,-1 0 0,1-1 1,0 1-1,0-1 1,0 0-1,0 1 0,0-1 1,0 0-1,0 1 1,0-1-1,0 0 0,2 0 1,34 1 219,-28-1-196,6-1-70,0-1 0,0-1-1,-1 0 1,0-1 0,1 0 0,-1-1 0,22-12 0,46-14-545,-81 31 567,-1 0 1,1-1 0,-1 1 0,1 0-1,-1 0 1,1 0 0,-1-1 0,1 1-1,-1 0 1,1 0 0,-1 0 0,1 0-1,-1 0 1,1 0 0,-1 0 0,1 0-1,-1 0 1,1 0 0,-1 0 0,1 1-1,-1-1 1,1 0 0,-1 0 0,1 0-1,-1 1 1,0-1 0,1 0 0,-1 0-1,1 1 1,-1-1 0,0 0 0,1 1-1,-1-1 1,0 1 0,1-1 0,-1 0-1,0 1 1,0-1 0,1 1 0,-1-1-1,0 1 1,0-1 0,0 1 0,0-1-1,1 1 1,-1-1 0,0 1 0,0-1-1,0 1 1,0-1 0,0 1 0,0-1-1,0 1 1,-1-1 0,1 1 0,0-1-1,0 1 1,0-1 0,0 1 0,-1-1-1,1 1 1,0-1 0,0 0 0,-1 1-1,1-1 1,0 1 0,-1-1 0,1 0-1,-1 1 1,-1 3-548,0-1 0,1 0-1,-2 0 1,1 0 0,0 0-1,-1 0 1,1 0 0,-6 5 0,-5-4-6646,3-3-5883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19731,'0'0'7751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13196,'0'0'10891,"3"64"-8937,-3-30-481,-5 4-640,3 1-449,2 0-288,-4-2-64,2-1-224,2-6-1281,-5-3-1090,-1-10-1505,-4-4-2370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15278,'0'0'3999,"6"-8"-849,-3 3-2918,1 1 1,-1 0 0,1-1 0,0 2 0,0-1 0,0 0 0,1 1 0,-1 0 0,1 0 0,0 0 0,0 0 0,0 1 0,0 0-1,0 0 1,1 0 0,-1 1 0,1 0 0,10-1 0,8-1-103,1 1 1,0 1-1,0 1 0,0 1 0,0 2 1,0 0-1,0 2 0,-1 0 0,43 17 1,-64-21-137,0 0 1,-1 0 0,1 1 0,0-1-1,0 1 1,-1 0 0,1 0-1,-1 0 1,0 0 0,1 0 0,-1 1-1,0-1 1,0 0 0,-1 1 0,1 0-1,0-1 1,-1 1 0,0 0 0,0 0-1,0 0 1,0 0 0,0 0-1,0 0 1,0 6 0,-1-5 7,-1 0 0,0 0 0,0 0-1,0 0 1,0 0 0,0 0 0,-1 0 0,0 0 0,0-1 0,0 1 0,0 0-1,0-1 1,-1 0 0,1 0 0,-1 0 0,0 0 0,0 0 0,-5 3 0,-89 55-8,96-61-35,1 1 0,0-1-1,0 0 1,0 1 0,0-1-1,0 0 1,0 1 0,-1-1 0,1 0-1,0 1 1,0-1 0,0 0-1,0 1 1,0-1 0,0 0-1,0 1 1,1-1 0,-1 0 0,0 1-1,0-1 1,0 0 0,0 1-1,0-1 1,0 0 0,1 1-1,-1-1 1,0 0 0,0 1 0,1-1-1,-1 0 1,0 0 0,0 1-1,1-1 1,-1 0 0,0 0-1,0 0 1,1 1 0,-1-1 0,0 0-1,1 0 1,-1 0 0,0 0-1,1 0 1,-1 0 0,1 0 0,-1 0-1,0 0 1,1 0 0,-1 0-1,1 0 1,23 9 41,-21-8-115,11 3 81,-1 2 0,1 0 0,-1 0 0,0 1 0,-1 1-1,0 0 1,0 1 0,12 11 0,-22-17 40,1-1 0,-1 1 1,1 0-1,-1 0 0,0 0 1,0 0-1,-1 0 0,1 0 1,0 0-1,-1 1 0,0-1 1,0 1-1,0-1 0,0 1 1,0 6-1,-1-7 45,-1 1-1,0-1 1,0 1-1,0-1 1,0 0 0,0 1-1,-1-1 1,1 0 0,-1 0-1,0 0 1,0 0-1,0-1 1,0 1 0,-1 0-1,1-1 1,-1 0 0,1 1-1,-1-1 1,-5 3 0,-10 7 197,1-2 1,-2 0 0,1-1 0,-1-1 0,-1 0 0,1-2-1,-1 0 1,0-1 0,0-1 0,-1-1 0,0-1 0,-34-1 0,51-1-379,0 0 0,0 0 0,1-1 1,-1 0-1,0 1 0,1-1 0,-1-1 1,1 1-1,-1 0 0,1-1 0,-1 0 1,1 0-1,0 0 0,0 0 1,-3-3-1,4 3-429,0 0 1,1 1 0,0-1-1,-1 0 1,1 0-1,0 0 1,0-1 0,0 1-1,0 0 1,1 0 0,-1 0-1,0-1 1,1 1-1,0 0 1,-1-1 0,1-2-1,0-12-7624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 10634,'-2'-4'9700,"-8"9"-7728,-9 10-2455,-10 12 1017,2 2-1,1 1 1,2 1 0,-35 57-1,50-72-446,0-1 0,2 2 1,0-1-1,1 1 0,0 0 0,2 0 0,0 0 0,0 1 1,2-1-1,0 1 0,2 0 0,1 31 0,0-44-111,0 1 0,0-1 0,1-1 0,-1 1 0,1 0-1,0 0 1,0 0 0,1-1 0,0 1 0,-1-1 0,1 0 0,1 0 0,-1 0-1,1 0 1,-1-1 0,1 1 0,0-1 0,5 3 0,38 16-2369,6-13-3505,-7-8-2169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8904,'5'-27'9572,"-3"36"-4852,-3 48-3075,1-38-1422,0 130 2078,0-148-2290,0-1 1,0 1 0,1-1-1,-1 0 1,0 1 0,0-1 0,1 1-1,-1-1 1,0 0 0,1 1-1,-1-1 1,0 0 0,1 1 0,-1-1-1,1 0 1,-1 1 0,0-1-1,1 0 1,-1 0 0,1 0-1,-1 1 1,1-1 0,-1 0 0,1 0-1,-1 0 1,1 0 0,-1 0-1,1 0 1,-1 0 0,1 0 0,-1 0-1,1 0 1,-1 0 0,0 0-1,1 0 1,-1-1 0,1 1 0,-1 0-1,1 0 1,-1 0 0,1-1-1,-1 1 1,0 0 0,1 0 0,0-1-1,23-11 748,-17 8-697,0 0-1,1 0 1,0 1 0,0 0 0,0 0-1,0 1 1,1 0 0,-1 0-1,10 0 1,-15 2-69,-1 0 0,0 0 0,0 0 0,0 0-1,1 1 1,-1-1 0,0 1 0,0 0 0,0-1 0,0 1-1,0 0 1,0 0 0,0 0 0,0 1 0,-1-1 0,1 0-1,0 1 1,-1-1 0,1 1 0,0-1 0,-1 1 0,0 0 0,0 0-1,1 0 1,-1 0 0,0 0 0,0 0 0,-1 0 0,1 0-1,0 0 1,-1 0 0,1 0 0,-1 0 0,0 1 0,1-1-1,-1 0 1,0 0 0,-1 0 0,1 5 0,0-5 63,0 1 0,-1 0 1,1-1-1,0 1 0,-1 0 0,1-1 1,-1 1-1,0-1 0,0 1 0,0-1 1,0 1-1,0-1 0,0 1 0,-1-1 1,1 0-1,-1 0 0,0 0 0,0 0 1,1 0-1,-1 0 0,-1-1 0,1 1 1,0 0-1,0-1 0,0 0 0,-1 1 1,1-1-1,-1 0 0,1 0 0,-1-1 1,1 1-1,-1 0 0,0-1 0,-3 1 1,0-1-4,0 0 0,0 0 0,0 0 0,0 0 0,0-1 0,1 0 0,-1-1 1,0 1-1,0-1 0,1 0 0,0 0 0,-1-1 0,1 0 0,0 0 0,-6-4 0,-7-3-1759,12 8-3926,24 11-12243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14798,'0'0'4783,"-2"9"-3304,-5 23-391,-4 17 815,2-1-1,-3 73 1,12-120-1891,0-1 1,0 0-1,0 1 1,0-1-1,0 0 1,0 1-1,0-1 1,0 1-1,0-1 1,0 0-1,1 1 1,-1-1-1,0 0 0,0 1 1,0-1-1,1 0 1,-1 1-1,0-1 1,1 0-1,-1 0 1,0 1-1,0-1 1,1 0-1,-1 0 1,0 0-1,1 1 1,-1-1-1,1 0 1,-1 0-1,0 0 1,1 0-1,-1 0 1,0 0-1,1 0 1,20-2 290,16-13 19,-14-2-269,-2-1-1,34-36 1,-36 34 5,2 0-1,35-26 1,-56 45-54,1 1-1,-1 0 1,0 0 0,0-1-1,1 1 1,-1 0 0,0 0 0,0 0-1,1-1 1,-1 1 0,0 0-1,1 0 1,-1 0 0,0 0-1,1 0 1,-1 0 0,0 0-1,1 0 1,-1 0 0,0 0 0,1 0-1,-1 0 1,0 0 0,1 0-1,-1 0 1,0 0 0,1 0-1,-1 0 1,0 0 0,1 0-1,-1 0 1,0 1 0,0-1 0,1 0-1,-1 0 1,2 14 29,-9 23-13,6-33 13,-10 39 27,5-23-210,1-1 1,1 1-1,1-1 0,-1 25 0,4-43-76,0 0-1,0 0 1,0 0 0,0 0-1,0 0 1,0 1-1,1-1 1,-1 0-1,0 0 1,1 0 0,-1 0-1,0 0 1,1 0-1,-1 0 1,1 0-1,0 0 1,-1 0 0,2 1-1,15 3-8662,1-4-3112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2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13389,'0'0'8840,"0"48"-6021,-4-22-577,-7 1-865,5 3-608,1-1-449,-1 1-256,2-5-64,4-2-1025,0-5-1857,0-7-2660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14061,'0'0'3561,"0"10"-150,-4 131 2638,-11 7-4294,8-103-1731,-2-1 0,-2 0-1,-2 0 1,-29 65-1,38-99 25,-7 17 13,7-24 125,4-16 219,9-28-352,2 1 0,2 0 1,1 1-1,2 0 0,21-36 0,-37 74-52,3-4-1,84-157-124,-78 147 95,0 2 0,1-1 0,1 1 0,0 1 0,1 0 0,0 1 0,0 0 1,28-17-1,-33 24-9,1 0 0,-1 1 0,1 0 0,0 1 0,0 0 0,0 0 0,0 1 0,0 0 0,0 0 0,16 1 0,-22 0 24,1 0 0,-1 0 1,1 1-1,0-1 1,-1 1-1,1-1 0,-1 1 1,1 0-1,-1 0 1,0 0-1,1 0 0,-1 1 1,0-1-1,0 1 1,0-1-1,0 1 0,0 0 1,0 0-1,0-1 1,-1 1-1,1 1 0,-1-1 1,1 0-1,-1 0 1,0 0-1,0 1 1,0-1-1,0 1 0,0-1 1,0 1-1,-1-1 1,1 1-1,-1-1 0,0 1 1,0 4-1,0-3 8,-1 0 0,0 0-1,0 0 1,-1 0 0,1 0 0,-1 0-1,0-1 1,0 1 0,0-1 0,0 1 0,-1-1-1,1 0 1,-1 0 0,0 0 0,0 0-1,0 0 1,0-1 0,-6 4 0,-10 7 65,0-1 1,-22 10 0,32-18-14,-8 5-618,-63 28 1984,38-27-3478,3-12-5682,34-2-729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10346,'0'0'9454,"0"10"-7692,12 124 2649,-7-101-3537,-1 0 0,-1 0 1,-2 0-1,-1 0 0,-9 62 1,4-80-784,0 1-1,-2-1 1,0 0 0,0-1 0,-1 0-1,-1 0 1,0-1 0,-1 0 0,-1 0-1,-17 16 1,11-13-529,0-1 0,-32 21 0,35-27-1060,-1-1-1,1 0 1,-29 9-1,10-9-6210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43 11627,'10'-5'4837,"7"-2"-3444,1 0 1,-1 1 0,2 1 0,-1 1 0,31-4 0,-44 8-1269,0-1 1,-1 1-1,1 0 1,-1 1-1,1-1 1,0 1-1,-1 0 1,1 0-1,-1 1 1,0-1-1,1 1 1,-1 0-1,6 3 1,-8-3-121,0 0 0,1 1 0,-1-1 0,0 1 0,-1-1 1,1 1-1,0-1 0,-1 1 0,1 0 0,-1 0 0,0 0 1,0 0-1,0 0 0,0 0 0,-1 0 0,1 0 1,-1 0-1,0 0 0,0 0 0,0 1 0,0-1 0,-1 5 1,-1-1 62,0 0 0,0 0 1,0 1-1,-1-2 0,0 1 1,-1 0-1,1-1 1,-1 1-1,-1-1 0,1 0 1,-1 0-1,0-1 0,-10 10 1,-11 7 160,-45 32 0,67-51-224,-42 25 115,-28 21 8,68-45-124,1 0 0,-1 1 0,1 0 0,0 0 0,1 0 0,-1 1 0,1 0 0,0 0 0,-4 7 0,7-11 1,1 0 0,-1-1 0,0 1 0,1 0 0,-1 0 0,1 0 0,-1-1 0,1 1 0,0 0 0,0 0 0,0 0 0,0 0 0,0 0 0,0 0 0,0-1 0,1 1 0,-1 0 0,1 0 0,-1 0 0,1-1 0,0 1 0,0 0 0,0-1 0,0 1 0,0 0 0,2 2-1,0-1 44,1 0 0,0 0 0,0-1 0,0 1-1,0-1 1,1 0 0,-1 0 0,1 0 0,-1 0-1,7 1 1,13 1 162,1 0 0,-1-1 0,28 0 0,-51-3-210,36 1 98,-7 0-168,0 0 0,0-2 0,36-6 0,-63 7-143,-1 0-1,0-1 0,0 0 0,1 1 0,-1-1 0,0 0 0,0 0 0,0 0 0,0 0 0,0-1 0,0 1 0,0 0 1,0-1-1,-1 0 0,1 1 0,-1-1 0,1 0 0,1-3 0,-2 4-379,0-1 1,-1 0-1,1 1 0,-1-1 0,0 0 0,1 1 1,-1-1-1,0 0 0,0 0 0,0 1 1,0-1-1,-1 0 0,1 1 0,0-1 1,-1 0-1,0-2 0,-12-18-10190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14638,'0'0'4292,"55"2"-480,-14 1-1538,8-2-288,6 4-801,3-1-801,1 4-320,-1-2-224,-7 1-1730,-6-2-2082,-9-3-4420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3491,'0'0'9241,"-3"13"-5077,-7 34-1056,3 0 1,-4 77-1,8 32-993,3-154-2088,0-1 0,-1 1-1,1 0 1,0 0 0,0-1 0,0 1 0,1 0-1,-1 0 1,0 0 0,0-1 0,1 1-1,-1 0 1,1-1 0,0 1 0,-1 0-1,1-1 1,0 1 0,0-1 0,0 1-1,0-1 1,0 1 0,1-1 0,-1 0 0,0 0-1,1 1 1,-1-1 0,0 0 0,1 0-1,0-1 1,-1 1 0,1 0 0,-1 0-1,1-1 1,0 1 0,0-1 0,-1 1-1,1-1 1,0 0 0,0 0 0,-1 0 0,1 0-1,0 0 1,0 0 0,-1 0 0,1 0-1,0-1 1,0 1 0,-1-1 0,1 1-1,0-1 1,2-1 0,8-3 245,0 0-1,-1 0 1,1-2-1,-1 1 1,18-15 0,28-28 197,-2-3 1,81-99 0,-83 76-502,-73 118-10378,10-28 3267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18962,'0'0'12652,"-12"64"-12460,7-41-96,1 0 0,0-2-256,-2 0-609,1-3-896,-1-5-1186,1-7-1057,-5-6-3298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7399,'0'0'18642,"49"3"-18258,-38 14-352,6 1-64,0 1-1570,8 0-1280,1-1-2756,4-4-3074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211 292 6246,'0'0'13533,"-9"-1"-10133,-9-2-2359,-2-1-765,0 1 1,0 1 0,0 0 0,0 2 0,-26 2-1,44-2-368,1 0 0,-1 1 0,1-1 0,0 0 0,-1 1 0,1-1 0,-1 1 0,1 0 0,0-1 0,0 1 0,-1 0 0,1 0 0,0 0 0,0 0 0,0 0 0,-2 1 0,3-1 19,0 0-1,-1-1 1,1 1 0,0 0 0,0-1-1,0 1 1,-1 0 0,1 0 0,0-1-1,0 1 1,0 0 0,0 0-1,0-1 1,0 1 0,1 0 0,-1 0-1,0-1 1,0 1 0,0 0 0,1 0-1,-1-1 1,1 2 0,1 1 14,0 0 0,0-1 0,0 1 1,1 0-1,-1-1 0,1 0 0,0 0 0,-1 0 0,1 0 1,0 0-1,0 0 0,4 1 0,44 15 90,-39-15-26,0 0 0,0 1 0,-1 1 0,1 0-1,-1 0 1,-1 1 0,1 0 0,15 13 0,-24-18 17,-1 1 0,0-1 1,0 0-1,1 1 1,-1-1-1,0 0 0,0 1 1,-1-1-1,1 1 0,0 0 1,0-1-1,-1 1 0,1 0 1,-1-1-1,1 1 1,-1 0-1,0 0 0,0-1 1,0 1-1,0 0 0,0 0 1,0-1-1,0 1 0,-1 3 1,0-2 64,-1 0 1,0 0-1,0 0 1,0 0-1,0 0 1,0-1 0,0 1-1,0-1 1,-1 0-1,0 1 1,1-1-1,-4 2 1,-9 5 234,-1-1-1,1 0 1,-31 9 0,39-14-382,1 0-43,0-1 1,-1 1-1,1-1 1,-1-1-1,0 1 1,1-1-1,-1 0 0,0 0 1,0-1-1,0 0 1,1 0-1,-10-2 1,15 1-217,0 0 1,0 0-1,1 0 1,-1 0-1,0 0 1,1 0-1,-1 0 1,1 0-1,-1 0 1,1 0-1,0 0 1,-1 0-1,1 0 1,0-1-1,0 1 1,0 0-1,0 0 1,0 0-1,0 0 1,0-1-1,0 1 1,0 0-1,0 0 1,1-1-1,-1 1-4,5-24-6147</inkml:trace>
  <inkml:trace contextRef="#ctx0" brushRef="#br0" timeOffset="1">431 1 2626,'0'0'7239,"-19"61"-4484,8-21 96,5 3-577,1 3-993,5 0-544,0-2-481,5-4-192,7-2 0,-5-6-64,4-3-32,-3-8-929,1-6-1377,-7-9-481,2-6-288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15182,'0'0'8905,"0"10"-8473,1 65 438,-1-74-795,1-1 0,0 1 0,-1 0 0,1 0-1,0 0 1,0-1 0,-1 1 0,1 0 0,0-1 0,0 1-1,0 0 1,0-1 0,0 1 0,0-1 0,0 0 0,0 1-1,0-1 1,0 0 0,0 0 0,0 0 0,1 1-1,-1-1 1,0 0 0,0 0 0,0-1 0,0 1 0,0 0-1,0 0 1,0 0 0,0-1 0,0 1 0,0-1 0,2 0-1,37-12 2352,-14 0-1779,-18 8-630,0 1 1,0 0-1,0 1 1,1-1 0,-1 2-1,1-1 1,0 1-1,-1 0 1,18 0 0,-25 2-44,1 0 0,-1 1 1,1-1-1,-1 1 0,0-1 1,1 1-1,-1 0 0,0-1 1,1 1-1,-1 0 0,0 0 1,0 0-1,0 0 1,0 0-1,0 0 0,0 0 1,0 0-1,0 1 0,1 2 1,-1-3 24,0 1 1,0 0-1,1-1 1,-1 1-1,0 0 1,1-1-1,-1 1 1,1-1-1,-1 0 1,1 0-1,0 1 0,0-1 1,-1 0-1,1 0 1,0-1-1,0 1 1,0 0-1,0-1 1,4 1-1,27 0 143,-29-2-149,1 0 1,0 1-1,0 0 0,0 0 1,0 0-1,-1 1 1,1-1-1,0 1 1,0 0-1,-1 1 1,1-1-1,-1 1 0,1 0 1,-1 0-1,0 0 1,1 1-1,-1-1 1,0 1-1,-1 0 1,1 0-1,0 1 0,-1-1 1,5 6-1,-2 3 52,0 0-1,0 1 0,-1-1 0,-1 1 1,0 0-1,-1 0 0,0 1 1,-1-1-1,-1 0 0,0 1 0,0-1 1,-2 1-1,0 0 0,0-1 0,-1 0 1,-7 24-1,8-31 32,-1-1 0,0-1 1,-1 1-1,1 0 0,-1 0 0,1-1 0,-1 0 1,-1 1-1,-4 4 0,7-8-56,0-1 0,1 1 1,-1 0-1,0-1 0,0 1 0,0-1 0,0 1 1,0-1-1,0 0 0,0 1 0,0-1 0,0 0 1,1 0-1,-1 0 0,0 0 0,0 0 0,0 0 1,0 0-1,0 0 0,-2 0 0,1-1-7,0 0-1,0 0 0,1 0 1,-1 0-1,0 0 0,1 0 1,-1-1-1,1 1 1,-1 0-1,1-1 0,0 1 1,0-1-1,0 0 1,-2-2-1,-1-2-26,1 0 1,-1 0-1,1 0 0,0 0 0,1-1 1,-1 1-1,1-1 0,1 0 0,-1 0 1,1 0-1,0 0 0,1 0 0,0 0 1,0 1-1,0-1 0,1 0 0,0 0 1,0 0-1,1 0 0,0 0 0,0 1 1,1-1-1,-1 1 0,2 0 0,-1 0 1,0 0-1,1 0 0,0 0 0,1 1 1,-1-1-1,1 1 0,0 0 0,0 1 1,1-1-1,-1 1 0,1 0 0,0 1 1,0-1-1,12-4 0,3 1-643,14-6 288,-22 4-2594,-9-4-3714,-4 0-2799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60 203 5189,'0'0'4644,"-30"-64"-1537,17 30-833,2 5 1,5 1 127,6 7-384,0 6-513,0 5-192,2 9-480,15 1-705,0 2-160,11 13 0,-1 2-448,6 3-1122,5-1-864,2-3-3011,1-6-4228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91 5637,'2'-1'601,"30"-28"8448,-31 28-8695,1 0-1,-1 0 1,0 0-1,0 0 1,-1 0-1,1 0 1,0 0-1,0 0 1,0 0 0,-1-1-1,1 1 1,0 0-1,-1 0 1,1-1-1,-1 1 1,0 0-1,1-1 1,-1 1 0,0 0-1,0-1 1,0 1-1,0-1 1,0 1-1,0 0 1,0-1-1,-1 1 1,1-2-1,-2 2-282,1 0-1,0 0 0,-1 1 0,1-1 0,-1 1 0,1-1 0,-1 1 0,1-1 0,-1 1 0,1 0 0,-1 0 0,1 0 0,-1 0 0,1 0 0,-1 0 0,1 0 0,-1 1 1,1-1-1,-1 0 0,1 1 0,-1-1 0,-1 2 0,-33 13-21,27-11-15,1 1 0,0 0-1,0 1 1,1 0 0,0 0 0,0 0 0,0 1 0,1 0 0,-1 1 0,2-1 0,-1 1 0,1 0 0,1 0 0,-1 1-1,1 0 1,-2 9 0,5-18-32,1 1 1,0 0-1,0 0 0,0-1 0,0 1 0,0 0 1,0 0-1,0 0 0,1-1 0,-1 1 0,0 0 0,0 0 1,0-1-1,1 1 0,-1 0 0,0-1 0,1 1 0,-1 0 1,1-1-1,-1 1 0,1 0 0,-1-1 0,1 1 1,-1-1-1,1 1 0,0-1 0,-1 1 0,2 0 0,28 5 49,32-13 49,-50 4-77,-1-1-1,0-1 1,0 0 0,0 0-1,0-1 1,-1-1 0,0 0-1,0 0 1,15-16 0,-6 4 80,-1-1 1,-1-1-1,19-30 0,-58 109-199,17-46 113,-1 1-1,2 1 1,-1-1-1,2 0 1,0 1-1,-1 14 1,3-25-60,1 0 0,0 0 1,0-1-1,0 1 0,0 0 0,0 0 0,1-1 1,-1 1-1,1 0 0,0-1 0,-1 1 0,1 0 1,1-1-1,-1 1 0,0-1 0,0 0 0,1 1 1,0-1-1,-1 0 0,1 0 0,0 0 0,0 0 1,0 0-1,0 0 0,1-1 0,-1 1 0,0-1 1,1 1-1,-1-1 0,1 0 0,-1 0 0,1 0 1,-1 0-1,1-1 0,0 1 0,4 0 0,0 0-280,0-1 0,-1 1-1,1-1 1,0 0 0,0-1-1,-1 0 1,1 0 0,8-2 0,-8 0-453,-1 1 1,0-1 0,0 0 0,-1 0-1,1-1 1,-1 1 0,1-1 0,6-7 0,20-22-5194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12075,'-9'11'2755,"-1"1"-1892,-87 112 7035,90-113-7462,-1 0 0,2 1 1,0-1-1,0 1 0,1 0 0,0 1 1,1-1-1,1 1 0,0 0 0,-2 19 1,5-31-417,1 1 0,-1-1 0,0 1 1,1-1-1,-1 0 0,1 1 0,-1-1 1,1 1-1,0-1 0,-1 0 1,1 1-1,0-1 0,0 0 0,0 0 1,0 0-1,0 0 0,0 0 1,0 0-1,1 0 0,-1 0 0,0 0 1,0-1-1,1 1 0,-1 0 0,1-1 1,-1 1-1,0-1 0,1 1 1,-1-1-1,1 0 0,-1 0 0,3 1 1,59 0 495,-45-1-500,152-2 21,-169 2-35,0 0 1,0 0-1,-1 0 0,1 0 0,0 0 1,-1 0-1,1 0 0,0 1 1,-1-1-1,1 0 0,0 0 0,-1 1 1,1-1-1,0 0 0,-1 1 0,1-1 1,-1 0-1,1 1 0,0-1 1,-1 1-1,1-1 0,-1 1 0,0-1 1,1 1-1,-1 0 0,1-1 1,-1 1-1,0-1 0,1 1 0,-1 0 1,0-1-1,0 1 0,0 0 0,1-1 1,-1 1-1,0 0 0,0 0 1,0-1-1,0 1 0,0 0 0,0-1 1,0 1-1,-1 0 0,1-1 1,0 1-1,0 0 0,0-1 0,-1 1 1,1 0-1,0-1 0,-1 1 0,0 1 1,-1 1 89,0 1 0,0 0 1,-1 0-1,1-1 0,-1 1 1,0-1-1,-4 4 1,-12 8 544,-1-1 0,-36 20 0,48-30-619,0 0 1,0 0-1,0-1 0,0-1 0,0 1 0,-1-1 1,1 0-1,-1-1 0,0 0 0,1-1 0,-11 0 1,17 0-269,0-1 0,1 0 0,-1 1 0,0-1 0,0 0 0,1 0 0,-1 0 0,1 0 0,-1 0 0,1-1 0,-1 1 1,1 0-1,0-1 0,-1 1 0,1-1 0,0 1 0,0-1 0,0 0 0,0 1 0,0-1 0,1 0 0,-1 0 0,0 0 1,0-1-1,0-3-1824,-1 0 1,1-1 0,0 1-1,0 0 1,1 0 0,0-9 0,3-10-9432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10858,'0'0'4650,"7"1"80,3 0-3752,0 0 0,-1-1 1,1 0-1,0 0 0,-1-1 1,1 0-1,0-1 0,-1 0 1,19-6-1,-24 6-931,0 1 0,0-1 0,-1 0 0,1 0 1,0-1-1,-1 1 0,0-1 0,1 1 0,-1-1 0,0 0 0,0 0 1,0-1-1,-1 1 0,1 0 0,-1-1 0,0 0 0,0 1 0,0-1 1,-1 0-1,1 0 0,-1 0 0,0 0 0,0-1 0,0 1 0,0 0 0,-1-8 1,0 11-51,0-1 0,0 1 0,0 0 1,0 0-1,0 0 0,-1-1 1,1 1-1,0 0 0,-1 0 1,1 0-1,-1 0 0,0 0 0,1-1 1,-1 1-1,0 0 0,1 0 1,-1 1-1,0-1 0,0 0 1,0 0-1,0 0 0,0 0 0,0 1 1,0-1-1,-2 0 0,0-1-7,-1 1 0,0 0 0,1 0 0,-1 1 0,1-1 0,-1 1 0,0-1 0,-7 2 0,3-1-6,-1 1 0,1 0 0,-1 1 0,1 0 0,0 1 0,0-1 0,-10 6 0,6-1 2,0 2 0,0-1-1,1 2 1,-12 12-1,20-20 13,1 1-1,-1-1 1,1 1 0,-1 0-1,1 0 1,0 0-1,0 0 1,1 0-1,-1 0 1,0 0-1,1 1 1,0-1 0,0 0-1,0 1 1,0-1-1,1 1 1,-1-1-1,1 1 1,0 0 0,0-1-1,0 1 1,1 5-1,1-7 5,0 1-1,-1-1 1,1 0-1,0 0 1,0 0-1,1 0 1,-1 0-1,0 0 0,0-1 1,1 1-1,-1-1 1,1 1-1,0-1 1,-1 0-1,1 0 1,0 0-1,0 0 1,4 0-1,57 9 44,-61-10-43,32 4 21,-1-2 1,1-1-1,0-2 1,39-6-1,-72 7-11,-1 0 0,1 0-1,0 0 1,0-1 0,0 1-1,0-1 1,0 1-1,0-1 1,-1 0 0,1 1-1,0-1 1,-1 0 0,1 0-1,0 0 1,-1-1-1,1 1 1,-1 0 0,0 0-1,1-1 1,-1 1 0,0-1-1,0 1 1,0-1 0,0 0-1,0 1 1,0-1-1,0 0 1,-1 0 0,1 0-1,0 1 1,-1-1 0,0 0-1,1 0 1,-1 0-1,0 0 1,0 0 0,0-2-1,-3-6 96,1 0 0,-1 0 0,-1 0 0,0 0 0,0 1 0,-6-10 0,-14-36 176,24 54-304,-1 0 0,1 0 1,0 0-1,0 0 0,-1 1 1,1-1-1,0 0 0,0 0 0,0 0 1,0 0-1,0 1 0,1-1 1,-1 0-1,0 0 0,0 0 0,0 0 1,1 1-1,-1-1 0,1 0 1,-1 0-1,0 1 0,1-1 0,-1 0 1,1 0-1,-1 1 0,1-1 1,0 1-1,-1-1 0,1 0 0,0 1 1,-1-1-1,1 1 0,0 0 1,0-1-1,-1 1 0,1 0 1,0-1-1,0 1 0,0 0 0,0 0 1,-1 0-1,1-1 0,0 1 1,0 0-1,0 0 0,0 0 0,-1 1 1,1-1-1,0 0 0,0 0 1,0 0-1,0 1 0,1 0 0,60 19-2288,-41-11 1279,30 6-3548,-13-7-2663,14-1-8929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261 133 9001,'0'0'11029,"0"-9"-7485,2 0-2442,-2 6-682,1 0-1,-1 0 1,1 0 0,-1 0 0,0 0 0,0-1 0,-1 1 0,1 0 0,-2-5 0,-2 7-214,0 0 0,0 0 0,0 1 0,0-1 0,-1 1 0,1 0 0,0 0 0,-8 1 0,5-1-95,-48 5-389,52-5 148,0 1-1,1-1 1,-1 1 0,0 0-1,0 0 1,0 0 0,1 0 0,-1 1-1,0-1 1,1 1 0,0-1-1,-1 1 1,1 0 0,0 0-1,0 0 1,-3 3 0,55 15-436,-39-15 540,-1 1-1,0 1 1,-1-1-1,1 2 1,-1-1-1,-1 1 1,1 1 0,-1 0-1,-1 0 1,0 0-1,0 1 1,-1 0-1,0 0 1,0 1 0,7 21-1,-10-22 102,0-1 0,0 1-1,-1 1 1,-1-1 0,1 0 0,-2 0 0,1 1-1,-1-1 1,-1 0 0,0 1 0,0-1 0,-1 0-1,-1 0 1,1 0 0,-2 0 0,1-1 0,-1 1-1,-8 13 1,-1-3 289,-1-2-1,0 0 0,-2 0 1,-33 30-1,42-42-324,0-1 1,0 1 0,0-1-1,0 0 1,-1-1-1,0 0 1,0 0 0,0 0-1,0-1 1,-1-1 0,0 1-1,1-1 1,-1-1-1,0 0 1,-16 1 0,23-3-63,1 1 1,-1-1-1,1 0 1,-1 1-1,1-1 1,0 0 0,-1 0-1,1 0 1,0 0-1,0 0 1,0 0 0,0 0-1,0 0 1,0 0-1,0-1 1,0 1 0,0 0-1,1 0 1,-1-1-1,0 1 1,1-1-1,-1 1 1,1-1 0,-1 1-1,1-1 1,0 1-1,0-1 1,0-1 0,0-47-674,3 39 633,0-1-1,1 1 0,0 0 0,1 0 0,1 0 1,-1 1-1,2 0 0,-1 0 0,1 0 1,1 1-1,0 0 0,0 0 0,1 1 1,0 0-1,16-10 0,16-10 77,2 1 0,59-26 0,-96 50-25,67-32 11,-34 18 16,-1-1 0,-2-2 0,63-45 0,-96 62-12,1 0 0,-1 0-1,0 0 1,0 0 0,0-1-1,0 0 1,-1 1 0,1-1 0,-1 0-1,0 0 1,0 0 0,0 0 0,1-7-1,-3 10-5,0 0 0,0 0-1,0 0 1,0 0 0,0 0 0,0 0-1,0-1 1,0 1 0,0 0-1,-1 0 1,1 0 0,0 0-1,-1 0 1,1 0 0,-1 0 0,1 0-1,-1 0 1,0 0 0,1 0-1,-1 0 1,-1-1 0,0 1-14,0-1 0,-1 1 0,1 0 0,0 0 0,-1 0 0,1 0 0,-1 0 0,1 1 0,0-1 0,-1 1 0,0-1 0,1 1 0,-4 0 0,-1 0 3,0 1 0,0 0 1,0 0-1,0 0 0,0 1 0,1 0 1,-1 0-1,1 1 0,-1 0 0,1 0 1,0 0-1,-8 6 0,11-7 10,0 0-1,0 1 0,0-1 1,0 1-1,1 0 1,-1-1-1,1 1 0,-1 0 1,1 0-1,0 1 1,0-1-1,1 0 0,-1 1 1,1-1-1,-1 1 1,1-1-1,0 1 0,1 0 1,-1 0-1,0-1 1,1 1-1,0 0 0,0 0 1,1 6-1,0-8 15,0 0 0,0 0-1,0 0 1,0-1 0,0 1-1,0 0 1,0-1 0,1 1-1,-1-1 1,1 0 0,-1 1-1,1-1 1,-1 0 0,1 0-1,0 0 1,0 0 0,0 0-1,-1 0 1,1 0 0,0-1-1,0 1 1,0-1 0,0 0-1,4 1 1,54 3 438,-53-4-380,12 1 161,0-1 0,-1-1 0,1-1 0,22-6 0,-35 7-122,0-1 0,-1 0 0,1 0 0,-1 0 0,1-1 0,-1 0-1,0 0 1,0 0 0,0-1 0,0 1 0,-1-1 0,0-1 0,1 1 0,-2 0 0,1-1 0,0 0 0,3-6 0,-5 6-76,-1-1 0,1 1 1,-1 0-1,0-1 1,0 1-1,-1-1 0,1 1 1,-1-1-1,-1 1 0,1-1 1,-1 1-1,0-1 0,0 1 1,0-1-1,-3-5 0,-3-18 23,7 28-61,0 1-1,0 0 1,0 0-1,0-1 1,0 1 0,0 0-1,0 0 1,0-1-1,0 1 1,0 0 0,0 0-1,1-1 1,-1 1-1,0 0 1,0 0 0,0-1-1,0 1 1,0 0-1,0 0 1,0 0 0,1-1-1,-1 1 1,0 0-1,0 0 1,0 0 0,0 0-1,1-1 1,-1 1-1,0 0 1,0 0 0,0 0-1,1 0 1,-1 0-1,0 0 1,0 0 0,1 0-1,-1-1 1,0 1-1,0 0 1,1 0 0,-1 0-1,16 3-752,17 9-1084,-32-11 1721,100 36-6474,-32-19-2052,-22-9 124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 4773,'0'0'12897,"-9"-8"-9619,9 8-3271,-3-3 137,0 0-1,0 0 1,0 1 0,0-1-1,0 1 1,-1-1-1,1 1 1,-1 0-1,0 0 1,1 1-1,-1-1 1,0 1-1,0 0 1,0 0 0,0 0-1,0 0 1,0 1-1,0 0 1,-1 0-1,1 0 1,0 0-1,0 0 1,0 1 0,0 0-1,0 0 1,0 0-1,0 0 1,0 1-1,0 0 1,-4 2-1,0 2 66,0 0 0,0 1 0,1 0-1,0 0 1,0 1 0,1-1 0,-9 15-1,11-17-140,1 0-1,1 1 1,-1 0 0,1-1-1,-1 1 1,2 0-1,-1 0 1,1 0-1,0 1 1,0-1-1,0 0 1,1 0 0,1 10-1,0-14-42,-1 1-1,1-1 0,1 0 1,-1 1-1,0-1 1,0 0-1,1 0 1,0 0-1,-1 0 1,1 0-1,0 0 0,0 0 1,0 0-1,0-1 1,0 1-1,0-1 1,0 1-1,1-1 0,-1 0 1,1 0-1,-1 0 1,1 0-1,-1-1 1,1 1-1,-1-1 0,1 1 1,-1-1-1,1 0 1,0 0-1,3-1 1,4 2 59,1-1 0,-1-1 0,0 0 0,0 0 0,0-1-1,17-5 1,-13 1-61,-1-1 0,0 0-1,-1 0 1,0-2-1,0 1 1,-1-1 0,0-1-1,0 0 1,-1-1-1,-1 0 1,1 0-1,11-22 1,-19 20-71,-14 17-57,-15 19-57,18-14 200,2 1-1,0 0 1,0 0-1,-11 22 1,16-27-294,0 0-1,0-1 1,0 1 0,1 0-1,0 0 1,0 0 0,0 0-1,0 0 1,1 0 0,0 1 0,0-1-1,0 0 1,1 0 0,1 8-1,0-11-120,-1 0-1,1-1 1,-1 1-1,1 0 1,0-1-1,-1 1 1,1-1-1,0 1 0,0-1 1,0 0-1,0 0 1,1 0-1,-1 0 1,0 0-1,0 0 1,0-1-1,1 1 1,-1-1-1,0 1 0,1-1 1,-1 0-1,1 0 1,-1 0-1,0 0 1,1-1-1,2 0 1,1 1-1276,29 0-8538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183 237 3555,'0'0'9487,"-10"2"-4939,-1 1-3768,-1 0 0,1 1-1,0 1 1,0-1 0,0 2 0,1-1 0,0 1 0,-13 11-1,17-13-607,1 0 0,1 0 0,-1 0 0,1 1 1,-1 0-1,1 0 0,1 0 0,-1 0 0,1 1 0,0-1 0,0 1 0,0 0 0,1 0 0,0 0 0,0 0 0,0 0 0,1 0 0,-1 12 0,2-17-163,0-1 1,0 1-1,0 0 1,1 0-1,-1-1 1,0 1-1,0 0 1,0 0-1,1-1 0,-1 1 1,0 0-1,1-1 1,-1 1-1,1-1 1,-1 1-1,1 0 0,-1-1 1,1 1-1,-1-1 1,1 1-1,-1-1 1,1 0-1,0 1 0,-1-1 1,1 1-1,0-1 1,0 0-1,27 4 361,27-14 117,-34 1-457,-2-1 0,1-1 0,-2 0-1,1-2 1,29-26 0,75-84 10,-113 112-29,58-71-12,-63 76-5,-1-1 1,0 1 0,0-1 0,-1 0-1,0 0 1,0 0 0,-1 0 0,0-1-1,0 1 1,0-1 0,0-9 0,-2 16 3,0 1 0,0 0 1,0-1-1,0 1 0,0-1 1,0 1-1,0 0 0,0-1 1,0 1-1,0 0 0,0-1 1,0 1-1,-1 0 0,1-1 1,0 1-1,0 0 0,0-1 1,-1 1-1,1 0 1,0-1-1,0 1 0,-1 0 1,1 0-1,0-1 0,0 1 1,-1 0-1,1 0 0,0-1 1,-1 1-1,1 0 0,0 0 1,-1 0-1,1 0 0,0 0 1,-1 0-1,1 0 0,-1-1 1,1 1-1,-1 0 1,-20 7-114,-15 19-41,21-9 355,0 1-1,1 1 0,2 0 1,0 0-1,1 1 0,0 1 1,-8 26-1,13-30-37,1 0 0,0 0 0,2 1 0,0-1 1,1 1-1,0 0 0,1 0 0,2-1 0,4 36 0,-5-49-168,1 0 1,0 0-1,0-1 1,1 1-1,-1 0 0,1-1 1,0 1-1,0-1 0,0 0 1,0 1-1,4 3 1,-5-6-406,1 0 1,-1 0-1,1 1 1,-1-1 0,1 0-1,-1 0 1,1-1-1,0 1 1,0 0-1,-1 0 1,1-1 0,0 1-1,0-1 1,0 0-1,0 1 1,2-1 0,7 0-6252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18738,'0'0'11269,"9"2"-10708,11 3-305,1-1 0,-1 0 0,1-2 0,-1-1 1,1 0-1,35-4 0,-49 2-246,1 0 1,-1 0-1,1-1 1,-1 1-1,0-2 1,0 1-1,0-1 1,0 0-1,0 0 1,-1-1-1,1 0 1,-1 0-1,0-1 0,-1 0 1,1 0-1,-1 0 1,1-1-1,-2 1 1,1-1-1,-1 0 1,0-1-1,0 1 1,4-9-1,-8 14-28,1 0-1,0-1 0,-1 1 1,1 0-1,-1-1 0,1 1 1,-1-1-1,0 1 0,0-1 1,0 1-1,0-1 0,0 1 1,0 0-1,0-1 0,0 1 1,0-1-1,0 1 0,-1-1 1,1 1-1,-1-1 0,1 1 1,-1 0-1,0-1 1,1 1-1,-2-1 0,0 0-2,1 1-1,-1 0 1,0 0-1,0 0 1,1 0-1,-1 0 1,0 1 0,0-1-1,0 0 1,0 1-1,0 0 1,0-1-1,0 1 1,0 0-1,-4 0 1,-3 1-16,0-1-1,0 2 1,0-1 0,0 1 0,0 1-1,-16 6 1,11-2 39,1 0 0,0 2-1,0-1 1,1 2 0,0 0 0,1 0-1,-19 23 1,25-27 14,0 0 1,1 0-1,0 0 1,0 0-1,1 1 1,-1 0-1,1 0 0,1 0 1,-1 0-1,1 0 1,1 1-1,-1-1 1,1 1-1,0-1 0,1 1 1,0-1-1,2 15 1,-1-18-8,0 0-1,1 0 1,0 0 0,0 0 0,0 0 0,0-1-1,0 1 1,1-1 0,-1 0 0,1 0 0,0 0-1,0 0 1,0 0 0,1 0 0,-1-1-1,1 0 1,-1 1 0,1-1 0,0-1 0,0 1-1,0 0 1,5 0 0,45 11-2899,-3-11-6759,-6-4-9046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5317,'0'0'19517,"3"14"-18946,5 25 381,-1 0-1,2 80 1,-12 97-119,-1-64-1371,4-152 441,0 1-1,0-1 1,0 0-1,-1 1 1,1-1-1,0 0 1,0 1-1,0-1 1,0 0-1,0 1 1,0-1-1,0 0 1,0 1-1,0-1 1,0 1-1,0-1 1,0 0-1,0 1 1,0-1-1,0 0 1,0 1-1,0-1 1,0 0-1,1 1 1,-1-1-1,0 0 1,0 1-1,0-1 1,1 0-1,-1 1 1,0-1-1,0 0 1,1 0-1,-1 1 1,0-1-1,0 0 1,1 0-1,-1 1 1,0-1-1,1 0 1,-1 0-1,0 0 1,1 0-1,-1 0 1,1 0-1,-1 1 1,10-20-7695,-3-14-2624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14734,'0'0'6822,"77"-1"-5252,-36 1-385,6 0 64,2 0-64,4 0-576,0 0-481,-6-1-128,-7-2-160,-3 2-961,-12 1-833,-6 0-1665,-8-2-1923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10730,'0'0'10266,"9"8"-8499,0 0-1436,-1 0 0,0 1 0,0-1 0,0 1 0,-1 1 0,-1 0 0,0 0 0,0 0 0,-1 0 0,0 1 0,-1 0 0,5 17 0,-7-12-152,0 0 0,-1 0 1,-1 0-1,-1 0 1,0 0-1,-1 0 0,0 0 1,-1-1-1,-1 1 0,-1-1 1,0 0-1,-10 19 1,6-16-386,0-1 0,-1-1 0,-1 0 0,-1 0 0,0-1 0,-1-1 0,-1 0 0,0 0 0,-30 20 0,5-12-3467,1-10-2856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12043,'0'0'7207,"50"14"-4324,-14-14-417,8 0-480,5-1-705,1-6-800,-1 4-385,-1 3-128,-16 0-1698,-6 1-1889,-15 9-2915,-9 0-3876</inkml:trace>
  <inkml:trace contextRef="#ctx0" brushRef="#br0" timeOffset="1">0 352 10122,'0'0'8648,"74"6"-4837,-29-6-800,4-6-1025,9-4-833,3-1-640,-7 2-353,1-1-160,-4 2-641,-10 1-1889,-5-1-2435,-10-3-6053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7207,'0'0'18599,"-7"9"-18412,-16 25 241,1 1 1,1 2-1,3 0 1,-21 57-1,30-70-259,1 2 0,1-1 0,2 1 0,0-1 0,2 2-1,1-1 1,1 0 0,3 43 0,0-61-151,0 0 1,0 0 0,0 0-1,1 0 1,0-1 0,1 1-1,-1-1 1,2 0 0,-1 0-1,1 0 1,0 0 0,0-1-1,1 0 1,-1 0 0,2-1-1,-1 1 1,0-1 0,9 4 0,-4-2-381,0 0 1,1-2 0,0 1 0,18 4 0,-15-5-1277,0-2 0,0 0 0,21 1 0,22-2-9700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14606,'0'0'10132,"1"11"-9641,-2 398 3225,1-408-3712,0 0 0,0-1 0,1 1 0,-1 0 0,0 0 0,0-1 0,0 1 0,1 0 1,-1 0-1,0-1 0,1 1 0,-1 0 0,1-1 0,-1 1 0,0 0 0,1-1 0,0 1 0,-1-1 1,1 1-1,-1 0 0,1-1 0,0 0 0,-1 1 0,1-1 0,0 1 0,-1-1 0,1 0 0,0 1 0,0-1 1,0 0-1,-1 0 0,1 0 0,0 0 0,0 0 0,0 0 0,-1 0 0,1 0 0,0 0 0,0 0 1,-1 0-1,1 0 0,0 0 0,0-1 0,0 1 0,-1 0 0,2-1 0,39-18 514,-14 0-585,0-2 0,-2-1 1,0-1-1,-2-1 0,0-1 0,-2-1 1,-1-1-1,-1-1 0,25-49 0,-41 72-853,-1 0-1,-1 0 1,1 1-1,-1-1 1,1-1-1,-1-7 1,0-2-6570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11082,'0'0'7784,"30"52"-4165,-13-36-1088,8 0-930,1 0-896,4-2-545,4-1-160,-2 0-2114,2-4-2626,0-5-6087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12780,'0'0'1281,"32"55"1570,-9-17-225,1 5-1088,-1 4-97,-4 1-95,-6 3-257,-7 3-32,-6 7-225,0 5-383,-19 4-97,-6 2-256,-9-3 0,-2-7-1441,1-13-1826,-1-17-4548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13068,'0'0'10698,"76"0"-9192,-27-3-65,15-1-256,4 1-544,7-1-385,-3 1-192,-4-1-64,-10 4-832,-11-1-1571,-20 0-1216,-12 1-3108</inkml:trace>
  <inkml:trace contextRef="#ctx0" brushRef="#br0" timeOffset="1">159 151 11339,'0'0'9801,"75"26"-7335,-33-26-672,8 0-609,3 0-800,2 0-321,1 0-673,1-3-2978,-4-2-5062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51 5189,'0'0'10298,"2"-8"-6924,1-1-2366,-1 6-582,-1 0-1,0 0 0,0 0 1,0 0-1,0 0 0,-1 0 0,1-1 1,-1-5-1,1 57 2291,0-20-2023,-1 0 0,-1 0 0,-5 30 0,2-36-438,-1-3-148,1 1 0,1-1 0,1 1 0,0 0 0,3 39 0,0-58-106,-1-1 1,1 1-1,-1 0 1,0 0-1,1-1 1,-1 1-1,1 0 0,0 0 1,-1-1-1,1 1 1,0-1-1,-1 1 1,1-1-1,0 1 1,-1-1-1,1 1 1,0-1-1,0 0 0,0 1 1,0-1-1,-1 0 1,1 0-1,0 1 1,0-1-1,0 0 1,0 0-1,0 0 1,-1 0-1,1 0 0,2-1 1,25-3 145,-16 0-126,-1-1 0,-1 0-1,1 0 1,-1-1 0,1-1 0,14-12 0,56-55 81,-49 43-88,97-92-57,-128 123 36,0-1 0,0 0 1,-1 0-1,1 0 0,0 1 1,0-1-1,0 1 0,0-1 1,0 0-1,0 1 0,0 0 0,0-1 1,0 1-1,1 0 0,-1-1 1,0 1-1,0 0 0,0 0 1,0 0-1,2 0 0,-2 1 0,0-1 1,-1 0-1,1 1 0,0 0 1,-1-1-1,1 1 0,0-1 1,-1 1-1,1 0 0,-1-1 1,0 1-1,1 0 0,-1 0 0,1-1 1,-1 1-1,0 0 0,0 0 1,1 0-1,-1-1 0,0 1 1,0 1-1,-1 55-58,0-48 135,-14 72 201,11-66-298,1-1-1,0 1 1,1 0 0,0 1 0,1-1-1,2 26 1,4-33-2199,4-7-3299,3-3-5355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12876,'0'0'18695,"1"-5"-18663,-1 4-38,0 0 0,0 1-1,0-1 1,0 0 0,0 0 0,0 0-1,0 0 1,0 0 0,0 0 0,0 0-1,0 1 1,-1-1 0,1 0-1,0 0 1,-1 0 0,1 0 0,0 1-1,-1-1 1,1 0 0,-1 0-1,1 1 1,-1-1 0,0 0 0,1 1-1,-1-1 1,0 1 0,1-1 0,-1 1-1,-1-1 1,1 0-5,-1 1 1,0-1-1,0 1 1,1 0-1,-1-1 0,0 1 1,0 0-1,0 0 1,0 0-1,1 0 0,-1 1 1,0-1-1,0 0 1,1 1-1,-1 0 0,0-1 1,0 1-1,1 0 0,-3 1 1,3-2 11,-1 1 0,1 0 0,0 0 0,-1 1 0,1-1 1,0 0-1,-1 0 0,1 1 0,0-1 0,0 0 0,0 1 0,0-1 0,1 1 1,-2 1-1,4 5 212,14-11 48,-8-1-287,-1 0 0,0 0 0,-1 0 1,1-1-1,10-9 0,-1-7-5323,-13 12-1879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4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13645,'0'0'8477,"4"12"-7185,3 15-240,-2 0-1,0 0 1,2 53 0,-7 3-109,-4 0 0,-27 159 0,19-177-887,8-36 2,-1-2 0,-2 1 0,-16 43 0,47-141 216,19-84-1,9-30-627,-46 167 289,64-161-546,-61 159 563,0 0 0,2 1-1,0 1 1,2 0-1,-1 0 1,31-29-1,-39 42 29,0 0 1,0 1-1,0-1 0,0 1 0,1 0 0,-1 0 0,1 1 0,0-1 0,-1 1 1,1 0-1,1 0 0,-1 1 0,0 0 0,0 0 0,0 0 0,1 0 0,-1 1 1,0 0-1,1 0 0,-1 0 0,0 1 0,1-1 0,-1 1 0,0 1 0,0-1 1,0 1-1,0 0 0,0 0 0,0 0 0,0 1 0,0 0 0,-1 0 0,0 0 1,1 0-1,-1 1 0,-1-1 0,1 1 0,0 0 0,-1 0 0,0 1 0,0-1 0,0 1 1,0-1-1,-1 1 0,0 0 0,3 9 0,-3-9 33,0 0 0,0 0-1,0 0 1,-1 0 0,0 1 0,0-1-1,0 0 1,-1 1 0,1-1 0,-1 0-1,-1 1 1,1-1 0,-1 0 0,0 0-1,0 1 1,-4 9 0,2-10 63,-1 1-1,0 0 1,0-1-1,0 0 1,0 0 0,-1 0-1,0 0 1,0-1 0,0 0-1,-1 0 1,1 0 0,-1-1-1,-7 3 1,-4 4-30,-2-2-1,1 0 1,-1-2-1,0 0 1,0-1 0,-33 4-1,-22-5-3786,53-7-1560,11-8-4030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241 164 12204,'-9'0'2370,"0"0"-2031,1 0 1,-1 1 0,1 0-1,-1 0 1,1 1-1,0 0 1,0 0 0,-1 1-1,2 0 1,-1 1-1,0-1 1,-10 8 0,4 0-104,2 0 0,-1 0 0,1 2 0,-16 20 0,24-27-180,0 0-1,0 0 1,1 0 0,-1 0-1,1 1 1,0-1-1,1 1 1,0 0 0,0 0-1,0 0 1,1 0 0,0 0-1,0 10 1,2-16-37,-1 0 0,0 0 0,1 1 0,0-1 0,-1 0 0,1 0 0,0 0 0,-1 0 0,1-1 0,0 1 0,0 0 0,0 0 0,0 0 0,0-1 0,0 1 0,0 0 0,0-1 0,0 1 0,0-1 0,0 1 0,0-1 0,1 0 0,-1 1 0,0-1 0,0 0 0,0 0 0,0 0 0,1 0 0,-1 0 0,0 0 0,0 0 0,0 0 0,1 0 0,-1-1 0,0 1 0,0 0 0,2-2 0,49-12 567,-32 2-502,1 1 1,-2-2-1,1-1 1,-2 0-1,0-2 1,-1 0-1,0 0 1,24-34-1,-14 13-46,-1 0 0,-3-2 0,31-65 1,-74 131 487,2 1 1,-16 36 0,28-51-474,0 1 0,1 0-1,1 0 1,0 1 0,1-1 0,0 1 0,1 0 0,1-1 0,0 1 0,3 28 0,-1-41-182,-1 0 1,1 0 0,0 0 0,0 0 0,0 0 0,0 0 0,0 0 0,0 0-1,0-1 1,1 1 0,-1 0 0,1-1 0,-1 1 0,3 1 0,-1-2-595,0 1 0,-1 0 0,1-1 0,0 1-1,0-1 1,0 0 0,1 0 0,5 1 0,20-1-6345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16816,'0'0'10410,"-10"48"-12973,31-48 674,-2-12-1859,3-4-1729,-3-4-3588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13613,'0'0'4399,"-11"1"-844,4-1-3340,0 1 0,0 0 0,0 0 0,0 1 1,0 0-1,1 0 0,-1 1 0,1-1 0,0 1 0,-1 1 0,1-1 0,1 1 0,-1 0 1,0 1-1,1-1 0,-6 7 0,4-3-106,1 0 0,-1 0 1,1 1-1,0-1 0,1 2 0,0-1 1,1 0-1,0 1 0,0 0 0,1 0 1,0 0-1,1 0 0,0 1 0,-1 15 1,3-25-109,0 0 0,0 1 0,1-1 0,-1 0 0,0 0 0,0 1 1,0-1-1,1 0 0,-1 0 0,1 0 0,-1 1 0,1-1 0,-1 0 0,1 0 1,0 0-1,0 0 0,-1 0 0,1 0 0,0 0 0,0 0 0,0-1 0,0 1 0,0 0 1,0 0-1,2 0 0,0 0 3,1 0 1,-1 0 0,0 0-1,0 0 1,1-1 0,-1 0-1,0 0 1,0 0 0,1 0-1,3-1 1,2 0-12,1-1 0,-1 0 0,0-1 0,0 0 0,0 0 1,15-8-1,10-14-232,-1-1-1,-1-1 1,43-48 0,-72 72 246,9-5 126,-17 22 25,-15 22 148,5-12-135,6-12 155,2 0-1,-1 0 1,1 1 0,1 0-1,1 0 1,-9 27 0,14-40-318,0 1-1,0 0 1,0-1 0,0 1 0,0-1-1,0 1 1,0-1 0,0 1 0,0 0 0,1-1-1,-1 1 1,0-1 0,0 1 0,0-1 0,1 1-1,-1-1 1,0 1 0,1-1 0,-1 1 0,0-1-1,1 1 1,-1-1 0,0 1 0,1-1-1,-1 0 1,1 1 0,-1-1 0,1 0 0,-1 1-1,1-1 1,-1 0 0,1 0 0,0 1 0,28 2 125,29-14-147,-43 5-161,0-1 0,-1 0 0,0-1 0,0-1-1,0 0 1,-1-1 0,13-13 0,40-27-719,-66 70 707,-19 20 664,-3 4 332,21-42-742,0 1 1,0-1 0,0 0-1,1 1 1,-1-1 0,1 1-1,-1-1 1,1 1 0,0-1-1,0 1 1,0-1 0,1 1-1,-1-1 1,2 5 0,2-6-30,0 0 0,0 0 0,1 0 1,-1 0-1,0-1 0,1 0 0,-1 0 1,1 0-1,-1 0 0,0-1 0,8-1 1,-7 0-37,0 0 0,0 0 0,0 0 0,0-1 0,0 0 0,-1 0 0,0 0 0,1 0 0,-1-1 0,6-6 0,35-47-355,-29 36 161,-4 6 45,-12 18-100,-17 24 49,14-20 298,-1-2-22,1 1 0,0 0-1,0 0 1,1 0 0,-1 0-1,1 1 1,1-1 0,-1 1-1,1-1 1,0 10 0,1-15-71,0-1 0,1 1 1,-1 0-1,1 0 0,-1 0 1,1-1-1,-1 1 0,1 0 0,-1-1 1,1 1-1,0 0 0,-1-1 1,1 1-1,0-1 0,0 1 1,-1-1-1,1 1 0,0-1 1,0 0-1,0 1 0,0-1 1,0 0-1,-1 0 0,1 0 1,0 1-1,0-1 0,0 0 1,0 0-1,0 0 0,0 0 1,1-1-1,33-1 58,-24-2-298,0-1 0,0 1 0,0-2 0,-1 0 0,0 0 0,0 0 0,-1-2 0,1 1 0,-2-1 0,13-13 0,21-17-1379,-42 38 1598,0 0 1,0 0-1,0 0 0,0-1 1,0 1-1,0 0 0,0 0 1,1 0-1,-1 0 0,0 0 1,0-1-1,0 1 0,0 0 0,0 0 1,1 0-1,-1 0 0,0 0 1,0 0-1,0 0 0,1 0 1,-1 0-1,0 0 0,0-1 1,0 1-1,0 0 0,1 0 1,-1 0-1,0 0 0,0 0 1,0 0-1,1 0 0,-1 0 1,0 1-1,0-1 0,0 0 1,0 0-1,1 0 0,-1 0 1,0 0-1,0 0 0,0 0 1,0 0-1,1 0 0,-1 1 1,0-1-1,0 0 0,0 0 1,0 0-1,0 0 0,1 0 1,-1 1-1,0-1 0,0 0 1,0 0-1,0 1 0,-1 15 40,-11 19 559,7-25-174,-1 0-1,2 1 0,0-1 1,0 1-1,1 0 1,0 0-1,0 0 1,0 21-1,3-32-394,0 1 0,1 0-1,-1 0 1,1 0 0,0-1 0,-1 1-1,1 0 1,0-1 0,-1 1 0,1-1-1,0 1 1,-1-1 0,1 1-1,0-1 1,0 1 0,0-1 0,0 0-1,-1 1 1,1-1 0,0 0 0,0 0-1,0 0 1,0 0 0,0 0-1,0 0 1,0 0 0,0 0 0,-1 0-1,1 0 1,0 0 0,2-1 0,33-5 222,-25 1-232,0-1-1,0 0 0,-1 0 0,0-1 0,0-1 1,-1 1-1,0-1 0,0-1 0,13-16 0,5-12-252,28-47 1,-47 72 164,51-95-801,16-22 69,-87 149 983,1 1 0,1 0 0,1 0 0,1 1 0,1 0 0,-7 38 0,6-19 151,3 0-1,1 0 0,3 60 1,1-97-292,0-1 0,1 1 0,-1-1 0,1 1 0,0-1 0,0 0 0,0 1 0,1-1 0,2 6 0,-4-9-25,0 0 1,0 0-1,0 0 1,0 0-1,0-1 1,0 1-1,0 0 1,0 0-1,0 0 1,0 0-1,1 0 1,-1 0-1,0 0 1,0 0-1,0 0 1,0 0-1,0 0 1,0 0-1,0 0 1,0 0-1,0 0 1,0 0-1,0 0 1,0 0-1,0-1 1,0 1-1,1 0 1,-1 0-1,0 0 1,0 0-1,0 0 1,0 0-1,0 0 1,0 0-1,0 0 1,0 0-1,0 0 1,0 0-1,0 0 1,1 0-1,-1 1 1,0-1-1,0 0 1,0 0-1,0 0 1,0 0-1,0 0 1,0 0-1,0 0 1,0 0-1,0 0 1,-7-22 78,-6-6-183,-2 1 1,0 1-1,-2 0 0,-27-31 0,-30-46-169,121 116 206,-28-4-50,2-2 0,38 10 0,-50-15-978,0-1-1,1 0 0,-1-1 1,0 0-1,14-1 1,-8-6-4946,-7-9-3283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0:5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8520,'-14'0'6054,"3"0"-2467,5 0-256,4 7-1249,2 4-1057,0 0-608,6 2-289,5-3-801,1 1-2850,-3-4-6150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8616,'-1'35'13537,"-1"1"-6366,-1 6-4513,-4 21-4558,-1 3 2161,5-53-1788,0-8-1786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9897,'0'0'19731,"0"-19"-19763,6 19-32,-2 2-1185,1 6-1890,-3 3-1442,2-1-2529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44 9961,'0'0'15909,"2"-7"-14617,-1 4-1219,3-21 730,-5 23-787,0 0-1,1 1 1,-1-1 0,0 0-1,1 1 1,-1-1 0,0 0-1,0 1 1,1-1 0,-1 1-1,0-1 1,0 1 0,0 0-1,0-1 1,0 1 0,0 0-1,0 0 1,0-1 0,0 1-1,0 0 1,1 0 0,-1 0-1,0 0 1,0 0 0,0 0-1,0 1 1,0-1 0,0 0-1,0 0 1,0 1 0,0-1-1,-1 1 1,-12 3-13,1 1 1,0 0-1,0 0 1,0 1-1,1 1 0,0 0 1,0 1-1,1 0 1,0 1-1,-17 16 0,28-24-10,0-1 0,-1 0-1,1 0 1,0 1 0,-1-1-1,1 0 1,0 1 0,-1-1-1,1 0 1,0 1-1,0-1 1,-1 0 0,1 1-1,0-1 1,0 1 0,0-1-1,0 0 1,0 1 0,0-1-1,-1 1 1,1-1-1,0 1 1,0-1 0,0 1-1,0-1 1,1 0 0,-1 1-1,0-1 1,0 1 0,0-1-1,0 0 1,0 1 0,0-1-1,1 1 1,16 5-235,36-6-198,-39-1 280,153-3-876,-166 4 1033,0 0 1,0 0-1,-1 1 1,1-1-1,0 0 1,-1 1-1,1-1 0,0 0 1,-1 1-1,1-1 1,0 1-1,-1-1 0,1 1 1,-1-1-1,1 1 1,-1-1-1,1 1 0,-1 0 1,0-1-1,1 1 1,-1 0-1,0-1 1,1 1-1,-1 0 0,0-1 1,0 1-1,0 0 1,1 0-1,-1-1 0,0 1 1,0 0-1,0 0 1,0-1-1,0 1 1,-1 0-1,1 0 0,0-1 1,0 1-1,0 0 1,-1 1-1,0 1 31,0 0 0,0 0 1,0 1-1,0-1 0,0 0 0,-1-1 1,1 1-1,-1 0 0,-2 4 0,-5 1 99,0 0-1,0-1 1,-1 0-1,0 0 1,0-1-1,-1 0 1,0-1 0,1 0-1,-2-1 1,1 0-1,0-1 1,-1 0-1,0-1 1,0 0-1,1 0 1,-25-2 0,36 0-204,-1 0 1,0 0-1,0 0 1,0 0-1,0 0 1,0 0-1,0 0 1,0-1-1,0 1 1,0 0-1,0-1 1,1 1-1,-1-1 1,0 1-1,0-1 1,0 1 0,1-1-1,-1 1 1,0-1-1,1 0 1,-1 1-1,0-1 1,1 0-1,-1 0 1,1 0-1,-1 1 1,1-1-1,0 0 1,-1-1-1,-2-29-7607,3 25 5331,0-13-6060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10154,'0'0'10271,"0"9"-8777,-1 36-400,2 1-1,3-1 0,1 0 1,18 74-1,-7-80-973,-13-32-459,1 1 0,-1 0 0,0 0 0,-1 0 0,1 0 0,1 15 0,-8-27-3894,-9-9 2280,-1-1 810,-66-96-2454,4-4 9105,75 113-5248,0 0 0,0 0 0,0 0 0,1 0 0,-1 0 0,0 0 0,1 0 0,-1 0 0,1 0 0,-1 0 0,1 0 0,0-1 0,-1 1 0,1 0 0,0 0 0,0 0 0,0-1 0,0 1 0,0-2 0,1 2-194,1 1 1,-1 0-1,1-1 0,0 1 0,-1 0 0,1 0 1,-1 0-1,1 0 0,0 0 0,-1 0 0,1 1 1,-1-1-1,1 0 0,0 1 0,-1-1 0,3 2 1,14 3-211,80 18 73,-31-15-4530,-40-8-1666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25 185 1089,'-1'-1'136,"0"1"0,0-1 0,0 0 0,0 1 0,0-1 0,0 0 0,0 1 0,0-1 0,0 0 0,1 0 0,-1 0 1,0 0-1,1 0 0,-1 0 0,1 0 0,-1 0 0,1 0 0,-1 0 0,1 0 0,-1 0 0,1 0 0,0 0 0,0 0 0,0-1 0,0 1 0,0 0 0,0 0 0,0-2 0,-1-44 3362,1 39-1924,-1-12 969,3-30 3572,7 20 1359,-10 71-4826,3-17-2461,-21 132 336,20-155-519,-1-1-1,0 1 1,1-1 0,-1 1-1,1 0 1,-1-1 0,1 1-1,-1-1 1,1 1 0,0-1-1,-1 1 1,1-1-1,-1 0 1,1 1 0,0-1-1,-1 0 1,1 1 0,0-1-1,0 0 1,-1 0 0,1 0-1,0 0 1,0 0 0,-1 0-1,1 0 1,0 0 0,0 0-1,-1 0 1,1 0 0,0 0-1,-1 0 1,1 0-1,1-1 1,29-6 176,-17-1-280,0-1 1,-1 0-1,0-1 0,-1 0 0,0-1 0,0-1 0,-1 0 1,-1 0-1,17-25 0,-20 20-2463,-9 11-2744,-6 4-3687,-5 2 223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8840,'0'0'8969,"-6"51"-7015,18-37-257,1 0-480,9 2-480,3-1-449,-1-1-191,5-1-514,-3-2-1985,2-5-3972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10122,'0'0'8584,"84"10"-6919,-33-10-351,6 0-386,9-1-543,3-3-225,1 0-256,-4 3-1506,-6-2-3138,-7-2-5029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11435,'0'0'2781,"-3"12"219,-1 7-2034,-6 20 1698,3 0 0,-5 61 0,12-99-2650,0 0 0,0 0-1,0 0 1,0 0 0,0-1 0,0 1 0,0 0-1,1 0 1,-1 0 0,0 0 0,0 0 0,1-1-1,-1 1 1,1 0 0,-1 0 0,1 0-1,-1-1 1,1 1 0,-1 0 0,1-1 0,0 1-1,-1-1 1,1 1 0,0-1 0,0 1-1,-1-1 1,1 1 0,0-1 0,0 1 0,1-1-1,1 1 9,0-1 1,1 1-1,-1-1 0,0 0 0,0 0 0,0-1 0,0 1 0,0-1 0,4 0 0,5-3 15,0 0 0,-1 0 0,21-12 0,6-9-10,-25 16-27,0 0 0,0 0 0,1 2-1,30-13 1,-44 20 1,1 0-1,-1 0 0,1 0 0,-1 0 1,0 0-1,1 0 0,-1 0 1,1 0-1,-1 0 0,1 0 0,-1 0 1,1 0-1,-1 0 0,1 0 1,-1 0-1,0 1 0,1-1 0,-1 0 1,1 0-1,-1 0 0,0 1 1,1-1-1,-1 0 0,0 1 1,1-1-1,-1 0 0,0 1 0,1-1 1,-1 0-1,0 1 0,1 0 1,4 19 30,-5 35 40,-1-39-60,1-9-170,0-6-30,-1 0-1,1 0 1,0 1 0,0-1-1,0 0 1,0 0 0,0 1-1,0-1 1,0 0 0,0 0-1,0 1 1,0-1 0,1 0-1,-1 0 1,1 0 0,-1 1-1,1-1 1,-1 0 0,1 0-1,0 0 1,-1 0 0,1 0-1,1 1 1,8-1-6308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3107,'0'0'20371,"4"18"-20275,0-17-928,2-1-2564,3 0-2305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30 256,'0'0'3769,"-4"-6"989,-9-16-6521,8 21-314,3 1-111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86 5157,'10'-28'4868,"0"-6"1083,-7 10 3970,-6 36-8106,-16 51-703,14-49-1003,0-1 1,0 1 0,2 0 0,-1 0 0,2 0-1,0 0 1,1 1 0,0-1 0,3 26 0,-2-39-108,1 0 1,-1 0-1,1 0 1,-1 0-1,1 0 1,-1 0 0,1 0-1,0 0 1,0-1-1,-1 1 1,1 0-1,0 0 1,0-1 0,0 1-1,0 0 1,0-1-1,0 1 1,0-1-1,0 0 1,0 1 0,0-1-1,0 0 1,0 1-1,0-1 1,0 0-1,0 0 1,0 0-1,0 0 1,0 0 0,0 0-1,1 0 1,-1 0-1,1-1 1,38-10 70,-25 2-92,-2-1 1,1 0 0,-1-1-1,-1-1 1,0 1 0,-1-2-1,0 0 1,14-21 0,38-43-175,-64 106-52,-10 4 301,8-27 5,1 0 0,0 0 0,0 0 0,0 0 0,1 1 0,0-1 0,0 1 1,0-1-1,1 11 0,1-16-53,0 0 1,0 0 0,0 0-1,0 0 1,1 0-1,-1-1 1,0 1-1,0 0 1,1-1-1,-1 1 1,0-1 0,1 1-1,-1-1 1,0 0-1,1 1 1,-1-1-1,0 0 1,1 0 0,-1 0-1,1 0 1,-1 0-1,0-1 1,1 1-1,1-1 1,39-5 113,-29 1-103,1-1 0,-1-1-1,20-12 1,-25 13-16,1 0-1,-1 1 1,1 0 0,0 1-1,0 0 1,1 0 0,-1 1-1,1 1 1,19-4 0,-28 6-3,-1 0 0,1 0 0,-1 0 0,1 1 0,-1-1 0,0 0 0,1 0 0,-1 0 0,1 1 0,-1-1 0,1 0 0,-1 0 0,1 1 0,-1-1 0,0 0 0,1 1 0,-1-1 0,0 0 0,1 1 0,-1-1 0,0 1 0,0-1 0,1 1 0,-1-1 0,0 0 1,0 1-1,0-1 0,0 1 0,1-1 0,-1 1 0,0-1 0,0 1 0,0 0 0,0 0 2,0 0 0,0 0 1,0-1-1,0 1 0,0 0 1,1-1-1,-1 1 0,0 0 0,1-1 1,-1 1-1,0 0 0,1-1 1,-1 1-1,1 0 0,-1-1 1,1 1-1,-1-1 0,1 1 0,-1-1 1,1 1-1,-1-1 0,1 0 1,0 1-1,-1-1 0,1 0 1,0 1-1,-1-1 0,1 0 0,0 0 1,0 1-1,0-1 0,8 0 30,-1 0-1,0-1 1,1 0-1,-1 0 1,0-1-1,15-4 0,-14 3-73,-1 0-1,0 1 0,1 1 0,0-1 0,-1 2 0,10-1 0,-17 2 13,-1 0-1,1 0 1,0 0 0,0 0-1,-1 0 1,1 0-1,0 0 1,-1 0 0,1 0-1,-1 0 1,0 0-1,1 1 1,-1-1 0,0 0-1,0 0 1,0 0-1,1 1 1,-1-1 0,-1 0-1,1 0 1,0 1-1,0-1 1,0 0-1,-1 2 1,-6 36-395,5-35-159,-9 28-1100,8-21-1971,2 0-3741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11883,'0'0'14905,"-3"11"-13549,-1 1-1059,-17 48 1401,20-55-1574,0-1 0,0 1-1,0-1 1,0 1 0,1-1 0,-1 1 0,1-1-1,1 1 1,-1 0 0,1-1 0,1 8 0,-1-10-115,0-1 1,1 1 0,-1-1 0,0 0 0,1 0 0,-1 1-1,1-1 1,-1 0 0,1 0 0,0-1 0,-1 1 0,1 0-1,0 0 1,0-1 0,0 1 0,-1-1 0,1 0 0,0 0-1,0 1 1,0-1 0,0 0 0,0 0 0,2-1 0,1 1 29,1-1 1,-1 1 0,0-1 0,0 0 0,0 0 0,0-1 0,7-3 0,-1-2-23,0 0 0,0-1 0,-1 0 0,0-1 1,0-1-1,10-11 0,-16 15-3,1 1 0,-1-1 0,0 0 0,0 0-1,-1 0 1,0-1 0,0 1 0,0-1 0,-1 0 0,0 0 0,0 1 0,-1-1 0,1-9 0,-25 34-217,21-15 202,0 0 0,0 0 1,0 0-1,0 0 0,1 1 0,-1-1 0,1 0 1,0 1-1,0-1 0,0 1 0,1 0 0,-1-1 1,1 1-1,-1-1 0,1 1 0,1 0 1,0 6-1,0-7 2,0-1 1,0 0 0,0 1 0,0-1-1,0 0 1,1 0 0,-1 0-1,1 0 1,0 0 0,-1-1 0,1 1-1,0 0 1,0-1 0,0 1-1,0-1 1,0 0 0,1 0 0,-1 1-1,0-1 1,1-1 0,-1 1-1,0 0 1,1-1 0,-1 1 0,1-1-1,3 0 1,8 2 3,1-1-1,0-1 1,-1-1 0,1 0-1,-1-1 1,1 0 0,-1-1-1,22-8 1,-27 8-29,0-1-1,0 0 1,0 0-1,0-1 1,-1 0 0,0-1-1,0 0 1,0 0 0,-1-1-1,0 0 1,0 0 0,0 0-1,8-15 1,-14 21 19,0 0 1,0 0-1,-1-1 0,1 1 0,0 0 1,-1-1-1,1 1 0,-1 0 0,1-1 1,-1 1-1,0 0 0,0-1 1,0 1-1,1-1 0,-2-1 0,1 2 2,0 1-1,0 0 0,0-1 1,-1 1-1,1-1 1,0 1-1,-1 0 0,1-1 1,0 1-1,-1 0 0,1 0 1,-1-1-1,1 1 0,0 0 1,-1 0-1,1 0 1,-1-1-1,1 1 0,0 0 1,-1 0-1,1 0 0,-1 0 1,1 0-1,-1 0 0,1 0 1,-1 0-1,1 0 1,-1 0-1,1 0 0,-1 0 1,-3 1-12,-1 0 0,1 1 1,0-1-1,-1 1 0,1-1 1,0 1-1,0 1 0,-3 1 1,-2 2-19,-41 34 108,48-38-69,0 0-1,1 0 1,-1 0 0,1 0 0,-1 0 0,1 0 0,0 0 0,-1 1-1,1-1 1,0 0 0,1 1 0,-1-1 0,0 0 0,1 1 0,-1-1-1,1 1 1,0-1 0,0 1 0,0-1 0,0 1 0,1 4 0,0-5-5,0-1 0,0 1 0,0-1 0,1 1 0,-1-1 0,0 0 1,1 1-1,-1-1 0,1 0 0,0 0 0,-1 0 0,1 0 1,0-1-1,-1 1 0,1 0 0,0-1 0,0 1 0,0-1 1,0 1-1,-1-1 0,5 0 0,44 4-3,-45-4 0,13 0-7,1 0 0,-1-1 0,1-1 1,-1-1-1,0 0 0,29-10 0,-39 10 17,-1 0 1,-1 0-1,1-1 1,0 1-1,-1-1 1,0-1-1,0 1 0,0-1 1,-1 0-1,1-1 1,-1 1-1,-1-1 1,1 0-1,-1 0 0,0-1 1,0 1-1,0-1 1,-1 0-1,2-7 1,0-5-2,6-9-26,-10 27 13,0 1 1,0-1-1,0 0 0,0 0 0,0 1 1,0-1-1,0 0 0,1 1 0,-1-1 1,0 1-1,0 0 0,1-1 0,-1 1 1,0 0-1,1 0 0,-1 0 0,0 0 1,1 0-1,-1 0 0,0 0 0,1 0 1,-1 1-1,2-1 0,21 7-58,-1 2 1,0 0-1,0 1 1,0 1-1,24 16 0,-42-24 30,-1-1-3,-1 0 1,1 0 0,0 1-1,-1-1 1,0 1 0,1 0-1,-1 0 1,0 0 0,0 0-1,-1 0 1,1 1 0,-1-1-1,0 1 1,1-1 0,2 9-1,-5-9 37,0 0 0,0 0 0,0 0 0,0 0 0,0 0 0,0 0 0,-1 0 0,1-1 0,-1 1 0,0 0 0,0 0 0,0 0 0,0-1 0,-1 1 0,1-1 0,-1 1 0,1-1 0,-1 1 0,0-1 0,0 0 0,0 0 0,0 0 0,-4 3 0,-86 72 534,92-77-532,0 0 1,0 0 0,-1 0 0,1 0-1,0 0 1,0 0 0,0 1 0,0-1-1,0 0 1,-1 0 0,1 0 0,0 0 0,0 0-1,0 0 1,0 0 0,0 1 0,0-1-1,0 0 1,0 0 0,-1 0 0,1 0-1,0 0 1,0 1 0,0-1 0,0 0-1,0 0 1,0 0 0,0 0 0,0 1-1,0-1 1,0 0 0,0 0 0,0 0-1,0 0 1,0 1 0,0-1 0,0 0-1,0 0 1,0 0 0,0 0 0,1 1-1,-1-1 1,0 0 0,0 0 0,0 0-1,0 0 1,0 0 0,0 0 0,0 1-1,1-1 1,-1 0 0,0 0 0,0 0 0,0 0-1,0 0 1,0 0 0,1 0 0,-1 0-1,0 0 1,0 0 0,0 0 0,1 1-1,17 1 53,24-6 21,53-23-248,-48 6-2702,-10-6-5739,-30 17 3120,-3 1-1714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6919,'0'0'21716,"68"-15"-21364,-40 15-223,8 0-97,2 0-321,-2 0-2209,-3-5-3396,0-2-9032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45 107 10025,'0'0'11788,"-8"1"-9728,-26 3-485,34-4-1506,0 0 0,0 0-1,1 0 1,-1 0 0,0 1 0,0-1 0,1 0-1,-1 0 1,0 0 0,0 1 0,1-1-1,-1 0 1,0 0 0,0 1 0,0-1-1,0 0 1,1 0 0,-1 1 0,0-1 0,0 0-1,0 1 1,0-1 0,0 0 0,0 1-1,0-1 1,0 0 0,0 0 0,0 1 0,0-1-1,0 0 1,0 1 0,0-1 0,0 0-1,0 1 1,0-1 0,0 0 0,-1 0 0,1 1-1,0-1 1,0 0 0,0 0 0,0 1-1,-1-1 1,1 0 0,0 0 0,0 1 0,0-1-1,-1 0 1,1 0 0,0 0 0,0 0-1,-1 1 1,1-1 0,0 0 0,-1 0-1,1 0 1,0 0 0,0 0 0,-1 0 0,15 1 90,0-2 1,0 0 0,0 0 0,0-1 0,0-1 0,0 0-1,-1-1 1,1-1 0,-1 0 0,0-1 0,-1 0-1,1-1 1,-1 0 0,0-1 0,16-14 0,-27 21-168,1 0 1,0 0 0,-1-1 0,1 1-1,-1 0 1,0-1 0,1 1-1,-1-1 1,0 0 0,0 1 0,0-1-1,0 0 1,0 0 0,1-2-1,-2 3-2,0 1 0,0-1-1,-1 1 1,1-1-1,0 1 1,0-1 0,0 1-1,0-1 1,-1 1-1,1-1 1,0 1 0,0-1-1,-1 1 1,1 0 0,0-1-1,-1 1 1,1 0-1,0-1 1,-1 1 0,1 0-1,-1-1 1,1 1-1,0 0 1,-1 0 0,1-1-1,-1 1 1,1 0-1,-1 0 1,1 0 0,-1 0-1,1 0 1,-1-1 0,0 1-1,-3 0-11,0 0-1,1 0 1,-1 0-1,0 0 0,1 1 1,-1 0-1,0-1 1,1 1-1,-1 0 1,1 1-1,-1-1 1,1 1-1,-1-1 1,-3 4-1,1-1 25,0 1-1,0-1 1,1 1-1,0 0 1,0 0-1,0 0 1,0 1-1,1-1 1,0 1-1,0 0 1,1 1-1,0-1 1,-3 8-1,6-13 3,0 0-1,0-1 1,1 1-1,-1 0 1,0-1-1,1 1 1,-1 0-1,0-1 1,1 1-1,-1-1 0,1 1 1,-1-1-1,1 1 1,-1-1-1,1 1 1,0-1-1,-1 1 1,1-1-1,-1 0 1,1 1-1,0-1 1,-1 0-1,1 0 1,0 1-1,0-1 1,-1 0-1,1 0 0,0 0 1,-1 0-1,1 0 1,0 0-1,0 0 1,-1 0-1,2 0 1,36 0 43,-29-1-18,104-5 13,-70 3-66,68 2 1,-109 1 17,0 0 1,-1 0 0,1 0 0,-1 1 0,1-1 0,-1 0 0,1 1 0,-1-1 0,0 1 0,1 0 0,-1-1 0,1 1 0,-1 0 0,0 0 0,0 0 0,1 0 0,-1 0 0,0 0 0,0 0 0,0 0 0,0 1 0,0-1 0,-1 0 0,1 1 0,0-1 0,-1 0 0,1 1 0,0-1 0,-1 1 0,0-1 0,1 1 0,-1-1 0,0 1 0,0-1 0,0 1 0,0 0 0,0-1 0,0 1 0,0-1 0,-1 1-1,1-1 1,-1 2 0,-1 7 81,-1 0-1,0 0 0,0 0 0,-9 16 1,45-44 319,7-21-367,-29 27-126,1 0 1,1 0 0,0 1 0,0 1 0,19-11-1,-31 20 71,-1 1-1,1-1 0,0 1 1,-1 0-1,1-1 0,0 1 1,-1 0-1,1-1 0,0 1 1,-1 0-1,1 0 0,0 0 1,0 0-1,-1 0 0,1-1 1,0 1-1,0 0 0,-1 1 1,1-1-1,0 0 0,0 0 1,-1 0-1,1 0 0,0 1 1,0-1-1,-1 0 0,1 1 1,0-1-1,-1 0 0,1 1 1,-1-1-1,1 1 0,0-1 0,-1 1 1,1-1-1,-1 1 0,1-1 1,-1 1-1,1 1 0,0 0-35,0 1 0,-1-1 1,1 1-1,-1 0 0,1 0 0,-1-1 0,0 1 0,0 0 0,-1 4 0,-4 13-200,7-51 255,0 24 19,0-1-1,0 1 1,1 0-1,0-1 0,5-5 1,-5 7-10,0 1-1,0-1 1,-1 0 0,0 0 0,0 0-1,0 0 1,-1 0 0,1-7 0,31 39-1720,-28-23 1171,-1-1 0,1 0 1,0 1-1,0-2 0,-1 1 1,1-1-1,0 0 0,8 1 1,24 0-6183,-12-2 751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10218,'0'0'12182,"-8"9"-11018,-3 6-565,1 1 1,0 0 0,1 0-1,0 1 1,-11 34 0,6-1 166,1-1 1,3 2-1,2-1 1,-2 82 0,11-139-691,0 0 1,1 1-1,-1-1 0,1 1 1,5-11-1,3-14-17,-2-3-188,-2 0-1,3-66 0,-8 104 110,-1-1 1,1 0 0,0 1-1,0-1 1,0 0-1,0 0 1,1 0 0,-1 0-1,1 0 1,0 0-1,0 0 1,0 0 0,0-1-1,0 1 1,1-1-1,-1 0 1,1 0 0,-1 1-1,5 1 1,1 1 27,0 0-1,1 0 1,0 0 0,0-1-1,12 3 1,-9-4 6,0 0 0,0-1 0,0-1 1,1 0-1,-1-1 0,0 0 0,1 0 0,19-5 0,-28 5-7,0-1 1,1 0-1,-1 0 1,1-1-1,-1 1 0,0-1 1,0 0-1,0 0 0,0 0 1,0 0-1,0-1 0,-1 1 1,1-1-1,-1 0 0,0-1 1,0 1-1,0 0 1,0-1-1,0 1 0,-1-1 1,0 0-1,0 0 0,0 0 1,0 0-1,0 0 0,1-6 1,-3 9-10,0 0 1,1 0 0,-1 0-1,0 0 1,0 0 0,0 0 0,0 0-1,0 0 1,0 0 0,0 0-1,0 0 1,-1 0 0,1 0-1,0 1 1,0-1 0,-1 0-1,1 0 1,-1 0 0,1 0-1,0 0 1,-1 1 0,0-1-1,1 0 1,-1 0 0,1 1-1,-1-1 1,0 1 0,-1-2-1,0 1-8,1 1 0,-1-1 0,0 1 0,0-1 0,0 1 0,0 0 0,0 0 0,0-1 0,0 1 0,0 1 0,0-1 0,-4 1 0,-1 0-12,1 1 1,-1 0-1,0 0 0,1 1 1,-1 0-1,-10 6 0,8-2 42,2 0 0,-1 0-1,1 0 1,0 1-1,0 0 1,-5 10 0,10-15-11,-1 1 0,1-1 0,1 1 0,-1 0 0,0 0 0,1-1 0,0 1 0,0 0 0,0 0 0,0 0 1,1 0-1,-1 1 0,1-1 0,0 0 0,0 0 0,1 0 0,-1 0 0,2 4 0,-1-6-141,1 0-1,-1 1 1,1-1 0,0 0-1,0-1 1,-1 1 0,1 0-1,0 0 1,1-1-1,-1 1 1,0-1 0,0 0-1,1 0 1,-1 0 0,1 0-1,-1 0 1,1 0-1,-1 0 1,1-1 0,-1 0-1,1 1 1,-1-1 0,1 0-1,0 0 1,3-1-1,4 1-1870,0 0 0,1-1 0,-1 0 0,1-1 0,10-3 0,18-12-12352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25 14862,'-8'0'3598,"-4"2"-2651,1 0-1,0 0 1,-1 1 0,1 0-1,1 1 1,-14 7 0,21-10-848,0 0 0,-1 0 1,1 1-1,0 0 0,0-1 1,0 1-1,0 0 0,0 1 1,1-1-1,-1 0 0,1 1 1,-1 0-1,1-1 1,0 1-1,0 0 0,0 0 1,0 0-1,1 0 0,-1 1 1,1-1-1,0 0 0,0 1 1,0-1-1,0 1 0,1-1 1,-1 1-1,1-1 0,0 5 1,1-7-96,-1 0 0,1-1 0,0 1 0,-1 0 1,1-1-1,0 1 0,0-1 0,0 1 0,-1-1 0,1 1 0,0-1 0,0 1 1,0-1-1,0 0 0,0 0 0,0 1 0,0-1 0,-1 0 0,1 0 1,0 0-1,0 0 0,0 0 0,1 0 0,31-1 94,-25 1-82,-4 0-3,0 0-1,0-1 1,0 1-1,0-1 1,0 0-1,0 0 1,0 0-1,7-3 1,-10 3 41,0 0 0,1 1 0,-1-1 1,0 0-1,1 0 0,-1 0 0,0 0 0,0-1 1,0 1-1,0 0 0,0 0 0,0-1 1,0 1-1,0-1 0,0 1 0,-1 0 1,1-1-1,-1 0 0,1 1 0,-1-1 0,1 1 1,-1-1-1,0 1 0,0-4 0,0 5-54,0-1-1,0 1 1,1-1 0,-1 1-1,0-1 1,0 1-1,0-1 1,1 1-1,-1-1 1,0 1-1,0 0 1,1-1 0,-1 1-1,0-1 1,1 1-1,-1 0 1,0-1-1,1 1 1,-1 0-1,1-1 1,-1 1 0,1 0-1,-1 0 1,1-1-1,-1 1 1,1 0-1,-1 0 1,1 0-1,-1 0 1,1 0 0,-1 0-1,1-1 1,-1 1-1,1 0 1,-1 1-1,1-1 1,-1 0-1,1 0 1,-1 0 0,1 0-1,0 0 1,0 1-2,0-1 1,0 0 0,0 0-1,0 0 1,-1 1-1,1-1 1,0 0 0,0 1-1,0-1 1,0 1-1,-1-1 1,1 1 0,0 0-1,0-1 1,-1 1-1,1-1 1,0 1 0,-1 0-1,1 0 1,-1-1 0,1 1-1,-1 0 1,1 0-1,-1 1 1,1 6 100,-1 0-1,0 0 1,0 0-1,-1-1 1,0 1 0,-1 0-1,0 0 1,0-1-1,-1 1 1,1-1 0,-2 1-1,1-1 1,-1 0-1,0-1 1,-9 13 0,-17 32 368,41-65-95,19-28 382,-21 18-754,-1 0 0,-2-1 0,0 1 0,-1-1 0,-2-1 0,0 1 0,-2-30 0,0 58 0,0-1 0,0 1 0,0 0 0,0-1 0,0 1 0,1-1 0,-1 0 0,1 1 0,0-1 0,-1 0 0,1 0 0,0 0 0,0 0 0,5 3 0,34 24 0,-30-23-374,-1-1-1,1 0 1,0-1-1,21 5 1,-16-6-1470,0-1 0,30 1 0,3-3-7408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156 177 11339,'0'0'1372,"4"-9"21,80-122 5707,-83 130-6823,0-1 0,0 0 0,0 1 0,0-1 0,-1 0 0,1 0 1,-1 0-1,1 0 0,-1 0 0,1 1 0,-1-1 0,0-3 0,0 5-152,0-1 0,0 1-1,-1-1 1,1 1 0,0-1 0,0 1-1,0-1 1,-1 1 0,1-1 0,0 1 0,-1-1-1,1 1 1,0 0 0,-1-1 0,1 1 0,0 0-1,-1-1 1,1 1 0,-1 0 0,1-1 0,-1 1-1,1 0 1,-1 0 0,1-1 0,-1 1 0,1 0-1,-1 0 1,0 0 0,-3 0 79,-1 0-1,1 0 1,0 0-1,-1 1 1,1 0-1,0 0 1,-1 0 0,1 0-1,-6 4 1,-10 3-147,1 0 0,0 2 0,0 0 0,2 2 0,-1 0-1,1 1 1,1 0 0,-17 18 0,32-30-72,0 0-1,0-1 0,0 1 0,0 0 1,0 0-1,0 0 0,1 0 0,-1 0 1,0 0-1,1 0 0,-1 1 1,0-1-1,1 0 0,-1 0 0,1 1 1,0-1-1,-1 0 0,1 0 1,0 1-1,0-1 0,0 0 0,0 1 1,0-1-1,0 0 0,0 0 0,0 1 1,1-1-1,-1 0 0,0 1 1,1-1-1,-1 0 0,1 0 0,0 0 1,-1 0-1,1 1 0,0-1 0,-1 0 1,1 0-1,0 0 0,0 0 1,0-1-1,0 1 0,0 0 0,0 0 1,0 0-1,0-1 0,1 1 0,1 0 1,8 4-156,0-2 0,0 1 1,1-1-1,19 2 1,-2 0-43,10 5-155,3 0 54,0 1 1,76 33 0,-117-44 315,1 0 0,-1 1 1,0-1-1,1 1 0,-1-1 1,0 1-1,0 0 0,0 0 0,0-1 1,1 1-1,-1 0 0,0 0 0,0 0 1,0 0-1,-1 0 0,1 0 0,0 0 1,0 1-1,-1-1 0,1 0 0,0 0 1,-1 1-1,1-1 0,-1 0 0,0 1 1,1-1-1,-1 0 0,0 1 0,0-1 1,0 1-1,0-1 0,0 3 0,-1-2 72,-1 0 1,1 1-1,-1-1 0,1 0 0,-1-1 0,1 1 0,-1 0 1,0 0-1,0-1 0,0 1 0,0-1 0,0 0 0,0 1 1,0-1-1,-1 0 0,1 0 0,-4 1 0,-23 6 417,0 0-1,-1-2 0,0-1 0,0-2 1,-52 0-1,60-8-393,7-8-3710,15 12 3208,-1 0 0,1 0 1,0 0-1,-1 0 0,1 0 0,0-1 1,0 1-1,0 0 0,0 0 0,0 0 1,0 0-1,0 0 0,0-1 1,0 1-1,0 0 0,1 0 0,-1 0 1,0 0-1,1 0 0,-1 0 0,1 0 1,-1 0-1,1 0 0,0 0 0,-1 0 1,1 0-1,0 0 0,0 0 0,0 1 1,0-1-1,-1 0 0,1 1 1,0-1-1,0 0 0,2 0 0,25-13-8980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12684,'0'0'14729,"8"6"-14153,-5-3-552,-1-1 0,1 0 0,0 1 0,0-1-1,0 0 1,1-1 0,-1 1 0,0-1 0,1 1 0,-1-1 0,1 0-1,-1 0 1,1 0 0,-1-1 0,1 1 0,0-1 0,-1 0 0,1 0-1,0-1 1,-1 1 0,1 0 0,0-1 0,-1 0 0,1 0 0,-1 0-1,0-1 1,1 1 0,-1-1 0,0 1 0,0-1 0,4-3 0,7-5-11,-1-1 0,0-1 0,0 0 0,-1-1 1,0 0-1,-1-1 0,-1 0 0,0-1 1,-1 0-1,-1-1 0,0 1 0,-1-1 0,-1-1 1,-1 0-1,0 0 0,-1 0 0,0 0 0,-2 0 1,0-1-1,-1-19 0,-1 35-19,0 1 0,0-1 0,0 1 0,-1-1 0,1 1 0,-1-1 0,1 0 0,-1 1 0,1 0 1,-1-1-1,0 1 0,0-1 0,0 1 0,1 0 0,-1 0 0,-1-1 0,1 1 0,0 0 0,0 0 0,0 0 0,-1 0 0,1 0 0,0 0 0,-1 1 0,1-1 0,-1 0 0,1 1 0,-1-1 0,1 1 0,-1-1 0,1 1 0,-1 0 0,1 0 1,-1 0-1,0 0 0,1 0 0,-1 0 0,1 0 0,-1 0 0,1 0 0,-1 1 0,-2 0 0,-5 1-26,1-1 0,-1 2 0,1-1 0,-1 1 0,1 0 0,-13 8 0,8-3 83,0 1 1,1 1 0,1-1 0,-13 14 0,22-21-42,-1 1 1,1-1-1,-1 1 1,1-1-1,0 1 1,0 0 0,0 0-1,1-1 1,-1 1-1,1 1 1,0-1-1,-1 0 1,1 0 0,1 0-1,-1 1 1,0-1-1,1 0 1,0 1-1,-1-1 1,1 1 0,1-1-1,-1 0 1,0 1-1,1-1 1,1 5 0,0-5-5,0 0 1,1 0-1,0 0 1,-1 0-1,1-1 1,0 1-1,0-1 1,0 0-1,0 1 1,1-1-1,5 2 1,48 20 21,-32-14-17,-8-2-28,67 32-188,-77-36 189,0 1 0,0-1-1,0 1 1,0 1 0,-1-1-1,0 1 1,0 0 0,7 10 0,-11-14 15,-1 1 0,1-1 1,-1 1-1,0-1 0,0 1 1,0 0-1,0-1 0,0 1 1,-1 0-1,1 0 0,-1 0 1,0 0-1,0-1 0,0 1 1,0 0-1,0 0 0,0 0 1,-1 0-1,0-1 0,1 1 1,-1 0-1,0 0 0,0-1 1,-3 5-1,-14 21-6276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14 17489,'0'0'3411,"-12"4"-256,9-2-3014,-15 4 1196,0 1 1,-33 19 0,47-24-1234,1 0 1,-1 0-1,1 0 1,-1 0-1,1 0 0,0 1 1,0 0-1,0-1 0,1 1 1,-1 0-1,1 1 1,-1-1-1,1 0 0,0 1 1,0-1-1,0 1 0,1 0 1,-1-1-1,1 1 1,0 0-1,0 0 0,0 0 1,1 0-1,-1 5 0,2-7-95,0 0 0,0-1-1,0 1 1,0 0-1,0-1 1,0 1-1,0 0 1,1-1 0,-1 0-1,1 1 1,-1-1-1,1 0 1,-1 0-1,1 0 1,0 0 0,-1 0-1,1 0 1,0 0-1,0 0 1,0-1-1,0 1 1,0-1 0,0 1-1,0-1 1,0 0-1,0 0 1,0 0-1,0 0 1,0 0 0,-1 0-1,4-1 1,4 0 17,0 1 0,0-1 1,0-1-1,-1 0 1,17-5-1,-8 0-15,0-2-1,-1 1 1,0-2 0,-1 0-1,1-1 1,-2 0 0,0-1-1,0-1 1,-2 0 0,19-24-1,-24 22 6,-16 17-142,-15 19 33,18-14 154,1-1 0,1 1 0,-1-1 0,1 1 0,0 1 0,1-1 0,0 0-1,0 1 1,1 0 0,-1-1 0,2 1 0,-3 15 0,4-21-104,0 1 0,1 0 0,-1 0 0,0 0 0,1-1 0,-1 1 0,1 0 0,0 0 0,0-1 0,0 1 0,0 0 0,1-1 0,-1 0 0,1 1 0,-1-1 0,3 3 0,-1-3-252,0 1-1,0-1 1,0 0-1,0 0 1,0 0 0,1-1-1,-1 1 1,1-1-1,-1 1 1,1-1 0,0-1-1,-1 1 1,1 0 0,0-1-1,4 1 1,27-1-6218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198 102 6342,'7'-11'4188,"-2"3"-2161,0 0-1,-1 0 1,0 0-1,0-1 1,-1 1-1,0-1 1,0 0-1,1-12 1,-6 21-1821,0-1 1,0 1-1,0-1 1,0 1-1,0 0 1,0 0-1,0 0 1,0 0 0,0 0-1,0 0 1,0 1-1,-2 0 1,-8 2-205,1 1 0,1 1 0,-1 0 0,1 0 0,0 1 0,0 1 0,-12 9 0,-61 58-28,74-64 30,7-9-38,0 1 0,0 0-1,0-1 1,0 1-1,0 0 1,1 0 0,-1 0-1,1 1 1,-1-1-1,1 0 1,0 1-1,0-1 1,0 0 0,-1 4-1,3-5 17,-1 0-1,1 1 0,0-1 1,-1 0-1,1 0 0,0 1 1,0-1-1,0 0 0,0 0 1,0 0-1,0 0 1,0 0-1,0 0 0,0 0 1,0 0-1,0-1 0,1 1 1,-1 0-1,0-1 0,1 1 1,-1-1-1,1 1 0,-1-1 1,3 1-1,43 12 6,-39-12-24,0 1 0,1 0 0,-1 0 1,0 1-1,0 0 0,-1 0 1,1 1-1,0 0 0,-1 0 1,0 1-1,12 10 0,-17-14 35,-1 0 0,0 1 1,0-1-1,0 0 0,0 0 0,-1 1 0,1-1 0,0 1 0,0-1 0,-1 1 0,1-1 0,-1 1 0,0-1 0,1 1 0,-1 0 0,0-1 0,0 1 0,0-1 0,0 1 0,0 0 0,0-1 0,0 1 0,-1-1 0,1 1 0,-1-1 0,1 1 0,-2 1 0,0 1 43,0-1 0,0 0-1,-1-1 1,0 1-1,1 0 1,-1-1-1,0 1 1,0-1-1,0 0 1,-1 0-1,-4 2 1,-3 1-17,0 0-1,0-1 1,0-1 0,-1 0 0,1 0 0,-23 2-1,31-5 535,-8-1-3182,11 0 2259,0 1 0,-1 0 1,1 0-1,0-1 0,-1 1 1,1 0-1,0-1 0,-1 1 1,1 0-1,0-1 0,0 1 1,0-1-1,-1 1 0,1 0 1,0-1-1,0 1 0,0-1 1,0 1-1,0-1 0,0 1 1,0 0-1,0-1 0,0 1 1,0-1-1,0 1 0,0-1 1,0 1-1,0 0 0,0-1 1,0 1-1,0-1 0,1 1 1,-1-1-1,1 0 0,3-11-8400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4933,'0'0'22629,"-2"9"-21914,-40 144 1254,-10 42-1066,50-190-888,1 0 0,1-1-1,-1 1 1,1 0-1,0-1 1,0 1-1,0 0 1,0-1-1,1 1 1,2 7-1,-2-10 2,0-1-1,0 0 1,0 1-1,0-1 1,1 0-1,-1 0 1,0 0 0,1 0-1,-1 0 1,1 0-1,-1 0 1,1-1-1,-1 1 1,1 0-1,-1-1 1,1 1-1,0-1 1,-1 0 0,1 1-1,0-1 1,0 0-1,-1 0 1,1 0-1,0-1 1,-1 1-1,1 0 1,0 0-1,-1-1 1,1 1 0,0-1-1,-1 0 1,2 0-1,6-3 11,0 1-1,-1-1 0,1-1 1,-1 0-1,0 0 1,-1 0-1,1-1 1,-1 0-1,0-1 1,9-11-1,36-29-107,-51 47 70,-1 0 0,0 0 0,0 0 0,1-1 0,-1 1 0,0 0 0,0 0 0,1 0 0,-1 0 0,0 0 0,1 0 0,-1-1 0,0 1 0,1 0 0,-1 0 0,0 0 0,1 0 0,-1 0 0,0 0 0,1 0 0,-1 1 0,0-1 0,1 0 0,-1 0 0,0 0 0,1 0 0,-1 0 0,0 0 0,0 0 0,1 1 0,-1-1 0,0 0 0,1 0 0,-1 0 0,0 1 0,0-1 0,0 0 0,1 0 0,-1 1 0,0-1 0,0 0 0,0 1 0,0-1 0,1 0 0,-1 1 0,0-1 0,0 0 0,0 0 0,0 1 0,0-1 0,0 1 0,2 30-140,-12 33 170,9-63-27,1 1 1,0-1 0,-1 0-1,1 0 1,0 1 0,0-1 0,0 0-1,0 0 1,0 1 0,0-1-1,0 0 1,1 1 0,-1-1 0,0 0-1,1 0 1,-1 0 0,1 1-1,-1-1 1,1 0 0,-1 0-1,1 0 1,0 0 0,0 0 0,0 0-1,-1 0 1,1 0 0,0 0-1,0 0 1,0-1 0,0 1 0,1 0-1,-1-1 1,0 1 0,0-1-1,0 1 1,0-1 0,1 1 0,-1-1-1,0 0 1,0 0 0,1 1-1,-1-1 1,2 0 0,12 2-313,0 0 0,0-1-1,16-1 1,-14 0-250,90 0-7250,-75-5 1271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13004,'0'0'12684,"77"0"-11178,-35 0-449,7 1-417,4 5-512,-6 1-96,2-3-928,-8-2-2500,-5-2-4611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8296,'0'0'16239,"-4"9"-16036,-12 28-155,15-36-139,1-1 1,0 1-1,0 0 0,-1 0 0,1 0 1,0 0-1,0 0 0,0 0 0,0 0 1,0-1-1,1 1 0,-1 0 1,0 0-1,0 0 0,0 0 0,1 0 1,-1-1-1,1 1 0,-1 0 0,0 0 1,1-1-1,-1 1 0,1 0 0,0 0 1,-1-1-1,1 1 0,0-1 1,-1 1-1,1 0 0,0-1 0,-1 1 1,1-1-1,0 0 0,0 1 0,0-1 1,-1 0-1,1 1 0,0-1 0,0 0 1,0 0-1,0 0 0,0 0 0,0 0 1,0 0-1,-1 0 0,1 0 1,0 0-1,1-1 0,42-2-5552,-29-9 3890,-3-1 3395,-5 6 1826,-10 25-1759,-2 18-3279,4-32-2882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6118,'0'0'10410,"-9"4"-7757,4-2-2203,2-1-172,0 0 1,0 0-1,0 0 0,1 0 0,-1 0 0,0 1 0,1-1 1,-1 1-1,1 0 0,0 0 0,-1 0 0,1 0 1,0 0-1,0 0 0,0 0 0,1 1 0,-1-1 0,1 1 1,-1-1-1,1 1 0,0 0 0,0-1 0,-2 7 1,4-8-206,-1 0 1,1 0 0,0 0 0,-1 0 0,1-1 0,0 1 0,0 0-1,-1 0 1,1-1 0,0 1 0,0 0 0,0-1 0,0 1 0,0-1-1,0 1 1,0-1 0,0 1 0,0-1 0,1 0 0,-1 0 0,0 1-1,0-1 1,0 0 0,0 0 0,0 0 0,0 0 0,1 0 0,-1 0-1,1-1 1,41-3 978,-32 1-946,0-1 0,1-1 1,-1 0-1,-1 0 0,1-1 0,-1-1 1,0 0-1,14-13 0,-18 15-92,0 0 0,-1 0 0,0-1-1,0 1 1,0-1 0,-1-1 0,0 1 0,0-1 0,0 1-1,-1-1 1,0 0 0,0 0 0,-1 0 0,3-14-1,-5 21-24,0-1 1,0 1-1,0-1 0,0 1 0,0-1 0,0 1 0,0-1 0,-1 1 0,1 0 0,0-1 0,0 1 0,0-1 0,0 1 0,-1-1 0,1 1 1,0 0-1,0-1 0,-1 1 0,1 0 0,0-1 0,-1 1 0,1 0 0,0-1 0,-1 1 0,1 0 0,0 0 0,-1-1 0,1 1 0,-1 0 1,1 0-1,0 0 0,-1-1 0,1 1 0,-1 0 0,1 0 0,-1 0 0,1 0 0,-1 0 0,1 0 0,-1 0 0,1 0 0,0 0 0,-1 0 1,1 0-1,-1 0 0,1 1 0,-1-1 0,1 0 0,0 0 0,-1 0 0,1 1 0,-1-1 0,-23 12-370,15-5 361,1 1 1,0 0 0,1 0 0,0 0-1,0 1 1,1 0 0,0 0 0,0 1 0,1-1-1,0 1 1,1 1 0,0-1 0,1 0-1,-3 12 1,7-21 20,-1 0 0,0 0 0,0 0 0,0 0 0,1 0 0,-1 0 0,0 0 0,1 0 0,-1 0 0,1 0 0,-1 0 0,1 0 0,-1 0 0,1-1 0,0 1 0,-1 0 0,1 0 0,0-1 0,0 1 0,0 0 0,-1-1 0,1 1 0,0-1 0,0 1 0,0-1 0,0 0 0,0 1 0,0-1 0,0 0 0,0 0 0,0 1 0,0-1 0,2 0 0,43 1 120,-33-1-105,43-1 11,-24-1-17,0 2-1,0 2 0,47 7 0,-78-9 1,1 0 0,-1 0 0,1 1-1,-1-1 1,0 0 0,1 1 0,-1-1 0,0 1 0,1-1-1,-1 1 1,0 0 0,0-1 0,1 1 0,-1 0-1,0 0 1,0 0 0,0 0 0,0 0 0,0 0 0,0 0-1,0 0 1,-1 1 0,1-1 0,1 2 0,-4-3 130,1 0 1,-1-1-1,1 0 1,0 1-1,-1-1 0,1 0 1,-1 0-1,1 1 1,0-1-1,0 0 1,-1 0-1,1-1 1,0 1-1,0 0 1,-1-2-1,-3-11-61,0-1-1,2 1 1,0-1-1,0 0 1,1 0-1,0-17 1,2 31-79,-1-5-11,1 0 1,-1 0-1,1 0 1,1 0-1,-1 0 1,1 0-1,0 0 1,2-8-1,-2 12-4,0 0 0,1 1-1,-1-1 1,1 1 0,-1-1 0,1 1-1,-1 0 1,1-1 0,0 1-1,0 0 1,-1 0 0,1 0-1,0 1 1,0-1 0,0 0-1,0 1 1,0-1 0,0 1 0,0 0-1,0-1 1,0 1 0,0 0-1,0 0 1,0 0 0,1 1-1,-1-1 1,2 1 0,7 1-665,-1-1 0,1 2 1,-1 0-1,12 4 0,31 8-7174,-22-12-1926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2787,'0'0'7527,"51"37"-7271,-44-34-224,-1 1-32,-1-3-192,1 0-545,2-1-480,-3 0-801,1 0 320,-2 0-1825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160 320 4901,'0'0'3881,"9"-6"-2002,-4 2-1682,35-28 2551,-38 30-2076,1 0-1,-1-1 0,0 1 1,1-1-1,-2 0 0,1 0 1,0 0-1,0 0 1,-1 0-1,1 0 0,-1 0 1,0 0-1,0-1 1,-1 1-1,2-6 0,-3 8-560,1 1 0,0-1 0,-1 0 0,1 1-1,-1-1 1,1 1 0,-1-1 0,1 1 0,-1-1-1,0 1 1,1-1 0,-1 1 0,0 0 0,1-1 0,-1 1-1,0 0 1,1-1 0,-1 1 0,0 0 0,0 0-1,1 0 1,-1 0 0,0 0 0,0 0 0,1 0 0,-1 0-1,0 0 1,0 0 0,-1 0 0,-25 3 61,16 0-165,1 1 0,0 0 0,0 0 0,0 1 0,1 1 0,0 0 0,-17 13 0,10-5-14,0 0-1,1 2 1,-15 17 0,28-30 3,-1 0 0,1 0 1,0 0-1,0 1 0,0-1 1,1 0-1,-1 1 0,1-1 1,0 1-1,-2 7 0,3-11 3,0 1 0,0 0 0,0-1 0,0 1-1,1 0 1,-1-1 0,0 1 0,0 0 0,0 0-1,1-1 1,-1 1 0,0-1 0,0 1 0,1 0-1,-1-1 1,1 1 0,-1-1 0,1 1 0,-1-1-1,1 1 1,-1-1 0,2 2 0,-1-2 1,1 1 1,0 0 0,-1-1 0,1 1-1,0-1 1,0 1 0,0-1-1,0 0 1,-1 0 0,1 0 0,0 0-1,3 0 1,8-2 11,0 0 1,0-1-1,0-1 0,0 0 1,-1 0-1,0-2 1,0 1-1,18-12 0,5-6 47,47-40 1,-53 39 74,-2-1 1,-1-2 0,-1 0 0,-1-2-1,-1-1 1,-2 0 0,29-56 0,-119 173-258,47-55 151,0-2 295,1 1 1,2 0-1,1 2 0,-15 37 0,32-69-303,0 1 0,0 0-1,0 0 1,1 0 0,-1 0-1,1 0 1,-1 0 0,1 0-1,0 0 1,-1 0 0,1 0-1,0 0 1,0 0 0,1 0-1,-1 0 1,0 0 0,1 0-1,-1 0 1,1 0 0,0-1-1,-1 1 1,1 0 0,0 0-1,0 0 1,0-1 0,0 1-1,1 0 1,-1-1 0,0 1-1,1-1 1,-1 0 0,1 1-1,2 1 1,3 0 2,-1-1 0,1 0-1,0 0 1,0 0 0,0-1 0,0 0 0,0 0-1,10 0 1,-1-1-27,1 1-1,-1-2 1,0 0-1,19-4 1,-26 3-33,0-1 0,-1 0 0,0 0 0,0-1 1,0 0-1,0 0 0,0-1 0,-1 0 0,9-8 0,3-3-37,-1-1-1,-1-1 1,17-22 0,-28 33 59,-1 0 1,0-1-1,0 1 1,-1-1 0,0 0-1,-1 0 1,0 0 0,0 0-1,0-1 1,-1 1-1,-1-1 1,2-10 0,-3 19 13,0-1 0,0 1 0,0-1 0,0 1-1,0-1 1,0 1 0,0-1 0,0 1 0,0-1 0,-1 1 0,1-1 0,0 1 0,0 0 0,0-1 0,0 1 0,-1-1 0,1 1 0,0 0 0,-1-1 0,1 1 0,0-1 0,-1 1 0,1 0 0,0 0 0,-1-1 0,1 1 0,0 0 0,-1 0 0,1-1 0,-1 1 0,1 0 0,-1 0 0,1 0 0,-1 0 0,0-1 0,-21 6-89,-18 20-39,12 0 137,-48 58-1,69-75 26,0 1 1,1 0-1,0 0 0,1 0 0,0 1 1,1 0-1,-1 0 0,2 0 1,0 0-1,0 0 0,-2 20 0,4-28-27,1 0-1,0 0 0,0 0 1,0 0-1,1 0 0,-1-1 1,0 1-1,1 0 0,-1 0 1,1 0-1,0 0 1,0-1-1,-1 1 0,1 0 1,0-1-1,1 1 0,-1 0 1,0-1-1,0 0 0,1 1 1,-1-1-1,0 0 0,1 1 1,2 1-1,1-2-157,-1 1 0,0 0 0,0-1 0,1 0 0,-1 0 1,0 0-1,1-1 0,-1 0 0,1 1 0,6-2 0,3 0-1176,0-1-1,0-1 1,0 0-1,0-1 1,-1 0-1,16-7 1,19-15-4987,4-9-1750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2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7559,'0'0'12802,"-11"1"-10801,0 1-1674,0 1-1,1 0 0,-1 0 0,0 1 0,1 1 0,-17 9 0,19-10-204,1 0 1,1 1-1,-1 0 1,1 0 0,0 0-1,0 1 1,0-1-1,1 1 1,0 1-1,0-1 1,1 1 0,-4 7-1,7-13-119,1 0 0,0-1 0,-1 1 0,1 0 0,0 0 0,0 0 0,0 0 0,0-1 0,-1 1 0,1 0 0,1 0 0,-1 0 0,0 0 1,0-1-1,0 1 0,0 0 0,0 0 0,1 0 0,-1-1 0,0 1 0,1 0 0,-1 0 0,1-1 0,-1 1 0,0 0 0,1-1 0,0 1 0,-1 0 0,1-1 0,-1 1 0,1-1 0,0 1 0,-1-1 0,1 1 0,0-1 0,0 0 0,-1 1 0,1-1 0,0 0 0,0 0 0,0 1 0,-1-1 0,1 0 0,0 0 0,0 0 0,0 0 0,0 0 0,0 0 0,56 0 122,-39-1-120,23 0 1,-23 0 8,-1 0-1,1 1 1,-1 1 0,0 1-1,1 1 1,28 7-1,-45-10 8,1 0 0,-1 1-1,0-1 1,1 1 0,-1-1-1,0 1 1,0-1 0,1 1-1,-1 0 1,0 0 0,0 0-1,0 0 1,0-1 0,0 1-1,0 1 1,0-1 0,0 0-1,0 0 1,-1 0 0,1 0-1,0 1 1,-1-1 0,1 0 0,-1 0-1,1 3 1,-1-2 45,0-1 1,-1 1-1,1 0 0,-1-1 0,0 1 1,0 0-1,1-1 0,-1 1 1,0-1-1,0 0 0,0 1 1,-1-1-1,1 0 0,0 1 1,0-1-1,-1 0 0,-1 1 0,-9 6 291,-1 0 0,1-1 0,-21 9 0,32-16-377,-20 10-40,-2-2 1,1 0-1,-39 7 0,4-11-7698,35-6-4104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118 218 1922,'3'-12'4831,"6"-19"-2557,18-73 5343,-19 34 3317,-19 87-9637,-22 55-1182,4 1-1,3 2 1,-19 88-1,35-124-102,7-29-5,1-6-11,1-1 0,0 0 0,0 1 0,0 0 0,0-1 0,1 1 0,-1-1 0,1 1 1,0 0-1,0-1 0,0 1 0,1 0 0,0 4 0,0-8 6,-1 0 1,1 1-1,0-1 1,-1 0-1,1 0 0,0 0 1,-1 1-1,1-1 0,0 0 1,-1 0-1,1 0 1,0 0-1,-1 0 0,1 0 1,0 0-1,-1 0 0,1 0 1,0-1-1,-1 1 1,1 0-1,-1 0 0,1-1 1,0 1-1,-1 0 1,1-1-1,-1 1 0,1 0 1,-1-1-1,1 1 0,-1-1 1,1 1-1,-1-1 1,1 1-1,-1-1 0,1 0 1,18-19 109,-5 0-87,0 0 1,-2-2-1,0 1 1,-2-2-1,0 1 1,10-39 0,24-145-344,-43 205 305,2-29 9,-2 20-82,-2 19-153,-9 80-318,4-45 561,-1 77-1,7-118-3,0-1 0,1 1 0,-1-1 1,1 1-1,0-1 0,0 0 0,0 1 0,0-1 0,0 0 0,0 0 0,0 1 0,1-1 0,-1 0 0,1 0 0,0-1 0,-1 1 0,1 0 0,0 0 0,0-1 1,0 1-1,0-1 0,0 0 0,1 0 0,-1 1 0,0-2 0,1 1 0,-1 0 0,0 0 0,1-1 0,-1 1 0,1-1 0,-1 0 0,1 1 0,-1-1 0,1-1 1,2 1-1,4 0 15,0-1 0,0 0 0,0 0 1,0 0-1,0-1 0,-1-1 0,1 0 1,-1 0-1,12-6 0,-8 1 22,0-1-1,-1 0 1,18-18 0,9-8 19,-38 35-65,0 0 1,0 0-1,1 0 1,-1 0-1,0 0 1,1 0-1,-1 0 1,0 0-1,1 0 0,-1 0 1,0 0-1,1 0 1,-1 0-1,0 0 1,0 1-1,1-1 1,-1 0-1,0 0 0,0 0 1,1 0-1,-1 1 1,0-1-1,0 0 1,1 0-1,-1 0 1,0 1-1,0-1 0,0 0 1,1 0-1,-1 1 1,0-1-1,0 0 1,0 0-1,0 1 1,0-1-1,0 0 0,0 1 1,0-1-1,1 0 1,-1 1-1,0-1 1,0 0-1,0 0 1,0 1-1,-1-1 1,1 0-1,0 1 0,0-1 1,0 0-1,0 1 1,0-1-1,0 0 1,-1 1-1,2 26-217,-1-22 231,-8 64-6,5-57 69,1 0 1,1 0-1,-1 0 0,2 0 0,0 0 0,1 1 0,2 15 0,-3-27-60,1 0 0,0 0 0,0 0 0,-1 0 0,1 0 0,0 0-1,0 0 1,0-1 0,0 1 0,0 0 0,0 0 0,0-1 0,0 1 0,0-1 0,1 1 0,-1-1 0,0 1-1,0-1 1,0 0 0,1 1 0,-1-1 0,0 0 0,0 0 0,1 0 0,-1 0 0,0 0 0,0 0 0,1-1-1,-1 1 1,1-1 0,41-10 340,-24-2-326,-1-1 0,0 0 0,0-1 0,-2-1 1,0 0-1,-1-1 0,22-31 0,-26 33-39,-11 15 11,0 0-1,0-1 1,0 1 0,0 0-1,0 0 1,0 0 0,0 0-1,0-1 1,0 1 0,1 0 0,-1 0-1,0 0 1,0 0 0,0-1-1,0 1 1,0 0 0,0 0-1,1 0 1,-1 0 0,0 0 0,0 0-1,0 0 1,0-1 0,1 1-1,-1 0 1,0 0 0,0 0-1,0 0 1,0 0 0,1 0 0,-1 0-1,0 0 1,0 0 0,0 0-1,1 0 1,-1 0 0,0 0 0,0 0-1,0 0 1,0 0 0,1 0-1,-1 1 1,0-1 0,0 0-1,0 0 1,0 0 0,1 0 0,-1 0-1,0 0 1,0 0 0,0 0-1,0 1 1,0-1 0,0 0-1,1 0 1,-1 0 0,0 0 0,0 1-1,0-1 1,0 0 0,0 0-1,0 0 1,0 0 0,0 1-1,0-1 1,0 0 0,0 0 0,2 25-82,-6 39 347,3-56-216,0 2-80,0-2 115,0 0 1,1 0 0,0 0-1,0 1 1,1-1 0,1 9-1,-1-16-153,-1 1 0,1-1-1,-1 1 1,1-1 0,0 1-1,0-1 1,0 0 0,-1 1-1,1-1 1,1 0 0,-1 0-1,0 0 1,0 0 0,0 1-1,1-2 1,-1 1 0,0 0-1,1 0 1,-1 0 0,1-1-1,-1 1 1,1 0 0,-1-1-1,1 0 1,0 1 0,-1-1-1,1 0 1,-1 0 0,1 0-1,0 0 1,-1 0 0,1 0-1,-1 0 1,1-1 0,0 1 0,1-1-1,-1 1-483,1-1-1,0 0 0,-1 0 1,1 0-1,-1 0 1,1 0-1,-1 0 0,0-1 1,1 1-1,-1-1 1,0 0-1,0 0 1,0 1-1,0-1 0,-1 0 1,4-4-1,14-22-10213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10762,'0'0'8066,"-3"9"-6421,-51 185 2571,23-91-1829,-28 161 0,57-287-3416,-1 0 1,-1 1-1,-9-32 1,-12-60 364,25 114 717,0 0-1,0-1 1,0 1 0,0-1 0,1 1 0,-1 0 0,0-1-1,0 1 1,0-1 0,1 1 0,-1 0 0,0-1 0,0 1 0,1 0-1,-1-1 1,0 1 0,0 0 0,1 0 0,-1-1 0,1 1-1,-1 0 1,0 0 0,1 0 0,-1-1 0,0 1 0,1 0-1,-1 0 1,1 0 0,-1 0 0,0 0 0,1 0 0,-1 0 0,1 0-1,-1 0 1,1 0 0,-1 0 0,0 0 0,1 0 0,-1 0-1,1 0 1,-1 0 0,0 0 0,1 1 0,-1-1 0,0 0 0,1 0-1,35 10 205,-3-1-8,-20-10-204,-1 1 0,1-2-1,0 1 1,0-2 0,-1 0 0,1 0-1,-1-1 1,0-1 0,0 0-1,0-1 1,-1 0 0,0 0 0,0-2-1,-1 1 1,0-1 0,0-1-1,16-17 1,-3 2-125,-2-2 0,0 0 1,-2-2-1,-1 0 0,26-54 0,-34 60-67,-13 27-167,-17 38-138,-69 190 1701,75-186-913,1 0 1,3 1-1,-5 52 0,18-60-94,-3-40-236,0 0-1,0 1 1,0-1 0,1 0 0,-1 1 0,0-1-1,0 0 1,0 1 0,0-1 0,1 0 0,-1 1-1,0-1 1,0 0 0,1 1 0,-1-1 0,0 0-1,0 0 1,1 1 0,-1-1 0,0 0 0,1 0 0,-1 0-1,0 0 1,1 1 0,-1-1 0,0 0 0,1 0-1,-1 0 1,1 0 0,-1 0 0,1 0 0,15-15 244,-10 2-326,1-1-1,-2 0 0,0 0 0,0 0 1,-1 0-1,-1-1 0,0 1 0,-1-1 0,-1 0 1,-1-20-1,3-10-1011,-7 71 704,2-17 370,1 1-1,-1 0 1,2 0 0,0 17-1,0-25 33,0 0 0,1 0 0,-1 0 1,1 0-1,-1 0 0,1 0 0,0 0 0,-1 0 0,1-1 0,0 1 0,0 0 0,0-1 0,1 1 0,-1 0 0,0-1 0,1 1 0,-1-1 0,1 0 0,-1 0 0,1 1 0,-1-1 0,1 0 0,0 0 0,0 0 0,0-1 0,-1 1 0,1 0 0,0-1 0,3 1 0,3 0 76,0 0-1,0-1 1,1 0-1,-1-1 0,0 0 1,0 0-1,0-1 1,1 0-1,-2 0 1,1-1-1,0 0 0,0 0 1,-1-1-1,0 0 1,0 0-1,0 0 1,0-1-1,-1-1 0,1 1 1,-1-1-1,6-8 1,2 0-151,-2-2 0,0 1 0,-1-1 0,-1-1 0,0 0 0,-1 0 0,-1-1 0,6-19 0,-9 15-870,-18 43 414,-17 44 320,22-48 277,1 1 1,1 0 0,0 1 0,1-1 0,1 1-1,1 0 1,1 0 0,-1 23 0,3-41-79,0 0 0,0 0 0,0 0-1,1 0 1,-1 0 0,0 0 0,0 0 0,0 0 0,1 0 0,-1 0-1,1 0 1,-1 0 0,1 0 0,-1-1 0,1 1 0,-1 0 0,1 0-1,-1 0 1,1-1 0,0 1 0,0 0 0,-1-1 0,1 1 0,0-1-1,0 1 1,0-1 0,0 1 0,0-1 0,1 1 0,1-1 12,0 1 1,0-1 0,0 0-1,0 0 1,0 0-1,0 0 1,0-1 0,0 1-1,0-1 1,3-1-1,4-1 44,1-1 0,-1-1-1,0 0 1,15-10 0,-4-2-35,0-1 0,-1-1 0,-1 0 0,-1-2 0,-1 0 0,24-39 0,-4-3-7,35-82 0,-69 139-16,14-38-4,-16 42 1,0 0 1,0 0 0,-1 0-1,1 0 1,-1-1-1,0 1 1,1 0-1,-1 0 1,0 0 0,0 0-1,-1 0 1,1-1-1,0 1 1,-1 0-1,1 0 1,-1 0 0,0-2-1,0 3-6,0 1 0,1 0-1,-1 0 1,0-1 0,1 1 0,-1 0-1,0 0 1,1 0 0,-1 0 0,0 0-1,1 0 1,-1 0 0,0 0 0,1 0-1,-1 0 1,0 0 0,1 0 0,-1 1-1,1-1 1,-1 0 0,0 0 0,1 1-1,-1-1 1,1 1 0,-1-1 0,0 0-1,0 1 1,-17 12-184,2 2 153,0 0-1,2 1 1,0 0 0,1 1 0,-17 29 0,10-13 51,3 2 1,-18 45-1,29-64 49,0 1 0,2-1 0,0 1 0,1 0 0,0 0 0,0 20 0,3-33-50,0-1 0,0 1 0,0 0 0,0-1 0,1 1 0,-1-1 0,1 0 0,0 1 0,0-1 0,0 1 0,1-1-1,-1 0 1,1 0 0,-1 0 0,1 0 0,0 0 0,0 0 0,1 0 0,-1-1 0,0 1 0,1-1 0,0 0 0,-1 1 0,1-1 0,0 0 0,0-1 0,0 1 0,1-1 0,-1 1 0,0-1 0,1 0-1,-1 0 1,0 0 0,1-1 0,6 1 0,-7 0-69,1-1 0,0 1-1,0-1 1,0 0 0,0-1-1,-1 1 1,1-1 0,0 1-1,5-3 1,-7 2-193,-1 0-1,0 1 1,0-1 0,1-1-1,-1 1 1,0 0 0,0 0-1,0 0 1,0 0 0,0-1 0,-1 1-1,1 0 1,0-1 0,-1 1-1,1-1 1,-1 1 0,1-1-1,-1 1 1,1-1 0,-1 1-1,0-1 1,0 0 0,0 1 0,0-1-1,0-2 1,0-27-8971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 15214,'-14'-6'4324,"9"0"-864,5 2-1090,2 4-1697,18 0-898,-1 0-1504,6 2-2852,3 6-9192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22149 1650 9513,'-97'-33'191,"-174"-34"0,-107 7 1158,-24-6 470,-289-111-2003,125 28-1591,-611-62 1387,-12 71 1216,641 79-670,-1117-114 258,510 57-32,-2056-168-4,724 179-147,-1 141-141,1341 49-134,790-34-65,-414 110 0,-199 159 615,709-208-236,-393 229 0,526-260-323,3 5 0,4 5 0,4 6 1,5 4-1,4 6 0,4 4 1,-129 178-1,154-176-80,5 4 0,6 3 0,4 2 1,6 4-1,5 1 0,6 3 0,6 2 1,5 2-1,-24 169 0,42-145 157,6 0 0,7 1 0,22 233 0,-3-277-54,4-1 0,6-1 0,4-1 0,5-1 0,74 165 0,-49-158-143,4-3 1,6-3-1,90 113 1,-55-96-69,6-5 1,131 113-1,-52-76 149,6-9 1,6-9-1,310 164 1,-243-172 122,6-11 1,471 141-1,605 81 313,-903-239-328,860 189 98,15-73-195,1153-23 814,8-175 276,-696-136-728,-1248 41-280,680-183-1,-387 10-2,1042-455 0,-402-40 36,-1093 508-203,591-476-1,-772 541 146,265-292-1,-379 364 187,-4-4 1,-5-3-1,-5-3 0,-4-3 0,60-137 0,-96 174-16,-4-1 1,-2 0-1,-4-2 1,-3 0 0,-4-2-1,-2 1 1,-1-94-1,-11 72 39,-4 0 1,-5 0-1,-3 1 0,-5 1 0,-38-114 0,12 73-42,-5 2 0,-7 3-1,-5 2 1,-5 3-1,-149-208 1,157 258-258,-2 3 0,-3 3 0,-4 3 0,-2 2 0,-4 4 0,-1 3 0,-4 3 1,-1 4-1,-143-67 0,105 70-86,-3 5 1,-1 5-1,-230-39 1,-391 9-2948,426 59-153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11082,'0'0'16016,"0"12"-15285,-5 179 524,5-191-1230,0 1 1,0-1 0,1 1-1,-1-1 1,0 1 0,1-1-1,-1 1 1,1-1 0,-1 0 0,0 1-1,1-1 1,-1 0 0,1 1-1,-1-1 1,1 0 0,-1 1 0,1-1-1,-1 0 1,1 0 0,-1 0-1,1 1 1,0-1 0,-1 0 0,1 0-1,-1 0 1,1 0 0,-1 0-1,1 0 1,0 0 0,-1 0-1,1 0 1,-1-1 0,1 1 0,-1 0-1,2 0 1,21-6 1077,-10-2-987,-1 0-1,0 0 1,-1-2 0,0 1-1,0-1 1,-1-1 0,-1 0-1,0 0 1,0-1 0,-1 0-1,10-20 1,-17 22-6135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12844,'0'0'13031,"-9"12"-12289,2-2-587,0 0 1,1 1-1,0 0 0,1 0 0,0 0 0,1 1 0,0-1 1,0 1-1,2 0 0,-1 1 0,1-1 0,1 0 0,1 1 1,0 20-1,1-31-140,-1 0 0,1 0 0,-1 0 0,1 0 0,-1 0 0,1 0 0,0 0 1,0 0-1,0 0 0,0 0 0,1-1 0,-1 1 0,0 0 0,1-1 0,-1 1 0,1-1 1,-1 0-1,1 1 0,0-1 0,0 0 0,2 1 0,1 0 62,-1 0 0,1-1 0,-1 0 0,1 0 0,0 0 0,-1 0 0,1-1 0,0 0 0,6-1 0,1 0 65,0 0 0,0-1 1,0-1-1,0 0 0,-1-1 0,21-9 1,-12 2-89,-1-1 1,20-17-1,-31 24-36,-2-1-1,1 0 0,-1 0 1,0-1-1,0 0 1,-1 0-1,1 0 1,4-11-1,-17 34-109,0 0 0,2 0 0,0 0 0,0 1 0,2-1 0,0 1 0,1 0 1,0 30-1,2-45 96,0-1 1,0 0 0,1 0 0,-1 0 0,0 1-1,1-1 1,-1 0 0,1 0 0,-1 0 0,1 0-1,0 0 1,0 0 0,-1 0 0,1 0 0,0 0-1,0 0 1,0 0 0,0-1 0,0 1 0,0 0-1,0-1 1,0 1 0,0 0 0,0-1 0,2 1-1,0 0 24,0-1 1,1 1-1,-1-1 0,0 1 0,1-1 0,-1 0 0,1-1 0,-1 1 0,5-1 0,1-1 39,-1-1 0,1 1 1,-1-1-1,1-1 0,-1 0 0,13-7 0,-11 3-58,0 0 1,0 0-1,0-1 0,-1 0 0,-1-1 1,1 0-1,-1 0 0,-1-1 1,0 0-1,-1 0 0,0 0 0,-1-1 1,0 0-1,0 0 0,-2-1 0,1 1 1,-2-1-1,3-21 0,-9 25-364,-5 16 62,-6 17 76,13-17 209,-1 0 0,1 0 0,0 0 0,1 0 0,-1 0-1,1 0 1,1 1 0,0-1 0,0 0 0,1 10 0,0-14 13,-1-1 0,1 1 1,0 0-1,0-1 0,0 1 1,1 0-1,-1-1 0,1 0 0,-1 1 1,1-1-1,0 0 0,0 0 1,0 0-1,0 0 0,0 0 1,0 0-1,1 0 0,-1-1 0,0 1 1,1-1-1,-1 0 0,1 0 1,0 0-1,-1 0 0,1 0 1,0-1-1,0 1 0,5 0 0,1 0 21,0-1-1,1 1 1,-1-2-1,0 1 1,0-1-1,0 0 1,1-1-1,-1 0 1,-1-1-1,1 0 1,0 0-1,9-5 1,-13 5-14,1 0 0,-1-1 1,0 1-1,0-1 0,0 0 0,-1 0 1,1-1-1,-1 1 0,0-1 0,-1 0 1,1 0-1,-1 0 0,0-1 0,0 1 1,0-1-1,-1 0 0,0 1 0,0-1 1,1-8-1,-3 13-16,1 1 1,-1-1-1,0 1 0,0-1 1,1 0-1,-1 0 0,0 1 1,0-1-1,0 0 0,0 1 1,0-1-1,0 0 0,0 1 0,0-1 1,0 0-1,0 0 0,0 1 1,-1-1-1,1 0 0,0 1 1,0-1-1,-1 0 0,1 1 1,0-1-1,-1 1 0,1-1 1,-1 1-1,1-1 0,-1 1 1,1-1-1,-1 1 0,1-1 1,-1 1-1,0-1 0,1 1 0,-1 0 1,1-1-1,-1 1 0,0 0 1,1 0-1,-1-1 0,0 1 1,1 0-1,-1 0 0,0 0 1,0 0-1,1 0 0,-1 0 1,0 0-1,1 0 0,-1 0 1,0 0-1,1 1 0,-1-1 1,0 0-1,1 0 0,-1 1 0,0-1 1,-4 2-41,1 0 1,0-1-1,0 1 0,-1 1 1,2-1-1,-1 1 1,-5 4-1,3-2 32,2 0-1,-1 0 0,1 0 1,0 1-1,0 0 1,0 0-1,1 0 1,0 0-1,0 0 1,0 1-1,1 0 0,0-1 1,1 1-1,-1 0 1,1 0-1,0 7 1,1-13-3,1 1 1,-1-1-1,1 1 1,-1-1 0,1 1-1,-1-1 1,1 0-1,0 1 1,0-1 0,0 0-1,0 0 1,0 1-1,0-1 1,0 0-1,0 0 1,0 0 0,0 0-1,1-1 1,-1 1-1,0 0 1,1 0 0,-1-1-1,1 1 1,-1-1-1,0 1 1,1-1 0,-1 0-1,1 1 1,-1-1-1,4 0 1,56 3-824,-51-3 478,19 0-680,-13 1 703,0-1 0,1 0-1,-1-2 1,0 1 0,27-8-1,-43 9 386,1 0 1,-1 0-1,0 0 0,0 0 0,0 0 0,0-1 1,0 1-1,0 0 0,0 0 0,1 0 0,-1 0 0,0 0 1,0 0-1,0 0 0,0 0 0,0 0 0,0 0 1,0-1-1,0 1 0,0 0 0,0 0 0,0 0 1,0 0-1,1 0 0,-1 0 0,0 0 0,0-1 1,0 1-1,0 0 0,0 0 0,0 0 0,0 0 1,0 0-1,0 0 0,0-1 0,0 1 0,-1 0 1,1 0-1,0 0 0,0 0 0,0 0 0,0 0 1,0-1-1,0 1 0,0 0 0,0 0 0,0 0 1,0 0-1,0 0 0,0 0 0,0 0 0,-1 0 1,1 0-1,0 0 0,0-1 0,0 1 0,0 0 1,0 0-1,-1 0 0,-10-8 133,-2-2-29,13 8-248,0-1 0,-1 0 0,1 1 0,0-1 0,1 0 0,-1 1 0,0-1 0,1 1 0,-1-1 0,1 1 0,0-1 0,0 1 0,0-1 0,0 1 0,0 0 0,4-5 0,31-38-3950,-19 24 1433,48-69-8331,-30 37 3994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1345,'0'0'17612,"-11"9"-16299,0 1-1038,1 1 1,0 0 0,1 1-1,0 0 1,1 0 0,0 1-1,1 0 1,0 1 0,1-1-1,-5 19 1,1 4 224,1 0-1,2 1 1,1 0-1,2 0 1,2 0-1,4 68 1,-1-102-509,-1 1 0,1 0 0,-1 0 0,1-1 0,0 1 0,1 0 0,-1-1 0,2 4 0,-2-6 36,-1 0 1,1 0-1,-1 0 1,1 0-1,0-1 1,-1 1-1,1 0 0,0 0 1,0-1-1,-1 1 1,1 0-1,0-1 1,0 1-1,0-1 1,0 1-1,0-1 1,0 0-1,0 1 1,0-1-1,1 0 1,0 0 23,0-1 1,0 1 0,0-1 0,0 0-1,0 0 1,0 0 0,0 0 0,0 0-1,0-1 1,-1 1 0,1 0 0,0-1 0,-1 1-1,1-1 1,-1 0 0,0 1 0,1-1-1,-1 0 1,0 0 0,0 0 0,0 0-1,-1 0 1,1 0 0,0 0 0,0-4-1,7-25-133,-2 1-1,-1-1 0,2-35 0,-6 71 99,0 0-1,0 0 0,1-1 0,0 1 0,0 0 1,0-1-1,0 0 0,1 1 0,0-1 0,-1 0 1,2 0-1,-1-1 0,0 1 0,1 0 0,0-1 1,-1 0-1,1 0 0,1 0 0,-1-1 0,0 1 1,1-1-1,-1 0 0,1 0 0,0-1 0,-1 1 1,1-1-1,0 0 0,8 1 0,-4-1 40,0-1-1,0 1 1,0-1-1,0-1 1,0 1-1,0-2 1,0 1-1,0-1 1,0-1 0,-1 1-1,1-1 1,-1-1-1,0 0 1,0 0-1,8-6 1,28-30 60,-42 38-99,0-1 0,0 0 0,-1 1 1,1-1-1,-1 0 0,1 0 0,-1 0 0,0 0 0,0 0 0,0 0 1,-1 0-1,1-1 0,-1 1 0,0 0 0,0 0 0,0-4 0,0 7-18,-1-1 0,1 1 0,0-1 0,-1 0 0,1 1-1,-1-1 1,0 1 0,1-1 0,-1 1 0,1 0 0,-1-1 0,0 1-1,1 0 1,-1-1 0,0 1 0,1 0 0,-1 0 0,0 0 0,0-1-1,1 1 1,-1 0 0,0 0 0,0 0 0,1 0 0,-1 0-1,0 0 1,0 1 0,1-1 0,-1 0 0,0 0 0,-1 1 0,-25 6-170,18-2 160,1 0 0,0 1 0,-1 0 0,2 0 0,-1 1 0,1 0-1,0 1 1,0-1 0,1 1 0,-7 12 0,8-14 6,1 1-1,0 0 1,1-1-1,0 1 1,0 0-1,0 0 1,1 1 0,0-1-1,0 1 1,1-1-1,0 1 1,0-1-1,1 1 1,0 10 0,1-16-101,0 0-1,0 0 1,0 0 0,0 0 0,1-1 0,-1 1 0,0 0 0,1-1 0,-1 1 0,1 0-1,0-1 1,-1 0 0,1 1 0,0-1 0,0 0 0,0 0 0,0 0 0,0 0 0,0 0 0,0-1-1,0 1 1,0-1 0,0 1 0,0-1 0,0 0 0,1 0 0,-1 0 0,0 0 0,0 0-1,0 0 1,1 0 0,1-2 0,5 2-1188,0-2 0,0 1 1,0-1-1,0 0 0,0-1 0,13-6 0,19-17-7866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12780,'0'0'10992,"-11"4"-9876,2 1-847,0-1 0,0 1 0,0 1 0,1 0 0,0 0 0,0 0 0,-7 9 0,12-12-203,0-1-1,0 1 1,1 0 0,-1 0-1,1 0 1,0 1-1,0-1 1,0 1 0,1-1-1,-1 1 1,1-1-1,0 1 1,0 0 0,0 0-1,0 0 1,1-1-1,-1 1 1,1 0 0,0 0-1,0 0 1,0 0-1,1 0 1,0 0-1,-1-1 1,2 1 0,0 5-1,0-7-62,-1 1 0,1 0 0,0-1-1,-1 1 1,1-1 0,0 1 0,0-1 0,1 0-1,-1 0 1,0 0 0,1 0 0,0 0 0,-1 0-1,1-1 1,3 2 0,48 12 36,-48-14-37,0 0 0,0 0 1,0 1-1,-1-1 1,1 1-1,0 1 0,0-1 1,-1 1-1,0 0 1,1 0-1,7 7 0,-11-9 15,-1 1-1,0-1 0,0 1 1,0-1-1,0 1 1,0-1-1,0 1 0,0-1 1,0 1-1,-1 0 1,1-1-1,0 1 0,-1 0 1,0 0-1,1-1 0,-1 1 1,0 0-1,0 0 1,0 0-1,0 0 0,0-1 1,-1 4-1,0-2 40,-1 0 0,1 0 0,-1 0 0,1 0 0,-1-1 0,0 1 0,0-1-1,0 1 1,0-1 0,-1 0 0,1 0 0,-3 3 0,-2-1-48,1 1 0,-1-1 0,0-1 0,0 1 0,0-1-1,0 0 1,-1-1 0,1 0 0,-1 0 0,-7 1 0,-6-4-3996,6-2-4489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11531,'0'0'2536,"3"-9"314,-2 3-2526,1 1 0,0 0-1,0 0 1,1 0 0,-1 0 0,1 0-1,0 0 1,1 1 0,-1 0 0,1-1-1,0 1 1,0 0 0,0 1-1,0-1 1,1 1 0,-1 0 0,1 0-1,0 0 1,0 1 0,0 0-1,0 0 1,1 0 0,-1 0 0,9-1-1,-10 3-275,-1-1-1,1 1 1,0 0-1,-1-1 1,1 2-1,0-1 1,-1 0-1,1 1 1,0 0-1,-1 0 1,1 0-1,-1 0 1,1 0-1,-1 1 1,6 3-1,-6-3-42,-1 1 0,0-1 0,-1 1 0,1 0 0,0 0 0,-1 0 0,1 0 0,-1 0 0,0 0 0,0 0 0,0 0 0,-1 0 0,1 0 0,-1 0 0,1 1 0,-1-1 0,0 0 0,-1 4-1,-1 33 149,0 34-64,2-69-72,0 0 0,1 0 0,-1 0 0,1 0 0,0 0-1,0-1 1,1 1 0,0 0 0,-1-1 0,6 9 0,-5-11 72,1 1 0,0-1 0,0 1 0,0-1 0,0 0 0,0 0 0,1 0 0,-1 0 0,0-1 0,1 1 0,-1-1 0,1 0 0,0 0 0,-1 0 1,1 0-1,0-1 0,0 0 0,0 0 0,-1 0 0,1 0 0,0 0 0,0-1 0,6-1 0,-1 0 114,0 0-1,0-1 1,0 0 0,0-1-1,0 0 1,-1 0-1,1 0 1,9-9 0,-10 8-96,-1-1 1,-1 0 0,1 0-1,-1 0 1,0-1 0,-1 0 0,1-1-1,-1 1 1,-1-1 0,1 0-1,-2 0 1,1 0 0,-1 0-1,0-1 1,0 1 0,-1-1-1,-1 0 1,1 0 0,-1 0 0,-1 0-1,0 0 1,-1-16 0,0 22-117,-1 0-1,1-1 1,0 1 0,-1 0 0,0 0 0,0 0 0,0 0 0,0 1-1,0-1 1,0 0 0,-1 1 0,1 0 0,-1-1 0,0 1 0,0 0 0,0 0-1,0 1 1,0-1 0,0 1 0,0-1 0,0 1 0,-1 0 0,1 0 0,0 0-1,-1 1 1,1-1 0,-1 1 0,1 0 0,-1 0 0,-5 1 0,7-1-83,1 1 1,0 0 0,0 0 0,0 0-1,0-1 1,0 1 0,0 1-1,0-1 1,0 0 0,0 0-1,0 0 1,0 0 0,1 1 0,-1-1-1,1 0 1,-1 1 0,1-1-1,-1 0 1,1 1 0,0-1-1,-1 1 1,1-1 0,0 0 0,0 1-1,0-1 1,0 1 0,0-1-1,1 1 1,-1-1 0,1 3 0,-1 0-349,1 1 0,0-1 0,0 0 0,0 1 1,0-1-1,0 0 0,1 1 0,0-1 0,3 6 1,-1-6-263,0-1 1,0 1 0,0-1 0,1 1 0,-1-1 0,1 0 0,-1-1 0,1 1 0,0-1-1,0 0 1,6 1 0,30 6-5854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15310,'0'0'7757,"-10"7"-6081,-6 5-976,1 1 0,0 1-1,-17 20 1,26-28-547,1 0 0,0 1 1,1-1-1,0 1 0,0 0 0,0 0 0,1 1 1,0-1-1,0 1 0,0 0 0,1-1 0,1 1 1,-2 10-1,3-17-148,1 0 0,-1 0 0,1 0 0,-1-1 0,0 1 0,1 0 0,-1 0 0,1-1 0,0 1 0,-1 0 0,1-1 0,0 1 0,-1-1 0,1 1 0,0-1 0,0 1 0,-1-1 0,1 1 0,0-1 0,0 0 0,0 1 0,0-1 0,-1 0 0,1 0 0,0 0 0,0 1 0,0-1 0,0 0 0,0 0 0,0 0 0,0-1 0,0 1 0,-1 0 0,1 0 0,0 0 0,0-1 0,1 0 0,38-8 61,-16-1-63,-5 2 3,0 0-1,1 2 1,0 0 0,0 1-1,1 1 1,27-2 0,-47 6 1,0 0 0,-1 0 1,1 1-1,0-1 1,0 0-1,0 0 0,-1 1 1,1-1-1,0 0 1,0 1-1,-1-1 0,1 1 1,0-1-1,-1 1 1,1-1-1,0 1 0,-1-1 1,1 1-1,-1 0 1,1-1-1,-1 1 0,1 0 1,-1 0-1,0-1 1,1 1-1,-1 0 0,0 0 1,0-1-1,1 1 1,-1 0-1,0 0 0,0 0 1,0 0-1,0-1 0,0 1 1,0 0-1,0 0 1,0 0-1,-1 1 0,1-1 11,0 0 0,-1 0-1,1 0 1,0 0-1,0 0 1,0 0-1,0-1 1,0 1-1,0 0 1,1 0-1,-1 0 1,0 0-1,0 0 1,1 0-1,-1 0 1,0 0-1,1-1 1,-1 1-1,1 0 1,-1 0-1,1 0 1,0-1 0,-1 1-1,1 0 1,0-1-1,-1 1 1,1-1-1,0 1 1,0-1-1,-1 1 1,1-1-1,0 1 1,0-1-1,0 0 1,0 1-1,0-1 1,0 0-1,-1 0 1,1 0-1,2 1 1,12-3 25,0 1 1,-1-2-1,1 0 1,-1-1-1,21-8 1,-19 7-63,-1 0 0,1 0 0,0 2 0,21-3-1,-35 6 17,0 0 0,0-1 0,0 1 0,0 0-1,0 0 1,0 0 0,0 0 0,0 1 0,0-1-1,0 0 1,-1 1 0,1 0 0,0-1-1,0 1 1,0 0 0,0 0 0,-1 0 0,1 0-1,0 0 1,-1 0 0,1 1 0,-1-1-1,3 3 1,-3 0 17,1 0-1,-1 0 1,0 1 0,0-1-1,0 0 1,0 1-1,-1-1 1,0 0 0,0 9-1,-3 20 946,1-19-2567,1-5-6749,1-19-5085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130 105 8008,'3'-8'2882,"1"-5"-1863,12-31 2708,4 5 4350,-20 45-5020,0 26-2527,-19 47 854,-41 107 0,39-131-1218,3 0 0,2 2 0,2 0 0,-8 85 1,21-140-156,1-1 1,0 0 0,-1 0 0,1 1-1,0-1 1,0 0 0,0 0 0,0 1-1,0-1 1,0 0 0,0 0 0,0 1 0,1-1-1,-1 0 1,0 0 0,1 0 0,-1 1-1,1-1 1,0 0 0,-1 0 0,1 0-1,0 0 1,-1 0 0,1 0 0,0 0 0,0 0-1,0 0 1,0-1 0,0 1 0,0 0-1,0 0 1,0-1 0,0 1 0,0-1-1,1 1 1,-1-1 0,0 1 0,0-1 0,0 0-1,1 0 1,-1 0 0,0 1 0,0-1-1,1 0 1,-1 0 0,0-1 0,0 1-1,1 0 1,-1 0 0,0-1 0,0 1 0,1 0-1,-1-1 1,0 1 0,0-1 0,1-1-1,9-2 146,0-2-1,-1 1 0,1-1 0,15-14 1,105-92 23,125-141-1,-116 110-2033,-157 148-14732,-5 4 2572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9897,'0'0'11884,"0"67"-9226,7-42-224,4 6-672,6-3-801,2 5-513,2 1-223,2 2-129,7-2-64,-2 0-961,0-8-2178,-1-9-2691,3-10-10057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12940,'0'0'12844,"5"8"-12438,0 3-172,1 1-1,-2 0 0,0 0 1,0 1-1,-1-1 1,-1 1-1,2 20 1,0 106 918,-3-51-1028,4 18 76,0-15-3335,-3-31-5840,-1-36-2011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41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14510,'0'0'14125,"34"40"-18289,-21-40-4580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10602,'0'0'12492,"32"54"-11691,-19-43-609,2-2-224,0-2-1954,0-3-2114,-4-4-2018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29 12075,'0'0'8969,"0"6"-7928,-1-4-832,1 0 0,-1-1 0,1 1 0,0 0-1,0 0 1,0 0 0,0 0 0,0 0 0,0 0 0,1 0 0,-1-1 0,0 1 0,1 0 0,1 3 0,-1-5-79,0 0 1,0-1-1,0 1 1,1 0 0,-1-1-1,0 1 1,0-1 0,0 1-1,-1-1 1,1 0-1,0 1 1,0-1 0,0 0-1,0 0 1,-1 0 0,1 0-1,0 1 1,-1-1 0,1 0-1,0 0 1,-1 0-1,1 0 1,-1 0 0,0 0-1,1-1 1,-1 1 0,0 0-1,0 0 1,1-2-1,2-33 35,-3 35-182,-1 1-1,1 0 1,0-1-1,0 1 1,0 0-1,0 0 0,-1-1 1,1 1-1,0 0 1,0 0-1,0 0 1,-1-1-1,1 1 1,0 0-1,0 0 0,-1 0 1,1 0-1,0 0 1,0-1-1,-1 1 1,1 0-1,0 0 1,-1 0-1,1 0 0,0 0 1,-1 0-1,1 0 1,0 0-1,0 0 1,-1 0-1,1 0 1,0 0-1,-1 0 0,1 0 1,0 0-1,0 1 1,-1-1-1,1 0 1,0 0-1,-1 0 1,1 0-1,0 0 0,0 1 1,0-1-1,-1 0 1,1 0-1,0 0 1,0 1-1,-1-1 1,-13 10-414,8-3 415,1 0 0,0 0-1,0 0 1,1 1 0,0-1-1,0 1 1,1 0 0,0 0-1,0 0 1,1 1 0,0-1-1,0 1 1,1-1 0,0 1-1,1 9 1,1-18 19,0 1 1,-1 0-1,1 0 0,0-1 1,0 1-1,0 0 0,0-1 1,0 1-1,0-1 0,0 1 1,0-1-1,0 1 1,0-1-1,0 0 0,0 0 1,0 1-1,0-1 0,1 0 1,-1 0-1,0 0 0,0 0 1,2-1-1,28-1 112,-26 1-334,1-1 1,-1 1-1,0-1 0,0 0 0,0-1 1,0 1-1,0-1 0,0 0 0,-1 0 1,1-1-1,-1 0 0,0 1 0,4-6 1,27-35-9057,-20 19-163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10954,'0'0'3508,"-3"8"-492,-2 9-1430,0 0 0,2 0 0,-4 31-1,4 28-337,3-75-1180,0 0-1,0-1 1,0 1-1,1-1 1,-1 1 0,0 0-1,1-1 1,-1 1-1,0-1 1,1 1-1,-1-1 1,1 1 0,-1-1-1,0 1 1,1-1-1,0 0 1,-1 1 0,1-1-1,-1 1 1,1-1-1,-1 0 1,1 0-1,0 1 1,-1-1 0,1 0-1,0 0 1,-1 0-1,1 0 1,-1 0 0,1 0-1,0 0 1,-1 0-1,1 0 1,0 0-1,-1 0 1,1 0 0,0 0-1,0-1 1,0 1-22,0 0 0,0 0 0,0 0 1,0-1-1,0 1 0,0 0 0,0-1 0,0 1 1,0-1-1,0 1 0,-1-1 0,1 1 0,0-1 1,0 0-1,-1 1 0,1-1 0,0 0 0,-1 0 1,1 1-1,0-1 0,-1 0 0,0 0 0,1 0 1,-1 0-1,1 0 0,-1 1 0,0-1 0,1 0 1,-1 0-1,0-2 0,-4-6-1178,-3 9-3323,1 0 4303,-3-5-5234,5 1-839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8456,'0'0'14430,"-2"9"-13507,-6 35 1362,-5 86 0,13-128-2277,1-1 0,0 0-1,-1 1 1,1-1 0,0 0 0,-1 1 0,1-1 0,0 0-1,0 0 1,0 0 0,0 0 0,0 0 0,0 0 0,0 0-1,1 0 1,-1-1 0,0 1 0,0 0 0,1-1 0,-1 1-1,0 0 1,1-1 0,-1 0 0,1 1 0,-1-1 0,0 0-1,1 0 1,-1 0 0,1 0 0,2 0 0,47 0-1173,-51 0 1126,1 0-177,1 0 0,-1-1 1,0 1-1,1 0 0,-1-1 1,0 1-1,1-1 0,-1 1 0,0-1 1,1 0-1,-1 0 0,0 1 0,0-1 1,0 0-1,0 0 0,0 0 0,0 0 1,0 0-1,1-3 0,6-15-8052,-5 4-1250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1313,'0'0'18354,"4"13"-13390,0-14-4720,-1 0 0,0 0 0,0 0 1,1-1-1,-1 1 0,0-1 0,0 0 0,0 0 0,-1 0 0,1-1 0,-1 1 0,1 0 0,-1-1 0,0 0 0,1 0 0,-1 1 0,-1-1 0,1 0 0,0-1 0,-1 1 0,2-4 0,4-8 146,-1 0 0,0-1 0,3-19 1,-6-16 68,-11 91-630,8-29 189,1-1 0,0 0 0,0 0 1,1 0-1,0 0 0,1 0 0,6 16 0,-8-23-11,1 0 1,-1 0-1,1-1 0,-1 1 0,1 0 0,0 0 1,0-1-1,0 1 0,1-1 0,-1 0 0,1 0 1,-1 0-1,1 0 0,0 0 0,-1 0 0,1-1 1,0 1-1,0-1 0,0 0 0,0 0 0,0 0 1,1 0-1,-1-1 0,0 1 0,0-1 0,1 0 1,4 0-1,-6 0 2,0-1 1,-1 0-1,1 1 1,0-1 0,0 0-1,-1 0 1,1 0-1,-1 0 1,1 0-1,-1 0 1,1-1-1,-1 1 1,1 0-1,-1-1 1,0 1 0,0-1-1,0 1 1,0-1-1,0 0 1,0 0-1,0 1 1,-1-1-1,1 0 1,-1 0-1,1 0 1,-1 1 0,0-1-1,1-3 1,2-62 272,-3 58-270,1 1-15,-2-28-39,2 35 40,-1 0-1,0 0 1,0 0 0,0 1-1,0-1 1,0 0 0,-1 0-1,1 0 1,0 0 0,0 0-1,0 1 1,-1-1 0,1 0-1,-1 0 1,1 1 0,0-1-1,-1 0 1,1 0 0,-1 1-1,0-1 1,1 0 0,-1 1-1,1-1 1,-1 1 0,0-1-1,0 1 1,1-1 0,-1 1-1,0-1 1,-1 1 0,2 0-68,1 1-1132,-1 0 1143,1 0-1,0 0 1,0 0-1,-1 0 1,1 0-1,0 0 1,0 0-1,0-1 1,0 1-1,0 0 1,0-1-1,0 1 1,0 0-1,0-1 1,1 1-1,-1-1 1,0 0-1,0 1 1,0-1-1,1 0 1,-1 0-1,0 0 1,0 0-1,1 0 1,-1 0-1,0 0 1,2 0-1,37-2-1305,1-13 1344,-37 13 15,1-1-1,-1 1 1,0 0 0,0 0-1,1 1 1,-1-1 0,1 1-1,0 0 1,-1 0 0,1 1 0,0-1-1,-1 1 1,1 0 0,0 1-1,0-1 1,4 2 0,-7-1-22,-1 1 0,0 0 0,1 0 0,-1 0 0,0 0 0,0 0 1,0 0-1,0 0 0,-1 0 0,1 1 0,-1-1 0,1 0 0,-1 0 0,0 1 1,0-1-1,0 0 0,0 1 0,0 2 0,-5 44-24,-5-18 165,7-25 17,1 0 0,0-1-1,1 1 1,-1 0 0,0 10-1,37-40 1435,66-75-1104,-101 99-471,0-1 0,0 1 0,0 0 0,0 0 0,1 0 0,-1 0 0,0 0 0,0-1 0,0 1 0,0 0 0,1 0 0,-1 0 0,0 0 0,0 0 0,0 0 0,1 0 0,-1 0 0,0 0 0,0 0 0,0 0 0,1 0 0,-1 0 0,0 0 0,0 0 0,0 0 0,1 0 0,-1 0 0,0 0 0,0 0 0,0 0 0,1 0 0,-1 0 0,0 0 0,0 0 0,0 1 0,1-1 0,-1 0 0,0 0 0,0 0 0,0 0 0,0 0 0,0 1 0,1-1 0,-1 0 0,0 0 0,0 0 0,0 0 0,0 1 0,0-1 0,0 0 0,0 0 0,0 0 0,0 1 0,4 19-165,-3 34 356,-1-44-156,0-9-30,1 1 0,-1-1 0,1 1 0,-1-1 1,1 0-1,0 1 0,0-1 0,-1 0 0,1 1 0,0-1 1,0 0-1,0 0 0,0 0 0,1 0 0,-1 0 0,0 0 1,0 0-1,0 0 0,1-1 0,-1 1 0,1 0 0,-1-1 1,0 1-1,1-1 0,-1 0 0,1 1 0,-1-1 0,1 0 1,2 0-1,24 0-3067,-8-7-4842,-7-6 1199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9929,'0'0'385,"0"-1"1,0 1-1,0 0 0,0-1 0,0 1 0,0-1 0,0 1 0,-1 0 0,1-1 0,0 1 0,0-1 0,0 1 0,-1 0 0,1-1 0,0 1 0,-1 0 0,1-1 0,0 1 0,-1 0 1,1 0-1,0-1 0,-1 1 0,1 0 0,0 0 0,-1 0 0,1 0 0,-1-1 0,1 1 0,0 0 0,-1 0 0,0 0 0,-21 1 2374,19-1-2761,-1 1 0,1-1 0,0 1 0,-1 0 0,1 1 1,0-1-1,0 0 0,0 1 0,0 0 0,-3 2 0,1 4 143,1 0-1,-1 0 1,1 1-1,1-1 1,0 1-1,0 0 1,1 0 0,0 0-1,0 0 1,1 0-1,1 0 1,-1 1-1,1-1 1,3 18 0,-3-26-175,1 1-1,-1-1 1,0 0 0,1 0 0,-1 1 0,1-1 0,-1 0 0,1 0 0,0 0 0,0 0 0,-1 1-1,1-1 1,0 0 0,0-1 0,0 1 0,0 0 0,0 0 0,0 0 0,0 0 0,1-1-1,-1 1 1,0-1 0,0 1 0,1-1 0,-1 1 0,0-1 0,0 0 0,1 1 0,-1-1 0,0 0-1,1 0 1,-1 0 0,0 0 0,1 0 0,-1 0 0,0-1 0,1 1 0,-1 0 0,2-1 0,3 0-820,0 0 1,-1-1 0,1 1 0,0-1 0,-1 0 0,1-1 0,8-4 0,9-11-5287,1 1-2241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11979,'0'0'12316,"-8"1"-11825,0 0-352,0 0-1,0 1 1,0 0-1,-14 6 1,18-6-103,0 0 0,0-1 0,1 1 0,-1 1 0,1-1 0,-1 0 0,1 1 0,0 0 0,0 0 0,0 0 0,1 0 0,-1 0 0,0 0 0,-1 5 0,4-8-36,1 1 1,-1 0-1,1-1 0,-1 1 0,1-1 0,0 0 0,-1 1 0,1-1 0,0 1 0,-1-1 1,1 0-1,0 0 0,0 1 0,-1-1 0,1 0 0,0 0 0,0 0 0,0 0 1,-1 0-1,1 0 0,0 0 0,0 0 0,-1 0 0,1 0 0,1 0 0,30 0 10,-29 0-7,46-3-31,21 2-1086,-70 1 1107,1 0 1,0 0-1,-1 0 0,1 0 1,-1 1-1,1-1 1,0 0-1,-1 0 0,1 1 1,-1-1-1,1 0 1,-1 1-1,1-1 0,-1 1 1,1-1-1,-1 1 1,0-1-1,1 1 0,-1-1 1,1 1-1,-1-1 1,0 1-1,0-1 0,1 1 1,-1 0-1,0-1 0,0 1 1,0-1-1,0 1 1,0 0-1,1-1 0,-1 1 1,0 0-1,0-1 1,-1 1-1,1-1 0,0 1 1,0 0-1,0-1 1,0 1-1,0-1 0,-1 1 1,1 0-1,-1 0 1,-15 25 650,2-16 513,0 0-1,-1-1 1,-18 9 0,28-15-1176,0-1 1,0 0 0,0 0-1,0-1 1,-1 1-1,1-1 1,0 0 0,-1 0-1,1-1 1,-1 0-1,1 0 1,-1 0-1,1 0 1,-9-3 0,3-8-7467,10 0-79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 14446,'0'0'14856,"-12"-2"-15480,2 0 616,1 1 0,-1 0 0,1 1 0,-1 0 1,-12 3-1,17-3 7,1 1 1,-1 0 0,1 0-1,-1 0 1,1 1-1,0 0 1,0 0 0,-1 0-1,1 0 1,1 0 0,-1 1-1,0 0 1,1 0 0,-1 0-1,1 0 1,-6 7-1,19-8-68,44-4 201,-36 0-131,-1 1 0,1 0 0,0 2 0,-1 0 0,1 1 0,23 5 0,-39-6-23,1 0 1,-1 0-1,0 0 0,0 0 1,0 0-1,1 0 0,-1 1 1,0-1-1,0 1 0,-1-1 1,1 1-1,0 0 0,0-1 1,1 4-1,-3-4-4,1 0 0,-1 0 0,1 0 0,-1 1 0,1-1 0,-1 0 0,0 1 1,0-1-1,0 0 0,0 0 0,0 1 0,0-1 0,0 0 0,0 1 0,0-1 0,-1 0 0,1 0 0,0 1 0,-1 1 0,-2 1 6,0 0 0,0 1 0,0-1 0,0 0 0,0 0 0,-1-1 0,1 1 0,-1-1 0,0 1 0,-1-1 0,-5 3 0,-16 9 70,-2-1 1,0-1-1,-43 13 0,16-11-2772,1-5-4099,20-8-429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9065,'0'0'11739,"13"-4"-10592,61-19 699,2 3 0,0 3 0,127-10 0,255 7-1190,-208 13-549,19-8-1549,528-99 1,-786 112 816,28-8-2266,-16-1-1910,-10 0-3303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13773,'-10'0'8552,"5"0"-5989,-1 0 95,6 1-1345,0 1-1185,2 3-160,9 1 32,2 0-1281,2-5-1826,-3-1-4708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8936,'0'0'10731,"9"1"-10101,88-1 594,104-13 1,-65 2-685,652-48 1260,-3-44-1411,-478 42-324,43-8-61,-360 69-6239,-9 3 667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 8968,'0'0'5825,"-8"-2"-5793,5 1-33,1 0 1,-1 0-1,1 0 0,0 0 1,-1 1-1,0 0 1,1-1-1,-1 1 0,1 0 1,-1 0-1,1 0 1,-4 1-1,3 0 9,0 1 1,1-1-1,-1 1 0,1-1 1,-1 1-1,1 0 0,-1 0 1,1 0-1,0 1 0,0-1 1,0 0-1,0 1 0,1-1 1,-3 5-1,-23 39 147,1 0 1,3 2-1,2 1 1,2 0-1,2 1 0,3 1 1,2 1-1,1 0 0,-3 65 1,3-1 13,4 0 0,16 206 0,-6-296-163,2 0 1,0 0 0,2-1-1,1 0 1,1 0 0,1 0-1,1-1 1,2-1 0,0 0-1,1-1 1,1 0 0,1-1 0,1-1-1,1-1 1,1 0 0,0-1-1,2-1 1,-1-1 0,29 16-1,16 8 37,-17-12-17,51 41-1,-85-58-17,0 1 1,-1 0-1,-1 1 0,0 1 0,0 0 1,-2 1-1,16 27 0,1 18 28,-22-45 59,1-1 0,1 1 0,0-1 0,0 0 1,2-1-1,0 0 0,0-1 0,20 22 0,10-17 1317,-25-18-7036,-12-5-2971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12300,'0'0'1671,"7"-12"218,13-26-806,1 1 0,3 1-1,1 1 1,39-42-1,-64 76-1081,0 1-1,0 0 0,0 0 0,0 0 0,0 0 0,1 0 0,-1 0 0,0 0 0,0 0 0,0-1 0,0 1 0,0 0 1,1 0-1,-1 0 0,0 0 0,0 0 0,0 0 0,0 0 0,1 0 0,-1 0 0,0 0 0,0 0 0,0 0 0,0 0 0,1 0 1,-1 0-1,0 0 0,0 0 0,0 0 0,0 0 0,0 0 0,1 1 0,-1-1 0,0 0 0,0 0 0,0 0 0,0 0 1,0 0-1,0 0 0,1 0 0,-1 0 0,0 1 0,0-1 0,0 0 0,0 0 0,0 0 0,0 0 0,0 0 0,0 1 0,0-1 1,0 0-1,0 0 0,0 0 0,0 0 0,0 1 0,0-1 0,0 0 0,0 0 0,0 0 0,0 1 0,1 18 11,-5 21 123,2-32-109,1-1-1,0 1 1,0 0 0,1 0 0,-1 0 0,2-1-1,-1 1 1,1 0 0,3 9 0,-3-14 34,0 0 0,0 0 1,1 0-1,0 0 0,-1 0 0,1-1 1,0 1-1,0-1 0,1 1 0,-1-1 1,0 0-1,1 0 0,-1 0 1,1 0-1,0 0 0,0-1 0,0 1 1,-1-1-1,1 0 0,1 1 0,-1-1 1,0-1-1,0 1 0,5 0 1,6 1 278,-1-1 1,1 0 0,-1-1 0,1 0 0,-1-1 0,0-1 0,1 0 0,24-8 0,-30 8-188,1-2-1,-1 1 1,1-1 0,-1 0 0,0-1 0,0 0 0,-1 0 0,1-1-1,-1 1 1,-1-2 0,1 1 0,-1-1 0,10-13 0,-13-1-4277,-3 15 1483,0-11-4073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4644,'1'-11'2878,"7"-34"211,4-14 2577,-8 20 4268,-5 73-8791,-4 76-1176,0 175 1694,7-249-1397,2 0 0,1-1 1,2 1-1,1-1 0,23 62 1,-30-94-248,7 9-8,-7-46-5796,-1 4-2428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2851,'11'-15'7647,"13"-15"10469,-36 47-17737,-77 113-3,-59 89-250,140-207-311,-8 16-2801,16-46-9965,0-4 4062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9129,'0'0'16623,"27"56"-15245,-10-36-514,5 1-383,-1-4-225,9 0-160,2 3-64,-6-4-576,5 2-1474,-9-4-833,1-1-2178,-8-5-2177</inkml:trace>
  <inkml:trace contextRef="#ctx0" brushRef="#br0" timeOffset="1">405 183 16367,'0'0'8072,"0"50"-7303,0-31-321,0-1-288,0 0-63,0-1-578,0-5-736,0-6-1698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11211,'0'0'16175,"4"-5"-20403,2 10-1890,1 0-4900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13325,'0'0'15919,"53"-11"-15887,-18 5 0,1 0-224,-4 1-1506,2 0-1986,-9-2-2786,-8-1-4740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16592,'0'0'11104,"-5"12"-11035,-110 175 147,60-102-747,42-72-626,4-7-2173,3-19-15757</inkml:trace>
  <inkml:trace contextRef="#ctx0" brushRef="#br0" timeOffset="1">1 0 14382,'0'0'9384,"60"59"-8935,-47-41-129,10 1-128,-1-2-96,1-2-31,1 1-354,1-3-1504,1-2-2371,1-6-2595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11082,'0'0'15412,"3"9"-15198,11 48 1549,11 103 0,-12-61-6549,-13-95 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93 13164,'0'0'668,"-2"-10"875,1 6-1322,1 0 0,-1 0 0,0 0 1,0 0-1,0 1 0,-1-1 1,1 1-1,-1-1 0,0 1 0,0-1 1,0 1-1,0 0 0,-1 0 1,1 0-1,-1 0 0,0 0 0,0 1 1,0-1-1,0 1 0,0 0 1,-1 0-1,1 0 0,0 0 0,-1 0 1,0 1-1,1 0 0,-1 0 1,0 0-1,0 0 0,-7 0 0,-1 0-62,1 2 0,-1 0-1,1 0 1,-1 1-1,1 0 1,0 1 0,0 0-1,0 1 1,0 0 0,1 1-1,-1 0 1,1 1-1,0 0 1,1 0 0,-1 1-1,1 0 1,-13 16 0,-13 13-235,3 1 1,-51 75 0,68-90 195,-27 39-97,-64 125 0,94-162-18,2 0 1,1 0-1,0 1 1,2 1 0,1-1-1,1 1 1,1 0-1,0 50 1,4-73-7,0 0 1,0 0 0,0 0-1,0 0 1,1 0-1,0 0 1,-1 0 0,1 0-1,0 0 1,1-1 0,-1 1-1,0 0 1,1-1-1,-1 1 1,1-1 0,0 1-1,0-1 1,0 0 0,0 1-1,0-1 1,1 0 0,-1 0-1,1-1 1,-1 1-1,1-1 1,0 1 0,-1-1-1,1 0 1,0 0 0,0 0-1,0 0 1,0 0-1,0-1 1,0 1 0,0-1-1,0 0 1,0 0 0,0 0-1,5-1 1,4 0 36,0-1 0,-1-1 0,1 1 0,-1-2 0,0 0 0,0 0 0,0-1 0,20-12 0,-9 2 13,-1-1 0,0-2 0,-1 0 0,-1-1-1,24-31 1,-33 38-17,-1-1 0,0 0 1,-1-1-1,0 0 0,-2 0 0,1 0 0,-2-1 0,0 0 0,0 0 0,3-25 0,-8 38-23,0 0 0,1 0 0,-1 0 0,0 0 0,0 0 0,0 0 0,-1 0 0,1 0 0,0 0-1,-1 0 1,1 1 0,-1-1 0,0 0 0,1 0 0,-1 0 0,0 0 0,0 1 0,-3-4 0,3 4-19,0 0 1,0 0-1,-1 1 1,1-1-1,0 0 1,-1 1-1,1-1 1,-1 1-1,1-1 1,-1 1-1,1 0 1,-1-1-1,1 1 1,-1 0-1,1 0 1,-1 0-1,1 0 1,-1 0-1,-1 1 1,-2 0-9,0 1 1,0-1-1,0 1 0,1 0 0,-1 0 1,0 0-1,1 1 0,0 0 0,-1 0 1,1 0-1,0 0 0,-6 8 0,8-10 25,1 1 0,0-1-1,0 1 1,-1 0 0,1-1-1,0 1 1,0 0-1,0 0 1,1 0 0,-1 0-1,0 0 1,1-1-1,-1 1 1,1 3 0,0-5-7,0 1 0,0-1 0,0 0-1,1 1 1,-1-1 0,0 1 0,0-1 0,1 1 0,-1-1 0,0 0 0,1 1 0,-1-1 0,1 0 0,-1 1 0,0-1-1,1 0 1,-1 1 0,1-1 0,-1 0 0,1 0 0,-1 0 0,1 1 0,-1-1 0,1 0 0,-1 0 0,1 0 0,-1 0 0,1 0-1,-1 0 1,1 0 0,-1 0 0,1 0 0,0 0 0,4-1 13,1 0 0,0 0 0,-1 0 0,1-1 0,-1 0 0,1 0 0,-1-1 0,7-3 0,79-58 152,-60 41-158,1 0 1,36-17-1,-67 39-19,1 0 0,0 0 1,0 0-1,0 0 0,0 1 0,0-1 1,-1 1-1,1-1 0,0 1 0,1 0 1,-1 0-1,0 0 0,0 0 0,0 0 1,2 0-1,-3 1 0,0-1 1,0 1-1,0-1 0,0 1 1,0-1-1,0 1 1,-1 0-1,1-1 0,0 1 1,0 0-1,-1 0 1,1 0-1,0-1 1,-1 1-1,1 0 0,-1 0 1,0 0-1,1 0 1,-1 0-1,1 0 0,-1 2 1,1 5 0,0 1-1,-1 0 1,0-1 0,0 1-1,-4 14 1,4-22 20,-5 26 271,-1-1 0,-20 51 0,-5 23 1154,31-100-1435,-1 1 0,1 0 1,0 0-1,-1-1 0,1 1 0,0 0 0,0 0 1,0 0-1,0 0 0,0-1 0,0 1 0,0 0 1,0 0-1,0 0 0,0 0 0,1-1 0,-1 1 1,0 0-1,1 0 0,-1-1 0,1 2 0,11-6-584,15-24-1177,-22 22 1315,38-63-8048,-21 17-756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7399,'0'0'17553,"52"-11"-16464,-16 10-385,2-1-415,7 2-257,-1 0-96,-1 0-1122,2 0-1184,-3 0-3075,-7 0-5445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13068,'0'0'9145,"6"-8"-8051,-2 3-980,0 1 0,0 0-1,0 0 1,1 1-1,-1-1 1,1 1 0,0 0-1,0 0 1,0 1-1,0-1 1,0 1-1,1 0 1,-1 0 0,1 1-1,-1 0 1,1 0-1,9-1 1,-6 2 41,-1-1-1,1 1 1,-1 1 0,0-1-1,1 2 1,13 2 0,-20-3-153,-1-1-1,1 1 1,-1 0 0,1 0 0,-1 0-1,1 0 1,-1 0 0,1 0 0,-1 0-1,0 0 1,0 0 0,0 0 0,1 1-1,-1-1 1,0 1 0,-1-1 0,1 1-1,0-1 1,0 1 0,-1-1 0,1 1-1,-1 0 1,1-1 0,-1 1 0,1 0-1,-1-1 1,0 1 0,0 0 0,0-1-1,0 1 1,0 0 0,-1 0 0,1-1 0,0 1-1,-1 0 1,1-1 0,-1 1 0,0-1-1,-1 3 1,0 1 63,-1 0 1,-1 0-1,1-1 0,0 1 1,-1-1-1,0 0 0,0 0 0,0-1 1,-1 1-1,1-1 0,-1 0 1,-8 4-1,36 4-44,58 19 32,-74-27-61,-1 1 0,1 0 0,0 0 0,-1 0 0,0 1 0,0 0 0,0 0 0,-1 0 0,6 8 1,-10-12 26,0 0 1,0 0 0,0 1-1,0-1 1,-1 1 0,1-1 0,0 0-1,-1 1 1,1 0 0,-1-1 0,1 1-1,-1-1 1,0 1 0,0-1-1,0 1 1,0 0 0,0-1 0,0 1-1,0 0 1,0-1 0,-1 1 0,1-1-1,0 1 1,-1-1 0,1 1-1,-1-1 1,0 1 0,0-1 0,1 1-1,-1-1 1,0 0 0,0 0 0,0 1-1,-1-1 1,1 0 0,0 0-1,0 0 1,-1 0 0,1 0 0,0 0-1,-1-1 1,1 1 0,-1 0 0,1-1-1,-4 2 1,-7 3 464,-1-1-1,0 0 1,0 0 0,-15 1-1,26-5-451,-25 4-109,-51 1 0,78-5-187,-2 0-1411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10570,'9'-4'1591,"11"-2"-776,0 0 1,0 1-1,1 1 1,0 0-1,0 2 1,0 1-1,26 1 1,-39 1-656,1-1 0,0 2 0,-1 0 0,1 0 0,-1 0 1,1 1-1,-1 0 0,0 0 0,11 7 0,-15-7-135,0 0-1,0 1 1,-1-1 0,1 0-1,-1 1 1,1 0-1,-1 0 1,0 0 0,-1 0-1,1 0 1,-1 1-1,0-1 1,0 1 0,0 0-1,0-1 1,-1 1-1,2 9 1,-3-8 26,0 0 1,1 0-1,-2 0 1,1 0-1,-1 0 0,0 0 1,0 0-1,-1 0 1,0 0-1,0-1 0,0 1 1,0-1-1,-7 10 1,-4 6 102,-1-1 1,-20 21 0,2 0-101,6-6-29,2 1 0,2 1-1,2 1 1,1 1 0,2 1-1,1 1 1,3 0 0,1 1-1,2 0 1,2 1-1,2 0 1,-1 48 0,7-79 35,1-1 1,0 1-1,1-1 1,0 1-1,1-1 1,0 0 0,1 0-1,0 0 1,0 0-1,2-1 1,-1 0-1,1 0 1,1 0-1,-1-1 1,2 0-1,-1 0 1,15 12 0,10 5 21,0-2 0,2-1 0,62 32 0,17 11-982,-103-56-273,-5-4-1245,1-3-3915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9161,'0'0'2850,"0"9"-1616,1-2-764,0 0 0,0-1 1,1 1-1,0-1 0,1 1 1,-1-1-1,1 0 1,0 0-1,1 0 0,-1 0 1,1-1-1,0 1 0,1-1 1,-1 0-1,1 0 0,0-1 1,9 7-1,105 80 2642,-118-91-3064,0 1 0,-1 0-1,1 0 1,0-1-1,0 1 1,-1 0-1,1 0 1,-1 0 0,1 0-1,-1 0 1,1 0-1,-1 0 1,1 0-1,-1 0 1,0 0 0,0 0-1,1 0 1,-1 0-1,0 0 1,0 0-1,0 2 1,5-4 3029,9-8-2642,0-1-296,0-1-1,-1 0 1,-1-1-1,1 0 0,-2-1 1,0-1-1,0 1 0,-2-2 1,1 1-1,-2-1 1,0-1-1,-1 0 0,0 0 1,-2 0-1,1-1 1,4-29-1,0-20-53,-3-1 1,-2-131-1,-5 155-83,0 43-46,1 0 0,-1 0 1,0-1-1,1 1 0,-1 0 0,0 0 0,0-1 1,1 1-1,-1 0 0,1 0 0,-1 0 0,0 0 1,1 0-1,-1 0 0,0 0 0,1 0 0,-1 0 1,1 0-1,-1 0 0,0 0 0,1 0 0,-1 0 1,0 0-1,1 0 0,-1 0 0,0 0 0,1 0 1,-1 0-1,1 1 0,-1-1 0,0 0 0,0 0 1,1 0-1,-1 1 0,1-1 0,14 8-2495,20 7-5186,-17-14 257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13805,'0'0'12551,"-5"10"-12300,-33 59 78,-76 109 1,37-78-2522,75-97 1628,-2 1-1865,1-4-1966,1-6-2048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13325,'0'0'10441,"55"67"-9384,-35-44-320,1 4-417,5 0-223,1-1-65,1-3-1666,-1-3-2178,-5-3-2946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3171,'0'0'23158,"0"50"-22133,6-31-577,-1-2-288,-1 4-95,2-1-1,-4 0-64,1 1-545,-3-4-864,0-2-545,0-5-1313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18834,'0'0'11691,"0"3"-16400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15086,'0'0'15631,"64"-15"-15439,-34 11-128,0-1-32,1 0-480,3 0-961,-6-1-1474,-4-1-1345,-5-2-3940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15278,'0'0'14131,"-3"9"-14067,-19 39-355,-3-1-1,-1-2 1,-2 0-1,-35 40 1,62-83-134,-6 5-1582,1-5-2602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14830,'0'0'7298,"-6"12"-6535,-1 2-599,1 1-1,0 1 1,1-1 0,0 1 0,-3 29-1,2 1 232,-20 248 3235,40-306-3299,-4-3-186,0 0 0,-1-1 0,-1 0-1,0-1 1,10-33 0,18-94 2,-33 129-95,2-9-39,0-1-1,1-49 0,-6 72-65,-1 37-363,-2-18 443,2-9-27,-1-1-1,1 1 1,1 0-1,0 0 0,0 0 1,0-1-1,2 12 0,-1-18 1,-1 1 0,1-1 0,-1 0 0,1 1 0,0-1 0,-1 0 0,1 1 0,0-1 0,0 0 0,0 0 0,0 0 0,0 0 0,0 0 0,0 0 0,1 0 0,-1 0 0,0-1-1,2 2 1,0-1 5,0 0 0,0-1 0,0 1 0,0-1 0,0 1 0,0-1-1,0 0 1,0 0 0,0 0 0,0-1 0,6-1 0,-2 0 17,0 0 0,0-1 1,-1 0-1,0 0 0,1 0 0,-1-1 1,0 0-1,-1-1 0,1 1 0,-1-1 1,0 0-1,0 0 0,5-7 1,8-12 8,26-45 0,-36 56-42,-18 36 6,1 0 1,1 0-1,1 1 0,1 0 1,1 0-1,-3 45 1,9-68 4,-1 0-1,1 0 1,-1 0 0,1-1 0,-1 1 0,1 0 0,-1 0 0,1-1 0,0 1 0,-1 0 0,1-1-1,0 1 1,0-1 0,0 1 0,-1-1 0,1 1 0,0-1 0,0 0 0,0 1 0,0-1 0,0 0-1,0 0 1,-1 0 0,1 0 0,0 0 0,0 1 0,0-2 0,0 1 0,0 0 0,0 0-1,0 0 1,0 0 0,0-1 0,1 0 0,35-9 164,-28 2-146,1 0 0,-1-1 1,-1 0-1,1 0 0,-1-1 1,-1 0-1,0 0 0,-1-1 1,0 1-1,0-2 0,4-11 1,7-12-74,-16 95-559,-2-57 627,1 2 11,-1-1 1,0 1-1,1-1 0,0 1 1,0-1-1,0 1 0,1 0 0,1 6 1,-1-10-20,-1 0 0,0-1 0,1 1 0,-1 0 0,1-1 0,-1 1 0,1 0 0,-1-1 0,1 1 0,-1-1 1,1 1-1,0-1 0,-1 1 0,1-1 0,0 1 0,0-1 0,-1 0 0,1 1 0,0-1 0,0 0 0,0 0 0,30-4 128,-20-1-86,-1 0 0,0-1 0,1-1 0,-2 1 0,1-2 0,13-12 1,-16 13-58,0 0 1,1 0 0,0 1 0,0 0 0,1 1 0,-1 0 0,1 0 0,0 0-1,1 1 1,11-3 0,-21 7-10,1 0-1,0 0 0,0 0 1,-1 0-1,1-1 1,0 1-1,-1 0 0,1 1 1,0-1-1,-1 0 1,1 0-1,0 0 1,-1 0-1,1 0 0,0 1 1,-1-1-1,1 0 1,0 1-1,-1-1 0,1 0 1,-1 1-1,1-1 1,0 1-1,-1-1 1,1 1-1,-1-1 0,0 1 1,1-1-1,-1 1 1,1 1-1,4 23 164,3 8-246,-8-32 36,1 0 0,0 0 1,-1 0-1,1 0 0,0 0 0,0 0 1,0 0-1,0 0 0,0 0 0,0 0 1,0-1-1,0 1 0,0 0 1,0-1-1,1 1 0,-1-1 0,0 1 1,0-1-1,1 0 0,-1 1 1,0-1-1,0 0 0,1 0 0,-1 0 1,2 0-1,5-1-871,1-1-1,0 0 1,-1 0-1,0-1 1,1 0 0,-1 0-1,0-1 1,0 0-1,-1-1 1,0 0 0,1 0-1,-1 0 1,-1-1-1,11-11 1,-2 4-1060,20-15-3598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4324,'0'0'21738,"5"6"-20169,7 7-1080,0-1-1,1-1 0,1 0 0,0 0 0,0-2 0,26 14 0,45 30-754,-68-41-3963,0 1-4206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16752,'0'0'10794,"62"-31"-9961,-26 25-225,3 3-383,-1 2-193,4 1-32,-3 0-865,-7 0-1281,-2 0-1890,-3 0-3779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13997,'0'0'5477,"11"50"-2946,2-23-737,-1 9-417,1 2-192,0 3-544,-2 1-321,-1-1-160,-6 2-96,1 0 0,-1-3-865,-2-4-992,-2-4-1122,0-5-2658,0-6-4709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14189,'0'0'3161,"-7"10"-1907,-3 6-884,1 2 1,0-1-1,1 1 0,1 0 0,0 1 0,2 0 0,0 0 0,-3 27 0,2 7 574,3 0-1,5 88 0,-1-124-959,1 1 0,1-1 0,0 0 0,1 1 0,1-1 0,1-1 0,0 1 0,2-1 0,-1 0 0,2-1 0,19 28 0,-26-41-352,0 0 1,0 1 0,0-1-1,1 0 1,-1 0 0,0 0 0,1 0-1,0-1 1,-1 1 0,1-1-1,0 1 1,0-1 0,0 0 0,4 1-1,19 0-5402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14862,'0'0'8259,"2"9"-7854,0 20 147,0-1 1,-2 1-1,-1 0 0,-1-1 0,-2 1 0,-8 32 0,10-52-393,0 1 1,1-1-1,0 0 0,0 0 0,1 1 0,1-1 0,-1 0 0,4 14 1,-3-20-128,0 0 0,1 0 1,-1 0-1,1 0 0,0 0 1,0 0-1,0 0 1,0-1-1,0 1 0,1-1 1,-1 1-1,1-1 0,0 0 1,0 0-1,0 0 1,0-1-1,0 1 0,0-1 1,0 1-1,0-1 1,0 0-1,1 0 0,-1-1 1,1 1-1,3 0 0,14 2-176,1 0 0,-1-1 0,1-1 0,-1-1 0,1-1 0,0-1-1,25-6 1,-44 7-299,-1 0-1,1 0 1,0 0 0,0 0-1,-1-1 1,1 1-1,-1-1 1,1 1 0,-1-1-1,0 0 1,1 0-1,-1 0 1,0-1-1,0 1 1,2-5 0,5-15-7875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13933,'0'0'2627,"-5"52"1633,3-19-1153,2 6-1089,-4 1-577,4 2-768,0 3-545,0 0-32,0-2-1666,0-5-3330,4-10-5350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5 266 11755,'0'0'11376,"-2"-9"-9128,1 6-2104,1-1 0,-1 1 0,1-1 1,-1 1-1,1-1 0,0 1 0,1-1 1,-1 1-1,0-1 0,1 1 0,0-1 1,1-3-1,1 0 97,1 0 1,-1 0 0,1 1-1,1 0 1,-1-1-1,9-7 1,1-2 123,2 0 1,0 1 0,22-16-1,-33 27-353,1 0-1,-1 1 0,1 0 1,-1 0-1,1 0 0,0 0 1,0 1-1,0 0 0,0 0 1,1 1-1,-1-1 1,1 2-1,-1-1 0,0 1 1,10 0-1,-14 1-24,1-1 0,-1 1 0,0 0 1,0 0-1,1 1 0,-1-1 0,0 0 0,0 1 0,0 0 1,0-1-1,-1 1 0,1 0 0,0 0 0,-1 0 0,1 0 1,-1 0-1,1 0 0,-1 0 0,1 4 0,19 52-177,-12-32 167,-8-22 25,1 0-1,-1 0 0,1 0 1,0-1-1,1 1 0,-1 0 1,1-1-1,-1 1 0,1-1 1,0 0-1,0 0 1,1 0-1,-1-1 0,0 1 1,1-1-1,0 0 0,0 1 1,5 1-1,-3-3 75,0 1-1,0-1 1,0-1-1,-1 1 1,1-1-1,0 0 1,0 0 0,0-1-1,0 1 1,0-1-1,-1-1 1,1 1-1,7-4 1,5-2 184,-1 0-1,1-2 1,-2 0 0,1-1 0,20-16 0,-27 17-480,1 0 0,-2 0-1,13-15 1,-17 17-418,-1 1 0,1-1-1,-1-1 1,0 1-1,0-1 1,2-9 0,3-23-7429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614 147 8872,'-9'-7'1698,"-3"0"-1348,-1 0-1,0 1 1,0 0 0,0 1-1,0 0 1,-1 1 0,0 0-1,0 2 1,-27-3 0,23 5-288,0 1 0,-1 1 1,1 0-1,0 2 0,0 0 1,0 1-1,0 1 1,1 0-1,0 1 0,0 1 1,1 1-1,0 0 0,1 2 1,-1-1-1,2 2 1,-22 20-1,23-18 77,-1 1 0,2 0 0,0 0 0,1 1 0,1 1-1,0 0 1,1 0 0,1 1 0,1 0 0,0 1 0,1-1 0,1 1 0,1 0 0,1 1 0,-2 30 0,5-35-147,0 0 1,1 0-1,1 0 1,0 0-1,1 0 1,1 0-1,0-1 1,11 25-1,-9-28 7,0-1 0,0 1 0,1-1 0,1-1 0,0 1 0,0-1 0,1-1 0,0 1 0,0-2 0,1 1 0,14 8 0,-6-7 115,0 0 1,1-1 0,0 0 0,0-2-1,1 0 1,-1-2 0,1 0 0,0-1-1,1 0 1,-1-2 0,0-1 0,1 0-1,-1-2 1,0 0 0,0-1-1,39-12 1,-29 6 106,-1-1-1,0-2 1,-1-1 0,-1-1-1,0-1 1,0-2 0,-2 0-1,0-2 1,-1-1 0,31-33-1,-42 39-107,-1-1-1,-1 0 0,0 0 1,-2-1-1,1 0 0,-2-1 1,0 0-1,-1 0 0,-1-1 1,5-23-1,-8 31-95,-2 0 0,0-1 1,0 1-1,-1-1 0,0 1 0,0 0 1,-1-1-1,-1 1 0,0-1 0,0 1 0,-1 0 1,0 0-1,-1 0 0,0 1 0,-1-1 0,0 1 1,0 0-1,-1 0 0,-11-12 0,4 6-105,-2 2 1,0-1-1,0 2 0,-1 0 0,-1 0 0,0 2 0,0 0 1,-36-14-1,-6 4-2297,-92-21 0,41 14-3287,54 9-2319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573 131 9737,'1'-9'331,"0"1"-372,0 5 228,0 0-1,-1 0 1,1 0 0,-1 0 0,1 0 0,-1 0-1,0 0 1,0 0 0,0 0 0,-1 0 0,1 0-1,-1 0 1,1 0 0,-1 0 0,0 0 0,0 0-1,-1 0 1,1 0 0,0 1 0,-1-1 0,0 0-1,0 1 1,0 0 0,0-1 0,0 1 0,0 0-1,0 0 1,-5-3 0,-5-1 58,-1 1 0,0 1 1,1 0-1,-1 1 0,-1 0 0,1 1 0,0 0 1,-1 1-1,1 1 0,-1 0 0,1 1 0,0 0 1,-1 1-1,1 1 0,-19 5 0,14-2-164,1 1 0,0 0 0,0 2 1,0-1-1,1 2 0,1 0 0,0 1 0,0 1 0,1 0 0,-19 22 0,19-18-75,1 1 0,1 0 0,0 1 0,1 0 0,1 1 0,1 0 0,1 1 0,1 0 0,0 0-1,2 0 1,0 1 0,1 0 0,1 0 0,1 0 0,1 1 0,1-1 0,3 27 0,-1-38-12,1 0-1,0-1 1,0 1 0,1-1 0,1 1-1,-1-1 1,2 0 0,-1-1 0,1 1-1,0-1 1,1 0 0,0-1 0,0 1-1,1-1 1,0-1 0,0 1 0,0-2-1,1 1 1,0-1 0,0 0 0,0-1-1,15 5 1,4 0 22,0-1 0,0-1 0,1-1 0,-1-2 0,1-1 0,51-1 0,-50-3 147,-1-2 0,0 0 0,0-2 0,0-2 0,0 0 0,30-14 0,-42 15-13,0-2 0,-1 0 0,0-1 0,0 0 0,-1-1 0,0-1 0,-1-1 0,-1 0 0,0-1 0,0 0 0,12-17 0,-20 23-159,-1 1 0,0-1 0,-1 0-1,0-1 1,0 1 0,0-1 0,-1 1-1,0-1 1,0 0 0,-1 1 0,0-1-1,0 0 1,-1 0 0,0 0 0,-1 0-1,0 0 1,0 0 0,0 1 0,-1-1-1,-4-10 1,-5-10-1379,-1 1-1,-2 1 0,0 1 1,-22-29-1,3 4-3907,7 4-3624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121 457 416,'0'0'16982,"-11"9"-15872,0 0-643,-50 49 2518,57-54-2847,0 0-1,1 0 1,-1 0-1,1 1 0,0 0 1,1 0-1,-1-1 1,1 2-1,0-1 0,0 0 1,0 0-1,1 1 1,-2 8-1,3-13-134,1-1-1,-1 1 1,0-1 0,0 0-1,1 1 1,-1-1 0,0 1 0,1-1-1,-1 0 1,0 1 0,1-1-1,-1 0 1,1 0 0,-1 1 0,1-1-1,-1 0 1,0 0 0,1 1-1,-1-1 1,1 0 0,-1 0 0,1 0-1,-1 0 1,1 0 0,-1 0-1,1 0 1,-1 0 0,1 0 0,-1 0-1,1 0 1,-1 0 0,2-1-1,18-2 224,-9-5-155,0 0 0,0-1 0,0 0 0,-1 0 1,0-1-1,-1 0 0,0-1 0,-1 0 0,7-13 0,2 0-35,14-15 9,-3-1 0,-1-1 0,-2-2 0,20-48-1,-38 64 119,-18 33 117,-20 39 25,13-13 12,-22 57 0,35-76-193,1 0 0,0 1 1,1 0-1,1 0 0,0 0 0,1 0 1,1 21-1,0-32-116,0 0 1,0 0-1,0 0 0,1-1 1,0 1-1,-1 0 0,1 0 0,0-1 1,0 1-1,1-1 0,-1 1 1,0-1-1,1 1 0,-1-1 1,1 0-1,0 1 0,0-1 0,0 0 1,0 0-1,4 2 0,-3-2-13,1 0 0,0-1-1,0 1 1,0-1-1,1 0 1,-1 0 0,0 0-1,0 0 1,1-1 0,-1 0-1,0 0 1,6 0-1,3-2-429,0 0-1,0 0 1,0-2 0,0 0-1,0 0 1,-1-1-1,20-11 1,-11 3 432,-2-1 0,0-1 1,-1-1-1,0 0 0,29-37 0,66-104 1406,-106 146-1588,10-13 212,-1-1-1,-1-1 1,-1 0 0,-1-1-1,-1 0 1,10-39 0,-22 66-31,0 0 0,1-1 0,-1 1 0,0-1 0,0 1 0,0 0 1,0-1-1,0 1 0,1-1 0,-1 1 0,0-1 0,0 1 0,0 0 0,0-1 0,0 1 0,-1-1 1,1 1-1,0-1 0,0 1 0,0 0 0,0-1 0,0 1 0,-1-1 0,1 1 0,0 0 0,0-1 0,0 1 1,-1 0-1,1-1 0,0 1 0,-1-1 0,-11 8-139,-12 21 91,-2 10 327,0 1 1,-27 61 0,45-85-105,2 0 0,0 1-1,1 0 1,0 0 0,1 1 0,1 0 0,1-1 0,0 1-1,1 0 1,2 21 0,-1-36-167,1 0 0,-1 1 0,1-1 0,-1 0 0,1 1 1,0-1-1,0 0 0,0 0 0,0 0 0,0 0 0,1 0 0,-1 0 0,1 0 0,-1 0 0,1 0 0,0-1 0,-1 1 0,1-1 1,0 1-1,4 1 0,-2-1 16,1 0 0,0 0 0,1 0 0,-1-1 0,0 0 1,0 0-1,1 0 0,10 0 0,-2-1 35,1-1 0,-1-1 0,0 0 0,1-1 0,-1 0-1,16-7 1,-3-1-22,0-1-1,46-31 1,-61 35-40,0 0 0,-1-1 0,0-1 0,0 0 1,-1 0-1,0-1 0,14-21 0,-23 30 14,0 1 0,0-1 0,0 1-1,-1-1 1,1 0 0,0 1 0,-1-1 0,1 0 0,-1 1 0,1-1-1,-1 0 1,0 1 0,1-1 0,-1 0 0,0 0 0,-1-1 0,1 2-11,0 0 1,0 1 0,-1-1-1,1 1 1,-1-1 0,1 1-1,0-1 1,-1 1 0,1-1-1,-1 1 1,1-1 0,-1 1-1,1 0 1,-1-1 0,0 1-1,1 0 1,-1-1 0,1 1-1,-1 0 1,0 0 0,1 0-1,-1-1 1,0 1 0,1 0-1,-1 0 1,0 0 0,0 0-1,-3 1-16,0-1 0,0 1-1,1-1 1,-1 1 0,0 0-1,1 1 1,-1-1 0,1 1-1,-1-1 1,1 1 0,0 0-1,0 0 1,-4 4 0,-4 4 57,1 0 0,0 1 1,-17 24-1,24-31-20,1 0-1,-1 0 1,1 1 0,0-1-1,0 1 1,1-1 0,-1 1 0,1 0-1,0 0 1,0-1 0,0 1-1,1 0 1,0 0 0,0 0-1,1 9 1,0-12-18,0-1-1,0 1 1,0 0-1,0 0 1,0-1 0,1 1-1,-1-1 1,0 1-1,1-1 1,-1 1 0,1-1-1,0 0 1,-1 0-1,1 0 1,0 0 0,0 0-1,0 0 1,0 0 0,0-1-1,0 1 1,0-1-1,0 1 1,0-1 0,0 0-1,4 0 1,55 0-1031,-14-11-1987,-2-12-3779,5-9-6431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13581,'0'0'9678,"-4"12"-9405,-5 26-20,2-1 0,1 1 0,2 0 0,2 0 1,1 0-1,6 51 0,-5-87-246,0 0-1,0 0 1,0 1 0,1-1-1,-1 0 1,1 0 0,0 0 0,-1 0-1,1 0 1,0 0 0,0 0-1,0 0 1,1 0 0,-1 0 0,0-1-1,1 1 1,-1 0 0,1-1-1,0 1 1,-1-1 0,3 2 0,-1-2 75,-1-1 1,0 1-1,0-1 1,1 1 0,-1-1-1,0 0 1,0 0-1,1 0 1,-1 0 0,0-1-1,1 1 1,-1 0-1,0-1 1,0 0 0,1 1-1,2-3 1,7-3 334,0-1-1,-1 0 1,1 0-1,-2-1 1,16-14 0,13-19-109,-2-2-1,-2-1 1,-1-2 0,-3-1 0,37-73 0,-66 116 773,4-7-5366,-6 11 4127,0 0-1,0 1 0,0-1 0,0 0 1,0 0-1,0 0 0,0 0 1,-1 0-1,1 0 0,0 0 1,0 1-1,0-1 0,0 0 1,0 0-1,0 0 0,0 0 1,0 0-1,0 1 0,0-1 0,0 0 1,0 0-1,0 0 0,0 0 1,0 0-1,0 0 0,0 1 1,0-1-1,0 0 0,0 0 1,0 0-1,0 0 0,0 0 1,0 0-1,1 1 0,-1-1 0,0 0 1,0 0-1,0 0 0,0 0 1,0 0-1,0 0 0,0 0 1,0 0-1,0 1 0,1-1 1,-1 0-1,0 0 0,0 0 1,0 0-1,0 0 0,0 0 0,1 0 1,-1 0-1,0 0 0,0 0 1,0 0-1,0 0 0,0 0 1,0 0-1,1 0 0,-1 0 1,0 0-1,0 0 0,0 0 1,1 0-1,-1 12-6413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16720,'0'0'6320,"-10"-4"-5951,-33-13-86,40 17-281,1-1 1,-1 1 0,1 0-1,0 0 1,-1 0 0,1 1-1,-1-1 1,1 0 0,0 1-1,-1 0 1,1-1 0,0 1 0,0 0-1,-1 0 1,1 0 0,0 1-1,0-1 1,0 0 0,0 1-1,1 0 1,-1-1 0,0 1-1,1 0 1,-1 0 0,-1 2-1,-3 4-30,1 0 1,-1 0-1,2 1 0,-5 10 0,8-18 26,0 0 0,0 0-1,0 1 1,1-1-1,-1 0 1,1 1 0,-1-1-1,1 0 1,-1 1-1,1-1 1,0 1-1,-1-1 1,1 1 0,0-1-1,0 1 1,0-1-1,0 1 1,1-1 0,-1 0-1,0 1 1,1-1-1,-1 1 1,1-1 0,-1 0-1,1 1 1,1 1-1,-1-2 30,1 0-1,0 0 1,0-1 0,-1 1-1,1-1 1,0 0-1,0 1 1,0-1-1,-1 0 1,1 0-1,0 0 1,0 0-1,0 0 1,0 0 0,-1-1-1,1 1 1,3-2-1,10-3 202,1 0 0,-1-1-1,21-12 1,-16 5-133,-14 9-89,-1 1 0,1-1 0,0 1 0,0 0 0,0 1 0,0-1 0,0 1 0,1 0 0,-1 1-1,13-2 1,-19 3-12,1 0 0,-1 0 1,1 0-1,-1 0 0,1 0 0,-1 1 0,1-1 0,-1 0 0,1 0 0,-1 0 0,1 1 0,-1-1 0,1 0 0,-1 1 0,1-1 0,-1 1 0,0-1 0,1 0 0,-1 1 0,0-1 0,1 1 0,-1-1 0,0 1 0,0-1 0,1 1 0,-1-1 0,0 1 0,0-1 0,0 1 1,0 0-1,0 0 0,3 25-106,0 2 126,-3-27 4,1-1 0,-1 0 0,0 0 0,0 1 0,1-1 0,-1 0 0,0 0 0,1 0 0,-1 1 0,0-1 0,1 0 0,-1 0 0,0 0 0,1 0 0,-1 0 0,0 1 0,1-1 0,-1 0 0,0 0 0,1 0 0,-1 0 0,1 0 0,-1 0 0,0 0 0,1 0 0,-1-1 0,0 1 0,1 0 0,-1 0 0,0 0 0,1 0 0,-1 0 0,0-1 0,1 1 0,-1 0 0,0 0 0,1 0 0,-1-1 0,0 1 0,0 0 0,1-1 0,-1 1 0,0 0 0,0 0 0,0-1 0,1 1 0,-1-1 0,13-17 1350,-12 16-1320,4-6-177,-2-1 0,1 0 0,-1 0 0,-1 0 0,1 0 0,1-15 0,-4 26 101,1 0 0,0 0 0,0 0 0,0 0-1,0 0 1,0 0 0,0-1 0,1 1-1,-1-1 1,1 1 0,-1-1 0,1 1-1,-1-1 1,1 0 0,0 0 0,0 1 0,0-1-1,0-1 1,-1 1 0,1 0 0,0 0-1,0-1 1,1 1 0,-1-1 0,0 0-1,0 1 1,0-1 0,0 0 0,4-1 0,4 2 122,-1-1 1,1 0 0,-1-1 0,1 0 0,13-4 0,-17 3-2,1-1 1,-1 1 0,0-1-1,0 0 1,0-1-1,0 0 1,-1 0 0,0 0-1,0 0 1,0-1-1,0 0 1,0 0 0,-1 0-1,7-12 1,-12 20-186,-23 61-353,22-58 454,1 0 1,-1 1-1,1-1 1,0 1-1,1-1 0,0 0 1,0 1-1,0-1 0,2 12 1,-2-17-17,1-1 0,-1 1 0,0 0-1,0-1 1,1 1 0,-1-1 0,0 1 0,1 0 0,-1-1 0,0 1 0,1-1 0,-1 1 0,1-1 0,-1 0 0,1 1-1,-1-1 1,1 1 0,0-1 0,-1 0 0,1 0 0,-1 1 0,1-1 0,0 0 0,-1 0 0,1 0 0,0 1-1,-1-1 1,1 0 0,0 0 0,-1 0 0,1 0 0,-1 0 0,1 0 0,0-1 0,-1 1 0,2 0 0,0-1-220,-1 1 0,0 0 0,1-1 0,-1 1 0,0-1 0,1 0 0,-1 0 0,0 1 0,0-1 0,0 0 0,0 0 0,0 0 0,0 0 0,0 0 0,0 0 0,1-2 0,6-18-5843,-1-8-4276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12300,'0'0'768,"-10"59"-415,10-37-289,0-7-1698,16 0-3234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7944,'0'0'9945,"-10"10"-9550,3-5-334,-35 32 801,39-34-713,0 0 0,1 0 0,0 0 0,-1 0 1,1 0-1,0 0 0,0 0 0,1 1 0,-1-1 0,1 1 1,0 0-1,-1-1 0,2 1 0,-2 4 0,3-8-92,0 1 0,0 0-1,0 0 1,0 0-1,0-1 1,0 1 0,0-1-1,0 1 1,0-1 0,1 1-1,-1-1 1,0 1 0,0-1-1,0 0 1,1 0-1,-1 0 1,0 0 0,0 0-1,1 0 1,-1 0 0,0 0-1,2-1 1,35-1 1326,-26-2-1264,0 0 1,1 0 0,19-12 0,-23 11-114,0 1 0,0-1 0,0 2 1,1-1-1,-1 1 0,1 1 0,19-3 0,-28 51 1275,4-44-1096,0-1 0,0 0-1,0-1 1,0 1 0,0-1-1,0 0 1,0 0 0,0-1 0,7-1-1,1-1-621,46-8-187,-39 9-3748,1 1-4571,-10 1 594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 3683,'0'0'18509,"-12"-2"-17185,-3 1-793,-1 0 1,1 0-1,-1 2 1,-26 3-1,36-3-491,1 0 1,-1 0-1,0 1 0,0 0 0,1 0 1,-1 0-1,1 0 0,0 1 0,0 0 0,0 0 1,0 0-1,0 1 0,1 0 0,-1 0 1,1 0-1,0 0 0,0 1 0,-5 7 0,8-10-57,0 0 0,0 0 0,-1 0 0,1 0 0,0 1 0,1-1 0,-1 1 0,0-1 0,1 0-1,-1 1 1,1-1 0,0 1 0,0-1 0,0 1 0,0-1 0,0 1 0,1-1 0,-1 1 0,1-1-1,-1 0 1,1 1 0,0-1 0,0 0 0,0 1 0,0-1 0,0 0 0,1 0 0,-1 0-1,1 0 1,-1 0 0,1 0 0,0 0 0,0-1 0,0 1 0,0-1 0,0 1 0,0-1 0,0 0-1,0 0 1,1 0 0,2 1 0,5 2-971,1 0-1,-1-1 0,1 0 1,0 0-1,0-2 1,0 1-1,20-1 1,8-3-3998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10634,'0'0'11825,"3"5"-10758,-1-3-907,0 0-1,-1 0 0,1-1 1,0 1-1,0 0 0,0-1 1,0 0-1,0 1 1,1-1-1,-1 0 0,0 0 1,1 0-1,-1 0 0,0-1 1,1 1-1,-1-1 1,1 1-1,4-1 0,0 0-9,0 0-1,0-1 1,0 1 0,0-2-1,-1 1 1,1-1-1,8-3 1,-6 2-128,0-1-1,-1 0 1,0 0 0,1-1-1,-2 0 1,1 0-1,0-1 1,-1 0 0,0 0-1,-1-1 1,12-14 0,-17 20-33,0 0 0,0 0 0,0 0 0,-1 0 0,1 0 0,0-1 0,-1 1 0,1 0 1,0-1-1,-1 1 0,0 0 0,1-1 0,-1 1 0,0-1 0,0 1 0,1-1 1,-1 1-1,0 0 0,-1-1 0,1 1 0,0-1 0,0 1 0,-1-1 0,1 1 0,0 0 1,-2-2-1,1 2-17,0 0 0,-1 0 1,1 0-1,-1 0 0,0 1 1,1-1-1,-1 0 0,1 1 1,-1 0-1,0-1 0,0 1 1,1 0-1,-1 0 0,0 0 1,1 0-1,-1 0 0,0 0 1,-1 1-1,-8 0-45,0 1-1,0 1 1,1 0-1,-1 0 1,-15 8 0,14-4 79,0 0 1,0 1 0,1 1 0,0-1 0,-11 14-1,18-19 17,1 1-1,0-1 1,0 1 0,1 0-1,-1 0 1,1 0-1,0 0 1,0 0-1,0 1 1,0-1-1,1 0 1,0 1-1,0 0 1,0-1-1,0 1 1,1-1-1,0 1 1,0 0-1,1 6 1,0-8-24,0 0 0,0 0 0,1 0 1,0-1-1,-1 1 0,1 0 0,0-1 0,1 1 1,-1-1-1,0 1 0,1-1 0,-1 0 1,1 0-1,-1 0 0,1-1 0,0 1 0,0 0 1,0-1-1,0 0 0,0 0 0,0 0 1,6 1-1,4 2-1234,1-2 0,-1 1 0,1-1 0,15-1 0,12-1-7482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17072,'0'0'550,"0"8"528,-1 40 613,-1 0 0,-3 0 0,-11 50 0,9-72-1444,2 0 1,-3 53-1,8-72-434,0 1-1,0 0 1,0-1-1,1 1 0,0 0 1,1-1-1,0 1 1,0-1-1,0 1 1,1-1-1,0 0 0,1 0 1,-1 0-1,9 10 1,3-5-3411,-3-9-2723,0-3-4494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55 12684,'0'0'5926,"3"-9"-1981,1 1-2893,-2 6-634,0-1 0,-1 0 0,0 0 1,0 1-1,0-1 0,0 0 1,0 0-1,0 0 0,-1 0 1,1-6-1,-22 43 895,-83 133-1085,88-145-782,0-2 0,-1 0 0,-1 0 0,-1-2 0,-31 24 0,45-39-462,0 0 1,0 1-1,0-2 0,0 1 1,-1 0-1,1-1 1,-8 2-1,-5-3-5145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12460,'0'0'7207,"52"59"-6407,-33-37-319,4-3-97,1-2-256,3 2-32,3-2-672,-4-2-1762,-1-2-2083,-6-2-4355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67 226 18065,'0'0'2146,"-29"58"-801,16-31-416,2 4-640,3-4-193,4-1-32,3-2-64,1-6-1089,0-6-1057,0-9-1890</inkml:trace>
  <inkml:trace contextRef="#ctx0" brushRef="#br0" timeOffset="1">67 0 19763,'0'0'5253,"7"31"-12172,2-25-1153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15375,'0'0'6598,"-10"-3"-5942,7 1-638,0 1 0,-1 0 0,1 0 0,-1 0 0,0 1 0,1-1 0,-1 1 0,0 0 0,1 0 0,-1 0 0,0 0-1,1 1 1,-1-1 0,1 1 0,-1 0 0,1 0 0,-1 1 0,1-1 0,-1 1 0,1-1 0,0 1 0,0 0 0,0 0 0,0 0-1,0 1 1,0-1 0,-3 5 0,-2 1 78,0 0-1,1 1 1,0 0 0,0 0-1,-7 14 1,12-19-48,0-1 1,0 2 0,0-1-1,0 0 1,1 0-1,0 0 1,0 1-1,0-1 1,0 1-1,1-1 1,-1 1-1,1-1 1,0 1-1,1-1 1,-1 0-1,2 9 1,-1-12-40,0 0 1,0 0-1,0 0 1,0 1-1,1-1 1,-1 0-1,0-1 1,0 1 0,1 0-1,-1 0 1,0 0-1,1-1 1,-1 1-1,1-1 1,-1 1-1,1-1 1,-1 0-1,1 1 1,-1-1-1,1 0 1,-1 0-1,1 0 1,-1 0-1,1 0 1,-1-1-1,1 1 1,-1 0-1,3-1 1,44-13 424,5-24-165,-47 33-306,1-1-1,-1 1 1,1 0-1,0 0 0,0 1 1,1 0-1,-1 0 1,1 1-1,0 0 1,0 0-1,13-2 0,-20 5 18,0 1-1,0-1 0,0 1 0,-1-1 0,1 1 1,0-1-1,0 1 0,0-1 0,-1 1 0,1 0 1,0-1-1,0 1 0,-1 0 0,1 0 1,-1 0-1,1-1 0,-1 1 0,1 0 0,-1 0 1,0 0-1,1 0 0,-1 0 0,0 0 0,1 0 1,-1 0-1,0 0 0,0 0 0,0 0 1,0 0-1,0 2 0,0 43-124,0-34 107,-2 37 275,-1 0-1,-3 0 1,-2-1 0,-2 0-1,-2 0 1,-3-1 0,-1 0-1,-23 44 1,38-88-230,-1 0 0,0 0 0,0 1 0,0-2 0,0 1 0,0 0 0,-1 0 0,0-1 0,1 1 0,-1-1-1,0 0 1,0 0 0,0 0 0,-5 2 0,6-3-8,1-1-1,0 0 0,0 1 0,-1-1 1,1 0-1,0 0 0,0 0 1,-1 0-1,1 0 0,0 0 0,-1 0 1,1 0-1,0 0 0,0-1 0,-1 1 1,1 0-1,0-1 0,0 1 1,0-1-1,0 0 0,-1 1 0,1-1 1,0 0-1,0 0 0,0 0 1,0 1-1,1-1 0,-1 0 0,0 0 1,0 0-1,0 0 0,1-1 0,-1 1 1,1 0-1,-1 0 0,1 0 1,-1 0-1,1-1 0,0 1 0,-1 0 1,1-3-1,-2-6-48,0-1 0,1 0 0,1 0 0,-1 1 0,2-1 0,-1 0 0,2 1 1,-1-1-1,2 0 0,-1 1 0,1 0 0,1 0 0,0 0 0,0 0 0,8-13 0,11-15 57,1 2-1,40-48 1,-52 69-7,84-93-1,-60 70-372,-2-2-1,43-63 1,-67 77 331,-10 26 40,0 0 0,0-1 0,0 1 1,0 0-1,0-1 0,0 1 0,0 0 0,0 0 0,0-1 0,0 1 0,-1 0 0,1 0 0,0-1 0,0 1 1,0 0-1,0 0 0,-1-1 0,1 1 0,0 0 0,0 0 0,-1 0 0,1 0 0,0-1 0,0 1 1,-1 0-1,1 0 0,0 0 0,0 0 0,-1 0 0,1 0 0,0 0 0,-1 0 0,1 0 0,0 0 0,0 0 1,-1 0-1,1 0 0,0 0 0,-1 0 0,1 0 0,-1 0 0,-2 1 1,-1 0 0,1 1 0,-1-1 0,1 1 0,-1 0 0,1 0-1,0 0 1,0 0 0,0 0 0,-4 5 0,-6 6 120,1 0-1,0 0 1,-16 26-1,25-34-88,-1 1 0,1 0 0,0 0-1,1 0 1,0 0 0,0 0 0,0 1 0,1-1 0,-1 1-1,2-1 1,-1 1 0,1-1 0,0 9 0,0-14-27,1 0 1,-1 0 0,1 0 0,0 0 0,-1 0 0,1 0 0,0-1 0,-1 1 0,1 0 0,0 0 0,0 0 0,0-1 0,0 1 0,0 0-1,0-1 1,0 1 0,0-1 0,0 1 0,0-1 0,0 0 0,0 1 0,0-1 0,0 0 0,0 0 0,0 0 0,0 1 0,1-1 0,-1 0-1,0-1 1,1 1 0,39-2 182,-39 1-173,26-6 73,-1-1 0,0-1 0,0-1 0,-1-2 0,-1-1 0,40-25 0,-12 7-64,-24 14-40,-19 10-53,0 1 0,0 1 0,1 0 0,21-8 0,-32 13 59,0 0-1,1 0 1,-1 0 0,1 0 0,-1-1-1,0 1 1,1 0 0,-1 0 0,0 0-1,1 0 1,-1 0 0,1 0 0,-1 0 0,0 1-1,1-1 1,-1 0 0,0 0 0,1 0-1,-1 0 1,0 0 0,1 1 0,-1-1 0,0 0-1,1 0 1,-1 0 0,0 1 0,1-1-1,-1 0 1,0 0 0,0 1 0,1-1-1,-1 0 1,0 1 0,0-1 0,0 0 0,0 1-1,1-1 1,-1 0 0,0 1 0,0-1-1,0 1 1,-2 22-82,-14 24 599,15-46-461,-3 8 205,1-1-1,-1 1 1,2 0 0,-1 0-1,1 0 1,-2 18-1,5-26-237,0 0 0,-1-1 0,1 1 0,-1-1 0,1 1 0,0-1 0,-1 0-1,1 1 1,0-1 0,0 0 0,-1 1 0,1-1 0,0 0 0,0 0 0,-1 1 0,1-1-1,0 0 1,0 0 0,0 0 0,-1 0 0,1 0 0,0 0 0,0 0 0,0-1 0,-1 1-1,2-1 1,25-3 251,-11-1-465,-1-1 1,1-1 0,-2-1-1,1 0 1,-1 0 0,19-16 0,-16 10-3209,0-1 0,17-19 0,-14 11-5760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11755,'0'0'14670,"64"2"-14029,-21-4-417,3 2-192,1 0-384,-2 0-2179,-9 0-3074,-1 0-5894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66 13357,'0'0'3037,"10"-10"257,46-46 950,-63 81-2957,-20 21-1168,-1-2 0,-3-2 1,-63 70-1,51-63-105,34-38-361,-23 23-1112,6-22-6766,16-12-215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16239,'0'0'6503,"75"64"-5479,-47-37-479,10 3-257,3-1-160,3 1-96,-3-3-224,-1-5-1473,-10-6-3172,-8-6-6149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9673,'0'0'15375,"77"-17"-14895,-32 15-352,6 2-128,2 0 0,7 0-1057,1 0-1665,1 0-2563,6-11-3620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12716,'0'0'5830,"0"51"-5318,0-17 97,2 8-97,2 5-256,-4 5-128,0 6 1,0-3-65,0 1 64,5-8-833,1-10-3267,3-16-5733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16528,'0'0'3902,"8"-5"-2434,8-1-878,0 0-1,0 1 1,1 0-1,-1 2 1,1 0 0,0 0-1,0 2 1,21 0-1,-30 1-394,43 4 260,-50-4-456,0 0-1,-1 0 0,1 0 1,0 1-1,0-1 1,-1 0-1,1 0 0,0 1 1,0-1-1,-1 1 1,1-1-1,-1 1 1,1-1-1,0 1 0,-1-1 1,1 1-1,-1-1 1,1 1-1,-1 0 0,1-1 1,-1 1-1,1 0 1,-1-1-1,0 1 0,0 0 1,1 0-1,-1-1 1,0 1-1,0 0 0,0 0 1,0-1-1,0 1 1,1 0-1,-2 0 0,1 0 1,0-1-1,0 1 1,0 0-1,0 0 0,0 0 1,-1-1-1,1 1 1,0 0-1,-1-1 0,1 1 1,0 0-1,-1 0 1,1-1-1,-1 1 0,1-1 1,-1 1-1,0-1 1,1 1-1,-1-1 0,0 2 1,-6 4 42,1 1 0,-1-1 0,0 0 0,0-1 0,-11 7 0,9-7 1,1 1-1,0 0 1,0 0-1,-8 10 1,15-15-45,1-1 0,-1 1 1,1-1-1,-1 1 0,1-1 1,-1 1-1,1 0 1,0-1-1,-1 1 0,1 0 1,0-1-1,0 1 0,-1 0 1,1-1-1,0 1 0,0 0 1,0 0-1,0-1 0,0 1 1,0 0-1,0 0 1,0-1-1,0 1 0,0 0 1,0-1-1,1 1 0,-1 0 1,0 0-1,0-1 0,1 1 1,-1 0-1,1-1 0,-1 1 1,0-1-1,1 1 1,-1 0-1,1-1 0,-1 1 1,1-1-1,0 0 0,-1 1 1,1-1-1,-1 1 0,1-1 1,0 0-1,-1 1 0,1-1 1,0 0-1,-1 0 0,1 1 1,0-1-1,0 0 1,-1 0-1,1 0 0,1 0 1,53 8 94,-43-7-68,55 14 301,-10-3-2291,-19-8-5639,-22-4-3200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11915,'0'0'2221,"1"-9"53,2-1-1746,0-1 1,1 1-1,0 0 0,1 0 0,0 0 1,0 1-1,1-1 0,0 2 0,1-1 1,0 0-1,0 1 0,10-8 0,-10 9-361,0 1-1,1-1 0,0 1 0,0 1 0,0-1 0,1 2 0,0-1 0,0 1 0,0 0 0,0 1 0,0 0 0,1 0 0,0 1 0,16-1 0,-22 3-183,0 1 0,0 1 0,0-1 0,0 0 0,0 1 0,0 0-1,0 0 1,0 0 0,-1 1 0,1-1 0,-1 1 0,0 0-1,1-1 1,3 7 0,-2-4 48,0-1-1,0 1 0,0-1 1,1 0-1,10 6 1,-6-7 181,1 0 0,-1-1 0,1 0 0,0 0 0,0-1 0,-1-1 1,1 0-1,0 0 0,0-1 0,0 0 0,-1-1 0,14-4 0,3-1-140,-2-2-1,1 0 0,40-23 1,-31 8-2980,-17 1-3057,-3-13-9159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616 122 10282,'0'0'1062,"-8"-11"219,6 9-1259,-10-13 673,0 1-1,-26-24 1,33 33-414,-1 1 1,0 0-1,0 0 1,0 0-1,0 1 1,-1-1-1,0 2 1,1-1 0,-1 1-1,0 0 1,0 0-1,-13-1 1,-5 4-206,1 0 0,0 2 0,0 1 0,0 0 0,1 2 0,0 1 0,0 1 0,0 0 0,1 2 0,0 1 1,1 1-1,0 0 0,1 2 0,1 0 0,-36 33 0,50-41-91,0-1 0,0 1 0,0 0 0,1 0 0,0 0 0,0 0-1,0 1 1,1 0 0,0 0 0,0 0 0,1 0 0,0 0 0,0 0 0,-1 14 0,3-16 7,0 0-1,0-1 1,1 1-1,-1 0 1,1-1-1,0 1 1,1-1-1,-1 1 1,1-1-1,0 0 1,0 0-1,0 0 1,1 0-1,0 0 1,-1 0-1,1 0 1,1-1-1,-1 0 1,0 1 0,1-1-1,-1 0 1,1-1-1,0 1 1,6 2-1,7 4-1,1-1 1,1-1-1,0-1 0,-1 0 0,2-1 1,-1-1-1,32 2 0,-18-4 182,0-2-1,0 0 1,59-10 0,-70 5 115,0 0 0,0-1 1,-1-2-1,0 0 0,27-15 0,-38 17-97,1 0 0,-2 0 0,1-1 0,-1 0-1,0 0 1,0-1 0,-1-1 0,0 1-1,-1-1 1,1 0 0,-2-1 0,7-10-1,-12 17-175,1 0 0,-1 0 0,0 0 0,0 0-1,0 0 1,0 0 0,-1 0 0,1-1 0,-1 1-1,1 0 1,-1 0 0,0 0 0,-1-1 0,1 1-1,0 0 1,-1 0 0,0 0 0,0 0 0,0 0-1,0 0 1,0 0 0,0 0 0,-1 0 0,0 0-1,1 0 1,-1 1 0,0-1 0,0 1 0,-1-1-1,1 1 1,0 0 0,-1 0 0,1 0 0,-1 0-1,0 1 1,0-1 0,-5-2 0,-12-5-704,-1 1 0,0 1 0,0 1 1,-35-5-1,16 2-2333,3 0-1674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488 159 9641,'0'0'3144,"-5"-8"-2636,2 3-426,0 0 0,-1 0 0,0 1 0,0-1 0,0 1 0,0 0 0,-1 0 0,1 1 1,-1-1-1,0 1 0,0 0 0,-1 1 0,1-1 0,0 1 0,-1 0 0,1 0 0,-1 1 1,0-1-1,0 1 0,-10 0 0,7 1-50,-1 0 0,1 1 0,-1 0 1,1 0-1,-1 1 0,1 1 0,0 0 1,0 0-1,0 0 0,0 1 0,1 1 0,-1-1 1,1 1-1,0 1 0,0 0 0,-12 11 0,-6 10-43,0 0-1,-40 59 0,51-66 16,2 1 0,0 1 0,-17 38 0,27-51-18,-1 0 0,1 0 0,1 0 0,-1 1 0,2-1 0,-1 1 1,1-1-1,1 1 0,0-1 0,0 1 0,1 0 0,3 16 0,-2-21 8,0 0 0,1 0 0,-1 0 0,1-1 0,0 1-1,1-1 1,-1 0 0,1 0 0,0 0 0,0 0 0,0-1 0,0 1 0,1-1 0,-1 0 0,1 0 0,0-1 0,0 1 0,0-1 0,0 0-1,0-1 1,0 1 0,1-1 0,6 1 0,16 3 127,0-2 1,1-1-1,30-1 0,-53-1-92,35 0 56,0-3 0,0-1 0,0-2 0,73-20 0,-93 20 26,0-2 0,0 0 0,0-2 0,-1 0-1,-1-1 1,1-1 0,-2-1 0,0 0 0,-1-2 0,24-24-1,-34 32 58,-1-1-1,-1 1 1,1-1-1,-1-1 1,0 1-1,-1-1 1,0 1-1,-1-1 1,0 0-1,0 0 0,0-1 1,-2 1-1,1-1 1,-1 1-1,0-1 1,-1 1-1,0-1 1,-1 1-1,0-1 1,0 1-1,-4-12 0,1 8-136,0 0 0,-2 0-1,1 0 1,-2 1-1,1 0 1,-2 1-1,0-1 1,0 1 0,-1 1-1,0 0 1,-1 0-1,0 1 1,0 0-1,-16-10 1,12 11-281,0-1-1,-1 2 1,0 0 0,0 1-1,-1 0 1,-22-4 0,-54-6-6700,58 11-806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 5029,'-15'1'1735,"-42"1"-385,-193 13 7560,342-6-7116,1012-27 79,157 2-821,428 36-949,-464-9-8,-1220-10-94,1781 4 569,-1451-18-339,124-1-510,-389 13-1899,-10-5-3182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204 264 12844,'0'0'6582,"-11"1"-4820,1 1-1548,1 0 0,0 0 1,0 0-1,0 1 0,1 1 0,-1 0 0,1 0 0,-1 0 1,2 1-1,-1 0 0,0 1 0,1 0 0,0 0 0,0 0 0,1 1 1,-7 8-1,5-4 37,0 1 0,1 0 1,-9 20-1,15-29-217,-1 1 0,0-1 0,1 1 0,0-1 0,0 1 0,0 0 0,0 0 0,1 0 0,-1-1 0,1 1 0,0 0 0,0 0 0,1 0 0,-1 0 0,1 0 0,-1-1 0,3 8 0,-1-10-29,-1 0 0,1 1-1,-1-1 1,1 0-1,0 0 1,-1 0 0,1 0-1,0 0 1,0-1-1,-1 1 1,1 0 0,0-1-1,0 1 1,0-1-1,0 0 1,0 0 0,0 0-1,0 0 1,2 0-1,42-4 209,-28 0-155,-1-2 0,1 0 1,-1 0-1,-1-2 1,1 0-1,-2-1 0,1-1 1,-1 0-1,19-17 0,-1-1-60,-2-2 0,51-62-1,-56 58 46,29-49 0,-46 68-32,-1-1 1,0 0-1,-2 0 1,1-1-1,6-32 1,-13 49-16,0 0-1,0-1 1,1 1-1,-1 0 1,0 0 0,0 0-1,0-1 1,0 1-1,0 0 1,0 0 0,0 0-1,0-1 1,0 1-1,0 0 1,0 0 0,0 0-1,0-1 1,0 1-1,0 0 1,0 0 0,0 0-1,0-1 1,0 1-1,0 0 1,-1 0 0,1 0-1,0-1 1,0 1-1,0 0 1,0 0 0,0 0-1,0 0 1,-1-1-1,1 1 1,0 0 0,0 0-1,0 0 1,0 0-1,-1 0 1,1 0 0,0 0-1,0-1 1,-1 1 0,-10 6-119,-8 12 49,5-2 211,0 0 0,2 1 0,0 0-1,1 1 1,0 1 0,2 0 0,0 0-1,2 0 1,0 1 0,1 0-1,0 1 1,-1 23 0,6-42-157,1 1-1,0 0 1,1-1-1,-1 1 1,0 0-1,1-1 1,-1 1 0,1-1-1,0 1 1,0-1-1,0 0 1,0 1-1,1-1 1,-1 0 0,0 1-1,1-1 1,0 0-1,-1 0 1,1 0-1,0-1 1,0 1 0,0 0-1,0-1 1,0 1-1,1-1 1,-1 0-1,0 0 1,5 2 0,-2-1-332,-1-1 0,1 0 0,-1 0 1,1 0-1,-1-1 0,1 1 0,5-1 0,-6 0-462,0-1 0,1 1 0,-1-1 0,1 0 0,-1 0 0,0 0 0,6-3 0,13-12-4908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5669,'0'0'7234,"14"-6"-7207,-3 0-29,-4 2-1,1 0 1,-1 1 0,0 0 0,1 0-1,-1 0 1,1 1 0,0 1 0,0-1-1,0 1 1,11 0 0,381 17-16,3-1 255,618-55 1114,-260 4-967,-499 30-200,971-50-133,-1105 46-55,-34 5-317,125-25 0,-376 25 86,-358-11 1354,-165 3 420,596 18-1528,0 4 0,1 4-1,-111 31 1,161-31-319,20-5 3,13-8 299,0 1 0,0-1 0,1 0-1,-1 0 1,0 0 0,0 1 0,0-1-1,0 0 1,0 0 0,0 0-1,0 1 1,0-1 0,0 0 0,0 0-1,0 0 1,1 1 0,-1-1 0,0 0-1,0 0 1,0 0 0,0 0-1,0 0 1,1 1 0,-1-1 0,0 0-1,0 0 1,0 0 0,1 0 0,-1 0-1,0 0 1,0 0 0,0 0 0,1 0-1,-1 0 1,0 0 0,0 0-1,0 0 1,1 0 0,-1 0 0,0 0-1,0 0 1,0 0 0,1 0 0,-1 0-1,0 0 1,0 0 0,0 0-1,1 0 1,-1 0 0,0-1 0,0 1-1,0 0 1,488-17-388,4-32 477,-302 28-103,196-22 42,254-25 79,-526 63-106,-135 17-401,-63 14 517,-1-4-1,-2-3 1,-110 9 0,93-13 156,-1-6 0,1-3 0,-118-10 0,221 4-263,-33-6 70,33 6-68,0 0 0,-1-1 0,1 1 0,0-1 0,0 1 0,0-1 0,0 1 1,-1-1-1,1 1 0,0-1 0,0 0 0,0 0 0,0 0 0,0 1 0,1-1 1,-1 0-1,0 0 0,0 0 0,0-1 0,1 1 0,-1 0 0,0-1 0,1 1-19,0 0 0,0 0-1,1 1 1,-1-1 0,0 0-1,0 0 1,1 1 0,-1-1-1,0 0 1,1 1 0,-1-1-1,1 0 1,-1 1 0,1-1-1,-1 1 1,1-1 0,-1 1-1,1-1 1,0 1 0,-1-1-1,1 1 1,0 0 0,-1-1-1,1 1 1,0 0 0,-1-1-1,1 1 1,0 0-1,0 0 1,-1 0 0,2 0-1,31-7-604,-25 6 409,83-12-3432,-41 5-1238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 307 5605,'-10'-24'909,"0"0"-1,-1 0 0,-2 1 0,0 0 0,-1 1 1,-2 0-1,0 2 0,-30-30 0,38 42-849,0 1 0,0 0-1,-1 1 1,0-1 0,0 2-1,-1 0 1,1 0 0,-1 0-1,0 1 1,-1 1 0,1 0 0,-1 0-1,1 1 1,-1 0 0,0 1-1,0 0 1,1 1 0,-1 0-1,0 1 1,0 0 0,0 0-1,1 2 1,-16 4 0,-5 4-40,1 2 1,1 2-1,0 0 1,-45 33-1,-95 90 71,144-116-101,2 2 1,0 0-1,2 2 1,1 0-1,1 2 1,-16 29-1,23-34 2,1 1 0,2-1 0,0 2 0,2-1 0,0 1 0,2 0 0,1 0 0,-2 37 0,5-34-16,1 1 0,1-1 0,2 1 0,0-1 1,2 1-1,2-1 0,11 34 0,-12-47-10,0-1 1,1 0-1,1-1 1,0 1-1,1-1 0,0-1 1,1 0-1,0 0 0,1-1 1,0 0-1,1-1 1,0 0-1,0-1 0,1-1 1,16 9-1,-7-7 46,1-1 0,-1-1 0,1-1-1,0-1 1,1-1 0,37 3 0,-12-5 29,0-3 1,58-5 0,-74 1 50,-1-2 1,0-1 0,0-1-1,0-1 1,-2-3-1,1 0 1,-1-2 0,-1-1-1,-1-1 1,0-1 0,-1-2-1,33-29 1,-40 30 53,-1 0 0,-1-1 0,0-1 0,-2-1 0,0-1 1,-1 0-1,-2-1 0,0 0 0,-1-1 0,-2 0 0,0-1 0,-2 0 0,0-1 0,-2 0 0,4-42 0,-9 57-149,0-1 0,-1 0 0,-1 1 0,0-1 0,-1 0 0,0 1 0,0-1 0,-1 1 0,-1 0 0,0 0 0,-1 0 0,0 1 0,-8-14 0,4 12 52,0 1 0,0 0-1,-1 0 1,0 1 0,-1 0-1,-1 1 1,1 0 0,-1 1 0,-21-11-1,3 5-393,-1 1 0,-1 2-1,0 1 1,0 2 0,-1 1-1,0 2 1,0 0 0,-55 2-1,2 5-3011,6 10-2199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415 219 7655,'-90'0'8408,"96"4"-7970,23 6 43,1-1 1,0-1-1,0-1 1,61 5-1,129-8-53,-147-4-268,815-49 959,-228 5-311,-18 33-643,-721 21-530,22-2 367,-711 14-20,397-21 165,-87 10-144,-380 3 10,825-13 0,9-1 3,1 1-1,-1-1 0,0 0 1,0 0-1,0 0 1,1 0-1,-1-1 1,0 1-1,0-1 0,1 0 1,-1 0-1,1-1 1,-6-1-1,9 2-12,0 0 1,0 1-1,0-1 0,1 1 0,-1-1 1,0 1-1,0-1 0,0 1 0,0-1 1,1 1-1,-1 0 0,0-1 0,1 1 1,-1-1-1,0 1 0,1 0 0,-1-1 1,0 1-1,1 0 0,-1-1 0,1 1 1,-1 0-1,1-1 0,-1 1 0,0 0 1,1 0-1,-1 0 0,1-1 0,-1 1 1,1 0-1,0 0 0,-1 0 0,1 0 1,-1 0-1,1 0 0,-1 0 0,1 0 1,-1 0-1,1 0 0,26-4-90,99-5 75,135 7 0,-127 3 14,536 6-3,517-7 8,-854-19 78,-637 19-536,126-3 219,-1106 20 179,490-11 67,643-6-45,134-1 19,14-3-238,30-2-294,714-24-266,-459 26 686,1491-23 295,-1707 26-116,-22 1 108,-1-1 0,67-11 1,-110 12-158,0 0 0,0 0 0,0-1 0,0 1 0,0 0 0,0 0 0,0 0 0,0 0 0,0 0 1,0 0-1,0 0 0,0 0 0,0-1 0,0 1 0,0 0 0,0 0 0,0 0 0,0 0 0,0 0 1,0 0-1,0 0 0,0 0 0,0-1 0,0 1 0,0 0 0,0 0 0,0 0 0,0 0 1,0 0-1,0 0 0,0 0 0,0 0 0,0 0 0,0 0 0,0-1 0,0 1 0,0 0 0,1 0 1,-1 0-1,0 0 0,0 0 0,0 0 0,0 0 0,0 0 0,0 0 0,0 0 0,0 0 0,0 0 1,1 0-1,-15-3 126,-636-21-166,517 22 74,-1084 6-361,3 68-1280,1188-68 1360,54-4-244,2240-98-1960,-2109 89 2510,100-10 57,-284 20-5,0-2 0,-24-3 1,-18-2 138,-1675-29 1148,1168 76-2024,196 14-4456,286-38-689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67 6278,'0'0'1212,"-12"-9"-299,7 6-845,-4-4 215,-1 0 0,1 1 0,-1 1 0,0 0 0,-1 0 0,1 1 0,-1 0 0,0 1 0,0 0 0,-16-1 0,3 4-73,0 2 0,1 0 0,-1 2 0,1 0 0,-1 2-1,1 1 1,1 0 0,0 2 0,0 0 0,0 2 0,1 0 0,-22 17-1,8-4-56,2 2-1,0 1 1,2 1-1,0 2 1,3 1-1,-26 36 1,21-19-97,2 2 1,2 2 0,3 0-1,2 2 1,2 1-1,3 0 1,-16 75 0,15-27-219,4 0 1,5 1 0,2 128 0,9-208 127,1-1 0,1 1 0,1-1 0,1 0 0,1 1 0,1-2 0,2 1 0,0-1 0,18 35 0,-19-45 25,0 0 0,1 0 1,1-1-1,0 0 0,1 0 1,0-1-1,0-1 0,1 1 1,0-2-1,1 0 0,0 0 0,0-1 1,1 0-1,0-1 0,0-1 1,0 0-1,18 4 0,-9-5 17,1-1-1,0-1 1,0-1 0,-1 0-1,1-2 1,0-1-1,0-1 1,-1-1 0,1-1-1,-1-1 1,-1-1-1,1-1 1,-1 0 0,0-2-1,25-15 1,1-5 409,0-1 1,-2-2-1,-1-3 1,-2-1-1,40-47 1,-33 30 139,-3-2 0,-2-2 0,-3-2 0,53-105 0,-71 117-359,-2-1 1,-2-1-1,-2-1 1,-3-1-1,-2 0 1,10-103-1,-19 118-111,-2 0 1,-1 0-1,-2 0 0,-2 0 0,-1 0 0,-20-69 0,19 89-90,0 0 1,-1 1-1,-1 0 1,0 1-1,-2 0 0,1 0 1,-2 1-1,0 0 1,-1 1-1,0 0 1,-1 1-1,0 0 0,-1 1 1,0 0-1,-1 1 1,-27-13-1,18 12-129,-2 1 0,0 2 0,0 0 0,0 2 0,-1 0 0,0 2 0,0 1 0,0 1 0,-34 3 0,30 1-859,1 1 1,-1 1-1,1 2 0,0 1 0,1 1 1,0 2-1,-54 26 0,33-9-4550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66 8264,'0'0'1799,"-7"-8"117,4 3-1661,-1 1 0,1-1 0,-1 1 0,0 0 0,-1 0 0,1 1 0,-1-1 0,1 1 0,-1 0-1,0 0 1,0 1 0,-1-1 0,1 1 0,0 0 0,-1 0 0,0 1 0,1 0 0,-1 0 0,-9 0-1,5 1-167,1 2 0,-1-1 0,1 1 0,0 1-1,0 0 1,0 0 0,0 0 0,0 1 0,1 1-1,0-1 1,0 2 0,0-1 0,0 1 0,1 0-1,0 0 1,0 1 0,0 0 0,-10 15 0,-2 4-54,1 1 0,1 1 0,1 0 0,-15 41 1,26-58-40,1 0 1,1 0 0,-1 1 0,2 0 0,0-1 0,0 1 0,1 0 0,0 0 0,1 0 0,1 0 0,0 0 0,0 0 0,4 12 0,-3-19 4,0 1 0,0 0 0,0-1 0,1 0 0,0 0 0,0 1 0,0-2 0,1 1 1,-1 0-1,1-1 0,0 0 0,1 1 0,-1-2 0,1 1 0,0 0 0,-1-1 0,1 0 0,1 0 1,-1-1-1,0 1 0,1-1 0,0 0 0,-1-1 0,1 1 0,0-1 0,0 0 0,11 0 0,1 0 99,0-2 0,0 0 0,0 0-1,0-2 1,0 0 0,0-1 0,-1-1-1,1-1 1,-1 0 0,-1-1 0,22-12-1,-25 12 104,-1-1-1,1-1 1,-2 0-1,1 0 1,-1-1-1,0-1 1,-1 0-1,0 0 1,-1-1-1,-1 0 1,1-1-1,-2 0 0,0 0 1,6-17-1,-10 23-100,-1 1 0,0-1 0,0 0-1,-1 0 1,0 0 0,0 1-1,0-1 1,-1 0 0,0 0-1,-1 0 1,0 0 0,0 0 0,-3-11-1,2 13-74,0 0 0,0 1 0,-1-1-1,0 1 1,0-1 0,0 1 0,-1 0-1,1 0 1,-1 0 0,0 0 0,0 1 0,0 0-1,0 0 1,-1 0 0,0 0 0,1 1-1,-10-4 1,-6-1-17,-1 1-1,1 1 1,-31-4 0,32 6-124,7-3-1530,10-8-4049,2-1-1543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10122,'0'0'9128,"7"-16"-8140,9-19-281,2 1 1,1 1-1,36-49 0,93-102 932,-65 83-1415,-77 94-216,346-409 32,-350 413-103,8-8-522,1 0 0,0 1 1,19-14-1,-29 24-440,-11 2-7367,-2 1 870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63 9801,'0'0'1698,"0"-8"330,2-1-1359,-2 5-430,1 1 1,-1 0-1,1 0 0,-1 0 0,0 0 0,0 0 1,0 0-1,-1-1 0,1 1 0,-1 0 1,-1-6-1,-4 7 2037,-1 12-1713,-3 13-535,-17 61 253,3 0 0,-19 131 0,42-213-280,1-1-1,0 0 1,-1 1-1,1-1 1,0 0-1,0 1 1,0-1-1,0 0 1,0 1-1,0-1 1,1 0 0,-1 1-1,0-1 1,1 0-1,-1 1 1,1-1-1,-1 0 1,1 0-1,-1 1 1,1-1 0,0 0-1,0 0 1,0 0-1,0 0 1,0 0-1,0 0 1,0 0-1,0 0 1,1 0-1,2 0 31,-1 0 1,1 0-1,0-1 0,-1 0 0,1 1 0,0-1 0,-1-1 0,1 1 0,0 0 0,4-2 0,24-6 231,0-1 1,-1-1 0,58-28-1,-13 5-191,-26 14-207,69-30-1077,-107 43 80,1-1-1,-1-1 1,-1 1-1,1-2 0,-1 0 1,18-19-1,-3-8-7354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10410,'0'0'12209,"0"11"-12119,1 29-461,1-1 0,3 0 0,10 48 0,-3-42-3341,5 48-1,-16-73-350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6 123 13261,'0'0'4729,"-2"-8"-2636,1 6-2021,1 0-1,-1-1 1,1 1-1,-1 0 1,1-1-1,0 1 1,0 0-1,0-1 1,0 1-1,0 0 1,0 0-1,1-1 1,-1 1-1,1 0 1,1-4-1,0 3-13,0 0-1,0 0 1,1 1-1,-1-1 1,1 1-1,0 0 0,0-1 1,0 1-1,0 0 1,0 1-1,0-1 1,1 0-1,3 0 1,15-7 57,1 1 0,0 2 0,1 0 0,-1 1 0,1 2 1,27-1-1,-4 2-96,1 3 1,53 7-1,-74-4-117,1 2-1,-1 0 0,37 14 0,-50-14 5,0 0 0,0 0 0,-1 1 0,1 1 0,-2 0 0,1 1 0,21 20 0,-31-26 88,0 0 0,0 1 1,-1-1-1,1 1 0,-1-1 0,1 1 1,-1 0-1,0 0 0,-1 0 1,1 0-1,-1 0 0,0 0 1,0 0-1,0 0 0,0 1 0,-1-1 1,1 0-1,-1 6 0,-1-4 51,0-1 0,-1 1 0,0 0 0,0 0 1,0-1-1,0 1 0,-1-1 0,0 0 0,0 0 0,0 0 0,-7 8 0,-5 2 152,-1 0-1,0-1 1,0 0 0,-1-1 0,-1-2 0,-23 13-1,13-10-6,-1-1-1,0-1 0,-1-2 0,0-1 1,-62 11-1,64-17-799,-1 0 1,1-2-1,-53-5 1,65 2-1352,20 0-1019,28 2-2215,-25 0 4729,30 0-5519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10090,'-9'3'1398,"-5"3"-903,0 0 0,1 1 0,0 1 0,0 0 0,0 0 0,1 2 0,1-1 0,0 2 0,-16 17 0,13-12-113,0 1 0,1 0 0,1 0 0,1 1 0,1 1 0,-15 34-1,24-49-320,0-1-1,0 1 1,0-1-1,0 1 1,0 0-1,1-1 0,0 1 1,-1 0-1,2 7 1,-1-10-54,1 0 1,-1 0-1,0 0 1,1 0-1,0 0 1,-1 0 0,1 0-1,-1-1 1,1 1-1,0 0 1,0 0-1,-1 0 1,1-1-1,0 1 1,0 0-1,0-1 1,0 1-1,0-1 1,0 1-1,0-1 1,0 0-1,0 1 1,0-1 0,0 0-1,0 0 1,0 1-1,0-1 1,0 0-1,0 0 1,0 0-1,0 0 1,0-1-1,0 1 1,1 0-1,0-1 1,6-1 213,0 0-1,0 0 1,0-1 0,0 0 0,-1-1 0,1 0-1,-1 0 1,0 0 0,0-1 0,-1 0 0,1-1-1,-1 1 1,0-1 0,7-10 0,4-5 301,-1-1 1,-1 0 0,15-30-1,10-30-762,-45 126 311,3-28-410,1 0-1,0 0 1,2 25 0,-1-39 176,1 0 0,-1 0 0,1 0 0,0-1 0,-1 1 0,1 0 0,0-1 0,0 1 0,0 0 0,1-1 0,-1 0 0,0 1 0,0-1 0,1 0 0,-1 1 0,1-1 0,-1 0 1,1 0-1,0 0 0,-1 0 0,1-1 0,0 1 0,0 0 0,-1-1 0,1 1 0,0-1 0,0 0 0,0 1 0,0-1 0,2 0 0,2 0-659,0 1 0,1-2 0,-1 1 0,1 0 0,-1-1 0,0 0 1,13-5-1,12-10-3054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56 143 12844,'0'0'6486,"9"1"-4099,1 0-1922,1 0-1,0-1 1,0 0 0,-1 0 0,1-2 0,0 1 0,-1-1 0,1-1 0,19-7 0,48-30 70,-73 37-507,0 0 1,-1 0-1,1-1 0,-1 0 0,1 0 1,-1 0-1,0 0 0,-1-1 0,1 1 1,-1-1-1,0 0 0,5-10 0,-8 14-26,0 0 0,0 0-1,0 0 1,0 1 0,0-1-1,0 0 1,0 0 0,0 0-1,0 0 1,0 0 0,-1 1-1,1-1 1,0 0-1,-1 0 1,1 0 0,0 1-1,-1-1 1,1 0 0,-1 0-1,1 1 1,-1-1 0,0 0-1,1 1 1,-1-1-1,0 1 1,1-1 0,-1 1-1,0-1 1,1 1 0,-1-1-1,0 1 1,0 0 0,0 0-1,0-1 1,1 1 0,-1 0-1,0 0 1,0 0-1,0 0 1,0 0 0,0 0-1,0 0 1,1 0 0,-2 0-1,-42 1-272,29 2 240,1 1-1,0 0 1,0 1 0,0 0 0,1 1-1,0 0 1,0 2 0,0-1-1,1 1 1,-17 16 0,20-18 84,1 2 0,0-1 0,1 1 1,0 0-1,0 0 0,1 1 0,0 0 0,0 0 1,1 0-1,0 1 0,1 0 0,0 0 0,0 0 1,-3 21-1,6-29-39,1-1-1,0 1 1,0 0 0,0-1 0,1 1 0,-1-1-1,0 1 1,1 0 0,-1-1 0,1 1 0,-1-1 0,1 1-1,0-1 1,-1 1 0,1-1 0,0 0 0,0 1-1,0-1 1,0 0 0,0 0 0,0 1 0,1-1 0,-1 0-1,0 0 1,1 0 0,-1-1 0,1 1 0,-1 0-1,0 0 1,1-1 0,0 1 0,-1-1 0,1 1 0,1-1-1,8 2 66,0 0-1,1-1 1,-1-1-1,13 0 0,-10 0 29,11-1-221,-1 0 0,1-2 0,-1-1 0,40-11 0,-41 8-1474,-1-1 1,34-18-1,8-12-6596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178 395 5733,'0'0'6983,"-11"5"-5173,-1 0-1511,1 1 0,-1 1 1,1-1-1,1 1 0,0 1 1,0 0-1,0 1 0,1 0 1,0 0-1,1 1 0,0 0 1,1 0-1,-8 13 0,11-16-111,1 0-1,0 1 1,0-1-1,0 1 1,1 0-1,0-1 0,1 1 1,-2 16-1,3-24-190,0 1 0,0 0 0,0 0-1,0 0 1,0 0 0,0-1 0,0 1 0,1 0-1,-1 0 1,0 0 0,0 0 0,1-1-1,-1 1 1,1 0 0,-1 0 0,1-1 0,-1 1-1,1 0 1,-1-1 0,1 1 0,-1-1-1,1 1 1,0-1 0,-1 1 0,1-1 0,0 1-1,-1-1 1,1 1 0,0-1 0,0 0-1,1 1 1,1-1 54,0 1 1,0-1-1,0 0 0,0 0 0,0-1 1,0 1-1,0 0 0,0-1 0,4-1 1,3-1 213,-1-1 0,1 0 1,-1 0-1,-1-1 1,10-6-1,8-11 71,-1-2 1,-1 0-1,-1-1 0,-1-2 0,-2 0 1,34-58-1,-40 58-180,0-1 0,-2 0 0,-1-1 1,-1 0-1,-2 0 0,-1-1 0,7-58 1,-14 83-152,1 1 0,-1 0-1,0-1 1,-1 1 0,1-1 0,-1 1 0,1 0 0,-1 0 0,-1-1 0,1 1 0,-3-6 0,3 9-18,-1-1-1,1 1 1,0-1-1,-1 1 1,1 0-1,-1 0 1,1 0-1,-1 0 1,0 0-1,1 0 1,-1 0-1,0 0 1,0 1 0,1-1-1,-1 1 1,0-1-1,0 1 1,0 0-1,0-1 1,0 1-1,0 0 1,0 0-1,0 1 1,0-1-1,0 0 1,1 1 0,-1-1-1,-2 1 1,-7 3-18,0 0 1,0 0 0,0 1 0,1 1-1,-1-1 1,1 2 0,1-1 0,-1 1-1,-15 16 1,13-11 56,0 1-1,0 0 1,1 1-1,1 0 1,-17 31-1,25-41-75,0 0 0,0 0-1,1 0 1,0 1 0,0-1-1,0 1 1,0-1 0,0 6-1,1-8 20,0-1 0,0 0 0,1 0-1,-1 0 1,0 1 0,0-1 0,0 0-1,1 0 1,-1 0 0,1 0 0,-1 0-1,1 1 1,-1-1 0,1 0 0,0 0-1,-1 0 1,1-1 0,0 1 0,0 0-1,0 0 1,0 0 0,0 0 0,0-1-1,0 1 1,0-1 0,0 1 0,0 0-1,0-1 1,0 0 0,0 1 0,0-1-1,3 1 1,18 1-184,1-1-1,39-3 1,-47 1 202,-1 0 1,0 0-1,0 1 0,1 1 1,-1 0-1,0 1 1,0 1-1,0 0 1,0 1-1,16 6 0,-27-8 9,0-1 0,0 1 0,-1-1-1,1 1 1,-1 0 0,1 0 0,-1 0-1,1 1 1,-1-1 0,0 0 0,0 1-1,0-1 1,-1 1 0,1 0-1,0 0 1,-1 0 0,0 0 0,0 0-1,0 0 1,0 0 0,0 0 0,-1 0-1,1 0 1,-1 6 0,-1 2 44,0 0-1,-1-1 1,0 1-1,-1 0 1,-7 18-1,6-20-644,0 1-1,1 0 1,1 0-1,0 0 1,-1 13-1,3-17-5026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 12716,'0'0'5456,"12"-2"-4618,757-212 1757,-635 175-2462,885-320 2426,-868 301-1280,-44 21-595,-71 25-1606,-26 8-3548,-41 9 461,-7 0-3017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4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36 1698,'-8'-5'1999,"-1"0"0,1 0 1,-1 1-1,-11-3 0,13 4-1286,-1 2 0,1-1 0,-1 1 0,1 0 0,-9 0 0,8 1-637,-1 1 0,1 0-1,0 0 1,-1 1 0,1 0-1,0 1 1,0 0-1,0 0 1,1 1 0,-1-1-1,1 2 1,0-1 0,0 1-1,0 0 1,1 0-1,-1 1 1,-7 9 0,-11 15-26,2 0 1,1 1 0,1 1-1,-28 61 1,-49 147 555,94-228-579,-43 108 216,-65 197 254,98-267-484,2 1 0,2 0 1,3 1-1,-1 75 0,8-97-136,1 0 0,1-1 1,2 1-1,1-1 0,1 0 0,2 0 1,1-1-1,1 0 0,1-1 0,22 39 0,-32-63 36,1 1 1,0-1-1,0 0 0,1 0 0,-1 0 0,1 0 0,-1-1 0,1 1 0,0-1 0,0 1 0,0-1 1,1 0-1,-1 0 0,0 0 0,1-1 0,-1 1 0,1-1 0,-1 0 0,1 0 0,0 0 0,5 0 1,-3-1 116,-1 0 1,1-1 0,-1 0-1,1 0 1,-1-1-1,0 0 1,0 0 0,0 0-1,0 0 1,0-1 0,0 1-1,0-1 1,-1-1 0,5-3-1,312-262 4134,-288 241-4259,-2-2 0,-1-1-1,-1-2 1,-2-1-1,-1-1 1,-1-1 0,32-65-1,-34 51 473,-2 0-1,-2 0 0,-2-2 0,-3 0 1,14-95-1,-25 120-336,0 0 0,-2 0 0,-1-1 0,-6-38 0,4 50-45,-2 1 0,0 0 0,-1-1 0,0 1 0,-1 1 0,-1-1 0,0 1 0,-18-25 0,12 22 9,-2 0-1,0 0 1,0 2 0,-2 0 0,0 1 0,-1 0-1,0 2 1,-1 0 0,0 1 0,-1 1 0,0 0 0,-41-12-1,41 17-529,1 0 0,-1 2 0,1 0 0,-1 1 0,-21 1 0,40 1 193,0 0-1,0 0 1,-1 0-1,1 0 1,0 0-1,-1 0 1,1 0 0,0 0-1,0 1 1,-1-1-1,1 1 1,0-1 0,0 1-1,0-1 1,0 1-1,-1-1 1,1 1 0,0 0-1,0 0 1,0 0-1,-1 1 1,-1 8-7418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2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314 232 3523,'0'0'8382,"0"-7"-7726,0-32 348,31 53-1180,9 4 316,1-2 1,0-1-1,81 16 1,135 4 476,452-25 412,-455-15-867,676-41 205,-734 33-227,762-6 30,-173 8-36,-636 4 250,250-6 439,-510 2 309,-459 27-1553,48 1-2,-1885-1 749,1058-30-65,1314 12-217,-4 1 60,0-2 0,1-2 0,-62-15-1,84 11-330,24 1-304,31 0-515,525 9-551,-490 2 1550,237 8 55,1136 23 117,265-71 89,-667-47-113,-1015 81-96,-20 3-2,0 0 1,0-1-1,0-1 1,0 0-1,0 0 0,0-1 1,13-5-1,-23 8 4,1-1 0,-1 1 0,0 0 0,1 0 0,-1 0 0,1-1 0,-1 1 0,1 0 0,-1 0 0,0-1 0,1 1 0,-1 0 0,0-1 0,1 1 0,-1 0 0,0-1 0,1 1 0,-1-1 0,0 1 0,0-1 0,1 1 0,-1 0 0,0-1 0,0 1 0,0-1 0,0 1 0,0-1 0,0 1 0,0-1 0,0 1 0,0-1 0,0 1 0,0-1 0,0 1 0,0-1 0,0 1 0,0-1 0,0 1 0,-1-1 0,1 1 0,0 0 0,0-1 0,0 1 0,-1-1 0,1 1-1,0 0 1,-1-1 0,1 1 0,0-1 0,-1 1 0,1 0 0,0 0 0,-1-1 0,1 1 0,-2-1 0,-24-12 697,-11 1-519,-1 1-1,0 3 1,0 1 0,-69-4 0,-162 10-257,214 2 106,-450 38 138,1 33-634,337-46-28,-236 39-1374,-112 17-3847,292-54 362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3770 627 7143,'0'0'320,"0"-10"657,-3-168 3000,2 174-3925,0-1 0,0 1-1,0-1 1,-1 1 0,1-1 0,-1 1-1,0 0 1,0 0 0,-1 0 0,1 0-1,-1 0 1,0 0 0,0 1 0,0-1-1,-1 1 1,1 0 0,-1 0 0,1 0-1,-1 1 1,-7-5 0,-13-6-23,0 0 0,-35-12 0,39 17 30,-132-51 288,-3 7-1,-305-62 1,265 83 160,-2 9 1,-210 4 0,222 18-473,-354 47-1,457-32-40,0 3 0,2 3 0,0 4 0,1 4 0,2 2 0,-122 71-1,138-65-7,3 2 0,1 3 0,3 2 0,1 3 0,-69 78-1,99-97 34,1 0-1,1 1 1,2 2-1,1 0 1,1 0-1,2 2 1,1 0-1,2 1 0,1 0 1,2 0-1,1 1 1,-6 59-1,12-44-5,1 0-1,2 1 1,3-1-1,2 0 1,23 93 0,-17-105 0,1-1 1,1-1-1,3 0 1,0-1-1,3-1 1,0-1 0,3-1-1,29 34 1,-15-26 0,3-3 0,1-1 0,1-1 1,2-3-1,2-2 0,0-1 0,2-3 1,1-2-1,91 32 0,-29-22 34,1-3 1,2-6 0,178 16-1,-99-27 5,0-8 0,379-39 0,-337 0-17,-2-11 0,238-77 0,-373 90-26,-1-3 0,172-89 0,-232 102 0,0-1 1,-2-2-1,0-1 0,-2-2 1,0-1-1,-2-2 0,-2-1 1,0-1-1,37-58 0,-51 64 11,-1-1-1,-2-1 0,-1 0 0,-1-1 0,-1 0 0,-1 0 0,6-52 1,-6-14 107,-3-104 0,-5 195-124,-1-28 48,-2 1 0,0 0-1,-2-1 1,-2 1 0,-1 1 0,-1 0 0,-1 0-1,-2 0 1,-1 2 0,-1 0 0,-1 0-1,-2 1 1,-1 1 0,-1 1 0,-1 0 0,-33-30-1,18 22 50,-2 2 0,-1 2 0,-1 1 0,-2 2 0,0 2 0,-2 2 0,-1 1 0,0 3 0,-1 2 0,-59-14 0,33 15-129,0 4-1,-1 3 1,0 3-1,0 4 0,0 2 1,0 4-1,-110 20 1,-8 17-3050,-288 104 0,270-74-1727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8632 765 10442,'-10'0'646,"-33"-5"-328,-1-1 1,1-2-1,-65-20 1,42 10 233,-370-132 547,306 98-775,-3 6 0,-147-30 0,-444-20 27,438 66 61,-1519-174-412,1479 174 73,0 15-1,-1 14 1,0 14 0,-473 81-1,425-18 140,3 16 0,-605 235 0,920-304-190,2 2 0,1 2 1,1 3-1,1 2 1,2 2-1,-59 53 1,84-64-30,1 1 0,1 1 0,1 1 1,1 1-1,2 1 0,1 1 0,1 0 1,1 1-1,2 1 0,1 0 0,1 1 1,-13 58-1,20-67 0,2 0 1,0 0-1,1 0 1,1 0-1,1 1 0,1-1 1,1 0-1,1 0 1,2 0-1,0 0 1,1-1-1,1 0 0,1 0 1,1 0-1,1-1 1,1-1-1,1 0 1,0 0-1,2-1 1,0-1-1,1 0 0,1-1 1,1 0-1,0-2 1,24 18-1,-1-7 18,0-2 1,1-2-1,1-1 0,1-3 1,67 20-1,233 44 65,-341-82-76,1098 154 14,11-79-102,-574-43 184,742 1 179,-865-48-170,450-76 0,-194-29-324,1088-342 1,-1755 462 218,352-125-23,-280 94 78,-1-3 1,110-69 0,-173 97-47,-1-2 1,0 1 0,-1-2 0,1 1-1,-2-1 1,1 0 0,7-12 0,-13 17 26,0-1 1,-1 1 0,1-1 0,-1 0 0,0 0 0,0 0 0,-1 0 0,1-1 0,-1 1 0,0 0 0,-1 0 0,1-1 0,-1 1 0,0 0 0,-1-1 0,1 1 0,-1 0 0,0-1 0,-2-6 0,-2 0 71,-1-1 1,0 1 0,-1 0 0,0 1 0,-1 0-1,0 0 1,0 0 0,-17-14 0,-4-2 111,-56-41 1,22 27-154,-2 2 1,-1 4 0,-1 2 0,-101-33 0,-297-69 166,435 127-194,-496-110-351,171 55-3937,176 33-1053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177 114 6182,'0'0'5258,"-3"-12"-3288,-2-6-1361,-17-62 5861,22 81-6413,0-1 0,0 0 0,-1 0 0,1 1 1,0-1-1,0 0 0,0 0 0,0 1 0,-1-1 1,1 0-1,0 0 0,0 1 0,0-1 0,-1 0 1,1 0-1,0 0 0,0 0 0,-1 1 0,1-1 1,0 0-1,0 0 0,-1 0 0,1 0 0,0 0 1,-1 0-1,1 0 0,0 0 0,-1 0 0,1 0 0,0 0 1,0 0-1,-1 0 0,1 0 0,0 0 0,-1 0 1,1 0-1,0 0 0,0 0 0,-1 0 0,1-1 1,0 1-1,0 0 0,-1 0 0,1 0 0,0 0 1,0-1-1,-1 1 0,1 0 0,0 0 0,0-1 0,0 1 1,0 0-1,-1 0 0,1-1 0,0 1 0,0 0 1,0 0-1,0-1 0,0 1 0,0 0 0,0-1 1,0 1-1,0 0 0,0 0 0,0-1 0,0 1 1,0 0-1,0-1 0,0 1 0,-9 20-172,9-19 166,-40 109-31,-25 82 73,59-169-89,2 1 1,0-1-1,1 0 1,1 1 0,1 0-1,3 31 1,-1-52-3,0-1 0,0 1 1,0 0-1,0-1 0,0 1 0,0-1 1,1 0-1,-1 1 0,1-1 1,0 0-1,0 0 0,0 0 1,-1 0-1,2-1 0,-1 1 1,0 0-1,0-1 0,1 1 1,-1-1-1,0 0 0,1 0 1,0 0-1,-1 0 0,1 0 0,-1-1 1,1 1-1,0-1 0,5 1 1,12 1 31,0-1 0,38-2 0,-34 0-11,14 1 169,57-10 0,-28-6-2395,-57 12 82,0 0 0,0 0 0,17-11 0,-7 0-7953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12684,'0'0'5573,"14"-4"-4366,13-2-945,1 1 0,0 2 0,1 1 1,-1 1-1,0 1 0,1 1 0,33 7 1,-53-7-261,0 2 0,0-1-1,-1 1 1,1 0 0,-1 1 0,1 0 0,-1 0 0,0 1 0,12 9 0,-18-11 25,0-1 0,0 0-1,0 1 1,0-1 0,0 1 0,0 0 0,-1 0 0,1-1 0,-1 1 0,0 0 0,0 0 0,0 0 0,0 1 0,-1-1 0,1 0 0,-1 0 0,0 0-1,0 0 1,0 1 0,0-1 0,0 0 0,-1 0 0,1 0 0,-1 0 0,0 0 0,0 0 0,0 0 0,-1 0 0,1 0 0,0 0 0,-4 3 0,-5 10 332,-1 0 1,-1-1 0,0-1 0,-1 0-1,-15 13 1,15-16-277,1 1 0,0 0 0,0 1 0,2 1-1,0 0 1,-12 21 0,17-15-1181,5-19 957,0-1 0,0 1-1,1-1 1,-1 1 0,1-1-1,-1 1 1,0-1 0,1 1 0,-1-1-1,1 0 1,-1 1 0,1-1 0,-1 0-1,1 1 1,-1-1 0,1 0-1,-1 0 1,1 0 0,-1 1 0,1-1-1,0 0 1,-1 0 0,1 0 0,-1 0-1,1 0 1,-1 0 0,1 0-1,0 0 1,-1 0 0,1 0 0,-1 0-1,2-1 1,25-2-5475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13036,'0'0'2013,"9"-7"555,-2 1-2275,0 1 0,0 0 1,0 1-1,1-1 0,0 1 0,0 1 1,0 0-1,0 0 0,1 0 1,-1 1-1,1 0 0,-1 1 1,1 0-1,0 1 0,0-1 0,14 3 1,-21-2-285,0 0 0,-1 0 0,1 1 0,-1-1 0,1 0 0,0 1 0,-1 0 0,1-1 0,-1 1 0,1 0 0,-1 0 0,0 0 0,1 0 0,-1 0 0,0 0 0,0 0 0,1 0 0,-1 1 0,0-1 0,0 0 0,0 1 0,-1-1 0,3 3 0,-3 0 34,1-1 0,0 0-1,-1 0 1,0 1-1,1-1 1,-1 0 0,-1 1-1,1-1 1,0 0-1,-1 1 1,-1 3 0,-1 5 156,-1-1 0,-1 1 0,0-1 0,-1 0 0,-9 15 0,-19 18 334,-28 42 243,58-79-724,0 0 0,0 1 0,1-1-1,0 1 1,0 0 0,1 0 0,0 0-1,0 0 1,1 0 0,-1 8 0,2-14-41,0-1 1,0 0-1,1 0 1,-1 0 0,0 0-1,1 0 1,-1 1 0,0-1-1,1 0 1,-1 0-1,1 0 1,0 0 0,-1 0-1,1 0 1,0 0-1,-1 0 1,1-1 0,0 1-1,0 0 1,0 0-1,0-1 1,0 1 0,0 0-1,1 0 1,36 8 368,-28-9-333,0 0 1,-1 0-1,1-1 1,0 0 0,18-6-1,-25 6-268,1 0-1,-1-1 1,1 0-1,-1 0 1,1 0-1,-1 0 1,0 0-1,0-1 1,0 1-1,0-1 1,4-5-1,-6 6-488,1 0-1,-1-1 1,0 1-1,0 0 1,0-1-1,0 1 1,0 0 0,-1-1-1,1 1 1,-1-1-1,1 0 1,-1-3-1,0-11-5465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9225,'0'0'13773,"69"19"-13581,-22-14-128,8-5-2466,4 0-5125</inkml:trace>
  <inkml:trace contextRef="#ctx0" brushRef="#br0" timeOffset="1">589 95 18642,'0'0'7527,"7"33"-12556,10-33-128,0 0-1025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0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4420,'0'0'21845,"15"0"-21007,33 1-696,487-2 1152,-456-3-5242,115-21 1,-184 22-2566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13965,'0'0'10159,"1"8"-9839,-1 21-55,-1 0 0,-1 0 0,-1-1 0,-9 36 0,-4 30-4,15-91-256,-9 118 169,9-107-195,1 0 0,1 0 0,0 0 0,1 0 0,1 0 0,5 19 0,-8-32-107,1 1 0,-1 0 0,1 0 0,0 0 0,0-1-1,-1 1 1,1 0 0,0-1 0,0 1 0,1-1 0,-1 1 0,0-1 0,0 0 0,1 1 0,-1-1 0,1 0-1,2 2 1,4-10-3648,-5-16-71,-3-16-2389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14638,'0'0'4580,"-21"64"-3267,19-33-480,2 5-673,0 2-96,12 1-1345,5-2-1986,1-5-1217,-4-4-3588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13132,'-3'-8'2648,"1"2"-2305,-10-37 3964,11 42-4166,1-1 0,0 0-1,0 1 1,0-1 0,1 0-1,-1 1 1,0-1 0,1 0-1,-1 1 1,1-1 0,-1 0 0,1 1-1,0-1 1,-1 1 0,1-1-1,0 1 1,0 0 0,0-1-1,0 1 1,1 0 0,-1-1 0,0 1-1,0 0 1,1 0 0,-1 0-1,1 0 1,1-1 0,16-4 11,0 1 1,0 1-1,1 0 1,-1 1-1,1 1 1,-1 1-1,1 1 1,26 3 0,-19-2-106,-10-1-49,-1 2 0,0 0 0,1 0 1,-1 2-1,0 0 0,-1 1 0,1 0 1,18 10-1,-31-14-2,1 1 1,0 0-1,-1 0 0,1 1 1,-1-1-1,1 1 0,-1-1 1,0 1-1,0 0 0,-1 1 1,1-1-1,-1 0 0,1 1 1,-1-1-1,0 1 0,0 0 1,0-1-1,-1 1 0,0 0 1,1 0-1,-1 0 0,-1 0 1,1 1-1,0-1 0,-1 0 1,0 0-1,0 0 0,0 0 1,-1 1-1,0-1 1,1 0-1,-1 0 0,0 0 1,-1 0-1,1 0 0,-1 0 1,-2 3-1,1 1 27,-1 0 1,0 0 0,-1-1-1,0 0 1,0 0-1,0 0 1,-1 0 0,0-1-1,0 0 1,-1 0-1,-7 5 1,13-11-270,24-15-2855,-21 14 3084,0 1 0,0-1 0,0 0 0,0 1 0,0 0 0,-1-1 0,1 1 0,0 0 0,0 0 0,0 0 0,0 0 0,0 1 0,0-1 0,0 0 0,0 1 0,0 0 0,0-1 0,-1 1 0,1 0 0,0 0 0,0 0 1,-1 0-1,1 0 0,-1 0 0,1 0 0,-1 1 0,1-1 0,-1 0 0,0 1 0,0-1 0,1 1 0,-1 0 0,0-1 0,-1 1 0,1 0 0,0 0 0,0-1 0,0 4 0,0-1 133,-1-1 0,0 1 0,0 0 1,0 0-1,0 0 0,-1-1 0,1 1 0,-1 0 0,0 0 0,0-1 0,0 1 0,0-1 0,-1 1 0,0-1 0,0 0 1,0 1-1,0-1 0,0 0 0,-3 3 0,-13 12 864,0-1 0,-1-1-1,-1-1 1,0 0 0,-44 23 0,53-33-889,0 1 1,0-1 0,0-1 0,-1 0-1,0-1 1,1 0 0,-1-1 0,0 0-1,-1-1 1,1-1 0,0 0 0,0 0-1,0-1 1,-14-3 0,25 4-147,-1 0 1,1 0-1,0 0 1,0-1-1,0 1 0,0-1 1,0 1-1,0-1 1,0 1-1,0-1 0,0 1 1,0-1-1,0 0 1,0 1-1,1-1 1,-1 0-1,0 0 0,0 0 1,1 0-1,-1 0 1,0 0-1,1 0 1,-1 0-1,1 0 0,0 0 1,-1-1-1,1 0-152,0 0 0,0 0 0,0 0-1,1 0 1,-1 0 0,0 0 0,1 0-1,0 0 1,-1 0 0,1 0 0,0 1-1,0-1 1,2-3 0,3-2-2180,0-1 0,0 1 1,1 0-1,13-11 0,11-3-12181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17008,'0'0'14446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251 119 13293,'0'0'3117,"-4"-8"348,3 4-3253,-1 0-1,0 0 1,0 0 0,-1 0 0,1 0-1,-1 1 1,0-1 0,0 1 0,0 0-1,0 0 1,0 0 0,-1 0 0,0 1-1,1-1 1,-1 1 0,0 0 0,0 0-1,0 0 1,0 1 0,0-1 0,-1 1-1,1 0 1,0 0 0,-1 0 0,1 1-1,-1 0 1,1 0 0,0 0 0,-6 1-1,4 0-192,0 1-1,0 0 1,1 0-1,-1 0 1,0 1-1,1 0 1,0 0-1,-1 0 1,1 1-1,0 0 1,1 0-1,-1 0 1,1 0-1,0 1 1,0-1-1,0 1 1,1 0-1,-4 7 1,1-4 10,1 1 1,0 0 0,1 0-1,0 1 1,0 0 0,1-1 0,0 1-1,1 0 1,0 1 0,0 11-1,2-21-26,0 0 1,1 0-1,-1 0 0,0 0 0,1 0 0,-1 0 0,1 0 0,0 0 0,-1 0 0,1 0 0,0-1 0,-1 1 0,1 0 0,0 0 0,0-1 0,0 1 0,-1-1 0,1 1 0,0-1 0,0 1 0,0-1 0,0 1 0,0-1 0,0 0 0,0 1 0,0-1 0,0 0 0,0 0 0,1 0 0,-1 0 0,0 0 1,0 0-1,0 0 0,0 0 0,0 0 0,2-1 0,44-8 130,-23-1-106,0-1 0,-1-1 0,42-29 1,-46 27-24,1 1 0,0 2 0,1 0 0,0 0 0,30-8 0,-50 18-5,0 1 0,-1 0 0,1 0 0,-1 0 0,1-1-1,-1 1 1,1 0 0,-1 0 0,1 0 0,0 0-1,-1 0 1,1 0 0,-1 0 0,1 0 0,-1 0 0,1 1-1,-1-1 1,1 0 0,0 0 0,-1 0 0,1 1-1,-1-1 1,1 0 0,-1 0 0,0 1 0,1-1-1,-1 1 1,1-1 0,-1 0 0,1 1 0,-1-1 0,0 1-1,1-1 1,-1 1 0,0-1 0,0 1 0,1-1-1,-1 1 1,0-1 0,0 2 0,-3 31 9,-20 31 251,12-44-2,8-15-103,0-1 0,1 0 0,0 1 1,0-1-1,0 1 0,1-1 0,-1 1 0,-1 9 1,5-14-122,0 0 1,0 0 0,-1-1-1,1 1 1,0 0 0,-1-1-1,1 0 1,0 1 0,-1-1-1,1 0 1,-1 0 0,2-1-1,3-4-9,0 0-1,0-1 1,-1 1-1,0-1 0,-1 0 1,1-1-1,-1 1 1,-1-1-1,1 0 0,2-13 1,1 0-19,-1-2 0,4-38 0,-11 47-207,-4 20 55,-5 20 20,10-23 129,0-1 0,0 1 0,0-1-1,0 1 1,0 0 0,0-1-1,1 1 1,-1 0 0,1-1 0,-1 1-1,1-1 1,0 0 0,0 1-1,1-1 1,-1 1 0,0-1 0,1 0-1,-1 0 1,1 0 0,0 0-1,0 0 1,-1 0 0,1-1 0,1 1-1,-1 0 1,0-1 0,0 0-1,0 1 1,1-1 0,-1 0 0,1 0-1,-1-1 1,1 1 0,-1 0-1,1-1 1,-1 1 0,5-1-1,1 1 32,0 0 0,0-1 0,0 0 0,0 0 0,0-1 0,0 0-1,0-1 1,0 1 0,0-2 0,0 1 0,12-7 0,-9 4-19,-1-1 0,0-1 0,0 0 0,-1 0 0,0-1 0,0 0 0,-1 0 0,0-1 1,0 0-1,-1-1 0,0 1 0,-1-1 0,8-16 0,-14 26-14,-1 0 0,1 0 1,0 0-1,0 0 0,0 0 0,0 0 0,0 0 0,-1 0 0,1 0 1,0 0-1,0 0 0,0 0 0,0-1 0,0 1 0,0 0 1,0 0-1,-1 0 0,1 0 0,0 0 0,0 0 0,0 0 0,0 0 1,0-1-1,0 1 0,0 0 0,0 0 0,0 0 0,0 0 1,0 0-1,0-1 0,-1 1 0,1 0 0,0 0 0,0 0 0,0 0 1,0 0-1,0-1 0,0 1 0,0 0 0,1 0 0,-1 0 0,0 0 1,0-1-1,-10 11-2,2 2 74,1 0-1,0 0 1,1 1-1,0 0 1,1 0-1,1 0 1,0 1-1,1-1 0,0 1 1,1 0-1,1 0 1,-1 16-1,3-28-70,-1 0 0,1-1-1,-1 1 1,1 0 0,0 0-1,0-1 1,0 1 0,0 0-1,0-1 1,0 1 0,0-1 0,0 1-1,1-1 1,-1 0 0,0 1-1,1-1 1,0 0 0,-1 0-1,1 0 1,-1 0 0,1 0-1,0-1 1,0 1 0,-1 0-1,4 0 1,23 3-1846,-3-9-4026,-8-7-2094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14350,'0'0'8717,"0"8"-7660,-3 28-336,-1 0 1,-2 0-1,-2-1 0,-20 59 1,11-40-379,-10 60-1,26-112-326,-1 23 6,2-25-19,0 0-1,0 1 0,-1-1 1,1 0-1,0 1 0,0-1 1,0 0-1,0 0 1,0 1-1,0-1 0,0 0 1,0 1-1,0-1 0,0 0 1,0 0-1,0 1 0,0-1 1,0 0-1,1 0 0,-1 1 1,0-1-1,0 0 0,0 1 1,0-1-1,0 0 1,1 0-1,-1 0 0,0 1 1,0-1-1,0 0 0,1 0 1,-1 0-1,0 1 0,0-1 1,1 0-1,-1 0 0,0 0 1,0 0-1,1 0 0,-1 0 1,0 0-1,0 0 1,1 1-1,-1-1 0,0 0 1,1 0-1,-1 0 0,0 0 1,0 0-1,1 0 0,-1-1 1,0 1-1,0 0 0,1 0 1,-1 0-1,0 0 0,1 0 1,-1 0-1,0 0 1,0-1-1,1 1 0,-1 0 1,0 0-1,0 0 0,0 0 1,1-1-1,-1 1 0,0 0 1,0-1-1,7-5-29,-1-1 1,0 0-1,-1 0 0,0 0 1,0-1-1,0 0 0,6-15 1,23-69-1378,-20 51 758,-11 33 624,8-14-392,-11 22 402,1 0-1,-1-1 1,1 1-1,-1 0 1,1 0-1,-1 0 1,1 0-1,-1 0 1,1 0-1,0 0 1,-1 0 0,1 0-1,-1 0 1,1 0-1,-1 0 1,1 0-1,-1 0 1,1 0-1,0 1 1,-1-1-1,1 0 1,-1 0-1,1 1 1,-1-1-1,0 0 1,1 1-1,-1-1 1,1 1 0,-1-1-1,1 0 1,-1 1-1,0-1 1,1 1-1,-1-1 1,0 1-1,1 0 1,2 3 27,1-1-1,0 0 1,1 0 0,-1 0 0,0-1-1,1 1 1,-1-1 0,1 0 0,0-1 0,0 1-1,0-1 1,0 0 0,0 0 0,0 0-1,0-1 1,0 1 0,0-1 0,0-1 0,0 1-1,9-3 1,-1 1 80,-1-1-1,1 0 1,-1-1 0,0 0-1,0-1 1,0-1 0,11-7-1,-11 5-50,-1 0-1,0 0 0,0-1 0,-1-1 1,12-14-1,-18 20-28,0-1 1,0-1-1,-1 1 1,1 0-1,-1-1 0,-1 0 1,1 0-1,-1 0 1,0 0-1,0 0 0,-1 0 1,0-1-1,1-9 1,-2 15-19,0 0 1,0 1-1,0-1 1,1 0-1,-2 0 1,1 1-1,0-1 1,0 0-1,0 0 1,0 1-1,0-1 1,-1 0-1,1 1 1,0-1-1,-1 0 1,1 1-1,0-1 1,-1 0-1,1 1 1,-1-1-1,1 1 1,-1-1-1,1 1 1,-1-1-1,1 1 1,-1-1-1,0 1 1,1-1-1,-1 1 1,0 0-1,1-1 1,-1 1-1,-1 0 1,0 0-11,0 0 0,0 0 0,-1 0-1,1 0 1,0 1 0,0-1 0,-1 1 0,1-1 0,0 1 0,0 0 0,-3 1-1,-3 2-19,-1 1-1,1 0 0,0 1 0,-12 9 0,7-1 74,1 0 0,0 0 0,1 1 0,-17 30 0,23-36 29,0 0-1,1 0 0,1 1 0,-1-1 0,1 1 1,1 0-1,0-1 0,0 1 0,1 0 1,0 17-1,2-25-65,-1 0 0,0 0 0,1 0 0,-1-1 0,1 1 1,0 0-1,0-1 0,0 1 0,-1 0 0,2-1 0,-1 1 0,0-1 1,0 1-1,0-1 0,1 0 0,-1 0 0,0 1 0,1-1 0,-1 0 1,1 0-1,0 0 0,-1-1 0,1 1 0,0 0 0,-1-1 0,1 1 1,0-1-1,0 1 0,0-1 0,3 0 0,8 2 14,0-1-1,0-1 1,19-2-1,-11 1-24,18-3-321,-30 2 262,-1 1 1,1 0-1,0 1 0,0 0 1,-1 0-1,15 3 0,-23-3 68,1 0 0,-1 1 1,1-1-1,-1 1 0,0-1 0,1 1 0,-1-1 0,0 1 0,1-1 1,-1 1-1,0-1 0,1 1 0,-1 0 0,0-1 0,0 1 0,0-1 1,0 1-1,0 0 0,0-1 0,0 1 0,0 0 0,0-1 1,0 1-1,0-1 0,0 1 0,0 0 0,0-1 0,0 1 0,-1-1 1,1 2-1,-7 18 358,3-11-58,-2 0 0,1 0-1,-1 0 1,-12 13 0,-10 1-1004,26-22 373,0 0 1,0 0-1,1 0 0,-1-1 1,0 1-1,0-1 1,0 1-1,0-1 1,0 0-1,0 1 1,0-1-1,0 0 1,0 0-1,-2-1 1,-11-5-6424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15727,'0'0'5445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10282,'0'0'12945,"8"9"-12037,-5-5-825,1-1-19,-1 1-1,0 0 0,0 0 0,0 0 1,0 0-1,-1 0 0,1 1 0,-1-1 0,0 1 1,-1-1-1,1 1 0,-1 0 0,0 0 1,0-1-1,0 1 0,0 5 0,-5 38 610,3-36-420,0 0 0,0 0 0,1 0 0,2 21 0,-1-32-244,0 0-1,-1 0 0,1 0 1,0 1-1,0-1 1,-1 0-1,1 0 1,0 0-1,0 0 1,0 0-1,0-1 1,1 1-1,-1 0 1,0 0-1,0-1 1,0 1-1,0-1 0,1 1 1,-1-1-1,0 1 1,1-1-1,-1 0 1,0 0-1,1 1 1,-1-1-1,0 0 1,1 0-1,-1-1 1,1 1-1,-1 0 1,0 0-1,2-1 0,46-12 204,-27 1-190,-1-1-1,0-1 0,-1-1 1,-1 0-1,-1-2 0,32-35 1,-57 61 173,1 1 0,0 0 0,0 0 0,1 0 0,0 0 1,1 1-1,1 0 0,-4 12 0,8-22-187,-1-1 0,1 1 0,-1-1 0,1 1 0,-1-1 0,1 0 0,-1 1 0,1-1 0,-1 1 0,1-1 0,0 0 0,-1 0 0,1 1 0,-1-1 0,1 0 0,0 0 0,-1 0 0,1 0 0,0 0 0,0 0 0,-1 0 0,1 0 0,0 0 0,-1 0 0,1 0 0,0 0 0,-1 0 0,1 0 0,-1-1 0,1 1 0,0-1 0,25-5 72,32-27-237,-47 26 79,0 0 0,0 1 0,1 0 0,0 0 1,14-4-1,-25 11 76,0-1 0,-1 0 1,1 1-1,-1-1 0,1 1 1,-1-1-1,1 1 0,-1-1 1,0 1-1,1-1 0,-1 1 1,0 0-1,1-1 0,-1 1 1,0-1-1,0 1 0,1 0 1,-1-1-1,0 1 0,0 0 1,0-1-1,0 1 0,0 0 1,0-1-1,0 1 0,0 0 1,0-1-1,-1 2 0,2 29 57,-2-24-67,1-5 10,0 1 0,0-1 0,0 1 0,0-1 0,0 1 0,1-1 0,-1 0 0,1 1 0,-1-1 0,1 1 0,0-1 0,0 0 0,1 3 0,-1-5-146,1 1 0,-1 0 0,1 0 0,-1-1 0,1 1 0,-1 0 0,1-1 0,0 0 0,-1 1 0,1-1 1,-1 0-1,1 0 0,0 0 0,-1 0 0,1 0 0,0 0 0,-1-1 0,1 1 0,0 0 0,-1-1 0,4-1 0,18-8-4480,2-8-3663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72 14414,'0'0'15556,"9"2"-15396,-4-1-152,-1 0-1,1-1 1,-1 1 0,1-1 0,-1 0 0,1 0 0,0-1-1,-1 0 1,1 0 0,-1 0 0,7-2 0,-9 2-8,1 0 0,-1 0-1,0-1 1,0 1 0,1-1 0,-1 1 0,0-1 0,-1 0 0,1 1 0,0-1 0,0 0-1,-1 0 1,1-1 0,-1 1 0,0 0 0,1 0 0,-1-1 0,0 1 0,-1 0 0,1-1-1,0 1 1,-1-1 0,1 1 0,-1-1 0,0 0 0,1 1 0,-2-3 0,1 4-5,0 1 0,0-1 1,0 0-1,-1 1 1,1-1-1,0 1 1,-1-1-1,1 1 0,0-1 1,-1 1-1,1-1 1,-1 1-1,1 0 1,-1-1-1,1 1 0,-1-1 1,1 1-1,-1 0 1,1 0-1,-1-1 0,0 1 1,1 0-1,-1 0 1,1 0-1,-1-1 1,0 1-1,1 0 0,-1 0 1,1 0-1,-1 0 1,0 0-1,1 0 1,-1 1-1,1-1 0,-1 0 1,0 0-1,1 0 1,-1 1-1,-28 9-142,22-4 138,1 0 0,-1 1 0,1 0 0,1 1 0,-1-1 0,1 1 0,0 0 0,1 0 0,-5 12 0,7-14 6,0-1 0,0 0 1,0 0-1,1 1 0,0-1 1,0 1-1,0 0 0,1-1 0,-1 1 1,1-1-1,1 1 0,-1 0 1,1-1-1,0 1 0,0-1 1,1 1-1,2 5 0,-2-8-102,0-1 1,-1 0-1,2 1 0,-1-1 0,0 0 1,0 0-1,1 0 0,-1-1 1,1 1-1,-1 0 0,1-1 0,0 0 1,0 0-1,-1 0 0,1 0 0,0 0 1,0 0-1,0-1 0,0 1 0,0-1 1,0 0-1,0 0 0,0 0 1,0 0-1,0-1 0,0 1 0,4-2 1,0 1-783,0-1 1,1 0-1,-1 0 0,0-1 1,0 1-1,-1-2 1,1 1-1,0-1 1,11-9-1,9-17-5204,0-6-971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10666,'0'0'12871,"-6"10"-10741,-1 5-1745,1-1 0,0 1 0,0 0 0,2 1 0,0-1 0,0 1 0,2 0 0,-2 28 0,4-25-454,1 0 1,1 0 0,1-1-1,0 1 1,2-1 0,0 0-1,1 0 1,0-1 0,18 32-1,-24-48 69,0-1 0,0 0 0,0 1 0,0-1 0,0 0 0,1 1 0,-1-1 0,0 0 0,0 0 0,0 1 0,0-1 0,1 0 0,-1 0 0,0 1 0,0-1 0,1 0 0,-1 0 0,0 0 0,0 0 0,1 1 0,-1-1 0,0 0 0,1 0 0,-1 0 0,0 0 0,1 0 0,-1 0 0,0 0 0,1 0 0,-1 0 0,0 0 0,1 0 0,-1 0 0,0 0 0,1 0 0,-1 0 0,0 0 0,0 0 0,1 0 0,-1 0 0,0 0 0,1 0-1,-1-1 1,0 1 0,1 0 0,-1 0 0,0 0 0,0-1 0,1 1 0,-1 0 0,0 0 0,0-1 0,0 1 0,1 0 0,-1 0 0,0-1 0,0 1 0,0 0 0,0-1 0,0 1 0,0 0 0,0-1 0,1 1 0,-1 0 0,0-1 0,0 1 0,6-22 81,-1-28-27,-1-73-1,-4 124-47,0 1 0,0-1 0,0 1-1,0-1 1,0 1 0,0-1 0,0 0 0,1 1 0,-1-1-1,0 0 1,1 1 0,-1-1 0,1 0 0,0 1 0,-1-1 0,1 0-1,0 0 1,0 0 0,0 0 0,0 0 0,0 0 0,0 0-1,0 0 1,0 0 0,0 0 0,0 0 0,1-1 0,-1 1-1,0 0 1,0-1 0,3 1 0,7 3 12,1-1-1,-1 0 1,1-1 0,0 0-1,-1-1 1,1-1-1,0 0 1,0 0 0,18-3-1,-22 1-12,1 1-1,-1-1 0,0 0 0,0-1 1,0 0-1,0 0 0,0-1 0,-1 1 1,0-2-1,0 1 0,0-1 0,0 0 1,-1-1-1,7-6 0,-6 0 111,-13 11 0,-18 18-94,17-10-21,0 1 0,1 0 0,-1 1 0,2-1 0,-1 1 0,1 0 0,0 1 0,1-1 0,0 1 0,1 0 0,0 0 0,0 0 0,1 0 0,1 0 0,-1 17 0,2-26-17,0 0 0,0 0-1,0-1 1,0 1 0,0 0 0,1 0 0,-1 0 0,0 0-1,0 0 1,1 0 0,-1-1 0,1 1 0,-1 0-1,1 0 1,-1-1 0,1 1 0,0 0 0,-1-1-1,1 1 1,0 0 0,-1-1 0,1 1 0,0-1-1,0 1 1,0-1 0,-1 1 0,1-1 0,0 0 0,0 0-1,0 1 1,0-1 0,0 0 0,0 0 0,-1 0-1,1 0 1,0 0 0,0 0 0,0 0 0,0 0-1,0 0 1,0 0 0,0-1 0,0 1 0,1-1-1,2 0-416,-1 0-1,0 0 0,1 0 1,-1 0-1,0 0 0,0-1 1,0 0-1,0 0 0,0 0 1,0 0-1,3-3 0,12-20-6659,0-6-4106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14542,'0'0'8184,"-2"10"-7250,1-5-924,0-3-24,0 0 0,0 1 0,1-1 0,-1 0 0,1 0 0,0 1 0,0-1 0,0 0 0,0 1 0,0-1 0,0 0 0,0 0 0,1 1 0,-1-1 0,1 0 0,0 0 0,0 0 0,0 1 0,0-1 0,0 0 0,0 0 0,0 0 0,1-1 0,-1 1 0,1 0 0,-1 0 0,1-1-1,0 1 1,-1-1 0,1 1 0,0-1 0,0 0 0,0 0 0,4 2 0,5 1-1368,1 1-1,0-2 1,-1 0 0,1 0-1,0-1 1,0 0-1,1-1 1,13-1-1,3-3 378,-15-5 12527,-24 12-5913,-2 7-7211,9-7 1692,1-1 0,-1 1 0,1-1 0,-1 1 0,1 0 0,0 0 0,0 0 0,1 0 0,-1 0 0,1 0 0,0 0 0,0 1 0,0-1 0,0 0 0,1 1 0,0-1 0,0 0 0,0 1 0,1-1 0,-1 1 0,1-1 0,0 0 0,0 0 0,0 1 0,1-1 0,0 0 0,3 5 0,-5-8-63,1 0-1,-1-1 1,1 1 0,-1 0-1,0 0 1,1-1 0,-1 1-1,1 0 1,-1 0 0,0-1-1,0 1 1,0 0 0,1 0-1,-1 0 1,0 0 0,0-1-1,0 1 1,0 0 0,-1 0-1,1 0 1,0 0 0,0-1-1,0 1 1,-1 0 0,1 0-1,0 0 1,-1-1 0,0 2-1,-21 17 1012,-10-7-1731,7-10-3730,19-6-3093,5-8-7138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14382,'0'0'8680,"61"-53"-7783,-9 34 128,14-1-193,12 0-127,3 1-321,5 4-255,-1 3-97,-4 4-32,-15 5-609,-15 3-928,-17 0-1634,-17 0-2211,-15 7-575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40 279 9001,'0'0'7110,"3"-8"-3586,8-25-610,-10 33-2871,-1 0-1,0 0 1,0-1 0,0 1-1,0 0 1,1 0-1,-1 0 1,0-1-1,0 1 1,0 0 0,0 0-1,0 0 1,0-1-1,1 1 1,-1 0-1,0 0 1,0-1 0,0 1-1,0 0 1,0 0-1,0-1 1,0 1-1,0 0 1,0 0 0,0-1-1,0 1 1,0 0-1,0 0 1,-1-1-1,1 1 1,0 0-1,0 0 1,0 0 0,0-1-1,0 1 1,0 0-1,-1 0 1,1 0-1,0-1 1,0 1 0,0 0-1,0 0 1,-1 0-1,1 0 1,0-1-1,0 1 1,0 0 0,-1 0-1,1 0 1,0 0-1,0 0 1,-1 0-1,1 0 1,0 0 0,0 0-1,-1 0 1,1 0-1,0 0 1,0 0-1,-1 0 1,1 0-1,0 0 1,0 0 0,-1 0-1,1 0 1,0 0-1,-12 6 64,8-2-85,1-1 1,0 1 0,0 0-1,0 0 1,0 0 0,0 0-1,1 0 1,0 1 0,0-1-1,0 1 1,1 0-1,-1-1 1,1 1 0,0 0-1,0 0 1,1 0 0,0-1-1,0 8 1,0-11-19,0-1 1,0 1 0,1 0-1,-1 0 1,1-1-1,-1 1 1,0 0 0,1-1-1,-1 1 1,1 0-1,0-1 1,-1 1 0,1-1-1,-1 1 1,1-1 0,0 1-1,-1-1 1,1 0-1,0 1 1,0-1 0,-1 0-1,1 1 1,0-1-1,0 0 1,0 0 0,-1 0-1,1 0 1,0 0-1,0 0 1,0 0 0,0 0-1,-1 0 1,1 0-1,0 0 1,0 0 0,0 0-1,1-1 1,34-9 217,-21 2-154,0-1 0,0-1 0,-1 0 0,0-1 0,-1-1 0,20-21 0,61-86-29,-84 106-27,-1-1 1,0 0-1,-1-1 1,0 0 0,9-28-1,-31 49 10,0 7 4,0 0-1,0 1 0,1 1 0,-15 24 0,22-31 83,0 0 0,1 1 0,0 0 0,1 0 0,0 0 0,1 0 0,0 1 0,0 0 0,1-1 0,-2 18 0,4-26-108,0 1 1,0-1 0,1 1 0,-1-1-1,0 1 1,1-1 0,-1 1-1,1-1 1,0 0 0,-1 1 0,1-1-1,0 0 1,0 0 0,0 0 0,0 1-1,0-1 1,0 0 0,0 0-1,0 0 1,0-1 0,0 1 0,1 0-1,-1 0 1,0-1 0,1 1 0,-1 0-1,0-1 1,1 0 0,-1 1-1,1-1 1,-1 0 0,1 0 0,-1 1-1,1-1 1,-1 0 0,1-1-1,-1 1 1,1 0 0,-1 0 0,3-1-1,10-1-255,0-1 0,-1 0 0,18-6-1,-23 6 66,-8 4 196,1-1 0,-1 1 0,0-1 0,1 1 0,-1-1 0,0 1 0,1 0 0,-1-1-1,0 1 1,0-1 0,0 1 0,0 0 0,1-1 0,-1 1 0,0 0 0,0-1 0,0 1 0,0 0 0,0-1 0,0 1 0,-1-1 0,1 1 0,0 0 0,0-1 0,0 1 0,-1-1 0,1 1 0,0 0 0,-1 0 0,-6 28 138,6-26-126,0 2-5,0 0 3,-1 1-1,1 0 1,0 0 0,0 0 0,0 0 0,1 11 0,1-15-16,-1-1 1,1 1-1,-1-1 0,1 0 0,-1 1 1,1-1-1,0 0 0,0 0 0,0 1 1,0-1-1,0 0 0,0 0 1,0 0-1,0 0 0,0 0 0,0 0 1,0 0-1,1-1 0,-1 1 0,0 0 1,0-1-1,1 1 0,-1-1 0,1 1 1,-1-1-1,1 0 0,-1 1 1,0-1-1,1 0 0,-1 0 0,1 0 1,-1 0-1,3-1 0,3 1-198,1 0 0,-1-1 0,0 0 0,0-1 0,13-3 0,-8 1-986,-1-1 0,1-1 0,-1 1-1,-1-2 1,17-12 0,-16 11-78,-1-1 1,0 0-1,0-1 1,-1 0-1,8-13 1,-12 16 858,-1 0 0,0-1 0,0 0 0,5-13 1,-9 20 598,1 1-1,-1-1 1,0 0 0,1 1 0,-1-1 0,0 0 0,0 1 0,1-1 0,-1 0 0,0 0-1,0 1 1,0-1 0,0 0 0,0 1 0,0-1 0,0 0 0,0 0 0,0 1 0,0-1 0,-1 0-1,1 1 1,0-1 0,0 0 0,-1 0 0,1 1 0,0-1 0,-1 1 0,1-1 0,-1-1 0,-19 8 2953,14-2-2566,1 0 0,0 0 0,-1 1-1,1-1 1,1 1 0,-5 6 0,8-11-542,1 0 0,0 0-1,0 0 1,-1 1 0,1-1 0,0 0 0,0 1 0,0-1-1,-1 0 1,1 0 0,0 1 0,0-1 0,0 0-1,0 1 1,-1-1 0,1 0 0,0 1 0,0-1 0,0 0-1,0 1 1,0-1 0,0 0 0,0 1 0,0-1-1,0 0 1,0 1 0,0-1 0,0 0 0,0 1 0,1-1-1,-1 0 1,0 1 0,0-1 0,0 0 0,0 1-1,1-1 1,-1 0 0,0 0 0,0 1 0,0-1 0,1 0-1,0 1 1,18-3 693,26-15-504,-42 15-180,19-7-30,-11 6 260,-1-2-1,1 1 1,-1-1 0,0-1-1,0 0 1,17-13-1,-27 19-238,0-1-1,0 1 1,1 0-1,-1-1 1,0 1-1,1 0 1,-1-1-1,0 1 1,0-1-1,0 1 1,1 0-1,-1-1 1,0 1-1,0-1 1,0 1-1,0-1 1,0 1-1,0 0 1,0-1-1,0 1 1,0-1-1,0 1 1,0-1-1,0 1 1,0 0-1,0-1 1,-1 1-1,1-1 1,0 1-1,0-1 1,0 1-1,-1 0 1,1-1-1,0 1 1,-1-1-1,-17-10 300,-23 1-269,37 9-35,-1 2 0,1-1 0,-1 1 0,1-1 0,-1 1 0,1 0-1,0 1 1,-1-1 0,1 1 0,0 0 0,0 0 0,0 0 0,0 1-1,0-1 1,1 1 0,-1 0 0,1 0 0,-1 0 0,1 0 0,0 1-1,-3 4 1,3-4 0,0 0-1,1 0 1,-1 0-1,1 1 0,0-1 1,0 1-1,0-1 1,1 1-1,-1 0 0,1-1 1,0 1-1,1 0 1,-1 0-1,1 0 0,0 0 1,0-1-1,1 1 1,-1 0-1,1 0 0,2 6 1,-1-8-90,0 0 0,0 0 1,0 0-1,0 0 0,0-1 0,1 1 1,0-1-1,-1 1 0,1-1 0,0 0 1,0 0-1,0 0 0,0-1 0,1 1 1,-1-1-1,0 0 0,1 1 0,6 0 1,4 1-1556,0 0 0,0-1 1,18 1-1,6-3-4812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 14478,'0'0'11947,"-12"-4"-11477,7 2-420,0 0 1,0 1 0,0-1-1,0 1 1,-1 0-1,1 1 1,0-1-1,-1 1 1,1 0 0,-1 1-1,1-1 1,0 1-1,-1 0 1,1 0 0,0 0-1,0 1 1,0 0-1,0 0 1,0 0 0,-8 6-1,11-7-1,-3 2 2,0-1 1,1 1-1,-1 0 0,1 1 1,0-1-1,0 1 1,0 0-1,0 0 1,0 0-1,1 0 1,0 0-1,0 1 0,-4 7 1,7-11-51,0-1 0,1 1-1,-1-1 1,0 1 0,0 0 0,0-1 0,0 1 0,0-1 0,1 1-1,-1-1 1,0 1 0,1-1 0,-1 1 0,0-1 0,1 1 0,-1-1-1,0 0 1,1 1 0,-1-1 0,1 1 0,-1-1 0,1 0 0,-1 1 0,1-1-1,-1 0 1,1 0 0,-1 1 0,1-1 0,-1 0 0,1 0 0,0 0-1,0 0 1,24 3 28,-20-3-27,72 3-395,-37-2-91,1 1 0,-1 2 0,0 1-1,46 13 1,-84-17 484,-1-1 0,1 1 0,0-1 0,-1 1 0,1-1 0,0 1 0,-1 0 0,1 0 0,-1 0 1,1 0-1,-1 0 0,0 0 0,1 0 0,1 3 0,-3-3 26,0-1 1,0 1 0,0-1 0,0 1 0,0-1 0,0 1-1,0-1 1,0 1 0,0-1 0,0 1 0,0-1-1,0 1 1,0-1 0,0 1 0,0-1 0,-1 1-1,1-1 1,0 1 0,0-1 0,-1 0 0,1 1-1,0-1 1,-1 1 0,1-1 0,0 0 0,-1 1 0,1-1-1,-1 0 1,1 1 0,-1-1 0,-5 4 244,0-1-1,0 0 1,0 0 0,-1-1-1,-10 4 1,13-5-221,-130 33 2042,43-19-4053,82-15-2293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10 16496,'14'-9'7763,"-25"24"-3739,3-4-4985,-43 50 674,-1-1 1,-92 77-1,140-134 15,-31 25-1427,8-18-4225,18-13 9,8-12-3118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11018,'0'0'9834,"62"72"-8937,-39-43-65,0 1-351,1-1-289,4-2-128,2-1-32,1-3-288,1-6-1025,-2-4-1410,-2-9-2049,0-4-3204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16111,'0'0'10826,"83"-37"-10121,-21 20-128,13 3-449,8 5-96,4 5-64,-6 4-1121,-9 0-2595,-10 0-3010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16239,'0'0'9802,"68"-13"-9034,-18 8-191,11 0-417,5 0-128,-2 2 0,-2 2-833,-15-1-1441,-11 2-1858,-17-3-2466</inkml:trace>
  <inkml:trace contextRef="#ctx0" brushRef="#br0" timeOffset="1">21 140 14670,'0'0'2146,"76"-6"1249,-18-4-1409,3 1-1089,10 1-609,-3-1-256,7 4-1826,-9-1-4323,-2-1-8617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9257,'0'0'12662,"11"-2"-11129,21-6-589,1-2 1,-2-1 0,1-1 0,42-23 0,-35 13-874,-1-1 0,-1-2 0,-2-2 1,0-1-1,52-55 0,-84 80-64,-1 1-2,0 0 0,0-1 0,0 1 1,0 0-1,0-1 0,0 1 0,0-1 1,-1 1-1,1-1 0,-1 0 0,0 0 1,0 0-1,0 0 0,1-5 0,-19 19-245,3 3 214,1-1-1,0 2 1,1 0-1,1 0 1,-11 21-1,16-27 72,1 1 0,1 1-1,-1-1 1,2 0-1,-1 1 1,1 0-1,1 0 1,0 0-1,1 0 1,-1 16-1,4-20-203,0 0 0,0-1-1,1 1 1,0-1 0,0 0-1,0 1 1,1-1 0,0-1 0,0 1-1,0 0 1,1-1 0,8 8-1,13 17-11579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12075,'0'0'13325,"62"7"-11916,-5-17-640,3-1-288,8 1-129,0 2-224,-2 1-128,-12 4-128,-7-1-801,-11 4-673,-15 0-640,-6 0-1729,-9 0-3204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11147,'0'0'2941,"-8"10"262,6-8-3104,-8 12 1312,0 1 0,-13 22 0,21-32-1193,-1 0-1,1 0 0,0-1 1,0 1-1,1 0 1,0 1-1,-1-1 0,2 0 1,-1 0-1,1 0 0,-1 1 1,1-1-1,1 0 0,-1 0 1,3 9-1,-3-13-181,1 0 0,0 0 0,0 0 0,0 0 0,0 0 0,0 0 0,1-1 0,-1 1 0,0 0 0,0-1 0,1 1 0,-1 0 0,0-1 0,0 0 0,1 1 0,-1-1 0,1 0 0,-1 0 0,0 1 0,1-1 0,-1 0 0,0 0 1,1-1-1,-1 1 0,1 0 0,1-1 0,38-8 982,-21 0-885,-1-1 0,27-19 0,-27 16-135,42-21 0,-61 34-5,1 0-1,-1 0 0,0 0 0,1-1 1,-1 1-1,1 0 0,-1 0 0,0 0 0,1 0 1,-1 0-1,1 0 0,-1 0 0,1 0 1,-1 0-1,0 0 0,1 0 0,-1 0 1,1 0-1,-1 0 0,1 0 0,-1 0 0,0 1 1,1-1-1,-1 0 0,1 0 0,-1 0 1,0 1-1,1-1 0,-1 0 0,0 1 1,1-1-1,-1 0 0,1 1 0,3 19-56,-9 39 411,2-29 125,13 11-1499,-5-28-3102,6-15-14689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11755,'0'0'13373,"19"-4"-12247,163-35-768,271-22 0,-419 60-2027,-29 1-2041,-21 0-11539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11307,'0'0'12139,"81"15"-10121,-13-32-865,7-1-736,3 2-353,8 2-385,-8 6-1280,-12 3-3684,-14 2-2595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 9449,'0'0'9556,"9"-3"-7848,20-5-1144,1 1 1,0 2-1,0 1 0,0 2 1,0 0-1,36 4 0,-63-2-554,-1 0-1,1 0 1,0 0 0,-1 1-1,1-1 1,0 1-1,-1-1 1,1 1-1,-1 0 1,1 0 0,-1 0-1,0 0 1,1 0-1,-1 1 1,0-1-1,0 1 1,0 0 0,0-1-1,0 1 1,0 0-1,0 0 1,-1 0-1,1 0 1,-1 1 0,0-1-1,1 0 1,0 3-1,-1-1 9,-1-1 0,1 1 1,-1-1-1,0 1 0,0-1 0,-1 1 0,1-1 0,-1 1 0,1-1 0,-1 1 0,0-1 0,0 0 1,-1 1-1,1-1 0,-1 0 0,1 0 0,-1 0 0,0 0 0,-5 5 0,-17 18 106,-1-2 0,-1-1 0,-1-1-1,-1-1 1,-1-2 0,-45 24 0,-53 36 509,126-78-630,-1 0-1,1 0 0,-1 0 0,1 0 0,0 0 0,-1 0 1,1 0-1,0 1 0,0-1 0,0 0 0,-1 1 1,2-1-1,-1 1 0,0-1 0,0 1 0,0 0 1,1-1-1,-1 3 0,1-4 2,0 1 0,1 0 0,-1-1 0,0 1 0,1 0 0,-1-1 0,1 1 0,-1 0 1,1-1-1,0 1 0,-1-1 0,1 1 0,-1-1 0,1 1 0,0-1 0,-1 1 0,1-1 0,0 0 0,0 1 0,-1-1 0,1 0 0,0 0 0,0 0 1,0 1-1,-1-1 0,2 0 0,15 2 80,-1-1-1,31-2 1,-29 1-38,540 0 871,-319 0-4610,-215-2-124,-11-4-2931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14990,'0'0'6374,"-25"48"-3972,16-28-1152,1 1-738,6 1-256,-1-2-160,3-4-31,0-2-482,0-3-1216,3-7-1474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13164,'0'0'8937,"0"25"-12460,17-24-2980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13132,'0'0'11211,"53"1"-9930,-20-5-672,5 0-385,7 2-192,1-1 0,-5 2-929,-1 0-1313,-12 1-1217,-15 0-1538,-7 0-1473</inkml:trace>
  <inkml:trace contextRef="#ctx0" brushRef="#br0" timeOffset="1">22 96 8840,'0'0'12076,"47"4"-9930,-23-4-1057,6 0-705,2 0-288,-3 0-192,3 0-1377,0-1-2211,-2-3-2594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11627,'0'0'13794,"11"-11"-12849,-5 5-839,42-42 186,-2-1 0,44-61 1,-81 98-319,-7 18-47,-12 34-121,1 1 86,8-33 84,0 3-379,0 0 0,0 0 1,1 0-1,1 0 0,1 12 0,-1-21 233,-1 0 0,0 0 0,1 0 0,0 0 0,-1-1 0,1 1 0,0 0 0,0-1 0,0 1 0,0 0 0,0-1 0,0 1-1,0-1 1,1 1 0,-1-1 0,1 0 0,-1 0 0,1 1 0,-1-1 0,1 0 0,-1 0 0,1 0 0,0-1 0,0 1 0,0 0-1,-1-1 1,1 1 0,0-1 0,0 0 0,0 1 0,0-1 0,0 0 0,0 0 0,0 0 0,0-1 0,2 1 0,18-4-10934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15855,'0'0'6817,"-1"9"-6203,0-3-539,0-4-57,1-1 1,-1 0 0,1 1-1,-1-1 1,1 1-1,0-1 1,0 1-1,-1-1 1,1 1 0,0-1-1,0 1 1,0-1-1,0 0 1,1 1-1,-1-1 1,0 1-1,1-1 1,-1 1 0,1-1-1,-1 0 1,1 1-1,0-1 1,-1 0-1,1 1 1,0-1 0,0 0-1,0 0 1,0 0-1,0 0 1,0 0-1,0 0 1,0 0 0,1 0-1,-1 0 1,0-1-1,1 1 1,-1 0-1,0-1 1,1 1 0,-1-1-1,1 0 1,-1 1-1,1-1 1,-1 0-1,2 0 1,10 1 54,0-2 0,0 1 0,0-2 0,-1 0 0,1 0 0,0-1 1,-1-1-1,0 0 0,0 0 0,0-2 0,0 1 0,15-11 0,-13 10-62,-14 6-13,0-1 1,1 1-1,-1 0 1,0 0-1,1 0 1,-1 0-1,1 0 1,-1 0-1,0 0 0,1 0 1,-1 0-1,0 0 1,1 0-1,-1 0 1,1 0-1,-1 0 1,0 0-1,1 0 1,-1 0-1,0 0 0,1 0 1,-1 1-1,0-1 1,1 0-1,-1 0 1,0 0-1,1 1 1,-1-1-1,0 0 1,0 0-1,1 1 1,-1-1-1,0 0 0,0 1 1,0-1-1,1 0 1,-1 1-1,0-1 1,0 0-1,0 1 1,0-1-1,0 0 1,0 1-1,0-1 1,1 1-1,-1-1 0,0 0 1,0 1-1,0-1 1,-1 0-1,1 1 1,0-1-1,0 1 1,0-1-1,0 0 1,0 1-1,0-1 1,-1 1-1,-7 63 194,6-54-77,0 0 0,0 1 0,1 0 1,1-1-1,-1 1 0,2 0 0,-1-1 0,4 14 0,-4-23-162,1 0 1,-1 0-1,1 0 1,-1 0 0,1 0-1,0 0 1,0 0-1,-1 0 1,1-1-1,0 1 1,0 0-1,0 0 1,0-1-1,0 1 1,0 0-1,0-1 1,0 1-1,0-1 1,0 0 0,0 1-1,1-1 1,-1 0-1,0 0 1,0 1-1,2-1 1,19-3-4997,3-11-6243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13421,'0'0'11349,"-3"11"-10324,-4 8-665,-1 1 0,-1-1 0,-1 0 0,-1-1 0,-1 0 0,-22 26 0,-66 88 521,100-131-1031,-10 10-1347,2-11-5473,3-9 612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15855,'0'0'7976,"53"27"-6151,-23-10-479,2 5-770,8 0-352,-3 2-192,3 3 32,-4-1-352,-10 0-1345,1-5-1378,-14-4-2755,-2-3-1505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53 242 16239,'0'0'6214,"-32"51"-4452,24-28-961,1-1-513,3 1-224,2 1 0,2-3-96,0-4-1249,0-3-1474,0-9-2209</inkml:trace>
  <inkml:trace contextRef="#ctx0" brushRef="#br0" timeOffset="1">17 0 17617,'0'0'10410,"25"52"-10410,-7-42-2307,-1-7-5252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5877 397 11755,'-14'-3'59,"-85"-23"212,1-5 0,2-4 0,-152-79 0,199 91-263,-1 3 1,-1 1 0,0 2 0,-2 3-1,0 2 1,0 3 0,-69-4 0,-384 16 107,395 2-57,-175-2 1353,-365-42 0,405 17-1240,-2 12 0,1 10 1,-455 59-1,79 65-321,533-99 120,0 5 0,2 3 0,2 5 0,-140 81 0,134-59-12,-127 106 0,174-127 26,2 3 1,2 1-1,2 2 1,-47 70-1,75-98 2,1 0 0,1 1 0,0 1 0,1-1 0,1 2 0,-8 38 0,13-48-4,0 0 1,1 0 0,1 0 0,0 0-1,0 1 1,0-1 0,2 0-1,-1 0 1,1 0 0,1 0-1,-1 0 1,2-1 0,-1 1 0,2-1-1,7 15 1,5-1-18,1-1 0,1 0 0,1-2-1,0 0 1,2-2 0,32 24 0,7-3-7,87 43 1,6-10-105,2-8 0,4-6 0,227 50 0,511 47-418,-291-92 272,695-18 0,-1065-53 295,-1-11 0,-1-10 0,-1-10 0,-2-11-1,-3-10 1,420-168 0,-347 86 9,-256 117-7,-1-3 0,-1-1 0,-1-2 0,47-46 0,-77 64 14,0-1 1,-1 0 0,0-1-1,-2 0 1,0-1-1,0 0 1,-1-1-1,-1 0 1,-1 0-1,9-32 1,-13 34 52,0 0 0,-1 0 0,-1 0 0,0 0 0,-1 0 0,-1 0 1,0 0-1,-1 0 0,0 0 0,-2 0 0,1 0 0,-2 1 0,-11-26 0,-4 3 66,-1 1 0,-1 1 0,-3 1 0,0 1 0,-3 2 0,0 0 0,-2 2 0,-65-50 0,30 33-79,-1 4-1,-3 2 1,-134-57-1,86 53-240,-3 6-1,-1 4 0,-225-31 1,-381 9-3630,514 46 1761,10-7-1479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15182,'0'0'5947,"-1"9"-5765,1 21 259,1 1 0,2-1 0,1 0 0,1 0 0,1-1 0,2 0 0,15 40 1,-22-68-403,-1 0 1,0-1-1,0 1 1,0 0-1,1-1 1,-1 1-1,0 0 1,1-1-1,-1 1 1,0 0-1,1-1 1,-1 1-1,1-1 1,-1 1-1,1-1 1,-1 1 0,1-1-1,-1 1 1,1-1-1,0 0 1,-1 1-1,1-1 1,-1 0-1,1 1 1,0-1-1,0 0 1,-1 0-1,1 0 1,0 0-1,-1 1 1,2-1-1,-1-1 40,0 0-1,0 0 0,1 0 1,-1 1-1,0-1 0,0 0 1,-1 0-1,1 0 0,0 0 1,0-1-1,0 1 0,-1 0 0,1 0 1,0-3-1,15-48 984,-11 24-1120,-2-1-1,-1 0 0,0 0 1,-6-47-1,2 68-699,2 12-297,0-3 1018,0 0 0,1 0 0,-1 0 0,0 0 0,1 0 0,-1 0 0,1 0 0,-1-1 0,1 1 0,0 0 0,-1 0 0,1-1 0,0 1 0,-1 0 0,1-1 0,0 1 0,0 0 0,0-1 0,0 1 0,-1-1 0,1 0 0,2 1 0,9 2-445,-1 0-1,1-2 1,0 1 0,0-2-1,0 1 1,17-3 0,-8 0-2423,0-1 0,36-10 0,-1-4-5007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32 11243,'0'0'12337,"-12"-6"-11910,3 0-350,6 4-57,0 0-1,0 0 0,-1 0 0,1 0 0,0 0 1,-1 1-1,1 0 0,-1-1 0,0 1 0,0 0 0,1 1 1,-1-1-1,0 1 0,0 0 0,0 0 0,1 0 0,-1 0 1,0 1-1,0-1 0,-6 3 0,-14 6 83,-40 21 0,59-28-98,0 1 1,1-1-1,-1 1 0,1 0 1,0 1-1,0-1 0,0 1 0,0-1 1,0 1-1,1 1 0,0-1 0,0 0 1,0 1-1,0-1 0,-3 10 0,6-12-5,0-1 0,0 1-1,0-1 1,1 1 0,-1-1 0,0 1-1,1-1 1,-1 1 0,1-1-1,0 0 1,0 1 0,-1-1-1,1 0 1,0 0 0,0 0 0,0 1-1,0-1 1,0 0 0,0 0-1,1 0 1,-1-1 0,0 1-1,0 0 1,1 0 0,-1-1-1,1 1 1,-1-1 0,0 1 0,1-1-1,-1 1 1,4-1 0,61 15-182,-47-12 55,-9 0 82,-1-1 0,0 1 1,0 0-1,0 1 0,0 0 0,0 1 0,12 8 1,-20-12 52,1 0 1,-1 0 0,0 1 0,0-1 0,1 0-1,-1 1 1,0-1 0,0 0 0,0 1-1,0-1 1,-1 1 0,1-1 0,0 1-1,-1 0 1,1-1 0,-1 1 0,1 0 0,-1-1-1,0 4 1,0-3 42,-1 1 1,0-1-1,0 0 1,0 1-1,0-1 1,0 0-1,0 0 1,0 0-1,-1 0 0,1 0 1,-1 0-1,1 0 1,-1-1-1,0 1 1,0 0-1,0-1 1,0 1-1,-3 1 0,-8 5 428,-1 0-1,0 0 0,0-1 0,-1-1 0,-23 7 0,26-10-763,-1-1-1,1 1 1,-1-2 0,-14 1-1,26-2 57,1-1-1,0 1 1,0 0-1,-1 0 0,1-1 1,0 1-1,0 0 1,0-1-1,-1 1 1,1 0-1,0 0 1,0-1-1,0 1 1,0 0-1,0-1 1,0 1-1,-1-1 0,1 1 1,0 0-1,0-1 1,0 1-1,0 0 1,0-1-1,1 1 1,-1 0-1,0-1 1,0 1-1,0 0 0,0-1 1,0 1-1,0 0 1,0-1-1,1 1 1,-1 0-1,0 0 1,0-1-1,1 1 1,-1 0-1,0 0 1,0-1-1,1 1 0,-1 0 1,0 0-1,0 0 1,1-1-1,-1 1 1,0 0-1,1 0 1,-1 0-1,0 0 1,1 0-1,-1 0 1,1-1-1,19-9-9677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150 256 10314,'0'0'10532,"-11"0"-9613,5 1-878,0-1 0,-1 1 0,1 0 0,0 0 0,0 1 0,0 0 0,0 0 0,0 1 0,1-1 0,-1 1 0,1 0 0,-1 1 0,1-1 1,0 1-1,0 0 0,1 0 0,-1 1 0,1-1 0,0 1 0,0 0 0,1 0 0,-1 1 0,1-1 0,0 1 0,-3 9 0,5-12-38,0-1 0,0 0 0,0 1 0,0-1 0,1 1 0,-1-1 0,1 1 0,0-1 0,0 1 0,0 0-1,0-1 1,0 1 0,0-1 0,1 1 0,0-1 0,-1 1 0,1-1 0,0 0 0,0 1 0,0-1 0,2 3 0,-1-3 60,-1-1 1,1 0 0,0 1-1,0-1 1,0 0 0,0 0-1,0 0 1,0-1 0,0 1-1,0 0 1,1-1 0,-1 1-1,0-1 1,0 0 0,1 0-1,-1 1 1,0-2 0,5 1-1,3-2 184,1 0-1,-1 0 0,0-1 1,0 0-1,0-1 0,-1 0 0,1-1 1,-1 0-1,9-6 0,-3-1-159,-1 0-1,-1-1 1,0 0 0,0-1-1,-2-1 1,0 0 0,0 0-1,12-26 1,-17 29-84,0 0 0,-1 0 0,-1-1-1,0 0 1,-1 1 0,0-1 0,-1-1 0,0 1 0,-1 0-1,-1 0 1,0 0 0,-3-22 0,3 33-2,0 0 1,-1 0-1,1 0 0,-1 0 1,0 0-1,1 0 0,-1 0 1,0 0-1,0 1 0,0-1 1,0 0-1,0 1 1,-1-1-1,1 0 0,0 1 1,-1 0-1,1-1 0,-1 1 1,0 0-1,1 0 0,-1 0 1,-3-2-1,2 2-5,0 1 0,0-1 0,-1 1 0,1-1 1,0 1-1,-1 0 0,1 0 0,-1 0 0,1 1 0,0-1 0,-1 1 0,-3 1 0,-3 1-8,1 1-1,0-1 0,0 2 1,1-1-1,-1 1 0,1 1 1,0-1-1,-10 10 0,10-6 6,1-1 0,0 1 0,0 1 0,1-1 0,-7 13 0,12-20 9,0 0 0,0 0 0,0 0 0,0 0 1,0 0-1,0 0 0,1 0 0,-1 0 0,1 0 0,-1 0 0,1 0 1,0 0-1,0 0 0,0 1 0,0-1 0,0 0 0,0 0 0,1 0 0,-1 0 1,1 0-1,0 0 0,-1 0 0,1 0 0,0 0 0,0 0 0,0 0 0,0 0 1,1-1-1,-1 1 0,0 0 0,1-1 0,-1 1 0,1-1 0,1 2 0,62 25 21,-55-24-20,1-1 0,-1 2 0,1 0-1,18 12 1,-26-15-1,0 1-1,0 0 1,0 0-1,0 0 1,-1 0-1,1 1 1,-1-1-1,0 1 1,0-1-1,0 1 1,0 0-1,-1 0 1,1-1-1,-1 1 1,0 0 0,0 1-1,0 6 1,0 1 250,-1-8-424,0-1 1,1 1-1,-1 0 1,1-1-1,0 1 1,0-1-1,0 0 0,2 5 1,-2-7-217,0 0 1,0 0 0,0 1-1,0-1 1,0 0 0,1 0-1,-1-1 1,0 1-1,1 0 1,-1 0 0,0-1-1,1 1 1,-1 0-1,1-1 1,-1 0 0,1 1-1,-1-1 1,1 0-1,0 0 1,-1 0 0,1 0-1,2 0 1,18 0-5261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8008,'0'0'15161,"-8"-2"-13117,5 1-1977,1 0 0,-1 1 0,0-1 0,1 1 0,-1-1 0,1 1 0,-1 0 0,0 0 0,1 0 0,-1 0 0,0 1 1,1-1-1,-1 1 0,1-1 0,-1 1 0,1 0 0,-1 0 0,1 0 0,0 0 0,-1 1 0,1-1 0,0 0 0,0 1 0,0 0 0,0 0 0,0-1 0,0 1 0,0 0 0,1 0 0,-1 1 0,1-1 0,0 0 0,-1 0 0,1 1 0,0-1 0,0 1 0,1-1 0,-1 1 0,0-1 0,1 1 0,-1 0 0,1-1 0,0 1 0,0 3 0,0-5-54,0 1 0,0 0 0,0-1 0,1 1 0,-1 0 0,0-1 0,1 1 0,-1 0-1,1-1 1,-1 1 0,1-1 0,0 1 0,0-1 0,0 1 0,0-1 0,0 1 0,0-1 0,0 0 0,0 1-1,0-1 1,1 0 0,-1 0 0,3 1 0,-1 0 30,0-1-1,0 0 1,1 0 0,-1 0-1,0 0 1,0-1 0,1 1 0,-1-1-1,1 0 1,-1 0 0,6-1-1,-2 1-1,-1-1 0,0-1 0,0 1 0,1-1-1,-1 0 1,0 0 0,-1-1 0,1 0 0,0 0-1,-1 0 1,1 0 0,-1-1 0,7-7 0,-8 7-28,-1 1 1,0-2 0,0 1 0,0 0 0,-1 0-1,1-1 1,-1 1 0,0-1 0,0 0 0,-1 0-1,2-6 1,-3 11-13,0 0 0,0-1 0,-1 1-1,1 0 1,0 0 0,0-1 0,0 1-1,0 0 1,-1 0 0,1-1 0,0 1 0,0 0-1,-1 0 1,1 0 0,0-1 0,0 1 0,-1 0-1,1 0 1,0 0 0,-1 0 0,1 0-1,0 0 1,0 0 0,-1 0 0,1 0 0,0-1-1,-1 1 1,1 0 0,0 1 0,-1-1 0,1 0-1,0 0 1,-1 0 0,1 0 0,0 0 0,0 0-1,-1 0 1,1 0 0,0 0 0,-1 1-1,1-1 1,0 0 0,-1 0 0,-14 8-9,9-2 7,1-1 0,0 1 0,0 0 0,1 1 1,-1-1-1,1 1 0,1 0 0,-1 0 0,1 0 0,0 1 0,1-1 1,0 1-1,-2 11 0,3-17 0,1 1 1,-1 0-1,1 0 1,0-1-1,-1 1 1,1 0-1,1 0 1,-1 0-1,0 0 1,1-1-1,-1 1 1,1 0-1,0-1 1,0 1-1,0 0 1,0-1-1,0 1 1,0-1-1,1 1 1,0-1-1,-1 0 1,1 0-1,0 1 1,0-1-1,0 0 1,0-1-1,0 1 1,1 0-1,-1-1 1,0 1-1,1-1 1,-1 0-1,1 0 1,0 0-1,-1 0 1,1 0-1,0 0 1,0-1-1,5 1 1,-5-1-200,1 1 0,-1-1 0,1 0-1,-1-1 1,1 1 0,0-1 0,-1 1 0,1-1 0,-1 0 0,0 0 0,1 0 0,-1-1-1,0 1 1,0-1 0,0 0 0,0 0 0,0 0 0,3-3 0,-1-1-1269,1 0 1,-1 0-1,-1 0 0,1-1 1,-1 0-1,0 0 1,3-9-1,11-28-8919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10730,'0'0'14190,"-2"13"-13352,-15 80 212,7-51-510,2 0-1,-2 55 1,10-95-522,0-1-1,0 1 1,0 0-1,0-1 1,0 1 0,1-1-1,-1 1 1,0-1-1,1 1 1,0-1 0,-1 1-1,1-1 1,0 1 0,0-1-1,0 0 1,0 1-1,0-1 1,0 0 0,0 0-1,0 0 1,0 0 0,2 1-1,0 0 16,0-1-1,1 1 1,-1-1 0,0 0-1,0 0 1,0-1-1,1 1 1,-1-1 0,0 1-1,5-1 1,4-1 42,0 0 1,0 0-1,-1-1 1,1-1-1,14-5 1,20-10-26,-30 10-37,0 2-1,1 0 0,0 1 1,18-3-1,-35 8-9,1 0 1,-1 0-1,0 0 0,0 0 0,1 1 0,-1-1 1,0 0-1,0 0 0,0 1 0,0-1 0,0 0 1,1 0-1,-1 1 0,0-1 0,0 0 0,0 0 1,0 1-1,0-1 0,0 0 0,0 0 0,0 1 1,0-1-1,0 0 0,0 1 0,0-1 0,0 0 1,0 0-1,0 1 0,0-1 0,0 0 0,0 0 1,-1 1-1,1-1 0,0 0 0,0 0 0,0 1 1,0-1-1,0 0 0,-1 0 0,1 1 0,0-1 1,0 0-1,-1 0 0,1 0 0,0 0 0,0 0 1,0 1-1,-1-1 0,1 0 0,0 0 0,-1 0 0,1 0 1,-11 14 397,-1-3-45,9-9-297,-1 1 1,1 0-1,0 0 0,0 0 0,0 0 0,1 0 1,-1 0-1,1 1 0,0-1 0,0 1 0,0 0 1,0 0-1,0-1 0,-1 9 0,4-11-50,-1 0 0,1 0 0,0 0 1,0-1-1,0 1 0,0 0 0,0-1 0,0 1 0,0-1 0,0 1 0,0-1 0,0 1 0,0-1 0,0 0 0,0 1 1,0-1-1,0 0 0,0 0 0,1 0 0,1 0 0,32 3-2,-30-3 3,161 6-1542,-166-6 1391,1 0-1,-1 0 1,0 0 0,1 0-1,-1 0 1,0 0-1,0 0 1,1 0-1,-1 0 1,0 0 0,0 0-1,1 0 1,-1 0-1,0 0 1,0-1-1,1 1 1,-1 0 0,0 0-1,0 0 1,1 0-1,-1-1 1,0 1 0,0 0-1,0 0 1,0 0-1,1-1 1,-1 1-1,0 0 1,0 0 0,0-1-1,0 1 1,0 0-1,0 0 1,0-1-1,0 1 1,0 0 0,0-1-1,0 1 1,0 0-1,0 0 1,0-1-1,0 1 1,0 0 0,0-1-1,0 1 1,0 0-1,0 0 1,0-1-1,0 1 1,0 0 0,-1 0-1,1-1 1,0 1-1,0 0 1,0 0-1,0 0 1,-1-1 0,1 1-1,0 0 1,0 0-1,-1 0 1,1-1 0,-13-9-7200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15022,'0'0'10987,"53"-21"-9386,-21 21-480,8 0-672,1 4-385,2 7-64,4 0-1346,1-2-2529,-1-4-4037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14958,'0'0'13773,"64"6"-12556,-40-6-608,6 0-449,1 0-96,-7 0-608,1 0-1538,-7 2-1858,-12-1-3683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12300,'0'0'17873,"73"13"-17201,-39-12-512,-2 0-128,4 0-352,0-1-1506,5 0-3651,-1-7-6662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 12107,'0'0'9524,"-8"13"-8696,-1 0-599,1 0 0,0 1 0,2 0 0,-1 0 0,2 0 0,0 1 0,0-1 0,2 1 0,-4 28 0,6-39-127,1 0 0,0 0 1,0 0-1,0 0 0,1 0 0,-1 0 1,1 0-1,0 0 0,0 0 1,0 0-1,0 0 0,4 6 0,-3-8 16,0 0 0,1-1 0,-1 1-1,0 0 1,1-1 0,-1 1-1,1-1 1,-1 0 0,1 0-1,-1 0 1,1 0 0,0-1-1,0 1 1,0 0 0,-1-1-1,1 0 1,0 0 0,0 0 0,4-1-1,2 0 6,0 0-1,0-1 0,-1 0 1,1-1-1,-1 1 0,1-2 1,-1 1-1,0-1 0,0-1 1,-1 1-1,1-1 1,-1-1-1,0 1 0,-1-1 1,12-13-1,-11 12-119,-1 0-1,1-1 1,-2 1-1,1-2 1,-1 1 0,0 0-1,-1-1 1,0 0-1,0 0 1,-1-1-1,0 1 1,0 0 0,-1-1-1,1-13 1,-3 23-8,0 0 1,0-1-1,0 1 0,-1 0 1,1 0-1,0 0 1,0 0-1,0-1 0,0 1 1,0 0-1,0 0 1,0 0-1,-1 0 0,1 0 1,0 0-1,0-1 1,0 1-1,0 0 0,-1 0 1,1 0-1,0 0 1,0 0-1,0 0 0,0 0 1,-1 0-1,1 0 0,0 0 1,0 0-1,0 0 1,-1 0-1,1 0 0,0 0 1,0 0-1,0 0 1,-1 0-1,1 0 0,0 0 1,0 0-1,0 0 1,0 0-1,-1 0 0,1 1 1,0-1-1,0 0 1,0 0-1,0 0 0,0 0 1,-1 0-1,1 0 1,0 1-1,0-1 0,0 0 1,0 0-1,0 0 1,0 0-1,0 1 0,0-1 1,0 0-1,-1 0 1,-9 11-83,6-3 71,-1 1 0,1 0 0,1 0 1,0 0-1,0 0 0,1 1 0,-3 17 0,5-23 45,0 0 0,0 0-1,0 0 1,0 0-1,0 0 1,1 0-1,0 0 1,0 0 0,2 7-1,-2-9 20,0-1 0,0 1 0,0-1 0,0 1 1,0-1-1,1 1 0,-1-1 0,0 0 0,1 1 0,-1-1 0,1 0 0,-1 0 0,1 0 0,-1 0 0,1 0 0,0-1 1,-1 1-1,1 0 0,0-1 0,0 0 0,3 1 0,0 0 8,0 0-1,0-1 1,0 0 0,-1 0 0,1-1-1,0 1 1,0-1 0,0 0-1,0 0 1,0 0 0,-1-1 0,1 0-1,-1 0 1,1 0 0,-1 0-1,0-1 1,0 0 0,0 0 0,0 0-1,0 0 1,-1-1 0,1 1-1,-1-1 1,0 0 0,0 0 0,0 0-1,-1 0 1,4-9 0,0-1-77,0-1-1,-2 1 1,0-1 0,0 0 0,-1 0 0,-1 0 0,-1-1-1,0-16 1,-5 13-272,-4 13-3694,7 7 3507,0-1 1,0 1-1,0 0 0,0-1 0,0 1 1,1 0-1,-1 0 0,0-1 0,1 1 1,-1 0-1,0 0 0,1 0 0,-1 0 0,1 0 1,-1 0-1,1 0 0,0 0 0,-1 0 1,1 0-1,0 0 0,0 0 0,0 0 1,0 0-1,0 0 0,0 0 0,0 0 1,0 0-1,0 1 0,0 19-7469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11243,'0'0'13410,"10"6"-12727,33 16-192,-42-22-472,0 0 1,1 1-1,-1-1 0,0 0 0,1 0 1,-1 0-1,1 0 0,-1-1 0,0 1 1,1 0-1,-1-1 0,0 1 0,1 0 1,-1-1-1,0 0 0,1 1 0,-1-1 1,0 0-1,0 1 0,0-1 0,0 0 1,0 0-1,0 0 0,0 0 0,0 0 1,0 0-1,0 0 0,-1-1 1,1 1-1,0 0 0,-1 0 0,1-1 1,-1 1-1,1 0 0,0-3 0,1-1 0,0-1 0,-1 0 0,1 0 0,-1-1-1,1-9 1,-2 15-24,-1 1 0,1 0 1,0-1-1,0 1 0,0 0 0,-1 0 0,1-1 0,0 1 0,-1 0 0,1 0 0,0 0 0,-1-1 1,1 1-1,0 0 0,-1 0 0,1 0 0,0 0 0,-1 0 0,1 0 0,0 0 0,-1 0 1,1 0-1,0 0 0,-1 0 0,1 0 0,0 0 0,-1 0 0,1 0 0,-1 0 0,1 0 0,0 0 1,-1 0-1,1 1 0,0-1 0,-1 0 0,1 0 0,0 0 0,-1 1 0,-15 7-161,12-4 115,-1 1 1,1-1 0,0 1 0,0 0-1,0 1 1,1-1 0,-6 12 0,9-16 36,-1 1 0,1-1-1,-1 1 1,1-1 0,-1 1 0,1-1 0,0 1 0,-1 0 0,1-1 0,0 1 0,0-1 0,1 1-1,-1-1 1,0 1 0,0 0 0,1-1 0,-1 1 0,1-1 0,-1 1 0,1-1 0,0 1 0,-1-1-1,1 0 1,0 1 0,0-1 0,0 0 0,0 0 0,0 0 0,0 1 0,0-1 0,1 0 0,-1 0-1,0-1 1,1 1 0,-1 0 0,2 0 0,3 3-26,0-1 0,1-1 0,-1 1 0,0-1 0,1 0 1,0-1-1,-1 0 0,1 0 0,0 0 0,0-1 0,-1 0 0,10-1 0,-11 0-71,0 0 0,0 0 0,-1-1 0,1 0 0,0 0 0,-1 0 0,1-1-1,-1 0 1,0 1 0,0-1 0,0-1 0,0 1 0,-1-1 0,1 1 0,-1-1-1,5-8 1,1 0-443,-1-2 0,-1 1 0,0-1 0,-1 0 0,-1-1 0,0 1 0,5-26 0,-5 7-793,-1 0 1,-1-51-1,-16 134 4572,12-33-2738,1 0 0,0-1 0,1 1 1,1-1-1,0 1 0,1-1 0,1 1 1,1-1-1,0-1 0,10 21 0,-10-23-248,-4-10-219,-1-1 1,1 0-1,0 1 1,-1-1-1,1 0 1,0 0-1,0 0 1,0 0-1,1 0 1,-1 0-1,0 0 0,1 0 1,-1 0-1,1 0 1,0-1-1,0 1 1,-1-1-1,1 1 1,0-1-1,0 0 1,3 2-1,-5-6-79,0 0 0,0 0 0,0 0-1,-1 0 1,1 0 0,-1 1 0,0-1 0,0 0 0,0 0-1,0 1 1,-2-3 0,-65-82-1925,2 4 4118,65 83-2039,1 0 1,0-1 0,0 1-1,0 0 1,-1 0 0,1-1 0,0 1-1,0 0 1,0 0 0,0-1-1,0 1 1,0 0 0,0 0-1,0-1 1,-1 1 0,1 0 0,0-1-1,0 1 1,0 0 0,0-1-1,0 1 1,1 0 0,-1 0-1,0-1 1,0 1 0,0 0 0,0-1-1,0 1 1,0 0 0,0 0-1,0-1 1,1 1 0,-1 0-1,0 0 1,0 0 0,0-1 0,1 1-1,-1 0 1,0 0 0,0 0-1,1-1 1,-1 1 0,0 0-1,0 0 1,1 0 0,-1 0 0,0 0-1,0 0 1,1-1 0,24-1 1180,29 6-947,-45-2-477,95 12 460,-33-14-7587,-41-4-3017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12107,'0'-1'18738,"0"178"-18642,0-177-95,0 0 0,0 1 0,0-1 0,0 0 0,0 0 0,0 0 0,0 1 0,0-1 0,0 0 0,0 0 0,0 1 0,0-1 0,0 0 0,0 0 0,0 0 0,0 1 0,0-1 0,0 0 0,0 0 0,1 0 0,-1 1 0,0-1 0,0 0 0,0 0 0,0 0 0,1 0 0,-1 1 0,0-1 0,0 0 0,0 0 0,1 0 0,-1 0 0,0 0 0,0 0 0,0 0 0,1 0 0,-1 0 0,0 0 0,0 0 0,0 0 0,1 0 0,-1 0 0,0 0 0,1 0 0,12-6 45,9-13-3,-15 7-41,-1-2 1,0 1 0,-1-1-1,6-22 1,-10 32-182,-2 26 16,0-16 115,0 0 0,1 0 1,0 0-1,0 0 1,0 0-1,1 0 0,2 10 1,-3-15 47,1-1 0,-1 1 0,1-1 0,-1 1 1,1-1-1,-1 1 0,1-1 0,0 1 0,-1-1 0,1 1 1,0-1-1,-1 0 0,1 0 0,0 1 0,-1-1 1,1 0-1,0 0 0,0 0 0,-1 0 0,1 0 0,0 0 1,-1 0-1,1 0 0,0 0 0,0 0 0,-1 0 0,1 0 1,0 0-1,-1 0 0,1-1 0,0 1 0,0 0 0,-1-1 1,1 1-1,-1 0 0,1-1 0,0 1 0,-1-1 1,1 1-1,-1-1 0,1 1 0,-1-1 0,1 0 0,-1 1 1,1-2-1,24-25 24,-17 14-24,-6 9 0,0 0-1,0 1 1,1-1 0,-1 0-1,1 1 1,0-1-1,0 1 1,0 0 0,0 0-1,1 0 1,-1 1-1,1-1 1,5-2-1,-8 5-8,-1 1 0,1-1 0,0 1 0,-1-1 0,1 1 0,0-1-1,-1 1 1,1 0 0,-1-1 0,1 1 0,-1 0 0,1-1 0,-1 1-1,1 0 1,-1-1 0,0 1 0,1 0 0,-1 0 0,0 0 0,0-1-1,0 1 1,0 0 0,0 0 0,0 0 0,0 0 0,0-1 0,0 3-1,0 31-254,0-27 165,0 1-77,3 12-131,5-19-3798,8-6-6009,-7 2 3852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13068,'-11'1'1565,"-4"2"-1025,1 0 1,-1 1 0,1 0 0,-1 1-1,1 1 1,1 0 0,-18 11 0,22-12-175,0 1 1,1 0-1,-1 0 1,1 1-1,0 0 1,1 0 0,0 1-1,0 0 1,1 0-1,0 1 1,0-1-1,-8 17 1,14-24-365,0 0 0,-1 0 0,1 0 0,-1 0 1,1 0-1,0 0 0,0-1 0,-1 1 0,1 0 0,0 0 0,0 0 1,0 0-1,0 0 0,0 0 0,0 0 0,1 0 0,-1 0 0,0 0 1,0 0-1,1 0 0,-1 0 0,0 0 0,1 0 0,-1 0 0,1-1 1,-1 1-1,2 1 0,-1-1 12,1 0 0,0 0 0,-1 0 0,1-1 0,0 1 0,-1 0 0,1-1-1,0 0 1,0 1 0,-1-1 0,1 0 0,0 0 0,3 0 0,5-1 119,0 0-1,-1 0 1,0-1-1,19-7 1,-6 0-97,0-1 1,-1-1-1,0-1 0,-1-1 0,0-1 1,-1-1-1,-1 0 0,0-1 1,17-22-1,-21 19-548,-19 21-286,-24 31 517,18-18 445,1 1 1,-11 23-1,19-34-135,0 0 1,0-1-1,1 1 0,-1 0 0,1 0 0,0 0 1,0 0-1,1 0 0,0 0 0,-1 1 1,2-1-1,-1 0 0,2 9 0,-1-13-32,0 1 1,0 0-1,0-1 0,0 1 0,1-1 0,-1 1 0,0-1 0,1 0 0,-1 1 0,1-1 0,-1 0 0,1 0 1,0 0-1,-1 0 0,1 0 0,0-1 0,0 1 0,0 0 0,-1-1 0,1 0 0,0 1 0,0-1 0,0 0 0,0 0 1,0 0-1,0 0 0,0 0 0,2-1 0,3 1-214,1-1 0,0 0 1,-1 0-1,1-1 0,0 0 1,8-4-1,-2-1-1569,-1 0-1,0-1 1,-1-1 0,22-18 0,10-15-7161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10186,'0'0'12390,"-6"8"-12353,-17 27 1,21-27 35,11-12 55,9-9 50,-17 12-177,-1 1 0,1-1 0,-1 1 1,0-1-1,1 1 0,-1-1 0,1 1 0,-1 0 0,1-1 1,0 1-1,-1 0 0,1-1 0,-1 1 0,1 0 1,0 0-1,-1 0 0,1-1 0,0 1 0,-1 0 1,1 0-1,0 0 0,-1 0 0,1 0 0,0 0 0,-1 0 1,1 0-1,0 1 0,-1-1 0,2 0 0,6 19 93,-9 45 194,0-44-155,3 58 1518,1-40-635,-3 0-1,-6 56 0,5-90-987,0-1 1,0 1-1,-1-1 0,1 1 0,-1-1 0,0 1 0,0-1 0,0 0 0,-1 0 0,1 0 0,-1 0 0,1-1 0,-1 1 0,0-1 0,0 1 0,0-1 0,0 0 0,-6 2 0,8-3-8,0 0 1,-1-1-1,1 1 0,0-1 0,-1 0 0,1 1 1,-1-1-1,1 0 0,0 0 0,-1 0 0,1 0 1,-1 0-1,1 0 0,-1 0 0,1 0 0,0-1 1,-1 1-1,1-1 0,0 1 0,-3-2 1,3 1-11,-1 0 0,1-1 0,0 1 0,-1-1 0,1 1 0,0-1 0,0 0 0,0 0 0,0 1 0,0-1 0,0 0 0,0 0 0,1 0 0,-1 0 1,1 0-1,0 0 0,-1 0 0,1 0 0,0-2 0,-2-11 0,1 0 0,1 0 0,0 0 0,1 0 0,1 0 0,5-24 0,-5 33-12,0-1 0,1 0 0,0 1 0,0-1 0,1 1 0,0 0 0,0 0 1,0 1-1,0-1 0,1 1 0,0 0 0,0 0 0,1 0 0,-1 1 0,1 0 0,8-5 0,-8 6-75,38-23-2195,-17 5-3173,-2-1-4607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7623,'0'0'15845,"6"9"-15680,1 5-127,22 29 52,-28-42-87,0 0-1,0 0 1,0 0-1,1 0 1,-1-1-1,0 1 1,0 0 0,1 0-1,-1-1 1,0 1-1,1-1 1,-1 1-1,1-1 1,-1 1-1,1-1 1,-1 0 0,1 0-1,-1 0 1,1 0-1,-1 0 1,1 0-1,-1 0 1,1 0-1,-1-1 1,1 1 0,-1 0-1,0-1 1,1 0-1,-1 1 1,0-1-1,1 0 1,-1 1-1,0-1 1,0 0-1,2-1 1,4-4-7,-1 0-1,1 0 1,-1 0 0,7-10-1,-12 16 5,-1-1 21,-8 28-261,3 10-3125,5-32 959,0 3-4865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22 10282,'0'0'18930,"-12"-5"-18749,5 1-163,3 2-14,1 0 0,0 1 0,-1-1 0,1 1 0,-1 0 0,0 0 0,1 0 0,-1 0 0,0 1 0,0-1 0,1 1 0,-1 0 0,0 0 0,0 0 0,1 1 0,-1-1 0,0 1 0,1 0 0,-1 0 0,-3 2 0,-3 2-15,-77 40 42,80-41-63,-1 1-1,1 0 1,0 0-1,1 1 0,-1 0 1,1 0-1,0 1 1,-9 13-1,14-19-19,1 0 1,-1 0-1,0 1 0,1-1 0,-1 0 0,1 1 0,-1-1 0,1 0 0,-1 1 1,1-1-1,0 0 0,0 1 0,0-1 0,0 1 0,0-1 0,0 0 0,0 1 0,0-1 1,1 1-1,-1-1 0,1 0 0,-1 1 0,1-1 0,-1 0 0,1 0 0,-1 1 1,1-1-1,0 0 0,0 0 0,0 0 0,0 0 0,0 0 0,0 0 0,0 0 1,0 0-1,0 0 0,0 0 0,0-1 0,1 1 0,-1-1 0,3 2 0,7 3-144,1-1-1,0-1 0,0 1 0,14 0 0,3 3-51,-24-6 232,0 1-1,-1-1 1,1 1-1,-1 1 1,0-1-1,1 0 1,-1 1-1,0 0 1,0 0-1,6 7 1,-9-8 34,0-1 1,0 0-1,-1 0 1,1 0-1,-1 0 1,1 1-1,-1-1 1,1 0-1,-1 1 1,0-1-1,1 0 1,-1 1-1,0-1 1,0 1-1,0-1 1,0 0-1,0 1 1,-1-1-1,1 0 1,0 1-1,-1-1 1,1 0-1,0 1 1,-1-1-1,0 0 1,1 0-1,-1 0 1,0 1-1,0-1 1,1 0-1,-1 0 1,0 0-1,0 0 1,0 0-1,0-1 1,0 1-1,-1 0 1,1 0-1,0-1 1,0 1-1,0 0 1,-3 0-1,-7 4 130,-1 1 0,1-2-1,-1 0 1,0 0 0,0-1 0,0-1 0,0 0 0,-1-1-1,1 0 1,-1 0 0,1-2 0,-22-2 0,33 3-240,0 0 0,0-1 0,0 1 0,0 0 0,0-1 0,1 1 0,-1 0 0,0-1 0,0 1-1,0-1 1,0 0 0,0 1 0,1-1 0,-1 0 0,0 1 0,0-1 0,1 0 0,-1 0 0,1 0 0,-1 1 0,1-1 0,-1 0 0,1 0 0,-1 0 0,1 0 0,0 0 0,-1-1 0,1 1-173,0 0 0,0 0 0,0 0 0,0 0 0,0 0-1,0 0 1,1 0 0,-1 0 0,0 1 0,0-1 0,1 0 0,-1 0 0,0 0 0,1 0 0,-1 1 0,1-1 0,-1 0 0,1 0-1,0 1 1,-1-1 0,1 0 0,0 1 0,-1-1 0,1 1 0,0-1 0,0 1 0,0-1 0,-1 1 0,1-1 0,2 1 0,21-8-5346,2 0-2423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132 247 13677,'0'0'9508,"-9"-4"-9332,6 2-173,1 1-5,1-1 1,-1 1 0,-1 0 0,1 0 0,0 0 0,0 0 0,0 0 0,0 0 0,-1 1 0,1-1 0,0 1 0,-1-1-1,1 1 1,-1 0 0,1 0 0,0 0 0,-1 0 0,1 1 0,-1-1 0,1 0 0,0 1 0,0 0 0,-1 0 0,1-1-1,0 1 1,0 1 0,0-1 0,0 0 0,0 0 0,0 1 0,0-1 0,0 1 0,1 0 0,-1-1 0,0 1-1,-1 2 1,-2 3 27,1-1 0,-1 1 0,1 0 0,1 1 0,-1-1 0,1 1 0,1-1 0,-1 1 0,1 0 0,1 0 0,-1 0 0,1 0-1,0 10 1,1-17-20,0 0-1,0 0 1,0 0-1,0 0 1,1 0-1,-1 0 1,0 0-1,0 0 1,0-1-1,1 1 1,-1 0-1,0 0 0,1 0 1,-1 0-1,1-1 1,-1 1-1,1 0 1,0-1-1,-1 1 1,1 0-1,-1-1 1,1 1-1,0 0 1,0-1-1,-1 0 0,1 1 1,1 0-1,1 0 6,-1-1-1,0 1 0,1-1 0,-1 0 1,0 0-1,1 0 0,-1 0 1,1 0-1,-1 0 0,4-1 0,0-1-31,0 1 0,1-1 0,-2 0-1,1-1 1,0 1 0,0-1 0,9-7-1,-2-3-229,-2 0-1,1-1 0,-2-1 0,0 0 1,-1 0-1,0-1 0,-1 0 0,-1 0 0,-1-1 1,0 0-1,-1 0 0,-1-1 0,0 1 0,-2-1 1,0 0-1,-1 0 0,-2-35 0,1 52 298,0-1-1,0 0 0,0 1 1,0-1-1,0 1 0,0-1 1,0 1-1,-1-1 0,1 1 1,0 0-1,-1-1 1,0 1-1,1-1 0,-1 1 1,0 0-1,0-1 0,1 1 1,-1 0-1,0 0 0,0 0 1,0 0-1,-1 0 1,1 0-1,0 0 0,0 0 1,0 0-1,-1 0 0,1 1 1,0-1-1,-1 0 0,1 1 1,-1-1-1,1 1 1,-1 0-1,1-1 0,-1 1 1,1 0-1,-3 0 0,1 1 19,0 0 0,-1 0-1,1 0 1,0 0-1,0 0 1,0 1 0,0 0-1,0-1 1,1 1-1,-1 0 1,0 0-1,1 1 1,-1-1 0,1 0-1,-4 6 1,1 0 114,0 0 0,0 0 0,1 0-1,0 1 1,0 0 0,-4 17 0,7-24-152,0 1 0,1 0-1,-1-1 1,1 1 0,-1 0-1,1 0 1,0-1 0,0 1-1,0 0 1,0-1 0,1 1-1,-1 0 1,1 0 0,0-1-1,0 1 1,0-1 0,0 1 0,0-1-1,0 1 1,1-1 0,-1 0-1,1 1 1,-1-1 0,1 0-1,0 0 1,0 0 0,3 2-1,55 24 383,-48-23-393,0 0-1,0 0 1,-1 1-1,19 13 1,-27-16-8,0 0 0,-1 0 0,1 0 0,0 0 1,-1 0-1,1 0 0,-1 0 0,0 1 1,0-1-1,0 1 0,-1 0 0,1 0 0,-1-1 1,0 1-1,0 0 0,-1 0 0,1 0 1,-1 0-1,1 6 0,-1-7-380,-1 20 1269,-2-13-2018,-3-6-3318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61 11275,'0'0'10415,"-9"-2"-9518,5 2-833,-1 0-1,0 0 1,1 1 0,-1-1 0,0 1 0,1 0 0,-1 0 0,1 1 0,-1-1-1,1 1 1,0 0 0,0 0 0,0 0 0,0 1 0,0 0 0,0-1 0,0 1-1,1 1 1,0-1 0,-1 0 0,1 1 0,1 0 0,-1-1 0,0 1 0,1 0 0,0 0-1,0 1 1,-2 6 0,2-9-12,1 0 0,0 1 0,0-1 0,0 1 0,0-1 0,1 1 0,-1 0 0,1-1 0,0 1-1,-1 0 1,1-1 0,0 1 0,1 0 0,-1-1 0,0 1 0,1 2 0,0-3-8,0-1 1,0 0-1,1 1 0,-1-1 1,0 0-1,0 0 0,1 0 1,-1 0-1,1 0 0,-1 0 1,1 0-1,-1 0 0,1-1 1,-1 1-1,1-1 0,0 1 1,-1-1-1,1 1 0,0-1 1,-1 0-1,1 0 0,0 0 1,-1 0-1,4-1 0,2 1 1,-1-2-1,1 1 0,-1-1 1,0 0-1,0 0 0,0 0 1,0-1-1,0 0 0,-1 0 1,1-1-1,-1 1 0,0-1 1,0-1-1,0 1 0,0-1 1,-1 1-1,7-10 0,0 0 7,0-2 0,-1 1 0,0-2-1,13-32 1,-19 30 75,-12 16 24,6 4-148,0 0 0,0 0 0,0 0 0,0 1 0,0-1 0,0 1-1,0-1 1,0 1 0,1 0 0,-1 0 0,-2 4 0,-4 5 2,2 0-1,-1 1 1,1 0 0,-4 14 0,8-21-2,1 0 0,-1-1 1,1 1-1,0 0 0,0 0 1,1 0-1,0-1 0,-1 1 0,2 0 1,-1 0-1,0 0 0,1 0 1,0 0-1,3 8 0,-3-11-242,1 0 0,0 0 0,0 1 0,0-1 0,0 0 0,0-1 0,1 1 0,-1 0-1,0-1 1,1 1 0,-1-1 0,1 0 0,0 0 0,-1 0 0,1 0 0,0 0 0,0-1 0,0 1-1,-1-1 1,5 0 0,-3 1-280,0-1 0,-1 1-1,1-1 1,0-1 0,0 1-1,-1 0 1,1-1 0,-1 0-1,1 0 1,0 0 0,-1 0-1,0 0 1,1-1 0,-1 0-1,6-3 1,9-15-6836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6758,'0'0'18263,"1"10"-17275,-1 23-160,-2 0 1,-1 1-1,-1-1 1,-11 39-1,-5 33 219,10-15-348,10-90-692,0 1 0,0-1 0,0 0 0,0 0-1,0 1 1,0-1 0,0 0 0,0 1 0,0-1 0,0 0 0,0 1 0,0-1 0,0 0 0,1 1 0,-1-1 0,0 0 0,0 0 0,0 1-1,0-1 1,0 0 0,1 1 0,-1-1 0,0 0 0,0 0 0,1 0 0,-1 1 0,0-1 0,0 0 0,1 0 0,-1 0 0,0 0 0,0 1-1,1-1 1,-1 0 0,0 0 0,1 0 0,0 0 0,13-5 267,11-17 27,15-40-248,-34 50-129,1 1 0,-1 0 0,1 1-1,1 0 1,0 0 0,17-15 0,-23 23 14,0 1 0,0 0 0,0 0 0,0 0 0,0 0 0,1 0 0,-1 0 0,0 0 0,1 1 1,-1-1-1,1 1 0,-1 0 0,0-1 0,1 1 0,-1 0 0,1 1 0,-1-1 0,1 0 0,-1 1 0,0-1 1,1 1-1,-1 0 0,0 0 0,1 0 0,-1 0 0,0 0 0,0 0 0,0 1 0,0-1 0,0 0 1,0 1-1,0 0 0,-1 0 0,1-1 0,-1 1 0,3 3 0,-2-3 51,0 1 0,-1-1 0,1 1 0,0 0 0,-1 0 0,0-1 0,1 1 0,-1 0 0,0 0 0,0 0 0,-1 0 0,1 0-1,-1 1 1,1-1 0,-1 0 0,0 0 0,0 0 0,-1 0 0,1 0 0,0 1 0,-1-1 0,0 0 0,0 0 0,0 0 0,0 0 0,0-1 0,-4 6 0,-12 8 34,15-14 11,-1-1-1,1 1 1,0 0-1,0 0 1,0 0-1,0 0 1,0 0 0,0 0-1,0 1 1,1-1-1,-1 1 1,1-1-1,0 1 1,0 0 0,-2 3-1,9-5 58,0 1 0,-1-1-1,1 0 1,0 0 0,-1-1-1,1 0 1,0 0 0,9-1-1,-9 0-36,9 1 0,0-1-1,-1-1 0,20-4 1,3-9-1951,-34 14 1192,-1-1 0,1 0 0,0 0 0,-1 0 0,0 0 0,1-1 0,-1 1 0,0 0 0,2-5 0,3-9-7137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12139,'0'0'9994,"71"-9"-8008,-39 6-353,2 3-736,2 0-705,-4 0-160,-4 0-1089,-5 0-1921,-10 0-3332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12716,'0'0'11819</inkml:trace>
  <inkml:trace contextRef="#ctx0" brushRef="#br0" timeOffset="1">0 76 12748,'40'-76'9737,"-34"76"-9128,1 5-577,1 0-929,1-2-2306,2-1-2498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12620,'0'0'11056,"9"3"-9828,-2-1-1062,1 0 0,0-1 0,0 0 1,0 0-1,0 0 0,1-1 0,-1-1 1,0 1-1,0-1 0,0 0 0,0-1 1,-1 0-1,1 0 0,0-1 0,-1 0 1,1 0-1,-1-1 0,0 0 0,0 0 1,8-7-1,-13 9-157,1 0 1,0 0-1,-1 0 0,0-1 1,1 1-1,-1-1 1,0 1-1,0-1 1,0 0-1,-1 0 0,1 0 1,-1 0-1,1 0 1,-1 0-1,0 0 0,0-1 1,-1 1-1,1 0 1,-1-1-1,1-3 0,-2 7-28,0-1 0,0 1 0,0-1-1,0 1 1,0 0 0,0 0 0,-1-1-1,1 1 1,0 0 0,0 0-1,0 0 1,0 0 0,0 0 0,0 1-1,0-1 1,0 0 0,0 0 0,0 1-1,0-1 1,-1 0 0,2 1 0,-3 1-1,-4 2 20,0 1 0,1 0-1,0 0 1,0 0-1,0 1 1,1 0 0,-6 8-1,8-10 7,0 0-1,1 0 1,-1 0-1,1 0 1,0 1 0,0-1-1,0 1 1,0-1-1,1 1 1,0 0-1,0-1 1,0 1-1,1 6 1,0-10-3,1 0 0,-1 0-1,1 0 1,-1 1 0,1-1-1,0 0 1,0 0 0,-1 0 0,1 0-1,0 0 1,0-1 0,0 1 0,0 0-1,0 0 1,0 0 0,0-1 0,1 1-1,-1-1 1,0 1 0,0-1 0,0 1-1,1-1 1,1 1 0,37 7 53,-30-7-34,22 4-13,-21-4-49,-1 0 0,1 0 0,-1 1 0,0 1 0,0 0-1,0 0 1,0 1 0,0 0 0,-1 1 0,11 6 0,-18-31 942,0 0 0,-2-27 0,-11-70-896,39 117-1304,24 11-2037,-6-1-3275,-18-9-335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8904,'0'0'15220,"11"3"-13688,24 3-160,68 3 0,-1-12-2861,-92 1 670,-5-1-1164,-6-1-5113,-4 1 717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48 10154,'-9'11'3235,"-4"3"-2595,-42 48 3950,51-57-4212,0 0-1,1-1 0,-1 1 1,1 1-1,0-1 0,1 0 1,0 1-1,-1-1 0,2 1 1,-1 0-1,-1 7 0,4-11-365,-1-1 1,0 0-1,1-1 0,0 1 0,-1 0 0,1 0 1,0 0-1,-1 0 0,1 0 0,0-1 1,0 1-1,0 0 0,0 0 0,0-1 0,0 1 1,0-1-1,0 1 0,0-1 0,0 1 0,0-1 1,0 0-1,0 0 0,0 1 0,0-1 1,0 0-1,0 0 0,0 0 0,0 0 0,1 0 1,-1 0-1,0 0 0,0-1 0,1 1 0,44-7 475,-29 2-409,-1-2 0,0 0-1,-1 0 1,29-19-1,35-17-1858,-78 43 1716,-1-1 0,1 1-1,0 0 1,-1-1 0,1 1-1,0 0 1,-1 0 0,1 0-1,0 0 1,0 0 0,-1 0 0,1 0-1,0 0 1,0 0 0,-1 0-1,1 0 1,0 0 0,0 0 0,-1 1-1,1-1 1,0 0 0,-1 1-1,1-1 1,0 0 0,-1 1-1,1-1 1,0 1 0,0 0 0,8 23-299,-9 45 1521,-1-49-954,3 17 367,2-1-1,10 47 0,-8-57-520,-2-1-1,0 1 0,-1 0 0,-2 0 0,-1 1 0,-4 33 0,3-53-21,-1 0 1,0 0 0,-1 0-1,0 0 1,0-1-1,0 1 1,-5 5 0,7-9 9,-1-1 0,0 1 0,0-1 1,0 0-1,0 1 0,0-1 1,0 0-1,0 0 0,-1 0 0,1 0 1,-1-1-1,1 1 0,-1-1 0,0 0 1,0 1-1,1-1 0,-1 0 0,-6 1 1,8-3-29,1 1 0,-1 0 0,0 0 1,0 0-1,0-1 0,0 1 0,1 0 1,-1-1-1,0 1 0,0 0 0,1-1 1,-1 1-1,0-1 0,1 0 0,-1 1 1,1-1-1,-1 1 0,0-1 0,1 0 0,-1 0 1,1 1-1,0-1 0,-1 0 0,1 0 1,0 1-1,-1-1 0,1 0 0,0 0 1,0 0-1,-1 0 0,-3-32-14,4 28 1,-1-19-196,2 1-1,0 0 0,2-1 0,1 1 1,0 0-1,2 0 0,0 1 0,2-1 1,0 2-1,2-1 0,0 1 1,24-35-1,13-10-771,3 2-1,77-77 1,-82 92 381,-85 106 3685,36-50-3005,0 0 0,0 0 0,0 1-1,1 0 1,1-1 0,-1 1 0,1 0-1,0 0 1,0 10 0,2-17-83,0-1-1,0 1 1,1 0-1,-1-1 1,0 1-1,0 0 1,1-1 0,-1 1-1,1-1 1,-1 1-1,0-1 1,1 1 0,-1-1-1,1 1 1,-1-1-1,1 1 1,-1-1 0,1 0-1,-1 1 1,1-1-1,0 0 1,-1 1-1,1-1 1,-1 0 0,1 0-1,0 0 1,-1 1-1,2-1 1,30 3 249,31-8 300,-25-4-421,56-21 1,-65 19-181,0 2-1,0 1 1,1 1-1,30-3 1,-58 9 35,-1 1 1,0 0-1,0 0 0,0-1 1,1 1-1,-1 0 1,0 0-1,0 0 0,0 1 1,1-1-1,-1 0 1,0 0-1,0 1 0,0-1 1,0 0-1,0 1 1,1-1-1,-1 1 0,0 0 1,0-1-1,0 1 0,0 0 1,-1 0-1,1-1 1,0 1-1,0 0 0,0 0 1,0 1-1,0 1 90,-1-1 1,1 1-1,-1 0 0,0-1 1,0 1-1,0 0 0,0-1 1,0 1-1,-2 4 0,1 21 859,1-27-917,1 0 1,-1 0 0,0 0 0,1 0 0,-1 0 0,0-1-1,1 1 1,-1 0 0,1 0 0,0-1 0,-1 1 0,1 0-1,-1-1 1,1 1 0,0 0 0,0-1 0,-1 1 0,1-1-1,0 1 1,0-1 0,0 0 0,0 1 0,-1-1 0,1 0-1,0 0 1,0 1 0,1-1 0,7 1 154,-1 0 0,0-1 0,1 0 0,-1 0 0,0 0 0,1-1 0,-1-1 0,0 1 0,0-1 0,9-4 0,7-4 47,44-24 0,-50 23-512,0 1 1,1 2-1,37-14 1,-55 22 210,-1 0 1,1 0-1,-1 0 1,0 0-1,1-1 0,-1 1 1,1 0-1,-1 0 1,0 0-1,1 0 1,-1 0-1,1 0 1,-1 0-1,1 0 1,-1 0-1,0 0 1,1 0-1,-1 1 1,1-1-1,-1 0 0,0 0 1,1 0-1,-1 0 1,0 1-1,1-1 1,-1 0-1,0 0 1,1 1-1,-1-1 1,0 0-1,1 1 1,-1-1-1,0 0 1,0 1-1,1-1 1,-1 0-1,0 1 0,0 0 1,-2 20-1222,-17 17-3843,9-20-1649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13677,'0'0'5797,"52"2"-3426,-14-4-834,4-2-352,-1-2-576,-1 3-481,-3 2-512,-3-1-2307,-4-4-3747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9001,'0'0'14803,"1"10"-13794,4 30-12,-2 57 0,4 50-3274,-6-144-1129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14382,'0'0'11595,"52"-21"-10186,-21 16-512,4-2-321,7 4-351,-1 0-129,1 2-64,-6 1-193,-1 0-1953,-10 0-2690,-6 0-3684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7143,'0'0'15342,"62"-2"-13228,-28-4-800,-2 1-578,4 3-544,-2 0-160,0 2-352,-2 0-1538,-4 0-1249,-3 0-2818,-3 0-4357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69 11531,'0'0'14515,"-7"-4"-14184,5 3-328,0 0 0,0 0 0,-1 0 0,1 0 0,0 0 0,-1 0 0,1 1 0,-1-1 0,1 1 0,-1-1 0,1 1 0,-1 0 0,1 0 0,-1 0 0,1 1 0,-1-1 0,-3 1 0,0 2-12,1-1-1,0 1 0,0 0 1,1 0-1,-1 0 1,0 1-1,1-1 1,-8 9-1,7-7 64,0 0-1,0 0 1,1 1 0,-1 0-1,1 0 1,0 0 0,1 0-1,0 0 1,0 1 0,0 0-1,1-1 1,0 1 0,0 0-1,0 0 1,1 0 0,0 0-1,1 0 1,-1 9 0,2-15-44,-1 1 1,0-1 0,1 0 0,-1 0 0,1 0 0,-1 0 0,1 0 0,0 0-1,-1 0 1,1 0 0,0-1 0,0 1 0,0 0 0,-1 0 0,1-1-1,0 1 1,0 0 0,0-1 0,0 1 0,0-1 0,0 1 0,1-1 0,-1 1-1,0-1 1,0 0 0,0 0 0,0 1 0,0-1 0,1 0 0,-1 0-1,0 0 1,0 0 0,0-1 0,0 1 0,0 0 0,2-1 0,1 1 33,0-1 1,-1 1-1,1-1 1,0 0-1,-1 0 1,1 0-1,-1-1 1,1 1-1,-1-1 1,6-3-1,-3-3 25,0 0 1,0 0-1,-1 0 1,0 0-1,0-1 0,-1 0 1,0 0-1,0 0 1,-1-1-1,0 1 0,-1-1 1,0 0-1,-1 1 1,0-1-1,0-16 0,-4 4-19,2 22-50,1-1 0,-1 0-1,1 0 1,0 0 0,0 0-1,-1 0 1,1 0 0,0 0 0,0 0-1,0 0 1,0 0 0,0 0 0,0-1-1,1 1 1,-1 0 0,0 0-1,0 0 1,1 1 0,-1-1 0,1 0-1,-1 0 1,1 0 0,-1 0-1,1 0 1,-1 0 0,1 1 0,0-1-1,-1 0 1,1 0 0,0 1-1,0-1 1,0 0 0,-1 1 0,1-1-1,0 1 1,0-1 0,0 1-1,0 0 1,0-1 0,0 1 0,0 0-1,0 0 1,2-1 0,7-2-2,0 1 0,0 0 1,1 0-1,-1 1 0,1 1 1,-1-1-1,19 3 0,-24-2-32,-1 0-1,0 1 1,0-1-1,1 1 1,-1 0-1,0 0 0,0 1 1,0-1-1,0 1 1,0 0-1,0 0 0,-1 0 1,1 0-1,-1 1 1,1 0-1,-1-1 1,0 1-1,0 0 0,0 1 1,0-1-1,3 6 1,-5-5 55,0 0 0,-1 1 1,1-1-1,-1 0 1,0 0-1,0 1 0,-1-1 1,1 0-1,-1 0 0,0 1 1,0-1-1,0 0 0,-1 0 1,1 0-1,-1 0 0,0 0 1,0-1-1,0 1 0,-1-1 1,1 1-1,-1-1 1,0 0-1,-5 5 0,8-8 54,9-4 74,45-34-126,-45 30-36,1 1 1,0 0-1,0 0 0,0 1 1,20-9-1,-29 15 12,-1 0 0,0 0 0,0 0 1,0 0-1,0 0 0,1 0 0,-1 0 0,0 0 0,0 0 0,0 0 0,0 0 0,1 0 0,-1 0 1,0 0-1,0 0 0,0 0 0,0 0 0,1 0 0,-1 0 0,0 0 0,0 0 0,0 0 1,0 0-1,1 0 0,-1 0 0,0 0 0,0 0 0,0 0 0,0 1 0,0-1 0,1 0 1,-1 0-1,0 0 0,0 0 0,0 0 0,0 1 0,0-1 0,0 0 0,0 0 0,0 0 1,1 0-1,-1 0 0,0 1 0,0-1 0,0 0 0,0 0 0,0 0 0,0 1 0,0-1 1,0 0-1,-3 15-89,-9 11-37,9-21 138,1-2 18,1 0 0,-1 0 0,0 0-1,1 0 1,-1 1 0,1-1 0,0 1 0,0-1 0,0 5-1,34-11 213,-19-2-255,1 0 0,-1-1 0,0 0 1,-1-1-1,1-1 0,17-14 1,-30 22-19,-5 20-209,-6 3-90,7-18-47,1 0-1,0-1 1,0 1-1,0 0 1,1 0 0,-1 0-1,1 0 1,0 9-1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2 222 11691,'0'1'262,"0"-1"1,0 0-1,0 0 1,0 1-1,0-1 0,0 0 1,0 0-1,0 0 1,0 1-1,0-1 0,0 0 1,0 0-1,0 0 0,0 1 1,0-1-1,0 0 1,0 0-1,0 0 0,1 0 1,-1 1-1,0-1 1,0 0 786,1 1-787,-1-1 1,0 0-1,0 0 1,0 0-1,0 0 0,1 0 1,-1 0-1,0 0 1,0 0-1,0 1 0,1-1 1,-1 0-1,0 0 0,0 0 1,0 0-1,1 0 1,-1 0-1,0 0 0,0 0 1,1 0-1,19 2 2483,18-1-2906,-35-1 171,1-1 1,-1 1 0,1-1 0,-1 0 0,0 0 0,1 0-1,-1 0 1,0 0 0,0-1 0,0 1 0,0-1 0,0 0-1,0 0 1,0 0 0,0 0 0,-1-1 0,1 1 0,-1-1-1,0 1 1,0-1 0,0 0 0,0 0 0,0 0 0,-1 0-1,1 0 1,-1 0 0,0-1 0,0 1 0,0 0 0,0-1-1,0 1 1,-1-6 0,0 8-16,0 1-1,0-1 1,0 1 0,0 0-1,0-1 1,0 1 0,0-1-1,0 1 1,0 0-1,0-1 1,-1 1 0,1-1-1,0 1 1,0 0 0,0-1-1,-1 1 1,1 0-1,0-1 1,0 1 0,-1 0-1,1 0 1,0-1 0,-1 1-1,1 0 1,0 0-1,-1-1 1,1 1 0,-1 0-1,1 0 1,0 0-1,-1 0 1,1 0 0,-1 0-1,0-1 1,-20 4-315,-16 15-117,27-9 504,0 1-1,1-1 1,1 2-1,-10 14 1,15-22-48,1 0 0,0 1 1,0-1-1,0 0 1,1 1-1,-1-1 1,1 1-1,0 0 0,-1-1 1,2 1-1,-1 0 1,0 0-1,1 0 0,0 0 1,0-1-1,0 1 1,0 0-1,1 0 1,1 6-1,-1-8 6,1 0 1,-1-1-1,1 1 1,0-1-1,0 1 1,-1-1-1,1 1 1,0-1-1,0 0 0,0 0 1,0 0-1,1 0 1,-1 0-1,0-1 1,0 1-1,0-1 1,1 1-1,-1-1 0,0 0 1,1 0-1,-1 0 1,0 0-1,1 0 1,-1-1-1,0 1 1,0-1-1,4 0 0,4-1 57,0-1 0,0 0 0,-1 0-1,19-9 1,-9 0-67,-1 0-1,-1-1 1,0-1 0,-1-1-1,0 0 1,-1-1 0,-1-1-1,0 0 1,-2-1 0,0-1 0,15-30-1,-24 43-31,-1 0-1,0-1 1,0 1 0,0-1-1,-1 1 1,1-1 0,-1-10-1,-1 16 14,0 0-1,0 0 0,0 0 0,0 0 1,0 0-1,-1 0 0,1 0 0,0 0 1,-1 0-1,1 0 0,0 0 0,-1 0 1,1 0-1,-1 0 0,0 1 0,1-1 1,-1 0-1,0 0 0,1 1 0,-1-1 1,-1-1-1,0 2 1,0-1 1,0 1-1,1-1 0,-1 1 1,0 0-1,0 0 0,0 0 0,1 0 1,-1 0-1,0 0 0,0 0 1,0 0-1,1 1 0,-1-1 1,0 1-1,0 0 0,-1 0 1,-5 3 0,1 0 1,0 0-1,0 0 1,0 1-1,1 0 1,0 1-1,0-1 1,0 1-1,1 0 1,0 0 0,0 1-1,0 0 1,1 0-1,0 0 1,-4 8-1,3-4 6,1 0 0,0 0 0,0 0 0,1 1 0,0-1-1,1 1 1,1 0 0,0 0 0,0 21 0,2-28-175,0 1-1,0-1 1,0 0 0,0 0 0,1 0 0,0 0-1,0 0 1,6 8 0,18 17-5111,4-11-4038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130 230 5733,'-129'-29'7965,"128"28"-7319,29 10-886,7-4 648,1-1 1,0-2-1,69-4 0,-52 0-269,438-20 323,9-1-272,236 17-85,166-5-45,-488-1 199,1017-56 582,-955 1 382,-433 60-1176,-42 7-191,-20 4-5568,15-3 1153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82 436 5285,'0'0'4351,"-8"5"-2413,-66 43 3582,95-56-1815,9-4-3060,509-251 855,-171 110-4292,-279 116-2263,-64 22-17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12364,'0'0'6699,"12"-9"-6133,-7 6-520,3-3-10,1 0 1,0 0-1,0 1 1,0 1-1,1-1 0,-1 2 1,1-1-1,19-3 1,38-4-21,0 2 0,1 4 0,0 2 0,69 8 0,-135-5-16,1 0 0,-1 0 0,0 0 0,0 1 0,0-1 0,0 1 0,0 0 0,1 0 0,-1 0 0,0 0 0,0 0 1,-1 0-1,1 0 0,0 0 0,0 1 0,-1-1 0,1 1 0,0 0 0,-1-1 0,0 1 0,1 0 0,0 2 0,-1-1 2,0 0 0,0 0 0,0 0 0,-1 1 0,1-1 0,-1 0 0,0 1-1,0-1 1,0 1 0,0-1 0,0 0 0,-1 0 0,-1 4 0,-2 7 44,0 0 0,-2-1 0,1 0 0,-2 0 0,-12 19 0,-29 35 241,18-26 122,-26 48-1,49-77-766,1 1 0,0 0 0,1 0 0,0 0-1,1 1 1,1 0 0,0 0 0,-2 22 0,5-16-4810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488 160 9897,'6'-12'2130,"-2"4"-1712,2-1 245,-2 0 1,1-1 0,-1 1-1,-1-1 1,0 0 0,0 0-1,-1-1 1,2-12-1,-5 21-562,1 0 0,0 0 0,-1 0 0,0 1-1,1-1 1,-1 0 0,0 1 0,0-1-1,0 0 1,0 1 0,0-1 0,0 1 0,0 0-1,0-1 1,-1 1 0,1 0 0,-1 0-1,1 0 1,-1 0 0,1 0 0,-1 0 0,0 0-1,1 0 1,-1 1 0,0-1 0,1 1 0,-1-1-1,0 1 1,0 0 0,0-1 0,1 1-1,-4 0 1,-6-1-37,1 1 0,0 0 0,-1 0 0,-16 3 1,7 2 31,2 0 0,-1 2 0,0 0 0,1 1 0,1 0 0,-1 2 0,-30 22 0,16-8 93,1 1-1,-52 57 1,73-71-193,0 0 0,1 1 0,1 0-1,0 0 1,0 1 0,1 1 0,1-1 0,0 1-1,1 0 1,0 0 0,2 0 0,-1 1 0,-1 18-1,5-30-8,0 0-1,0 0 0,0-1 0,0 1 1,0 0-1,1 0 0,-1 0 0,1-1 1,0 1-1,0 0 0,0-1 0,0 1 1,0-1-1,1 1 0,-1-1 0,1 1 1,0-1-1,-1 0 0,1 0 0,0 0 0,3 2 1,0 0 20,-1-1 1,1 0-1,1-1 1,-1 1-1,0-1 0,0 0 1,1-1-1,-1 1 1,1-1-1,6 1 1,3-1 18,-1 0 0,1-1 1,-1 0-1,1-1 0,-1-1 0,0 0 1,27-8-1,-33 7 37,-1-1-1,0 1 1,0-1 0,0-1 0,0 1-1,-1-1 1,0 0 0,0-1 0,8-8 0,-12 12-50,-1 1-1,0-1 1,0 1 0,0-1 0,0 1 0,0-1 0,0 0 0,0 1 0,0-1 0,-1 0 0,1 0 0,-1 0 0,1 0 0,-1 1-1,0-1 1,0 0 0,0 0 0,0 0 0,0 0 0,0 0 0,0 0 0,-1 0 0,1 0 0,-1 1 0,1-1 0,-1 0 0,0 0 0,1 1-1,-1-1 1,0 0 0,0 1 0,-1-1 0,1 1 0,0-1 0,0 1 0,-1 0 0,1-1 0,-1 1 0,1 0 0,-1 0 0,1 0 0,-1 0-1,0 0 1,1 0 0,-3 0 0,3 1-41,0-1-1,0 1 0,0 0 1,0-1-1,0 1 0,0 0 1,0-1-1,0 1 0,0-1 1,0 0-1,1 1 0,-1-1 1,0 0-1,0 1 0,1-1 1,-1 0-1,0 0 1,1 0-1,-1 0 0,1 1 1,-1-1-1,1 0 0,-1-2 1,23-2-833,6 0 1053,31-11-113,-31 8-62,46-8-1,-73 16-30,0 0-1,0 1 0,0-1 0,-1 1 1,1-1-1,0 1 0,0-1 0,-1 1 1,1 0-1,0-1 0,-1 1 0,1 0 1,-1 0-1,1-1 0,-1 1 0,1 0 1,-1 0-1,0 0 0,1 0 0,-1-1 1,0 1-1,0 0 0,0 0 0,0 0 1,1 0-1,-1 0 0,0 0 0,0 0 1,-1 0-1,1-1 0,0 1 0,0 0 1,0 0-1,-1 1 0,-5 38-56,2-27 103,0 2 1,0 0 0,1 0 1,0 0-1,0 21 0,3-35-49,0 0 1,1-1-1,-1 1 1,1 0-1,-1 0 1,1 0-1,-1-1 1,1 1-1,-1 0 1,1-1-1,0 1 1,-1 0-1,1-1 1,0 1-1,0-1 1,-1 1-1,1-1 1,0 0-1,0 1 1,0-1-1,0 0 1,-1 1-1,1-1 1,0 0-1,0 0 1,0 0-1,0 0 1,0 0-1,0 0 1,0 0-1,0 0 1,-1 0-1,1 0 1,1-1-1,2 1-647,-1 0-1,1-1 1,0 1 0,-1-1-1,1 0 1,-1 0 0,1 0-1,4-3 1,14-12-5845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187 297 10858,'0'-10'1765,"1"1"-364,-1 1 1,0-1 0,-1 1 0,0-1-1,-4-12 1,5 19-1314,0 1 0,-1 0 0,1 0 0,-1-1 0,0 1 0,1 0 0,-1 0 0,0 0 0,0 0 0,0 0 0,0 0 0,0 0 0,0 0 0,0 0 0,0 0 0,0 0 0,0 1 0,-1-1 0,1 0 1,0 1-1,0-1 0,-1 1 0,1-1 0,0 1 0,-1 0 0,1 0 0,0-1 0,-1 1 0,1 0 0,0 0 0,-1 0 0,1 1 0,-1-1 0,1 0 0,0 0 0,-1 1 0,1-1 0,0 1 0,0-1 0,-1 1 0,1-1 0,-2 2 0,-1 1-89,-1 0 0,1 0 1,0 0-1,0 0 0,0 1 0,0-1 0,1 1 1,-1 0-1,1 0 0,0 1 0,-4 6 0,-26 56 30,30-59-21,-6 9 82,2 0 0,0 1 0,1 0 0,1 0 0,1 1 0,1-1 0,-2 27 1,4-44-85,1 0 1,0 0 0,0 0 0,0 0 0,0 1 0,0-1 0,0 0 0,0 0 0,1 0 0,-1 0 0,0 0 0,0 0 0,1 0 0,-1 0 0,1 0 0,-1 0 0,1 0 0,-1 0 0,1 0 0,0 0 0,-1-1 0,1 1 0,0 0 0,0 0 0,0-1 0,-1 1 0,1 0 0,0-1 0,0 1 0,0-1 0,0 1 0,0-1 0,0 0 0,0 1 0,0-1 0,0 0 0,0 0 0,1 0 0,-1 1-1,0-1 1,0 0 0,0 0 0,0-1 0,0 1 0,0 0 0,0 0 0,0 0 0,0-1 0,0 1 0,2-1 0,5-2 79,0-1 0,0 1-1,-1-1 1,1-1 0,8-6 0,20-16 33,-1-2 0,-1-1 0,-2-1 0,-1-2 0,-2-1 0,-1-2 0,-2-1 0,-1 0 0,36-77 0,-58 107-112,0 1-41,0 1-1,-1-1 1,0 0 0,0 0-1,0 0 1,0 0-1,-1 0 1,0 0 0,-1-1-1,1 1 1,-2-11-1,0 17-11,0 1-1,0-1 1,-1 1-1,1-1 1,0 1-1,0-1 0,-1 1 1,1 0-1,0-1 1,0 1-1,0 0 1,0 0-1,0 0 1,0 0-1,0 0 0,0 0 1,0 2-1,-12 15 53,0 1-1,2 1 0,0 0 1,2 0-1,0 1 0,1 0 1,1 0-1,1 1 0,-6 44 1,12-65-2,0 1-1,-1 0 1,1 0 0,0 0 0,0 0 0,0 0 0,0 0 0,0-1 0,1 1 0,-1 0 0,0 0-1,1 0 1,0 0 0,-1-1 0,1 1 0,0 0 0,0 0 0,0-1 0,0 1 0,0-1 0,0 1-1,0-1 1,1 1 0,-1-1 0,1 0 0,2 2 0,0-1 10,1-1-1,0 0 1,-1 0 0,1 0 0,0 0-1,-1-1 1,1 0 0,0 0-1,-1 0 1,6-1 0,3-1 26,0 0 0,0-1 0,-1 0 0,0-1 0,1 0 0,-1-1 0,-1-1-1,1 0 1,14-10 0,-9 4-204,1-1 0,-2-1 0,0-1-1,25-29 1,-38 41 158,4-5-328,-9 11-245,-13 19 116,14-21 462,-5 9 80,-1 0 1,2 1-1,-1-1 1,1 1 0,1 0-1,0 1 1,1-1 0,0 1-1,-3 22 1,7-33-68,-1 0 1,1 0-1,0 0 0,0 0 0,-1 0 1,1 0-1,0 0 0,0 0 1,0 0-1,0 0 0,0 0 1,0 0-1,0-1 0,1 1 0,-1 0 1,0-1-1,0 1 0,0-1 1,1 1-1,-1-1 0,0 0 1,1 0-1,-1 1 0,0-1 0,1 0 1,-1 0-1,0 0 0,1 0 1,-1-1-1,0 1 0,2-1 1,49-4 314,-2-9-231,0-1 0,90-42 0,-115 40 71,-25 16-144,0 1 0,1 0 0,-1-1-1,0 1 1,1-1 0,-1 1 0,0-1 0,0 1 0,0-1 0,1 1-1,-1-1 1,0 1 0,0-1 0,0 1 0,0-1 0,0 1 0,0-1-1,0 1 1,0-1 0,0 1 0,0-1 0,0 1 0,-1-1 0,1 1-1,0-1 1,0 1 0,0-1 0,-1 0 0,-2-2 76,0 0 1,0 1 0,-1-1-1,1 1 1,-1-1 0,1 1-1,-1 0 1,-6-2 0,-1-2-274,6 4 163,-52-32 46,54 32-56,1 0-1,-1 1 1,1-1 0,0 0 0,0-1 0,-1 1 0,2 0-1,-1 0 1,0-1 0,0 1 0,1-1 0,-1 0-1,1 1 1,0-1 0,0 0 0,0 0 0,0 0 0,-1-4-1,3 6-30,-1 1 0,0-1 0,0 1 0,1-1 0,-1 0 0,0 1 0,1-1 0,-1 1 0,1-1 0,-1 1 1,0-1-1,1 1 0,-1 0 0,1-1 0,-1 1 0,1 0 0,0-1 0,-1 1 0,1 0 0,-1-1 0,1 1 0,0 0 0,-1 0 0,1 0 0,-1 0 0,1 0 0,0 0 0,1 0 0,25-2-1384,-18 1 856,93-6-8164,-35-3-737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9097,'0'0'6566,"-3"9"-4500,-3 15-1729,0 1 1,1-1 0,2 1-1,0 1 1,2-1 0,1 0-1,5 46 1,-5-70-322,0-1-1,0 1 1,0-1-1,0 1 1,0 0 0,0-1-1,0 1 1,0-1-1,0 1 1,0-1-1,0 1 1,0-1 0,1 1-1,-1-1 1,0 1-1,0-1 1,1 1 0,-1-1-1,0 1 1,1-1-1,-1 0 1,0 1 0,1-1-1,-1 1 1,1-1-1,-1 0 1,1 1-1,-1-1 1,0 0 0,1 0-1,-1 1 1,1-1-1,0 0 1,-1 0 0,1 0-1,0 0 1,14-16 1344,5-33 402,-16 37-1620,-1-1-1,-1 0 0,0 0 0,0 0 0,-2 0 0,1 0 0,-2 0 0,0 0 0,0 0 0,-1 0 0,-1 0 1,0 1-1,-7-17 0,10 28-296,7 3-406,16 8 173,0-1-1,1 0 0,0-2 1,0-1-1,0-1 0,26 2 1,-25-5-1605,0-1 0,-1-1 0,35-4 0,-53 3 1770,1-1 0,-1 0 0,0 0 0,-1 0 0,1-1 0,0 0 0,-1 0 1,10-6-1,-13 8 352,0-1 0,-1 1 1,1 0-1,0-1 1,0 1-1,-1-1 1,1 1-1,-1-1 0,0 0 1,1 0-1,-1 0 1,0 0-1,0 0 0,0 0 1,0 0-1,0 0 1,-1 0-1,1 0 0,-1 0 1,1 0-1,-1-1 1,0 1-1,0 0 0,0 0 1,0 0-1,0-1 1,-1-2-1,0 4 8,0 0-1,0 0 1,0 0-1,0 0 1,0 0-1,0 0 0,0 0 1,0 1-1,-1-1 1,1 0-1,0 1 1,-1-1-1,1 1 1,0-1-1,-1 1 1,1 0-1,-1 0 1,1-1-1,0 1 1,-1 0-1,1 0 1,-1 0-1,-1 1 1,-35 4 228,33-2-313,0 1-1,-1-1 1,1 1-1,0 0 1,1 0 0,-1 0-1,1 1 1,0-1 0,0 1-1,0 0 1,0 0 0,-4 10-1,6-11-33,-1 0 0,1 0 0,0 1 0,1-1 0,-1 1-1,1-1 1,0 1 0,0-1 0,0 1 0,1 0 0,0 0 0,-1-1 0,2 1-1,-1 0 1,1 0 0,-1-1 0,3 8 0,-1-10 32,0 1 1,0 0-1,0-1 0,0 0 1,0 1-1,1-1 1,-1 0-1,1 0 0,-1 0 1,1-1-1,0 1 1,0-1-1,0 1 0,0-1 1,0 0-1,0 0 1,0 0-1,0-1 0,0 1 1,1-1-1,-1 1 1,0-1-1,0 0 0,1 0 1,5-2-1,-1 2 191,-1-1-1,1 0 1,0-1-1,-1 1 1,1-1-1,-1-1 1,1 0-1,-1 0 1,12-7-1,-13 5 58,-1 0-1,1-1 0,-1 1 0,-1-1 0,1 0 0,-1-1 1,0 1-1,-1-1 0,6-12 0,-7 16-240,-1 0 0,0 1 0,0-1 0,0 0 1,0 0-1,0 0 0,-1 0 0,0 0 0,1 0 0,-1-1 0,0 1 0,0 0 0,0 0 0,-1 0 0,1 0 0,-1 0 1,0 0-1,0 0 0,0 0 0,0 0 0,0 1 0,-1-1 0,1 0 0,-4-4 0,-15-1-1652,16 9-5693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76 150 9577,'0'0'2365,"-4"10"69,-6 25-413,1 0-1,-4 39 0,-7 163-260,1-48-116,48-394 451,-11 125-2587,49-138 0,-61 202 329,7-19-215,24-45 1,-33 73 355,0-1-1,1 0 1,0 1 0,0 0-1,1 0 1,0 1 0,0-1 0,1 1-1,-1 1 1,1-1 0,12-6-1,-16 10-19,0 1-1,0 0 1,0-1-1,0 2 1,0-1-1,0 0 0,0 0 1,1 1-1,-1 0 1,0 0-1,0-1 0,1 2 1,-1-1-1,0 0 1,0 1-1,1 0 1,-1-1-1,0 1 0,5 3 1,-7-3 8,1 0 0,-1 0 0,1 0 0,-1 0 0,0 1 0,1-1 0,-1 1 0,0-1 0,0 1 0,0-1 1,0 1-1,-1 0 0,1-1 0,0 1 0,-1 0 0,1 0 0,-1 0 0,1-1 0,-1 1 0,0 0 0,0 0 0,0 0 0,0 0 0,0 0 1,0-1-1,0 1 0,-1 0 0,1 0 0,-1 0 0,1 0 0,-1-1 0,0 1 0,0 0 0,-2 2 0,0 2 50,1 0-1,-1-1 0,1 1 1,0 1-1,0-1 0,1 0 1,0 0-1,-1 12 0,3-15-31,-1 0-1,1 0 1,0 0-1,0 0 1,0 0-1,0 0 1,0-1-1,1 1 1,0 0-1,-1-1 1,1 1-1,0-1 1,0 0-1,0 1 1,0-1-1,1 0 1,-1 0-1,0-1 1,1 1 0,5 2-1,29 13-125,-30-15 142,-1 1 1,1-1-1,-1 1 1,0 1-1,0-1 0,0 1 1,5 4-1,-10-7 27,-1 0 0,1 0 0,0 0 0,-1 0 0,1 0 0,-1 1 0,1-1 0,-1 0 0,0 0 0,1 0 0,-1 0 0,0 1 0,0-1 0,0 0 0,0 0 0,0 0 0,0 1 0,0-1 0,0 0 0,0 0 0,-1 0 0,1 1 0,0-1 0,-1 0 0,1 0 0,-1 0 0,1 0 0,-1 0 0,0 0 0,1 0 0,-1 0 0,0 0 0,0 0 0,0 0 0,0 0 0,0-1 0,0 1 0,0 0 0,0-1 0,-2 2 0,-43 24 1541,23-17-938,0-1-43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8776,'0'0'9257,"-9"8"-8488,2-2-633,0 0 1,1 1 0,0 0-1,0 0 1,1 0-1,0 0 1,0 1 0,0 0-1,1 0 1,1 0-1,-1 0 1,1 1 0,1-1-1,-1 1 1,1 0-1,0 12 1,1-18-108,1 0 0,0 0 1,0 0-1,0 0 0,1 0 0,-1 0 0,1 0 0,-1 0 1,1 0-1,0 0 0,0 0 0,1-1 0,-1 1 1,0 0-1,1 0 0,0-1 0,3 5 0,0-3 24,0-1-1,0 1 1,0-1-1,0 0 1,1 0 0,-1-1-1,1 0 1,7 2-1,23 8 146,32 12 31,-67-24-216,0 0-1,0 1 0,0-1 0,0 1 0,0 0 0,0-1 1,0 1-1,-1 0 0,1-1 0,0 1 0,0 0 0,0 0 1,-1 0-1,1 0 0,-1 0 0,1 0 0,0 0 0,-1 0 1,0 0-1,1 0 0,-1 0 0,0 0 0,1 0 0,-1 0 1,0 0-1,0 0 0,0 0 0,0 2 0,-1 0 48,0-1 1,1 1-1,-1-1 0,-1 0 0,1 1 0,0-1 0,0 0 0,-1 0 0,0 0 0,1 0 1,-1 0-1,-2 2 0,-2 2 88,-1-1-1,1 0 1,-1 0 0,0-1 0,0 1 0,-1-2-1,-9 5 1,15-7-144,0 0-1,1-1 1,-1 1-1,0-1 1,1 1-1,-1-1 1,0 0-1,0 0 1,1 0-1,-1 0 1,0 0-1,1 0 1,-1 0-1,0 0 1,0-1-1,1 1 1,-1-1-1,0 1 1,1-1-1,-1 1 1,1-1-1,-1 0 1,1 0-1,-1 0 1,1 0-1,-3-2 1,-4-17-2126,6-8-3559,2 28 5473,0-1 1,0 1 0,0-1-1,0 1 1,0-1 0,0 0 0,0 1-1,0-1 1,0 1 0,1-1-1,-1 1 1,0-1 0,0 1 0,1-1-1,-1 1 1,0 0 0,0-1-1,1 1 1,-1-1 0,0 1 0,1-1-1,-1 1 1,1 0 0,-1-1 0,1 1-1,-1 0 1,0 0 0,1-1-1,-1 1 1,1 0 0,-1 0 0,1 0-1,0-1 1,0 1 0,9-2-4923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90 384,'0'0'3705,"12"-1"-918,-4 1-2424,6 0 676,0-1 0,0 0 0,0-1 0,17-5 1,-28 6-738,0 0 0,0 1-1,0-1 1,-1 0 0,1-1 0,0 1 0,0 0 0,-1-1 0,1 0 0,-1 1 0,0-1 0,1 0 0,-1 0 0,0-1 0,0 1-1,0 0 1,0-1 0,-1 1 0,1-1 0,-1 1 0,1-1 0,-1 0 0,0 0 0,0 0 0,0 1 0,0-1 0,-1 0 0,1 0-1,-1-4 1,0 6 488,-2 3-746,-1-1-1,1 1 1,0 0-1,-1 0 1,1 0-1,0 0 1,0 0-1,0 0 1,0 1-1,1-1 1,-1 1-1,1-1 1,-3 5-1,3-5-31,0-1 0,0 1 0,1 0 0,-1-1 0,0 1-1,0 0 1,1 0 0,-1-1 0,1 1 0,0 0 0,-1 0 0,1 0 0,0 0 0,0-1 0,0 1 0,0 0 0,1 0-1,-1 0 1,0 0 0,1-1 0,-1 1 0,1 0 0,0 0 0,1 2 0,0-2 54,0 0 0,0-1 1,0 1-1,0-1 0,0 0 0,0 1 0,0-1 1,1 0-1,-1 0 0,0 0 0,1-1 0,-1 1 1,1 0-1,-1-1 0,5 1 0,3-1 107,0 0-1,0 0 1,0-1-1,-1 0 1,1 0-1,0-1 0,-1-1 1,16-5-1,34-30 16,-56 36-207,0 0 1,0 0 0,0 0 0,0-1 0,-1 0 0,0 1 0,1-1 0,-1 0 0,0 0-1,0 0 1,-1-1 0,1 1 0,0 0 0,-1-1 0,0 1 0,0 0 0,1-5 0,-25 26-591,19-14 628,1 0 0,1 0-1,-1 1 1,1-1 0,-1 1 0,1-1 0,0 1-1,1 0 1,-1 0 0,1 0 0,0-1-1,0 1 1,1 6 0,0-10-2,0 1 1,0 0-1,0-1 1,1 1-1,-1-1 0,1 1 1,-1-1-1,1 1 0,0-1 1,0 0-1,-1 1 1,1-1-1,0 0 0,0 0 1,0 1-1,0-1 0,2 1 1,0 0-11,0 0 1,0-1 0,0 1-1,0-1 1,0 0 0,0 0-1,0 0 1,0 0-1,0-1 1,0 1 0,5-1-1,52 1-3066,-30-4-2402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151 283 13741,'0'0'4030,"-9"4"-4126,-4 2 492,0 0-1,1 1 0,0 1 0,0 0 1,-17 16-1,24-20-192,1 0-1,0 0 1,0 1 0,0-1 0,0 1 0,1 0-1,0 0 1,0 0 0,0 1 0,1-1 0,-1 1-1,1-1 1,1 1 0,-1 0 0,1 0 0,0 0-1,0 0 1,1 7 0,0-12-197,0 0-1,1 0 1,0 0 0,-1 0-1,1 0 1,-1 0 0,1 0-1,0 0 1,0 0 0,0 0-1,0 0 1,0 0 0,-1-1-1,1 1 1,0 0-1,1-1 1,-1 1 0,0-1-1,0 1 1,0-1 0,0 0-1,0 1 1,0-1 0,1 0-1,-1 0 1,0 0 0,0 0-1,0 0 1,1 0 0,-1 0-1,0 0 1,0 0 0,2-1-1,45-8 273,-32 1-220,-1 0 1,1-1 0,-1 0 0,-1-2-1,0 0 1,0 0 0,19-22 0,-6 3-35,-1-1 1,28-46 0,-46 64-174,0 0 0,0-1 0,-1 0 0,-1 0 0,0-1 0,-1 1 0,-1-1 0,0-1 0,-1 1 0,1-26 0,-3 39 119,-1 1 0,0-1 0,0 1 0,0 0 0,-1-1 0,1 1 0,0-1 0,0 1 0,-1-1 0,1 1 0,-1-1 0,1 1 0,-1 0 0,0-1 0,1 1 0,-1 0 0,0 0 0,0-1 0,0 1-1,0 0 1,0 0 0,0 0 0,0 0 0,0 0 0,-2-1 0,0 1-3,1 1-1,-1-1 1,1 1 0,-1-1-1,1 1 1,0 0-1,-1 0 1,1 0 0,-1 0-1,1 1 1,-1-1-1,1 1 1,-5 1 0,-2 1 3,0 0-1,0 1 1,1 0 0,-1 1 0,1 0 0,0 0 0,-8 8 0,10-8 26,0 1 1,0 1-1,0-1 0,1 1 1,0 0-1,-5 10 1,9-15 6,0-1 1,1 0-1,-1 1 1,1-1-1,-1 0 1,1 1-1,0-1 1,-1 1-1,1-1 1,0 1-1,0-1 1,0 1-1,0-1 1,0 0 0,1 1-1,-1-1 1,0 1-1,1-1 1,-1 1-1,1-1 1,-1 0-1,1 1 1,-1-1-1,1 0 1,0 0-1,0 1 1,0-1-1,0 0 1,0 0-1,0 0 1,0 0 0,0 0-1,0 0 1,0-1-1,1 1 1,-1 0-1,0 0 1,0-1-1,1 1 1,-1-1-1,1 1 1,-1-1-1,0 0 1,2 1-1,0 0 27,10 2 3,-1 1 0,0 0-1,0 1 1,-1 1 0,0 0-1,17 11 1,-26-15-15,1 1 1,-1-1-1,0 1 0,1 0 0,-1-1 1,0 1-1,-1 0 0,1 0 0,-1 1 1,1-1-1,-1 0 0,0 0 0,0 1 1,0-1-1,-1 1 0,1-1 0,-1 0 1,0 1-1,0-1 0,0 1 0,0-1 1,0 1-1,-1-1 0,0 1 0,0-1 1,0 0-1,0 1 0,0-1 0,-3 4 1,-14 31 405,2-6-1332,9-11-3557,6-13-5785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 8840,'0'0'15562,"-9"-3"-15205,-5 1-340,1 0-1,-1 0 1,1 1-1,-1 1 1,0 0-1,1 1 0,-1 1 1,1 0-1,-1 0 1,1 1-1,0 1 1,-22 9-1,34-7-376,11-3 198,14 0 134,-24-3 28,47 2 87,43 2 15,-85-3-138,1 0 1,0 0-1,-1 0 1,0 1-1,1-1 1,-1 1 0,0 1-1,0-1 1,0 1-1,0 0 1,0 0-1,5 5 1,-9-7 10,0 0 0,0 1 1,0-1-1,0 1 0,0 0 1,0-1-1,0 1 0,0 0 0,-1-1 1,1 1-1,-1 0 0,1 0 1,-1 0-1,0 0 0,0-1 0,0 1 1,0 0-1,0 0 0,0 0 1,0 0-1,0-1 0,-1 1 0,1 0 1,-1 0-1,1 0 0,-1-1 1,0 1-1,0 0 0,0-1 0,0 1 1,0-1-1,0 1 0,0-1 1,0 1-1,-1-1 0,1 0 0,-2 2 1,-6 5 133,1 0-1,-1-1 1,0 0 0,-14 8 0,-38 16 563,34-19-405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10410,'0'0'9929,"-7"12"-9512,-8 14 36,1 1 1,1 1 0,2 0 0,1 1-1,1 0 1,-8 46 0,14-49-202,2 1 0,2 39 0,-1-58-219,1-1 0,0 0 0,1 1 0,-1-1 0,1 0 0,1 0 0,-1 0 0,1-1 0,1 1-1,-1-1 1,1 1 0,0-1 0,10 11 0,-14-18-54,0 1 1,1 0-1,-1 0 0,0 0 0,1 0 0,-1 0 1,0 0-1,0-1 0,1 1 0,-1 0 0,0 0 1,1 0-1,-1-1 0,0 1 0,0 0 0,0 0 1,1-1-1,-1 1 0,0 0 0,0 0 1,0-1-1,1 1 0,-1 0 0,0-1 0,0 1 1,0 0-1,0-1 0,0 1 0,0 0 0,0-1 1,0 1-1,0 0 0,0-1 0,0 1 0,0 0 1,0-1-1,0 1 0,0 0 0,0-1 1,0 1-1,0 0 0,-1-1 0,1 1 0,1-23-73,-1 22 41,-2-15-81,0-1-1,-1 1 1,0 0 0,-2 0-1,0 1 1,0-1 0,-11-18 0,-14-46 161,29 77-59,2 6-106,-1-1 0,1 1-1,-1-1 1,1 1 0,0-1 0,0 0-1,0 1 1,0-1 0,0 0-1,1 0 1,-1 0 0,1 0-1,-1 0 1,1 0 0,0 0-1,2 2 1,35 24-3719,-9-10-387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 11723,'0'0'2002,"-13"-1"352,5 0-2153,1 0 1,0 1-1,-1 0 0,1 0 0,-1 0 0,1 1 0,-1 1 1,1-1-1,0 1 0,0 0 0,0 1 0,0 0 0,0 0 1,0 0-1,1 1 0,0 0 0,-1 0 0,-7 7 0,11-7-120,0 0-1,0 0 0,0 0 0,0 0 0,1 0 0,0 0 0,0 1 0,0-1 0,0 1 0,-1 4 0,3-8-46,0 1 1,-1-1-1,1 0 1,0 0 0,0 1-1,0-1 1,0 0-1,0 1 1,0-1-1,0 0 1,0 1 0,1-1-1,-1 0 1,0 1-1,1-1 1,-1 0 0,1 0-1,-1 0 1,1 1-1,0-1 1,-1 0 0,1 0-1,0 0 1,0 0-1,0 0 1,0 0 0,0 0-1,0-1 1,0 1-1,0 0 1,0 0-1,0-1 1,1 1 0,-1-1-1,0 1 1,0-1-1,1 0 1,-1 1 0,0-1-1,0 0 1,3 0-1,5 1 181,1-1 1,-1 0-1,1 0 0,-1-1 0,0-1 0,0 0 0,1 0 0,-1 0 0,0-1 0,-1-1 0,1 0 0,14-8 1,-9 4-232,-1 0 1,-1-1 0,0-1 0,0 0 0,-1 0-1,0-2 1,10-12 0,-21 24 7,0 0-1,0 0 1,0 0 0,0 0 0,-1 0-1,1 0 1,0 0 0,0 0-1,0 0 1,0 0 0,0 0 0,0 0-1,0 0 1,0 0 0,0 0-1,0 0 1,0 0 0,0 0 0,-1 0-1,1 0 1,0 0 0,0 0-1,0 0 1,0 0 0,0 0 0,0 0-1,0-1 1,0 1 0,0 0-1,0 0 1,0 0 0,-14 10-105,-15 20 75,25-26 65,1 1 0,0 0 0,0 0 1,1 1-1,-1-1 0,1 0 1,1 1-1,-1-1 0,1 1 1,-2 11-1,3-15-34,0 0 1,0 0-1,0 0 0,1 0 1,-1 0-1,0 0 0,1 0 1,0 0-1,-1-1 1,1 1-1,0 0 0,0 0 1,0 0-1,0-1 0,0 1 1,0 0-1,1-1 0,-1 1 1,0-1-1,1 0 1,-1 1-1,1-1 0,0 0 1,-1 0-1,1 0 0,0 0 1,0 0-1,-1 0 0,1-1 1,0 1-1,0 0 1,0-1-1,3 1 0,49 2-6089,-24-5-3086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6150,'0'0'7543,"-8"9"-5958,-12 12-146,2 2 0,-28 43-1,40-55-1119,0-1-1,0 1 0,1 0 0,1 0 0,0 1 0,0-1 0,1 1 0,0 0 1,1 0-1,0 19 0,2-28-303,1-1-1,-1 1 1,1-1-1,0 0 1,0 0 0,0 1-1,0-1 1,0 0 0,1 0-1,-1 0 1,1 0 0,-1 0-1,1 0 1,0 0 0,-1-1-1,1 1 1,0-1 0,0 1-1,0-1 1,1 0 0,-1 0-1,0 0 1,0 0 0,1 0-1,-1 0 1,0-1 0,1 1-1,2 0 1,13 3 171,-1-1-1,34 1 1,-31-3-149,15 1 30,-22-2-131,0 0 0,0 1 1,0 1-1,-1 0 0,1 1 1,0 0-1,18 7 0,-30-9 48,0-1 0,0 1 0,0 0 0,0-1 0,0 1 0,0 0 0,0 0 0,0-1-1,0 1 1,0 0 0,-1 0 0,1 0 0,0 0 0,-1 0 0,1 0 0,0 0 0,-1 0 0,1 1-1,-1-1 1,0 0 0,1 0 0,-1 0 0,0 1 0,0-1 0,0 2 0,0-1 24,-1 1 1,1-1-1,-1 1 1,0-1-1,0 0 1,0 1-1,0-1 1,0 0-1,0 0 1,-1 0-1,-2 4 1,-4 2 102,0 1 1,-1-1-1,1-1 0,-11 7 1,6-5 96,1-1 1,-1 0 0,0-1-1,0 0 1,-1-1-1,0-1 1,0 0 0,0-1-1,-1 0 1,0-1 0,-28 2-1,42-5-234,0 0-1,0 0 1,-1 0 0,1 0-1,0 0 1,0 0-1,-1 0 1,1-1-1,0 1 1,0 0-1,0-1 1,0 1-1,-1-1 1,1 1 0,0-1-1,0 0 1,0 1-1,0-1 1,0 0-1,0 0 1,0 0-1,1 0 1,-1 1-1,0-1 1,0 0 0,1 0-1,-1-1 1,1 1-1,-2-1 1,0-38-5008,3 38 4712,2-26-6362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14221,'0'0'10005,"12"1"-9856,-9-1-150,17 1 154,1 0 1,29-4 0,-43 3-97,1-2 0,-1 1 0,1-1 0,-1 0-1,0-1 1,0 1 0,0-1 0,0-1 0,0 0 0,-1 1 0,11-10-1,-14 10-49,1 1 0,-1-1 0,0-1 0,0 1 0,-1 0 0,1-1 0,-1 0 0,1 1 0,-1-1-1,0 0 1,-1 0 0,1 0 0,-1 0 0,1-1 0,-1 1 0,-1 0 0,1 0 0,-1-1 0,1 1-1,-1-1 1,0 1 0,-1 0 0,0-8 0,0 11-19,0 0-1,0 0 1,0 0 0,0 0-1,0-1 1,0 1 0,0 1-1,0-1 1,0 0 0,-1 0-1,1 0 1,0 1 0,0-1-1,-1 0 1,1 1 0,-1-1-1,1 1 1,0 0 0,-1-1-1,1 1 1,-1 0 0,1 0-1,-1 0 1,1 0 0,-1 0-1,1 0 1,-1 1 0,1-1-1,0 0 1,-1 1 0,1-1-1,-1 1 1,-1 1 0,-4 0-18,1 0 1,0 1 0,0 0-1,0 0 1,0 1 0,-6 4-1,6-2 39,0 0 0,0 0 0,0 1 0,0 0 0,-5 11 0,10-17-2,0 0-1,0 0 1,0 0 0,1 0 0,-1 0 0,0 1-1,1-1 1,-1 0 0,1 1 0,-1-1 0,1 0-1,0 1 1,-1-1 0,1 0 0,0 1 0,0-1-1,0 0 1,0 1 0,0-1 0,0 1-1,1-1 1,-1 0 0,0 1 0,1-1 0,-1 0-1,1 1 1,-1-1 0,1 0 0,0 0 0,-1 0-1,1 1 1,0-1 0,0 0 0,0 0 0,0 0-1,0 0 1,0 0 0,0-1 0,0 1 0,0 0-1,1 0 1,-1-1 0,2 1 0,18 4 174,0-1-1,0-1 1,0 0 0,1-2 0,-1-1 0,41-5 0,-49 5-182,98-18 156,-141 46 250,13-7 452,17-21-836,0 0-1,0 1 1,0-1 0,0 0-1,0 1 1,-1-1 0,1 0-1,0 1 1,0-1 0,0 0-1,0 1 1,1-1 0,-1 0-1,0 1 1,0-1 0,0 0 0,0 1-1,0-1 1,0 0 0,0 0-1,1 1 1,-1-1 0,0 0-1,0 1 1,0-1 0,1 0-1,-1 0 1,0 1 0,0-1-1,1 0 1,-1 0 0,0 0-1,1 0 1,-1 1 0,1-1-1,4 1 115,0 0-1,0 0 1,0 0-1,0-1 1,0 0-1,7 0 1,0 0-56,7-2-81,-1 0 1,1-1-1,0-1 1,-1-1 0,0-1-1,0 0 1,33-17-1,3-1-1075,-52 24 1018,-19 26-283,14-22 348,0-2-12,1 1 1,0-1 0,0 1-1,0-1 1,0 1 0,0 0-1,0 0 1,1-1 0,-1 1-1,1 1 1,0-1 0,0 0-1,0 0 1,0 0 0,1 0-1,-1 1 1,1-1-1,0 0 1,0 1 0,0-1-1,1 6 1,6-3-2803,-1-6-1916,7 0-5782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15503,'0'0'8296,"22"55"-7656,-20-14-159,-2 10-33,0 1-160,0-3-128,0-4-128,4-4 33,-2-10-162,2-10-928,-3-10-1185,-1-8-1441,0-21-10859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14862,'0'0'4837,"83"-1"-2787,-33-6-801,5-2-737,9 0-256,2 4-191,-6-1-33,-1 1-32,-16 2 0,-7 2-97,-11 1-351,-12 0-897,-4 0-1602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6502,'0'0'8680,"-51"13"-5733,51-11-833,17-2-480,17 1-577,13-1 192,14 0-192,10 2-352,3-2-65,-3 4-288,-5 2-319,-3 1-66,-20 1-1376,-9-1-1025,-15-3-2947,-8-4-4933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14478,'0'0'6368,"15"-3"-4334,17-4-1121,-1-1 0,1-2 0,53-24 0,-36 8-682,0-2 1,64-49 0,-95 62-207,0 1 1,-2-2-1,0 0 0,-1-1 1,0-1-1,-1 0 1,-2-1-1,22-40 0,-34 59-37,0 0-1,0 0 0,0 0 0,0-1 0,0 1 0,0 0 1,0 0-1,0 0 0,0-1 0,0 1 0,0 0 1,0 0-1,1 0 0,-1 0 0,0 0 0,0-1 1,0 1-1,0 0 0,0 0 0,1 0 0,-1 0 1,0 0-1,0 0 0,0 0 0,0-1 0,1 1 0,-1 0 1,0 0-1,0 0 0,0 0 0,0 0 0,1 0 1,-1 0-1,0 0 0,0 0 0,0 0 0,1 0 1,-1 0-1,0 0 0,0 0 0,0 0 0,0 0 1,1 0-1,-1 0 0,0 1 0,0-1 0,0 0 1,0 0-1,1 0 0,-1 0 0,0 0 0,0 0 0,0 0 1,0 1-1,0-1 0,1 0 0,8 17-235,8 36 376,-13-41-127,5 19-158,16 44 305,-23-69-761,1 0 0,0 0 0,0-1 0,1 1 0,-1-1 0,1 0 0,1 0 0,-1 0 0,6 5 0,14 5-6850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65 11115,'0'0'2834,"8"-7"-165,0 0-2235,1 1 0,0 0 0,0 1 0,0 0 0,0 0 0,1 1 0,0 0 0,0 0 0,0 2 0,1-1 0,-1 1 0,1 0 0,17 0-1,-23 2-373,1 0 0,-1 0 0,1 0 0,-1 1-1,1 0 1,-1 0 0,0 0 0,0 1-1,1-1 1,-1 1 0,0 0 0,0 1-1,0-1 1,-1 1 0,8 5 0,-10-5-71,0 1 1,1-1-1,-1 1 1,0-1-1,-1 1 1,1-1-1,0 1 1,-1 0 0,0 0-1,0 0 1,0 0-1,-1 0 1,1 0-1,-1 0 1,0 0-1,0 0 1,0 0-1,-1 0 1,1 0-1,-1 0 1,0 0-1,-2 4 1,-1 4 46,0-1 0,-1 0 1,0 0-1,-1 0 0,0-1 1,0 0-1,-1 0 0,-1-1 1,0 1-1,-9 7 0,-20 18-137,-42 30 0,55-46-96,9-8 147,3-1 34,-1-1 1,1 2 0,-13 15 0,23-25 1,0 1 1,0 0-1,1 0 1,-1 0-1,1 0 0,0 1 1,-1-1-1,1 0 1,0 0-1,0 1 1,0-1-1,1 1 0,-1-1 1,0 1-1,1-1 1,0 1-1,0-1 0,-1 1 1,2-1-1,-1 1 1,0-1-1,0 1 1,1 0-1,-1-1 0,1 0 1,0 1-1,1 3 1,1-3 15,0 0 0,-1 0 0,1-1 0,0 1 0,1-1 0,-1 0 1,0 0-1,1 0 0,-1 0 0,1 0 0,-1-1 0,1 1 0,0-1 0,0 0 0,-1-1 1,1 1-1,6 0 0,76 2 182,-69-3-161,-6 0 10,-1 0 0,1-1 0,0 0 0,-1-1 0,14-3 0,-21 4-242,1-1 0,-1 1 0,0 0 0,0-1 0,0 0 0,0 0 0,0 0 0,4-4 0,-5 4-306,-1 0-1,1 0 0,0-1 1,-1 1-1,0 0 0,1-1 1,-1 1-1,0-1 0,0 1 1,0-1-1,-1 0 0,2-4 1,-1-21-8593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6726,'0'0'7143,"77"48"-5958,-31-40-544,3-2-353,3 2-64,-3-1-192,-3-1 0,-9-1-993,-7-5-1569,-5 0-3299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4805,'0'0'3608,"-6"9"-1302,6-8-2187,-26 36 1188,25-35-1221,-1 0 1,1-1 0,0 1 0,0 0-1,0 0 1,0 0 0,1 0 0,-1 0 0,0 0-1,1 0 1,-1 0 0,1 0 0,0 0-1,0 0 1,0 1 0,0-1 0,0 0-1,0 0 1,0 0 0,1 0 0,-1 0-1,1 0 1,1 3 0,0-4 115,1 0 0,-1 1 1,1-1-1,0 0 0,-1-1 1,1 1-1,0 0 0,0-1 1,0 0-1,0 1 0,-1-1 1,1 0-1,0 0 0,0-1 1,3 0-1,46-8 2219,-42 6-2324,1 0-1,-1-2 0,0 1 0,-1-1 0,1 0 0,-1-1 0,0 0 0,0-1 0,0 1 0,-1-2 0,-1 1 1,12-14-1,-25 31-177,1 1 0,0-1 0,1 1 0,0 0 0,1 0 0,-3 15 0,6-23 90,-1-1 0,1 1 0,0 0 0,-1 0 1,1-1-1,0 1 0,0 0 0,1-1 0,-1 1 0,1 0 0,-1 0 0,1-1 0,0 1 1,0-1-1,0 1 0,0-1 0,0 1 0,1-1 0,-1 0 0,1 1 0,0-1 0,-1 0 1,1 0-1,0 0 0,0 0 0,0-1 0,1 1 0,-1 0 0,0-1 0,1 0 0,-1 1 1,1-1-1,-1 0 0,1 0 0,-1-1 0,4 2 0,3-1-211,0 1 1,0-1-1,1-1 0,16 0 1,16-10-3990,-9-6-3764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12107,'0'0'2237,"-1"10"422,-2 33-275,4 57-1,21 130-1620,-7-90-453,-11-163 270,-4-22-551,-9-4-641,-27-79-1,34 121 631,2 7-11,0 0-1,0 0 1,1-1 0,-1 1-1,0 0 1,0 0-1,1 0 1,-1-1 0,0 1-1,1 0 1,-1 0-1,0 0 1,1 0 0,-1 0-1,0 0 1,1 0 0,-1 0-1,0 0 1,1 0-1,-1 0 1,0 0 0,1 0-1,-1 0 1,0 0 0,1 0-1,-1 0 1,0 0-1,1 0 1,-1 0 0,0 1-1,1-1 1,-1 0 0,0 0-1,1 0 1,-1 1-1,0-1 1,0 0 0,1 0-1,-1 1 1,0-1-1,1 1 1,33 15-965,14 6-1896,-35-19 1406,-1 0 0,1 0 0,-1-2 0,1 1 0,0-2 0,-1 0 0,1 0 0,23-4 0,-31 3 1273,-1-1 0,1 1 0,0-1 0,-1 1 0,0-1 0,1-1 0,-1 1 0,0 0 0,0-1 0,0 0 0,4-4 0,9-20 3525,-11-9 4188,-6 35-7418,0 0 0,0 0 0,-1 0 1,1 0-1,0 0 0,0 0 0,-1 0 0,1 0 0,0 0 0,-1 0 1,1 0-1,-1 0 0,1 0 0,-1 1 0,0-1 0,1 0 0,-1 0 0,0 0 1,0 1-1,0-1 0,1 0 0,-1 1 0,0-1 0,0 1 0,0-1 1,0 1-1,0 0 0,0-1 0,0 1 0,0 0 0,0-1 0,0 1 0,0 0 1,0 0-1,0 0 0,0 0 0,0 0 0,0 0 0,0 0 0,0 1 1,0-1-1,0 0 0,0 0 0,0 1 0,0-1 0,0 1 0,-2 0 0,-1 1-82,-1-1-1,1 1 0,-1 0 1,1 0-1,0 0 0,0 1 0,0-1 1,0 1-1,-6 6 0,7-6 15,1 0 1,0 0-1,-1 1 0,1-1 0,1 0 0,-1 1 1,0-1-1,1 1 0,0-1 0,0 1 0,0 0 1,0 0-1,1-1 0,-1 1 0,1 4 0,0-6 18,1 0 1,-1 0-1,1-1 0,0 1 0,0 0 0,-1-1 0,1 1 0,0-1 1,0 1-1,1-1 0,-1 1 0,0-1 0,0 0 0,1 1 0,-1-1 1,1 0-1,-1 0 0,1 0 0,-1 0 0,1-1 0,0 1 0,-1 0 0,1-1 1,0 1-1,-1-1 0,1 1 0,0-1 0,0 0 0,0 0 0,-1 1 1,1-2-1,3 1 0,5 0 116,0 0 0,0-1 0,0 0 0,0 0 0,-1-1 0,1-1 0,0 1 0,-1-2 0,0 1 0,0-1 0,13-7 0,-8 2-317,0-1 0,-1 0 0,0-1 0,-1 0 0,22-26 1,-40 47 20,0 0 1,1 0-1,0 0 1,0 0-1,1 1 1,1 0-1,0 0 1,0 0 0,1 0-1,0 0 1,0 21-1,2-29 105,0-1-1,0 0 0,0 0 1,1 0-1,-1 0 1,0 0-1,1 0 1,-1 1-1,1-1 0,0 0 1,0 0-1,-1-1 1,1 1-1,1 0 0,-1 0 1,0 0-1,0-1 1,1 1-1,-1 0 0,1-1 1,-1 1-1,4 1 1,-3-2-418,1 0 1,-1 0-1,1 0 1,-1 0-1,1 0 1,-1-1-1,1 0 1,0 1-1,-1-1 0,1 0 1,-1 0-1,4 0 1,10-3-5642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10922,'-4'10'1981,"-4"12"-577,1 0-1,1 1 1,1 0 0,-1 23-1,4-28-959,1 1-1,1-1 1,3 29-1,-3-44-425,1 1 0,-1-1 0,1 1 0,0-1 0,0 1 0,0-1 0,1 0 0,-1 0 0,1 0-1,0 0 1,0 0 0,0 0 0,0 0 0,1 0 0,-1-1 0,1 1 0,-1-1 0,1 1 0,0-1 0,0 0 0,0 0 0,0-1-1,0 1 1,0-1 0,1 1 0,-1-1 0,6 1 0,-5-1 4,1-1 0,-1 0 0,1 0 0,-1 0 0,0 0 0,1-1 0,-1 1 0,1-1 1,-1 0-1,0-1 0,0 1 0,0-1 0,0 1 0,0-1 0,0-1 0,0 1 0,0 0 0,-1-1 0,1 0 0,-1 0 0,0 0 0,3-4 0,12-15-315,-2 0-1,0-1 0,-2-1 1,0 0-1,-2-1 0,-1-1 1,0 0-1,8-37 1,-28 102 764,1-10-98,2 0 1,1 1-1,-2 39 0,7-61-281,0 0 0,1 0-1,-1 0 1,2 0 0,-1 0 0,1-1 0,0 1-1,1 0 1,-1-1 0,5 8 0,-5-12-156,0 0 0,0 0 0,1 0 1,-1 0-1,1-1 0,-1 1 1,1-1-1,0 0 0,0 0 0,4 3 1,-3-4-363,0 1 0,0 0 0,1-1 0,-1 1 0,0-1 0,1-1 0,-1 1 1,1 0-1,6-1 0,12 0-5350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11403,'0'0'4863,"-10"9"-2744,4-4-1903,2-1-33,-1-1 0,1 1 1,-1 0-1,1 0 0,0 1 0,1-1 1,-1 1-1,1 0 0,0 0 1,0 0-1,0 0 0,1 1 0,0-1 1,0 1-1,0-1 0,-1 10 1,3-13-179,1-1 0,-1 1 0,0-1 0,0 1 0,1-1 0,-1 1 0,1-1 0,-1 1 0,1-1 0,0 0 0,0 1 1,-1-1-1,1 0 0,0 0 0,0 1 0,0-1 0,0 0 0,1 0 0,-1 0 0,0 0 0,0 0 0,1-1 0,-1 1 1,0 0-1,3 0 0,46 13-209,-17-6-493,-21-3 599,-1 0 0,1 0 0,-2 1 0,20 14 1,-28-19 115,-1 0 0,1 1 0,-1-1 0,1 1 0,-1-1 0,0 1 0,1-1 0,-1 1 0,0 0 0,0 0 0,0 0 1,0-1-1,-1 1 0,1 0 0,0 4 0,-1-5 33,0 1 0,0-1 0,0 1-1,-1-1 1,1 0 0,-1 1 0,1-1 0,-1 1 0,0-1 0,1 0 0,-1 1 0,0-1 0,0 0 0,0 0 0,0 0 0,0 0-1,0 0 1,0 0 0,0 0 0,-1 0 0,1 0 0,0 0 0,-1 0 0,-1 0 0,-8 5 466,-1 0 1,1 0 0,-1-1-1,-21 5 1,-22-3-3891,42-7-1752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7399,'0'0'13351,"9"-7"-12198,-3 1-990,-3 3-112,0 0-1,0 1 1,0-1 0,1 0-1,-1 1 1,1 0 0,0 0 0,-1 0-1,1 0 1,0 1 0,0 0 0,0-1-1,0 1 1,1 1 0,-1-1 0,6 0-1,-1 1-28,0 0 0,0 1 0,0 0 1,0 0-1,0 1 0,0 0 0,-1 0 0,12 6 0,-18-7-39,0 0 1,0 0-1,0 0 1,0 0-1,0 1 1,-1-1-1,1 1 0,-1-1 1,1 1-1,-1 0 1,0 0-1,1 0 1,-1-1-1,0 1 1,0 0-1,1 3 1,-2-1 7,1-1 0,-1 0 0,0 0 1,0 1-1,0-1 0,0 0 1,0 0-1,-1 1 0,1-1 0,-1 0 1,0 0-1,0 0 0,0 0 1,-3 5-1,2-3 46,-4 6-91,2 0 1,-1 0-1,2 1 1,-6 22-1,9-33 58,0 1 0,-1 0 0,1 0 0,0 0 0,0 0 0,0-1 0,0 1 0,0 0 0,1 0 0,-1 0 0,1-1-1,-1 1 1,1 0 0,-1 0 0,1-1 0,0 1 0,0 0 0,0-1 0,0 1 0,0-1 0,0 1 0,0-1 0,1 0 0,-1 1 0,0-1-1,1 0 1,-1 0 0,1 0 0,-1 0 0,1 0 0,0 0 0,-1-1 0,1 1 0,0 0 0,0-1 0,-1 0 0,1 1 0,0-1 0,0 0-1,3 0 1,5 1 122,0 0 0,0-2 0,0 1 0,0-1 0,0 0 0,0-1 0,0 0-1,-1-1 1,1 0 0,-1-1 0,1 0 0,-1 0 0,0-1 0,-1 0 0,1 0 0,-1-1-1,0 0 1,0-1 0,-1 0 0,0 0 0,0 0 0,-1-1 0,0 0 0,0 0-1,-1-1 1,0 0 0,0 0 0,-1 0 0,0 0 0,5-20 0,-8 26-129,-1 0 1,1 0 0,-1 0 0,1 0-1,-1 0 1,0 0 0,0 0-1,-1 0 1,1 0 0,0 0-1,-1 0 1,0 0 0,0 1-1,0-1 1,-2-4 0,2 6-54,0-1 1,0 1-1,0-1 1,-1 1-1,1 0 1,-1 0 0,1 0-1,0-1 1,-1 2-1,0-1 1,1 0-1,-1 0 1,0 0-1,1 1 1,-1-1 0,0 1-1,0-1 1,0 1-1,1 0 1,-1 0-1,0 0 1,0 0-1,0 0 1,0 0 0,-1 0-1,2 1-83,-1-1 1,1 0-1,0 1 1,0-1-1,0 1 1,0-1-1,0 1 1,0 0-1,0-1 1,0 1-1,0 0 0,0 0 1,0 0-1,0 0 1,1 0-1,-1 0 1,0 0-1,1 0 1,-1 0-1,0 0 0,1 0 1,-1 0-1,1 0 1,0 0-1,-1 1 1,1-1-1,0 0 1,0 0-1,0 0 0,0 3 1,0-1-595,-1 0 1,1 0 0,1 1-1,-1-1 1,0 0-1,1 0 1,0 0-1,-1 0 1,1 0 0,0 0-1,2 4 1,11 9-5391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13869,'0'0'7271,"64"4"-6118,-34 2-416,6-2-33,7-3-223,8-1-321,4 0-32,-3-1-96,-8-8-416,-7 2-1090,-14-1-1536,-16 1-1443</inkml:trace>
  <inkml:trace contextRef="#ctx0" brushRef="#br0" timeOffset="1">61 249 14734,'0'0'5029,"51"0"-1794,-13-13-1249,9-5-993,7-3-833,-5 2-128,4 5-32,-8 3-705,-13 6-1249,-13 3-1345,-9 2-2787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42 6951,'0'0'10740,"-8"-6"-9544,6 4-1164,1 0-15,-1 0 0,0 1 0,0-1 1,0 0-1,0 0 0,0 1 0,-1-1 1,1 1-1,0 0 0,-1 0 0,1 0 1,-1 0-1,1 0 0,-1 0 0,0 0 1,1 1-1,-1 0 0,1-1 0,-1 1 1,0 0-1,0 0 0,1 1 0,-1-1 1,0 0-1,1 1 0,-1 0 0,1-1 1,-1 1-1,1 0 0,-1 0 0,1 1 1,0-1-1,-1 0 0,-2 3 0,0 0 105,0 0 0,0 0-1,1 1 1,-1-1 0,1 1-1,0 0 1,0 1 0,0-1-1,1 1 1,0-1 0,0 1-1,1 0 1,-5 12-1,8-17-89,-1 0-1,1 0 0,-1 0 0,0 0 1,1-1-1,-1 1 0,1 0 0,0 0 1,-1-1-1,1 1 0,0 0 0,-1-1 0,1 1 1,0-1-1,0 1 0,-1-1 0,1 1 1,0-1-1,0 1 0,0-1 0,0 0 1,0 1-1,0-1 0,0 0 0,-1 0 0,1 0 1,0 0-1,2 0 0,36 3 1000,-30-3-784,24 2-83,68 6 189,-91-7-337,0 1 0,-1 1 0,1-1 0,0 2 1,-1-1-1,0 1 0,16 10 0,-24-13 169,0 0 0,0 0-1,0 0 1,0 0 0,-1 0 0,1 0 0,0 0 0,0 0 0,-1 1 0,1-1 0,-1 0-1,1 1 1,-1-1 0,1 2 1246,-1-10-929,1-24-494,2 0 0,1 0 0,12-42 0,-16 75-170,1 0 0,0 0-1,0 0 1,0 0 0,0 0-1,1 0 1,-1 0-1,1 0 1,-1-1 0,1 1-1,-1-1 1,1 1 0,0-1-1,0 0 1,0 1-1,0-1 1,0 0 0,0 0-1,3 1 1,2 2 209,0-1-1,0 0 1,1 0-1,-1 0 1,12 2-1,-9-4 94,-1 0 0,1-1-1,-1 0 1,0-1 0,1 0 0,-1 0-1,0-1 1,11-4 0,-16 5-119,1-1-1,0 0 1,-1 0 0,1-1 0,-1 0 0,0 1 0,0-1 0,0-1 0,0 1-1,-1 0 1,1-1 0,-1 0 0,0 0 0,0 0 0,0 0 0,3-8-1,-14 29-173,-1 0 0,2 1 0,0 0 0,1 0 0,1 1 0,1-1 0,1 1 0,-3 34 0,7-52 123,-1 0 0,0 0 0,0 0 0,0-1 0,1 1 0,-1 0 0,1 0 0,-1 0 0,0 0 0,1-1 0,0 1 0,-1 0 0,1 0 0,-1-1 0,1 1-1,0 0 1,-1-1 0,1 1 0,0-1 0,0 1 0,0-1 0,-1 1 0,1-1 0,2 1 0,-3-1-204,1 0 0,0 1 0,0-1 0,0 0 0,-1 0 0,1 0 0,0 0 0,0 0 0,0-1 0,-1 1 0,1 0 0,0 0 0,0 0 0,-1-1 0,1 1 0,0 0 0,0-1 0,-1 1 0,1 0 0,0-1 0,0 0 0,11-14-5745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6951,'0'0'6342,"-14"61"-5958,22-41-320,9 0-1537,5 1-2948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5349,'0'0'4420,"-12"3"-1852,-2 0-2093,0 1-1,1 0 1,-1 1-1,1 1 1,-15 8-1,24-12-261,0 0 0,-1 1 0,1-1-1,0 1 1,0 0 0,1 0 0,-1 1-1,0-1 1,1 1 0,0-1 0,0 1-1,0 0 1,1 1 0,-1-1 0,1 0-1,0 1 1,0-1 0,0 1 0,1-1-1,0 1 1,0 0 0,-1 5 0,2-9-164,0 0 1,0 0-1,0 0 1,1 0 0,-1 0-1,0 0 1,0-1-1,0 1 1,1 0 0,-1 0-1,1 0 1,-1-1-1,0 1 1,1 0 0,-1 0-1,1-1 1,0 1-1,-1 0 1,1-1 0,0 1-1,-1-1 1,1 1 0,0-1-1,-1 1 1,1-1-1,1 1 1,28 3 1433,-24-4-1302,1-1 0,-1 0 0,0-1 0,0 1 0,0-1 0,0 0 0,10-6 0,-6 2-122,-1-2-1,0 1 0,0-1 1,0-1-1,10-14 1,-15 19-141,0-1 1,-1 0 0,0 0 0,0-1 0,0 1 0,-1-1 0,1 1-1,-1-1 1,-1 0 0,1 0 0,-1 0 0,1-9 0,-18 18-629,10 3 698,-1-1 0,2 1-1,-1 1 1,1-1 0,-1 1 0,2 0 0,-1 0 0,1 0 0,0 1 0,1-1 0,0 1 0,0 0 0,0 0 0,1 0-1,1 0 1,-1 1 0,1-1 0,0 17 0,1-23 16,1 0 0,-1 0 0,0 0 0,1 0 0,-1 0 1,1 0-1,0 0 0,0 0 0,0-1 0,0 1 0,0 0 0,0 0 0,0-1 0,0 1 0,1 0 0,-1-1 0,1 1 0,-1-1 0,1 0 0,0 0 0,-1 1 1,1-1-1,0 0 0,0 0 0,0-1 0,0 1 0,0 0 0,0-1 0,0 1 0,0-1 0,4 1 0,-2 0-363,1-1 0,0 1 0,0-1 0,0 0 0,0-1 0,-1 1 0,1-1 1,0 0-1,0 0 0,-1 0 0,1-1 0,-1 1 0,8-5 0,14-15-4734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13613,'0'0'1633,"-8"7"631,0 0-1828,1-1 0,0 1 0,1-1 0,-1 2 0,1-1 0,1 1 0,0 0 1,0 0-1,0 1 0,1-1 0,0 1 0,1 0 0,0 0 0,0 0 0,-2 19 0,4-24-385,1 0-1,-1 0 1,1 0-1,1 0 1,-1 0 0,0 0-1,1 0 1,0 0-1,0 0 1,0 0 0,0-1-1,0 1 1,1 0-1,0-1 1,4 7-1,-2-6-3,0 0 0,0-1 0,1 1 0,0-1-1,0 0 1,0 0 0,0-1 0,0 1 0,0-1-1,9 2 1,-4 0 19,5 0-231,-1 1 0,-1 1 0,1 0 0,-1 1 0,15 9 0,-26-14 140,1 0 0,0 0 0,-1 0 0,0 1 0,1-1 0,-1 0 0,0 1 1,0 0-1,0 0 0,-1-1 0,1 1 0,-1 0 0,1 0 0,-1 0 0,0 1 1,0-1-1,0 0 0,-1 0 0,1 1 0,-1-1 0,0 0 0,0 1 0,0-1 0,0 0 1,0 0-1,-1 1 0,0-1 0,1 0 0,-3 6 0,1-5 149,0-1 0,0 1 0,0 0-1,-1 0 1,0-1 0,1 0 0,-1 1 0,0-1-1,0 0 1,-1-1 0,1 1 0,-1 0 0,1-1-1,-1 0 1,0 0 0,0 0 0,0 0 0,0-1 0,0 1-1,0-1 1,-1 0 0,1 0 0,0-1 0,-1 1-1,-7-1 1,6 0-108,1 0-1,0 0 1,0 0-1,0-1 1,-1 0-1,1 0 1,0 0-1,0-1 1,0 1-1,1-1 1,-1 0 0,0-1-1,1 1 1,-1-1-1,1 0 1,0 0-1,0 0 1,0-1-1,0 1 1,1-1-1,-5-5 1,-5-23-4015,9-2-3960,4 11 1249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10090,'0'0'10036,"-2"8"-8947,-7 24 349,-2 0 0,-15 31 0,16-42-1174,0 2 1,1 0-1,2 0 0,0 0 0,2 1 0,0 0 0,-1 31 0,5-47-509,6 38-132,6-31-2502,-10-15 2455,0 1 0,0-1 0,0 1 0,1-1 0,-1 0 0,0 0 0,0 1 0,1-1 0,-1 0 0,0 0 0,0 0 0,1 0 0,-1-1 0,0 1 0,0 0 0,2-1 0,10-5-9334</inkml:trace>
  <inkml:trace contextRef="#ctx0" brushRef="#br0" timeOffset="1">168 187 10474,'0'0'9395,"10"8"-7126,-3-2-1985,0-1-1,0 0 0,1 0 1,-1 0-1,1-1 0,0-1 1,0 1-1,1-1 0,-1-1 1,0 1-1,1-1 0,12 1 1,-7-3-22,1 0 1,-1-1 0,0 0-1,1-1 1,-1-1 0,15-4-1,-25 6-210,0-1 0,0 0 0,0 1 0,0-1 0,0-1 0,-1 1 0,1-1 0,-1 1 0,1-1-1,5-6 1,-8 7-31,1 0 0,-1-1 0,0 1 0,1 0 0,-1-1 0,0 1 0,-1-1 0,1 1 0,0-1 0,-1 1 0,1-1 0,-1 0 0,0 1 0,0-1 0,0 0 0,0 1 0,0-1 0,-1 1 0,-1-5 0,1 4-27,0 1 0,0 0 0,0 0 0,-1-1-1,1 1 1,-1 0 0,1 0 0,-1 1 0,0-1 0,0 0 0,0 1-1,0-1 1,0 1 0,0-1 0,0 1 0,0 0 0,-1 0 0,1 0-1,0 0 1,-1 0 0,1 1 0,-1-1 0,1 1 0,-1 0 0,1-1 0,-4 1-1,-3 0-25,0-1 0,1 2 0,-1-1 0,0 1 0,0 0 0,-12 4 0,15-3 28,-1 1-1,0 0 1,1 1-1,0-1 1,0 1-1,0 0 1,0 1-1,1 0 1,-1 0-1,1 0 1,0 0-1,1 1 1,-1 0-1,1 0 1,1 0-1,-1 0 0,-2 7 1,3-8 14,1 0 0,0 0-1,1 0 1,-1 1 0,1-1 0,0 0 0,0 1 0,1-1 0,-1 0-1,1 1 1,0-1 0,1 0 0,-1 1 0,1-1 0,0 0-1,1 1 1,-1-1 0,1 0 0,0 0 0,0 0 0,1 0 0,-1-1-1,5 7 1,3-1 32,-1 1-1,2-1 0,-1-1 1,2 0-1,-1 0 0,1-1 1,0-1-1,20 10 0,40 10-1512,0-8-4145,-3-6-7597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13933,'10'0'369,"22"0"50,0-2 1,-1-1 0,62-14 0,102-39 392,-59 14-752,-1 9-19,1 5 0,196-15 0,752-50 87,-163 53 652,-717 54 582,-175-10-1111,0 1 0,-1 2-1,0 1 1,51 21-1,-75-27-256,-1-1 0,0 1-1,0 0 1,0 0-1,0 1 1,0-1 0,-1 0-1,1 1 1,-1 0-1,1-1 1,-1 1-1,0 0 1,0 0 0,0 0-1,-1 1 1,1-1-1,-1 0 1,2 5 0,-2 23-2510,-9-19-1060,-10-5-1806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2753 228 8552,'-194'-73'1857,"110"39"-1384,-120-31 0,95 44-263,0 5 0,-2 4 1,0 6-1,-218 15 0,211 1-152,0 5-1,1 5 0,2 5 0,0 5 0,2 5 1,-168 77-1,236-90-43,1 3 0,1 2 1,1 1-1,-70 63 0,90-70-8,2 0 1,0 1-1,2 1 0,0 1 0,1 1 0,2 0 1,1 1-1,1 1 0,-17 46 0,16-22-13,2 1-1,2 1 1,-4 77-1,12 160-95,6-237 91,2-1 0,3 0 0,1-1 0,24 67-1,88 197-8,-81-217 39,16 40 15,79 138 1,-107-226-14,2-2 0,2-1 0,2-2 0,3-1 0,82 76 0,-58-71-25,2-3 1,1-3-1,3-3 0,1-2 1,2-4-1,132 45 1,-60-36-96,2-7 0,244 29 1,-298-54 126,-1-5 0,95-4 1,-143-5 54,-1-1 0,0-2 0,0-2 0,0-2 0,-1-2 0,70-30 0,-41 7 2,-2-4 0,-2-2-1,-2-4 1,-2-2 0,96-95-1,-50 30 37,171-234 0,-219 261-174,-3-1 0,-4-4 0,62-144 0,-94 185-40,-3 0-1,-2-2 1,-2 0-1,-3 0 0,-1-1 1,-3 0-1,-3 0 0,-5-98 1,-4 105 143,-2 1 0,-2 1 0,-2-1 1,-1 2-1,-3 0 0,-1 1 1,-2 0-1,-2 2 0,-51-73 0,27 53 158,-2 2 0,-3 1 0,-2 3 0,-3 3 1,-74-54-1,57 53 5,-2 4 0,-2 4 1,-136-58-1,89 55-1574,-229-55 1,222 73-2974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11339,'0'0'10105,"-5"12"-9688,-12 26-200,1 1 1,3 0-1,1 1 1,2 1-1,2 0 1,1 0-1,-1 55 1,8-94-197,0 0 1,0 0-1,0 0 1,0 0-1,1 0 0,-1-1 1,0 1-1,1 0 0,-1 0 1,1 0-1,0-1 1,0 1-1,0 0 0,0-1 1,0 1-1,0 0 1,0-1-1,0 1 0,0-1 1,1 0-1,-1 1 0,1-1 1,-1 0-1,3 1 1,-1 0 115,1-1 1,-1 0-1,1 0 1,0 0-1,-1 0 1,1-1-1,0 0 1,0 1-1,-1-1 1,1-1-1,6 0 1,3-1 257,-1-1 0,0 0-1,1-1 1,-1 0 0,-1-1 0,20-10 0,-7-2-297,0 0 1,-1-2-1,-2-1 1,1 0-1,-2-2 1,-1 0 0,-1-1-1,-1-1 1,0 0-1,-2-2 1,-1 0-1,19-51 1,-60 131-1716,-16 55 1595,40-100 78,1-1 0,0 0-1,0 1 1,0-1 0,1 1 0,1-1-1,-1 1 1,3 17 0,-2-25-23,1 0-1,0 0 1,0 1 0,0-1 0,0 0-1,0 0 1,0 0 0,0 0 0,0 0-1,1 0 1,-1-1 0,0 1 0,1 0 0,-1-1-1,0 1 1,1 0 0,-1-1 0,0 0-1,1 1 1,-1-1 0,1 0 0,-1 0-1,1 0 1,-1 0 0,1 0 0,-1 0 0,1 0-1,-1 0 1,1-1 0,-1 1 0,3-1-1,3-1 168,1 1 0,-1-1 0,0-1 0,0 1-1,9-6 1,-3 0-57,0-1 0,0 0-1,-1-1 1,0-1 0,0 0-1,-2 0 1,1-1-1,-1 0 1,-1-1 0,0 0-1,8-18 1,-11 19-510,-1-1-1,0 1 0,-1-1 1,-1 0-1,0 0 1,-1 0-1,0-1 1,0-18-1,-2 25-316,-1-6-3654,-7 7-4861,2 6 801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99 338 10762,'0'0'9930,"-5"-10"-7950,-37-107 2686,39 109-4437,-5-14 624,8 23-851,-1-1 0,1 0 0,-1 0 0,0 0 0,1 1-1,-1-1 1,1 0 0,0 0 0,-1 1 0,1-1 0,-1 0 0,1 1-1,-1-1 1,1 1 0,0-1 0,-1 1 0,1-1 0,0 0 0,-1 1 0,1-1-1,0 1 1,0 0 0,0-1 0,-1 1 0,1-1 0,0 1 0,0-1 0,0 1-1,0-1 1,0 1 0,0-1 0,0 1 0,0 0 0,0 0 0,-7 33-28,5-25 32,1-1 0,-1 0 0,-1 0 0,1 0 0,-8 15 0,9-23-7,1 1 0,0-1 0,0 1 0,-1 0 0,1-1 0,0 1-1,0-1 1,0 1 0,0 0 0,0-1 0,0 1 0,0 0 0,0-1 0,0 1 0,0 0-1,0-1 1,0 1 0,0 0 0,0-1 0,1 1 0,-1 0 0,0 0 0,4-1 285,-3-9 199,-1 8-509,4-2-4404,6-3 5262,-4 5-678,-1 0 0,1-1 1,-1 1-1,0-1 1,1 0-1,-1-1 0,0 1 1,0-1-1,-1 0 0,1 0 1,0-1-1,-1 1 1,0-1-1,0 0 0,0 0 1,6-9-1,-6 8-92,1-1 0,-1 0-1,-1-1 1,1 1 0,-1-1 0,0 0-1,0 1 1,-1-1 0,0 0 0,0-1-1,-1 1 1,1-9 0,-3 15-62,1 0 1,0 1-1,-1-1 0,1 0 1,-1 1-1,1-1 0,-1 1 1,0-1-1,1 0 0,-1 1 1,0-1-1,1 1 0,-1 0 1,0-1-1,1 1 1,-1 0-1,0-1 0,0 1 1,0 0-1,1 0 0,-1 0 1,0 0-1,0-1 0,0 1 1,1 0-1,-1 0 0,0 1 1,0-1-1,0 0 1,1 0-1,-1 0 0,0 0 1,-1 1-1,-31 8-92,27-6 86,0 1 0,1-1 0,-1 1 1,0 1-1,1-1 0,0 1 0,0 0 0,1 0 1,-1 0-1,1 1 0,0-1 0,0 1 0,1 0 0,0 0 1,0 0-1,0 1 0,1-1 0,0 1 0,0 0 1,0-1-1,1 1 0,0 8 0,-1 99 38,2-114-28,0 1 0,1-1 0,-1 1 0,0-1-1,1 1 1,-1-1 0,1 1 0,-1-1 0,1 1-1,-1-1 1,1 0 0,-1 1 0,1-1 0,-1 0-1,1 0 1,-1 1 0,1-1 0,-1 0 0,1 0-1,0 0 1,-1 1 0,1-1 0,-1 0 0,1 0 0,0 0-1,-1 0 1,1 0 0,-1 0 0,1-1 0,0 1-1,-1 0 1,1 0 0,0 0 0,26-6 245,-7-5-169,-1 0-1,0 0 0,0-2 1,-2-1-1,18-16 0,26-19 113,-47 39-153,-8 5-35,-1 0-1,1 1 1,1 0-1,-1 0 1,0 0-1,1 1 1,0 0-1,0 1 1,9-3-1,-16 5-4,1 1 0,0-1-1,-1 1 1,1-1-1,0 1 1,-1-1-1,1 1 1,-1 0 0,1-1-1,-1 1 1,1 0-1,-1-1 1,1 1-1,-1 0 1,1 0 0,-1-1-1,0 1 1,0 0-1,1 0 1,-1 0-1,0 0 1,0-1 0,0 1-1,0 0 1,0 0-1,0 0 1,0 0-1,0 0 1,0-1 0,-1 1-1,1 0 1,0 0-1,-1 1 1,-5 34 23,-10-4-15,13-29 51,1 1 1,-1 0-1,1 1 1,0-1-1,1 0 1,-1 0 0,1 1-1,-1-1 1,0 8-1,20-34 855,-11 7-959,-1-1 0,0 0 0,0 0 0,-2-1 1,0 0-1,-1 1 0,-1-1 0,0-1 0,-1-28 0,-16 81-872,15-33 914,0-1 0,0 0 0,1 0 0,-1 0 0,0 1 0,1-1 0,-1 0 0,1 0 0,0 0 0,-1 0 0,1 0 0,0 0 0,-1 0 0,1 0 0,0 0 0,0 0 0,0-1 0,0 1 0,0 0 0,0-1 0,0 1 0,0 0 0,0-1 0,0 1 0,1-1 0,-1 0 0,0 1 0,0-1 0,0 0 1,1 0-1,-1 0 0,0 1 0,0-1 0,1-1 0,-1 1 0,0 0 0,0 0 0,0 0 0,3-1 0,3 0 7,0 0 1,0-1 0,-1 1-1,1-1 1,0-1 0,7-3-1,2-3-586,1-1-1,-2-1 0,20-17 1,-19 13-2707,-1 0 0,24-30 1,-14 8-4078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3683,'-10'28'10713,"-1"-3"-6644,-26 111 961,25-98-4087,0 1-1,3 0 1,1 0-1,2 1 1,2 0-1,1 50 0,3-88-932,0 0-1,0 0 1,1 0-1,-1-1 1,0 1 0,1 0-1,-1 0 1,1-1-1,0 1 1,0 0-1,-1-1 1,1 1-1,0-1 1,0 1-1,0-1 1,1 0-1,-1 1 1,0-1-1,0 0 1,1 0-1,-1 0 1,3 2-1,-3-3-14,0 0 0,-1 0 0,1 0 0,0 0 0,0 0 0,0 0 0,0 0 0,0 0 0,0-1 1,0 1-1,0 0 0,0 0 0,0-1 0,-1 1 0,1-1 0,0 1 0,0-1 0,0 1 0,-1-1 0,1 1 0,0-1 0,-1 0 0,1 1 0,0-1 0,-1 0 0,1 0 0,-1 1 0,1-1 0,-1 0 0,1 0 0,-1 0 0,0 0 0,1 0 0,-1 1 0,0-1 1,0 0-1,0 0 0,0 0 0,0 0 0,0 0 0,0 0 0,0-1 0,3-17-956,-1 1 0,0-1 0,-2 0 1,0 0-1,-4-24 0,-22-95-4122,7 43 6103,19 94-855,0 1 0,0-1 0,0 0 0,0 0 0,0 1 1,0-1-1,0 0 0,0 0 0,0 1 0,0-1 0,0 0 0,0 1 0,1-1 1,-1 0-1,0 1 0,1-1 0,-1 0 0,0 1 0,1-1 0,-1 0 0,1 1 0,-1-1 1,1 1-1,-1-1 0,1 1 0,-1-1 0,1 1 0,0 0 0,1-2 0,27-2 1290,42 14-1926,-61-8 838,-5-2-387,66 13-830,-23-9-2758,-10-4-3850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6854,'0'0'14158,"73"30"-13389,-33-34-513,7-9-160,0-1-1089,-4-3-2370,-1-1-193,-12-1-800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 8168,'2'-5'1888,"0"0"-1,0 0 1,0 0 0,-1 0 0,0 0-1,0 0 1,1-10 0,-3 15-1741,-1-1 1,1 1-1,0 0 0,0 0 1,-1 0-1,1 0 0,0 0 1,0 0-1,-1 1 0,1-1 1,0 0-1,0 0 0,0 1 1,-1-1-1,1 1 0,0-1 1,0 1-1,0 0 0,-1 0 1,-8 7-85,1 1 1,0 0-1,0 0 0,1 1 1,0 0-1,1 0 0,0 1 1,1 0-1,-9 19 0,-37 114 650,47-127-586,-7 23 161,-11 62 0,20-84-589,1-1 1,1 1 0,1 0-1,0 0 1,1-1 0,4 22-1,-4-34-289,1 1 0,0-1 0,0 1 0,1-1 0,-1 0 0,1 0-1,5 7 1,17 12-7090,-6-13-1662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12940,'0'0'6214,"-12"55"-5061,9-20-32,-7 2 193,3 4-97,-3 1 64,4 1-224,3-2-224,-1-5-417,2-2-384,2-7 0,0-6-897,6-6-1024,-3-11-962,1-4-2947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13036,'0'0'7298,"8"-3"-5414,-3 1-1766,0 0-1,0 1 1,0 0-1,0 0 1,1 0-1,-1 1 0,0 0 1,0 0-1,1 0 1,-1 0-1,0 1 1,0 0-1,0 0 1,0 1-1,0-1 0,0 1 1,0 0-1,0 0 1,0 1-1,-1-1 1,7 6-1,-6-5-48,-1-1-1,0 1 1,-1 0 0,1 0-1,0 1 1,-1-1-1,0 1 1,0-1 0,0 1-1,0 0 1,0 0 0,-1 0-1,0 1 1,0-1-1,0 1 1,0-1 0,-1 1-1,0 0 1,1-1-1,-2 1 1,1 0 0,-1 0-1,0 0 1,0-1 0,0 1-1,0 0 1,-1 0-1,0 0 1,0-1 0,0 1-1,-1 0 1,1-1-1,-1 1 1,0-1 0,0 0-1,-1 0 1,0 0 0,1 0-1,-1 0 1,-7 6-1,-10 11 671,8-8-522,-1 0 0,1 1 0,-12 18 0,22-29-215,0 1 1,0-1-1,0 0 0,1 1 0,-1-1 0,1 1 1,0-1-1,0 1 0,0 0 0,0 0 0,1-1 1,0 1-1,-1 0 0,1 0 0,1-1 0,-1 1 0,0 0 1,1 0-1,0-1 0,0 1 0,2 4 0,-1-4-29,0-1-1,1 0 0,0 0 0,-1 0 0,1 0 0,0 0 0,1 0 1,-1-1-1,0 1 0,1-1 0,0 0 0,-1 0 0,1-1 1,0 1-1,0-1 0,0 1 0,5 0 0,4 1-1377,1 0-1,-1-1 1,27 0-1,-13-4-3772,1-7-1676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44 12780,'0'0'9284,"-2"9"-8420,1-7-806,0 1-1,0 0 1,1 0-1,-1 0 0,1 0 1,-1-1-1,1 1 0,0 0 1,0 0-1,1 0 1,-1 0-1,0 0 0,2 3 1,-1-5 3,0 1-1,1 0 1,-1-1 0,0 1 0,1 0-1,0-1 1,-1 0 0,1 1 0,0-1-1,0 0 1,-1 0 0,1 0 0,0 0-1,0 0 1,0-1 0,0 1 0,1 0-1,-1-1 1,0 0 0,0 1 0,0-1-1,0 0 1,0 0 0,3-1 0,5 2 151,0-1 0,-1-1 0,1 0 1,-1 0-1,0-1 0,1 0 1,-1 0-1,0-1 0,11-5 0,-16 6-201,0 0 0,-1 0-1,1 0 1,-1 0-1,0-1 1,0 1-1,0-1 1,0 0-1,0 1 1,0-2-1,-1 1 1,1 0-1,-1 0 1,0-1-1,0 1 1,-1-1 0,1 0-1,-1 1 1,1-1-1,-1 0 1,0 0-1,0 0 1,-1 0-1,1-7 1,-1 10-15,0 1 1,0-1-1,0 1 0,0-1 1,0 1-1,0-1 1,0 1-1,0-1 0,0 0 1,-1 1-1,1-1 1,0 1-1,0 0 0,0-1 1,-1 1-1,1-1 1,0 1-1,-1-1 0,1 1 1,0-1-1,-1 1 1,1 0-1,0-1 0,-1 1 1,1 0-1,-1-1 1,1 1-1,-1 0 0,1 0 1,-1-1-1,0 1 1,-19 3-121,-17 18-11,30-14 89,-62 65 496,64-66-343,0 0 0,0 1 1,1 0-1,0 0 1,0 0-1,1 0 1,0 1-1,0-1 1,1 1-1,-2 8 1,4-15-110,0 0 0,0 0 0,0-1 0,0 1 0,0 0 0,0-1 0,0 1 0,0 0 0,1-1 0,-1 1 0,0 0 0,0-1 1,1 1-1,-1-1 0,0 1 0,1 0 0,-1-1 0,1 1 0,-1-1 0,1 1 0,-1-1 0,1 1 0,-1-1 0,1 0 0,-1 1 0,1-1 0,-1 0 1,1 1-1,1-1 0,27 6-1138,5-7-2311,-9-4-3543,0-7-3774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13901,'0'0'11109,"-11"0"-10751,8-1-296,-1 1-1,0 0 1,1 0-1,-1 0 1,0 0-1,0 0 1,1 1 0,-1 0-1,0 0 1,1 0-1,-1 0 1,1 0 0,0 1-1,-1-1 1,1 1-1,0 0 1,0 0-1,0 1 1,0-1 0,0 0-1,0 1 1,1 0-1,-1-1 1,1 1 0,0 0-1,0 0 1,-3 6-1,0-1 193,0 0 1,1 0-1,0 0 0,0 0 0,1 1 0,0 0 0,1-1 0,0 1 0,-2 13 0,4-21-238,0 0 0,0-1 0,1 1 0,-1 0 0,0 0 0,0-1 0,0 1 0,0 0 0,1-1 1,-1 1-1,0 0 0,1-1 0,-1 1 0,0 0 0,1-1 0,-1 1 0,1-1 0,-1 1 0,1-1 0,-1 1 0,1-1 0,0 1 0,-1-1 0,1 1 0,0-1 0,-1 0 0,1 1 0,0-1 0,27 2 340,-21-3-275,1 0-1,0-1 0,-1 0 0,0 0 1,9-4-1,-2-2-64,-1 0 1,0 0 0,0-1-1,-1-1 1,0 0-1,0-1 1,-1 0-1,-1-1 1,12-17-1,-51 89-338,25-51 157,0-1 1,1 0-1,0 1 0,1-1 1,0 1-1,1 0 0,-1 0 1,1 16-1,2-25-84,0 1-1,-1-1 1,1 1 0,0-1 0,0 0-1,-1 1 1,1-1 0,0 0-1,0 1 1,0-1 0,0 0 0,-1 0-1,1 0 1,0 0 0,0 0-1,0 0 1,0 0 0,0 0 0,-1 0-1,1 0 1,0-1 0,0 1-1,0 0 1,0 0 0,-1-1 0,1 1-1,0-1 1,0 1 0,-1 0-1,1-1 1,0 0 0,0 0 0,19-15-7529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14061,'-7'10'3054,"-11"19"408,-26 57 1,38-73-3118,1 0 0,0 0 0,1 0 0,1 1 0,0 0 0,1-1 1,1 1-1,-1 21 0,2-32-321,1-1 1,-1 1 0,1-1-1,-1 1 1,1-1-1,0 1 1,0-1 0,0 1-1,0-1 1,0 0 0,1 1-1,-1-1 1,0 0-1,1 0 1,0 0 0,0 0-1,0 0 1,-1-1-1,2 1 1,-1-1 0,0 1-1,0-1 1,0 1 0,1-1-1,-1 0 1,0 0-1,1 0 1,-1-1 0,4 2-1,-2-2 8,0 1-1,0-1 1,-1 0-1,1 0 0,0 0 1,0 0-1,-1-1 1,1 1-1,0-1 0,-1 0 1,1 0-1,0 0 1,-1-1-1,0 1 0,1-1 1,-1 0-1,0 0 1,0 0-1,6-5 0,5-8-392,-1-1 0,23-33 0,-43 61 557,1 1 0,1 0 0,0 1 0,1-1 0,0 1 0,-2 17 0,6-30-169,-1 0 1,1 0 0,0 1 0,-1-1 0,1 0 0,0 0 0,0 0 0,0 1 0,0-1 0,0 0 0,0 0-1,0 1 1,1-1 0,-1 0 0,0 0 0,1 0 0,-1 1 0,0-1 0,1 0 0,0 0 0,-1 0 0,1 0-1,0 0 1,-1 0 0,1 0 0,0 0 0,0 0 0,0 0 0,0-1 0,0 1 0,0 0 0,0-1 0,0 1-1,0 0 1,0-1 0,0 1 0,2 0 0,0-1-6,-1-1 1,1 1-1,-1 0 0,1 0 1,-1-1-1,0 0 0,1 1 0,-1-1 1,1 0-1,-1 0 0,0 0 1,0 0-1,0-1 0,0 1 0,0-1 1,0 1-1,0-1 0,3-3 1,12-22-1707,-12 6-2510,-4 1-2244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14382,'0'0'10500,"1"8"-10073,-1-2-527,1-1-1,0 1 0,-1-1 0,2 0 1,-1 1-1,1-1 0,0 0 1,0 0-1,0 0 0,1 0 0,-1 0 1,1-1-1,0 1 0,6 5 1,1 0-1329,20 20-5252,-8-12 5651,-21-18 1200,-1 1-1,0 0 0,1-1 1,-1 1-1,0 0 0,1-1 1,-1 1-1,0 0 0,0-1 1,0 1-1,0 0 0,0-1 1,0 1-1,0 0 0,0 0 1,0-1-1,0 1 0,0 0 1,0-1-1,0 1 0,0 0 1,-1-1-1,1 1 0,0 0 1,-1-1-1,1 1 0,0 0 1,-1-1-1,1 1 0,-1-1 1,1 1-1,-1-1 0,1 1 1,-1-1-1,1 1 0,-2 0 1,-24 23 310,22-20 98,-4 4-156,4-6-148,0 1 0,1 0 0,-1 0 0,1 1 0,0-1 0,0 1 0,0-1 0,1 1 0,-1 0 0,1 0 0,0 0 1,0 0-1,0 1 0,-1 4 0,5-6-322,0-1 0,1 1-1,-1 0 1,1-1 0,-1 0 0,1 0 0,0 0 0,0 0 0,0 0 0,0 0 0,0-1 0,1 1 0,-1-1-1,5 1 1,0 2-309,-6-4 312,0 1-1,0-1 1,-1 1-1,1 0 1,0 0-1,0 0 1,-1 0-1,1 0 1,-1 0-1,1 0 1,-1 1-1,1-1 1,-1 0-1,0 1 1,1 0-1,-1-1 1,0 1-1,0-1 1,0 1-1,-1 0 1,1 0-1,0-1 1,-1 1-1,1 0 1,0 4-1,-2-4 69,0 1 0,0 0 0,0-1 0,0 1 0,0-1 0,-1 1 0,1-1 1,-1 1-1,1-1 0,-1 0 0,0 0 0,0 0 0,0 0 0,0 0 0,-1 0 0,1-1 0,-4 3 0,2-1-45,0-1 0,0 1 0,-1-1 0,1 0 1,-1 0-1,1 0 0,-1-1 0,0 0 0,1 1 1,-1-2-1,-7 2 0,12-3-138,-1 1 0,1 0 0,-1 0-1,1 0 1,0-1 0,-1 1 0,1 0 0,-1 0-1,1-1 1,0 1 0,-1 0 0,1-1 0,0 1-1,0 0 1,-1-1 0,1 1 0,0-1 0,0 1-1,-1 0 1,1-1 0,0 1 0,0-1 0,0 1 0,0-1-1,0 1 1,0 0 0,-1-1 0,1 1 0,0-1-1,0 1 1,1-1 0,-1 1 0,0-2 0,2-17-5887,4-2-3151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8808,'0'0'8168,"-7"10"-6550,-38 53 893,41-56-2076,0 0-1,0 1 0,1-1 1,0 1-1,0-1 0,1 1 0,0 0 1,1 0-1,-2 10 0,4-17-392,-1-1-1,0 1 1,1 0-1,-1 0 1,1 0-1,-1-1 1,1 1-1,0 0 1,-1-1-1,1 1 1,0 0-1,-1-1 1,1 1-1,0-1 1,0 1-1,-1-1 1,1 0-1,0 1 1,0-1-1,0 0 1,0 1 0,-1-1-1,1 0 1,0 0-1,0 0 1,0 0-1,0 0 1,0 0-1,0 0 1,0 0-1,0 0 1,-1 0-1,1-1 1,0 1-1,0 0 1,0-1-1,0 1 1,1-1-1,38-14 486,-27 4-499,1-1 0,21-26 0,-31 34-61,0 0-1,-1-1 1,1 0-1,-1 0 0,0 0 1,0 0-1,-1-1 1,1 1-1,-1-1 1,0 1-1,-1-1 0,2-8 1,-3 12-85,-4 6 87,0-1 0,1 1 0,0-1 0,-1 1-1,1 0 1,1 0 0,-1 0 0,-3 7 0,6-11 28,-6 11 3,0 0 0,1 0 0,1 0 0,0 1 0,0-1 0,1 1 0,0 0 0,1 0 0,1 0 0,-1 16 0,2-28-28,0 1 0,0-1 0,0 0 0,0 1 0,0-1 0,0 0 0,0 1 0,0-1 0,0 1 0,0-1 0,0 0 0,0 1 0,0-1 0,1 0 0,-1 1 0,0-1 0,0 0 0,0 1 0,1-1 0,-1 0 0,0 0 0,0 1 0,0-1 0,1 0 0,-1 0 0,0 1 0,1-1 0,-1 0 0,0 0 0,1 0 0,-1 1 0,0-1 0,1 0-1,-1 0 1,0 0 0,1 0 0,-1 0 0,0 0 0,1 0 0,-1 0 0,19-7-1907,14-19-3405,-12 0-681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11723,'0'0'5456,"-8"12"-3310,-16 33-383,2 1 0,2 0 0,-16 59 0,33-93-1516,-5 12-9,1 1 1,1 1-1,-4 47 1,12-73-227,-1 0-1,1 0 1,-1-1-1,1 1 1,-1 0-1,1 0 1,-1-1 0,0 1-1,1-1 1,-1 1-1,0-1 1,1 0-1,-1 0 1,0 1 0,0-1-1,1 0 1,0-1-1,7-7-28,1-1 0,-2 0 1,1 0-1,-1-1 0,-1 0 0,0-1 0,-1 1 0,0-1 0,0 0 0,-1-1 0,5-20 0,-12 40-53,0-1 74,1 0 0,0 0 0,0 1 0,0-1-1,1 1 1,0 6 0,0-11 24,0-1 0,1 1 1,-1 0-1,1-1 0,-1 1 0,1-1 0,-1 1 0,1-1 1,0 1-1,0-1 0,-1 1 0,1-1 0,0 1 0,1-1 1,-1 0-1,0 0 0,0 1 0,0-1 0,1 0 0,-1 0 1,1 0-1,-1-1 0,0 1 0,1 0 0,0 0 0,-1-1 1,1 1-1,-1-1 0,1 1 0,0-1 0,-1 0 0,4 0 1,1 1 54,0-1 1,0 0 0,1-1-1,-1 0 1,0 0 0,0 0-1,0 0 1,0-1 0,0 0-1,0-1 1,-1 1 0,1-1 0,-1 0-1,1 0 1,-1-1 0,0 1-1,5-6 1,6-3-26,-58 93 198,38-73-169,1 1 0,0-1 0,0 1 0,0 0 0,1 0 0,-1 17 0,3-25-123,-1-1 1,1 0-1,1 1 1,-1-1-1,0 0 1,0 1-1,0-1 1,0 0-1,0 1 1,0-1-1,0 0 1,0 1-1,0-1 0,1 0 1,-1 0-1,0 1 1,0-1-1,0 0 1,1 0-1,-1 1 1,0-1-1,0 0 1,1 0-1,-1 1 1,0-1-1,1 0 1,-1 0-1,0 0 1,0 0-1,1 0 1,-1 0-1,0 1 1,1-1-1,-1 0 1,0 0-1,1 0 1,-1 0-1,0 0 1,1 0-1,-1 0 1,0 0-1,1 0 1,-1 0-1,0-1 1,1 1-1,-1 0 1,0 0-1,1 0 1,-1 0-1,0 0 1,1-1-1,-1 1 1,0 0-1,1 0 1,16-15-5443,-5-6-2466,4-6-4954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5093,'0'0'18033,"-8"63"-18514,8-41-1825,8 0-1313,7-4-577,-2-3-5990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15919,'0'0'8109,"11"-2"-7794,5 0-218,1 1 1,-1 1-1,0 0 1,0 1-1,31 7 1,96 27 373,-47-10-310,-71-20-124,-13-3-22,1 0 1,-1 1-1,0 1 1,0 0-1,0 0 0,-1 1 1,14 8-1,-24-12-9,0 1 0,1-1 0,-1 0 0,0 1 0,0-1 0,0 1-1,0-1 1,0 1 0,0 0 0,0-1 0,0 1 0,-1 0 0,1 0 0,-1 0-1,1-1 1,-1 1 0,0 0 0,0 0 0,0 0 0,0 0 0,0 0 0,0-1-1,0 1 1,0 0 0,-1 0 0,1 0 0,-1 0 0,0-1 0,1 1 0,-1 0-1,0-1 1,-2 4 0,-2 3 92,0 1 0,-1 0 0,0-1 0,-11 12 0,-37 36 76,-99 113-2201,142-157-2158,6-10-3689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11499,'0'0'7474,"11"-4"-6166,17-10-933,-1 0 0,30-23 1,33-18-77,-87 53-309,0 1 0,0-1 0,0 1 0,0 0 0,1-1 1,-1 2-1,0-1 0,1 0 0,3 0 0,-6 1 3,0 0-1,-1 0 1,1 0 0,0 1-1,0-1 1,-1 0 0,1 0-1,0 0 1,0 1 0,-1-1-1,1 0 1,0 1 0,0-1-1,-1 1 1,1-1 0,-1 1-1,1-1 1,0 1 0,-1-1-1,1 1 1,-1 0 0,1-1-1,-1 1 1,0 0 0,1 0-1,0 4 6,0 0 0,0 1-1,0-1 1,-1 0 0,0 0-1,0 0 1,-1 0 0,0 1 0,1-1-1,-3 7 1,-9 29 770,9-32-402,0 1 1,1-1 0,0 1 0,0 0-1,0 11 1,3-21-301,1 1-1,-1-1 0,0 0 1,1 0-1,-1 0 1,0-1-1,1 1 1,-1 0-1,0 0 1,0-1-1,1 1 1,-1 0-1,0-1 1,0 0-1,1 1 0,-1-1 1,0 0-1,1 0 1,6-5-262,0-1-1,-1 0 1,0 0 0,0 0-1,-1-1 1,0 0 0,8-14-1,-4 4-2988,0 0 1,11-33-1,-5-3-5944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11307,'0'0'14349,"-9"8"-13041,-2 1-951,1-2-10,1 1 0,0-1 0,0 2 0,1-1 1,0 1-1,-13 20 0,21-29-339,0 0 0,0 0 0,-1 1 1,1-1-1,0 0 0,0 0 0,0 0 0,0 1 1,0-1-1,0 0 0,0 0 0,0 1 0,0-1 1,0 0-1,0 0 0,0 1 0,0-1 0,0 0 0,0 0 1,0 0-1,0 1 0,0-1 0,1 0 0,-1 0 1,0 0-1,0 1 0,0-1 0,0 0 0,0 0 1,0 0-1,1 1 0,-1-1 0,0 0 0,0 0 1,0 0-1,0 0 0,1 0 0,-1 0 0,0 1 1,0-1-1,0 0 0,1 0 0,-1 0 0,0 0 0,0 0 1,1 0-1,-1 0 0,19 1 248,18-9 8,-10-4-218,39-22 0,-13 5-16,-51 28-19,-10 39 107,8-37-90,-1 0 1,1 0-1,-1 0 1,1 0-1,-1 0 1,1 0 0,0 0-1,-1 0 1,1 0-1,0 1 1,0-1-1,0 0 1,0 0 0,0 0-1,0 0 1,0 0-1,0 0 1,0 0 0,1 1-1,-1-1 1,0 0-1,1 0 1,-1 0-1,1 0 1,-1 0 0,1 0-1,-1 0 1,1-1-1,0 1 1,-1 0-1,1 0 1,0 0 0,0 0-1,0-1 1,0 1-1,0 0 1,0-1-1,1 1 1,1 0-80,0-1 0,0 1 1,0-1-1,0 0 0,0 0 0,0 0 0,0-1 1,0 1-1,0-1 0,0 1 0,0-1 0,0 0 1,0 0-1,2-2 0,23-14-4261,-12 2-2645,-3-1-2695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11243,'0'0'7580,"-2"12"-5450,-4 199 4220,-3 32-3022,6-212-3258,-2 0 1,-1 0-1,-1 0 0,-2-1 1,-19 46-1,22-64-370,0 0-1,-1 0 1,-1 0-1,-12 14 1,15-20-494,0-1-1,-1 1 1,0-2 0,1 1 0,-12 6 0,-15 3-6119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4740,'0'0'14702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9065,'0'0'10351,"13"-1"-9268,350-13 1656,-362 13-2744,0 1 0,0 0 0,0 0 0,0 0-1,0 0 1,-1 0 0,1 0 0,0 0 0,0 1 0,0-1 0,0 0 0,0 0 0,0 1-1,-1-1 1,1 1 0,0-1 0,0 1 0,-1-1 0,1 1 0,0-1 0,0 1-1,-1-1 1,1 1 0,-1 0 0,1-1 0,-1 1 0,2 1 0,-2-1 2,0 1 1,0 0-1,0-1 1,0 1-1,0-1 0,0 1 1,0-1-1,0 1 1,-1-1-1,1 1 1,-1-1-1,1 1 1,-1-1-1,0 3 0,-35 48 152,33-48-111,-50 68 524,15-20-5448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69 361 10954,'0'0'2146,"-11"5"497,-1-1-1837,7-3-552,1 1 1,-1-1-1,1 1 1,-1 0-1,1 0 1,0 0-1,0 1 1,-7 5-1,56-17 3734,325-141 733,175-82-4461,-543 231-276,-24 19-7634,17-17 416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9961,'0'0'5787,"11"-4"-4671,39-8 259,1 2 0,104-8 1,114 12-932,-268 6-433,0 0 1,1-1-1,-1 1 1,1 0-1,-1 0 0,0 0 1,1 0-1,-1 0 1,0 1-1,1-1 1,-1 0-1,0 1 1,1-1-1,-1 0 1,0 1-1,0 0 1,1-1-1,-1 1 1,0 0-1,0 0 1,0-1-1,0 1 1,0 0-1,0 0 1,0 0-1,0 0 1,0 1-1,-1-1 0,1 0 1,0 0-1,-1 0 1,1 1-1,-1-1 1,1 0-1,-1 0 1,0 1-1,1-1 1,-1 0-1,0 1 1,0-1-1,0 0 1,0 1-1,0-1 1,0 1-1,0-1 1,-1 0-1,1 1 1,0-1-1,-1 0 1,1 0-1,-1 1 0,1-1 1,-2 2-1,-1 4 154,-1 0-1,0 1 0,0-1 0,0-1 0,-1 1 0,0-1 0,-10 11 0,-16 7 429,-2 0 0,-1-2-1,-1-2 1,-42 19 0,-8 5-663,82-42-4512,9-2 1891,12-6-3879,1-7-5847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46 10025,'0'0'10362,"-2"11"-8632,-12 53-123,5-25-429,0 1 0,-4 71 0,29-125-287,1-12-806,-2-2 1,-1 0-1,11-34 0,-10 25-143,-15 37 43,0-1-1,0 1 1,0-1-1,1 1 1,-1 0 0,0-1-1,0 1 1,0-1-1,0 1 1,1 0-1,-1-1 1,0 1-1,1 0 1,-1-1 0,0 1-1,0 0 1,1 0-1,-1-1 1,0 1-1,1 0 1,-1 0-1,1-1 1,-1 1-1,0 0 1,1 0 0,-1 0-1,1 0 1,-1 0-1,0 0 1,1 0-1,-1 0 1,1 0-1,-1 0 1,1 0 0,-1 0-1,0 0 1,1 0-1,-1 0 1,1 0-1,0 0 1,16 14-487,-1-1 468,-6-11 119,-1 1-1,0-1 1,1-1-1,-1 0 0,1 0 1,-1-1-1,1 0 1,-1-1-1,1 0 1,-1 0-1,0-1 1,1-1-1,8-2 1,-10 2-54,0 1-1,-1-1 1,0 0 0,0-1 0,0 0 0,0 0 0,0-1 0,-1 1-1,1-1 1,-1-1 0,-1 1 0,1-1 0,-1 0 0,0 0 0,7-13-1,-11 18-41,0 0-1,0-1 1,0 1-1,0-1 1,-1 1-1,1-1 1,-1 0-1,1 1 1,-1-1-1,1 0 1,-1 1-1,0-1 1,0 0-1,0 1 1,0-1-1,0 0 1,0 1-1,-1-1 1,1 0-1,0 1 1,-1-1-1,0-1 1,0 2-4,0 0 0,0 0 0,0 1 0,0-1 0,0 0 0,-1 1 0,1-1 0,0 1 0,0-1 0,0 1 0,-1-1 0,1 1 0,0 0 0,-1 0 0,1 0 0,0 0 0,0 0 0,-1 0 0,1 0 0,0 0 0,-2 1 0,-4 0-19,1 0 0,0 1 0,0-1 1,0 1-1,1 1 0,-1-1 0,1 1 1,-1 0-1,1 1 0,-8 5 0,4 1 27,0 1-1,0 0 1,1 1-1,0 0 1,-9 20-1,14-25 30,0 0-1,0 1 1,0 0 0,1-1-1,0 1 1,1 0-1,0 0 1,0 0-1,1 0 1,-1 0-1,3 10 1,-1-16-26,-1 1 1,2 0 0,-1-1-1,0 1 1,1-1 0,-1 0 0,1 1-1,-1-1 1,1 0 0,0 0-1,0 0 1,0 0 0,0-1 0,1 1-1,-1 0 1,0-1 0,1 1-1,-1-1 1,1 0 0,-1 0-1,1 0 1,0 0 0,-1-1 0,1 1-1,0-1 1,0 1 0,4-1-1,40 0-1948,-8-8-3498,-8-8-2238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12332,'0'0'2989,"-7"11"401,-8 18-1775,1 1 1,1 0-1,2 0 1,-12 52-1,6 23-361,-11 47-261,22-127-878,-8 30 410,-22 57-1,42-159 624,14-22-1493,3 1 0,3 0 0,3 2 1,63-105-1,-80 153-154,0 0 0,29-32 0,-38 47 362,0-1-1,1 1 0,-1-1 0,1 1 0,0 0 0,0 0 0,0 1 0,0-1 0,0 1 0,0 0 0,1 0 0,-1 0 0,1 1 1,0 0-1,-1 0 0,1 0 0,0 0 0,0 1 0,8-1 0,-12 2 128,1-1 0,-1 1 0,0 0-1,0-1 1,0 1 0,0 0 0,0 0 0,0 0 0,0 0 0,0 0 0,0 0-1,0 0 1,0 0 0,0 0 0,-1 0 0,1 0 0,0 1 0,-1-1 0,1 0-1,-1 0 1,0 1 0,1-1 0,-1 0 0,0 1 0,0-1 0,0 0 0,0 1-1,0-1 1,0 0 0,0 1 0,0-1 0,0 0 0,-1 3 0,0 0 13,1 1 0,-1-1-1,0 0 1,-1 1 0,1-1 0,-1 0 0,1 0 0,-1 1 0,-4 4 0,-5 3 24,-1 0-1,0-1 1,-1-1 0,0 0-1,-1-1 1,0 0 0,0-1 0,-1 0-1,0-1 1,0-1 0,0-1-1,-26 6 1,41-14-4503,10-12 886,9-5-1605,10-4-1851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12300,'0'0'3005,"-2"10"481,-19 47 179,-15 49 782,34-96-4251,0-1 1,0 0-1,0 1 1,2 0 0,-1-1-1,1 1 1,0 0 0,4 18-1,-4-27-181,0-1-1,0 1 0,0 0 1,1 0-1,-1 0 0,0-1 1,1 1-1,-1 0 0,1-1 1,-1 1-1,1 0 0,-1 0 0,1-1 1,-1 1-1,1-1 0,-1 1 1,1-1-1,0 1 0,-1-1 1,1 1-1,0-1 0,0 1 1,-1-1-1,1 0 0,0 0 1,0 1-1,0-1 0,-1 0 0,1 0 1,0 0-1,0 0 0,0 0 1,0 0-1,-1 0 0,1 0 1,0 0-1,0 0 0,1-1 1,-1 1 20,1-1 1,0 1-1,0-1 1,0 0-1,-1 0 1,1 0-1,-1 0 1,1 0-1,0 0 1,-1 0-1,0-1 1,1 1-1,-1 0 1,0-1-1,2-2 1,3-11-243,0-1 0,-1 0 0,-1 0 1,0 0-1,-1 0 0,-1-1 0,-1 1 0,0-1 1,-3-23-1,2 27-400,-6-21-1312,6 33 1871,-1 0 1,1 0-1,-1 1 1,1-1-1,-1 0 1,1 0-1,-1 0 1,1 1-1,-1-1 1,0 0-1,1 1 1,-1-1-1,0 1 1,0-1-1,1 1 1,-1-1-1,0 1 1,0-1 0,0 1-1,0 0 1,0-1-1,1 1 1,-1 0-1,0 0 1,0 0-1,0-1 1,0 1-1,0 0 1,0 0-1,0 1 1,0-1-1,0 0 1,-1 0-1,1 1-21,0 0-1,0 0 1,0 0-1,1-1 1,-1 1-1,0 0 0,1 0 1,-1 0-1,1 0 1,-1 0-1,1 0 1,-1 0-1,1 0 0,0 0 1,-1 0-1,1 0 1,0 1-1,0-1 1,0 0-1,0 0 1,0 0-1,0 0 0,0 0 1,0 0-1,1 2 1,8 31-2399,-6-31 2243,0 0 0,0 0 0,0 0 1,1 0-1,0-1 0,-1 1 0,1-1 0,0 0 0,0 0 0,0 0 0,0-1 0,0 0 0,1 1 0,-1-1 0,0-1 0,9 2 1,7-1-23,1 0 0,25-3 0,-35 0 166,1 0 0,-1 0 1,0-1-1,1-1 0,-1 0 1,-1-1-1,1 0 0,17-11 0,-22 12 471,1 0 0,-2 0 1,1 0-1,0-1 0,-1 0 0,0 0 0,0 0 0,0-1 0,-1 0 0,0 0 0,0 0 0,0 0 0,-1 0 0,0-1 0,3-8 1,-6 15-341,0-1 0,0 1 0,0-1 0,0 1 0,0 0 0,0-1 0,0 1 0,0-1 0,-1 1 0,1-1 0,0 1 0,0 0 1,0-1-1,0 1 0,-1-1 0,1 1 0,0 0 0,0-1 0,-1 1 0,1 0 0,0-1 0,0 1 0,-1 0 0,1 0 1,-1-1-1,1 1 0,0 0 0,-1 0 0,1 0 0,0-1 0,-1 1 0,1 0 0,-1 0 0,1 0 0,0 0 0,-1 0 0,1 0 1,-1 0-1,1 0 0,-1 0 0,1 0 0,0 0 0,-1 0 0,1 0 0,-1 0 0,-22 5 412,13 0-233,0 1 1,1 1-1,0-1 1,0 2 0,1-1-1,0 1 1,0 1-1,1-1 1,0 1-1,0 0 1,1 1-1,1 0 1,-1 0-1,1 0 1,1 1 0,0-1-1,1 1 1,0 0-1,0 0 1,-1 16-1,4-26-196,0 0 0,0 1 0,0-1-1,0 0 1,1 1 0,-1-1 0,0 0 0,0 1-1,1-1 1,-1 0 0,1 0 0,0 0-1,-1 1 1,1-1 0,0 0 0,-1 0-1,1 0 1,0 0 0,0 0 0,0 0 0,0 0-1,0-1 1,0 1 0,2 1 0,0-1 55,0 0 0,-1 0 0,1 0 1,0 0-1,0-1 0,0 0 0,0 1 0,0-1 1,0 0-1,5-1 0,1 0 32,0 0-1,1-1 1,-1 0-1,0-1 1,-1 0-1,11-5 1,-3-1-123,0 0 0,-1-1 0,0-1-1,-1 0 1,0-1 0,-1 0 0,0-1 0,-1 0 0,0-2 0,-1 1 0,15-27-1,-49 83-384,17-32 363,0 0-1,1 1 0,0 0 1,1 0-1,0 0 0,0 0 1,1 0-1,-1 17 0,3-26 4,1 5-419,-1 0 0,1 0 1,0 1-1,0-1 0,3 10 0,-3-15 58,1 0 0,-1-1-1,1 1 1,-1 0 0,1-1-1,0 1 1,0-1 0,0 1-1,0-1 1,0 1 0,0-1 0,1 0-1,-1 1 1,0-1 0,1 0-1,-1 0 1,0 0 0,1 0 0,0 0-1,-1 0 1,1-1 0,-1 1-1,1 0 1,0-1 0,0 1-1,-1-1 1,4 1 0,25 0-10465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21 7719,'0'0'15300,"-12"-4"-13431,3 0-1497,4 2-242,1 0 0,-1 0 0,0 0 0,1 1 0,-1 0 0,0 0 0,0 0 0,0 1 0,0-1 0,0 1 0,0 0 0,0 0 0,0 1 0,-6 1 0,-1 1-7,0 0 1,0 1 0,0 0 0,0 1 0,1 0-1,-1 1 1,2 0 0,-1 1 0,1 0-1,-12 10 1,22-17-124,0 1-1,-1-1 1,1 0-1,-1 1 1,1-1-1,0 0 1,-1 1-1,1-1 1,0 0-1,0 1 1,-1-1-1,1 1 1,0-1-1,0 1 1,0-1-1,0 1 1,-1-1-1,1 1 1,0-1 0,0 1-1,0-1 1,0 1-1,0-1 1,0 1-1,0-1 1,0 0-1,0 1 1,1-1-1,-1 1 1,0-1-1,0 1 1,0-1-1,0 1 1,1-1-1,-1 1 1,0-1-1,0 0 1,1 1-1,-1-1 1,0 0-1,1 1 1,-1-1 0,1 0-1,-1 1 1,0-1-1,1 0 1,-1 1-1,1-1 1,-1 0-1,1 0 1,-1 0-1,0 0 1,1 1-1,0-1 1,32 3-51,-27-2 37,130 14-627,-120-12 454,-1 0 1,1 1-1,-1 1 0,0 1 0,0 0 1,19 11-1,-33-17 174,1 1-1,-1 0 1,1 0 0,-1 0 0,1 0 0,-1 0 0,0 0 0,1 0-1,-1 0 1,0 0 0,0 1 0,0-1 0,0 0 0,0 1-1,0-1 1,0 1 0,-1-1 0,1 1 0,0-1 0,-1 1-1,1 0 1,-1-1 0,0 3 0,0-2 32,-1-1 0,1 1 1,-1 0-1,0-1 0,1 1 0,-1-1 1,0 0-1,0 1 0,0-1 0,0 0 1,-1 1-1,1-1 0,0 0 0,0 0 1,-1 0-1,1 0 0,-1 0 0,-1 1 1,-10 4 221,-1 0 0,1 0 0,-29 6 0,26-8-204,0 0-1,0-1 1,-19 1 0,1-8-2426,21-6-2122,6-7-3053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12748,'0'0'3769,"-4"12"-2450,-5 12-479,2-1 1,1 1 0,0 0 0,2 1 0,-1 32-1,4-41-731,2-1 1,0 0-1,0 0 0,2 1 0,0-1 0,0-1 0,2 1 0,8 20 1,2-4-48,-10-21-79,1 1 1,-2-1-1,1 1 1,-1 0-1,-1 0 1,0 0 0,2 15-1,-28-40-405,14 2 393,-1 0-1,2 0 0,-1-1 0,-11-28 0,17 35 117,0 0 0,1 0 0,-1-1 0,2 1 0,-1-1 0,1 1 0,0-1-1,0 0 1,1 0 0,0 0 0,0 1 0,0-1 0,3-10 0,-2 15-19,-1 1 0,1-1 0,0 1 0,0 0 0,0-1 0,0 1 0,0 0 0,0 0 0,1-1 0,-1 1 0,0 0 0,0 0 0,1 0 0,-1 1 0,1-1 0,-1 0 0,1 0 0,-1 1 0,1-1 0,-1 1 0,1 0 0,0-1 0,-1 1 0,3 0 0,46-1-242,-33 2 255,88 5-1681,-71-3-1963,0-1 0,56-4 0,-89 2 3586,1 0-1,-1 0 1,1 0 0,-1-1 0,1 1-1,-1 0 1,1-1 0,-1 1 0,1-1-1,-1 0 1,1 1 0,-1-1-1,0 0 1,0 0 0,1 0 0,-1 0-1,0 0 1,0 0 0,0 0-1,0 0 1,0 0 0,0-1 0,0 1-1,0 0 1,-1-1 0,1 1 0,0 0-1,-1-1 1,1 1 0,-1-1-1,0 1 1,1-1 0,-1-2 0,0 2 112,0 0 1,-1 0 0,1 0-1,-1 1 1,1-1 0,-1 0 0,0 1-1,1-1 1,-1 1 0,0-1-1,0 0 1,0 1 0,0 0 0,-1-1-1,1 1 1,0 0 0,-1-1 0,1 1-1,0 0 1,-1 0 0,1 0-1,-1 0 1,0 1 0,1-1 0,-1 0-1,0 1 1,1-1 0,-4 0-1,-3 0-19,0 0-1,0 1 0,0-1 0,0 2 0,0-1 0,0 1 0,0 0 0,0 1 1,0 0-1,0 0 0,0 1 0,-13 6 0,16-7 17,1 0 1,0 0-1,0 0 1,0 1-1,0 0 1,1 0-1,-1 0 1,1 0-1,0 0 1,0 1-1,0-1 1,0 1-1,0 0 1,1 0-1,-1 0 1,1 0-1,0 1 1,1-1-1,-1 0 1,1 1-1,0-1 1,0 1-1,-1 8 1,3-12-123,-1 0-1,1 0 1,0 0 0,-1 0 0,1-1 0,0 1-1,0 0 1,-1 0 0,1-1 0,0 1 0,0 0-1,0-1 1,0 1 0,0-1 0,0 1 0,0-1-1,0 0 1,0 1 0,0-1 0,0 0-1,0 0 1,0 0 0,0 0 0,0 0 0,0 0-1,1 0 1,0 0 0,44 0 365,-35-1-277,65-1-25,-41 0-672,0 2 1,1 1-1,50 8 0,-59 2 101,-27-10 518,0-1-1,1 0 0,-1 1 1,0-1-1,1 1 0,-1-1 1,0 1-1,1-1 0,-1 1 1,0-1-1,0 1 1,0-1-1,0 1 0,1 0 1,-1-1-1,0 1 0,0-1 1,0 1-1,0-1 0,0 1 1,0 0-1,-1-1 0,1 1 1,0-1-1,0 1 1,-1 0-1,0 2 102,-1-1 1,0 1-1,0-1 0,0 0 1,0 0-1,-1 0 1,1 0-1,0 0 0,-1 0 1,1-1-1,-1 1 1,0-1-1,-3 1 0,-12 7 77,-1-2-1,0 0 1,-1-1-1,1-1 1,-1-1-1,0-1 1,-26 1 0,45-4-308,1 0 1,0 0-1,-1 0 1,1 0-1,-1 0 1,1 0-1,0 0 1,-1 0-1,1 0 1,-1 0-1,1 0 1,0 0-1,-1 0 1,1 0-1,0-1 1,-1 1-1,1 0 1,-1 0-1,1 0 1,0-1-1,0 1 1,-1 0-1,1-1 1,0 1-1,-1 0 1,1 0-1,0-1 1,0 1-1,0-1 1,-1 1-1,1 0 1,0-1-1,0 1 1,0 0-1,0-1 1,0 1-1,0-1 1,0 1-1,0 0 1,0-1-1,0 1 1,0-1-1,0 1 1,0 0-1,0-1 1,0 1-1,0-1 1,0 1-1,0 0 1,0-1-1,1 1 1,-1 0-1,0-1 1,0 1-1,0 0 1,1-1-1,-1 1 1,17-22-6166,12-2-2352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74 14638,'0'0'7863,"11"0"-5685,50 1-197,-60-1-1948,0 0 1,0 0 0,0-1-1,0 1 1,0 0-1,0 0 1,0 0-1,0-1 1,0 1 0,0 0-1,0-1 1,-1 1-1,1-1 1,0 1-1,0-1 1,0 0 0,-1 1-1,1-1 1,0 0-1,-1 1 1,1-1-1,0 0 1,-1 0 0,1 1-1,-1-1 1,1 0-1,-1 0 1,0 0-1,1 0 1,-1 0 0,0 0-1,0 0 1,0 0-1,1 0 1,-1 0-1,0 0 1,0 0 0,0 0-1,0 1 1,-1-1-1,1 0 1,0 0-1,0 0 1,-1 0 0,1-1-1,-1-1-34,1 1 0,-1 0 0,0 0 0,0-1 0,0 1 1,0 0-1,0 0 0,0 0 0,-1 0 0,1 0 0,-1 0 0,1 0 0,-1 0 0,1 1 0,-1-1 0,0 1 0,0-1 1,-3-1-1,1 2-26,-1 0 0,1 0 0,-1 1 0,0 0-1,1-1 1,-1 1 0,0 1 0,1-1 0,-1 1 0,0 0 0,1 0 0,-1 0 0,1 0 0,-1 1 0,1 0 0,0 0 0,0 0 0,0 0 0,0 1 0,0 0 0,-5 4 0,6-4 22,-1-1 1,1 1-1,0 1 1,0-1-1,0 0 1,0 1-1,1-1 0,0 1 1,-1 0-1,1 0 1,0 0-1,1 0 1,-1 0-1,1 0 1,0 1-1,0-1 1,0 0-1,1 1 1,-1-1-1,1 0 0,0 1 1,1 7-1,0-11 13,0 0-1,0 1 0,1-1 0,-1 1 0,0-1 0,1 0 1,-1 0-1,1 0 0,-1 0 0,1 0 0,-1 0 1,1 0-1,0-1 0,-1 1 0,1-1 0,0 1 0,0-1 1,-1 1-1,1-1 0,0 0 0,0 0 0,0 0 1,-1 0-1,4-1 0,52-1 326,-53 2-306,18-4-1,0 0 1,-1-2 0,0 0 0,28-12 0,-27 9-20,0 1-1,0 1 0,31-5 1,-53 12-2,1 0 1,-1 1-1,1-1 1,-1 1-1,1-1 1,-1 1-1,1-1 1,-1 1-1,0-1 1,1 1-1,-1-1 1,0 1-1,1-1 1,-1 1-1,0 0 1,0-1-1,0 1 1,0-1 0,1 1-1,-1 0 1,0-1-1,0 1 1,0 0-1,0-1 1,0 1-1,0 0 1,-1-1-1,1 1 1,0-1-1,0 1 1,0 0-1,-1-1 1,1 1-1,0-1 1,-1 2-1,-7 24 405,8-25-367,-1 0 0,0 1 1,1-1-1,-1 0 0,1 0 0,-1 0 0,1 0 0,0 0 0,0 0 0,-1 1 0,1-1 1,0 0-1,0 0 0,0 0 0,0 1 0,0-1 0,0 0 0,1 0 0,-1 0 0,0 1 1,1-1-1,-1 0 0,0 0 0,1 0 0,-1 0 0,1 0 0,0 0 0,-1 0 0,1 0 1,0 0-1,0 0 0,0 0 0,1 1 0,2-1 86,0 0-1,1 0 1,-1 0 0,0 0-1,0-1 1,0 0 0,1 0-1,4-1 1,3 1-233,-6 0-50,1-1 0,0 0 0,-1 0 0,1-1 0,-1 1 0,1-1-1,-1-1 1,0 1 0,0-1 0,10-7 0,28-27-8662,-23 12-2667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13741,'0'0'5958,"-6"8"-3818,-8 12-1300,1 0 0,1 1 1,1 0-1,1 1 0,1 1 0,-9 33 0,11-32-567,2-1 1,1 1-1,0 1 0,2-1 1,1 0-1,3 45 0,-2-68-268,0 1 0,0-1 0,0 1 0,1-1 0,-1 1 0,1-1 0,-1 1 0,1-1 0,-1 1 0,1-1-1,-1 0 1,1 1 0,0-1 0,0 0 0,0 1 0,0-1 0,0 0 0,0 0 0,2 1 0,-2-1 6,0-1 1,0 1 0,0-1-1,0 0 1,0 0 0,1 0-1,-1 1 1,0-1 0,0 0-1,0 0 1,0-1 0,1 1-1,-1 0 1,0 0 0,0 0-1,0-1 1,0 1 0,0-1-1,2 0 1,2-2 18,0 0-1,0 0 1,-1-1-1,1 1 1,-1-1 0,0 0-1,0-1 1,5-5-1,-1-1-40,-1 0-1,0-1 1,0 0-1,-1 0 0,-1 0 1,0-1-1,-1 0 1,0 0-1,-1 0 1,0 0-1,1-26 0,-4 39 8,0 0-1,0 0 0,-1 1 0,1-1 0,0 0 1,0 0-1,0 0 0,-1 1 0,1-1 0,0 0 1,0 0-1,-1 0 0,1 0 0,0 0 0,0 1 1,-1-1-1,1 0 0,0 0 0,0 0 0,-1 0 0,1 0 1,0 0-1,-1 0 0,1 0 0,0 0 0,0 0 1,-1 0-1,1 0 0,0 0 0,0-1 0,-1 1 1,1 0-1,0 0 0,-1 0 0,1 0 0,0 0 1,0 0-1,0-1 0,-1 1 0,1 0 0,0 0 1,0 0-1,0-1 0,-1 1 0,1 0 0,0 0 0,0-1 1,0 1-1,0 0 0,0 0 0,-1-1 0,1 1 1,0 0-1,0 0 0,0-1 0,0 1 0,0 0 1,0-1-1,0 1 0,0 0 0,0 0 0,0-1 1,0 1-1,0 0 0,0 0 0,1-1 0,-15 19-100,12-14 103,0-1 0,1 1 1,0 0-1,-1 0 0,2 0 0,-1 0 0,0 0 0,1 0 0,-1 0 0,1 0 0,1 0 0,-1 0 0,0 0 0,1 1 0,0-1 0,2 7 0,-1-8 21,-1-1 0,0 1 0,1-1 0,0 0 0,0 1 0,0-1 0,0 0 0,0 0 0,0 0 0,0-1 0,1 1 0,-1 0 0,1-1-1,-1 1 1,1-1 0,0 0 0,-1 0 0,1 0 0,0 0 0,0-1 0,0 1 0,-1-1 0,6 1 0,0-1 42,1 0 0,-1 0-1,0-1 1,1 0 0,-1-1 0,0 1-1,1-2 1,-1 1 0,0-1-1,0 0 1,-1-1 0,1 0 0,-1 0-1,10-7 1,-12 7-99,0 0 0,0 0 1,-1 0-1,1-1 0,-1 0 0,0 0 0,0 0 1,-1 0-1,1 0 0,-1-1 0,0 0 0,-1 0 1,0 1-1,1-1 0,-2-1 0,1 1 0,-1 0 1,0 0-1,1-10 0,-3 16 30,1 0-1,0-1 1,0 1 0,0 0 0,0-1-1,0 1 1,0 0 0,0-1-1,0 1 1,-1 0 0,1-1 0,0 1-1,0 0 1,0 0 0,-1-1-1,1 1 1,0 0 0,0 0 0,-1-1-1,1 1 1,0 0 0,-1 0 0,1 0-1,0-1 1,0 1 0,-1 0-1,1 0 1,0 0 0,-1 0 0,1 0-1,0 0 1,-1 0 0,1 0-1,-1 0 1,1 0 0,0 0 0,-1 0-1,1 0 1,0 0 0,-1 0 0,1 0-1,0 0 1,-1 0 0,1 0-1,0 1 1,0-1 0,-1 0 0,1 0-1,0 0 1,-1 1 0,1-1-1,0 0 1,0 0 0,-1 1 0,1-1-1,0 0 1,0 0 0,0 1-1,-1-1 1,1 0 0,0 1 0,0 0-1,-19 16-83,12-8 155,0 1-1,0 0 1,1 0 0,-9 20 0,13-26-6,0 1 1,1-1 0,-1 1 0,1 0-1,0-1 1,0 1 0,1 0 0,-1 0-1,1 0 1,0 0 0,1 0 0,-1 0-1,1-1 1,2 9 0,-2-11-46,0 0-1,1-1 1,0 1 0,-1 0 0,1-1-1,0 0 1,0 1 0,0-1 0,0 0-1,0 0 1,0 0 0,0 0 0,0 0 0,0 0-1,0-1 1,1 1 0,-1-1 0,0 1-1,1-1 1,-1 0 0,0 0 0,0 0-1,1 0 1,3-1 0,3 0 14,0 0-1,1 0 1,-1-1 0,-1 0 0,11-4-1,-13 3-76,1 0 0,-1-1-1,0 1 1,-1-2 0,1 1 0,-1-1-1,0 1 1,0-1 0,0-1 0,-1 1 0,1-1-1,-2 0 1,1 0 0,0 0 0,-1 0-1,0 0 1,-1-1 0,1 0 0,-1 1-1,-1-1 1,1 0 0,-1 0 0,0 0-1,0-8 1,-1 14 37,0 0 0,0 1 1,0-1-1,0 1 0,0-1 0,0 1 1,0-1-1,0 1 0,-1-1 0,1 1 1,0-1-1,0 1 0,0-1 0,0 1 1,-1-1-1,1 1 0,0-1 0,-1 1 0,1-1 1,0 1-1,-1 0 0,1-1 0,0 1 1,-1-1-1,1 1 0,-1 0 0,1 0 1,-1-1-1,1 1 0,0 0 0,-1 0 0,1-1 1,-1 1-1,1 0 0,-1 0 0,0 0 1,1 0-1,-1 0 0,1 0 0,-1 0 1,1 0-1,-1 0 0,1 0 0,-1 0 1,1 0-1,-1 0 0,0 1 0,-1-1 6,1 1-1,-1-1 1,1 1 0,-1 0-1,1-1 1,-1 1-1,1 0 1,0 0 0,-1 0-1,1 0 1,0 0-1,0 0 1,0 1-1,0-1 1,-1 2 0,0-1 5,1 1 1,0-1-1,0 1 1,0-1-1,0 1 0,0-1 1,0 1-1,1 0 1,-1 0-1,1-1 1,0 1-1,0 0 1,0 0-1,0-1 1,0 1-1,1 0 1,-1 0-1,1-1 1,0 1-1,0 0 1,0-1-1,1 3 1,1-1-6,0 0 1,0 0 0,0 0 0,1-1 0,-1 0 0,1 1-1,0-1 1,0-1 0,0 1 0,0-1 0,8 4-1,4 1-8,-1-2 0,1 0 0,1-1 0,-1 0 0,1-1 0,21 1 0,-36-4 25,0 0 0,0 1-1,1-1 1,-1 0 0,0 0-1,0 0 1,0 0 0,0 0-1,1-1 1,-1 1 0,0-1-1,0 1 1,0-1-1,0 0 1,0 0 0,0 0-1,0 0 1,0 0 0,-1 0-1,1 0 1,0-1 0,-1 1-1,1-1 1,-1 1 0,1-1-1,1-3 1,-2 0 11,0 0 0,0 1 0,0-1 0,-1 0 1,0 0-1,0 0 0,-1 0 0,1 0 0,-1 0 0,0 0 0,-2-7 0,1 6-20,1 0-13,0-1 1,0 0-1,-1 1 0,0-1 0,0 1 0,-1 0 0,0-1 0,0 1 0,-1 1 0,1-1 1,-6-6-1,9 12 9,0 0 1,0 0 0,0 0-1,-1 0 1,1-1-1,0 1 1,0 0 0,0 0-1,0 0 1,-1 0-1,1 0 1,0 0 0,0 0-1,0 0 1,0 0-1,-1 0 1,1 0 0,0 0-1,0 0 1,0 0 0,0 0-1,-1 0 1,1 0-1,0 0 1,0 0 0,0 0-1,0 0 1,-1 0-1,1 0 1,0 1 0,0-1-1,0 0 1,0 0-1,-1 0 1,1 0 0,0 0-1,0 0 1,0 0 0,0 1-1,0-1 1,0 0-1,0 0 1,0 0 0,-1 0-1,1 1 1,0-1-1,0 0 1,0 0 0,0 0-1,0 0 1,0 1-1,0-1 1,0 0 0,0 0-1,0 0 1,0 0 0,0 1-1,0-1 1,0 0-1,0 0 1,0 0 0,0 0-1,1 1 1,2 11 1,-1-9 5,1 0 1,0 0 0,0 0-1,0 0 1,1-1-1,-1 1 1,0-1 0,1 0-1,0 0 1,0 0-1,-1 0 1,1-1 0,0 0-1,0 1 1,8 0-1,65 6 36,-61-7-25,63-4 8,-75 3-20,1-1 0,-1 0-1,1 0 1,-1 0 0,0-1 0,1 0 0,-1 1 0,0-2 0,0 1 0,0 0-1,-1-1 1,1 0 0,0 1 0,4-7 0,-7 9-2,-1-1-1,1 1 1,-1-1 0,1 1 0,-1-1-1,1 0 1,-1 1 0,1-1 0,-1 0-1,0 0 1,1 1 0,-1-1 0,0 0-1,0 0 1,0 1 0,1-1-1,-1 0 1,0 0 0,0 0 0,0 1-1,0-2 1,-11-3-79,9 5 73,0 0 0,1 1 0,-1-1 0,0 0-1,1 1 1,-1-1 0,1 1 0,-1 0 0,1-1 0,-1 1 0,1 0 0,-1 0-1,1 0 1,0 0 0,-1 0 0,1 0 0,0 0 0,0 1 0,0-1 0,-2 2-1,2-1 17,0-1 0,0 1-1,0 0 1,0-1 0,0 1-1,0 0 1,1 0 0,-1 0 0,1-1-1,-1 1 1,1 0 0,-1 0-1,1 0 1,0 0 0,0 0-1,0 0 1,0 0 0,1 0-1,-1 0 1,0 0 0,1 0-1,-1-1 1,1 1 0,0 0-1,-1 0 1,1 0 0,0-1-1,0 1 1,0-1 0,0 1-1,1 0 1,-1-1 0,0 0-1,1 1 1,1 1 0,4 0 50,0 0-1,0 0 1,0-1 0,1 0 0,-1 0-1,0-1 1,1 0 0,9 0 0,-13 0-63,29 3-166,0-2 0,0 0-1,0-3 1,63-8 0,-93 9-66,-1-1 1,1 1-1,-1-1 1,0 0 0,1 0-1,-1 0 1,0 0-1,0 0 1,0 0-1,0-1 1,0 1-1,0-1 1,0 0-1,0 1 1,1-3 0,-2 2-549,1 0 1,-1 0 0,-1 0 0,1 0-1,0-1 1,0 1 0,-1 0 0,1 0 0,-1-1-1,0 1 1,0-2 0,1-19-13423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17072,'-5'-1'4260,"5"-3"2242,7 4-5124,10 0-738,6 0-608,7 5 0,2 4-929,7-4-2402,-3-1-2883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134 187 8456,'0'0'13180,"-10"-7"-12357,6 4-766,2 1-51,1 0 0,-1 1 0,1-1 0,-1 1 1,0 0-1,1 0 0,-1 0 0,0-1 0,0 2 1,0-1-1,0 0 0,0 0 0,0 1 0,0-1 1,-1 1-1,1-1 0,0 1 0,0 0 0,0 0 1,0 0-1,-1 0 0,1 0 0,0 1 1,0-1-1,0 1 0,0-1 0,0 1 0,0 0 1,0 0-1,0 0 0,0 0 0,0 0 0,0 0 1,1 0-1,-1 1 0,0-1 0,1 1 0,-1-1 1,1 1-1,-1-1 0,1 1 0,0 0 1,0 0-1,-2 2 0,-1 2-1,0 1 1,0-1-1,0 0 0,1 1 1,0 0-1,0 0 0,1 0 1,0 0-1,0 0 0,0 0 1,1 1-1,0 7 0,1-14 1,0-1 0,0 1 0,0 0 0,1 0 1,-1-1-1,0 1 0,1 0 0,-1 0 0,0-1 0,1 1 0,-1 0 0,1-1 0,-1 1 0,1 0 0,-1-1 0,1 1 0,0-1 0,-1 1 0,1-1 0,0 1 0,-1-1 0,1 0 0,0 1 0,0-1 0,-1 0 0,1 1 1,0-1-1,0 0 0,0 0 0,-1 0 0,1 0 0,0 0 0,0 0 0,0 0 0,0 0 0,-1 0 0,1 0 0,0 0 0,0-1 0,0 1 0,-1 0 0,1 0 0,1-1 0,39-14 929,-16 0-400,-1 0 0,0-1 0,-1-1 0,21-22 0,-32 28-382,-1 0 1,0-1-1,-1 0 0,-1-1 0,0 0 0,-1 0 0,0-1 1,-1 0-1,6-16 0,-8-6-192,-5 36 35,0 0 1,0 0-1,0 0 1,0 0 0,0 0-1,0 0 1,0 0-1,0-1 1,0 1 0,0 0-1,0 0 1,0 0-1,0 0 1,0 0 0,0 0-1,0 0 1,0 0-1,0 0 1,-1-1 0,1 1-1,0 0 1,0 0 0,0 0-1,0 0 1,0 0-1,0 0 1,0 0 0,0 0-1,-1 0 1,1 0-1,0 0 1,0 0 0,0 0-1,0 0 1,0 0-1,0 0 1,0 0 0,-1 0-1,1 0 1,0 0-1,0 0 1,0 0 0,0 0-1,0 0 1,0 0-1,0 0 1,-1 0 0,1 1-1,0-1 1,0 0-1,0 0 1,0 0 0,0 0-1,0 0 1,0 0-1,0 0 1,0 0 0,0 0-1,0 0 1,0 1-1,-1-1 1,-10 18-185,-46 116 55,51-116 131,0 1 0,1-1 1,1 1-1,1 0 0,-1 30 0,4-47-65,0 0-1,0-1 1,0 1 0,0 0-1,0 0 1,0 0-1,1 0 1,-1-1 0,1 1-1,0 0 1,-1 0-1,1-1 1,0 1 0,0 0-1,0-1 1,0 1-1,0-1 1,0 1 0,1-1-1,-1 0 1,0 1-1,1-1 1,-1 0-1,1 0 1,-1 0 0,1 0-1,0 0 1,2 0-1,24 3-4085,3-11-3528,-1-9-5227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 5509,'0'0'13175,"-5"10"-10014,-14 27-1273,18-35-1790,1-1-1,-1 0 1,0 1 0,0-1-1,1 0 1,-1 1-1,1-1 1,-1 1-1,1-1 1,0 1 0,-1-1-1,1 1 1,0-1-1,0 1 1,0-1 0,0 1-1,1-1 1,-1 1-1,0-1 1,0 1 0,1-1-1,-1 1 1,1-1-1,0 0 1,-1 1-1,1-1 1,0 0 0,0 1-1,0-1 1,-1 0-1,1 0 1,2 2 0,1-2-42,1 1 1,-1-1 0,1-1 0,-1 1 0,1-1 0,-1 1 0,1-1 0,-1 0 0,1-1 0,-1 1 0,0-1 0,1 0 0,-1 0 0,1 0 0,-1-1 0,0 1 0,0-1 0,0 0 0,0-1 0,0 1 0,0-1 0,-1 1 0,1-1 0,-1 0 0,0 0 0,0-1 0,0 1 0,0 0 0,0-1 0,-1 0 0,0 0 0,1 0 0,-1 0 0,-1 0 0,1 0 0,-1 0 0,1-1 0,-1 1 0,-1-1 0,1 1 0,-1-1 0,1-4 0,-1 8-72,-1 0 0,1 1 0,0-1 0,0 0 0,-1 0 0,1 1 0,0-1 0,-1 0 0,1 1 0,-1-1 0,1 1 0,-1-1 0,1 0 0,-1 1 0,1-1 0,-1 1 0,1 0 0,-1-1 0,0 1 1,1-1-1,-1 1 0,0 0 0,1-1 0,-1 1 0,0 0 0,0 0 0,1 0 0,-1-1 0,0 1 0,0 0 0,1 0 0,-1 0 0,0 0 0,0 0 0,1 1 0,-1-1 0,0 0 0,0 0 0,-31 12-554,22-4 539,1 0 1,0 0 0,0 1-1,1 0 1,0 1 0,0 0-1,2 0 1,-1 0-1,1 1 1,0 0 0,1 0-1,1 1 1,-5 15 0,9-26 35,0 0 1,-1 0 0,1 0 0,0-1-1,0 1 1,1 0 0,-1 0 0,0 0-1,0 0 1,0 0 0,1 0-1,-1 0 1,0-1 0,1 1 0,-1 0-1,1 0 1,-1 0 0,1-1 0,-1 1-1,1 0 1,-1-1 0,1 1 0,0 0-1,-1-1 1,1 1 0,0-1-1,0 1 1,-1-1 0,1 1 0,0-1-1,0 0 1,0 1 0,0-1 0,-1 0-1,1 0 1,0 0 0,0 1 0,0-1-1,1 0 1,42-1 355,-34 0-241,27-5-19,0-2 0,0-1-1,-1-2 1,50-22 0,-19 8-66,-50 19-44,-12 3 2,1 1-1,0 0 1,0 0-1,0 0 1,0 1-1,8-1 1,-13 3 3,-1 0 1,0-1 0,1 1-1,-1 0 1,0-1 0,0 1-1,1 0 1,-1-1 0,0 1-1,0 0 1,0-1 0,0 1-1,0 0 1,0-1 0,0 1-1,0 0 1,0 0 0,0-1-1,0 1 1,0 0 0,-1-1-1,1 1 1,0 0 0,0-1-1,-1 1 1,0 1 0,-6 18 0,-2 2 28,5-15 96,1 1 0,-1-1 1,2 1-1,-1 0 0,1 0 1,0 1-1,-1 14 0,3-22-111,0-1 0,0 1-1,0-1 1,1 1 0,-1-1 0,0 1-1,0-1 1,0 1 0,0-1 0,1 1-1,-1-1 1,0 1 0,1-1 0,-1 0-1,0 1 1,1-1 0,-1 1 0,0-1-1,1 0 1,-1 1 0,1-1 0,-1 0-1,0 0 1,1 1 0,-1-1 0,1 0-1,-1 0 1,1 0 0,-1 0 0,1 0-1,-1 1 1,1-1 0,25-1 209,18-12-352,-28-1-2220,-10 3-3186,-5 1-3938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11179,'0'0'2647,"2"-8"669,10-26-274,-7 33-274,-2 12-2217,1 15-544,0 42 399,-8 103-1,-2-29-4,6-141-377,0 0-1,0 0 1,0-1-1,0 1 1,0 0-1,0 0 1,0-1-1,0 1 1,1 0 0,-1 0-1,0-1 1,0 1-1,1 0 1,-1 0-1,0-1 1,1 1-1,-1-1 1,0 1-1,1 0 1,-1-1-1,1 1 1,-1-1 0,1 1-1,0-1 1,-1 1-1,1-1 1,-1 1-1,1-1 1,0 0-1,0 1 1,-1-1-1,2 1 1,0-1 96,0 0 0,1 0 1,-1 0-1,0 0 0,1-1 0,-1 1 1,0-1-1,0 1 0,0-1 0,0 0 1,3-1-1,5-3 433,-1 0-1,1-1 1,15-12 0,164-157 1740,-157 140-2711,-2 0-1,-1-2 1,36-60-1,-63 94-191,0 0-1,0-1 1,-1 1-1,1-1 1,-1 1-1,1-1 1,-1 0-1,0 1 1,-1-1-1,1-6 0,-1-2-6654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12172,'0'0'3235,"-4"50"832,4-27-1408,0 1-1506,7 3-737,9-2-319,-5-5-130,4-2-1504,2-5-1794,-4-9-2499,2-4-7014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10122,'0'0'3939,"-17"67"-2273,15-33-577,-3 7 192,1 1 160,2-1-384,2-1-96,0-1-320,0-6-353,0-4-160,7-3-96,-1-9-1185,0-7-1793,1-7-3781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13325,'0'0'4452,"11"7"-3630,-5-3-701,0 0 1,1-1-1,-1 0 1,1 0-1,0 0 1,0-1-1,0 1 1,0-2-1,0 1 0,0-1 1,0 0-1,1-1 1,-1 0-1,0 0 1,0 0-1,1-1 1,-1 0-1,0 0 0,12-5 1,-11 3 43,-1-2 1,1 1-1,-1-1 0,0 0 1,0 0-1,0-1 0,8-9 0,-13 14-132,-1-1 0,1 0-1,0 0 1,-1 0-1,1 0 1,-1 0 0,0-1-1,0 1 1,0 0-1,0-1 1,0 1 0,0 0-1,-1-1 1,1 1-1,-1-1 1,1 1 0,-1-1-1,0 1 1,0-1-1,0 0 1,-1 1-1,1-1 1,0 1 0,-1-1-1,0 1 1,0 0-1,0-1 1,0 1 0,0 0-1,-1-3 1,1 4-45,0-1 1,0 1 0,0 0 0,-1 0-1,1 0 1,0-1 0,0 2-1,-1-1 1,1 0 0,-1 0-1,1 0 1,0 0 0,-1 1-1,1-1 1,-1 1 0,0-1 0,1 1-1,-1 0 1,1 0 0,-1-1-1,0 1 1,1 0 0,-1 0-1,0 1 1,1-1 0,-1 0-1,1 0 1,-1 1 0,0-1 0,1 1-1,-1-1 1,1 1 0,0 0-1,-1 0 1,1 0 0,-1 0-1,0 1 1,-4 2-45,0 0 1,1 0-1,0 0 0,0 1 0,0 0 1,1 0-1,-6 9 0,6-8 45,1-1-1,0 1 1,1 0-1,0-1 1,0 1-1,0 0 1,0 1-1,1-1 1,0 0-1,0 0 1,1 0-1,0 8 1,0-12 15,1-1 1,-1 0-1,1 0 1,0 1-1,-1-1 1,1 0 0,0 0-1,0 0 1,0 0-1,-1 0 1,1 0-1,0 0 1,0 0-1,1-1 1,-1 1-1,0 0 1,0 0-1,0-1 1,0 1-1,1-1 1,-1 1-1,0-1 1,0 0 0,1 1-1,-1-1 1,0 0-1,1 0 1,-1 0-1,0 0 1,1 0-1,-1 0 1,0 0-1,1-1 1,1 0-1,6 1 64,-1-1 0,1 0-1,-1-1 1,14-4-1,-1-4 13,1-2-1,-2 0 1,29-22-1,-34 24-44,-15 9-38,1 1 0,-1 0 0,0-1 0,1 1 0,-1 0 0,1-1 0,-1 1 0,1 0 0,-1 0 0,1 0 0,0-1 0,-1 1 0,1 0 1,-1 0-1,1 0 0,-1 0 0,1 0 0,-1 0 0,1 0 0,0 0 0,-1 0 0,1 0 0,-1 1 0,1-1 0,-1 0 0,1 0 0,-1 0 0,1 1 0,-1-1 1,1 0-1,-1 1 0,1-1 0,-1 0 0,1 1 0,-1-1 0,0 0 0,1 1 0,-1-1 0,0 1 0,1-1 0,-1 1 0,0-1 0,0 1 0,1-1 1,-1 1-1,0-1 0,0 1 0,0-1 0,0 1 0,0 0 0,1-1 0,-1 1 0,0-1 0,0 1 0,-1-1 0,1 1 0,0-1 0,0 2 0,1 50 111,-1-27 160,0-24-212,1 0 0,-1 0 0,1 1-1,0-1 1,0 0 0,-1 0 0,1 0 0,0 0-1,0 0 1,0 0 0,0 0 0,0-1-1,0 1 1,1 0 0,-1 0 0,0-1-1,0 1 1,0-1 0,1 1 0,-1-1-1,0 0 1,1 1 0,-1-1 0,0 0-1,1 0 1,-1 0 0,0 0 0,1 0-1,-1 0 1,0 0 0,1 0 0,-1-1-1,0 1 1,3-1 0,47-14 1430,-11-5-1304,38-27-1,-51 31-207,-26 15 4,-1 0 1,1 1-1,-1 0 1,0-1-1,1 1 0,-1-1 1,1 1-1,-1-1 1,1 1-1,-1 0 1,1-1-1,-1 1 1,1 0-1,0 0 1,-1-1-1,1 1 1,-1 0-1,1 0 1,0 0-1,-1 0 0,1 0 1,-1 0-1,1 0 1,0 0-1,-1 0 1,1 0-1,0 0 1,-1 0-1,1 0 1,-1 0-1,1 1 1,0-1-1,-1 0 1,1 0-1,-1 1 0,1-1 1,-1 0-1,1 1 1,-2 24-196,-2 0 237,3-25-21,0 1 0,0-1 0,0 1 0,0-1 0,0 1-1,0-1 1,1 1 0,-1-1 0,0 1 0,0-1 0,0 1 0,0-1 0,1 1 0,-1-1 0,0 1 0,1-1 0,-1 0 0,0 1 0,1-1 0,-1 1 0,0-1-1,1 0 1,-1 1 0,1-1 0,-1 0 0,0 0 0,1 1 0,-1-1 0,1 0 0,-1 0 0,1 0 0,-1 1 0,2-1 0,6 0 59,0 0 0,-1 0 0,1-1 0,0 0 0,0-1 1,0 0-1,9-3 0,12-3-1676,1 5-3433,-28 3 2436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18225,'0'0'6246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117 377 11050,'0'0'11457,"-9"1"-11164,1 0-192,1 0 0,0 1-1,0 0 1,0 1 0,0 0-1,0 0 1,0 0 0,-7 5 0,12-6-23,-1-1 0,1 1 0,-1 0 0,1 0 1,0 0-1,-1 0 0,1 0 0,0 0 1,0 0-1,1 1 0,-1-1 0,0 1 0,1 0 1,0-1-1,-1 1 0,1 0 0,0 0 0,0 0 1,1 0-1,-1 0 0,1-1 0,-1 1 0,1 1 1,0-1-1,0 0 0,0 0 0,2 5 1,-2-7-66,1 0 0,0 0 0,-1-1 0,1 1 0,0 0 1,0 0-1,0-1 0,-1 1 0,1 0 0,0-1 1,0 1-1,0-1 0,0 1 0,0-1 0,0 0 1,1 1-1,-1-1 0,0 0 0,0 0 0,0 1 1,0-1-1,0 0 0,0 0 0,0 0 0,2-1 0,31-2 253,-21 0-199,-1 0-1,0-1 1,0-1-1,-1 0 1,1-1-1,-1 0 1,0 0-1,17-15 1,-3 2-44,-2-2 0,31-33-1,-43 42-207,0-1-1,-1 0 1,0-1-1,-1 0 1,-1 0-1,0-1 1,-1 0-1,0 0 1,-2-1-1,1 0 1,-2 0-1,0 0 1,-1 0-1,-1-1 1,1-24-1,-4 38 122,1 0-1,0 0 1,0 0 0,-1 0-1,0 0 1,0 0 0,0 0-1,0 0 1,0 0-1,0 0 1,-1 1 0,1-1-1,-1 0 1,0 1 0,0-1-1,0 1 1,0 0-1,0 0 1,0-1 0,-1 2-1,1-1 1,-1 0 0,1 0-1,-1 1 1,0-1-1,0 1 1,0 0 0,0 0-1,0 0 1,0 0 0,0 1-1,0-1 1,0 1-1,-6-1 1,1 1 111,0 1 0,0-1 0,0 2-1,0-1 1,0 1 0,0 0 0,0 0 0,1 1 0,-1 0-1,1 0 1,0 1 0,-11 7 0,5-2 311,1 1 0,0 0 1,-17 20-1,26-26-282,-1 0 1,1 0 0,0 0-1,1 1 1,-1-1-1,1 1 1,0 0 0,0-1-1,1 1 1,-1 0-1,1 0 1,0 0 0,0 0-1,1 0 1,-1 6 0,2-10-71,-1 1 0,1-1 0,0 1 0,-1 0 0,1-1 0,0 1 1,0-1-1,0 0 0,0 1 0,0-1 0,0 0 0,1 0 1,-1 1-1,0-1 0,1 0 0,-1 0 0,1 0 0,-1-1 1,1 1-1,-1 0 0,1-1 0,0 1 0,-1-1 0,1 1 1,0-1-1,-1 0 0,1 1 0,3-1 0,60 3 207,-54-3-161,36 0-51,54 1-729,-91 0 627,-1 0-1,0 1 1,1 0 0,-1 0-1,0 1 1,0 0-1,0 1 1,9 5 0,-15-7 70,0 0 1,0 0-1,0 0 0,-1 1 1,1-1-1,-1 1 1,1 0-1,-1 0 1,0-1-1,0 1 0,-1 1 1,1-1-1,0 0 1,-1 0-1,0 1 1,0-1-1,0 0 0,0 1 1,-1-1-1,1 1 1,-1 0-1,0-1 0,0 1 1,0-1-1,0 1 1,-1 3-1,0 0-201,-1 0-1,0-1 0,0 1 0,0-1 1,-1 1-1,-6 11 0,-15 12-4241,14-20-1826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12043,'0'0'7629,"-4"10"-6086,-15 43-440,1 1 0,4 1-1,1 0 1,-5 62 0,17-114-1089,1-1 0,0 1 0,0 0-1,0 0 1,0 0 0,0 0 0,1 0 0,-1 0-1,1-1 1,-1 1 0,1 0 0,0 0 0,1-1-1,-1 1 1,0-1 0,1 1 0,-1-1 0,1 1-1,0-1 1,0 0 0,3 3 0,-1-2 4,1-1 0,-1 0-1,1 0 1,0 0 0,0-1 0,0 0 0,-1 0 0,1 0 0,0 0-1,0-1 1,8 0 0,21 0-1,49 2-800,-78-1 747,0-1 0,0 1 0,0 0 0,0 0 0,0 1 0,-1-1 0,1 1 0,0 0 1,-1 1-1,1-1 0,-1 1 0,7 5 0,-11-8 36,1 1 1,0 0 0,0 0-1,-1-1 1,1 1-1,0 0 1,-1 0-1,1 0 1,-1 0-1,1 0 1,-1 0-1,1 0 1,-1 0-1,0 0 1,1 0-1,-1 0 1,0 0 0,0 0-1,0 0 1,0 1-1,0-1 1,0 0-1,0 0 1,0 0-1,-1 0 1,1 1-1,-1 0 36,0 0-1,-1 1 0,1-1 1,0-1-1,-1 1 0,0 0 1,1 0-1,-1 0 0,0-1 1,0 1-1,-2 1 0,-7 4 185,0-1 0,-1-1 0,-16 7-1,27-12-207,-15 6 122,0 0-1,1-2 1,-2 0-1,1 0 1,0-2-1,-1 0 0,1-1 1,-21-1-1,36 0-225,1 0-1,-1 0 0,0 0 1,0 0-1,0 0 0,0-1 0,0 1 1,1 0-1,-1 0 0,0-1 1,0 1-1,0-1 0,1 1 0,-1-1 1,0 1-1,0-1 0,1 1 1,-1-1-1,1 0 0,-1 1 1,0-1-1,1 0 0,0 1 0,-1-1 1,1 0-1,-1 0 0,1 0 1,0 1-1,-1-1 0,1 0 0,0 0 1,0 0-1,0 0 0,0 0 1,0 1-1,-1-1 0,2 0 1,-1 0-1,0 0 0,0 0 0,0 0 1,0 0-1,1 1 0,-1-1 1,0 0-1,1 0 0,-1 0 0,0 1 1,2-2-1,-1-3-1019,2 1 0,-1 0 0,0 0 0,1 0 0,0 0 0,0 1 0,0-1 0,5-3 0,20-13-6607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13773,'0'0'5803,"-9"9"-4031,-29 30-597,36-36-1046,0-1 0,1 0 0,-1 0 1,1 1-1,-1-1 0,1 1 1,0-1-1,0 1 0,0-1 0,0 1 1,0 0-1,1 0 0,-2 5 0,3-7-64,-1 0 0,0 0-1,0 1 1,0-1 0,1 0-1,-1 0 1,1 1-1,-1-1 1,1 0 0,-1 0-1,1 0 1,0 0 0,-1 0-1,1 0 1,0 0 0,0 0-1,0 0 1,0 0-1,0 0 1,2 1 0,0 0 79,0-1 1,0 1 0,1-1-1,-1 0 1,0 0 0,1-1-1,-1 1 1,1-1 0,-1 1-1,1-1 1,-1 0 0,1 0-1,-1-1 1,1 1-1,-1-1 1,0 0 0,7-2-1,0-2-96,-1 0-1,0-1 0,0-1 1,0 1-1,-1-1 0,0-1 1,-1 0-1,1 0 0,-1 0 1,-1-1-1,0 0 0,0 0 1,-1-1-1,7-15 0,-12 19-303,-6 10 110,-6 11 31,7-9 127,1 0 0,1 1 0,-1-1 0,1 1 1,0 0-1,1 0 0,-1 0 0,2 0 0,-1 1 1,1-1-1,0 1 0,0-1 0,1 14 0,1-19 24,-1-1-1,1 1 0,0 0 1,0-1-1,0 1 0,0-1 1,0 0-1,0 1 0,1-1 1,-1 0-1,0 0 0,1 0 1,-1 1-1,1-1 0,-1-1 1,1 1-1,-1 0 0,1 0 1,0-1-1,-1 1 0,1-1 1,0 1-1,-1-1 0,1 0 0,0 1 1,0-1-1,0 0 0,-1 0 1,1 0-1,0-1 0,2 0 1,5 1 81,-1 0 1,1-1 0,-1-1-1,1 0 1,11-3 0,-9 0-273,0-1 1,0 0 0,16-12-1,-4-1-8569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112 290 11979,'0'0'6876,"-9"-6"-5936,9 6-938,-3-2 63,0 0-1,-1 0 0,1 0 0,0 1 0,-1-1 0,1 1 0,-1 0 0,1 0 0,-7-1 1,8 2-29,-1 0 0,1 1 1,0-1-1,0 1 0,0 0 1,-1-1-1,1 1 0,0 0 1,0 0-1,0 0 0,0 1 1,0-1-1,1 0 0,-1 1 1,0-1-1,1 1 0,-1-1 1,1 1-1,-1 0 0,1 0 1,0 0-1,0 0 0,-2 2 1,1 0 73,0 0 1,0 0-1,0 0 1,0 0-1,0 0 1,1 0-1,0 0 1,0 0-1,0 1 1,0-1-1,1 0 1,-1 1-1,1-1 1,1 8-1,0-10-47,-1-1 0,1 1 0,0 0 0,0-1 0,0 1-1,0-1 1,0 1 0,0-1 0,0 1 0,0-1 0,0 0-1,1 1 1,-1-1 0,1 0 0,-1 0 0,1 0 0,-1 0-1,1-1 1,0 1 0,-1 0 0,1-1 0,0 1 0,0-1-1,-1 1 1,1-1 0,0 0 0,0 0 0,0 0 0,0 0-1,-1 0 1,1 0 0,0 0 0,0 0 0,0-1 0,-1 1-1,4-2 1,4 0 104,1-1 0,-1-1 0,0 0 0,1 0 0,-2 0 0,1-1 0,0-1 0,-1 1 0,0-1 1,-1-1-1,11-10 0,3-5-161,-2 0 0,28-40 1,-38 46-143,0 1 1,0-1 0,11-32 0,-18 43-13,0-1 0,-1 0 0,1 1 0,-1-1 0,0 0 0,0 0 0,-1 0 0,1 1-1,-1-1 1,-1 0 0,1 0 0,-1 0 0,0 0 0,0 0 0,-5-10 0,5 14 116,0 0 1,-1 1-1,0-1 0,1 0 1,-1 1-1,0-1 0,0 1 1,1 0-1,-1-1 0,0 1 1,0 0-1,-1 0 0,1 0 1,0 1-1,0-1 0,0 0 1,-1 1-1,1-1 0,0 1 1,0 0-1,-1 0 0,1 0 1,0 0-1,-1 0 0,1 1 1,0-1-1,0 1 0,-1-1 1,1 1-1,0 0 0,-3 1 0,-4 1 13,0 0-1,0 1 0,1 1 0,-1-1 0,1 2 0,-8 5 0,7-4 46,1 1 0,0 0 0,0 0 0,1 0-1,-9 14 1,15-20-17,-1-1 0,1 1 0,0-1 0,0 1 0,0 0 0,0-1 0,1 1 0,-1 0 0,0 0 0,1 0 0,-1-1-1,1 1 1,-1 0 0,1 0 0,0 0 0,0 0 0,0 0 0,0 0 0,0 0 0,1 0 0,-1 0 0,0-1 0,1 1 0,0 0 0,-1 0-1,1 0 1,0-1 0,0 1 0,0 0 0,0-1 0,0 1 0,0-1 0,0 1 0,1-1 0,-1 1 0,1-1 0,-1 0 0,1 0 0,1 1-1,15 7-25,1-1 0,1-1 0,-1 0 0,1-2-1,0 0 1,27 2 0,-22-3-456,-1 1 0,1 1 0,34 12 0,-57-17 492,0 0-1,1 0 1,-1 0-1,0 0 1,0 0 0,0 1-1,0-1 1,0 1-1,0-1 1,0 1 0,0 0-1,-1 0 1,1-1-1,-1 1 1,1 0 0,-1 1-1,0-1 1,1 0-1,-1 0 1,-1 0-1,1 1 1,0-1 0,0 1-1,-1-1 1,1 0-1,-1 1 1,0-1 0,0 1-1,0-1 1,0 1-1,0-1 1,0 1 0,-1-1-1,1 1 1,-1-1-1,0 0 1,0 1 0,0-1-1,0 0 1,0 0-1,0 0 1,-3 4 0,-1 2 19,0-1 1,0 0 0,-1-1 0,0 1 0,0-1-1,0 0 1,-1-1 0,1 0 0,-1 0 0,-1 0-1,-10 5 1,15-9-2831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9513,'0'0'16570,"-10"0"-16345,5 0-217,-1 0 0,0 0 0,1 0 0,-1 1 0,0 0 0,1 0 0,-1 0 0,1 1 0,0-1 0,-1 1 0,1 1 0,0-1 0,0 1 0,0 0 0,0 0 0,1 0 0,-7 7 0,10-10-34,1 0 0,0 1 0,0-1 0,0 0 0,0 0 1,0 0-1,0 1 0,0-1 0,0 0 0,0 0 0,0 1 0,0-1 1,0 0-1,0 0 0,0 1 0,0-1 0,0 0 0,0 0 0,0 1 1,0-1-1,0 0 0,0 0 0,0 1 0,1-1 0,-1 0 0,0 0 1,0 1-1,0-1 0,0 0 0,1 0 0,-1 0 0,0 0 0,0 1 1,0-1-1,1 0 0,-1 0 0,0 0 0,0 0 0,0 0 0,1 0 0,-1 0 1,0 1-1,0-1 0,1 0 0,-1 0 0,0 0 0,0 0 0,1 0 1,-1 0-1,0 0 0,0 0 0,1 0 0,-1 0 0,1-1 0,18 2-314,-17-1 282,28 2-248,44 7 0,-67-8 277,0 0 0,0 1-1,-1 0 1,1 0 0,-1 0-1,1 1 1,-1 0 0,0 0 0,0 1-1,0 0 1,-1 0 0,10 8-1,-15-11 43,1 0 0,0 0 0,0 0 0,-1 0 0,1 0 0,0 0 0,-1 0 0,1 0 0,-1 1 0,1-1 0,-1 0 0,0 0 0,0 1 0,0-1 0,1 0 0,-1 0 0,0 1 0,0-1 0,-1 0 0,1 0 0,0 1 0,0-1 0,0 0 0,-1 0 0,1 0 0,-1 1 0,1-1 0,-1 0 0,0 0 0,1 0 0,-1 0 0,0 0 0,0 0 0,1 0 0,-1 0 0,0 0 0,0 0 0,0-1 0,0 1 0,0 0 0,0-1 0,-1 1 0,1-1 0,0 1 0,-1 0 0,-9 4 244,0 0-1,0 0 1,-20 4 0,22-6-163,-9 1-85,0 0-1,-1-1 1,1-1-1,-29 0 1,32-6-1742,14 3 1384,1 1 0,-1-1 0,1 0 1,-1 0-1,1 0 0,0 0 0,0 0 0,-1 0 0,1 0 0,0 0 0,0 0 1,0 0-1,0 0 0,0 0 0,0 0 0,0 0 0,0 0 0,0 0 1,1 1-1,-1-3 0,5-17-5806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12396,'0'0'4276,"-7"12"-2461,-3 7-1253,0 1 0,1 0 0,2 1 0,0 0 0,0 0 0,-5 43 0,8-16 522,3 49-1,1-84-1047,1 0 0,0 0-1,2-1 1,-1 1 0,1-1 0,1 1 0,0-1 0,1 0-1,7 12 1,-11-27-4607,-6-22 1273,-6 4 1725,-2-1 0,-22-28 0,-3-4 2628,9-4 3933,38 56-1621,34 2-2580,43 12-210,-9 0-2102,-25-9-2871,-5-3-4231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59 13068,'0'0'9828,"-11"4"-9518,4-3-286,2 0-21,1 0 0,-1 0 0,1 1 0,-1-1 1,1 1-1,0 0 0,0 0 0,0 0 0,0 0 1,0 1-1,0 0 0,0 0 0,1 0 0,0 0 0,-5 6 1,-23 50-22,30-56 18,-1 0 0,1 0 0,0 0-1,0 0 1,0 1 0,0-1 0,1 0 0,-1 1-1,1-1 1,0 1 0,0-1 0,0 0-1,1 1 1,-1-1 0,1 0 0,0 1 0,1 3-1,-1-5 27,1-1 0,-1 0 0,1 0 0,-1 0 0,1 0 0,0 0 0,-1 0 0,1 0 0,0-1 0,0 1 0,0-1 0,-1 1 0,1-1 0,0 0 0,0 0 0,0 1 0,0-1 0,0 0 0,0-1 0,-1 1 0,1 0 0,0-1 0,0 1 0,0-1 0,2 0 0,46-19 1119,-27 5-875,-1-1 0,0-1 0,26-27 0,-39 35-189,-1-1 0,1 0 0,-1 0 0,-1 0 0,0-1 0,-1-1 0,0 1 0,0-1 0,4-16 0,-34 58-332,19-19 218,-1 1 0,1 0 1,1 0-1,0 1 1,1-1-1,-2 14 1,5-21-340,0 0 0,0 0 1,0 0-1,0 0 1,1-1-1,2 10 0,-3-14 150,0 1-1,1 0 1,-1 0 0,1 0-1,-1-1 1,1 1-1,0 0 1,-1-1-1,1 1 1,0-1 0,-1 1-1,1-1 1,0 1-1,0-1 1,0 1-1,-1-1 1,1 1 0,0-1-1,0 0 1,0 0-1,0 0 1,0 1 0,0-1-1,-1 0 1,1 0-1,0 0 1,1 0-1,-1 0 104,11 0-4835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15246,'0'0'1618,"-8"13"144,6-10-1693,-22 33 1222,1 1 0,2 1-1,2 1 1,-16 45 0,35-83-1284,0 1 0,-1-1-1,1 0 1,0 1 0,0-1 0,0 1-1,0-1 1,0 1 0,0-1 0,1 1-1,-1-1 1,0 1 0,1-1 0,-1 1 0,1-1-1,-1 0 1,1 1 0,0-1 0,-1 0-1,1 1 1,0-1 0,0 0 0,0 0-1,0 0 1,0 0 0,0 0 0,1 0-1,-1 0 1,0 0 0,0 0 0,1-1-1,-1 1 1,0 0 0,1-1 0,-1 1-1,1-1 1,-1 0 0,1 1 0,-1-1 0,1 0-1,-1 0 1,1 0 0,1 0 0,12 1 81,0-1 0,0 0 0,24-4 0,-17 2-49,-14 1-96,0 1 0,0 0 0,-1 0 0,1 1 0,0 0 0,-1 0 1,12 4-1,-18-5 40,1 1 0,-1 0 0,1-1 1,-1 1-1,0 0 0,1 0 0,-1 0 1,0 0-1,0 0 0,0 0 0,0 0 1,0 0-1,0 0 0,0 1 0,0-1 1,0 0-1,0 3 0,0-1 10,-1-1 0,1 0 0,-1 1 0,0-1 0,0 1 0,0-1-1,0 0 1,-1 1 0,1-1 0,-1 0 0,1 1 0,-1-1 0,0 0 0,0 0 0,-1 3 0,-4 4 175,1-1 1,-1 0-1,-1 0 1,1-1-1,-1 1 1,-1-2-1,1 1 1,-1-1-1,0 0 1,-1 0 0,1-1-1,-1-1 1,0 1-1,0-1 1,-1-1-1,1 0 1,-1 0-1,0-1 1,0 0-1,-11 1 1,20-3-276,0 0 0,0 0 1,0 0-1,-1 0 0,1 0 0,0-1 1,0 1-1,0 0 0,0-1 0,0 1 1,0 0-1,0-1 0,0 1 0,0-1 1,0 0-1,0 1 0,0-1 0,-1-1 1,-7-21-5964,5 0-2904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12492,'0'0'6998,"10"5"-4019,-9-5-2997,7 5 741,0-2 0,0 1 0,0-1-1,17 3 1,-22-5-524,1-1-1,0 1 1,-1-1-1,1 0 1,0-1-1,-1 1 1,1 0-1,0-1 0,-1 0 1,1 0-1,-1 0 1,1 0-1,-1-1 1,0 1-1,1-1 1,-1 0-1,0 0 1,3-2-1,3-3-114,0-1 0,-1 0-1,13-16 1,-19 22-77,-1 0 0,1 0 0,-1 0 0,1 0 0,-1 0 0,0 0 0,0 0 0,0 0 1,0-1-1,0 1 0,-1 0 0,1-1 0,-1 1 0,1-1 0,-1 1 0,0 0 0,0-1 0,0 1 0,0-1 0,-1 1 0,1 0 0,0-1 0,-1 1 0,0 0 0,-1-3 0,1 3-20,0 1 0,0 0 1,0 0-1,0 0 0,0 0 0,-1 0 0,1 0 1,0 1-1,-1-1 0,1 0 0,-1 1 0,1-1 0,-1 1 1,1-1-1,-1 1 0,1 0 0,-1-1 0,1 1 1,-1 0-1,0 0 0,1 0 0,-1 0 0,1 1 1,-1-1-1,1 0 0,-1 1 0,1-1 0,-1 1 1,-2 1-1,-1-1-34,1 1 1,-1 0 0,1 0 0,0 1-1,0-1 1,-1 1 0,2 0 0,-7 5-1,5-2 37,1 0-1,-1 0 0,1 1 1,0 0-1,1 0 1,-5 11-1,7-16 10,1-1 0,-1 0 0,1 1 0,-1-1 0,1 1 0,-1-1 0,1 1 0,0-1 1,0 1-1,-1-1 0,1 1 0,0-1 0,1 1 0,-1-1 0,0 1 0,0-1 0,1 1 0,-1-1 0,0 1 0,1-1 0,0 0 0,-1 1 0,1-1 0,0 0 0,0 1 0,0-1 0,-1 0 1,1 0-1,0 0 0,1 0 0,-1 0 0,0 0 0,0 0 0,0 0 0,1 0 0,-1 0 0,0-1 0,1 1 0,1 0 0,12 2 18,-1-1-1,0-1 1,1 0-1,0-1 0,-1 0 1,1-1-1,-1-1 1,0 0-1,28-9 1,-21 6-68,1 0 1,-1 2-1,27-1 1,-48 4 50,1 1 1,-1-1-1,0 1 0,0 0 1,1-1-1,-1 1 0,0-1 1,0 1-1,0 0 1,0-1-1,1 1 0,-1 0 1,0-1-1,0 1 1,0-1-1,-1 1 0,1 0 1,0-1-1,0 1 0,0 0 1,0-1-1,-1 1 1,1-1-1,0 1 0,0-1 1,-1 1-1,0 0 0,-6 18 113,7-19-108,-1 1 1,1-1 0,0 1-1,-1 0 1,1 0 0,0-1-1,-1 1 1,1 0 0,0-1-1,0 1 1,0 0 0,0 0-1,-1-1 1,1 1 0,0 0-1,0 0 1,1 0-1,-1-1 1,0 1 0,0 0-1,0 0 1,0-1 0,1 1-1,-1 0 1,0-1 0,1 1-1,-1 0 1,0-1 0,1 1-1,-1 0 1,1-1 0,-1 1-1,2 0 1,0 0 20,0 0 0,0 0 1,0 0-1,1 0 0,-1-1 0,0 1 0,1-1 1,-1 0-1,0 0 0,1 0 0,2 0 1,66-11 293,-37 3-367,-10 2-358,0 0 1,0 2-1,42-3 0,-65 7 380,-1 0 0,1 0 0,0 0-1,-1 0 1,1 0 0,0 0-1,-1 0 1,1 0 0,0 0 0,-1 0-1,1 1 1,0-1 0,-1 0-1,1 0 1,-1 1 0,1-1-1,-1 0 1,1 1 0,0-1 0,-1 1-1,0-1 1,1 0 0,-1 1-1,1-1 1,-1 1 0,1-1-1,-1 1 1,0 0 0,1-1 0,-1 1-1,0-1 1,0 1 0,1 0-1,-1-1 1,0 1 0,0 0-1,0-1 1,0 1 0,0-1 0,0 1-1,0 0 1,0-1 0,0 1-1,0 0 1,0-1 0,0 1-1,-1 0 1,1-1 0,0 1 0,0-1-1,-1 1 1,1 0 0,0-1-1,-1 1 1,0 0 0,-22 32-4607,18-30-2153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221 207 11339,'0'0'10159,"-10"-6"-8045,5 2-1927,1 1-102,1 1 0,-1-1 0,0 1 1,1 0-1,-1 0 0,0 0 0,0 1 0,-1-1 0,1 1 1,0 0-1,0 0 0,-1 0 0,1 1 0,-1 0 0,1 0 1,0 0-1,-1 0 0,1 0 0,-1 1 0,1 0 0,0 0 1,-6 2-1,4-1-85,0 1 0,-1 0 0,1 1 1,0-1-1,0 1 0,1 0 0,-1 0 0,1 1 1,0 0-1,0 0 0,1 0 0,-1 0 1,1 1-1,0 0 0,1 0 0,-1 0 0,1 0 1,0 0-1,1 1 0,-1-1 0,1 1 1,1 0-1,-2 13 0,3-19 11,0 0-1,0 0 1,0 0 0,1 0-1,-1 0 1,0 0 0,1 0-1,-1 0 1,1 0 0,-1 0-1,1-1 1,0 1-1,-1 0 1,1 0 0,0 0-1,-1-1 1,1 1 0,0 0-1,0-1 1,0 1 0,0-1-1,0 1 1,0-1 0,-1 1-1,1-1 1,0 1-1,0-1 1,0 0 0,1 0-1,-1 0 1,0 1 0,0-1-1,0 0 1,0 0 0,0 0-1,0-1 1,0 1 0,0 0-1,0 0 1,0-1 0,0 1-1,1-1 1,5 0 92,-1-1 0,0 1 0,0-1 0,0-1 1,0 1-1,7-5 0,10-8-27,-2-1 0,1-1 0,-2 0 0,0-2 0,-2 0 0,0-1 0,-1-1 0,-1-1 0,0 0 1,-2-1-1,22-49 0,-30 43-64,-8 25-170,-5 18-49,-1 9 130,0 1 0,2 0 0,1 1 0,1-1 0,1 1 0,1 46 0,2-69 82,0 0 0,0 1 0,0-1 0,0 0 0,0 1 0,1-1 0,-1 0 0,1 0 0,-1 1 0,1-1 0,0 0 0,0 0 0,0 0 0,0 0 0,1 0 0,-1 0 0,0 0 0,1 0 0,-1-1 0,1 1 1,0 0-1,-1-1 0,1 0 0,0 1 0,0-1 0,0 0 0,0 0 0,0 0 0,0 0 0,1 0 0,-1 0 0,0-1 0,0 1 0,1-1 0,-1 1 0,0-1 0,1 0 0,-1 0 0,0 0 0,1 0 0,-1-1 0,0 1 0,5-2 0,-1 1 24,-1 0-1,1-1 1,0 1 0,-1-2 0,1 1 0,-1 0-1,1-1 1,-1 0 0,0 0 0,0-1-1,0 1 1,-1-1 0,1 0 0,-1-1 0,0 1-1,6-9 1,-7 8-36,-1 0 0,0-1 1,0 1-1,-1-1 0,1 1 0,-1-1 0,0 1 0,-1-1 0,1 0 1,-1 1-1,0-1 0,-1 0 0,-1-8 0,2 14-4,0-1 0,0 1 0,-1-1 0,1 1 0,0 0-1,0-1 1,-1 1 0,1 0 0,0-1 0,-1 1 0,1 0 0,-1-1 0,1 1 0,0 0-1,-1 0 1,1-1 0,-1 1 0,1 0 0,-1 0 0,1 0 0,-1 0 0,1 0 0,-1-1 0,1 1-1,-1 0 1,1 0 0,-1 0 0,1 0 0,-1 1 0,1-1 0,0 0 0,-1 0 0,1 0-1,-1 0 1,1 0 0,-1 1 0,1-1 0,-1 0 0,1 0 0,0 1 0,-1-1 0,1 0-1,-1 0 1,1 1 0,0-1 0,-1 1 0,1-1 0,0 0 0,-1 2 0,-14 18-379,12-13 355,1-1 1,1 1-1,-1-1 0,1 1 0,0-1 1,1 1-1,0 0 0,0-1 0,1 8 1,-1-12 37,1 0 0,-1 0 1,1 1-1,-1-1 0,1 0 0,0 0 1,0 0-1,0-1 0,0 1 1,1 0-1,-1 0 0,0 0 0,1-1 1,-1 1-1,1-1 0,-1 1 1,1-1-1,0 0 0,0 1 0,0-1 1,0 0-1,0 0 0,0 0 1,0-1-1,0 1 0,0 0 1,0-1-1,0 1 0,0-1 0,3 0 1,12 2 52,-1-1 0,1 0 1,0-2-1,-1 0 0,26-5 1,-38 6 18,-1-1 1,1 0 0,-1 0-1,1 0 1,-1 0 0,1 0-1,-1-1 1,0 0 0,1 1 0,-1-1-1,0 0 1,0-1 0,0 1-1,-1 0 1,1-1 0,-1 0-1,1 1 1,-1-1 0,0 0-1,0 0 1,0-1 0,0 1-1,-1 0 1,1-1 0,-1 1-1,0-1 1,0 1 0,0-1 0,0 1-1,-1-1 1,1-4 0,-2 0 39,0 1 1,0 0 0,0 0 0,-1 0-1,-1 0 1,1 0 0,-1 0 0,0 0 0,0 1-1,-1-1 1,0 1 0,0 0 0,0 0-1,-1 1 1,-9-10 0,14 15-140,0-1-1,0 1 1,0 0-1,0 0 1,0-1-1,0 1 1,0 0 0,0 0-1,0-1 1,0 1-1,1 0 1,-1 0-1,0-1 1,0 1 0,0 0-1,0 0 1,1-1-1,-1 1 1,0 0-1,0 0 1,1 0-1,-1 0 1,0-1 0,0 1-1,1 0 1,-1 0-1,0 0 1,0 0-1,1 0 1,-1 0 0,0 0-1,1 0 1,-1 0-1,0 0 1,0 0-1,1 0 1,-1 0 0,0 0-1,1 0 1,-1 0-1,0 0 1,0 0-1,1 0 1,-1 0 0,0 0-1,1 0 1,-1 1-1,0-1 1,23 1-1240,55 8-4533,-27-7-353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 8552,'0'0'5894,"-2"-10"-3332,-1-31-523,3 39-1851,0-1-1,1 1 1,-1 0-1,1 0 1,0 0 0,-1 0-1,1 0 1,0 0-1,0 0 1,0 0-1,1 1 1,-1-1-1,0 0 1,1 1-1,-1-1 1,1 1-1,0-1 1,-1 1 0,1 0-1,0-1 1,0 1-1,0 0 1,0 0-1,0 1 1,0-1-1,0 0 1,0 1-1,0-1 1,0 1-1,3-1 1,-1 0-11,0 0 1,0 1-1,0-1 0,1 1 0,-1 0 1,0 0-1,0 0 0,0 1 1,1-1-1,-1 1 0,0 0 1,0 0-1,5 3 0,-7-3-146,0 1 0,0-1-1,0 1 1,0-1 0,0 1 0,0 0 0,-1 0-1,1 0 1,-1 0 0,0 0 0,1 0-1,-1 0 1,0 1 0,0-1 0,0 0-1,0 1 1,-1-1 0,1 1 0,0 3-1,-1-1 0,0 0-1,-1 0 1,1-1-1,-1 1 1,0 0-1,0-1 0,-1 1 1,1 0-1,-4 6 1,-5 6 12,0 0 0,0-1 0,-24 27 1,20-27-95,-35 47-68,46-60 108,1 1-1,0 0 0,0 0 0,0 0 0,0 0 1,1 1-1,-1-1 0,1 0 0,0 1 1,1-1-1,-1 1 0,1-1 0,0 1 0,0 6 1,1-9 10,0 0 1,0 0 0,0 0 0,1 0-1,-1-1 1,0 1 0,1 0 0,-1-1-1,1 0 1,-1 1 0,1-1 0,0 0-1,0 1 1,0-1 0,-1 0-1,1 0 1,0-1 0,0 1 0,0 0-1,1-1 1,-1 1 0,0-1 0,0 0-1,0 1 1,0-1 0,0 0 0,4-1-1,60-1 70,-52-1-56,0-1 0,-1 0 0,0-1 0,0 0 0,0-1 0,0-1 0,-1 0 0,0 0 0,-1-1 0,1-1 0,-2 0 0,1 0 0,-1-1 0,-1-1 0,0 1 0,0-2 0,-1 1 0,0-1 0,10-22 0,-16 14 323,-11 19 137,-18 25-356,-7 38-163,32-58 55,0 0 0,1 0 0,-1 0-1,1 0 1,0 1 0,0-1 0,1 0-1,-1 0 1,1 1 0,0-1 0,0 0-1,0 0 1,1 1 0,1 4 0,-1-8 14,-1 0 1,1 0-1,0 0 0,0 0 1,0 0-1,0 0 1,1-1-1,-1 1 1,0 0-1,0-1 0,0 1 1,1-1-1,-1 1 1,0-1-1,0 0 1,1 1-1,-1-1 0,0 0 1,1 0-1,-1 0 1,0 0-1,1 0 1,-1 0-1,0 0 0,2-1 1,36-7 531,-26 1-525,1 0 1,-1-1 0,0-1-1,-1 0 1,0 0-1,0-1 1,-1-1-1,0 0 1,-1 0-1,0-1 1,-1 0 0,8-15-1,-15 28-651,-3 14 365,2 44 257,-1-56-35,0 1 0,0-1 1,1 0-1,-1 0 0,1 0 0,0 0 0,0 0 1,0 0-1,1 0 0,-1 0 0,1 0 0,-1-1 1,1 1-1,0 0 0,4 4 0,-2-5-213,0 1 1,0-1-1,1 0 0,-1 0 0,0 0 0,1-1 0,-1 0 1,1 0-1,0 0 0,5 1 0,46-4-6667,-28-5 215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10666,'0'0'12727,"8"-1"-11852,0 0-840,0-1 0,-1-1 0,1 1 0,-1-1-1,0-1 1,0 1 0,0-1 0,-1-1 0,1 1 0,-1-1 0,0 0-1,0 0 1,-1-1 0,1 0 0,-1 0 0,0 0 0,-1 0-1,5-10 1,-6 10-178,0 1 0,-1-1-1,0 1 1,-1-1 0,1 0 0,0-8-1,-1 13 83,-1 0-1,0 0 1,0 1-1,0-1 1,0 0-1,0 0 1,0 0-1,0 0 0,0 1 1,-1-1-1,1 0 1,0 0-1,0 0 1,-1 1-1,1-1 1,-1 0-1,1 1 0,0-1 1,-1 0-1,1 0 1,-2 0-1,1 1 2,0 0-1,0-1 1,0 1-1,0 0 1,0 0-1,0 0 1,0 0 0,0 0-1,0 0 1,0 0-1,0 0 1,0 1-1,0-1 1,0 0-1,0 0 1,0 1-1,0-1 1,0 1 0,0-1-1,0 1 1,0-1-1,-1 2 1,-2 2 40,-1-1 1,1 1 0,-1 1 0,1-1-1,1 1 1,-1-1 0,0 1-1,1 0 1,0 0 0,0 1 0,1-1-1,0 0 1,0 1 0,-3 9-1,1 0 246,1 0-1,0 1 1,1 0-1,0 21 1,2-35-188,0 0 1,0 0-1,0 0 0,0-1 1,1 1-1,-1 0 0,1 0 1,-1 0-1,1 0 1,0 0-1,-1-1 0,1 1 1,0 0-1,0-1 0,1 1 1,-1-1-1,0 1 0,0-1 1,1 1-1,-1-1 1,1 0-1,-1 0 0,1 0 1,-1 0-1,1 0 0,0 0 1,-1 0-1,1 0 1,0-1-1,0 1 0,0-1 1,0 1-1,0-1 0,-1 0 1,1 0-1,0 1 1,0-2-1,0 1 0,0 0 1,0 0-1,2-1 0,5 0 146,0-1 0,0 1-1,0-2 1,0 1-1,-1-1 1,0-1-1,16-7 1,-5-2-264,0-1 0,-1-1 0,0 0 0,-1-1 0,-1-1 0,-1-1 0,0 0-1,-1-1 1,-1-1 0,-1 0 0,15-34 0,-30 69-1398,-3 8 2010,0 0 1,2 0 0,1 0 0,0 47-1,3-68-499,1 0 1,0 0-1,0-1 0,0 1 0,0 0 1,1-1-1,-1 1 0,0-1 0,1 1 0,-1-1 1,1 0-1,-1 1 0,1-1 0,0 0 0,-1 0 1,1 0-1,0 0 0,0 0 0,0-1 0,0 1 1,-1-1-1,1 1 0,0-1 0,0 1 0,0-1 1,0 0-1,0 0 0,0 0 0,0 0 0,0-1 1,0 1-1,0 0 0,4-2 0,0 1-103,0 0-1,0 0 0,0-1 0,-1 1 1,1-1-1,0-1 0,0 1 0,-1-1 1,10-7-1,-11 6-744,0 0 0,-1 0 0,0-1 0,0 1 0,0-1 0,0 0 0,-1 0 0,4-10 0,1-19-7379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13293,'0'0'5626,"-8"10"-3976,0 1-1258,0 0 0,1 0 0,0 0-1,1 1 1,0 0 0,1 1 0,1-1 0,0 1 0,0 0 0,1 0 0,-2 20 0,2 4-45,2 1 0,1-1 0,1 0 0,3 1 0,15 71 0,-34-150-1281,-27-52 0,3 7 832,39 86 122,-1-1-1,1 1 1,0-1-1,0 0 1,0 1 0,-1-1-1,1 1 1,0-1 0,0 0-1,0 1 1,0-1-1,0 1 1,0-1 0,0 0-1,0 1 1,0-1-1,0 1 1,0-1 0,0 0-1,1 1 1,-1-1 0,0 1-1,0-1 1,1 1-1,-1-1 1,0 1 0,0-1-1,1 1 1,-1-1-1,1 1 1,-1-1 0,1 1-1,-1-1 1,1 1 0,-1 0-1,1-1 1,-1 1-1,1 0 1,-1 0 0,1-1-1,-1 1 1,1 0-1,-1 0 1,1 0 0,0 0-1,-1-1 1,1 1 0,-1 0-1,1 0 1,0 0-1,-1 0 1,1 1 0,-1-1-1,1 0 1,0 0-1,-1 0 1,1 0 0,0 1-1,50 11-335,-37-8 228,8 1-701,1-1 0,0-1 0,0-1 0,25-1 0,-40-1 521,0-1 1,0 0 0,0-1 0,0 1-1,-1-1 1,15-6 0,-19 6 297,1 0 0,-1 1 0,0-1 1,0-1-1,0 1 0,0 0 0,0-1 0,0 0 0,-1 1 1,1-1-1,-1 0 0,0 0 0,0-1 0,0 1 1,2-5-1,-4 8 25,1-1-1,-1 1 1,1-1 0,-1 0 0,0 1 0,1-1 0,-1 0 0,0 0 0,1 1 0,-1-1-1,0 0 1,0 0 0,0 1 0,0-1 0,0 0 0,0 0 0,0 1 0,0-1 0,0 0 0,0 0-1,0 1 1,0-1 0,0 0 0,-1 0 0,1 1 0,0-1 0,-1 0 0,1 1 0,0-1-1,-1 0 1,1 1 0,-1-1 0,1 0 0,-1 1 0,1-1 0,-1 1 0,0-1 0,1 1-1,-1 0 1,0-1 0,1 1 0,-1-1 0,0 1 0,1 0 0,-1 0 0,0-1 0,0 1-1,-1 0 1,0 0-7,-1 0-1,1 0 1,0 0-1,-1 0 0,1 1 1,0-1-1,0 1 1,-1 0-1,1-1 1,0 1-1,0 0 1,0 0-1,0 1 0,0-1 1,-3 2-1,-1 3 10,1 0 0,-1 0 0,1 1 0,1-1 0,-1 1 0,-4 10 0,7-14 11,0 0 1,1 1 0,0-1-1,-1 0 1,1 1-1,0-1 1,1 1-1,-1 0 1,1-1 0,-1 1-1,1-1 1,0 1-1,0 0 1,1-1-1,-1 1 1,3 5-1,-2-7 4,1 0 0,-1-1 0,1 1 0,0-1 0,-1 0 1,1 0-1,0 1 0,0-1 0,0 0 0,0-1 0,0 1 0,0 0 0,1-1 0,-1 1 0,0-1 0,0 1 0,0-1 0,0 0 0,1 0 0,-1 0 0,0 0 0,0-1 0,4 0 0,3 0 138,0 0 1,-1 0 0,1-1-1,15-6 1,-12 1-176,1 0 0,0-1 0,-1 0 0,-1-1 0,21-20 0,-27 24-47,0 0-1,0 0 1,-1 0 0,0-1 0,0 1-1,-1-1 1,1 0 0,-1 0 0,0 0 0,-1-1-1,0 1 1,0-1 0,0 1 0,1-14-1,-25 60-472,18-31 557,1 2 1,0-1 0,1 0-1,0 0 1,-1 14 0,3-22-78,0 0 0,-1 0 0,1 0 1,0 0-1,1 1 0,-1-1 0,0 0 0,1 0 0,-1 0 1,1 0-1,-1-1 0,1 1 0,0 0 0,0 0 1,0 0-1,0 0 0,0-1 0,0 1 0,1-1 0,-1 1 1,0-1-1,1 1 0,-1-1 0,1 0 0,0 1 0,-1-1 1,1 0-1,0 0 0,0 0 0,0 0 0,0-1 1,0 1-1,3 0 0,0 0-802,1 0 0,-1-1 1,0 1-1,1-1 0,-1-1 0,1 1 1,8-2-1,18-11-9619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12844,'0'0'10154,"0"11"-8820,-2 36 135,0 67 861,2-103-2240,1 0 0,0 0 1,1-1-1,0 1 1,0-1-1,1 1 1,9 19-1,-11-29-93,0 1 1,0 0-1,0 0 1,0-1-1,0 1 0,1 0 1,-1-1-1,0 1 1,1-1-1,-1 0 0,1 1 1,0-1-1,-1 0 1,1 0-1,0 0 0,0 0 1,0 0-1,-1-1 1,1 1-1,0 0 0,0-1 1,0 0-1,0 1 1,0-1-1,0 0 1,0 0-1,0 0 0,0 0 1,0 0-1,0-1 1,0 1-1,0-1 0,0 1 1,0-1-1,0 0 1,0 1-1,0-1 0,0 0 1,2-2-1,3-2-267,0 0 0,0 0 0,-1 0-1,0-1 1,0 0 0,0 0 0,-1-1-1,6-8 1,0-4-221,-1-1 0,0-1 0,-1 0 0,-2 0 0,0 0-1,7-43 1,-16 75 1151,-4 24 254,1 0-1,1 0 0,2 59 1,3-92-953,-1 0 0,0 0 0,1 0 1,-1 0-1,1 0 0,0 0 0,0 0 1,0 0-1,0 0 0,0-1 0,0 1 0,0 0 1,0-1-1,1 1 0,-1 0 0,1-1 1,-1 0-1,1 1 0,0-1 0,-1 0 0,1 0 1,0 0-1,0 0 0,0 0 0,2 0 1,33 4-9407,-14-5-1851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13293,'0'0'4062,"-11"5"-928,-6 3-2343,1 1 1,0 1 0,0 0-1,1 1 1,0 1-1,-15 15 1,30-26-791,-1-1 1,1 1-1,-1-1 0,1 1 0,0 0 1,-1-1-1,1 1 0,0-1 1,0 1-1,-1 0 0,1-1 0,0 1 1,0-1-1,0 1 0,0 0 1,0-1-1,0 1 0,0 0 0,0-1 1,0 1-1,0 0 0,0-1 1,1 1-1,-1 0 0,0-1 0,0 1 1,1-1-1,-1 1 0,0 0 1,0-1-1,1 1 0,-1-1 0,1 1 1,-1-1-1,1 1 0,-1-1 1,1 0-1,-1 1 0,1-1 0,-1 1 1,1-1-1,-1 0 0,1 0 1,0 1-1,-1-1 0,1 0 0,-1 0 1,1 0-1,0 0 0,-1 1 1,1-1-1,1 0 0,48 10-100,-33-7 82,23 5-69,-24-6 32,-1 1-1,1 1 1,-1 1 0,16 6-1,-31-11 68,1 0 0,-1 0 0,1 1-1,-1-1 1,1 0 0,-1 0 0,1 1 0,-1-1 0,0 0-1,1 1 1,-1-1 0,1 1 0,-1-1 0,0 0-1,1 1 1,-1-1 0,0 1 0,0-1 0,1 1-1,-1-1 1,0 1 0,0-1 0,0 1 0,0-1 0,0 1-1,1 0 1,-1-1 0,0 1 0,0-1 0,0 1-1,0-1 1,-1 1 0,1-1 0,0 1 0,0-1-1,0 1 1,0-1 0,-1 1 0,1-1 0,0 1 0,0-1-1,-1 1 1,1-1 0,0 1 0,-1-1 0,1 1-1,0-1 1,-1 0 0,1 1 0,-1-1 0,1 0-1,-1 1 1,-27 19 1027,24-18-928,-52 27 1224,23-20-2961,4-12-7289,20-4-3989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7271,'-1'0'495,"0"0"0,1 0 0,-1 1 0,0-1 0,0 0 0,1 0 0,-1 0 0,0 1-1,1-1 1,-1 0 0,0 1 0,1-1 0,-1 1 0,1-1 0,-1 1 0,0-1 0,1 1 0,-1-1 0,1 1 0,-1-1 0,1 1 0,-1 1 0,-6 21 3082,4 29-3625,3-45 1075,0-1-932,0 0-1,0-1 1,1 1-1,-1 0 1,1 0 0,0-1-1,1 1 1,0 0-1,0-1 1,0 0-1,0 1 1,5 7-1,-4-11 8,0 1 0,-1 0 0,1-1 0,0 1 0,0-1 0,1 0-1,-1 0 1,0 0 0,1 0 0,-1-1 0,1 1 0,0-1 0,-1 0 0,1 0 0,0 0-1,0-1 1,0 1 0,-1-1 0,1 0 0,5-1 0,-5 1-28,1-1 1,0 0-1,0 0 0,0 0 1,-1-1-1,1 0 1,-1 1-1,1-2 0,-1 1 1,0 0-1,0-1 1,0 0-1,0 0 0,0 0 1,-1-1-1,1 1 1,-1-1-1,0 0 0,0 0 1,-1 0-1,1 0 1,-1 0-1,1 0 1,-1-1-1,-1 1 0,1-1 1,1-9-1,0 7 7,-1 0-1,-1 0 1,0 0-1,0 0 1,0-1 0,-1 1-1,0 0 1,0 0-1,-1 0 1,0-1-1,0 1 1,0 0 0,-1 0-1,0 0 1,-1 1-1,0-1 1,0 0-1,-7-10 1,10 16-111,0 1-1,0-1 1,-1 1 0,1-1 0,0 1 0,-1-1-1,1 1 1,0-1 0,-1 1 0,1 0-1,-1-1 1,1 1 0,-1 0 0,1-1-1,-1 1 1,1 0 0,-1 0 0,1-1 0,-1 1-1,1 0 1,-1 0 0,1 0 0,-1 0-1,1-1 1,-1 1 0,0 0 0,1 0-1,-1 0 1,1 0 0,-1 0 0,1 1 0,-1-1-1,0 0 1,1 0 0,-1 0 0,1 0-1,-1 1 1,1-1 0,-1 0 0,1 1-1,-1-1 1,1 0 0,-1 1 0,1-1 0,0 0-1,-1 1 1,1-1 0,0 1 0,-1-1-1,1 1 1,0-1 0,-1 1 0,1-1 0,0 1-1,0-1 1,-1 1 0,1-1 0,0 1-1,0 0 1,-1 1-98,1-1 0,-1 1 0,1 0 0,0 0 1,-1-1-1,1 1 0,0 0 0,0 0 0,0-1 0,0 1 0,1 0 0,-1 0 0,0-1 0,1 1 0,-1 0 0,1-1 0,-1 1 0,1 0 1,0-1-1,2 3 0,3 1-974,0 0 0,0-1 0,1 0 0,0 0 0,0 0 0,0-1 0,1 0 0,-1-1 0,1 0 0,-1 0 0,9 1 0,18 3-3937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155 123 7239,'0'0'12396,"-9"-6"-10170,8 5-2194,-1-1 26,0 1 0,-1-1 1,1 0-1,-1 0 1,0 1-1,1 0 0,-1-1 1,0 1-1,0 0 1,0 0-1,0 1 0,0-1 1,0 1-1,0-1 1,0 1-1,0 0 0,0 0 1,0 0-1,0 1 0,0-1 1,0 1-1,0-1 1,0 1-1,0 0 0,0 0 1,1 0-1,-1 1 1,0-1-1,1 1 0,-1-1 1,-3 5-1,-31 38 603,35-41-611,0-1-1,1 1 1,-1 0-1,1 0 1,0 1-1,0-1 1,0 0-1,0 0 1,0 1-1,1-1 1,-1 0 0,1 1-1,0-1 1,0 6-1,1-9-35,-1 1 1,1 0-1,-1 0 0,1 0 1,-1 0-1,1 0 0,0-1 1,-1 1-1,1 0 0,0-1 1,0 1-1,-1 0 0,1-1 1,0 1-1,0-1 0,0 1 1,0-1-1,0 0 0,0 1 1,0-1-1,0 0 0,0 0 1,0 1-1,0-1 0,0 0 1,2 0-1,34 0 511,-25-1-310,12 0-64,1-1 0,33-8 1,-34 4-39,1 3 1,36-3 0,-61-2 2924,0-27-2585,0 14-418,-1 10-222,1-1 0,0 0-1,1 0 1,1 1 0,2-15-1,-3 26 170,-1-1-1,1 1 0,-1-1 1,1 1-1,-1-1 1,1 1-1,-1-1 0,1 1 1,-1-1-1,1 1 0,-1 0 1,1-1-1,0 1 1,-1 0-1,1 0 0,0 0 1,-1-1-1,1 1 1,0 0-1,-1 0 0,1 0 1,0 0-1,-1 0 1,1 0-1,0 0 0,-1 0 1,1 0-1,0 0 0,-1 1 1,1-1-1,0 0 1,-1 0-1,2 1 0,31 12-762,-15-6 519,-7-5 344,0 0-1,0-1 1,0 0 0,0-1 0,0 0-1,0-1 1,18-3 0,-25 3-52,0 0 1,0 0-1,1-1 1,-1 1 0,0-1-1,-1 0 1,1 0-1,0 0 1,-1-1-1,1 1 1,-1-1-1,1 0 1,-1 0-1,0 0 1,-1 0-1,1-1 1,0 1-1,-1-1 1,0 0-1,0 1 1,0-1-1,2-5 1,-27 93 146,20-74-75,1 1 1,1 0 0,0 0-1,0 0 1,1-1 0,0 1 0,3 15-1,-3-25-116,0 0 0,0 0 0,1-1-1,-1 1 1,0 0 0,1 0 0,-1 0 0,1 0-1,-1-1 1,0 1 0,1 0 0,0 0-1,-1-1 1,1 1 0,-1 0 0,1-1 0,0 1-1,0-1 1,-1 1 0,1-1 0,0 1 0,0-1-1,0 1 1,-1-1 0,1 0 0,0 1 0,0-1-1,0 0 1,0 0 0,0 0 0,0 0 0,0 0-1,-1 0 1,1 0 0,0 0 0,0 0-1,0 0 1,0 0 0,0-1 0,0 1 0,0 0-1,-1-1 1,1 1 0,0 0 0,1-2 0,0 1-544,1 0-1,0-1 1,-1 1 0,0-1 0,1 0 0,-1 0 0,0 0 0,0 0 0,0 0 0,0 0 0,-1-1 0,1 1 0,2-4 0,5-22-7754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12204,'0'0'9032,"-15"56"-8680,26-43-288,5 1-384,-1-1-1121,2-1-641,-4 1-641,7-1-1184,-4-3-3621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4452,'0'0'18599,"-9"-4"-17056,6 3-1495,1 0 1,0 0-1,-1 0 0,1 0 1,-1 0-1,1 0 0,-1 1 1,0-1-1,1 1 0,-1-1 1,0 1-1,1 0 0,-1 0 1,0 1-1,1-1 0,-1 0 1,0 1-1,1-1 0,-1 1 1,1 0-1,-1 0 0,1 0 1,0 0-1,-1 1 0,1-1 1,0 1-1,0-1 0,0 1 1,0 0-1,0 0 0,0-1 1,0 2-1,0-1 0,1 0 1,-1 0-1,0 3 0,-31 53 1177,32-54-1138,-1 1 0,0-1-1,1 1 1,0-1 0,0 1 0,0-1 0,1 1 0,0 0 0,0 0 0,0-1 0,0 1 0,1 4 0,0-7-47,0-1 1,0 0 0,0 1 0,0-1 0,0 0-1,0 0 1,0 0 0,1 0 0,-1 0 0,0 0 0,0 0-1,1 0 1,-1 0 0,1 0 0,-1-1 0,1 1-1,-1-1 1,1 1 0,-1-1 0,1 0 0,0 1 0,-1-1-1,1 0 1,-1 0 0,1 0 0,0 0 0,-1 0 0,4-1-1,1 0 61,-1 1 0,1-1 0,0 0 0,0-1 0,-1 1-1,10-5 1,-4-1-109,0-1 0,-1 0 0,-1-1 0,1 0 0,-1 0 0,-1-1 0,0 0 0,0 0 0,-1-1 0,0 0 0,10-24 0,-19 40-385,-3 8 381,1 0 0,0 0 1,1 0-1,0 1 1,0 14-1,2-25-79,1 1 1,0-1-1,0 0 0,1 0 0,-1 0 0,1 0 1,-1 0-1,1 0 0,0 0 0,0 0 1,0 0-1,1 0 0,-1-1 0,1 1 1,-1 0-1,1-1 0,2 3 0,-1-3-230,-1 0 0,0-1 0,1 1 0,-1 0 0,1-1-1,-1 0 1,1 0 0,0 0 0,-1 0 0,1 0 0,0 0 0,0-1-1,5 1 1,19 0-5295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10282,'0'0'11461,"-4"8"-9902,-11 32 91,1 1-1,2 0 1,-8 51-1,19-90-1621,0 1 0,1-1 0,-1 1 0,1-1-1,0 1 1,0-1 0,0 1 0,0-1 0,0 1-1,1-1 1,-1 1 0,1-1 0,-1 1 0,1-1-1,0 1 1,0-1 0,0 0 0,0 0 0,1 1-1,-1-1 1,1 0 0,-1 0 0,1 0 0,2 2-1,2-2-10,-1 0 0,1 0 0,0-1 0,0 0 0,-1 0 0,1 0 0,0-1 0,0 0 0,10 0 0,13-2-24,-21 1-54,0 0 0,0 0 0,0 1 0,0 0 0,0 0 0,0 1 0,0 0 0,0 1 0,0 0 0,8 3 0,-15-5 59,0 1 0,0 0-1,0-1 1,0 1 0,0 0 0,0 0-1,0 0 1,0 0 0,0 0 0,0 0-1,-1 0 1,1 0 0,0 0-1,-1 0 1,1 0 0,-1 0 0,1 1-1,-1-1 1,1 0 0,-1 0 0,0 0-1,0 1 1,0-1 0,0 0 0,0 1-1,0-1 1,0 0 0,0 0 0,0 1-1,0-1 1,-1 0 0,1 0-1,-1 0 1,1 1 0,-1-1 0,1 0-1,-1 0 1,1 0 0,-1 0 0,0 0-1,0 0 1,0 0 0,1 0 0,-1 0-1,0 0 1,0-1 0,0 1 0,0 0-1,-3 1 1,-2 2 88,0 0 0,0 0 1,0 0-1,-1 0 0,0-1 0,1 0 0,-11 2 1,12-3-61,-1-1 0,1 0 1,-1 0-1,0 0 0,1-1 0,-1 0 1,0 0-1,0-1 0,1 1 1,-1-1-1,0 0 0,-9-4 0,12 4-241,1 0 0,0 0 0,0-1-1,0 1 1,1-1 0,-1 1-1,0-1 1,0 0 0,1 1 0,-1-1-1,1 0 1,0 0 0,-2-2 0,1 0-715,1 0 0,-1 0 1,1 0-1,0 0 0,0 0 1,1-1-1,-1 1 0,1 0 1,0-5-1,1-13-6245,3-1-2776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13421,'0'0'7142,"-13"69"-4067,0-33-1025,2 3-192,-1-2-673,5 4-224,1-5-320,2-1-321,4-6-224,0-4 0,0-5-96,6-7 32,3-5-640,1-7-1474,-5-1-2082,5-14-3908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13549,'0'0'7105,"12"4"-4484,1-1-2015,0 1 0,0-2-1,0 0 1,0-1-1,16 1 1,-22-3-401,0 1 1,0-1-1,0 0 0,0-1 0,0 0 1,0 0-1,0 0 0,-1-1 0,1 0 1,-1 0-1,0 0 0,0-1 1,11-8-1,-17 11-201,3 0 20,-1-1-1,0 0 1,1 0-1,-1 1 1,0-2-1,0 1 1,0 0-1,0 0 1,-1-1 0,1 1-1,0-1 1,-1 1-1,0-1 1,0 0-1,0 1 1,0-1-1,0 0 1,0 0-1,0-3 1,-2 5-29,0 1-1,0 0 1,0-1 0,0 1-1,0-1 1,0 1 0,0 0-1,0 0 1,0 0 0,0 0-1,0-1 1,0 1 0,0 1-1,0-1 1,0 0 0,0 0-1,0 0 1,0 0 0,0 1-1,0-1 1,0 0 0,0 1-1,0-1 1,0 1 0,-1 0-1,-5 5 20,1 0 0,0 0-1,0 0 1,0 1 0,1 0 0,0 0 0,0 0-1,1 1 1,0 0 0,0-1 0,1 1-1,0 1 1,0-1 0,1 0 0,0 1-1,1-1 1,0 1 0,0 17 0,1-25-10,0 0 1,1 0-1,-1 0 1,0 0-1,1 0 1,-1 0-1,1 0 1,0 0-1,-1 0 1,1 0-1,0 0 1,0-1-1,-1 1 1,1 0-1,0 0 1,0-1-1,0 1 1,0-1-1,0 1 1,0-1-1,0 1 1,0-1-1,0 1 1,0-1-1,0 0 1,0 0-1,0 0 1,1 1-1,0-1 1,41 0 120,-31-1-86,4-1-33,0 0 0,-1-1 0,1-1 0,-1-1 0,0 0 0,28-14 0,-25 10-133,0 2 0,1 0 1,33-8-1,-62 49 138,9-31 30,-1-1-1,1 1 1,-1 0-1,1 0 1,0 0 0,0 0-1,0 0 1,0 0 0,1 0-1,-1 5 1,1-7-25,1 0 0,-1 0 0,1 0-1,-1 0 1,1 0 0,0-1 0,-1 1 0,1 0 0,0 0 0,-1-1 0,1 1 0,0 0 0,0-1-1,0 1 1,0-1 0,0 1 0,-1-1 0,1 1 0,0-1 0,0 0 0,0 1 0,0-1 0,0 0-1,0 0 1,0 0 0,1 0 0,-1 0 0,0 0 0,0 0 0,0 0 0,0 0 0,1-1 0,7 1 33,0-1 0,0-1 1,0 1-1,0-2 1,0 1-1,-1-1 1,0 0-1,12-7 1,63-40-730,-72 42 338,-10 8 166,-1 4 114,-1 0 1,1 1 0,-1-1-1,0 0 1,-1 0 0,1 0-1,-4 7 1,3-8-334,1 1 1,-1-1-1,1 1 1,0 0-1,0 0 0,0 0 1,0-1-1,0 1 1,1 0-1,0 7 1,4-6-3963,9-4-2486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16367,'0'0'2243,"21"54"-2468,-2-44-2978,3-7-4740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15567,'0'0'16303,"-27"51"-16175,27-29-96,-5 2-32,1 2 32,-2 4-320,0 3-449,-1-1-800,-1-3-2211,3-3-3843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19891,'0'0'12331,"24"5"-30011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2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 318 5894,'-4'0'275,"1"0"1,-1 0 0,1-1 0,-1 0 0,1 0 0,-1 0 0,1 0 0,0 0 0,0-1 0,-1 1 0,1-1 0,0 0 0,-5-4-1,-34-38 303,36 36-385,-1 0-1,0 0 0,-1 1 1,0 0-1,-14-10 0,-60-31 652,-89-38 0,139 73-787,0 2 0,-1 0 0,0 3 0,0 0 0,-1 3 0,-46-3 1,8 7-115,1 3 0,-90 15 0,-138 40 147,-176 29 1411,436-76-1462,1 1 0,0 2 1,-69 35-1,83-36-38,0 2-1,1 1 0,1 0 1,1 2-1,0 0 0,-31 35 1,39-35-30,0 1 0,2 0 1,0 1-1,1 0 0,-13 36 1,-28 112-138,23-65 146,7-25 9,3 1 1,4 1-1,4 0 0,3 1 1,3 92-1,4 613 96,2-760-80,1 0-1,1 0 0,1 0 0,1 0 0,1 0 1,1-1-1,1-1 0,17 32 0,16 21 18,58 76-1,-69-106-22,-6-11 10,0-1-1,3-1 0,1-1 1,53 46-1,-61-62-3,0 0 1,1-1-1,1-2 1,0 0-1,0-2 1,1 0-1,1-2 1,46 12-1,-9-9-3,1-3 0,0-3 0,0-3 1,0-2-1,0-3 0,76-13 0,-52 0 4,-1-4-1,-1-3 1,157-64 0,-164 50 14,-1-4 1,-2-2-1,-1-4 1,-3-3-1,91-82 1,-89 63 21,-2-3 1,-4-4 0,-4-2-1,76-119 1,-63 75 11,60-132 0,-115 210-45,-3-2 1,-1 0 0,-3-1 0,-1 0-1,-3-1 1,9-92 0,-17 103 106,-2 0 0,-1 0 1,-2 0-1,-1 1 0,-1-1 0,-3 1 1,0 0-1,-3 1 0,-1 0 0,-1 0 0,-2 1 1,-36-59-1,20 48 131,-2 1-1,-1 2 1,-2 2 0,-2 1 0,-2 2 0,-1 1-1,-70-44 1,31 31-576,-2 3-1,-2 4 1,-129-44-1,193 78-749,0 0-1,1-1 0,-26-16 1,-1-10-3918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5541,'8'-6'689,"3"0"-554,1 0-1,-1 1 1,1 0 0,0 1 0,0 0 0,1 1-1,-1 0 1,1 1 0,-1 0 0,1 1 0,21 2-1,-7 2 197,-1 1-1,0 2 0,0 0 0,39 16 1,38 10 14,-26-17-207,0-3 0,103 1 0,159-14-68,-316 0-58,1085-11 106,-94-22 432,287-39-182,179-15 46,-4-75-70,-1129 125-136,697 14 1,-100 13 469,-928 10-631,72-6 439,124 6 0,-200 3-452,0 0-1,0 1 1,0 0 0,0 1-1,15 7 1,31 10-1437,-18-18-2302,-27-7-3779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143 106 7239,'-10'6'-401,"2"-2"487,-63 40 1089,66-41-1071,1 0 1,0 1-1,-1-1 1,1 1-1,0 0 1,1 0-1,-1 0 0,1 1 1,0-1-1,0 1 1,0 0-1,0 0 1,-2 8-1,5-12-101,0 0 0,0 0-1,0 1 1,0-1 0,0 0 0,0 0-1,1 0 1,-1 1 0,0-1 0,1 0-1,-1 0 1,1 0 0,-1 0 0,1 0-1,-1 0 1,1 0 0,0 0 0,0 0-1,0 0 1,-1 0 0,1 0 0,0-1-1,0 1 1,0 0 0,0 0 0,0-1-1,0 1 1,0-1 0,1 1 0,-1-1 0,0 0-1,2 1 1,46 10 8,-41-10-12,242 18 78,6 1-15,-101 6-94,-29-3 29,212 10 1,460-84 15,-167 1 11,328 59 4,-697-2-24,1138-12-3,257 9 788,629-34-362,-2079 15-414,751-48 70,3 32-45,-263 29-25,1514-31 65,-1221-24-98,662-14 40,-419 89-52,570-6 416,-1564-23 58,193 1 301,-421 11-715,0 0 0,0 0 1,-1 1-1,1 0 0,0 1 0,15 6 0,-22-7-19,-1 0 1,1 1-1,-1-1 0,0 1 1,0-1-1,0 1 0,0 1 0,-1-1 1,1 0-1,-1 1 0,0 0 1,0-1-1,0 1 0,0 1 1,-1-1-1,1 0 0,-1 1 1,2 6-1,18 39-365,-4-11-4557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4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3683,'-15'0'65,"0"0"703,-5 0-255,4 0-385,-4-1-96,1-1-352,2 0-1026,-4-1-1761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2594,'0'0'9124,"49"0"-9055,92-16 214,-98 19-126,0 2-1,-1 2 1,0 1-1,63 22 0,-47-13 115,83 14 0,-67-24-51,0-2-1,0-4 1,0-4 0,0-2-1,85-18 1,358-105 117,-396 94-364,-1 5 27,2 6 0,0 4 0,1 6 0,0 6 0,0 5 0,126 14 0,-71 2-2,-2 8 1,293 75-1,-355-68 57,0-4 0,181 14 0,-57-17 15,376 18-12,210-67 11,-378 8-41,-115 3-23,234-3 16,-409 21-18,181 24 0,21 42-28,-191-33 18,402 33 285,-532-65-273,453 7 209,-197-9-108,315-24 33,574-66 304,-950 85-432,130-6 10,577-5-21,-135 28 32,-141-1-32,-144-12 5,95-44 23,-435 27-24,-86 10 0,-7 1 3,0-3 0,0-3 0,115-34 0,-201 46-7,1 1 0,-1-1-1,0 0 1,0 0 0,0 0-1,0 0 1,0 0 0,0 0-1,1 0 1,-1 0 0,0 0-1,0 0 1,0 0 0,0 0 0,0 0-1,1 0 1,-1 0 0,0 0-1,0 0 1,0 0 0,0 0-1,0-1 1,0 1 0,1 0-1,-1 0 1,0 0 0,0 0 0,0 0-1,0 0 1,0 0 0,0 0-1,0 0 1,0 0 0,0-1-1,1 1 1,-1 0 0,0 0-1,0 0 1,0 0 0,0 0 0,0 0-1,0-1 1,0 1 0,0 0-1,0 0 1,0 0 0,0 0-1,0 0 1,0 0 0,0-1-1,0 1 1,0 0 0,0 0-1,0 0 1,0 0 0,0 0 0,0-1-1,0 1 1,0 0 0,0 0-1,-1 0 1,1 0 0,0 0-1,-12-4-52,-18 1-29,-12 5-3238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43 4869,'0'0'912,"-10"0"-436,0 1-389,5 0-18,0-1 1,0 1-1,0-1 0,0 0 0,-1 0 1,1 0-1,0-1 0,0 0 1,0 0-1,1 0 0,-1-1 0,0 1 1,0-1-1,1 0 0,-9-5 0,10 5 113,0 0-1,-1 0 0,0 1 1,1-1-1,-1 1 0,0 0 0,0 0 1,1 0-1,-1 1 0,0-1 1,0 1-1,0 0 0,0 0 0,-6 1 1,-56 12 248,29-1-140,1 1 1,0 2-1,0 1 1,-60 38-1,95-53-260,0 0 1,-1 0-1,1 0 0,0 0 0,-1 0 1,1 0-1,0 1 0,0-1 0,0 0 1,0 1-1,0-1 0,1 1 0,-1-1 0,0 1 1,0-1-1,1 1 0,-1-1 0,1 1 1,-1 2-1,2-3-22,-1-1 0,0 1 0,1 0-1,-1 0 1,0 0 0,1 0 0,-1-1 0,1 1 0,-1 0 0,1 0 0,0-1-1,-1 1 1,1 0 0,0-1 0,-1 1 0,1-1 0,0 1 0,0-1 0,0 1-1,-1-1 1,1 0 0,0 1 0,0-1 0,0 0 0,0 0 0,0 1 0,0-1-1,0 0 1,0 0 0,0 0 0,-1 0 0,3-1 0,79 2 282,0-4 1,0-4 0,125-26-1,-97 14-182,-3 2-35,404-84 314,-507 100 250,-6 0-242,-14 1-115,-25 4-226,-99 25 68,-379 65 290,222-55 517,1261-122-2408,-938 81 1483,-17 2 5,1-1 0,-1 0 0,0-1 0,1 0 1,11-4-1,-21 6-5,0 0 1,0 0-1,0 0 1,-1 0-1,1 0 1,0 0-1,0 0 1,0-1-1,0 1 1,0 0-1,0 0 1,0 0-1,0 0 1,0 0-1,0 0 1,0 0-1,0 0 1,0 0-1,0 0 1,0 0-1,0 0 1,0-1-1,0 1 1,0 0-1,0 0 1,0 0-1,0 0 0,0 0 1,0 0-1,0 0 1,0 0-1,0 0 1,0 0-1,0-1 1,0 1-1,0 0 1,0 0-1,0 0 1,0 0-1,0 0 1,0 0-1,0 0 1,0 0-1,0 0 1,0 0-1,0 0 1,0 0-1,0-1 1,1 1-1,-1 0 1,0 0-1,0 0 1,0 0-1,0 0 1,0 0-1,0 0 1,0 0-1,0 0 1,0 0-1,1 0 0,-15-2 85,-19-1-8,-102 5 362,-202 27 0,342-30-705,27-3-1850,0-2 0,61-18 0,-30-2-4513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61 96,'-31'-1'1947,"-28"-1"3299,56 2-4988,-1 0-1,1 0 0,-1 1 1,1-1-1,-1 1 0,1 0 1,-1 0-1,1 0 1,0 0-1,-1 1 0,-4 3 1,12-4-85,0 1 0,1-1 0,-1 0 0,1 0 0,-1 0 0,1 0 0,-1-1 0,1 0-1,4 0 1,212-1 194,313 5-312,-41 2 834,-165-4-374,407-1 339,396 13-144,-178 21-526,-613-24-170,814-5 66,2-43 0,239-12 176,-1155 40-242,964-29 170,-1158 38-169,-26 1 18,1-1-1,-1-1 0,1-1 0,-1-1 0,24-6 0,-44 9-15,4-2-116,-10 0-1490,-9-4-1374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746 131 10154,'0'0'1233,"1"-10"288,0 5-1546,0-3 621,0 0 0,-1 0 0,0-1 0,0 1 0,-1 0 0,-2-12 0,2 18-449,0-1-1,0 1 0,0-1 0,0 1 0,0 0 0,0-1 1,-1 1-1,1 0 0,-1 0 0,0 0 0,0 0 1,1 0-1,-1 0 0,0 0 0,-1 1 0,1-1 1,0 1-1,0-1 0,-1 1 0,1 0 0,-1 0 0,1 0 1,-1 0-1,1 1 0,-1-1 0,1 1 0,-1-1 1,-3 1-1,-13 0-66,1 0 1,-1 1-1,0 1 0,1 0 1,-1 2-1,1 0 1,0 1-1,0 1 1,1 1-1,0 0 0,0 2 1,0-1-1,-17 14 1,-7 6-61,2 3 0,0 1 0,-58 64 0,72-68 30,1 1-1,1 1 0,2 1 1,1 1-1,2 0 1,1 2-1,-23 64 0,36-87-42,1 1 0,1-1-1,0 1 1,0-1 0,1 1-1,1 0 1,0-1 0,0 1 0,1 0-1,1-1 1,0 1 0,0-1-1,1 0 1,6 14 0,-6-18 34,1 0 0,0 0 1,0 0-1,1 0 0,0-1 1,0 0-1,1 0 0,-1 0 0,1-1 1,0 0-1,1 0 0,-1 0 1,1-1-1,0 0 0,0 0 1,1-1-1,-1 0 0,1 0 0,-1 0 1,1-1-1,12 1 0,-1-1 144,0 0 1,0-2-1,0 0 0,0-2 0,0 0 0,-1-1 0,1 0 0,-1-2 0,1 0 1,-1-1-1,-1-1 0,1-1 0,-1 0 0,-1-2 0,25-16 0,-6 0 30,-1-1-1,-2-1 1,-1-2 0,-1-1-1,47-65 1,-58 70-142,-2-1 0,0-1 1,-2-1-1,12-32 1,-21 45-19,0 0 0,-2-1 0,0 0 0,0 0 0,-2 0 0,0 0 0,-1 0 1,-1 0-1,-2-24 0,1 36-45,-1 0 0,1 0 1,-1-1-1,0 1 0,0 0 1,0 0-1,-1 1 0,0-1 0,1 0 1,-2 1-1,1 0 0,-1-1 1,1 2-1,-1-1 0,0 0 0,0 1 1,-1-1-1,1 1 0,-1 0 1,0 1-1,1-1 0,-1 1 0,0 0 1,-1 0-1,1 1 0,-11-3 1,6 2-474,-1 0 0,1 1 1,-1 0-1,0 1 1,-17 2-1,19-1-905,0 0 1,0 1 0,0 0-1,0 1 1,1 0-1,-12 5 1,1 3-8013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187 264 7591,'0'0'7511,"-10"-4"-4836,-34-9-844,42 13-1743,1 0 1,-1 0 0,0 0-1,0 0 1,0 0-1,0 0 1,0 1-1,1-1 1,-1 0 0,0 1-1,0 0 1,1-1-1,-1 1 1,0 0-1,1 0 1,-1 0-1,1 0 1,-1 0 0,1 0-1,-3 3 1,-21 31 718,19-25-527,-2 2-93,0 0 0,1 0 1,0 1-1,1 0 0,0 0 1,1 0-1,1 1 0,0 0 1,1 0-1,-3 23 0,6-36-182,0 0 1,0 0-1,1 0 0,-1 0 0,0 0 0,1 0 0,-1 0 0,0 0 0,1 0 1,-1 0-1,1 0 0,-1 0 0,1 0 0,0 0 0,0 0 0,-1 0 0,1 0 1,0-1-1,0 1 0,0 0 0,0-1 0,0 1 0,0 0 0,-1-1 0,2 1 0,-1-1 1,0 0-1,0 1 0,0-1 0,0 0 0,0 0 0,0 0 0,0 1 0,0-1 1,0 0-1,1 0 0,-1-1 0,0 1 0,0 0 0,1 0 0,4-1 42,0 0 1,0 0-1,-1 0 0,1-1 0,0 0 0,-1 0 0,6-3 1,9-7 23,-1-1 0,0-1 0,-1-1 0,0 0 0,-2-1 1,26-32-1,-13 11-33,-2-1 1,30-57-1,-47 79-229,-1 0-1,-1 0 1,0-1-1,-2-1 0,0 1 1,0-1-1,-2 0 1,3-21-1,-7 39 181,0 0 0,0 0 1,0 0-1,0 0 0,0-1 0,0 1 0,-1 0 0,1 0 0,0 0 0,0 0 1,0-1-1,0 1 0,0 0 0,0 0 0,0 0 0,0 0 0,-1 0 1,1 0-1,0-1 0,0 1 0,0 0 0,0 0 0,0 0 0,-1 0 1,1 0-1,0 0 0,0 0 0,0 0 0,0 0 0,-1 0 0,1 0 1,0 0-1,0 0 0,0 0 0,0 0 0,-1 0 0,1 0 0,0 0 0,0 0 1,0 0-1,0 0 0,-1 0 0,1 0 0,0 0 0,0 0 0,0 0 1,0 0-1,-1 1 0,1-1 0,0 0 0,0 0 0,0 0 0,0 0 1,0 0-1,0 0 0,-1 1 0,-9 6-267,-5 12 406,0 1-1,1 0 1,1 1-1,1 0 1,1 1-1,1 0 0,-13 42 1,21-53 120,-1-1-1,1 0 1,1 1 0,-1-1-1,2 18 1,0-25-228,0-1-1,0 0 1,0 0 0,0 1 0,1-1 0,-1 0-1,1 0 1,0 0 0,0 1 0,-1-1 0,1 0-1,1 0 1,-1 0 0,0-1 0,0 1 0,1 0-1,-1 0 1,1-1 0,-1 1 0,1-1 0,0 1-1,0-1 1,-1 0 0,1 1 0,0-1-1,0 0 1,0 0 0,0-1 0,1 1 0,-1 0-1,4 0 1,6 0 11,0-1 1,0 0-1,1-1 0,-1 0 0,0-1 0,0 0 0,-1-1 1,1 0-1,0-1 0,-1 0 0,0-1 0,0 0 0,0-1 1,14-11-1,-7 5-373,-1-1 0,0-1 0,-1-1 0,-1 0 0,0-1-1,-1-1 1,16-24 0,-57 79-1153,20-29 1961,1 1 1,1 0-1,0 0 0,0 0 1,-5 21-1,9-31-444,1 1 0,0 0 1,0-1-1,0 1 0,0 0 0,0-1 0,0 1 1,0 0-1,0-1 0,0 1 0,1 0 1,-1-1-1,0 1 0,0 0 0,1-1 0,-1 1 1,0-1-1,1 1 0,-1 0 0,0-1 0,1 1 1,-1-1-1,1 1 0,-1-1 0,1 0 1,-1 1-1,1-1 0,-1 1 0,1-1 0,-1 0 1,1 1-1,0-1 0,0 0 0,31 2 293,29-17-8,-26-3-617,-1-2 0,-1-2 0,-1 0 0,-1-2-1,33-33 1,-29 26-1405,-41 39 1777,1 0 0,0 0 1,1 1-1,0-1 1,-4 11-1,1-2 247,6-15-235,-1 0 0,1 0-1,0 0 1,1 0 0,-1 1 0,0-1 0,1 0-1,-1 0 1,1 1 0,-1-1 0,1 0 0,0 1 0,0-1-1,0 0 1,1 1 0,-1-1 0,1 4 0,0-5-44,0 0 0,-1 0 0,1 0 0,0-1 0,0 1 0,0 0 0,0 0 0,0 0 0,0-1 0,0 1 0,0 0 0,0-1 0,0 1 0,0-1 0,0 1 0,1-1 0,-1 0 0,0 1 0,0-1 1,1 0-1,-1 0 0,0 0 0,2 0 0,5 0 30,1-1 0,0 0 0,-1-1 0,1 0 0,-1 0 0,0-1 0,15-7 0,15-9-1584,47-32-1,-46 24-2821,-2-2-3655,-36 29 7763,-1-1 1,0 1-1,1-1 0,-1 1 0,0-1 0,1 1 0,-1 0 0,1-1 0,-1 1 0,1 0 1,-1-1-1,0 1 0,1 0 0,-1 0 0,1-1 0,0 1 0,-1 0 0,1 0 0,-1 0 1,1 0-1,-1 0 0,1 0 0,-1 0 0,1 0 0,0 0 0,-1 0 0,1 0 0,0 0 0,-1 15 2445,-9 11 3185,4-15-5403,-3 4 783,2-1-1,0 1 1,0 0 0,1 0-1,1 1 1,1 0-1,0-1 1,-1 29 0,4-31-597,1-1 1,0 0-1,1 0 1,1 1 0,0-1-1,0-1 1,8 18-1,-4-13-30,6 14-72,18 60 0,-29-81 118,0 1 1,0-1 0,-1 0-1,0 1 1,-1-1-1,0 1 1,0-1-1,-1 1 1,0-1-1,-1 0 1,-3 12-1,4-17-46,-1-1 0,1 1-1,-1-1 1,1 0 0,-1 0-1,0 0 1,0 0-1,0 0 1,-1 0 0,1 0-1,-1-1 1,0 0 0,1 1-1,-1-1 1,0 0 0,0 0-1,-1 0 1,1-1 0,0 1-1,-1-1 1,1 1-1,0-1 1,-1 0 0,0-1-1,1 1 1,-1-1 0,1 1-1,-1-1 1,0 0 0,-3-1-1,0 0-29,1 0 0,-1 0 1,0 0-1,1-1 0,-1 0 0,1-1 0,0 0 0,0 0 0,0 0 1,0 0-1,0-1 0,1 0 0,-1 0 0,1-1 0,-6-6 0,3 0-184,0-1 0,0 0 0,1 0 0,1 0-1,0-1 1,1 0 0,0 0 0,1-1-1,0 1 1,1-1 0,1 0 0,0 0 0,1-23-1,0 28-23,1 0 0,1 0 0,-1 0 1,2 1-1,-1-1 0,1 0 0,0 1 0,1-1 0,0 1 0,0 0 0,1 0 0,0 0 0,0 1 0,1-1 0,0 1 0,0 0 0,1 0 0,0 1 0,0-1 0,1 1 0,0 1 0,11-9 0,7 1-1814,22-14-6152,-21 11 329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7976,'0'0'4788,"10"0"-4142,38-4 831,62-12 0,50-5-288,597 13-590,-616 10-494,175 6 81,276-6 712,142-37-33,116-6-481,843 6-282,-1207 53-97,226 4 22,746-40 106,-212 1 202,-2 33-221,66 34-88,-70-38 177,-762-43 488,-326 17-213,487-12 72,-538 27-657,45 0 220,-49-5-3391,-70-1-3230,-12-4-112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93 8104,'0'0'5690,"-9"-9"-4131,1 1-1056,0 1 1,-1 0-1,0 0 0,0 1 1,-1 0-1,1 1 0,-1 0 0,0 1 1,0 0-1,-16-4 0,1 2 147,0 2 0,0 1 0,-39 0 0,40 4-633,0 1 0,0 1 1,0 1-1,1 1 1,0 2-1,0 0 0,0 1 1,1 1-1,0 1 0,0 1 1,-22 16-1,18-10-8,1 1-1,0 1 1,1 1 0,2 2-1,0 0 1,-20 26 0,35-39-35,-1 1 0,2 0 0,0 1 0,0 0 0,0 0 0,2 0 0,-1 0 0,2 1 0,-1 0 0,1-1 0,1 1 0,0 0 0,1 1 0,0-1 0,1 0 1,1 0-1,0 0 0,3 18 0,0-19-51,0-1-1,0 1 1,1-1 0,1 0 0,0 0 0,0-1 0,1 0 0,0 0 0,0 0-1,1-1 1,0 0 0,1-1 0,0 0 0,0 0 0,0-1 0,1 0 0,0 0-1,12 4 1,1 0-92,0 0 0,1-2 0,0 0 0,1-2-1,-1 0 1,1-2 0,28 1 0,-27-4 291,0-1-1,-1-1 1,1-2-1,0 0 1,-1-2 0,0-1-1,0-1 1,0-1-1,-1-1 1,0-1 0,-1-1-1,0-1 1,-1-1-1,0-1 1,-1-1 0,-1-1-1,19-18 1,-21 17 103,-2-1 0,0-1 0,0 0 1,-2-1-1,0 0 0,16-34 0,-25 43-193,0 1 1,-1-1-1,0 0 0,-1 0 0,0 0 1,-1-1-1,0 1 0,-1-1 1,0 1-1,-1-1 0,0 0 0,-1 1 1,0-1-1,-1 1 0,-5-22 0,3 26-27,1 0-1,-1 0 0,0 0 0,-1 0 1,1 1-1,-1 0 0,-1 0 0,1 0 1,-1 0-1,0 1 0,0 0 0,-1 1 0,1-1 1,-1 1-1,0 0 0,0 1 0,-1-1 1,1 2-1,-1-1 0,1 1 0,-1 0 1,-8-1-1,-21-3-910,0 2-1,0 1 1,-52 4 0,63-1-670,-10 1-1819,4 2-1527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6068 9449,'9'2'1286,"31"8"214,1-2-1,0-1 1,72 1-1,137-10-842,-226 1-655,100-8-81,-1-6 0,-1-4 0,-1-7 0,-1-4 0,-1-6-1,153-68 1,0-22 1216,371-234-1,-195 63-935,-312 194-256,143-140 1,-198 163 0,-4-4 0,111-158 1,-140 169 61,-4-2 1,-2-2-1,-4-2 1,32-97 0,-41 86 206,-4-1 0,-3-2 0,-5 0 1,-4 0-1,2-135 0,-16 162-59,-2-1 0,-3 2 0,-3-1 0,-3 1 0,-3 0 0,-3 1 1,-2 1-1,-45-94 0,23 75-104,-4 3 0,-4 2 0,-108-130 1,77 118-357,-4 3 0,-138-106 1,52 67-66,-6 8 0,-5 9 0,-208-92 0,163 101 265,-4 10 1,-371-90-1,-497-45 430,864 182-267,-728-154 123,936 190-136,-42-11-19,64 16 14,0-1 0,0 0 0,1 0 0,-1 0 0,0-1 0,1 1-1,0-1 1,0 0 0,0-1 0,-4-3 0,7 6-31,0 1 1,1-1-1,-1 0 1,1 0-1,-1 0 1,1 1-1,-1-1 1,1 0-1,-1 0 1,1 0-1,0 0 1,0 0-1,-1 0 1,1 0-1,0 0 1,0 0-1,0 1 1,0-1-1,0 0 1,0 0-1,0 0 1,0 0-1,1 0 1,-1 0-1,0 0 1,0 0-1,1 0 1,-1 0-1,1 0 1,-1 1-1,1-1 1,-1 0-1,1 0 1,-1 0-1,1 1 1,0-1-1,-1 0 1,1 1-1,0-1 1,0 1-1,0-1 1,-1 1-1,3-1 1,38-17 178,24 1-150,131-16 0,76 11 88,-117 12-92,108-11-1028,583-40 2316,-564 49-5810,0 8-5737,-246 4 3364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5 133 12268,'0'0'1318,"-2"-11"-127,1 8-1108,1 0 1,-1 0-1,1-1 1,0 1 0,0 0-1,0-1 1,0 1 0,1 0-1,-1 0 1,1-1-1,0 1 1,0 0 0,3-6-1,-2 6-21,1 0-1,0 0 1,0 0-1,0 0 1,0 0-1,0 0 0,1 1 1,-1 0-1,1 0 1,0 0-1,0 0 1,0 0-1,0 1 1,5-2-1,21-6 220,1 2-1,-1 1 0,1 1 1,62-1-1,-23 7-305,77 10-1,-120-8 18,22 1-443,0 2 0,-1 3 0,1 1 0,82 30-1,-128-38 454,1-1 0,-1 0-1,0 1 1,0 0-1,0 0 1,0 0 0,0 0-1,0 0 1,0 1-1,-1-1 1,1 1 0,-1 0-1,0-1 1,0 1-1,0 0 1,0 1 0,0-1-1,-1 0 1,1 0-1,-1 1 1,0-1 0,0 1-1,0-1 1,0 5-1,-1-4 72,0 1 0,-1 0 0,0-1 0,0 1 0,0-1 0,-1 1 0,1-1 0,-1 0 0,0 1 0,0-1-1,-1 0 1,1 0 0,-1 0 0,0-1 0,0 1 0,0-1 0,-1 0 0,-3 4 0,-42 30 397,-2-1 0,-1-3 0,-2-3 0,-63 28 0,60-31-1667,12-5-4099,15-7-6854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104 220 8712,'0'0'6673,"0"-8"-2973,-1 5-3366,-8-40 2516,9 42-2807,0 0 1,-1 0 0,1-1 0,-1 1 0,0 0-1,1 0 1,-1 0 0,0 0 0,0 0 0,0 0-1,1 0 1,-1 0 0,0 0 0,0 0 0,-1 1-1,1-1 1,0 0 0,0 1 0,0-1 0,0 1-1,0-1 1,-1 1 0,1-1 0,0 1 0,-1 0-1,1 0 1,0 0 0,0 0 0,-1 0 0,1 0-1,0 0 1,-1 0 0,1 0 0,0 0 0,0 1-1,-2 0 1,0 1-53,0 0-1,0 0 1,0 0-1,1 0 0,-1 1 1,1-1-1,-1 1 1,1 0-1,0 0 0,0 0 1,0 0-1,1 0 1,-1 0-1,1 0 0,-1 1 1,0 3-1,-2 3-6,1 0-1,0 1 1,1 0-1,-2 11 1,4-20 12,0-1 1,-1 1 0,1 0 0,0-1-1,0 1 1,0 0 0,0-1 0,0 1 0,1 0-1,-1-1 1,0 1 0,1-1 0,0 1-1,-1 0 1,1-1 0,0 1 0,-1-1-1,1 1 1,0-1 0,0 0 0,0 1-1,0-1 1,0 0 0,1 0 0,1 2-1,-1-3 23,0 1 0,1-1 1,-1 0-1,0 1 0,1-1 0,-1 0 0,0 0 0,1 0 0,-1-1 0,0 1 0,1-1 0,-1 1 0,0-1 0,1 0 0,-1 0 0,0 0 0,0 0 0,3-2 0,8-5 389,0 0-1,0-1 0,-1 0 1,-1-1-1,0 0 0,0-1 0,-1 0 1,0-1-1,14-23 0,-13 18-76,-2 0 0,0 0 0,-1-1 0,-1 0 0,0-1 0,-2 1 0,5-25 0,-10 40-603,-4 8 95,-8 21 28,-12 36 101,20-50 58,-1 3-17,1-1 1,1 1-1,-4 26 1,7-38-1,-1-1 1,1 1-1,0-1 1,0 1 0,0 0-1,1-1 1,-1 1-1,0-1 1,1 1-1,0 0 1,-1-1 0,1 0-1,0 1 1,1-1-1,-1 1 1,0-1 0,1 0-1,-1 0 1,1 0-1,-1 0 1,1 0-1,0 0 1,0 0 0,0-1-1,0 1 1,0-1-1,0 1 1,4 1 0,3 0-753,0 0 0,0-1 1,1 0-1,18 1 0,19-2-8580,-21-1 2543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14638,'0'0'8776,"-10"3"-7020,4-2-1694,1 0 0,0 0 0,0 1 0,0 0-1,0 0 1,0 1 0,0-1 0,1 1 0,-1 0 0,1 0-1,0 0 1,0 1 0,0 0 0,0 0 0,1 0-1,-1 0 1,1 0 0,0 1 0,0-1 0,1 1-1,-1 0 1,1 0 0,0 0 0,0 0 0,-1 7-1,2-7-54,-1 0-1,1 0 0,0 0 0,0 0 0,1 1 1,-1-1-1,1 0 0,1 8 0,0-11-7,-1-1-1,1 1 1,-1-1 0,1 1-1,0-1 1,-1 0-1,1 1 1,0-1-1,0 0 1,0 0 0,0 1-1,0-1 1,0 0-1,0 0 1,1 0 0,-1 0-1,0 0 1,1-1-1,-1 1 1,0 0 0,1-1-1,-1 1 1,1-1-1,-1 1 1,1-1 0,-1 1-1,1-1 1,0 0-1,-1 0 1,1 0-1,2 0 1,2 0 46,-1 0 0,1-1 0,0 1 0,0-1 0,-1 0 0,1-1 0,-1 1 0,1-1 0,-1 0 0,1-1 0,-1 1 0,0-1 0,0 0 0,0 0 0,-1-1 0,1 1 0,-1-1 0,6-6 0,-1-1-11,0 0 1,-1-1-1,-1 0 0,0 0 0,0-1 0,6-18 0,-20 43-853,1-4 654,1 0 0,0 0 0,0 0 0,1 1 0,0-1-1,-3 12 1,7-19 0,-1 0 0,1 1 0,0-1 1,-1 0-1,1 1 0,0-1 0,0 0 0,0 1 0,0-1 0,0 1 0,0-1 0,0 0 0,0 1 0,1-1 1,-1 0-1,0 1 0,1-1 0,-1 0 0,1 0 0,-1 1 0,1-1 0,0 0 0,0 0 0,0 0 0,-1 0 0,3 1 1,-1-1-147,1 0 0,-1 0 0,1-1 1,0 1-1,-1-1 0,1 0 0,0 0 1,-1 0-1,1 0 0,0 0 0,-1-1 1,1 1-1,2-2 0,3 0-372,-1 0 0,0-1-1,1 0 1,-1 0 0,-1 0-1,1-1 1,7-5 0,18-14-4421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7495,'0'0'6913,"-8"7"-4948,3-2-1737,-38 33 1551,40-36-1593,1 1 0,-1 0 0,1-1 0,-1 1 0,1 1 0,0-1 0,0 0 1,0 0-1,1 1 0,-1-1 0,1 1 0,0 0 0,-2 5 0,5-8-3,-1 0 0,0-1 0,0 1 0,0-1-1,1 1 1,-1-1 0,0 1 0,1-1 0,-1 0-1,0 0 1,1 0 0,-1 0 0,0 0 0,1 0 0,-1 0-1,0 0 1,3-1 0,27-2 348,-26 2-490,7-1-57,0 1 0,0 0 0,0 0-1,22 3 1,-32-2 5,0 0 0,-1 0 0,1 1 0,0-1 0,0 0 0,0 1 0,-1 0 0,1-1 0,0 1 0,0 0 0,-1 0 0,1 0 0,-1 0 0,1 0 0,-1 1 0,1-1 0,-1 0 0,0 1 0,0-1 0,0 0 0,1 1 0,-1 0 0,-1-1 0,1 1 0,0 0 0,0-1 0,-1 1 0,1 0 0,0 0 0,-1 0 0,0-1 0,0 1 0,1 0 0,-1 0 0,0 0 0,0 0 0,-1 0 0,1-1 0,-1 4 0,0-1 50,-1 0 0,1 0 0,-1 0 0,0 0 0,0 0-1,0-1 1,-1 1 0,1-1 0,-1 1 0,0-1 0,0 0 0,0 0 0,0 0 0,-1-1 0,1 1 0,-1-1-1,1 0 1,-7 3 0,2-1-91,0 0 1,1-1-1,-1 0 0,-1-1 0,1 1 0,0-2 0,-1 1 0,-11 0 0,5-4-3567,8-7-4293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14542,'0'0'9064,"6"56"-8359,-6-28-449,0-1-128,0-2-64,0-5-416,2-3-256,1-4-193,3-7-256,-2-4-449,7-2-544,-2-5-1953,3-11-3428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16015,'0'0'6246,"-29"54"-8744,35-42-769,7-4 160,4-3 800,6-3 514,-3 2 319,5-1-319,3-1-257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4324,'0'0'16602,"-6"5"-16196,-29 32-176,38-35-244,0-1 1,-1 0-1,1 0 1,0 0-1,0 0 0,0 0 1,0 0-1,0-1 1,6 1-1,-8-1 6,17 2 23,65 11-646,-77-11 557,-1-1 1,1 1-1,0 0 0,-1 0 0,0 1 1,1-1-1,-1 1 0,0 0 1,0 1-1,0-1 0,4 6 1,-8-8 94,0 0 0,0-1 1,-1 1-1,1 0 0,0 0 1,-1 0-1,1 0 0,-1 0 1,1 0-1,-1 0 1,0 0-1,1 0 0,-1 0 1,0 0-1,0 0 0,0 0 1,0 0-1,0 0 1,0 0-1,0 0 0,0 1 1,0-1-1,0 0 0,-1 0 1,1 0-1,0 0 0,-1 1 1,-1 0 119,1 1-1,-1-1 1,0 0 0,1 0 0,-1 0 0,0 0-1,-1 0 1,1 0 0,0-1 0,-4 3 0,-5 2 530,-1 0 0,0-1 0,-17 6 0,25-10-766,-51 13 907,53-14-1174,-1 1 1,1-1 0,-1 0-1,1 0 1,0 0-1,-1 0 1,1-1 0,-1 1-1,1-1 1,-1 1 0,-3-2-1,1-6-3780,4-5-1634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15118,'0'0'3673,"-10"-1"-2280,-1 1-1243,1 0 0,0 1 0,0 0 0,0 1 0,0 0 0,0 1 0,0 0 1,1 0-1,-1 1 0,1 0 0,0 1 0,0 0 0,0 0 0,1 1 0,0 0 0,0 1 0,0-1 0,1 2 0,-7 7 0,12-13-148,1 0 0,-1 0 0,1 1 0,0-1 0,0 0 0,0 0 0,0 1 0,0-1 0,0 0 0,1 1 0,-1-1 0,1 1-1,0-1 1,0 1 0,0-1 0,0 4 0,0-5 1,1 1 0,-1-1 0,1 0 0,0 1 0,0-1 0,-1 0 0,1 0 0,0 0 1,0 0-1,0 0 0,0 0 0,0 0 0,0 0 0,1 0 0,-1 0 0,0 0 0,0 0 0,1-1 0,-1 1 0,2 0 0,9 2 22,-1 0 1,1-1 0,-1-1 0,1 0 0,18-1 0,-11 1 10,33 0-23,65 6-133,-115-7 118,-1-1 0,0 1-1,0 0 1,0 0 0,1 0 0,-1 1-1,0-1 1,0 0 0,0 0 0,1 1-1,-1-1 1,0 1 0,0-1 0,0 1-1,0-1 1,0 1 0,0-1 0,0 1-1,0 0 1,0 0 0,0 0 0,0 0-1,-1-1 1,2 3 0,-2-2 23,0 0 0,-1 0 0,0 0 0,1 0 1,-1 1-1,1-1 0,-1-1 0,0 1 0,0 0 0,1 0 0,-1 0 0,0 0 0,0 0 1,0-1-1,0 1 0,0 0 0,0-1 0,-2 2 0,-60 25 707,37-18-1128,-7 3 926,-50 11 1,45-18-3237,1-7-3646,25-2-4129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9641,'0'0'10164,"-1"9"-9555,-6 80 937,2-41-529,2 78-1,4-112-985,0-1 1,1 0-1,0 1 0,1-1 1,0 0-1,1-1 0,1 1 1,0-1-1,0 1 0,13 18 1,-18-31-131,0 0 0,0 0 1,0 0-1,0 0 0,0 0 1,0 0-1,0-1 1,0 1-1,0 0 0,1 0 1,-1 0-1,0 0 0,0 0 1,0 0-1,0 0 0,0 0 1,0 0-1,0 0 1,0 0-1,0 0 0,0 0 1,0 0-1,0 0 0,1 0 1,-1 0-1,0 0 0,0 0 1,0 0-1,0 0 1,0 0-1,0 0 0,0 0 1,0 0-1,0 0 0,1 0 1,-1 0-1,0 0 0,0 0 1,0 0-1,0 0 0,-5-19-1357,-12-25 802,-85-114 3328,102 157-2569,-1 1 0,1 0 0,0-1 0,-1 1-1,1-1 1,0 1 0,-1 0 0,1-1 0,0 1 0,0-1 0,0 1-1,-1-1 1,1 1 0,0-1 0,0 1 0,0-1 0,0 0 0,0 1-1,0-1 1,0 1 0,0-1 0,0 1 0,0-1 0,0 1 0,0-1 0,0 1-1,1-1 1,-1 1 0,0-1 0,0 1 0,0-1 0,1 1 0,-1-1-1,1 0 1,20-1 915,39 18-1924,-48-12 1117,32 4-2533,-14-5-2471,10-2-6932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12364,'0'0'9881,"6"11"-8968,-2-2-740,0 1-1,0 0 1,0 0-1,-2 0 1,1 0 0,-1 1-1,-1-1 1,1 16-1,-2 38 779,1-63-913,-1-1 0,0 0 0,1 1 0,-1-1 1,1 0-1,-1 1 0,0-1 0,1 0 0,-1 0 0,1 0 1,-1 1-1,1-1 0,-1 0 0,1 0 0,-1 0 0,1 0 1,-1 0-1,0 0 0,1 0 0,-1 0 0,1 0 1,-1 0-1,1 0 0,-1 0 0,1 0 0,-1-1 0,1 1 1,-1 0-1,1 0 0,-1 0 0,0-1 0,1 1 1,0-1-1,17-7 1061,-4-2-741,0-1 1,-1 0-1,-1-1 1,22-27-1,16-16-202,-49 61-225,0 0 0,0 0-1,0 0 1,-1 0 0,0 0 0,-1 0-1,0 8 1,0 7-44,1-20 121,0 1 1,-1-1-1,1 0 0,0 1 1,1-1-1,-1 0 1,0 1-1,0-1 0,1 0 1,-1 0-1,0 1 1,1-1-1,0 0 1,-1 0-1,1 0 0,-1 1 1,1-1-1,0 0 1,0 0-1,0 0 0,0 0 1,2 1-1,-1-1 28,0 0 0,0-1-1,0 0 1,0 1-1,0-1 1,0 0 0,0 0-1,0 0 1,0 0-1,0 0 1,0 0 0,0-1-1,0 1 1,0-1 0,4-1-1,1-1 121,-1 0 1,1 0-1,-1-1 1,1 0-1,-1 0 0,0 0 1,0-1-1,-1 0 0,10-10 1,40-57-371,-52 67 167,7-10-741,-14 20-347,-14 25 527,8 5 558,10-34 53,-1-1 0,1 1 0,0 0 0,-1 0 0,1-1 1,0 1-1,0 0 0,0 0 0,0-1 0,-1 1 0,1 0 1,0 0-1,0-1 0,1 1 0,-1 0 0,0 0 0,0 0 1,0-1-1,0 1 0,1 0 0,-1-1 0,0 1 0,1 0 1,-1-1-1,1 1 0,-1 0 0,0-1 0,1 1 0,0 0 0,-1-1 1,1 1-1,-1-1 0,1 1 0,-1-1 0,1 0 0,0 1 1,0 0-1,14-2 195,-1-1 0,1 0 0,21-7 0,-25 6-226,0 0 0,1 1 1,-1 0-1,0 0 1,1 1-1,-1 1 1,13 1-1,-22 0 19,0-1 0,-1 1 0,1 0 1,-1 0-1,1 0 0,-1 0 0,1 0 0,-1 1 0,0-1 1,0 0-1,0 1 0,1-1 0,-1 0 0,0 1 1,-1 0-1,1-1 0,0 1 0,0-1 0,-1 1 0,1 0 1,-1 0-1,1-1 0,-1 1 0,0 3 0,0-4 14,1 1 0,-1-1 0,0 1 0,0-1 0,1 1-1,-1-1 1,0 1 0,1-1 0,0 1 0,-1-1 0,1 0 0,0 1-1,0-1 1,-1 0 0,1 0 0,0 1 0,0-1 0,1 0 0,-1 0 0,0 0-1,0 0 1,0 0 0,1-1 0,-1 1 0,0 0 0,1-1 0,-1 1-1,1 0 1,1-1 0,0 0 91,0-1-1,0 1 1,0-1-1,0 0 1,-1 0-1,1 0 1,0 0-1,0-1 1,-1 1-1,1-1 1,0 0-1,-1 0 1,0 1 0,1-2-1,-1 1 1,0 0-1,0 0 1,0-1-1,-1 1 1,1-1-1,0 1 1,-1-1-1,0 0 1,0 0-1,1 0 1,-2 0-1,1 1 1,0-1-1,0-4 1,3-10-103,-1 1 1,-1-1 0,0-33-1,5 54-2102,0-1-1,0-1 1,1 1-1,-1-1 0,15 2 1,7-4-4703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12524,'0'0'10298,"11"4"-9220,-3-2-828,-1 1 0,1-2 0,0 1 0,0-1 0,0 0 0,12 0 0,-17-2-155,1 1 0,-1-1 0,1 0 1,-1 1-1,1-2 0,-1 1 0,1 0 0,-1-1 0,0 1 0,0-1 0,0 0 0,0 0 1,0 0-1,0-1 0,0 1 0,-1-1 0,1 1 0,-1-1 0,0 0 0,4-5 1,-3 1-51,0 1 1,0-1 0,0 1 0,-1-1 0,0 0 0,0 0 0,0-7 0,-2 12-58,1 1 0,-1 0 0,0 0 0,1 0-1,-1 0 1,0 0 0,0-1 0,0 1 0,0 0-1,0 0 1,0 0 0,0-1 0,-1 1 0,1 0-1,0 0 1,-1 0 0,1 0 0,-1 0 0,1 0 0,-1-1-1,1 1 1,-1 0 0,0 1 0,1-1 0,-1 0-1,0 0 1,0 0 0,0 0 0,0 0 0,0 1-1,0-1 1,0 1 0,0-1 0,0 0 0,0 1-1,0 0 1,0-1 0,0 1 0,0 0 0,-1-1 0,1 1-1,0 0 1,0 0 0,0 0 0,-1 0 0,1 0-1,0 0 1,-2 1 0,0 0-32,-1 0-1,1 1 1,0 0 0,-1 0-1,1 0 1,0 0 0,0 0 0,1 0-1,-1 1 1,0 0 0,1-1-1,-1 1 1,1 0 0,0 0-1,0 0 1,0 0 0,0 1 0,-2 6-1,1-2 24,-1 0 0,1 0 1,1 0-1,0 0 0,0 1 0,0 0 0,0 9 0,3-17 26,-1 0 0,1 0 0,-1 0 0,1 1 1,0-1-1,-1 0 0,1 0 0,0 0 0,0 0 0,0 0 0,0 0 0,0-1 1,0 1-1,0 0 0,0 0 0,0-1 0,0 1 0,1 0 0,-1-1 0,0 1 1,0-1-1,1 0 0,-1 1 0,0-1 0,0 0 0,1 0 0,-1 0 0,0 0 1,1 0-1,-1 0 0,0 0 0,1 0 0,1-1 0,50-6 616,15-19-191,-58 20-408,0 2-1,0 0 1,1 0 0,0 0-1,-1 1 1,1 1 0,18-2 0,-29 4-34,1 0 1,0 0-1,0 0 1,0 1-1,-1-1 1,1 0-1,0 0 1,0 1-1,-1-1 1,1 0-1,0 1 1,-1-1-1,1 1 1,-1-1-1,1 1 1,0-1-1,-1 1 1,1-1-1,-1 1 1,1 0-1,-1-1 1,1 1-1,-1 0 1,0-1-1,1 1 1,-1 0-1,0-1 1,0 1-1,1 0 1,-1 1-1,3 33-18,-3-32 42,0 1 0,0 0 0,0-1 0,1 1 0,-1-1 0,1 1 0,0 0 0,0-1 0,2 5 0,-1-7 75,0 0 1,-1 1-1,1-1 1,0 0-1,0 0 1,0 0 0,0 0-1,0 0 1,1-1-1,-1 1 1,0-1-1,0 1 1,0-1-1,1 0 1,-1 0-1,0 0 1,0 0-1,1 0 1,-1 0 0,0-1-1,0 1 1,0-1-1,1 1 1,-1-1-1,4-2 1,57-26 1329,-57 26-1502,7-4 65,-8 3-93,1 1 1,-1-1-1,1 1 1,0 1-1,0-1 1,0 1-1,0 0 0,1 0 1,-1 1-1,0 0 1,1 0-1,9 0 0,-15 5 21,0 0 0,0 1 0,0-1 0,0 0 0,-1 1 0,0-1 0,0 0 0,0 1 0,-1 6-1,0-4 53,1-6 40,0-1 0,0 1-1,0 0 1,0-1 0,0 1-1,0-1 1,0 1 0,0 0-1,0-1 1,0 1 0,0 0-1,0-1 1,0 1 0,1-1-1,-1 1 1,0 0-1,0-1 1,1 1 0,-1-1-1,0 1 1,1-1 0,-1 1-1,1-1 1,-1 1 0,0-1-1,1 0 1,-1 1 0,1-1-1,-1 1 1,1-1-1,0 1 1,17-10-1402,14-28-9308,-20 16-330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12940,'0'0'15151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 5189,'0'0'21882,"-2"-7"-20483,2 6-1378,0 0 0,0 0 0,0 0 0,-1 0 1,1-1-1,-1 1 0,1 0 0,-1 0 0,1 0 0,-1 0 1,0 0-1,1 0 0,-1 0 0,0 0 0,0 0 1,0 1-1,1-1 0,-1 0 0,0 0 0,0 1 1,0-1-1,-1 0 0,1 1 0,0-1 0,0 1 1,0 0-1,0-1 0,0 1 0,0 0 0,-1 0 0,1-1 1,0 1-1,0 0 0,-1 0 0,1 1 0,-2-1 1,-4 2-15,0 0 0,0 0-1,0 1 1,0 0 0,1 0 0,-8 6 0,-49 32-404,60-38 280,-1-1 1,1 1-1,0 0 1,0 0-1,0 0 0,0 1 1,0-1-1,1 1 1,0-1-1,-1 1 1,1 0-1,1 0 0,-1 0 1,-2 8-1,5-11 82,-1 0 0,0 0 0,1 0 0,-1 0 0,1 0-1,0 0 1,-1 0 0,1 0 0,0 0 0,-1-1 0,1 1 0,0 0-1,0 0 1,0-1 0,0 1 0,0 0 0,-1-1 0,1 1 0,0-1-1,1 1 1,-1-1 0,0 0 0,0 1 0,0-1 0,0 0 0,0 0-1,0 0 1,0 0 0,0 0 0,2 0 0,48 4 159,-35-3-221,-2 0 61,-2 0-42,0 0-1,0 0 1,0 1 0,0 0 0,0 1-1,0 1 1,-1 0 0,0 0 0,0 1-1,13 8 1,-23-12 78,0 0-1,1 0 0,-1-1 1,0 1-1,0 0 0,0 0 1,0 1-1,0-1 0,0 0 1,0 0-1,0 0 0,-1 1 1,1-1-1,0 0 0,-1 1 1,1-1-1,-1 0 0,0 1 1,1-1-1,-1 1 0,0-1 1,0 1-1,0-1 0,0 1 1,0-1-1,0 1 0,0-1 1,-1 2-1,0 0 56,-1 0 0,1-1-1,-1 1 1,0-1 0,0 1 0,0-1 0,0 0-1,0 0 1,-1 0 0,1 0 0,-1 0 0,-4 2-1,-7 4 251,-1 0-1,0-2 1,-27 9-1,26-10-357,-1-1 0,1 0-1,-1-1 1,-27 0-1,44-3-151,-1 0 0,1 0 0,-1 0-1,1 0 1,-1-1 0,1 1-1,-1 0 1,1 0 0,-1 0 0,1-1-1,-1 1 1,1 0 0,-1-1-1,1 1 1,0 0 0,-1-1 0,1 1-1,0-1 1,-1 1 0,1-1 0,0 1-1,0 0 1,-1-1 0,1 1-1,0-1 1,0 1 0,0-1 0,0 1-1,-1-1 1,1 0 0,0 1-1,0-1 1,0 1 0,0-1 0,0 1-1,0-1 1,1 1 0,-1-1 0,0 1-1,0-1 1,0 1 0,0-1-1,1 1 1,-1-1 0,0 1 0,0-1-1,1 0 1,-1 1-20,7-18-8723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9641,'0'0'7778,"-3"12"-5301,-23 100 494,-18 183 0,49-298-1385,10-17-743,16-28-368,2-14-458,-23 40-304,2 0 0,0 1 0,1 1 0,2 0 1,0 0-1,18-17 0,-30 34 24,0 1 0,0-1 1,1 1-1,-1 0 0,1 1 1,0-1-1,-1 0 0,1 1 1,0 0-1,0 0 0,0 0 1,0 1-1,5-1 0,-7 1 197,-1 0-1,1 0 0,-1 0 0,0 0 1,1 0-1,-1 0 0,1 1 0,-1-1 1,1 0-1,-1 1 0,0 0 0,1-1 1,-1 1-1,0 0 0,1-1 0,-1 1 1,0 0-1,0 0 0,0 0 0,0 0 1,0 0-1,0 0 0,0 1 0,0-1 1,0 0-1,-1 0 0,1 1 0,0-1 1,-1 0-1,1 1 0,-1-1 0,0 1 1,1-1-1,-1 1 0,0-1 0,0 0 0,0 3 1,0 1 265,-1 0 1,0 0 0,0-1-1,-1 1 1,1 0 0,-1 0-1,0-1 1,-1 1 0,1-1-1,-1 1 1,0-1-1,0 0 1,0 0 0,0 0-1,-1-1 1,1 1 0,-1-1-1,0 0 1,0 0 0,0 0-1,-1-1 1,-7 5 0,4-3-135,0 0 0,0 0 0,-1-1 0,1 0 1,-1 0-1,1-1 0,-1 0 0,0 0 1,0-1-1,0 0 0,0-1 0,-12 0 1,19-1-172,1 1 1,-1 0-1,1-1 1,0 1-1,-1-1 1,1 1-1,0-1 1,0 0-1,-1 1 1,1-1-1,0 0 1,0 0-1,0 0 1,0 0-1,0 0 1,0 0-1,0 0 0,0 0 1,0-1-1,1 1 1,-2-2-1,-3-31-5874,5 14 861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13389,'0'0'7959,"10"1"-6016,-2 1-1598,4 0 46,1 0 0,-1-1-1,1 0 1,17-2 0,-28 1-345,0 0 1,0 0-1,1 0 0,-1 0 0,0-1 0,0 1 0,0-1 1,0 1-1,0-1 0,0 0 0,0 0 0,0 0 0,0 0 1,0 0-1,0-1 0,0 1 0,-1 0 0,1-1 1,-1 1-1,1-1 0,-1 0 0,1 0 0,-1 1 0,0-1 1,0 0-1,0 0 0,0 0 0,0 0 0,0 0 0,-1 0 1,1-1-1,-1 1 0,1 0 0,-1 0 0,0-3 0,0 4-44,1 0 0,-1 0 0,0 0 0,0 0-1,0 0 1,0 0 0,0 0 0,0 0 0,0 0-1,-1 0 1,1 0 0,0 0 0,0 0 0,-1 0-1,1 0 1,-1 0 0,1 0 0,-1 0 0,1 1-1,-1-1 1,1 0 0,-1 0 0,0 0 0,1 1-1,-1-1 1,0 1 0,0-1 0,1 0-1,-1 1 1,0-1 0,0 1 0,0-1 0,0 1-1,0 0 1,0 0 0,0-1 0,0 1 0,0 0-1,0 0 1,0 0 0,0 0 0,0 0 0,0 0-1,0 0 1,0 0 0,0 0 0,0 0 0,0 1-1,0-1 1,0 0 0,1 1 0,-1-1 0,0 1-1,0-1 1,-1 2 0,-4 0-47,1 1 0,-1 1 0,1-1 0,0 1 0,0 0 0,0 0 0,1 0 0,-5 6 0,4-4 42,2-1 0,-1 2 1,1-1-1,0 0 0,0 1 0,1-1 0,-1 1 0,-1 13 1,3-16-252,1-1 1,0 0-1,0 1 1,0-1 0,0 1-1,0-1 1,1 1-1,1 6 1,-1-9-192,0 1-1,-1 0 1,1 0 0,0-1 0,0 1-1,0 0 1,1-1 0,-1 1-1,0-1 1,0 0 0,1 1 0,-1-1-1,1 0 1,-1 0 0,1 0-1,3 2 1,10 2-4936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3267,'0'0'22427,"2"12"-22064,1-5-225,-2-4-75,0 0-1,0 0 0,0 0 1,0 0-1,-1 1 0,1-1 1,-1 0-1,0 0 1,0 0-1,0 0 0,0 1 1,0-1-1,-1 0 0,1 0 1,-1 0-1,0 0 1,0 0-1,0 0 0,-1 0 1,1 0-1,-4 5 0,-24 20 584,-17 20 386,43-45-992,1 0-1,0 0 0,0 0 1,0 1-1,0-1 0,0 0 0,0 1 1,1-1-1,0 1 0,0 0 1,0-1-1,-1 9 0,2-11-29,1 0-1,-1 0 0,1 0 1,-1 0-1,1 1 1,-1-1-1,1 0 1,0 0-1,-1 0 1,1 0-1,0 0 0,0-1 1,0 1-1,0 0 1,0 0-1,0 0 1,0-1-1,0 1 0,0 0 1,0-1-1,0 1 1,1-1-1,-1 0 1,0 1-1,0-1 1,0 0-1,1 0 0,0 0 1,42 6 391,-39-6-366,16 2-7,-4-1-410,0 1 1,1-2 0,-1 0-1,28-5 1,-45 5 173,1 0 0,-1 0 0,1-1 0,-1 1 0,1 0 0,-1 0 0,1 0 0,-1-1 0,0 1 0,1 0 0,-1-1-1,1 1 1,-1 0 0,0-1 0,1 1 0,-1-1 0,0 1 0,1 0 0,-1-1 0,0 1 0,0-1 0,1 1 0,-1-1 0,0 1 0,0-1 0,0 1 0,0-1 0,0 1 0,0-1 0,1 1 0,-1-1-1,-1 1 1,1-1 0,0 0 0,0 0 0,-1-9-8750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12780,'0'0'9705,"56"-14"-8167,-24 14-738,8 0-671,-4 0-65,1 0-257,3 0-1888,-10 0-3429,-4 0-6501</inkml:trace>
  <inkml:trace contextRef="#ctx0" brushRef="#br0" timeOffset="1">393 1 11050,'0'0'9994,"-29"66"-8585,26-44-800,-3 0-289,6-1-256,0-4 0,0-3-320,0-4-609,7-6-1057,-1-4-1953,0-5-4037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14061,'0'0'4709,"-17"66"-4421,17-44-256,8 1-1954,5-1-704,4 1-1154,4-4-4516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 17104,'0'0'6027,"0"12"-5520,-18 193 2780,-1 25-1657,19-118-1288,11-317-1212,-11 204 857,0 1 0,0 0 0,0-1 0,0 1 0,1 0 0,-1-1 0,0 1 0,0 0 0,0-1 0,0 1 0,1 0 1,-1-1-1,0 1 0,0 0 0,0 0 0,1-1 0,-1 1 0,0 0 0,1 0 0,-1-1 0,0 1 0,0 0 0,1 0 0,-1 0 1,0 0-1,1 0 0,-1-1 0,0 1 0,1 0 0,-1 0 0,1 0 0,-1 0 0,0 0 0,1 0 0,-1 0 0,0 0 1,1 0-1,-1 0 0,0 0 0,1 0 0,-1 1 0,0-1 0,1 0 0,23 7-195,-12-3 146,-3-3 106,1 0-1,-1 0 1,1-1-1,0 0 0,0-1 1,-1 0-1,1-1 0,-1 0 1,1 0-1,-1-1 1,0 0-1,0-1 0,0 0 1,0 0-1,-1-1 0,0 0 1,15-12-1,-16 11 2,1 0 0,-1-1-1,0 0 1,0 0 0,-1-1-1,0 1 1,-1-1 0,1-1 0,-1 1-1,-1-1 1,0 0 0,0 0-1,-1 0 1,0-1 0,0 1-1,-1-1 1,1-16 0,-3 16-175,0 1-1,-1 0 1,0 0-1,-1-1 1,1 1 0,-2 0-1,0 0 1,0 1-1,-8-16 1,10 21 88,-1 0 0,1 1 0,-1-1 0,0 1 1,0-1-1,0 1 0,0 0 0,0-1 0,-1 1 0,1 0 0,-1 1 0,1-1 0,-1 0 1,0 1-1,1 0 0,-1-1 0,0 1 0,0 0 0,0 0 0,0 1 0,0-1 1,0 1-1,0-1 0,-1 1 0,1 0 0,0 0 0,0 0 0,0 1 0,0-1 0,0 1 1,0 0-1,0 0 0,-4 2 0,0 0 23,0 1 0,1 0 0,0 1 0,0 0 0,0 0 0,0 0 0,1 1-1,0-1 1,0 1 0,1 0 0,-8 13 0,5-7 62,0 1-1,1 0 1,0 0 0,1 0-1,-6 21 1,10-31-31,1 0 0,-1 0 0,1 0 0,-1 0 0,1 0 1,0 0-1,0 0 0,1 0 0,-1 0 0,1 0 0,-1 0 1,1 0-1,0 0 0,0 0 0,0 0 0,0 0 0,1-1 1,-1 1-1,1-1 0,0 1 0,0-1 0,0 1 0,0-1 1,0 0-1,0 0 0,0 0 0,3 2 0,6 2 41,0-1 0,0 0 0,0 0 0,1-1 0,17 4 0,6 2 9,-35-9-62,19 4-45,-1 2-1,-1 0 0,34 20 0,-48-25 29,0 0-1,1 0 0,-1 0 0,0 1 1,0-1-1,0 1 0,0 0 0,-1 0 1,1 0-1,-1 0 0,0 0 0,0 1 1,0-1-1,0 1 0,0-1 1,-1 1-1,0 0 0,0-1 0,0 1 1,0 0-1,0 0 0,-1 0 0,0 0 1,1 0-1,-1 0 0,-1 5 0,0-7-118,1-1 0,0 1 0,-1-1 0,1 0 0,-1 1 0,0-1 0,1 0 0,-1 0 0,0 1 0,0-1 0,0 0 0,0 0 0,0 0 0,0 0-1,-1 1 1,-22 6-8171,14-8 3326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9673,'0'0'3748,"-10"-2"-1373,5 1-2116,1-1-116,0 1 0,-1-1 0,1 1 0,0 0 1,-1 1-1,1-1 0,-1 1 0,1 0 0,-1 0 1,1 0-1,0 1 0,-1-1 0,1 1 0,-1 0 1,1 1-1,0-1 0,0 1 0,0 0 0,0 0 1,0 0-1,0 0 0,0 0 0,1 1 0,-5 3 1,5-1 109,-1-1 1,0 1 0,1 0 0,0 0-1,0 0 1,1 1 0,-4 8-1,6-13-194,-1 0 0,1 0 0,0 0-1,-1 0 1,1 0 0,0 0-1,0 0 1,0 1 0,-1-1-1,1 0 1,1 0 0,-1 0 0,0 0-1,0 0 1,0 1 0,1-1-1,-1 0 1,0 0 0,1 0-1,-1 0 1,1 0 0,-1 0-1,1 0 1,0 0 0,-1 0 0,1 0-1,0-1 1,0 1 0,-1 0-1,1 0 1,0-1 0,0 1-1,0 0 1,0-1 0,0 1-1,0-1 1,0 1 0,0-1 0,0 0-1,0 1 1,1-1 0,-1 0-1,0 0 1,0 0 0,0 0-1,3 0 1,3 1 258,0-1 0,0 0 0,0-1 1,0 1-1,0-2 0,0 1 0,-1-1 0,1 0 0,0 0 0,-1 0 0,1-1 0,-1 0 0,10-7 1,1-2-108,0-2 0,-1 0 1,15-18-1,-12 13-67,-24 26-299,-1 1 0,1-1 0,1 1 0,0 0 0,0 0 0,0 0 0,1 1 0,0-1 0,1 1 0,-1 0 0,2 0 0,-1 0 0,1 10 1,1-17 134,0-1 1,1 0-1,-1 1 1,1-1 0,-1 0-1,1 1 1,-1-1-1,1 0 1,0 0 0,-1 1-1,1-1 1,0 0 0,0 0-1,0 0 1,0 0-1,0 0 1,0 0 0,0-1-1,1 1 1,-1 0 0,0 0-1,0-1 1,1 1-1,-1-1 1,0 1 0,1-1-1,-1 1 1,0-1-1,1 0 1,-1 0 0,0 0-1,1 0 1,-1 0 0,1 0-1,2 0 1,3-1-752,0 1-1,0-1 1,0 0 0,0 0 0,0 0 0,8-4-1,17-12-9060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15310,'0'0'5702,"0"80"-4869,-2-38 64,-7 4-289,0 3 65,3-1-33,-4-2-191,5-5-193,5-6-160,0-7-32,0-9-416,15-6-673,-4-8-1409,-1-5-3012,7 0-6725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10154,'0'0'7436,"-9"7"-6272,-5 5-962,2 0 0,0 1 1,0 1-1,1 0 0,1 0 0,1 1 1,0 0-1,-11 27 0,11-23 195,1 1 1,1-1-1,1 1 0,1 0 0,0 1 1,2-1-1,0 1 0,2 0 1,0 0-1,1 0 0,3 21 0,0-33-365,0 1-1,0-1 1,1 0-1,8 14 0,-3-7-369,-9-15 146,-9-33 309,-9-25-172,-12-60 0,17 57 1233,13 60-1178,0 0 1,0 0 0,0-1-1,0 1 1,-1 0-1,1 0 1,0-1-1,0 1 1,0 0 0,1 0-1,-1-1 1,0 1-1,0 0 1,0 0 0,0-1-1,0 1 1,0 0-1,0 0 1,0-1-1,0 1 1,0 0 0,1 0-1,-1 0 1,0-1-1,0 1 1,0 0 0,0 0-1,1 0 1,-1 0-1,0-1 1,0 1-1,1 0 1,-1 0 0,0 0-1,0 0 1,0 0-1,1 0 1,-1 0 0,0 0-1,0 0 1,1 0-1,-1 0 1,0 0-1,0 0 1,1 0 0,-1 0-1,0 0 1,0 0-1,1 0 1,-1 0 0,0 0-1,0 0 1,1 0-1,-1 0 1,0 0-1,0 0 1,0 1 0,1-1-1,-1 0 1,0 0-1,0 0 1,0 0 0,1 1-1,-1-1 1,0 0-1,0 0 1,0 1 0,24 13-701,-17-9 431,69 33-3688,-60-32 1377,1-1 0,34 7 0,-1-6-4797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146 314 3587,'0'0'9695,"-6"-9"-7597,4 5-1871,2 1-148,-1 1 0,0 0-1,0 0 1,0 0 0,0 0 0,0 0 0,0 1 0,0-1 0,0 0-1,-1 0 1,1 1 0,-1-1 0,1 1 0,-1-1 0,0 1-1,0 0 1,0 0 0,1-1 0,-1 1 0,0 1 0,0-1 0,-1 0-1,1 0 1,0 1 0,0-1 0,0 1 0,0 0 0,0-1-1,-1 1 1,1 0 0,0 0 0,0 1 0,0-1 0,0 0-1,-1 1 1,-2 1 0,-1 1 93,1 0 0,0 1 0,0 0-1,1 0 1,-1 0 0,1 1 0,0 0 0,0 0-1,0 0 1,1 0 0,0 0 0,0 1 0,0-1-1,0 1 1,1 0 0,0 0 0,0 0 0,1 0-1,0 0 1,0 0 0,0 8 0,1-12-91,1-1 0,0 0 0,0 0 0,-1 1 1,1-1-1,0 0 0,0 0 0,0 0 0,1 0 1,-1 0-1,0 0 0,0 0 0,0 0 0,1-1 0,-1 1 1,0 0-1,1-1 0,-1 1 0,1-1 0,-1 1 1,0-1-1,1 0 0,-1 0 0,1 0 0,-1 1 0,1-1 1,-1-1-1,1 1 0,-1 0 0,1 0 0,1-1 1,51-8 1900,-44 4-1965,-1 0 1,1-1-1,-1-1 1,-1 1-1,1-1 0,-1-1 1,0 1-1,-1-2 0,0 1 1,0-1-1,-1 0 1,0 0-1,5-11 0,6-5-564,-25 35 620,1 1 0,0 0 0,1 1 0,0-1 0,1 1 1,0 1-1,1-1 0,0 1 0,-2 16 0,6-28-65,0-1-1,0 1 0,0 0 1,1 0-1,-1 0 1,0-1-1,0 1 0,1 0 1,-1 0-1,0-1 1,1 1-1,-1 0 1,1-1-1,-1 1 0,1 0 1,-1-1-1,1 1 1,-1-1-1,1 1 0,0-1 1,-1 1-1,1-1 1,0 1-1,-1-1 1,1 0-1,0 1 0,0-1 1,1 0-1,31 4-66,-23-5-245,-1 0-1,1-1 1,-1 0-1,17-5 1,-11-2-239,1 0 1,-1 0 0,-1-2 0,1 0 0,-2 0-1,0-1 1,0-1 0,-1 0 0,15-21 0,-9 8 502,-1-1 0,-1-1 0,-1 0 0,15-43 0,-27 66 395,-1-1 0,0 0 0,-1 0 0,1-1 0,-1 1 0,0 0 0,-1 0 0,0-1 0,0-11 0,-1 17-327,1 1 0,0-1 0,-1 0 0,1 1 0,0-1 0,-1 0-1,1 1 1,-1-1 0,1 1 0,-1-1 0,1 1 0,-1-1 0,1 1 0,-1-1-1,1 1 1,-1-1 0,0 1 0,1 0 0,-1-1 0,0 1 0,1 0 0,-1 0-1,0-1 1,0 1 0,1 0 0,-1 0 0,0 0 0,0 0 0,1 0 0,-1 0-1,0 0 1,1 0 0,-1 0 0,0 1 0,0-1 0,1 0 0,-1 0 0,0 1 0,1-1-1,-2 1 1,-28 15-237,13 1 224,1 2 0,1 0 0,0 0-1,2 2 1,-18 34 0,24-41 61,1 0 1,0 0-1,1 0 1,0 1-1,2 0 0,0-1 1,0 2-1,1-1 1,1 0-1,1 17 0,0-29-62,1-1 0,0 1 1,-1 0-1,1 0 0,1-1 0,-1 1 0,0-1 0,1 1 0,-1-1 0,1 1 0,0-1 0,0 0 0,-1 0 0,2 0 0,-1 0 0,0 0 0,0 0 0,1-1 0,-1 1 0,0-1 0,1 1 1,0-1-1,-1 0 0,1 0 0,0 0 0,0 0 0,-1-1 0,1 1 0,0-1 0,0 0 0,0 0 0,0 0 0,4 0 0,3 0 112,1-1 0,0 1-1,0-2 1,-1 1 0,1-2 0,-1 1 0,20-9-1,-8-1-30,0-1 0,-1-1-1,0-1 1,-1-1-1,-1-1 1,-1 0-1,0-2 1,-1 0 0,-1 0-1,-1-2 1,-1 0-1,-1 0 1,17-38-1,-18 17-168,-11 41 61,-1 1 1,0-1-1,0 0 1,0 1-1,0-1 0,0 1 1,0-1-1,0 0 0,0 1 1,0-1-1,0 0 1,-1 1-1,1-1 0,0 0 1,0 1-1,-1-1 0,1 1 1,0-1-1,0 1 1,-1-1-1,1 1 0,-1-1 1,1 1-1,-1-1 0,1 1 1,-1-1-1,1 1 1,-1-1-1,1 1 0,-1 0 1,1-1-1,-1 1 0,1 0 1,-1 0-1,0 0 1,1-1-1,-1 1 0,0 0 1,1 0-1,-1 0 0,0 0 1,1 0-1,-1 0 1,0 0-1,1 0 0,-1 0 1,1 0-1,-1 1 0,0-1 1,1 0-1,-1 0 1,1 1-1,-1-1 0,0 1 1,-5 1-61,1 0 0,0 0 0,0 1 0,0 0 0,0 0 0,1 0 0,-1 1 0,1 0 0,0 0 0,-7 7 0,-35 52-59,36-49 106,3-4 37,1 0 0,0 1 0,0 0 0,1 0 0,0 0 0,1 1 0,0-1 0,1 1 0,0 0 0,1 0 0,0 0 0,1 0 0,0 1 0,1-1 0,2 17 0,-1-26-54,0 0 0,-1 0 0,1 0 0,0-1 0,1 1 0,-1 0 1,0-1-1,1 1 0,-1-1 0,1 1 0,0-1 0,0 0 0,0 0 0,0 0 0,0 0 0,0 0 1,4 2-1,-2-2-395,-1 0 1,0 0 0,1-1-1,0 0 1,-1 1 0,1-1-1,7 1 1,24-1-6652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167 138 9833,'0'-1'329,"0"1"0,0-1 0,-1 1-1,1-1 1,0 0 0,0 1 0,0-1-1,-1 1 1,1-1 0,0 1 0,-1-1-1,1 0 1,0 1 0,-1-1 0,1 1 0,0 0-1,-1-1 1,1 1 0,-1-1 0,1 1-1,-1 0 1,1-1 0,-1 1 0,0 0-1,1-1 1,-1 1 0,1 0 0,-2 0 0,-24-3 3689,21 3-3841,0 1-1,0 0 0,1-1 1,-1 1-1,0 1 0,1-1 0,-1 1 1,-6 3-1,4 1-171,0-1 0,1 1 0,0 0 0,0 1 0,1 0 1,0 0-1,0 0 0,0 0 0,1 1 0,0 0 0,0 0 0,1 0 0,0 0 0,1 0 0,0 1 0,0-1 1,1 1-1,0-1 0,0 1 0,1 0 0,1 11 0,-1-19 0,1 0-1,0 1 1,0-1-1,-1 0 1,1 0 0,0 0-1,0 0 1,0 0-1,0 0 1,0-1-1,0 1 1,1 0 0,-1 0-1,0-1 1,0 1-1,0-1 1,1 1 0,-1-1-1,0 1 1,1-1-1,-1 0 1,0 0-1,1 1 1,-1-1 0,0 0-1,1 0 1,-1 0-1,1-1 1,-1 1-1,0 0 1,1 0 0,-1-1-1,0 1 1,2-1-1,49-17 722,-30 5-513,0-1 0,-1-1 1,-1-2-1,0 1 0,-2-2 0,0-1 0,-1 0 0,0-1 0,-2-1 0,0 0 0,19-40 0,-32 56-184,0 0-1,0 0 1,0-1-1,-1 1 1,0-1-1,0 1 1,0-1-1,0-7 1,-21 50-574,11-16 486,1 0 0,-7 27 0,13-41 53,1 1 1,-1-1-1,1 0 0,1 1 0,-1-1 1,1 1-1,1 0 0,-1-1 0,1 0 1,3 13-1,-3-18 5,0-1 0,1 1 0,-1 0 0,0-1 1,1 1-1,-1-1 0,1 1 0,-1-1 0,1 0 1,0 0-1,0 0 0,-1 0 0,1 0 0,0 0 0,0 0 1,0 0-1,0-1 0,0 1 0,0-1 0,0 1 0,0-1 1,0 0-1,4 0 0,51-3 48,-47 2-36,0-1 1,0-1 0,-1 0 0,1 0 0,-1-1 0,0 0 0,0 0 0,0-1 0,-1 0 0,0-1 0,0 0 0,9-9 0,-11 10 9,-1 0 1,0-1-1,0 1 0,0-2 1,-1 1-1,0 0 0,0-1 0,-1 1 1,0-1-1,0 0 0,0 0 1,-1-1-1,0 1 0,-1 0 1,1-1-1,-1-12 0,-1 20-23,1-1-1,-1 0 0,0 0 1,0 1-1,0-1 0,0 0 1,0 0-1,0 1 0,-1-1 0,1 0 1,0 0-1,0 1 0,-1-1 1,1 0-1,0 1 0,0-1 1,-1 0-1,1 1 0,-1-1 1,1 1-1,-1-1 0,1 0 1,-1 1-1,1-1 0,-1 1 1,1 0-1,-1-1 0,0 1 1,1-1-1,-1 1 0,0 0 0,1-1 1,-1 1-1,0 0 0,0 0 1,1 0-1,-1 0 0,0-1 1,1 1-1,-1 0 0,0 0 1,0 0-1,1 1 0,-1-1 1,0 0-1,0 0 0,1 0 1,-1 0-1,0 1 0,1-1 0,-2 1 1,-3 1-32,1 0 0,0 0 0,0 0 0,0 0 0,0 1 0,0 0 0,-5 5 0,-4 6 34,1 0 0,0 0 0,-16 28 0,23-34 52,1 0 1,0 1-1,1-1 0,0 0 1,0 1-1,1 0 0,0 0 1,0 0-1,0 16 0,2-23-48,1 0-1,-1-1 0,1 1 0,0 0 0,0-1 0,-1 1 1,1-1-1,0 1 0,0-1 0,0 0 0,1 1 0,-1-1 1,0 0-1,0 0 0,1 0 0,-1 0 0,1 0 0,-1 0 0,1 0 1,-1 0-1,1 0 0,-1-1 0,1 1 0,0-1 0,-1 1 1,1-1-1,0 0 0,0 1 0,-1-1 0,1 0 0,0 0 1,2-1-1,66-1-1007,-68 2 862,8-1-857,0-1 0,-1 0 0,1-1 0,-1 0 0,0 0 0,11-6 0,16-11-6202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13261,'0'0'4180,"-10"0"-641,1 0-3073,-1 1 1,1 0 0,0 0-1,-16 4 1,23-4-435,-1-1-1,1 1 1,0 0 0,0 0 0,-1 0 0,1 0 0,0 0-1,0 0 1,0 0 0,0 1 0,0-1 0,1 1 0,-1-1 0,0 1-1,1 0 1,-1 0 0,1 0 0,-1 0 0,1 0 0,0 0 0,0 0-1,0 0 1,0 0 0,0 1 0,1-1 0,-1 0 0,1 1-1,-1 3 1,1-5-31,1 1 0,-1-1 0,1 0 0,-1 0 0,1 0 0,-1-1 0,1 1 0,0 0 0,-1 0 0,1 0-1,0 0 1,0-1 0,0 1 0,0 0 0,-1-1 0,1 1 0,0 0 0,0-1 0,0 1 0,0-1 0,1 0 0,-1 1 0,0-1 0,0 0 0,0 0-1,2 1 1,42 5 40,-28-4-32,-9-1-7,-1 1 1,0 0-1,0 1 0,0 0 0,0 0 1,12 8-1,-18-11 1,0 1-1,0 0 0,0-1 1,1 1-1,-1 0 1,0 0-1,0 0 1,-1 0-1,1 0 1,0 0-1,0 0 1,0 0-1,-1 1 1,1-1-1,0 0 1,-1 0-1,1 1 1,-1-1-1,0 0 1,1 0-1,-1 1 1,0-1-1,0 1 1,0-1-1,0 0 1,0 1-1,0-1 1,0 0-1,0 1 1,-1-1-1,1 0 1,0 1-1,-1-1 1,1 0-1,-1 1 1,1-1-1,-1 0 1,0 0-1,0 0 1,1 0-1,-1 0 1,0 0-1,0 0 1,-2 2-1,-1 0 31,-1 1-1,1-1 1,-1 0-1,0 0 1,0 0-1,0-1 1,0 0-1,0 0 1,-1 0 0,1 0-1,-1-1 1,1 0-1,-7 0 1,-25 2-3265,15-3-3857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161 142 8584,'0'0'8467,"6"-9"-5787,-2 3-2660,15-25 2780,-17 27-2088,1-1 1,-1 1-1,0-1 1,-1 0-1,1 1 1,-1-1 0,0 0-1,0 0 1,-1 0-1,1 0 1,-1-10-1,-1 14-680,1 0 1,-1 0-1,0 0 0,1 0 0,-1 0 0,0 0 0,1 0 0,-1 0 0,0 1 0,0-1 0,0 0 0,0 0 0,0 1 0,0-1 0,0 1 0,0-1 0,0 1 0,0-1 1,0 1-1,0 0 0,0 0 0,0-1 0,-1 1 0,1 0 0,0 0 0,0 0 0,0 0 0,0 0 0,-1 0 0,1 1 0,0-1 0,-2 1 0,-2-1-66,0 1-1,0 0 1,0 0 0,0 0-1,1 1 1,-10 4-1,3 2 3,1 1-1,0 1 0,0 0 1,0 0-1,2 1 1,-1 0-1,1 0 0,1 1 1,0 0-1,1 1 1,0-1-1,0 1 1,2 0-1,0 1 0,0-1 1,1 1-1,1-1 1,-1 26-1,3-38 17,0-1 1,0 1-1,0-1 0,0 1 0,0 0 1,1-1-1,-1 1 0,0-1 1,1 1-1,-1 0 0,0-1 0,1 1 1,-1-1-1,1 1 0,-1-1 1,1 1-1,-1-1 0,1 0 0,-1 1 1,1-1-1,-1 0 0,1 1 1,-1-1-1,1 0 0,0 1 0,-1-1 1,1 0-1,-1 0 0,1 0 1,0 0-1,-1 0 0,1 0 0,0 0 1,-1 0-1,1 0 0,0 0 1,-1 0-1,1 0 0,0 0 0,-1 0 1,1-1-1,-1 1 0,1 0 1,1-1-1,26-12 66,7-38 68,-32 45-112,1-1 0,-1 1 0,1 0-1,0 1 1,0-1 0,1 1 0,0 0 0,0 0-1,0 0 1,11-8 0,-13 12-69,0 0 0,0 0 0,0 1 0,0-1 0,0 1 0,1 0 0,-1-1 0,0 1 1,0 1-1,0-1 0,0 0 0,0 1 0,0 0 0,0-1 0,0 1 0,0 0 0,5 3 0,19 5 59,-21-8 202,-11 1 8,4-2-202,0 0 1,0 0-1,-1 0 0,1 1 0,0-1 1,0 0-1,-1 1 0,1-1 1,0 1-1,0-1 0,0 1 0,0 0 1,0 0-1,0-1 0,0 1 1,0 0-1,0 0 0,-1 1 1,-5 18-34,5-14 14,-1 1 0,1-1 0,0 1 0,1 0 0,0 0-1,0 0 1,0 11 0,1-16 21,0 0-1,0 1 0,0-1 1,0 0-1,0 0 1,1 1-1,-1-1 1,1 0-1,0 0 0,-1 0 1,1 0-1,0 0 1,2 3-1,-2-4 2,-1-1 0,1 1 0,0-1 0,-1 1 0,1-1 0,0 1 0,-1-1 0,1 1 0,0-1 0,0 0 0,0 1 0,0-1 0,-1 0 0,1 0 0,0 1 0,0-1 0,0 0 0,0 0 0,0 0 0,-1 0 0,1 0 0,0-1 0,1 1 0,3-2 19,0 0-1,0 0 0,0 0 0,0-1 0,0 1 1,-1-1-1,1-1 0,-1 1 0,5-5 1,7-7-28,82-68 13,-86 74-21,0 1 0,0 0 1,1 1-1,0 0 0,0 1 1,20-7-1,-32 13-1,1-1 0,-1 1 1,0 0-1,0 0 0,0 0 0,0 0 1,0 0-1,0 0 0,0 0 1,0 0-1,0 0 0,1 0 0,-1 1 1,0-1-1,0 0 0,0 1 0,0-1 1,0 1-1,0-1 0,0 1 0,0-1 1,-1 1-1,1 0 0,0-1 1,0 1-1,1 1 0,-1 0-1,1 1 0,-1-1 0,0 1 0,0-1 0,0 1 0,0 0-1,0-1 1,0 1 0,-1 0 0,1 4 0,0 0 12,-1 1 0,0-1 0,0 1 1,-1-1-1,1 1 0,-2-1 0,-3 14 0,14-92 1126,-6 0-967,-3 68-332,0 9-186,-1-5 352,1 1 0,0-1 1,0 1-1,0 0 0,0-1 1,0 1-1,0-1 0,1 1 0,-1 0 1,1-1-1,-1 1 0,1-1 0,-1 1 1,1-1-1,0 1 0,-1-1 1,1 0-1,0 1 0,0-1 0,0 0 1,0 0-1,1 1 0,-1-1 1,0 0-1,0 0 0,1 0 0,-1-1 1,0 1-1,1 0 0,-1 0 1,1-1-1,-1 1 0,1-1 0,-1 1 1,1-1-1,0 0 0,-1 1 1,1-1-1,0 0 0,-1 0 0,1 0 1,-1 0-1,1-1 0,0 1 1,-1 0-1,4-2 0,2 0 26,1 0-1,-1-1 1,1 0-1,-1 0 0,0-1 1,0 0-1,-1 0 1,10-8-1,80-84-18,-97 143-843,-15 17 822,11-50 19,1 0 0,1 1-1,0-1 1,-2 28 0,6-41-106,-1-1 0,1 1 0,0 0 0,-1-1 0,1 1 0,-1 0 0,1-1 0,0 1 1,0-1-1,-1 1 0,1-1 0,0 1 0,0-1 0,0 1 0,-1-1 0,1 0 0,0 0 0,0 1 0,0-1 0,0 0 0,0 0 0,0 0 1,0 0-1,-1 0 0,1 0 0,0 0 0,0 0 0,0 0 0,1-1 0,30-5-6028,-17-6-772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 14798,'0'0'4255,"-1"7"-2963,-26 258 3667,23-228-3827,2 45-1,2-81-949,0-16 320,6-160-1890,-7 168 1046,-1 13-169,1 14 168,2-17 369,0-1 0,0 1 0,0 0 0,1-1 1,-1 0-1,1 1 0,0-1 0,-1 0 0,1 1 0,0-1 0,1 0 1,-1-1-1,0 1 0,1 0 0,-1-1 0,0 1 0,1-1 0,0 1 0,-1-1 1,1 0-1,0 0 0,0-1 0,0 1 0,-1-1 0,1 1 0,0-1 0,0 0 1,0 0-1,0 0 0,0 0 0,0-1 0,3 0 0,2 0 184,1 0 0,0-1 0,-1-1 0,0 1 1,1-1-1,-1-1 0,0 1 0,-1-1 0,12-8 0,-5 0-137,0 1 0,-1-2-1,-1 0 1,0 0 0,-1-1 0,11-18 0,-16 22-128,0 0 0,-1 0 0,0-1-1,-1 0 1,0 0 0,-1 0 0,0 0 0,-1 0 0,0 0 0,1-18 0,-3 28 42,0 1 1,0 0 0,0 0 0,0-1 0,0 1 0,0 0-1,0 0 1,0-1 0,0 1 0,0 0 0,0 0-1,0-1 1,0 1 0,-1 0 0,1 0 0,0-1-1,0 1 1,0 0 0,0 0 0,0 0 0,0-1-1,-1 1 1,1 0 0,0 0 0,0 0 0,0 0 0,-1-1-1,1 1 1,0 0 0,0 0 0,0 0 0,-1 0-1,1 0 1,0 0 0,0 0 0,-1-1 0,1 1-1,0 0 1,0 0 0,-1 0 0,1 0 0,-14 6-313,-10 13 67,11-3 225,0 0 0,1 0 0,-11 21 0,19-31 17,0 1 0,1 0 1,0 0-1,0 1 0,1-1 1,-1 1-1,2-1 1,-1 1-1,1 0 0,0 0 1,1 10-1,1-15-53,1 0-1,-1-1 1,1 1 0,0-1-1,0 0 1,0 0 0,0 0-1,0 0 1,0 0 0,0 0-1,1 0 1,-1 0 0,1-1-1,-1 0 1,1 1 0,0-1-1,0 0 1,-1 0 0,1 0-1,5 0 1,-4 1-11,1-1 0,-1 1-1,1 0 1,-1 0 0,0 0 0,0 1-1,7 5 1,-8-4 51,-1 1 0,0-1 0,0 0 0,-1 1 0,1-1 0,-1 1 0,0 0 0,0-1 0,-1 1 0,1 0 0,-1 0 0,0-1 0,0 1 0,-1 0 0,1 0 0,-2 4 0,1-5-100,1 1-1,-1-1 0,0 0 0,0 0 1,-1 0-1,1 0 0,-1 0 0,0-1 1,0 1-1,0 0 0,0-1 1,0 0-1,-1 1 0,0-1 0,0 0 1,0 0-1,0 0 0,-6 3 1,-11-5-6491,9-5 465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15887,'0'0'6598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11499,'0'0'3091,"-1"12"-1895,-37 207 7703,38-219-8864,0 0 1,0 0-1,0 0 1,0 0-1,0 0 0,0 0 1,0-1-1,1 1 1,-1 0-1,0 0 1,0 0-1,0 0 1,0 0-1,0 0 1,1 0-1,-1 0 1,0 0-1,0 0 0,0 0 1,0 0-1,0 0 1,1 0-1,-1 0 1,0 0-1,0 0 1,0 0-1,0 0 1,0 0-1,1 0 1,-1 0-1,0 0 0,0 0 1,0 0-1,0 0 1,0 0-1,1 0 1,-1 0-1,0 1 1,0-1-1,0 0 1,0 0-1,0 0 1,0 0-1,0 0 0,1 0 1,-1 1-1,0-1 1,0 0-1,0 0 1,0 0-1,0 0 1,0 0-1,0 1 1,0-1-1,0 0 1,0 0-1,0 0 0,0 0 1,0 0-1,0 1 1,0-1-1,0 0 1,0 0-1,0 0 1,0 0-1,0 1 1,18-18 820,17-24-589,-35 40-238,10-12 36,-8 9-55,1 0 0,-1-1 0,1 1 0,0 0 1,1 1-1,-1-1 0,1 0 0,0 1 0,0 0 0,7-5 1,-11 38-278,-2 27 267,2-57 10,1 1 0,-1-1 0,1 0-1,-1 1 1,0-1 0,1 1 0,-1-1 0,1 0 0,-1 1 0,1-1 0,-1 0 0,1 0 0,-1 1 0,1-1 0,-1 0 0,1 0 0,0 0 0,-1 0 0,1 0 0,-1 0 0,1 0 0,-1 0 0,1 0 0,0 0 0,-1 0 0,1 0 0,-1 0 0,1 0 0,-1 0 0,1-1 0,-1 1 0,1 0 0,-1 0 0,1-1 0,0 0 0,22-7 533,13-12-354,39-20-93,-69 37-178,-1 1 1,1 0-1,-1 0 1,1 1-1,0-1 0,-1 1 1,1 1-1,0-1 1,0 1-1,0 0 0,6 1 1,-10 41-159,-2-40-168,0 0 0,-1 1 0,1-1 1,0 0-1,-1 0 0,1 0 1,-1 1-1,0-1 0,0 0 0,0 0 1,0 0-1,0 0 0,0 0 0,-1 0 1,-1 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90 17745,'0'0'5274,"9"0"-4441,-2 0-689,-1-1 0,1 1 0,-1-1 0,1-1 0,-1 1 0,7-3 0,-12 3-124,1 0 1,0 1-1,-1-1 1,1 0-1,0 0 0,-1 0 1,1 0-1,-1 0 1,0 0-1,1-1 1,-1 1-1,0 0 1,0-1-1,0 1 0,0-1 1,0 1-1,0-1 1,0 0-1,0 1 1,-1-1-1,1 0 1,-1 1-1,1-1 0,-1 0 1,0 0-1,0 1 1,1-1-1,-1 0 1,0 0-1,-1 0 1,1 0-1,0 1 0,-1-3 1,0 2-48,0 0 0,0 0-1,0 1 1,0-1 0,0 0 0,-1 1 0,1-1 0,0 1-1,-1-1 1,1 1 0,-1 0 0,0 0 0,1-1 0,-1 1 0,0 1-1,0-1 1,0 0 0,1 0 0,-1 1 0,0-1 0,0 1-1,0-1 1,0 1 0,0 0 0,0 0 0,-3 0 0,-2-1-42,1 1-1,-1 0 1,1 0 0,-1 1 0,1 0 0,0 0-1,-10 3 1,9 0 49,0 0 0,-1 0 0,2 0 0,-1 1 0,0 0-1,1 1 1,0 0 0,1 0 0,-1 0 0,1 0 0,0 1-1,0 0 1,1 0 0,-4 8 0,3-4 36,0 0 0,1 0-1,0 0 1,0 0 0,1 1 0,1-1 0,0 1 0,1 0-1,-1 14 1,2-24-9,1 0 0,-1 0-1,0 0 1,0 0 0,1-1-1,-1 1 1,1 0 0,-1 0-1,1-1 1,0 1 0,0 0 0,0-1-1,0 1 1,0-1 0,0 1-1,0-1 1,1 1 0,-1-1-1,0 0 1,1 0 0,-1 1-1,1-1 1,-1 0 0,3 0 0,0 1-121,1 0 1,0-1 0,0 1 0,-1-1 0,1 0-1,0-1 1,0 1 0,0-1 0,6-1 0,2 0-1115,0 0-1,1-1 1,-1-1 0,0 0 0,-1-1 0,15-6 0,21-16-7505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10826,'0'0'12503,"10"5"-11259,-6-3-1115,0 0 0,1 0 0,-1 0 0,1 0 0,0-1 0,-1 1 1,1-1-1,0-1 0,0 1 0,0-1 0,0 0 0,0 0 0,0 0 1,0 0-1,-1-1 0,1 0 0,0 0 0,0-1 0,0 1 0,7-4 0,8-6 213,-1 0 0,21-18 0,-35 26-322,-1 0 1,0-1 0,0 1-1,0-1 1,0 0 0,-1 0-1,0 0 1,1-1 0,-2 1-1,1-1 1,0 0 0,-1 1-1,0-1 1,0 0 0,1-7-1,-3 12-23,0 0-1,0-1 0,0 1 0,1 0 0,-1 0 0,0-1 0,-1 1 0,1 0 0,0-1 0,0 1 0,0 0 0,0 0 0,0-1 1,0 1-1,0 0 0,0-1 0,0 1 0,-1 0 0,1 0 0,0-1 0,0 1 0,0 0 0,0 0 0,-1 0 0,1-1 0,0 1 0,0 0 1,-1 0-1,1 0 0,0 0 0,0 0 0,-1-1 0,1 1 0,0 0 0,0 0 0,-1 0 0,1 0 0,0 0 0,-1 0 0,1 0 1,0 0-1,0 0 0,-1 0 0,1 0 0,0 0 0,-1 0 0,1 0 0,0 0 0,0 0 0,-1 0 0,1 1 0,0-1 0,0 0 1,-1 0-1,1 0 0,0 0 0,0 1 0,-1-1 0,1 0 0,0 0 0,0 0 0,0 1 0,-1-1 0,1 0 0,0 1 1,-18 13-523,10-3 465,0-1 0,0 1 1,1 0-1,0 1 1,1-1-1,0 2 0,1-1 1,1 0-1,0 1 0,0 0 1,1 0-1,1 0 1,-1 16-1,3-28 49,0 1-1,0-1 1,1 0 0,-1 0-1,0 1 1,1-1 0,-1 0-1,1 0 1,-1 0 0,1 1-1,-1-1 1,1 0 0,0 0 0,-1 0-1,1 0 1,0 0 0,0 0-1,0 0 1,0-1 0,0 1-1,0 0 1,0 0 0,0-1-1,0 1 1,0-1 0,1 1 0,-1-1-1,0 1 1,0-1 0,0 0-1,1 0 1,-1 1 0,0-1-1,1 0 1,-1 0 0,0 0-1,0 0 1,1-1 0,-1 1 0,2 0-1,2-1 25,1 0-1,-1 0 1,0 0 0,0 0-1,1-1 1,-1 0-1,0 0 1,7-5 0,11-9 12,-2-2 1,0-1-1,-1 0 1,-1-1-1,28-39 1,-17 15-133,-1-1 0,22-49 0,-27 38-52,-56 107-480,20-22 831,1 0 0,1 1 0,2 0 0,1 0 0,2 1 0,0 0 0,2 0 0,2 36 0,14-112 342,-11 18-627,0 1-1,-2-1 0,-3-34 0,3 60 89,0 0 0,0 1-1,0-1 1,0 0 0,0 1-1,0-1 1,0 0 0,0 1-1,0-1 1,0 0 0,0 1-1,-1-1 1,1 1 0,0-1-1,0 0 1,-1 1 0,1-1-1,0 1 1,-1-1 0,1 1-1,-1-1 1,1 1 0,-1-1-1,1 1 1,-1-1-1,1 1 1,-1 0 0,1-1-1,-1 1 1,1 0 0,-1-1-1,0 1 1,1 0 0,-1 0-1,1 0 1,-1-1 0,0 1-1,1 0 1,-1 0 0,0 0-1,0 0 1,-1 1-19,1 0 0,0-1 0,0 1 0,0 0 0,0 0 0,0 0 0,0 0 0,0 0 0,0 0 0,0 0 0,0 0 0,0 0 0,1 1 0,-1-1-1,0 0 1,1 0 0,-1 1 0,0 2 0,0 0 13,-1 1 0,1 0 0,0 0 0,1 0 0,-1-1 0,1 1 0,0 0 0,0 0 0,0 0 0,1 0 0,0 0 0,0 0 0,0 0 0,3 7 0,-2-9 77,0-1 1,-1 0 0,1 1 0,0-1 0,0 0 0,0 0-1,1 0 1,-1-1 0,0 1 0,1 0 0,-1-1-1,1 0 1,0 1 0,-1-1 0,1 0 0,0 0-1,0-1 1,-1 1 0,1-1 0,0 1 0,0-1-1,0 0 1,0 0 0,0 0 0,0 0 0,3-1 0,4-1 29,0-1 1,0 1 0,-1-2 0,1 1 0,-1-1 0,1-1 0,-1 0 0,-1 0 0,1 0-1,-1-1 1,0-1 0,11-10 0,-6 6-89,1 0 1,1 1-1,16-9 0,-31 19-13,1 0 0,-1 0 0,1 0 0,-1 0 0,0 0 0,1 1 0,-1-1 0,0 0 0,1 0 0,-1 0 0,0 0 0,1 1-1,-1-1 1,0 0 0,0 0 0,1 1 0,-1-1 0,0 0 0,0 1 0,1-1 0,-1 0 0,0 1 0,0-1 0,0 0 0,0 1 0,0-1-1,1 0 1,-1 1 0,0-1 0,0 0 0,0 1 0,0-1 0,0 0 0,0 1 0,0-1 0,0 1 0,0-1 0,0 0 0,-1 1 0,1-1 0,0 0-1,0 1 1,0-1 0,0 0 0,0 1 0,-1-1 0,1 0 0,0 1 0,-1-1 0,-4 24-48,-12 20 111,12-32 144,0 1 1,0 0 0,1 0-1,1 0 1,0 0-1,-1 22 1,4-35-229,0 0-1,0 1 1,0-1 0,0 0 0,0 1-1,0-1 1,0 0 0,0 0 0,1 1 0,-1-1-1,0 0 1,0 1 0,0-1 0,0 0-1,1 0 1,-1 1 0,0-1 0,0 0 0,0 0-1,1 1 1,-1-1 0,0 0 0,0 0-1,1 0 1,-1 1 0,0-1 0,1 0-1,-1 0 1,0 0 0,1 0 0,-1 0 0,0 0-1,1 0 1,-1 0 0,0 0 0,1 0-1,-1 0 1,0 0 0,1 0 0,-1 0 0,0 0-1,1 0 1,-1 0 0,0 0 0,0 0-1,1 0 1,-1 0 0,0-1 0,1 1 0,-1 0-1,0 0 1,0 0 0,1-1 0,-1 1-1,0 0 1,0 0 0,1-1 0,-1 1 0,0 0-1,0-1 1,18-15-5754,-9-6-2915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18353,'0'0'8974,"1"9"-8995,-1-6-79,0 0 0,1 0 0,-1-1 1,1 1-1,-1 0 0,1 0 0,0-1 0,0 1 1,1 0-1,-1-1 0,3 4 0,-2-3-267,0-1 1,1 0-1,0 0 0,-1 0 1,1-1-1,0 1 0,0-1 1,0 1-1,0-1 0,0 0 1,0 0-1,0 0 0,6 0 1,25 2-2468,-28-3 2600,0 0 0,-1 1 0,1-1 0,0 1 0,0 0 0,-1 1 0,1-1 0,-1 1 1,9 4-1,-13-5 380,-1-1 1,1 1 0,-1-1 0,1 1 0,-1 0-1,1-1 1,-1 1 0,0 0 0,1 0 0,-1-1-1,0 1 1,0 0 0,1 0 0,-1-1-1,0 1 1,0 0 0,0 0 0,0 0 0,0-1-1,0 1 1,0 0 0,0 0 0,-1 0 0,1-1-1,0 1 1,0 0 0,-1 0 0,1-1 0,0 1-1,-1 0 1,1 0 0,0-1 0,-2 2-1,-21 27 2136,12-14-1259,10-15-1023,1 1 0,0-1-1,0 1 1,0 0-1,0-1 1,-1 1 0,1 0-1,0-1 1,0 1-1,0-1 1,0 1-1,0 0 1,0-1 0,1 1-1,-1 0 1,0-1-1,0 1 1,0-1-1,1 1 1,-1 0 0,0-1-1,0 1 1,1-1-1,-1 1 1,1-1 0,-1 1-1,0-1 1,1 1-1,-1-1 1,1 0-1,-1 1 1,1-1 0,-1 0-1,1 1 1,-1-1-1,1 0 1,1 1 0,34 10-726,-33-11 741,0 1-1,1-1 1,-1 1 0,0 0 0,0 0 0,0 0-1,0 0 1,0 0 0,0 1 0,0-1 0,0 1 0,0 0-1,0 0 1,-1 0 0,1 0 0,-1 0 0,3 3-1,-5-3 76,0-1 0,0 0-1,0 1 1,-1-1-1,1 0 1,0 1 0,0-1-1,-1 0 1,1 0 0,-1 1-1,1-1 1,-1 0-1,1 0 1,-1 0 0,0 0-1,0 0 1,0 0 0,1 0-1,-1 0 1,0 0-1,0 0 1,0 0 0,0 0-1,-1-1 1,1 1 0,0 0-1,0-1 1,0 1-1,-3 0 1,-42 18 1889,39-17-1650,-4 2-280,0-1 0,1 0 0,-1-1-1,0 0 1,0-1 0,-14 0 0,26-3-1063,0 1 0,0-1 0,0 0 0,0 0 0,1 1 1,-1-1-1,0 1 0,1-1 0,-1 1 0,1 0 0,3-3 1,18-8-5212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151 111 13196,'0'0'6332,"-10"1"-4811,1 1-1324,0 0 0,1 1-1,-1-1 1,1 2 0,0-1-1,0 1 1,0 0 0,-12 10-1,16-12-35,0 1 0,0 1 0,0-1 0,0 0-1,1 1 1,-1 0 0,1 0 0,0 0 0,0 0-1,1 0 1,-1 1 0,1-1 0,0 1 0,0 0-1,0 0 1,1-1 0,0 1 0,0 0 0,-1 9-1,2-13-117,0 1 0,1-1 0,-1 0 0,0 1 0,1-1 0,-1 0 0,1 0 1,-1 0-1,1 0 0,0 1 0,-1-1 0,1 0 0,0 0 0,0 0 0,0 0 0,-1 0 0,1-1 0,0 1 0,0 0 0,1 0 0,-1-1 0,0 1 0,0 0 0,0-1 0,0 1 0,1-1 0,-1 0 0,0 1 0,0-1 0,1 0 0,-1 0 0,0 1 0,0-1 0,1 0 0,-1-1 0,0 1 0,1 0 0,-1 0 0,0 0 0,0-1 0,1 1 0,0-1 0,6-1 111,0 1 0,-1-1-1,1-1 1,-1 1 0,0-1-1,9-5 1,1-3-162,0 0 1,-1-1 0,0 0-1,-1-2 1,-1 0-1,0 0 1,-1-1 0,0-1-1,-1 0 1,-1-1-1,-1 0 1,12-26 0,-21 42-21,0-1 1,-1 0 0,1 0 0,-1 0 0,1 1-1,-1-1 1,1 0 0,-1 0 0,0 0-1,0 0 1,0 0 0,0 0 0,-1-2 0,1 4 14,0-1 0,0 1 0,0 0 0,-1 0 0,1-1 0,0 1 0,-1 0 0,1-1 0,0 1 1,-1 0-1,1 0 0,0 0 0,-1-1 0,1 1 0,0 0 0,-1 0 0,1 0 0,0 0 0,-1 0 1,1 0-1,-1 0 0,1-1 0,0 1 0,-1 0 0,1 1 0,-1-1 0,1 0 0,0 0 1,-1 0-1,1 0 0,-1 0 0,1 0 0,0 0 0,-1 0 0,0 1 0,-3 1-29,0 0-1,0 0 1,1 1-1,-1 0 1,0-1-1,1 1 1,-1 1-1,1-1 1,-3 4-1,0 1 58,0 0 0,1 1 0,0-1 0,0 1-1,1 0 1,0 0 0,1 0 0,0 1 0,0-1 0,1 1 0,0 0 0,1 0-1,-1 12 1,2-20-9,0-1-1,0 1 1,1 0-1,-1-1 1,0 1-1,1-1 1,-1 1-1,1-1 1,-1 1-1,1-1 1,0 1 0,0-1-1,0 1 1,0-1-1,0 0 1,0 0-1,0 0 1,0 1-1,0-1 1,0 0-1,1 0 1,-1 0-1,0-1 1,3 2-1,1 1 18,0-2-1,0 1 1,0-1-1,0 1 1,0-1-1,0-1 1,1 1-1,4-1 1,3 0 5,-1 0 1,0-2-1,0 1 0,0-1 1,0-1-1,17-5 0,29-21-576,-54 26 508,-1 1-1,1 0 1,-1-1 0,1 1-1,-1-1 1,0 0 0,0 0-1,0 0 1,0-1 0,-1 1-1,1-1 1,2-5-1,-6 3 30,-9 9-14,-9 9-19,13-7 163,0 0 1,0 1-1,0-1 0,1 1 0,0 1 0,0-1 0,0 1 0,1 0 0,0 0 0,0 0 0,1 0 0,-4 12 1,7-19-114,0 1 1,0 0 0,0 0-1,1-1 1,-1 1 0,0 0-1,0-1 1,1 1 0,-1-1-1,0 1 1,1 0 0,-1-1-1,1 1 1,-1-1 0,1 1-1,-1-1 1,1 1 0,-1-1-1,1 1 1,0-1 0,-1 0-1,1 1 1,-1-1 0,1 0-1,0 0 1,-1 1 0,1-1-1,0 0 1,-1 0 0,1 0-1,0 0 1,0 0 0,-1 0-1,1 0 1,0 0 0,0 0-1,36 0 177,-29 0-143,7-2-61,-1 0-1,0-1 0,0-1 0,0 0 1,-1 0-1,15-8 0,-15 6-48,0 1 1,1 0-1,-1 1 0,1 0 0,0 1 0,26-2 1,-38 6 87,-1-1 0,0 1 0,0-1 0,0 1 0,1 0 0,-1-1 0,0 1 0,0 0 0,0 0 0,0 0 0,0 0 1,0 0-1,-1 0 0,1 0 0,0 0 0,0 0 0,-1 1 0,1-1 0,-1 0 0,1 0 0,-1 1 0,1-1 0,-1 0 0,0 1 0,0-1 1,0 0-1,0 2 0,1-1 9,-1 1 0,0-1 0,1 0 0,-1 0 0,1 0-1,-1 0 1,1 0 0,0-1 0,0 1 0,0 0 0,0 0 0,0 0 0,1-1 0,-1 1 0,0-1 0,1 1 0,-1-1 0,1 1 0,0-1 0,-1 0 0,1 0 0,0 0 0,2 2 0,34-1-382,-14-9-4031,-8-6-2271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58 15439,'0'0'7628,"1"8"-6405,-2 27-962,-2-1 0,-1 1 0,-9 35 1,4-29-187,3 0 0,-2 52 0,8-93-69,0 1 0,0-1 1,0 0-1,0 0 0,0 0 0,0 1 0,0-1 0,0 0 0,0 0 1,0 0-1,0 1 0,0-1 0,0 0 0,0 0 0,0 0 0,0 1 1,0-1-1,0 0 0,0 0 0,0 0 0,0 1 0,0-1 0,0 0 0,1 0 1,-1 0-1,0 0 0,0 1 0,0-1 0,0 0 0,0 0 0,1 0 1,-1 0-1,0 0 0,0 0 0,0 1 0,0-1 0,1 0 0,-1 0 1,0 0-1,0 0 0,0 0 0,1 0 0,-1 0 0,0 0 0,0 0 0,1 0 1,-1 0-1,0 0 0,12-8 461,7-16 228,-10 9-628,-1-2-1,-1 1 1,-1-1 0,0 1 0,-1-2-1,-1 1 1,4-33 0,-1-126-1716,-7 173 1573,-4-17-414,-5 19-61,8 3 499,-1-1-1,0 1 1,1 0 0,0-1 0,-1 1 0,1 0 0,0 0 0,0 0 0,0 0 0,0 0 0,0 0 0,-1 4-1,2-4 57,-1-1-1,0 1 0,1 0 0,0-1 0,-1 1 0,1 0 0,0-1 0,0 1 0,0 0 0,0-1 0,0 1 0,0 0 0,0-1 0,0 1 0,1 0 0,-1-1 0,1 1 0,-1-1 0,1 1 0,0 0 0,0-1 0,-1 0 0,1 1 0,0-1 0,0 1 0,0-1 0,1 0 0,-1 0 0,0 0 0,0 0 1,1 0-1,-1 0 0,1 0 0,2 2 0,0-2 97,1 0 0,-1-1 1,1 1-1,-1-1 0,1 0 1,-1 0-1,1 0 0,-1 0 1,1-1-1,-1 0 0,0 0 1,1 0-1,3-2 0,0-1-53,-1 0-1,0 0 1,0-1-1,0 0 1,-1-1-1,0 1 1,0-1-1,0 0 1,-1-1-1,1 1 1,-2-1-1,1 0 1,6-15-1,-7 16-136,0 46-2227,-12 31 2241,6-58 275,0 1 1,0-1 0,1 0-1,1 1 1,0-1 0,1 1 0,3 15-1,-3-27-167,-1 0-1,1 0 1,0 0-1,-1-1 0,1 1 1,0 0-1,0-1 1,0 1-1,0-1 0,1 1 1,-1-1-1,0 0 1,1 1-1,-1-1 1,1 0-1,-1 0 0,1 0 1,-1 0-1,1 0 1,3 1-1,-1-1 81,0 0 0,0 0-1,0 0 1,0-1 0,0 0 0,0 1 0,0-2-1,0 1 1,6-1 0,0-1 78,-1 0 0,0-1 1,0 0-1,0-1 0,0 1 0,0-2 0,13-8 0,-22 13-190,66-55 1315,-61 50-1198,0 0 0,-1 0-1,1 0 1,-1-1 0,-1 1 0,1-1 0,-1 0 0,0-1 0,0 1-1,3-11 1,-17 50-802,6-18 693,0-1-1,1 1 0,1 0 1,0 0-1,-1 19 1,4-31 16,-1-1 1,1 1 0,0-1 0,0 0 0,1 1-1,-1-1 1,1 1 0,-1-1 0,1 1 0,0-1-1,-1 0 1,1 0 0,0 1 0,1-1 0,-1 0-1,0 0 1,1 0 0,-1 0 0,1 0 0,3 3-1,-2-4-313,0 1-1,1-1 0,-1 0 0,0 0 0,1 0 0,0 0 0,-1-1 0,1 1 0,-1-1 0,1 0 1,0 0-1,-1 0 0,1-1 0,4 0 0,12-3-6703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 6182,'2'3'13308,"-1"6"-8155,-1 28-7144,0-33 3378,-17 301 844,17-304-2129,0-29-481,0 4-450,-2 1 0,-1 0 0,-9-42 0,14 68 847,0-1-1,0 1 0,0-1 0,0 0 0,0 0 0,1 0 0,-1 0 0,1 0 0,0-1 0,-1 1 0,1-1 0,0 1 0,0-1 1,0 0-1,0 0 0,0-1 0,0 1 0,0-1 0,0 1 0,0-1 0,1 0 0,-1 0 0,5-1 0,0 1 132,0 0 0,-1-1 0,1 0 0,0-1 0,-1 0 0,1 0 0,-1 0 0,11-6 0,-4-1-37,0 0-1,-1-1 1,0-1-1,-1 0 0,0-1 1,0 0-1,11-17 1,-17 20-94,0 0 1,0 0-1,-1 0 1,0-1-1,-1 0 1,0 0-1,0 0 1,-1-1-1,-1 1 1,1-1-1,-2 1 1,1-13-1,-19 54-738,3-2 1078,1 0 0,2 1 1,1 0-1,1 1 1,2 0-1,-6 53 1,13-81-298,0 0 0,0 0 1,0 0-1,1 0 1,-1-1-1,1 1 1,0 0-1,0 0 1,0 0-1,0 0 1,0 0-1,0-1 1,1 1-1,-1-1 0,1 1 1,0-1-1,0 1 1,0-1-1,0 0 1,0 0-1,0 0 1,1 0-1,-1 0 1,1-1-1,-1 1 0,1-1 1,0 0-1,-1 1 1,1-1-1,0 0 1,0-1-1,0 1 1,0 0-1,0-1 1,0 0-1,0 1 1,0-1-1,6-1 0,-8 0-16,-1 1-1,1 0 1,0-1-1,-1 1 1,1-1-1,-1 1 1,1-1-1,-1 0 0,1 1 1,-1-1-1,1 0 1,-1 1-1,1-1 1,-1 0-1,0 1 1,1-1-1,-1 0 1,0 0-1,0 0 0,0 1 1,0-1-1,1 0 1,-1 0-1,0 0 1,0 1-1,0-1 1,-1-1-1,2-29 231,-1 26-198,-1-6-131,1 0 0,-2 1 0,1-1 0,-2 1 1,1-1-1,-1 1 0,-1 0 0,0 0 0,0 0 0,-1 1 1,-6-10-1,11 19 48,0 0 1,0 0-1,0 1 0,0-1 1,0 0-1,0 0 1,-1 0-1,1 1 1,0-1-1,0 0 0,0 0 1,0 1-1,0-1 1,0 0-1,-1 0 1,1 0-1,0 0 0,0 1 1,0-1-1,-1 0 1,1 0-1,0 0 1,0 0-1,-1 0 0,1 0 1,0 1-1,0-1 1,0 0-1,-1 0 1,1 0-1,0 0 0,0 0 1,-1 0-1,1 0 1,0 0-1,0 0 1,-1 0-1,1 0 0,0 0 1,0 0-1,-1-1 1,1 1-1,0 0 1,0 0-1,-1 0 0,1 0 1,0 0-1,0 0 1,0-1-1,-1 1 1,1 0-1,0 0 0,0 0 1,0 0-1,0-1 1,-1 1-1,6 23-328,-2-19 294,0 1 0,1-1 0,-1 1 0,1-1 0,0-1 0,1 1 0,-1 0 0,1-1-1,-1 0 1,1 0 0,0 0 0,0-1 0,0 1 0,6 1 0,-4-2-1171,1 0-1,-1 0 1,1-1 0,-1 0 0,13 1 0,-3-2-5238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7911,'3'-1'1137,"1"1"0,-1-1-1,0 1 1,0-1-1,0 0 1,0 0 0,0 0-1,0-1 1,5-2-1,44-36 1958,-32 24-2056,-11 9-853,51-44 118,-57 48-242,0 0 0,0 0 1,0 0-1,0-1 0,0 1 0,-1-1 0,0 0 0,0 0 0,0 0 0,0 0 0,-1 0 0,1 0 0,-1 0 0,1-8 0,-19 17 30,5 5-111,0 1 0,1 1 0,0 0 0,1 0 0,0 1 0,1 0 0,1 1 0,0 0 0,1 0 1,-10 26-1,15-34 113,0-1 1,0 1-1,1-1 1,0 1-1,0 0 1,0-1-1,1 1 1,0 11-1,0-16-62,1 1 0,-1 0-1,1-1 1,0 1 0,-1-1-1,1 1 1,0-1-1,0 1 1,0-1 0,0 1-1,0-1 1,0 0 0,0 0-1,1 1 1,-1-1-1,0 0 1,1 0 0,-1 0-1,1-1 1,-1 1 0,1 0-1,-1 0 1,1-1-1,-1 1 1,1-1 0,0 0-1,-1 1 1,1-1 0,0 0-1,-1 0 1,1 0-1,2 0 1,7 1-279,-1-1 1,1-1-1,0 1 1,0-2-1,-1 1 0,1-2 1,0 1-1,14-7 0,-13 4-1396,-1-1-1,0 0 0,0 0 0,11-11 1,12-11-6786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13805,'0'0'3587,"0"49"-1056,0-16-930,0 6-255,0 6-193,-6 4-256,2 2-97,-1-3-95,1-1-257,2-6-287,-2-5-97,4-6-545,0-11-576,0-5-512,4-11-1827,7-3-2561,-1-8-8649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11819,'0'0'3086,"0"8"277,0 0-2882,-1-1-1,1 1 1,-2 0 0,1-1 0,-1 1 0,0-1-1,0 0 1,-1 0 0,0 0 0,0 0-1,-1 0 1,0 0 0,0-1 0,0 0-1,-1 0 1,-8 8 0,16-15-461,-1 0-1,0 0 1,0 0-1,1 0 1,-1 0-1,0 1 1,1-1 0,-1 1-1,1 0 1,-1 0-1,1 0 1,-1 0-1,1 0 1,-1 0-1,1 0 1,-1 1 0,0 0-1,1-1 1,-1 1-1,0 0 1,1 0-1,-1 0 1,0 0 0,0 1-1,0-1 1,4 3-1,-3-2-41,0 1-1,0-1 1,0 0 0,0 1-1,0 0 1,-1 0-1,1 0 1,-1 0 0,0 0-1,1 0 1,-1 0-1,-1 1 1,1-1 0,0 1-1,-1 0 1,0-1-1,0 1 1,0 0-1,0 5 1,-1-6 108,-1 0 1,1 0-1,-1 0 0,0 0 0,0 0 0,0 0 1,-1 0-1,1 0 0,-1-1 0,1 1 1,-1 0-1,0-1 0,0 0 0,0 1 0,0-1 1,0 0-1,-1 0 0,1 0 0,-1 0 1,1-1-1,-1 1 0,0-1 0,0 1 0,0-1 1,1 0-1,-1 0 0,0 0 0,0-1 1,-1 1-1,-4 0 0,1 0-91,0 0-1,-1-1 1,1 1-1,-1-1 1,-11-2-1,15 1-373,-1 1 0,1-1-1,-1-1 1,1 1-1,-1-1 1,1 1 0,0-1-1,-7-5 1,-17-15-5643,-4-7-5567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19026,'0'0'4516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15054,'0'0'7463,"3"72"-6374,-3-33-224,-3 5-448,1 1-257,2-4-224,0-9-2467,2-10-5669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5221,'-10'4'8798,"5"-2"-8477,-74 40 5047,72-38-4793,-1 1 1,1 0 0,0 1-1,0 0 1,0 0-1,1 0 1,0 1-1,-10 14 1,15-20-557,1 0 1,-1 0 0,1 0-1,0 0 1,-1 0 0,1 0-1,0 0 1,0 0-1,-1 0 1,1 0 0,0 0-1,0 0 1,0 0 0,0 0-1,0 0 1,0 0 0,1 0-1,-1 0 1,0 0 0,1 0-1,-1 0 1,0 0 0,1 0-1,-1 0 1,1 0 0,-1 0-1,1 0 1,0 0 0,-1 0-1,1-1 1,0 1 0,0 0-1,0 0 1,-1-1 0,1 1-1,0-1 1,0 1 0,0-1-1,0 1 1,0-1 0,0 0-1,0 1 1,0-1 0,0 0-1,2 1 1,60 8 409,-49-7-417,12 0-42,0 0-1,31-2 1,-56 0 42,0 0 0,0 0 1,0 0-1,0 0 0,0 0 0,0-1 0,0 1 0,0 0 0,1-1 1,-1 1-1,0 0 0,0-1 0,0 0 0,0 1 0,-1-1 0,1 1 1,0-1-1,0 0 0,0 0 0,0 1 0,-1-1 0,1 0 0,0 0 1,-1 0-1,1 0 0,0-1 0,0 0 16,-1 0 1,0 0-1,0 0 0,0-1 0,0 1 1,0 0-1,0 0 0,0 0 1,0 0-1,-1 0 0,1 0 1,-1 0-1,-1-2 0,-1-3-217,0-1 0,-1 1 1,0 0-1,0 1 0,-1-1 0,-7-8 0,11 13 172,0 1 0,1 0-1,-1 0 1,1 0 0,-1-1 0,1 1-1,0 0 1,-1 0 0,1-1-1,0 1 1,0 0 0,0-1 0,0 1-1,0 0 1,0-1 0,1 1 0,-1 0-1,0 0 1,1-1 0,-1 1-1,0 0 1,1 0 0,0-1 0,-1 1-1,1 0 1,0 0 0,-1 0 0,1 0-1,2-1 1,4-16 140,-7 18-91,-57-8 470,51 9-489,-1 0 0,1 1 0,0 0 0,-1 0-1,1 1 1,0-1 0,1 2 0,-1-1 0,0 0 0,1 1 0,0 0 0,0 0 0,0 1 0,0-1-1,1 1 1,0 0 0,0 1 0,0-1 0,0 1 0,1-1 0,0 1 0,0 0 0,-3 11 0,6-16-30,0 0 0,0 0 0,-1 0 1,1 0-1,0 0 0,0 0 1,0 0-1,1 0 0,-1 0 1,0 0-1,0 0 0,1 0 1,-1 0-1,0 0 0,1 0 0,-1 0 1,1 0-1,-1 0 0,1 0 1,-1 0-1,1-1 0,0 1 1,0 0-1,-1 0 0,1-1 0,0 1 1,0 0-1,0-1 0,0 1 1,0-1-1,0 1 0,1-1 1,-1 1-382,0-1 1,0 0 0,1 1 0,-1-1-1,0 0 1,0 0 0,1 0 0,-1 0 0,0 0-1,1 0 1,-1-1 0,0 1 0,0 0-1,1-1 1,-1 1 0,0 0 0,0-1-1,3-1 1,10-10-7183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220 201 12588,'0'0'3481,"1"-11"175,2-36-810,-3 45-2729,0 0 1,0-1 0,-1 1-1,1 0 1,-1 0 0,1 0 0,-1-1-1,0 1 1,0 0 0,0 0-1,0 0 1,0 0 0,0 1-1,-1-1 1,1 0 0,-1 0 0,1 1-1,-1-1 1,0 1 0,0-1-1,1 1 1,-1 0 0,0 0-1,0 0 1,0 0 0,0 0 0,0 0-1,-1 0 1,1 1 0,0-1-1,0 1 1,0-1 0,-4 1-1,1-1-111,-1 0 0,0 1 0,0 0 0,0 0 0,1 0 0,-1 1 0,0 0 0,0 0 0,1 0 0,-1 1 0,-6 2 0,6 0-38,0 1 1,0-1-1,0 1 1,0 1-1,1-1 1,0 1-1,0-1 1,0 2-1,1-1 1,0 0-1,0 1 1,1 0 0,-5 12-1,3-6-86,1 0-1,0 1 0,1-1 1,0 1-1,1 0 1,0 21-1,1-34 109,1 0 0,0 0 1,0 1-1,0-1 0,0 0 0,0 1 0,0-1 0,0 0 0,1 1 0,-1-1 0,0 0 0,1 0 0,-1 1 0,1-1 0,-1 0 0,1 0 0,0 0 0,-1 0 0,1 0 1,0 0-1,0 0 0,0 0 0,0 0 0,0 0 0,0 0 0,0 0 0,0-1 0,0 1 0,0 0 0,0-1 0,1 1 0,-1-1 0,0 0 0,0 1 0,1-1 1,-1 0-1,0 1 0,0-1 0,1 0 0,-1 0 0,0 0 0,1 0 0,-1 0 0,0-1 0,1 1 0,-1 0 0,0-1 0,0 1 0,2-1 0,5-2 12,-1 0 0,0 0 1,0 0-1,-1-1 0,1 1 0,-1-2 0,8-6 0,2-3 32,0-2 0,-1 0 0,-1-1-1,-1-1 1,-1 0 0,11-21 0,-15 26 27,-1-2 0,-1 1 0,-1-1 1,0 0-1,0 0 0,-2-1 0,0 1 0,-1-1 1,1-18-1,-15 81-501,3-17 399,-6 68-117,15-89-27,-1 1 0,1-1 1,0 0-1,1 0 0,0 0 1,0 0-1,1 0 1,5 15-1,-6-22-110,0 0 1,0 0-1,0-1 1,1 1-1,-1 0 0,0-1 1,1 1-1,-1-1 1,1 1-1,-1-1 0,1 0 1,0 0-1,0 0 1,0 0-1,-1 0 1,1 0-1,0 0 0,0 0 1,0-1-1,0 1 1,3 0-1,18 0-5999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12107,'0'0'4180,"-3"9"-806,-8 29-849,11-37-2474,0 0 0,-1-1 0,1 1 0,0 0 0,0 0 0,0 0 0,1-1 1,-1 1-1,0 0 0,0 0 0,0-1 0,0 1 0,1 0 0,-1 0 0,0-1 0,1 1 0,-1 0 0,1 0 0,-1-1 0,0 1 0,1-1 0,0 1 0,-1 0 0,1-1 0,-1 1 0,1-1 0,0 1 0,-1-1 0,1 0 0,0 1 0,-1-1 0,1 0 0,0 1 0,0-1 0,-1 0 0,1 0 0,0 0 0,0 1 0,0-1 0,-1 0 0,1 0 0,0 0 0,0 0 0,0-1 0,1 1 0,36-5 586,-32 3-607,0 0-1,0 0 1,0-1-1,0 0 0,-1 0 1,1-1-1,-1 0 0,0 0 1,0 0-1,0 0 0,0-1 1,-1 0-1,0 0 1,0 0-1,0 0 0,-1-1 1,0 1-1,0-1 0,0 0 1,-1 0-1,0 0 0,0 0 1,0 0-1,-1-1 1,2-11-1,-3 17-67,0 1 0,0 0 0,0-1 0,0 1 0,0-1 0,0 1 0,-1 0 0,1-1 0,0 1 0,0 0 0,0-1 0,0 1 0,0 0 0,-1-1 0,1 1 0,0 0 0,0-1 0,0 1 0,-1 0 0,1 0 0,0-1 0,0 1 0,-1 0 0,1 0 0,0-1 0,-1 1 0,1 0 0,0 0 0,-1 0 0,1 0 0,0 0 0,-1-1 0,1 1 0,-1 0 0,1 0 0,0 0 0,-1 0 0,1 0 0,0 0 0,-1 0 0,1 0 0,-1 0 0,1 0 0,0 1 0,-1-1 0,1 0 0,0 0 0,-1 0 0,1 0 0,0 0 0,-1 1 0,1-1 0,0 0 0,0 0 0,-1 1 0,1-1 0,0 0 0,-1 0 0,1 1 0,0-1 0,0 0 0,-1 1 0,-19 19-1107,4 8 1188,1 0 1,2 1 0,1 0 0,-11 38-1,23-66-27,0-1 0,0 0 0,-1 1 0,1-1-1,0 1 1,0-1 0,0 1 0,-1-1 0,1 1 0,0-1-1,0 1 1,0-1 0,0 1 0,0 0 0,0-1 0,0 1-1,0-1 1,0 1 0,1-1 0,-1 1 0,0-1-1,0 1 1,0-1 0,0 1 0,1-1 0,-1 0 0,0 1-1,1-1 1,-1 1 0,0-1 0,1 1 0,-1-1-1,0 0 1,1 1 0,-1-1 0,1 0 0,-1 0 0,1 1-1,-1-1 1,0 0 0,2 1 0,25-9 421,29-26-57,-55 33-372,34-26 20,-25 19-25,0-1-1,0 2 1,0-1 0,1 2 0,1-1 0,-1 1 0,1 1-1,18-6 1,-30 11-1,1 0 1,0 0-1,-1 0 0,1 0 1,-1 0-1,1 0 0,0 0 0,-1 0 1,1 0-1,0 0 0,-1 1 0,1-1 1,-1 0-1,1 0 0,0 1 0,-1-1 1,1 0-1,-1 0 0,1 1 1,-1-1-1,1 1 0,-1-1 0,1 1 1,-1-1-1,0 1 0,1-1 0,-1 1 1,1-1-1,-1 1 0,0-1 0,0 1 1,1-1-1,-1 1 0,0 0 0,0-1 1,0 1-1,0-1 0,1 2 1,0 35 141,-1-34-44,-1-1 0,1 1 0,0-1-1,0 1 1,0 0 0,0-1 0,0 1-1,0-1 1,1 1 0,0-1 0,-1 1-1,1-1 1,0 1 0,0-1 0,0 0-1,0 0 1,3 4 0,-2-5 23,0 0 1,0-1 0,1 1-1,-1-1 1,0 1-1,0-1 1,0 0 0,1 0-1,-1 0 1,0 0 0,0-1-1,1 1 1,-1-1-1,0 1 1,0-1 0,0 0-1,0 0 1,0 0 0,0 0-1,2-1 1,44-32 675,-23 15-794,-24 17-26,1 1-1,-1 0 0,1 0 0,0 0 0,-1 0 1,1 0-1,0 0 0,0 0 0,0 1 0,0-1 1,0 1-1,-1-1 0,1 1 0,0 0 0,0-1 1,0 1-1,0 0 0,0 1 0,0-1 1,2 0-1,-2 2-6,-1-1 1,0 0 0,0 1 0,0-1 0,0 0-1,0 1 1,0-1 0,0 1 0,-1 0-1,1-1 1,0 1 0,-1 0 0,0-1-1,1 1 1,-1 0 0,0-1 0,0 1-1,0 0 1,0 0 0,0-1 0,0 4-1,0 0-74,0 0-86,0 1-1,0 0 1,0-1-1,-1 1 0,0-1 1,0 1-1,0-1 1,-4 10-1,6-22-10397,7-9 1201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9417,'0'0'5984,"-4"12"-1676,-5 10-2870,2-9-438,1 0-1,0 1 1,2 0-1,-1 0 1,2 0-1,-3 20 1,7-33-958,1-1-1,0 0 1,0 1 0,0-1-1,0 0 1,0 0 0,0 0 0,0 0-1,0-1 1,0 1 0,0 0-1,-1-1 1,1 1 0,0-1 0,2-1-1,15-8 232,0-2-1,25-19 0,-29 19-283,1 1-1,0 0 0,0 1 0,20-8 0,-8 13-249,-27 5 260,-1 1 1,1-1-1,-1 0 1,1 0-1,-1 0 1,1 1-1,-1-1 1,1 0-1,-1 1 1,1-1 0,-1 0-1,0 1 1,1-1-1,-1 1 1,1-1-1,-1 1 1,0-1-1,1 1 1,-1-1-1,0 1 1,0-1-1,0 1 1,1-1-1,-1 1 1,0-1-1,0 2 1,0 3 25,0 1 0,-1-1-1,1 1 1,-1-1 0,-1 0 0,-2 10 0,-4 19-261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62 11435,'0'0'11712,"-4"12"-11520,-3 8-158,1 0 0,0 1-1,2-1 1,1 1-1,0 0 1,1 34-1,2-54-30,0 0 0,0 0 0,0 0 0,0 0 0,1 0 0,-1 0-1,0 0 1,1 0 0,-1 0 0,0 0 0,1 0 0,-1 0 0,1 0 0,0 0 0,-1-1-1,1 1 1,0 0 0,-1 0 0,1-1 0,0 1 0,0 0 0,0-1 0,-1 1 0,1-1-1,0 1 1,0-1 0,2 1 0,-1 0 14,1-1 0,0 0-1,-1 0 1,1 0 0,-1 0 0,1 0 0,0-1-1,-1 1 1,1-1 0,4-1 0,1-1 39,1-1 0,-1 1 1,0-2-1,0 1 0,11-9 1,-11 5-71,-1-1 1,1 1 0,-2-1 0,1 0 0,-1-1 0,-1 0 0,0 1 0,0-2 0,-1 1 0,4-14-1,-12 42-102,1 0 1,0 1-1,2-1 0,0 1 0,1-1 0,3 28 0,-3-45 157,1 1 0,-1-1 0,1 1 0,0-1 0,-1 1-1,1-1 1,0 1 0,0-1 0,0 1 0,0-1 0,0 0 0,0 1 0,0-1 0,1 0 0,-1 0 0,0 0 0,1 0-1,-1 0 1,0 0 0,1-1 0,0 1 0,-1 0 0,1-1 0,-1 1 0,1-1 0,0 0 0,-1 1 0,1-1 0,0 0-1,-1 0 1,1 0 0,0 0 0,-1 0 0,1 0 0,0-1 0,-1 1 0,1-1 0,-1 1 0,1-1 0,-1 1 0,3-2-1,3-1 172,-1 1 0,1-1 0,-1 0 0,0 0 0,0-1-1,0 0 1,-1 0 0,10-9 0,-9 6-128,1-1 1,-2 0 0,1 0 0,-1-1-1,0 0 1,-1 0 0,0 0-1,0 0 1,-1-1 0,-1 1-1,1-1 1,-1 0 0,-1 1 0,1-13-1,-2 22-87,0 0-1,-1 0 0,1 0 0,0 1 1,0-1-1,0 0 0,0 0 0,0 0 1,-1 0-1,1 1 0,0-1 0,0 0 1,0 0-1,0 0 0,-1 0 0,1 0 1,0 0-1,0 0 0,0 0 0,-1 1 1,1-1-1,0 0 0,0 0 1,0 0-1,-1 0 0,1 0 0,0 0 1,0 0-1,0 0 0,-1 0 0,1-1 1,0 1-1,0 0 0,-1 0 0,1 0 1,0 0-1,0 0 0,0 0 0,0 0 1,-1 0-1,1 0 0,0-1 0,0 1 1,0 0-1,0 0 0,-1 0 0,1 0 1,0-1-1,0 1 0,0 0 1,0 0-1,0 0 0,0 0 0,0-1 1,0 1-1,0 0 0,-1 0 0,1 0 1,0-1-1,0 1 0,0 0 0,0 0 1,0-1-1,0 1 0,-9 11-94,8-9 95,0 0 0,1 0 0,-1 0 0,1-1 1,-1 1-1,1 0 0,-1 0 0,1 0 1,0 0-1,0 0 0,0 0 0,0 0 0,0 0 1,0 0-1,1 0 0,0 3 0,0-4 8,-1 0 0,1 0-1,0 0 1,0-1-1,-1 1 1,1 0 0,0-1-1,0 1 1,0 0 0,0-1-1,0 1 1,-1-1-1,1 1 1,0-1 0,0 0-1,0 1 1,0-1 0,1 0-1,-1 0 1,0 0-1,0 0 1,0 0 0,0 0-1,0 0 1,0 0 0,0 0-1,0 0 1,0 0-1,0-1 1,1 0 0,0 0 0,0 0 1,-1 0-1,1 0 0,0 0 1,-1 0-1,1-1 1,-1 1-1,0-1 0,1 1 1,-1-1-1,0 0 1,0 1-1,0-1 0,0 0 1,0 0-1,-1 0 1,2-3-1,7-34 31,-13 14 1518,2 27-373,1 15-1321,0 4 139,0-13-2,1 0 1,0 1-1,0-1 0,1 0 1,0 0-1,4 13 0,-4-19 5,-1-1 0,1 1-1,0 0 1,0-1 0,0 1 0,0-1-1,0 0 1,1 1 0,-1-1-1,0 0 1,1 0 0,-1 0 0,1 0-1,-1 0 1,1 0 0,-1 0 0,1 0-1,0 0 1,-1-1 0,1 1-1,0-1 1,0 1 0,-1-1 0,1 0-1,0 0 1,0 0 0,0 0 0,-1 0-1,1 0 1,0 0 0,0 0-1,-1-1 1,1 1 0,0-1 0,3-1-1,-1 0 3,1 0 0,-1 0 0,1-1 0,-1 1 0,0-1 0,0 0 0,0 0 0,-1-1 0,1 1 0,-1-1-1,1 0 1,-1 0 0,-1 0 0,6-8 0,1-5-16,0 0-1,9-26 1,-12 18-161,-16 35-58,-19 39 79,25-42 150,1 0-1,-1 0 0,2 1 1,-1-1-1,1 1 0,0 0 1,0-1-1,1 1 0,0 0 1,1 0-1,0 13 0,1-20 5,0 0 0,1 0-1,-1-1 1,0 1-1,0 0 1,0-1 0,1 1-1,-1-1 1,0 1-1,1-1 1,-1 0 0,0 0-1,1 0 1,-1 1-1,0-1 1,1 0 0,-1-1-1,0 1 1,2 0-1,28-3 32,12-11-13,-37 11-23,0 0-1,0 1 0,1-1 1,-1 2-1,1-1 0,-1 1 1,1 0-1,0 0 0,-1 1 1,1-1-1,0 2 0,9 0 1,-8 8-34,-4-2 155,4-16 78,1-11-125,-1 0-1,-1 0 0,-1-1 0,0 0 0,-1 0 0,2-37 1,30 57-381,-19 2-43,23-1-1848,-18-6-4422,-14-3-455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15695,'-4'-2'3651,"1"2"-640,10 0-3844,3 4-3971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13549,'0'0'9678,"-6"9"-9042,-12 22-55,0 1 0,2 0 0,-13 38 0,20-47-208,1 1 1,2 1-1,0-1 0,1 1 1,-2 43-1,7-67-364,0 0 0,0 0 0,0 0 0,0 0 0,0 0 0,0 0 0,0 0 1,1 0-1,-1 0 0,0 0 0,1 0 0,-1 0 0,0 0 0,1-1 0,-1 1 0,1 0 0,-1 0 0,1 0 0,0-1 1,-1 1-1,1 0 0,0 0 0,0-1 0,-1 1 0,1-1 0,0 1 0,0-1 0,0 1 0,0-1 0,1 1 0,1 0 48,-1-1 0,1 0 0,0 0 0,0 0 0,0 0 0,-1 0 0,1-1 0,0 1 0,0-1 0,5-1 0,2-2 83,0 0 0,0-1-1,0 0 1,16-12 0,57-59 31,-83 75-176,1 1 0,-1-1 0,1 1 0,-1-1 0,1 1 0,-1-1 0,1 1 0,-1-1 0,1 1 0,0-1 0,-1 1 0,1 0 0,-1-1 0,1 1 0,0 0 0,0 0 0,-1 0 0,1-1 0,0 1 0,-1 0 0,1 0 0,0 0 0,-1 0 0,1 0 0,0 0 0,0 0 0,1 1 0,6 17-80,-9 44 52,0-46 61,1-13-247,0-1 1,0 1-1,0-1 0,0 1 1,0-1-1,1 0 0,-1 1 1,1-1-1,-1 1 0,1-1 1,1 3-1,-1-4-306,0-1-1,1 1 1,-1 0 0,0-1 0,0 1-1,0-1 1,0 1 0,1-1 0,-1 0-1,0 1 1,0-1 0,1 0-1,-1 0 1,0 0 0,1 0 0,-1 0-1,0 0 1,0 0 0,1-1 0,-1 1-1,0 0 1,0-1 0,3 0 0,14-6-11145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9673,'0'0'5995,"-8"5"-2365,-3 1-2884,1 1 0,0 1 0,0-1 0,-12 15-1,18-18-583,0 0 1,1 1-1,-1-1 0,1 1 0,0 0 0,0-1 0,1 1 0,0 0 0,0 1 0,0-1 0,0 0 0,1 1 1,0-1-1,-1 10 0,2-14-158,0-1 0,0 1 0,0 0 0,0-1 0,0 1-1,0 0 1,0-1 0,0 1 0,0 0 0,0-1 0,1 1 0,-1-1 0,0 1 0,1 0 0,-1-1 0,0 1 0,1-1 0,-1 1 0,1-1 0,-1 1 0,0-1 0,1 0 0,-1 1 0,1-1 0,-1 1 0,1-1 0,0 0-1,-1 1 1,1-1 0,-1 0 0,1 0 0,1 1 0,25-4 201,-20 0-149,0 0-1,1 0 0,-2 0 0,1-1 1,7-5-1,2-6 1,-1-1-1,-1 0 1,0-1-1,14-23 1,-17 30-183,-13 27-152,-11 26-127,10-36 401,0-1-92,0 0 0,1 1 0,0-1 0,0 1 0,0 0 0,1 0 0,0 0 0,0 0 0,0 0 0,1 0 0,1 14 0,1-21-244,-1 1 1,0 0-1,1-1 0,-1 1 0,0-1 1,1 1-1,-1-1 0,1 1 1,-1-1-1,1 0 0,-1 0 0,1 0 1,-1 0-1,1 0 0,-1 0 0,1 0 1,-1 0-1,1-1 0,-1 1 1,0 0-1,1-1 0,1 0 0,12-14-4714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13549,'0'0'2899,"-5"13"-689,-7 17-1446,1-4 198,1 0 0,1 0-1,1 1 1,2 0-1,-5 39 1,11-65-928,0 1 1,0-1-1,1 1 1,-1 0-1,0-1 1,1 1-1,0-1 1,-1 1 0,1-1-1,0 1 1,-1-1-1,1 0 1,0 1-1,0-1 1,0 0-1,0 0 1,1 0-1,-1 0 1,0 0-1,0 0 1,1 0-1,-1 0 1,0 0-1,1 0 1,-1-1-1,1 1 1,-1-1-1,1 1 1,-1-1-1,1 1 1,0-1-1,-1 0 1,4 0 0,7 1 125,1 0 1,0-1 0,19-2 0,-8 0-617,-23 1 432,0 1-1,1 0 0,-1 0 1,0 0-1,0 0 1,1 0-1,-1 0 1,0 0-1,1 0 0,-1 0 1,0 0-1,0 1 1,1-1-1,-1 0 1,0 1-1,0-1 1,0 1-1,0 0 0,0-1 1,0 1-1,1 0 1,-2 0-1,1 0 1,0-1-1,0 1 0,0 0 1,0 0-1,0 0 1,-1 0-1,1 1 1,0-1-1,0 2 1,-1-1 68,-1 0 0,1 0 1,0 0-1,-1-1 0,0 1 1,1 0-1,-1 0 0,0 0 1,0-1-1,0 1 1,0 0-1,0-1 0,0 1 1,0-1-1,-1 1 0,1-1 1,-1 0-1,1 1 1,-1-1-1,1 0 0,-4 1 1,-2 3 235,-1-1 0,0 0 0,0-1 0,0 0 1,0 0-1,0 0 0,-15 1 0,19-3-395,0-1 0,0 0 0,-1 0 0,1 0 0,0 0-1,0-1 1,-8-1 0,10 1-281,0 0 0,0 1 0,0-1 0,0 0 0,1 0 0,-1 0-1,0 0 1,1-1 0,-1 1 0,1 0 0,-1-1 0,1 1 0,-1-1 0,1 0 0,0 1 0,-2-4-1,-3-12-7840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13613,'0'0'14141,"0"4"-13917,0-4-213,0 1 0,-1-1-1,1 0 1,0 1 0,0-1-1,0 1 1,0-1 0,0 1-1,0-1 1,0 1 0,0-1-1,1 1 1,-1-1 0,0 1-1,0-1 1,0 0 0,0 1-1,1-1 1,-1 1 0,0-1-1,0 1 1,1-1 0,-1 0-1,0 1 1,1-1 0,-1 0-1,0 1 1,1-1 0,-1 0-1,1 0 1,-1 1 0,0-1-1,1 0 1,-1 0 0,1 0-1,-1 0 1,1 1 0,-1-1-1,1 0 1,-1 0 0,1 0-1,22-13 354,-20 11-384,0-1-1,0 0 0,-1 0 1,1 0-1,-1 0 0,1 0 1,-1-1-1,0 1 0,0-1 1,0 1-1,-1-1 0,0 0 1,1 0-1,0-4 0,-2 7-26,0 1-1,0 0 0,0-1 1,0 1-1,0-1 0,0 1 0,0 0 1,0-1-1,-1 1 0,1 0 1,0-1-1,0 1 0,0 0 1,0-1-1,-1 1 0,1 0 0,0 0 1,0-1-1,0 1 0,-1 0 1,1-1-1,0 1 0,0 0 1,-1 0-1,1 0 0,0-1 0,-1 1 1,1 0-1,0 0 0,-1 0 1,1 0-1,0 0 0,-1 0 1,1 0-1,0-1 0,-1 1 1,1 0-1,0 0 0,-1 0 0,1 0 1,-1 0-1,1 1 0,0-1 1,-1 0-1,1 0 0,0 0 1,-1 0-1,1 0 0,0 0 0,-1 1 1,1-1-1,0 0 0,0 0 1,-1 0-1,1 1 0,0-1 1,-1 0-1,1 0 0,0 1 1,0-1-1,0 0 0,-1 1 0,1-1 1,0 0-1,0 1 0,-21 19-242,14-12 317,1 0-1,0 0 0,0 1 0,1 0 1,0 0-1,1 0 0,0 1 0,0 0 1,1-1-1,0 1 0,-1 13 0,4-22-17,0 0-1,0 0 1,0 0-1,0-1 1,0 1-1,0 0 0,0 0 1,1 0-1,-1 0 1,0 0-1,1 0 1,-1-1-1,1 1 1,-1 0-1,0 0 1,1-1-1,0 1 0,-1 0 1,1-1-1,-1 1 1,1 0-1,0-1 1,0 1-1,-1-1 1,1 1-1,0-1 1,0 0-1,1 1 0,33 4 570,-22-6-324,1-1-1,-1 0 0,16-6 1,1-3-154,-1-2 0,51-29 1,19-10-109,-99 55 15,-1 0-1,1 1 1,-1-1-1,0 0 0,0 0 1,0 0-1,0 0 1,-1 0-1,-2 4 0,2-5 35,1 1-1,-1-1 1,0 1-1,1 0 1,-1-1-1,1 1 1,0 0-1,0 0 1,0 0-1,0 0 1,0 0-1,1 0 1,-1 4-1,2-6-13,0 0 0,0 1 0,0-1 0,0 0 0,0 0-1,0 0 1,0 0 0,0 0 0,0 0 0,1-1 0,-1 1-1,0 0 1,1-1 0,-1 1 0,0-1 0,1 1 0,-1-1-1,1 1 1,-1-1 0,1 0 0,-1 0 0,1 0 0,-1 0-1,1 0 1,-1 0 0,0 0 0,1 0 0,1-1 0,12 0-13,-1-1 1,0 0 0,-1-1 0,19-6-1,-18 5-691,-1 0-1,1 1 0,0 0 0,20 0 1,-34 3 652,0 0 1,1 0-1,-1 0 1,0 0 0,1 1-1,-1-1 1,0 0 0,1 0-1,-1 0 1,0 1 0,0-1-1,1 0 1,-1 0 0,0 1-1,0-1 1,1 0 0,-1 0-1,0 1 1,0-1 0,0 0-1,1 1 1,-1-1 0,0 0-1,0 1 1,0-1 0,0 0-1,0 1 1,0-1-1,0 0 1,0 1 0,0-1-1,0 0 1,0 1 0,0-1-1,0 1 1,0-1 0,0 0-1,0 1 1,0-1 0,0 0-1,0 1 1,-1-1 0,1 0-1,0 1 1,0-1 0,-8 17-2956,-3-7-3256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9737,'0'0'4073,"0"13"-1644,-4 32-397,-3 0-1,-1-1 0,-19 61 0,23-94-1686,0 0 68,1 1 0,0-1 1,0 1-1,1 0 0,-1 22 0,4-34-395,-1 1 0,1 0 0,-1-1 0,1 1 0,0-1 0,-1 1 0,1 0 0,-1-1 0,1 1 0,0-1 0,0 0 0,-1 1 0,1-1 0,0 0 0,0 1 0,-1-1 0,1 0 0,0 0 0,0 1 0,0-1 0,0 0 0,-1 0 0,1 0 0,0 0 0,0 0 0,0 0 0,-1-1 0,1 1 0,0 0 0,0 0 0,0-1 0,-1 1 0,1 0 0,0-1 0,0 1 0,0-1 0,32-13 325,-18 3-350,-2 0 0,1-1 0,-2-1 0,0 0 0,0-1 0,11-17 0,-2 4-552,-22 36 318,1-1 0,-1 1-1,0 0 1,-1-1 0,-3 10 0,-1-2 536,1 0 1,0 1-1,1 0 1,1 0-1,-2 28 0,5-44-262,0-1 0,0 1 0,0-1 0,0 1 0,1-1 0,-1 1 0,0-1 0,0 1-1,0-1 1,0 0 0,1 1 0,-1-1 0,0 1 0,0-1 0,1 1 0,-1-1 0,0 0-1,1 1 1,-1-1 0,0 0 0,1 1 0,-1-1 0,0 0 0,1 1 0,-1-1 0,1 0 0,-1 0-1,1 0 1,-1 1 0,1-1 0,-1 0 0,1 0 0,-1 0 0,1 0 0,24-3 889,21-16-43,-29 5-853,-1-1 0,-1 0 1,0-1-1,0-1 1,-2-1-1,19-31 1,3-3-645,-41 62 559,1 0 0,0 0-1,0 1 1,1 0 0,0-1 0,1 1-1,0 0 1,1 1 0,-1 11 0,3-22 67,0 0 0,0 0 0,0-1 1,0 1-1,1 0 0,-1-1 0,0 1 1,0 0-1,1-1 0,-1 1 1,0 0-1,1-1 0,-1 1 0,0-1 1,1 1-1,-1-1 0,1 1 0,-1-1 1,1 1-1,0-1 0,-1 1 0,1-1 1,-1 1-1,1-1 0,0 0 1,-1 0-1,1 1 0,1-1 0,27 3 326,24-15 0,-43 8-407,-1 0 0,1-1 0,-1 0 0,0-1 0,-1 0 0,1 0-1,-1-1 1,0 0 0,-1-1 0,0 1 0,0-2 0,11-16 0,-20 23-136,-5 5 118,-8 7 6,6-1 13,-33 34 146,40-40-45,0 0-1,-1 0 1,1 0 0,0 0-1,0 0 1,1 0-1,-1 1 1,1-1 0,0 1-1,-1-1 1,2 1 0,-2 5-1,3-8-26,-1 0 0,1-1 0,0 1 0,-1 0 0,1 0 0,0 0-1,0 0 1,0-1 0,0 1 0,0 0 0,0-1 0,0 1 0,0-1 0,0 1 0,0-1-1,0 0 1,0 1 0,1-1 0,-1 0 0,0 0 0,0 0 0,0 0 0,0 0 0,3 0-1,38 2 44,-34-2-41,29 2 3,-20 0 5,0-1 1,-1-1 0,1 0-1,28-5 1,-43 4 18,-1 1 0,1-1 0,-1 0 0,1 0 0,-1 0 0,1 0 0,-1 0 0,0 0 1,1 0-1,-1 0 0,0-1 0,0 1 0,0 0 0,0-1 0,0 1 0,0-1 0,0 1 1,0-1-1,-1 0 0,1 1 0,-1-1 0,1 0 0,-1 1 0,0-1 0,1 0 0,-1 0 0,0 1 1,0-1-1,0 0 0,-1 0 0,1 1 0,0-1 0,-1-3 0,-2-10 6,-1-1-1,-10-28 0,5 18-177,4 8 69,-6-39 42,14 57-7,0 0-1,0 1 1,0-1-1,0 1 1,0 0-1,0-1 1,0 2-1,4 1 1,-7-3 33,40 10-1835,1-9-4576,-30-6-957,-6-9-6481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12812,'0'0'13891,"0"11"-13923,-8 197 597,8-207-554,1 0-1,-1 0 0,0-1 0,0 1 0,0 0 0,1 0 0,-1 0 0,0-1 0,1 1 0,-1 0 0,1-1 0,-1 1 0,1 0 0,-1-1 0,1 1 0,-1 0 1,1-1-1,-1 1 0,1-1 0,0 1 0,-1-1 0,1 0 0,0 1 0,0-1 0,-1 1 0,1-1 0,0 0 0,0 0 0,0 0 0,-1 1 0,1-1 0,0 0 1,0 0-1,0 0 0,0 0 0,-1 0 0,1 0 0,0-1 0,0 1 0,0 0 0,-1 0 0,1-1 0,0 1 0,0 0 0,-1-1 0,1 1 0,1-1 0,39-18 474,15-19-137,-37 24-213,1 0-1,1 1 0,30-13 1,-50 25-136,0 1 1,0-1 0,0 1-1,0-1 1,0 1 0,0-1-1,0 1 1,0 0 0,0 0-1,1-1 1,-1 1 0,0 0-1,0 0 1,0 0 0,0 0-1,0 0 1,0 1 0,1-1-1,-1 0 1,0 0 0,0 1-1,0-1 1,0 1 0,0-1-1,0 1 1,0-1 0,0 1-1,0-1 1,0 1 0,0 0-1,-1 0 1,1-1 0,0 1-1,0 0 1,-1 0 0,1 0-1,0 0 1,-1 0 0,1 0-1,-1 0 1,0 0 0,1 0-1,-1 0 1,0 0 0,1 0 0,-1 1-1,0-1 1,0 0 0,0 0-1,0 0 1,0 1 0,0 0-1,0 0 0,0-1 1,1 1-1,-1 0 1,0-1-1,1 1 1,-1 0-1,1-1 0,0 1 1,-1-1-1,1 1 1,0-1-1,0 0 0,0 1 1,0-1-1,0 0 1,0 1-1,0-1 0,1 0 1,-1 0-1,0 0 1,1 0-1,-1 0 1,1 0-1,-1-1 0,1 1 1,-1 0-1,1-1 1,-1 1-1,1-1 0,0 0 1,-1 1-1,4-1 1,112-5-378,-116 6 362,0-1 1,1 1-1,-1 0 1,0-1-1,0 1 1,0 0-1,0 0 1,0 0-1,0 0 1,0 0-1,0 0 1,0 0-1,0 0 1,0 0-1,0 0 1,-1 1-1,1-1 1,-1 0-1,1 1 1,-1-1-1,1 0 1,-1 1-1,0-1 1,1 0-1,-1 1 1,0-1-1,0 0 1,0 1 0,-1 2-1,1 55-736,0-43-893,0-21-3944,-1-7 2089,0-13-5793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9513,'0'0'8520,"3"-10"-6737,-1 4-1604,0 1 0,0 0 0,1 0 0,0 0 0,-1 1 0,2-1 0,-1 1 0,0-1 0,1 1 0,0 0 0,0 1 0,0-1 0,0 1 0,1-1 0,-1 1 0,1 1 1,0-1-1,0 0 0,0 1 0,0 0 0,0 1 0,1-1 0,-1 1 0,0 0 0,1 0 0,-1 0 0,8 1 0,-11 0-179,1 0 0,-1-1 0,1 1 0,-1 1 0,1-1 0,-1 0 0,1 1 1,-1-1-1,1 1 0,-1 0 0,1 0 0,-1 0 0,0 0 0,1 0 0,-1 0 0,0 1 0,0-1 1,0 1-1,0 0 0,0-1 0,0 1 0,-1 0 0,1 0 0,-1 0 0,1 0 0,-1 0 0,1 1 1,-1-1-1,1 3 0,0 2 7,0 1-1,-1 0 1,0 0 0,0 0 0,0 0-1,-1 0 1,0 0 0,-2 11 0,0-13 37,1 0 0,-1-1 0,1 1 0,-2-1 0,1 0 0,-4 6 0,4-7 38,-1 0 0,1 1 0,0 0 0,1-1 0,-1 1 0,1 0 0,0 0 0,-1 7 0,32-43 1301,-24 23-1264,-3 6-66,-1-1 0,1 0 0,-1 1 0,0-1 0,0 0 0,0-1 0,0 1 0,0 0 0,-1 0 0,1-1 0,-1 1 0,0-1 0,0 1 0,-1-1 0,1 0-1,0-4 1,-1 4-49,1 0-1,0 1 0,0-1 0,0 1 0,1-1 0,-1 1 0,1-1 0,0 1 0,2-4 0,-1 4 29,-1 0 1,0-1-1,-1 1 0,1-1 0,0 0 0,-1 1 0,0-1 1,0 0-1,1-6 0,3-26 123,-4 39-152,0 0 1,0 0-1,0-1 1,1 1 0,-1-1-1,1 1 1,0-1-1,0 1 1,0-1 0,0 0-1,0 0 1,0 0-1,1 0 1,-1-1 0,1 1-1,-1-1 1,1 1 0,-1-1-1,1 0 1,0 0-1,5 1 1,-4-1 21,1-1 0,0 0-1,0 0 1,0 0 0,0-1 0,0 0 0,0 0 0,-1 0 0,1 0-1,0-1 1,-1 0 0,5-2 0,5-4 23,0 0 0,-1-1-1,0 0 1,0-1 0,-1-1 0,-1 0 0,12-14-1,-20 21-48,1 0-3,0 0 1,-1 0-1,1-1 0,-1 1 0,0-1 1,-1 0-1,1 0 0,-1 0 0,0 0 0,2-9 1,-18 33-851,10-11 850,2 0 1,-1-1 0,1 1 0,0 0 0,0 0-1,1 0 1,0 0 0,1 16 0,0-22 22,0 0 0,0 0 0,1 1 0,-1-1 0,0 0 0,1 0 0,0 0 0,-1 1 0,1-1 0,0 0 0,0 0 0,0 0 0,1 0 0,-1 0 0,0-1 0,1 1 0,-1 0 1,1-1-1,0 1 0,-1-1 0,1 1 0,0-1 0,0 0 0,0 0 0,0 0 0,0 0 0,0 0 0,0 0 0,0 0 0,0-1 0,1 1 0,-1-1 0,0 1 0,0-1 0,3 0 0,6 0-7,-1-1-1,0 0 1,0 0-1,1-1 0,-1-1 1,0 0-1,-1 0 1,1-1-1,0 0 1,-1 0-1,0-1 1,0 0-1,0-1 1,-1 0-1,0-1 1,0 1-1,0-2 1,-1 1-1,0-1 1,-1 0-1,0 0 0,0-1 1,0 0-1,-1 0 1,-1 0-1,7-18 1,-11 26-22,1 1 0,-1 0 0,0 0 1,0-1-1,0 1 0,1 0 0,-1-1 0,0 1 1,0 0-1,0-1 0,0 1 0,0 0 1,0-1-1,0 1 0,0 0 0,0-1 0,0 1 1,0 0-1,0-1 0,0 1 0,0 0 0,0-1 1,0 1-1,0 0 0,0-1 0,0 1 0,0 0 1,-1-1-1,1 1 0,0 0 0,0 0 1,0-1-1,0 1 0,-1 0 0,1-1 0,0 1 1,0 0-1,-1 0 0,1 0 0,0-1 0,-1 1 1,1 0-1,0 0 0,-1 0 0,1 0 0,0 0 1,-1 0-1,1-1 0,0 1 0,-1 0 1,1 0-1,0 0 0,-1 0 0,1 0 0,0 0 1,-1 0-1,1 0 0,-1 1 0,-19 10-480,14-4 500,0 0-1,0 1 0,1 0 1,0 0-1,1 0 1,0 0-1,0 1 0,1 0 1,0 0-1,0 0 1,1 0-1,0 0 1,1 0-1,0 0 0,0 1 1,2 16-1,0-23 15,1 1 0,-1-1 0,1 0 0,0 0 0,0-1 0,0 1 0,0 0 0,0-1 0,0 1 0,1-1 0,-1 1 0,1-1-1,0 0 1,0 0 0,0-1 0,0 1 0,0 0 0,0-1 0,0 0 0,0 0 0,1 0 0,-1 0 0,0 0 0,4 0 0,7 1-104,0 0-1,0-1 1,0-1 0,20-1 0,-31 1-184,-1 0-1,0-1 1,1 1 0,-1-1 0,1 1-1,-1-1 1,0 0 0,1 0 0,-1 0-1,0 0 1,0 0 0,0 0 0,0-1-1,0 1 1,0-1 0,0 1 0,0-1-1,0 0 1,2-3 0,6-22-6468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14798,'0'0'6342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12011,'0'0'3454,"0"7"16,-4 27-1009,4-34-2390,0 1 0,0-1 0,0 1 0,0 0-1,0-1 1,0 1 0,0-1 0,0 1 0,1-1-1,-1 1 1,0-1 0,0 1 0,0-1 0,1 1-1,-1-1 1,0 1 0,1-1 0,-1 1 0,0-1 0,1 1-1,-1-1 1,0 0 0,1 1 0,-1-1 0,1 0-1,-1 1 1,1-1 0,-1 0 0,1 1 0,0-1-1,23 1 1202,19-13 717,-33 7-1760,0 0 0,-1 0 0,0-1 1,-1 0-1,1-1 0,-1 0 0,0-1 0,-1 1 0,13-17 0,-16 19-217,-1-2-1,1 1 1,-1 0 0,0 0-1,0-1 1,0 0 0,-1 0-1,-1 1 1,1-1-1,-1 0 1,0 0 0,0-1-1,-1 1 1,0 0-1,-1-12 1,1 19-50,0-1 0,-1 0-1,1 1 1,0-1 0,0 1 0,0-1-1,0 1 1,-1-1 0,1 0 0,0 1-1,0-1 1,-1 1 0,1-1 0,0 1-1,-1-1 1,1 1 0,-1 0 0,1-1-1,-1 1 1,1-1 0,-1 1 0,1 0-1,-1-1 1,1 1 0,-1 0 0,1 0-1,-1-1 1,1 1 0,-1 0 0,0 0-1,1 0 1,-1 0 0,1 0 0,-1 0 0,0 0-1,1 0 1,-1 0 0,1 0 0,-1 0-1,0 0 1,1 0 0,-1 1 0,1-1-1,-2 0 1,-23 17-1220,14-3 1159,1 0 0,0 1 0,1 1-1,-13 27 1,19-35 99,-1 0 0,1 1 0,0 0 0,1-1 0,0 1 0,1 0 0,0 0 0,0 1 0,1-1 0,0 0 0,1 11 0,0-19 3,0 1 0,0-1 0,0 1 1,0-1-1,0 1 0,0-1 0,0 0 0,0 1 1,1-1-1,-1 0 0,0 0 0,1 0 0,-1 0 1,1 0-1,-1 0 0,1-1 0,0 1 0,-1 0 0,1-1 1,0 1-1,-1-1 0,1 1 0,0-1 0,0 0 1,-1 0-1,1 0 0,0 0 0,0 0 0,-1 0 1,1-1-1,0 1 0,2-1 0,3 0 95,1 0 0,-1-1 0,0 0-1,0 0 1,0 0 0,11-7 0,2-5 166,-1-1 1,0 0 0,-2-2-1,0 0 1,19-25-1,-22 26-228,-14 16-45,0 0 0,0 0 0,0 1-1,0-1 1,0 0 0,0 1 0,0-1 0,0 0 0,0 1 0,0-1 0,0 0 0,0 0 0,0 1 0,0-1 0,0 0 0,0 1 0,0-1-1,0 0 1,0 0 0,0 1 0,1-1 0,-1 0 0,0 0 0,0 1 0,0-1 0,0 0 0,1 0 0,-1 1 0,0-1 0,0 0 0,1 0 0,-1 0-1,0 0 1,0 1 0,1-1 0,-1 0 0,0 0 0,0 0 0,1 0 0,-1 0 0,0 0 0,1 0 0,-1 0 0,0 0 0,1 0 0,-1 0-1,0 0 1,0 0 0,1 0 0,-1 0 0,0 0 0,1 0 0,-1 0 0,0 0 0,0 0 0,1 0 0,-1-1 0,0 1 0,0 0 0,1 0-1,-1 0 1,0-1 0,0 1 0,1 0 0,-1 0 0,0 0 0,0-1 0,0 1 0,1-1 0,1 42-25,1-4 196,-2-35-113,1 0 1,0 0-1,-1 0 1,1 0-1,0 0 1,0-1-1,0 1 1,0 0 0,1-1-1,-1 0 1,0 1-1,1-1 1,-1 0-1,1 0 1,-1 0-1,1-1 1,-1 1-1,1-1 1,0 1 0,-1-1-1,1 0 1,-1 0-1,1 0 1,0 0-1,-1-1 1,1 1-1,3-1 1,9-1 137,1-1 0,-1 0 0,19-7 0,22-13-119,-42 15-163,1 2 0,0 0 0,0 1 0,0 0 0,29-4 0,-44 10 85,1-1 0,0 0 0,-1 1 0,1-1 0,-1 1 0,1-1 0,-1 1 0,1 0 0,-1-1 0,1 1 0,-1-1 0,1 1 0,-1 0 0,0-1 0,1 1 0,-1 0 0,0 0 0,0-1 0,1 1 0,-1 0 0,0 0 0,0-1 0,0 1 0,0 0 0,0 0 0,0-1 0,0 1 0,0 0 0,-1 0 0,1-1 0,0 1 0,0 0 0,-1 0 0,1-1 0,-1 2 0,-7 29 66,5-7 183,3-24-217,0 0 0,0 1 0,0-1 0,1 0 0,-1 1-1,0-1 1,1 0 0,-1 0 0,0 1 0,0-1 0,1 0 0,-1 0 0,0 0 0,1 1 0,-1-1-1,1 0 1,-1 0 0,0 0 0,1 0 0,-1 0 0,0 0 0,1 0 0,-1 1 0,1-1 0,-1 0-1,0 0 1,1-1 0,-1 1 0,1 0 0,-1 0 0,1 0 0,39-20 849,-34 17-995,8-6-20,36-18-528,-18 21-3642,-32 8 4105,1 0 0,-1-1 1,0 1-1,0 0 1,0 0-1,0 0 1,-1 0-1,1-1 1,0 1-1,-1 0 1,1 0-1,-1 0 0,0-1 1,-1 4-1,-8 8-2615,-2-3-2551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15407,'0'0'13580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2787,'0'0'24183,"10"-2"-23506,2-1-589,-1-1-1,1 0 1,-1-1-1,0-1 1,0 1-1,-1-2 1,0 0-1,0 0 1,16-15-1,-20 17-58,0-1-1,0 0 1,-1-1 0,1 1-1,-1-1 1,-1 0-1,1 0 1,-1-1 0,-1 1-1,1-1 1,-1 0 0,0 0-1,-1 0 1,0 0-1,-1 0 1,2-13 0,-3 21-52,0-1 0,0 0 0,0 0 0,0 1 0,0-1 0,0 0 0,0 0 0,0 1 0,-1-1 0,1 0 0,0 1 0,0-1 0,-1 0 0,1 1 0,0-1 0,-1 0 0,1 1 0,-1-1 0,1 1 0,-1-1 0,1 0 0,-1 1 0,1-1 0,-1 1 0,1 0 0,-1-1 0,0 1 0,1-1 0,-1 1 0,0 0 0,1 0 0,-1-1 0,0 1 1,1 0-1,-1 0 0,0 0 0,0 0 0,1 0 0,-1 0 0,0 0 0,0 0 0,1 0 0,-1 0 0,0 0 0,1 0 0,-1 1 0,0-1 0,0 0 0,1 0 0,-1 1 0,-1 0 0,-2 1-58,-1 0 0,0 0 0,1 1 0,-1-1 0,1 1 0,-6 5 0,-1 3 77,0 1 0,1-1 1,1 2-1,0-1 0,-8 17 0,12-22 129,1 2-1,1-1 0,-1 0 1,1 1-1,1 0 0,-1 0 1,1 0-1,1 0 1,0 0-1,0 9 0,2-15-85,-1 0-1,1 0 0,0-1 0,0 1 0,0 0 1,0 0-1,1-1 0,-1 1 0,1-1 0,0 1 1,0-1-1,0 1 0,0-1 0,0 0 0,0 0 1,0 0-1,1 0 0,-1-1 0,1 1 0,-1-1 1,1 1-1,0-1 0,-1 0 0,1 0 0,0 0 1,0 0-1,0-1 0,4 1 0,9 3-666,0-1 0,1-1 0,28-1 0,-8-4-6771,2-11-10276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5093,'0'0'15588,"12"-7"-14334,4 0-962,-1 1-1,1 0 1,0 1-1,0 1 1,0 0-1,18-1 0,-25 4-155,0 1-1,0-1 0,0 2 0,0-1 0,0 1 0,15 4 0,-20-4-124,0 1 0,0-1 0,0 1 0,-1 0 0,1 0 0,0 0 0,-1 0 0,0 0-1,0 1 1,1-1 0,-2 1 0,1 0 0,0 0 0,0 0 0,-1 1 0,3 3-1,-4-3 4,1 0-1,0 1 0,-1-1 0,0 1 0,0-1 0,0 1 0,-1 0 0,1-1 0,-1 1 0,0 0 0,-1-1 0,1 1 1,-1 0-1,0-1 0,0 1 0,0-1 0,-1 1 0,1-1 0,-1 0 0,0 0 0,-1 0 0,1 0 0,-1 0 0,1 0 1,-5 4-1,-8 11 20,-1-2 1,-1 1 0,-28 20 0,45-37-34,-37 27-71,26-21 67,-1 1 1,2 1 0,-1 0-1,2 1 1,-12 12 0,21-22 2,-1 1 1,1-1-1,0 0 1,0 1-1,-1-1 1,1 1 0,0-1-1,0 0 1,-1 1-1,1-1 1,0 1-1,0-1 1,0 1-1,0-1 1,0 1-1,-1-1 1,1 0-1,0 1 1,0-1 0,0 1-1,0-1 1,0 1-1,1-1 1,-1 1-1,0-1 1,0 1-1,0-1 1,0 1-1,0-1 1,1 0 0,-1 1-1,0-1 1,0 1-1,1-1 1,-1 0-1,0 1 1,1-1-1,-1 0 1,0 1-1,1-1 1,-1 0-1,0 1 1,1-1 0,-1 0-1,1 0 1,-1 0-1,1 1 1,-1-1-1,1 0 1,-1 0-1,0 0 1,1 0-1,-1 0 1,1 0-1,-1 0 1,1 0 0,-1 0-1,1 0 1,38 1 141,-30-2-68,19 0 192,0-2 0,-1-1 0,1-2 0,-1 0 0,0-2 0,-1-1 1,0-1-1,27-14 0,-31 9-1813,-15 0-4084,-6 3-2184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14157,'0'0'3716,"66"0"-193,-21 0-928,15-5-770,4-2-511,4-4-898,-2 4-320,-2 1-352,-15 1-1730,-7 0-2819,-14 0-6822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10762,'-2'10'4431,"-1"16"-2104,-2 8 275,1 1 0,2 41 0,2-68-2404,0-1-1,0 1 1,1-1 0,0 1 0,1-1 0,-1 0-1,2 0 1,-1 1 0,1-1 0,0-1 0,0 1-1,0 0 1,1-1 0,0 0 0,1 0-1,-1 0 1,7 5 0,-9-8-165,1-1 0,-1 0-1,1-1 1,0 1 0,0 0 0,0-1-1,0 0 1,0 0 0,0 0 0,0 0 0,0 0-1,0 0 1,0-1 0,1 0 0,-1 1-1,0-1 1,0 0 0,1-1 0,-1 1 0,4-1-1,-2-1 87,1 0-1,0-1 1,-1 1 0,0-1-1,0 0 1,0 0-1,0-1 1,0 0-1,0 1 1,4-7 0,8-9 352,-1-1 1,-1-1 0,24-43 0,-38 62-471,16-29-241,-2 0 0,22-63-1,-36 87-3518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18033,'0'0'8969,"11"68"-8905,-5-41-449,-4-2-1056,0 0-545,4-3-1986,-3-3-1121,3-2-448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11371,'0'0'9742,"-9"0"-8167,7-1-1527,-1 1 0,0 0-1,1 0 1,-1 0 0,1 0 0,-1 1-1,0-1 1,1 1 0,-1 0 0,1 0-1,-1 0 1,1 0 0,-1 0 0,1 0-1,0 0 1,0 1 0,0-1-1,-1 1 1,1 0 0,1 0 0,-1-1-1,0 1 1,0 1 0,1-1 0,-1 0-1,1 0 1,0 0 0,-1 1 0,1-1-1,0 1 1,1-1 0,-1 1 0,0-1-1,0 4 1,-2 4 46,0 0 1,0 0-1,1 0 0,1 0 1,0 0-1,0 1 0,1-1 1,1 16-1,0-25-89,-1 1 0,1-1 1,0 0-1,-1 0 0,1 0 1,0 0-1,0 0 0,0-1 1,0 1-1,0 0 0,0 0 1,0-1-1,0 1 0,0 0 1,0-1-1,0 1 0,1-1 0,-1 1 1,0-1-1,0 0 0,0 1 1,1-1-1,-1 0 0,0 0 1,1 0-1,-1 0 0,0 0 1,0 0-1,1 0 0,-1-1 1,0 1-1,0 0 0,2-2 0,43-13 183,-33 6-159,-1 0 0,0-2 0,0 1 1,-1-1-1,0-1 0,-1 0 0,0-1 0,-1 0 0,-1 0 0,0-1 0,-1 0 0,0 0 0,-1-1 1,-1 1-1,0-1 0,-1-1 0,-1 1 0,0-1 0,1-26 0,-21 76-648,10-21 597,1 1-1,1 0 1,0 0 0,1 0 0,1 1-1,0 0 1,1-1 0,0 1 0,1 0-1,1 0 1,2 15 0,-2-29 26,1 1 0,0-1 0,0 1 0,0-1 0,0 1-1,1-1 1,-1 0 0,0 0 0,0 0 0,1 0 0,-1 0 0,1 0 0,-1 0 0,1 0 0,-1 0 0,1-1 0,-1 1 0,1 0 0,0-1-1,-1 0 1,1 1 0,0-1 0,0 0 0,-1 0 0,1 0 0,0 0 0,0 0 0,-1 0 0,1-1 0,0 1 0,3-1 0,2 0 52,1-1 1,-1 0 0,0 0 0,1 0 0,-1-1-1,7-3 1,-5 1-21,0-1 0,-1-1 0,0 1 0,0-1 0,0-1 0,-1 1-1,0-1 1,0 0 0,-1-1 0,7-11 0,-13 19-105,-8 57-571,6-49 695,1 0-1,-1 1 0,1-1 1,1 0-1,-1 1 0,1-1 1,1 1-1,-1-1 0,3 11 1,-2-16 24,0 0 1,0 0 0,0 0 0,1 0-1,-1 0 1,0-1 0,1 1-1,0 0 1,-1-1 0,1 1 0,0-1-1,0 1 1,0-1 0,0 0 0,0 0-1,0 0 1,0 0 0,0 0 0,1 0-1,-1-1 1,0 1 0,0-1 0,1 1-1,-1-1 1,0 0 0,1 0-1,-1 0 1,0 0 0,1-1 0,-1 1-1,4-1 1,3-1 178,0 1 0,0-1-1,-1-1 1,1 0 0,0 0 0,14-7 0,-10 1-136,0 0 0,0 0 0,21-21 0,-30 26-151,0 1 1,-1-1-1,1 0 1,-1-1-1,0 1 1,0 0-1,-1-1 1,1 0-1,-1 1 1,0-1-1,0 0 1,-1 0-1,0 0 1,1 0-1,-1-7 1,-1 12 9,0 0 0,-1 0 0,1-1 0,0 1 0,0 0 0,-1 0 0,1 0 0,0 0 0,-1 0 0,1 0 0,0 0 0,-1-1 0,1 1 0,0 0 1,-1 0-1,1 0 0,0 0 0,0 0 0,-1 1 0,1-1 0,0 0 0,-1 0 0,1 0 0,0 0 0,-1 0 0,1 0 0,0 0 0,0 1 0,-1-1 0,1 0 0,0 0 0,-1 0 0,1 1 1,0-1-1,0 0 0,0 0 0,-1 1 0,1-1 0,0 0 0,0 0 0,0 1 0,-1 0 0,-12 10-191,-14 42 115,25-50 156,1 0 0,0 1 0,0-1-1,0 0 1,0 0 0,1 0 0,-1 1 0,1-1 0,0 0-1,0 0 1,0 1 0,0-1 0,0 0 0,1 1 0,-1-1 0,2 4-1,0-6-6,0 0 0,-1 1-1,1-1 1,0 0-1,-1 0 1,1 0 0,0 0-1,0-1 1,0 1 0,0 0-1,0-1 1,0 0-1,0 1 1,0-1 0,0 0-1,0 0 1,0 0 0,0 0-1,0 0 1,0 0-1,2-1 1,2 0-32,-1 0 0,1 0 0,-1 0 1,1 0-1,-1-1 0,8-4 0,-11 6-149,-1-1-1,0 0 1,0-1-1,1 1 1,-1 0 0,0 0-1,0 0 1,0-1 0,0 1-1,-1 0 1,1-1-1,0 1 1,-1-1 0,1 1-1,0-1 1,0-2 0,1-17-4712,-1-4-3836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3619,'0'0'22037,"-27"53"-22325,27-47-3395,10-6-6183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1952 12556,'0'0'37,"0"0"-1,0 0 1,0 0 0,0 0 0,0 1 0,0-1-1,0 0 1,0 0 0,0 0 0,1 0 0,-1 1-1,0-1 1,0 0 0,0 0 0,0 0 0,0 0-1,0 1 1,0-1 0,0 0 0,0 0 0,1 0-1,-1 0 1,0 0 0,0 0 0,0 0-1,0 1 1,0-1 0,1 0 0,-1 0 0,0 0-1,0 0 1,0 0 0,0 0 0,1 0 0,-1 0-1,0 0 1,0 0 0,0 0 0,0 0 0,1 0-1,-1 0 1,0 0 0,0 0 0,0 0 0,0 0-1,1 0 1,-1 0 0,0 0 0,0 0-1,0 0 1,0 0 0,1-1 0,-1 1 0,0 0-1,0 0 1,0 0 0,25-3 531,26-7-281,619-187 2302,884-251-1137,2514-617 3961,-3891 1022-4998,279-77-194,-441 116-430,-11 4-5,0-1 0,0 0 0,0 0 0,0 0 0,0 0-1,0 0 1,-1-1 0,1 0 0,0 1 0,-1-1 0,0-1 0,1 1 0,-1 0 0,0-1-1,0 0 1,0 0 0,3-5 0,-7-5-4799,-15-1-3790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11115,'0'0'14675,"0"12"-13720,-6 152 198,6-164-1150,1 0 0,-1 0 0,0 1 0,0-1 0,0 0-1,0 1 1,0-1 0,0 0 0,0 0 0,1 1-1,-1-1 1,0 0 0,0 0 0,0 1 0,1-1 0,-1 0-1,0 0 1,0 0 0,1 1 0,-1-1 0,0 0 0,0 0-1,1 0 1,-1 0 0,0 0 0,0 0 0,1 0 0,-1 1-1,0-1 1,1 0 0,-1 0 0,0 0 0,1 0-1,-1 0 1,0 0 0,0 0 0,1 0 0,-1-1 0,0 1-1,1 0 1,-1 0 0,0 0 0,0 0 0,1 0 0,-1 0-1,0-1 1,0 1 0,1 0 0,-1 0 0,14-7 69,0-5-51,-1-1 0,0 0 0,0-1 1,12-18-1,16-18 44,-40 53-83,0-1 1,0 1-1,-1 0 0,1 0 1,-1 0-1,0 0 0,0 0 1,0 0-1,0 5 1,-5 29 14,3-29 5,0 1-1,1 0 1,0-1-1,1 1 1,0 0-1,0-1 0,1 1 1,1 9-1,-1-17 11,0 0-1,-1 1 0,1-1 0,0 0 1,0 0-1,-1 0 0,1 1 1,0-1-1,0 0 0,0 0 1,0 0-1,1 0 0,-1-1 1,0 1-1,0 0 0,0 0 0,1-1 1,-1 1-1,0-1 0,1 1 1,-1-1-1,1 0 0,-1 1 1,0-1-1,1 0 0,-1 0 1,1 0-1,-1 0 0,1 0 0,-1 0 1,0 0-1,1-1 0,-1 1 1,1 0-1,-1-1 0,3-1 1,2 1 97,0-2 1,-1 1-1,1-1 1,0 1-1,-1-2 1,10-6-1,-4 1-69,-1-1-1,0 0 0,14-20 0,-21 25-44,1 0 0,-1 0 0,-1 0 0,1 0 0,-1-1 0,0 1 0,0-1 0,0 1 0,-1-1 0,0 0 0,1-9-1,-2 15-143,-15 32-299,8 7 426,6-38 25,1 0 0,0 0 0,0-1-1,0 1 1,0 0 0,0 0 0,0 0-1,0 0 1,0 0 0,0 0 0,0 0-1,0 0 1,1 0 0,-1 0-1,0 0 1,1 0 0,-1 0 0,1-1-1,-1 1 1,1 0 0,-1 0 0,1 0-1,-1-1 1,1 1 0,0 0 0,0-1-1,-1 1 1,1-1 0,0 1 0,0-1-1,-1 1 1,1-1 0,0 1 0,2 0-1,3-2-6,0 0 0,-1 0 0,1 0 0,0-1 0,0 0 0,-1 0 0,1 0-1,-1-1 1,0 1 0,0-1 0,0-1 0,0 1 0,0-1 0,-1 0 0,1 0 0,-1 0-1,0 0 1,0-1 0,-1 0 0,1 0 0,-1 0 0,0 0 0,-1 0 0,1 0 0,2-9 0,-12 40-1219,4-18 1282,0-1 1,1 1-1,0 0 0,1 0 0,0 0 1,0 0-1,0 0 0,1 1 0,1 7 1,0-15-44,0 0 1,0 0 0,0 0 0,0 0 0,0 0 0,0 0 0,0-1-1,0 1 1,0 0 0,0-1 0,0 1 0,1-1 0,-1 1 0,0-1-1,0 1 1,1-1 0,-1 0 0,0 0 0,1 0 0,-1 0 0,0 0-1,1 0 1,1 0 0,33-2 193,-24-1-181,1 0 1,-1 0 0,1-1-1,-1-1 1,0 0-1,-1 0 1,1-1 0,14-11-1,-25 17 27,-1-1-1,1 0 0,0 0 0,0 0 0,-1 0 1,1 0-1,0 0 0,-1 0 0,1 0 1,-1-1-1,0 1 0,1 0 0,-1 0 0,0 0 1,1 0-1,-1-1 0,0 1 0,0 0 0,0 0 1,0 0-1,-1-3 0,-6-31 600,1 12-58,4 5-383,3-9-28,0 26-211,-1 1 0,1-1 0,0 0-1,0 0 1,0 1 0,0-1 0,0 1-1,0-1 1,0 1 0,0-1 0,0 1-1,1 0 1,-1-1 0,0 1-1,0 0 1,0 0 0,0 0 0,0 0-1,1 0 1,-1 0 0,0 0 0,0 0-1,0 0 1,0 1 0,2-1 0,31 8-1849,13 1-4212,-7-9-2002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163 172 10250,'0'0'9027,"-1"-9"-5365,-4-31-1094,4 39-2473,0 0 0,1 0 1,-1 0-1,0-1 0,0 1 0,1 0 1,-1 0-1,0 0 0,0 1 1,0-1-1,0 0 0,0 0 0,-1 0 1,1 1-1,0-1 0,0 1 0,0-1 1,-1 1-1,1-1 0,0 1 1,-1 0-1,1-1 0,0 1 0,0 0 1,-1 0-1,1 0 0,0 0 1,-1 0-1,1 0 0,-3 1 0,-35 9 128,33-7-226,0 0 0,1 1 0,0 0 0,0 0 0,0 0 0,0 1 0,0 0 0,1 0 0,0 0 0,0 0 0,0 1 0,1-1-1,0 1 1,0 0 0,0 0 0,1 0 0,0 0 0,0 1 0,0-1 0,0 10 0,2-15 3,0 0 0,1 0 0,-1-1 0,0 1 0,1 0 0,-1 0 0,1 0 0,-1-1 0,1 1 0,-1 0 0,1-1 0,-1 1 0,1 0 0,0-1 0,-1 1 0,1-1 0,0 1 0,0-1 0,-1 1-1,1-1 1,0 1 0,0-1 0,0 0 0,-1 0 0,1 1 0,0-1 0,0 0 0,0 0 0,0 0 0,0 0 0,0 0 0,0 0 0,-1 0 0,1 0 0,2-1 0,36-6 76,-26 2-69,0-1 0,-1 0 0,0-1 0,0 0 0,-1-1 0,0-1 0,0 0 0,15-16 0,-4 1 5,-1-1 1,28-42 0,-39 48-115,1-3-153,-9 21 121,-5 12 22,-9 25-72,5-17 164,1-1 1,0 1-1,1 0 0,1 0 0,1 1 1,1 0-1,0 34 0,2-52 42,0-1-1,0 0 0,0 0 0,0 0 1,1 1-1,-1-1 0,0 0 0,1 0 1,-1 0-1,1 0 0,-1 0 0,1 0 1,-1 0-1,1 0 0,0 0 0,-1 0 1,1 0-1,0 0 0,0 0 0,0-1 1,0 1-1,0 0 0,0 0 1,0-1-1,0 1 0,0-1 0,0 1 1,2 0-1,0-1 37,0 0-1,0 1 1,0-1 0,0-1-1,1 1 1,-1 0 0,0-1-1,0 1 1,0-1 0,0 0 0,3-2-1,4-1 21,0-1 1,0 0-1,0-1 0,-1 0 0,13-10 0,-12 7-91,40-40 88,-47 46-107,-1-1-1,1 1 1,0 0 0,-1-1 0,0 1-1,0-1 1,0 0 0,0 0 0,-1 0-1,0 0 1,1 0 0,-1 0 0,0-5-1,-18 33-837,13-16 885,0 1 0,0-1 1,0 1-1,1 0 0,0 0 0,1 0 0,0 0 0,1 0 0,0 1 0,0-1 1,1 11-1,0-18 25,1-1-1,0 0 1,0 1 0,0-1 0,-1 0 0,1 1 0,0-1-1,0 0 1,1 0 0,-1 0 0,0 0 0,0 0 0,0 0 0,1 0-1,-1-1 1,1 1 0,-1 0 0,0-1 0,1 1 0,-1-1 0,1 1-1,-1-1 1,1 0 0,-1 0 0,1 0 0,-1 0 0,1 0-1,0 0 1,-1 0 0,1 0 0,1-1 0,4 1 158,0-1 1,0 0-1,0-1 1,0 0-1,12-4 1,-7 0-145,0 0 0,-1-1 1,0 0-1,0-1 0,-1 0 0,0-1 0,0 0 0,8-10 0,-14 13-98,0 1-1,0 0 0,0-1 0,-1 0 0,1 0 0,-1 0 0,-1 0 0,1-1 1,-1 1-1,0-1 0,-1 1 0,0-1 0,0 0 0,0 1 0,-1-1 0,0 0 1,0-9-1,-1 16 34,1-1-1,-1 0 1,1 0 0,-1 0 0,0 0 0,1 1 0,-1-1 0,0 0 0,1 1-1,-1-1 1,0 0 0,0 1 0,0-1 0,0 1 0,1-1 0,-1 1 0,0 0 0,0-1-1,0 1 1,0 0 0,0 0 0,0-1 0,0 1 0,0 0 0,0 0 0,0 0-1,0 0 1,0 0 0,0 1 0,0-1 0,0 0 0,0 0 0,0 1 0,0-1-1,0 0 1,-1 1 0,-36 15-207,32-10 230,0 0-1,0 0 1,0 1 0,1 0 0,0 0-1,0 0 1,-6 13 0,9-16 33,0-1-1,0 1 1,1 0-1,-1 0 1,1 0 0,0 0-1,0 0 1,0 1-1,1-1 1,0 0 0,0 0-1,0 1 1,0-1-1,0 0 1,1 0-1,0 0 1,2 7 0,-1-8-20,0 0 0,1-1 1,-1 1-1,1-1 0,0 0 0,0 0 1,0 0-1,0 0 0,0 0 1,0-1-1,0 0 0,1 1 1,-1-1-1,0 0 0,1 0 0,-1-1 1,1 1-1,-1-1 0,1 0 1,5 0-1,35-4-1708,-42 3 1211,0 1 0,0-1-1,1 0 1,-1 0 0,0 0 0,0 0 0,0 0 0,0 0-1,-1-1 1,1 1 0,0 0 0,0-1 0,1-2 0,10-20-8476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17296,'0'0'8809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8200,'0'0'6214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58 5894,'5'-23'13449,"-3"-2"-6196,-2 15-4252,-3 32-2303,-15 99-547,9-70 17,-3 93-1,12-143-49,9-25 661,-6-9-638,-1 24-275,-1-1 0,0 0 0,-1 1 0,0-1-1,-1 0 1,1 1 0,-2-1 0,0 1 0,0-1 0,0 1 0,-5-10 0,2 16-3312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11979,'0'0'7127,"-8"4"-6993,3 0-90,-1-1 0,1 1 0,0 0 0,0 0 0,1 0 1,-1 1-1,1-1 0,0 1 0,0 1 0,-5 8 5494,12-20-4502,14-11-1250,1 8 399,1 0 1,0 1-1,1 1 1,-1 1-1,1 1 1,1 0-1,-1 2 1,1 0-1,-1 2 1,1 0-1,22 2 1,-40-1-181,0 0 0,0 0 0,0 1 0,0-1 0,0 1 0,0-1 0,-1 1 1,1 0-1,0 0 0,0 0 0,-1 1 0,1-1 0,0 1 0,-1-1 0,0 1 0,1 0 0,-1 0 1,0 0-1,0 0 0,0 0 0,0 1 0,0-1 0,0 1 0,-1-1 0,1 1 0,-1-1 0,0 1 1,0 0-1,1 4 0,-1-2 10,0-1 1,0 1-1,-1-1 1,1 1 0,-1 0-1,-1-1 1,1 1-1,-1-1 1,1 1-1,-1-1 1,0 1 0,-1-1-1,1 1 1,-1-1-1,0 0 1,0 0-1,0 0 1,-1 0 0,-3 5-1,-20 19 50,-1-2 0,-32 26 0,34-32-41,1 2-1,0 1 0,-25 32 0,49-54-21,-1-1 0,1 1-1,-1 0 1,1 0 0,-1 0-1,1 0 1,0 0 0,-1 0-1,1 0 1,0-1 0,0 1-1,0 0 1,0 0 0,0 0-1,0 0 1,0 0-1,0 0 1,0 0 0,0 0-1,0 0 1,1 0 0,-1 0-1,0 0 1,1 0 0,-1 0-1,1-1 1,-1 1 0,1 0-1,-1 0 1,1 0 0,0-1-1,-1 1 1,1 0-1,0-1 1,-1 1 0,1-1-1,0 1 1,0-1 0,0 1-1,0-1 1,-1 1 0,1-1-1,0 0 1,0 1 0,0-1-1,1 0 1,59 18 346,-41-14-181,22 11-524,45 21 0,-39-15-6718,-36-18 1256,-1-2-2498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13132,'0'0'7762,"10"2"-6518,4 2-855,16 3 375,44 5 0,-68-11-736,1 0 0,-1-1 0,1 0 0,-1 0 1,0 0-1,1-1 0,-1 0 0,0 0 0,0 0 0,0-1 0,1 0 0,-2 0 0,1-1 0,10-5 0,-15 6-22,1 1 0,-1-1 0,0 1 0,1-1 0,-1 1 0,0-1 0,0 0 0,0 0 0,0 1 0,-1-1 0,1 0 0,0 0 0,-1 0 0,1 0 0,-1 0 0,0 0 0,0 0-1,0 0 1,0 0 0,0 0 0,0 0 0,0 0 0,-1 0 0,1 0 0,-1 0 0,1 0 0,-1 0 0,0 0 0,1 0 0,-1 1 0,0-1 0,-1 0 0,1 1 0,0-1 0,0 0-1,-1 1 1,1 0 0,-1-1 0,1 1 0,-1 0 0,1 0 0,-1-1 0,0 1 0,0 1 0,1-1 0,-1 0 0,0 0 0,0 1 0,0-1 0,0 1 0,0-1 0,-2 1-1,-3 0 10,0 0 0,1 0 0,-1 1 0,0 0 0,1 0-1,-1 0 1,1 1 0,-1 0 0,1 0 0,0 1 0,0 0 0,0 0-1,0 0 1,0 1 0,1 0 0,-1 0 0,1 0 0,0 1-1,-8 9 1,7-7 125,1 1 0,-1-1 0,1 1 0,0 0 0,1 0 0,0 1 0,0-1 0,1 1 0,0 0 0,0 0 0,1 0 0,1 0 0,-1 0 0,1 10 0,1-16-184,0-1 0,0 1 0,0-1 0,1 1 0,-1-1 0,1 1 0,0-1-1,0 0 1,0 1 0,0-1 0,0 0 0,0 0 0,1 0 0,-1 1-1,1-2 1,-1 1 0,1 0 0,0 0 0,0 0 0,-1-1 0,1 1 0,1-1-1,-1 1 1,0-1 0,0 0 0,0 0 0,1 0 0,-1 0 0,4 0 0,3 2-1210,0-2 1,0 1 0,0-1 0,0-1 0,0 0-1,0 0 1,11-2 0,16-5-7732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93 240 14286,'0'0'3128,"-10"7"-929,7-5-2105,-47 42 1631,47-40-1584,0 0 0,0 0 0,0 0 0,1 0 0,-1 1 0,1-1 0,0 1 0,0-1 0,1 1 0,-1 0 0,1 0 0,0-1 1,0 1-1,0 7 0,1-12-124,0 1 1,0 0-1,0-1 1,0 1-1,0 0 1,0-1-1,1 1 1,-1 0-1,0-1 1,0 1-1,0-1 1,1 1-1,-1 0 1,0-1-1,1 1 1,-1-1-1,0 1 1,1-1-1,-1 1 1,1-1-1,-1 1 1,0-1-1,1 1 1,0-1-1,-1 0 1,1 1-1,-1-1 1,1 0-1,-1 0 1,1 1-1,0-1 1,0 0-1,25-2 850,23-22 208,-37 14-1042,-2 0 0,1-1 0,-1 0 0,10-15 0,20-22-2290,-45 88 1029,2-30 1245,2-6 99,-1 1 0,1-1 0,0 1 0,0 0 0,1-1-1,-1 1 1,1 0 0,0-1 0,0 1 0,1 7 0,1-11 29,1 0 0,-1 0 0,0 0 0,0 0 0,0-1 0,0 1 0,0-1 0,1 0 0,-1 1 0,0-1 0,0 0-1,1 0 1,-1 0 0,0-1 0,0 1 0,1 0 0,-1-1 0,3-1 0,8-4 82,0-1-1,-1 0 0,0-1 0,0-1 0,-1 0 1,0 0-1,12-14 0,-12 13-167,0-1-180,-1 0 1,1 0-1,-2-1 0,0 0 1,0-1-1,-1 0 1,0 0-1,-1-1 1,-1 0-1,0 0 0,-1-1 1,-1 1-1,0-1 1,-1 0-1,-1 0 0,1-19 1,-2 33 104,-1 1 0,0-1 0,0 0 1,0 1-1,0-1 0,0 1 0,-1-1 1,1 0-1,0 1 0,0-1 0,0 0 0,0 1 1,-1-1-1,1 1 0,0-1 0,-1 1 0,1-1 1,0 1-1,-1-1 0,1 1 0,-1-1 1,1 1-1,-1-1 0,1 1 0,-1 0 0,1-1 1,-1 1-1,1 0 0,-1-1 0,1 1 0,-1 0 1,0 0-1,1-1 0,-1 1 0,1 0 1,-1 0-1,0 0 0,1 0 0,-1 0 0,0 0 1,1 0-1,-1 0 0,1 0 0,-1 0 0,0 0 1,1 1-1,-1-1 0,0 0 0,1 0 1,-1 1-1,1-1 0,-1 0 0,1 1 0,-1-1 1,1 0-1,-1 1 0,1-1 0,-1 1 0,0 0 1,-33 27-213,21-13 247,1 1-1,1 1 0,0 0 1,-10 24-1,16-32 84,1 2 0,0-1 0,1 0-1,0 1 1,1-1 0,0 1 0,1 0 0,0 0 0,1 16 0,0-25-68,0 0 0,1 0 0,-1 0 0,1 0 1,0 0-1,0 0 0,0 0 0,0 0 0,0-1 0,0 1 0,0 0 1,0-1-1,1 1 0,-1-1 0,1 1 0,-1-1 0,1 0 1,0 0-1,-1 0 0,1 1 0,0-2 0,0 1 0,0 0 1,-1 0-1,1-1 0,0 1 0,0-1 0,0 1 0,0-1 0,0 0 1,0 0-1,0 0 0,0 0 0,1 0 0,2-1 0,1 1 34,1 0 0,-1-1 0,0 0 0,1-1-1,-1 1 1,0-1 0,1-1 0,-1 1-1,-1-1 1,8-3 0,13-15 21,46-48 1,-46 43-98,-40 74-430,14-48 438,-4 9 96,1 0-1,-1 0 1,1 0 0,1 1-1,0-1 1,0 1 0,1-1 0,0 1-1,0 0 1,1-1 0,1 1-1,1 10 1,-2-19-72,1 0 0,0 0 0,0 0 0,0 1 0,0-1 1,0 0-1,0 0 0,0 0 0,0 0 0,0 0 0,0-1 0,0 1 0,1 0 0,-1 0 0,0-1 1,1 1-1,-1-1 0,1 1 0,-1-1 0,0 0 0,1 1 0,-1-1 0,1 0 0,-1 0 0,1 0 1,2 0-1,-2 0-228,0 0 0,0-1 0,1 1 1,-1 0-1,0-1 0,1 1 0,-1-1 1,0 1-1,0-1 0,0 0 0,0 0 0,0 0 1,0 0-1,0-1 0,0 1 0,2-2 1,7-16-5381,3-6-4789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14478,'0'0'6486,"-1"9"-4655,-1-4-1653,1-1-146,0-1 0,0 1-1,0 0 1,0-1 0,1 1-1,0 0 1,0 0 0,0-1-1,0 1 1,0 0 0,1 0-1,-1-1 1,1 1 0,0 0 0,0-1-1,1 1 1,-1-1 0,1 1-1,-1-1 1,1 0 0,4 6-1,13 6-837,17 6-5011,-1-12 3485,-18-11 7721,-56 29-2227,37-26-3052,0 1 1,-1 0-1,1 0 0,0-1 1,1 1-1,-1 0 1,0 1-1,1-1 0,-1 0 1,1 0-1,-1 1 0,1-1 1,0 1-1,0-1 0,-1 5 1,48 15-362,-41-19 241,-1 0 1,0 0 0,0 0-1,-1 0 1,1 1 0,-1 0-1,0 0 1,1-1 0,-2 2-1,1-1 1,0 0 0,1 5-1,-3-7 85,-1-1 0,1 1 0,-1-1 1,0 1-1,0-1 0,1 1 0,-1-1 0,0 1 0,-1-1 0,1 1 0,0 0 0,0-1 0,0 1 0,-1-1 1,1 1-1,-1-1 0,1 0 0,-1 1 0,0-1 0,0 0 0,1 1 0,-1-1 0,0 0 0,0 0 0,0 1 1,0-1-1,0 0 0,-1 0 0,1 0 0,0 0 0,0-1 0,-1 1 0,1 0 0,-1-1 0,1 1 0,0 0 1,-1-1-1,1 0 0,-1 1 0,1-1 0,-3 0 0,-47 9 1035,22-10-2709,28 1 1283,0 0 1,1 0-1,-1 0 0,0 0 0,0-1 0,0 1 1,1 0-1,-1-1 0,0 1 0,0 0 0,1-1 1,-1 1-1,0-1 0,1 1 0,-1-1 0,0 1 1,1-1-1,-1 0 0,1 1 0,-1-1 0,0-1 1,-1-10-6321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14382,'0'0'11926,"-9"8"-11350,-1 1-315,1 0-1,0 1 0,-12 17 1,18-23-167,1 0 0,-1 0 0,1 1 0,-1-1 0,1 1 0,0 0 0,1-1 0,-1 1 0,1 0 0,0 0 0,0 0 0,1 0 0,0 0 0,-1 0 0,2 8 1,0-12-87,-1 0 0,1 0 0,-1 0 1,1-1-1,0 1 0,0 0 1,-1 0-1,1 0 0,0 0 1,0-1-1,0 1 0,0 0 0,0-1 1,0 1-1,0-1 0,0 1 1,0-1-1,0 0 0,0 1 1,0-1-1,0 0 0,0 0 1,0 1-1,1-1 0,-1 0 0,0 0 1,0 0-1,0-1 0,0 1 1,0 0-1,0 0 0,1-1 1,0 0-1,40-11 121,-29 3-395,0 0 1,0-1 0,-1 0-1,0-1 1,14-15 0,-5 3-1090,-26 29 1302,1 0 0,-1 0 1,1 1-1,0-1 0,0 1 1,1 0-1,0 0 0,0 0 1,1 0-1,0 1 0,0-1 1,1 1-1,0-1 0,-1 16 1,2-22 5,1 0 1,-1-1-1,0 1 1,1 0-1,-1-1 1,1 1-1,-1 0 1,1-1-1,-1 1 1,1 0 0,-1-1-1,1 1 1,0-1-1,-1 1 1,1-1-1,0 0 1,-1 1-1,1-1 1,0 1-1,-1-1 1,1 0-1,0 0 1,0 1-1,0-1 1,-1 0 0,1 0-1,0 0 1,0 0-1,0 0 1,-1 0-1,1 0 1,0 0-1,0 0 1,-1-1-1,1 1 1,0 0-1,0 0 1,0-1-1,-1 1 1,1 0 0,0-1-1,-1 1 1,2-2-1,34-17-4336,-14-3-1553,3-7-2872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 571 8616,'-1'-14'-251,"1"7"327,-1-1-1,0 1 1,0-1 0,-1 1-1,1 0 1,-2 0-1,1 0 1,-1 0-1,0 0 1,-1 0 0,1 1-1,-1-1 1,-1 1-1,1 0 1,-1 0 0,0 1-1,0-1 1,-10-6-1,-11-5 660,0 1 0,-1 1-1,-1 2 1,-54-19-1,-126-25 1483,192 53-2048,-191-39 388,-1 10-1,-2 8 0,0 10 0,-234 13 1,372 6-548,1 2 0,0 4 0,1 3 0,0 4 0,1 2 0,0 3 0,2 3 0,1 3 0,2 3 0,-73 46 0,92-48 162,1 2 0,1 2 1,2 2-1,1 2 0,3 1 1,0 2-1,3 1 0,1 2 1,3 1-1,1 2 0,2 1 1,3 1-1,1 0 0,-19 62 1,32-74-171,1 0 1,1 1-1,2-1 1,2 1-1,1 0 0,3 55 1,3-67-24,0 1 1,1-1 0,1 0 0,2 0-1,0-1 1,2 0 0,0 0-1,2-1 1,1 0 0,17 26 0,-4-16 20,2-1 0,1-1 0,2-1 0,1-1 0,1-2 1,1-1-1,1-2 0,1-1 0,2-2 0,0-2 0,66 26 0,-20-16 33,1-3 0,2-4 0,0-4 0,136 11 0,-73-20-24,0-6 0,0-7-1,0-7 1,-1-6 0,198-48 0,-179 21-33,-2-7 1,-2-7 0,-3-7 0,204-117-1,-277 134 30,-3-5-1,-2-3 0,-2-4 0,-4-3 0,95-100 1,-136 123 11,-2-1 0,-2-1 0,-2-2 0,43-88 0,-56 96 1,-1-2 0,-2 0 0,-2-1 0,-1 0-1,-3 0 1,0-1 0,0-43 0,-7 62-6,0 1 0,-1 0 1,-2-1-1,0 1 0,0 0 1,-2 0-1,-1 1 0,0-1 1,-2 1-1,0 1 0,-1-1 1,-17-26-1,12 26-17,-1 0 1,0 1-1,-2 1 0,0 0 1,0 2-1,-2 0 1,0 1-1,0 0 0,-1 2 1,-37-17-1,14 11-7,0 3 1,-2 1-1,1 2 0,-2 2 1,-64-5-1,14 8 8,-154 8 1,126 9-141,0 6 0,1 5 0,-134 41 0,110-17-2320,3 7 0,-161 83-1,125-42-3369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10954,'0'0'5819,"-6"11"-4180,-8 23-359,1 0 0,2 0 1,1 1-1,-7 55 0,-17 165 1843,35-241-1169,6-36-1212,5-40-507,-12 57-231,2-15-115,-1-1 0,-1 1 0,-1-1 1,-4-21-1,0 33-143,2 15 22,-1 17 93,4-20 146,0 0-1,0 0 1,0 0 0,1-1-1,-1 1 1,1 0 0,0 0-1,-1-1 1,1 1 0,0-1-1,0 1 1,1-1 0,-1 1 0,1-1-1,-1 0 1,1 1 0,0-1-1,-1 0 1,1 0 0,0 0-1,1 0 1,-1-1 0,0 1-1,0-1 1,1 1 0,-1-1-1,1 0 1,-1 0 0,1 0-1,0 0 1,-1 0 0,1 0-1,0-1 1,-1 1 0,1-1-1,0 0 1,0 0 0,0 0-1,-1 0 1,1-1 0,4 0-1,2 0 17,-1 0 0,0-1 0,1 0 0,-1-1-1,0 1 1,0-2 0,0 1 0,-1-1-1,1 0 1,-1 0 0,0-1 0,12-11 0,-16 14-27,-1-1-1,1 0 1,-1 0 0,0 0 0,0 0 0,0 0 0,0-1 0,-1 1 0,1 0 0,-1-1 0,0 1 0,0-1 0,0 0-1,0 1 1,-1-1 0,1-4 0,-1 8-1,0 0 0,0 0 0,0 0 0,0 0 0,0 0 0,0 0 0,0 0 0,0-1 0,0 1 0,0 0 0,0 0 0,0 0 0,0 0 0,0 0 0,0 0 0,0 0 0,-1 0 0,1 0 0,0-1 0,0 1 0,0 0 0,0 0 0,0 0 0,0 0 0,0 0 0,0 0 0,0 0 0,0 0 0,0 0 0,-1 0 0,1 0 0,0 0 0,0 0 0,0 0 0,0 0 0,0 0 0,0 0 0,0 0 0,-1-1 0,1 1 0,0 1 0,0-1 0,0 0 1,0 0-1,0 0 0,0 0 0,0 0 0,0 0 0,-1 0 0,1 0 0,0 0 0,0 0 0,0 0 0,0 0 0,0 0 0,0 0 0,0 0 0,0 0 0,0 0 0,0 0 0,-1 0 0,1 1 0,-10 8-115,-7 11 79,12-12 98,0 0 1,1 1-1,0 0 0,0 0 0,1 0 0,0 1 1,1-1-1,0 0 0,0 1 0,1 0 0,0 0 0,1-1 1,1 15-1,0-23-45,-1 0 0,1 0 0,0 1 0,-1-1 0,1 0 1,0 0-1,0 0 0,0 0 0,0 0 0,0 0 0,0-1 0,0 1 0,1 0 0,-1 0 0,0-1 1,0 1-1,1-1 0,-1 1 0,0-1 0,1 0 0,-1 1 0,0-1 0,1 0 0,-1 0 1,0 0-1,1 0 0,-1 0 0,1 0 0,-1 0 0,0 0 0,1-1 0,-1 1 0,0-1 0,1 1 1,1-2-1,2 1-178,-1 0 0,1-1 0,-1 1 0,0-1 1,1 0-1,-1 0 0,0-1 0,0 1 0,6-6 0,6-14-3405,0-2-2878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14862,'0'0'8872,"-17"60"-8167,17-39-577,4 0-128,7-1-1858,1-1-1921,3-3-2371,2-2-6246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9865,'0'0'12652,"-11"4"-11050,-3 2-1089,-1 0 0,1 1 1,-15 11-1,25-16-390,0 0 1,1 1-1,-1-1 1,1 1-1,0 0 1,-1 0-1,1 0 0,1 0 1,-1 1-1,0-1 1,1 1-1,0-1 0,0 1 1,0 0-1,0 0 1,1 0-1,-1 0 1,1 0-1,-1 9 0,2-13-117,0 1 0,0-1 0,0 1 0,0 0 0,1-1-1,-1 1 1,0-1 0,0 1 0,1-1 0,-1 1 0,0-1 0,1 0-1,-1 1 1,1-1 0,-1 1 0,1-1 0,-1 0 0,0 1-1,1-1 1,-1 0 0,1 1 0,0-1 0,-1 0 0,1 0-1,-1 0 1,1 1 0,-1-1 0,2 0 0,26 3 100,26-10-72,93-50-1182,-156 70 1517,-1-1-1,2 1 0,-11 21 1,19-34-345,0 0 0,0 0 0,-1 1 0,1-1 1,0 0-1,0 0 0,0 1 0,1-1 0,-1 0 0,0 0 1,0 0-1,0 1 0,0-1 0,0 0 0,0 0 0,0 0 1,0 1-1,0-1 0,0 0 0,0 0 0,1 0 0,-1 0 1,0 1-1,0-1 0,0 0 0,0 0 0,1 0 0,-1 0 1,0 0-1,0 0 0,0 0 0,0 1 0,1-1 1,-1 0-1,0 0 0,0 0 0,0 0 0,1 0 0,-1 0 1,0 0-1,0 0 0,0 0 0,1 0 0,-1 0 0,0 0 1,1 0-1,18-2 401,15-6-299,121-64-2288,-154 72 2148,-1-1 1,0 1 0,0 0 0,0 0 0,1 0 0,-1 0 0,0-1 0,0 1 0,0 0 0,1 0 0,-1 0 0,0 0-1,0 0 1,1 0 0,-1 0 0,0 0 0,0 0 0,1 0 0,-1 0 0,0 0 0,1 0 0,-1 0 0,0 0-1,0 0 1,1 0 0,-1 0 0,0 0 0,0 0 0,0 0 0,1 0 0,-1 0 0,0 0 0,0 1 0,1-1-1,-1 0 1,0 0 0,0 0 0,0 0 0,1 1 0,-1-1 0,0 0 0,0 0 0,0 1 0,0-1 0,0 0-1,0 0 1,1 1 0,-7 16-29,-23 28 913,23-36-516,5-8-292,-1 2 10,0-1 0,0 1 0,0 0 0,1 0 0,-1-1 0,1 1 0,0 0 0,0 0 0,0 0 0,0 0 0,0 1 0,1-1 0,-1 0 0,1 4 0,1-6-472,1-1-1,0 1 1,0-1 0,-1 0-1,1 1 1,0-1 0,0 0-1,-1 0 1,1 0-1,0 0 1,0 0 0,-1-1-1,1 1 1,0 0 0,1-2-1,13-9-8189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18738,'0'0'10522,"10"2"-10191,-9-2-336,11 2 63,0 0 0,0-1 0,0 0 0,0-1 0,15-2 0,-24 1-83,0 1 0,-1 0 0,1-1 1,0 1-1,-1-1 0,1 0 0,0 0 1,-1 0-1,1-1 0,-1 1 0,0 0 1,1-1-1,-1 0 0,0 1 0,0-1 1,0 0-1,0 0 0,0 0 0,-1 0 1,1-1-1,0 1 0,-1 0 0,0-1 1,1 1-1,-1-1 0,0 1 0,-1-1 1,1 1-1,0-1 0,-1 0 0,1 0 1,-1 1-1,0-1 0,0-3 1,0 5-18,0 0 1,1 0 0,-1 0 0,0 0-1,-1 0 1,1 0 0,0 0 0,0 0-1,0 0 1,0 0 0,-1 0 0,1 0-1,-1 0 1,1 0 0,0 1 0,-1-1-1,0 0 1,1 0 0,-1 0 0,1 0 0,-1 1-1,0-1 1,0 0 0,1 1 0,-1-1-1,0 1 1,0-1 0,0 1 0,-1-1-1,0 0 6,0 1-1,-1 0 0,1 0 1,0 0-1,0 0 1,-1 0-1,1 0 0,0 1 1,0-1-1,-1 1 0,1-1 1,-3 3-1,-4 0 34,1 1 0,0 1 0,1-1 0,-1 1 0,1 1 0,-8 7 0,10-9 100,1 2 1,0-1 0,0 0-1,0 1 1,1 0 0,0 0 0,0 0-1,-2 6 1,4-11-73,1 1 1,-1-1-1,1 0 0,0 0 0,0 0 0,-1 1 0,1-1 1,0 0-1,0 0 0,0 1 0,0-1 0,1 0 1,-1 0-1,0 0 0,0 1 0,1-1 0,-1 0 1,1 0-1,-1 0 0,1 0 0,-1 0 0,1 0 1,0 0-1,-1 0 0,1 0 0,0 0 0,0 0 1,0 0-1,0 0 0,0 0 0,0-1 0,0 1 0,0 0 1,0-1-1,0 1 0,0-1 0,0 1 0,1-1 1,-1 0-1,0 1 0,0-1 0,0 0 0,1 0 1,-1 0-1,0 0 0,0 0 0,1 0 0,1-1 1,14 1 38,1-1 1,-1-1 0,1 0 0,-1-2 0,17-5 0,5-1-268,-72 78 727,33-67-499,0-1 0,0 1 0,0 0 0,0-1 0,0 1 0,1-1 0,-1 1 0,0-1 0,0 1 0,0-1 0,0 1 0,1-1 0,-1 1 0,0-1 0,1 1 0,-1-1 0,0 0 0,1 1 0,-1-1 0,0 1 0,1-1 0,-1 0 0,1 1 0,-1-1 0,1 0 0,-1 0 0,1 1 0,-1-1 0,1 0 0,-1 0 0,1 0 0,-1 1 0,1-1 0,-1 0 0,1 0 0,0 0 0,-1 0 0,1 0 0,-1 0 0,1 0 0,-1-1 0,1 1 0,-1 0 0,2 0 0,36-3-420,-24 1-2177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13965,'0'0'14921,"-14"4"-14761,-12 3-132,1 1-1,0 2 1,1 1-1,0 0 1,-44 30 0,66-40-45,1 0 0,0 0 1,-1 0-1,1 0 0,0 0 1,-1 1-1,1-1 0,0 0 1,0 1-1,0-1 0,0 1 0,1-1 1,-1 1-1,0-1 0,0 1 1,1 0-1,-1 2 0,1-3-15,0 0-1,0 0 1,1 0-1,-1 0 0,0 0 1,1 0-1,-1 0 1,0 0-1,1 0 0,-1 0 1,1 0-1,0 0 1,-1-1-1,1 1 0,0 0 1,-1 0-1,1-1 1,0 1-1,0 0 0,0-1 1,1 2-1,8 3-283,0-1-1,0 0 1,1 0-1,18 3 1,0 1 1,-27-7 318,0-1 1,0 1-1,0 0 0,0 0 1,0 0-1,0 0 1,0 0-1,0 0 0,0 0 1,0 1-1,-1-1 0,1 1 1,-1-1-1,1 1 1,-1 0-1,1-1 0,-1 1 1,0 0-1,0 0 0,0 0 1,0 0-1,0 0 1,0 0-1,-1 0 0,1 0 1,-1 0-1,1 1 0,-1-1 1,0 0-1,0 0 1,0 0-1,0 1 0,0-1 1,0 0-1,-1 0 0,1 0 1,-1 0-1,1 0 1,-1 1-1,0-1 0,0 0 1,0-1-1,0 1 0,0 0 1,-1 0-1,1 0 1,0-1-1,-4 4 0,2-2 30,0 1-1,0-1 1,-1 0-1,1 0 1,-1 0-1,0 0 0,0-1 1,0 0-1,0 1 1,0-1-1,-1-1 1,-7 3-1,12-4-358,11 23-2321,-12-19 2727,0 1 0,-1 0 0,1-1 0,-1 1 0,0-1 1,-1 0-1,1 1 0,-1-1 0,1 0 0,-1-1 0,0 1 1,-1 0-1,1-1 0,-1 0 0,1 0 0,-1 0 0,0 0 1,-7 3-1,5-1 80,0-1 0,0 1 0,1 0-1,-1 0 1,1 1 0,-8 10 0,13-15-157,0 1-1,0-1 1,1 0-1,-1 0 1,0 0-1,0 0 1,1 0-1,-1 0 1,0 0-1,1-1 1,-1 1-1,1 0 0,-1 0 1,1 0-1,0 0 1,-1 0-1,1-1 1,0 1-1,-1 0 1,1-1-1,0 1 1,0 0-1,0-1 1,0 1-1,0-1 1,0 1-1,0-1 1,-1 0-1,1 1 1,0-1-1,2 0 1,36 16-1143,-37-15 988,48 7-5165,-21-8-1062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7431,'0'0'8392,"-12"0"-3561,3 0-4410,-1 1 0,0 0 0,1 0 0,-1 1-1,1 1 1,-1 0 0,1 0 0,0 0 0,0 1 0,0 1-1,-9 5 1,4 0-260,0 1 0,1 0 0,0 0 0,-14 17 0,23-23-57,0 1 1,0-1 0,0 1-1,0-1 1,1 1-1,0 0 1,0 1 0,1-1-1,0 0 1,0 1-1,0-1 1,1 1 0,-1 12-1,2-17-82,0 0 0,0-1-1,0 1 1,0-1 0,1 1-1,-1-1 1,0 1 0,1-1 0,0 1-1,-1-1 1,1 1 0,0-1-1,0 0 1,-1 1 0,1-1-1,0 0 1,0 0 0,1 0 0,-1 0-1,0 0 1,0 0 0,2 1-1,1 0 35,-1 0 0,1 0 0,0-1-1,0 0 1,-1 0 0,1 0-1,0 0 1,7 0 0,0 0 68,0-1 0,0 0 0,0-1 0,-1 0 0,1-1 0,13-4 0,-14 2-65,1-1 1,-1 1 0,0-2 0,0 0-1,0 0 1,-1-1 0,0 0 0,12-12 0,-16 14-154,0 0 0,-1 0 0,1 0 0,-1-1 0,-1 1 0,1-1-1,-1 0 1,0 0 0,0 0 0,-1-1 0,0 1 0,0-1 0,0 1 0,-1-1 0,1-9 0,-2 15-126,0 1 0,0-1 0,0 0 0,0 1 0,0-1 0,0 1 0,0-1 0,0 1 0,0-1 0,0 1 0,-1-1 0,1 1 0,0-1 0,0 1 0,-1-1 0,1 1 1,0-1-1,-1 1 0,1-1 0,-1 1 0,1 0 0,0-1 0,-1 1 0,1 0 0,-1-1 0,1 1 0,-1 0 0,1 0 0,-1-1 0,1 1 0,-1 0 0,1 0 0,-1 0 0,1 0 0,-1 0 0,0 0 0,1 0 0,-1 0 0,1 0 0,-1 0 0,1 0 0,-1 0 0,1 0 0,-1 0 0,0 1 0,-1-1-332,-9 0-7242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16720,'0'0'8840,"-23"71"-6726,16-45-1217,1-1-449,4-3-287,2 0-129,0-5-1602,0-8-3074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14446,'0'0'4676,"-7"48"-1665,-4-18-1506,5 0-992,-3 1-417,7-5-32,2-2-801,0-6-2530,0-8-3427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10378,'0'0'14109,"11"-13"-12577,44-51 1025,92-138 0,-129 171-2354,22-44 32,-44 156-673,-29 61 668,21-101-68,2 0 1,2 1 0,-5 85 0,13-88 302,0-21-6,0-50-4874,0 18-779,5-2-3017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10186,'0'0'13997,"-4"11"-12908,0 2-924,-1 0 1,-1-1-1,0 1 1,-1-1-1,-14 19 1,17-26-138,0 1 0,0-1 0,1 1 0,-1 1 1,-3 10-1,6-16-27,1 1 1,-1-1-1,1 1 1,-1-1-1,1 1 1,0 0-1,0-1 1,0 1-1,0 0 1,0-1-1,0 1 1,0-1-1,1 1 1,-1 0-1,1-1 1,-1 1-1,1-1 1,-1 1-1,1-1 1,0 1-1,0-1 1,-1 0-1,1 1 0,0-1 1,1 0-1,-1 0 1,0 1-1,0-1 1,2 1-1,2 2-23,0 0 0,-1 1 0,1-1 0,-1 1 0,0 0 0,0 0 0,-1 1 0,1-1 0,-1 1-1,0 0 1,-1-1 0,0 1 0,1 1 0,-2-1 0,1 0 0,-1 0 0,0 1 0,0 11 0,-1 7 267,-1 0 1,-1 0 0,-7 35 0,8-54-110,0-6-123,1 1 0,0-1-1,0 0 1,0 0 0,0 1 0,0-1 0,0 0 0,0 1 0,0-1 0,0 0 0,0 0 0,0 1 0,0-1 0,0 0 0,0 1-1,0-1 1,0 0 0,0 1 0,0-1 0,0 0 0,0 0 0,0 1 0,0-1 0,1 0 0,-1 0 0,0 1 0,0-1 0,0 0-1,1 0 1,-1 1 0,0-1 0,0 0 0,0 0 0,1 0 0,-1 0 0,0 1 0,1-1 0,-1 0 0,0 0 0,0 0 0,1 0-1,-1 0 1,0 0 0,1 0 0,-1 0 0,18-4 201,4-1-621,-22 5 372,1 0 0,-1 0 0,1 0 1,-1 0-1,1 0 0,-1 0 0,0 0 0,1 0 1,-1 0-1,1 0 0,-1 0 0,1 1 1,-1-1-1,0 0 0,1 0 0,-1 0 0,1 1 1,-1-1-1,0 0 0,1 1 0,-1-1 0,0 0 1,1 1-1,-1-1 0,0 0 0,0 1 0,1-1 1,-1 1-1,0-1 0,0 0 0,0 1 1,0-1-1,0 1 0,1-1 0,-1 1 0,0 0 1,0 8 199,1 1 1,-2-1-1,1 1 1,-1 0-1,0-1 0,-1 0 1,-1 1-1,1-1 1,-1 0-1,-1 0 1,1 0-1,-2-1 1,1 1-1,-1-1 1,0 0-1,-1 0 1,-10 11-1,4-12-1,3-9-5810,4-7-2607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 1012 8168,'0'0'2920,"-2"-9"-4404,-2-23 1161,0-1 0,3-52 0,2 54-114,-2-1 1,-1 0 0,-1 0 0,-9-34 0,4 36 837,-2-1 1,-1 2-1,-1-1 0,-22-36 0,26 52-155,-1 1 0,-1 0-1,0 1 1,-1 0 0,0 1-1,0 0 1,-2 1 0,1 0-1,-1 1 1,-23-12 0,-2 2 225,-1 2 1,-1 2 0,-57-14-1,-130-17 521,133 29-915,-117-36 0,-7-11-23,174 54-42,-1 3 0,0 1 0,-47 0-1,40 7-3,-1 1-1,1 3 0,0 3 1,0 1-1,1 3 0,1 2 1,-67 27-1,26-2-3,1 4 0,3 3 1,1 4-1,-116 91 0,148-95-9,3 2 0,1 3-1,3 1 1,2 3 0,3 1-1,2 3 1,3 1 0,2 1-1,3 2 1,-41 118 0,65-157 25,0 2 0,2-1 1,1 0-1,1 1 1,1 0-1,2 0 1,0 0-1,5 39 1,-1-44-27,1 1 1,2-1 0,0 1 0,1-2 0,1 1 0,1-1 0,1 0 0,0-1 0,2 0 0,16 21 0,-5-13 0,0-1 1,2-2 0,1 0 0,1-2-1,1-1 1,1-1 0,60 31 0,-8-12 18,163 52 0,-148-64 4,0-5-1,2-3 1,1-5-1,0-5 1,0-3-1,125-10 1,-43-11 57,0-8-1,266-69 1,-339 64-39,-1-5-1,-2-5 0,-1-4 1,190-109-1,-243 119 5,-1-1 1,-2-3-1,-1-2 0,-3-2 0,-1-1 1,-1-3-1,-3-1 0,-2-2 0,-2-2 0,56-103 1,-75 118-32,-3 0 0,0 0 0,-2-2 1,-2 1-1,-1-1 0,-2-1 0,-2 1 1,-1-1-1,-1 0 0,-6-59 0,1 67 18,-2 1-1,0-1 0,-2 1 0,-1 0 1,-1 1-1,-2 0 0,0 0 1,-2 1-1,-1 1 0,-1 0 0,-1 1 1,-1 0-1,-39-40 0,27 37 143,-1 2 0,-1 1-1,-1 1 1,-1 1 0,-70-32-1,50 32-25,0 2 0,-1 3 0,-87-17 0,15 17-51,-1 4-1,-249 10 0,268 9-232,1 5 0,1 5-1,0 4 1,1 5 0,1 5 0,2 4 0,1 4-1,2 5 1,2 4 0,-149 98 0,155-77-2790,-147 141 0,133-108-1687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14414,'0'0'10084,"-3"12"-8952,-13 60 549,1-13-508,3-1 0,-8 119-1,20-176-1167,-1 1 0,1 0 0,0-1 0,0 1 0,0 0 0,1-1 0,-1 1 0,0-1 0,0 1 0,1 0 1,-1-1-1,1 1 0,0-1 0,-1 1 0,1-1 0,0 1 0,0-1 0,0 0 0,0 1 0,0-1 0,0 0 0,0 0 0,1 0 0,-1 0 0,0 0 0,1 0 0,-1 0 0,0 0 0,3 1 0,0-2 6,0 1 1,0-1-1,0 0 1,0 0-1,0 0 0,-1-1 1,1 1-1,0-1 1,0 0-1,0 0 0,-1 0 1,6-3-1,8-4 15,1-1 0,-1-1 1,24-18-1,-23 15-9,1 1-1,22-12 1,-40 24-16,0-1 0,0 0 0,0 0 0,1 1 1,-1-1-1,0 1 0,0-1 0,0 1 0,1-1 0,-1 1 0,0 0 0,0 0 0,1 0 1,-1-1-1,0 1 0,0 0 0,1 1 0,-1-1 0,0 0 0,1 0 0,-1 0 1,0 1-1,0-1 0,0 1 0,1-1 0,-1 1 0,0-1 0,0 1 0,0 0 0,0-1 1,0 1-1,0 0 0,0 0 0,0 0 0,0 0 0,0 0 0,-1 0 0,1 0 1,0 0-1,-1 0 0,1 0 0,-1 0 0,1 1 0,-1-1 0,1 0 0,-1 0 0,1 2 1,0 8 18,0 0 0,0 0 0,-1 0 0,-2 20 0,1-6 13,-11 61-450,14-87-182,0 0 0,0 1 0,0-1 0,0 0 0,-1 0 0,1 0 0,0 0 0,-1 0 0,1-1 0,-1 1 0,1 0 0,-1-1 0,3-2 0,15-20-7056,4-6-3257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92 15471,'-8'0'4436,"-3"1"-3692,-1 0 0,0 1 0,1 0 0,0 1 0,-1 0 0,1 1 0,0 0 1,1 1-1,-19 10 0,23-12-622,0 1 0,0 0 0,1 0 0,-1 0 0,1 1 0,0 0 0,0 0 0,0 0 0,1 1 0,0 0 0,0-1 0,0 2-1,1-1 1,0 0 0,0 1 0,1-1 0,-1 1 0,-1 11 0,4-16-113,-1-1 0,1 1 0,0-1-1,0 0 1,0 1 0,1-1-1,-1 1 1,0-1 0,0 1 0,1-1-1,-1 1 1,1-1 0,-1 0 0,1 1-1,0-1 1,-1 0 0,1 0-1,0 0 1,0 1 0,0-1 0,0 0-1,0 0 1,0 0 0,2 1-1,0 0 23,0 0 0,0-1-1,1 1 1,-1-1-1,1 0 1,-1 0 0,1 0-1,-1-1 1,7 2-1,1-2 84,0 0-1,0 0 1,0-1-1,0-1 1,0 1-1,11-5 1,-7 1-49,-1-1 1,0-1-1,-1-1 0,1 0 1,-1 0-1,17-16 0,-22 17-55,1 0-1,-1-1 0,-1 0 0,1-1 1,-1 0-1,-1 0 0,0 0 0,0-1 1,7-16-1,-21 38-667,-5 6 586,2 0-1,-16 32 0,24-41 37,0 1-1,0-1 1,0 1-1,1 0 0,1 0 1,-1 15-1,2-24-7,0-1-1,0 1 1,0 0-1,0-1 1,0 1-1,0 0 1,0 0-1,0-1 1,0 1-1,1 0 1,-1-1-1,0 1 1,0 0-1,1-1 1,-1 1-1,1 0 1,-1-1-1,0 1 1,1-1-1,-1 1 1,1-1 0,-1 1-1,1-1 1,-1 1-1,1-1 1,0 1-1,-1-1 1,1 0-1,0 1 1,-1-1-1,1 0 1,0 1-1,28-6-963,-21 2 625,0-1-1,0-1 1,0 1-1,11-10 1,8-12-2618,-2-2-1,0-1 1,-3-1 0,0-1 0,21-42 0,-9 12-4072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8104,'0'0'12187,"-2"8"-10777,-12 53 1535,-10 109 1,23-147-2663,0 0 0,2 1 0,1-1 0,0 0 1,2 0-1,0-1 0,2 1 0,12 31 1,-63-152-7895,-55-136 10097,99 232-2288,1 0 0,-1 0 0,0 0 0,1-1 1,-1 1-1,1 0 0,0 0 0,0-1 0,0 1 1,0 0-1,1-4 0,-1 5-134,0 1-1,0-1 1,1 1-1,-1-1 1,0 1-1,0-1 1,1 1-1,-1-1 1,1 1-1,-1 0 1,0-1 0,1 1-1,-1-1 1,1 1-1,-1 0 1,1-1-1,-1 1 1,1 0-1,-1 0 1,1-1-1,-1 1 1,1 0 0,0 0-1,-1 0 1,1 0-1,-1 0 1,2 0-1,4 0 134,0 1-1,1 0 0,-1 1 1,0 0-1,0 0 0,9 4 1,2 1-487,5 0 0,1-1 0,-1-1 1,40 4-1,27-6-6126,-17-3-5633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13741,'0'0'7330,"14"-1"-5638,173-20 1134,-95 8-2677,95 0-1,-177 12-395,-8 1 1,0 0 1,0-1-1,0 1 0,0 0 0,0 0 0,0 0 0,0 0 1,0 0-1,0 1 0,0-1 0,0 1 0,0-1 0,0 1 1,-1 0-1,5 1 0,-6-1 12,0-1 1,0 1-1,0-1 1,-1 0-1,1 1 0,0-1 1,0 1-1,0-1 1,0 0-1,0 1 0,-1-1 1,1 0-1,0 1 1,0-1-1,-1 0 0,1 0 1,0 1-1,-1-1 1,1 0-1,0 0 1,-1 1-1,1-1 0,0 0 1,-1 0-1,1 0 1,0 1-1,-1-1 0,1 0 1,0 0-1,-1 0 1,1 0-1,-1 0 0,1 0 1,0 0-1,-1 0 1,1 0-1,-1 0 0,0 0 1,0 0-512,-23 5-8095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12300,'0'0'10538,"62"9"-8777,-20-15-544,8-2-448,-4 0-545,10 0-128,-9 3-160,2-1-1025,-5 1-897,-5-1-1761,-3-3-2691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10570,'0'0'9150,"10"-4"-7207,7 0-1542,1 1-1,0 0 0,-1 1 1,1 1-1,0 1 0,0 0 1,0 1-1,-1 1 1,24 6-1,76 17-233,107 29-911,-223-54 743,-1 0-1,1 0 1,0 0-1,0 0 1,-1 1 0,1-1-1,0 0 1,0 0-1,-1 1 1,1-1-1,0 1 1,0-1-1,-1 1 1,1-1-1,-1 1 1,1-1-1,0 1 1,-1-1-1,1 1 1,-1 0-1,1-1 1,-1 1-1,0 0 1,1-1-1,-1 1 1,0 0 0,1 0-1,-1-1 1,0 1-1,0 0 1,0 0-1,0 0 1,1-1-1,-1 1 1,0 0-1,0 0 1,-1 0-1,1-1 1,0 1-1,0 0 1,0 0-1,-1 0 1,1-1-1,0 1 1,0 0-1,-1 0 1,1-1 0,-1 1-1,0 0 1,-33 38 149,20-25 7,-43 50 462,-3-3 1,-109 86-1,87-79-579,76-63-445,-1 1 1,1 0-1,0 0 1,0 1-1,1 0 1,-7 10-1,11-12-4461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42 294 7815,'0'0'6075,"-7"8"-3694,-22 27-325,23-20 2839,19-16-3181,14-12-508,-5-4-734,-1-1 0,0-1-1,-2 0 1,0-2 0,25-36 0,62-122 1614,-101 171-2113,-5 44-234,0-16 244,-16 208 193,15-179-3197,0 1-3289,1-44-1420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7527,'0'0'13907,"8"6"-11895,1-2-1574,1 1 0,-1-2-1,1 1 1,0-1 0,0-1 0,0 1-1,0-2 1,0 0 0,1 0 0,-1 0-1,12-2 1,54-4-21,-1-3 1,0-4-1,133-37 0,-123 27-2000,-68 18 975,-12 3-2651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13036,'0'0'6914,"-3"9"-4742,-5 16-1387,1 0 0,1 1-1,2 0 1,0 0 0,0 41 0,5-66-737,-1 0 1,0 0 0,1 0 0,-1 0-1,1-1 1,-1 1 0,1 0 0,-1 0-1,1-1 1,-1 1 0,1 0 0,0-1-1,-1 1 1,1 0 0,0-1 0,-1 1-1,1-1 1,0 1 0,0-1 0,0 0-1,0 1 1,-1-1 0,1 0-1,0 1 1,0-1 0,0 0 0,0 0-1,0 0 1,0 0 0,0 0 0,0 0-1,0 0 1,0 0 0,-1 0 0,1-1-1,0 1 1,0 0 0,0 0 0,0-1-1,0 1 1,1-2 0,40-17 1577,-29 7-1326,0 0 1,18-23 0,-22 23-214,1 1 0,0 1 0,0 0 1,1 0-1,14-9 0,-25 19-89,1-1 0,-1 1 0,1 0 0,-1 0 0,1-1 0,0 1 0,-1 0 0,1 0 0,-1 0 0,1 0-1,-1 0 1,1 0 0,0 0 0,-1 0 0,1 0 0,-1 0 0,1 0 0,0 0 0,-1 0 0,1 1 0,-1-1 0,1 0 0,-1 0 0,1 0 0,-1 1 0,1-1 0,-1 0 0,1 1 0,-1-1 0,1 1 0,-1-1 0,0 1 0,1-1 0,-1 0 0,0 1 0,1-1 0,-1 1-1,0-1 1,1 1 0,-1 0 0,0-1 0,0 1 0,0-1 0,0 1 0,0-1 0,1 1 0,-1 0 0,0-1 0,0 1 0,0-1 0,0 1 0,-1 0 0,1-1 0,0 1 0,0 46-8,-1-36 20,1 73 32,0-84-91,0 1-1,0-1 0,0 0 0,0 1 0,0-1 0,0 1 0,0-1 0,0 1 0,0-1 0,1 0 0,-1 1 0,0-1 0,0 1 0,0-1 1,1 0-1,-1 1 0,0-1 0,0 1 0,1-1 0,-1 0 0,0 1 0,0-1 0,1 0 0,-1 0 0,0 1 0,1-1 0,-1 0 0,1 0 1,-1 0-1,1 1 0,9 0-4616,0-1-2851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9513,'0'0'13971,"10"-5"-12850,27-8-42,1 2 0,1 1 0,59-7 0,2-1-756,103-29-1637,-208 47-5648,-2 0 5079,-16 0-3941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3940,'0'0'-32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10826,'0'0'14611,"8"5"-13623,18 9-515,-15-8-338,1-1 0,-2 2 0,1 0 0,-1 0 1,16 14-1,-24-19-126,0 1 0,1-1 0,-1 1 0,0 0 0,-1 0 0,1 0 0,0 0 0,-1 0 0,0 0 0,1 0 0,-1 1 0,0-1 1,-1 0-1,1 1 0,-1-1 0,1 1 0,-1-1 0,0 0 0,0 1 0,-1-1 0,1 1 0,-1-1 0,0 0 0,1 1 0,-1-1 0,-1 0 0,-1 5 0,-4 5 57,-1 0 0,0 0-1,0-1 1,-2 0-1,1 0 1,-12 10 0,-74 63 236,71-64-295,9-9 9,9-8-5,0 1-1,1 0 1,-1 0 0,1 0 0,1 1-1,-7 8 1,11-14-9,0 0-1,0 0 1,0 1 0,0-1-1,0 0 1,0 0 0,0 0 0,0 1-1,0-1 1,0 0 0,0 0-1,0 0 1,0 1 0,0-1 0,0 0-1,0 0 1,0 0 0,0 1-1,0-1 1,0 0 0,0 0-1,1 0 1,-1 0 0,0 1 0,0-1-1,0 0 1,0 0 0,0 0-1,1 0 1,-1 0 0,0 0-1,0 1 1,0-1 0,1 0 0,-1 0-1,0 0 1,0 0 0,0 0-1,0 0 1,1 0 0,-1 0 0,0 0-1,0 0 1,1 0 0,17 2 103,17-3 252,138-21 1076,-86 8-1074,123-2 0,-136 16-1714,-71 0-49,-9-8-12999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12043,'0'0'13741,"-2"13"-12801,-1 3-775,-2 0 0,1 0 0,-2 0 0,0-1-1,-1 0 1,0-1 0,-1 1 0,-10 13 0,-72 81 104,-14 20-981,98-122-300,6-7 803,0 0 0,-1 0-1,1 1 1,0-1 0,0 0 0,-1 0 0,1 0-1,0 0 1,-1 0 0,1 0 0,0 0-1,0 0 1,-1 0 0,1 0 0,0 0 0,-1 0-1,1 0 1,0 0 0,-1 0 0,1 0-1,0 0 1,-1 0 0,1 0 0,0 0 0,0 0-1,-1-1 1,1 1 0,0 0 0,0 0 0,-1 0-1,1 0 1,0-1 0,0 1 0,-1 0-1,1 0 1,0-1 0,0 1 0,0 0 0,0 0-1,-1-1 1,1 1 0,0 0 0,0-1 0,0 1-1,0 0 1,0 0 0,0-1 0,0 1-1,0 0 1,0-1 0,0 1 0,0 0 0,0-1-1,0 1 1,0 0 0,0 0 0,0-1-1,0 1 1,0-1 0,0-17-7040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8488,'0'0'16560,"45"69"-15439,-23-44-288,-3 2-129,8-2-287,-1 0-257,2-3-96,-1-2-352,-1-4-1634,0-3-1121,-7-6-2562,2-7-3652</inkml:trace>
  <inkml:trace contextRef="#ctx0" brushRef="#br0" timeOffset="1">509 122 14029,'0'0'12908,"-22"51"-12267,18-30-417,4-1-160,-6-2-192,6-1-1409,-5-7-1250,5-3-1857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13389,'0'0'10698,"13"54"-11275,-11-48-4259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9097,'0'0'16047,"-7"64"-14894,7-39-416,0 2-417,0-3-160,0-3-64,0-6-288,0-3-929,0-7-609,2-26-22292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10474,'0'0'14382,"19"45"-19603,-8-40-1602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16784,'0'0'12428,"66"8"-12396,-53-8-225,4 4-960,-6-3-1441,1-1-1474</inkml:trace>
  <inkml:trace contextRef="#ctx0" brushRef="#br0" timeOffset="1">1 77 13837,'0'0'13100,"64"12"-12331,-43-12-609,1 0-128,-3-1-1313,4-6-1890,-10-1-4644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3203,'0'0'22149,"2"-7"-19576,10-18-1625,2 0-1,26-36 1,15-24-524,-42 65-455,-13 20 29,0 0 1,0 0-1,0 0 1,0 0-1,1-1 1,-1 1-1,0 0 1,0 0-1,0 0 1,0 0-1,0 0 0,1 0 1,-1 0-1,0 0 1,0 0-1,0 0 1,0 0-1,0 0 1,1 0-1,-1 0 1,0 0-1,0 0 1,0 0-1,0 0 0,1 0 1,-1 0-1,0 0 1,0 0-1,0 0 1,0 0-1,0 0 1,1 0-1,-1 0 1,0 0-1,0 0 0,0 1 1,0-1-1,0 0 1,0 0-1,1 0 1,-1 0-1,0 0 1,0 0-1,0 1 1,0-1-1,0 0 1,0 0-1,0 0 0,0 0 1,0 0-1,0 1 1,0-1-1,0 0 1,2 38-176,-3-21 153,-19 162-376,23-170-2759,6-9-4444,-1-1-4297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13036,'0'0'10896,"0"9"-10469,0 147 1014,0-155-1389,0 0-1,0 0 1,0 0-1,0-1 1,0 1-1,0 0 1,0 0-1,1 0 1,-1 0-1,0 0 1,1 0-1,-1-1 0,0 1 1,1 0-1,-1 0 1,1 0-1,-1-1 1,1 1-1,-1 0 1,1-1-1,0 1 1,-1 0-1,1-1 1,0 1-1,-1-1 1,1 1-1,0-1 0,0 1 1,0-1-1,-1 0 1,2 1-1,1-1 74,-1 0-1,1 0 1,-1 0 0,0-1-1,1 1 1,-1 0-1,0-1 1,1 0-1,-1 1 1,0-1 0,4-2-1,5-3 275,0-1-1,-1 0 0,14-11 1,98-113 572,-121 131-971,-1 0-1,0 0 1,0 0-1,0-1 1,0 1-1,0 0 1,1 0-1,-1 0 1,0 0 0,0 0-1,0 0 1,0 0-1,1-1 1,-1 1-1,0 0 1,0 0-1,0 0 1,1 0-1,-1 0 1,0 0-1,0 0 1,0 0 0,1 0-1,-1 0 1,0 0-1,0 0 1,0 0-1,1 0 1,-1 0-1,0 0 1,0 1-1,0-1 1,0 0-1,1 0 1,-1 0 0,0 0-1,0 0 1,0 0-1,0 0 1,1 1-1,-1-1 1,0 0-1,0 0 1,0 0-1,0 0 1,0 0-1,0 1 1,4 14-51,-3 25-49,-2-34 92,-2 63-3617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600 4292,'0'0'18695,"9"-9"-17099,17-14-716,-2 1 318,30-33 0,-48 49-1087,-1 0-1,0-1 1,-1 1-1,1-1 1,-1 0-1,0-1 1,-1 1-1,0-1 1,0 1-1,-1-1 0,3-11 1,-4 7 28,0 0 1,0 0-1,-1-1 1,-1 1-1,0 0 1,-3-13 0,2 18-93,0 1 1,-1-1-1,0 1 1,0 0 0,0 0-1,-1 0 1,0 0 0,0 0-1,0 1 1,-1 0 0,0 0-1,-5-5 1,-15-11-33,-1 2 1,-1 1-1,-1 0 1,0 2-1,-1 2 0,-1 0 1,-39-11-1,6 6 15,0 3 0,-109-12 1,72 20 69,-134 9 1,150 1-73,37 2-31,1 2-1,-1 3 0,2 1 1,0 3-1,-50 19 1,40-12 45,0-3 1,-97 17 0,-88 7 630,238-41-671,-9 3 41,1-1 0,-1 0 0,0-1 0,0 0 0,1 0 0,-1-1 0,-19-3 1,28 2-11,0 0-1,1 0 1,-1-1 0,1 1 0,-1 0 0,1-1 0,-1 1 0,1-1 0,0 1 0,0-1 0,0 0 0,0 0 0,-1-1 0,-9-11-4333,52 16-14448,-35-1 14013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4388,'0'0'2018,"-73"12"-1954,48 2-288,1 1-1121,-3-2-897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138 185 2306,'0'0'876,"0"9"-140,8 73 2270,-40-88-1746,31 5-952,1 0 1,0 0-1,-1 0 1,0 0-1,1 1 1,-1-1-1,0 0 1,1 0-1,-1 0 1,0 1-1,0-1 1,1 0-1,-1 1 1,0-1-1,0 1 1,0-1-1,0 1 1,0 0-1,0-1 1,0 1 0,0 0-1,0 0 1,0-1-1,0 1 1,0 0-1,0 0 1,0 0-1,0 0 1,0 0-1,0 1 1,0-1-1,0 0 1,0 0-1,0 1 1,0-1-1,0 0 1,0 1-1,0-1 1,-1 2-1,-25 5 6138,26-8-6336,-1 1 0,1-1 0,-1 0 0,1 0 0,0 0 1,-1 0-1,1 0 0,0 0 0,-1 0 0,1 0 0,0-1 1,0 1-1,0 0 0,0-1 0,0 1 0,1-1 0,-1 1 1,0-1-1,1 1 0,-1-1 0,1 0 0,-1 1 0,1-4 1,-13-52-214,10 41 284,-1-17-179,0 0 0,2-58-1,2 91-6,1-1 0,-1 1-1,1 0 1,-1-1 0,1 1-1,-1 0 1,1-1-1,-1 1 1,1 0 0,-1 0-1,1 0 1,-1 0-1,1-1 1,-1 1 0,1 0-1,0 0 1,-1 0 0,1 0-1,-1 0 1,1 0-1,-1 0 1,1 1 0,-1-1-1,1 0 1,0 0 0,-1 0-1,1 0 1,-1 1-1,1-1 1,0 1 0,18 6-154,13 17-101,-28-19 91,1-1 0,-1 0-1,1-1 1,0 1-1,0-1 1,0 0-1,0 0 1,1 0-1,-1-1 1,1 0-1,-1 0 1,1 0-1,0-1 1,0 0-1,0 0 1,0 0-1,0-1 1,0 0-1,0 0 1,0 0 0,7-2-1,23-11-3716,4-8-2462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 5061,'0'0'10260,"-22"6"-923,22-5-9185,1 0 0,0 0 0,-1 0 0,1 0 0,0 0 0,0 0 0,0 0 0,0 0 0,0 0 0,0 0 0,0 0 0,0-1 0,0 1 0,1 0 0,-1-1 0,0 1 0,0-1 0,1 1 0,-1-1 0,0 0 0,1 1 0,-1-1 0,0 0 0,1 0 0,-1 0 0,0 0 0,1 0 0,0-1-1,52 1 501,-48 0-383,7-2-121,0 0-1,1-1 1,-1-1 0,-1 0 0,14-5 0,23-8-1770,-1 9-7247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12716,'0'0'13549,"54"7"-11787,-16-7-609,7 0-481,-3-3-512,5-1-96,-8 4-352,-3-2-1313,0-3-2531,-4-3-5125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10282,'0'0'15556,"6"-9"-13725,17-34-1093,-2-1-1,-1-1 1,-3 0 0,15-58 0,-25 130-877,-1 0 0,2 32 0,2 83 175,-9-111-4420,-1-1-4624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14446,'0'0'12812,"56"-3"-11147,-26-5-544,-3-2-416,3-1-513,2 0-160,-2 4-64,-4 1-929,-3 4-1025,-4 1-1313,-4-1-1505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7143,'0'0'7057,"-2"9"-2674,-1-2-3642,-13 51 3205,15-54-3603,0 1 1,0 0 0,0 0-1,1 0 1,0 0-1,0 0 1,0 0 0,0-1-1,1 1 1,2 8 0,-3-12-305,1-1 1,-1 1 0,0-1 0,1 1 0,-1-1-1,1 1 1,-1-1 0,1 0 0,-1 1 0,1-1-1,0 0 1,-1 1 0,1-1 0,-1 0 0,1 0-1,0 0 1,-1 1 0,1-1 0,0 0 0,-1 0-1,1 0 1,0 0 0,-1 0 0,1 0 0,0 0-1,-1 0 1,1-1 0,0 1 0,-1 0 0,1 0-1,-1 0 1,1-1 0,0 1 0,-1 0 0,1-1-1,-1 1 1,1 0 0,-1-1 0,1 1-1,0-1 1,21-18 950,5-13-120,-18 20-718,0 1 1,1 0-1,0 0 1,1 1-1,0 0 1,15-9 0,-25 18-157,0 1 0,-1-1 1,1 1-1,0-1 0,0 1 1,0 0-1,0 0 0,0-1 1,0 1-1,-1 0 0,1 0 1,0 0-1,0 0 0,0 0 0,0 0 1,0 0-1,0 0 0,0 1 1,0-1-1,0 0 0,-1 0 1,1 1-1,0-1 0,0 1 1,0-1-1,0 1 0,-1-1 1,1 1-1,0-1 0,-1 1 1,1 0-1,0-1 0,-1 1 1,1 0-1,-1-1 0,1 1 1,-1 0-1,1 0 0,-1 0 1,0 0-1,1-1 0,-1 1 1,0 0-1,1 0 0,-1 0 1,0 0-1,0 0 0,0 0 1,0 1-1,5 59-26,-5-47 51,1 11-11,4 25 407,-5-49-423,0-1 0,0 1 0,0-1 0,0 0 0,0 1 0,1-1 0,-1 1 0,0-1 0,0 0-1,1 1 1,-1-1 0,0 0 0,0 1 0,1-1 0,-1 0 0,0 0 0,1 1 0,-1-1 0,1 0-1,-1 0 1,0 0 0,1 1 0,-1-1 0,0 0 0,1 0 0,-1 0 0,1 0 0,-1 0-1,1 0 1,-1 0 0,0 0 0,1 0 0,-1 0 0,1 0 0,-1 0 0,1 0 0,-1 0 0,0 0-1,1 0 1,-1-1 0,0 1 0,1 0 0,-1 0 0,1 0 0,-1-1 0,0 1 0,1 0 0,-1-1-1,0 1 1,0 0 0,1 0 0,-1-1 0,0 1 0,0 0 0,1-1 0,-1 1 0,0-1-1,0 1 1,0 0 0,0-1 0,1 1 0,-1-1 0,0 0 0,15-25-5796,-8 5-2360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11691,'0'0'14163,"-9"12"-13757,-37 59 408,-57 115 0,83-143-683,2 1 0,2 0 1,1 1-1,-13 77 0,25-104-6,1 0 1,0 0-1,2 0 0,0 0 0,1 0 0,6 29 0,-5-38-92,0-1-1,1 0 1,0 1 0,1-2-1,0 1 1,0 0 0,0-1 0,1 0-1,0 0 1,1 0 0,-1 0-1,1-1 1,1 0 0,-1 0-1,15 9 1,-5-5-2,-12-8-71,-1-1-1,1 1 0,-1 0 1,1 0-1,-1 0 0,0 0 1,0 1-1,0-1 0,0 1 1,0 0-1,-1 0 0,1 0 1,-1 0-1,0 0 0,0 1 1,0-1-1,0 0 0,0 1 1,-1 0-1,0-1 0,0 1 0,0 0 1,1 6-1,-4 18 156,-1 1 0,-2-1 0,-1-1 0,-11 35 0,-3 15 805,17-62-823,1 0 1,0 0-1,2 0 1,0 0 0,0 0-1,2 0 1,-1 0-1,2-1 1,0 1-1,7 18 1,-2 4-342,-7-27-503,1 0 1,1-1-1,0 1 0,6 16 1,-3-24-4497,3-2-5604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11 257 8648,'-11'32'11328,"15"-33"-5345,8-16-3990,50-99 338,23-38-2153,-85 194-493,0 42 98,0 23 228,0-70-4160,0 0-3742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15631,'0'0'9929,"10"61"-9352,-7-39-129,-1 3-256,2-1-96,-2-4-64,2-1 0,1-3 1,-3-3-66,2-4-831,-2-1-642,-2-4-1729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2242,'0'0'22325,"53"0"-21524,-38 0-609,2 0-128,-2-5-800,-6-1-2371,6-1-4324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2594,'0'0'5430,"-8"-7"-4582,-30-21-314,37 27-492,0 0-1,0 1 1,-1-1-1,1 0 1,-1 1-1,1-1 1,0 1-1,-1 0 1,1-1-1,-1 1 1,1 0 0,-1 0-1,1 0 1,-1 0-1,1 0 1,-1 0-1,1 1 1,-1-1-1,1 0 1,0 1-1,-1-1 1,1 1-1,-1 0 1,1-1-1,0 1 1,0 0-1,-1 0 1,1 0-1,0 0 1,0 0-1,0 0 1,-1 1 0,0 0 60,0 1 1,0-1 0,0 0-1,0 1 1,1-1 0,-1 1-1,1-1 1,0 1 0,0 0-1,0-1 1,0 1 0,0 0 0,0 3-1,7-4-32,0-1-1,0 0 0,0 0 1,0 0-1,0-1 1,0 0-1,0 0 0,8-1 1,-6 1-22,-6 0-41,40-1 73,1 2-1,-1 2 1,0 1 0,43 11 0,-42-5-53,1-2 1,1-2 0,-1-2-1,65-2 1,178-26 153,-43 1-116,177 17 19,153-10-67,-451 3-4,345-18 70,-460 32-37,0 0 0,-1 0 0,1 0 0,0 1 0,-1 1 0,0-1 0,12 7 0,-12-6-185,0 0-1,0 0 1,0-1-1,0 0 1,1 0-1,13 1 1,-8-4-1836,-5-7-1276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13741,'0'0'12924,"6"-10"-11360,119-222 22,-125 232-1589,0 0 1,0 0-1,0 1 1,0-1-1,1 0 1,-1 0-1,0 0 1,0 0-1,0 0 1,0 0-1,0 1 1,0-1-1,1 0 1,-1 0-1,0 0 1,0 0-1,0 0 1,0 0-1,1 0 1,-1 0 0,0 0-1,0 0 1,0 0-1,0 0 1,1 0-1,-1 0 1,0 0-1,0 0 1,0 0-1,0 0 1,1 0-1,-1 0 1,0 0-1,0 0 1,0 0-1,0 0 1,1 0-1,-1 0 1,0-1-1,0 1 1,0 0-1,0 0 1,0 0-1,0 0 1,1 0-1,-1 0 1,0-1-1,0 1 1,0 0-1,0 0 1,0 0-1,0 0 1,0 0-1,0-1 1,0 1-1,0 0 1,3 29-301,-7 41-133,2-54 34,0 0 0,1 29-1,1-42 265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10730,'0'0'20179,"5"9"-20152,0 0-36,-1 1 0,0-1-1,-1 1 1,0 0 0,2 12 0,-2 20-3208,-3-33 244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12812,'0'0'14382,"55"-10"-13614,-36 7-383,1 0-321,-1 2-320,-2 0-1858,-4 0-2499,-1 0-5893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9705,'0'0'15231,"2"11"-13790,0 4-1152,12 64 1760,-13-72-2242,1 0-1,0 0 1,1 0 0,0-1 0,0 1 0,0-1-1,1 0 1,-1 0 0,9 10 0,-10-14-742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6246,'0'0'18449,"47"-13"-18321,-26 13-95,-6 0-898,6-1-2274,-12-3-4324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2659,'0'0'23803,"7"-9"-22623,11-14-910,-2 0 0,0-1 0,-2-1 0,-1 0 0,-1-1 0,16-50 0,-36 177-1092,-11-4 891,16-56-3635,3-39-523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15278,'0'0'10538,"60"-22"-24247</inkml:trace>
  <inkml:trace contextRef="#ctx0" brushRef="#br0" timeOffset="1">104 23 11050,'0'0'17873,"9"-21"-18065,-7 19-1698,2 2-2370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1185,'0'0'14147,"-2"10"-12829,0 2-817,0-1 0,1 1 0,0-1 0,1 1 0,2 20-1,-2-28-284,1 0-1,-1 0 1,1-1-1,0 1 0,1 0 1,-1-1-1,1 1 1,-1-1-1,1 0 0,0 1 1,1-1-1,-1 0 1,0 0-1,1 0 0,-1-1 1,1 1-1,0-1 1,0 1-1,0-1 0,0 0 1,1 0-1,-1 0 1,0-1-1,1 1 1,6 1-1,-5-1 3,1-1 1,0 0-1,-1 0 0,1-1 1,0 1-1,0-1 0,0 0 0,0-1 1,-1 0-1,1 0 0,0 0 1,0 0-1,-1-1 0,1 0 1,-1 0-1,0-1 0,1 1 1,4-5-1,7-5-156,0-1 0,-1-1 0,25-28-1,-26 26-50,0 0-1,1 2 0,21-16 0,-31 26-16,0 0-1,0 1 1,0 0 0,0 0-1,0 1 1,1-1 0,-1 1-1,1 1 1,-1-1 0,1 1-1,0 0 1,0 1 0,0 0-1,-1 0 1,12 1 0,-14 0-3,0 1 1,0-1-1,0 1 1,0 0-1,0 0 0,0 0 1,0 0-1,-1 1 1,1-1-1,-1 1 1,1 0-1,-1 0 1,0 0-1,0 1 1,-1-1-1,1 1 0,-1 0 1,0-1-1,0 1 1,0 0-1,0 0 1,0 0-1,-1 1 1,2 7-1,-3-9 65,1 0-1,0 0 1,0 0-1,0 0 1,1 0-1,-1 0 1,1 0-1,-1 0 1,1 0-1,0-1 1,0 1-1,0-1 1,0 0 0,1 1-1,-1-1 1,6 4-1,-6-6-23,0 1 0,0 0 0,1-1 0,-1 1 0,0-1 1,1 0-1,-1 0 0,0 0 0,1 0 0,-1 0 0,0 0 0,1-1 0,-1 1 0,0-1 0,0 1 0,1-1 0,-1 0 0,0 0 0,0 0 0,0 0 1,0 0-1,0-1 0,0 1 0,3-4 0,46-42-1073,-36 29-2448,-4 0-4276,-8 12-493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12940,'0'0'12796,"10"-7"-11472,6-5-1120,2 2 0,-1 0 0,1 1 0,1 1-1,-1 0 1,1 1 0,1 2 0,-1 0 0,1 1 0,21-2-1,-11 11 318,-28-4-455,1-1-1,-1 1 1,1 0-1,0-1 1,-1 1 0,1-1-1,0 0 1,0 0-1,-1 0 1,1 0 0,0-1-1,0 1 1,-1-1-1,1 1 1,-1-1 0,1 0-1,0 0 1,2-2-1,6-3 203,0-1 0,-1 0-1,0-1 1,11-12-1,-18 18-270,-1-1-1,1 1 0,-1-1 0,0 1 0,0-1 1,0 0-1,0 0 0,0 0 0,-1 0 0,0 0 1,1 0-1,-1 0 0,0-1 0,0 1 1,-1 0-1,1-1 0,-1 1 0,0 0 0,0-1 1,0 1-1,0-5 0,-2 7-283,1 0 0,0 0 1,-1 0-1,1 0 0,-1 0 0,1 1 0,-1-1 1,1 1-1,-1-1 0,1 1 0,-1-1 0,0 1 1,1 0-1,-1 0 0,1 0 0,-1 0 0,0 0 1,1 0-1,-1 0 0,-1 1 0,-3-1-1751,-14 0-5665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9513,'0'0'16795,"5"11"-16053,0 0-684,0 0 1,-1 0 0,0 1-1,-1-1 1,-1 1 0,0 0 0,0 0-1,0 17 1,-2 67 411,-1-96-423,1 0-1,0 1 1,0-1 0,0 0-1,0 0 1,0 1 0,0-1-1,0 0 1,0 1 0,0-1 0,0 0-1,0 0 1,0 1 0,0-1-1,0 0 1,0 1 0,0-1 0,0 0-1,1 0 1,-1 1 0,0-1-1,0 0 1,0 0 0,0 1-1,1-1 1,-1 0 0,0 0 0,0 1-1,0-1 1,1 0 0,-1 0-1,0 0 1,0 0 0,1 1-1,-1-1 1,0 0 0,0 0 0,1 0-1,-1 0 1,0 0 0,1 0-1,-1 0 1,0 0 0,0 0-1,1 0 1,-1 0 0,1 0 0,15-11 890,13-22-219,28-41 36,56-80-851,-108 144-1178,-4 3-7001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3:5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2729 378 12139,'-9'1'147,"0"-1"0,0 0 0,0-1 0,1 0 0,-1-1 0,0 1 0,0-2 0,0 1 0,1-1 0,0-1 0,-1 1 0,1-1-1,1-1 1,-1 0 0,0 0 0,1 0 0,0-1 0,1 0 0,-1 0 0,1-1 0,0 0 0,-7-10 0,5 5-77,-15-25 133,-51-59 1,64 85-210,0 1 0,-1 0 0,-1 1 0,1 0-1,-1 0 1,-1 2 0,0-1 0,0 2 0,-17-7 0,-6 1-171,0 3 1,-1 0-1,-1 3 0,-49-3 1,-158 5-981,150 5 1003,-16-2 167,-202 8 137,270-3-106,0 3-1,1 1 0,-1 2 0,2 1 0,-51 22 0,43-9 39,1 2-1,2 1 1,0 3 0,2 1 0,2 3 0,1 1-1,-37 42 1,2 6-74,4 4 0,-80 128 0,95-127 41,3 3 1,-52 125 0,89-175-39,1 2 1,3 0-1,1 0 0,2 1 1,2 1-1,2-1 1,0 89-1,8-110-10,0 0 0,2 0 0,0 0 0,1-1 0,2 0 0,0 0 0,1 0 0,1-1 0,24 39 0,-15-34 6,1-1 1,0 0-1,2-2 1,1 0-1,1-2 1,41 31-1,-4-13-4,1-3 0,2-2 0,2-3 0,1-2 0,119 33 0,-69-30-28,2-5 0,1-4 0,236 11 0,-262-32-172,0-5 0,-1-4 0,0-4 0,-1-4 1,158-46-1,-122 15 148,-1-4 0,-2-7-1,-4-4 1,-2-6 0,-3-5 0,-3-4 0,-3-6 0,-5-4 0,135-143 0,-191 177 42,-2-3 1,-3-2-1,63-107 1,-88 131-29,-2 0 1,-1-1-1,-2-1 1,-1 0-1,-2-1 1,-2 0-1,0 0 1,3-71-1,-11 89 49,0 0 0,-2-1 1,0 1-1,-1 0 0,-1 1 0,0-1 0,-1 1 0,-1 0 0,-1 0 0,-14-25 0,9 22 109,-2 0 1,0 2-1,-1-1 1,0 2-1,-2 0 1,0 1-1,-33-24 1,5 10 90,-1 2 1,-1 2 0,-2 2 0,0 2-1,-1 3 1,-75-19 0,6 10 285,-214-22 0,198 38-167,-1 5-1,1 6 0,-208 26 1,272-14-482,-1 3 0,2 3 0,0 3 0,1 2 0,2 4 0,0 3 1,2 3-1,-80 52 0,71-31-2315,-123 114 0,84-55-4139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10410,'0'0'14510,"8"51"-12813,3-33-960,0 0-545,-1-1-128,5 1-1057,-2-5-2915,-2-3-5028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16784,'0'0'13100,"62"12"-13004,-45-19-32,0-1-64,0 2-288,-8 1-1025,6 1-1602,-7-1-2018,1-3-4355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9929,'0'0'11958,"0"9"-10420,0 125 1435,0-134-2955,0 1 0,0 0 0,0-1 0,0 1 0,0-1 0,0 1 0,0-1 0,0 1 0,0-1 0,0 1 0,1-1 0,-1 1 0,0-1 0,0 1 0,0-1 0,1 1 0,-1-1 0,0 1 0,0-1 0,1 1-1,-1-1 1,1 1 0,-1-1 0,0 0 0,1 1 0,-1-1 0,1 0 0,-1 1 0,1-1 0,-1 0 0,1 0 0,-1 0 0,1 1 0,16-11 603,9-25-262,-1-19-316,-19 119-182,-3-41 174,-3-23-13,0-1 0,0 0 0,0 0 0,0 0 0,0 1 0,0-1 0,0 0 0,0 0 0,0 0 0,0 0 0,1 1 0,-1-1 0,0 0 0,0 0 0,0 0 0,0 0 0,0 1 0,1-1 0,-1 0 0,0 0 0,0 0 0,0 0 0,1 0 0,-1 0 0,0 0 0,0 0 0,0 0 0,1 1 0,-1-1 0,0 0 0,0 0 0,0 0 0,1 0 0,-1 0 0,0 0 0,0 0 0,0 0 0,1-1 0,-1 1 0,0 0 0,0 0 0,0 0 0,1 0 0,22-29 1656,-18 21-1802,4-8 183,-6 11-61,-1 1 0,1-1 0,0 1 1,0-1-1,0 1 0,0 0 0,1 0 1,6-6-1,-6 67-1044,-5-44 727,0 4 1139,4-15-2362,4-9-2873,2-3-2728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 6182,'0'0'18278,"-8"9"-17968,6-8-261,-30 39-86,31-38 82,-1 0-1,0 1 1,1 0-1,0-1 1,0 1-1,0 0 1,0 0-1,0 0 1,0 0-1,1 0 1,-1-1-1,1 1 1,0 0-1,0 0 1,0 0-1,0 0 1,0 0-1,1 0 1,0 4-1,0-7 17,-1 1 1,1-1-1,-1 0 0,1 1 0,-1-1 0,1 1 0,-1-1 0,1 0 0,0 0 0,-1 1 0,1-1 0,-1 0 1,1 0-1,0 0 0,-1 1 0,1-1 0,0 0 0,-1 0 0,1 0 0,-1 0 0,1 0 0,0 0 1,-1-1-1,1 1 0,0 0 0,-1 0 0,1 0 0,-1-1 0,1 1 0,0 0 0,-1 0 0,1-1 1,-1 1-1,1-1 0,-1 1 0,1 0 0,0-2 0,19-13 548,-9 0-459,-2 0 0,0 0 0,12-26 0,-15 29-424,-15 45 273,6-27 22,1 1-1,0-1 1,0 0-1,1 1 1,0-1-1,0 1 1,0-1-1,1 1 1,0-1-1,0 1 1,3 11-1,-2-17-43,-1 0-1,1 0 0,0-1 1,-1 1-1,1 0 0,0-1 1,0 1-1,0 0 1,-1-1-1,1 1 0,0-1 1,0 1-1,0-1 0,0 0 1,0 1-1,0-1 1,0 0-1,0 0 0,0 0 1,0 0-1,0 0 0,0 0 1,0 0-1,0 0 1,0 0-1,0 0 0,0-1 1,0 1-1,0 0 0,2-1 1,0 0-898,0 0 0,0 0 0,0 0 0,0 0 0,0 0 0,0-1-1,0 1 1,4-5 0,6-8-10006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8936,'14'-57'9064,"-7"30"4005,-7 60-12868,2 0 1,2-1-1,1 1 0,1-1 0,12 36 0,-12-40-231,6 19 208,3-25-3711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8872,'0'0'16411,"8"2"-15664,-3 0-571,-1 0 0,1 0 0,-1 0 0,1 1 0,-1-1 0,0 1 0,0 0 0,0 1-1,-1-1 1,1 1 0,-1 0 0,0-1 0,0 1 0,0 1 0,-1-1 0,1 0 0,-1 1 0,0-1 0,0 1 0,0 0 0,-1-1 0,0 1 0,1 7 0,6 11 632,19 43 1,-7-22-1049,-22-62-12887,-8 1 4714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15118,'0'0'15087,"75"-20"-14255,-45 18-255,1-3-257,-1-2-224,4 2-64,-4-1-352,-4-1-993,1-2-2018,-12 0-3620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63 4292,'0'0'16581,"-2"-9"-13570,-8-29-844,9 37-2092,1 0-1,-1 0 0,1 0 0,-1 0 1,1 0-1,-1 1 0,1-1 0,-1 0 1,0 0-1,1 1 0,-1-1 0,0 0 1,0 1-1,1-1 0,-1 1 0,0-1 1,0 1-1,0-1 0,0 1 0,0-1 1,0 1-1,0 0 0,0 0 0,0-1 1,0 1-1,0 0 0,0 0 0,0 0 1,0 0-1,0 0 0,0 0 0,0 1 1,1-1-1,-3 1 0,1-1-54,-1 1 1,1 0-1,0 0 0,0 0 0,0 0 0,1 0 1,-1 0-1,0 0 0,0 1 0,1-1 0,-1 1 0,-1 1 1,-3 9-26,1 0 1,0 0-1,1 0 1,0 1-1,1 0 1,0 0 0,1-1-1,1 1 1,0 0-1,1 1 1,1 13-1,-1-26 21,0 1 0,0-1 0,0 0 0,0 0 0,0 0 0,1 0 0,-1 0 0,0 0 0,1 0 0,-1 0 0,1 0 0,-1 0 1,1 0-1,-1 0 0,1 0 0,-1 0 0,1-1 0,0 1 0,0 0 0,-1 0 0,1-1 0,0 1 0,0 0 0,0-1 0,0 1 0,0-1 0,0 1 0,0-1 0,0 0 0,0 1 0,0-1 0,0 0 0,0 0 0,0 1 0,0-1 0,0 0 0,0 0 0,0 0 0,1 0 0,-1-1 0,0 1 0,0 0 0,0 0 0,0-1 0,0 1 0,0 0 0,0-1 0,0 1 0,1-2 0,3 0 86,-1 1 0,0-2 0,0 1 0,0 0 0,0-1 0,0 0-1,0 1 1,0-2 0,-1 1 0,4-5 0,0-1 13,-2 0 1,1-1-1,-1 1 0,-1-1 0,0 0 0,0-1 1,-1 1-1,0-1 0,-1 1 0,0-1 1,0-20-1,-2 31-574,-12 33-7688,10-21 2825,1 0-1864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17392,'0'0'9449,"19"56"-9128,-13-39-65,0-1-64,-1-1-96,-3-1-64,2-5-32,2 0-480,-6-2-1026,0-4-864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4869,'0'0'20307,"64"-31"-21300,-51 31-1922,4 0-2946,-2 0-4581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8006 708 12684,'-85'-55'177,"-2"4"0,-2 5 1,-2 3-1,-149-48 0,-332-46 264,-10 30 153,411 78-652,-196-33-137,-474-19 0,398 75-15,-1 20 0,-711 113 0,940-86 198,2 9-1,2 10 0,-304 129 1,365-121 41,2 7 1,4 6 0,4 6 0,4 7 0,-158 140 0,221-167-11,3 3 1,3 3 0,3 3 0,-85 134 0,113-151-34,3 2 1,3 2-1,2 0 0,3 2 0,3 1 0,3 0 1,-14 97-1,21-74-12,4 0 1,4 0-1,13 154 0,-2-186 98,2-1 0,3 1 0,2-2 0,2 0 0,3-1-1,48 96 1,-29-86-1,3-3-1,2-1 0,2-2 0,4-2 0,1-3 1,3-1-1,2-3 0,87 59 0,7-9-33,4-7 0,218 95-1,-72-58-339,533 154 0,346-35-148,-100-148 420,6-85 174,-690-25 30,-1-17 0,424-85 0,-535 54 590,-2-12 0,-4-12 1,420-186-1,-523 185-421,-3-7 1,166-118 0,-243 141-266,-2-4 0,-4-3 1,-2-5-1,128-154 0,-173 179-79,-1-2-1,-3-1 1,-3-2-1,-2-1 1,-2-2-1,-4 0 1,-2-2-1,-3-1 1,-3 0-1,-3-1 1,-2-1-1,-4 0 1,-2 0-1,-4-1 1,-2 0-1,-12-89 1,1 97-25,-2 0 1,-2 0 0,-3 2-1,-3 0 1,-2 1-1,-3 1 1,-2 2 0,-38-56-1,10 28 40,-4 3-1,-3 3 0,-3 2 0,-98-84 1,69 79-13,-3 4 0,-3 4 0,-4 5 0,-2 4 0,-2 5 0,-129-46 0,96 52-218,-2 6 0,-2 7 0,-1 7 0,-248-22 1,163 40-655,-250 19 0,-227 67-2979,339-18-1317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6951,'0'0'11397,"-8"-10"-8605,-25-26-726,32 34-1987,0 1 1,-1 0-1,1 0 1,0 0-1,0 0 1,0 1-1,-1-1 1,1 0-1,0 0 1,-1 1-1,1-1 1,-1 1-1,1-1 1,-1 1-1,1 0 1,-1-1-1,1 1 1,-1 0-1,1 0 1,-1 0-1,1 0 1,-1 1-1,1-1 1,-1 0-1,1 0 1,-1 1-1,1-1 1,-1 1-1,1 0 1,0-1-1,-1 1 1,1 0-1,0 0 1,0 0-1,-1-1 1,1 2-1,0-1 1,-2 2-1,-1 1-57,1 1-1,-1 0 1,1 0-1,-1 0 1,1 1-1,-3 9 1,-13 57 25,18-68-17,1 0 1,-1 0-1,1 0 1,-1 0-1,1 0 1,1 0-1,-1 0 0,0 0 1,1 0-1,0 0 1,0-1-1,0 1 1,0 0-1,1 0 0,3 6 1,-3-9 45,-1 0 1,1 1-1,-1-1 1,1 0-1,-1 0 1,1 0-1,0-1 1,0 1-1,-1 0 1,1-1-1,0 1 1,0-1-1,0 1 1,0-1-1,0 0 1,0 0-1,-1 0 1,1 0-1,0 0 1,0 0-1,0-1 1,0 1-1,0 0 1,0-1-1,-1 0 1,1 1-1,0-1 1,0 0-1,-1 0 1,1 0-1,2-2 1,2-1 93,1 0 1,-1-1-1,0 0 0,0 0 1,-1-1-1,7-6 1,-6 3-9,0 0 1,0-1 0,-1 1 0,7-18 0,-10 22-134,-1 1 0,1-1 0,-1 1 0,0-1 0,0 0 0,0 0-1,-1 1 1,0-1 0,0 0 0,0 0 0,0 0 0,-3-8 0,3 12-73,0 1 0,0 0 0,0-1 1,-1 1-1,1 0 0,0-1 0,0 1 0,-1 0 0,1-1 0,0 1 0,-1 0 1,1-1-1,-1 1 0,1 0 0,0 0 0,-1-1 0,1 1 0,-1 0 0,1 0 1,0 0-1,-1 0 0,1 0 0,-1 0 0,1 0 0,-1 0 0,1 0 0,-1 0 1,1 0-1,0 0 0,-1 0 0,1 0 0,-1 0 0,1 0 0,-1 0 0,1 0 1,0 0-1,-1 1 0,1-1 0,-1 0 0,1 0 0,0 1 0,-1-1 0,1 0 1,0 1-1,-1-1 0,-15 16-4595,12-9 2419,-3 7-6167,5-5-630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16143,'0'0'8841,"11"52"-8617,-5-28-32,-6-1 0,3-1 161,-3 1-33,6-3-224,-6-5-32,6-2-256,-6-7-769,0-1-1057</inkml:trace>
  <inkml:trace contextRef="#ctx0" brushRef="#br0" timeOffset="1">1 96 9897,'0'0'13453,"58"-9"-13421,-41 9-640,0 0-2243,-2-1-3876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15887,'0'0'11018,"57"-27"-25623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6470,'0'0'18807,"7"-3"-18759,23-16-697,-21 13-979,0 0-1,0 0 0,0 1 1,19-7-1,-21 14-4037,-5 9 8795,-4-6 2684,4-18-4317,1 1-3209,3-2-2825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117 152 7207,'0'0'19079,"-8"-7"-17664,-28-22-518,35 29-878,0-1 0,0 0 1,0 1-1,0-1 0,0 1 0,0-1 1,0 1-1,0 0 0,0-1 0,0 1 1,0 0-1,0 0 0,0 0 1,0 0-1,0 0 0,-1 0 0,1 0 1,0 0-1,0 0 0,0 0 0,0 1 1,0-1-1,0 0 0,0 1 1,0-1-1,0 1 0,0-1 0,0 1 1,0 0-1,0-1 0,0 1 1,1 0-1,-1-1 0,0 1 0,0 0 1,1 0-1,-1 0 0,0 0 0,0 1 1,-15 35-44,14-28 31,0 0 0,0 1 1,1-1-1,1 0 0,-1 1 0,2-1 0,-1 1 0,1-1 1,4 15-1,-4-21 0,0 0 0,0 0 0,0-1 0,0 1 0,1 0 0,-1-1 0,1 1 0,0-1 0,0 0 0,0 1 0,0-1 0,0 0 0,0 0 0,1 0 0,-1-1 0,1 1 0,-1 0 0,1-1 0,-1 0 0,1 0 0,0 0 0,0 0 0,0 0 0,0 0 0,0-1 0,0 1 0,0-1 0,0 0 0,0 0 0,0 0 0,-1 0 0,1 0 0,5-2 0,-3 1 72,-1-1 0,0 0 0,0 0 0,1 0 0,-1 0 0,0-1 0,-1 1 0,1-1 0,0 0 0,-1-1 1,0 1-1,1 0 0,-1-1 0,-1 0 0,6-7 0,2-5 270,-1-1-1,12-26 1,-13 26-249,-2 0 0,0-1 1,-2 1-1,1-1 0,-2 0 0,0 0 0,-1-22 0,-2 40-105,0-1 1,0 0-1,0 0 0,0 0 1,0 0-1,-1 0 1,1 0-1,0 0 0,-1 0 1,1 0-1,-1 1 0,1-1 1,-1 0-1,1 0 1,-1 0-1,0 1 0,1-1 1,-1 0-1,0 1 0,1-1 1,-1 1-1,0-1 0,0 1 1,-1-2-1,-30-5-277,-34 10-388,59-2 407,0 0 0,0 1 0,1 0 0,-1 1-1,1 0 1,-1-1 0,1 2 0,0-1 0,0 1-1,0 0 1,1 0 0,-6 6 0,-11 14-3733,7 4-3545,9-18 2203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14734,'0'0'12556,"26"67"-12012,-20-37-287,1-2-193,1-1 0,-3-4-64,-1-4 0,2-2-673,-6-4-640,0-5-193,0-4-1376,-11-4-8745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7687,'0'0'17713,"53"-43"-17104,-30 43-513,1 0-64,3 0-577,1 0-2113,0 0-3332,-2-4-6950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12812,'0'0'7933,"9"6"-5061,0 0-2471,0 1 1,0 1-1,-1-1 0,0 1 0,0 1 1,-1 0-1,0 0 0,0 0 0,-1 1 1,0-1-1,7 20 0,-5-8-301,-2 0 0,0 1 0,-2 0 0,0 0-1,-1 0 1,-2 0 0,0 0 0,-1 0 0,-1 0 0,-1 1 0,-1-1-1,-1 0 1,-1-1 0,-1 1 0,-1-1 0,-1 0 0,-11 21 0,9-23-1328,-1-1 0,-15 21-1,13-23-1247,0 0 0,-23 19 0,-5-2-10940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3 408 3908,'0'0'6731,"-1"10"-4793,0 1-1274,0 0 0,1 1 0,1-1 0,-1 0 0,2 0 0,3 13 0,-4-19-242,1 1 0,0-1-1,0 0 1,0 0 0,1 0 0,-1 0 0,1 0 0,1-1 0,-1 1-1,0-1 1,1 0 0,0 0 0,0 0 0,1-1 0,-1 1-1,1-1 1,4 3 0,-4-4-273,0 0 0,-1 0 0,1-1-1,0 1 1,0-1 0,0 0 0,0 0-1,0-1 1,0 0 0,0 1 0,0-2 0,0 1-1,0-1 1,0 1 0,0-1 0,0-1 0,0 1-1,0-1 1,-1 0 0,10-4 0,5-6-171,0 0 0,-1 0 0,26-25 0,-14 12 194,14-11-156,2 3 0,54-30 0,-83 53-15,1 2 0,1 0 0,-1 1 0,1 0 0,1 2 0,-1 0 0,1 1 0,-1 2 0,31-2 0,-44 4 27,0 1-1,-1 0 1,1 0 0,0 0-1,-1 1 1,1-1-1,-1 1 1,0 0 0,1 1-1,8 5 1,25 11 277,-35-19-481,-1 1 0,1 0 0,0-1 0,0 0 0,-1 0 0,1 0 0,0 0-1,0-1 1,-1 0 0,1 1 0,0-1 0,-1-1 0,1 1 0,-1 0 0,1-1 0,-1 0 0,0 0 0,0 0 0,0 0 0,0 0 0,4-4 0,-2 2-758,-1 0 0,0 0 0,-1-1 0,1 1 0,0-1 0,2-5 0,-4 7-145,-1 0 0,1-1 1,-1 1-1,0-1 0,0 1 0,0-1 0,0 1 1,0-1-1,-1-5 0,-11 21 9190,10-3-3124,14-12-874,3-7-2787,0-1 1,-1-1-1,17-16 0,22-17-1031,-49 41-274,1-1-8,-1 0 1,1 1-1,0 0 0,0 0 1,0 1-1,1-1 0,0 1 1,-1 1-1,1-1 1,0 1-1,0 1 0,0-1 1,0 1-1,0 0 1,15 0-1,-15 2 34,0-1 0,0-1 0,0 1-1,0-1 1,0 0 0,0-1 0,-1 0 0,1 0 0,0 0 0,-1-1 0,0 0 0,1 0-1,-1-1 1,0 1 0,-1-1 0,1-1 0,-1 1 0,0-1 0,0 0 0,0 0-1,0 0 1,6-11 0,-7 3-2941,-4 4-3211,0 8 5324,0-3-6933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14318,'0'0'3838,"0"11"-309,-1 35-976,2 113 1999,-1-158-4541,0 0 0,0-1-1,0 1 1,0 0 0,0 0 0,0-1 0,1 1 0,-1 0 0,0 0-1,0-1 1,0 1 0,1 0 0,-1-1 0,0 1 0,1 0-1,-1-1 1,1 1 0,-1-1 0,1 1 0,-1-1 0,1 1 0,-1-1-1,1 1 1,-1-1 0,1 1 0,0-1 0,-1 1 0,1-1 0,-1 0-1,1 0 1,0 1 0,0-1 0,-1 0 0,1 0 0,0 0-1,-1 0 1,1 1 0,0-1 0,0 0 0,-1 0 0,1-1 0,0 1-1,0 0 1,1 0 0,0-1 87,0 0 0,1 0 0,-1 0 0,0-1 0,0 1 0,0 0 0,0-1 0,0 1 0,0-1 0,0 0 0,-1 0 0,3-2 0,52-89 1028,-40 65-1103,1-1 0,26-31 0,-43 59-24,0 1-1,0 0 1,0 0-1,0 0 1,0 0 0,0 0-1,0 0 1,1-1-1,-1 1 1,0 0-1,0 0 1,0 0-1,0 0 1,0 0-1,0 0 1,0 0-1,1 0 1,-1 0-1,0 0 1,0-1-1,0 1 1,0 0 0,0 0-1,1 0 1,-1 0-1,0 0 1,0 0-1,0 0 1,0 0-1,0 0 1,1 0-1,-1 0 1,0 0-1,0 0 1,0 0-1,0 1 1,0-1-1,1 0 1,-1 0-1,0 0 1,0 0 0,0 0-1,0 0 1,0 0-1,0 0 1,0 0-1,1 0 1,-1 1-1,0-1 1,0 0-1,0 0 1,0 0-1,3 12-76,-1 14 15,-3 10 98,3 44 43,-3-80-72,1 1 0,0-1 0,0 1 0,0-1 1,0 1-1,0-1 0,0 1 0,0-1 1,0 0-1,0 1 0,0-1 0,0 1 0,0-1 1,0 1-1,0-1 0,1 1 0,-1-1 1,0 1-1,0-1 0,0 0 0,1 1 0,-1-1 1,0 1-1,0-1 0,1 0 0,-1 1 0,0-1 1,1 0-1,-1 1 0,1-1 0,-1 0 1,0 0-1,1 1 0,-1-1 0,1 0 0,-1 0 1,1 0-1,-1 0 0,1 0 0,-1 1 1,0-1-1,1 0 0,-1 0 0,1 0 0,-1 0 1,1 0-1,-1 0 0,1-1 0,-1 1 1,1 0-1,-1 0 0,1 0 0,1-1-213,-1 0 0,0 0 0,0-1 0,1 1 0,-1 0 0,0 0 1,0-1-1,0 1 0,0 0 0,-1-1 0,1 1 0,0-1 0,0-2 0,3-10-5121,1-4-4260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69 14574,'0'0'4484,"-2"-9"-2076,1 3-2065,1 4-225,0 0 0,0-1 0,0 1 0,-1 0 0,1 0 1,-1-1-1,0 1 0,1 0 0,-1 0 0,0 0 0,0 0 0,0 0 0,-1 0 0,1 0 0,0 0 1,-1 1-1,1-1 0,-1 0 0,1 1 0,-1-1 0,0 1 0,0 0 0,0-1 0,0 1 0,0 0 1,0 0-1,0 0 0,0 1 0,-3-2 0,-8 1-73,1 0 0,-1 1 0,1 1 0,-1 0 0,0 0 0,1 1 0,-1 1 0,1 0 0,0 1 0,0 0 0,0 1-1,1 0 1,0 0 0,0 2 0,0-1 0,0 2 0,1-1 0,1 1 0,-13 13 0,-9 11-73,1 1 0,2 2-1,1 1 1,-26 45 0,40-61 20,1 0-1,1 0 1,1 2-1,1-1 1,0 1-1,2 0 1,1 1-1,0 0 1,2 0 0,1 0-1,-1 44 1,4-64-10,0 1 1,1 0 0,0-1 0,-1 1 0,1 0 0,1-1 0,-1 1 0,0-1 0,1 0-1,0 1 1,0-1 0,0 0 0,0 0 0,0 0 0,1-1 0,-1 1 0,1 0 0,0-1-1,0 0 1,0 1 0,0-1 0,0 0 0,0-1 0,1 1 0,-1 0 0,7 1-1,-6-2 13,1 0 0,-1 0 0,1 0 0,0-1-1,-1 1 1,1-1 0,0 0 0,-1-1 0,1 1-1,0-1 1,-1 0 0,1 0 0,-1 0 0,1-1-1,-1 1 1,0-1 0,0 0 0,1-1 0,-1 1-1,-1-1 1,6-3 0,9-12 76,0 0 1,-1 0-1,28-42 0,-37 47-67,0 0-1,-1 0 0,0 0 0,-1-1 1,-1 0-1,0 0 0,-1-1 1,3-14-1,-8 17-625,-4 25 414,4-11 203,0-1 0,1 1 0,-1-1-1,1 0 1,0 1 0,-1-1 0,1 1-1,0-1 1,0 1 0,0-1 0,0 1-1,0-1 1,0 1 0,1-1 0,-1 1-1,0-1 1,1 1 0,-1-1 0,1 1-1,-1-1 1,1 0 0,0 1 0,1 1-1,5-2 13,0 0 0,-1 0 0,1 0-1,0-1 1,0 0 0,0 0-1,0-1 1,-1 0 0,1 0 0,0-1-1,-1 0 1,1 0 0,-1 0-1,0-1 1,9-5 0,-6 4 3,-1 1 1,1-1 0,0 1-1,0 1 1,0 0-1,0 0 1,12-1 0,-20 4-15,0-1 1,-1 1-1,1-1 1,0 1-1,-1-1 1,1 1-1,-1 0 0,1-1 1,-1 1-1,1-1 1,-1 1-1,1 0 1,-1 0-1,0-1 1,1 1-1,-1 0 1,0 0-1,0-1 1,0 1-1,1 0 1,-1 0-1,0 0 1,0-1-1,0 1 1,0 0-1,0 0 1,-1 1-1,1 31 19,0-24-1,-1 7 123,-1 0-1,-1 0 1,-1 0 0,0-1-1,-9 24 1,7-25-60,2 1 0,-1 0 0,2 1 0,0-1-1,-2 24 1,5-39-175,0 1-1,0-1 0,0 0 0,0 1 0,0-1 1,0 0-1,0 1 0,0-1 0,0 0 0,0 1 1,0-1-1,0 1 0,0-1 0,0 0 0,0 1 1,1-1-1,-1 0 0,0 1 0,0-1 0,0 0 1,1 0-1,-1 1 0,0-1 0,0 0 0,1 0 1,-1 1-1,0-1 0,0 0 0,1 0 0,-1 1 1,0-1-1,1 0 0,-1 0 0,0 0 0,1 0 1,-1 0-1,0 0 0,1 0 0,-1 1 0,1-1 1,-1 0-1,0 0 0,1 0 0,-1 0 0,0-1 1,1 1-1,-1 0 0,0 0 0,1 0 0,-1 0 1,0 0-1,1 0 0,-1 0 0,0-1 0,1 1 1,-1 0-1,0 0 0,1 0 0,-1-1 0,0 1 1,0 0-1,1-1 0,-1 1 0,0-1 0,13-16-5773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14542,'0'0'18225,"54"-14"-18225,-37 1 0,2-1 0,-2 3-416,-4 0-1955,-1 4-3426,-7 1-5638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13549,'0'0'11120,"0"11"-9636,2 51 1065,15 98 0,-17-159-2535,0 0 1,0-1-1,0 1 0,0 0 1,1 0-1,-1-1 1,0 1-1,0 0 0,1-1 1,-1 1-1,0 0 0,1-1 1,-1 1-1,1 0 1,-1-1-1,1 1 0,-1-1 1,1 1-1,-1-1 1,1 1-1,-1-1 0,1 1 1,0-1-1,-1 0 0,1 1 1,0-1-1,-1 0 1,2 1-1,19-10 487,13-26 97,-30 31-597,10-12-44,-2 0 0,0-1 1,0 0-1,-2-1 0,0 0 0,13-33 0,-22 40-1860,-1 7-1690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13773,'0'0'14830,"26"59"-14638,-17-47-192,-3 0-1217,3-2-1858,-1-4-2530</inkml:trace>
  <inkml:trace contextRef="#ctx0" brushRef="#br0" timeOffset="1">161 1 12588,'0'0'13997,"34"0"-14093,-23 0-897,0 0-1089,-7 0-1826,5 0-2754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14574,'0'0'7644,"0"9"-5636,-1 9-1395,0-7-213,0 0 1,1 0-1,0 0 1,0 1-1,1-1 1,1 0-1,4 16 1,-6-27-394,0 1 1,0-1 0,0 1-1,0-1 1,1 1 0,-1-1 0,0 1-1,0-1 1,1 0 0,-1 1 0,0-1-1,1 0 1,-1 1 0,0-1 0,1 1-1,-1-1 1,0 0 0,1 0 0,-1 1-1,1-1 1,-1 0 0,1 0 0,-1 0-1,1 1 1,-1-1 0,1 0 0,-1 0-1,0 0 1,1 0 0,-1 0 0,1 0-1,-1 0 1,1 0 0,-1 0-1,1 0 1,-1 0 0,1 0 0,-1 0-1,1-1 1,-1 1 0,1 0 0,-1 0-1,1 0 1,-1-1 0,0 1 0,1 0-1,-1-1 1,1 1 0,-1 0 0,0-1-1,1 1 1,-1 0 0,0-1 0,1 1-1,-1-1 1,0 0 0,16-30 506,-13 25-471,46-112-129,-46 197 1,0-60 882,4-17 493,13-25 456,-12 12-2162,-4 6 417,-3 2-7,1 0 0,0 1 0,0-1 0,0 0-1,1 1 1,-1 0 0,1-1 0,-1 1 0,1 0 0,0 0-1,0 0 1,0 1 0,0-1 0,6-2 0,-7 55-629,-1-33-106,-1 21-1285,-6-17-6568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69 11211,'0'0'17008,"-4"9"-16944,1-4-38,1-2-9,-1 0-1,1 1 0,0-1 1,1 1-1,-1 0 0,1-1 1,-1 1-1,1 0 1,0 0-1,0 0 0,1 0 1,-1 0-1,1 0 0,0 0 1,1 7-1,-1-11 20,0 1-1,1-1 1,-1 1 0,0-1 0,1 1-1,-1-1 1,1 0 0,-1 1 0,0-1-1,1 0 1,-1 1 0,1-1 0,-1 0-1,1 1 1,-1-1 0,1 0-1,-1 0 1,1 0 0,0 0 0,-1 0-1,1 1 1,-1-1 0,1 0 0,-1 0-1,1 0 1,-1 0 0,1-1 0,0 1-1,-1 0 1,1 0 0,-1 0-1,1 0 1,-1 0 0,1-1 0,-1 1-1,1 0 1,-1-1 0,1 1 0,-1 0-1,1-1 1,0 0 0,18-15 865,73-119 183,-88 146-1389,-5 9 274,-8 36 68,4-37-85,2-1 0,-1 33 0,21-78-9604,-12 4 2360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13036,'0'0'10330,"-2"10"-9748,-2 13-197,-9 66 3346,-4 119 0,17-207-3698,0 1 0,1-1-1,-1 0 1,0 1-1,1-1 1,-1 1-1,1-1 1,0 0-1,0 0 1,-1 1-1,1-1 1,0 0 0,0 0-1,0 0 1,0 0-1,0 0 1,0 0-1,0 0 1,1 0-1,-1 0 1,0-1-1,0 1 1,1 0 0,-1-1-1,0 1 1,1-1-1,-1 1 1,1-1-1,-1 0 1,1 0-1,-1 0 1,1 0-1,0 0 1,29 1-1406,-5-5-7164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13036,'0'0'9545,"45"33"-8135,-3-33-289,9-4-192,0-10-385,5-2-352,-7 1-128,-7 3-352,-14 5-1089,-13 5-1666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13837,'0'0'7303,"51"2"-4420,-15-2-577,1-4-737,10-3-832,-3 2-513,7 3-224,-16 2-448,-3 0-2659,-3-1-4997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9001,'0'0'16666,"0"10"-15753,-17 189 1919,15-180-2552,1-15-316,0 25 1064,1-29-1003,0 0 0,1 1-1,-1-1 1,0 1 0,0-1-1,0 0 1,0 1 0,1-1-1,-1 1 1,0-1 0,0 0-1,0 1 1,1-1 0,-1 0-1,0 1 1,1-1 0,-1 0-1,0 0 1,1 1 0,-1-1-1,0 0 1,1 0 0,-1 0-1,1 1 1,-1-1 0,0 0-1,1 0 1,-1 0 0,1 0-1,-1 0 1,0 0 0,1 0-1,-1 0 1,1 0 0,-1 0-1,1 0 1,-1 0 0,0 0-1,1 0 1,-1 0 0,1-1-1,-1 1 1,0 0 0,1 0-1,-1 0 1,0-1 0,1 1-1,-1 0 1,0 0 0,1-1-1,-1 1 1,0 0 0,1-1-1,-1 1 1,19-16 96,0 0 0,-1-1 0,-1-1 0,-1-1 0,26-38 0,-35 47-373,-4 6-375,1 0 0,-1 0 0,-1-1 0,1 1 0,-1-1 0,1 0 0,-1 1 0,-1-1 0,1 0 0,-1 0 0,1 0 0,-1-6 0,-1 6-7466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12396,'0'0'10858,"24"54"-8584,-12-40-96,-1 2-961,2 0-736,0 1-353,2 0-128,-3 0-993,-5-5-2274,-1-3-2851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13325,'0'0'3587,"-19"52"-4548,19-40-2818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64 141 13581,'0'0'8461,"1"10"-8637,-2 10 543,0 0 0,-2 1-1,0-1 1,-2 0 0,-13 38 0,10-34 78,1 0 0,1 0 0,1 0 0,-3 45 0,12-65 0,5-10 124,5-11 573,-2-14-1056,-1 0-1,-2-1 0,-1 0 1,-1-1-1,2-38 1,-9 77-101,0 0 0,1 1 0,-1-1 0,1 0 0,0 0 0,1 0-1,-1-1 1,1 1 0,1 0 0,-1 0 0,4 5 0,-4-8 12,0 0 0,1 0-1,-1-1 1,1 1 0,-1-1-1,1 1 1,0-1-1,0 0 1,0 0 0,0-1-1,1 1 1,-1 0 0,0-1-1,1 0 1,-1 0 0,1 0-1,-1 0 1,1-1 0,-1 1-1,6-1 1,1 1 19,1-1 0,-1-1 0,1 0 0,-1 0 0,1-1 0,-1 0 0,0-1 0,19-7 0,-4-2 4,0-2-1,23-16 1,-28 17-68,-20 13 40,0 0 1,0 0-1,0-1 1,1 1-1,-1 0 1,0 0-1,0 0 1,1 0-1,-1 0 1,0-1-1,0 1 1,1 0-1,-1 0 1,0 0 0,1 0-1,-1 0 1,0 0-1,0 0 1,1 0-1,-1 0 1,0 0-1,1 0 1,-1 0-1,0 0 1,0 0-1,1 0 1,-1 0-1,0 0 1,0 0-1,1 1 1,-1-1-1,0 0 1,1 0 0,-1 0-1,0 0 1,0 1-1,0-1 1,1 0-1,1 16-77,-9 31 355,3-26 72,4-20-322,-1 1 0,1-1 0,0 1 0,0 0 0,0-1 0,0 1 0,0 0 0,0-1 0,1 1 0,-1-1 0,0 1 0,1 0 0,-1-1 0,1 1 0,0-1 0,-1 1 0,1-1 0,0 0 1,0 1-1,0-1 0,2 3 0,0-3 12,1 0 0,-1 0 0,0 0 1,0 0-1,0-1 0,1 1 0,-1-1 0,0 0 1,1 0-1,3-1 0,9 0 30,0-1 1,1 0 0,-1-2-1,0 0 1,-1-1-1,1 0 1,24-13-1,-24 12-178,16 0-1379,13 17-6776,-38-8 6838,0-1 0,0 1 0,0-2 0,0 1 0,11 0 0,-6-2 838,0 0-1,0-1 1,0-1-1,1 0 1,-2-1-1,1 0 1,22-8-1,-23 5 1212,0 1 1,0-1-1,-1 0 0,1-1 0,-1-1 0,-1 0 1,17-16-1,-24 22-163,-1 1 1,1-1 0,-1 0-1,1 0 1,-1 0-1,0 0 1,0 0-1,0-1 1,0 1 0,1-4-1,-2 5-280,1 1 0,-1-1 0,0 0 0,0 1 0,0-1 0,0 1 0,0-1 0,0 0 0,-1 1 0,1-1 0,0 1 0,0-1-1,0 0 1,-1 1 0,1-1 0,0 1 0,0-1 0,-1 1 0,1-1 0,0 1 0,-1-1 0,1 1 0,-1 0 0,1-1 0,-1 1 0,0-1 0,-1 0-33,-1 0 0,1 1 0,0-1 0,0 1 0,-1 0 0,1 0 0,0-1 0,-1 2 0,1-1 0,0 0 0,-1 0 0,1 1 0,0-1 0,0 1 0,-1 0 0,1-1 0,0 1 0,0 0 1,-3 2-1,-4 2-14,0 1 1,1 0 0,0 0-1,0 1 1,1 0 0,-13 14-1,17-17-15,-1 0 0,1 1 0,0 0 0,0 0 0,0 0 0,0 0 0,1 1 0,0-1 0,0 1 0,1-1-1,-1 1 1,1-1 0,0 8 0,1-11-107,1-1-1,-1 0 1,1 0 0,0 0-1,-1 0 1,1 1 0,0-1-1,0 0 1,0 0 0,-1-1-1,1 1 1,0 0 0,0 0-1,0 0 1,1-1 0,-1 1-1,0 0 1,0-1 0,0 1-1,0-1 1,1 1 0,-1-1-1,0 0 1,1 1-1,-1-1 1,0 0 0,0 0-1,1 0 1,-1 0 0,0 0-1,1 0 1,1-1 0,50-6 516,-38 1-393,0 0 0,-1-1 0,0 0 0,0-2 1,0 1-1,-1-2 0,-1 1 0,0-2 0,16-16 1,-2-2-58,-1 0 1,35-57 0,-50 70-38,23-38 20,-31 50-51,0 0 0,0 0 0,-1 0 1,0 0-1,1 0 0,-1 0 0,-1 0 0,1 0 0,-1-1 1,1 1-1,-1-6 0,-23 22-7,14-2 20,-1 1-1,1 0 1,1 1 0,0 0 0,1 0 0,0 0 0,-9 25 0,12-27-11,1-1 0,0 1 0,0 0-1,1 0 1,0 0 0,1 0 0,0 0 0,0 0 0,1 0-1,1 0 1,3 20 0,-3-27-199,0 0 1,0 0-1,1 0 0,-1 0 0,1 0 1,0 0-1,0 0 0,0 0 1,0 0-1,0-1 0,1 0 0,-1 1 1,5 3-1,-4-5-499,0 1 0,0 0-1,0-1 1,0 1 0,0-1 0,0 0 0,0 0-1,6 1 1,21-1-10004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13741,'0'0'8232,"83"0"-5574,-41-6-608,-3-2-544,8 2-706,4-1-607,-4 4-161,-1 2-64,-1 1-705,-7-1-1089,-4 0-704,-8-2-1250,-9-3-2786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13389,'0'0'11814,"3"12"-10795,28 190 273,-30-198-1293,0-1-1,0 0 1,0 1-1,0-1 1,0 0-1,1 0 1,0 0-1,-1 0 1,3 3-1,-3-5 29,0 0-1,0-1 1,0 1-1,-1 0 0,1 0 1,0-1-1,0 1 1,0-1-1,0 1 1,0-1-1,0 1 0,0-1 1,1 1-1,-1-1 1,0 0-1,0 0 1,0 1-1,0-1 1,2 0-1,0-1 73,1 0-1,0 0 1,-1-1 0,0 1-1,1-1 1,-1 1 0,0-1-1,0 0 1,0-1 0,0 1-1,0 0 1,-1-1 0,1 1-1,-1-1 1,4-5 0,46-63 640,-37 49-420,1 0 1,32-34-1,-48 56-317,0 0-1,0 0 1,0-1-1,0 1 1,1 0 0,-1-1-1,0 1 1,0 0-1,1 0 1,-1 0-1,0-1 1,0 1-1,1 0 1,-1 0-1,0 0 1,1-1 0,-1 1-1,0 0 1,1 0-1,-1 0 1,0 0-1,1 0 1,-1 0-1,0 0 1,1 0-1,-1 0 1,0 0 0,1 0-1,-1 0 1,0 0-1,1 0 1,-1 0-1,0 0 1,1 1-1,-1-1 1,0 0 0,1 0-1,-1 0 1,0 0-1,0 1 1,1-1-1,-1 0 1,0 0-1,1 0 1,-1 1-1,0-1 1,0 0 0,0 1-1,1-1 1,-1 0-1,0 0 1,0 1-1,0-1 1,0 0-1,0 1 1,0-1-1,0 0 1,1 1 0,-1-1-1,0 0 1,0 1-1,0-1 1,0 1-1,-1-1 1,1 0-1,0 1 1,0-1 0,0 34-5,0-24 39,-1 3 201,0-1 0,-1 1 0,-6 21 0,-2 9-2949,7-13-6222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14157,'0'0'11307,"13"65"-10218,-7-21-288,-4 7-385,2 6-127,-4 2-97,0-2-64,0-2-128,0-4-32,0-6-833,0-7-1537,1-9-2050,3-8-4549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3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18289,'0'0'10891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1456 202 8584,'0'0'2856,"-10"-9"-1308,3 2-1266,0 0 0,-1 0 0,0 0 0,-1 1 1,1 0-1,-1 1 0,0 0 0,-1 0 0,1 1 0,-1 0 0,-10-2 0,-10-1-143,0 2-1,0 0 1,0 3 0,-1 0 0,1 2 0,-1 1-1,1 1 1,0 2 0,0 1 0,0 2 0,1 0-1,0 2 1,0 2 0,-45 22 0,1 5-133,2 4 1,2 2 0,2 4 0,2 2-1,2 4 1,-70 76 0,96-88 1,2 2 1,2 1-1,2 2 1,-27 54-1,40-64-12,1 1 0,2 0-1,2 1 1,2 1-1,1 0 1,-4 47 0,11-58 14,1 0 0,1 0 0,2 0 0,1 0 0,1 0 0,2-1 0,1 1 1,1-1-1,15 39 0,-16-53-4,1 1 0,0-1 0,1 0-1,0-1 1,1 1 0,1-2 0,0 1 0,1-2 0,0 1 0,1-1 0,0-1 0,1 0 0,0-1 0,0-1-1,1 1 1,0-2 0,0 0 0,25 7 0,-14-7 1,1-2 0,0-1 0,1-1 0,-1-1 0,1-2 0,-1 0 0,0-2 0,1-1 1,-1-1-1,0-1 0,-1-1 0,1-1 0,30-14 0,32-17-3,-1-4 1,100-67-1,-184 107-4,41-24 134,-2-2 0,-1-2 0,-1-2 0,-2-2 0,-1-1-1,-2-2 1,-2-1 0,-1-1 0,-2-2 0,-2-2 0,-1 0 0,26-62-1,-17 19-16,36-132-1,-62 178-99,-1-1-1,-2 0 0,-2-1 1,-2 0-1,-4-70 0,0 95-1,-1 1-1,-1 0 1,-1 0-1,0 0 0,-1 1 1,-1 0-1,0 0 0,-1 0 1,0 0-1,-2 1 1,1 0-1,-2 1 0,0 0 1,0 1-1,-14-13 0,10 13-35,0 1 0,-1 0 0,-1 1 0,0 0 0,0 2 0,-1 0 0,0 0 0,0 2 0,-1 0 0,0 1 0,0 1 0,0 0 0,-21 0 0,-5 1-291,1 2-1,-1 3 0,1 1 0,-51 10 0,-170 50-6589,111-22-3556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70 10186,'0'0'4767,"-6"-9"-3849,-19-28-64,24 35-784,0 1 0,-1-1-1,1 0 1,-1 1 0,1-1 0,-1 1-1,0-1 1,0 1 0,1 0 0,-1-1-1,0 1 1,0 0 0,0 0 0,0 1-1,0-1 1,-1 0 0,1 1 0,0-1-1,0 1 1,0 0 0,-1 0 0,1-1-1,0 2 1,0-1 0,-1 0 0,1 0-1,0 1 1,0-1 0,0 1 0,0-1-1,0 1 1,0 0 0,0 0 0,-4 2-1,-1 2-51,1-1 0,-1 1 0,1 0 0,0 0-1,0 1 1,1 0 0,-7 8 0,1 2-26,1 1 1,1-1-1,0 2 0,2-1 1,0 1-1,0 1 0,2-1 1,0 1-1,1 0 0,1 0 1,1 0-1,1 0 0,0 1 1,2-1-1,3 24 0,-4-39 3,0-1-1,1 0 0,-1 1 1,1-1-1,0 0 1,0 0-1,1 1 1,-1-1-1,0 0 1,1 0-1,0 0 0,0 0 1,0-1-1,0 1 1,0 0-1,0-1 1,1 0-1,0 1 0,-1-1 1,1 0-1,0 0 1,0 0-1,0-1 1,0 1-1,0-1 1,0 0-1,4 2 0,-3-3 25,1 1 0,-1 0 0,0-1 0,0 0 0,1 0 0,-1 0-1,0-1 1,1 1 0,-1-1 0,0 0 0,0 0 0,0-1 0,1 1-1,-2-1 1,1 0 0,0 0 0,0 0 0,0 0 0,-1-1 0,6-5-1,2-3 260,-1-1 0,0 0-1,0-1 1,-2 0-1,1-1 1,-2 1 0,0-2-1,0 1 1,-2-1-1,0 0 1,0 0 0,-2 0-1,1 0 1,-2-1-1,0 0 1,-1-25 0,-1 41-268,0-1 1,0 0-1,-1 1 1,1-1 0,0 0-1,-1 1 1,1-1-1,0 0 1,-1 1 0,1-1-1,0 1 1,-1-1 0,1 1-1,-1-1 1,1 1-1,-1-1 1,0 1 0,1-1-1,-1 1 1,1 0 0,-1-1-1,0 1 1,1 0-1,-1-1 1,0 1 0,1 0-1,-1 0 1,0 0 0,1 0-1,-1 0 1,-1 0-1,-27-1-4697,23 1 13,1 0-136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7431,'0'0'2434,"-9"6"-843,0-1-1189,6-4-266,-1 0-1,1 1 1,0 0-1,0 0 1,0 0-1,0 0 1,0 0-1,1 1 1,-1-1 0,1 1-1,-4 4 1,52-3 2634,57-9-1584,165-30 1,-49 4-463,1090-31 1262,-1065 78-1857,-203-11-36,-1 3 0,1 1 0,72 27 0,-73-16-71,-39-20 597,5-3-4521,5-7-1928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8616,'0'0'2274,"12"-4"-1489,17-5-487,0 2 0,0 2 0,46-4 0,109 1 324,-101 6-509,904-40 260,-329 8 3525,51 4-406,-3 27-3407,-691 3-1252,-32 0-11685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13645,'0'0'614,"11"1"-886,85 4 669,161-12 0,110-32-296,-218 21-52,208-24-68,771-81 529,3 54-40,-1069 68-452,741 1 375,-538 25-119,-84-6-2288,-107-15-1979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5082 821 7911,'0'0'1864,"-3"-10"-936,2-2-625,0 3 266,-1 0 0,1 0 0,-1 0 1,-1 0-1,0 0 0,-4-10 0,4 16-507,-1-1 1,1 1-1,0 0 0,-1-1 1,0 2-1,0-1 0,1 0 0,-2 1 1,1 0-1,0-1 0,-7-1 0,-58-17-150,42 13 193,-62-25-46,1-3 1,-131-77 0,175 89 27,-394-190 505,341 175-442,-2 4 0,-170-36-1,52 32-127,-1 9-1,-1 9 1,-394 15-1,-310 123-26,854-104 0,2 4 0,0 2 1,1 4-1,1 2 1,1 3-1,-84 50 1,101-47-98,2 3 1,1 1 0,-56 60 0,-105 137-224,123-134 377,40-50-56,3 2 0,-41 71 0,64-93-16,1 1-1,1 1 1,2 0-1,1 1 1,2 0-1,-8 44 1,3 6 14,-1-1 0,3 0-1,4 1 0,3 138 1,14-162-3,1 0 0,34 101 0,-6-24 52,-24-82-47,3-1 1,2 0-1,2-1 0,2-2 1,41 65-1,-39-73 18,22 39-8,96 118 1,-124-174-7,2-1 0,0-1 0,2-1 0,0 0 0,1-2 0,1-1 0,1-1 0,0-1 0,32 12 0,259 91 17,-236-93-19,0-4 0,87 10 0,183 11 15,394-3 0,-556-42-39,-1-9-1,-1-7 0,244-58 1,-372 64 10,520-144-48,-501 130 71,-1-4 0,-2-3 0,-1-4 0,-2-2 0,82-62 0,-59 28 97,-3-5-1,137-150 0,-174 164 42,-3-2 0,-2-2 1,-4-2-1,60-126 0,-89 157 19,-3 0 0,-1 0 0,-2-2 0,-2 1 0,-1-1 1,-3 0-1,-1-1 0,-4-76 0,-4 65 60,-2-1-1,-2 1 1,-3 0 0,-2 1-1,-3 0 1,-29-68 0,36 101-269,0 1 0,-2 0 0,0 0 0,-1 1 0,0 0 0,-2 1 0,0 1 0,0 0 0,-2 1 0,0 1 0,-1 0-1,0 1 1,-1 1 0,0 0 0,-1 2 0,-1 0 0,1 1 0,-2 1 0,1 1 0,-1 1 0,0 0 0,-23-2 0,-41-2-2233,-101 1-1,110 7-114,-35-4-3453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4228,'11'-31'10869,"-9"27"-9939,-1-1 1,0 1-1,0 0 0,-1 0 1,0-1-1,1 1 0,-1 0 1,-1-1-1,1 1 0,-1-5 1,-2 8-815,0 0 1,1 1 0,-1-1 0,0 0-1,1 1 1,-1-1 0,0 1-1,0 0 1,1 0 0,-1 0 0,0 0-1,0 1 1,1-1 0,-6 2 0,-2 2-130,-1-1 1,1 1-1,0 1 1,1 0-1,-1 1 1,1-1 0,0 2-1,-13 11 1,1 1 92,2 1 0,-21 26 0,39-45-80,0 0 1,0 0-1,0 0 1,0 0-1,0 1 1,0-1-1,0 0 1,0 0-1,1 1 1,-1-1-1,0 0 1,1 1-1,0-1 1,-1 1-1,1-1 1,0 1-1,-1-1 1,1 1-1,0-1 1,1 3-1,-1-3 2,1 0-1,-1 0 1,1-1-1,0 1 0,0-1 1,-1 1-1,1-1 1,0 1-1,0-1 0,0 1 1,0-1-1,-1 1 1,1-1-1,0 0 0,0 0 1,0 1-1,0-1 1,0 0-1,0 0 0,0 0 1,0 0-1,0 0 1,1 0-1,7-1 22,0 0 0,0-1 0,0 0 0,0 0-1,11-5 1,43-27 46,-52 27-248,-1 0 1,1 1-1,1 0 0,-1 1 0,1 0 0,0 1 1,18-4-1,-29 8 154,0 0-1,-1 0 1,1 1 0,0-1 0,0 0-1,0 1 1,-1-1 0,1 1-1,0-1 1,-1 1 0,1-1 0,0 1-1,-1-1 1,1 1 0,-1-1-1,1 1 1,-1 0 0,1 0 0,-1-1-1,1 1 1,-1 0 0,0 0-1,1-1 1,-1 1 0,0 0 0,0 0-1,0 0 1,1-1 0,-1 1-1,0 0 1,0 0 0,0 0 0,0 0-1,-1 1 1,1 42 107,-1-32-74,-18 244 1897,18-229-1811,-2 0-1,0 0 1,-10 37 0,11-57-12,0 1 1,0-1-1,-1 1 1,0-1-1,-1 0 1,0-1-1,0 1 1,0 0 0,0-1-1,-1 0 1,0 0-1,-1-1 1,1 1-1,-1-1 1,0 0-1,-10 6 1,14-10-38,-1 0 0,1 1-1,0-1 1,-1 0 0,0 0 0,1 0-1,-1-1 1,1 1 0,-1 0 0,0-1-1,0 0 1,1 0 0,-1 0 0,0 0-1,0 0 1,1 0 0,-1-1 0,0 1-1,1-1 1,-1 0 0,0 0 0,-2-1-1,1-1-21,1 1-1,0-1 0,0 0 0,0 0 0,0 0 0,0 0 1,0 0-1,1-1 0,0 1 0,0-1 0,0 0 0,-3-7 1,-1-5-189,2 0 1,0 0 0,0-1-1,2 1 1,0-1 0,0-18-1,3 24 32,0 0 0,1 0 0,0 1 0,1-1-1,0 0 1,1 1 0,0 0 0,0 0 0,1 0 0,0 1-1,1-1 1,0 1 0,1 0 0,0 1 0,0 0 0,0 0 0,1 0-1,14-9 1,15-11-128,2 2 0,1 1 1,43-19-1,-61 33 175,9-4 86,-8 3 63,1 0 0,-2-1 0,0-1 0,34-28 0,-54 40 17,0 1 0,-1-1 0,1 0 0,-1 1 0,1-1 0,-1 0 1,1 0-1,-1 0 0,0 0 0,0 0 0,0 0 0,0-1 0,-1 1 0,1 0 0,0-4 0,-1 5-47,0 0 1,-1 0-1,1 0 1,-1 1-1,1-1 1,0 0-1,-1 0 1,1 0-1,-1 0 1,0 1-1,1-1 1,-1 0-1,0 1 1,1-1-1,-1 0 1,0 1-1,0-1 1,0 1-1,1-1 1,-1 1-1,0 0 1,0-1-1,0 1 1,0 0-1,0-1 1,0 1-1,0 0 1,0 0-1,0 0 1,0 0-1,0 0 1,0 0-1,0 0 1,0 0-1,-1 1 1,-7 0-42,1 0 0,-1 1 1,1 0-1,0 0 0,0 1 1,0 0-1,0 1 0,0 0 0,0 0 1,1 0-1,0 1 0,-10 9 1,9-8 5,1 0 0,0 0 0,0 1 0,1 0-1,0 1 1,0-1 0,1 1 0,0 0 0,0 0 0,1 1 0,-5 11 0,9-19-14,-1 0 0,1-1 0,0 1 0,0 0 0,0 0 0,0 0 1,0-1-1,0 1 0,0 0 0,0 0 0,0 0 0,0-1 0,0 1 0,0 0 0,1 0 0,-1 0 0,0-1 0,1 1 0,-1 0 0,0 0 0,1-1 0,-1 1 0,1 0 0,-1-1 1,1 1-1,-1-1 0,1 1 0,0-1 0,0 2 0,29 6-1135,-19-8 165,1-1-1,0 1 0,18-5 0,18-11-3907,0-6-1986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13869,'0'0'11750,"13"-7"-10277,33-24-878,-1-2-1,-2-2 1,59-60-1,113-144-676,-162 168-792,-49 64-594,0-1 1,0 0 0,-1 1 0,4-16-1,-5 5-5039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13997,'-7'10'2958,"-14"24"-322,-30 63 1,-8 55-933,30-53-1557,-20 117 0,46-204-126,2-7 60,0 0 0,0 0 0,0 0 0,0 0 0,1 0 1,0 0-1,0 0 0,0 0 0,2 9 0,-1-14-48,0 1 0,0 0-1,0-1 1,0 1-1,0-1 1,0 0-1,0 1 1,0-1-1,0 0 1,0 1 0,0-1-1,0 0 1,0 0-1,1 0 1,-1 0-1,0 0 1,0 0-1,0 0 1,0 0 0,0-1-1,0 1 1,2-1-1,26-7 885,125-67 1196,-7 3-1920,-135 67-238,68-31-1246,-32 6-2749,-13 0-2766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96 11050,'0'0'2488,"4"-10"416,1-2-1910,-2 9-588,-1-1 0,0 0 0,-1 0 0,1-1 0,-1 1 1,0 0-1,0 0 0,0-1 0,0 1 0,-1-9 0,0 12-217,0 1 0,0-1-1,0 0 1,0 1-1,0-1 1,-1 0-1,1 1 1,0-1 0,0 0-1,-1 1 1,1-1-1,0 0 1,-1 1 0,1-1-1,-1 1 1,1-1-1,-1 1 1,1-1-1,-1 1 1,1-1 0,-1 1-1,0-1 1,1 1-1,-1 0 1,1-1 0,-2 1-1,-25-5 1186,-28 12-1327,33 1-39,1 1 0,-1 0 0,1 2 0,1 0 0,0 1 0,1 2 0,0 0 0,1 0 0,1 2 0,0 0 0,1 1 0,1 1 0,-19 27 0,34-44-11,-1-1 0,0 1 0,0 0 0,0 0 0,1 0-1,-1 0 1,1 0 0,-1 0 0,1 0 0,-1 0 0,1 0 0,-1 0-1,1 0 1,0 1 0,-1-1 0,1 0 0,0 0 0,0 0 0,0 0-1,0 0 1,0 1 0,0-1 0,1 0 0,-1 0 0,0 0 0,0 0-1,1 0 1,-1 0 0,1 1 0,-1-1 0,1 0 0,-1 0 0,1 0-1,0-1 1,-1 1 0,1 0 0,0 0 0,0 0 0,0 0 0,0-1-1,0 1 1,0 0 0,0-1 0,0 1 0,0-1 0,0 1 0,0-1-1,0 1 1,2-1 0,8 3 5,0-1 1,0 0-1,0-1 0,16 0 0,-4 0-5,-23-1 4,15 1-42,1 1 0,-1 1 1,1 0-1,-1 1 0,16 7 0,-28-10 36,-1-1 0,0 1 0,0 0 0,0 1 0,0-1 0,0 0 0,0 1 0,0-1 0,0 1 0,0-1 0,-1 1 0,1 0 0,-1 0 0,1 0 0,-1 0 0,0 0 0,1 0 0,-1 0 0,0 0 0,0 0 0,-1 1 0,1-1 0,0 0 0,-1 1 0,0-1 0,1 0 0,-1 1 0,0-1 0,0 1 0,0-1 0,-1 0 0,1 1 0,0-1 0,-1 0 0,0 1 0,1-1 0,-1 0 0,0 0 0,0 1-1,0-1 1,-1 0 0,1 0 0,-2 2 0,-3 5 78,-1 0 1,0-1-1,0 1 0,-1-1 0,0-1 0,0 0 0,-1 0 0,0 0 0,0-1 0,-1-1 0,1 1 0,-1-2 0,-1 1 0,1-1 0,0-1 0,-1 0 0,0 0 0,-12 1 0,23-5-267,-1 1-1,1-1 1,-1 1-1,1 0 0,-1-1 1,1 1-1,-1-1 1,1 1-1,-1-1 0,1 1 1,0-1-1,-1 1 1,1-1-1,0 1 0,0-1 1,-1 0-1,1 1 1,0-1-1,0 0 0,0 1 1,0-1-1,0 1 1,-1-1-1,1 0 0,1 1 1,-1-1-1,0 0 1,0 1-1,0-2 0,4-22-7953,12 2-1114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13613,'0'0'10618,"-6"12"-10223,2-6-348,-1 1-11,0 1 0,0 0 0,1 1 0,0-1 0,0 1 0,1 0-1,0 0 1,1 0 0,0 0 0,0 0 0,1 0 0,0 1 0,1 14 0,0-22-30,0-1 1,0 0-1,1 0 0,-1 1 1,1-1-1,-1 0 0,1 0 1,-1 0-1,1 0 0,0 0 1,-1 0-1,1 0 1,0 0-1,0 0 0,0 0 1,0 0-1,0 0 0,0-1 1,0 1-1,0 0 1,0-1-1,0 1 0,3 0 1,-1 0 28,0 0-1,0-1 1,0 1 0,1-1 0,-1 0 0,0 0 0,0 0 0,1 0 0,3-2 0,2 0 70,1 0 0,-1-1 0,0 0 0,0-1 0,12-7 0,52-46 422,-17 12 659,-54 85-673,-2-34-509,-1-3 2,0 0 1,1 0-1,0 0 1,0 0-1,0 0 1,0 0-1,0 0 1,0 0-1,1 0 1,1 5-1,-1-7 1,0 0 0,0 0 0,1 0 1,-1 0-1,0-1 0,0 1 0,1 0 0,-1-1 0,0 1 0,1-1 0,-1 1 0,1-1 0,-1 0 0,1 1 1,-1-1-1,1 0 0,-1 0 0,0 0 0,1 0 0,-1-1 0,1 1 0,-1 0 0,1-1 0,-1 1 0,0 0 0,3-2 1,11-3 46,-1 1-1,1-2 1,21-12 0,-26 12-57,0 1-1,0 0 0,1 1 0,-1 0 0,1 0 1,0 1-1,0 1 0,20-2 0,-30 4 0,0 1 1,-1-1-1,1 1 0,-1-1 1,1 1-1,-1 0 0,1-1 0,-1 1 1,1 0-1,-1 0 0,1-1 1,-1 1-1,0 0 0,0 0 0,1-1 1,-1 1-1,0 0 0,0 0 1,0 0-1,0 0 0,0-1 1,0 1-1,0 0 0,0 1 0,-1 29 437,1-26 55,3-5-391,0 0 1,0 1 0,0-1 0,-1 0 0,1-1 0,0 1 0,0-1 0,0 1-1,0-1 1,-1 0 0,4-1 0,29-13 107,33-11-42,-64 24-230,1 1 0,-1 0 0,0 0 0,1 1 0,-1-1 0,1 1 0,-1 0 1,1 0-1,-1 0 0,1 1 0,-1 0 0,7 1 0,-10-1 37,0 0 0,0 0-1,0 0 1,0 0 0,0 0 0,0 0-1,0 0 1,-1 0 0,1 0 0,0 0-1,-1 0 1,1 0 0,-1 0 0,1 1-1,-1-1 1,0 0 0,1 0 0,-1 1-1,0-1 1,0 0 0,0 0 0,0 1-1,0 1 1,-4 40-1063,2-24-3990,7-20-1727,12-12 1,-3-4-3120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3812,'0'0'22661,"-7"10"-20809,-1 1-1444,2-4-247,0 0-1,1 1 1,0-1-1,0 1 1,1 0-1,0 0 0,0 1 1,1-1-1,0 1 1,-3 14-1,7-22-156,-1 0-1,1-1 0,0 1 1,-1-1-1,1 1 1,0-1-1,-1 1 1,1-1-1,0 1 0,0-1 1,0 0-1,-1 1 1,1-1-1,0 0 0,0 0 1,0 0-1,0 0 1,-1 0-1,1 0 0,0 0 1,0 0-1,0 0 1,0 0-1,0 0 1,-1 0-1,3-1 0,26-3 55,40-25-30,-59 23-33,1 1 1,0 0 0,0 0 0,0 2 0,1-1 0,-1 1-1,24-2 1,-35 8 4,-1 0 0,1 1 0,-1-1 0,0 0 0,0 1 0,0-1 0,-1 0 0,1 0 0,-4 5 0,-4 12 68,14-12 31,-2-8-86,0 0 1,0 0-1,1 0 1,-1 0-1,0-1 1,0 0-1,0 1 1,0-1-1,0 0 1,4-2-1,54-26 52,-50 22-96,0 1 0,1 0 0,0 1 0,0 0 1,0 1-1,0 1 0,1 0 0,17-2 0,-29 8 28,-1 1-1,0-1 1,0 1 0,0-1 0,-1 1 0,1-1-1,-1 1 1,1-1 0,-3 4 0,3-6 15,0-1 0,0 0 1,0 0-1,0 1 0,0-1 1,0 0-1,0 0 0,0 1 0,0-1 1,0 0-1,0 0 0,0 1 1,0-1-1,0 0 0,0 0 1,0 1-1,0-1 0,0 0 0,0 0 1,0 1-1,0-1 0,0 0 1,0 0-1,0 1 0,0-1 1,1 0-1,-1 0 0,0 0 0,0 1 1,0-1-1,0 0 0,1 0 1,-1 0-1,0 0 0,0 1 1,0-1-1,1 0 0,-1 0 0,1 0 1,14 1 162,24-7-292,-32 4 69,-5 2-164,0-1 0,0 1 0,0-1 0,0 1 0,0 0 0,1 0 0,-1 0 0,0 0 0,0 0 0,0 0 0,0 0 1,0 1-1,0-1 0,0 1 0,0 0 0,0-1 0,0 1 0,0 0 0,0 0 0,2 2 0,-3-1-424,0 0 1,0 0-1,0 1 0,0-1 0,-1 0 0,1 0 0,-1 0 0,0 1 0,1-1 0,-1 0 0,0 0 1,0 1-1,-1-1 0,1 0 0,0 0 0,-1 1 0,1-1 0,-1 0 0,-1 2 0,-1 6-7836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13100,'0'0'12332,"9"5"-11243,-6-3-1084,2 2 277,1-1 1,0 0 0,0 0 0,0-1-1,12 4 1,-17-5-240,1-1-1,-1 0 1,0 1 0,1-1-1,-1 0 1,1 0-1,-1 0 1,1 0 0,-1 0-1,0-1 1,1 1 0,-1 0-1,1-1 1,-1 1-1,0-1 1,1 1 0,-1-1-1,0 0 1,0 1 0,0-1-1,1 0 1,-1 0-1,0 0 1,0 0 0,0 0-1,0 0 1,0 0 0,-1 0-1,1 0 1,0-1-1,0 1 1,-1 0 0,1-1-1,-1 1 1,1 0 0,-1-1-1,0 1 1,1 0-1,-1-1 1,0-2 0,0 3-41,0 0 0,0 0 0,0 0 0,0 0 1,0-1-1,0 1 0,0 0 0,-1 0 0,1 0 0,0 0 1,-1 0-1,1 0 0,-1 0 0,1 0 0,-1 0 0,1 0 1,-1 0-1,0 0 0,1 0 0,-1 1 0,0-1 0,0 0 1,0 0-1,0 1 0,0-1 0,0 1 0,0-1 0,0 1 1,0-1-1,0 1 0,0-1 0,0 1 0,0 0 0,0 0 1,0 0-1,0-1 0,0 1 0,0 0 0,-1 0 0,1 0 1,0 1-1,0-1 0,0 0 0,-1 1 0,-5-1-32,0 1 0,1-1 0,-1 2 0,1-1 1,-1 1-1,-8 3 0,6 0 23,0 0 1,1 0 0,-1 1 0,1 0 0,0 0 0,1 1 0,-8 8 0,11-11 40,1 0 1,-1 1-1,1-1 1,0 1 0,0-1-1,1 1 1,-1 0-1,1 0 1,0 1-1,0-1 1,1 0 0,-1 1-1,1-1 1,0 8-1,1-12-30,0 1-1,0-1 1,0 0-1,1 1 0,-1-1 1,0 0-1,1 1 1,-1-1-1,1 0 0,-1 0 1,1 1-1,0-1 1,0 0-1,-1 0 0,1 0 1,0 0-1,0 0 1,0 0-1,0 0 0,0 0 1,0 0-1,0-1 1,1 1-1,1 1 0,1 0-17,1-1 0,-1 1 1,1-1-1,0 0 0,-1 0 0,1 0 0,7 0 0,38-3-2352,-11-6-4312,9-10-7725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107 164 8584,'0'0'6374,"8"-12"-2872,-5 8-3275,3-4 560,0 0 0,-1 0 0,0 0 0,0-1 0,-1 1 0,0-1 0,-1 0 0,0 0 0,0-1 0,-1 1 0,0-1 0,1-16 0,-3 25-747,0 0-1,-1 0 0,1 1 1,0-1-1,-1 0 1,1 0-1,-1 0 1,1 1-1,-1-1 1,1 0-1,-1 0 1,1 1-1,-1-1 1,0 1-1,1-1 0,-1 0 1,0 1-1,0-1 1,1 1-1,-1 0 1,0-1-1,0 1 1,0 0-1,1-1 1,-1 1-1,0 0 1,0 0-1,0 0 1,0 0-1,0 0 0,0 0 1,0 0-1,0 0 1,1 0-1,-3 0 1,-33 9-190,27-3 134,1 0 0,0 0 0,1 0 1,0 1-1,0 0 0,0 1 0,1-1 0,0 1 1,1 1-1,-1-1 0,2 1 0,-1-1 1,1 2-1,0-1 0,1 0 0,0 1 1,1-1-1,0 1 0,0 0 0,0 19 1,2-28 13,1 0 1,-1 1 0,1-1 0,-1 0 0,1 0 0,0 0 0,-1 1 0,1-1-1,0 0 1,0 0 0,0 0 0,0 0 0,0-1 0,0 1 0,0 0 0,0 0 0,0 0-1,0-1 1,0 1 0,0-1 0,1 1 0,-1-1 0,0 1 0,0-1 0,1 1-1,-1-1 1,0 0 0,1 0 0,-1 0 0,0 0 0,1 0 0,1 0 0,49-6 59,-38 1-52,0 1-1,-1-2 1,0 0 0,0-1 0,-1 0 0,0-1-1,16-12 1,73-75 10,-75 68-62,-33 35-19,1 0 0,-1 0 0,1 1 0,1 0 0,0 0 0,0 0 0,1 1 0,0-1 0,0 1 0,1 0 0,-3 16 1,6-25 67,0 0 1,0 0-1,1 0 1,-1-1 0,0 1-1,0 0 1,1 0 0,-1 0-1,0-1 1,1 1-1,-1 0 1,1 0 0,-1-1-1,1 1 1,-1 0 0,1-1-1,-1 1 1,1 0-1,0-1 1,-1 1 0,1-1-1,0 1 1,0-1 0,1 1-1,29 6 207,37-9 193,-58 2-375,0-1-12,1 0 0,-1 0 0,1-1 0,-1 0 0,0 0 0,0-2 0,0 1 0,0-1 0,-1 0 0,1-1 0,11-8 0,-45 12 44,23 1-62,1 0-1,-1 0 1,1 0 0,-1 0-1,1 0 1,-1 0-1,1 0 1,-1 0-1,1 0 1,-1 0 0,1 0-1,-1 1 1,1-1-1,-1 0 1,1 0-1,0 0 1,-1 1 0,1-1-1,-1 0 1,1 1-1,-1-1 1,1 0-1,0 1 1,-1-1 0,1 0-1,0 1 1,0-1-1,-1 1 1,1-1-1,0 1 1,0-1 0,-1 1-1,1-1 1,0 0-1,0 1 1,0-1-1,0 1 1,0 0 0,0-1-1,0 1 1,0-1-1,0 1 1,0-1-1,0 1 1,0-1 0,0 1-1,0-1 1,0 1-1,1-1 1,-1 0-1,0 1 1,0-1 0,0 1-1,1-1 1,-1 1-1,0-1 1,1 0-1,-1 1 1,1 0 0,1 1-1,1 0 0,-1-1 0,1 1 0,-1 0 1,1-1-1,0 0 0,-1 1 0,1-1 0,0 0 0,0-1 1,0 1-1,0 0 0,4 0 0,45 4-14,-42-5-6,7 2-43,-10-1 62,-1 0 0,0 0 0,1-1 0,-1 0 0,1 0-1,-1 0 1,1-1 0,-1 0 0,9-3 0,-13 1 109,-1 0 0,1-1-1,-1 1 1,0-1 0,0 1 0,0-1 0,0 0 0,-1 0 0,1 1 0,-1-1-1,0 0 1,0 0 0,-1 1 0,0-7 0,0-2 89,-6-61 41,13 72-360,1 0 1,0 0-1,-1 1 0,1 0 1,10 1-1,20 6-1993,19 2-6964,-24-9-2635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9513,'0'0'19506,"31"73"-19441,-41-34-1,1 1 0,-6 2-225,-2-1-735,7 0-1122,5-5-481,-1-8-1665,6-6-1473,8-13-4613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42 13933,'0'0'15263,"-8"-4"-15279,6 3 10,-1-1 0,1 1 1,0 0-1,-1 0 0,0 1 1,1-1-1,-1 1 1,1-1-1,-1 1 0,0 0 1,0 0-1,1 0 0,-1 0 1,0 0-1,1 0 1,-1 1-1,1 0 0,-1-1 1,0 1-1,1 0 0,-1 0 1,1 0-1,0 1 1,-1-1-1,1 0 0,0 1 1,0 0-1,0 0 0,0-1 1,0 1-1,0 0 1,0 0-1,1 1 0,-1-1 1,1 0-1,-2 3 0,-1 1-6,0-1 0,0 1 0,0 0 0,1 0 0,0 1 0,0-1 0,0 0 0,1 1 0,0 0 0,1 0 0,-3 13 0,5-19 10,-1-1 0,1 1 0,0 0 0,-1-1 0,1 1 0,-1-1 0,1 1 0,0-1 0,-1 1 0,1-1 0,0 0 0,0 1 0,-1-1 0,1 0 0,0 0 0,0 1 0,0-1 0,-1 0 0,1 0 0,0 0 0,0 0 0,0 0 0,-1 0 0,1 0 0,0 0 0,0 0 0,0-1 0,-1 1 0,1 0 0,1-1 0,28-5 27,-11-3-9,0-1 0,-1-1 0,-1 0 0,1-2 0,-2 1 0,0-2 0,0 0 0,-2-1 0,23-29 0,-50 79-101,-128 188 163,41-70 474,95-145-741,0 0 1,1 1-1,0-1 1,-4 15-1,5 1-6807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10090,'0'0'12182,"-6"10"-11937,-7 11-110,-2 1 274,1 0 0,2 1 0,0 0 0,2 1 0,-13 39 0,23-63-379,0 1-1,0 0 0,-1 0 0,1-1 0,0 1 0,0 0 1,0 0-1,0-1 0,0 1 0,0 0 0,1-1 1,-1 1-1,0 0 0,0 0 0,0-1 0,1 1 0,-1 0 1,0-1-1,1 1 0,-1-1 0,0 1 0,1 0 0,-1-1 1,1 1-1,-1-1 0,1 1 0,-1-1 0,1 1 0,0 0 1,24 0 929,26-18 201,-14-7-1040,-1-1-1,-1-1 0,-1-2 1,50-54-1,-84 81-118,0 2-3,0-1-1,0 0 1,0 0-1,0 0 0,0 0 1,0 0-1,1 0 1,-1 0-1,0 0 1,0 1-1,0-1 1,0 0-1,0 0 0,0 0 1,0 0-1,0 0 1,0 0-1,0 0 1,0 0-1,1 0 1,-1 0-1,0 0 0,0 0 1,0 0-1,0 0 1,0 0-1,0 0 1,0 0-1,1 0 1,-1 0-1,0 0 0,0 0 1,0 0-1,0 0 1,0 0-1,0 0 1,0 0-1,0 0 1,1 0-1,-1 0 0,0 0 1,0 0-1,0 0 1,0 0-1,0 0 1,0 0-1,0 0 1,0 0-1,0 0 1,1 0-1,-1-1 0,0 1 1,0 0-1,0 0 1,0 0-1,-5 17-79,-14 23 24,0-7 56,11-23 105,0 2 0,2-1-1,-1 1 1,1 0 0,1 0-1,0 0 1,1 1 0,1 0-1,-4 18 1,8-30-95,-1 0 1,1 0-1,0-1 0,-1 1 0,1-1 0,0 1 0,-1 0 1,1-1-1,0 0 0,0 1 0,0-1 0,-1 1 1,1-1-1,0 0 0,0 1 0,0-1 0,0 0 0,0 0 1,0 0-1,-1 0 0,1 0 0,0 0 0,0 0 0,0 0 1,0 0-1,0 0 0,1-1 0,29-2-29,-25 1-264,0 0 0,-1 0-1,1 0 1,-1-1-1,0 0 1,8-5 0,26-26-5469,-9 6-1282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13677,'0'0'3310,"-11"2"-267,-64 22 456,69-22-3271,0 0-1,1 1 0,-1 0 0,1 0 1,0 1-1,-1-1 0,1 1 0,1 0 1,-1 1-1,1-1 0,0 1 0,-6 7 1,10-11-231,-1 0 0,1 0 1,-1-1-1,1 1 0,0 0 1,-1 0-1,1 0 0,0 0 1,0-1-1,0 1 0,-1 0 0,1 0 1,0 0-1,0 0 0,1 0 1,-1 0-1,0-1 0,0 1 1,0 0-1,0 0 0,1 0 1,-1 0-1,0-1 0,1 1 1,-1 0-1,1 0 0,-1-1 1,1 1-1,-1 0 0,1-1 0,-1 1 1,1 0-1,0-1 0,-1 1 1,1-1-1,0 1 0,0-1 1,-1 1-1,1-1 0,0 0 1,0 1-1,0-1 0,-1 0 1,1 1-1,0-1 0,0 0 1,0 0-1,0 0 0,0 0 0,1 0 1,57 2-219,-47-2 162,29 0-106,-23-1-17,0 1-1,-1 0 1,1 1-1,0 2 1,27 6-1,-44-9 186,0 0 0,0 0 0,0 0 0,0 0 0,-1 1-1,1-1 1,0 0 0,0 1 0,0-1 0,-1 1-1,1-1 1,0 1 0,-1-1 0,1 1 0,0-1-1,-1 1 1,1-1 0,-1 1 0,1 0 0,-1 0 0,1-1-1,-1 1 1,1 0 0,-1 0 0,0-1 0,1 1-1,-1 0 1,0 0 0,1 1 0,-2 0 52,1-1 0,-1 1 0,1-1 0,-1 1 0,0-1 0,0 0 0,1 1 0,-1-1 0,0 0 0,0 1 0,0-1 0,-1 0 0,1 0 0,-2 2 0,-50 31 2258,53-34-2295,-12 7 83,0-1 0,0-1-1,-1 0 1,0 0 0,0-2 0,0 1 0,-1-2 0,-25 3-1,39-5-213,0 0 0,-1 0 0,1 0 0,-1-1 0,1 1 0,0 0 0,-1 0 0,1 0 0,0 0 0,-1 0 0,1-1 0,0 1 0,-1 0 0,1 0 0,0 0 0,-1-1-1,1 1 1,0 0 0,0-1 0,-1 1 0,1 0 0,0 0 0,0-1 0,0 1 0,-1-1 0,1 1 0,0 0 0,0-1 0,0 1 0,0 0 0,0-1 0,0 1 0,0 0 0,0-1 0,0 1-1,0-1 1,0 1 0,0 0 0,0-1 0,0 1 0,0-1 0,0 1 0,0 0 0,0-1 0,1 1 0,-1 0 0,0-1 0,0 1 0,0 0 0,1-1 0,-1 1 0,0 0 0,0 0 0,1-1-1,-1 1 1,0 0 0,1-1 0,15-19-5218,9 1-525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14125,'0'0'8809,"-11"2"-6701,2 0-1889,1 0-1,-1 1 1,1 0-1,0 0 0,0 1 1,0 0-1,0 1 1,-7 5-1,10-6-161,0 0-1,1 0 1,-1 0 0,1 0-1,0 1 1,1 0 0,-1-1-1,1 1 1,0 1 0,0-1-1,0 0 1,1 1 0,0-1-1,0 1 1,-2 9-1,4-13-44,-1 0-1,1 0 1,-1-1-1,1 1 1,0 0-1,0 0 1,0-1-1,0 1 1,0 0-1,0 0 1,0 0-1,1-1 1,-1 1-1,0 0 1,1 0-1,0-1 0,-1 1 1,1-1-1,0 1 1,0 0-1,0-1 1,0 1-1,0-1 1,0 0-1,0 1 1,1-1-1,-1 0 1,0 0-1,1 0 1,1 1-1,1-1 61,0 0 0,-1 0 0,1 0-1,0-1 1,0 1 0,0-1 0,0 0 0,0 0 0,-1-1-1,1 1 1,0-1 0,0 0 0,4-1 0,4-3-23,-1 1 0,0-2 0,0 1 0,0-1 0,0-1 0,-1 0 1,0-1-1,13-13 0,-7 6-86,-2 0-1,1-1 1,-2-1 0,12-20 0,-70 86-508,36-38 518,2-3 17,0-1 1,1 1-1,0 0 1,0 0 0,1 1-1,0 0 1,0 0-1,1 0 1,0 0-1,1 1 1,0 0-1,1-1 1,-2 12-1,4-20-36,0 0 0,0 0 0,0-1 0,0 1 0,0 0 0,0 0 0,0-1 0,0 1 0,1 0 0,-1-1 0,0 1 0,0 0 0,1-1 0,-1 1 1,1 0-1,-1-1 0,0 1 0,1 0 0,-1-1 0,1 1 0,-1-1 0,1 1 0,0-1 0,-1 1 0,1-1 0,-1 0 0,1 1 0,0-1 0,-1 0 0,1 1 0,1-1 0,26 1-4109,2-4-3255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138 180 0,'0'0'9620,"3"-10"-4693,1 1-3767,7-26 1496,-10 5 2577,-1 30-5167,-1-1 1,1 1-1,0-1 1,-1 1 0,1 0-1,0-1 1,-1 1 0,1 0-1,0 0 1,-1-1-1,1 1 1,-1 0 0,1 0-1,0 0 1,-1-1-1,1 1 1,-1 0 0,1 0-1,-1 0 1,1 0-1,0 0 1,-1 0 0,1 0-1,-1 0 1,1 0-1,-1 0 1,1 0 0,-1 0-1,1 0 1,-1 0-1,1 0 1,0 1 0,-1-1-1,1 0 1,-1 0 0,1 0-1,0 1 1,-1-1-1,1 0 1,-1 1 0,-19 10 90,9 0-161,0 0 1,0 0 0,1 1-1,1 1 1,0 0 0,1 0-1,0 1 1,1-1 0,0 2-1,1-1 1,1 1 0,0 0-1,1 0 1,1 0 0,-2 19-1,5-32 16,-1-1 0,1 0-1,0 1 1,0-1 0,0 1 0,0-1-1,0 1 1,1-1 0,-1 1-1,0-1 1,1 1 0,-1-1-1,1 0 1,-1 1 0,1-1 0,0 0-1,-1 1 1,1-1 0,0 0-1,0 0 1,0 0 0,0 0 0,0 0-1,0 0 1,0 0 0,1 0-1,-1 0 1,0 0 0,0-1-1,1 1 1,-1 0 0,0-1 0,1 1-1,-1-1 1,1 0 0,-1 1-1,1-1 1,-1 0 0,0 0-1,1 0 1,-1 0 0,1 0 0,-1 0-1,1 0 1,-1-1 0,1 1-1,-1 0 1,1-1 0,1 0 0,7-2 144,0-1 1,-1 1-1,0-2 1,1 1 0,-2-1-1,11-7 1,7-9-106,0-1 0,-1-1 1,-1-1-1,-2-1 0,0-1 0,-2-1 1,-1-1-1,-1 0 0,21-46 0,-37 70-62,0 0 0,0 0 0,-1 0-1,1 0 1,-1 0 0,0 0 0,0-1-1,0-3 1,-2 7-8,0 1 0,1 0 0,-1 0 0,0 0 0,1 0 0,-1 0 0,0 0 0,1 0 0,-1 0 0,0 0 0,1 0 0,-1 1 0,0-1 0,1 0-1,-1 0 1,1 0 0,-1 1 0,0-1 0,1 0 0,-1 1 0,1-1 0,-1 1 0,-17 13 70,0 1 0,2 1 0,0 0 0,0 1 0,2 0 0,0 2 0,1-1 0,-15 31 0,27-48-23,1 1-1,-1 0 1,0 0-1,0 1 0,1-1 1,-1 0-1,1 0 1,-1 0-1,1 0 0,0 0 1,0 3-1,0-4-17,1 0 0,-1 0 0,0-1 0,0 1 0,1 0 0,-1 0 0,0-1 0,1 1 0,-1 0 0,0-1-1,1 1 1,-1-1 0,1 1 0,0 0 0,-1-1 0,1 1 0,-1-1 0,1 0 0,0 1 0,-1-1 0,2 1 0,3 0 18,0 1-1,0-1 1,0-1 0,1 1-1,-1-1 1,0 0 0,8-1 0,5 1 14,29-3-27,-33 1-37,0 1 0,-1 1 0,1 0 0,0 1-1,24 4 1,-36-4 11,-1 0 0,1-1 0,-1 1 0,0 0 0,1 0-1,-1 0 1,0 0 0,1 0 0,-1 0 0,0 0 0,0 0 0,0 1 0,0-1-1,0 0 1,0 1 0,-1-1 0,1 1 0,0-1 0,-1 0 0,1 1-1,-1 0 1,1-1 0,-1 2 0,3 40 145,-4-32 869,11-39 978,37-102-2985,-47 130 770,0-1-1,1 0 0,-1 1 0,0-1 1,1 1-1,-1-1 0,1 1 0,-1-1 0,1 1 1,0-1-1,-1 1 0,1 0 0,-1-1 1,1 1-1,0 0 0,-1-1 0,1 1 1,-1 0-1,1 0 0,0 0 0,0 0 0,-1-1 1,1 1-1,0 0 0,-1 0 0,1 0 1,0 0-1,-1 1 0,1-1 0,0 0 0,-1 0 1,1 0-1,0 0 0,-1 1 0,2 0 1,28 14-5279,-19-8 3489,17 3-1958,2-2-1207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168 266 6983,'0'0'9838,"-9"-4"-6699,5 3-3000,0-1 0,1 0 0,-1 1-1,0 0 1,0 0 0,0 0 0,0 1 0,0-1-1,0 1 1,0 0 0,0 0 0,0 0 0,0 1-1,0-1 1,0 1 0,0 0 0,0 0 0,0 0-1,0 1 1,1 0 0,-1-1 0,0 1 0,-4 4-1,3-2 0,0 0 0,0 0 0,1 1 0,-1-1 0,1 1 0,0 0 0,0 0 0,1 1 0,0-1-1,0 1 1,0 0 0,0 0 0,1 0 0,0 0 0,0 0 0,1 0 0,-2 13 0,4-18-125,-1 0 0,1 0 0,-1 1 0,1-1 0,0 0 0,-1 0 1,1 0-1,0 0 0,0 0 0,0-1 0,0 1 0,0 0 0,0 0 0,0-1 0,0 1 1,0 0-1,0-1 0,0 1 0,0-1 0,0 1 0,1-1 0,-1 0 0,0 1 1,0-1-1,1 0 0,-1 0 0,0 0 0,0 0 0,1 0 0,-1 0 0,0 0 0,0-1 1,0 1-1,1 0 0,0-1 0,49-9 401,-38 3-511,1 0-1,-2-1 1,1 0 0,19-17-1,20-14-3243,-48 41 1997,-8 8 1066,-9 16 974,10-20-635,2-4 33,0 0-1,0-1 1,0 1-1,0 0 1,0 0-1,1 0 0,-1 0 1,1 0-1,-1 0 1,1 0-1,0 0 1,0 0-1,0 1 1,0-1-1,1 3 0,-1-4-13,1-1 1,-1 1-1,0 0 0,1-1 0,-1 1 0,1 0 0,0-1 0,-1 1 0,1-1 0,-1 1 0,1-1 1,0 1-1,-1-1 0,1 1 0,0-1 0,0 1 0,-1-1 0,1 0 0,0 0 0,0 1 0,0-1 0,-1 0 1,1 0-1,0 0 0,1 0 0,4 0 137,-1-1 1,1 0-1,-1 0 0,0 0 1,0 0-1,1-1 0,-1 0 1,0 0-1,-1 0 0,8-5 1,19-13-274,-2-2 0,0-1 0,-1-1 0,-1-1-1,-2-2 1,0 0 0,-2-2 0,-1 0 0,-2-2 0,0 0 0,17-42 0,-57 84-697,1 6 822,1 1-1,1 1 1,1 1-1,0 0 1,2 1-1,-19 36 1,23-39 78,2 1 0,0 0 0,1 0 1,0 1-1,2 0 0,0 0 0,2 0 1,-3 35-1,6-54-142,0-1-1,0 1 1,0-1 0,0 1 0,0-1 0,0 1-1,0-1 1,0 1 0,0-1 0,0 0-1,0 1 1,0-1 0,1 1 0,-1-1 0,0 1-1,0-1 1,0 1 0,1-1 0,-1 0 0,0 1-1,0-1 1,1 0 0,-1 1 0,0-1-1,1 0 1,-1 1 0,0-1 0,1 0 0,-1 1-1,1-1 1,-1 0 0,0 0 0,1 0 0,-1 1-1,1-1 1,-1 0 0,1 0 0,-1 0-1,1 0 1,-1 0 0,1 0 0,-1 0 0,1 0-1,-1 0 1,0 0 0,1 0 0,-1 0 0,1 0-1,-1 0 1,1-1 0,-1 1 0,1 0-1,-1 0 1,0 0 0,1-1 0,-1 1 0,1 0-1,-1 0 1,0-1 0,1 1 0,-1 0 0,0-1-1,1 0 1,24-24 223,-18 9-260,-1 1 0,0-2 0,-1 1 0,-1-1-1,0 1 1,-2-1 0,1 0 0,-2-32 0,-2 45-483,-3 11 337,-1 15 113,5-20 67,1 1 0,0-1 0,0 0 0,0 0-1,0 0 1,0 0 0,0 0 0,1 0 0,-1 0 0,1-1-1,-1 1 1,1 0 0,0-1 0,-1 1 0,1-1 0,0 0-1,0 1 1,0-1 0,0 0 0,0 0 0,1 0 0,-1-1-1,0 1 1,0 0 0,1-1 0,3 1 0,63 5 354,-68-6-351,15 0 30,0-1 0,-1 0 0,1 0 0,-1-2 0,1 0 0,-1-1-1,0 0 1,0-1 0,-1-1 0,0-1 0,0 0 0,0 0-1,-1-1 1,0-1 0,0-1 0,21-19 0,-99 85 461,47-36-137,2 1 0,-17 26-1,29-40-271,0 0-1,0 1 1,1-1-1,0 1 1,0-1-1,1 1 1,0 0-1,0 0 1,1 0-1,0 0 1,0 13-1,1-21-81,0 1-1,0 0 1,0 0 0,0-1-1,0 1 1,0 0-1,0-1 1,1 1-1,-1 0 1,0-1-1,0 1 1,1 0-1,-1-1 1,1 1-1,-1-1 1,0 1 0,1 0-1,-1-1 1,1 1-1,-1-1 1,1 1-1,0-1 1,-1 0-1,1 1 1,-1-1-1,1 0 1,0 1-1,-1-1 1,2 1-1,24-4-171,-20 1-205,-1 0-1,1 0 1,-1-1-1,0 0 1,1 0-1,-1 0 1,5-5 0,13-21-4257,1-8-3005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16207,'0'0'9577,"-34"58"-9609,41-46-1121,10-1-2018,2-1-2882,7-2-3268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14862,'0'0'3881,"-9"3"-870,-2 0-2443,-5 1 80,0 1-1,1 0 1,-1 1 0,1 1-1,0 0 1,1 1 0,-20 14-1,33-21-701,1-1 1,-1 1-1,0-1 0,1 1 0,-1-1 0,1 1 0,0-1 0,-1 1 1,1-1-1,-1 1 0,1 0 0,0-1 0,0 1 0,-1 0 0,1 0 0,0-1 1,0 1-1,0 0 0,0-1 0,-1 1 0,1 0 0,0 0 0,1-1 0,-1 1 1,0 0-1,0-1 0,0 1 0,0 0 0,1 1 0,19 11-925,40-1-905,-52-11 1185,17 2-286,37 6-1866,-58-8 2718,0 0 0,0 0-1,-1 0 1,1 0 0,0 1 0,-1 0 0,1 0-1,-1 0 1,1 0 0,-1 0 0,4 4 0,-6-5 210,0 0 1,0 0 0,-1 0-1,1 0 1,0 0 0,-1 0-1,1 0 1,-1 1 0,0-1-1,1 0 1,-1 0 0,0 0-1,1 1 1,-1-1 0,0 0-1,0 0 1,0 0 0,0 1-1,-1-1 1,1 0 0,0 0 0,0 0-1,-1 1 1,1-1 0,0 0-1,-1 0 1,0 0 0,1 0-1,-1 0 1,1 0 0,-1 0-1,0 0 1,0 0 0,0 0-1,0 0 1,1 0 0,-1-1-1,-2 2 1,-41 25 3995,43-26-3958,-6 2 348,1 1-166,0-1 0,-1 0 0,1 0-1,-1 0 1,0-1 0,0 0 0,1 0-1,-1 0 1,-1-1 0,1 0 0,0-1-1,0 0 1,-9 0 0,15-2-572,0 1 0,-1-1-1,1 1 1,0-1 0,0 1 0,0-1 0,0 0 0,0 0-1,1 1 1,-1-1 0,0 0 0,1 0 0,-1 0 0,1 0-1,0 0 1,-1 0 0,1 1 0,0-1 0,0 0 0,1 0-1,-1 0 1,0 0 0,1-3 0,-1 3-216,4-24-6662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136 257 10025,'0'0'5302,"-10"3"-1598,3 0-3142,-6 2 183,-1 0 0,1 1 1,0 1-1,-16 10 0,27-15-655,-1-1 1,1 1-1,-1 0 1,1 0 0,0 0-1,-1 0 1,1 0-1,0 0 1,0 1-1,1-1 1,-1 1-1,0-1 1,1 1 0,0 0-1,0-1 1,-1 1-1,2 0 1,-1 0-1,0 0 1,0 0-1,1 0 1,0 0 0,0 0-1,0 0 1,0 0-1,0 0 1,0 0-1,1 0 1,-1 0-1,2 4 1,0-5-22,0 0-1,0 0 1,-1 0 0,1-1-1,0 1 1,0-1-1,1 1 1,-1-1 0,0 0-1,0 0 1,1 0 0,-1 0-1,0 0 1,1 0-1,-1-1 1,1 1 0,-1-1-1,1 0 1,0 0 0,-1 0-1,1 0 1,-1 0-1,1 0 1,3-1 0,4 0 140,1-1-1,0 1 1,-1-1 0,18-7 0,-10 0-214,0-1 0,-1-1 0,-1-1 0,0 0 0,0-1 0,-1-1 0,-1 0 0,-1-1 0,0-1 0,0 0 0,-2 0 0,0-1 0,-1-1 0,9-22 0,-14 30-78,-1-1-1,-1 0 0,1 0 0,-2 0 1,0-1-1,1-14 0,-2 23 61,-1 1 0,0-1 0,0 1 0,0-1 0,0 1 0,0-1 0,-1 1 0,1 0 0,-1-1 0,0 1 0,0-1 0,1 1 0,-1 0 0,-1 0 0,1-1 0,0 1 0,-1 0 0,1 0 0,-1 0 0,1 0 0,-1 1 0,0-1 0,0 0 0,0 1 0,0-1 0,0 1 0,0 0 0,0 0 0,0-1 0,-1 1 0,1 1 0,0-1 0,-1 0 0,1 1 0,-4-1 0,-3 0 1,-1 1 1,0 0 0,0 1 0,1 0 0,-1 1 0,1 0-1,-1 0 1,1 1 0,0 0 0,-15 7 0,19-7 53,0-1 1,0 1 0,0 0 0,0 0-1,0 0 1,1 1 0,-1-1 0,1 1-1,0 0 1,0 0 0,0 1-1,1-1 1,0 1 0,-1 0 0,2 0-1,-1 0 1,1 0 0,-1 1 0,-1 8-1,4-13-24,0 1-1,0 0 1,0 0-1,1 0 1,-1-1-1,1 1 1,-1 0-1,1-1 1,0 1-1,-1 0 1,1-1-1,0 1 1,0-1-1,0 1 1,0-1-1,0 1 0,1-1 1,-1 0-1,0 0 1,1 0-1,-1 0 1,1 0-1,-1 0 1,1 0-1,-1 0 1,1 0-1,0-1 1,-1 1-1,1 0 1,2-1-1,64 17 71,-52-14-147,-12-2 41,17 3-340,0 2 0,0 0 0,0 1 0,27 13 0,-44-18 338,0 1 0,0-1 0,0 1 0,0 0 0,-1 0 0,1 0 0,-1 0 0,0 1 0,0-1 0,0 1 0,4 7 0,-5-8 90,-1 0 0,0 0 0,-1 0 1,1 0-1,0 0 0,-1 0 0,0 1 0,0-1 0,0 0 0,0 0 0,0 0 1,-1 0-1,1 0 0,-1 1 0,0-1 0,0 0 0,0-1 0,0 1 0,-3 5 1,0-2 133,0 0 1,0 0 0,-1 0 0,1-1 0,-9 8 0,7-8-206,1 0 1,-1 1-1,1 0 0,1 0 0,-6 9 1,13-21-9423,10-11 496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8808,'0'0'8456,"7"8"-4724,-6-8-3715,3 5 425,0-1 0,0 1 0,0-1-1,1-1 1,0 1 0,-1-1 0,1 1 0,1-1 0,-1-1-1,0 1 1,1-1 0,-1 0 0,1 0 0,0 0 0,-1-1-1,1 0 1,6 0 0,-11-1-432,0 0 0,-1 0 0,1 0-1,-1 0 1,1 0 0,-1 0 0,1 0 0,-1-1 0,0 1-1,1 0 1,-1 0 0,1-1 0,-1 1 0,1 0 0,-1-1-1,0 1 1,1-1 0,-1 1 0,0 0 0,1-1 0,-1 1-1,0-1 1,0 1 0,1-1 0,-1 1 0,0-1 0,0 1-1,0-1 1,0 1 0,1-1 0,-1 1 0,0-1 0,0 1-1,0-1 1,0 1 0,0-1 0,0 1 0,-1-1 0,1 1-1,0-1 1,0 1 0,0-1 0,0 1 0,-1-1 0,1 0-1,-1-1-17,1 1-1,-1-1 1,1 1 0,-1-1-1,0 1 1,1-1-1,-1 1 1,0 0-1,0-1 1,0 1-1,0 0 1,0 0 0,-1-1-1,-1 0 1,-1 0-22,0 1 1,0 0-1,-1 0 1,1 0 0,-1 1-1,1-1 1,0 1-1,-1 0 1,1 1-1,-1-1 1,1 1-1,-1 0 1,1 0 0,0 0-1,0 0 1,-1 1-1,1-1 1,-6 5-1,8-5 54,-1 0-1,1 0 1,0 1-1,-1 0 0,1-1 1,0 1-1,0 0 0,0 0 1,0 0-1,0 0 1,1 0-1,-1 1 0,1-1 1,-1 0-1,1 1 0,0 0 1,0-1-1,0 1 1,0-1-1,0 1 0,0 0 1,1 0-1,0-1 1,-1 1-1,1 0 0,0 0 1,0 0-1,1-1 0,-1 1 1,1 4-1,0-6-13,0 1-1,1-1 0,-1 0 1,0 1-1,0-1 0,1 0 1,-1 0-1,0 0 0,1 0 1,-1 0-1,1 0 0,0 0 1,-1 0-1,1-1 0,0 1 0,-1-1 1,1 1-1,0-1 0,0 1 1,-1-1-1,1 0 0,3 0 1,50 1 69,-44-1-52,15-1-292,1-2 0,-1-1 0,30-8 0,19-4-944,-79 25 1083,-12 13 514,-6 10 844,22-31-1205,0-1 0,-1 1 0,1-1 0,0 1 0,0-1 0,0 1 0,0 0 0,0-1 0,0 1 0,0-1 0,0 1-1,0 0 1,0-1 0,0 1 0,0-1 0,1 1 0,-1-1 0,0 1 0,0-1 0,1 1 0,-1 0 0,0-1 0,1 1-1,-1-1 1,0 0 0,1 1 0,-1-1 0,1 1 0,-1-1 0,1 0 0,-1 1 0,1-1 0,-1 0 0,1 1 0,0-1 0,30 7 451,34-11-249,2-12-443,-11 2-1606,-20 10-2237,-36 4 3958,0 0 0,0 0 0,0 0 0,0 1 0,0-1 0,0 0 0,0 0 0,0 0 0,0 0 0,0 0 0,0 0 0,0 0 0,0 0 0,0 0 0,0 0 0,0 0 0,0 0 0,0 1 1,0-1-1,0 0 0,0 0 0,0 0 0,0 0 0,0 0 0,0 0 0,0 0 0,0 0 0,0 0 0,0 0 0,0 0 0,1 1-692,-1-1 692,0 0 0,0 0 0,0 0 0,0 0 0,0 0 0,0 0 0,0 0 0,0 0 0,0 0 0,0 0 0,0 0 0,0 0 0,1 0 0,-1 0 0,0 0 0,0 0 0,-6 6-3670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86 11755,'10'-9'3059,"-1"2"-2125,-2 0-12,0 1 1,0 0-1,1 0 0,-1 1 1,1 0-1,0 1 1,1 0-1,15-6 0,-24 10-859,0 0-1,1 0 0,-1 0 1,1 0-1,-1 0 0,0 0 1,1 0-1,-1 0 1,1 1-1,-1-1 0,0 0 1,1 0-1,-1 0 0,0 0 1,1 1-1,-1-1 0,0 0 1,1 0-1,-1 1 0,0-1 1,0 0-1,1 0 0,-1 1 1,0-1-1,0 0 0,1 1 1,-1-1-1,0 0 0,0 1 1,0-1-1,0 1 0,0-1 1,1 0-1,-1 1 1,0-1-1,0 1 0,0-1 1,0 0-1,0 1 0,0-1 1,0 1-1,0-1 0,-1 0 1,1 1-1,0-1 0,0 0 1,0 1-1,0-1 0,0 1 1,-1-1-1,-7 24 848,-8 3-558,-2 0 1,-1-2-1,0 0 1,-2-1 0,-36 31-1,29-27-273,-3 2-55,9-9-112,1 1 0,-30 38-1,51-60 46,0 0 0,-1 0 0,1 1 0,0-1 1,0 0-1,-1 0 0,1 0 0,0 0 0,0 0 0,0 1 0,-1-1 0,1 0 0,0 0 0,0 0 0,0 0 0,-1 1 0,1-1 0,0 0 0,0 0 0,0 1 0,0-1 0,0 0 0,0 0 0,0 1 0,0-1 0,-1 0 0,1 0 0,0 1 0,0-1 0,0 0 0,0 1 0,0-1 0,0 0 0,1 0 0,-1 1 0,0-1 0,0 0 0,0 0 0,0 1 0,0-1 0,0 0 0,0 0 0,0 1 0,1-1 0,-1 0 0,0 0 0,0 0 0,0 1 0,0-1 0,1 0 0,-1 0 0,0 0 0,0 0 0,1 1 0,-1-1 0,0 0 0,0 0 0,1 0 0,-1 0 0,0 0 0,0 0 0,1 0 0,-1 0 0,0 0 0,18-5-2437,-1-6 663,0-2 0,-1 0 0,0 0-1,-1-1 1,-1-1 0,20-26 0,-5 7-992,52-64-3238,32-55 4796,-148 200 9236,7-10-2714,-45 79 0,67-105-4979,0 1 0,1-1 0,1 1 1,0 0-1,0 1 0,1-1 0,1 1 0,0-1 1,0 1-1,2 0 0,-1 0 0,3 16 0,-2-27-304,1 1 1,-1 0-1,1-1 0,-1 1 0,1-1 0,0 0 0,0 1 0,0-1 0,0 0 0,1 1 1,-1-1-1,1 0 0,-1 0 0,1 0 0,0 0 0,-1 0 0,1-1 0,0 1 0,0-1 1,0 1-1,5 2 0,-6-8-4290,-1-14 997,-7-5-2594,-10-4-4009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7175,'0'0'15823,"53"11"-14702,-21-1-256,7-3-161,-3-1-576,2-3-96,1-3-1633,-9 0-2627,-3-12-4068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12204,'0'0'2818,"-7"9"-298,-14 22 837,-29 56 0,43-74-2904,0 1 1,1 0-1,1 0 0,1 0 1,0 1-1,1 0 0,0 0 1,0 16-1,3-30-448,0 1 0,1 0 0,-1-1 1,1 1-1,0-1 0,-1 1 0,1-1 0,0 0 0,0 1 0,0-1 0,0 0 0,0 0 0,0 1 1,0-1-1,1 0 0,-1 0 0,0 0 0,1 0 0,-1 0 0,0-1 0,1 1 0,-1 0 1,1-1-1,-1 1 0,1-1 0,0 1 0,-1-1 0,4 0 0,58 8-27,-43-6-205,-2 0-57,58 9-1193,-70-10 1373,1 1 0,-1 0 0,0 0-1,0 0 1,0 1 0,0 0 0,-1 0-1,1 0 1,7 7 0,-13-10 102,1 0 0,0 1 0,-1-1 0,1 1-1,-1 0 1,1-1 0,-1 1 0,1-1 0,-1 1 0,1 0 0,-1-1 0,1 1-1,-1 0 1,0 0 0,0-1 0,1 1 0,-1 0 0,0 0 0,0-1 0,0 1-1,0 0 1,0 0 0,0 0 0,0-1 0,0 1 0,0 0 0,0 0 0,-1 1-1,-17 14 456,-36 3 610,50-18-1022,-18 5 128,0-1 0,-1-1 1,0-1-1,0-1 0,0 0 1,-32-4-1,33-6-2442,15-6-2010,5-7-4044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187 380 10218,'0'0'10901,"-11"-1"-9658,-1 2-1027,1 0-1,0 0 0,0 1 0,0 0 0,1 1 0,-1 1 0,-13 5 0,19-7-137,1 0-1,-1 0 0,1 0 1,0 0-1,0 1 0,0-1 1,0 1-1,0 0 0,1 0 1,-1 1-1,1-1 0,0 1 1,0 0-1,0 0 0,1 0 1,-1 0-1,1 0 0,0 0 1,0 1-1,0-1 0,1 1 1,0-1-1,-1 6 0,2-9-72,0 1 0,0-1-1,1 0 1,-1 1 0,0-1 0,1 0-1,-1 0 1,1 0 0,0 0-1,-1 1 1,1-1 0,0 0 0,0 0-1,0 0 1,0 0 0,0-1-1,-1 1 1,2 0 0,-1 0 0,0-1-1,0 1 1,0 0 0,0-1-1,0 1 1,1-1 0,-1 1 0,0-1-1,0 0 1,1 0 0,-1 1-1,0-1 1,0 0 0,1 0 0,-1 0-1,3-1 1,55-2 365,-54 3-317,23-6 15,1-1 0,-1-1 0,0-1 0,49-24 0,0 0-93,-63 31-39,-12 11 168,-16 25 448,12-31-449,0 1 1,0-1-1,1 0 0,-1 1 0,1 0 1,0-1-1,0 1 0,-1 6 0,4-8-77,0-1 0,0 0 0,0-1 0,0 1 0,1 0 0,-1 0 0,0-1 0,0 0 0,0 1 0,1-1 0,-1 0 0,0 0 0,0 0 1,1 0-1,-1 0 0,0-1 0,4 0 0,-3 0 23,16-2 8,0-1-1,-1-1 1,1-1-1,-1 0 1,19-11-1,-23 10-285,1 1 1,0 0-1,1 0 1,-1 2-1,1 0 1,0 1-1,23-2 1,-39 5 224,1 0 1,0 1 0,-1-1 0,1 0 0,-1 1 0,1-1 0,-1 0 0,1 1-1,-1-1 1,0 0 0,1 1 0,-1-1 0,1 1 0,-1-1 0,0 1-1,1-1 1,-1 1 0,0-1 0,0 1 0,1-1 0,-1 1 0,0-1 0,0 1-1,0-1 1,0 1 0,0 0 0,0-1 0,0 1 0,0-1 0,0 1-1,0 0 1,0-1 0,0 1 0,0-1 0,0 1 0,0-1 0,-1 1 0,1 0-1,0-1 1,0 1 0,-1-1 0,1 1 0,0-1 0,-1 0 0,1 1-1,-1 0 1,-15 32 158,14-30-146,-8 29 277,10-31-278,0-1 1,0 1 0,0 0-1,0 0 1,1-1-1,-1 1 1,0 0 0,0 0-1,1-1 1,-1 1 0,0 0-1,1-1 1,-1 1-1,0 0 1,1-1 0,-1 1-1,1 0 1,-1-1-1,1 1 1,0-1 0,-1 1-1,1-1 1,0 1 0,4 0 5,-1 1 0,0-2 0,1 1 0,-1 0 0,0-1 0,1 0 0,-1 0 0,1 0 0,-1-1 0,0 1 0,6-2 1,12-3-434,0-1 1,34-14 0,-41 13-144,1 1 0,0 0 0,0 2 0,0 0 0,1 1 0,20-2 0,-37 5 595,1 1-1,-1-1 1,1 0 0,-1 1 0,1-1 0,-1 0 0,1 1-1,-1-1 1,0 1 0,1-1 0,-1 0 0,0 1 0,1-1 0,-1 1-1,0-1 1,0 1 0,1-1 0,-1 1 0,0 0 0,0-1 0,0 1-1,0-1 1,0 1 0,0-1 0,0 1 0,0-1 0,0 1 0,0 0-1,0-1 1,0 1 0,0-1 0,0 1 0,0-1 0,-1 1-1,1-1 1,-1 2 0,1-2-12,0 1-1,-1 0 1,1 0-1,0-1 1,0 1-1,-1 0 1,1 0-1,0-1 1,0 1-1,0 0 1,0 0-1,0 0 1,0-1 0,0 1-1,0 0 1,0 0-1,1 0 1,-1-1-1,0 1 1,0 0-1,1 0 1,-1-1-1,0 1 1,1 0-1,-1-1 1,1 1-1,-1 0 1,1-1-1,-1 1 1,1-1-1,0 1 1,-1-1-1,1 1 1,-1-1-1,1 1 1,0-1-1,0 1 1,-1-1 0,1 0-1,0 0 1,0 1-1,0-1 1,6-1-6,-1 0-1,1 0 1,-1 0 0,1-1 0,-1 0 0,0-1 0,0 1 0,0-1-1,-1 0 1,1-1 0,0 1 0,4-5 0,64-58 169,-62 54-177,58-64-5032,113-161 0,-174 225 4975,-69 108 7136,41-61-5460,-16 46 0,27-61-1414,1 0 1,1 1 0,1-1 0,1 1-1,0 1 1,2-1 0,0 0-1,2 1 1,3 38 0,-2-55-206,0 1 0,1-1 0,-1 0 0,1 0 0,0 0 1,0 0-1,0 0 0,1-1 0,0 1 0,0-1 0,0 0 0,0 1 0,1-1 1,-1-1-1,1 1 0,0 0 0,7 4 0,-10-12 36,0 1 0,0 0 1,0-1-1,0 1 0,-1-1 0,0 1 0,1-1 1,-1 0-1,-1 1 0,0-6 0,-2-10-117,-1 0 0,-2 0 0,1 0 0,-2 1 0,-1 0 0,-16-29 0,-4-11-684,31 58 747,0-1 0,0 2 0,-1-1 0,1 0 0,0 0 0,0 1-1,0 0 1,-1-1 0,1 1 0,0 0 0,2 2 0,16 4 40,0-1 1,0-1-1,1 0 1,0-2-1,0 0 0,0-2 1,0 0-1,0-2 1,0 0-1,36-8 0,-39 6-30,-1-2 0,1 0-1,-1-2 1,0 0-1,-1 0 1,1-2-1,-1 0 1,-1-1-1,0-1 1,-1 0-1,0-1 1,19-19-1,-25 19-14,0 1 1,0-1-1,-1 0 0,-1-1 0,12-26 1,-17 33-50,1-1 1,-1 1 0,0-1 0,0 0 0,-1 0 0,0 0-1,0 0 1,0 0 0,-1 0 0,0 0 0,-1 0 0,1 0-1,-1 0 1,-3-8 0,3 12 24,-1 0-1,1 0 0,-1 1 1,0-1-1,0 0 1,0 1-1,0 0 1,-1-1-1,1 1 1,-1 0-1,1 0 1,-1 0-1,0 0 0,0 1 1,0-1-1,0 1 1,0 0-1,0 0 1,0 0-1,0 0 1,0 0-1,0 1 1,0-1-1,-1 1 0,1 0 1,0 0-1,-1 0 1,-3 1-1,-1 0-47,0 0 0,-1 0 0,1 1 1,0 0-1,0 0 0,0 1 0,0 0 0,0 0 0,-13 9 0,-3 6 538,1 0 1,1 1-1,-34 37 1,48-47-295,1 0 1,0 1 0,0 0 0,1 0 0,0 0-1,1 1 1,0 0 0,0 0 0,1 0 0,1 0-1,-4 23 1,7-32-150,-1 1 0,1-1 0,1 0 0,-1 0-1,0 0 1,0 1 0,1-1 0,-1 0-1,1 0 1,0 0 0,0 0 0,0 0 0,0 0-1,0 0 1,0 0 0,0 0 0,1 0 0,-1-1-1,1 1 1,-1 0 0,1-1 0,-1 1 0,1-1-1,0 0 1,0 1 0,0-1 0,0 0 0,0 0-1,0 0 1,0-1 0,0 1 0,0 0 0,0-1-1,1 0 1,2 1 0,10 1 19,0-1 1,0 0-1,1-1 0,17-3 0,-20 2-17,20-3-162,-1-1 0,37-12 0,-47 10-65,1 2-1,-1 0 1,1 1 0,0 1 0,0 2 0,30 0 0,-52 1 218,-1 1 1,1-1-1,0 0 0,-1 0 1,1 1-1,0-1 1,-1 0-1,1 1 0,0-1 1,-1 1-1,1-1 1,-1 1-1,1-1 0,0 1 1,-1-1-1,1 1 0,-1-1 1,0 1-1,1 0 1,-1-1-1,0 1 0,1 0 1,-1-1-1,0 1 1,0 0-1,1 0 0,-1-1 1,0 1-1,0 0 1,0 0-1,0-1 0,0 1 1,0 0-1,0 0 1,0-1-1,0 1 0,-1 0 1,1 1-1,-11 29 391,3-18-91,-1 0 1,0 0-1,-22 22 1,22-26-204,0 0 1,1 1-1,0 0 0,1 0 0,0 1 1,1 0-1,-8 18 0,13-29-146,1 1 1,0-1-1,0 0 0,-1 1 1,1-1-1,0 1 0,0-1 1,0 0-1,0 1 0,-1-1 1,1 1-1,0-1 0,0 1 1,0-1-1,0 1 0,0-1 1,0 1-1,0-1 1,0 1-1,0-1 0,1 1 1,-1-1-1,0 0 0,0 1 1,0-1-1,0 1 0,1-1 1,-1 1-1,0-1 0,1 0 1,-1 1-1,0-1 0,0 0 1,1 1-1,-1-1 0,1 0 1,-1 1-1,0-1 0,1 0 1,-1 0-1,1 1 0,-1-1 1,0 0-1,1 0 0,-1 0 1,1 0-1,-1 0 0,1 0 1,-1 1-1,1-1 0,-1 0 1,1 0-1,-1-1 0,1 1 1,27-9-5139,-2-9-2789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95 8456,'0'0'4554,"0"-8"-657,0-41 2402,-3 52-2876,-10 13-3227,4 0-177,1 0-1,1 0 0,0 1 0,1 0 0,1 0 0,1 1 0,0-1 1,1 1-1,0 19 0,3-36-5,0 1-1,0-1 1,0 1 0,0-1 0,1 1-1,-1-1 1,0 1 0,1-1-1,-1 1 1,1-1 0,0 0 0,-1 1-1,1-1 1,0 0 0,0 1 0,0-1-1,0 0 1,0 0 0,0 0-1,0 0 1,0 0 0,0 0 0,0 0-1,1 0 1,1 0 0,0 1 90,1-1 1,0 0-1,-1 0 1,1 0-1,0 0 1,0-1-1,0 0 1,0 0-1,7 0 1,1-1 116,-1-1-1,1-1 1,-1 1 0,1-2 0,19-8 0,-14 3-232,0-1 1,-1 0-1,-1-2 0,0 0 0,-1 0 1,0-1-1,0-1 0,-2 0 0,19-27 1,-37 53-60,1 0 1,0 0-1,0 0 1,2 0-1,-1 1 1,1 0-1,1-1 1,1 1-1,-1 13 1,3-25 103,-1 1 1,1-1 0,-1 0-1,1 0 1,0 0-1,-1 0 1,1-1-1,0 1 1,0 0-1,0 0 1,-1 0-1,1-1 1,0 1-1,0 0 1,0-1-1,0 1 1,0-1-1,1 1 1,-1-1-1,0 1 1,0-1-1,0 0 1,0 0-1,0 1 1,1-1-1,-1 0 1,0 0-1,0 0 1,0 0 0,1 0-1,-1-1 1,0 1-1,0 0 1,0-1-1,0 1 1,2-1-1,3 0 59,-1 0 0,1-1 0,0 0 0,-1 0 0,0 0 0,9-5 0,-6 1-78,0 0 0,-1-1 0,1 0 0,-1-1 0,-1 0-1,0 0 1,0 0 0,0-1 0,-1 0 0,0 0 0,-1 0-1,0 0 1,0-1 0,-1 0 0,-1 0 0,1 0 0,-2 0-1,1 0 1,-1 0 0,-1 0 0,-1-15 0,1 25-22,0-1 0,0 1 0,0-1 0,0 1 0,0-1 0,0 0 0,0 1 1,0-1-1,0 1 0,-1-1 0,1 1 0,0-1 0,0 1 0,-1 0 0,1-1 0,0 1 0,-1-1 1,1 1-1,0 0 0,-1-1 0,1 1 0,-1 0 0,1-1 0,-1 1 0,1 0 0,0-1 1,-1 1-1,1 0 0,-1 0 0,1 0 0,-1 0 0,0-1 0,1 1 0,-1 0 0,1 0 0,-1 0 1,1 0-1,-1 0 0,1 0 0,-1 0 0,1 0 0,-2 1 0,1-1-5,-1 1 0,1-1 0,-1 1 0,1-1-1,0 1 1,-1 0 0,1-1 0,0 1 0,0 0 0,-1 0 0,1 0-1,0 0 1,0 0 0,0 0 0,-1 2 0,-1 2 14,0 0-1,0 1 1,1-1 0,0 1 0,0-1 0,0 1 0,1 0-1,0-1 1,-1 11 0,2-14 7,0 0 0,0 0 0,0 0 0,0 0 0,1 0 1,-1 0-1,0 0 0,1-1 0,0 1 0,-1 0 0,1 0 0,0 0 0,0 0 0,0-1 0,0 1 0,1 0 0,-1-1 1,0 1-1,1-1 0,-1 1 0,0-1 0,1 0 0,0 0 0,-1 0 0,1 0 0,0 0 0,0 0 0,0 0 0,-1 0 1,1-1-1,4 2 0,7 1 85,1-1 0,0-1 0,0 0 0,0-1 0,1 0 0,-1-1 0,0-1 0,-1 0 1,1-1-1,26-8 0,-34 9-101,0 0 0,-1 0 0,1 0 1,0-1-1,-1 0 0,0 0 0,0-1 0,0 1 1,0-1-1,0 0 0,-1 0 0,1-1 1,-1 1-1,0-1 0,-1 0 0,1 0 0,-1 0 1,0-1-1,0 1 0,-1-1 0,1 1 1,-1-1-1,0 0 0,-1 0 0,0 0 0,0 0 1,1-7-1,-2 12-5,0 1 1,0-1 0,0 1-1,0-1 1,0 1-1,0-1 1,0 0 0,0 1-1,0-1 1,-1 1-1,1-1 1,0 1 0,0-1-1,0 1 1,-1-1-1,1 0 1,0 1 0,-1 0-1,1-1 1,0 1-1,-1-1 1,1 1 0,0-1-1,-1 1 1,1 0-1,-1-1 1,1 1 0,-1 0-1,1-1 1,-1 1-1,1 0 1,-1 0 0,0-1-1,-21 7-208,-18 22 95,32-21 167,1 1-1,1-1 0,0 1 1,0 1-1,0-1 1,1 1-1,0 0 1,1 0-1,0 0 0,0 1 1,1-1-1,0 1 1,-2 16-1,5-25-31,0 0 0,1-1 1,-1 1-1,0 0 0,0 0 0,0 0 0,1 0 0,-1 0 1,0 0-1,1-1 0,-1 1 0,1 0 0,-1 0 0,1-1 1,-1 1-1,1 0 0,0-1 0,-1 1 0,1 0 0,0-1 1,-1 1-1,1-1 0,0 1 0,0-1 0,-1 1 1,2-1-1,32 6 279,32-15 100,-48 3-400,0-1 0,-1-1 0,0 0 0,-1-1 0,0-1 1,0-1-1,-1 0 0,-1-1 0,0 0 0,0-2 1,-1 1-1,-1-1 0,15-23 0,-60 70-693,30-29 697,-3 2 53,1 1 0,0 0-1,0 0 1,1 0 0,-1 1-1,2-1 1,-1 1 0,1 0-1,0 0 1,1 0 0,0 1-1,0-1 1,1 1 0,-1 8-1,2-16-27,0 0-1,1-1 0,-1 1 0,0 0 1,0 0-1,1 0 0,-1 0 1,1 0-1,-1 0 0,0-1 0,1 1 1,0 0-1,-1 0 0,1-1 1,-1 1-1,1 0 0,0-1 0,-1 1 1,1-1-1,0 1 0,0-1 1,0 1-1,-1-1 0,1 1 0,1-1 1,31 5 211,-26-5-247,0-1-1,-1 0 1,1 0 0,-1 0-1,0-1 1,1 0-1,10-5 1,-14 5-238,0 0 1,0 0-1,-1 0 1,1 0 0,-1-1-1,0 0 1,1 1-1,2-6 1,11-29-7056,-7 3-2591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15695,'0'0'9993,"0"59"-9320,8-39-545,5-1-128,2 0-1601,-2-2-1667,4 0-3266,-4-3-7911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230 361 14061,'0'0'6470,"-9"-3"-4665,6 3-1721,-2-3 7,0 2 0,-1-1 1,1 0-1,-1 1 1,1 0-1,-1 1 1,1-1-1,-1 1 0,1 0 1,-1 0-1,0 1 1,1 0-1,-1 0 1,1 0-1,-1 0 1,1 1-1,-7 3 0,1 2 272,0 1-1,0 0 0,0 0 0,1 2 0,0-1 0,-9 12 1,16-17-272,0-1 0,0 0 0,1 1 0,-1-1 0,1 1 0,0 0 0,0 0 0,0 0 0,1 0 0,-1 0 0,1 0 0,0 1 0,0-1 0,0 0 0,1 1 0,0-1 0,0 0 0,0 1 0,0-1 0,0 0 0,1 1 0,2 6 0,-2-9-91,1 0 0,-1-1 0,1 1 0,0-1 0,-1 1 0,1-1 0,0 0 1,0 0-1,0 1 0,0-1 0,0-1 0,0 1 0,0 0 0,1 0 0,-1-1 0,0 1 0,0-1 1,1 0-1,-1 0 0,0 0 0,5 0 0,50-5-984,-45 1 471,0 0 0,0-1 0,-1 0 0,0 0 0,0-2 0,0 1 0,-1-1 0,0-1 0,0 0 0,9-9 0,1-3-1175,-1-1 0,-1-1-1,22-34 1,-22 27-307,-2-1 0,0-1 0,-2 0 0,20-66 1,-30 78 2728,0 0 1,-1-1-1,1-20 1,-4 39-449,0-1 0,0 1-1,1-1 1,-1 1 0,0 0 0,-1-1 0,1 1 0,0-1 0,0 1 0,-1 0 0,1-1-1,0 1 1,-1 0 0,1-1 0,-1 1 0,0 0 0,0-1 0,1 1 0,-1 0 0,0 0-1,0 0 1,-2-2 0,2 3-134,-1-1 0,1 1 0,0 0-1,-1-1 1,1 1 0,0 0 0,-1 0-1,1 0 1,0 0 0,-1 0 0,1 1 0,0-1-1,-1 0 1,1 0 0,0 1 0,-1-1 0,1 1-1,-2 1 1,-6 2 246,1 1 0,1 0-1,-1 1 1,1 0 0,-10 10 0,-6 9 1181,1 0 1,-28 44-1,42-57-1192,1 1-1,0 0 0,1 0 1,1 0-1,-1 1 0,2 0 1,0 0-1,-2 19 0,6-31-378,0 0 0,0-1 0,0 1 0,1 0-1,-1-1 1,1 1 0,0 0 0,-1-1-1,1 1 1,0-1 0,0 1 0,0-1-1,0 1 1,0-1 0,0 0 0,0 1 0,0-1-1,1 0 1,-1 0 0,0 0 0,1 0-1,-1 0 1,1 0 0,-1 0 0,1 0-1,0-1 1,-1 1 0,1-1 0,0 1 0,1-1-1,62 13 46,-49-11-42,-8-1-20,6 1-119,0 1-1,0 0 1,0 1-1,26 10 1,-38-13 127,0 0 1,1 0-1,-1 0 1,0 1-1,0-1 1,-1 0-1,1 1 1,0-1-1,0 1 0,-1 0 1,1-1-1,-1 1 1,1 0-1,-1 0 1,0 0-1,0 0 0,0 0 1,0 0-1,0 0 1,0 1-1,-1-1 1,1 0-1,-1 0 1,1 1-1,-1-1 0,0 0 1,0 1-1,0-1 1,0 0-1,0 1 1,-1-1-1,1 0 0,-1 1 1,0-1-1,1 0 1,-1 0-1,0 0 1,-2 4-1,-13 12 514,13-16-471,1 0-1,0-1 0,1 1 1,-1 0-1,0 0 0,0 0 1,1 1-1,-1-1 0,1 0 0,0 1 1,-2 3-1,3-6 7,6-1-596,0-1 0,0 0 0,-1-1-1,1 1 1,-1-1 0,0 0 0,0 0 0,0-1 0,0 0-1,0 1 1,-1-2 0,7-6 0,16-12-6232,0 5-208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10666,'0'0'16037,"-8"3"-15311,-37 25 311,43-27-934,0 1 0,0 0 0,0 0 0,0 0 0,0 0 1,1 0-1,-1 0 0,1 0 0,-1 1 0,1-1 0,0 1 0,0-1 1,0 1-1,0-1 0,0 1 0,0 0 0,1-1 0,-1 1 0,1 0 1,0 4-1,2-5-93,-1-1 1,1 0 0,0 0 0,0 0 0,-1-1-1,1 1 1,0 0 0,0-1 0,0 1-1,0-1 1,0 0 0,0 1 0,0-1 0,0 0-1,0 0 1,0 0 0,0-1 0,0 1-1,2-1 1,4 1 35,3-1-48,0 0 0,0 0 0,-1-1 1,1 0-1,-1-1 0,1 0 0,-1-1 0,14-7 0,-1-2-466,0 0 1,26-22-1,-47 34 105,-33 37-251,30-34 620,0-1 1,0 1-1,0 0 0,0-1 0,0 1 0,0 0 0,0 0 0,0 0 0,1 0 1,-1 0-1,1 0 0,-1 0 0,1 0 0,0 0 0,0 0 0,0 0 1,0 0-1,0 0 0,1 3 0,0-3 1,0-1 1,0 0-1,-1 1 1,2-1-1,-1 0 1,0 0-1,0 0 1,0 0-1,0 0 1,1 0-1,-1 0 1,1 0-1,-1 0 1,0-1-1,1 1 1,-1-1-1,1 1 0,-1-1 1,3 1-1,9 1 4,1-1 0,-1 0 1,1-1-1,20-2 0,-28 1-34,57-13-1427,-52 10 716,1 1 0,0 1 0,0-1 0,16 0 0,-29 7 699,0 1 1,0-1-1,0 0 0,-1 0 1,1 0-1,-1-1 0,-3 6 0,-3 10 261,1 0 0,0 1 0,2 0 0,0 0 0,1 0 0,1 1 0,1-1 0,1 40 0,0-22-421,-7 44 1,6-72 197,0 0 0,-1 0 0,0 0 1,0 0-1,-10 18 0,12-26 45,0 0 0,0 0 0,0-1 0,0 1 0,0 0 1,-1-1-1,1 1 0,0-1 0,-1 0 0,1 1 0,-1-1 0,0 0 0,1 0 0,-1 0 0,0 0 1,0 0-1,1-1 0,-1 1 0,0 0 0,0-1 0,0 1 0,0-1 0,0 0 0,0 0 0,0 0 0,0 0 1,0 0-1,0 0 0,0 0 0,0-1 0,0 1 0,0-1 0,0 1 0,0-1 0,1 0 0,-1 1 1,0-1-1,0 0 0,1-1 0,-3 0 0,1-1 28,0 0 1,0 0-1,-1 0 0,2-1 1,-1 1-1,0-1 1,1 0-1,0 1 0,0-1 1,0 0-1,0-1 0,0 1 1,1 0-1,0 0 0,-1-6 1,-8-67 607,9 66-668,0 1 0,1-1 0,1 1 0,0-1 0,0 1 0,1 0 0,1-1 0,-1 1 0,2 0 0,-1 0 0,1 1 1,7-12-1,-7 15-44,0 1 0,0 0-1,0 0 1,1 0 0,0 0 0,0 0 0,0 1 0,1 0 0,0 0 0,-1 1 0,1-1 0,1 1 0,-1 1 0,0-1 0,1 1 0,-1 0 0,1 1 0,-1-1-1,13 0 1,44-5-5251,-28 0-2275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12011,'0'0'3283,"-1"-8"198,1 5-3234,-1 1-1,1-1 1,0 0-1,0 1 1,0-1-1,0 0 1,1 1-1,-1-1 1,1 0-1,0 1 1,-1-1 0,1 1-1,2-5 1,0 4-37,-1 0 0,1 0 0,-1 1 0,1-1 0,0 1 0,0-1 0,0 1 0,0 0 0,1 0 0,-1 0 0,1 0 0,4-1 0,5-2 293,0 1 0,1 0-1,0 1 1,16-2 0,-25 4-404,1 0 0,-1 1 1,1-1-1,-1 1 0,1 1 0,-1-1 0,1 1 0,-1 0 1,1 0-1,-1 0 0,0 1 0,0 0 0,9 4 0,-12-4-94,0 0-1,-1 0 0,1 0 1,0 0-1,-1 0 0,1 0 1,-1 1-1,0-1 0,0 0 1,1 1-1,-2-1 0,1 1 1,0-1-1,0 1 0,-1 0 1,0-1-1,1 1 0,-1 0 1,0-1-1,0 1 0,0 0 1,-1-1-1,1 1 0,-1 0 1,0-1-1,1 1 0,-2 2 1,-4 11 14,0 0 0,-1-1 0,-10 18 0,9-18 29,7-14-46,0 0-1,0 0 1,0 0 0,1 0 0,-1 0-1,0 0 1,1 1 0,-1-1-1,1 0 1,-1 0 0,1 0 0,0 1-1,-1-1 1,1 0 0,0 1 0,0-1-1,0 0 1,0 1 0,0-1-1,0 0 1,0 0 0,1 1 0,-1-1-1,0 0 1,1 0 0,-1 1 0,1-1-1,-1 0 1,2 2 0,0-2 20,0 0 1,0-1 0,0 1-1,1-1 1,-1 1-1,0-1 1,0 0-1,0 0 1,0 0 0,0 0-1,0 0 1,1 0-1,-1-1 1,0 1-1,4-2 1,11-4 147,0 0 1,-1-1-1,19-10 0,-22 9-74,0 0-1,-1 0 1,-1-1 0,1-1-1,-1 0 1,11-14-1,-17 18-93,-1 0 1,1 0-1,-1-1 0,0 1 0,-1-1 0,0 0 0,0 0 1,0 0-1,-1 0 0,0 0 0,-1 0 0,1-1 0,0-13 1,-2 20-41,0 1 0,-1-1-1,1 0 1,0 0 0,0 0 0,0 1 0,-1-1 0,1 0 0,0 0 0,-1 1 0,1-1 0,0 0 0,-1 1 0,1-1 0,-1 0 0,1 1 0,-1-1 0,1 1 0,-1-1 0,0 1 0,1-1 0,-1 1 0,0-1 0,1 1 0,-1 0 0,0-1 0,0 1 0,1 0 0,-1 0 0,0-1 0,0 1 0,0 0 0,1 0 0,-1 0 0,0 0 0,0 0 0,1 0 0,-1 0 0,0 0 0,0 1 0,0-1 0,1 0 0,-1 0 0,0 1 0,0-1 0,1 0 0,-1 1 0,0-1 0,1 1 0,-2 0 0,-2 1-186,0-1 1,0 1 0,1 0 0,-1 0 0,0 1 0,1-1 0,0 1 0,0 0 0,-4 3 0,-14 39-2822,16-13-3337,5-22-94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8296,'0'0'16479,"10"3"-14957,-6-1-1399,1-1-1,0 0 1,0 0 0,0-1 0,0 1 0,0-1-1,0 0 1,0 0 0,0-1 0,0 1-1,0-1 1,0 0 0,0-1 0,0 1 0,0-1-1,-1 0 1,1 0 0,-1 0 0,1-1 0,-1 1-1,0-1 1,0 0 0,0-1 0,0 1-1,-1-1 1,4-4 0,-4 6-104,39-45 183,-40 44-193,1 0 0,-1-1-1,0 0 1,0 1 0,0-1 0,0 0 0,-1 0 0,1 0 0,-1 0 0,0 0 0,0 0-1,0-6 1,-2 10-25,0 0 0,0 0 0,0 0-1,0 0 1,0 0 0,0 0-1,0 0 1,1 0 0,-1 1 0,0-1-1,0 0 1,0 1 0,0-1 0,0 0-1,0 1 1,1-1 0,-1 1-1,0-1 1,0 1 0,0 0 0,-5 5 15,1 0 0,0 0 0,1 1 1,-1-1-1,1 1 0,1 0 0,-1 0 1,1 1-1,0-1 0,1 0 0,0 1 1,0 0-1,-1 10 0,3-18 13,0 1 1,1-1-1,-1 1 0,0 0 1,0-1-1,0 1 1,1-1-1,-1 1 0,0-1 1,1 1-1,-1-1 0,0 1 1,1-1-1,-1 1 1,1-1-1,-1 1 0,0-1 1,1 0-1,-1 1 0,1-1 1,-1 0-1,1 1 0,0-1 1,-1 0-1,1 0 1,-1 0-1,1 1 0,0-1 1,28 3 342,24-9 57,-7-6-338,-36 8-73,1 1 0,0 1 0,0-1 0,1 2 0,11-1 0,-22 2-7,-1 0-1,1 1 0,0-1 0,-1 1 0,1-1 0,-1 0 0,1 1 1,-1 0-1,1-1 0,-1 1 0,1-1 0,-1 1 0,0 0 0,1-1 1,-1 1-1,0 0 0,0-1 0,1 1 0,-1 0 0,0-1 0,0 1 1,0 0-1,0-1 0,0 1 0,0 0 0,0 0 0,0-1 0,0 1 0,0 0 1,0-1-1,0 1 0,-1 0 0,1 0 0,0-1 0,-1 1 0,1 0 1,-1 0-1,-10 29 54,10-28-33,0 0-1,-1 0 1,1 1-1,0-1 1,0 0 0,0 1-1,1-1 1,-1 1-1,1-1 1,-1 1-1,1-1 1,0 1 0,0-1-1,0 5 1,0-7-80,0 1 1,0-1 0,0 1-1,1-1 1,-1 1 0,0-1-1,0 1 1,0-1 0,1 0-1,-1 1 1,0-1 0,1 1-1,-1-1 1,0 0 0,1 1-1,-1-1 1,1 0 0,-1 1-1,0-1 1,1 0 0,-1 0-1,1 1 1,-1-1 0,1 0-1,-1 0 1,2 0 0,20-7-5843,-6-5-3856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87 10698,'0'0'7821,"1"-10"-4100,1-34-892,-3 42-2700,1 0 0,-1 1 0,1-1 0,-1 0-1,0 1 1,1-1 0,-1 1 0,0-1 0,0 1 0,0-1 0,0 1-1,-1 0 1,1 0 0,0-1 0,0 1 0,-1 0 0,1 0 0,-1 0 0,1 0-1,-1 1 1,1-1 0,-1 0 0,0 1 0,1-1 0,-1 1 0,0-1-1,1 1 1,-1 0 0,0 0 0,0-1 0,1 1 0,-4 1 0,-2-1-63,0 0-1,1 0 1,-1 1 0,1 0 0,-1 0 0,-10 4 0,9-1-71,1 1 0,0 0 1,0 0-1,0 1 0,1 0 1,0 0-1,0 0 0,0 1 0,1 0 1,0 0-1,0 1 0,1-1 1,0 1-1,0 0 0,1 0 0,-3 11 1,6-18 7,0-1 0,0 1 1,0-1-1,0 1 1,0-1-1,0 1 0,0 0 1,0-1-1,0 1 0,0-1 1,0 1-1,0-1 0,1 1 1,-1-1-1,0 1 0,0-1 1,1 1-1,-1-1 0,0 1 1,1-1-1,-1 1 0,0-1 1,1 0-1,-1 1 1,1-1-1,-1 0 0,1 1 1,-1-1-1,1 0 0,-1 0 1,1 1-1,-1-1 0,1 0 1,-1 0-1,1 0 0,-1 0 1,1 1-1,-1-1 0,1 0 1,0 0-1,0 0 1,30 0 203,-21-1-123,12 0-36,1-2 0,-1 0 0,0-2 0,25-7 0,-25 5-21,1 1 1,-1 2 0,1 0 0,28 0 0,-50 4-28,-1 0 0,1 0 0,-1 0 0,1 0 0,0 0 0,-1 0 0,1 1 0,0-1 0,-1 0 0,1 0 0,-1 1 0,1-1 0,-1 1 0,1-1 0,-1 0 0,1 1 0,-1-1 0,1 1 0,-1-1-1,1 1 1,-1-1 0,0 1 0,1 0 0,-1-1 0,0 1 0,0-1 0,1 1 0,-1 0 0,0-1 0,0 1 0,0 0 0,0-1 0,0 2 0,0 28 2,0-18 3,2-11 37,-1 0 0,1 0 0,0-1 0,0 1 0,0-1 0,0 1 0,0-1 0,0 0 1,0 0-1,0 0 0,0 0 0,0 0 0,0 0 0,3-1 0,-3 1 5,11-2 136,1-1 0,-1 0 1,24-10-1,-28 10-189,-1-1 0,1 1 0,0 1 0,1 0 0,-1 0 0,0 0 0,1 1 0,-1 1 0,0 0 0,10 1 0,-17 1-4,-1 0 0,0 0 1,0 0-1,0 0 0,-1 1 0,1-1 1,0 0-1,-1 1 0,1-1 1,-1 1-1,0-1 0,0 0 0,0 1 1,0-1-1,-1 1 0,0 3 0,1 2 10,1-8 11,0 1 0,0-1 0,1 1 0,-1-1 0,0 1 0,1-1 0,-1 0 0,0 1-1,1-1 1,-1 0 0,0 0 0,1 0 0,-1 0 0,1-1 0,-1 1 0,0 0 0,3-1 0,27-5 315,28-15-127,-44 14-223,1 1 0,0 0 1,0 2-1,1 0 0,-1 0 0,20 0 1,-35 5-2,-1 1 1,0-1-1,1 1 1,-1-1-1,0 1 1,0-1-1,0 1 1,0-1-1,0 1 1,-1-1-1,1 1 1,0-1-1,-1 1 1,1-1-1,-1 0 1,0 3-1,-2 1 15,2-4 14,0 0 0,1 0 0,-1 0 0,0 0 0,1 1 0,-1-1 0,1 0 0,-1 0 0,1 1 0,-1-1 0,1 1 0,0-1 0,0 0 0,0 1 0,0 1 0,1-3 8,0 1 0,0 0 0,1 0 0,-1-1-1,1 1 1,-1-1 0,0 0 0,1 1 0,-1-1 0,1 0 0,-1 0 0,1 0 0,-1 0 0,1 0 0,-1 0-1,3 0 1,74-11 289,-64 8-996,0 0-1,1 1 1,0 1-1,17 0 1,-31 1 564,-1 0-1,0 0 1,0 0-1,0 0 1,0 0 0,1 0-1,-1 0 1,0 0-1,0 0 1,0 0 0,1 0-1,-1 0 1,0 1-1,0-1 1,0 0 0,0 0-1,1 0 1,-1 0-1,0 0 1,0 0 0,0 0-1,0 1 1,0-1-1,0 0 1,1 0 0,-1 0-1,0 0 1,0 0-1,0 1 1,0-1 0,0 0-1,0 0 1,0 0-1,0 1 1,0-1-1,0 0 1,0 0 0,0 0-1,0 0 1,0 1-1,0-1 1,0 0 0,0 0-1,0 0 1,0 1-1,0 0-693,0 6-5368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 14798,'0'0'11120,"-6"10"-10634,-8 20-230,0 0 0,3 1 0,0 1 1,2 0-1,1 0 0,2 0 0,1 1 1,-1 56-1,6-89-249,0 0 1,0 0-1,0-1 0,0 1 1,0 0-1,0 0 1,1-1-1,-1 1 0,0 0 1,0 0-1,0 0 1,0-1-1,1 1 0,-1 0 1,0 0-1,0 0 1,0 0-1,1 0 0,-1-1 1,0 1-1,0 0 1,1 0-1,-1 0 0,0 0 1,0 0-1,1 0 1,-1 0-1,0 0 0,0 0 1,1 0-1,-1 0 1,0 0-1,0 0 0,1 0 1,-1 0-1,0 0 1,0 0-1,0 0 0,1 0 1,-1 0-1,0 1 1,0-1-1,1 0 0,-1 0 1,0 0-1,0 0 1,0 0-1,1 1 0,-1-1 1,0 0-1,0 0 1,0 0-1,0 1 0,0-1 1,1 0-1,-1 0 1,0 1-1,0-1 0,0 0 1,0 0-1,0 0 1,0 1-1,0-1 0,0 0 1,0 0-1,0 1 1,0-1-1,14-16 264,-6 3-232,-1-1 1,-1 0-1,0 0 0,-1-1 1,-1 1-1,0-1 0,0 0 1,1-22-1,-2-17-212,-2-56 1,-2 53-318,-2 82-168,1-13 597,0 0-1,1 1 0,0-1 1,2 24-1,0-34 66,-1 1 0,0-1 1,1 0-1,-1 1 0,1-1 0,0 0 1,-1 0-1,1 0 0,0 0 0,1 1 1,-1-1-1,0-1 0,0 1 0,1 0 1,-1 0-1,1 0 0,0-1 0,0 1 1,-1-1-1,1 1 0,0-1 0,0 0 1,0 0-1,0 0 0,0 0 0,1 0 1,-1 0-1,0-1 0,0 1 0,1-1 1,-1 1-1,0-1 0,5 0 0,-1 0 34,0 0 0,0 0 1,-1-1-1,1 0 0,0 0 0,0-1 0,-1 0 0,1 0 0,-1 0 0,1 0 0,-1-1 0,0 0 0,8-6 0,0-2-18,0 0 0,-1-2 0,14-16-1,13-14 69,-43 87-478,-19 47 312,15-64 362,1 0-1,1 0 0,1 0 1,2 1-1,0 28 1,2-55-271,1 0 1,0 0-1,0 0 1,1 1-1,-1-1 1,0 0-1,0 0 1,1 0-1,-1 0 1,0 0-1,1 1 1,-1-1-1,1 0 0,-1 0 1,1 0-1,0 0 1,-1 0-1,1-1 1,0 1-1,0 0 1,0 0-1,0 0 1,0-1-1,0 1 1,0 0-1,0-1 1,2 2-1,-1-2 6,1 1 0,0-1 1,-1 0-1,1 0 0,0 0 0,-1 0 0,1 0 0,0-1 0,-1 1 1,1-1-1,5-1 0,0-2 0,0 1 0,0-1 1,0 0-1,0-1 0,-1 0 1,13-10-1,-6 0-245,-1-2 1,0 1-1,14-27 1,-24 35 139,-8 29-316,2-12 511,0 0 1,1-1-1,0 1 0,0 1 1,1-1-1,0 0 0,1 0 1,2 17-1,-2-25-161,1 0-1,0 0 1,0 0-1,-1 0 0,1 0 1,0 0-1,0 0 1,0-1-1,0 1 1,0 0-1,0-1 1,0 1-1,1 0 1,-1-1-1,0 0 1,0 1-1,0-1 1,1 0-1,-1 1 0,0-1 1,0 0-1,1 0 1,0 0-1,31-2-8605,-14-2-1303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13421,'0'0'5007,"-2"11"-2653,-7 33-264,-34 188 5417,37-180-7386,0 56 0,6-107-596,-2-14 104,0-1 0,1 1 0,1-25 1,-1-15-170,-7 5 73,-2-25 624,14 75-203,1 0 0,0 0 1,0-1-1,0 1 0,0-1 0,6 1 1,0-1-75,1 0 0,0-1 1,0 0-1,0 0 1,0-2-1,0 1 1,0-1-1,0-1 0,-1 0 1,1-1-1,-1 0 1,0-1-1,0 0 0,-1-1 1,15-10-1,-13 7-37,-1 0 0,0-2 0,-1 1 0,0-1 0,-1-1 0,0 0 0,-1 0-1,0-1 1,-1 0 0,0 0 0,-1 0 0,4-16 0,-23 59 2016,-35 81-729,34-68-502,3 0-1,1 1 0,2 0 0,1 1 1,1 48-1,6-91-612,0 0 0,0-1 0,0 1 0,0 0 0,0 0 0,0-1 0,1 1 0,-1 0 0,0-1 0,1 1 0,0-1 0,-1 1 0,1 0 0,0-1 0,0 1 0,0-1 0,0 0 0,0 1 0,0-1 0,0 0 0,0 0 0,2 2 0,-2-3 1,-1 0-1,1 0 0,-1 0 1,0 1-1,1-1 1,-1 0-1,1 0 1,-1 0-1,0 0 0,1 0 1,-1-1-1,1 1 1,-1 0-1,0 0 0,1 0 1,-1 0-1,1 0 1,-1 0-1,0-1 0,1 1 1,-1 0-1,0 0 1,1 0-1,-1-1 1,0 1-1,1 0 0,-1-1 1,0 1-1,0 0 1,1-1-1,6-23 497,-5 1-371,-1 1 1,-3-39-1,1 55-156,0 0 0,0 0 1,0 0-1,0 0 0,-1 0 0,0 0 1,-1 0-1,1 0 0,-1 1 0,0-1 1,0 1-1,-1 0 0,0 0 0,-7-8 0,7 13-366,15 5 47,21-1-1506,17-2-5294,-32-2-1263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14 356 9353,'0'0'6272,"-2"8"-3848,-9 29-636,11-36-1696,0 1 0,0-1 1,0 1-1,0-1 0,0 1 0,0-1 0,0 1 0,0-1 0,1 1 0,-1-1 0,1 1 0,-1-1 0,1 0 0,-1 1 0,1-1 0,0 0 0,0 1 0,-1-1 0,1 0 0,0 0 0,0 0 0,0 0 0,0 0 0,1 0 0,-1 0 0,0 0 0,0 0 0,0 0 0,1-1 0,-1 1 0,0 0 0,1-1 0,-1 1 0,1-1 0,-1 0 0,1 1 0,-1-1 0,1 0 0,-1 0 0,3 0 0,5 1 239,-1-1-1,1 0 0,-1 0 1,1 0-1,10-3 0,-8 0-102,0-1 0,0-1-1,0 0 1,0 0 0,-1-1 0,0 0 0,-1-1-1,1 0 1,-1 0 0,0-1 0,9-12-1,-5 7-198,-1-1 0,-1-1 0,-1 0 0,0 0 0,-1-1 0,11-25 0,-11 2-19,-13 29-201,-12 22-263,1 4 378,1 0 1,1 2-1,1 0 1,-13 23-1,19-30 73,1 1 0,0-1 0,1 1 0,0 0 0,1 0 0,0 0 0,1 1-1,-2 21 1,4-33 5,0 0 1,0 0-1,0 0 0,1 0 0,-1 0 0,0 0 0,0 0 0,1 0 0,-1 0 0,0 0 0,1 0 0,-1 0 1,1 0-1,-1 0 0,1-1 0,0 1 0,-1 0 0,1 0 0,0-1 0,0 1 0,-1 0 0,1-1 0,0 1 1,0-1-1,0 1 0,0-1 0,0 1 0,0-1 0,1 1 0,2 0 26,0 0 0,0-1-1,0 1 1,0-1 0,1 0-1,-1 0 1,8-2 0,2 0 101,0-1 0,0-1 0,23-9 0,-6-2-37,-1-1 0,-1-2 0,0 0 0,-2-2-1,49-46 1,-62 53-73,-2 0 0,1-1 0,-2-1-1,0 0 1,-1 0 0,0-1 0,-1-1 0,-1 1-1,-1-1 1,0-1 0,-1 1 0,5-27 0,-11 41-16,1 0 1,-1 0 0,0 0 0,0 0-1,0 0 1,0 0 0,0 1 0,-1-1 0,1 0-1,-2-4 1,2 6-11,-1 0-1,1 0 1,-1 1-1,1-1 0,0 0 1,-1 1-1,1-1 1,-1 0-1,0 1 0,1-1 1,-1 1-1,1-1 1,-1 1-1,0-1 1,1 1-1,-1 0 0,0-1 1,0 1-1,1 0 1,-1-1-1,0 1 0,0 0 1,0 0-1,-1 0 1,-1 0-18,0 1 0,-1 0 0,1 0 1,0 0-1,-1 0 0,1 0 0,0 1 0,0-1 1,0 1-1,0 0 0,1 0 0,-1 0 0,0 0 1,1 1-1,-5 4 0,-15 16-12,1 2 0,1 1 1,-21 34-1,35-51 54,1 0 0,0 1 0,0-1 0,1 1 0,0 0 0,1 1 0,0-1 0,1 0 0,0 1 0,1-1 0,0 1 0,0 0 0,2 19 0,1-25 18,0-1 1,-1 1 0,2-1-1,-1 0 1,0 0-1,1 0 1,0 0-1,0 0 1,0-1 0,0 1-1,1-1 1,-1 0-1,1 0 1,0 0 0,0-1-1,9 5 1,31 14-753,-4-12-3394,-36-9-774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21 375 14253,'-11'28'6930,"9"-5"-3298,3-22-3581,0 0 0,-1 1 0,1-1 0,0 0-1,0 1 1,0-1 0,0 0 0,0 0 0,0 0 0,1 0 0,-1 0 0,0 0 0,0 0 0,1 0-1,-1-1 1,1 1 0,-1 0 0,0-1 0,1 1 0,-1-1 0,1 0 0,0 1 0,-1-1 0,1 0 0,-1 0-1,1 0 1,-1 0 0,1 0 0,-1 0 0,3-1 0,4 1-41,1 0 0,-1 0 0,1-1 0,-1-1 0,1 1 0,-1-1 0,1 0 0,-1-1 0,0 0 1,0-1-1,-1 1 0,10-7 0,-13 7-23,0 0 0,0-1 0,0 1 0,0-1 1,-1 0-1,0 0 0,0 0 0,0-1 0,0 1 0,0-1 1,-1 0-1,0 0 0,0 1 0,0-1 0,-1-1 0,0 1 1,0 0-1,0 0 0,0 0 0,-1-11 0,0 15-3,0-1 1,0 1-1,-1-1 0,1 1 0,0-1 1,0 1-1,-1-1 0,1 1 0,-1-1 0,0 1 1,1 0-1,-1-1 0,0 1 0,0 0 1,0 0-1,0 0 0,0-1 0,0 1 1,0 0-1,0 0 0,0 0 0,0 1 1,-1-1-1,1 0 0,0 0 0,-1 1 0,1-1 1,0 1-1,-1-1 0,1 1 0,-1-1 1,1 1-1,-1 0 0,1 0 0,-1 0 1,1 0-1,-1 0 0,1 0 0,-1 0 0,1 0 1,-1 1-1,-1 0 0,-4 0-26,1 0-1,-1 0 0,1 1 0,0 0 1,0 1-1,0-1 0,0 1 1,1 0-1,-7 4 0,3 1 95,0-1 0,1 1 0,0 1 0,0 0 0,1 0 0,0 0 0,0 1 1,1 0-1,0 0 0,1 1 0,0-1 0,1 1 0,0 0 0,1 1 0,-4 21 0,7-31-36,0 0 1,0 0-1,0 0 1,0 1-1,0-1 0,0 0 1,1 0-1,-1 0 1,1 0-1,-1 1 0,1-1 1,0 0-1,0 0 1,0 0-1,0-1 0,0 1 1,0 0-1,1 0 1,-1 0-1,1-1 1,-1 1-1,4 1 0,-1 0 21,0 0 0,0-1-1,1 0 1,0 0 0,-1 0 0,1-1-1,0 1 1,0-1 0,8 1-1,5-1 92,1 0 0,-1-2-1,0 0 1,31-6 0,-27 2-139,0-1 0,-1-2 0,0 0 0,-1-1 0,1-1 0,22-16 0,101-79-2966,-141 103 2844,-20 16 539,0 1 0,1 1 0,1 0 1,0 1-1,2 1 0,0 0 1,0 1-1,-11 25 0,23-43-384,1 0-1,-1 0 1,1 0-1,-1 1 1,1-1-1,0 0 1,-1 0-1,1 0 1,0 0-1,0 0 1,0 1-1,0-1 1,0 0-1,0 0 1,0 0-1,0 0 1,0 1-1,0-1 1,1 0-1,-1 0 1,0 0-1,1 0 1,-1 0-1,1 0 1,-1 0-1,1 0 1,0 0-1,-1 0 0,1 0 1,0 0-1,1 1 1,1-1 22,-1 0 1,1 0 0,-1-1-1,1 1 1,0-1-1,-1 1 1,1-1 0,0 0-1,-1 0 1,1 0-1,0-1 1,-1 1-1,4-1 1,10-3 146,-1 0 1,0-1-1,28-13 0,0-6-242,-1-2 0,-2-2 0,0-2 0,-2-2 1,40-43-1,157-195-4737,-184 209 2653,-110 160 4900,31-54-1434,2 1-1,-32 79 1,49-102-1217,1 0 0,2 1 0,0 0 1,2 1-1,0-1 0,2 1 1,0 46-1,3-64-104,0-1 1,0 1-1,0 0 0,1-1 0,0 1 1,0-1-1,1 1 0,0-1 0,0 0 1,0 0-1,1-1 0,0 1 0,8 9 1,-3-6-210,0-1 0,1 1 0,0-2 0,1 0 0,0 0 0,16 8 0,-38-23-536,0 0 0,0-1 0,1 0-1,1-1 1,-1 0 0,-10-16 0,-4-1-2185,-3-3-350,-61-70-7419,35 31 12295,50 65-908,1 1 0,-1-1 0,1 1 0,0-1 0,0 0 0,0 0 0,1 0 1,-1 0-1,1 0 0,0 0 0,0 0 0,0-1 0,1 1 0,-1 0 0,1 0 1,1-5-1,-1 7-409,1 0 0,-1 1 1,1-1-1,0 1 0,-1-1 0,1 0 1,0 1-1,0 0 0,0-1 0,0 1 1,1-1-1,-1 1 0,0 0 1,1 0-1,-1 0 0,0 0 0,1 0 1,-1 0-1,3-1 0,31-6 203,6 6-425,53 5 0,-12 0-4333,-44-3-2514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14478,'0'0'9385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67 150 8200,'0'0'16015,"-9"11"-15919,-30 35-5,37-43-83,0 0 1,0-1 0,0 1-1,1 0 1,-1 0 0,1 0 0,-1 0-1,1 0 1,0 0 0,0 0-1,1 1 1,-1-1 0,1 0-1,-1 0 1,1 1 0,0-1-1,0 0 1,1 1 0,-1-1-1,1 0 1,1 5 0,-1-6 43,0 0 0,0 0 1,1 0-1,-1-1 1,1 1-1,-1 0 0,1 0 1,0-1-1,0 1 0,0-1 1,0 0-1,0 0 0,0 1 1,0-1-1,0 0 1,0-1-1,1 1 0,-1 0 1,0-1-1,1 1 0,-1-1 1,0 0-1,1 0 0,4 0 1,2-1 152,0 0 1,0-1-1,0 0 0,0-1 1,0 0-1,-1 0 0,1-1 1,-1 0-1,0-1 0,0 1 1,0-2-1,-1 1 0,0-1 1,11-11-1,-3 2-120,0 0 1,-2-1-1,0-1 1,-1 0-1,15-27 1,-29 55-129,-3 8-31,0 1 1,2 0-1,1 0 0,0 27 1,2-45 76,0-1 1,0 0 0,0 0 0,0 0 0,1 0 0,-1 0 0,0 0 0,1 0 0,-1 0 0,1 1 0,0-2-1,-1 1 1,1 0 0,0 0 0,-1 0 0,1 0 0,0 0 0,0 0 0,0-1 0,0 1 0,0 0 0,0-1 0,0 1-1,0-1 1,1 2 0,1-2 17,0 1 0,0-1-1,0 0 1,-1 1 0,1-1 0,0 0-1,0-1 1,0 1 0,0 0-1,3-2 1,2 0 25,-1 0 1,0-1-1,0 0 0,0 0 0,0-1 0,-1 1 1,9-7-1,-9 4-22,0 0 1,0 0-1,-1 0 0,0-1 1,0 1-1,-1-1 0,1 0 1,-1-1-1,-1 1 0,1-1 1,-2 1-1,1-1 0,-1 0 1,0 0-1,2-16 1,-6 20-36,-3 10-75,-1 15-31,5-19 115,1 0-1,0 0 1,0 1 0,-1-1 0,1 0-1,1 0 1,-1 1 0,0-1 0,0 0-1,1 0 1,0 0 0,-1 0-1,1 0 1,0 0 0,0 0 0,0 0-1,0 0 1,0 0 0,0 0 0,1 0-1,-1 0 1,1-1 0,2 4-1,1-3 14,0-1 0,0 1 0,0-1 0,0 0-1,0 0 1,0 0 0,0 0 0,0-1 0,10-1-1,-4 1 6,0-1-1,0 0 0,0 0 1,-1-1-1,1-1 0,-1 0 0,1 0 1,12-7-1,-20 9-10,1-1 0,0 0 0,-1 0 0,1-1 0,-1 1 0,1-1 0,-1 0 0,0 0 0,0 0 0,-1 0 0,1 0 0,-1 0-1,1-1 1,-1 1 0,0-1 0,0 0 0,-1 0 0,1 0 0,-1 0 0,0 0 0,0 0 0,0 0 0,0 0 0,0-6 0,-1 9-6,0 0 0,0 0-1,0 0 1,0 0 0,0 0 0,0 0 0,0 1-1,-1-1 1,1 0 0,0 0 0,0 0-1,-1 0 1,1 1 0,0-1 0,-1 0 0,1 0-1,-1 1 1,1-1 0,-1 0 0,1 0 0,-1 1-1,1-1 1,-1 1 0,0-1 0,1 1-1,-1-1 1,0 1 0,0-1 0,-1 0 0,0 1-6,0 0 0,0-1 0,0 1 0,0 0 0,-1 1 0,1-1 0,0 0 0,0 1 0,0-1 0,0 1 0,0-1 0,-2 2 0,-5 2-20,0 1 0,0 0 0,1 0 0,-11 10 0,15-12 27,2-2-3,0 1-1,-1-1 1,1 1 0,0 0 0,1 0-1,-1 0 1,0 0 0,0 0 0,1 0 0,-1 1-1,1-1 1,0 0 0,0 1 0,0-1-1,0 1 1,0-1 0,-1 5 0,6-5-2,-1-1 0,1 0 0,-1 0 0,1 0 0,0 0 0,-1 0 0,1-1 0,0 1 0,-1-1 0,7 0 0,-4 0-4,18 1-49,0 1 1,0 1-1,0 2 0,0 0 1,-1 1-1,0 2 1,0 0-1,31 17 1,-53-26 112,0 0 0,-1 1 0,1-1 1,0 0-1,-1 0 0,1 0 0,-1 0 1,0 0-1,1 0 0,-1 0 0,0 0 0,1 0 1,-1 0-1,0 0 0,0 0 0,0 0 1,0 0-1,0 0 0,0 0 0,0 0 0,-1-2 1,2-35 1459,-1 35-1459,0-159-141,3 166-511,1 0-1,0-1 1,0 0 0,0 0 0,0 0-1,8 4 1,-11-6 366,8 3-587,-1 0 0,0-1 0,1 0 0,0 0 0,0-1 1,0 0-1,18 2 0,33-6-7355,-27-9 335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11275,'0'0'9710,"-6"10"-9091,-1 7-256,0 0 0,1 1 0,0-1 0,2 1 0,0 0 1,1 1-1,-1 30 0,5-23-76,0-1 1,2 0-1,0 1 1,2-2-1,1 1 1,15 39-1,-15-46-688,-7-23-2963,-13-30-2096,-70-104 2771,25 49 9921,58 90-7140,1 0-1,0-1 0,0 1 0,0 0 0,0 0 0,0-1 1,0 1-1,0 0 0,-1 0 0,1-1 0,0 1 1,0 0-1,0 0 0,0-1 0,0 1 0,0 0 0,0 0 1,0-1-1,0 1 0,0 0 0,1 0 0,-1-1 1,0 1-1,0 0 0,0 0 0,0-1 0,0 1 0,0 0 1,0 0-1,1-1 0,-1 1 0,0 0 0,0 0 1,0 0-1,1-1 0,-1 1 0,0 0 0,0 0 0,0 0 1,1 0-1,-1 0 0,0-1 0,0 1 0,1 0 1,-1 0-1,1 0 0,21-4 1185,38 3-1873,-48 2 987,134-1-3278,-94-5-2872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422 7079,'0'0'1009,"4"-9"651,3-4-1049,-1 3 417,-1-1 1,0 0-1,0 0 1,-1-1-1,0 1 1,3-21-1,-7 31-981,-1 0 0,1 1 1,0-1-1,-1 0 0,1 0 0,-1 0 0,1 1 0,-1-1 1,1 0-1,-1 1 0,1-1 0,-1 0 0,0 1 1,1-1-1,-1 1 0,0-1 0,0 1 0,0 0 0,1-1 1,-1 1-1,0 0 0,0-1 0,0 1 0,0 0 1,1 0-1,-1 0 0,-2-1 0,-28-2-31,28 3 19,-440-52-84,4-34-8,392 77 56,-144-34-2,-107-20-8,214 50 7,-137-5 1,35 20-29,0 8 0,0 8 0,1 8 0,2 8 0,-258 83 0,78 18 13,299-106 26,1 2 1,2 4-1,-83 61 0,127-83 20,0 1 0,1 1-1,1 0 1,1 1 0,0 1-1,1 0 1,1 1 0,0 0-1,1 1 1,-13 32 0,19-37-24,1 1-1,0-1 1,1 1 0,0 0 0,1 0 0,1 0 0,0 0-1,1 0 1,1 0 0,0 0 0,1 0 0,1 0 0,0 0-1,1-1 1,1 1 0,7 15 0,1 2 2,2-1-1,2-1 1,0 0-1,2-1 1,1-1-1,2-1 1,0-1 0,2-1-1,1-1 1,0-1-1,2-1 1,1-1-1,35 19 1,-1-8 1,2-2 0,1-4 0,1-2 0,1-4 0,1-2 0,0-3 0,1-3-1,98 3 1,29-9 21,338-35 0,751-142 362,-1150 144-253,232-78 0,-307 83 90,0-4 0,-2-1 0,-2-3-1,0-3 1,-2-2 0,53-45 0,-100 73-192,0 1 0,-1-1-1,0 0 1,0 0 0,0-1 0,-1 0 0,0 0 0,0 0-1,-1-1 1,0 1 0,-1-1 0,0 0 0,3-14 0,-3 9 24,-2 0 1,0 0 0,0 0-1,-2 0 1,0 0-1,0 0 1,-1 1 0,-6-21-1,1 8-21,-2 1 0,-2 0 1,0 1-1,-1 0 0,-1 1 0,-1 0 0,-1 1 0,-2 0 0,-22-22 0,8 14-50,-1 2 0,-2 1 0,-1 2-1,0 2 1,-2 1 0,-1 1 0,-1 3 0,0 0 0,-1 3 0,-58-14 0,66 23-540,0 1 1,0 1 0,-49 2-1,26 4-3005,-66 12 0,25 1-3249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7420 457 7015,'0'0'656,"-9"-7"433,-12-8-100,0 1 0,0 1-1,-2 1 1,-43-17 0,-32 1-94,-2 4 0,-165-18 0,201 34-772,-170-25-113,-1226-145-132,469 125 148,2 91 1,-119 122-75,883-109 147,4 9 1,-397 164 0,247-43 66,295-139-100,2 4-1,-114 94 1,167-122-35,0 1 0,2 0 0,0 1 1,1 2-1,2-1 0,-21 35 0,34-50-27,-1 0-1,1 1 1,0-1 0,1 1-1,-1 0 1,1-1-1,1 1 1,-1 0-1,1 0 1,1 0 0,-1 0-1,1 0 1,0 0-1,1 0 1,-1 1-1,2-1 1,-1-1 0,1 1-1,0 0 1,0 0-1,1-1 1,-1 1-1,2-1 1,-1 0 0,1 1-1,0-2 1,0 1-1,0 0 1,9 7-1,13 11 30,1-1-1,1-2 1,1-1-1,1-1 1,1-1-1,45 19 1,9-3 43,114 30-1,-31-22-45,233 28-1,179-13-71,-395-42 31,-15 0 11,854 68 18,4-45-4,-335-56 13,845-131-1,-1025 62 280,-365 53-245,201-74-1,-283 83-35,-1-3 1,69-42-1,-113 58-7,0-2 1,0 0 0,-2-1-1,0-1 1,0-1-1,-2-1 1,0-1 0,-1 0-1,21-33 1,-32 42 13,1 0 0,-2 0 0,1 0 0,-2-1 0,1 0 0,-1 1 0,-1-1 0,0 0 0,0 0 0,-2-1 0,1 1 0,-1 0 0,-1 0 0,0 0 0,0 0 0,-1 0 0,0 0 0,-1 0 0,-1 0 0,1 1 1,-2 0-1,1-1 0,-2 1 0,1 1 0,-1-1 0,-1 1 0,1 0 0,-2 1 0,1 0 0,-12-10 0,-8-6-19,-2 2 1,0 2-1,-1 0 1,-1 2 0,-1 1-1,-58-21 1,-212-54-687,302 92 669,-321-73-3936,106 33-2033,77 17-706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0 9865,'0'6'151,"-1"-1"-1,0 0 0,0 0 1,0 0-1,-1 0 0,0 0 1,0-1-1,0 1 0,0 0 1,-5 6-1,-37 47 1360,15-20-873,-219 362 3756,205-315-3923,4 1 0,-56 179 0,70-170-411,5 0-1,3 1 1,5 1 0,1 175-1,13-207-55,3 0 0,3-1 0,2 0 0,4-1 0,2 0 0,3-1 0,2-1 0,37 71 0,-43-103 43,1 0 0,2-1 0,24 28 0,-36-48-190,0 0-1,1-1 0,0 0 1,1 0-1,0-1 0,0 1 1,0-2-1,1 1 0,-1-1 1,1-1-1,0 0 1,1 0-1,-1 0 0,16 2 1,4-7-3796,-5-13-2813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92 479 12332,'-8'5'752,"-1"1"-636,-36 25 2041,42-29-1952,0 1 0,1-1 0,0 0 0,-1 1 0,1 0 0,0-1 0,0 1 0,1 0 0,-1 0 0,1 0 0,-1 0 0,1 0-1,0 1 1,0-1 0,-1 5 0,2-7-174,0-1 1,0 1-1,1 0 0,-1-1 0,0 1 0,0 0 0,0-1 0,0 1 1,1 0-1,-1-1 0,0 1 0,1-1 0,-1 1 0,0-1 0,1 1 1,-1-1-1,1 1 0,-1-1 0,1 1 0,-1-1 0,1 1 0,-1-1 1,1 0-1,0 1 0,-1-1 0,1 0 0,-1 1 0,1-1 0,0 0 1,-1 0-1,1 0 0,0 0 0,-1 1 0,1-1 0,0 0 0,-1 0 1,2-1-1,31-1 547,-3-7-138,1-2 1,-2-1-1,1-1 1,-2-1-1,0-2 1,33-23-1,-11 8-299,125-85 78,215-184 0,-388 298-220,0 0 0,-1 0 0,1 0-1,0 0 1,1 1 0,-1-1 0,0 1 0,0-1-1,1 1 1,-1 0 0,1 0 0,-1 0 0,1 0 0,4 0-1,-6 2-7,0 1-1,0-1 0,0 0 1,-1 1-1,1 0 1,0-1-1,-1 1 0,1-1 1,-1 1-1,1 0 0,-1-1 1,0 1-1,0 0 1,0-1-1,0 1 0,0 0 1,0 0-1,0-1 0,0 1 1,-1 0-1,0 2 1,-4 43 43,-16 59 1,12-64-1,1 0 0,-2 48-1,10-79-42,-2 18-711,1 1 0,2-1 0,0 1 0,2-1 0,9 36 0,9-10-4795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93 13645,'0'-9'2306,"1"6"-2059,-1 0 1,1 0-1,-1 0 0,0 0 0,0 1 1,-1-1-1,1 0 0,-1 0 0,1 0 1,-1 0-1,0 1 0,0-1 0,0 0 1,0 1-1,0-1 0,-1 1 0,1-1 0,-1 1 1,0 0-1,0-1 0,0 1 0,0 0 1,0 0-1,0 0 0,0 1 0,-1-1 1,1 0-1,0 1 0,-1 0 0,0 0 1,1-1-1,-1 1 0,0 1 0,-3-2 1,-12 0 52,-1 0 1,0 1 0,1 1-1,-1 1 1,0 0 0,1 2 0,-1 0-1,1 1 1,0 1 0,0 0-1,-29 14 1,31-11-273,0-1 0,1 2 0,0 0 0,0 1 0,1 0 0,1 1 0,0 1 0,0 0 0,1 1 0,1 0-1,0 1 1,-15 24 0,24-35-60,0 0 1,1-1-1,-1 1 0,1 0 0,-1 0 0,1 0 0,0 0 0,0 1 0,1-1 0,-1 0 0,1 0 0,-1 1 1,1-1-1,0 0 0,0 0 0,1 1 0,-1-1 0,1 0 0,-1 0 0,1 1 0,0-1 0,0 0 0,0 0 1,1 0-1,-1 0 0,1-1 0,0 1 0,0 0 0,0 0 0,0-1 0,0 1 0,0-1 0,1 0 0,2 3 1,9 3-322,0 1 0,1-2 0,-1 0 1,1-1-1,28 8 0,-8-2 245,-19-6 33,0 0 0,-1 1 0,0 1 0,-1 1 0,1 0 0,-2 0 0,22 20 0,-31-25 98,0 0 0,0 0 0,-1 0 0,0 0 0,0 1 0,0 0 0,0-1 0,0 1-1,-1 0 1,0 0 0,0 1 0,-1-1 0,1 0 0,-1 1 0,0-1 0,-1 1 0,1-1 0,-1 1 0,0-1 0,0 1 0,-1-1 0,0 1 0,0-1 0,0 1-1,0-1 1,-1 0 0,-3 7 0,0-3 193,-1 0-1,0 0 1,0 0-1,-1-1 1,0 0-1,0-1 1,-1 1-1,0-2 1,0 1-1,-1-1 1,0 0-1,0-1 1,-18 9-1,-4-1 53,0-1 0,-1-1 0,-35 7 0,46-13-605,-1-1 0,0 0-1,0-2 1,-29-1 0,51-1 222,-1 0 1,0 0 0,1 0-1,-1 0 1,1 0 0,-1-1-1,1 1 1,-1 0 0,1 0-1,-1-1 1,1 1 0,-1 0-1,1-1 1,-1 1 0,1 0 0,-1-1-1,1 1 1,0-1 0,-1 1-1,1-1 1,0 1 0,-1-1-1,1 1 1,0-1 0,-1 1-1,1-1 1,0 1 0,0-1-1,0 0 1,0 1 0,0-1 0,0 1-1,0-1 1,0 1 0,0-1-1,0-1 1,6-23-4929,13-5-840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13293,'0'0'7665,"0"15"-6810,-3 60 632,-22 126 0,-3 29 1016,24-139-560,4-90-1928,0-1 0,0 0 0,0 0-1,0 1 1,0-1 0,0 0 0,1 1 0,-1-1 0,0 0 0,0 0-1,0 1 1,0-1 0,0 0 0,1 0 0,-1 0 0,0 1 0,0-1 0,0 0-1,1 0 1,-1 0 0,0 0 0,0 1 0,1-1 0,-1 0 0,0 0-1,0 0 1,1 0 0,-1 0 0,0 0 0,1 0 0,-1 0 0,0 0 0,0 0-1,1 0 1,-1 0 0,0 0 0,0 0 0,1 0 0,-1 0 0,0 0-1,1 0 1,-1 0 0,0 0 0,0 0 0,1-1 0,-1 1 0,0 0-1,0 0 1,1 0 0,-1 0 0,0-1 0,0 1 0,0 0 0,0 0 0,1-1-1,-1 1 1,0 0 0,0 0 0,0 0 0,0-1 0,0 1 0,1 0-1,-1-1 1,0 1 0,13-17 348,-6 4-288,-1-1 0,-1 0 0,0 0 1,-1 0-1,-1-1 0,0 1 0,1-19 0,-1-107-397,-3 88-138,0 46 376,-1-23-189,1 28 263,0 0-1,0 0 1,0 1 0,0-1 0,0 0-1,0 0 1,-1 0 0,1 0-1,0 1 1,0-1 0,-1 0 0,1 0-1,0 1 1,-1-1 0,1 0-1,-1 0 1,1 1 0,-1-1 0,1 1-1,-1-1 1,0 0 0,1 1-1,-1-1 1,-1 0 0,1 27-359,1-17 354,0-1 0,1 1 0,0-1 0,0 1 0,1-1 0,0 0 0,0 1 0,1-1 0,0 0-1,4 8 1,-4-12 17,-1 0 1,1-1-1,1 1 0,-1 0 0,0-1 0,1 0 0,0 0 1,-1 0-1,1 0 0,0 0 0,1-1 0,-1 0 0,0 0 1,1 0-1,-1 0 0,1-1 0,0 1 0,-1-1 1,9 1-1,-1-1 20,-1 0 0,1-1 0,-1 0 0,1-1 0,-1 0 0,0-1 0,1 0 0,-1 0 1,0-1-1,0-1 0,0 0 0,-1-1 0,1 0 0,-1 0 0,0-1 0,-1 0 0,0-1 0,0 0 0,0-1 0,0 0 1,-1 0-1,-1 0 0,0-1 0,0 0 0,0-1 0,-1 0 0,-1 0 0,9-20 0,-36 87-128,12-34 123,1 1 1,-10 46 0,17-58 51,0 0 1,1-1-1,0 1 0,2 22 1,-1-32-112,0-1 1,0 1-1,0-1 1,0 1-1,1-1 1,-1 0 0,0 1-1,1-1 1,-1 1-1,1-1 1,-1 0 0,1 1-1,0-1 1,0 0-1,0 0 1,-1 1-1,1-1 1,0 0 0,0 0-1,0 0 1,1 0-1,-1 0 1,0 0-1,0-1 1,0 1 0,1 0-1,-1 0 1,0-1-1,1 1 1,-1-1 0,1 1-1,-1-1 1,1 0-1,-1 0 1,0 1-1,1-1 1,-1 0 0,1 0-1,-1-1 1,1 1-1,-1 0 1,1 0 0,-1-1-1,1 1 1,-1-1-1,0 1 1,1-1-1,-1 1 1,3-3 0,15-14-4043,1-10-2963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13293,'0'0'5541,"-27"55"-4997,27-35-95,4 0-834,7-5-3298,6-1-4165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23574,'0'0'2915,"72"24"-14766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19667,'0'0'7633,"-10"-2"-6800,6 0-821,1 1-1,-1 0 1,0 0 0,0 1-1,0-1 1,1 1-1,-1 0 1,0 0 0,0 0-1,0 0 1,0 1-1,0-1 1,1 1 0,-1 0-1,0 0 1,1 1-1,-1-1 1,1 1 0,-1-1-1,1 1 1,0 0-1,-1 1 1,1-1 0,0 1-1,0-1 1,1 1-1,-1 0 1,-3 4 0,-3 5 0,0-1 0,0 1 0,1 1 0,1 0 0,0 0 0,1 0 0,0 1 0,1 0 0,1 0 0,0 1 0,1-1 0,0 1 0,1-1 0,1 1 0,0 23 0,1-35-43,1 0 0,-1 0 0,0-1 1,1 1-1,-1 0 0,1-1 0,0 1 0,0 0 1,0-1-1,0 1 0,1-1 0,-1 0 0,1 1 1,-1-1-1,1 0 0,0 0 0,0 0 1,-1 0-1,2 0 0,-1 0 0,0-1 0,0 1 1,0-1-1,1 0 0,-1 1 0,1-1 0,-1 0 1,1 0-1,0 0 0,-1-1 0,1 1 0,0-1 1,-1 1-1,1-1 0,0 0 0,0 0 0,-1 0 1,1-1-1,0 1 0,-1-1 0,6-1 0,2 0-881,-1 0-1,0-1 1,0 0-1,17-8 1,22-22-8351,-8-7-3415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11691,'-8'1'5173,"3"-1"-4842,0 1 1,0 0-1,0 0 1,0 1-1,0 0 1,1 0-1,-1 0 1,1 0-1,-1 1 1,1 0-1,0-1 1,0 2-1,0-1 0,0 0 1,1 1-1,-1 0 1,1-1-1,0 2 1,0-1-1,0 0 1,-3 7-1,-6 10 400,1 1 0,1 1 0,1 0 0,-11 40 0,16-47-544,1 0 0,0 0 0,1 1 0,1-1 0,1 1 1,0-1-1,5 32 0,-5-45-185,1 0-1,0 0 1,0-1 0,0 1 0,1-1-1,-1 1 1,1-1 0,-1 1 0,1-1-1,0 0 1,0 0 0,0 1 0,0-1 0,0-1-1,1 1 1,-1 0 0,0-1 0,1 1-1,-1-1 1,1 1 0,0-1 0,-1 0-1,1 0 1,0-1 0,0 1 0,0-1 0,0 1-1,-1-1 1,1 0 0,0 0 0,0 0-1,0 0 1,0 0 0,3-1 0,13-2-90,0 0 1,0-1 0,34-12-1,-39 11-3,-11 4 90,44-9-33,-47 9 44,1 1 0,0 0 0,0 0 0,0-1 1,0 1-1,0 0 0,0 0 0,0 0 0,0 0 0,0 0 0,0 1 0,0-1 0,0 0 0,0 0 0,0 1 0,0-1 0,0 0 0,0 1 0,0-1 0,0 1 0,-1-1 0,1 1 1,0 0-1,0-1 0,-1 1 0,1 0 0,0-1 0,-1 1 0,1 0 0,0 0 0,-1 0 0,1-1 0,-1 1 0,0 0 0,1 0 0,-1 0 0,0 0 0,1 2 0,-1 15 266,0 1 0,-1 0-1,-5 23 1,-9 21-2943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13613,'0'0'7079,"1"15"-5441,2 44 23,-2-1-1,-11 87 0,-10 7 64,-1 159 1,24-345-1650,0-1 0,2 1 0,12-38 0,-6 22-135,32-124-681,-34 145 602,1 1 0,2 0 0,28-50 0,-36 72 121,0 0 1,0 1 0,0 0-1,0 0 1,1 0-1,0 0 1,0 1-1,0 0 1,1 0 0,0 0-1,-1 1 1,1-1-1,0 1 1,1 1 0,-1-1-1,0 1 1,1 0-1,-1 1 1,1 0 0,0 0-1,-1 0 1,12 0-1,-18 1-4,1 0-1,0 0 0,0 0 0,-1 0 0,1 0 0,0 0 1,-1 0-1,1 0 0,0 0 0,-1 0 0,1 0 0,0 0 1,-1 1-1,1-1 0,0 0 0,-1 0 0,1 1 0,0-1 1,-1 0-1,1 1 0,-1-1 0,1 1 0,-1-1 0,1 1 1,-1-1-1,1 1 0,-1-1 0,1 1 0,-1-1 0,1 1 0,-1 0 1,0-1-1,0 1 0,1 0 0,-1-1 0,0 1 0,0 0 1,0-1-1,0 1 0,1 0 0,-1-1 0,0 1 0,0 0 1,-1 0-1,1-1 0,0 1 0,0 0 0,0-1 0,0 1 1,0 0-1,-1-1 0,1 1 0,0 0 0,-1-1 0,1 1 1,0-1-1,-2 2 0,0 2-12,-1 0-1,1 0 1,-1 0 0,0 0-1,0 0 1,-1 0 0,-5 4 0,-10 7 30,-1-1 0,0-1 1,-1-1-1,-1 0 0,0-2 1,0 0-1,-46 12 0,67-22-121,1 0 0,-1 0 0,1 1 0,-1-1 0,1 0 0,0 0 0,-1 0 0,1 0 0,-1 0 0,1 0 0,-1 0 0,1 0 0,-1 0 0,1 0 0,-1 0 0,1 0 0,-1 0 0,1 0 0,-1-1 0,1 1 0,0 0 0,-1 0 0,1 0 0,-1-1 0,1 1 0,0 0 0,-1-1 0,1 1 0,-1 0 0,1-1 0,0 1-1,0 0 1,-1-1 0,6-15-3655,22-16-4712,-1 11-2542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10570,'0'0'11371,"3"13"-9839,10 127 1449,-11-108-2439,-2-26-453,1-1 0,-1 1 0,2-1 0,-1 1 0,0-1 0,1 0 0,0 0 0,4 7 0,-6-11-75,1 0-1,0 1 0,-1-1 1,1 0-1,0 0 0,0 0 1,0 0-1,0 0 0,0 0 1,0 0-1,0 0 0,1-1 1,-1 1-1,0 0 0,0-1 1,1 1-1,-1-1 0,0 1 1,1-1-1,-1 0 0,0 1 1,1-1-1,-1 0 0,1 0 1,-1 0-1,0 0 0,1 0 1,-1 0-1,1 0 0,-1-1 1,0 1-1,1 0 0,-1-1 1,0 1-1,1-1 0,-1 0 1,2-1-1,1 0-10,-1-1 0,0 1 0,1-1 0,-1 0 0,0 0 0,0 0 0,-1-1 0,1 1 0,-1-1 0,0 0 0,0 1 0,0-1 0,0 0 0,0 0 0,-1 0 0,0 0 0,0 0-1,1-8 1,1-9-362,-1 1-1,-2-33 1,0 36-66,-2-30-1534,2 45 1009,2 11-4047,28 15-1249,-26-21 5504,20 13-4238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86 6118,'0'0'13228,"-9"-6"-10628,5 3-2431,-1 0 41,0-1-1,0 1 1,-1 0 0,1 0 0,-11-3 0,13 5-173,1 1 0,0-1 0,-1 1 0,1 0 0,-1-1 0,1 1 0,-1 0 0,1 1 0,-1-1 0,1 0 0,0 1 0,-1-1 0,1 1 0,-1 0 0,1 0 0,0 0 0,0 0 0,-1 0 0,1 0 0,0 1 1,0-1-1,-2 2 0,0 2 72,-1-1 1,1 0-1,0 1 1,0 0-1,1 0 1,-1 0 0,1 1-1,0-1 1,0 1-1,1-1 1,0 1-1,0 0 1,0 0-1,1 0 1,-1 0 0,2 0-1,-1 1 1,1-1-1,0 0 1,1 11-1,-1-15-69,1-1 0,0 1-1,0 0 1,0 0 0,0 0-1,1-1 1,-1 1 0,0 0-1,1-1 1,-1 1 0,1-1-1,-1 0 1,1 1 0,0-1-1,-1 0 1,1 0 0,0 0-1,0 0 1,0-1 0,0 1-1,0 0 1,0-1 0,0 1-1,0-1 1,0 0 0,0 0-1,0 1 1,0-1 0,0-1-1,0 1 1,0 0 0,1 0-1,2-2 1,3 1 106,0 0-1,-1-1 1,1 0 0,-1 0 0,1-1-1,-1 0 1,13-8 0,-10 5-105,-1-1 0,0-1 0,0 0 0,-1 0 0,0-1 1,-1 0-1,0 0 0,0-1 0,-1 1 0,0-2 0,4-10 0,-7 14-663,-1 0-1,0 0 0,0 0 1,-1-1-1,0 1 0,1-13 1,-2 20 264,0-1 1,0 0-1,0 1 1,0-1 0,0 0-1,0 1 1,0-1-1,-1 0 1,1 1-1,0-1 1,0 0-1,0 1 1,-1-1-1,1 1 1,0-1-1,-1 0 1,1 1 0,0-1-1,-1 1 1,1-1-1,-1 1 1,1-1-1,-1 1 1,0-1-1,-9-3-6816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8584,'0'0'14675,"-4"14"-14344,-4 28 218,1-1-1,2 1 1,1 61-1,4-100-536,0-1 0,0 1 0,1-1 0,-1 1 0,1-1 0,0 0-1,-1 1 1,1-1 0,0 0 0,0 1 0,1-1 0,-1 0 0,0 0-1,1 0 1,-1 0 0,1 0 0,0-1 0,0 1 0,-1 0 0,1-1 0,0 1-1,1-1 1,-1 0 0,0 1 0,0-1 0,0 0 0,1 0 0,-1-1-1,0 1 1,4 0 0,8 1 18,0 0-1,0-1 0,0-1 1,22-2-1,-25 1-66,-1 0 0,0 1 1,1 0-1,-1 1 0,14 2 0,-23-2 51,0-1 1,1 1-1,-1 0 0,0-1 1,0 1-1,0 0 0,0 0 0,0 0 1,0 0-1,0 0 0,0 0 1,0 0-1,0 0 0,-1 0 1,1 1-1,0-1 0,-1 0 0,1 0 1,-1 1-1,1-1 0,-1 0 1,0 1-1,1-1 0,-1 0 1,0 1-1,0-1 0,0 0 0,0 1 1,0-1-1,-1 1 0,1-1 1,0 0-1,0 1 0,-2 1 1,1 1 190,0 1 0,0-1 1,-1 1-1,0-1 0,0 0 1,0 0-1,-1 0 1,-4 7-1,1-5-91,0 1 0,0-1 0,0 0 1,-1-1-1,1 0 0,-1 0 0,-1 0 0,1-1 1,-1 0-1,1 0 0,-1-1 0,0 0 0,-1 0 0,1-1 1,0 0-1,-1-1 0,-10 1 0,18-2-265,-1 0 0,1 0 0,-1 0 0,1 0 0,-1-1-1,1 1 1,0-1 0,-1 1 0,1-1 0,0 0 0,-1 1 0,1-1 0,0 0-1,0 0 1,-1 0 0,1 0 0,-1-1 0,-11-26-7202,10 3-2966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13453,'0'0'3641,"11"0"352,5-2-2905,1 0 1,-1 0-1,1-2 1,-1 0-1,20-8 1,-31 11-1023,0-1 1,0 0-1,0 0 1,0-1-1,0 1 1,0-1-1,-1 0 1,1 0-1,-1-1 1,0 1-1,0-1 1,0 0-1,-1 0 1,1 0 0,-1-1-1,0 1 1,0-1-1,-1 1 1,1-1-1,-1 0 1,0 0-1,2-10 1,-4 14-57,1 0 0,-1 0 0,0 0 0,0 0 0,0 0 0,0 0 0,0 0 0,0 0 0,0 0 0,0 0 0,0 0 0,-1 0 0,1 0 0,0-1 0,-1 1 0,1 0 0,-1 1 0,1-1 0,-1 0 0,1 0 0,-1 0 0,0 0 0,1 0 0,-1 0 0,0 1 0,0-1 0,0 0 0,-1 0-6,0 1 0,1-1-1,-1 1 1,0 0 0,1-1 0,-1 1-1,0 0 1,0 0 0,1 0 0,-1 1-1,0-1 1,0 0 0,1 1 0,-1-1 0,-1 1-1,-4 2-17,1-1 1,0 1-1,0 0 0,0 1 0,0-1 0,0 1 0,-9 9 0,8-6 55,0 1 0,1 0-1,-1 1 1,1-1 0,1 1-1,0 0 1,0 0 0,1 1-1,0 0 1,1 0 0,0 0 0,0 0-1,1 0 1,0 0 0,0 11-1,2-19-32,1-1 0,-1 0-1,0 1 1,0-1 0,1 0 0,-1 1-1,0-1 1,1 0 0,0 0-1,-1 1 1,1-1 0,0 0-1,-1 0 1,1 0 0,0 0-1,0 0 1,0 0 0,0 0-1,0 0 1,0 0 0,0 0-1,0-1 1,3 2 0,0 0 2,0-1-1,0 1 1,0-1 0,0 0 0,0 0 0,1-1-1,7 1 1,4-2 15,0 0 0,0 0 0,20-6 0,-14 1-4,-1-1-1,30-14 0,-30 12-10,0 0 0,25-5 0,-46 13-11,1 1 1,-1 0-1,0 0 0,1 0 0,-1-1 1,1 1-1,-1 0 0,0 0 0,1 0 1,-1 0-1,1 0 0,-1 0 0,1 0 1,-1 0-1,1 0 0,-1 0 0,0 0 1,1 0-1,-1 0 0,1 0 0,-1 1 1,1-1-1,-1 0 0,0 0 0,1 0 1,-1 1-1,0-1 0,1 0 0,-1 0 1,0 1-1,1-1 0,-1 0 0,0 1 1,1-1-1,-1 0 0,0 1 0,0-1 1,1 1-1,-1-1 0,0 0 0,0 1 1,0-1-1,0 1 0,0-1 1,0 1-1,1-1 0,-1 0 0,0 1 1,0 0-1,-8 27 265,4-12 59,4-15-305,1-1-1,0 1 1,0-1 0,-1 1 0,1-1-1,0 1 1,0-1 0,0 1-1,0-1 1,-1 1 0,1-1-1,0 0 1,0 0 0,0 1 0,0-1-1,0 0 1,0 0 0,0 0-1,0 0 1,0 0 0,0 0 0,0 0-1,-1-1 1,3 1 0,28-4 254,35-24-91,-57 23-216,0 0-1,1 1 1,-1 0-1,1 0 1,0 1-1,1 0 1,-1 1-1,14-1 1,-23 3-5,0 0 1,-1 1 0,1-1 0,0 1-1,-1-1 1,1 1 0,-1-1 0,1 1 0,-1-1-1,1 1 1,-1 0 0,1-1 0,-1 1-1,1 0 1,-1-1 0,0 1 0,1 0-1,-1-1 1,0 1 0,0 0 0,0 0 0,1-1-1,-1 1 1,0 0 0,0 0 0,0 0-1,0-1 1,0 1 0,-1 1 0,1 33-2703,0-24-653,0-5-2611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4 194 11307,'-1'-3'447,"1"0"0,-1 1 0,0-1 0,1 0 0,0 0 0,0 1 0,0-1 1,0 0-1,0 0 0,1 1 0,-1-1 0,1 0 0,-1 1 0,1-1 0,0 1 1,0-1-1,1 1 0,-1-1 0,0 1 0,1 0 0,1-3 0,0 2-149,1 0-1,-1 0 1,1 0-1,0 0 1,0 1-1,0 0 1,0 0-1,0 0 1,0 0-1,0 1 0,9-3 1,-1 2-142,-1 0 0,1 1 1,0 0-1,0 1 0,0 0 1,-1 1-1,1 0 0,0 1 0,16 5 1,-25-6-150,0 0 0,-1 0 0,1 0 0,0 0 0,-1 1 0,1-1 0,-1 1 1,1-1-1,-1 1 0,0 0 0,1 0 0,-1 0 0,0 1 0,-1-1 1,1 0-1,0 1 0,-1-1 0,1 1 0,-1 0 0,0-1 0,0 1 0,0 0 1,0 0-1,0 0 0,0-1 0,-1 1 0,0 0 0,1 0 0,-1 0 1,0 0-1,-1 0 0,1 0 0,-1 3 0,-3 11 42,0 0 1,-1 0-1,-1-1 1,-13 27-1,1 1-5,17-42-38,0-1 0,0 1 0,1-1 0,-1 1 0,1-1-1,-1 1 1,1-1 0,-1 1 0,1 0 0,0-1 0,0 1-1,0 0 1,0-1 0,0 1 0,0 0 0,0-1 0,0 1-1,1-1 1,-1 1 0,1 0 0,-1-1 0,1 1 0,0-1 0,-1 1-1,1-1 1,0 0 0,0 1 0,0-1 0,0 0 0,0 1-1,2 0 1,2 0 17,-1-1 0,0 0 0,1 0-1,-1 0 1,0-1 0,1 1 0,-1-1 0,1 0 0,-1-1-1,9-1 1,-3 1 3,0-2-1,0 0 0,-1 0 1,1 0-1,-1-1 1,1-1-1,-1 0 1,0 0-1,-1-1 1,0 0-1,1 0 1,-2-1-1,1 0 0,-1 0 1,9-12-1,-9 10-14,0 0 0,0-1-1,-1 0 1,0 0-1,-1-1 1,0 1-1,0-1 1,-1 0-1,-1 0 1,0-1 0,0 1-1,-1-1 1,0-13-1,-8-6 49,5 31-61,1-1 0,0 1 0,0 0 0,0-1 0,-1 1 0,1-1 0,0 1-1,0-1 1,-1 1 0,1 0 0,0-1 0,-1 1 0,1 0 0,-1-1 0,1 1 0,0 0 0,-1 0-1,1-1 1,-1 1 0,1 0 0,-1 0 0,1 0 0,-1-1 0,1 1 0,-1 0 0,1 0-1,0 0 1,-1 0 0,1 0 0,-1 0 0,1 0 0,-1 0 0,1 0 0,-1 0 0,1 0 0,-1 1-1,1-1 1,-1 0 0,1 0 0,-1 0 0,1 1 0,-1-1 0,1 0 0,0 0 0,-1 1-1,1-1 1,-1 0 0,1 1 0,0-1 0,-1 0 0,1 1 0,0-1 0,0 1 0,-1-1 0,1 1-1,0-1 1,0 0 0,0 1 0,-1-1 0,1 2 0,-1 0 21,-1 1 0,1 0-1,0 0 1,0 0 0,0 0 0,0 0 0,1 0 0,-1 0-1,1 0 1,0 0 0,-1 0 0,1 0 0,1 0-1,-1 0 1,0 0 0,1 0 0,0 0 0,0 0 0,0 0-1,0 0 1,0 0 0,0 0 0,1-1 0,-1 1 0,1 0-1,0-1 1,0 1 0,0-1 0,0 0 0,0 0 0,0 0-1,1 0 1,-1 0 0,1 0 0,-1 0 0,1-1-1,5 3 1,1-2 31,0 0 0,0 0 0,0-1-1,1-1 1,-1 1 0,0-1 0,0-1-1,1 0 1,-1 0 0,0 0 0,0-2-1,0 1 1,0-1 0,-1 0 0,1-1-1,-1 0 1,0 0 0,0-1 0,12-9-1,-9 7-2,-1-1 1,0-1-1,0 0 0,-1 0 0,-1-1 0,1 0 0,-2-1 0,1 0 1,-1 0-1,-1 0 0,0-1 0,-1 0 0,6-18 0,-10 11 71,-10 23-127,-15 27-84,15-13 118,0 1-1,2 0 1,0 1-1,1 0 1,1 0-1,1 0 1,1 0 0,0 0-1,1 34 1,3-51-11,-1 0 1,1 0-1,-1 0 1,1 0-1,0-1 1,0 1-1,0 0 1,1 0-1,-1-1 1,1 1-1,-1-1 1,1 1-1,0-1 1,0 0-1,0 1 1,0-1-1,0 0 1,0 0-1,1-1 1,-1 1-1,1 0 1,3 1-1,-4-2-134,0 0 0,0 0 0,1 0 0,-1-1 0,1 1 0,-1-1 0,0 1 0,1-1 0,-1 0 0,1 0 0,-1 0 0,4 0-1,-4 0-208,-1-1 0,1 1-1,0-1 1,0 0-1,0 1 1,0-1-1,-1 0 1,1 0-1,0 0 1,-1 0 0,1-1-1,-1 1 1,1 0-1,-1-1 1,1 1-1,1-4 1,12-20-6360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13805,'0'0'12172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5285,'0'0'14323,"1"-9"-10346,1-26-1548,-2 34-2349,0 0-1,-1 0 1,1 0 0,-1 0 0,1 0-1,-1 0 1,0 0 0,1 0 0,-1 0 0,0 0-1,0 1 1,0-1 0,1 0 0,-1 0-1,0 1 1,0-1 0,0 0 0,0 1-1,0-1 1,0 1 0,0 0 0,-1-1-1,1 1 1,0 0 0,0 0 0,0-1-1,0 1 1,0 0 0,-1 0 0,1 0-1,-2 1 1,-34 2 352,29 0-427,0 0 0,0 0 0,1 1 0,-1 0 0,1 0 0,0 1 0,1 0 0,-1 0 0,1 0 0,0 1 0,0 0 0,1 0 0,-1 1 0,-4 8-1,1-2 0,0 2-1,1-1 0,0 1 0,1 0 0,1 1 0,-4 17 0,8-26-3,0 0 1,1 0-1,0 0 0,0 0 0,1 0 1,0 0-1,1 11 0,0-16 0,-1 0 0,0 0-1,1 0 1,0 0 0,-1 0 0,1-1-1,0 1 1,0 0 0,0 0 0,0-1 0,0 1-1,1 0 1,-1-1 0,0 1 0,1-1-1,-1 0 1,1 0 0,-1 1 0,1-1-1,0 0 1,0 0 0,-1 0 0,1 0-1,0-1 1,0 1 0,0-1 0,0 1 0,0-1-1,0 1 1,3-1 0,3 0 6,-1-1 1,1 1-1,0-1 1,-1-1-1,1 0 1,-1 0-1,1 0 1,-1-1-1,0 0 1,0-1-1,0 1 1,-1-1-1,1-1 1,-1 1-1,0-1 1,0 0-1,0 0 1,-1-1-1,0 0 1,0 0-1,5-8 1,0 0-2,-1 1 0,-1-1 0,0-1-1,0 0 1,-2 0 0,0 0 0,-1-1 0,0 1 0,3-23 0,-8 37-2,1-1 0,-1 1-1,1 0 1,-1-1 0,0 1 0,0-1-1,0 1 1,0 0 0,0-1 0,0 1-1,0 0 1,-1-1 0,1 1-1,0-1 1,-1 1 0,1 0 0,-1 0-1,-1-3 1,2 4-5,-1 0 0,0 0 0,0 0 0,1 1 0,-1-1-1,0 0 1,0 0 0,1 1 0,-1-1 0,0 1 0,1-1 0,-1 0-1,0 1 1,1-1 0,-1 1 0,1-1 0,-1 1 0,1 0 0,-1-1-1,1 1 1,-1 0 0,0 0 0,-31 50-81,24-35 98,1 0 1,1 1-1,0-1 1,1 1-1,0 0 0,2 1 1,0-1-1,-1 27 1,4-43-7,0 1-1,0-1 1,0 0 0,0 0 0,0 0-1,1 1 1,-1-1 0,0 0 0,1 0-1,-1 0 1,1 0 0,-1 1 0,1-1-1,0 0 1,-1 0 0,1 0 0,0 0 0,0 0-1,-1-1 1,1 1 0,0 0 0,0 0-1,0 0 1,0-1 0,0 1 0,0-1-1,1 1 1,0 0 0,2 0 13,1 0-1,-1 0 1,0-1-1,0 1 1,0-1-1,0 0 1,0 0-1,8-2 1,3-1 10,-1 0 0,1-1 0,-1-1 0,14-6 0,125-85 102,-162 125-177,1-15 56,6-11 25,0 0-1,0 1 0,0 0 0,0-1 0,1 1 0,-1 0 0,1 0 0,0-1 0,-1 6 0,22-26 684,-10 3-723,-1 0 0,0-1-1,0 0 1,-2 0 0,0-1 0,0 0 0,-2 0-1,0-1 1,-1 0 0,-1 0 0,2-22-1,-5 42 2,0 1 0,0-1-1,0 0 1,0 1 0,1-1-1,-1 1 1,1-1 0,0 0-1,0 0 1,0 1 0,0-1-1,1 0 1,-1 0 0,1 0-1,0 0 1,-1 0 0,1-1-1,1 1 1,-1-1 0,0 1-1,1-1 1,-1 0 0,1 0-1,0 0 1,0 0 0,0 0-1,0 0 1,0-1 0,0 0-1,0 1 1,0-1 0,1 0-1,-1-1 1,0 1 0,4 0-1,3 0 12,0 0-1,-1 0 0,1-1 0,0-1 0,0 0 0,-1 0 0,1 0 1,-1-2-1,1 1 0,-1-1 0,0 0 0,0-1 0,0 0 1,0 0-1,-1-1 0,0 0 0,0-1 0,0 0 0,0 0 0,-1-1 1,0 1-1,-1-2 0,1 1 0,-1-1 0,-1 0 0,1 0 1,7-16-1,-65 105-25,43-65 123,2 1 0,-11 35 0,16-45-96,0 1 0,1-1-1,0 1 1,0-1-1,1 1 1,-1-1-1,2 1 1,-1-1-1,1 1 1,2 8-1,-3-15-80,1 0-1,-1-1 0,1 1 0,-1 0 1,1 0-1,-1 0 0,1-1 0,-1 1 1,1 0-1,0-1 0,-1 1 0,1 0 1,0-1-1,-1 1 0,1-1 0,0 1 1,0-1-1,0 0 0,0 1 0,-1-1 1,1 0-1,0 1 0,0-1 0,0 0 1,0 0-1,0 0 0,0 0 0,1 0 0,0 0-295,-1 0 0,0 0-1,0-1 1,0 1 0,0 0-1,0 0 1,0-1 0,0 1-1,0-1 1,0 1 0,0-1-1,0 0 1,0 1 0,-1-1-1,1 0 1,1-1 0,10-16-8368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614 146 8008,'0'0'5114,"0"-12"-2157,1-39-400,-1 47-2440,0 1-1,0 0 0,-1 0 0,0-1 1,1 1-1,-1 0 0,0 0 0,-1 0 1,1 0-1,0 0 0,-1 0 0,0 0 1,0 1-1,1-1 0,-2 1 1,1-1-1,0 1 0,0-1 0,-1 1 1,1 0-1,-1 0 0,0 1 0,0-1 1,1 0-1,-1 1 0,0 0 0,0-1 1,-1 1-1,1 0 0,0 1 0,-5-2 1,-9-1-174,-1 1 1,0 1-1,1 0 1,-25 2-1,33 0 169,-17 1-140,0 1 0,0 1 0,0 2-1,0 1 1,1 0 0,-48 23 0,55-22 19,0 1-1,1 1 1,0 1 0,1 0 0,0 1 0,1 1 0,0 1 0,1 0 0,-24 31 0,37-44-5,-1 1 0,1-1 0,0 1 1,0 0-1,-1 0 0,1-1 0,0 1 0,0 0 0,1 0 0,-1 0 0,0 0 1,1 0-1,-1 0 0,1 0 0,0 1 0,-1-1 0,1 0 0,0 0 1,0 0-1,1 0 0,-1 0 0,0 0 0,1 1 0,-1-1 0,1 0 0,0 0 1,-1 0-1,1 0 0,0-1 0,0 1 0,1 0 0,-1 0 0,0-1 1,0 1-1,1 0 0,-1-1 0,1 1 0,0-1 0,-1 0 0,1 1 0,0-1 1,0 0-1,0 0 0,-1 0 0,5 1 0,10 4-120,1-1 0,0 0 0,0-1 0,30 2 0,-18-1 65,-4-1-124,157 35-2477,-158-32 2291,0 1-1,-1 1 0,0 1 0,0 1 1,28 18-1,-47-27 421,-1 1 1,1-1-1,-1 0 1,0 1-1,0 0 1,0 0-1,0 0 1,0 0-1,-1 0 1,1 0-1,-1 1 1,0-1-1,0 1 1,0 0-1,-1-1 1,1 1-1,-1 0 1,0 0-1,0 0 1,0 0-1,0 0 1,-1 0-1,0 0 1,0 0-1,0 1 1,0-1-1,0 0 1,-2 6-1,-2-1 267,1-1 0,-1 1-1,0-1 1,-1 0 0,0 0-1,0 0 1,-1-1 0,0 1-1,0-1 1,-1-1 0,-9 9-1,-22 16 1775,-76 49 0,92-66-1754,-1-2 1,-1 0-1,0-2 0,0-1 1,-30 8-1,52-16-385,0-1 0,-1 1 0,1 0 0,0-1 0,-1 0 0,1 1 0,0-1 0,-1 0 0,1 0 0,-1 0 0,1-1 0,0 1 0,-1 0 0,1-1 0,0 0 0,-1 0 0,1 1 0,0-1 0,0 0 0,0-1 1,-3 0-1,4-1-254,-1 1 1,1 0 0,0-1 0,0 1-1,0 0 1,0-1 0,1 1 0,-1-1 0,1 0-1,-1 1 1,1-1 0,0 1 0,0-1 0,0 0-1,0 1 1,1-1 0,-1 1 0,1-1-1,1-3 1,12-40-6598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16528,'0'0'6886,"19"54"-7815,-4-32-2754,-2 0-2339,0 2-5669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8520,'0'0'11115,"-7"-9"-7517,4 5-3337,-1 0 0,1 0 1,-1 0-1,0 0 0,0 0 1,0 1-1,0 0 1,-1 0-1,-4-3 0,7 5-203,-1 0 0,0 0 0,1 1-1,-1-1 1,0 0 0,0 1 0,1 0 0,-1-1-1,0 1 1,0 1 0,1-1 0,-1 0-1,0 0 1,0 1 0,1 0 0,-1 0 0,0-1-1,1 1 1,-1 1 0,1-1 0,-1 0-1,1 1 1,0-1 0,-1 1 0,-1 2 0,-3 2 31,0 0 1,0 0-1,0 1 0,1 0 1,1 1-1,-1-1 1,1 1-1,0 0 1,1 1-1,0-1 1,0 1-1,1 0 1,0 0-1,0 0 1,1 0-1,0 0 1,1 0-1,0 1 1,0-1-1,2 15 1,-1-22-87,0-1 1,1 1 0,-1 0 0,1 0 0,-1 0-1,1-1 1,0 1 0,-1 0 0,1 0-1,0-1 1,0 1 0,0-1 0,1 1-1,-1-1 1,0 1 0,1-1 0,-1 0 0,0 0-1,1 1 1,-1-1 0,3 1 0,0 0 9,0-1 1,0 0 0,0 1-1,0-1 1,0-1-1,0 1 1,0-1 0,0 1-1,7-1 1,0-1 19,0 0-1,0-1 1,0 0 0,0-1 0,0 0-1,15-6 1,14-14 4,0-1-1,-2-1 1,49-43-1,-63 49-11,-46 52-23,10-11 39,10-20-50,-3 4 121,1 0 0,0 0 1,0 0-1,0 0 1,1 1-1,0-1 1,0 1-1,1 0 0,0-1 1,0 1-1,-1 13 1,6-19-57,0 0 1,1-1 0,-1 1 0,1-1-1,-1 0 1,1 0 0,-1 0 0,1-1 0,-1 1-1,5-2 1,10-3-60,0-2-1,0 0 1,0-2 0,-1 0-1,-1 0 1,17-13-1,55-30-330,-71 49 266,-12 12 43,-14 30 67,8-35-30,-1-1 1,1 1 0,0 0-1,0-1 1,0 1-1,1 0 1,-1 0 0,1-1-1,0 1 1,0 0-1,0 0 1,1 7 0,1-10-9,0 0 0,0 0 1,0 0-1,0 0 0,0-1 1,0 1-1,0 0 0,0-1 1,0 0-1,0 1 0,0-1 1,0 0-1,1 0 0,-1 0 0,0 0 1,3-1-1,38-5 51,-28 1-285,0-1 0,27-14 0,-29 13-672,1 1 0,0 0 0,26-7 0,-40 13 742,0 0-1,0 1 0,1-1 1,-1 0-1,0 0 0,1 0 0,-1 0 1,0 1-1,0-1 0,0 0 1,1 0-1,-1 0 0,0 1 1,0-1-1,1 0 0,-1 1 0,0-1 1,0 0-1,0 0 0,0 1 1,0-1-1,0 0 0,0 1 1,1-1-1,-1 0 0,0 1 1,0-1-1,0 0 0,0 0 0,0 1 1,0-1-1,0 0 0,0 1 1,-1-1-1,1 0 0,0 1 1,0-1-1,0 0 0,0 1 0,0-1 1,0 0-1,-1 1 0,-5 21-4727,4-14-76,2 3-5201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14926,'0'0'1895,"8"-1"-1201,628-54 2439,-317 32-3031,897-79 2043,721-55 307,3 48-755,-1385 95-1662,767-49 368,-959 18 144,-213 17-3010,-147 27 1865,-1 1 1,0-1-1,0 0 1,0 1-1,1-1 1,-1 0-1,0 0 1,0-1-1,0 1 1,0 0 0,2-3-1,6-7-7612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9032 62 5990,'0'0'4404,"4"-8"-2733,2-1-1130,-4 7-319,-1-1 1,1 1-1,-1-1 1,1 0-1,-1 0 1,0 0 0,0 0-1,0 0 1,0 0-1,0 0 1,-1 0-1,1 0 1,-1-4 0,-4 7-113,0 0 0,1 0 0,-1 0 0,0 1 0,1-1 1,-1 1-1,0 0 0,1 0 0,-1 0 0,-4 3 0,-149 63-915,-215 81-2276,-862 254-3042,-714 161 8547,1876-544-2387,-833 211 206,103-27 934,696-175-1023,-886 242 881,13 41-3,-198 153 1664,939-366-2211,220-91-1255,7-7-3921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53 12043,'1'-12'815,"-4"-21"6897,2 32-7621,1 1 0,-1-1 0,1 0 1,-1 1-1,0-1 0,1 1 0,-1-1 1,1 1-1,-1 0 0,0-1 0,0 1 1,1 0-1,-1-1 0,0 1 0,0 0 1,1 0-1,-1-1 0,0 1 0,0 0 1,0 0-1,1 0 0,-1 0 0,0 0 1,0 0-1,0 1 0,1-1 0,-1 0 1,0 0-1,0 0 0,0 1 0,1-1 1,-1 0-1,0 1 0,1-1 0,-1 1 1,0-1-1,1 1 0,-1-1 0,1 1 1,-2 0-1,-17 13 24,0 0 1,0 2-1,1 0 1,1 1-1,-26 34 1,14-18-24,0 0-65,3 2 1,0 0 0,3 1 0,0 2-1,-16 40 1,28-52-37,0 0 0,2 1 0,1 0 0,1 1 0,2 0 0,0 0 0,2 0 0,1 48 0,2-67-46,1-1 1,0 0-1,1 0 0,-1 0 0,1 1 0,1-2 0,0 1 1,0 0-1,0 0 0,1-1 0,0 0 0,1 0 1,-1 0-1,2 0 0,-1-1 0,0 0 0,1 0 0,0 0 1,1-1-1,-1 0 0,15 9 0,-13-10-591,1 0 0,-1-1 0,1 0 0,0-1 0,-1 1 0,1-2 0,0 1 0,0-1 0,0-1 0,0 1 0,1-2 0,-1 1 0,9-3 0,29-9-6053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8872,'0'0'13597,"-10"10"-13260,1 0-267,-1 0 0,1 0 0,1 1 0,0 0 0,1 0 0,0 1 0,0 0 0,-8 24 0,7-12 171,0 1 0,2-1 0,1 1 0,1 0 0,-1 29 0,5-53-235,0 0 0,1-1 0,-1 1 0,0-1 0,0 1 0,1 0 0,-1-1 0,0 1 0,1-1 0,-1 1 0,0-1 0,1 1 0,-1-1 0,1 1 0,-1-1 0,1 1 0,-1-1-1,1 0 1,0 1 0,-1-1 0,1 0 0,-1 1 0,1-1 0,0 0 0,-1 0 0,1 0 0,0 0 0,-1 1 0,1-1 0,0 0 0,-1 0 0,1 0 0,0 0 0,-1-1 0,1 1 0,0 0 0,-1 0 0,1 0 0,0 0 0,-1-1 0,2 1-1,30-12 530,-4-9-166,0-2-1,-1-1 1,41-48 0,-54 57-296,-13 14-73,0 0 1,-1 0-1,1 0 0,0 0 0,0 0 0,0 0 1,0 1-1,0-1 0,0 0 0,0 0 0,0 1 1,0-1-1,0 0 0,0 1 0,0-1 1,1 1-1,-1 0 0,0-1 0,0 1 0,1 0 1,1 0-1,-2 0 0,-1 1 0,1-1 0,0 1 0,-1 0-1,1-1 1,-1 1 0,1 0 0,-1 0 0,1-1 0,-1 1 0,1 0 0,-1 0 0,0 0 0,1-1 0,-1 1-1,0 0 1,0 0 0,0 0 0,0 0 0,1 0 0,-1 0 0,-1 1 0,-4 63 58,4-60-39,1-4-17,0 0 1,-1 0-1,1-1 0,0 1 0,0 0 0,0 0 0,0 0 1,0 0-1,0 0 0,0 0 0,0 0 0,0 0 0,0 0 1,1 0-1,-1 0 0,0 0 0,1 0 0,-1 0 0,0-1 1,1 1-1,-1 0 0,1 0 0,0 0 0,-1-1 0,1 1 1,0 0-1,-1-1 0,2 2 0,0-2 7,0 1 0,-1-1 0,1 0 0,0 1 0,0-1 0,0 0 0,0 0 1,-1 0-1,1-1 0,0 1 0,0 0 0,-1-1 0,1 1 0,2-2 0,12-5 77,0 0-1,24-16 1,-27 15-67,4-2-18,-11 6-2,0 0 0,0 0 0,1 0 1,-1 1-1,1 0 0,-1 1 0,1-1 0,0 1 0,0 0 0,0 1 0,1 0 0,7 0 1,-13 4 16,-1 1 0,0 0 0,0 0 0,0 0 0,-1 1 0,1-1 0,-1 0 1,0 0-1,0 0 0,-1 0 0,0 5 0,1-5 58,-9 71 950,9-74-1126,0-1-1,0 1 0,0-1 0,0 0 0,0 0 0,1 1 1,-1-1-1,0 0 0,0 1 0,0-1 0,0 0 0,1 1 0,-1-1 1,0 0-1,0 0 0,1 0 0,-1 1 0,0-1 0,1 0 0,-1 0 1,0 0-1,0 1 0,1-1 0,-1 0 0,0 0 0,1 0 1,-1 0-1,0 0 0,1 0 0,-1 0 0,1 0 0,-1 0 0,1 0 1,19-3-9240,-6-8-3059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12780,'0'0'10752,"0"10"-10469,-13 61 102,7-51-64,2 1-1,1-1 1,0 1 0,1-1 0,2 1 0,0 0 0,3 22 0,-2-42-296,-1 1 0,1 0 0,0 0 1,0 0-1,0 0 0,1-1 0,-1 1 1,0 0-1,1-1 0,-1 1 0,0-1 1,1 0-1,0 1 0,-1-1 0,1 0 1,0 0-1,0 0 0,0 0 0,0-1 1,0 1-1,-1 0 0,1-1 0,1 1 1,-1-1-1,0 0 0,0 1 0,0-1 1,0 0-1,0 0 0,0-1 0,0 1 1,0 0-1,0-1 0,0 1 0,3-2 1,3 1 59,0-1 1,-1-1 0,1 1 0,0-1 0,-1 0 0,0-1 0,12-7 0,-4-1-12,0-1 0,21-24-1,-32 32-21,0 1 0,-1-1-1,1 0 1,-1 1 0,0-2-1,-1 1 1,1 0 0,-1 0-1,0-1 1,0 1 0,-1-1-1,1 0 1,0-6 0,-3 11-47,1 1 0,0 0 1,0-1-1,0 1 0,-1 0 1,1-1-1,0 1 0,-1 0 0,1 0 1,0-1-1,-1 1 0,1 0 1,0 0-1,-1-1 0,1 1 0,0 0 1,-1 0-1,1 0 0,-1 0 1,1 0-1,-1 0 0,1 0 1,0-1-1,-1 1 0,1 0 0,-1 0 1,1 1-1,0-1 0,-1 0 1,1 0-1,-1 0 0,1 0 1,0 0-1,-1 0 0,1 0 0,-1 1 1,1-1-1,0 0 0,-1 0 1,1 1-1,0-1 0,-1 0 0,1 0 1,0 1-1,0-1 0,-1 0 1,1 1-1,-19 12-217,16-10 189,0 1-1,1 0 0,-1 0 1,1 0-1,-1 0 0,1 0 0,1 0 1,-1 1-1,1-1 0,-1 1 1,0 8-1,1-12 22,1 1 0,0 0 0,0-1 0,0 1 0,0-1 0,0 1 0,0 0 0,0-1 0,1 1 0,-1-1 0,1 1 0,-1 0 0,1-1 0,-1 0 0,1 1 0,0-1 0,0 1 0,0-1 0,0 0 0,0 1 0,0-1 0,0 0 0,0 0 0,0 0 0,0 0 0,1 0 1,-1 0-1,0 0 0,1 0 0,-1-1 0,1 1 0,-1 0 0,1-1 0,-1 1 0,1-1 0,2 1 0,5 0 9,0 0 1,1-1-1,-1 0 1,0-1 0,0 0-1,0 0 1,0 0-1,0-1 1,0-1-1,0 0 1,-1 0-1,1-1 1,-1 1-1,0-2 1,0 1 0,0-1-1,-1-1 1,1 1-1,-1-1 1,-1-1-1,1 1 1,-1-1-1,0 0 1,-1 0-1,1-1 1,-2 0 0,1 0-1,3-9 1,-7 16-1,-1-1 0,1 1 0,-1 0 0,1 0 0,-1-1 1,0 1-1,0 0 0,1-1 0,-1 1 0,0 0 0,0-1 1,0 1-1,-1 0 0,1 0 0,0-1 0,-1-1 1,1 3-16,0-1 1,-1 1 0,1 0-1,0-1 1,-1 1 0,1 0-1,0-1 1,-1 1 0,1 0 0,0-1-1,-1 1 1,1 0 0,-1 0-1,1 0 1,0 0 0,-1-1-1,1 1 1,-1 0 0,1 0 0,-1 0-1,1 0 1,-1 0 0,1 0-1,-1 0 1,1 0 0,0 0-1,-1 0 1,1 0 0,-2 1 0,1-1-11,0 1 0,-1-1 0,1 1 0,-1 0 0,1 0 0,0 0 0,0 0 0,-1 0 0,1 0 0,0 0 0,0 0 0,0 0 0,0 1 0,0-1 0,1 0 0,-1 1 0,0-1 0,1 1 0,-1-1 0,0 0 0,1 1 1,0-1-1,-1 1 0,1 0 0,0-1 0,0 4 0,4 42-829,-3-39 842,0 0 0,0-1 0,0 1 0,-1 0 0,-1 0 0,1-1 0,-1 1 0,0 0 0,-4 10 0,3-9 120,-1 0 0,1 0 0,1 0 1,0 0-1,0 1 0,1 11 0,1-21-113,-1 1 0,0-1 0,0 1 0,0-1 1,0 1-1,0-1 0,1 0 0,-1 1 0,0-1 0,0 0 0,1 1 0,-1-1 0,0 0 0,1 1 1,-1-1-1,0 0 0,1 0 0,-1 1 0,1-1 0,-1 0 0,0 0 0,1 0 0,-1 0 1,1 1-1,-1-1 0,0 0 0,1 0 0,-1 0 0,1 0 0,-1 0 0,1 0 0,-1 0 0,0 0 1,1 0-1,-1 0 0,1 0 0,-1-1 0,1 1 0,-1 0 0,0 0 0,1 0 0,-1 0 1,1-1-1,-1 1 0,21-9 197,41-48 195,-46 39-370,2 2 0,22-18-1,-35 30-32,1 1 0,0-1 0,0 1 0,0 0 0,0 1 0,0-1-1,0 1 1,1 0 0,-1 1 0,1-1 0,0 1 0,8 0 0,-13 2 3,-1-1 0,0 0-1,1 1 1,-1-1 0,1 1 0,-1 0 0,0-1 0,1 1 0,-1 0 0,0 0 0,0 0 0,0 0 0,0 0 0,1 0 0,-1 0 0,-1 0 0,1 0 0,0 1 0,0-1 0,0 0 0,-1 1 0,1-1 0,0 0-1,-1 1 1,0-1 0,1 1 0,-1-1 0,0 1 0,0-1 0,1 1 0,-1-1 0,-1 2 0,2 62 18,-1-49 58,5-188 1468,36 154-2558,-20 9 630,0 1 1,0 1-1,0 1 0,1 1 0,0 0 1,0 2-1,0 1 0,29 0 1,-50 2 393,0 0 0,0 0 0,-1 0 0,1 0 0,0 1 1,0-1-1,0 0 0,0 0 0,0 0 0,0 1 0,0-1 0,-1 1 0,1-1 1,0 0-1,0 1 0,0 0 0,-1-1 0,1 1 0,0-1 0,-1 1 1,1 0-1,-1-1 0,1 1 0,0 0 0,-1 0 0,1 1 0,1 27 262,-3-22-183,-1 0-1,0 1 1,0-1 0,-1 0-1,0 0 1,-4 6-1,-21 28 492,21-34-524,1 0-1,0 1 1,0 0-1,1 0 1,0 1-1,1-1 1,0 1-1,0 0 0,1 0 1,0 1-1,1-1 1,-3 15-1,6-24-38,-1 1 0,1 0 0,-1 0 0,1 0 0,-1-1-1,1 1 1,-1 0 0,1-1 0,0 1 0,-1-1 0,1 1-1,0 0 1,0-1 0,0 1 0,-1-1 0,1 0 0,0 1-1,0-1 1,0 0 0,0 0 0,0 1 0,-1-1 0,1 0 0,0 0-1,0 0 1,0 0 0,0 0 0,0 0 0,1 0 0,38-1 368,-31 0-294,10 0-80,0-1 0,0-1-1,29-9 1,-6-3-5218,-34 10 676,-4-1-1410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14734,'-2'0'6758,"8"0"-4740,7 0-1153,10 0-673,1 0-160,12 0-128,0 0-544,1 0-1538,-1 0-2467,0 0-4099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14189,'0'0'12930,"10"-6"-12268,4-3-505,0 0 1,-1-1-1,18-16 1,-27 22-133,0-1 1,0 1-1,0 0 0,0-1 1,-1 0-1,0 0 0,0 0 1,0 0-1,0-1 0,-1 1 1,0-1-1,0 1 1,-1-1-1,1 0 0,0-11 1,-2 17-35,-1 0 0,1-1 1,0 1-1,0-1 1,-1 1-1,1-1 0,0 1 1,-1 0-1,1-1 1,-1 1-1,1 0 0,0-1 1,-1 1-1,1 0 0,-1 0 1,1-1-1,-1 1 1,1 0-1,-1 0 0,1 0 1,-1-1-1,1 1 1,-1 0-1,1 0 0,-1 0 1,1 0-1,-1 0 1,1 0-1,-1 0 0,1 0 1,-1 1-1,1-1 1,-1 0-1,1 0 0,-1 0 1,1 0-1,-1 1 1,1-1-1,-1 1 0,-23 8-383,18-6 382,0 2 0,0-1 1,1 0-1,0 1 0,-1 0 0,2 0 0,-1 1 1,1-1-1,-1 1 0,1 0 0,1 0 0,-1 1 1,1-1-1,1 0 0,-1 1 0,1 0 1,-2 8-1,5-14 11,-1 0 1,1 0 0,-1 1-1,1-1 1,0 0 0,0 0-1,0 0 1,0 0 0,0-1-1,-1 1 1,1 0-1,1 0 1,-1 0 0,0-1-1,0 1 1,0-1 0,0 1-1,0-1 1,1 1 0,-1-1-1,0 0 1,0 1 0,1-1-1,-1 0 1,0 0 0,2 0-1,44 5 33,-38-4-27,22 0-54,49 7-39,-75-7 73,0 0 1,0 0-1,-1 1 0,1-1 1,0 1-1,-1 0 1,1 0-1,-1 1 0,0 0 1,0-1-1,0 1 1,0 1-1,3 3 1,-5-4 41,0 1 0,0-1 1,0 1-1,-1 0 0,1-1 1,-1 1-1,0 0 0,-1 0 1,1 0-1,-1 0 0,1 0 1,-1 0-1,-1 6 1,1-10 76,12-24 642,13-35-719,-20 43-49,2-1 1,0 1-1,1 1 0,13-21 0,-18 33-75,0 0 0,0 0 0,1 1-1,-1 0 1,0-1 0,1 1 0,0 1-1,-1-1 1,1 0 0,0 1 0,0 0-1,0 0 1,0 0 0,0 0 0,0 1-1,0-1 1,0 1 0,7 1 0,-11-1 63,34 16-134,-31-13 167,1 0 0,-1 0-1,1 0 1,-1 0 0,0 1 0,0-1-1,0 1 1,-1 0 0,1 0 0,-1 0-1,0 0 1,0 0 0,0 0 0,-1 1 0,1-1-1,-1 0 1,0 1 0,-1 0 0,1-1-1,-1 1 1,0-1 0,0 1 0,0 5-1,-2 5 132,-1 0-1,-1 0 0,0 0 1,0 0-1,-12 21 0,33-116 1182,-11 29-1429,-3-72-1,-3 114 84,0 8-48,0 3 56,0 0-1,0 0 1,1 0-1,-1-1 1,1 1-1,-1 0 1,1 0-1,0-1 0,-1 1 1,1 0-1,0-1 1,0 1-1,2 1 1,2 0-45,1-1 1,-1 0 0,1 0-1,0 0 1,-1-1-1,1 0 1,0 0 0,0-1-1,0 0 1,0 0-1,0 0 1,0 0 0,-1-1-1,10-2 1,-2 0-222,-1-1 0,0 0 0,0 0 0,0-2 0,18-10 0,-11 4-582,-1-1-1,-1 0 1,0-2-1,-1 0 1,-1-1-1,0 0 1,-1-1 0,-1-1-1,0 0 1,-2-1-1,0 0 1,10-26-1,-20 44 980,0-1 1,0 0-1,-1 1 0,1-1 0,-1 0 0,1 0 0,-1 1 0,0-1 0,1 0 0,-1 0 0,0 1 0,0-1 0,-1 0 0,1 0 0,0 0 1,0 1-1,-1-1 0,0-2 0,-8 3 2561,-6 17-1483,4 2-584,0 1 0,2 1 0,0-1 0,1 2 0,1-1-1,1 1 1,1 0 0,-5 39 0,4 15-153,3 88 1,3-110 134,0-52 117,7-42 1640,-2 12-2320,-2-1 0,-2 1 0,0-1 1,-7-53-1,-2 58-376,8 25 345,0-1-1,0 1 0,0-1 0,0 1 0,0-1 1,0 1-1,0 0 0,0-1 0,0 1 0,0-1 0,0 1 1,0-1-1,-1 1 0,1 0 0,0-1 0,0 1 1,0-1-1,-1 1 0,1 0 0,0-1 0,-1 1 0,1 0 1,0-1-1,-1 1 0,1 0 0,0 0 0,-1-1 1,1 1-1,-1 0 0,1 0 0,0 0 0,-1-1 0,1 1 1,-1 0-1,1 0 0,-1 0 0,1 0 0,0 0 0,-1 0 1,1 0-1,-1 0 0,1 0 0,-1 0 0,1 0 1,-1 0-1,1 0 0,-1 1 0,0 0 7,0 0 0,1 0 0,-1 0 0,1 0 0,-1 0 0,1 0 0,-1 0 0,1 0 0,0 0 0,-1 0 0,1 1 0,0-1 0,0 0 0,0 0 0,0 0 0,0 1 0,0-1 0,0 0 0,1 0 0,-1 0 0,0 0 0,0 0 0,1 1 0,-1-1 0,1 0 0,-1 0 0,1 0 0,0 0 0,-1 0 0,1 0 0,0 0 0,0-1 0,-1 1 0,1 0 0,0 0 0,0 0 0,0-1 0,0 1 0,0-1 0,2 2 0,3 1 20,-1 0 0,1 0 0,0 0-1,-1-1 1,1 0 0,8 2 0,2-1 32,0-1 0,0-1 0,1 0 0,-1-1 0,1-1 0,-1 0 0,26-6 0,-33 5-36,-1 0 1,1-1 0,-1 0 0,0 0-1,0-1 1,0 0 0,-1 0-1,1 0 1,-1-1 0,0-1-1,-1 1 1,1-1 0,-1 0-1,0 0 1,10-14 0,-15 19-9,0 0 1,-1 0-1,1 0 0,0-1 1,0 1-1,-1 0 0,1 0 1,-1 0-1,1-1 0,-1 1 1,1 0-1,-1 0 0,0-1 1,1 1-1,-1 0 0,0-1 1,0 1-1,0 0 0,0-1 1,0 1-1,-1 0 0,1-1 1,0 1-1,-1 0 0,1 0 1,-1-3-1,-1 3 3,1 0 1,0 0-1,-1 1 0,1-1 1,-1 0-1,1 0 1,-1 1-1,0-1 0,1 1 1,-1-1-1,1 1 1,-1 0-1,0-1 0,0 1 1,1 0-1,-1 0 1,-2 1-1,-4-1 9,1 1 0,0 0 1,-1 0-1,1 1 0,0 0 0,0 1 1,0-1-1,-10 6 0,5 1 76,0 1 0,1 0 0,0 0 0,0 1-1,-10 14 1,17-20-47,1 1-1,-1-1 0,1 0 1,0 1-1,0 0 0,1 0 1,0-1-1,0 2 0,0-1 1,0 0-1,1 0 1,0 0-1,1 1 0,0 12 1,0-17-32,1 1 0,0 0 0,1 0 0,-1-1 0,0 1 0,1-1 0,-1 1 1,1-1-1,0 0 0,0 1 0,0-1 0,0 0 0,0 0 0,0 0 1,1-1-1,-1 1 0,1-1 0,-1 1 0,1-1 0,-1 0 0,1 0 0,0 0 1,0 0-1,0 0 0,-1 0 0,6-1 0,11 4-72,0-1-1,35-1 1,-45-1-23,-1-1-69,70 0-2764,-1-8-4722,-29-6-1949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13453,'7'16'800,"12"7"1443,2 7 319,5 7-480,2 8-416,-1 8-257,-1 6-256,-5 4-64,-10 6-288,-11 6 64,-5 5 192,-27 5-481,-14 1-352,-16 2-96,-19 1-95,-9-4-130,-10-7-1696,-2-8-4741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 10730,'0'0'6657,"-10"-3"-6032,8 2-604,0 0 3,-1 0 0,1 0 0,0 0 0,0 1-1,0-1 1,-1 0 0,1 1 0,0 0 0,-1 0 0,1-1 0,-1 1 0,1 1-1,0-1 1,-1 0 0,1 0 0,0 1 0,-1 0 0,1-1 0,0 1 0,0 0-1,0 0 1,-1 0 0,1 0 0,0 1 0,1-1 0,-1 0 0,0 1 0,0-1-1,0 1 1,1 0 0,-1 0 0,1 0 0,-1-1 0,1 1 0,-2 4 0,-6 17 141,1 1 1,1 0 0,1 0-1,-4 37 1,-7 30 410,-21 33 367,-12 51 854,46-154-1710,0 1 0,1-1-1,2 1 1,0-1-1,1 1 1,3 24 0,-3-46-76,1 1 1,-1 0-1,0 0 1,0 0-1,0-1 1,0 1-1,1 0 1,-1 0 0,0-1-1,1 1 1,-1 0-1,1 0 1,-1-1-1,0 1 1,1-1-1,0 1 1,-1 0-1,1-1 1,-1 1-1,1-1 1,0 1-1,-1-1 1,1 1-1,0-1 1,-1 0 0,1 1-1,0-1 1,0 0-1,-1 0 1,1 0-1,0 1 1,0-1-1,0 0 1,-1 0-1,1 0 1,0 0-1,0 0 1,0 0-1,0 0 1,-1-1 0,1 1-1,0 0 1,0 0-1,-1-1 1,1 1-1,0 0 1,0-1-1,3-1 152,0 0 0,-1 0-1,1 0 1,-1 0 0,0 0 0,0-1-1,0 1 1,4-5 0,7-13 164,0-1 1,-1 0 0,-1-1-1,-1-1 1,10-27 0,32-122-848,-54 180 358,0 0-1,1-1 0,0 1 0,0 0 1,3 10-1,-3-14 172,0-1 1,1 0-1,0 0 0,0 1 1,0-1-1,0 0 1,0 0-1,0 0 0,1 0 1,-1 0-1,1 0 0,0-1 1,0 1-1,0-1 1,0 1-1,1-1 0,-1 1 1,1-1-1,-1 0 1,6 3-1,2-2 18,0 0 0,0 0 0,0-1 0,0 0-1,0-1 1,1 0 0,-1-1 0,0 0 0,1-1 0,-1 0 0,0 0 0,0-1 0,0 0 0,0-1 0,0 0 0,-1-1 0,1 0-1,9-6 1,3-2 4,0-2 0,-1-1-1,0-1 1,-2 0 0,0-1-1,19-22 1,-38 39-55,0 0 1,0 0 0,0 0-1,0 0 1,0 0-1,0 0 1,0 1-1,0-1 1,0 0-1,0 0 1,0 0-1,0 0 1,0 0-1,0 0 1,0 0-1,1 0 1,-1 0-1,0 0 1,0 0-1,0 0 1,0 1-1,0-1 1,0 0-1,0 0 1,0 0 0,0 0-1,1 0 1,-1 0-1,0 0 1,0 0-1,0 0 1,0 0-1,0 0 1,0 0-1,0 0 1,1 0-1,-1 0 1,0 0-1,0 0 1,-9 22-267,-20 38 367,26-53-116,3-6 38,-43 98 456,39-89-384,1 0 0,0-1 0,1 1 1,0 0-1,1 0 0,0 0 0,1 0 1,1 18-1,-1-27-70,0 1 0,1-1 1,-1 1-1,0-1 0,1 0 1,-1 1-1,1-1 0,0 0 0,-1 0 1,1 1-1,0-1 0,0 0 1,0 0-1,0 0 0,0 0 1,0 0-1,0 0 0,0 0 0,0 0 1,1-1-1,-1 1 0,0 0 1,1-1-1,-1 1 0,0-1 0,1 1 1,-1-1-1,0 1 0,1-1 1,-1 0-1,1 0 0,-1 0 0,1 0 1,-1 0-1,0 0 0,1 0 1,-1-1-1,1 1 0,-1 0 0,0-1 1,1 1-1,2-2 0,1 0-177,0 1 1,0-1-1,-1-1 0,1 1 0,0-1 0,-1 0 0,1 0 0,-1 0 0,0 0 1,6-7-1,12-27-4031,-2-11-3790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2851,'0'0'16405,"8"-9"-15327,-1 3-926,0 0-1,0 1 1,0 0 0,0 0 0,1 0-1,0 1 1,0 0 0,0 1 0,0 0 0,1 0-1,0 1 1,-1 0 0,14-1 0,5-1 163,1 2 0,0 1-1,53 5 1,-79-4-306,0 0-1,-1 0 0,1 1 1,-1-1-1,1 0 1,-1 1-1,1-1 0,-1 1 1,1-1-1,-1 1 0,1 0 1,-1-1-1,0 1 0,1 0 1,-1 0-1,0 0 0,0 0 1,0 0-1,0 0 0,0 1 1,0-1-1,0 0 0,0 0 1,0 1-1,0-1 1,-1 1-1,1-1 0,-1 1 1,1-1-1,-1 1 0,1-1 1,-1 1-1,0-1 0,0 1 1,0-1-1,0 1 0,0 0 1,0 1-1,-1 2 32,0-1-1,-1 0 1,1 1-1,-1-1 1,0 0 0,0 0-1,-1 0 1,1 0-1,-1 0 1,0-1 0,-6 8-1,-37 30 274,-62 43-1,59-49 40,-61 58 0,108-91-288,-1 1 0,1-1-1,0 0 1,0 1 0,0-1-1,0 1 1,0 0 0,1 0-1,-1-1 1,1 1 0,0 0-1,0 0 1,0 0-1,-1 6 1,2-8-47,1 0-1,-1 0 1,1 1-1,-1-1 1,1 0-1,-1 0 1,1 0-1,0 1 1,-1-1-1,1 0 0,0 0 1,0 0-1,0 0 1,0 0-1,0-1 1,0 1-1,0 0 1,0 0-1,0-1 1,1 1-1,-1 0 1,0-1-1,0 0 1,1 1-1,-1-1 1,0 0-1,0 1 1,1-1-1,-1 0 1,0 0-1,1 0 1,-1 0-1,0 0 1,1 0-1,1-1 1,56 0 220,1-2 1,0-3 0,68-15-1,16-2-3323,-135 22 1906,6-1-1029,-7-2-4171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12043,'0'0'11211,"85"-23"-9577,-23 16-1,17-1-416,16 0-480,6-2-385,3 2-320,4-5-1345,-9-5-4677,-4-7-12843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4414 413 9577,'-8'-2'278,"-1"-2"-185,1 1 1,-1-2 0,1 1-1,0-1 1,0 0-1,1 0 1,0-1 0,0 0-1,0-1 1,0 0 0,1 0-1,-9-13 1,6 6 33,0 1 1,-1 1-1,-1 0 1,0 0-1,0 1 1,-1 0-1,-18-11 1,20 15-91,-1 1 0,0 1 1,0 0-1,-1 1 0,1 0 1,-1 0-1,0 2 0,0-1 1,0 1-1,-16 0 0,-44-2-25,-282-28 863,-531-65-406,723 87-455,-712-23 1665,796 37-1591,0 4 1,1 3 0,1 4 0,-124 39 0,-287 134 470,364-136-521,90-39-140,0 2 0,1 1 0,1 1 1,0 2-1,2 1 0,0 2 0,2 0 0,0 2 1,1 1-1,2 1 0,0 1 0,2 1 0,1 1 1,-32 61-1,26-32 73,3 1 0,3 1 0,2 1-1,3 1 1,3 1 0,2 0 0,3 0 0,3 1 0,3 0 0,7 79 0,-1-102 31,2 0 0,1-1 0,3 0 0,1 0 0,2-1 1,2-1-1,1 0 0,2-1 0,1-1 0,39 54 0,-26-48-27,2-1 0,2-2 0,2-1 0,1-2 0,2-2 0,1-1 0,80 46 0,-26-29 27,2-4-1,1-4 0,3-5 0,1-4 0,2-5 0,200 27 0,-57-30-37,464-14 0,-475-25 12,242-45 0,223-92 56,-542 107-41,258-106 0,-335 112 76,-2-2-1,-2-5 1,-2-2 0,120-98-1,-169 122-17,-2-2-1,-1 0 0,0-2 1,-2 0-1,-2-2 0,0 0 1,-2-1-1,-1-2 1,-1 1-1,-2-2 0,-2 0 1,0-1-1,-3 0 0,0-1 1,-3 0-1,6-57 0,-9 35 56,-3 1-1,-2-1 1,-3 1-1,-2-1 0,-3 1 1,-2 1-1,-2 0 1,-32-83-1,27 96-75,-2 0 1,-1 1-1,-2 2 0,-2 0 1,-2 1-1,-1 2 0,-2 1 1,-1 1-1,-2 1 0,-1 3 1,-39-29-1,22 25-67,-1 3 0,-1 2-1,-2 2 1,-1 3 0,0 2 0,-2 2 0,0 3-1,-74-11 1,33 14-510,-1 3 1,1 6-1,-1 3 0,-124 15 1,83 6-1113,0 6-1606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612 2947,'5'-9'1148,"3"-7"16,-1-1 1,-1 0-1,0 0 1,-1 0-1,-1-1 1,2-18-1,-2-141 1718,-4 120-2347,0 50-322,-1 0 0,1 0 0,-1 0 0,0 0 0,-1 1 0,0-1 0,0 0 0,-1 1 0,1-1 0,-1 1 0,-1 0 0,1 0 0,-1 0 0,-5-6 0,2 4-153,-1 0-1,0 0 1,-1 1 0,0 0 0,0 0 0,0 1 0,-1 0-1,-11-4 1,-6-1-170,-1 1-1,0 1 0,-1 1 1,0 2-1,-54-5 0,34 8-44,0 2-1,-1 2 0,1 2 0,0 2 0,1 3 0,-1 2 0,1 1 0,1 3 0,0 2 1,2 2-1,0 2 0,0 2 0,2 2 0,-62 45 0,38-19 156,2 4-1,2 2 1,3 3 0,3 3-1,2 2 1,4 2-1,2 2 1,-48 91 0,52-73-85,4 2 1,4 2 0,3 2 0,5 1 0,4 1 0,-23 176 0,32-112-14,7 0 0,13 183 0,-1-296 73,2-1-1,3 1 1,1-1 0,2-1 0,2 0-1,2 0 1,2-2 0,1 0-1,42 68 1,-37-76-139,1 0-1,2-2 1,1-1-1,1-1 1,1-1 0,2-2-1,0 0 1,2-3-1,1-1 1,0-1-1,42 17 1,-21-14 121,1-4 0,2-2 1,0-2-1,0-3 0,1-2 1,1-3-1,0-3 0,0-2 1,115-10-1,-138 2 132,-1-1 0,1-2 0,-2-2 0,1-1 0,-2-1 0,63-33 0,-50 18 298,-1-2 1,-1-2 0,-2-1 0,41-41 0,13-28 653,-5-3 0,137-201 0,-45 14 155,-162 250-1011,-3-1 0,-2-1 0,-1-1 0,-2-1 0,11-64 0,-16 26 164,-2 0 0,-5-1-1,-3 1 1,-3-1-1,-5 1 1,-3 1 0,-3 0-1,-4 0 1,-42-111-1,41 140-432,-2 2-1,-2 1 1,-2 1 0,-2 1-1,-2 1 1,-47-54-1,48 68-439,-1 2 0,-2 1 0,-1 1 1,-1 2-1,-1 2 0,-2 1 0,0 2 0,-64-29 0,-28 5-4307,-8 13-2125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9033,'61'-8'4329,"60"-12"-2435,66-10-1279,883-60 266,-607 91-856,-371 6-14,0 4 0,178 47 1,-206-40 8,-1 3 1,-1 3-1,-2 3 1,0 2 0,-2 2-1,65 48 1,-113-72-132,0 1 0,-1 0 0,0 0 1,-1 1-1,0 0 0,0 1 0,-1 0 1,0 0-1,-1 0 0,0 1 0,9 22 0,-16-37-3930,-3-8-2258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 8936,'11'-1'1821,"-11"1"-1816,18-2 668,0 2-1,-1 0 1,1 0 0,0 2-1,0 0 1,17 5 0,19 13 233,-2 1 0,0 3 0,89 56 0,-136-76-890,1-1-1,-1 1 0,0 1 0,-1-1 0,1 1 0,-1 0 1,0 0-1,7 10 0,-10-13-7,0 0-1,0-1 1,0 1 0,-1 0 0,1 0 0,-1 0-1,1 0 1,-1 0 0,1-1 0,-1 1-1,0 0 1,0 0 0,0 0 0,0 0-1,0 0 1,-1 0 0,1 0 0,-1 0-1,1 0 1,-1 0 0,0 0 0,1-1-1,-1 1 1,0 0 0,0 0 0,0-1-1,0 1 1,-1-1 0,1 1 0,0-1 0,-1 1-1,1-1 1,-3 2 0,-19 11 212,0 0 1,-1-2-1,0 0 1,-1-2-1,-43 12 1,18-5-49,-216 92 112,155-57-2772,44-21-1037,-12 5-4818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30 9417,'0'0'8536,"-10"-5"-6080,0 1-1849,0-1 0,0 2 0,-1 0 0,1 0 1,-19-2-1,23 4-477,0 1 1,-1-1-1,1 1 1,0 1-1,0 0 1,0-1-1,0 2 0,1-1 1,-1 1-1,0 0 1,0 0-1,1 0 1,0 1-1,-8 4 1,5-1-84,0 1 1,1 0 0,0 0-1,0 0 1,1 1 0,0 0-1,0 0 1,-5 11 0,8-14-31,0 1 1,0 0-1,0 1 0,1-1 1,0 0-1,0 1 1,0-1-1,1 1 0,0 0 1,1-1-1,-1 1 0,1 0 1,1 6-1,0-11-11,0-1-1,-1 1 0,1-1 0,0 0 1,0 1-1,0-1 0,0 0 0,0 0 1,0 0-1,0 0 0,0 0 1,0 0-1,0 0 0,1 0 0,-1 0 1,0 0-1,1-1 0,-1 1 0,1-1 1,-1 1-1,1-1 0,-1 1 1,1-1-1,-1 0 0,1 0 0,-1 0 1,1 0-1,0 0 0,-1 0 0,1 0 1,1-1-1,4 1 16,-1-1 0,1 0 0,0 0 0,-1 0-1,1-1 1,6-3 0,1-3-35,-1-1-1,-1 0 1,0 0-1,0-2 0,-1 1 1,0-1-1,-1-1 1,0 0-1,11-19 1,-6 10-188,-14 21 185,-1 0 0,1 0-1,-1 1 1,0-1-1,1 0 1,-1 0 0,0 1-1,1-1 1,-1 0 0,0 0-1,0 1 1,1-1 0,-1 0-1,0 1 1,0-1 0,0 1-1,1-1 1,-1 0 0,0 1-1,0-1 1,0 1-1,0-1 1,0 0 0,0 1-1,0-1 1,0 1 0,0-1-1,0 0 1,0 1 0,0-1-1,0 1 1,0-1 0,0 0-1,0 1 1,-1 0 0,2 21-122,8 126 17,-4-102 158,-2 1 0,-2 0-1,-7 55 1,4-86 108,-2-1 1,1 0-1,-2 0 0,0-1 0,-8 16 0,11-26-20,0 0-1,0 0 1,0 0-1,0 0 1,0-1-1,-1 1 0,1-1 1,-1 0-1,0 0 1,0 0-1,-1 0 1,1 0-1,0 0 0,-1-1 1,0 0-1,1 0 1,-1 0-1,0 0 1,0 0-1,0-1 1,0 0-1,0 0 0,-5 1 1,7-2-85,0 0 1,0-1-1,0 1 1,0 0-1,1-1 1,-1 1 0,0-1-1,0 0 1,0 1-1,1-1 1,-1 0-1,1 0 1,-1 0-1,1 0 1,-1-1-1,1 1 1,-1 0-1,1-1 1,0 1 0,-2-3-1,0 0-11,0-1-1,1 0 1,-1-1 0,1 1-1,0 0 1,-2-11-1,0-3-38,1 0-1,1 0 0,1-23 1,1 37 11,0-1 1,0 1 0,1-1-1,0 1 1,0-1 0,0 1-1,1-1 1,0 1 0,0 0-1,0 0 1,1 0 0,-1 0 0,1 0-1,0 1 1,1-1 0,-1 1-1,1 0 1,5-5 0,4-1-294,1 0 0,0 1 1,0 0-1,26-10 0,30-18-5944,-41 15-195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6278,'0'0'16309,"8"0"-15386,2 0-756,0 0 0,-1-1 0,1 0 0,0-1 0,0 0 0,-1-1 0,0 0 0,11-4-1,-16 6-100,0-1 0,-1 1 0,1-1 0,0 0 0,-1 0 0,1 0 0,-1-1 0,0 1 0,0-1-1,0 0 1,0 0 0,0 0 0,0 0 0,-1 0 0,1 0 0,-1-1 0,0 1 0,0-1 0,-1 0-1,1 0 1,-1 1 0,1-1 0,-1 0 0,1-8 0,-3 11-46,0-1-1,1 1 1,-1-1-1,0 1 1,0 0 0,0 0-1,0-1 1,0 1-1,0 0 1,0 0 0,0 0-1,0 0 1,0 0 0,-1 0-1,1 0 1,0 1-1,-1-1 1,1 0 0,-1 1-1,1-1 1,0 1-1,-1 0 1,1-1 0,-1 1-1,0 0 1,1 0-1,-1 0 1,1 0 0,-3 0-1,-51 3-169,49-1 140,0 1 0,0-1-1,0 1 1,1 1 0,-1-1 0,1 1 0,0 0 0,0 0 0,0 1 0,1-1 0,-1 1 0,1 0 0,0 0 0,1 1 0,-1-1 0,-3 10 0,3-8-1,0 0 0,1 1 1,0 0-1,0-1 0,1 1 1,0 0-1,0 0 0,1 0 1,0 0-1,1 0 0,-1 1 1,3 13-1,-1-19 14,-1-1 0,1 0 0,1 1 0,-1-1 1,0 0-1,0 0 0,1 0 0,-1 0 0,1 0 0,0 0 0,0-1 0,-1 1 1,1 0-1,0-1 0,0 1 0,1-1 0,-1 0 0,0 0 0,0 0 0,1 0 1,-1 0-1,0 0 0,1-1 0,-1 1 0,1-1 0,2 1 0,10 1-29,0-1-1,0-1 0,17-1 0,-21 1-57,1-1-689,1 0 0,-1 0 1,0-2-1,1 1 0,-1-2 0,0 0 0,-1 0 0,23-12 0,2-6-4795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 5862,'0'0'14851,"0"13"-14040,-34 293 4840,33-302-5595,-4 34 801,0 49 0,20-151-441,-11-78-1409,-4 145 989,0 0 0,0 0 0,0 0 0,1 0 0,0 0 0,-1 0 0,1-1 0,0 1 0,0 0 0,0 0 0,1-1 0,-1 1 0,1-1 0,-1 1 0,1-1 0,0 1 0,0-1 0,0 0 0,0 0 0,4 3 0,-2-3 3,1 1 0,-1 0 0,1-1 1,0 0-1,0 0 0,0-1 0,0 1 0,1-1 0,-1 0 0,10 0 0,-6 0 8,0-1 0,-1 0 0,1-1 0,-1 0 0,1 0 0,-1-1 0,0 0 0,1 0 0,-1-1 0,0 0 0,0-1 0,-1 0 0,1 0 0,9-7 0,16-28 35,-32 37-35,0-1 0,1 1-1,-1 0 1,0-1 0,0 1 0,0 0 0,0-1 0,-1 1 0,1-1-1,-1 0 1,0 1 0,1-1 0,-1 1 0,0-1 0,-1 1 0,1-1-1,-1-3 1,1 6-7,0 0 0,-1 0 0,1-1 0,-1 1 0,1 0 0,0 0 0,-1 0 0,1 0 0,-1 0 0,1 0 0,0 0 0,-1 0 0,1 0 0,-1 0 0,1 0 0,0 0 0,-1 0 0,1 0 0,0 0 0,-1 0 1,1 1-1,-1-1 0,1 0 0,0 0 0,-1 0 0,1 1 0,0-1 0,-1 0 0,1 0 0,0 1 0,0-1 0,-1 0 0,1 1 0,0-1 0,0 0 0,-1 1 0,1-1 0,0 0 0,0 1 0,0 0 0,-13 13-17,8-5 48,0 0-1,0 0 1,0 0-1,1 1 1,0 0-1,1-1 1,0 1-1,1 0 1,0 1-1,1-1 1,0 0-1,0 0 1,2 16-1,-1-24-19,1-1 0,0 0 0,0 0 1,0 0-1,0 1 0,0-1 0,0 0 0,0 0 0,0-1 0,0 1 0,1 0 0,-1 0 0,0 0 0,0-1 0,1 1 0,-1-1 0,1 1 0,-1-1 0,0 0 0,1 1 0,-1-1 0,1 0 0,-1 0 0,1 0 0,-1 0 0,1 0 0,-1 0 0,1 0 0,-1-1 0,0 1 0,1-1 1,1 0-1,4 0 22,0-1 1,0 1-1,-1-1 1,1-1 0,11-5-1,-6 0-43,-1-1 1,0 0-1,0-1 0,-1 0 0,0-1 1,-1 0-1,0-1 0,-1 1 0,0-2 0,-1 1 1,11-24-1,-27 55-346,-14 35 179,22-51 189,0 0 0,0 0 0,0 1 0,1-1 0,0 0 0,-1 0 0,1 0 0,0 1 0,0-1 0,1 0 0,-1 0 0,1 1 0,-1-1 0,3 6 0,-1-8 0,-1 1 0,1-1 0,0 1 0,0-1 0,0 1 0,0-1 0,0 0 0,0 0 0,0 0 0,0 0 0,1-1-1,-1 1 1,0 0 0,0-1 0,1 0 0,-1 1 0,0-1 0,1 0 0,2-1 0,49-3 139,-42 0-131,-1 0 0,0-1 0,0 0 0,0-1 0,-1 0 0,1-1 0,-1 0 0,-1 0 0,0-1 0,13-14 0,-3 1-12,-1 0 0,0-2-1,19-34 1,-27 43-13,-1-1 0,-1 0 1,-1 0-1,0-1 0,-1 0 0,0 0 0,-2 0 1,0-1-1,3-29 0,-6 46 4,-1-1 1,0 1-1,0-1 0,0 1 1,0-1-1,0 1 0,0 0 1,0-1-1,0 1 0,-1-1 1,1 1-1,0-1 0,0 1 1,0 0-1,0-1 0,0 1 1,-1-1-1,1 1 0,0 0 1,0-1-1,-1 1 0,1 0 1,0-1-1,-1 1 0,1 0 0,0-1 1,-1 1-1,1 0 0,-1 0 1,1 0-1,0-1 0,-1 1 1,1 0-1,-1 0 0,-16 5-173,-15 19-71,18-9 239,2 1 1,0 0-1,0 1 0,2 0 1,0 1-1,1 0 0,0 0 1,2 1-1,0 0 0,1 1 1,1-1-1,1 1 0,1 0 1,1 0-1,0 21 0,1-39 14,1 1 0,0 0 0,1 0 0,-1 0 0,1 0 0,-1 0 0,1 0-1,0 0 1,0-1 0,0 1 0,0 0 0,1 0 0,-1-1 0,1 1 0,-1-1 0,1 0 0,0 1 0,0-1-1,0 0 1,2 2 0,0-2 15,0 1-1,0-1 1,0-1-1,0 1 1,0 0-1,0-1 0,0 0 1,1 0-1,-1 0 1,0 0-1,1-1 1,5 0-1,2 0 27,0-1 1,0-1-1,0 0 0,-1 0 0,1-1 1,-1-1-1,1 0 0,-1 0 0,14-8 0,-6-1-16,0-1-1,-1 0 1,0-2-1,-1 0 0,-1-1 1,-1 0-1,25-37 0,-20 23-77,-1-2 0,-1 0-1,-2-2 1,12-36-1,-24 54-192,-16 35 55,-17 39 49,18-28 131,0 0-1,3 1 1,0 0-1,2 1 0,1-1 1,1 1-1,2 1 1,3 61-1,-1-92 9,0 1-1,1-1 0,-1 0 1,0 1-1,1-1 1,-1 0-1,1 0 0,-1 1 1,1-1-1,-1 0 1,1 0-1,0 0 0,0 0 1,0 0-1,1 2 0,4-3 140,-3-12 43,-4 0-376,0 0 1,-1-1-1,-1 1 1,1 0-1,-2 0 1,0 1-1,0-1 1,-1 1-1,-1 0 1,-7-12-1,3 6-90,-2 1 0,0 0 0,0 1 0,-2 0 0,-24-21 0,38 36 482,3 0-208,0 1-1,1 0 1,-1 0 0,0 0 0,0 0 0,1 0-1,-1 1 1,4 2 0,15 6 175,-3-5-360,0-1 0,0-1 0,1 0 0,38 0-1,-57-3 11,-1-1 0,0 1 0,1 0 0,-1 0 0,1-1 0,-1 1 0,0 0 0,1-1 0,-1 1 0,0 0 0,1-1 0,-1 1 0,0-1 0,0 1 0,0 0 0,1-1 0,-1 1 0,0-1 0,0 1 0,0-1 0,0 1 0,0-1 0,0 1 0,1-1 0,-1 1 0,0 0 0,0-1 0,-1 1 0,1-1 0,0 1 0,0-1 0,0 1 0,0-1 0,0 1 0,-1-1 0,1-2-1118,-3-16-7328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7399,'-19'-3'6406,"6"2"-3779,7 1 2305,18 1-5060,3 3 256,5 0-3331,-1-4-9417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14990,'0'0'801,"-13"69"-545,24-43-768,14-2-2659,7-1-4388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181 197 12172,'0'0'2759,"0"-8"493,0 0-2859,1 4 239,-1-1-1,0 1 1,0-1-1,-1 0 1,1 1-1,-1-1 1,-2-6 0,2 10-533,1 0 1,-1 0 0,0 0 0,1 0 0,-1-1 0,0 1 0,0 1 0,0-1 0,0 0 0,0 0 0,0 0 0,0 0 0,0 1 0,0-1 0,0 0 0,0 1 0,-1-1 0,1 1 0,0 0 0,0-1 0,-1 1 0,1 0 0,0 0 0,-1 0 0,1 0 0,0 0 0,0 0-1,-1 0 1,1 0 0,0 0 0,-1 1 0,1-1 0,0 0 0,0 1 0,-1-1 0,-1 2 0,-4 1-108,0 1-1,0 0 1,0 0-1,0 0 1,1 1-1,-1 0 1,1 1-1,0-1 1,1 1-1,0 0 1,0 0-1,-8 12 1,7-7-14,-1 0 1,1-1-1,1 2 0,0-1 1,1 1-1,0 0 1,-4 20-1,8-32 18,0 1 0,-1 0 0,1 0 0,0 0 0,0-1 0,0 1 0,0 0 0,0 0 0,0-1 0,0 1 0,1 0 0,-1 0 0,0-1 0,0 1 0,0 0 0,1 0 0,-1-1-1,0 1 1,1 0 0,-1-1 0,1 1 0,-1 0 0,1-1 0,-1 1 0,1-1 0,-1 1 0,1-1 0,0 1 0,-1-1 0,2 1 0,0 0 4,0-1 1,0 1-1,0-1 1,0 0-1,0 0 1,0 0-1,0 0 1,0 0-1,0 0 1,0 0-1,3-2 1,3 0 14,1-1 1,-1 0-1,0 0 0,14-9 1,-2-2 8,0-1 1,-1-2 0,0 0 0,-1 0-1,-1-2 1,-1 0 0,-1-1 0,-1-1 0,0 0-1,-2-1 1,0 0 0,-2-1 0,13-40 0,-48 137-384,17-54 343,0-1 0,2 1 0,0 0 1,2 0-1,0 1 0,-1 31 0,5-50 15,0 0 0,0 0 1,0 1-1,1-1 0,-1 0 0,1 0 1,0 0-1,-1 0 0,1 0 0,0 0 1,0 0-1,0 0 0,1 0 1,-1 0-1,0-1 0,1 1 0,-1 0 1,1-1-1,-1 1 0,1-1 0,2 2 1,1 0 3,0-1 0,0 1 0,0-1 0,1 0 0,-1 0 0,0-1 0,1 1 0,8 0 1,-5-1 8,0 0 1,1-1-1,-1 0 1,0 0-1,1-1 1,-1 0-1,0-1 1,0 0-1,0 0 1,13-6-1,-13 3 6,-1 0 0,-1-1 0,1 0 0,-1 0-1,12-13 1,-16 16 6,0-1 0,0 1 0,0-1 0,-1 0-1,0 0 1,1 0 0,-2 0 0,1 0 0,0 0 0,-1-1-1,0 1 1,0 0 0,0-1 0,0-5 0,-1 10-24,0-1-1,0 1 1,-1-1 0,1 1 0,0-1 0,0 1 0,-1-1 0,1 1 0,-1 0-1,1-1 1,0 1 0,-1-1 0,1 1 0,-1 0 0,1-1 0,-1 1-1,1 0 1,-1 0 0,1 0 0,-1-1 0,1 1 0,-1 0 0,1 0 0,-1 0-1,1 0 1,-1 0 0,1 0 0,-1 0 0,1 0 0,-1 0 0,0 0-1,1 0 1,-1 0 0,1 0 0,-1 0 0,1 1 0,-1-1 0,1 0 0,-1 0-1,1 1 1,-1-1 0,1 0 0,0 1 0,-1-1 0,0 1 0,-25 16-192,26-17 196,-1 1 0,0 0 0,1-1 0,-1 1 0,1 0 0,-1 0 0,1 0 0,0-1 0,-1 1 0,1 0 0,0 0 0,0 0 0,-1 0 0,1 0 0,0 0 0,0-1 0,0 1 0,0 0 0,0 0 0,0 0 0,0 0 0,1 2 0,-1-3 0,1 1-1,-1-1 1,1 1 0,0-1-1,-1 1 1,1-1-1,-1 0 1,1 1 0,0-1-1,-1 0 1,1 1 0,0-1-1,0 0 1,-1 0-1,1 0 1,0 0 0,0 1-1,-1-1 1,1 0 0,0 0-1,1-1 1,1 1-4,0 0 0,0 0 1,0-1-1,0 0 0,-1 1 1,1-1-1,0 0 0,0-1 1,0 1-1,0 0 0,-1-1 1,1 1-1,2-3 0,-1 0-12,-2 2 32,0 0 0,0 1-1,0-1 1,-1 0 0,1 0 0,-1 0 0,1 0 0,-1 0 0,0 0-1,0-1 1,0 1 0,1-4 0,-3 6-55,1 0 83,-1 0 0,1 1-1,-1-1 1,1 0 0,-1 0-1,1 0 1,0 0 0,-1 0-1,1 0 1,-1 0 0,1-1-1,-1 1 1,1 0 0,-1 0-1,1 0 1,-1 0 0,1-1-1,-1 1 1,1 0 0,0 0-1,-1-1 1,1 1 0,0 0-1,-1-1 1,1 1 0,0 0-1,-1-1 1,1 1 0,0-1-1,0 1 1,-1 0 0,1-1-1,0 1 1,0-1 0,-1 0-1,2-1-46,-1 0-1,0 0 0,1 0 0,-1 0 0,1 0 0,0 1 0,0-1 1,-1 0-1,1 0 0,0 1 0,0-1 0,1 0 0,0-1 1,0 2 2,-1 0 0,0-1 0,0 1 0,0-1 0,-1 1 0,1-1 0,0 1 1,0-1-1,-1 0 0,1 1 0,-1-1 0,1-2 0,-1 3 13,-8 39-267,1-14 223,2-12 81,1 0 0,0 1 0,1 0 0,1-1 0,0 1-1,1 0 1,0 19 0,1-31-48,1 0 0,0 0 1,0 0-1,0 0 0,0 0 0,0 0 0,0-1 0,0 1 0,0 0 0,0-1 0,0 1 0,0-1 0,0 1 0,1-1 0,-1 0 1,0 1-1,0-1 0,0 0 0,1 0 0,-1 0 0,0 0 0,0 0 0,1 0 0,1-1 0,33-1 93,-23-3-89,-1 0 0,1-1 0,-1 0 0,-1-1 0,1 0 0,-1-1 0,-1 0 0,1 0 1,-1-1-1,-1-1 0,0 0 0,0 0 0,-1-1 0,0 0 0,-1 0 0,11-23 0,-15 17 34,-13 19-139,-15 23-128,17-15 229,0 1-1,1 0 1,0 0 0,1 1 0,0-1 0,1 2 0,1-1 0,-1 0-1,2 1 1,-4 21 0,7-33 0,0 0 0,0 0 0,0 0 0,0 0 0,0 0 0,1 0 0,-1-1 0,0 1 0,0 0 0,1 0 0,-1 0 0,1 0 0,-1-1 0,0 1-1,1 0 1,0 0 0,-1-1 0,1 1 0,-1 0 0,1-1 0,0 1 0,-1-1 0,1 1 0,0-1 0,0 1 0,-1-1 0,1 1 0,1-1 0,32 2 137,-25-4-116,0 0 0,0 0 0,0-1 1,0 0-1,9-5 0,26-21-17,-32 20-48,1 0 0,0 2 0,0-1-1,15-4 1,-27 11 28,0 1 0,0 0 0,0 0-1,0 0 1,0 0 0,1 0 0,-1 0-1,0 0 1,0 0 0,0 0-1,0 0 1,0 1 0,0-1 0,0 0-1,0 1 1,0-1 0,0 1 0,0-1-1,0 1 1,0 0 0,0-1 0,0 1-1,0 0 1,-1 0 0,1-1 0,0 1-1,0 0 1,-1 0 0,1 0-1,-1 0 1,1 0 0,-1 0 0,1 1-1,15 43 3,-12-31 12,-4-13 0,1-1 1,-1 0-1,0 1 0,0-1 1,1 0-1,-1 1 1,1-1-1,-1 0 1,0 0-1,1 0 0,-1 1 1,0-1-1,1 0 1,-1 0-1,1 0 1,-1 0-1,1 1 0,-1-1 1,1 0-1,-1 0 1,0 0-1,1 0 1,-1 0-1,1 0 0,-1 0 1,1-1-1,-1 1 1,1 0-1,-1 0 1,0 0-1,1 0 0,-1 0 1,1-1-1,-1 1 1,0 0-1,1 0 1,-1-1-1,0 1 1,1 0-1,-1-1 0,0 1 1,1 0-1,-1-1 1,0 1-1,0 0 1,1-1-1,-1 1 0,0-1 1,0 1-1,0 0 1,1-1-1,15-20 294,-13 13-184,0-1 1,-1 0-1,1 0 1,-2 0-1,1 0 1,-1 0-1,-1-1 1,1 1-1,-2 0 1,-1-13-1,1-15-117,32 37-2372,58 0-7671,-53 0 1794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113 258 14061,'-5'1'460,"0"0"-1,0 1 0,0 0 1,0 0-1,1 0 1,-1 0-1,0 1 0,1-1 1,0 1-1,-1 0 1,1 1-1,1-1 0,-1 1 1,0 0-1,1-1 1,0 2-1,-1-1 0,2 0 1,-4 5-1,2-1-62,0 0-1,1-1 1,-1 1-1,2 1 0,-1-1 1,1 0-1,0 1 1,1-1-1,0 1 1,0 14-1,1-22-367,0 0-1,0 0 1,0 1-1,0-1 1,1 0-1,-1 0 1,0 0-1,1 1 1,-1-1-1,1 0 1,-1 0-1,1 0 1,0 0-1,-1 0 1,1 0-1,0 0 1,0 0-1,0 0 1,0-1-1,-1 1 1,1 0-1,0 0 1,1-1-1,-1 1 1,1 0-1,1 0 57,0 0 0,0 0 0,0-1 0,1 1 0,-1-1 0,0 1 0,0-1 0,1 0 0,4-1 0,0 0 34,0-1 1,0 0-1,0 0 1,0 0-1,-1-1 1,1 0-1,8-5 1,-2-3-86,0 0 1,0-1-1,-1-1 1,-1 0-1,0 0 1,-1-1-1,0-1 1,-1 0 0,-1 0-1,10-23 1,-10 17-41,-1 0-1,-1 0 1,0-1 0,-2 1 0,-1-2 0,0 1 0,0-40 0,-4 60-5,1 0 0,-1 0 0,0 0 1,-1 0-1,1 0 0,0 0 1,-1 0-1,1 0 0,-1 0 1,1 0-1,-1 0 0,0 1 1,0-1-1,0 0 0,0 0 1,0 1-1,0-1 0,0 0 1,-1 1-1,1 0 0,-1-1 1,-2-1-1,2 2-14,-1 0 0,0 0 0,1 0-1,-1 0 1,0 0 0,0 1 0,1 0 0,-1-1 0,0 1 0,0 0-1,0 0 1,0 1 0,1-1 0,-4 1 0,-5 2-37,1 0-1,0 0 1,1 1 0,-1 0-1,1 1 1,-1 0 0,-13 10-1,21-14 60,-58 53-21,57-51 24,1 0 1,-1-1-1,1 1 1,-1 0 0,1 1-1,0-1 1,0 0 0,1 1-1,-1-1 1,1 1-1,-1-1 1,1 1 0,0 0-1,1-1 1,-1 1 0,1 0-1,-1 0 1,1 4-1,1-7 4,-1 1-1,1-1 0,0 0 0,0 1 0,-1-1 0,1 0 0,0 0 0,0 0 0,0 1 0,0-1 1,1 0-1,-1 0 0,0-1 0,0 1 0,1 0 0,-1 0 0,0-1 0,1 1 0,-1 0 0,0-1 1,1 0-1,-1 1 0,1-1 0,-1 0 0,3 1 0,43 2 64,-38-3-65,24 0-203,-14-1-34,0 2 0,0 0 0,0 0 0,27 7 0,-42-7 226,-1 0 1,0 0-1,0 0 1,1 0-1,-1 0 1,0 1-1,0 0 1,0-1 0,0 1-1,0 0 1,-1 1-1,1-1 1,-1 0-1,1 1 1,-1-1-1,0 1 1,0 0-1,0 0 1,0 0-1,-1 0 1,1 0-1,-1 0 1,1 0-1,-1 0 1,0 1-1,0-1 1,-1 0-1,1 1 1,-1-1-1,0 6 1,0 6 344,-2 0 0,0 0 0,-1 0 0,-8 27 0,0-1-196,7-9-602,4-18-3021,13-13-16103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40 5157,'0'0'20473,"-8"-7"-19096,3 2-1153,3 3-179,0 0 0,0-1 0,0 1 0,0 0 0,-1 0-1,1 0 1,0 1 0,-1-1 0,0 1 0,1-1 0,-1 1 0,0 0 0,0 0 0,0 0-1,0 0 1,0 1 0,0-1 0,0 1 0,0 0 0,0 0 0,-4 0 0,-10 6 18,0 2 1,1-1-1,0 2 1,1 0-1,0 1 1,0 1-1,1 0 1,0 1-1,-21 24 1,34-35-66,-1 1 1,1-1-1,0 0 1,-1 1-1,1-1 1,0 1-1,0 0 1,0-1-1,0 1 1,0 0-1,1-1 1,-1 1-1,1 0 1,-1 0-1,1 0 0,-1 0 1,1 3-1,0-4 3,1 0-1,-1 0 0,0 0 0,1 0 0,-1 0 1,1 0-1,0 0 0,-1 0 0,1 0 0,0 0 1,0 0-1,-1 0 0,1-1 0,0 1 0,0 0 1,0-1-1,0 1 0,0 0 0,0-1 0,0 1 1,2 0-1,8 2-31,0 0-1,0-1 1,0 0 0,20 0-1,-11 0-130,-6-1 13,1 2-1,-1-1 1,0 2-1,0 0 0,17 7 1,-28-10 147,0 0-1,0 1 1,0 0-1,0-1 1,0 1 0,-1 0-1,1 0 1,-1 0 0,1 1-1,-1-1 1,0 1-1,0-1 1,0 1 0,0 0-1,0-1 1,0 1 0,-1 0-1,0 0 1,1 0-1,-1 1 1,0-1 0,-1 0-1,1 0 1,0 1 0,-1-1-1,0 0 1,0 1-1,0 4 1,-2-4 80,1 0-1,-1-1 0,0 1 1,0 0-1,0-1 1,0 1-1,-1-1 1,1 0-1,-1 0 1,0 0-1,0 0 1,0 0-1,0-1 1,-1 0-1,1 1 0,-1-1 1,-5 2-1,-69 33 1199,76-36-1250,-12 4 3,1-1 0,-1-1 0,0 0 0,0 0 0,0-2 0,-24 1 0,37-2-137,1 0-1,-1 0 1,0 0 0,1 0-1,-1 0 1,0 0 0,1 0-1,-1 0 1,0 0 0,1 0 0,-1 0-1,0-1 1,1 1 0,-1 0-1,0 0 1,1-1 0,-1 1-1,1 0 1,-1-1 0,0 1 0,1-1-1,-1 1 1,1-1 0,-1 1-1,1-1 1,0 1 0,-1-1-1,1 1 1,0-1 0,-1 0 0,1 1-1,0-1 1,-1 1 0,1-1-1,0 0 1,0 1 0,0-1-1,0 0 1,0 0 0,0 1 0,0-1-1,0 0 1,0 1 0,0-1-1,0 0 1,0 1 0,0-1-1,0 0 1,1 1 0,-1-1 0,0 1-1,1-1 1,-1 0 0,0 1-1,1-1 1,0 0 0,22-32-6884,-1 8 1435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3491,'0'0'16165,"1"11"-14569,0 35 1380,-10 75 0,-1 26-1011,10-137-1908,1 25 165,-1-34-211,0 0-1,0 0 1,0 0 0,0 0 0,0 0 0,1-1-1,-1 1 1,0 0 0,0 0 0,1 0 0,-1-1-1,0 1 1,1 0 0,-1 0 0,1-1 0,-1 1 0,1 0-1,-1-1 1,1 1 0,0-1 0,-1 1 0,1-1-1,0 1 1,-1-1 0,1 1 0,0-1 0,0 1-1,-1-1 1,1 0 0,0 0 0,1 1 0,-1-2 11,0 1 0,0-1 1,0 0-1,-1 0 0,1 0 1,0 0-1,-1 1 0,1-1 1,0 0-1,-1 0 1,1 0-1,-1 0 0,0 0 1,1 0-1,-1 0 0,0-1 1,0 1-1,1 0 1,-1 0-1,0 0 0,0 0 1,0 0-1,0 0 0,-1-2 1,1-38 59,0 32-94,0 0-10,0 0-1,0 0 0,-1-1 0,0 1 0,-1 0 1,0 0-1,0 1 0,-1-1 0,0 0 0,-6-11 1,13 23 8,0 0 0,0 0 0,1-1 0,-1 1 0,1-1 1,-1 0-1,1 0 0,0-1 0,0 1 0,0-1 1,0 0-1,0 0 0,0-1 0,0 1 0,1-1 0,7-1 1,-3 1-8,1 0 1,-1-1 0,0 0 0,-1 0-1,1-1 1,0-1 0,0 0-1,-1 0 1,16-8 0,-19 8 55,0 0 0,-1-1 1,1 0-1,-1 0 0,0 0 0,0-1 0,-1 0 1,1 0-1,5-8 0,-10 12 72,0 14-144,0 7-4,-1-8 167,0 1 0,2-1 1,-1 0-1,2 1 0,2 12 1,-4-23-162,0-1 1,1 1-1,0 0 1,-1-1-1,1 1 0,0 0 1,-1-1-1,1 1 1,0-1-1,0 1 1,0-1-1,1 0 1,-1 1-1,0-1 0,0 0 1,1 0-1,-1 0 1,1 0-1,-1 0 1,1 0-1,-1 0 1,1 0-1,0-1 0,-1 1 1,1-1-1,0 1 1,-1-1-1,1 1 1,0-1-1,0 0 0,-1 0 1,1 0-1,0 0 1,0 0-1,-1-1 1,1 1-1,0 0 1,0-1-1,-1 1 0,1-1 1,0 0-1,2-1 1,-2 1-272,0 0 1,-1 0-1,1 0 1,-1 0-1,1 0 0,-1 0 1,1 0-1,-1-1 1,0 1-1,1 0 1,-1-1-1,0 1 1,0-1-1,1-2 1,10-28-8111,-4 4-158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8040,'0'0'13709,"-7"49"-14318,25-34-2146,1-5-2305,4-2-3589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70 260 12524,'0'0'10143,"-10"10"-9492,9-8-653,-5 3 211,1 1 0,0 0 0,0 0 0,0 0 0,1 1 0,0-1 0,0 1 0,0 0 0,1 0 0,0 1 0,1-1 0,0 1 0,0-1 0,0 1 0,0 13 0,2-19-185,0-1 1,0 1 0,0-1-1,1 1 1,-1-1 0,1 0-1,-1 1 1,1-1-1,-1 0 1,1 1 0,0-1-1,0 0 1,0 0-1,-1 0 1,1 0 0,0 1-1,1-1 1,-1 0 0,0-1-1,0 1 1,0 0-1,0 0 1,1 0 0,-1-1-1,0 1 1,1-1-1,-1 1 1,0-1 0,1 1-1,-1-1 1,1 0 0,-1 0-1,1 0 1,-1 0-1,1 0 1,-1 0 0,3-1-1,1 1 74,0 0 0,0-1 0,0 1 0,0-1 0,-1-1 0,1 1 0,0-1 0,-1 1 0,1-1 0,6-5-1,1-2-76,-2-1 0,1 0-1,-1 0 1,-1-1 0,0 0-1,-1-1 1,0 0 0,-1 0-1,0-1 1,0 0 0,6-22-1,-5 10-85,-1 0 0,-2 0-1,-1 0 1,0-1 0,-1-42-1,-3 66 47,0 0 1,0-1-1,0 1 0,0 0 0,0 0 0,-1 0 0,1 0 0,-1-1 1,1 1-1,-1 0 0,0 0 0,0 0 0,0 0 0,0 0 0,0 0 1,-1 1-1,1-1 0,0 0 0,-1 0 0,1 1 0,-1-1 0,0 1 1,1 0-1,-1-1 0,0 1 0,0 0 0,0 0 0,-3-1 0,2 1-20,0 1 0,0-1 0,0 1 0,0 0-1,0 0 1,0 0 0,0 0 0,0 1 0,0-1-1,0 1 1,0 0 0,0 0 0,0 0 0,1 0-1,-1 1 1,0-1 0,1 1 0,-1-1 0,1 1-1,-1 0 1,-2 3 0,1-2 26,0 1 0,0 0 0,1 0 0,-1 0 0,1 0 0,0 0 0,0 1 0,0 0 0,1-1 0,0 1 0,0 0 0,0 0 0,0 0 0,1 0 0,-1 9 0,2-10-35,0 0 0,0 1-1,0-1 1,1 0 0,0 0-1,0 0 1,0 0 0,0 0-1,1 0 1,0 0 0,0 0-1,0-1 1,0 1 0,0-1-1,1 1 1,-1-1 0,1 0-1,0 0 1,0 0 0,4 3-1,14 11-591,-4-4 267,-2 1 0,26 28 0,-37-38 333,0 1-1,-1 0 0,1 1 1,-1-1-1,-1 1 1,1-1-1,-1 1 1,0 0-1,0 0 0,0 0 1,-1 0-1,0 0 1,0 12-1,-1 15-2950,0-12-2778,0-10-680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13100,'0'0'6385,"-3"12"-4949,-12 47 913,3 1 0,-6 69 1,10 49-750,8-45 349,10-401-1544,-5 224-1892,21-85 1,-24 126 1365,-1-1 0,1 0 0,0 0 0,0 1-1,0-1 1,0 1 0,1 0 0,-1 0 0,1 0 0,0 0 0,0 0-1,0 0 1,0 1 0,0-1 0,6-2 0,-8 4 89,1 1 1,-1-1-1,1 0 1,-1 1-1,0 0 1,1-1-1,-1 1 0,1 0 1,-1 0-1,1-1 1,-1 1-1,0 0 1,1 1-1,-1-1 1,1 0-1,-1 0 0,1 1 1,-1-1-1,1 0 1,-1 1-1,0 0 1,1-1-1,-1 1 1,0 0-1,0-1 0,1 1 1,-1 0-1,0 0 1,0 0-1,0 0 1,0 0-1,0 1 0,0-1 1,-1 0-1,1 0 1,0 0-1,0 1 1,-1-1-1,1 1 1,-1-1-1,1 0 0,-1 1 1,0-1-1,0 1 1,1 1-1,0 1 51,-1 0-1,1 0 1,-1 0 0,1 1-1,-1-1 1,-1 0 0,1 0-1,0 0 1,-1 0 0,0 1-1,0-1 1,0 0 0,-1 0-1,1 0 1,-1-1 0,0 1-1,0 0 1,-4 5 0,1-3 94,1 0 1,-1-1-1,-1 1 1,1-1-1,-1 0 1,0 0-1,0 0 1,-1-1-1,-8 5 1,15-9-178,-1 0 0,1 1 0,0-1 0,-1 0 0,1 0 1,-1 1-1,1-1 0,0 0 0,-1 0 0,1 0 0,-1 0 1,1 0-1,-1 1 0,1-1 0,-1 0 0,1 0 0,-1 0 1,1 0-1,-1 0 0,1 0 0,0-1 0,-1 1 0,1 0 1,-1 0-1,1 0 0,-1 0 0,1 0 0,-1-1 0,1 1 1,0 0-1,-1 0 0,1-1 0,-1 1 0,1 0 0,0-1 1,-1 1-1,1 0 0,0-1 0,0 1 0,-1 0 0,1-1 1,0 1-1,0-1 0,0 1 0,-1-1 0,1 1 0,0 0 1,0-1-1,0 1 0,0-1 0,0 1 0,0-1 0,2-27-9263,8 4-1361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11018,'0'0'2664,"0"10"182,-6 40 760,3-33-2377,0-1 0,2 1 0,0 0 1,1-1-1,3 34 0,-3-49-1185,1-1 0,-1 1 0,0 0 0,1 0 0,-1 0 0,1 0 0,-1 0 0,1-1 0,-1 1 0,1 0 0,-1-1 0,1 1 0,0 0 0,0-1 0,-1 1 0,1-1 0,0 1 0,0-1 0,-1 1 0,1-1 0,0 1 0,0-1 0,0 0 0,0 1 0,0-1 0,0 0 0,0 0 0,-1 0 0,1 0 0,0 0 0,0 0 0,0 0 0,0 0 0,0 0 0,0 0 0,0-1 0,0 1 0,0 0 0,0-1 0,-1 1 0,1 0 0,1-2 0,1 1 2,-1 0 1,1 0 0,-1-1 0,0 1-1,1-1 1,-1 1 0,0-1 0,0 0-1,0 0 1,-1 0 0,1 0 0,0 0-1,2-5 1,-1-3-128,0 0 1,0 0-1,-1 0 1,-1 0-1,0-1 0,0 1 1,-1 0-1,0-1 1,-3-17-1,-2 19-793,3 10-2476,2 0 3193,0-1-1,0 1 1,0 0-1,0-1 1,1 1-1,-1 0 1,0 0-1,1-1 1,-1 1 0,1-1-1,-1 1 1,1 0-1,-1-1 1,1 1-1,-1-1 1,1 1 0,-1-1-1,1 1 1,0-1-1,-1 0 1,1 1-1,0-1 1,-1 0 0,1 1-1,0-1 1,-1 0-1,2 0 1,8 3-686,0 0 0,0-1 0,1 0 0,-1-1 1,0 0-1,1-1 0,-1 0 0,1-1 0,-1 0 0,0 0 0,18-6 0,-18 4 1216,0 0 0,0-1-1,0 0 1,-1-1 0,0 0-1,16-10 1,-18 6 3299,-16 8-816,-19 10-1109,19-2-1338,0 0 1,1 1-1,-1 0 1,2 0-1,-14 18 1,18-23-264,0 1 1,1-1 0,0 1 0,0-1 0,0 1 0,0 0 0,1-1 0,-1 1-1,1 0 1,0 0 0,0 0 0,0 0 0,1 1 0,-1-1 0,1 0-1,0 0 1,0 0 0,1 0 0,-1 0 0,2 4 0,-1-6-91,0-1 0,0 0 0,0 0 0,1 1 0,-1-1 0,0 0 0,1 0 0,-1 0 0,1-1 0,-1 1 0,1 0 1,-1 0-1,1-1 0,-1 1 0,1-1 0,0 0 0,-1 1 0,1-1 0,0 0 0,-1 0 0,1 0 0,0 0 0,-1 0 0,4-1 0,0 1 62,1-1 0,-1 1 0,0-1 0,0-1-1,0 1 1,9-4 0,-9 2-99,-1 0 0,1-1-1,0 0 1,-1 0 0,0 0 0,0 0 0,0 0-1,0-1 1,-1 0 0,1 0 0,-1 0 0,-1 0-1,1 0 1,-1 0 0,0-1 0,0 1 0,0-1-1,-1 0 1,0 0 0,0 1 0,0-1 0,-1-11-1,0 16-124,0 1 0,0-1 0,0 1 0,0-1 0,0 1 0,-1-1 0,1 1 0,0-1 0,0 1 0,-1-1 0,1 1 0,0 0 0,-1-1 0,1 1 0,0-1 0,-1 1 0,1 0 0,0-1 0,-1 1 0,1 0 0,-1-1 0,1 1 0,-1 0 0,1 0 0,-1 0 0,1-1 0,-1 1 0,1 0 0,-1 0 0,1 0 0,-1 0 0,1 0 0,-1 0 0,1 0 0,-1 0 0,1 0 0,-1 0 0,1 0 0,-1 0 0,1 0 0,-1 0 0,1 1 0,-1-1 0,1 0 0,-1 0 0,1 1 0,-1-1 0,1 0 0,-1 1 0,1-1 0,0 0 0,-1 1 0,1-1 0,0 0 0,-1 1 0,1-1 0,0 1 0,-1-1 0,1 1 0,0-1 0,0 1 0,0-1 0,-1 1 0,1-1 0,0 1 0,0-1 0,0 1 0,0-1 0,0 2 0,0 0-364,-1-1 159,1 0 0,0 0 0,0-1 0,0 1 0,0 0 1,-1 0-1,1 0 0,0-1 0,0 1 0,0 0 0,0 0 1,1 0-1,-1-1 0,0 1 0,0 0 0,0 0 1,1-1-1,-1 1 0,0 0 0,1 0 0,-1-1 0,1 1 1,-1 0-1,1-1 0,-1 1 0,1 0 0,-1-1 0,1 1 1,0-1-1,-1 1 0,1-1 0,0 0 0,-1 1 0,2 0 1,12 0-5317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10378,'0'0'11349,"-7"12"-10847,6-12-498,-5 9 144,1-1-1,0 1 1,0 1 0,1-1-1,0 1 1,0-1 0,1 1-1,0 0 1,1 0 0,-2 20-1,4-27-128,0 0 0,0 0 0,0 0 0,0 0-1,0 0 1,0 0 0,1 0 0,0 0 0,-1 0 0,1 0 0,1 0-1,-1 0 1,0 0 0,1 0 0,-1-1 0,4 6 0,-1-6 27,0 0 0,-1 0 1,1 0-1,0 0 1,0-1-1,0 1 0,0-1 1,0 0-1,1-1 1,-1 1-1,0-1 0,5 1 1,-4-1-61,0 1 1,0 0-1,0 0 0,0 0 1,0 1-1,0-1 1,0 1-1,5 3 1,-9-4 29,0 0 1,0-1-1,0 1 1,-1 0-1,1 0 1,0 0-1,0 0 0,-1 0 1,1 0-1,0 0 1,-1 0-1,1 0 1,-1 0-1,1 0 1,-1 0-1,1 0 1,-1 0-1,0 0 1,0 0-1,1 1 1,-1-1-1,0 0 1,0 0-1,0 0 1,0 0-1,-1 1 1,1-1-1,0 0 1,0 0-1,-1 0 1,1 0-1,-1 0 1,1 0-1,-1 1 1,1-1-1,-1 0 1,0 0-1,1-1 1,-1 1-1,0 0 1,0 0-1,0 0 1,-1 1-1,-1 1 173,-1 0 1,1 1-1,-1-1 0,1 0 0,-1-1 1,0 1-1,-1-1 0,1 0 1,0 0-1,0 0 0,-1 0 0,1-1 1,-1 0-1,0 0 0,1 0 1,-1 0-1,0-1 0,0 0 0,1 0 1,-9-1-1,9 0-285,0 1 1,1-1-1,0 0 1,-1 0-1,1 0 0,0-1 1,-1 1-1,1-1 1,0 0-1,0 0 0,0 0 1,-3-3-1,4 3-502,0-1 0,0 1 1,0-1-1,0 1 0,1-1 0,-1 1 0,1-1 1,0 0-1,0 0 0,0 0 0,0 0 0,0 0 0,0 0 1,1 0-1,-1-5 0,1-9-7127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14798,'0'0'13164,"9"-6"-12091,3-2-771,-1 1-159,-1 1 1,0-1 0,-1-1 0,1 1-1,11-14 1,-21 21-144,-1 0 0,1 0 0,0 0 0,-1 0 0,1 0 0,0 0 0,-1 0 0,1 0 0,0 0 0,-1 0 0,1 0 0,0 0 0,0 0 1,-1 0-1,1 0 0,0 0 0,-1-1 0,1 1 0,0 0 0,-1 0 0,1 0 0,0 0 0,0-1 0,-1 1 0,1 0 0,0 0 0,0 0 0,0-1 0,-1 1 0,1 0 0,0 0 0,0-1 0,0 1 0,0 0 0,-1-1 0,1 1 0,0 0 0,0 0 0,0-1 0,0 1 0,0 0 0,0-1 0,0 1 0,0 0 0,0-1 0,0 1 0,0 0 0,0-1 0,0 1 0,0 0 0,0-1 0,0 1 0,1 0 0,-1 0 0,0-1 0,0 1 0,0 0 0,0-1 0,1 1 0,-1 0 0,0 0 0,0-1 0,0 1 0,1 0 1,-1 0-1,0 0 0,1-1 0,-1 1 0,-26 7-269,20-3 272,-1 0-1,1 1 1,0 0-1,0 0 0,1 0 1,-1 1-1,1 0 1,0 0-1,1 0 1,-1 1-1,1-1 0,1 1 1,-1 0-1,1 0 1,0 0-1,1 1 1,0-1-1,0 0 0,0 1 1,1 0-1,0 9 1,1-17 0,0 1-1,0-1 1,0 1 0,0-1 0,0 1 0,1-1 0,-1 1-1,0-1 1,0 1 0,0-1 0,1 1 0,-1-1 0,0 0 0,1 1-1,-1-1 1,0 1 0,1-1 0,-1 0 0,1 1 0,-1-1 0,0 0-1,1 1 1,-1-1 0,1 0 0,-1 0 0,1 1 0,-1-1-1,1 0 1,-1 0 0,1 0 0,0 0 0,25 0 55,21-13-544,100-84-2866,-146 97 3356,-1 0 0,1 1-1,0-1 1,-1 0 0,1 0 0,-1 0 0,1 1 0,-1-1 0,1 0-1,-1 1 1,1-1 0,-1 0 0,1 1 0,-1-1 0,1 1 0,-1-1-1,1 1 1,-1-1 0,0 1 0,1-1 0,-1 1 0,0-1-1,0 1 1,1-1 0,-1 1 0,0 0 0,0-1 0,0 1 0,0-1-1,1 1 1,-1 0 0,0-1 0,0 1 0,0 0 0,-1-1 0,1 1-1,0 0 1,0 1 40,0 0-1,1 0 0,-1 0 1,1 0-1,-1 0 1,1 0-1,0 0 0,-1-1 1,1 1-1,0 0 1,0-1-1,0 1 0,1 0 1,-1-1-1,0 1 1,1-1-1,-1 0 0,1 1 1,1 0-1,4 0 7,0-1-1,1 0 1,-1 0 0,0-1-1,1 0 1,-1 0 0,1-1-1,-1 0 1,0 0-1,8-3 1,-5 2-245,-1 0 0,0 1 0,0 0 0,0 1 0,16 0 0,-24 0 159,-1 1 0,1-1 0,0 0 1,-1 1-1,1-1 0,0 1 0,-1-1 1,1 0-1,-1 1 0,1 0 0,0-1 1,-1 1-1,1-1 0,-1 1 0,0 0 1,1-1-1,-1 1 0,1 0 0,-1-1 1,0 1-1,0 0 0,1 0 1,-1-1-1,0 1 0,0 1 0,2 8-3608,-1-6 568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99 373 11147,'0'0'2402,"-3"9"-667,-32 70 1666,25-60-2542,0 0-1,1 1 1,1 1-1,1-1 0,-8 43 1,15-61-849,-1 0 1,1 0-1,0 0 1,0 0-1,0 0 1,0 0 0,0 0-1,1 0 1,-1 0-1,0 0 1,1 0-1,0 0 1,-1-1-1,1 1 1,0 0-1,0 0 1,0-1-1,0 1 1,0 0-1,0-1 1,1 1-1,-1-1 1,0 0-1,3 2 1,-1-1 47,0-1 0,0 0 0,0 0 0,0 0 0,0 0 0,1 0 0,-1-1 0,0 1 0,0-1 0,1 0 0,-1 0 0,0 0 0,5-2 0,5 0 258,-1-1 0,1 0 0,-1-1 1,0 0-1,0-1 0,19-11 0,1-7-324,0-2-1,-1-1 0,-2-2 0,0 0 0,-2-2 1,-2-1-1,0-2 0,-2 0 0,-2-1 1,-1-1-1,-2-1 0,-1-1 0,23-74 1,-37 101-159,0 0 1,-1 0 0,-1 0 0,1 0 0,-1-1 0,-1-10 0,0 19 143,-1 0 0,1 0 0,0 0 0,-1 0 0,1 0 0,-1 0 0,0 0 0,0 0 1,0 0-1,0 0 0,0 0 0,0 0 0,-1 1 0,1-1 0,0 0 0,-1 1 0,1-1 0,-1 1 0,0 0 1,1-1-1,-1 1 0,0 0 0,0 0 0,0 0 0,0 0 0,0 1 0,0-1 0,0 0 0,0 1 1,0 0-1,0-1 0,0 1 0,0 0 0,-3 0 0,-15 0-32,-1 1 1,1 1-1,1 1 1,-1 0-1,0 2 1,1 0-1,0 1 1,-23 11-1,-9 7 367,-81 49 0,122-67-242,-35 25 128,43-29-195,-1 0 1,1 0-1,0 0 1,0 1-1,0-1 1,0 1-1,0-1 1,1 1 0,-1 0-1,1-1 1,0 1-1,-1 0 1,1 0-1,0 3 1,1-5-7,0 0 0,0 1 0,0-1 1,0 0-1,0 0 0,0 0 0,1 0 0,-1 0 1,0 0-1,1 0 0,-1 0 0,1 0 0,-1 0 1,1 0-1,-1 0 0,1 0 0,0 0 1,0 0-1,-1 0 0,1-1 0,0 1 0,0 0 1,0-1-1,0 1 0,0 0 0,0-1 0,0 1 1,0-1-1,0 1 0,1-1 0,39 11-15,-29-9 32,83 17-83,59 14 105,-131-26-558,-1 0 0,0 1 0,-1 1 0,32 19 1,-47-25 274,-1 1 1,1 0 0,-1 0 0,0 0 0,0 1 0,0-1 0,-1 1 0,0 1 0,0-1-1,0 0 1,-1 1 0,1 0 0,-1 0 0,0 0 0,-1 0 0,0 0 0,3 13 0,-4-11 96,0 1 0,-1-1 1,0 1-1,-1 0 1,0-1-1,0 1 1,-1-1-1,0 0 1,0 0-1,-1 1 1,0-1-1,-1-1 1,-5 11-1,-29 43-3987,29-41-1490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13229,'-3'-1'11156,"2"1"-10924,-8 19 1885,-7 30-2293,13-37 422,0-2-65,1 0-1,1 0 1,-1 0-1,1 0 1,2 19-1,-1-27-170,0 0 0,1 0 0,-1 0 0,1 0 0,0 0 0,-1 0-1,1 0 1,0 0 0,0 0 0,0 0 0,1 0 0,-1-1 0,0 1 0,1 0 0,-1-1 0,1 1 0,-1-1-1,1 0 1,0 0 0,0 1 0,-1-1 0,1 0 0,0 0 0,0-1 0,0 1 0,0 0 0,0-1 0,0 1-1,0-1 1,1 0 0,-1 1 0,0-1 0,3 0 0,2 0-55,0 0 1,1-1-1,-1 0 0,0 0 1,0 0-1,0-1 0,0 0 1,0 0-1,-1-1 0,1 0 1,-1 0-1,1 0 0,-1-1 1,0 0-1,0 0 0,-1-1 0,1 0 1,-1 0-1,6-7 0,21-17-662,-35 68 61,0-28 585,1-6 140,1 0-1,-1 0 1,1 0-1,0 0 1,1 0-1,-1 7 1,1-11-51,1 0 0,-1 0 1,0 0-1,1 0 1,-1 0-1,0 0 1,1 0-1,-1 0 1,1 0-1,-1 0 1,1 0-1,0-1 1,-1 1-1,1 0 1,0 0-1,-1-1 1,1 1-1,0 0 1,0-1-1,0 1 1,0-1-1,0 1 1,0-1-1,0 1 1,0-1-1,0 0 1,0 1-1,0-1 0,0 0 1,0 0-1,0 0 1,0 0-1,0 0 1,0 0-1,0 0 1,1 0-1,12-2 37,-1 1 0,1-2 1,-1 0-1,0 0 0,0-2 0,-1 1 0,1-2 0,-1 1 0,0-2 0,18-12 0,45-20-145,-74 39 75,-1-1 0,0 1 0,1 0 0,-1 0 0,1-1 0,-1 1 0,1 0 1,-1 0-1,1 0 0,-1 0 0,1-1 0,-1 1 0,1 0 0,-1 0 0,1 0 1,-1 0-1,1 0 0,-1 0 0,1 0 0,-1 0 0,0 1 0,1-1 0,-1 0 0,1 0 1,-1 0-1,1 0 0,-1 1 0,1-1 0,-1 0 0,0 0 0,1 1 0,-1-1 1,1 0-1,-1 1 0,0-1 0,1 1 0,-1-1 0,0 0 0,0 1 0,1-1 0,-1 1 1,0-1-1,0 1 0,1-1 0,-1 30-128,0-3 352,0-27-196,0 1 0,0-1 1,0 1-1,0 0 0,1-1 0,-1 1 1,0-1-1,0 1 0,0-1 1,1 1-1,-1-1 0,0 1 1,0-1-1,1 1 0,-1-1 1,0 1-1,1-1 0,-1 0 1,1 1-1,-1-1 0,1 0 0,-1 1 1,0-1-1,1 0 0,-1 1 1,1-1-1,-1 0 0,1 0 1,0 0-1,-1 1 0,1-1 1,0 0-1,10-1 80,0 0 0,0 0 1,0-1-1,0-1 0,0 0 0,-1 0 1,1-1-1,17-9 0,-17 7-214,-1 1-1,1 1 1,0 0-1,0 1 1,0 0-1,0 1 1,22-3-1,-33 6 103,1-1 1,0 0-1,-1 0 0,1 1 0,-1-1 1,1 0-1,-1 1 0,1-1 0,-1 0 1,1 1-1,-1-1 0,1 1 0,-1-1 0,1 1 1,-1-1-1,0 1 0,1-1 0,-1 1 1,0 0-1,1-1 0,-1 1 0,0-1 1,0 1-1,0 0 0,0-1 0,1 1 0,-1 0 1,0-1-1,0 1 0,0 0 0,0-1 1,0 1-1,-1 0 0,1-1 0,0 2 1,0-1 10,-1 0 0,1 0 0,0 0 0,0 0 0,0 0 0,0 0 1,0 0-1,0 0 0,1 0 0,-1 0 0,0 0 0,0 0 1,1 0-1,-1 0 0,1 0 0,-1 0 0,1 0 0,-1 0 0,1 0 1,-1 0-1,1 0 0,0-1 0,0 1 0,-1 0 0,1-1 1,0 1-1,0 0 0,0-1 0,0 1 0,0-1 0,0 1 1,0-1-1,0 1 0,0-1 0,0 0 0,0 0 0,0 1 0,0-1 1,2 0-1,34-3-1381,-34 2 611,0 0-1,0 0 1,1-1-1,-1 1 0,0-1 1,-1 0-1,1 1 0,0-1 1,2-3-1,16-14-8867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15407,'0'0'2509,"-8"11"117,-4 3-1854,2 1 1,0 1-1,1-1 0,0 2 1,1-1-1,1 1 0,1 0 0,-6 25 1,6 2-368,2 0 1,2 0 0,7 73 0,-5-105-451,1-1 0,0 1 0,1-1 0,1 0 0,0 1 0,8 18 0,-11-29-164,-1-31 55,-3 10 143,-1 1 1,-1 0-1,-1 0 1,0 0 0,-13-21-1,-5-12-145,25 51 156,0 1 0,0-1 0,0 1 0,0-1 0,0 1 1,0 0-1,0-1 0,0 1 0,0-1 0,1 1 0,-1-1 0,0 1 1,0 0-1,0-1 0,0 1 0,1-1 0,-1 1 0,0 0 0,0-1 1,1 1-1,-1 0 0,0-1 0,0 1 0,1 0 0,-1-1 0,1 1 0,-1 0 1,0 0-1,1-1 0,-1 1 0,0 0 0,1 0 0,-1 0 0,1 0 1,-1 0-1,1-1 0,-1 1 0,0 0 0,1 0 0,-1 0 0,1 0 1,-1 0-1,1 0 0,-1 0 0,1 1 0,-1-1 0,0 0 0,1 0 1,-1 0-1,1 0 0,-1 0 0,1 1 0,35 4-682,-26-3 209,20 1-2936,1 0 1,0-3-1,39-3 1,-27-4-2246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10954,'0'0'3689,"-11"3"-593,1 0-2624,0 1 0,1 0 0,-1 0 0,1 1 0,0 0 0,0 0 0,-7 8 0,11-10-195,1 1 0,0 0-1,0-1 1,0 2 0,0-1 0,1 0 0,0 1 0,0-1 0,0 1 0,1 0 0,-1 0 0,1 0 0,0 0 0,0 1 0,1-1 0,0 0 0,-1 9 0,1-13-234,1 1 1,0-1 0,0 1-1,0-1 1,0 1-1,0-1 1,0 1-1,0-1 1,0 1 0,1-1-1,-1 1 1,1-1-1,-1 1 1,1-1 0,-1 0-1,1 1 1,0-1-1,0 0 1,0 0 0,-1 1-1,1-1 1,0 0-1,1 0 1,-1 0 0,0 0-1,0 0 1,0 0-1,0-1 1,2 2 0,1-1-8,0-1 1,0 1 0,-1-1 0,1 0 0,0 0 0,0 0 0,0 0 0,0 0 0,-1-1-1,9-2 1,1-2-111,0 0-1,0-1 1,0-1-1,-1 0 0,0 0 1,-1-1-1,1-1 1,10-10-1,44-29-572,-66 47 645,0 1 0,1-1 1,-1 1-1,1-1 0,-1 1 1,0 0-1,1-1 0,-1 1 1,1 0-1,-1 0 0,1-1 1,-1 1-1,1 0 0,-1 0 0,1 0 1,-1-1-1,1 1 0,-1 0 1,1 0-1,-1 0 0,1 0 1,-1 0-1,1 0 0,0 0 1,-1 0-1,1 0 0,-1 0 1,1 1-1,-1-1 0,1 0 1,-1 0-1,1 0 0,-1 1 0,1-1 1,-1 0-1,1 0 0,-1 1 1,1-1-1,-1 1 0,0-1 1,1 0-1,-1 1 0,0-1 1,1 1-1,0 29 512,-2-1 57,1-28-554,0 0 1,0-1-1,1 1 0,-1 0 1,0 0-1,0-1 0,0 1 1,1 0-1,-1-1 0,0 1 1,1 0-1,-1-1 0,0 1 1,1 0-1,-1-1 0,1 1 1,-1-1-1,1 1 0,-1-1 1,1 1-1,-1-1 0,1 1 1,0-1-1,-1 0 0,1 1 1,0-1-1,-1 0 0,2 1 1,9 0-112,0-1-1,0 0 1,1 0 0,-1-1 0,0-1-1,0 0 1,0 0 0,0-1 0,0 0-1,-1-1 1,1 0 0,-1-1 0,16-10-1,-9 6-542,-1 2 0,2 0 0,31-9 0,-48 16 627,-1-1 0,0 1 0,1 0 0,-1 0 0,1 0 0,-1 0 0,0 0 0,1 0 0,-1 0 0,1 0 0,-1 0 0,0 0 1,1 1-1,-1-1 0,0 0 0,1 0 0,-1 0 0,1 0 0,-1 1 0,0-1 0,1 0 0,-1 0 0,0 1 0,0-1 0,1 0 0,-1 0 0,0 1 0,0-1 0,1 0 0,-1 1 0,0-1 0,0 0 0,0 1 0,1-1 0,-1 1 0,0-1 0,0 0 1,0 1-1,0 0 0,1 23-28,0 5 308,-1-29-256,0 1-1,1 0 0,-1-1 1,0 1-1,0 0 0,0-1 1,1 1-1,-1 0 1,0-1-1,1 1 0,-1 0 1,1-1-1,-1 1 1,1-1-1,-1 1 0,1-1 1,-1 1-1,1-1 1,-1 1-1,1-1 0,-1 0 1,1 1-1,0-1 1,-1 0-1,1 0 0,0 1 1,-1-1-1,1 0 1,0 0-1,0 0 0,33 0-47,-28 0-384,0-1 0,0 1 1,0 0-1,0 1 0,0 0 0,0 0 1,9 3-1,-13-3 394,0 0 0,0 0 0,-1 0 0,1 0 0,-1 1 0,1-1 0,-1 1 0,1-1 0,-1 1 0,0 0 0,0-1-1,1 1 1,-1 0 0,-1 0 0,1 0 0,0 0 0,0 0 0,-1 0 0,1 0 0,-1 0 0,1 0 0,-1 0 0,0 0 0,0 0 0,0 0 0,-1 4 0,1 29 1005,-2-1-1,-11 60 1,10-78-650,-1 1-1,-1-1 0,-1 0 1,0-1-1,-1 1 1,-1-1-1,-16 24 0,23-37-277,0 0-1,0 0 0,-1 0 0,1-1 1,0 1-1,-1 0 0,1-1 1,-1 1-1,0-1 0,0 0 0,1 1 1,-1-1-1,0 0 0,0 0 1,0 0-1,0 0 0,0-1 0,0 1 1,0-1-1,-1 1 0,1-1 1,0 1-1,0-1 0,0 0 0,-5-1 1,4 0-21,1 0 0,-1 0 1,0-1-1,1 1 0,-1-1 1,1 0-1,0 0 0,-1 0 1,1 0-1,0 0 0,0 0 1,0-1-1,1 1 0,-1-1 1,1 1-1,-1-1 0,1 0 1,-2-3-1,-4-12-127,1 0 1,0 0-1,1-1 1,-3-27-1,7 37 79,0 0 0,0 0 0,1 0 1,0 0-1,0-1 0,1 1 0,0 0 0,1 0 0,0 0 0,1 0 0,4-11 1,-4 16 44,0-1 1,0 1 0,0 0 0,0 0 0,1 1 0,0-1 0,0 1 0,0-1-1,0 1 1,0 0 0,1 1 0,-1-1 0,1 1 0,0 0 0,0 0-1,-1 0 1,7 0 0,11-3-282,0 2 0,41-2 1,8-2-6938,-30-1-6442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4869,'-30'10'16712,"27"-3"-10217,20-4-4436,364-3 290,-347-6-2393,-31 2 43,-20 1-119,-234 10-46,152-1 198,396-2-283,-583 5 385,285-9-273,22 0-993,-7 0-17,8 0-2477,-7-1-1945,3 0-5815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36 312 13645,'-7'9'1504,"4"-5"-641,0-1-1,0 1 0,1 0 0,-1-1 1,1 1-1,-1 0 0,1 0 0,0 1 0,1-1 1,-1 0-1,0 6 0,2-9-773,0-1-1,0 0 1,0 0-1,0 1 1,1-1 0,-1 0-1,0 0 1,0 1-1,0-1 1,1 0 0,-1 0-1,0 0 1,0 1-1,1-1 1,-1 0 0,0 0-1,0 0 1,1 0-1,-1 0 1,0 0-1,1 1 1,-1-1 0,0 0-1,1 0 1,-1 0-1,0 0 1,0 0 0,1 0-1,-1 0 1,0 0-1,1 0 1,-1 0 0,0-1-1,1 1 1,-1 0-1,0 0 1,0 0 0,1 0-1,-1 0 1,0 0-1,0-1 1,1 1-1,-1 0 1,16-8 711,15-10-566,0-3 0,-2 0 0,-1-2 0,0-1-1,-2-1 1,-1-1 0,-1-1 0,-1-2 0,-2 0 0,31-55 0,-34 43-234,-30 73 0,1 1 0,2 0 0,1 1 0,1 0 0,2 0 0,1 0 0,2 1 0,5 65 0,17-34 0,-17-68-2999,-2-8-5933,-5-7-6427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11627,'1'-8'2557,"0"0"-2959,5-39 8489,-3 42-3779,-1 35-3804,-3 78 112,-1-69 103,2 0 0,1 1 0,10 55 0,-11-92-666,1 0 0,0 1 0,0-1 0,0 0 1,0 0-1,0 0 0,1 0 0,-1 0 0,1 0 0,0 0 1,0-1-1,0 1 0,0-1 0,0 1 0,1-1 1,-1 0-1,1 0 0,-1 0 0,1 0 0,0 0 1,0-1-1,0 1 0,0-1 0,0 0 0,0 1 1,0-2-1,4 2 0,0-1 26,-1-1 0,1 0 0,0 0 0,-1-1 0,1 0 0,-1 0-1,1 0 1,-1-1 0,1 0 0,-1 0 0,0 0 0,0-1 0,6-4 0,5-3-170,0-1-1,-1 0 1,0-1 0,-1-1-1,0-1 1,-1 0 0,-1-1-1,20-28 1,-26 34-43,-1-2 1,0 1 0,0-1-1,-1 0 1,0 0-1,-1-1 1,0 1-1,-1-1 1,-1 0-1,1 0 1,-2 0-1,0 0 1,0 0-1,-1 0 1,-3-20 0,3 30-341,-1 1 0,1-1 1,-1 0-1,0 0 1,1 0-1,-1 1 1,0-1-1,0 0 1,0 1-1,-1-1 1,1 1-1,0-1 1,0 1-1,-1 0 1,1-1-1,-1 1 1,1 0-1,-1 0 1,-2-1-1,-18-9-10064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13549,'0'0'14189,"78"-33"-13804,-42 33-161,5 0-160,0 4-32,1 5-641,-1 0-1633,-10-3-2402,-1-1-3940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105 153 14318,'0'0'11274,"-8"-8"-10628,-29-20-379,36 27-260,0 1-1,0-1 1,-1 1-1,1 0 1,0 0-1,0-1 1,-1 1 0,1 0-1,0 0 1,0 0-1,-1 0 1,1 0-1,0 0 1,0 1-1,0-1 1,-1 0 0,1 1-1,0-1 1,0 0-1,0 1 1,0 0-1,-1-1 1,1 1-1,0 0 1,0-1 0,0 1-1,0 0 1,1 0-1,-1 0 1,0 0-1,0 0 1,0 0-1,1 0 1,-1 0 0,1 0-1,-2 2 1,-15 40 844,17-40-749,-1-1-1,0 1 1,1 0-1,0-1 1,0 1-1,0 0 1,0-1-1,0 1 1,0 0-1,1-1 1,-1 1-1,1-1 1,0 1-1,-1-1 1,1 1-1,3 3 1,-3-4-12,1 0 1,0-1 0,0 1-1,1-1 1,-1 0 0,0 0 0,0 0-1,1 0 1,-1 0 0,0 0-1,1 0 1,-1-1 0,1 1-1,-1-1 1,1 0 0,-1 0 0,1 0-1,2 0 1,5 0-1,0-1-1,-1 0 1,1 0 0,-1-1-1,1 0 1,-1 0 0,1-1-1,-1 0 1,0-1-1,-1 0 1,16-10 0,-19 11-58,0-1 0,0 0 0,0 0 0,-1-1 1,1 1-1,-1-1 0,0 0 0,-1 0 0,1 0 0,-1-1 1,0 1-1,0-1 0,-1 0 0,1 0 0,-1 0 0,-1 0 1,1 0-1,-1 0 0,1-9 0,-2 12-152,0 0 0,0-1-1,-1 1 1,1 0 0,-1-1 0,1 1-1,-1 0 1,0-1 0,0 1 0,-1 0-1,1 0 1,-1 0 0,1 0 0,-1 0-1,0 1 1,0-1 0,0 0 0,-1 1-1,1-1 1,0 1 0,-1 0 0,0 0 0,1 0-1,-1 0 1,0 1 0,0-1 0,0 1-1,0-1 1,0 1 0,-1 0 0,-5-1-1,-4-1-901,-1 0 0,1 1 0,-1 1 0,0 0 0,1 1 0,-24 3 0,-6 4-6906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6897 168 10442,'-8'-6'304,"-25"-15"33,0 2 0,-2 2 0,0 1 0,0 1 0,-2 2 0,1 2 1,-2 1-1,1 2 0,-43-4 0,-62-1 775,-158 6 1,275 7-1210,-1270 32 31,0 37-1012,760-39 764,207-14 335,-288 19 45,9 46 120,517-62-71,0 4 1,2 5 0,1 3-1,2 3 1,-137 78 0,157-73-80,3 3 1,1 3 0,3 2-1,1 3 1,3 2 0,2 3 0,-63 86-1,91-108 98,2 0-1,2 2 1,1 1-1,-23 59 1,35-73-98,0 1 1,1-1 0,1 1 0,2 0 0,0 1 0,1-1-1,1 0 1,2 1 0,3 30 0,-1-40-18,0 0 0,1 0 0,0-1-1,1 1 1,0-1 0,1 0 0,1-1 0,0 1 0,16 20 0,-8-16 56,0-1 0,1 0-1,0-1 1,2-1 0,30 21 0,0-8 101,1-2-1,2-2 1,0-2-1,67 18 1,75 13-32,3-9 0,255 24 0,409-27 139,-534-50-9,367-58-1,318-102 144,-895 148-393,-48 10-19,615-127 63,-524 99-16,-2-8 0,185-83 0,-297 111 245,-1-3 0,-1-1 0,-1-3 0,-2-1-1,0-2 1,-2-1 0,-2-3 0,0 0 0,-3-3 0,-1 0-1,-1-2 1,-3-2 0,-1 0 0,28-61 0,-2-12 361,-5-2 0,59-225 1,-106 335-801,0 1 1,0-1-1,0 0 0,-1 1 1,1-1-1,-1 0 1,-1-5-1,0 8-204,1 0 0,-1 0 0,0 0 0,0 0 0,0 1 0,0-1 1,-1 0-1,1 1 0,-1-1 0,-1-2 0,-24-24-5308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 13 10730,'-36'22'64,"8"-7"86,0 2-1,1 0 1,1 2-1,1 1 1,1 1-1,-39 43 1,-41 79-169,-108 194 0,176-269 46,3 2 0,3 2 0,3 0 0,3 2 0,-22 119 0,18-11 33,-6 218 1,14-141 252,6-95 390,8 237 0,7-386-636,0 0 0,1 1 1,1-1-1,0-1 0,1 1 0,0 0 0,1-1 1,1 0-1,1 0 0,0 0 0,0-1 0,1 0 1,1-1-1,0 1 0,1-2 0,0 1 0,1-2 0,0 1 1,1-1-1,0-1 0,1 0 0,0-1 0,0 0 1,0-1-1,1-1 0,0 0 0,1 0 0,21 4 1,5-3 69,1-1 1,0-2 0,0-3-1,0 0 1,0-3-1,0-2 1,0-1 0,72-20-1,-46 6-318,-1-4-1,0-2 1,-2-3-1,88-52 1,-83 34 125,-2-2 1,-1-3-1,-3-3 1,84-93 0,-30 14 108,103-155 0,-169 213-60,82-154 0,-115 187 8,-1-1-1,-2 0 1,-2-1-1,-2-1 1,11-78-1,-1-108 683,-7-259 1,-16 465-638,-1-1 1,-2 1-1,0 1 1,-2-1 0,0 1-1,-2 0 1,-1 0-1,-1 1 1,0 0 0,-2 0-1,-1 2 1,-1-1-1,0 2 1,-2 0 0,0 1-1,-1 0 1,-1 1-1,-1 1 1,0 1 0,-23-14-1,3 5-192,-1 1 0,-1 3 0,-1 1-1,-1 2 1,0 2 0,-2 1 0,0 3-1,0 2 1,-1 1 0,-49-2 0,-142 7-3233,111 12-1010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196 199 10730,'0'0'8558,"-11"-1"-8329,8 0-215,-4 0 24,0 0 0,1 1 0,-1 0 0,0 0 0,1 0 0,-1 1 0,1 0 0,-1 0 0,1 1 0,-1-1-1,1 1 1,-11 6 0,7-2 328,0 1 0,1 0 0,0 0-1,-11 13 1,17-18-239,0 1-1,1 0 1,0 0-1,-1 0 1,1 0-1,0 0 0,1 0 1,-1 1-1,0-1 1,1 1-1,0-1 1,0 1-1,0 0 1,0-1-1,1 1 1,-1 0-1,1 7 0,1-10-111,0 0 0,0 0-1,0 1 1,0-1-1,0 0 1,0 0-1,0 0 1,0 0 0,0 0-1,1 0 1,-1-1-1,0 1 1,1 0-1,-1-1 1,0 1-1,1-1 1,-1 1 0,1-1-1,-1 0 1,1 1-1,-1-1 1,1 0-1,-1 0 1,1 0 0,-1 0-1,1-1 1,-1 1-1,3-1 1,48-7 705,-40 2-667,0 0 1,0 0-1,0-1 0,-1-1 1,0 0-1,-1-1 1,1 0-1,-2 0 0,1-1 1,7-11-1,12-17 97,34-58-1,-52 80-154,-7 10-6,1 0 1,-1-1-1,-1 1 0,1-1 0,-1 1 1,0-1-1,-1 0 0,1 0 1,-1-1-1,1-7 0,-19 38-426,-1 8 385,-23 52 1,35-72 139,1 0 0,1 0 0,0 1-1,0-1 1,1 1 0,1 0 0,-1 0 0,2 19 0,0-30-83,0 0 0,0 0-1,1 0 1,-1 0 0,0 0-1,0-1 1,1 1 0,-1 0 0,1 0-1,-1 0 1,1 0 0,-1-1-1,1 1 1,-1 0 0,1 0 0,-1-1-1,1 1 1,0 0 0,0-1-1,-1 1 1,1-1 0,0 1-1,0-1 1,0 1 0,0-1 0,-1 1-1,3-1 1,30-1 212,-25-1-149,1 0 0,-1-1 1,0 0-1,0-1 0,11-6 0,-8 1-10,-1 0 0,0 0 0,15-20 0,17-14-503,-42 47 303,1 1-1,-1 0 1,0 0 0,-1 0 0,1 0 0,-1-1 0,-2 10 0,0-1 148,-1-1 69,2 0 1,-1 0-1,1 0 1,1 0-1,0 13 1,2-24-53,-1 0 0,1 0 0,-1 1 1,1-1-1,-1 0 0,1 0 0,0 0 1,0 0-1,-1 0 0,1 0 0,0 0 0,0 0 1,0 0-1,0-1 0,0 1 0,0 0 0,0-1 1,1 1-1,-1 0 0,0-1 0,0 1 1,0-1-1,1 0 0,-1 1 0,0-1 0,0 0 1,1 0-1,-1 0 0,0 0 0,0 0 1,1 0-1,-1 0 0,3-1 0,2 1 106,0-1 0,0 0 0,0 0 0,0 0 0,0 0 0,8-4 0,-6 0-85,1-1 1,-1 0-1,0 0 1,-1-1-1,1 0 1,-1 0-1,-1 0 1,1-1-1,-1 0 1,5-10-1,20-22-1051,-35 87 20,3-44 986,-1 8-110,0 0 1,0-1-1,1 2 1,0 18-1,1-28 41,0 0 1,0-1-1,0 1 0,0-1 0,0 1 0,1 0 0,-1-1 1,1 1-1,-1-1 0,1 1 0,-1-1 0,1 1 1,0-1-1,0 0 0,0 1 0,0-1 0,0 0 0,0 0 1,0 0-1,0 1 0,0-1 0,1 0 0,-1-1 0,0 1 1,1 0-1,-1 0 0,1 0 0,-1-1 0,1 1 0,-1-1 1,1 1-1,-1-1 0,1 0 0,0 0 0,-1 1 1,1-1-1,-1 0 0,1 0 0,0-1 0,-1 1 0,4-1 1,20-4-6289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6598,'0'0'10661,"6"9"-9065,-3-5-1482,-1 0-1,0 0 1,1 0 0,-1 1-1,-1-1 1,1 0 0,-1 1-1,1-1 1,-2 1-1,1 0 1,0-1 0,-1 1-1,0 0 1,0-1 0,0 1-1,0 0 1,-1-1 0,0 1-1,0-1 1,-2 7-1,-10 30 650,-28 96 1789,-33 187 0,73-317-2530,-5 31 93,-1 56-1,16-99 452,0-10-291,-1 0 1,-1 0-1,-1-1 0,0 0 1,-1 0-1,4-21 0,4-11-195,12-31-1177,3 0 0,3 2 0,48-85 0,-73 152 749,1-1-1,0 1 1,0 1 0,1-1-1,1 1 1,15-14-1,-19 20 74,0 0 0,-1-1-1,1 2 1,0-1-1,1 0 1,-1 1-1,0 0 1,1 1-1,-1-1 1,1 1-1,0 0 1,-1 0 0,1 0-1,0 1 1,0 0-1,7 1 1,-11-1 228,0 1 0,0-1 0,0 1 1,0-1-1,0 1 0,0-1 0,-1 1 0,1 0 1,0 0-1,-1 0 0,1 0 0,0 0 0,-1 0 1,1 1-1,-1-1 0,1 0 0,-1 1 0,0-1 1,0 1-1,0 0 0,0-1 0,0 1 0,0 0 1,0 0-1,0-1 0,-1 1 0,1 0 0,-1 0 1,1 0-1,-1 0 0,0 0 0,0 0 0,0 3 1,0-1 129,0 0 1,0 0 0,-1 1-1,0-1 1,0 0 0,0 0-1,0 0 1,0 0-1,-1 0 1,0 0 0,0 0-1,0 0 1,0-1 0,-6 6-1,-12 10 677,-1-2 1,-1 0-1,-1-2 0,-1 0 0,0-2 0,0-1 0,-36 13 0,14-13-1646,52-28-5339,19-11 833,9-10-1884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760 105 9577,'0'0'609,"-7"-8"-444,-55-65 2734,58 70-2673,-1 0 0,0 0-1,0 1 1,0-1 0,0 1 0,0 0 0,-1 1 0,1-1 0,-1 1-1,1 0 1,-1 1 0,1-1 0,-1 1 0,1 0 0,-11 2-1,-10 1-137,-49 12 0,72-15-39,-18 5 28,0 0 0,1 2 0,0 0-1,0 1 1,0 1 0,1 1 0,1 1 0,0 0-1,0 2 1,1 0 0,1 0 0,-21 23-1,6-2-82,1 2-1,2 1 0,-25 43 1,40-58 2,2 1 1,0 0 0,2 1-1,1 1 1,0-1 0,2 1-1,-4 31 1,5-8 1,1 0-1,5 93 0,1-115-18,2 0-1,1-1 0,1 1 1,1-1-1,1-1 0,1 1 0,15 26 1,-6-15-21,84 149-147,-81-152-344,1 0 1,1-2 0,36 37 0,-55-63 523,1-1-1,0 0 1,0 0-1,0 0 1,0-1 0,1 1-1,-1-1 1,1-1-1,0 1 1,-1-1 0,1 0-1,1 0 1,-1-1-1,0 1 1,0-1 0,0-1-1,1 1 1,11-2-1,-10 0 107,1-1 0,0 0-1,0 0 1,-1-1 0,0 0-1,1-1 1,-1 0 0,0 0 0,-1-1-1,1 0 1,-1 0 0,12-10-1,19-25 360,-2-1 0,-1-2 1,-2-2-1,-2 0 0,-2-2 0,35-79 0,-48 89-367,-3 0 0,0 0 1,-3-1-1,-1-1 0,-2 0 0,-1 0 1,-2 0-1,-2-1 0,-2 0 1,-7-56-1,4 75-84,0 0 0,-2 0 0,-1 0 0,-1 0 0,-15-31 0,18 42-21,-1 1-1,0-1 1,-1 1 0,0 1 0,0-1-1,-1 1 1,0 0 0,-1 1 0,0-1-1,0 2 1,0-1 0,-1 1 0,-12-7-1,16 11-164,0 0 0,0 1 0,0-1 0,0 1 0,0 0 0,0 0 0,-1 1 0,-10 0 0,-20 7-4836,17 0-1069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 4805,'-15'6'597,"-6"1"27,0 2 0,0 0 0,1 2 0,1 0 0,0 1 0,0 1 0,-30 27 0,21-8-242,1 2 0,3 0 0,-39 70 0,-41 124 481,86-183-854,3 2 0,1-1-1,2 2 1,3-1 0,-5 64-1,13-86-23,0 0-1,2 0 0,1 0 0,1-1 0,1 1 0,1-1 0,1 0 0,1 0 0,1 0 0,2-1 0,0-1 1,16 27-1,-10-25-93,1 0 1,0-1 0,2-1-1,1-1 1,42 35 0,-54-48 21,1-2-1,1 1 1,-1-1 0,1 0 0,0-1 0,0 0 0,0-1-1,1 0 1,0-1 0,-1 0 0,1 0 0,1-1-1,-1-1 1,0 0 0,0 0 0,0-1 0,1 0 0,11-3-1,-14 0 301,-1 0 0,0 0 0,1-1 0,-1 0-1,-1 0 1,1-1 0,-1 0 0,1-1 0,-2 1-1,1-1 1,-1-1 0,9-10 0,8-11 1008,31-53 0,-50 73-1097,31-52 201,-3-2 0,-4-2-1,-1 0 1,-4-2 0,-2-1 0,-4 0-1,-2-2 1,-4 1 0,-2-2-1,-1-110 1,-9 161-445,0 0 1,-1-1 0,-2 1-1,1 0 1,-2 0-1,-1 1 1,-13-31-1,17 43 31,-1 0-1,0 0 1,-1 0-1,1 0 1,-1 0-1,0 1 1,-1-1 0,1 1-1,-1 0 1,0 1-1,-1-1 1,1 1-1,-1 0 1,1 0-1,-1 1 1,0 0-1,-1 0 1,1 0-1,0 1 1,-1 0-1,0 0 1,1 0-1,-1 1 1,-12-1 0,10 3-3312,2 4-1932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8392,'12'0'278,"213"-11"1236,222-40 1,-140 12-920,1447-74 3511,-1688 111-4032,514-39 3503,-567 39-3289,-11 2-201,0 0-1,1 0 0,-1-1 1,1 1-1,-1-1 0,0 0 0,0 1 1,1-1-1,-1 0 0,0 0 1,3-2-1,-40-1 1152,15 4-1424,1 0 0,0 2 0,-28 6 0,35-5-1634,0 0 0,0 2 1,-19 9-1,19-7-3673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50 9577,'0'0'5274,"-9"-8"-4003,-36-34 1446,60 52-2567,-1-1-1,2-1 1,-1-1-1,1 0 1,0-1-1,1 0 1,-1-1-1,1-1 1,26 2-1,23 0-99,79-2-1,-40-3 124,259 22-109,46 1 176,-14-15-89,618 21 24,487-48 167,-759-34 125,425-38-315,-1121 88-398,-68 22 551,14-16-411,-13 7-969,6-9-4812,9-3-1069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1537,'0'0'12989,"8"-1"-12391,416-14 1878,-163 9-2102,1639 28 2119,-1438-3-2152,114 8-9,-560-25-838,-14-2 142,0 1 0,0-1 0,0 1 0,0-1 1,0 0-1,0 0 0,1 0 0,-1 0 0,0 0 0,0-1 0,0 1 0,0-1 0,0 1 0,0-1 0,0 0 0,0 1 0,0-1 1,2-2-1,5-6-5252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2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69 209 5990,'0'0'1366,"-9"-2"-309,-45-5-496,54 7-491,0 0 1,0 0-1,-1 0 1,1 0 0,0 0-1,0 0 1,0 0-1,-1 0 1,1 0-1,0 0 1,0 0-1,0 0 1,-1 0-1,1 0 1,0 0-1,0-1 1,0 1-1,-1 0 1,1 0 0,0 0-1,0 0 1,0 0-1,0-1 1,-1 1-1,1 0 1,0 0-1,0 0 1,0 0-1,0-1 1,0 1-1,0 0 1,0 0 0,0 0-1,-1-1 1,1 1-1,0 0 1,0 0-1,0-1 1,0 1-1,0 0 1,0 0-1,0 0 1,0-1-1,0 1 1,0 0-1,1 0 1,-1 0 0,0-1-1,0 1 1,0 0-1,0 0 1,0 0-1,0-1 1,0 1-1,0 0 1,1 0-1,-1 0 1,0 0-1,0-1 1,0 1 0,0 0-1,1 0 1,-1 0-1,0 0 1,0 0-1,0 0 1,0-1-1,1 1 1,-1 0-1,17-8 1260,261 4-580,-145 7-688,936-20 1491,-850 17-1109,1793 19 1626,-1290 11-1383,412 7-493,1367-110-34,-2396 65-149,408-34 223,-9-34-20,-485 73-174,-13 2-15,0 1 1,0-1-1,0-1 1,0 1-1,0-1 1,-1 0 0,1 0-1,-1-1 1,1 1-1,5-5 1,-65 3 251,31 4-470,-30-1-4915,42-2 400,4-13-4010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2036 4773,'0'0'5573,"12"-6"-4628,185-115 1446,-107 62-1809,2 5 0,133-58 0,202-45-373,32-13 297,409-158 958,-203 80-509,758-320 1415,-876 361-32,-529 202-1945,-34 4-8153,-3 1-1032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12236,'0'0'9844,"12"-3"-8045,-2 1-1557,-1 0 0,0-1 0,0 0 0,0-1 0,-1 0 0,1 0 1,-1-1-1,0 0 0,0 0 0,-1-1 0,1 0 0,-1-1 0,8-9 0,-3 3 62,-2-1-1,0 0 0,15-28 0,-22 36-242,0 0 0,0-1-1,-1 1 1,0-1 0,0 0 0,0 0 0,-1 0 0,0 0 0,-1 0 0,1 0 0,-2-14 0,1 20-63,-1 0 1,1 0 0,0-1-1,0 1 1,-1 0 0,1 0-1,-1 0 1,1 0 0,-1 0-1,0 0 1,1 0 0,-1 0-1,0 0 1,1 0 0,-1 0-1,0 0 1,0 1 0,0-1-1,0 0 1,0 0 0,0 1-1,0-1 1,0 1 0,0-1-1,0 1 1,-1 0 0,1-1-1,0 1 1,0 0 0,0 0-1,0-1 1,-1 1 0,1 0-1,0 0 1,0 0 0,0 1-1,-1-1 1,1 0 0,0 0-1,-2 1 1,-1 0-28,0 1 0,0-1 0,-1 1 0,1-1 0,1 1 0,-1 0 0,0 1 0,0-1 0,1 1 0,-4 3 0,-5 6 10,0 2 1,2-1-1,-1 2 0,2-1 1,0 1-1,1 1 0,0-1 0,1 2 1,1-1-1,1 0 0,0 1 1,1 0-1,-3 29 0,7-43 2,0-1 0,0 0 1,0 0-1,0 0 0,0 1 0,0-1 0,1 0 0,-1 0 0,1 0 0,0 0 0,-1 0 0,1 0 0,0 0 0,0 0 0,0 0 0,1 0 0,-1 0 0,0 0 1,1-1-1,-1 1 0,1-1 0,-1 1 0,1-1 0,0 1 0,0-1 0,0 0 0,0 0 0,0 0 0,0 0 0,0 0 0,0 0 0,0-1 0,0 1 0,0-1 1,0 0-1,0 1 0,1-1 0,-1 0 0,0 0 0,0 0 0,0 0 0,1-1 0,-1 1 0,3-2 0,6 1 23,0-2 0,0 0 0,-1 0 0,1-1-1,-1 0 1,0 0 0,16-11 0,-13 6 20,0 0 1,-1-1-1,0 0 0,-1-1 0,0 0 1,0-1-1,-1 0 0,-1-1 1,0 0-1,-1-1 0,0 1 0,9-26 1,-27 108-428,9-65 417,0 1-1,1 0 1,-1 0 0,1 0-1,0-1 1,0 1-1,1 0 1,1 6-1,-2-10-6,1 0-1,0 0 1,-1 0-1,1 0 0,0 0 1,0 0-1,0 0 0,0 0 1,0 0-1,0 0 1,0-1-1,0 1 0,0 0 1,0-1-1,1 1 0,-1-1 1,0 1-1,0-1 1,1 1-1,-1-1 0,0 0 1,0 0-1,1 1 0,-1-1 1,0 0-1,1 0 0,-1-1 1,0 1-1,1 0 1,-1 0-1,0-1 0,3 0 1,14-3 112,0-1 0,-1-2-1,0 1 1,0-2 0,0 0 0,-1-1 0,21-15 0,-17 11-92,1 0 0,0 2 0,34-13 0,-55 23-32,1 1-1,0-1 0,0 1 1,0-1-1,0 1 0,0-1 1,0 1-1,-1 0 0,1 0 1,0-1-1,0 1 0,0 0 0,0 0 1,0 0-1,0 0 0,0 0 1,0 0-1,0 0 0,0 1 1,0-1-1,0 0 0,0 1 1,0-1-1,0 0 0,-1 1 1,1-1-1,0 1 0,0-1 0,0 1 1,-1-1-1,1 1 0,0 0 1,0-1-1,-1 1 0,1 0 1,-1 0-1,1 0 0,-1-1 1,1 1-1,-1 0 0,1 1 0,0 4-1,-1 0-1,1 1 0,-1-1 0,-1 0 0,1 0 0,-2 7 0,1-9 22,0-1-1,0 1 1,1 1-1,0-1 1,0 0-1,0 0 0,0 0 1,0 0-1,1 0 1,0 0-1,2 7 1,-2-10 15,0 0 0,0-1 0,0 1 0,0 0 0,0-1 0,0 1 0,0-1 0,1 1 0,-1-1 0,0 1 0,0-1 0,0 0 0,1 0 0,-1 0 0,0 1 0,0-1 0,1 0 0,-1-1 0,0 1 0,0 0 0,1 0 0,-1 0 0,0-1 0,2 0 0,35-12 738,-28 8-690,-7 4-108,-1 0 1,1 0 0,0 0-1,-1 1 1,1-1 0,0 0-1,0 1 1,-1 0 0,1 0-1,0 0 1,0 0 0,0 0 0,0 0-1,-1 1 1,6 1 0,-7-1-257,0 0 1,0 0 0,1 0 0,-1 0 0,0 1 0,0-1 0,0 0-1,-1 1 1,1-1 0,0 0 0,0 1 0,-1-1 0,1 1 0,-1 0-1,1-1 1,-1 1 0,0-1 0,1 1 0,-1 0 0,0-1-1,0 1 1,0-1 0,0 1 0,-1 0 0,1-1 0,-1 3 0,-2 2-5738,-5-5-5461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16656,'0'0'10249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11050,'0'0'13400,"-9"14"-13203,-3 9-9,0 1 0,1 1 0,2-1-1,0 2 1,-7 37 0,5 11 518,3 0 1,2 89-1,11-146-782,-1-17-661,-2-9-660,-4-45-5468,-7 12 347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5830,'-1'10'5333,"-4"12"-2692,0 0 0,-13 35 0,-9 29 1794,26-80-4322,-1-1 0,1 0 0,0 0 0,1 1 0,0-1 0,-1 1 0,2-1 0,-1 0 0,2 9 0,-1-13-81,-1 1-1,1-1 1,0 0 0,0 1 0,0-1 0,0 0-1,0 1 1,0-1 0,0 0 0,1 0-1,-1 0 1,0 0 0,1 0 0,-1 0-1,0-1 1,1 1 0,-1 0 0,1-1-1,0 1 1,-1-1 0,1 1 0,-1-1 0,1 0-1,0 0 1,-1 0 0,1 1 0,0-2-1,-1 1 1,1 0 0,-1 0 0,1 0-1,0-1 1,1 0 0,2 0-20,-1-1 0,0 0 1,0 0-1,0 0 0,0 0 0,0-1 1,0 1-1,-1-1 0,1 0 0,-1 0 0,0 0 1,0-1-1,0 1 0,0-1 0,-1 1 0,1-1 1,-1 0-1,0 0 0,0 0 0,2-6 1,0 0-261,0-1 0,0 0 0,-1 0 0,0 0 0,-1 0 0,2-24 0,-4 32-67,-1-1-1,1 0 0,0 1 1,-1-1-1,0 1 0,0-1 1,0 1-1,-3-6 0,4 8 213,0 0-1,-1 0 1,1 0-1,-1 1 1,0-1-1,1 0 0,-1 1 1,1-1-1,-1 1 1,0-1-1,0 0 1,1 1-1,-1-1 0,0 1 1,0 0-1,0-1 1,1 1-1,-1 0 1,0-1-1,0 1 0,0 0 1,0 0-1,0 0 1,0 0-1,0 0 1,1 0-1,-1 0 0,0 0 1,0 0-1,0 0 1,0 1-1,0-1 1,0 0-1,0 1 0,1-1 1,-1 0-1,0 1 1,0-1-1,1 1 1,-1-1-1,-1 2 0,0-1 86,1 0-1,-1 0 0,1 0 0,0 1 0,-1-1 0,1 0 0,0 1 0,0-1 1,-1 1-1,1-1 0,0 1 0,1 0 0,-1-1 0,0 1 0,0 0 0,1 0 0,-1 0 1,1 0-1,-1-1 0,1 1 0,0 0 0,0 0 0,0 0 0,0 0 0,0 0 1,0 0-1,1 0 0,-1-1 0,1 1 0,-1 0 0,1 0 0,0 0 0,-1-1 0,1 1 1,0 0-1,0-1 0,0 1 0,0-1 0,2 3 0,1 1-1,0 0 0,0 0 0,1 0 0,-1 0-1,1-1 1,0 0 0,0 0 0,1 0 0,-1-1 0,10 5 0,5-1 7,0-2 1,0 0-1,1-1 1,-1-1 0,1-1-1,0-1 1,0-1 0,39-4-1,-47 3 68,1-1 1,-1-1-1,0 0 0,0-1 0,0 0 0,0-1 0,-1-1 0,0 0 0,0 0 0,0-1 0,-1-1 1,0 0-1,0 0 0,12-15 0,-20 20 39,0-1 0,0 0 0,-1 0 0,1-1 0,-1 1 0,0 0 0,0-1 0,-1 1 1,2-7-1,-3 10-73,1-1 1,-1 1 0,0 0 0,0 0 0,0 0 0,1-1 0,-1 1-1,0 0 1,-1 0 0,1 0 0,0-1 0,0 1 0,0 0 0,-1 0-1,1 0 1,-1 0 0,1 0 0,-1 0 0,1 0 0,-1 0 0,0 0-1,1 0 1,-1 0 0,0 0 0,0 0 0,0 0 0,0 0 0,0 1-1,1-1 1,-1 0 0,-1 1 0,1-1 0,0 1 0,0-1 0,0 1 0,0-1-1,0 1 1,0 0 0,-3-1 0,-8 1 135,0 0 1,0 0-1,-1 1 1,1 0-1,0 2 0,0-1 1,0 1-1,0 1 1,1 0-1,-1 0 0,1 1 1,0 1-1,1 0 1,-1 1-1,1 0 0,-11 10 1,12-11 102,0 2 0,1-1 0,0 1 0,0 1 0,1-1 0,0 1 0,0 1 0,1-1 0,0 1 0,1 0 0,0 0 0,1 1 0,0-1 0,0 1 0,1 0 0,1 0 0,-3 22 0,5-31-236,0 0 0,0 1 0,1-1 0,-1 0 0,0 0 0,1 0 0,-1 0 0,1 0 0,0 0 0,0 0 0,-1 0 1,1 0-1,1 0 0,-1 0 0,0-1 0,0 1 0,1 0 0,-1-1 0,1 1 0,-1-1 0,1 0 0,0 1 0,2 1 0,1-1 81,0 0-1,-1 0 1,1-1 0,0 1 0,0-1 0,0 0-1,1-1 1,-1 1 0,9-1 0,1-1 120,1 0 1,-1-1 0,0-1 0,0 0-1,28-11 1,-25 6-198,0 0-1,-1-2 1,0 0-1,-1-1 1,0 0-1,26-26 1,-34 30-494,-1-2 1,0 1 0,-1-1 0,0 0 0,10-18-1,-13 20-446,-1 0 0,1 0 1,-1 0-1,0 0 0,-1 0 0,0-1 0,0 1 0,0 0 0,-2-11 0,-2-10-7672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11275,'0'0'13420,"78"-26"-12170,-35 20-161,4 2-513,6 0-416,0 3-96,-2 1-64,-6 0-961,-8 0-1601,-8 0-1666,-10 1-2755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10218,'0'0'9288,"59"9"-7430,-23-9-64,7 0-833,2 0-769,2 0-160,1 0-416,-11 0-2179,-1 4-2594,-6 0-4612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2947,'0'0'9086,"-7"10"-4810,2-2-3762,-29 52 3047,32-56-3308,0 0 0,0 1 0,1 0 0,-1-1 1,1 1-1,0 0 0,1 0 0,-1 0 0,1 0 0,0-1 0,0 1 0,1 0 0,1 9 0,-1-13-222,0 1 1,0-1-1,0 1 1,0-1-1,0 0 1,0 0-1,1 1 1,-1-1 0,0 0-1,1 0 1,-1 0-1,1-1 1,-1 1-1,1 0 1,0-1-1,-1 1 1,1 0-1,-1-1 1,1 0-1,0 1 1,0-1 0,-1 0-1,1 0 1,0 0-1,2 0 1,48-6 1214,-37 1-1024,1 0 0,-1-2 1,0 0-1,18-11 1,-23 11-219,1 1 1,0 0 0,0 0-1,0 1 1,1 1 0,-1 0-1,1 1 1,0 0-1,21-2 1,-32 5-10,0 1 0,0-1 0,0 1 0,0 0 0,0-1 0,0 1 0,0 0 0,0 0 0,0-1 0,-1 1 0,1 0 0,0 0-1,0 0 1,-1 0 0,1 0 0,-1 0 0,1 0 0,-1 0 0,1 0 0,-1 1 0,0-1 0,1 0 0,-1 0 0,0 0 0,0 0 0,0 1 0,0-1 0,0 0 0,0 0 0,0 1 0,-1 51 39,1-38 61,-1-13-48,1-1-1,0 0 0,0 1 1,0-1-1,0 0 0,0 1 1,1-1-1,-1 0 0,0 1 1,0-1-1,1 0 0,-1 1 1,1-1-1,0 0 0,-1 0 1,1 1-1,0-1 0,-1 0 1,3 2-1,-2-3 25,1 1 0,0-1 0,-1 1 0,1-1 0,0 0 1,-1 0-1,1 1 0,0-1 0,-1 0 0,1-1 0,0 1 0,0 0 0,-1 0 0,1-1 0,-1 1 1,3-2-1,10-2 131,0-2 0,-1 1 0,0-2 0,20-12 1,-24 12-345,-1 2 0,2-1 0,-1 1 0,0 1 0,1 0 0,0 0 0,0 1 1,0 0-1,1 1 0,17-2 0,-26 4 100,-1 1 0,0-1 0,0 1 0,0 0 0,1 0 0,-1-1 0,0 1 0,0 0 0,0 0 0,0 0 0,-1 0 0,1 0 0,0 1 0,0-1 0,0 0 0,-1 0 0,1 0 0,-1 1 0,1-1 0,-1 0 0,0 1 0,1-1 0,-1 0 0,0 1 0,0-1 0,0 0 0,0 1 0,0-1 0,0 3 0,6 21-768,-6-24 754,1-1-1,-1 1 1,0-1-1,1 1 1,-1-1-1,0 0 0,1 1 1,-1-1-1,1 0 1,-1 1-1,1-1 0,-1 0 1,0 0-1,1 1 1,-1-1-1,1 0 1,0 0-1,-1 0 0,1 0 1,-1 1-1,1-1 1,-1 0-1,1 0 0,-1 0 1,1 0-1,-1 0 1,1-1-1,-1 1 1,1 0-1,-1 0 0,1 0 1,-1 0-1,1-1 1,-1 1-1,1 0 1,-1 0-1,1-1 0,0 1 1,13-18-5046,-11 12 2837,10-13-7083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13613,'0'0'7351,"-9"13"-5114,-8 14-1570,1 1 0,1 1 1,1 0-1,2 1 0,1 0 0,-8 36 1,13-21-574,2 0 0,2 49 1,2-92-88,0 0 1,0 0-1,0 0 1,0-1-1,0 1 1,0 0 0,0 0-1,1 0 1,-1-1-1,1 1 1,-1 0-1,1-1 1,0 1-1,0 0 1,0-1 0,0 1-1,0-1 1,0 1-1,0-1 1,0 0-1,2 3 1,-1-4 23,0 1 0,-1-1 0,1 1 0,0-1 0,-1 1 0,1-1 0,0 0 0,-1 0 0,1 0 0,0 0 0,-1 0 0,1 0 0,0-1 0,-1 1 0,1 0 0,0-1 0,-1 1 0,3-2 0,5-2 129,0 0 1,-1-1-1,1-1 1,-1 1 0,0-1-1,9-10 1,33-36-800,75-106 1,-116 146 25,-2 7-1924,-16 21-14966</inkml:trace>
  <inkml:trace contextRef="#ctx0" brushRef="#br0" timeOffset="1">180 396 8200,'0'0'11467,"-17"49"-8360,17-36-1250,0-2-896,4-3-640,9-2-225,6-3 32,4-3-897,5 0-768,2-10-2051,-3-11-3170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10954,'0'0'7485,"-9"13"-5702,-4 7-1214,1-1 1,0 2-1,2-1 1,0 2-1,-10 35 0,10-16-65,1 1-1,3 0 0,1 0 1,2 0-1,2 1 0,5 42 1,-4-85-501,0 1 1,0-1-1,0 1 1,0-1-1,0 1 0,0-1 1,0 1-1,0-1 1,0 1-1,0-1 1,0 1-1,1-1 1,-1 0-1,0 1 1,0-1-1,0 1 0,1-1 1,-1 0-1,0 1 1,1-1-1,-1 1 1,0-1-1,1 0 1,-1 0-1,0 1 1,1-1-1,-1 0 0,1 1 1,-1-1-1,0 0 1,1 0-1,-1 0 1,1 0-1,-1 0 1,1 1-1,-1-1 1,1 0-1,0 0 1,0-1-2,0 1 0,-1 0 1,1-1-1,0 1 0,0-1 1,-1 1-1,1-1 0,0 1 1,-1-1-1,1 0 1,0 1-1,-1-1 0,1 0 1,-1 0-1,1 1 0,-1-1 1,0 0-1,1 0 0,-1 0 1,0 1-1,1-3 1,5-26-659,-1 0 0,-1-1 1,-1 0-1,-2-32 1,-3 49 6,-1 23 325,1 25 544,3-33-179,1 1 0,-1-1 0,0 0 0,1 0 0,-1 1 0,1-1 0,0 0 0,-1 0 0,1-1 0,0 1 0,0 0 0,0-1-1,1 1 1,-1-1 0,0 1 0,0-1 0,1 0 0,-1 0 0,1 0 0,-1-1 0,1 1 0,-1 0 0,1-1 0,0 0 0,-1 0 0,5 0 0,7 2 351,1-2 0,-1 0 0,20-3 1,-18 0-262,0-2-1,0 1 1,-1-2 0,1 0 0,-1-1 0,-1-1 0,1 0 0,-1-1 0,-1 0 0,0-2 0,0 1 0,-1-1 0,0-1 0,-1 0 0,0-1-1,-1 0 1,0 0 0,7-17 0,-15 21-245,-12 18-16,-15 24 17,17-20 207,1 0 0,0 1-1,1 0 1,1 0 0,0 1 0,1-1 0,0 1 0,1 0 0,-1 25 0,4-38-79,0-1-1,1 1 1,-1 0-1,0-1 1,1 1-1,-1 0 1,1-1-1,0 1 0,-1-1 1,1 1-1,0-1 1,0 1-1,0-1 1,0 0-1,0 1 1,0-1-1,0 0 1,1 0-1,-1 0 1,0 0-1,1 0 1,-1 0-1,1 0 1,-1 0-1,1-1 1,-1 1-1,1-1 1,-1 1-1,1-1 1,0 1-1,-1-1 1,1 0-1,0 0 0,-1 0 1,1 0-1,0 0 1,2 0-1,1 0-25,0-1 0,0 1 0,0-1 0,-1 0 0,1 0 0,0 0 0,0 0-1,-1-1 1,1 0 0,-1 0 0,0 0 0,6-4 0,-6 2-395,1-1 0,-1 1 0,0-1-1,0 0 1,-1 0 0,0 0 0,1 0 0,-2-1 0,5-10 0,7-31-6621,-1-5-6164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14958,'0'0'8744,"0"50"-9801,15-46-4612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6438,'0'0'16261,"-8"-3"-15460,6 1-766,0 1 0,0 0 0,0 0 0,0 0 1,0 1-1,0-1 0,0 0 0,0 1 0,0-1 1,0 1-1,0 0 0,-1 0 0,1 0 0,0 0 1,0 0-1,0 0 0,0 0 0,-1 1 0,1-1 1,0 1-1,0 0 0,0 0 0,0-1 0,0 1 1,0 0-1,1 1 0,-1-1 0,0 0 0,0 0 1,1 1-1,-1-1 0,1 1 0,-1 0 1,1-1-1,0 1 0,-2 3 0,-3 1 41,1 0 0,1 0 0,-1 0 0,1 1 0,1 0-1,-1 0 1,1 0 0,0 0 0,0 1 0,1-1 0,0 1 0,1-1 0,-2 12-1,4-18-62,0 0-1,0 0 1,0 0 0,0 0-1,0 0 1,0 0-1,0 0 1,0 0-1,1 0 1,-1 0-1,0-1 1,0 1-1,1-1 1,-1 1-1,1-1 1,-1 1-1,0-1 1,1 0-1,-1 1 1,1-1-1,-1 0 1,1 0-1,-1 0 1,1 0-1,-1-1 1,1 1-1,2-1 1,46-5 608,25-24-166,-64 25-432,0-1-1,1 2 1,-1-1-1,1 2 1,0-1-1,0 2 1,23-3-1,-34 5-22,0 0-1,0 0 0,-1 0 1,1 0-1,0 0 0,0 0 1,0 0-1,0 0 1,-1 0-1,1 1 0,0-1 1,0 0-1,0 1 0,-1-1 1,1 1-1,0-1 0,-1 1 1,1-1-1,0 1 1,-1-1-1,1 1 0,0 0 1,-1-1-1,1 1 0,-1 0 1,1-1-1,-1 1 0,0 0 1,1 0-1,-1 0 1,2 30 173,0 2 247,-1-32-398,-1 0-1,1-1 1,-1 1 0,1 0-1,0 0 1,-1 0-1,1-1 1,0 1 0,0 0-1,0-1 1,-1 1-1,1 0 1,0-1 0,0 1-1,0-1 1,0 0 0,0 1-1,0-1 1,0 0-1,0 1 1,0-1 0,0 0-1,0 0 1,0 0-1,0 0 1,0 0 0,0 0-1,0 0 1,0 0 0,2-1-1,9-2 249,0 0 0,0-1 0,0-1 0,0 0 0,-1-1 0,0 0 0,0 0 0,12-10 0,35-18-217,-52 31-70,0 0 1,0 0-1,0 1 1,0 0-1,0 0 1,0 1-1,1-1 1,-1 2-1,0-1 1,1 0-1,8 2 1,-14-1 4,0 1 1,0 0-1,0-1 1,0 1-1,0 0 1,0 0-1,0 0 1,0 0-1,0 0 1,-1 0-1,1 0 1,0 0-1,-1 0 1,1 1-1,-1-1 1,1 0-1,-1 0 1,1 0-1,-1 1 1,0-1-1,0 0 1,0 0-1,0 1 1,0-1-1,0 0 0,0 2 1,0 46 41,-1-34 59,1-15-98,0 1 1,0 0-1,0 0 1,0 0-1,0 0 0,1 0 1,-1-1-1,0 1 1,0 0-1,1 0 1,-1 0-1,1-1 1,-1 1-1,1 0 0,-1 0 1,1-1-1,-1 1 1,1 0-1,0-1 1,-1 1-1,1-1 0,0 1 1,-1-1-1,1 1 1,0-1-1,0 0 1,0 1-1,-1-1 1,1 0-1,0 1 0,0-1 1,0 0-1,0 0 1,0 0-1,1 0 1,14-4-6080,-2-7-3366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12684,'11'-1'2616,"9"0"-1671,0 1 0,-1 1-1,1 1 1,0 1 0,33 8 0,-46-9-851,-1 0 1,0 1-1,1 0 0,-1 0 0,-1 0 1,1 1-1,0-1 0,-1 1 0,0 1 0,5 4 1,-7-6-95,-1 0 1,1 1-1,-1-1 1,0 1-1,0 0 1,0 0 0,0 0-1,-1 0 1,0 0-1,1 0 1,-2 0-1,1 0 1,0 0-1,-1 1 1,0-1-1,0 0 1,0 7 0,-2-4 51,1-1 1,-1 1-1,0-1 1,0 1 0,-1-1-1,0 0 1,0 0 0,0 0-1,-1 0 1,0-1 0,0 0-1,-6 7 1,-11 10 270,-35 27 1,28-25-97,16-13-75,-5 3 33,2 1 0,-19 22 0,31-34-184,0 1 1,0 0-1,0 0 1,1 1-1,-1-1 1,1 0-1,0 1 1,0-1-1,1 1 0,0 0 1,-1 0-1,2-1 1,-1 1-1,0 0 1,1 0-1,0 5 1,1-8 21,-1 0 1,1 0 0,-1 0 0,1 0 0,0 0-1,0 0 1,0 0 0,0 0 0,0-1-1,1 1 1,-1 0 0,0-1 0,1 1-1,-1-1 1,1 0 0,0 1 0,-1-1 0,1 0-1,0 0 1,0 0 0,0 0 0,0 0-1,0 0 1,0-1 0,0 1 0,0-1 0,3 1-1,8 1 430,-1 0 0,1-1-1,18-1 1,-20 0-137,60-2 1079,106-16 0,-104 5-1787,95-29 1,-164 40 192,-1 2-147,0-1 0,-1 1 0,1-1 0,-1 0 0,1 0 1,-1 0-1,0 0 0,1-1 0,-1 1 0,0-1 0,0 1 0,0-1 0,0 0 0,0 1 0,2-4 0,-2-8-6113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13325,'0'0'8167,"64"29"-6117,-28-19-544,7-2-545,4-1-417,0 0-416,0-1 0,-5-3-192,-8-3-1665,-4 0-2371,-9 0-5990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7687,'1'11'3775,"34"214"5354,-26-188-8127,1 0 1,2 0-1,1-1 0,22 41 1,-35-75-882,1 0 0,0 0 1,0 0-1,0 0 0,1 0 1,-1 0-1,0 0 0,1-1 1,-1 1-1,1 0 0,0-1 0,-1 1 1,1-1-1,0 0 0,0 1 1,0-1-1,0 0 0,0 0 0,0 0 1,0-1-1,1 1 0,-1 0 1,0-1-1,0 1 0,1-1 1,2 0-1,-1-1 68,0 0 1,-1 0-1,1 0 1,-1-1-1,1 1 1,-1-1-1,1 0 1,-1 0 0,0 0-1,0-1 1,0 1-1,0-1 1,-1 0-1,5-4 1,11-16 27,0 0-1,-2-1 1,-1-1 0,17-35 0,38-112-228,-6 13-1126,-54 145-1253,-10 15 2143,0-1 1,1 0-1,-1 0 1,1 0-1,-1 0 1,0 0-1,0 1 0,1-1 1,-1 0-1,0 0 1,1 0-1,-1 1 1,0-1-1,0 0 0,1 0 1,-1 1-1,0-1 1,0 0-1,0 1 1,1-1-1,-1 0 1,0 1-1,0-1 0,0 0 1,0 1-1,0-1 1,0 0-1,0 1 1,0-1-1,0 1 0,0-1 1,0 0-1,0 1 1,5 11-6256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14253,'2'-3'3649,"-2"9"-1566,-7 20-1092,-13 38-1041,-7 5 866,13-38-294,2 0 0,1 1 0,-11 59 1,21-89-514,1 1 1,0-1 0,0 1 0,0-1 0,0 1 0,0-1 0,1 1 0,-1-1-1,1 1 1,-1-1 0,1 1 0,0-1 0,0 1 0,0-1 0,0 0 0,0 0-1,1 1 1,-1-1 0,1 0 0,0 0 0,-1 0 0,1-1 0,0 1-1,0 0 1,0-1 0,0 1 0,0-1 0,1 0 0,-1 0 0,0 1 0,0-1-1,1-1 1,-1 1 0,5 1 0,9 1 13,0 0 1,0-1-1,1-1 0,24-1 0,-5 0 1,-2 2-40,58 11 0,-83-12-40,0 1-1,0 1 1,-1 0-1,1 0 1,-1 1-1,1 0 1,-1 0-1,0 1 1,-1 0-1,1 0 1,11 12-1,-16-15 73,-1 0 0,0 1 0,0-1 0,-1 1 0,1-1 0,0 1 0,-1 0 0,1-1 0,-1 1 0,0 0 0,0 0 0,0 0 0,-1 0 0,1 0 0,-1 0 0,1 0 0,-1 0 0,0 1 0,0-1 0,0 0 0,-1 0 0,1 0 0,-1 0 0,0 0 0,0 0 0,0 0 0,0 0 0,0 0 0,-1-1 0,1 1-1,-1 0 1,1-1 0,-1 1 0,0-1 0,0 0 0,-1 1 0,1-1 0,0 0 0,-3 2 0,-9 6 465,1 0 0,-1 0-1,-1-1 1,1-1 0,-31 12 0,24-12 15,0 0 1,0-2 0,-1 0-1,0-1 1,-24 1 0,39-5-471,1 0 1,0-1-1,0 0 0,0 0 1,0-1-1,0 1 1,0-1-1,0-1 0,0 1 1,0-1-1,0 0 1,0 0-1,1-1 1,-1 0-1,1 0 0,-1 0 1,1 0-1,0-1 1,1 0-1,-1 0 0,1 0 1,0-1-1,-5-6 1,4 3-266,0 0 0,1 0 0,0 0 0,1 0 1,0-1-1,0 0 0,1 0 0,0 0 0,-1-13 1,2 19-19,1 1 1,0-1-1,0 1 1,1-1-1,-1 1 1,0-1-1,1 1 1,0-1-1,-1 1 1,1-1-1,0 1 1,0 0 0,0-1-1,1 1 1,-1 0-1,0 0 1,1 0-1,0 0 1,-1 0-1,1 0 1,0 0-1,0 1 1,0-1-1,0 1 1,0-1-1,0 1 1,1 0 0,-1 0-1,0 0 1,1 0-1,-1 0 1,1 1-1,-1-1 1,0 0-1,1 1 1,0 0-1,-1 0 1,3 0-1,30-1-3746,4 1-706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2562 294 7944,'-11'-11'1622,"-29"-28"-37,-2 2-1,-1 1 0,-50-31 0,59 50-1352,0 1 0,-1 2 0,0 1 0,-2 2 1,1 2-1,-1 1 0,0 1 0,-1 3 0,1 1 0,-1 1 0,-50 5 0,-5 6-263,1 4-1,0 4 0,-126 40 1,119-26 38,2 4 0,1 5 1,2 4-1,2 4 1,3 3-1,-92 71 1,123-77-2,1 2 0,3 3 0,2 2 0,2 2 0,3 2 0,2 3 0,3 1 0,2 2 0,-43 93 0,69-124-26,1 1 0,2 0 0,1 1 0,2 0 0,1 0 0,1 1 0,-1 58 0,7-67 6,2-1 1,0 1-1,1-1 1,2 0 0,0 0-1,2-1 1,0 0 0,2 0-1,0 0 1,2-1 0,20 31-1,-2-10 12,3-2-1,1-1 1,2-1-1,2-2 1,1-2-1,2-1 0,1-2 1,2-2-1,1-2 1,1-2-1,92 39 1,-57-35 8,1-4 0,2-3-1,0-4 1,1-4 0,0-3 0,131 0 0,-103-11 49,0-5 1,157-25-1,-200 16-23,-1-3 0,0-3 0,-2-3 0,0-3 0,67-35 0,-92 38 1,-2-1 0,0-2 0,-1-2 0,-2-1 0,-1-2 0,-1-1 0,-2-2 0,-1-1 1,-2-2-1,-1-1 0,-2-1 0,-1-1 0,-2-1 0,33-81 0,-16 1 301,-6-1 1,-4-1-1,-6-2 0,11-173 0,-32 258-231,-1 0-1,-2-1 1,-2 1-1,-1 0 1,-3 0 0,-9-39-1,9 59-84,0 0 0,-2 0 1,0 1-1,-1 0 0,0 1 0,-2 0 0,0 0 0,-1 1 0,0 0 0,-1 1 0,-1 1 0,0 0 1,-30-21-1,18 19-139,0 0 0,-1 2 1,0 1-1,-1 1 0,-1 1 1,0 1-1,0 2 0,-52-7 0,-15 4-1215,-142 1 0,79 13-1803,-192 27 1,59 12-4299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9321,'0'0'2557,"-1"-9"326,0 4-2100,-2-28 1147,2 5 5035,-1 50-5891,0 1-1,-11 38 1,-1 8-734,-25 259-115,34-187-4817,9-165-8919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12172,'0'0'10174,"9"1"-9522,85 15 523,-55-7-1002,62 4 0,-27-12-601,-1 0-3879,-74-1 2676,1 1 1427,0-1 0,0 0 0,0 0 0,0 0 1,0 0-1,0 0 0,0 1 0,0-1 0,0 0 0,0 0 0,0 0 0,0 0 1,0 0-1,0 1 0,0-1 0,0 0 0,0 0 0,0 0 0,0 0 0,1 0 0,-1 0 1,1 1-1428,-15 4-946,-7-1-2239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2883,'0'0'3811,"-72"31"-63,44-16-897,9 0-257,10-1-64,7-2-736,2-3-737,6-2-192,13-3 256,9-3 320,4-1-448,7 0-544,5 0-353,-3 1 0,-1 7-1153,-4 3-1858,-18 2-2722,-6 4-3588</inkml:trace>
  <inkml:trace contextRef="#ctx0" brushRef="#br0" timeOffset="1">0 419 12684,'0'0'8904,"51"15"-6950,-21-15-929,8-3-801,2-4-192,3-3-1217,-3 0-2242,-5-1-3491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10826,'0'0'5034,"10"-7"-3197,-2 1-1565,0 1 0,0 0 1,1 0-1,0 1 0,0 0 0,1 0 1,-1 1-1,0 1 0,1-1 0,17-1 1,-26 4-232,15-2 235,-1 1 1,1 1-1,0 0 0,29 5 1,-41-4-260,-1-1-1,0 1 1,1 0-1,-1 0 1,0 1 0,0-1-1,0 1 1,0 0 0,0-1-1,0 1 1,0 0 0,0 1-1,-1-1 1,1 0-1,-1 1 1,0 0 0,0-1-1,0 1 1,0 0 0,0 0-1,0 0 1,-1 0 0,1 0-1,-1 1 1,0-1-1,0 0 1,0 1 0,0 6-1,0-1 425,0 1 0,-1-1 0,0 1 0,-1 0-1,0-1 1,-1 0 0,1 1 0,-2-1 0,1 0-1,-1 0 1,-1 0 0,0 0 0,-6 11 0,4-18 1012,3-12-859,2-22-560,1 22 57,-9-102 4,-1-24-505,11 135 384,-1 0-1,0 1 0,1-1 1,-1 0-1,0 1 0,1-1 1,-1 1-1,1-1 0,-1 0 1,1 1-1,-1-1 0,1 1 1,-1-1-1,1 1 0,0 0 0,-1-1 1,1 1-1,-1 0 0,1-1 1,0 1-1,0 0 0,-1 0 1,1-1-1,0 1 0,-1 0 1,1 0-1,0 0 0,0 0 1,-1 0-1,1 0 0,1 0 1,32 0-415,-23 1 337,197-1-1114,-206 0 1202,0 0 0,-1-1 0,1 1 0,0 0-1,0 0 1,0 0 0,-1 0 0,1 1-1,0-1 1,0 0 0,0 1 0,-1-1-1,1 1 1,0 0 0,-1 0 0,1-1-1,-1 1 1,1 0 0,-1 0 0,1 0-1,-1 1 1,1-1 0,-1 0 0,0 1-1,0-1 1,0 0 0,0 1 0,0-1-1,0 1 1,0 0 0,0-1 0,-1 1-1,1 0 1,-1-1 0,1 1 0,-1 0-1,1 0 1,-1-1 0,0 1 0,0 0-1,0 0 1,0 0 0,0 0 0,-1-1-1,1 3 1,-4 9 46,1-1-1,-2 1 1,1-1-1,-2 0 1,-7 13-1,5-10-3,2-5-21,1 0 1,0 1-1,1-1 0,0 1 1,1 0-1,0 0 0,1 0 1,-2 20-1,4-30-4,0 0 0,0 0 0,0 0-1,1-1 1,-1 1 0,0 0 0,1-1 0,-1 1 0,0 0-1,1-1 1,-1 1 0,1 0 0,-1-1 0,1 1 0,0-1 0,-1 1-1,1-1 1,-1 1 0,1-1 0,0 0 0,0 1 0,-1-1-1,1 0 1,0 1 0,-1-1 0,1 0 0,0 0 0,0 0 0,0 0-1,-1 0 1,1 1 0,0-1 0,0-1 0,-1 1 0,1 0-1,0 0 1,0 0 0,-1 0 0,2-1 0,34-8 29,-20 1-25,-1-1-1,0 0 1,-1-1-1,0-1 1,0 0-1,-1 0 1,-1-1-1,0-1 1,-1-1-1,0 1 1,-1-1-1,11-20 1,-24 45-36,1 0 0,0 0 1,0 0-1,1 19 0,0-8 30,0-13 10,0 0 0,1 1 0,0-1 0,1 0 0,0 0 0,0 0 0,1 0 1,3 10-1,-3-15 1,-1-1 1,0 0-1,1 0 1,0 0 0,0-1-1,0 1 1,0 0 0,0-1-1,0 1 1,1-1-1,-1 0 1,1 1 0,0-1-1,0-1 1,-1 1-1,1 0 1,0-1 0,1 1-1,-1-1 1,0 0 0,0 0-1,0 0 1,1 0-1,-1-1 1,4 1 0,-2-1 21,0 0 1,0 0 0,0 0 0,0 0-1,0-1 1,0 0 0,0 0 0,0 0-1,0-1 1,-1 0 0,1 0 0,0 0-1,-1 0 1,0-1 0,0 1 0,1-1-1,-1 0 1,-1-1 0,1 1 0,0-1-1,-1 1 1,0-1 0,0 0-1,0 0 1,0 0 0,-1-1 0,4-7-1,-1 1 63,-1 1-1,-1-1 1,0 0-1,0 0 1,-1 0-1,0-1 0,-1 1 1,0-1-1,-1 1 1,-1-1-1,-1-15 1,0 23-73,1 0 0,-1-1 0,0 1 0,0 0 0,0 0 0,0 0 1,-1 0-1,1 1 0,-1-1 0,0 1 0,0-1 0,-1 1 0,1 0 0,-5-3 1,6 4-33,0 1 1,0-1-1,0 1 1,0-1 0,-1 1-1,1 0 1,0 0 0,0 0-1,-1 0 1,1 1-1,-1-1 1,1 0 0,-1 1-1,1 0 1,-1 0 0,1-1-1,-1 2 1,1-1-1,-1 0 1,1 0 0,-1 1-1,1-1 1,-1 1-1,1 0 1,0 0 0,-1 0-1,-3 2 1,5-2-121,0 0-1,0 0 1,0 0-1,0 0 1,0 0 0,0 0-1,0 0 1,0 1-1,0-1 1,1 0-1,-1 1 1,0-1 0,1 1-1,-1-1 1,1 1-1,-1-1 1,1 1 0,0-1-1,0 1 1,0-1-1,0 1 1,0-1-1,0 1 1,0-1 0,0 1-1,0-1 1,1 1-1,-1-1 1,1 1 0,-1-1-1,2 3 1,0-1-625,-1 0 1,1 0-1,0-1 0,0 1 1,0 0-1,0-1 1,0 1-1,1-1 1,-1 0-1,1 0 0,-1 0 1,1 0-1,0-1 1,4 3-1,20 5-6793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128 290 12684,'0'0'7100,"-10"-2"-5061,-30-6-843,37 8-1153,1 0 0,-1 1 0,1-1 0,0 0 1,-1 1-1,1-1 0,0 1 0,0 0 0,-1 0 0,1 0 0,0 0 0,0 0 0,0 1 0,0-1 0,0 1 1,0-1-1,0 1 0,1-1 0,-1 1 0,1 0 0,-1 0 0,1 0 0,-1 0 0,1 0 0,-2 4 0,-1 3 30,0 0 0,1 0 0,0 0-1,-4 14 1,6-19-32,0-1 1,1 1-1,-1 0 0,1 0 0,-1-1 0,1 1 0,0 0 1,0 0-1,1 0 0,-1-1 0,1 1 0,0 0 1,2 5-1,-2-8-12,0 1 0,1 0 0,-1-1-1,1 1 1,-1-1 0,1 0 0,0 1 0,0-1 0,0 0 0,0 0 0,0 0 0,0 0 0,0-1 0,0 1-1,0 0 1,0-1 0,0 0 0,0 1 0,0-1 0,0 0 0,1 0 0,-1 0 0,3-1 0,4 0 5,-1 0 1,0-1 0,0 0 0,1-1-1,-1 0 1,-1 0 0,1-1-1,0 0 1,-1 0 0,0-1-1,0 0 1,0 0 0,-1 0-1,1-1 1,4-7 0,43-29-40,-54 42 3,0 0 0,1 0 0,-1 0 0,0 1 1,1-1-1,-1 0 0,0 0 0,0 0 1,1 1-1,-1-1 0,0 0 0,1 0 1,-1 0-1,0 1 0,0-1 0,0 0 0,1 1 1,-1-1-1,0 0 0,0 1 0,0-1 1,0 0-1,1 0 0,-1 1 0,0-1 1,0 1-1,0-1 0,0 0 0,0 1 0,0-1 1,0 0-1,0 1 0,0-1 0,0 0 1,0 1-1,0-1 0,0 0 0,-1 1 0,1-1 1,0 0-1,0 1 0,0-1 0,0 0 1,0 1-1,-1-1 0,1 1 0,-4 17 32,2-5 48,0 1 0,1-1 1,1 21-1,0-31-76,17-22 302,-4-22-350,-13 35-247,1 1 0,0 0 0,1 0 0,-1 0 0,1 0-1,0 0 1,0 1 0,0-1 0,1 0 0,0 1 0,-1 0 0,2 0-1,-1 0 1,0 0 0,1 0 0,0 0 0,0 1 0,8-6-1,16-4-1247,-1-2 0,-1-1 0,0 0 0,32-29-1,-48 36 1766,-1 0 0,0-1-1,-1 0 1,0-1-1,0 1 1,-1-2 0,-1 1-1,0-1 1,0 0-1,-1 0 1,-1 0 0,6-26-1,-9 15 1453,-2 23-1626,1-1 0,0 1 0,0 0 0,0 0-1,0-1 1,0 1 0,0 0 0,-1-1 0,1 1 0,0 0 0,0 0 0,0 0 0,-1-1-1,1 1 1,0 0 0,0 0 0,-1 0 0,1-1 0,0 1 0,0 0 0,-1 0 0,1 0-1,0 0 1,-1 0 0,1 0 0,0 0 0,-1-1 0,1 1 0,0 0 0,-1 0 0,1 0-1,0 0 1,0 0 0,-1 1 0,-2 0 19,1 0-1,0 0 1,0 1 0,-1-1-1,1 1 1,0-1 0,0 1-1,1 0 1,-1 0 0,0 0-1,1 0 1,-1 0-1,-1 4 1,-11 19 203,1 0 1,2 0-1,1 1 0,0 1 0,2 0 1,2 0-1,0 1 0,1-1 0,2 1 1,1 0-1,1 0 0,4 28 0,-4-53-265,1-1-1,1 0 0,-1 1 0,0-1 0,0 0 0,1 0 0,0 1 1,-1-1-1,1 0 0,0 0 0,0 0 0,0 0 0,0 0 0,0 0 0,1 0 1,-1 0-1,1 0 0,-1-1 0,1 1 0,0-1 0,-1 1 0,1-1 1,0 1-1,2 0 0,-2-2 7,-1 1 0,1-1 0,0 0-1,0 0 1,-1 0 0,1 0 0,0 0 0,0-1 0,-1 1 0,1 0 0,0-1 0,-1 1-1,1-1 1,0 0 0,-1 0 0,1 1 0,-1-1 0,1 0 0,-1 0 0,1 0 0,-1 0-1,0-1 1,0 1 0,1 0 0,-1-1 0,0 1 0,0 0 0,0-1 0,-1 1 0,1-1-1,1-1 1,3-7 21,0-1 0,-1 1-1,0 0 1,0-1 0,-1 0-1,0 0 1,-1 0 0,0 0-1,-1 0 1,-1-1 0,1 1-1,-3-18 1,2 28-33,0 1 0,0 0 1,0 0-1,0-1 0,0 1 0,0 0 0,0 0 0,0 0 1,0-1-1,-1 1 0,1 0 0,0 0 0,0 0 1,0-1-1,0 1 0,0 0 0,0 0 0,0 0 0,-1 0 1,1-1-1,0 1 0,0 0 0,0 0 0,0 0 1,-1 0-1,1 0 0,0 0 0,0-1 0,0 1 0,0 0 1,-1 0-1,1 0 0,0 0 0,0 0 0,-1 0 1,1 0-1,0 0 0,0 0 0,0 0 0,-1 0 0,1 0 1,0 0-1,0 0 0,0 0 0,-1 0 0,1 0 1,0 0-1,0 0 0,0 0 0,-1 1 0,1-1 0,0 0 1,0 0-1,0 0 0,0 0 0,-1 0 0,1 1 1,0-1-1,0 0 0,0 0 0,-8 11-94,6-6 90,1-1 1,-1 1 0,1 0 0,1 0 0,-1 0-1,1 0 1,-1 0 0,2 0 0,-1-1-1,0 1 1,1 0 0,0 0 0,0 0 0,2 5-1,-2-7 13,1 0 0,-1 0 0,1-1 0,-1 1 0,1-1 0,0 1-1,0-1 1,0 0 0,0 0 0,0 0 0,0 0 0,1 0 0,-1 0 0,1 0-1,-1-1 1,1 1 0,0-1 0,0 0 0,-1 0 0,1 0 0,0 0 0,0 0-1,0-1 1,3 1 0,2-1 72,-1 1 0,1-1 0,-1-1 0,1 0 0,-1 0 0,1 0 0,-1-1 0,0 0 0,0 0 0,0-1 0,0 0 0,0 0-1,0 0 1,-1-1 0,8-6 0,-5 3-57,0-1-1,0-1 1,0 1 0,-1-2-1,-1 1 1,1-1-1,-2 0 1,11-19-1,-21 39-82,1-1-1,0 1 1,1 0 0,-2 17-1,3-21 68,0-1-1,0 1 0,1 0 1,0-1-1,1 1 0,-1 0 1,1 0-1,0-1 0,0 1 0,1-1 1,2 6-1,-3-9-5,1 0-1,0 0 1,0-1-1,0 1 1,0 0 0,0-1-1,0 0 1,0 1-1,0-1 1,0 0-1,1 0 1,-1 0 0,0-1-1,1 1 1,-1 0-1,1-1 1,-1 0-1,0 0 1,1 1-1,-1-1 1,1-1 0,3 1-1,2-1-14,1 0-1,-1 0 1,1-1-1,-1 0 1,10-4-1,-7 1-194,-1-1 0,1 0 0,13-11 0,-17 11 115,1 0 0,-1 1 0,1 0 0,0 0 0,1 1 0,-1 0 0,11-2 0,-19 6 85,1 0 0,-1 1 0,1-1 0,-1 0-1,0 1 1,1-1 0,-1 1 0,1-1 0,-1 1 0,0-1 0,1 1 0,-1-1-1,0 1 1,0 0 0,0-1 0,1 1 0,-1-1 0,0 1 0,0-1 0,0 1-1,0 0 1,0-1 0,0 1 0,0 0 0,0-1 0,0 1 0,0 0 0,0 27 65,0-22-61,7 340 302,-7-340-237,0 1-1,-1 0 1,1 0 0,-2-1 0,1 1 0,-1 0-1,0-1 1,0 1 0,0-1 0,-6 9 0,7-13 29,-1 1 1,1-1-1,-1 0 1,0 0-1,0 0 1,0 0 0,0-1-1,0 1 1,0-1-1,0 1 1,-1-1 0,1 0-1,-1 1 1,1-1-1,-1 0 1,1-1-1,-1 1 1,1 0 0,-1-1-1,0 0 1,1 1-1,-1-1 1,0 0 0,1 0-1,-1-1 1,0 1-1,1 0 1,-1-1-1,-3-1 1,3 1-19,0 0 1,1-1-1,-1 1 0,1-1 1,0 1-1,-1-1 0,1 0 1,0 0-1,0 0 0,0 0 0,0-1 1,0 1-1,1 0 0,-1-1 1,1 1-1,-3-5 0,-17-49 22,17 45-53,-6-23-471,-11-58 1,18 77-30,1 0 0,1-1 0,0 0 0,1 1 0,1-1 0,4-19 0,-5 32 254,1 1-1,0-1 1,1 1 0,-1-1-1,0 1 1,1 0 0,-1-1-1,1 1 1,0 0-1,0 0 1,0 0 0,0 0-1,0 1 1,0-1-1,0 0 1,0 1 0,1 0-1,2-2 1,49-16-7090,-52 18 7015,33-8-5807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 13933,'-6'-1'758,"0"1"-1,0-1 0,1 2 1,-1-1-1,0 0 1,1 1-1,-1 0 1,-8 3-1,7-1-353,-1 0 0,0 0-1,1 1 1,0 0 0,0 0 0,-7 5 0,10-6-351,0 0 1,0 0-1,0 0 1,1 1-1,-1-1 1,1 1-1,0 0 1,0 0-1,0 0 1,1 1-1,0-1 1,-1 0-1,1 1 1,1 0-1,-1-1 1,1 1-1,0 0 1,0 0-1,0 0 1,0 0-1,1-1 1,0 1-1,1 7 1,-1-11-51,1 1 0,0-1 1,-1 0-1,1 0 0,0 0 0,0 0 1,0 0-1,0 0 0,0 0 0,0 0 1,0-1-1,0 1 0,0 0 1,1 0-1,-1-1 0,0 1 0,0-1 1,1 1-1,-1-1 0,0 0 0,1 0 1,-1 1-1,2-1 0,42 5-7,-28-4-49,-8 0 8,-1 1 0,0-1 0,0 2-1,0-1 1,10 6 0,-16-8 71,-1 1-1,0-1 0,0 1 1,0-1-1,0 1 1,0 0-1,0 0 1,0 0-1,-1-1 1,1 1-1,0 0 0,0 0 1,-1 0-1,1 0 1,0 0-1,-1 1 1,1-1-1,-1 0 1,1 0-1,-1 0 0,0 0 1,0 1-1,1-1 1,-1 0-1,0 0 1,0 0-1,0 1 1,0-1-1,0 0 0,-1 0 1,1 1-1,0-1 1,0 0-1,-1 0 1,1 0-1,-1 0 1,1 0-1,-1 1 0,0-1 1,1 0-1,-1 0 1,0 0-1,1-1 1,-1 1-1,0 0 1,0 0-1,-1 1 0,-4 3 151,1 0 0,-1 0 0,0-1-1,0 0 1,0 0 0,0 0-1,-1-1 1,1 0 0,-1 0-1,0 0 1,-8 1 0,10-3-684,0 1 0,0-1 1,-1-1-1,1 1 0,0-1 1,-1 0-1,1 0 1,0 0-1,-9-2 0,-3-7-7494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72 314 10154,'0'0'14200,"-9"4"-13037,6-3-1097,-1 1 0,1 0 0,-1 0 0,1 0-1,0 0 1,0 0 0,0 0 0,0 1-1,0 0 1,1-1 0,-1 1 0,1 0-1,-1 0 1,1 1 0,0-1 0,0 0 0,1 1-1,-1-1 1,1 1 0,0 0 0,0-1-1,0 1 1,0 0 0,0 6 0,-1-1 69,1 0 1,0 0-1,0 0 1,1 0-1,0 0 1,0 0-1,3 11 1,-2-18-113,0 1 0,0-1-1,0 0 1,0 0 0,0 0 0,0 0 0,1 0 0,-1 0 0,1 0 0,-1-1 0,1 1 0,0-1 0,0 1 0,0-1 0,0 1 0,0-1 0,0 0 0,0 0 0,0 0 0,0 0 0,1 0 0,-1-1 0,0 1 0,1-1 0,-1 1 0,0-1 0,1 0 0,-1 0 0,0 0 0,1 0-1,-1 0 1,4-1 0,1-1 16,1 0-1,-1 0 0,0 0 0,1-1 0,-1 0 0,-1 0 0,1-1 0,0 0 1,-1 0-1,0-1 0,0 0 0,0 0 0,-1 0 0,1 0 0,8-13 1,-4 6-37,-1-1 1,0 0 0,0-1 0,-2 0 0,0 0 0,10-26-1,-16 29-12,-2 21-37,0-1 0,-1 1 0,0-1 0,-5 15 0,-7 34 41,14-55 16,-2 7 13,1-1 1,1 1-1,0-1 0,1 1 1,-1-1-1,4 14 0,-3-21-12,0 1-1,0-1 1,0 0 0,0 0-1,0 0 1,1 0 0,-1 0-1,1 0 1,-1-1-1,1 1 1,-1 0 0,1-1-1,0 1 1,0-1-1,0 0 1,0 0 0,0 1-1,0-1 1,0-1 0,1 1-1,-1 0 1,0 0-1,0-1 1,1 1 0,-1-1-1,0 0 1,1 0-1,-1 0 1,0 0 0,5-1-1,-3 1 5,0-1 0,-1 0-1,1 0 1,-1 0-1,1 0 1,-1-1 0,1 1-1,-1-1 1,0 0 0,0 0-1,0 0 1,0-1 0,0 1-1,0-1 1,0 1-1,-1-1 1,0 0 0,1 0-1,-1 0 1,0-1 0,-1 1-1,1 0 1,0-1 0,-1 1-1,0-1 1,0 1-1,1-5 1,2-5-2,-1 0 0,-1 0 1,0 0-1,-1 0 0,0 0 0,-2-21 0,1 35-15,0-1-1,0 0 0,0 0 1,0 1-1,0-1 1,-1 0-1,1 0 0,0 1 1,0-1-1,0 0 1,0 0-1,-1 0 0,1 0 1,0 1-1,0-1 1,-1 0-1,1 0 0,0 0 1,0 0-1,-1 0 1,1 0-1,0 0 1,0 1-1,-1-1 0,1 0 1,0 0-1,-1 0 1,1 0-1,0 0 0,0 0 1,-1 0-1,1 0 1,0 0-1,0-1 0,-1 1 1,1 0-1,0 0 1,0 0-1,-1 0 1,1 0-1,0 0 0,0-1 1,-1 1-1,1 0 1,0 0-1,0 0 0,0 0 1,-1-1-1,1 1 1,0 0-1,0 0 0,0-1 1,0 1-1,0 0 1,-1 0-1,1-1 0,0 1 1,0 0-1,0 0 1,0-1-1,0 1 1,0 0-1,0 0 0,0-1 1,0 1-1,0 0 1,0-1-1,-12 21-93,12-16 92,-1-1-1,0 1 1,1-1 0,-1 1 0,1-1-1,0 1 1,1-1 0,-1 1 0,0-1-1,1 1 1,0-1 0,0 0 0,0 1-1,0-1 1,0 0 0,1 0 0,-1 1-1,1-1 1,3 4 0,-1-4 4,0-1 1,-1 1 0,1-1-1,0 0 1,0-1 0,0 1-1,0-1 1,0 1 0,1-1-1,-1 0 1,0-1-1,1 1 1,-1-1 0,0 0-1,8 0 1,-4-1-4,-1 0 0,1-1 0,-1 0 0,0 0 0,0 0 0,0-1-1,0 0 1,0 0 0,0-1 0,-1 0 0,1 0 0,-1 0 0,0-1 0,8-8 0,-11 10-11,1 0 0,0-1 0,-1 0 0,0 1 0,0-1 1,0 0-1,-1-1 0,1 1 0,-1 0 0,0-1 0,0 1 0,0-1 1,-1 0-1,0 0 0,0 1 0,0-1 0,0 0 0,-1 0 0,0 0 1,0 0-1,0 0 0,-1 0 0,-1-7 0,2 11 11,-1 1 0,1-1 0,-1 0 0,1 0 0,-1 1 0,0-1-1,1 0 1,-1 0 0,0 1 0,0-1 0,1 1 0,-1-1 0,0 1 0,0-1 0,0 1 0,0 0-1,0-1 1,0 1 0,1 0 0,-1-1 0,0 1 0,0 0 0,0 0 0,0 0 0,0 0 0,0 0 0,0 0-1,0 0 1,0 1 0,0-1 0,0 0 0,0 0 0,0 1 0,0-1 0,0 0 0,0 1 0,0 0 0,-3 0-12,0 1 1,1 0 0,-1-1 0,1 1-1,0 0 1,0 1 0,-1-1 0,-2 3-1,1 1 10,1 0 0,-1 1-1,1-1 1,0 1 0,0 0-1,1 0 1,0 0 0,0 0-1,1 0 1,0 1 0,0-1-1,1 1 1,-1 0 0,2-1-1,-1 15 1,2-20-6,0 0-1,-1-1 1,1 1-1,0 0 1,0-1 0,0 1-1,0-1 1,0 1-1,0-1 1,0 0 0,1 1-1,-1-1 1,0 0-1,1 0 1,-1 0-1,1 0 1,0 0 0,-1 0-1,1 0 1,0-1-1,-1 1 1,1 0 0,0-1-1,0 1 1,-1-1-1,1 0 1,2 0 0,58 3-625,-48-4 449,138-2-1975,-152 3 2174,-1 0 0,0 0 0,0 0 0,0-1 0,1 1 0,-1 0 0,0 0 0,1-1 1,-1 1-1,0-1 0,1 1 0,-1-1 0,0 1 0,1-1 0,-1 1 0,1-1 0,-1 1 0,1-1 1,-1 0-1,1 1 0,-1-1 0,1 0 0,0 0 0,-1 1 0,1-1 0,0 0 0,0 0 0,-1 1 1,1-1-1,0 0 0,0 0 0,0 0 0,0 1 0,0-1 0,0 0 0,0 0 0,0 0 0,1 1 1,-1-1-1,0 0 0,0 0 0,1 1 0,-1-1 0,1-1 0,2-1-18,1 1-1,-1-1 0,1 1 1,-1 0-1,1 0 0,0 0 1,7-3-1,13-6-41,-7 0-587,0-1 0,-1-1 1,0 0-1,-1-1 1,-1-1-1,0-1 0,-1 0 1,0 0-1,-2-2 0,0 1 1,-1-1-1,0-1 1,-2 0-1,12-36 0,-14 32 1167,-1 0 0,-1 0 0,-1 0 0,-1-34 0,-2 57-457,0 0 1,0 0-1,-1 0 0,1-1 1,0 1-1,-1 0 1,1 0-1,0 0 0,-1 0 1,1 0-1,0 0 0,0 0 1,-1 0-1,1 0 1,0 0-1,-1 0 0,1 0 1,0 1-1,-1-1 1,1 0-1,0 0 0,0 0 1,-1 0-1,1 0 0,0 1 1,0-1-1,-1 0 1,1 0-1,0 0 0,0 1 1,-1-1-1,1 1 1,-5 6 113,0 0 0,1 1 1,0 0-1,0 0 0,1 0 1,0 1-1,0-1 0,-1 10 1,-11 72 1389,12-62-1201,1 0 1,1 0-1,2 0 0,4 29 1,-3-41-435,1-1 1,1 0 0,0 0-1,1 0 1,0-1-1,2 0 1,-1 0-1,17 24 1,-85-131-548,-69-95 90,128 184 260,-16-25 2271,24 20-227,16 6-1199,259 5-944,-229-7-3572,-6-10-4308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10410,'2'-2'861,"0"0"1,-1 0-1,1 0 1,0 0-1,-1 0 0,0 0 1,1 0-1,-1 0 1,0-1-1,0 1 1,0-1-1,0 1 0,0-5 1,0 6-701,-1 0 0,0 0 0,1 0 0,-1 0 1,0 0-1,0 0 0,0 0 0,0 0 0,0 0 0,0 0 0,0 0 1,0 0-1,0 0 0,0 1 0,0-1 0,-1 0 0,1 0 0,0 0 1,-1 0-1,1 0 0,-1 0 0,1 0 0,-1 0 0,1 1 0,-1-1 1,1 0-1,-1 0 0,0 1 0,0-1 0,1 0 0,-1 1 1,0-1-1,0 1 0,0-1 0,0 1 0,-1-1 0,-3 0-108,0 1 0,0-1 0,0 1-1,0 0 1,0 1 0,0-1 0,1 1-1,-1 0 1,0 0 0,0 0 0,0 1-1,1 0 1,-1 0 0,1 0 0,-1 0-1,1 1 1,0 0 0,0-1 0,0 2-1,0-1 1,-5 7 0,4-6-59,2 1 0,-1 0 1,1 0-1,-1 1 0,1-1 0,1 1 1,-1-1-1,1 1 0,0 0 0,0 0 1,1 0-1,-1 0 0,2 0 0,-1 0 1,0 0-1,1 1 0,1 6 0,-1-12 6,1 1 0,-1-1 0,1 0 0,0 0 0,-1 0 0,1 0 0,0 0 0,0 0 0,0 0 0,0 0 0,0 0 0,0 0-1,0 0 1,0 0 0,0 0 0,0-1 0,0 1 0,1-1 0,-1 1 0,0-1 0,0 1 0,1-1 0,-1 1 0,0-1 0,1 0 0,-1 0 0,0 0 0,1 0-1,-1 0 1,0 0 0,1 0 0,-1 0 0,2-1 0,4 0 2,0 0 0,0 0 1,0 0-1,0-1 0,10-4 0,-3-2-40,-1 0 1,-1-1-1,1 0 0,-2-1 1,1 0-1,-1-1 0,-1-1 1,0 0-1,0 0 0,-1-1 1,-1 0-1,0 0 0,-1-1 1,0 0-1,-2 0 1,1-1-1,-2 1 0,6-30 1,-53 134-775,41-83 811,-20 71 375,21-73-345,0-1-1,0 1 0,1 0 0,0 0 1,0 0-1,0-1 0,0 1 0,1 0 1,-1 0-1,1 0 0,0-1 0,1 1 1,3 8-1,-3-10-2,1-1 0,-1 0 0,1 0-1,0 0 1,0 0 0,-1-1 0,1 1 0,0-1 0,0 0 0,0 0 0,1 0 0,-1 0 0,0 0 0,0-1-1,1 1 1,-1-1 0,0 0 0,0 0 0,6-1 0,2 1 16,0-1-1,0 0 1,0-1-1,18-5 1,-19 3-31,0 0 0,0-1 0,-1 0-1,0-1 1,0 0 0,0 0 0,0-1 0,-1 0 0,11-13 0,-15 16 3,0-1 1,0 0 0,0 0 0,-1 0 0,0 0-1,0 0 1,-1-1 0,1 1 0,-1-1 0,0 0-1,-1 0 1,1 0 0,-1 0 0,-1 0-1,1 0 1,-1 0 0,0 0 0,-1-8 0,1 13-9,0 0 1,0 0-1,0 0 0,-1 0 1,1-1-1,-1 1 1,1 0-1,-1 0 1,1 0-1,-1 0 1,1 1-1,-1-1 1,0 0-1,0 0 1,1 0-1,-1 0 0,0 1 1,0-1-1,0 0 1,0 1-1,0-1 1,0 1-1,0-1 1,0 1-1,0-1 1,0 1-1,0 0 1,0-1-1,0 1 0,-1 0 1,1 0-1,0 0 1,0 0-1,0 0 1,0 0-1,0 0 1,0 0-1,-1 1 1,1-1-1,0 0 1,-2 1-1,-1 1-13,1-1 0,-1 0-1,0 1 1,0 0 0,1 0 0,-1 0 0,1 0-1,0 1 1,0-1 0,-4 5 0,-2 4-6,0 1 0,2 0 1,-1 0-1,2 1 0,-7 16 1,10-22 9,1-1 1,0 0-1,0 1 0,1-1 1,-1 1-1,1-1 1,1 1-1,0 0 1,0-1-1,0 1 0,0 0 1,1-1-1,3 12 1,-3-16-92,0 0 0,0 1 0,1-1 0,-1 0 0,1 0-1,0 0 1,-1 0 0,1 0 0,0 0 0,0-1 0,0 1 0,0-1 0,0 1 0,1-1 0,-1 0 0,0 0 0,1 0 0,-1 0 0,0 0 0,1 0 0,4 0 0,1 1-1040,0-1 0,1-1 0,-1 1 0,1-1 0,13-2 0,19-6-6094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9161,'-8'2'7409,"-6"3"-5673,1-1 0,-1 2-1,0 0 1,-19 12 0,27-15-1539,1 1 0,-1-1 0,1 1 1,0 0-1,0 0 0,0 1 1,1-1-1,-1 1 0,1 0 1,0 1-1,1-1 0,-1 1 0,1-1 1,-3 10-1,6-14-214,0 0-1,0 0 1,0 0-1,0 0 1,0-1-1,1 1 1,-1 0 0,0 0-1,1 0 1,-1 0-1,0 0 1,1-1-1,-1 1 1,1 0-1,0 0 1,-1-1 0,1 1-1,0 0 1,-1-1-1,1 1 1,0-1-1,0 1 1,-1-1 0,1 1-1,0-1 1,0 1-1,0-1 1,0 0-1,0 1 1,-1-1 0,1 0-1,0 0 1,0 0-1,0 0 1,0 0-1,0 0 1,2 0 0,44 3-1027,-41-3 802,199 0-2647,-204 0 2918,0 0-1,0 0 0,0 0 0,0 0 0,0 0 1,1 0-1,-1 0 0,0 0 0,0 0 0,0 0 0,0 1 1,0-1-1,0 0 0,0 1 0,0-1 0,-1 1 1,1-1-1,0 1 0,0 0 0,0-1 0,0 1 0,-1 0 1,2 0-1,-2 0 37,0 0 0,0 0-1,-1 0 1,1 0 0,0-1 0,0 1 0,-1 0-1,1 0 1,0 0 0,-1-1 0,1 1 0,-1 0 0,1-1-1,-1 1 1,1 0 0,-1-1 0,1 1 0,-1 0 0,0-1-1,-1 2 1,-43 28 1556,44-30-1665,-14 8 21,-9 6 521,-45 19 0,61-31-1198,0 1-1,0-1 1,-1 0-1,1-1 0,-17 1 1,14-3-5642,4-6-4346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52 330 14478,'0'0'10329,"13"3"-8764,-2-1-1353,-1 0-1,1-1 1,0 0 0,-1-1 0,1 0 0,0 0 0,-1-1 0,1-1 0,13-3 0,24-10 75,-1-2-1,70-36 1,-101 44-281,0 0 0,-1-1-1,0 0 1,0-1 0,-1-1 0,-1 0-1,0-1 1,0-1 0,-2 0 0,15-21 0,-24 32-3,0-1 1,0 1 0,-1-1 0,1 1 0,-1-1 0,0 1 0,0-1 0,0 0 0,-1 1 0,1-1 0,-1 0 0,0 0 0,0 1 0,-1-7 0,0 8-12,1 0 1,-1 0 0,0 0 0,0 0 0,0 0 0,0 1 0,0-1 0,0 0 0,0 1 0,-1-1 0,1 0 0,-1 1 0,1 0 0,-1-1 0,1 1-1,-1 0 1,0 0 0,0 0 0,1 0 0,-1 0 0,0 0 0,0 1 0,0-1 0,0 1 0,0-1 0,0 1 0,-4 0 0,-9-1-18,0 1 0,0 1 1,0 0-1,1 1 1,-1 0-1,0 2 0,1 0 1,0 0-1,0 1 0,0 1 1,1 0-1,-22 14 0,-10 8 47,1 3-1,-45 40 0,67-52 73,1 1-1,-28 32 0,42-45-57,1 2 1,1-1 0,-1 1 0,1 0-1,1 0 1,0 0 0,0 1 0,0-1-1,1 1 1,-2 14 0,5-21-31,0 0 1,0 0 0,0 1-1,0-1 1,1 0-1,-1 0 1,1 0-1,0 0 1,0 1 0,0-1-1,0 0 1,0-1-1,1 1 1,0 0 0,-1 0-1,1-1 1,0 1-1,0 0 1,0-1-1,1 0 1,-1 0 0,0 0-1,1 0 1,0 0-1,-1 0 1,1 0 0,0-1-1,0 0 1,4 2-1,10 4 43,0-2 0,0 0 0,35 6 0,-51-11-47,78 12-339,112 3 0,-12-22-7285,-91-9-2169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60 4708,'0'0'14318,"-5"-10"-11126,2 4-2753,2 3-358,0 1-1,0-1 1,0 1 0,-1 0-1,1-1 1,0 1 0,-1 0-1,1 0 1,-1 0 0,0 0-1,0 0 1,0 0 0,0 1-1,0-1 1,0 1 0,0-1-1,0 1 1,-1 0 0,1 0-1,-1 0 1,1 0-1,-1 0 1,1 0 0,-1 1-1,-4-1 1,-5 0-24,0 2 0,1-1 0,-1 1 0,0 1-1,0 0 1,1 1 0,-1 0 0,1 1 0,0 0 0,0 0-1,1 1 1,-1 1 0,1 0 0,0 0 0,0 1 0,1 1 0,0-1-1,0 1 1,-10 13 0,18-20-50,0 0-1,0 0 0,0 1 1,0-1-1,0 1 0,0-1 1,0 1-1,0-1 0,0 1 1,1-1-1,-1 1 0,1 0 1,-1-1-1,1 1 0,-1 0 1,1-1-1,0 1 0,0 0 1,0 0-1,0 1 0,1-1-3,-1-1-1,1 0 1,0 0 0,0 0-1,-1 0 1,1 0 0,0 0-1,0 0 1,0 0-1,0 0 1,0 0 0,1 0-1,-1-1 1,0 1-1,0 0 1,0-1 0,1 1-1,-1-1 1,3 1 0,8 2-31,1-1 0,0 0 1,0-1-1,17-1 1,-14 0-69,21 1-105,-27-2 105,1 1 0,0 0 0,-1 0 1,1 1-1,0 1 0,-1-1 0,1 2 1,-1 0-1,0 0 0,1 1 0,12 6 1,-22-9 107,0 0 1,0 0 0,0 0 0,0 0 0,0 0 0,0 0-1,0 1 1,0-1 0,-1 0 0,1 1 0,0-1 0,-1 0 0,1 1-1,-1-1 1,0 1 0,1-1 0,-1 0 0,0 1 0,0-1-1,0 1 1,0-1 0,0 1 0,0-1 0,0 1 0,0-1 0,-1 1-1,1-1 1,-1 0 0,1 1 0,-1-1 0,1 0 0,-2 2 0,0 2 170,-1-1 1,1 0-1,-1 0 1,0 0 0,0 0-1,-1-1 1,1 1 0,-6 3-1,-13 10 877,-2-2 0,-34 18 0,47-28-1163,1 0 0,-1-1 0,0 0 0,1-1 0,-2-1 0,1 1 0,0-2 0,-22 2 0,33-3-66,-1 0 0,1 0 1,-1 0-1,1 0 0,-1-1 0,1 1 0,-1 0 1,1 0-1,-1 0 0,1 0 0,-1 0 1,1-1-1,-1 1 0,1 0 0,0 0 0,-1-1 1,1 1-1,-1 0 0,1-1 0,0 1 0,-1-1 1,1 1-1,0 0 0,-1-1 0,1 1 1,0-1-1,0 1 0,-1-1 0,1 1 0,0-1 1,0 1-1,0-1 0,0 1 0,0-1 1,0 1-1,0-1 0,-1 1 0,2-1 0,-1 1 1,0-1-1,0 1 0,0-1 0,0 1 0,0-1 1,0 1-1,1-1 0,-1-20-7588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134 358 9225,'0'0'9726,"-9"-2"-6432,4 1-3028,2-1-127,0 1-1,0 0 1,0 0-1,0 0 1,0 1-1,0-1 0,-1 1 1,1 0-1,0 0 1,0 0-1,-1 0 1,1 1-1,0-1 1,0 1-1,0-1 0,0 1 1,-1 0-1,1 1 1,0-1-1,1 0 1,-1 1-1,0 0 0,0 0 1,1 0-1,-1 0 1,1 0-1,-5 5 1,-19 41 56,21-20-104,5-27-85,0 0 1,0-1-1,0 1 0,0 0 0,0-1 1,1 1-1,-1-1 0,0 1 0,0 0 0,1-1 1,-1 1-1,0-1 0,1 1 0,-1-1 1,1 1-1,-1-1 0,1 1 0,-1-1 0,1 1 1,-1-1-1,1 1 0,-1-1 0,1 0 1,0 0-1,-1 1 0,1-1 0,-1 0 0,1 0 1,0 1-1,-1-1 0,2 0 0,6 0 73,1 0-1,-1 0 1,0-1-1,0 0 0,0-1 1,0 0-1,0 0 0,0-1 1,0 0-1,0 0 1,-1 0-1,0-1 0,0 0 1,12-10-1,4-3-69,-1-1 0,-1-1 0,19-24 0,-25 26-12,-1-1 0,0 0 1,-2-1-1,16-32 0,-22 41-25,-2 0 0,0-1 0,0 0 1,-1 1-1,0-2 0,-1 1 0,0 0 0,-1 0 1,0-1-1,-2-22 0,1 32 13,0-1 1,0 0-1,-1 1 0,1-1 1,-1 0-1,0 1 0,0-1 1,0 1-1,0-1 0,0 1 1,-1-1-1,1 1 0,-1 0 1,1 0-1,-1 0 0,0 0 1,0 0-1,0 0 0,0 0 1,0 0-1,0 1 0,0-1 1,-1 1-1,1 0 0,0 0 1,-1-1-1,1 2 0,-1-1 1,0 0-1,1 0 0,-1 1 1,0-1-1,1 1 0,-1 0 1,-4 0-1,1 1-4,-1 0 0,1 0 1,-1 0-1,1 1 0,0 0 1,0 0-1,0 1 0,0-1 0,0 1 1,0 1-1,1-1 0,-1 1 1,-8 8-1,-4 6 4,1 0 1,1 0-1,-17 27 1,29-40 29,0 2 0,0-1 0,1 0 0,0 1 0,0 0 0,0-1 0,1 1 0,0 0 0,1 1 0,-1-1 0,1 0 0,1 0-1,-1 0 1,1 1 0,1 10 0,0-16-11,0 0-1,0 0 0,0 0 1,1 0-1,-1 0 0,1 0 1,-1 0-1,1 0 0,-1-1 1,1 1-1,0 0 0,0-1 1,0 0-1,-1 1 0,1-1 1,1 0-1,-1 0 0,0 0 1,0 0-1,0-1 0,1 1 1,-1-1-1,0 1 0,0-1 1,5 0-1,70 3 10,-59-4-22,16 0-33,41-1-237,-71 2 265,-1 0 1,1 1-1,0-1 0,-1 1 0,1 0 0,0 0 0,-1 0 1,1 0-1,-1 0 0,1 1 0,-1 0 0,0 0 0,0 0 0,5 4 1,-6-3 81,1 1 0,-2-1 0,1 1 0,0 0 1,-1 0-1,0 0 0,0 0 0,0 0 1,0 0-1,-1 0 0,1 0 0,-1 0 0,0 0 1,0 0-1,-1 0 0,1 0 0,-1 0 1,0 0-1,0 0 0,0 0 0,-1 0 0,-1 4 1,-5 12-322,-1-1 1,-19 31-1,27-64-21768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82 16720,'0'0'3096,"-11"-5"-400,6 2-2572,-1 0-1,0 0 1,0 1 0,0 0 0,0 0-1,0 0 1,-1 1 0,1 0-1,0 0 1,-1 1 0,1 0-1,-1 0 1,1 0 0,0 1 0,-1 0-1,1 0 1,0 0 0,0 1-1,0 0 1,0 0 0,0 1 0,-10 5-1,4 1-69,-1 1-1,2 0 0,-1 1 0,-14 19 1,21-24 8,0 0 0,0 1 0,1-1 0,0 1 0,1 0 1,-1 0-1,1 1 0,1-1 0,-1 1 0,-1 12 1,4-18-49,-1-1 1,1 1-1,0-1 1,0 1 0,0-1-1,0 1 1,0-1-1,0 1 1,0-1 0,1 1-1,-1-1 1,0 0-1,1 1 1,-1-1 0,1 1-1,0-1 1,-1 0-1,1 1 1,0-1 0,0 0-1,0 0 1,0 0-1,0 0 1,0 0 0,0 0-1,0 0 1,2 1-1,0-1 18,-1 0-1,1 0 0,0 0 1,0-1-1,0 1 0,0-1 1,0 0-1,0 0 0,0 0 1,0 0-1,0-1 0,5 0 1,4-2 38,-1-1 0,1 1 1,-1-2-1,0 0 1,19-11-1,-12 2-63,0 0 1,-1-1-1,-1 0 1,23-29-1,-31 34-36,0-1 0,0 0 0,-1 0 0,0-1 0,-1 0 0,-1 0 0,0-1 0,6-25 0,-10 38 25,-1 0 0,0 0 0,0-1-1,0 1 1,0 0 0,0 0 0,0-1 0,0 1 0,1 0 0,-1 0 0,0-1 0,0 1-1,0 0 1,0-1 0,0 1 0,0 0 0,0 0 0,0-1 0,0 1 0,-1 0 0,1-1-1,0 1 1,0 0 0,0 0 0,0-1 0,0 1 0,0 0 0,-1 0 0,1-1 0,0 1-1,0 0 1,0 0 0,-1 0 0,1-1 0,0 1 0,0 0 0,0 0 0,-1-1 0,-10 8-58,-11 17 92,14-13-22,1 0 1,1 0 0,-1 1 0,2 0 0,0 0-1,0 1 1,1 0 0,1-1 0,0 1-1,0 0 1,2 1 0,0-1 0,0 21-1,1-32-126,1 1-1,-1 0 1,1 0-1,-1 0 1,1 0-1,0-1 1,0 1-1,0 0 1,0 0-1,1-1 1,-1 1-1,1-1 1,0 0-1,-1 1 1,1-1-1,0 0 1,0 0-1,1 0 1,-1 0-1,0 0 1,5 2-1,-1-2-905,0 1-1,0-1 0,0 0 0,0 0 1,1 0-1,-1-1 0,1 0 0,10 0 1,25-1-9082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45 7751,'0'0'4164,"0"-9"-395,0-27 240,-1 39-113,-3 12-1110,-8 33-1871,-22 95 1471,23-108-2048,1 0-1,3 1 0,0 0 0,2 0 0,1 49 0,4-84-335,0 0 0,1 0 0,-1 0 0,1 0 0,-1 0-1,1-1 1,0 1 0,-1 0 0,1 0 0,0 0 0,0 0-1,-1-1 1,1 1 0,0 0 0,0-1 0,0 1 0,0 0 0,0-1-1,0 0 1,0 1 0,0-1 0,0 1 0,0-1 0,0 0-1,0 0 1,0 0 0,0 0 0,1 0 0,-1 0 0,0 0 0,0 0-1,2 0 1,40-5 60,37-20-234,-63 18 122,1 1 0,1 1 1,-1 0-1,1 2 1,34-4-1,-52 8 45,-1-1 0,1 0 0,-1 0 0,1 0-1,-1 0 1,1 1 0,-1-1 0,1 0 0,-1 0-1,1 1 1,-1-1 0,1 0 0,-1 1 0,1-1 0,-1 1-1,1-1 1,-1 0 0,0 1 0,1-1 0,-1 1-1,0-1 1,0 1 0,1-1 0,-1 1 0,0-1 0,0 1-1,0 0 1,1-1 0,-1 1 0,0-1 0,0 1-1,0-1 1,0 1 0,0-1 0,0 1 0,0 0 0,-1-1-1,1 1 1,0-1 0,0 1 0,0-1 0,0 1-1,-1-1 1,1 1 0,0-1 0,-1 2 0,-13 27-77,-5-8-35,-1 0 0,-1-2 0,-28 22 0,-7 6-168,55-47 274,1 0 1,0 0-1,0 1 1,0-1-1,0 0 1,0 0-1,-1 0 1,1 0-1,0 0 1,0 0-1,0 1 1,0-1-1,0 0 1,0 0-1,0 0 1,0 0-1,0 1 1,0-1-1,0 0 1,-1 0-1,1 0 1,0 0-1,0 1 1,0-1-1,0 0 1,0 0-1,0 0 0,1 1 1,-1-1-1,0 0 1,0 0-1,0 0 1,0 0-1,0 0 1,0 1-1,0-1 1,0 0-1,0 0 1,0 0-1,0 0 1,1 1-1,-1-1 1,0 0-1,0 0 1,0 0-1,0 0 1,0 0-1,1 0 1,-1 0-1,0 0 1,0 0-1,0 1 1,0-1-1,0 0 1,1 0-1,-1 0 0,0 0 1,0 0-1,0 0 1,1 0-1,-1 0 1,0 0-1,0 0 1,0 0-1,0 0 1,1 0-1,-1-1 1,25 3-112,29-8 201,-41 4-194,169-37 278,-110 11-3179,-70 27 2489,1-1-1,0 1 1,-1 0 0,1-1 0,-1 1 0,0-1 0,0 0-1,1 0 1,-1 0 0,0 0 0,-1 0 0,1 0 0,0-1-1,-1 1 1,3-4 0,-2-12-6856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13549,'0'0'10057,"47"-14"-8711,-11 11-129,6 3-577,-3 0-544,14 0-192,-8 8-1537,4 1-1891,-2 3-3810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13773,'0'0'13570,"9"-2"-12684,-8 2-868,10-3 115,0-1 0,0 0 0,-1 0 0,13-7-1,-20 9-100,0 0-1,0 1 0,0-1 0,-1 0 0,1 0 0,-1-1 1,1 1-1,-1-1 0,0 1 0,0-1 0,0 1 0,0-1 0,-1 0 1,1 0-1,-1 0 0,0 0 0,1 0 0,-1-1 0,-1 1 1,1 0-1,0 0 0,0-6 0,-2 8-37,1 1-1,0-1 1,0 0 0,-1 0-1,1 0 1,0 1-1,-1-1 1,1 0 0,-1 0-1,1 1 1,-1-1 0,1 0-1,-1 1 1,1-1 0,-1 1-1,0-1 1,1 1-1,-1-1 1,0 1 0,0-1-1,1 1 1,-1-1 0,0 1-1,0 0 1,0 0-1,1-1 1,-1 1 0,0 0-1,0 0 1,0 0 0,0 0-1,0 0 1,1 0 0,-1 0-1,0 0 1,0 0-1,0 1 1,0-1 0,1 0-1,-1 0 1,-1 1 0,-2 0-48,1 0 0,-1 0 0,0 0 0,0 0 0,1 1 0,-1-1 0,1 1 0,-6 4 0,3 0 41,0 0-1,1 0 1,0 1-1,0-1 1,0 1-1,-4 11 1,8-17 12,0 0 1,0 1 0,0-1 0,1 1-1,-1-1 1,1 0 0,-1 1-1,1-1 1,-1 1 0,1 0-1,0-1 1,-1 1 0,1-1 0,0 1-1,0-1 1,0 1 0,1 0-1,-1-1 1,0 1 0,0-1 0,1 1-1,-1-1 1,1 1 0,0-1-1,-1 1 1,1-1 0,0 0-1,0 1 1,0-1 0,0 0 0,0 1-1,0-1 1,0 0 0,0 0-1,0 0 1,1 0 0,-1 0-1,0 0 1,1-1 0,2 2 0,13 3 5,1-1-1,-1-1 1,1-1 0,0 0 0,32-1 0,-35-2-2,-1 0 0,1 2 0,0 0 0,-1 1 0,1 0 0,-1 1 0,1 1-1,-1 0 1,18 8 0,-32-12 25,1 0 0,-1 0 0,1 1 0,0-1 0,-1 0 0,1 0 0,-1 1 0,1-1 0,-1 0 0,1 1 0,-1-1 0,1 0 0,-1 1 0,0-1 0,1 1 0,-1-1 0,1 1 0,-1-1 0,0 1 0,1-1 0,-1 1 0,0-1 0,0 1 0,0-1 0,1 1 0,-1 0 0,0-1 0,0 1 0,0-1 0,0 1 0,0-1 0,0 1 0,0 0 0,0-1 0,0 1 0,0-1 0,0 1 0,-1 0 0,1-1 0,0 1 0,0-1 0,0 1 0,-1-1 0,1 1 0,0-1 0,-1 1 0,1-1 0,-1 1 0,0 0 3,1-1-1,-1 0 1,1 0 0,-1 0-1,0 1 1,1-1-1,-1 0 1,0 0 0,1 0-1,-1 0 1,0 0-1,1 0 1,-1 0-1,1 0 1,-1-1 0,0 1-1,1 0 1,-1 0-1,1 0 1,-1-1 0,0 1-1,1 0 1,-1-1-1,1 1 1,-1 0-1,1-1 1,-1 1 0,1-1-1,-1 1 1,1-1-1,0 1 1,-1-1 0,1 1-1,0-1 1,-1 1-1,1-1 1,0 1-1,0-1 1,-1 0 0,1 1-1,0-1 1,0 0-1,0 1 1,0-1 0,0 1-1,0-1 1,0 0-1,-5-25-79,2 0-1,1 1 0,1-31 1,-2-31-308,3 87 293,0-1 0,0 0 0,0 1 0,0-1 0,0 0 0,0 1 0,0-1 0,0 0-1,0 1 1,0-1 0,0 0 0,0 1 0,1-1 0,-1 1 0,0-1 0,1 0 0,-1 1 0,0-1 0,1 1 0,-1-1 0,1 1 0,-1-1-1,0 1 1,1-1 0,-1 1 0,1-1 0,0 1 0,-1 0 0,1-1 0,-1 1 0,1 0 0,0-1 0,-1 1 0,1 0 0,0 0 0,-1 0-1,1-1 1,0 1 0,-1 0 0,1 0 0,0 0 0,-1 0 0,1 0 0,0 1 0,-1-1 0,1 0 0,0 0 0,-1 0 0,1 0 0,-1 1 0,1-1-1,0 0 1,-1 1 0,2 0 0,50 22-5406,-27-11 1540,11-1-2572,3-2-5184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 14446,'0'0'3918,"-11"-2"-608,8 2-3111,-7-2 367,1 1 0,-1 0 0,0 1 0,1 0 0,-16 1 0,23 0-512,0-1 0,0 0 0,-1 1-1,1 0 1,0-1 0,0 1 0,0 0-1,0 0 1,0 0 0,0 0 0,0 1 0,0-1-1,0 0 1,1 1 0,-1-1 0,0 1-1,1 0 1,-1 0 0,1-1 0,0 1 0,0 0-1,0 0 1,0 0 0,0 0 0,0 0-1,0 1 1,0-1 0,1 0 0,-1 0 0,1 1-1,0-1 1,0 0 0,0 4 0,0-4-54,0 0 0,1 0 0,-1 0 0,1-1 0,-1 1 0,1 0 0,0-1 0,0 1 0,0 0 0,0-1 0,0 1 0,0-1 0,0 1 0,1-1 0,-1 0 0,0 0 0,1 1 0,-1-1 0,1 0 0,-1 0 0,1 0 0,0 0 0,2 0 0,53 20-21,-15-5 10,-40-16 21,-1 1 0,1 0 1,-1-1-1,1 1 1,-1 0-1,1 0 1,-1 0-1,0 0 1,0 0-1,1 0 0,-1 1 1,0-1-1,0 0 1,0 0-1,0 1 1,-1-1-1,1 1 0,0-1 1,0 1-1,-1-1 1,1 1-1,-1-1 1,1 1-1,-1 0 1,0-1-1,0 1 0,0 2 1,-1-1 30,0-1-1,0 1 1,0-1 0,0 0 0,-1 0 0,1 1-1,-1-1 1,0 0 0,0 0 0,0 0 0,0 0-1,0-1 1,0 1 0,0-1 0,-3 2 0,-9 5 167,-1 0 0,1-1 0,-2-1 0,-20 7 0,14-8-295,0 0 0,0-2-1,-32 1 1,-28-8-5478,23-9-3895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11787,'0'0'13997,"51"26"-13708,-27-16-161,2-6-1409,1 1-3428,3-5-5541</inkml:trace>
  <inkml:trace contextRef="#ctx0" brushRef="#br0" timeOffset="1">242 50 13581,'0'0'11275,"-4"48"-22967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3395,'0'0'21653,"83"0"-21461,-28 6-128,3 0-128,3-3-1634,-9-1-1441,-8 0-2466,-14-2-3716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12396,'0'0'8039,"58"37"-7014,-15-32-640,12 0-289,0-5-256,1 0-3043,-9 0-3812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7263 320 11339,'-368'-95'530,"-4"16"0,-638-52 1,-139 117-742,807 36-610,-461 91 0,542-57 322,2 12-1,-320 129 1,376-111 555,5 8-1,3 9 1,-222 158-1,300-178-24,4 5 0,3 5 1,5 5-1,-162 194 0,214-222-100,4 2-1,2 3 1,-55 118 0,75-130-199,3 0 0,3 2 0,2 1 0,3 1 0,-7 73 0,16-89 147,3 1 0,2-1 0,2 1 0,2 0 0,3 0 0,2-1 0,2 0 0,17 55 0,-6-49 145,3 0 1,3-2-1,2-1 0,69 100 1,-47-87-18,4-3 0,2-2 0,69 59 1,17-6 116,5-6 0,270 151 0,-65-71 24,7-16 0,8-15 1,6-17-1,694 165 0,-541-200 135,5-23 0,3-24 0,563-10 1,-724-54-79,0-15 0,-2-17-1,404-93 1,-523 71 151,-4-11-1,-2-11 1,-5-11-1,-4-10 0,305-180 1,-403 197-175,-4-7 0,237-209 0,-309 241 76,-3-3 1,-2-2 0,-3-3 0,-3-2-1,-4-3 1,-2-1 0,41-96 0,-63 113-183,-4-1 1,-2-1-1,-2 0 1,-3-2-1,-3 1 1,-2-1 0,-4-1-1,-1 1 1,-4-1-1,-2 0 1,-3 1-1,-2 0 1,-3 0-1,-3 1 1,-3 1-1,-2 0 1,-2 2-1,-3 0 1,-57-97 0,30 74-212,-3 2 0,-4 2 0,-117-118 1,85 110-8,-4 3 0,-148-97 1,70 73-562,-4 7 1,-5 8-1,-273-96 1,108 71-2570,7 17-2818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13196,'0'0'4095,"10"-1"-3753,4 1-251,0 0 0,0 1 0,0 1 0,0 1 0,0 0 0,0 0 0,-1 1 1,0 1-1,0 0 0,0 1 0,0 1 0,-1 0 0,0 0 0,21 18 0,-30-22 43,-1 0 1,1 0-1,-1 0 0,0 0 0,0 1 0,0-1 0,0 0 1,-1 1-1,1-1 0,-1 1 0,0 0 0,0 0 0,0-1 0,0 1 1,-1 0-1,0 0 0,0 0 0,0-1 0,0 1 0,0 0 1,-1 0-1,0 0 0,0 0 0,0-1 0,0 1 0,0-1 0,-3 6 1,-3 6 461,-1-1 0,-1 1 0,0-1 0,-19 22 0,-92 104 20,67-83-4392,34-38-3297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68 13389,'0'0'3838,"1"-8"86,0-28-1228,-1 35-2648,0 0 1,0 0 0,-1 0 0,1 0-1,0 0 1,-1 0 0,1 0-1,-1 0 1,1 0 0,-1 0 0,0 0-1,1 0 1,-1 0 0,0 0 0,0 0-1,0 0 1,1 1 0,-1-1 0,0 0-1,0 1 1,0-1 0,0 0 0,0 1-1,0-1 1,-1 1 0,1 0 0,0-1-1,0 1 1,0 0 0,0 0 0,-2 0-1,-39-1 874,32 2-846,-11 1-84,1 2 0,-1-1 0,1 2 0,0 1 0,0 1 0,1 0 0,-1 2 0,2 0 0,-31 19 0,50-28-1,-1 0 0,0 0 1,1 0-1,-1 0 0,0 1 1,1-1-1,-1 0 0,0 0 1,1 0-1,-1 0 0,0 0 1,0 1-1,1-1 0,-1 0 1,0 0-1,0 0 0,1 1 1,-1-1-1,0 0 0,0 0 1,0 1-1,1-1 0,-1 0 1,0 0-1,0 1 0,0-1 1,0 0-1,0 1 0,0-1 1,0 0-1,0 1 0,1-1 1,-1 0-1,0 1 0,0-1 1,0 0-1,-1 1 0,1-1 1,0 0-1,0 0 1,0 1-1,0-1 0,0 0 1,0 1-1,0-1 0,0 0 1,-1 1-1,1-1 0,0 0 1,0 0-1,0 1 0,-1-1 1,1 0-1,0 0 0,0 0 1,-1 1-1,1-1 0,0 0 1,0 0-1,-1 0 0,1 1 1,36-1-311,-27-1 288,-7 1 5,105 5-749,-97-4 740,-1 0 0,1 1 1,0 1-1,0-1 0,-1 1 0,0 1 0,1 0 0,12 8 0,-21-12 37,0 1 1,0-1-1,0 1 1,0 0-1,0-1 1,0 1-1,-1 0 1,1 0-1,0-1 1,0 1-1,-1 0 1,1 0-1,0 0 1,-1 0-1,1 0 1,-1 0-1,0 0 1,1 0 0,-1 0-1,0 0 1,1 1-1,-1-1 1,0 0-1,0 0 1,0 0-1,0 0 1,0 0-1,-1 2 1,0 0 52,0-1 1,0 1-1,0-1 1,-1 0-1,1 0 1,-1 1-1,0-1 1,1 0-1,-1 0 1,0-1-1,-4 4 1,-5 3 318,-1-1 1,0 0-1,-17 7 0,16-8-191,0 0 0,-1-2 0,1 0-1,-1 0 1,0-1 0,0-1-1,0 0 1,-19-1 0,32-1-276,0 0 1,0 0-1,0 0 1,-1 0 0,1 0-1,0 0 1,0-1-1,0 1 1,0 0 0,0-1-1,0 1 1,0-1-1,0 1 1,0-1 0,0 0-1,1 1 1,-1-1-1,0 0 1,0 1 0,0-1-1,1 0 1,-1 0-1,0 0 1,1 0 0,-1 0-1,1 0 1,-1 0-1,1 0 1,-1 0 0,1 0-1,0 0 1,0 0-1,-1 0 1,1 0 0,0 0-1,0 0 1,0 0-1,0 0 1,0-3 0,1 2-516,-1-1 1,1 0-1,-1 0 1,1 0 0,0 0-1,0 1 1,0-1 0,0 0-1,1 1 1,-1-1-1,1 1 1,-1-1 0,1 1-1,2-2 1,19-14-6141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104 106 11435,'0'0'10661,"-8"0"-9524,2 1-1077,1 0 0,0 0 0,-1 1 1,1 0-1,0 0 0,0 0 1,1 0-1,-1 1 0,0 0 0,1 0 1,-7 5-1,9-6-43,-1 0 0,1 0-1,0 1 1,0-1 0,-1 0 0,2 1-1,-1 0 1,0-1 0,0 1 0,1 0-1,0 0 1,-1 0 0,1 0 0,0 0-1,1 0 1,-1 0 0,0 1 0,1-1-1,0 0 1,0 0 0,0 1 0,0-1 0,0 0-1,2 6 1,-1-8 53,-1 0 1,1 0-1,0 0 1,0 1-1,0-1 1,0 0-1,0 0 0,1-1 1,-1 1-1,0 0 1,0 0-1,1 0 0,-1-1 1,0 1-1,1-1 1,-1 1-1,0-1 0,1 1 1,-1-1-1,1 0 1,-1 0-1,1 0 0,-1 0 1,1 0-1,-1 0 1,0 0-1,3-1 0,40-8 1061,-35 4-1050,-1 0 0,0-1 0,0 0 0,0 0 0,-1-1 0,0 0 0,-1 0 0,1-1 0,-1 0 0,8-14 0,-12 19-21,0-1-1,0 1 0,0 0 0,0-1 1,0 1-1,-1-1 0,0 0 0,0 0 1,0 1-1,0-1 0,0 0 0,-1 0 1,1 0-1,-1 0 0,0 0 0,-1 0 1,1 0-1,-1 1 0,1-1 0,-1 0 1,0 0-1,-1 0 0,1 1 0,-1-1 1,1 1-1,-1-1 0,0 1 0,0 0 1,-3-4-1,3 5-73,0 0 0,0 1 0,0-1 0,0 1 0,-1-1 0,1 1 0,0 0 0,-1 0 0,1 0 0,-1 0 0,1 0 0,-1 0 0,1 1 0,-1-1 0,0 1 0,1 0 0,-5 0 0,6 0-133,0 0 0,0 1 0,0-1 0,0 0 1,0 1-1,0-1 0,0 1 0,1-1 1,-1 1-1,0 0 0,0-1 0,0 1 0,0 0 1,1 0-1,-1-1 0,0 1 0,1 0 1,-1 0-1,0 0 0,1 0 0,-1 0 1,1 0-1,0 0 0,-1 0 0,1 0 0,0 0 1,-1 0-1,1 0 0,0 0 0,0 0 1,0 0-1,0 0 0,0 0 0,0 0 0,0 1 1,1-1-1,-1 0 0,0 0 0,1 0 1,-1 0-1,0 0 0,1 0 0,0 1 1,0 1-601,0-1 1,0 1 0,1-1 0,-1 1 0,1-1 0,-1 1 0,1-1 0,0 0 0,0 0 0,0 0 0,3 3 0,13 6-7235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13453,'0'0'5584,"-5"11"-4271,-6 14-652,2 0 0,1 0 1,1 0-1,1 1 0,1 1 0,-2 46 0,7-63-517,0 1 0,1 0-1,0-1 1,1 1-1,0-1 1,1 0 0,6 18-1,-8-26-129,0 0-1,1 0 0,-1 0 1,0 0-1,1 0 1,-1 0-1,1 0 0,-1-1 1,1 1-1,0-1 0,0 1 1,0-1-1,0 1 1,0-1-1,0 0 0,4 2 1,-3-3-11,0 1 0,0-1 1,0 0-1,0 0 0,0 0 1,0 0-1,0-1 0,0 1 1,0-1-1,0 0 0,-1 0 0,1 0 1,0 0-1,0 0 0,-1 0 1,1-1-1,2-1 0,5-5-145,-1 1 1,0-1-1,-1 0 0,1-1 0,-2 0 0,1-1 1,-1 1-1,-1-1 0,0-1 0,0 1 0,8-22 0,0-6-116,-1 0 0,9-47-1,-23 83 487,-3 12-104,-12 34-46,6-15 126,-10 51 0,19-69-328,-2 7 404,1 0-1,1 1 1,2 27 0,-1-41-399,1 0 0,0 0 0,0-1 0,1 1-1,-1 0 1,1 0 0,4 6 0,-5-8-168,1-1 1,-1 1-1,1-1 0,0 0 0,0 0 1,0 0-1,0 0 0,1 0 0,-1-1 0,0 1 1,1-1-1,-1 1 0,1-1 0,3 1 0,23 5-6743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159 152 9097,'0'0'3582,"4"-11"192,-3 10-3405,19-44 2923,-19 43-2983,0 0 0,-1 0 0,1 0 0,0 0 0,-1 0 0,1 0 0,-1 0 0,1-1 0,-1 1 0,0 0-1,0 0 1,0 0 0,-1-1 0,1 1 0,0 0 0,-1 0 0,1 0 0,-1 0 0,0 0 0,0 0 0,-2-4 0,2 4-255,-1 1 1,0 0 0,0 0-1,0 0 1,0 1 0,0-1-1,0 0 1,0 1 0,0-1-1,0 1 1,0 0 0,0-1-1,0 1 1,0 0-1,0 0 1,0 1 0,-1-1-1,1 0 1,0 1 0,0-1-1,0 1 1,0 0 0,0-1-1,0 1 1,1 0 0,-1 0-1,0 0 1,0 1-1,1-1 1,-3 2 0,-5 4-72,1 0 1,-1 0 0,1 1-1,-8 11 1,4-4-7,0 1 1,-14 28-1,23-40 22,0 1 0,1-1 1,0 1-1,0 0 0,0 0 0,1 0 1,-1 0-1,1 1 0,1-1 0,-1 0 1,1 0-1,0 0 0,0 1 0,0-1 1,2 6-1,-1-9 0,0-1-1,0 1 1,0-1 0,1 1 0,-1-1-1,0 0 1,1 1 0,-1-1 0,1 0-1,0 0 1,-1 0 0,1 0-1,0 0 1,0-1 0,-1 1 0,1 0-1,0-1 1,0 1 0,0-1 0,0 0-1,0 0 1,0 0 0,0 0 0,0 0-1,0 0 1,0 0 0,2-1-1,5 0 5,0 0 0,0-1 0,0 0 0,16-6 0,-9 0 46,0-1 1,-1 0-1,0-1 1,-1-1 0,0 0-1,0-1 1,-1-1-1,-1 0 1,0 0 0,-1-1-1,0-1 1,-1 0 0,-1-1-1,-1 1 1,0-2-1,12-33 1,-19 39-57,-3 10-16,-12 19-49,-15 32-40,18-27 24,1 0 0,-8 25 0,15-39-209,1 0 0,0 0 0,0 1 1,1-1-1,0 0 0,0 1 0,1-1 0,2 16 0,-1-23-8,-1 0 0,1 0-1,0 0 1,0 0-1,0 0 1,0-1-1,1 1 1,-1 0 0,0 0-1,1-1 1,-1 1-1,1-1 1,0 0 0,-1 1-1,1-1 1,0 0-1,0 0 1,0 0-1,0 0 1,0 0 0,0 0-1,0-1 1,0 1-1,0-1 1,0 1-1,0-1 1,0 0 0,1 0-1,-1 0 1,0 0-1,0 0 1,3-1 0,22 1-5418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4869,'0'0'21700,"3"10"-21358,8 28-86,-10-36-198,0-1 0,0 1-1,1-1 1,-1 0 0,0 0 0,1 0-1,-1 0 1,1 0 0,-1 0 0,1 0 0,-1 0-1,1-1 1,0 1 0,0 0 0,-1-1-1,1 0 1,0 1 0,0-1 0,-1 0 0,1 0-1,0 0 1,0 0 0,-1 0 0,3-1-1,0 1 40,0 0 0,-1 0 0,1-1 0,0 0 0,-1 0 0,1 0-1,0 0 1,-1 0 0,5-3 0,-6 2-91,0 0-1,0 1 1,0-1 0,0 0-1,0 0 1,-1 0-1,1 0 1,-1-1 0,1 1-1,-1 0 1,0-1 0,0 1-1,0 0 1,0-1-1,-1 1 1,1-1 0,0-4-1,-1 7-17,-1 0 0,1 0 0,0-1 0,-1 1 0,1 0 0,0 0 0,-1 0 0,1 0 0,0 0 0,-1 0 0,1 0 0,0 0 0,-1 0 0,1 0 0,0 0 0,-1 0 0,1 0 0,0 0 0,-1 0 0,1 0 0,0 1 0,-1-1 0,1 0 0,0 0 0,-1 0 0,1 0-1,0 1 1,-1-1 0,1 0 0,0 0 0,0 1 0,-1-1 0,1 0 0,0 0 0,0 1 0,0-1 0,-1 0 0,1 1 0,0 0 0,-13 11-72,8-7 75,1 1 1,-1-1 0,2 1 0,-1 0 0,1 0-1,-1 0 1,2 1 0,-1-1 0,1 1 0,0 0 0,0 0-1,1 0 1,0-1 0,0 11 0,1-15 11,0-1 1,1 0 0,-1 0-1,1 0 1,-1 0 0,1 0-1,-1 0 1,1 0 0,0 0-1,0 0 1,0 0 0,-1 0-1,1 0 1,0-1 0,0 1-1,0 0 1,0 0 0,0-1-1,0 1 1,1-1 0,-1 1-1,0-1 1,0 1 0,0-1-1,0 0 1,1 0 0,-1 0-1,0 1 1,0-1 0,0 0-1,2-1 1,46 0 179,-43 1-142,16-4 30,-1 0-1,0-1 1,35-14-1,-38 13-102,0 0-1,0 0 0,0 2 0,1 0 1,30-2-1,-48 6 29,0 0 1,-1 1-1,1-1 0,0 0 1,0 0-1,-1 1 0,1-1 1,0 0-1,-1 1 0,1-1 1,0 1-1,-1-1 0,1 0 1,-1 1-1,1 0 0,0-1 1,-1 1-1,1-1 1,-1 1-1,0 0 0,1-1 1,-1 1-1,0 0 0,1-1 1,-1 1-1,0 0 0,0 0 1,1-1-1,-1 1 0,0 0 1,0 0-1,0 0 0,0-1 1,0 1-1,0 0 0,0 0 1,-1 1-1,-5 42 137,2-19 513,8-24-568,0 0-1,0-1 0,1 1 0,-1-1 0,0 0 0,0 0 0,1 0 0,3-1 0,5-2-32,0 0-1,0-1 1,-1-1-1,24-10 0,-27 9-51,2 2 0,-1-1 0,0 1 0,1 1 0,0 0 0,0 0 0,19-1 0,-29 4 2,0 1 1,-1-1-1,1 1 1,-1 0-1,1-1 1,0 1-1,-1-1 1,1 1-1,-1 0 1,0-1-1,1 1 1,-1 0-1,1 0 1,-1-1-1,0 1 1,0 0-1,1 0 1,-1 0-1,0-1 1,0 1-1,0 0 1,0 0-1,0 0 1,0 0-1,0-1 1,0 1-1,0 0 1,-1 0-1,1 0 1,0-1-1,0 1 1,-1 1-1,-7 33 11,7-33-2,0 0-3,1 0-1,-1-1 1,1 1 0,0 0-1,0-1 1,-1 1-1,1 0 1,0-1 0,0 1-1,1 0 1,-1-1-1,0 1 1,0 0 0,2 2-1,-2-3 4,1-1-1,-1 1 0,1 0 1,-1-1-1,1 1 1,-1 0-1,1-1 0,0 1 1,-1-1-1,1 1 1,0-1-1,0 0 0,-1 1 1,1-1-1,0 1 0,0-1 1,-1 0-1,1 0 1,0 0-1,0 1 0,1-1 1,3 0 1,0-1 0,0 1 0,1-1-1,-1 0 1,0 0 0,0 0 0,0-1 0,6-3 0,38-17-179,23-9-2070,-66 33-811,-10 9 1390,-10 8-4735,6-7-2515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11915,'0'0'7586,"-3"11"-5744,-48 159 1251,-20 83 732,69-237-3717,0 1 0,1 32 0,1-35-111,1-26-5178,0 0 2934,0-1 0,-1 1 0,0-1 0,-5-23 0,-18-25-1927,3 11 5136,17 43 389,1 1 0,1-1 1,-1 0-1,1 0 0,0-9 0,34 16 2605,55 20-2630,-4 0-1945,3-11-5036,-45-8-4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183 283 11819,'0'0'3577,"-10"-1"-315,4 1-3057,0-1 1,0 1 0,1 0-1,-1 0 1,0 0 0,0 1-1,1 0 1,-1 0 0,1 1-1,-1-1 1,1 1 0,-1 0-1,1 1 1,0-1 0,0 1-1,0 0 1,0 1 0,-6 5-1,3-1 95,1 0 1,0 0-1,0 1 0,1 0 0,-7 15 0,10-20-183,1 1 1,0 0-1,0 0 0,1 0 1,-1 0-1,1 0 0,0 0 1,1 1-1,-1-1 0,1 0 1,0 0-1,0 0 0,2 9 1,-1-12-95,0 0 0,0 0 0,0 0 0,1 1 0,-1-1 0,1 0 0,-1 0 1,1-1-1,0 1 0,-1 0 0,1-1 0,0 1 0,0-1 0,1 1 0,-1-1 1,0 0-1,0 0 0,0 0 0,1 0 0,-1 0 0,1-1 0,-1 1 0,0-1 0,1 1 1,-1-1-1,1 0 0,-1 0 0,1 0 0,-1 0 0,5-1 0,2 0 56,0 0 1,0 0-1,0-1 0,0 0 0,0 0 0,16-7 0,2-7-593,-1-2 0,-1 0 0,43-40 0,-19 16-4920,-48 40 3646,-2 6 790,-16 22 791,-14 25 283,30-48-75,-1-1 0,1 1 0,0 0 0,0 0 0,0-1 0,1 1 0,-1 0 1,1 0-1,0 0 0,-1 0 0,1 0 0,1 0 0,-1 0 0,0 0 0,1 0 1,0 4-1,0-6-55,0 0-1,0 0 1,0 0 0,1 0 0,-1 0 0,0 0 0,0 0 0,0-1 0,1 1 0,-1 0 0,0-1 0,1 1-1,-1-1 1,0 0 0,1 1 0,-1-1 0,1 0 0,-1 0 0,1 0 0,-1 0 0,1 0 0,-1 0 0,0 0 0,1 0-1,-1 0 1,1-1 0,-1 1 0,0-1 0,2 0 0,42-16-1158,-24 2 1229,-1-1 0,0-1 0,-1-1 0,-1 0 0,0-1 0,-2-1 0,22-34 0,-18 23 513,-2-1 0,-1-1 0,-2-1 0,18-58 1,-24 56-138,-8 22 479,-8 21 1664,-14 30-1961,3 0 0,1 1 1,1 1-1,3 1 1,1 0-1,1 0 1,3 1-1,1 0 1,-1 68-1,8-106-562,3 27 54,-3-29-62,0 0-1,1 0 1,-1 0 0,0-1 0,1 1 0,-1 0 0,1 0-1,-1-1 1,1 1 0,-1-1 0,1 1 0,0 0 0,-1-1-1,1 1 1,0-1 0,-1 1 0,1-1 0,0 0 0,-1 1 0,1-1-1,0 0 1,0 1 0,0-1 0,0 0 0,-1 0 0,1 0-1,0 0 1,0 0 0,0 0 0,1 0 0,-1-1 0,0 0 0,1 0 0,-1 0 0,0 0 1,0 0-1,-1 0 0,1 0 0,0 0 0,0-1 0,0 1 0,-1 0 1,1-1-1,-1 1 0,1 0 0,-1-1 0,0 1 0,1-1 0,-1 1 1,0-1-1,0 1 0,0-1 0,0 1 0,0 0 0,0-1 1,0 1-1,-1-2 0,-4-45-32,-5 19-254,-20-41 0,3 7 298,27 62 40,0 0-1,0 1 0,0-1 1,0 1-1,0-1 1,0 0-1,1 1 0,-1-1 1,0 1-1,1-1 0,-1 1 1,0-1-1,1 1 0,-1-1 1,1 1-1,-1-1 0,0 1 1,1-1-1,-1 1 0,1 0 1,0-1-1,-1 1 0,1 0 1,-1-1-1,1 1 0,-1 0 1,1 0-1,0 0 0,-1 0 1,1-1-1,-1 1 0,1 0 1,0 0-1,-1 0 0,1 0 1,0 0-1,-1 0 0,1 1 1,-1-1-1,1 0 0,0 0 1,41 1-481,-32-1 526,67 8-2641,-16-1-2727,-5-3-2101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248 107 11563,'0'0'8525,"-6"-12"-4895,2 3-3182,0 0 0,-1 1-1,0-1 1,-1 1 0,0 0-1,-9-9 1,12 14-426,0 1 0,0-1 0,0 1 0,0 0 0,0 0 0,0 0 0,-1 0 0,1 1 0,-1-1 0,0 1 0,1 0 0,-1 0 0,0 0 0,1 0 0,-1 1 0,0 0 0,0 0 0,0 0 0,0 0 0,1 0 0,-1 1 0,0-1 0,0 1 0,-3 2 0,0-1-30,0 2 0,1-1 1,0 0-1,0 1 0,0 0 0,0 1 1,0-1-1,1 1 0,0 0 0,0 1 1,0-1-1,1 1 0,0 0 0,0 0 0,0 0 1,1 0-1,0 1 0,0 0 0,1-1 1,0 1-1,-3 14 0,5-20-12,1 1-1,-1 0 1,1 0 0,-1 0-1,1 0 1,0 0-1,0-1 1,0 1 0,0 0-1,0-1 1,0 1 0,0-1-1,1 1 1,-1-1-1,1 1 1,-1-1 0,1 0-1,-1 0 1,1 0 0,0 0-1,-1 0 1,1 0-1,0 0 1,0 0 0,0-1-1,0 1 1,-1-1 0,4 1-1,65 9-917,-57-9 727,34 3-432,-28-4 389,1 2 0,-1 0 0,0 1 0,1 1-1,24 8 1,-43-12 252,-1 0 1,1 1-1,0-1 0,0 0 0,0 1 0,0-1 0,0 1 0,0-1 0,-1 1 0,1-1 0,0 1 0,0 0 0,-1-1 0,1 1 0,0 0 0,-1-1 1,1 1-1,-1 0 0,1 0 0,-1 0 0,1 1 0,-1-2 18,0 1-1,0 0 1,0-1 0,-1 1-1,1-1 1,0 1 0,-1 0-1,1-1 1,0 1 0,-1-1-1,1 1 1,-1-1 0,1 1-1,0-1 1,-1 1 0,1-1-1,-1 0 1,0 1 0,1-1 0,-1 0-1,1 1 1,-2-1 0,-39 14 754,29-11-727,-1 1 0,0-2 0,0 0-1,0-1 1,0 0 0,0 0-1,0-2 1,-22-2 0,34 2-260,1 1 0,-1 0 0,0-1 0,0 1 0,1-1 0,-1 1 0,0-1 0,1 0 0,-1 1 0,1-1 0,-1 1 0,0-1 0,1 0 0,0 0 0,-1 1 0,1-1 0,-1 0 0,1 0 0,0 1 0,-1-1 0,1 0 0,0 0 0,0 0 0,0 0 0,0 0 0,0 1 0,0-1 0,0 0 0,0 0 0,0-1 0,0-15-5874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13196,'0'0'5691,"-9"8"-3732,9-8-1954,-14 11 784,1 0 1,-18 22 0,27-29-556,1 1 0,-1 0 0,1 0-1,0 0 1,0 0 0,0 0 0,1 0 0,0 1 0,0 0 0,0-1 0,1 1 0,0 0-1,-1 9 1,2-14-208,0 0-1,0-1 1,0 1-1,1 0 0,-1-1 1,0 1-1,0 0 1,0-1-1,1 1 0,-1-1 1,0 1-1,1 0 0,-1-1 1,0 1-1,1-1 1,-1 1-1,1-1 0,-1 1 1,1-1-1,-1 0 1,1 1-1,-1-1 0,1 0 1,-1 1-1,1-1 1,-1 0-1,1 1 0,1-1 1,24 3 415,24-14-44,-40 7-381,0-1 0,-1-1 0,0 1 0,0-2 0,0 1 0,8-9 0,-14 12 0,0 1 1,0-1 0,0 0-1,-1 0 1,1 0-1,-1 0 1,1-1-1,-1 1 1,0-1 0,0 1-1,-1-1 1,1 0-1,-1 0 1,0 1-1,0-1 1,0 0 0,0 0-1,-1 0 1,1-5-1,-2 9-21,-1-1 1,1 1-1,0-1 0,0 1 0,-1 0 0,1-1 0,0 1 0,0 0 0,-1 0 0,1 0 0,0 0 0,-1 0 0,1 0 1,0 0-1,-1 0 0,1 1 0,0-1 0,0 0 0,-1 1 0,1-1 0,0 1 0,0 0 0,0-1 0,-2 2 1,0 1 10,0 1 0,0-1 0,1 1 1,-1 0-1,1-1 0,0 1 0,0 0 1,0 0-1,1 1 0,-1-1 0,1 0 1,0 0-1,0 6 0,0-9-98,1 1 0,0 0 0,-1 0 0,1-1-1,0 1 1,0 0 0,0 0 0,0-1 0,0 1 0,1 0 0,-1 0-1,0-1 1,1 1 0,0 0 0,-1-1 0,1 1 0,0-1 0,0 1-1,0-1 1,0 1 0,0-1 0,0 1 0,0-1 0,0 0-1,0 0 1,1 1 0,-1-1 0,0 0 0,1 0 0,-1 0 0,1-1-1,0 1 1,-1 0 0,1-1 0,2 2 0,4-1-1039,1 0-1,-1 0 1,1-1 0,0 0 0,-1 0 0,1-1-1,0 0 1,-1-1 0,11-3 0,19-11-6343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7298 1433 6438,'0'0'2098,"-4"-10"-1420,-15-33-218,-45-85 479,55 112-894,-2 0 0,0 0 0,0 2 0,-2-1 0,0 2 0,-14-13 0,-21-10-71,0 2-1,-96-49 1,-117-38 181,250 116-135,-974-366 903,-25 72-570,796 246-333,-331-39 1,-229 50-223,530 45 112,1 11-1,-293 54 0,406-43 51,1 6 0,2 5 0,2 7 0,1 4 0,-207 113 0,257-114 14,1 4 1,3 3-1,2 3 1,3 3-1,-111 128 1,90-77-19,4 3 1,-133 247 0,184-301 88,4 2 1,2 1-1,3 2 0,3 0 1,2 1-1,-10 89 0,21-101-41,3 0 0,3 1 0,1-1 0,3 0 0,2 0 0,3 0 0,2-1 0,26 75-1,-16-70-12,2-2-1,3 0 0,2-2 0,2-1 0,3-1 0,2-1 0,2-3 1,2-1-1,2-1 0,2-3 0,2-1 0,67 46 0,-4-15 43,4-5-1,2-5 0,3-4 1,2-6-1,3-6 0,141 36 1,-24-25 83,3-11 1,321 22 0,1004-48 726,-377-140-694,-872 62-90,525-165 0,-686 169-27,188-94-1,-273 111-5,-2-2 0,-2-4 0,-2-3 0,104-92-1,-144 113 24,-2-2 0,0 0-1,-1-1 1,-2-1 0,-1-1 0,-2-1-1,-1-1 1,-1 0 0,-1-2-1,-3 1 1,0-1 0,-2-1-1,-2 0 1,-1-1 0,-2 1-1,-1-1 1,-2 0 0,-1 0-1,-2 0 1,-2 0 0,-1 0-1,-1 0 1,-3 1 0,-15-49 0,3 29 161,-2 2 1,-2 0 0,-2 1 0,-3 2-1,-43-57 1,20 39-325,-4 2 1,-120-109-1,111 111-2187,21-2-2722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102 277 9321,'0'0'6331,"-9"5"-4201,7-4-2102,-8 4 510,-1 2 0,1-1 0,-16 14 1,23-17-310,0 0 0,0 0 1,1 0-1,-1 0 1,0 1-1,1-1 1,0 1-1,0-1 0,0 1 1,0 0-1,1 0 1,-1 0-1,1 0 0,0 0 1,0 0-1,1 0 1,-1 5-1,1-7-215,1-1 1,-1 1-1,1-1 0,-1 0 0,1 1 0,-1-1 1,1 0-1,0 1 0,0-1 0,-1 0 0,1 0 0,0 0 1,0 0-1,0 0 0,0 0 0,1 0 0,-1 0 1,0 0-1,0 0 0,1-1 0,-1 1 0,0-1 1,1 1-1,-1-1 0,0 1 0,1-1 0,-1 1 1,1-1-1,-1 0 0,1 0 0,-1 0 0,1 0 1,-1 0-1,0 0 0,1 0 0,1-1 0,6 1 39,0-1 0,0 0 0,0-1 0,15-4 0,-3-2-17,-2 0-1,1-1 1,-1-1-1,-1-1 1,0-1-1,0-1 1,-2 0-1,23-22 1,-30 26-29,-1 0 1,0 0-1,0-1 0,0 0 1,-2-1-1,1 0 0,-1 0 1,-1 0-1,0 0 1,0-1-1,-1 0 0,-1 0 1,0 0-1,-1-1 1,2-20-1,-4 30-29,0-1 0,0 0-1,-1 1 1,1-1 0,-1 0 0,1 1 0,-1-1-1,0 1 1,-1-1 0,1 1 0,-1 0 0,1-1-1,-1 1 1,0 0 0,0 0 0,0 0 0,-1 0-1,1 1 1,-1-1 0,1 1 0,-1-1 0,0 1-1,-4-3 1,2 3-10,-1 0 0,1 0 0,-1 0 0,1 0 0,-1 1 0,0 0 0,1 0 0,-1 0 0,0 1 0,0 0 0,0 0 0,1 1 0,-11 1 0,8 0 4,0-1 0,0 2 0,1-1 1,-1 1-1,1 0 0,0 1 1,0 0-1,0 0 0,0 0 0,-8 8 1,12-9 21,0 0 1,0 0 0,0 0-1,0 1 1,0 0 0,0-1-1,1 1 1,0 0-1,0 0 1,0 0 0,0 0-1,1 1 1,0-1 0,-1 0-1,1 1 1,1-1 0,-1 1-1,1 6 1,0-7-3,1-1-1,-1 0 1,1 1 0,0-1-1,0 0 1,1 0 0,-1 0-1,1 0 1,-1 0-1,1 0 1,0 0 0,0 0-1,0-1 1,0 1 0,1-1-1,4 4 1,52 34-918,-17-13-19,-37-23 914,0 1-1,0 0 0,0 0 0,0 0 1,-1 0-1,0 0 0,0 1 0,-1 0 1,1 0-1,-1 0 0,0 0 1,3 12-1,-3-2 74,0 0 0,-2 1 0,0-1 0,-1 19 0,1-35-29,-1 1 0,0-1 1,1 0-1,-1 1 1,0-1-1,1 0 1,-1 1-1,1-1 1,-1 0-1,1 1 1,-1-1-1,1 0 0,-1 0 1,1 1-1,-1-1 1,1 0-1,-1 0 1,1 0-1,-1 0 1,1 0-1,-1 0 1,1 0-1,-1 0 0,1 0 1,-1 0-1,1 0 1,0 0-1,-1 0 1,1 0-1,-1 0 1,1-1-1,-1 1 1,1 0-1,-1 0 0,0-1 1,1 1-1,-1 0 1,1-1-1,-1 1 1,1-1-1,24-12 418,-1-6-323,-1-1 0,-2-1 0,0-1 0,-1-1 0,-1-1 0,-1 0 0,-1-2 0,-2 0 0,0 0 0,-2-1 0,-1-1 0,10-34 0,-21 59-107,0 1-1,0-1 1,-1 1 0,1-1 0,-1 1 0,1-1-1,-1 0 1,0 1 0,0-1 0,-1-4 0,1 7 1,0 0 1,0-1-1,0 1 0,0 0 1,-1-1-1,1 1 1,0 0-1,0 0 0,-1-1 1,1 1-1,0 0 1,0 0-1,-1 0 0,1-1 1,0 1-1,-1 0 1,1 0-1,0 0 0,-1 0 1,1 0-1,0 0 1,-1 0-1,1-1 0,0 1 1,-1 0-1,1 0 1,0 0-1,-1 0 0,1 1 1,0-1-1,-1 0 1,1 0-1,0 0 0,-1 0 1,1 0-1,0 0 1,-1 0-1,1 1 0,0-1 1,-1 0-1,1 1 1,-5 2 35,0 0 0,0 1 1,1 0-1,0 0 0,-1 0 1,2 1-1,-7 8 0,-10 17 566,2 0 0,-20 44 0,33-63-450,0 0-1,1 1 1,1-1 0,0 1-1,0 0 1,1 0 0,1 0-1,0 0 1,0 0 0,3 21-1,-2-32-145,0 1-1,0-1 1,1 0-1,-1 1 1,1-1-1,0 1 1,-1-1-1,1 0 1,0 0-1,-1 1 1,1-1-1,0 0 1,0 0-1,0 0 1,0 0-1,0 0 1,1 0-1,-1 0 1,0 0-1,0-1 1,1 1 0,-1 0-1,2 0 1,1 0 19,0 0 1,0 0-1,-1 0 1,1-1-1,0 0 1,0 0-1,0 0 1,7-1-1,-2 0 12,0-1-1,0 0 1,0 0-1,0-1 1,-1 0 0,1-1-1,8-5 1,-8 3-39,0 0 0,0 0 0,0-1 0,-1-1 0,0 1 0,-1-1 0,0-1 0,0 1 0,-1-1 0,10-18 0,-17 23-186,-6 10 100,-8 11 54,10-9 68,0 1 0,1-1-1,0 1 1,1 0 0,0 0 0,0 0 0,1 1 0,0-1 0,-1 12 0,3-18-13,-1-1 0,1 1-1,0 0 1,0 0 0,0-1 0,0 1-1,0 0 1,1 0 0,-1-1 0,1 1-1,0 0 1,0-1 0,0 1 0,0-1-1,0 1 1,0-1 0,1 1 0,-1-1-1,1 0 1,0 0 0,-1 0 0,1 0-1,0 0 1,0 0 0,1 0 0,-1-1-1,0 1 1,0-1 0,1 1 0,-1-1-1,1 0 1,-1 0 0,1 0-1,0 0 1,-1-1 0,5 1 0,0 0-203,-1 0 1,1-1-1,0 0 0,0 0 1,0-1-1,0 0 1,-1 0-1,1 0 0,0-1 1,-1 0-1,1 0 1,7-5-1,-8 4-964,0-1 0,0 0-1,0-1 1,-1 1 0,1-1 0,-1 0 0,6-8 0,12-19-9304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13036,'0'0'9994,"-45"68"-9962,45-47-1570,15 0-5188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65 385 11755,'0'0'1618,"-9"8"960,6-6-2314,-33 33 2567,34-33-2620,1 0 1,-1-1 0,1 1-1,-1 0 1,1 0 0,0 0-1,0 1 1,0-1 0,0 0-1,0 0 1,0 1 0,1-1-1,-1 0 1,1 1 0,0-1-1,0 0 1,0 1 0,0-1-1,0 1 1,0-1 0,1 5-1,1-5-135,-1-1 0,0 1 0,0-1-1,1 0 1,-1 1 0,1-1-1,-1 0 1,1 0 0,0 0-1,-1 0 1,1 0 0,0 0 0,0-1-1,0 1 1,-1-1 0,1 1-1,0-1 1,0 1 0,0-1 0,0 0-1,0 0 1,0 0 0,0 0-1,0 0 1,0-1 0,3 0-1,3 0 139,1-1 0,-1 1-1,0-2 1,-1 1 0,10-4-1,0-5-199,1 1 0,-1-2-1,-1 0 1,0-1 0,-1-1 0,0-1-1,-1 0 1,-1 0 0,-1-1 0,20-33 0,-21 30-278,-1 0 0,0-1 0,-2 0 0,0 0 0,-1-1 0,-2 0 0,0 0 0,-1 0 0,2-44 1,-5 63 251,-1 0 0,0-1 0,0 1 0,-1 0 0,1 0 0,0-1 1,-1 1-1,1 0 0,-1 0 0,0 0 0,0-1 0,1 1 0,-1 0 1,-1 0-1,1 0 0,0 1 0,0-1 0,-1 0 0,1 0 1,-1 1-1,0-1 0,-1-1 0,0 2-9,0 0-1,0-1 1,0 1 0,0 1 0,0-1 0,0 0-1,0 1 1,0-1 0,0 1 0,0 0-1,0 0 1,0 1 0,0-1 0,-4 1-1,-7 2-31,1 1-1,0 0 1,0 1-1,0 1 0,1 0 1,-14 9-1,19-12 59,-15 11 179,0 1 1,-24 21 0,42-32-156,-1 0 0,1 0 1,0 0-1,1 0 0,-1 0 1,1 1-1,0 0 0,0 0 1,0 0-1,0 0 0,1 0 1,0 0-1,0 1 0,1-1 1,-1 1-1,0 9 0,2-11-68,1-1-1,-1 0 1,1 0-1,0 0 1,0 0-1,0 0 1,1 0-1,-1 0 0,1 0 1,-1-1-1,1 1 1,0-1-1,0 1 1,5 4-1,42 35-1066,-8-5 499,-33-27 562,-1 0-1,-1 1 0,1-1 1,-2 2-1,0-1 1,0 1-1,-1 0 1,0 0-1,3 21 0,-5-27-74,6 6-7835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14286,'0'0'7148,"10"7"-5029,0-1-1806,-1-1 0,1 0 1,0 0-1,0-1 0,0 0 0,0 0 0,1-1 0,-1-1 1,1 0-1,0 0 0,18 0 0,-28-2-308,0 0 0,-1 0 0,1 0 0,0 0 1,0-1-1,0 1 0,0 0 0,-1 0 0,1-1 0,0 1 0,0 0 0,-1-1 0,1 1 0,0-1 0,-1 1 0,1-1 0,0 1 1,-1-1-1,1 1 0,-1-1 0,1 0 0,0 1 0,-1-1 0,0 0 0,1 0 0,-1 1 0,1-1 0,-1 0 0,0 0 1,0 0-1,1 1 0,-1-1 0,0 0 0,0 0 0,0 0 0,0 0 0,0 1 0,0-1 0,0 0 0,0 0 0,-1 0 0,1 1 1,0-1-1,-1-1 0,1-1-17,-1-1 1,0 1-1,0 0 0,-1 0 1,1 0-1,-1 0 1,1 0-1,-1 1 1,0-1-1,-2-2 1,-1 1-67,1 1 0,-1 0 1,0 0-1,-1 0 0,1 1 1,0 0-1,0 0 0,-1 0 1,0 1-1,1 0 0,-1 0 1,0 0-1,1 1 0,-1 0 1,0 0-1,1 0 0,-1 0 1,0 1-1,0 0 0,1 1 1,-8 2-1,10-4 95,0 1 1,0 0-1,-1 1 0,1-1 1,0 0-1,0 1 0,1 0 1,-1 0-1,0 0 0,0 0 1,1 0-1,-1 0 0,1 1 1,0-1-1,0 1 0,0 0 0,0-1 1,0 1-1,1 0 0,-1 0 1,1 0-1,-1 0 0,1 1 1,0-1-1,1 0 0,-1 0 1,0 1-1,1-1 0,0 0 1,0 1-1,0-1 0,0 1 1,0-1-1,1 0 0,0 0 1,1 7-1,-1-8-8,1 0 0,-1 0 0,0 1 1,1-2-1,0 1 0,-1 0 0,1 0 0,0 0 0,0-1 0,0 1 1,0-1-1,0 0 0,0 1 0,0-1 0,0 0 0,1 0 0,-1 0 1,0-1-1,1 1 0,-1 0 0,4-1 0,55 7 82,-56-7-79,31 0 34,72-10 1,13 0-1,-119 10 32,0 0-1,-1 1 1,1 0 0,-1-1-1,1 1 1,-1 0 0,1 0-1,-1 0 1,0 0 0,1 0-1,-1 0 1,0 0 0,0 0-1,1 0 1,-1 1 0,0-1-1,0 0 1,-1 1 0,1-1-1,0 1 1,0-1 0,-1 1-1,1 0 1,-1-1-1,1 1 1,-1-1 0,1 4-1,-1-2 51,1 0 0,0 0-1,0-1 1,0 1-1,0 0 1,1-1-1,-1 1 1,1-1 0,0 1-1,0-1 1,-1 0-1,5 4 1,2-3-125,-1 1 0,1-2 0,0 1 0,0-1 0,0 0 0,0 0 0,0-1 0,0 0 1,0 0-1,15-2 0,-18 1-720,0 0 1,0-1-1,0 0 1,0 0-1,0 0 1,0 0-1,0-1 1,0 0-1,0 0 1,8-5 0,-2-7-5466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15727,'0'0'1601,"94"-30"2467,-47 21-1505,4 6-1250,2 3-384,-2 0-769,3 8-288,5 0-2915,7-3-7015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11179,'0'0'6128,"-9"10"-4612,-9 11-1243,2 1-1,0 1 1,2 0-1,-17 36 0,22-41-205,2 0 0,0 0-1,1 1 1,1 0-1,1 0 1,0 1 0,-1 33-1,5-51-1,0 0 0,0 0 0,0 1 0,0-1 0,0 0-1,1 0 1,-1 0 0,1 0 0,0 1 0,0-1 0,0 0 0,-1 0 0,2 0-1,-1 0 1,0-1 0,0 1 0,1 0 0,-1 0 0,1-1 0,-1 1-1,1-1 1,2 2 0,0-1 108,-1 0 0,1-1 0,0 1 0,-1-1-1,1 0 1,0 0 0,0-1 0,0 1 0,0-1 0,0 0-1,7 0 1,3-2 225,0 0-1,0-1 0,0 0 1,0-1-1,-1 0 0,16-8 1,0-3 60,-1-1 0,-1-1 0,-1-2 0,43-37 0,-54 43-331,-1-1 0,-1-1 0,0 0 0,-1-1 0,-1 0-1,0-1 1,-1 0 0,14-35 0,-19 26-266,-5 26 133,0 0 0,0-1 0,0 1-1,0 0 1,-1 0 0,1 0 0,0 0-1,0-1 1,0 1 0,0 0 0,-1 0-1,1 0 1,0 0 0,0 0 0,0 0-1,-1 0 1,1 0 0,0 0 0,0 0-1,0-1 1,-1 1 0,1 0 0,0 0-1,0 0 1,0 0 0,-1 0 0,1 1-1,0-1 1,0 0 0,-1 0 0,1 0-1,0 0 1,0 0 0,0 0 0,-1 0-1,1 0 1,0 0 0,0 0 0,0 1-1,0-1 1,-1 0 0,1 0 0,0 0-1,0 0 1,0 0 0,0 1 0,0-1-1,0 0 1,-1 0 0,-31 39-402,22-23 365,0 0 0,1 1 1,0 1-1,2 0 0,0 0 0,1 0 1,1 1-1,0-1 0,-3 39 1,8-55 52,0 0 0,0 1 0,0-1 1,0 1-1,0-1 0,1 1 1,-1-1-1,1 0 0,0 1 0,-1-1 1,1 0-1,0 1 0,0-1 0,1 0 1,-1 0-1,0 0 0,1 0 1,-1 0-1,1 0 0,0 0 0,-1-1 1,3 3-1,0-2 43,0 0 1,0 0-1,0 0 1,1 0-1,-1-1 1,0 0-1,1 0 1,-1 0-1,0 0 1,1-1-1,6 1 1,1-1 83,-1-1 1,0 0-1,1-1 1,-1 0-1,0-1 1,0 0-1,0 0 0,-1-2 1,13-5-1,-6-1-40,-1-1-1,0 0 1,0-1-1,-1-1 1,-1-1-1,-1 0 0,16-22 1,-21 27-59,-2 0 0,1 0 0,-2-1 0,1 0 0,-1 0-1,-1 0 1,0 0 0,-1-1 0,0 1 0,0-1 0,-2 0 0,1 0 0,-1-18 0,-1 29-60,0-1 1,0 1-1,0 0 0,-1-1 0,1 1 1,0 0-1,-1-1 0,1 1 0,-1 0 1,1-1-1,-1 1 0,1 0 0,-1 0 1,0 0-1,0 0 0,1 0 1,-1 0-1,0 0 0,0 0 0,0 0 1,0 0-1,-1 0 0,1 0 0,0 1 1,0-1-1,0 0 0,0 1 0,-1-1 1,1 1-1,0 0 0,-1-1 1,1 1-1,0 0 0,-1 0 0,1 0 1,0-1-1,-1 2 0,1-1 0,-1 0 1,1 0-1,-2 1 0,-1-1-90,1 1 0,-1 0 0,1 1 0,-1-1 0,1 0 0,0 1-1,-1 0 1,1 0 0,0 0 0,0 0 0,0 0 0,1 0 0,-1 1 0,-4 4 0,-20 43-4215,15-14-1335,6-7-1261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14670,'0'0'4329,"12"-3"262,5-2-3561,-1 0 0,0-1 0,0-1-1,0 0 1,14-10 0,-20 11-803,0-1-1,0-1 1,-1 1-1,0-1 1,12-15-1,12-27 29,-31 47-233,-1 0 0,1 0 0,-1 0 0,0 0 0,0-1 1,0 1-1,-1 0 0,1 0 0,-1-1 0,1 1 0,-1 0 0,0-1 0,-1 1 0,1 0 1,-1-5-1,0 6-20,0 1 0,0 0 0,0-1 0,0 1 0,0 0 0,0 0 0,0 0 1,0 0-1,-1 0 0,1 0 0,0 0 0,-1 0 0,1 0 0,0 0 0,-1 1 0,1-1 1,-1 1-1,1-1 0,-1 1 0,0-1 0,1 1 0,-1 0 0,1 0 0,-1 0 0,1 0 1,-1 0-1,0 0 0,1 0 0,-3 1 0,-1 0-37,-1 0-1,1 0 1,-1 0 0,1 1 0,0 0-1,-1 0 1,-6 4 0,1 1-44,1 0 0,0 1-1,1 0 1,0 0 0,-15 19 0,21-23 54,-1 0 0,1 1 0,0 0 0,0-1 0,1 1 0,-1 0 0,1 1 0,0-1 0,0 0 0,1 0 0,0 1-1,0-1 1,0 1 0,0-1 0,1 10 0,1-13 19,-1-1-1,1 0 0,-1 0 0,1 0 1,0 1-1,0-1 0,-1 0 0,1 0 1,0 0-1,0 0 0,0 0 0,0 0 1,0-1-1,0 1 0,1 0 0,-1 0 1,0-1-1,0 1 0,0-1 0,1 1 1,-1-1-1,0 1 0,1-1 0,-1 0 1,0 0-1,1 0 0,-1 1 0,3-2 1,49 1-32,-39-1-1,17-1-694,0-2-1,42-10 0,22-3-3108,-103 32 3602,-5 6 437,13-21-180,-1 0 0,1 0 1,0 1-1,0-1 0,-1 1 1,1-1-1,0 0 0,0 1 0,0-1 1,-1 0-1,1 1 0,0-1 1,0 1-1,0-1 0,0 1 0,0-1 1,0 0-1,0 1 0,0-1 1,0 1-1,0-1 0,0 1 0,0-1 1,0 0-1,0 1 0,1-1 1,-1 1-1,0-1 0,0 0 0,0 1 1,1-1-1,-1 0 0,0 1 1,3 0 82,0 0 0,0-1 0,1 1 0,-1-1 0,0 0 0,0 1 0,0-2 0,0 1 1,0 0-1,0-1 0,0 1 0,0-1 0,0 0 0,0 0 0,0 0 0,0 0 0,4-3 0,53-32 361,-48 28-391,24-17-101,-1-1-1,-2-2 0,38-39 0,-55 51-130,-1-1 1,-1-1-1,0 0 1,-2-1-1,0-1 1,-1 0-1,16-39 0,-26 56 152,0 1 0,-1 0-1,1 0 1,-1 0 0,1 0 0,-1-1-1,0 1 1,0 0 0,0 0-1,0-1 1,-1-2 0,1 4 4,0 1 1,0-1 0,0 1-1,-1-1 1,1 1-1,0-1 1,-1 1 0,1 0-1,0-1 1,-1 1-1,1-1 1,0 1 0,-1 0-1,1 0 1,0-1-1,-1 1 1,1 0 0,-1-1-1,1 1 1,-1 0-1,1 0 1,-1 0 0,1 0-1,-1-1 1,1 1-1,-1 0 1,1 0 0,-1 0-1,1 0 1,-1 0-1,-2 1-9,0 0-1,0 0 0,0 0 0,0 0 0,0 0 0,1 1 1,-1-1-1,0 1 0,1 0 0,0 0 0,-1 0 0,1 0 1,0 0-1,-3 4 0,-8 12 44,1 0-1,1 1 1,0 1 0,2 0 0,0 0-1,1 1 1,1 0 0,1 0 0,1 0-1,1 1 1,1 0 0,1 0 0,1 0 0,3 41-1,-2-59-25,1 1-1,0 0 1,0-1 0,0 1-1,1-1 1,0 1-1,0-1 1,4 8 0,-5-11 6,0 1 1,0-1 0,-1 0-1,1 1 1,0-1 0,0 0-1,0 0 1,1 0 0,-1 0-1,0 0 1,0 0 0,0 0-1,1 0 1,-1 0 0,1-1-1,-1 1 1,0-1 0,1 1-1,-1-1 1,1 1 0,-1-1-1,1 0 1,0 0 0,-1 1-1,1-1 1,-1 0 0,1-1-1,-1 1 1,1 0 0,2-1-1,-3 0-8,-1 1-1,1-1 0,-1 0 0,1 0 1,-1 1-1,1-1 0,-1 0 1,0 0-1,1 0 0,-1 0 1,0 1-1,0-1 0,0 0 1,1 0-1,-1 0 0,0 0 0,0 0 1,0 0-1,0 0 0,-1 0 1,1 1-1,0-1 0,0 0 1,-1 0-1,1 0 0,0 0 1,-1 0-1,1 1 0,-1-1 0,1 0 1,-2-1-1,-14-27-452,-9-7 118,-3-3 991,1-2 0,-34-69 1,59 106-456,0-1-1,0 0 1,0 1 0,1-1 0,0 0 0,0 0 0,0 0 0,1 0 0,0-1 0,0-4 0,0 9-165,0 1 1,1-1-1,-1 0 1,0 1-1,1-1 0,-1 1 1,1-1-1,-1 1 1,0-1-1,1 1 1,-1 0-1,1-1 1,-1 1-1,1 0 1,-1-1-1,1 1 0,0 0 1,-1-1-1,1 1 1,-1 0-1,1 0 1,0 0-1,-1 0 1,1 0-1,-1 0 1,1 0-1,0 0 0,-1 0 1,2 0-1,24 1 198,-20-1-173,16 3-45,0 1 1,0 1-1,35 12 0,-32-8-828,0-2 0,32 5 0,-2-8-5327,2-4-7223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12556,'0'0'7111,"-9"-2"-3988,6 0-3052,0 1 1,0 1-1,0-1 1,0 0 0,0 1-1,-1 0 1,1-1 0,0 1-1,0 0 1,0 1 0,0-1-1,0 1 1,0-1-1,0 1 1,0 0 0,0 0-1,0 0 1,0 0 0,0 1-1,0-1 1,1 1 0,-1 0-1,1 0 1,-1 0 0,1 0-1,0 0 1,0 0-1,-1 0 1,2 1 0,-4 3-1,0 0 16,-1 0-1,1 1 1,1 0-1,-1 0 1,1 0-1,0 0 1,1 1-1,-1-1 1,1 1-1,1 0 1,0 0-1,0 0 1,0 0-1,0 11 1,3-18-61,-1 1 0,0-1 0,1 0 0,-1 0 1,1 0-1,0 0 0,-1 0 0,1 0 1,0 0-1,-1 0 0,1 0 0,0-1 0,0 1 1,0 0-1,0 0 0,0-1 0,0 1 0,0 0 1,0-1-1,0 1 0,0-1 0,0 1 1,0-1-1,0 0 0,0 0 0,1 1 0,-1-1 1,0 0-1,0 0 0,0 0 0,2 0 1,45-1 873,-40 0-776,9-2-62,-1 0 0,0-1 1,0-1-1,0-1 0,0 0 1,-1-1-1,0 0 0,-1-1 1,1-1-1,19-16 1,6-7-32,-2-2 0,38-42 0,-63 61-22,0 0 1,-1 0-1,16-28 0,-63 85-468,6-11 475,18-17-14,-12 16 10,-31 52-1,49-74-6,0 1 0,1-1 0,1 1 0,-1 0 0,2 0 0,-1 0 0,1 1 0,0-1 1,1 0-1,0 1 0,1 17 0,1-25-4,-1 0 0,1 1 0,0-1 0,0 0 0,0 1 0,1-1 1,-1 0-1,0 0 0,1 0 0,-1 0 0,1-1 0,0 1 0,0 0 0,0-1 1,-1 1-1,1-1 0,1 1 0,-1-1 0,0 0 0,0 0 0,0 0 0,1 0 1,-1 0-1,0-1 0,1 1 0,-1-1 0,1 1 0,-1-1 0,5 0 0,4 1 15,1-1 0,-1 0 0,1 0-1,-1-1 1,14-3 0,-11 0 7,-1 0-1,-1-1 1,1 0 0,-1-1 0,0-1-1,0 0 1,18-14 0,-24 17-12,-1 0 0,0 0 1,0 0-1,0-1 0,-1 1 0,0-1 0,0-1 1,0 1-1,0 0 0,-1-1 0,0 0 0,0 0 1,-1 1-1,1-2 0,-1 1 0,-1 0 0,1 0 1,0-7-1,-2 12-15,0 0 1,0 0 0,0 0-1,0 0 1,0 0-1,0 0 1,0 0 0,0 0-1,0 0 1,0 0-1,-1 0 1,1 0-1,0 1 1,-1-1 0,1 0-1,-1 0 1,1 0-1,-1 0 1,1 1 0,-1-1-1,0 0 1,1 1-1,-1-1 1,0 0-1,0 1 1,1-1 0,-1 1-1,0-1 1,0 1-1,0-1 1,-1 1-1,0-1-13,-1 1 0,1 0-1,-1 0 1,1 0-1,-1 1 1,1-1-1,-1 1 1,1-1-1,-1 1 1,1 0-1,-5 2 1,-3 2-42,0 0 0,0 1 0,1 0 0,-16 13 0,19-13 66,0 1 0,0-1 0,1 1-1,0 1 1,0-1 0,-4 9 0,8-15-5,0 1 0,0-1 0,1 1 0,-1-1 0,0 1 0,1-1 0,-1 1 0,1-1 0,0 1 0,-1-1 0,1 1-1,0 0 1,0-1 0,0 1 0,0 0 0,0-1 0,0 1 0,0 0 0,1-1 0,-1 1 0,1-1 0,-1 1 0,1-1 0,0 1 0,-1-1 0,1 1 0,0-1 0,0 1 0,0-1 0,0 0 0,0 0 0,0 1 0,1-1-1,-1 0 1,0 0 0,0 0 0,1 0 0,-1-1 0,1 1 0,1 1 0,14 3 32,1-1 0,-1-1 1,1 0-1,0-1 0,0-1 0,0-1 0,0 0 0,0-2 1,31-5-1,-45 6 45,1 0 1,0 0 0,-1 0-1,1 0 1,-1-1-1,1 0 1,-1 0 0,0 0-1,0-1 1,0 1-1,0-1 1,0 0 0,0 0-1,-1 0 1,1 0-1,-1-1 1,0 0 0,5-7-1,-5 3 58,0 0 0,-1 0 0,1-1 0,-1 0 0,-1 1 0,0-1 0,0 0 0,-1 0 1,0-9-1,-11-81-100,11 98-64,0 0 1,1 1-1,-1-1 1,0 1-1,1-1 1,-1 0-1,0 1 1,1-1-1,-1 1 1,1-1-1,-1 1 1,1-1-1,-1 1 1,1-1-1,-1 1 1,1 0-1,-1-1 1,1 1-1,0 0 1,-1 0-1,1-1 1,0 1-1,-1 0 1,1 0-1,0 0 1,-1 0-1,1 0 1,0 0-1,-1 0 0,1 0 1,0 0-1,-1 0 1,1 0-1,0 0 1,-1 0-1,1 0 1,1 1-1,30 5-1458,56 20-6144,-35-13-629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11659,'1'-4'754,"-1"0"-1,0-1 1,0 1-1,-1 0 1,1 0-1,-1-1 1,0 1 0,0 0-1,-1 0 1,-2-7-1,3 10-598,-1-1-1,1 1 0,-1 0 0,0-1 0,1 1 1,-1 0-1,0 0 0,0 0 0,0 0 1,0 0-1,0 0 0,0 1 0,0-1 0,0 1 1,0-1-1,0 1 0,0 0 0,0 0 1,0 0-1,0 0 0,0 0 0,0 0 0,0 1 1,-4 0-1,-3 1-126,-1 1-1,0 0 1,1 1 0,0 0 0,0 0 0,0 1-1,0 0 1,1 1 0,0 0 0,0 0 0,-12 12-1,-10 12-9,-34 45-1,47-54 3,1 0 1,1 2-1,-18 35 0,27-45 17,1 1-1,0-1 1,1 1 0,0 0 0,1 0-1,1 0 1,0 0 0,0 17-1,2-27-34,0-1-1,1 1 0,-1-1 1,1 1-1,-1-1 1,1 1-1,0-1 0,0 0 1,1 1-1,-1-1 0,1 0 1,0 0-1,-1 0 1,1 0-1,1-1 0,-1 1 1,0 0-1,1-1 0,-1 0 1,1 1-1,5 2 1,-2-1 8,0-1 1,0 0-1,1-1 1,-1 1 0,1-1-1,0 0 1,-1-1 0,1 0-1,0 0 1,14 0-1,-12-1 65,1-1-1,0 0 0,-1 0 0,1-1 0,-1 0 0,1-1 0,16-7 1,-22 8 22,1 0 0,-1 0 0,0-1 1,1 1-1,-1-1 0,0 0 0,-1-1 1,1 1-1,-1 0 0,1-1 1,-1 0-1,0 0 0,0 0 0,4-9 1,-6 11-62,0 0 0,0 0 0,-1 0 0,1 0 0,0-1 1,-1 1-1,1 0 0,-1 0 0,0-1 0,0 1 0,0 0 0,0 0 0,0-1 1,0 1-1,-1 0 0,1 0 0,-1-1 0,0 1 0,1 0 0,-1 0 1,0 0-1,-2-3 0,0 2-12,1 0 0,-1 1 0,0 0 0,0-1 0,1 1 0,-2 0 0,1 0 0,0 1 0,0-1 0,0 1 0,-1-1 0,-6-1 0,-4 0-11,0 1 1,0 0 0,0 1-1,0 1 1,0 0 0,-17 2-1,28-2-13,0 1-1,0-1 0,1 1 1,-1 0-1,1 0 0,-1 0 1,1 0-1,-1 1 1,1-1-1,0 0 0,-1 1 1,1 0-1,0-1 1,0 1-1,0 0 0,0 0 1,1 0-1,-3 4 1,4-6 1,0 1 1,-1-1 0,1 1-1,0-1 1,0 1 0,-1 0-1,1-1 1,0 1 0,0 0-1,0-1 1,0 1 0,0-1-1,0 1 1,0 0 0,0-1-1,0 1 1,0 0 0,0-1-1,1 1 1,-1-1 0,0 1-1,0 0 1,1-1 0,-1 1-1,0-1 1,1 1 0,0 0 0,0 0 0,1 1 0,0-1 0,-1 0 1,1-1-1,0 1 0,0 0 0,0 0 1,0-1-1,0 1 0,-1-1 0,1 0 1,0 0-1,0 1 0,3-1 1,22 0 1,1-1 1,-1-1 0,1-2 0,-1 0 0,0-2 0,-1-1 0,0-1 0,0-1 0,0-1 0,-1-1-1,33-21 1,-58 37-18,0-1 0,0 1-1,0 0 1,-1 0 0,1 0-1,-2 0 1,0 5 0,-13 27 83,5-17 26,2 1 0,0 0 0,2 0 0,0 0 0,1 1 0,-2 29 0,7-50-115,0-1 0,0 1 0,0-1 0,1 1 1,-1-1-1,0 1 0,0-1 0,0 0 1,1 1-1,-1-1 0,0 1 0,1-1 1,-1 0-1,0 1 0,1-1 0,-1 0 0,0 1 1,1-1-1,-1 0 0,1 0 0,-1 0 1,1 1-1,-1-1 0,0 0 0,1 0 1,-1 0-1,1 0 0,-1 0 0,1 0 0,-1 0 1,1 0-1,-1 0 0,1 0 0,-1 0 1,1 0-1,-1 0 0,1 0 0,-1 0 1,1 0-1,-1 0 0,0-1 0,1 1 0,-1 0 1,1 0-1,0-1 0,23-11-2966,0-11-3651,2-8-5642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15022,'-6'11'2312,"-4"7"-1234,-57 104 3458,61-108-4361,0 0 0,1 0 0,0 1 0,1 0 0,1 0 0,0 0 0,0 22 0,3-37-170,0 1 0,0-1 0,0 1 0,0-1 0,0 0 0,0 1 0,0-1 0,0 1 0,0-1 0,0 0 0,1 1 1,-1-1-1,0 1 0,0-1 0,0 0 0,1 1 0,-1-1 0,0 0 0,1 0 0,-1 1 0,0-1 0,0 0 0,1 0 0,-1 1 0,1-1 0,-1 0 0,0 0 0,1 0 0,-1 1 0,0-1 0,1 0 0,-1 0 0,1 0 0,-1 0 0,1 0 0,-1 0 0,0 0 0,1 0 0,-1 0 0,1 0 0,-1 0 0,0 0 0,1 0 0,-1 0 0,1-1 0,-1 1 0,0 0 0,1 0 0,-1 0 0,0-1 0,1 1 0,-1 0 0,1-1 0,21-14 338,-14 4-299,0 0 1,-1-1-1,0 0 0,-1 0 0,0 0 0,7-26 1,15-82-105,-27 113 51,1-14-198,-7 27-80,-9 34 87,12-34 234,1 0 1,1 0-1,-1 0 1,1 0-1,0 0 1,0 0-1,1 0 1,0 0-1,0 0 1,0 0 0,1 0-1,0 0 1,3 6-1,-3-9 75,0 0 0,0 0 0,0 0 0,1 0 0,-1-1 0,1 1 0,0-1 0,0 0 0,0 1 0,0-1 0,0-1 0,1 1 0,-1 0-1,0-1 1,1 1 0,-1-1 0,1 0 0,-1-1 0,1 1 0,0 0 0,-1-1 0,8 0 0,0-1-32,1 0 0,0 0 0,0-2-1,-1 1 1,1-2 0,-1 1 0,1-2 0,-2 1-1,1-1 1,0-1 0,-1 0 0,0-1 0,0 0 0,-1 0-1,0-1 1,0 0 0,-1-1 0,0 0 0,0 0 0,-1 0-1,0-1 1,8-17 0,-14 25-103,0 0-1,0 0 0,0-1 1,0 1-1,0-1 1,-1 1-1,1-1 1,-1 1-1,0-1 1,1 1-1,-1-4 1,-7 2-389,-8 17 176,3 1 234,2 0-1,-1 1 0,2 1 1,-12 25-1,16-31 93,1 0-1,1 0 1,-1 0 0,2 0-1,0 0 1,0 1 0,0-1-1,2 1 1,-1 13 0,2-22-84,-1-1 1,1 1-1,-1 0 0,1-1 1,0 1-1,-1-1 1,1 1-1,0-1 1,0 1-1,0-1 1,0 0-1,1 0 1,-1 1-1,0-1 1,0 0-1,1 0 1,-1 0-1,1 0 1,-1 0-1,1-1 1,-1 1-1,1 0 1,-1-1-1,1 1 1,0-1-1,-1 1 1,1-1-1,0 0 1,-1 0-1,1 0 1,0 0-1,0 0 1,-1 0-1,1 0 1,0-1-1,2 0 1,4 1 11,0-2 1,0 1 0,-1-1 0,1 0 0,0-1 0,11-4 0,10-11 25,0-2 0,38-32 0,2-2-4,-52 46-40,-10 11-6,-5 27-16,-1 4 7,-1-33 18,0 0 0,0 0 0,1 0 1,-1 0-1,0 0 0,0 0 0,1-1 0,-1 1 0,1 0 0,-1 0 0,0 0 0,1-1 0,0 1 0,-1 0 0,1 0 0,-1-1 0,1 1 0,0-1 0,0 1 0,-1-1 0,1 1 0,0-1 0,0 1 0,0-1 0,-1 1 0,1-1 0,0 0 1,1 1-1,11-1 10,0 0 1,1 0-1,-1-1 1,0-1-1,0 0 1,-1-1-1,1 0 1,15-7-1,-9 4-2513,0 0 0,38-4 0,-14 8-7790,-22 2 4704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9084 53 6118,'0'0'5616,"0"-8"-5168,-4-36 155,-10 58 849,9-7-1353,-11 11 395,-7-12-311,1-1-1,-2-1 1,1-1 0,0-1 0,-1-1-1,-30-4 1,9 3-63,-72 5-74,-158 28 0,-7 2-37,-1632 31 151,-372-49-32,1124 3-158,2 0-9,635-14 93,-328-4 95,810-3 41,1-2 1,-76-16-1,114 17-195,8 3-73,0 0-1,0-1 1,0 1 0,0-1 0,0 0 0,0 0 0,0-1 0,5 0 0,10 0-36,661-21-3819,-393 9 3980,2390-18-1471,0 102 1849,-852-32-2000,-2114-57 1955,-658-6-87,-179-7 663,1073 29-846,-2994-89 1915,811 120-3045,1740-19 946,459-7 1,36 0-138,10-1-46,64 7-195,791-1-1731,-511-10 2284,3133 12 887,-3149-9-855,131 2 503,1664-8-669,-2002 3-73,38 1-204,227-30 0,-352 19 262,-43 12 47,1 0-1,-1 0 1,1-1 0,-1 1-1,1 0 1,-1 0 0,0 0 0,1-1-1,-1 1 1,1 0 0,-1 0-1,0-1 1,1 1 0,-1 0-1,0-1 1,0 1 0,1 0-1,-1-1 1,0 1 0,1 0-1,-1-1 1,0 1 0,0-1-1,0 1 1,0-1 0,1 1 0,-1 0-1,0-1 1,0 1 0,0-1-1,0 1 1,0-1 0,0 1-1,0-1 1,0 1 0,0-1-1,0 1 1,-1 0 0,1-1-1,0 1 1,0-1 0,0 1 0,0-1-1,-1 1 1,1-1 0,-22-13-88,-16 3 144,0 1 1,0 1 0,-1 3 0,0 1-1,-41 0 1,23 1-22,-768-13 622,-6 63-2508,468-19-3305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131 241 9225,'0'0'4249,"2"-9"-133,3-30-1062,-5 38-2978,0 0 1,0 0 0,0 0 0,0 0 0,0 0 0,0 0 0,0 0 0,0 0 0,0 0 0,0 0 0,-1 0 0,1 0 0,0 0 0,-1 0-1,1 1 1,-1-1 0,1 0 0,-1 0 0,0 0 0,1 0 0,-1 1 0,0-1 0,1 0 0,-1 1 0,0-1 0,0 0 0,1 1 0,-1-1-1,0 1 1,0-1 0,0 1 0,0 0 0,0-1 0,0 1 0,0 0 0,0 0 0,0 0 0,0-1 0,0 1 0,0 0 0,0 0 0,0 1-1,0-1 1,0 0 0,0 0 0,0 0 0,0 1 0,0-1 0,0 0 0,0 1 0,-1 0 0,-3 1-35,0-1-1,0 1 1,0 1 0,0-1 0,1 1 0,-1 0-1,-6 6 1,5-4 15,0 1 0,1 1 0,0-1 1,1 1-1,-1 0 0,1 0 0,1 0 0,-1 0 0,1 1 0,0-1 0,1 1 0,0 0 0,0 0 0,1 0 0,-1 8 0,2-15-52,0 0 0,0 0 0,0 0-1,0 0 1,0-1 0,1 1 0,-1 0-1,0 0 1,1 0 0,-1-1 0,0 1 0,1 0-1,-1 0 1,1-1 0,-1 1 0,1 0 0,-1-1-1,1 1 1,0 0 0,-1-1 0,1 1 0,0-1-1,-1 1 1,1-1 0,0 0 0,0 1 0,1 0-1,30 2 105,-23-4-40,0 0 0,0-1 0,0 0-1,17-7 1,0-4 103,-1-1 0,-1-1 0,0-1 0,-1-2 0,30-27-1,-38 31-34,-2 0-1,0-1 0,0-1 1,-1 0-1,-1 0 0,-1-1 1,0 0-1,12-32 1,-19 26-110,-3 23-26,0 0 0,0-1 0,0 1 0,0 0 0,0-1-1,-1 1 1,1 0 0,0-1 0,0 1 0,0 0 0,0 0 0,-1-1 0,1 1-1,0 0 1,0 0 0,-1 0 0,1-1 0,0 1 0,0 0 0,-1 0 0,1 0-1,0 0 1,-1-1 0,1 1 0,0 0 0,-1 0 0,1 0 0,0 0 0,-1 0-1,1 0 1,0 0 0,-1 0 0,1 0 0,-3 1 1,0 0 1,1 0 0,-1 0-1,1 0 1,0 0-1,-1 1 1,1-1-1,0 1 1,0-1 0,0 1-1,0 0 1,-3 4-1,-13 14-308,1 1 0,1 1 0,1 0 0,-14 29-1,24-41-30,0 1-1,0 0 1,1-1-1,1 1 0,0 0 1,0 1-1,1-1 0,0 0 1,1 1-1,1-1 0,0 1 1,1 16-1,9 0-6842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93 12780,'1'-8'3876,"0"-1"-3085,0 5 70,-1 0-1,1 0 1,-1-1 0,0 1 0,0 0-1,0 0 1,-1 0 0,-1-8 0,1 11-708,1-1 1,-1 1 0,0-1-1,0 1 1,0 0 0,-1-1-1,1 1 1,0 0 0,0 0-1,-1 0 1,1 0 0,-1 0-1,1 0 1,-1 0-1,1 0 1,-1 0 0,0 1-1,1-1 1,-1 1 0,0-1-1,1 1 1,-1 0 0,0 0-1,0-1 1,1 1-1,-1 0 1,0 1 0,-2-1-1,-1 1-133,-1 0-1,1 0 0,-1 0 0,1 1 0,-1 0 0,1 0 0,0 0 1,0 1-1,0-1 0,0 1 0,0 0 0,0 1 0,1-1 0,0 1 1,-1 0-1,2 0 0,-1 1 0,0-1 0,-3 7 0,2-4-23,1-1 0,0 1 0,0 0 0,0 0 0,1 0 0,0 1 0,1-1 0,0 1-1,0-1 1,1 1 0,-1 0 0,2 0 0,-1 13 0,1-20 3,1 0-1,-1 0 1,0 1 0,1-1-1,-1 0 1,1 0 0,-1 0-1,1 0 1,-1 0 0,1 0-1,0 0 1,-1 0 0,1 0-1,0 0 1,0 0 0,0 0-1,0-1 1,0 1 0,0 0-1,0-1 1,0 1 0,0-1-1,2 2 1,36 4 0,-31-6-24,1-1-1,-1 1 0,1-2 0,0 1 0,-1-1 0,14-5 0,4-9-304,-22 12 12,1 1 0,0 0 0,0 0 0,0 0 0,1 1 0,-1-1 0,0 1 0,11-2 0,-15 8 201,0-1-1,0 1 1,-1 0 0,1 0-1,-1 0 1,0-1-1,0 1 1,-1 6 0,1-7 52,-2 25 146,-2 0 0,-1 0-1,-1-1 1,-1 0 0,-16 38-1,-1-6 855,-43 73 0,64-127-862,-67 111 1204,61-102-1191,-1-1 1,0-1-1,-1 0 0,-1 0 1,1-1-1,-17 11 0,28-22-91,-1 1 0,1-1 0,0 0-1,-1 1 1,1-1 0,0 0 0,-1 0 0,1 1 0,-1-1-1,1 0 1,0 0 0,-1 0 0,1 0 0,-1 0 0,1 1-1,0-1 1,-1 0 0,1 0 0,-1 0 0,1 0 0,-1 0-1,1 0 1,0 0 0,-1 0 0,1-1 0,-1 1 0,1 0-1,0 0 1,-1 0 0,1 0 0,-1-1 0,1 1 0,0 0-1,-1 0 1,1 0 0,0-1 0,-1 1 0,1 0 0,0-1-1,0 1 1,-1 0 0,1-1 0,0 1 0,-1-1 0,-3-27-189,13-36-85,0 28 172,2 0 0,1 2 0,2-1 0,2 2 0,0 0 0,3 1 0,0 1 0,35-42 0,-1 10 138,3 3 0,108-90 0,-133 126-62,-23 19-96,-1 0-1,1 0 1,-1-1 0,-1 0 0,1 0 0,-1-1 0,0 0 0,0 0 0,5-11 0,-10 18 124,-1 0 0,0 0 0,0 0-1,0 0 1,0-1 0,0 1 0,0 0 0,0 0 0,0 0 0,0-1 0,0 1 0,0 0 0,1 0 0,-1 0 0,0-1-1,0 1 1,0 0 0,-1 0 0,1 0 0,0-1 0,0 1 0,0 0 0,0 0 0,0 0 0,0-1 0,0 1 0,0 0-1,0 0 1,0 0 0,0 0 0,-1-1 0,1 1 0,0 0 0,0 0 0,0 0 0,0 0 0,0 0 0,-1-1 0,1 1-1,0 0 1,0 0 0,0 0 0,0 0 0,-1 0 0,1 0 0,-14 1-43,-15 9 180,21-4-70,-1 1 0,1-1 0,0 1 0,0 1-1,1 0 1,0 0 0,0 0 0,-9 17 0,12-19-89,0 1 0,1 0 0,0 0 0,1 0 0,-1 0 0,1 0 0,1 0 0,-1 0 0,1 1 0,0-1 0,1 1 0,0-1 0,1 13 0,0-18-179,-1 0 0,1 0 0,0 0 0,-1 0 1,1 0-1,0 0 0,0 0 0,0-1 0,0 1 1,0 0-1,1-1 0,-1 1 0,0 0 0,1-1 1,-1 0-1,1 1 0,0-1 0,-1 0 0,1 0 1,0 0-1,0 0 0,0 0 0,0 0 0,0 0 1,3 0-1,5 1-1384,-1 0 0,0-1 0,1-1 0,12 1 0,-21-1 1342,37 0-5984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12011,'0'0'7997,"-9"-3"-6780,6 1-1167,-1 1-1,1 0 1,0 0-1,-1 0 1,1 0-1,-1 1 1,1 0-1,-1-1 1,1 1-1,-1 1 1,1-1-1,-1 0 1,1 1-1,-1 0 1,-5 1-1,3 1 72,-1 0 0,1 1 0,0-1-1,0 1 1,0 1 0,0-1 0,1 1 0,-8 8 0,-16 29 768,28-41-886,0 0-1,1 0 0,-1 0 1,1-1-1,-1 1 0,1 0 1,-1 0-1,1 0 0,0 0 0,-1 0 1,1 0-1,0 0 0,0 0 1,0 0-1,-1 0 0,1 0 0,0 0 1,1 0-1,-1 0 0,0 0 1,0 0-1,0 0 0,1 0 0,-1 0 1,0 0-1,1 0 0,-1 0 1,1 0-1,-1-1 0,1 1 0,-1 0 1,1 0-1,0 0 0,-1-1 1,1 1-1,0 0 0,0-1 0,-1 1 1,1 0-1,0-1 0,0 1 1,0-1-1,0 0 0,1 1 0,15 2-131,1 0 0,0-1-1,28-1 1,-29-1 167,0 0 1,0 2 0,31 5-1,-47-7-6,1 1 0,-1-1-1,0 0 1,0 0 0,1 0-1,-1 1 1,0-1 0,0 0-1,0 1 1,0-1 0,0 1-1,0-1 1,0 1 0,0 0-1,0-1 1,0 1-1,0 0 1,0 0 0,0 0-1,0 0 1,-1 0 0,1 0-1,0 0 1,-1 0 0,1 0-1,0 0 1,-1 0 0,1 2-1,-2-1 92,1-1 1,-1 1-1,0-1 0,0 1 0,0-1 0,0 1 0,0-1 0,0 0 0,0 1 0,0-1 1,-1 0-1,1 0 0,0 0 0,-1 0 0,1 0 0,-4 1 0,-9 6 441,-1-1 0,-26 9 1,40-16-624,-46 11-141,25-13-2605,21 2 2475,1 0-1,-1-1 1,0 1-1,1 0 1,-1-1-1,0 1 0,1-1 1,-1 1-1,1-1 1,-1 1-1,0-1 0,1 0 1,0 1-1,-1-1 1,1 1-1,-1-1 1,1 0-1,0 0 0,-1 1 1,1-1-1,0 0 1,0 1-1,0-2 1,-1-18-9712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14061,'0'0'8926,"-11"6"-8611,-5 2-179,0 1 1,1 0-1,0 1 1,-14 13-1,23-19-75,2 0-1,-1 1 1,0-1-1,1 1 1,0 0 0,0 0-1,1 1 1,-1-1-1,1 1 1,0 0-1,1-1 1,-1 1 0,1 0-1,0 1 1,1-1-1,0 0 1,-1 9-1,2-14-55,0 1-1,1 0 1,-1-1-1,1 1 1,0-1-1,-1 1 1,1-1-1,0 1 1,0-1-1,0 0 1,0 0-1,0 1 1,0-1-1,0 0 1,1 0-1,-1 0 1,0 0-1,1 0 1,-1 0-1,0 0 1,1-1-1,-1 1 1,1 0-1,-1-1 1,1 1-1,0-1 1,-1 0-1,1 1 1,-1-1-1,1 0 1,0 0-1,2 0 1,7 0 26,0 0 0,0 0 0,19-3 0,-16-1-70,0 0 0,0-1 1,-1 0-1,1-1 0,-1-1 0,-1 0 1,1-1-1,-1 0 0,-1-1 1,1 0-1,-1-1 0,-1 0 1,0-1-1,-1 0 0,15-21 0,-21 22-42,-5 8 46,-16 13 57,-22 27 78,33-29 15,0 1 0,0 1 0,1-1 0,1 1 0,-1 0 0,2 0 0,-1 0 0,-3 18 0,8-29-100,0 1-1,1 0 0,-1-1 0,0 1 1,0-1-1,1 1 0,-1 0 1,0-1-1,1 1 0,-1-1 0,0 1 1,1-1-1,-1 1 0,1-1 0,-1 0 1,1 1-1,-1-1 0,1 1 0,-1-1 1,1 0-1,-1 1 0,1-1 1,0 0-1,-1 0 0,1 0 0,0 1 1,-1-1-1,1 0 0,-1 0 0,1 0 1,0 0-1,-1 0 0,1 0 1,0 0-1,-1 0 0,1 0 0,0-1 1,-1 1-1,1 0 0,1-1 0,32-5 490,-12-3-457,0 0-1,-1-2 1,38-24 0,-34 19-42,0 1 1,28-11-1,-53 26-5,0 0-1,0-1 1,0 1 0,1 0-1,-1 0 1,0 0-1,0 0 1,0 0-1,1 0 1,-1 0-1,0 0 1,0 0 0,0-1-1,1 1 1,-1 0-1,0 0 1,0 0-1,0 0 1,1 0-1,-1 0 1,0 0 0,0 1-1,1-1 1,-1 0-1,0 0 1,0 0-1,0 0 1,1 0-1,-1 0 1,0 0 0,0 0-1,0 0 1,0 1-1,1-1 1,-1 0-1,0 0 1,0 0 0,0 0-1,0 0 1,0 1-1,0-1 1,1 0-1,-1 0 1,0 0-1,0 1 1,0-1 0,0 0-1,0 0 1,0 1-1,-3 15 53,-18 27 170,16-32-127,-8 24 475,12-35-528,1 1 0,-1 0 0,1 0 0,0-1 0,-1 1 0,1 0 0,-1 0-1,1 0 1,0 0 0,0-1 0,0 1 0,-1 0 0,1 0 0,0 0 0,0 0 0,0 0 0,0 0 0,0-1 0,1 1 0,-1 0 0,0 0 0,0 0 0,1 0 0,-1 0 0,0-1-1,1 1 1,-1 0 0,0 0 0,1-1 0,-1 1 0,1 0 0,0 0 0,13-2 39,0-1 0,0 0 0,0-2 0,0 1 0,-1-2 1,0 0-1,0 0 0,19-11 0,-12 5-568,1 2 0,26-8 0,-47 17 476,1 0-1,-1 0 1,0 1 0,1-1 0,-1 0 0,0 1-1,0-1 1,0 0 0,1 0 0,-1 1 0,0-1 0,0 0-1,0 1 1,0-1 0,0 1 0,0-1 0,1 0-1,-1 1 1,0-1 0,0 0 0,0 1 0,0-1 0,0 0-1,0 1 1,-1-1 0,1 1 0,0-1 0,0 0-1,0 1 1,0-1 0,0 0 0,0 1 0,-1-1 0,1 0-1,0 1 1,0-1 0,-1 1 0,-8 28 119,1-5 209,9-23-309,-1 0 1,1-1-1,0 1 1,0-1-1,-1 1 1,1-1-1,0 1 1,0-1-1,0 0 1,0 1-1,-1-1 1,1 0-1,0 0 1,0 0-1,0 1 1,0-1-1,0 0 1,0 0-1,0 0 1,0 0-1,0-1 1,-1 1-1,1 0 1,0 0-1,0 0 1,1-1-1,28-5 83,-11-2-177,0 0-1,28-18 1,-31 17-794,0 0 0,1 1 0,25-9-1,-41 17 846,-1 1-1,0-1 0,0 0 1,1 1-1,-1-1 0,0 1 1,0-1-1,0 1 0,0-1 1,0 1-1,1-1 0,-1 0 1,0 1-1,0-1 0,0 1 1,0-1-1,0 1 0,0-1 1,-1 1-1,1-1 0,0 1 1,0-1-1,0 0 0,0 1 0,0-1 1,-1 1-1,1-1 0,0 1 1,0-1-1,-1 0 0,1 1 1,0-1-1,-1 1 0,-8 17-5,-3 7 283,7-4-3794,5-21 3407,0 0 1,0 1 0,0-1-1,0 1 1,0-1 0,0 0-1,0 1 1,1-1-1,-1 0 1,0 1 0,0-1-1,0 0 1,0 1 0,0-1-1,1 0 1,-1 1-1,0-1 1,0 0 0,1 0-1,-1 1 1,0-1 0,0 0-1,1 0 1,-1 1-1,0-1 1,1 0 0,-1 0-1,0 0 1,1 0 0,-1 0-1,0 1 1,1-1-1,-1 0 1,0 0 0,1 0-1,0 0 1,25-11-4982,0-8-47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102 262 641,'12'-16'3448,"-1"0"-2603,20-27-521,34-65 0,-58 94 1458,0 0 0,8-29 0,-16 36 3379,-8 16-3859,-8 18-1199,-1 5 553,1 0 0,2 2 0,2-1 0,1 2 0,1 0 0,-7 46 0,13-46-2744,-1 61 0,6-89-151,0-3-3150</inkml:trace>
  <inkml:trace contextRef="#ctx0" brushRef="#br0" timeOffset="1">55 366 9961,'0'0'3492,"-28"-59"-289,19 28-1025,-3 3-1089,8 5 64,3 2 384,1 4 385,5 6-705,10 6-160,12 4-224,5 1-352,9 0-321,6 5-128,6 5-128,7-5-1378,4-2-2369,4-3-5798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16560,'0'0'4286,"-5"13"-3271,4-11-990,-63 170 2532,53-138-1935,1 0 1,2 1-1,-5 57 0,12-89-596,1 0-1,0-1 0,-1 1 1,1 0-1,0-1 1,1 1-1,-1 0 1,0-1-1,1 1 0,0 0 1,0-1-1,-1 1 1,1-1-1,1 1 0,-1-1 1,0 0-1,1 1 1,-1-1-1,1 0 1,-1 0-1,4 3 0,-1-3 0,0 0-1,0-1 0,0 1 0,0-1 0,0 0 0,0 0 0,0 0 0,0-1 0,0 0 1,0 1-1,1-1 0,-1-1 0,5 0 0,8-2-1,0-1 1,-1 0-1,0-2 0,0 0 1,0 0-1,-1-2 0,0 0 1,0 0-1,-1-2 0,14-11 1,2 1-51,-31 28-176,-41 52 106,30-46 123,1 1 1,0 0 0,1 0 0,1 1 0,0 1-1,1 0 1,1 0 0,-8 31 0,15-48-75,0 0-1,0 1 1,-1-1 0,1 0 0,0 1-1,0-1 1,0 0 0,0 1 0,0-1-1,0 0 1,0 1 0,0-1 0,1 0-1,-1 0 1,0 1 0,0-1 0,0 0-1,0 1 1,0-1 0,0 0 0,1 0-1,-1 1 1,0-1 0,0 0 0,0 0-1,1 1 1,-1-1 0,0 0 0,0 0-1,1 0 1,-1 1 0,0-1 0,0 0-1,1 0 1,-1 0 0,0 0 0,0 0-1,1 0 1,-1 0 0,0 0 0,1 1-1,-1-1 1,0 0 0,1 0 0,-1 0-1,0 0 1,1-1 0,16-4-3839,6-12-3592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7 268 15022,'0'0'3155,"-1"9"-165,-1 1-2658,1-5 62,0 0 0,1 0 0,-1 1-1,1-1 1,0 0 0,0 0 0,2 7 0,-2-10-275,1-1 0,-1 1 0,1 0 0,0-1-1,0 1 1,0 0 0,0-1 0,0 1 0,0-1-1,0 0 1,0 1 0,1-1 0,-1 0 0,0 0-1,1 0 1,-1 0 0,1 0 0,-1 0 0,1 0 0,0 0-1,-1-1 1,1 1 0,0 0 0,0-1 0,-1 0-1,1 1 1,0-1 0,3 0 0,2 1 76,1-1 0,0 0-1,-1 0 1,1-1 0,0 1 0,-1-2 0,1 1 0,-1-1-1,0 0 1,0-1 0,0 0 0,0 0 0,0 0 0,9-7-1,-13 8-218,1-1-1,-1 0 1,0 0-1,0 0 0,0 0 1,0-1-1,0 1 1,-1-1-1,0 0 0,0 0 1,0 0-1,0 0 1,0 0-1,-1 0 0,0 0 1,0 0-1,0-1 0,0 1 1,-1-1-1,1 1 1,-1 0-1,0-1 0,-1 1 1,1 0-1,-1-1 1,-1-6-1,1 10-15,1 0 0,0-1 0,-1 1 1,1-1-1,-1 1 0,0 0 0,1-1 0,-1 1 0,0 0 0,0 0 1,1 0-1,-1-1 0,0 1 0,0 0 0,0 0 0,-1 0 0,1 1 1,0-1-1,0 0 0,0 0 0,-1 1 0,1-1 0,0 0 0,-1 1 1,1-1-1,-1 1 0,1 0 0,0-1 0,-1 1 0,1 0 0,-1 0 1,1 0-1,-1 0 0,1 0 0,-1 0 0,1 1 0,-1-1 0,1 0 1,0 1-1,-1-1 0,1 1 0,-2 1 0,-3 0-4,1 0 0,-1 1-1,1 0 1,0 0 0,0 0-1,0 1 1,1-1 0,-1 1 0,-4 5-1,-4 8 36,0 1 1,1-1-1,-15 31 0,24-41 35,-1 0 0,2 0 0,-1 0 1,1 1-1,0-1 0,0 1 0,1 0 0,0-1 0,1 1 1,0 0-1,0 0 0,0-1 0,3 11 0,-3-15-18,1-1-1,-1 0 0,1 0 0,0 0 0,0 0 1,0 0-1,0 0 0,1 0 0,-1 0 0,0 0 1,1 0-1,0-1 0,-1 1 0,1 0 1,0-1-1,-1 0 0,1 1 0,0-1 0,0 0 1,4 2-1,-2-2 15,1 1 0,0-1 0,0 0 1,0 0-1,0-1 0,0 1 0,0-1 1,0 0-1,6-1 0,1-1 24,0 0 0,-1 0 0,1-2 0,-1 1 0,0-1 0,0-1 0,15-8 0,-10 3-183,-1-1 0,-1-1 0,0 0 0,0-1-1,-1-1 1,-1 0 0,0-1 0,-1 0 0,10-19-1,-27 45-579,-24 40 395,28-47 362,0 0 0,0 0 0,1 0 0,-1 0 0,1 0 0,0 0 1,1 0-1,-1 1 0,1-1 0,-1 0 0,1 0 0,1 7 1,0-10-12,0 0 0,0 0 1,0 0-1,-1 0 0,2 0 0,-1 0 1,0 0-1,0-1 0,0 1 1,0 0-1,0-1 0,1 1 1,-1-1-1,0 1 0,0-1 1,1 1-1,-1-1 0,1 0 1,-1 0-1,0 0 0,1 1 1,-1-1-1,0-1 0,1 1 1,-1 0-1,2-1 0,41-6 877,-25-1-829,0-1-1,-1-1 1,0 0-1,-1-2 1,0 0 0,0-1-1,-1 0 1,19-22-1,-16 14-81,-1 0-1,-1-2 1,-1 0 0,0 0-1,20-45 1,-11-2-402,-24 66 327,1-1-1,-1 0 0,0 1 0,-1-1 0,1 0 0,-1 0 1,0 0-1,0 0 0,0 1 0,-1-1 0,1 0 0,-3-7 0,2 12 67,0 0 0,0 0-1,0 0 1,0 0 0,0 0-1,0 0 1,0 0-1,-1 0 1,1 0 0,0 1-1,0-1 1,0 0 0,0 1-1,0-1 1,0 1-1,0-1 1,1 1 0,-1-1-1,0 1 1,0 0 0,0-1-1,0 1 1,1 0-1,-1 0 1,-1 1 0,-7 8 16,0 1 0,1 0 0,0 1 0,0 0 1,1 0-1,-9 23 0,-28 86 686,41-112-607,-4 12 61,1 1 0,1 0 0,0 0 0,2 0 0,0 23 0,2-40-141,2 1 1,-1-1-1,1 0 1,-1 0-1,1 0 1,1 0 0,-1 0-1,1 0 1,0 0-1,0 0 1,0 0 0,4 4-1,-4-7-35,0 1-1,1-1 0,-1 1 1,1-1-1,-1 0 0,1 0 1,0 0-1,0-1 0,0 1 1,0-1-1,0 1 0,0-1 1,1 0-1,-1 0 1,0 0-1,1-1 0,-1 1 1,1-1-1,-1 0 0,5 0 1,-7 0-41,0 0 0,0 0 1,-1 0-1,1 0 0,0 0 1,0 0-1,0 0 0,0-1 1,0 1-1,-1 0 1,1 0-1,0-1 0,0 1 1,0-1-1,-1 1 0,1-1 1,0 1-1,0-1 0,-1 1 1,1-1-1,-1 1 0,1-1 1,0 0-1,-1 1 1,1-1-1,-1 0 0,0 0 1,1 1-1,0-2 0,-1 0-141,0-1 1,1 1-1,-1 0 0,0-1 0,0 1 0,0 0 1,0-1-1,-1 1 0,1 0 0,-2-5 0,-1-3-1115,-1 1 0,0-1 0,0 1 0,-7-11-1,-13-12-3894,-3-2-2018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5 388 10794,'0'0'10250,"77"17"-8681,-36-11-223,8-2-321,-5-1-641,-3-3-320,-5 0-416,-8 0-1666,-11-12-2563,-9-10-6789</inkml:trace>
  <inkml:trace contextRef="#ctx0" brushRef="#br0" timeOffset="1">1 20 17521,'0'0'11466,"39"-19"-26648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11723,'0'0'7613,"12"3"-6081,-4 0-1319,0-1 0,1 0 0,-1-1 1,1 0-1,0 0 0,-1-1 0,1 0 1,0-1-1,0 0 0,-1 0 0,1 0 0,-1-1 1,1-1-1,-1 0 0,0 0 0,10-5 1,-10 3-188,0 0 0,-1-1 1,0 0-1,0 0 1,0-1-1,0 0 1,-1 0-1,-1 0 0,1-1 1,-1 0-1,0 0 1,-1 0-1,0 0 1,0-1-1,-1 0 0,0 0 1,-1 0-1,0 0 1,0 0-1,1-15 1,-3 22-40,0 1 1,1-1-1,-1 0 1,0 1-1,0-1 1,0 1-1,0-1 1,0 0-1,0 1 1,-1-1-1,1 0 0,0 1 1,-1-1-1,0 1 1,1-1-1,-1 1 1,0-1-1,0 1 1,1 0-1,-1-1 1,0 1-1,0 0 1,-1 0-1,1-1 1,0 1-1,0 0 1,0 0-1,-1 0 1,1 1-1,-1-1 1,1 0-1,-1 0 1,1 1-1,-1-1 1,1 1-1,-1-1 0,1 1 1,-1 0-1,0-1 1,1 1-1,-3 0 1,0 1-22,0-1 0,0 1 1,0 0-1,0 0 0,0 0 0,0 0 1,0 1-1,1-1 0,-1 1 0,1 0 1,-1 0-1,1 0 0,0 1 0,-1-1 1,1 1-1,-2 3 0,-7 7 61,0 2-1,2-1 1,0 1 0,0 1-1,2-1 1,0 2 0,0-1 0,2 1-1,0 0 1,1 1 0,0-1-1,-2 25 1,7-41-17,0 1 1,0-1-1,0 1 0,1-1 1,-1 0-1,0 1 0,1-1 1,-1 1-1,0-1 0,1 0 1,0 1-1,-1-1 0,1 0 1,0 1-1,0-1 0,-1 0 1,1 0-1,0 0 0,0 0 1,0 0-1,0 0 1,1 0-1,-1 0 0,0 0 1,3 1-1,0 0 57,0-1 0,1 1 1,-1-1-1,0 0 0,1 0 0,-1-1 0,1 1 1,7-1-1,2-1 162,1 0-1,-1-1 1,0-1 0,24-6 0,-20 1-80,1-1 0,-1-1 0,0 0 0,17-14 0,27-16 83,-62 40-233,0 0 0,1 0 0,-1 0 0,0 0-1,1 0 1,-1 0 0,0 0 0,0 0 0,1 0 0,-1 1 0,0-1 0,0 0 0,1 0 0,-1 0 0,0 0 0,0 0 0,0 1 0,1-1-1,-1 0 1,0 0 0,0 0 0,0 1 0,1-1 0,-1 0 0,0 0 0,0 1 0,0-1 0,0 0 0,0 1 0,0-1 0,0 0 0,0 0-1,0 1 1,0-1 0,0 0 0,0 0 0,0 1 0,0-1 0,0 0 0,0 1 0,0-1 0,0 0 0,0 0 0,0 1 0,0-1 0,0 0-1,-1 19-74,1-18 75,-10 53 315,7-41-132,0 0-1,1 0 1,0 16 0,2-28-155,0-1 1,0 0 0,0 1-1,0-1 1,0 0 0,0 1-1,0-1 1,0 0 0,1 1-1,-1-1 1,0 0 0,0 1 0,0-1-1,0 0 1,1 0 0,-1 1-1,0-1 1,0 0 0,1 0-1,-1 1 1,0-1 0,1 0-1,-1 0 1,0 0 0,1 1-1,-1-1 1,0 0 0,1 0-1,-1 0 1,0 0 0,1 0-1,-1 0 1,0 0 0,1 0-1,0 0 1,19-2 407,17-13-217,11-14-85,-1-1-2052,-13 14-6288,-29 13 3488,0-1-1164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7591,'-4'10'2013,"-19"48"297,2 1 1,3 1-1,3 0 1,-8 71-1,18-25-437,5-89-1813,-2-66-3171,0 37 3013,0 0-1,0 0 0,-1 1 1,-7-18-1,0 5 321,-19-51 1199,21 26 3134,35 54-3188,3 8-1299,41 17-1250,-56-24 12,0-2 1,1 0-1,16 1 0,-16-2-1588,1-2 0,0 0 0,0-1 0,-1-1 0,18-2 0,-29 2 2570,0 0 0,-1 0 0,1-1 1,-1 0-1,0 1 0,1-1 0,-1-1 0,0 1 1,0-1-1,4-2 0,7-17 4024,-9-7 4510,-6 28-8129,0 0 1,0 0 0,0 1 0,0-1-1,0 0 1,0 0 0,-1 0 0,1 1 0,0-1-1,0 0 1,-1 1 0,1-1 0,0 0-1,-1 1 1,1-1 0,-1 0 0,1 1-1,-1-1 1,1 1 0,-1-1 0,1 0-1,-1 1 1,0 0 0,1-1 0,-1 1-1,0-1 1,0 1 0,-25-2 2115,20 3-2177,-1 0 0,1 1 0,0 0 1,0 0-1,0 0 0,-7 5 0,2 0-16,1 0 0,0 1 0,-15 15 0,22-21-133,1 0 0,0 1 0,0-1 1,0 1-1,0 0 0,0 0 0,0 0 1,1 0-1,-1 0 0,1 0 1,0 0-1,0 0 0,0 0 0,0 1 1,1-1-1,-1 0 0,1 1 0,0-1 1,0 5-1,1-7-21,-1 0-1,1 1 1,0-1-1,0 0 1,0 0-1,0 1 1,0-1 0,0 0-1,0 0 1,0 0-1,0 0 1,0 0-1,1-1 1,-1 1 0,0 0-1,1 0 1,-1-1-1,3 1 1,31 11-59,-27-10 57,27 7-40,-22-7 21,-1 1-1,0 0 0,0 1 0,0 0 1,-1 1-1,1 0 0,16 11 0,-28-16 39,0 0 0,1 0 0,-1 1 0,1-1 0,-1 0-1,0 0 1,1 1 0,-1-1 0,0 0 0,0 1 0,1-1-1,-1 0 1,0 1 0,0-1 0,1 1 0,-1-1 0,0 1-1,0-1 1,0 0 0,0 1 0,0-1 0,0 1 0,0-1 0,0 1-1,0-1 1,0 1 0,0-1 0,0 0 0,0 1 0,0-1-1,0 1 1,0-1 0,0 1 0,0-1 0,-1 1 0,1-1-1,0 0 1,-1 1 0,-18 10 272,-27-3 135,40-7-498,-33 0-2488,37-1 2319,1 0 1,-1-1 0,0 1 0,1 0-1,-1 0 1,1-1 0,-1 1 0,1-1 0,-1 0-1,1 1 1,-1-1 0,1 0 0,0 0-1,-1 0 1,1 0 0,0 0 0,0 0 0,0 0-1,-2-3 1,-4-12-7522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4036 781 11563,'5'-8'283,"3"-3"-184,-2 0-1,0 0 1,0-1 0,7-20 0,-11 28-59,-1-1 0,0 1 0,0 0 1,0-1-1,-1 1 0,1-1 1,-1 1-1,0-1 0,-1 1 1,1-1-1,-1 1 0,0-1 0,0 1 1,0 0-1,0-1 0,-1 1 1,1 0-1,-1 0 0,-1 0 1,-3-6-1,-18-16 17,-1 1 0,-1 1 0,-2 2 0,-46-31-1,18 14 364,4 4-323,-2 2-1,-2 3 0,0 2 0,-2 2 1,-1 3-1,-104-25 0,-377-48 937,492 89-994,-313-37 116,-445 4 0,737 43-156,1 3 0,-1 3 1,1 3-1,1 2 0,0 4 1,1 3-1,1 2 0,-122 63 1,114-45-7,2 3-1,1 3 1,3 3 0,1 4-1,4 1 1,1 4 0,-52 66 0,79-82-15,1 1 0,3 2 0,1 1 0,3 1 0,2 2 0,2 0 0,-16 54 0,29-74 10,1 1 0,2-1 0,1 1 1,1 1-1,1-1 0,2 0 0,2 1 0,0-1 0,3 0 0,0 0 1,2 0-1,1 0 0,19 49 0,0-22 34,2-1 0,4-2 0,1-1 0,3-2 0,2-1 0,2-2 0,54 51 0,-34-44-1,2-2 1,3-3-1,2-3 1,2-3-1,78 39 0,-10-20 3,3-5 0,1-7 0,3-6 0,2-7 0,274 39 0,-313-67-6,1-4 0,0-6 0,1-3 0,-2-6 0,1-4 0,146-37 0,-157 23 12,-2-4 0,-2-4-1,-1-5 1,-1-3 0,-3-5-1,-2-3 1,87-66-1,-110 68 110,-3-2 0,-1-2 0,-3-3 1,-3-2-1,-2-3 0,75-114 0,-105 138-43,-2 0 1,-1-2-1,-2 0 1,-2-1-1,-1 0 1,9-48-1,-17 57-24,-2-1-1,0 0 1,-2 1 0,-1-1-1,-2 0 1,-1 0 0,-1 1-1,-2 0 1,-10-34-1,5 31-46,-1 1-1,-2 0 0,-1 0 1,-1 2-1,-2 0 1,-1 1-1,-1 0 0,-1 2 1,-30-29-1,17 24-2,0 2-1,-2 2 1,-1 1 0,-2 2-1,0 1 1,-53-22 0,19 15-296,-2 3 1,-148-34 0,-153 5-2399,215 43 136,7 0-2348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10570,'-1'12'3118,"-14"75"3120,-33 107 1,-44 96-2660,64-204-3060,19-66-421,9-30 352,9-37 155,42-119-2073,114-247 0,-163 407 1302,2 0 0,-1 0 1,1 0-1,0 0 0,7-8 0,-11 14 127,1-1 1,-1 0-1,1 1 0,0-1 1,-1 1-1,1-1 0,-1 1 1,1-1-1,0 1 1,-1-1-1,1 1 0,0 0 1,0 0-1,-1-1 1,1 1-1,0 0 0,0 0 1,-1 0-1,1-1 1,0 1-1,0 0 0,0 0 1,-1 0-1,1 1 0,0-1 1,0 0-1,0 0 1,-1 0-1,1 0 0,0 1 1,0-1-1,-1 0 1,1 1-1,0-1 0,-1 1 1,1-1-1,0 1 0,-1-1 1,1 1-1,-1-1 1,1 1-1,-1-1 0,1 1 1,-1 0-1,1-1 1,-1 1-1,0 0 0,1 0 1,-1-1-1,0 1 1,1 0-1,-1 0 0,0-1 1,0 1-1,0 0 0,0 0 1,0 0-1,3 7-9,-1 0 0,0 1 0,0-1 0,0 0 0,-1 1 0,-1-1 1,0 1-1,0-1 0,0 0 0,-1 1 0,0-1 0,-1 0 0,0 1 0,0-1 0,-1 0 0,0 0 0,0 0 0,-1-1 0,0 1 0,-6 7 0,3-5 137,0-1 0,-1 0-1,0 0 1,-1-1 0,0 0-1,0 0 1,-1-1 0,0 0 0,0-1-1,-1 0 1,1-1 0,-1 0-1,-19 5 1,28-9-193,-20 2-495,22-3 410,-1 0 0,1 0 0,-1 0-1,1 0 1,-1 0 0,1-1 0,-1 1 0,1 0-1,0 0 1,-1-1 0,1 1 0,0 0 0,-1 0-1,1-1 1,0 1 0,-1 0 0,1-1 0,0 1-1,0-1 1,-1 1 0,1 0 0,0-1 0,0 1 0,0-1-1,-1 1 1,1 0 0,0-2 0,-1-17-6703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10890,'0'0'2851,"0"8"128,-2 17-1634,-1-1 0,-1 0 1,-1-1-1,-1 1 0,-1-1 1,-17 38-1,8-17-352,12-35-863,1-1 0,1 1 1,0 0-1,0 0 1,0 1-1,1 11 1,25-46 1160,-14 5-1361,-1-1-1,-2 0 1,0 0 0,8-43-1,1-38-3442,-16 107 3513,0-1 0,1 0 0,-1 1 0,1-1 0,0 0 0,0 1 0,0-1 0,1 0 0,-1 0 0,1 0-1,0 0 1,0 0 0,1 0 0,-1-1 0,1 1 0,0-1 0,-1 1 0,2-1 0,5 5 0,-3-4 24,1 0 1,-1 0-1,1-1 1,0 0 0,0 0-1,0-1 1,0 0 0,0 0-1,0-1 1,1 1 0,9-1-1,-5-1 46,-1 0-1,1 0 1,-1-1 0,1-1-1,-1 0 1,0-1 0,15-4-1,-20 4-4,1 1 1,-1-1-1,0 0 0,0-1 0,0 0 1,0 1-1,0-2 0,-1 1 0,0-1 1,0 0-1,8-9 0,-12 12-45,1 0-1,-1 1 1,0-1-1,0 0 1,0 0 0,0 0-1,0 1 1,0-1-1,-1 0 1,1 0-1,-1 0 1,1 0 0,-1-1-1,0 1 1,0 0-1,0 0 1,0 0 0,0 0-1,0 0 1,-1 0-1,1 0 1,-2-4 0,1 5-18,0 0 0,0-1 0,0 1 1,0 0-1,-1 0 0,1 0 1,-1 0-1,1 0 0,-1 0 0,1 0 1,-1 1-1,1-1 0,-1 0 1,0 1-1,1-1 0,-1 1 1,0 0-1,1-1 0,-1 1 0,0 0 1,0 0-1,1 0 0,-1 0 1,0 1-1,1-1 0,-4 1 0,-3 1 52,0 1-1,0 0 0,0 1 0,0-1 1,1 1-1,0 1 0,0-1 0,0 1 1,0 0-1,1 1 0,-1 0 0,-8 11 1,6-8 102,1 1 0,0 1 1,1 0-1,0 0 0,0 0 1,1 1-1,-6 19 1,11-29-191,0 1 0,0-1 0,0 1 0,0 0 1,1-1-1,-1 1 0,1 0 0,0 0 0,0 0 1,0-1-1,0 1 0,1 0 0,-1 0 0,1-1 0,-1 1 1,1 0-1,0-1 0,0 1 0,0-1 0,0 1 1,1-1-1,-1 1 0,1-1 0,0 0 0,-1 0 1,1 0-1,0 0 0,0 0 0,0 0 0,0 0 0,1-1 1,-1 1-1,0-1 0,1 1 0,-1-1 0,1 0 1,-1 0-1,1 0 0,0-1 0,-1 1 0,6 0 1,2 1-850,0 0 0,0-1 0,1 0 0,13-2 1,37-6-8008,-15-8-4664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11851,'0'0'3652,"-74"17"-1891,46-2-832,0 2-320,3 2 224,1 2 127,1 3-351,8-1-161,0 4-95,4-2 31,7-2-288,4-4-64,0-4-1153,4-7-1601,17-5-1666,9-3-2339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11691,'0'0'7837,"-8"6"-6636,-5 6-645,0-1 0,1 2 1,0-1-1,1 2 0,1-1 0,0 2 0,1-1 1,0 1-1,-8 21 0,-2 8 752,2 0 0,-15 64 0,22-42-913,10-65-389,-1 1 0,1 0 0,0 0 0,0-1 0,0 1 0,0 0 0,0 0 1,0 0-1,0-1 0,1 1 0,-1 0 0,1 0 0,-1-1 0,1 1 0,0 0 0,0-1 0,-1 1 0,1 0 0,0-1 0,0 0 0,1 1 0,-1-1 0,0 1 0,0-1 0,1 0 0,-1 0 0,0 0 0,1 0 0,0 0 0,2 1 0,2-1 28,1-1-1,-1 0 0,0-1 1,1 1-1,-1-1 1,0-1-1,1 1 1,-1-1-1,0 0 1,0 0-1,0-1 0,9-5 1,9-7-18,36-28-1,-32 21-75,-4 3-59,-12 10 16,0 0 1,1 0 0,25-12-1,-38 39-228,-7 1 412,0 0-1,-1-1 1,-14 23-1,-14 34 100,35-73 42,-8 27-1486,12-22-2521,11-14-2721,2-9-2436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14125,'0'0'9706,"-3"9"-8217,2-4-1326,-2 3 236,1 0 0,0-1-1,0 1 1,1 0 0,0 10 0,1-16-333,0 0 1,0 1-1,0-1 1,1 0-1,-1 0 1,0 0-1,1 1 1,0-1-1,0 0 1,-1 0-1,1 0 1,0 0-1,1 0 1,-1-1-1,0 1 0,1 0 1,-1 0-1,0-1 1,1 1-1,0-1 1,-1 1-1,1-1 1,0 0-1,0 0 1,0 1-1,4 0 1,2 1 45,1 0 1,0-1 0,0 0 0,0 0-1,0-1 1,0-1 0,0 1-1,0-1 1,0-1 0,0 0-1,0 0 1,0-1 0,0 0 0,10-4-1,-13 5-126,-1-1 1,0-1-1,0 1 0,0-1 0,0 0 0,0 0 1,-1 0-1,0 0 0,1-1 0,-1 0 0,0 0 1,-1 0-1,1-1 0,-1 1 0,0-1 0,0 1 0,0-1 1,-1 0-1,1 0 0,-1-1 0,0 1 0,-1 0 1,1-1-1,0-5 0,-2 10-6,0 1 0,0-1 0,0 0 0,0 0 0,-1 1-1,1-1 1,0 0 0,0 0 0,0 1 0,-1-1 0,1 0 0,0 1 0,-1-1 0,1 0 0,0 1-1,-1-1 1,1 1 0,-1-1 0,1 1 0,-1-1 0,1 1 0,-1-1 0,0 1 0,1-1 0,-1 1 0,1 0-1,-1-1 1,0 1 0,1 0 0,-1-1 0,0 1 0,0 0 0,1 0 0,-1 0 0,0 0 0,0 0-1,1 0 1,-1 0 0,0 0 0,1 0 0,-1 0 0,0 0 0,0 0 0,1 0 0,-1 1 0,-1-1 0,-37 14-312,25-4 319,0 1 0,1 0 0,0 1 0,-17 20 0,24-25 85,0 1 0,0-1 0,1 1 0,0 1 1,0-1-1,1 1 0,0 0 0,0 0 1,-3 16-1,7-24-66,-1 0 1,1 0 0,0 1-1,0-1 1,0 0-1,0 1 1,0-1 0,0 0-1,0 1 1,1-1-1,-1 0 1,0 1 0,1-1-1,-1 0 1,1 0-1,-1 0 1,1 1-1,0-1 1,0 0 0,-1 0-1,1 0 1,0 0-1,0 0 1,2 1 0,0 0 12,-1-1 1,1 1-1,0-1 1,-1 0-1,1 0 0,0 0 1,0-1-1,0 1 1,0-1-1,6 1 1,2-1 32,1-1 1,0 0-1,-1-1 1,1 0-1,11-3 1,-2-4-36,1 0 0,-1-1 0,-1-1 0,31-21 0,31-18 26,-82 50-47,0 1 0,0-1 0,1 0 0,-1 0 0,0 1-1,0-1 1,0 0 0,1 1 0,-1-1 0,0 0 0,0 1 0,0-1 0,0 0 0,0 1 0,0-1 0,0 0 0,0 1 0,0-1 0,0 1 0,0-1 0,0 0-1,0 1 1,0-1 0,0 0 0,0 1 0,0-1 0,0 0 0,0 1 0,-1-1 0,1 0 0,0 1 0,0-1 0,0 0 0,-1 0 0,1 1 0,0-1-1,0 0 1,-1 0 0,1 1 0,0-1 0,0 0 0,-1 0 0,-9 20-8,3-8 6,3-6 66,0 1-1,1-1 1,0 1 0,0-1 0,0 1-1,0 0 1,1 0 0,1 0 0,-1 0 0,0 13-1,3-19-50,0 0 0,0 0 0,0 0 1,0 0-1,1-1 0,-1 1 0,0 0 0,1 0 0,-1-1 0,0 1 0,1-1 0,-1 1 0,1-1 0,-1 0 0,1 1 0,-1-1 0,1 0 0,-1 0 0,1 0 0,-1 0 0,1 0 1,-1-1-1,1 1 0,1-1 0,2 1 15,6-1-32,1-1-1,0 0 0,-1-1 1,0 0-1,1-1 1,-1 0-1,-1-1 0,1 0 1,-1 0-1,18-14 1,-11 9-107,1 0 1,23-10-1,-40 21 109,-1-1 0,0 0 0,1 0 0,-1 0-1,0 1 1,1-1 0,-1 0 0,0 1 0,1-1-1,-1 0 1,0 1 0,0-1 0,1 0 0,-1 1-1,0-1 1,0 0 0,0 1 0,1-1 0,-1 1-1,0-1 1,0 1 0,0-1 0,0 0 0,0 1-1,0-1 1,0 1 0,0-1 0,0 1 0,0-1 0,0 0-1,0 1 1,0-1 0,-1 1 0,1-1 0,0 0-1,0 1 1,0-1 0,-1 1 0,1-1 0,0 0-1,0 1 1,-1-1 0,1 1 0,-7 21-69,-4 3-219,-17 42 655,20-25-4330,8-40 3102,1 2-3405,3-3-2670,8-3-7295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16143,'0'0'9545,"-4"73"-7751,-13-30-353,0 3-448,0 2-512,0-1-417,4 3 0,2 1-481,-2 1-1376,-1-3-2147,-1-4-4132</inkml:trace>
  <inkml:trace contextRef="#ctx0" brushRef="#br0" timeOffset="1">28 799 18930,'0'0'13837,"-28"28"-15086,34-31-4549,0-8-8807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13549,'0'0'6902,"10"-8"-5135,-8 7-1720,4-4 163,1 0-1,-1 1 1,1 0-1,0 0 1,0 0-1,0 1 1,1 0-1,-1 0 1,1 1-1,0 0 1,0 1-1,11-2 1,-17 3-191,0 0 0,0 0 0,0-1 0,0 1 0,0 1 0,0-1 0,0 0 0,0 0 0,1 1 0,-1-1 0,0 1 0,0 0-1,0 0 1,-1-1 0,1 1 0,0 0 0,0 1 0,0-1 0,-1 0 0,1 0 0,0 1 0,-1-1 0,2 3 0,-1 1-14,-1-1-1,1 0 1,-1 1 0,0-1 0,-1 1-1,1 0 1,-1-1 0,0 1 0,0 0-1,-1 5 1,-11 48 192,9-49-195,1 0 0,-1 0 1,2 1-1,-2 15 0,3-24 5,1 0 0,-1 0 0,1 0 0,0 0 0,-1 0 0,1 0 0,0 0 0,-1-1-1,1 1 1,0 0 0,0 0 0,0-1 0,0 1 0,0-1 0,0 1 0,0-1 0,0 1 0,0-1 0,0 1-1,0-1 1,0 0 0,0 0 0,0 0 0,0 1 0,0-1 0,0 0 0,0 0 0,1 0 0,-1-1 0,1 1-1,38-2 757,-28-1-569,-1-1 0,0 1 0,0-2-1,0 0 1,-1 0 0,0-1 0,0 0 0,0-1-1,-1 0 1,0 0 0,0-1 0,0 0-1,-1-1 1,-1 0 0,0 0 0,0-1 0,0 0-1,-1 0 1,6-16 0,-10 22-133,-1 0 0,1 0 0,-1 0 0,0 0 0,0 0 0,-1 0-1,0 0 1,1-1 0,-1 1 0,0 0 0,-1 0 0,1 0 0,-1-1 0,-2-5 0,2 8-84,0 0-1,0 0 1,0 1-1,0-1 1,0 0 0,-1 1-1,1-1 1,-1 1-1,1-1 1,-1 1 0,1 0-1,-1 0 1,0 0-1,1 0 1,-1 0 0,0 0-1,0 0 1,0 1-1,0-1 1,0 0 0,0 1-1,0 0 1,0 0 0,0-1-1,0 1 1,0 0-1,0 0 1,0 1 0,0-1-1,0 0 1,-4 2-1,5-2-77,0 0-1,0 1 0,0-1 1,0 0-1,0 1 0,1-1 1,-1 1-1,0-1 0,0 1 0,0-1 1,1 1-1,-1-1 0,0 1 1,0 0-1,1-1 0,-1 1 1,1 0-1,-1 0 0,1 0 0,-1-1 1,1 1-1,-1 0 0,1 0 1,0 0-1,-1 0 0,1 0 1,0 0-1,0 0 0,0 0 0,-1 0 1,1 0-1,0 0 0,1 0 1,-1 0-1,0 0 0,0-1 1,0 1-1,0 0 0,1 0 0,0 1 1,-1 1-309,1 0 1,0-1-1,0 1 1,0 0-1,1-1 1,-1 1-1,1-1 1,-1 0-1,1 0 1,0 1-1,0-1 1,0 0-1,3 2 1,2 1-914,1-1 0,0 0 0,0-1 0,0 0 0,13 3 0,14 1-3968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5125,'0'0'14221,"-10"3"-12512,-39 22-359,45-23-1213,0 1-1,1 0 0,-1 0 0,1 0 0,-1 0 0,1 0 0,0 0 0,1 1 0,-1 0 1,1 0-1,-1-1 0,1 1 0,-2 6 0,4-10-113,0 0-1,0 0 1,0 1 0,0-1 0,0 0-1,0 1 1,0-1 0,0 0 0,0 1-1,0-1 1,0 0 0,0 0 0,0 1-1,0-1 1,0 0 0,0 1 0,1-1-1,-1 0 1,0 0 0,0 1 0,0-1-1,0 0 1,1 0 0,-1 1 0,0-1-1,0 0 1,0 0 0,1 0 0,-1 0-1,0 1 1,1-1 0,-1 0 0,0 0-1,0 0 1,1 0 0,-1 0 0,0 0-1,1 0 1,-1 0 0,0 0 0,1 0-1,21 1 1012,21-9 490,-22 1-1371,2-1-56,0 1 0,0 1 1,1 1-1,-1 1 0,26 0 0,-48 4-95,-1 0-1,1 0 0,0 0 0,0 0 0,-1 0 0,1 1 0,0-1 1,-1 0-1,1 1 0,0-1 0,-1 0 0,1 1 0,0-1 1,-1 1-1,1-1 0,-1 1 0,1-1 0,-1 1 0,1-1 1,-1 1-1,1-1 0,-1 1 0,0 0 0,1-1 0,-1 1 0,0 0 1,1-1-1,-1 2 0,0-1 6,1 0-1,-1 0 1,1 0 0,-1 0 0,0 0-1,1-1 1,-1 1 0,1 0 0,0 0 0,-1-1-1,1 1 1,0 0 0,-1-1 0,1 1-1,0 0 1,0-1 0,0 1 0,0-1-1,-1 1 1,1-1 0,0 0 0,0 1-1,0-1 1,0 0 0,0 0 0,0 0-1,0 1 1,1-1 0,9-1 326,0 1 1,0-2-1,0 0 1,11-2-1,-11 1-510,-1 1 1,1 0 0,0 1-1,16-1 1,-25 3-43,-1-1 0,1 0 1,-1 1-1,1-1 1,-1 1-1,1-1 0,-1 1 1,0 0-1,1 0 1,-1 0-1,0 0 1,0 0-1,1 0 0,-1 0 1,0 0-1,0 0 1,0 0-1,0 0 0,-1 1 1,1-1-1,0 0 1,0 1-1,-1-1 0,1 1 1,-1-1-1,1 1 1,-1-1-1,1 2 0,4 11-4198,-1-7-2518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10794,'0'0'5734,"7"-8"-3177,-3 3-2305,0 1-1,-1 0 1,2 0 0,-1 0 0,0 0-1,1 1 1,-1-1 0,1 1 0,0 1 0,0-1-1,0 0 1,1 1 0,-1 0 0,0 1 0,1-1-1,-1 1 1,11-1 0,-8 1 22,0 1-1,1-1 0,-1 2 1,1-1-1,-1 1 1,1 1-1,-1-1 1,0 2-1,8 2 1,-13-4-236,-1 1-1,0-1 1,1 1 0,-1 0-1,0-1 1,0 1-1,0 0 1,0 1 0,-1-1-1,1 0 1,0 0 0,-1 1-1,0-1 1,1 1 0,-1-1-1,0 1 1,0 0 0,-1-1-1,1 1 1,0 0 0,-1-1-1,0 1 1,1 0 0,-1 0-1,0 0 1,-1-1-1,1 1 1,0 0 0,-1 0-1,0-1 1,-1 5 0,-1 4 16,0-1 1,-1 1 0,0-1 0,0 0-1,-1 0 1,-1 0 0,0-1 0,-11 14-1,-69 69 62,14-16-185,38-24 0,33-52 71,1 1 1,-1 0-1,0 0 1,1 0 0,-1 1-1,1-1 1,-1 0-1,1 0 1,0 0-1,-1 0 1,1 0-1,0 0 1,0 1-1,0-1 1,0 0 0,0 0-1,0 0 1,0 0-1,0 1 1,0-1-1,1 0 1,-1 0-1,0 0 1,1 0-1,-1 0 1,1 0 0,-1 0-1,1 0 1,0 0-1,-1 0 1,1 0-1,0 0 1,0 0-1,-1 0 1,1 0-1,0-1 1,0 1 0,0 0-1,0-1 1,0 1-1,0-1 1,0 1-1,0-1 1,1 1-1,0-1 1,16 4 279,0-2-1,1 0 1,-1-1-1,1-1 1,-1 0-1,30-6 1,-12 0-117,0-2 0,46-17 0,-37 4-531,-31 5-2714,-14 15 2722,0 0-1,0 0 1,0 0-1,0 0 0,0 1 1,0-1-1,0 0 1,0 0-1,0 0 0,0 0 1,-1 1-1,1-1 1,0 0-1,-1 0 0,1 0 1,0 1-1,-1-1 1,1 0-1,-1 1 0,1-1 1,-1 0-1,0 1 1,1-1-1,-1 1 0,0-1 1,-18-11-9379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4612,'0'0'17105,"49"-17"-15440,-17 13-224,14 2-640,6 1-705,-1 1-64,6 0-1057,-3 0-2754,-5 0-6727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4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2617 599 8264,'0'0'1842,"1"-8"-759,2-6-653,-1 0 0,-1 0 0,-1 1 1,0-1-1,-1 0 0,0 0 0,-1 0 0,0 0 0,-1 1 0,-1-1 0,0 1 0,-1 0 0,0 0 0,-1 1 0,-10-16 0,-3 2-180,-2 1-1,-1 0 0,-1 1 0,-1 2 0,-1 0 1,-1 2-1,-1 1 0,-49-27 0,39 28-221,-1 2-1,-1 1 0,0 2 1,0 2-1,-1 2 0,-65-7 1,-94-5 17,-354 10 0,489 16-50,-1 2-1,2 3 0,-1 4 0,2 1 1,0 4-1,1 2 0,1 3 0,1 3 1,-82 50-1,103-53 9,1 2 1,1 1-1,2 2 1,1 1-1,1 2 1,1 1-1,2 2 1,2 1-1,1 1 1,1 1-1,3 1 1,1 1-1,2 0 1,-19 60-1,19-30 14,3 1 0,3 1-1,-5 99 1,11 220 31,8-263-72,-2-110-12,1-1 0,1 1 0,1-1 0,1 1 0,0-1 0,1 0 1,1 0-1,0-1 0,2 1 0,0-1 0,0 0 0,2-1 0,0 0 0,0 0 0,2-1 0,-1 0 0,2-1 0,0 0 1,1-1-1,0 0 0,20 13 0,11 4 45,1-1 0,1-3 0,1-1 1,1-3-1,2-2 0,53 14 0,-31-16-10,0-3 0,0-3 0,133 2 0,-54-18 65,0-6-1,0-8 1,242-60 0,-241 40 30,170-67 0,-251 77-80,0-3-1,-3-3 1,0-3-1,86-65 1,-79 44 2,-2-3 0,81-91-1,-121 116 43,-2-2 0,-1-2 1,-3 0-1,-1-2 0,-1 0 0,20-56 0,-36 76-39,-1-1 1,-2 1-1,0-2 1,-1 1-1,-2-1 1,0 1-1,-2-1 1,0 0-1,-2 0 1,-1 0-1,-1 1 1,-1-1-1,-1 1 1,-1 0-1,-1 0 1,-1 0-1,-2 1 1,0 0-1,-1 1 1,-1 1-1,-1-1 1,-1 2-1,-1 0 1,-1 1-1,-23-23 1,5 12-23,-2 2-1,-1 1 1,-1 2-1,-1 2 1,-1 1-1,-1 2 1,-72-24 0,13 12-24,-1 5 1,-127-16-1,90 25-35,0 7 0,-241 11-1,318 5-798,-1 3-1,-117 30 1,-12 29-5165,144-48 1451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9097,'0'0'14173,"-10"6"-13741,6-3-392,-1 0 1,1 0-1,0 0 0,0 1 0,0 0 0,0-1 0,1 1 0,-1 1 0,1-1 0,0 0 0,0 1 0,1 0 0,0-1 0,-1 1 0,1 0 0,1 0 0,-1 0 0,1 1 0,0-1 0,0 0 0,1 0 0,-1 1 0,1-1 0,0 0 0,2 9 0,-2-13 24,0 1 0,1-1-1,-1 0 1,1 1-1,-1-1 1,1 0-1,0 0 1,-1 1-1,1-1 1,0 0 0,0 0-1,0 0 1,0 0-1,0 0 1,0 0-1,0 0 1,1 0 0,-1 0-1,0-1 1,0 1-1,1 0 1,-1-1-1,0 1 1,1-1 0,-1 0-1,0 1 1,1-1-1,-1 0 1,1 0-1,-1 0 1,1 0-1,-1 0 1,0 0 0,1 0-1,-1 0 1,1 0-1,-1-1 1,0 1-1,1-1 1,1 0 0,4-1 281,1 0 0,0 0 0,-1-1 0,1 0 0,12-8 0,5-7-95,39-37-1,-17 13-284,-47 42 31,0 0 1,1 0-1,-1 0 0,0 0 0,0 0 0,0 0 1,0-1-1,0 1 0,1 0 0,-1 0 0,0 0 1,0 0-1,0 0 0,1 0 0,-1 1 0,0-1 1,0 0-1,0 0 0,0 0 0,0 0 0,1 0 1,-1 0-1,0 0 0,0 0 0,0 0 0,0 0 1,0 0-1,1 1 0,-1-1 0,0 0 0,0 0 1,0 0-1,0 0 0,0 0 0,0 0 0,0 1 1,0-1-1,1 0 0,-1 0 0,0 0 0,0 0 1,0 1-1,0-1 0,0 0 0,0 0 0,0 0 1,0 0-1,0 1 0,0-1 0,0 0 0,0 0 1,0 0-1,0 1 0,2 18-381,-3 27-256,1-42 623,-1 1 16,1 1-1,0-1 1,0 1-1,1-1 1,-1 1 0,1-1-1,0 1 1,1-1-1,3 11 1,-4-14-18,1 0-1,0 0 1,0 0 0,-1-1-1,1 1 1,0 0 0,0-1-1,1 1 1,-1-1 0,0 0-1,0 1 1,1-1-1,-1 0 1,1-1 0,-1 1-1,1 0 1,-1-1 0,1 1-1,-1-1 1,1 0 0,-1 0-1,1 0 1,4 0 0,46-6-3132,-47 4 2032,1-1 0,0 1 0,0-1 0,-1 0 1,10-6-1,18-16-8035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12620,'0'0'4351,"-10"3"-1111,3-1-2980,0 1 0,0-1 1,0 2-1,1-1 0,-1 1 0,1 0 0,0 0 1,0 1-1,0 0 0,1 0 0,0 0 0,-1 1 0,2-1 1,-1 1-1,1 1 0,0-1 0,0 0 0,-5 13 0,2 0-82,0 1-1,1 0 0,1 0 1,1 0-1,1 1 0,0-1 1,2 1-1,0 0 0,3 25 0,3 6 72,3-1 0,20 75 0,-16-92-257,-9-51-444,-4 2 130,0 0 1,-7-30-1,-28-37-585,26 64 1061,2-1-1,0 0 0,-8-30 0,15 48 493,39 22-571,-23-15-245,1 0 1,31 6-1,-27-9-1156,-1 0 0,35 0-1,-41-4-2,0 1 0,-1-2 0,1 0 0,-1 0-1,15-5 1,-21 5 193,0-1-1,0 1 1,0-1 0,-1 0 0,1-1-1,-1 1 1,0-1 0,0 0-1,0 0 1,8-9 0,2-14 1868,-14 25-84,0-1 0,0 1 1,-1-1-1,1 1 0,-1-1 0,1 1 0,-1-1 0,0 1 1,0-1-1,0 0 0,-1 1 0,0-5 0,1 5-292,-1 1 0,1 0-1,-1 0 1,1 0 0,-1 0-1,1 0 1,-1 0 0,0 0-1,0 0 1,1 1 0,-1-1 0,0 0-1,0 0 1,0 1 0,0-1-1,0 0 1,0 1 0,0-1-1,0 1 1,0-1 0,-1 0-1,-1 1-153,1-1 0,-1 1-1,0 0 1,1 0-1,-1 0 1,0 0-1,1 1 1,-1-1-1,1 1 1,-1-1-1,1 1 1,-1 0 0,-2 1-1,-2 2 44,1 0 0,0 0 0,0 0 0,0 0 0,0 1 1,1 0-1,-1 0 0,1 1 0,1 0 0,-1 0 0,1 0 0,0 0 0,0 0 0,1 1 0,0 0 0,0 0 0,0 0 0,1 0 1,0 0-1,1 0 0,-2 12 0,3-19-230,0 1 1,0 0 0,0 0-1,1 0 1,-1-1 0,0 1-1,0 0 1,1 0 0,-1 0-1,0-1 1,1 1 0,-1 0-1,1-1 1,-1 1 0,1 0-1,-1-1 1,1 1 0,-1-1-1,1 1 1,0-1 0,-1 1-1,1-1 1,0 1 0,-1-1-1,1 1 1,1-1 0,28 5 1078,31-12 779,-50 2-1830,0 0 1,0 0-1,0-2 1,-1 1 0,0-1-1,0 0 1,0-1-1,-1-1 1,-1 1-1,1-1 1,-1 0 0,6-11-1,22-21-577,-33 42-606,-5 11 693,-6 21 491,5-21-130,-2 7 59,3-10 53,-1 0-1,2 0 0,-1 0 0,1 0 0,0 14 0,1-21-23,0 1 0,1-1 0,-1 0-1,1 0 1,-1 0 0,1 0 0,0 0 0,0 0-1,0 0 1,0 0 0,0 0 0,0-1 0,0 1-1,0 0 1,1-1 0,-1 1 0,1 0 0,0-1 0,-1 0-1,1 1 1,0-1 0,0 0 0,-1 0 0,1 0-1,0 0 1,0 0 0,0-1 0,4 2 0,3 0-471,-1-1 0,0 0 0,0 0 0,0-1 0,1 0 0,9-1 0,23-5-5014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9993,'0'0'9700,"-4"9"-7938,-6 19-1214,1-1 0,2 1-1,1 1 1,-4 37 0,1 127 1550,9-185-2061,0-1 1,1 1 0,0-1 0,0 1 0,0-1 0,1 1 0,0-1 0,0 0-1,5 9 1,-5-13-27,-1-1-1,0 0 1,1 0-1,0 0 1,-1 0-1,1-1 1,0 1 0,0 0-1,0-1 1,0 1-1,1-1 1,-1 0-1,0 1 1,0-1-1,1 0 1,-1-1-1,1 1 1,-1 0-1,1-1 1,-1 1-1,1-1 1,-1 0-1,1 0 1,-1 0-1,1 0 1,0 0-1,-1 0 1,1-1-1,-1 1 1,1-1-1,3-1 1,0-1-139,-1 0 0,1 0 0,-1 0 0,1-1 0,-1 1 0,0-1 0,-1-1 0,1 1 0,-1-1 0,1 1 0,-1-1 0,-1 0 0,1-1 0,4-8 0,8-15-2055,17-45 1,-27 59 1351,38-110-5172,-21 41 6294,-23 90 4298,-6 32-3776,-3-11-300,1 0 0,1 0 0,1 0 1,2 1-1,1 0 0,1 0 0,1 0 0,5 44 0,-3-69-584,-1 0 1,1 0-1,0-1 1,0 1 0,0 0-1,0-1 1,0 1-1,0-1 1,1 0-1,-1 1 1,1-1-1,0 0 1,0 0-1,0 0 1,0 0-1,0 0 1,0 0-1,0 0 1,1-1-1,-1 1 1,4 0 0,-2 0-587,1 0 1,-1-1-1,1 0 1,0 0 0,0 0-1,0 0 1,6-1 0,18 0-4859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14958,'0'0'4346,"-11"5"-1640,-7 3-2064,0 1 0,1 1 0,-18 13 0,26-17-407,1 1 0,-1 0-1,1 1 1,0-1 0,1 1 0,0 1 0,0 0 0,-9 15 0,16-24-231,0 1 1,-1-1 0,1 1-1,0-1 1,0 0-1,0 1 1,0-1-1,0 1 1,-1-1-1,1 0 1,0 1-1,0-1 1,0 1-1,0-1 1,0 1-1,0-1 1,1 0-1,-1 1 1,0-1 0,0 1-1,0-1 1,0 0-1,0 1 1,1-1-1,-1 1 1,0-1-1,0 0 1,0 1-1,1-1 1,-1 0-1,0 1 1,1-1-1,-1 0 1,0 0-1,1 1 1,-1-1-1,0 0 1,1 0 0,-1 1-1,1-1 1,26 4 139,43-9-29,-59 4-133,6-1 38,84-5-299,-90 6 241,-1 2-1,1-1 1,-1 1 0,1 1-1,-1 0 1,0 0-1,13 6 1,-21-8 32,0 1 1,0 0-1,0 0 0,-1 0 1,1 0-1,0 0 0,-1 0 1,1 0-1,-1 0 0,1 1 1,-1-1-1,0 0 0,1 1 1,-1 0-1,0-1 0,0 1 1,0-1-1,1 5 0,-2-5 24,1 1-1,-1-1 1,0 1-1,0-1 0,-1 1 1,1-1-1,0 1 0,0-1 1,-1 0-1,1 1 1,-1-1-1,1 1 0,-1-1 1,0 0-1,1 1 0,-1-1 1,0 0-1,-2 2 1,-2 3 206,-1-1 0,1 1 1,-1-1-1,-1-1 1,1 1-1,-1-1 1,-11 5-1,2-2-23,-1 0-1,0-1 1,0-1 0,-1-1 0,0-1-1,1 0 1,-1-1 0,0-1 0,-21-1-1,37 0-445,0 0-1,0 0 1,0-1 0,-1 1-1,1 0 1,0-1-1,0 0 1,0 0-1,0 1 1,0-1 0,1 0-1,-1-1 1,0 1-1,0 0 1,-2-3-1,-8-20-9653,10 2-6373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17 100 7911,'-15'-21'9600,"14"3"-3682,2 15-5625,0 1 1,1-1-1,-1 1 0,1 0 1,0-1-1,-1 1 1,1 0-1,0 0 0,0 0 1,0 0-1,1 1 0,-1-1 1,4-2-1,2 0-238,0 0 0,0 0 0,1 0 1,-1 1-1,1 1 0,0-1 0,0 1 0,12-1 0,-19 4-49,1-1-1,-1 0 1,0 1 0,1 0 0,-1-1-1,1 1 1,-1 0 0,0 0 0,0 1-1,1-1 1,-1 0 0,0 1 0,0-1 0,0 1-1,0 0 1,-1-1 0,1 1 0,0 0-1,-1 0 1,1 0 0,-1 1 0,0-1-1,0 0 1,0 0 0,0 1 0,0-1-1,0 0 1,-1 1 0,1-1 0,-1 1-1,1 4 1,1 12 22,0 0 0,-1 1 0,-2 23-1,0-19 62,-4 90 93,5-114-171,0 0 0,0 1 0,0-1 0,0 0 0,0 1 0,0-1 1,0 1-1,1-1 0,-1 0 0,0 1 0,0-1 0,0 0 0,1 1 0,-1-1 1,0 0-1,0 0 0,1 1 0,-1-1 0,0 0 0,0 0 0,1 1 1,-1-1-1,0 0 0,1 0 0,-1 0 0,0 0 0,1 1 0,-1-1 0,1 0 1,-1 0-1,0 0 0,1 0 0,-1 0 0,1 0 0,-1 0 0,0 0 0,1 0 1,-1 0-1,0 0 0,1 0 0,-1 0 0,1 0 0,-1-1 0,0 1 0,1 0 1,-1 0-1,0 0 0,1-1 0,-1 1 0,0 0 0,0 0 0,1-1 0,-1 1 1,0 0-1,1-1 0,19-13 1095,-8-1-896,0 0-1,-1 0 0,-1-1 0,0-1 1,-1 1-1,-1-2 0,-1 1 0,0-1 1,8-34-1,-15 51-223,0 1 0,0 0 0,1-1 0,-1 1 0,0 0 0,0-1 0,0 1 0,0 0 0,0-1 0,0 1 0,0 0 0,1-1 0,-1 1 0,0-1 0,0 1 1,0 0-1,0-1 0,-1 1 0,1 0 0,0-1 0,0 1 0,0-1 0,0 1 0,0 0 0,0-1 0,-1 1 0,1 0 0,0-1 0,0 1 0,0 0 0,-1 0 0,1-1 0,0 1 0,0 0 0,-1 0 0,1-1 0,0 1 0,-1 0 0,1 0 0,0-1 0,-1 1 0,1 0 0,0 0 0,-1 0 0,1 0 0,0 0 0,-1 0 1,1 0-1,-1 0 0,1 0 0,0 0 0,-1 0 0,1 0 0,0 0 0,-1 0 0,1 0 0,-1 0 0,1 0 0,-1 0 0,1 0-499,9 0-1569,51 0-7308,-33 0 2477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82 11211,'0'0'13121,"-9"-8"-12416,-32-22-417,39 30-290,1-1 0,-1 0-1,1 1 1,-1-1 0,1 1 0,-1 0-1,1-1 1,-1 1 0,1 0 0,-1 0-1,0 0 1,1 0 0,-1 0-1,1 1 1,-1-1 0,1 0 0,-1 1-1,1-1 1,-1 1 0,1-1-1,-1 1 1,1 0 0,-1 0 0,1-1-1,0 1 1,-1 0 0,1 0 0,0 0-1,-2 2 1,-28 39-113,25-33 122,-1 1-19,-27 44 273,33-51-235,-1-1 0,1 1 0,0 0-1,0 0 1,0 0 0,0 0 0,0 0 0,0 0 0,1 0 0,0 0 0,-1 0-1,1 0 1,0 0 0,0 1 0,1-1 0,0 4 0,1-5-7,-1-1 0,1 0 0,0 0 0,-1 0 1,1 0-1,0 0 0,0 0 0,0 0 0,0-1 0,0 1 1,0-1-1,0 1 0,0-1 0,0 0 0,0 1 1,0-1-1,0 0 0,0-1 0,2 1 0,47-4 774,-49 4-715,72-14 672,-55 9-727,-1 1 1,1 1-1,27-1 1,-45 4-15,0 0 1,0 1 0,-1-1-1,1 1 1,0-1 0,0 1-1,0 0 1,-1-1-1,1 1 1,0 0 0,-1-1-1,1 1 1,0 0 0,-1 0-1,1 0 1,-1-1-1,1 1 1,-1 0 0,1 0-1,-1 0 1,0 0 0,0 0-1,1 0 1,-1 0 0,0 0-1,0 0 1,0 0-1,0 0 1,0 0 0,0 0-1,0 0 1,0 0 0,-1 0-1,1 0 1,0 0-1,-1 1 1,0 6 1353,7-23 457,2-12-1846,-2 0 1,0 0-1,-2-1 1,2-49-1,-6 77-444,22 24-784,-17-22 1265,1 1 1,-1-1 0,1 0-1,0 0 1,0-1 0,0 0 0,0 0-1,0 0 1,0-1 0,0 1-1,0-2 1,0 1 0,1-1-1,7-1 1,-4 0 34,0 0-1,-1-1 1,1 0-1,0-1 0,-1 0 1,0 0-1,16-10 1,-19 9-43,-2 3 14,0-1 0,-1 1 0,1-1 0,0 0-1,-1-1 1,0 1 0,0-1 0,4-5 0,-6 8-71,-4 35-469,-2-17 536,1 0-1,1 0 1,1 0-1,1 1 0,0 17 1,1-34-10,0 0 0,0 0 0,0 0 0,0 0 0,0 0 0,1 0 0,-1 0 0,0 0 0,0 0 0,1 0 0,-1 0 0,1-1 0,-1 1 0,1 0 0,-1 0 0,1 0 0,-1-1 0,1 1 0,0 0 0,-1 0 0,1-1 0,0 1 0,0-1 0,-1 1 0,1-1 0,0 1 0,0-1 0,0 1 0,0-1 0,0 0 0,0 1 0,0-1 0,0 0 0,0 0 0,0 0 1,-1 0-1,1 0 0,0 0 0,0 0 0,0 0 0,0 0 0,2-1 0,-1 1-214,1-1 1,-1 0 0,0 1-1,1-1 1,-1 0 0,1 0 0,-1-1-1,0 1 1,0-1 0,0 1-1,0-1 1,0 1 0,0-1-1,0 0 1,2-3 0,9-20-5823,-2-5-4937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12908,'0'0'6374,"-2"53"-6214,14-39-256,7 1-1858,-2-2-1409,3-1-2562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5573,'0'0'11771,"-12"4"-9566,1 1-1833,-1 0-1,1 0 0,0 2 1,0-1-1,1 1 1,-12 10-1,18-13-228,-1 0-1,1 1 1,0-1 0,0 1-1,0 0 1,0 0 0,1 0-1,0 0 1,0 0 0,1 1-1,-1 0 1,1-1-1,0 1 1,1 0 0,-1 0-1,1 0 1,0 9 0,1-13-111,0-1 0,1 1 0,-1-1 0,1 0 0,0 1 1,-1-1-1,1 0 0,0 1 0,0-1 0,0 0 0,0 0 0,0 0 1,0 1-1,0-1 0,0-1 0,0 1 0,0 0 0,1 0 0,-1 0 0,0 0 1,1-1-1,-1 1 0,0-1 0,1 1 0,-1-1 0,1 0 0,-1 1 1,1-1-1,-1 0 0,1 0 0,-1 0 0,1 0 0,-1 0 0,1 0 1,2-1-1,4 0 301,0 1 1,0-1-1,-1 0 1,1-1-1,0 0 1,7-3-1,-2-1-271,-2 0 0,1-1 0,-1 0 0,0-1 0,0 0 0,-1-1-1,0 0 1,-1-1 0,0 0 0,0 0 0,-1-1 0,0 0 0,-1 0 0,10-23 0,-54 80-665,32-37 608,0 1 1,0-1 0,1 1 0,0 1 0,-4 16-1,7-25-38,0 0-1,1 1 0,-1-1 1,1 0-1,-1 0 0,1 0 1,0 0-1,0 0 0,0 1 1,0-1-1,0 0 0,1 0 1,-1 0-1,1 0 0,-1 0 1,1 1-1,0-1 0,0 0 1,0 0-1,0-1 0,0 1 0,0 0 1,0 0-1,1 0 0,-1-1 1,1 1-1,-1-1 0,1 1 1,0-1-1,-1 0 0,1 1 1,0-1-1,3 1 0,2 0-454,0 0 0,1 0 0,-1-1-1,0-1 1,0 1 0,12-1 0,23-7-7022,2-9-8441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3716,'0'0'11915,"0"9"-9646,0 46 1937,-14 99 1,12-145-3904,0-1-83,1 1 0,-1 0 0,1 0 0,1 13 0,0-21-211,0 1-1,0-1 1,0 0-1,0 1 0,1-1 1,-1 1-1,0-1 1,1 0-1,-1 1 0,1-1 1,0 0-1,-1 1 1,1-1-1,0 0 0,0 0 1,0 0-1,0 1 1,0-1-1,0 0 0,0-1 1,0 1-1,0 0 1,0 0-1,0 0 0,1-1 1,-1 1-1,0 0 1,1-1-1,-1 1 0,0-1 1,1 0-1,-1 1 1,1-1-1,1 0 0,25 1 101,1-2 0,30-4 0,29-1-916,-87 5 785,1 1 0,-1 0-1,1 0 1,0 0 0,-1 0 0,1 1 0,-1-1-1,1 0 1,-1 1 0,1-1 0,-1 1 0,1-1-1,-1 1 1,1 0 0,-1-1 0,1 1 0,-1 0 0,0 0-1,0 0 1,0 0 0,1 0 0,-1 0 0,0 1-1,0-1 1,0 0 0,-1 1 0,1-1 0,0 0-1,0 1 1,-1-1 0,1 1 0,0 2 0,-1-2 45,0 1 0,0-1 0,0 0 1,0 0-1,-1 1 0,1-1 0,-1 0 1,1 0-1,-1 0 0,0 0 0,0 0 1,0 0-1,0 0 0,0 0 0,-1 0 1,1 0-1,0 0 0,-1-1 1,1 1-1,-1-1 0,0 1 0,-3 2 1,-7 3 211,-1 0 0,1 0 1,-2-1-1,1-1 0,0 0 1,-16 4-1,20-7-146,-1 0-1,1 0 1,0-1-1,-1 0 1,1-1-1,0 0 1,-1 0-1,1-1 1,0 0-1,-13-4 1,19 4-196,0 0 0,1-1 0,-1 0 0,1 1 0,-1-1 1,1 0-1,0 0 0,0 0 0,0 0 0,0 0 0,0-1 0,0 1 1,1-1-1,-1 1 0,1-1 0,-2-4 0,-1-20-4120,4 26 3705,0-1-1,1 1 1,-1-1 0,1 1-1,-1-1 1,1 1-1,0 0 1,-1-1-1,1 1 1,0 0-1,0-1 1,0 1-1,0 0 1,0 0-1,2-2 1,15-10-6509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13741,'0'0'4324,"-15"60"-192,9-20-1249,-3 3-1026,3 5-511,-3 3-642,7 0-383,2-5-193,0-1-64,0-4-32,8-9-641,3-6-960,-4-11-962,9-11-543,-3-4-4293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2594,'0'0'-448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9577,'0'0'16031,"7"2"-15166,1 0-641,1 0 0,-1-1 0,0 0 0,1-1 0,-1 0 0,1 0 0,-1 0 1,0-1-1,1-1 0,-1 1 0,0-1 0,15-6 0,-18 6-190,1-1 1,0 1-1,-1-1 1,0 0 0,1-1-1,-1 1 1,-1-1-1,1 0 1,-1-1-1,1 1 1,-1-1-1,0 1 1,-1-1-1,1 0 1,-1-1-1,0 1 1,0-1-1,-1 1 1,4-12-1,-5 15-34,0 1 0,-1-1 0,0 0 0,1 1 0,-1-1-1,0 0 1,0 0 0,0 1 0,0-1 0,0 0 0,0 0 0,0 1-1,0-1 1,-1 0 0,1 1 0,-1-1 0,0-1 0,0 2-26,1 1 1,-1-1 0,1 1 0,-1-1 0,0 1 0,1 0 0,-1-1 0,0 1-1,1 0 1,-1-1 0,0 1 0,0 0 0,1 0 0,-1 0 0,0-1-1,0 1 1,1 0 0,-1 0 0,0 0 0,0 0 0,1 0 0,-1 1 0,0-1-1,0 0 1,-1 1 0,-3 0-89,1 1 0,-1 0-1,1 1 1,-1-1 0,1 1 0,0 0-1,0 0 1,0 0 0,-7 7-1,1 2 95,0 0 0,1 0 0,1 0-1,-1 1 1,2 1 0,0-1-1,1 1 1,0 1 0,-7 28 0,13-42 27,0 0 0,-1 0 1,1 0-1,0 0 1,0-1-1,0 1 1,1 0-1,-1 0 1,0 0-1,0 0 1,0 0-1,1 0 1,-1 0-1,0 0 0,1 0 1,-1-1-1,1 1 1,-1 0-1,1 0 1,-1 0-1,1-1 1,0 1-1,-1 0 1,1-1-1,0 1 0,-1-1 1,1 1-1,0-1 1,1 2-1,1-1 31,1 0 1,-1 0-1,0-1 0,0 1 0,1-1 0,-1 0 0,0 1 0,1-1 0,2-1 0,9-1 142,-1 0 0,1-1 0,15-5-1,61-29 125,-64 25-325,1 1 0,39-11 0,-66 22 10,0-1 0,-1 1 0,1-1 0,0 1 0,0 0 0,0-1 0,0 1 0,0 0 0,0 0 0,-1 0 0,1 0 0,0 0 0,0-1 0,0 2 0,0-1 0,0 0 0,0 0 0,0 0 0,0 0 0,-1 1 0,1-1 0,0 0 0,0 1 0,0-1 0,0 0 0,-1 1 0,1 0 0,0-1 0,0 1 0,-1-1 0,1 1 0,0 0 0,-1-1 0,1 1 0,-1 0 0,1 0 1,-1-1-1,1 1 0,-1 0 0,0 0 0,1 0 0,-1 0 0,0-1 0,0 1 0,1 0 0,-1 1 0,-1 4-20,1 0 1,-1 0 0,0 0-1,-1 0 1,-4 11 0,4-10 71,1-3-32,-9 41 196,10-44-176,1-1 0,-1 1 0,1-1 0,-1 1 0,0-1 0,1 1 0,0-1 0,-1 0 0,1 1 0,-1-1 0,1 0 0,-1 0 0,1 1 0,0-1 0,-1 0 0,1 0 0,0 0 0,-1 0 0,1 1 0,0-1 0,-1 0 0,1 0 0,-1-1 0,1 1 0,0 0 1,-1 0-1,2 0 0,22-4 770,-5-4-656,-1-1 0,0-1 0,0-1 1,-1 0-1,0-2 0,-1 0 0,16-17 0,-2 5-167,-31 25 13,1 0-1,0 0 1,0 1-1,0-1 1,0 0 0,0 0-1,0 1 1,-1-1 0,1 0-1,0 0 1,0 1 0,0-1-1,0 0 1,0 0 0,0 1-1,0-1 1,0 0 0,0 0-1,0 1 1,0-1 0,0 0-1,0 1 1,1-1 0,-1 0-1,0 0 1,0 1-1,0-1 1,0 0 0,0 0-1,0 0 1,1 1 0,-1-1-1,0 0 1,0 0 0,0 0-1,1 1 1,-1-1 0,0 0-1,0 0 1,0 0 0,1 0-1,-1 0 1,0 0 0,0 1-1,1-1 1,-1 0 0,0 0-1,1 0 1,-1 0-1,0 0 1,0 0 0,1 0-1,-1 0 1,0 0 0,0 0-1,1 0 1,-1 0 0,0 0-1,0-1 1,1 1 0,-1 0-1,0 0 1,0 0 0,1 0-1,-1 0 1,0 0 0,0-1-1,1 1 1,-6 38 91,1 2-941,5-40 638,-1 0-1,1 1 1,0-1 0,-1 0 0,1 1 0,0-1 0,-1 0-1,1 0 1,0 1 0,-1-1 0,1 0 0,0 0 0,-1 0-1,1 0 1,0 0 0,-1 0 0,1 0 0,0 0 0,-1 0 0,1-1-1,0 1 1,0 0 0,0-1-362,16-3-6189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11627,'0'0'10565,"1"8"-10416,3 40 262,-3 0 1,-1 0-1,-11 71 0,-1 30-187,3-6-2430,5-91-4520,4-43 1185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9705,'0'0'3881,"-6"13"-2397,0 0-1115,0 1 0,1 0 0,0 0 0,2 0 0,-1 0 0,2 1 0,-2 29 0,4-32-29,0-1 0,1 1-1,1 0 1,0 0 0,0-1-1,1 1 1,1-1-1,0 0 1,0 0 0,1 0-1,1-1 1,0 0 0,0 0-1,1 0 1,0-1-1,14 14 1,-13-15-59,0-1-1,1-1 1,0 0-1,0 0 1,1-1-1,0 0 1,0 0-1,0-1 1,0-1-1,0 0 1,1 0-1,0-1 1,-1 0 0,1-1-1,0 0 1,0 0-1,0-2 1,15-1-1,-10-1-170,0 0 0,0-1 1,-1-1-1,0-1 0,1 0 0,-2-1 0,1 0 0,-1-1 0,0-1 0,-1 0 0,0-1 0,-1 0 1,16-17-1,-13 11-320,-1 0 1,-1-1-1,23-37 1,-28 38-740,0 0 0,0 0 0,-2-1 0,9-31 0,-8 16-3172,1 5-2429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12139,'8'-3'1807,"1"0"-1,-1 1 1,1 0-1,16-1 1,-7 2-1207,0 1 0,1 0 1,-1 2-1,0 0 0,0 1 0,20 6 0,-35-8-561,1 0 0,0 0-1,-1 0 1,0 1-1,1-1 1,-1 1 0,0 0-1,0 0 1,1 0-1,-2 0 1,1 1 0,0-1-1,0 1 1,-1 0-1,1-1 1,2 6 0,-5-6-33,1 0 0,-1 1 1,1-1-1,-1 0 0,0 0 0,0 1 1,0-1-1,0 0 0,-1 0 1,1 1-1,-1-1 0,1 0 1,-1 0-1,0 0 0,0 0 0,0 0 1,0 0-1,0 0 0,0 0 1,0 0-1,-1 0 0,1 0 1,-1-1-1,1 1 0,-1-1 1,0 1-1,-3 1 0,-9 9 77,0-1 1,-2-1-1,1 0 0,-34 15 0,-16 9 435,106-31 347,7-5-494,0-2 0,0-3 0,71-18 0,-97 13-6318,-15 3-971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14061,'0'0'9673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12748,'0'0'8296,"72"-7"-5734,-36 3-1377,7 1-128,4 1-736,6 0-289,-4 2-449,-2-1-1504,-6-4-2692,-5-4-5925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13357,'0'0'15727,"17"45"-19955,0-45-2050,-5-7-10859</inkml:trace>
  <inkml:trace contextRef="#ctx0" brushRef="#br0" timeOffset="1">351 1 18481,'0'0'6663,"-23"71"-5991,16-44-255,3 2-289,2 1-64,2-2-384,0-5-1474,0-5-1377,6-5-1698,-6-9-1761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15631,'0'0'3593,"9"-4"-780,2-1-2334,0 0-1,1 1 1,-1 1 0,1 0-1,0 0 1,0 1 0,0 1-1,13 0 1,-8 1-267,76 4 1143,-86-3-1293,0 0 0,0 1 0,-1 0 0,1 0 0,-1 0 0,0 1 0,1 0 0,-1 0 0,0 0 0,-1 1 0,8 5 0,-12-8-66,1 1-1,-1-1 1,1 0-1,-1 1 1,0-1-1,0 1 0,0-1 1,0 1-1,0-1 1,0 1-1,0 0 0,0-1 1,-1 1-1,1 0 1,0 0-1,-1 0 0,0 0 1,1-1-1,-1 1 1,0 0-1,0 0 1,0 0-1,-1 2 0,0 0-15,0-1 1,0 0-1,0 0 0,-1 0 0,0-1 0,1 1 0,-1 0 0,0 0 1,0-1-1,-1 0 0,1 1 0,-4 2 0,-5 4-86,-1-1 1,0 0-1,-1-1 0,-23 10 1,99 10-974,-50-22 984,1 0 0,-1 1 1,0 0-1,-1 1 0,0 0 0,19 15 0,-29-20 73,0 0-1,0 0 1,0 0-1,0 0 1,0 0 0,-1 1-1,1-1 1,-1 1 0,1-1-1,-1 1 1,0 0-1,0-1 1,0 1 0,0 0-1,-1 0 1,1 4-1,-1-4 63,-1 0 0,1 0 0,-1 1 0,0-1-1,0 0 1,0 0 0,0 0 0,-1 0 0,1 0 0,-1-1-1,0 1 1,0 0 0,0-1 0,0 1 0,0-1-1,0 0 1,-1 1 0,-3 1 0,-4 6 344,-1-2 0,0 1 0,-1-1 0,0-1 0,0 0 0,-1-1 0,0 0 0,0-1 0,0 0 0,0-1 0,-1-1 0,0 0 0,0-1 0,-18 1 0,30-3-451,1 0 1,0 0-1,0 0 1,-1-1-1,1 1 0,0 0 1,0-1-1,0 1 0,0-1 1,-1 0-1,1 1 0,0-1 1,0 0-1,0 0 1,0 1-1,1-1 0,-1 0 1,0 0-1,0 0 0,0 0 1,1 0-1,-1 0 1,1 0-1,-1-1 0,0 1 1,1 0-1,0 0 0,-1 0 1,1-2-1,0-25-9839,5 17 1830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 17232,'0'0'15535,"-49"0"-15535,43 0 0,6-4-961,0-1-2178,6-6-4516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54 12684,'0'0'13004,"-12"-5"-11317,4 1-1502,5 2-156,0 0 1,0 0-1,0 1 0,-1-1 1,1 1-1,-1 0 1,0 0-1,1 0 1,-1 0-1,0 1 1,1-1-1,-1 1 1,0 0-1,1 0 1,-1 0-1,0 1 0,0-1 1,1 1-1,-1 0 1,1 0-1,-1 0 1,1 1-1,-5 1 1,-8 9-29,2 0-1,-1 0 1,1 1 0,1 1 0,1 0 0,0 1-1,-15 24 1,20-28-2,1 0-1,0 0 0,0 1 0,1-1 1,1 1-1,0 0 0,1 1 0,0-1 1,1 1-1,0-1 0,1 1 0,0 14 1,2-24 3,0 1 0,0-1 1,0 0-1,0 0 1,0 1-1,1-1 0,-1 0 1,1 0-1,0-1 0,0 1 1,0 0-1,0 0 0,1-1 1,-1 0-1,0 1 1,1-1-1,0 0 0,0 0 1,0 0-1,0-1 0,0 1 1,0-1-1,0 1 0,0-1 1,0 0-1,1 0 1,-1-1-1,0 1 0,1-1 1,3 1-1,11 1 171,1-1 1,0 0-1,-1-1 0,21-3 0,-17-1 38,1 0-1,-1-1 0,0-1 0,-1-1 0,1-1 1,-1-1-1,32-20 0,-39 22-148,-1-2 1,0 0-1,0 0 0,-1-1 0,-1-1 1,1 0-1,-2-1 0,1 0 0,-2 0 1,0-1-1,14-25 0,-21 33-85,0 0-1,0 0 0,0 0 1,0 0-1,-1-1 0,0 1 1,0 0-1,0-1 0,-1 1 1,0-1-1,0 1 0,0 0 1,-1-1-1,0 1 1,0-1-1,0 1 0,0 0 1,-1 0-1,0-1 0,0 1 1,-1 1-1,1-1 0,-1 0 1,0 1-1,-6-9 0,4 9-348,1 0-1,-1 1 1,0-1-1,0 1 0,0 0 1,0 0-1,-1 0 0,1 1 1,-1 0-1,1 0 1,-1 1-1,0-1 0,0 1 1,0 0-1,-8 0 0,11 1 114,-3-1-679,0 1 0,0 0 0,-1 0 0,1 1 0,0-1 0,0 1 0,0 0 0,-8 3 0,-14 15-4737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3876,'0'0'21994,"5"12"-21578,-2-7-359,1 3 2,0 0-1,-1 0 0,0 0 1,0 0-1,-1 1 0,0-1 1,0 1-1,-1-1 0,1 12 1,-12 230 592,10-248-644,0 0 0,0 0 0,0 0 1,0 0-1,1-1 0,-1 1 0,0 0 0,1 0 0,0-1 0,-1 1 0,1 0 0,0-1 0,0 1 1,0 0-1,0-1 0,0 1 0,0-1 0,0 0 0,0 1 0,1-1 0,-1 0 0,3 2 0,-1-1 56,0-1 0,1 1-1,-1-1 1,0 0-1,1-1 1,-1 1 0,0 0-1,1-1 1,-1 0-1,1 0 1,4 0-1,7-2 285,0-1 0,-1 0 0,1-1-1,23-9 1,-27 9-195,114-51 1001,-112 49-1193,-1-1 1,-1 0-1,1-1 0,-1 0 1,0-1-1,-1 0 0,15-17 1,-24 25-202,0-1 0,-1 1 0,1 0 0,0 0 0,-1-1 0,1 1 0,-1 0 0,1-1 0,-1 1 0,0 0 0,1-1 0,-1 1 0,0-1 0,0 1 0,0 0 0,0-3 0,-7-12-8160,-7 3-5639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2424 171 5862,'0'0'555,"-9"-2"-128,-28-7 1390,-51-19 1,-32-10 595,0 6-929,68 16-965,-1 3 1,-58-7 0,-31 8-336,-285 13 0,330 7-47,1 4-1,1 4 1,0 4-1,1 5 1,1 3-1,-120 55 1,182-68-132,1 1 0,0 2 0,1 0 0,1 3 0,1 0 1,1 1-1,1 2 0,1 1 0,1 0 0,1 2 0,1 1 0,2 0 0,1 1 0,1 1 0,1 1 0,2 1 0,1 0 1,2 0-1,1 1 0,-7 41 0,3 20 8,4 1 0,4-1 1,6 100-1,3-149-3,1-1-1,3 1 1,2-1 0,1 0-1,3 0 1,1-2-1,2 0 1,2 0 0,2-2-1,1 0 1,3-1-1,1-2 1,1 0 0,2-2-1,2-1 1,1-1 0,1-2-1,2-1 1,51 35-1,-28-27 7,2-3 0,1-2 0,2-3 0,1-3 0,1-2 0,2-3 0,0-3 0,132 20 0,-122-31 12,1-3 0,-1-4 0,1-3 0,0-3 0,-1-3 1,0-4-1,131-39 0,-86 13 134,-2-7 1,-2-4-1,-2-5 0,-3-5 1,-3-6-1,145-110 1,-213 142-133,-1-2 0,-2-2 1,-2-2-1,-1-1 0,53-81 1,-68 89 71,-2-1 0,-2 0 0,0-1-1,-3-1 1,-1 0 0,-1-1 0,-2 0 0,-2 0 0,4-42 0,-8 44-44,-2 1-1,-1-1 1,-1 1 0,-2-1 0,-1 1 0,-2 0-1,-1 0 1,-2 0 0,-1 1 0,-1 1-1,-2 0 1,-1 0 0,-2 1 0,0 1 0,-2 1-1,-25-30 1,13 24 20,-1 2 0,-2 1 0,-1 1 0,-2 2 0,0 1 0,-2 3 0,-1 0-1,-1 3 1,-1 1 0,0 2 0,-1 2 0,-57-14 0,20 11-869,-161-19-1,-82 23-5252,201 15 903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14542,'0'0'10153,"71"27"-9768,-20-25 95,0-2-95,13 0-289,0 0-224,-7-2-2211,-4-8-3426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13261,'0'0'9262,"16"-4"-7495,20-5-1234,0-3 1,-1 0-1,0-3 1,-2 0-1,1-3 1,-2 0-1,43-33 1,-58 37-605,-1 0 0,0-1 0,-1 0 0,-1-1 0,0-1-1,13-21 1,-20 26-245,-1 0 0,0 0 0,-1 0 0,0-1 0,-1 1 0,0-1 0,-1 0 0,0-1-1,-2 1 1,2-23 0,-4 60 376,2-1-1,1 0 1,0 1-1,12 44 1,-11-59-226,0 0 0,1-1 0,0 1 0,1-1 1,-1 0-1,2 0 0,-1 0 0,7 6 0,-5-7-679,0 0 1,0-1 0,0 0-1,1-1 1,11 7-1,16 5-9436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11787,'0'0'11307,"49"-7"-10442,-13 4-353,9 3-256,6-2-127,5 2-129,1 0-129,-6 0-1472,-10 0-2147,-5-2-3875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11403,'0'0'6726,"49"8"-4035,-4-8-737,15 0-257,10-2-704,2-4-673,-1 0-320,1-1-2338,-12 0-4324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4068,'0'0'21818,"5"-8"-21049,21-29 213,37-40 0,-42 55-810,-1-2-1,-1 0 1,-1-1-1,-1-1 1,-2 0 0,19-42-1,-16-5-966,-19 93 570,-1 0 0,-8 33 0,5-31 222,2 0 0,-2 24 0,4-38-14,0 2 3,0-1 0,1 0 0,0 1 0,0-1-1,1 1 1,0-1 0,1 1 0,0-1 0,0 0 0,1 0 0,0 0-1,1 0 1,0-1 0,10 16 0,-7-13-583,18 24-2602,-14-10-5956,-10-18 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12011,'0'0'9225,"71"8"-6823,-29-8-384,3-1-480,6-6-673,-2-1-705,-6 1-128,-1 1-417,-12 0-1857,-4-4-1633,-16-3-4678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8872,'0'0'6785,"-4"8"-3459,-13 26-836,6-16-1312,0 2 0,2-1-1,0 2 1,1-1-1,-5 26 1,13-45-1168,-1-1 0,1 1 1,0 0-1,0 0 0,0-1 0,0 1 0,0 0 0,0-1 1,0 1-1,0 0 0,1-1 0,-1 1 0,0 0 1,0-1-1,1 1 0,-1 0 0,0-1 0,1 1 0,-1 0 1,0-1-1,1 1 0,-1-1 0,1 1 0,-1-1 1,1 1-1,-1-1 0,1 0 0,-1 1 0,1-1 0,0 1 1,0-1-1,26-1 493,27-21 515,8-16-535,-48 27-468,2 1 0,-1 0 0,2 1 0,-1 1 0,1 1-1,24-8 1,-41 15-20,1 0 0,-1 0 0,1 0 0,-1 0 0,1 0 0,-1 0 0,0 0 0,1 0 0,-1 0 0,1 0 0,-1 0 0,1 0 0,-1 0 0,1 0 0,-1 0 0,1 1 0,-1-1-1,1 0 1,-1 0 0,0 1 0,1-1 0,-1 0 0,0 0 0,1 1 0,-1-1 0,0 0 0,1 1 0,-1-1 0,0 1 0,1-1 0,-1 0 0,0 1 0,0-1 0,0 1 0,1 0 0,-1 22-62,-12 23 80,8-39-11,1 1-1,1-1 0,0 1 1,0 0-1,0 0 0,1-1 1,-1 12-1,3-18-12,-1-1 0,0 0 0,1 1 0,-1-1 0,0 0-1,1 1 1,-1-1 0,0 0 0,1 1 0,-1-1 0,1 0 0,-1 1 0,1-1 0,-1 0 0,0 0-1,1 0 1,-1 0 0,1 1 0,-1-1 0,1 0 0,-1 0 0,1 0 0,-1 0 0,1 0-1,-1 0 1,1 0 0,-1 0 0,1 0 0,-1-1 0,1 1 0,-1 0 0,1 0 0,-1 0 0,1-1-1,0 1 1,21-8-1212,36-33-7023,-58 41 8170,33-28-9293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13677,'0'0'12364,"92"-41"-11435,-28 27-225,8-1-255,7-1-129,-8 5-192,-3 0-128,-13 6-128,-14 0-1089,-14 3-993,-18 0-1378,-9-3-2978,-15 2-4292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11275,'0'0'10281,"8"7"-9181,0-1-981,0 2 0,-1-1 0,1 1 0,-2 0 0,1 1 0,6 10 0,-11-16-107,-1 0-1,1 0 1,-1 0-1,0 0 1,0 0 0,0 0-1,0 1 1,0-1-1,-1 0 1,0 1 0,1-1-1,-1 0 1,0 1-1,-1-1 1,1 0 0,-1 1-1,1-1 1,-1 0-1,0 0 1,0 0-1,0 1 1,-1-1 0,1 0-1,-1 0 1,0-1-1,1 1 1,-1 0 0,-4 4-1,-15 13 78,-39 31 0,40-36 27,2 1-1,0 0 1,-22 26 0,39-41-107,0 0 1,0 0 0,0 1-1,0-1 1,0 0-1,0 1 1,1-1 0,-1 1-1,1-1 1,-1 1-1,1-1 1,-1 1 0,1-1-1,0 1 1,-1-1-1,1 3 1,0-4 4,1 1 0,-1 0-1,0 0 1,1-1 0,-1 1 0,0 0-1,1-1 1,-1 1 0,1-1 0,-1 1 0,1-1-1,-1 1 1,1 0 0,-1-1 0,1 0 0,0 1-1,-1-1 1,1 1 0,0-1 0,-1 0 0,1 1-1,0-1 1,1 0 0,6 2 202,0-1 0,0 0-1,1 0 1,-1-1 0,8-1 0,-1 1 338,487 0 2735,-501-1-3379,0 1-1,1 0 1,-1-1 0,0 1-1,0-1 1,0 1 0,0-1-1,0 0 1,0 0 0,0 1 0,0-1-1,0 0 1,-1 0 0,1 0-1,0 0 1,0 0 0,-1 0 0,1 0-1,0 0 1,0-2 0,10-25-7182,-11 28 7188,8-21-9712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0 8808,'0'0'11419,"-13"12"-10586,-273 317 5024,213-239-5030,45-57-729,1 1 0,2 2 0,1 0 0,-27 60 1,63-198-8924,-6 50 3060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497 185 3459,'0'0'14115,"13"1"-13293,366-22 925,-192 6-1556,1142-122 87,-1317 136-257,40-7 70,-46 5-44,-32 3-4,-394 37 519,231-16-483,-524 64 284,121-14 272,294-52-165,298-19-457,0 0 0,0 0 0,0 0 1,0 1-1,-1-1 0,1 0 0,0 0 0,0 0 0,0 0 0,0 0 1,0 0-1,-1 0 0,1 0 0,0 0 0,0 0 0,0 0 0,0 0 0,-1 0 1,1 0-1,0 0 0,0 0 0,0 0 0,0 0 0,0 0 0,-1 0 1,1 0-1,0 0 0,0 0 0,0 0 0,0-1 0,0 1 0,-1 0 0,1 0 1,0 0-1,0 0 0,0 0 0,0 0 0,0 0 0,0-1 0,0 1 1,0 0-1,-1 0 0,1 0 0,0 0 0,0 0 0,0-1 0,0 1 0,0 0 1,0 0-1,0 0 0,0 0 0,0 0 0,0-1 0,0 1 0,0 0 1,0 0-1,0 0 0,0-1 0,11-7 129,20-7-232,21 2 98,1 2 0,85-8 0,114 7-196,-139 9-117,738-67-42,-819 63 346,-20 4 2,-14 1 4,-639 47 180,509-32-220,-869 141 899,1138-165-1227,16-9 339,1206-149-1430,-1321 165 1459,-24 1-6,1 2 0,-1-1 0,1 2 0,-1 0 1,26 3-1,-41-3-1,1 0 0,0 0 0,0 0 0,0 0 0,0 0 0,0 0 0,-1 0 0,1 0 1,0 0-1,0 0 0,0 0 0,0 1 0,0-1 0,-1 0 0,1 0 0,0 0 0,0 0 1,0 0-1,0 0 0,0 0 0,0 0 0,0 0 0,0 1 0,-1-1 0,1 0 0,0 0 1,0 0-1,0 0 0,0 0 0,0 0 0,0 1 0,0-1 0,0 0 0,0 0 0,0 0 1,0 0-1,0 1 0,0-1 0,0 0 0,0 0 0,0 0 0,0 0 0,0 0 0,0 1 1,0-1-1,0 0 0,0 0 0,0 0 0,0 0 0,1 0 0,-1 0 0,0 1 0,0-1 1,0 0-1,0 0 0,0 0 0,0 0 0,0 0 0,0 0 0,1 0 0,-1 0 0,0 0 1,0 1-1,0-1 0,-17 9 25,0 0 0,-1-2-1,0 0 1,0 0 0,0-2 0,-22 4 0,-8 3 73,-306 80 245,-234 67-255,277-66-4410,182-59-251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9449,'0'0'10917,"4"12"-9764,5 20-152,3 0 0,1-1 0,1 0 0,1-1 0,36 52 0,-31-55-833,1 0-1,2-2 1,0 0-1,2-2 0,0-1 1,2 0-1,0-2 0,1-2 1,1 0-1,35 15 0,2-8 11,1 0-1514,-28-3-6874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12908,'0'0'15727,"-6"59"-15278,-5-23 63,2 0-256,3 4-160,-2-4-32,3-3 0,3-4-32,2-9-512,0-3-449,0-9-480,6-33-19859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15983,'0'0'14862,"5"18"-18737,3-18-1891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11979,'0'0'9257,"-27"49"-7719,18-19-385,3 3-257,-3-2-287,3 1-321,6-5-192,0-4-32,0-4 1,0-7-97,4-8-417,7-4-512,-5 0-929,-1-13-2946,-5-9-6183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14125,'0'0'11788,"32"29"-13198,-11-19-864,-6-3-1506,6-2-1985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13229,'0'0'10537,"58"12"-10472,-34-12-33,-1 1-481,0-1-1088,-8 0-1730,-6 0-2467</inkml:trace>
  <inkml:trace contextRef="#ctx0" brushRef="#br0" timeOffset="1">0 116 9033,'0'0'7431,"64"3"-4709,-32-3-1345,2-3-992,-4 0-353,2-2-1409,-3-1-3588,-3-1-8071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10826,'0'0'9855,"9"-7"-7533,14-10-2045,-1 0 0,0-2 0,-2-1 0,0-1 0,-1 0 0,-1-1 0,16-27 0,-27 32-507,-11 18-221,-15 28 139,13-15 181,0 0 1,0 0-1,2 1 1,0 0-1,0 0 1,1 0-1,1 0 1,0 29-1,2-44 57,2 11-2881,7-9-1901,10-2-4801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 14734,'0'0'8846,"-7"9"-8622,2-4-183,-25 34 165,28-36-162,1 0-1,-1-1 0,1 1 0,-1 0 1,1 0-1,0 0 0,0 1 0,1-1 1,-1 0-1,0 0 0,1 0 0,0 1 1,0-1-1,0 0 0,1 6 0,1-8 101,1-1-1,-1 0 1,1 0-1,-1 0 1,1 0-1,-1 0 0,0 0 1,1-1-1,-1 1 1,1-1-1,-1 1 1,0-1-1,1 0 0,1-1 1,11-7 49,0 0 0,0-1-1,-1 0 1,-1-1 0,0 0 0,13-15 0,19-17-139,-45 43-80,0 0 0,1 0 0,-1 0 0,0-1 0,0 1 0,0 0 0,0 0 0,1 0 0,-1-1 0,0 1 0,0 0 1,1 0-1,-1 0 0,0 0 0,0 0 0,1 0 0,-1 0 0,0-1 0,0 1 0,1 0 0,-1 0 0,0 0 0,1 0 0,-1 0 0,0 0 0,0 0 0,1 0 0,-1 0 1,0 1-1,0-1 0,1 0 0,-1 0 0,0 0 0,1 0 0,-1 0 0,0 0 0,0 1 0,0-1 0,1 0 0,-1 0 0,0 0 0,0 0 0,0 1 0,1-1 1,-1 0-1,0 0 0,0 1 0,0-1 0,0 0 0,0 0 0,1 1 0,-1-1 0,3 24-845,-8 30 586,0-30 276,3-17 11,0 1 1,0 0-1,1 0 0,0 1 1,0-1-1,1 0 0,0 0 1,0 0-1,1 1 0,2 9 0,-3-17-77,1 0-1,-1 0 0,1 0 0,0 0 0,0 0 1,-1 0-1,1 0 0,0-1 0,0 1 1,0 0-1,0 0 0,0-1 0,0 1 0,0-1 1,0 1-1,0-1 0,0 1 0,0-1 1,3 1-1,24 1-5236,-1-2-2563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926 155 8456,'0'0'1890,"-2"-11"0,-1 0-1242,0 1 1,-1-1 0,0 1 0,0 0 0,-1 0-1,-11-16 1,13 22-473,0-1 0,-1 1 0,0 0 0,0 0 0,0 1 0,0-1 0,0 1 0,-1 0 0,1 0 0,-1 0 0,0 0 0,0 1 0,0 0 0,0 0 0,-1 0-1,1 1 1,0 0 0,-8-1 0,-4 2-176,0 1 0,0 0 0,0 1-1,1 1 1,-1 1 0,1 0 0,0 1-1,0 1 1,0 0 0,1 1 0,-1 1-1,2 0 1,-1 1 0,-19 17 0,-16 15 61,1 3 1,-57 65 0,67-65-10,3 1 0,1 2-1,2 1 1,3 1 0,-38 81 0,52-91 109,1 0-1,1 2 1,3-1-1,1 1 1,2 1-1,2 0 1,2 0 0,1 55-1,3-81-100,1 0 0,1 0 1,0 0-1,1 0 0,1-1 0,0 1 0,1-1 0,1 0 0,0 0 0,1-1 0,0 0 0,2 0 1,-1 0-1,2-1 0,0-1 0,0 0 0,1 0 0,0-1 0,1 0 0,1-1 0,0 0 0,0-1 1,0-1-1,1 0 0,1-1 0,-1 0 0,1-1 0,0-1 0,1 0 0,23 4 0,31 0 351,0-4 0,0-2 0,0-3 1,0-3-1,-1-4 0,1-2 0,75-21 0,-96 19-278,-1-3 1,-1-1 0,0-3 0,-1-2-1,-1-1 1,-1-3 0,66-46 0,-92 56-80,0-1 0,0 0 0,-2-2 0,0 0 0,0 0 0,-2-1 0,0-1 0,-1-1 1,-1 0-1,-1 0 0,-1-1 0,-1-1 0,-1 1 0,0-2 0,-2 1 0,0-1 1,-2 1-1,2-32 0,-4 30-369,-2 0 0,-1 0-1,-1 0 1,-1 0 0,-1 1 0,-1-1 0,-2 1 0,0 0 0,-1 1 0,-1 0 0,-1 0-1,-15-24 1,10 23-937,-1 1-1,-1 1 0,-1 0 0,-1 1 1,-1 1-1,-30-23 0,-9 0-2825,2 7-1496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5765,'0'0'13005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0 845 13196,'0'0'5371,"4"-9"-4992,5-8-311,1 2 0,0-1-1,1 1 1,0 1 0,1 0 0,15-12 0,97-83 359,-64 58-245,64-55 127,-3 6-87,205-224-1,-312 303-278,-14 21 12,0 0 1,0 0 0,1 0-1,-1 0 1,0-1-1,0 1 1,0 0 0,0 0-1,0 0 1,0 0-1,0-1 1,0 1-1,0 0 1,0 0 0,0 0-1,0-1 1,0 1-1,0 0 1,0 0 0,0 0-1,0-1 1,0 1-1,0 0 1,0 0 0,0 0-1,0-1 1,0 1-1,0 0 1,0 0 0,0 0-1,0-1 1,-1 1-1,1 0 1,0 0-1,0 0 1,0 0 0,0 0-1,0-1 1,-1 1-1,1 0 1,0 0 0,0 0-1,-1 0 1,-36 10-6977,1 4-2199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12876,'0'0'7025,"0"10"-6747,-1 13 298,1 1-1,2 0 1,0-1 0,2 1-1,8 30 1,95 348 3113,-99-376-3644,1 24-234,-9-54-126,-1 1-1,0-1 1,0 1 0,0 0 0,-1-1 0,1 1-1,-1 0 1,-4-6 0,-4-9-1808,0-16-3178,0-6-2744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105 181 8264,'0'0'2076,"-9"8"-239,1-2-1422,1 1-1,-1 1 1,1-1 0,0 1 0,1 1-1,0-1 1,0 1 0,1 0 0,0 0-1,1 1 1,0-1 0,-5 20 0,5-16 229,1 1 0,0 0-1,2 0 1,-1 0 0,2 0 0,0 0 0,2 17 0,-2-31-587,0 1 0,1 0 0,-1 0-1,1-1 1,-1 1 0,1 0 0,0 0 0,-1-1-1,1 1 1,0-1 0,-1 1 0,1-1-1,0 1 1,0-1 0,-1 1 0,1-1 0,0 0-1,0 1 1,0-1 0,0 0 0,-1 1 0,1-1-1,0 0 1,0 0 0,0 0 0,0 0 0,0 0-1,0 0 1,-1 0 0,1 0 0,0-1 0,0 1-1,0 0 1,0 0 0,1-2 0,32-11 1507,-19 1-1304,-1-1-1,0 0 1,0-1 0,-1 0-1,-1-1 1,0 0 0,-2-1-1,1-1 1,10-24 0,-4 6-213,-2-1 1,-2-1-1,15-62 1,-25 79-30,-3 17-20,0 0 1,0-1-1,1 1 1,0 0-1,-1 0 1,1-1-1,0 1 1,1 0-1,-1 0 1,1 0-1,2-4 1,-4 7-17,0 0 1,1-1 0,-1 1 0,0 0-1,1 0 1,-1 0 0,1 0 0,-1 0-1,0 0 1,1 0 0,-1 0 0,0 0 0,1 0-1,-1 0 1,1 0 0,-1 0 0,0 0-1,1 0 1,-1 0 0,0 0 0,1 0 0,-1 0-1,0 0 1,1 1 0,-1-1 0,0 0-1,1 0 1,-1 1 0,0-1 0,1 0-1,-1 0 1,0 1 0,0-1 0,1 0 0,-1 0-1,0 1 1,0-1 0,0 0 0,1 1-1,-1-1 1,0 1 0,0-1 0,0 0 0,0 1-1,0 0 1,11 23-415,-9-19 370,16 34 31,3-1 0,0-2 0,3 0 0,1-1 0,38 41 0,-40-52-836,2 0 1,43 30 0,-43-37-1367,1-1 0,1-1-1,31 13 1,8-4-7824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4548,'0'0'10955,"-21"-27"-19892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87 2659,'0'0'8952,"0"-9"-7073,2-3-1103,3-26 1689,-7 15 4197,-1 22-6409,0 0 0,0 0 0,0 1 0,0-1 0,0 1 0,0 0 0,0 0 0,0 0 0,0 0 1,-6 1-1,4-1-58,-14 2-152,-1 1 0,1 0 1,0 2-1,0 0 0,1 1 0,-1 1 1,-21 11-1,-7 6-35,-62 44 1,51-22-29,54-43 15,1 0 0,0 0-1,0 1 1,0-1 0,1 1 0,-1 0 0,1-1 0,0 1 0,0 0 0,0 1 0,0-1 0,1 0 0,-2 7 0,3-10 0,0 0 1,0 0-1,0 0 1,1 0-1,-1 0 0,0 1 1,1-1-1,-1 0 1,1 0-1,-1 0 1,1 0-1,-1 0 0,1 0 1,0-1-1,0 1 1,-1 0-1,1 0 1,0 0-1,0-1 0,0 1 1,0 0-1,0-1 1,0 1-1,0-1 0,0 1 1,0-1-1,0 1 1,0-1-1,0 0 1,0 0-1,0 1 0,0-1 1,0 0-1,2 0 1,48 3-23,-38-3 27,24 1 4,-6-1-12,46 5 1,-70-4 4,0 0 1,0 1-1,0 0 0,0 0 0,-1 0 0,1 1 0,-1 0 0,1 0 0,-1 0 1,0 1-1,0 0 0,6 6 0,-10-9 3,0 1 0,-1 0 0,1 1 0,0-1-1,-1 0 1,0 0 0,1 1 0,-1-1 0,0 1 0,0-1 0,0 1 0,-1-1-1,1 1 1,-1 0 0,1-1 0,-1 1 0,0 0 0,0-1 0,0 1 0,0 0-1,0-1 1,-1 1 0,1 0 0,-1-1 0,0 1 0,0-1 0,0 1 0,0-1 0,0 1-1,-1-1 1,-1 3 0,-1 1 125,-1 0 0,1 0 0,-1 0 0,0-1 1,-1 0-1,1 0 0,-1 0 0,0-1 0,-1 0 0,-6 4 0,-6 1 193,0-1 0,-1-1 0,0-1 1,0-1-1,0 0 0,-1-2 0,0 0 0,1-1 0,-29-2 1,48 0-358,0 0 0,0 0 0,0 0 0,0 0 0,0 0 0,1-1 0,-1 1 0,0 0 0,0-1 0,0 1 1,1 0-1,-1-1 0,0 1 0,0-1 0,1 1 0,-1-1 0,0 1 0,1-1 0,-1 1 0,1-1 0,-1 0 0,0 0 1,1 1-1,0-1 0,-1 0 0,1 0 0,-1 1 0,1-3 0,-1 2-230,1-1 0,0 1 0,0 0 0,0-1 0,0 1-1,0-1 1,0 1 0,0-1 0,1 1 0,-1 0 0,1-1 0,-1 1 0,1 0 0,-1-1 0,1 1 0,-1 0-1,1-1 1,0 1 0,0 0 0,0 0 0,0 0 0,0 0 0,0 0 0,0 0 0,2-1 0,46-17-10195,-17 10 1806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123 351 12139,'0'0'13346,"-10"3"-13287,4-2-61,1 1 0,-1 0 0,1 0 0,0 0 0,0 1 0,0 0 0,0 0 0,0 0 0,1 1 0,-1-1 1,1 1-1,0 0 0,0 0 0,0 1 0,1-1 0,-1 1 0,1 0 0,-3 5 0,3-5 30,0 0 1,0 0 0,1 1 0,-1-1-1,1 0 1,0 1 0,0 0-1,1-1 1,0 1 0,0 0-1,0 0 1,1-1 0,0 1 0,0 0-1,1 7 1,0-12-13,0 0 0,-1 0 1,1 0-1,0 0 0,0 0 0,0 0 1,0-1-1,0 1 0,0 0 0,0-1 1,0 1-1,0-1 0,1 1 1,-1-1-1,0 1 0,0-1 0,0 0 1,1 0-1,-1 1 0,0-1 0,0 0 1,1 0-1,-1 0 0,2-1 0,34-3 977,-25 0-810,0 0 0,0 0 0,-1-2 1,0 1-1,0-2 0,-1 1 1,1-1-1,-1-1 0,11-11 1,6-6-95,43-56 1,-53 60-55,-1-2 0,-1 0 0,-2 0-1,13-30 1,-20 40-32,-1 0 0,-1-1 0,0 1 0,-1-1 0,0 0 0,-1 0-1,-1 0 1,0 0 0,-2-26 0,1 38-11,-1 0 0,1 0 0,0 0 0,-1 0 0,1 0 0,-1 0 0,1 0 0,-1 1 0,0-1 0,0 0 0,0 0 0,0 1-1,0-1 1,0 1 0,0-1 0,-1 1 0,1-1 0,-1 1 0,1 0 0,-1-1 0,1 1 0,-1 0 0,-2-1 0,1 1-10,-1 0-1,1 0 1,0 1-1,-1-1 0,1 1 1,0 0-1,-1 0 1,1 0-1,-1 0 1,1 1-1,0-1 1,-6 2-1,-2 2-25,0 0-1,1 0 0,-1 1 0,1 0 0,0 1 0,-19 13 1,-35 43-25,60-57 66,0 0 0,0 0-1,1 0 1,-1 0-1,1 0 1,1 1 0,-1-1-1,1 1 1,0 0 0,0 0-1,0 0 1,0 9 0,2-14-1,0 1 1,0-1 0,1 0 0,-1 1 0,0-1 0,1 0 0,-1 0 0,1 1 0,0-1 0,-1 0-1,1 0 1,0 0 0,0 1 0,-1-1 0,1 0 0,0 0 0,0 0 0,0-1 0,1 1 0,-1 0-1,0 0 1,0-1 0,0 1 0,1 0 0,-1-1 0,0 1 0,3 0 0,45 11 8,-27-8-4,-15-2-2,1 1 0,0-1-1,-1 2 1,1-1-1,-1 1 1,0 0-1,0 0 1,11 10 0,-15-11-40,0 0 1,0 1 0,0-1 0,0 1 0,-1 0-1,1-1 1,-1 1 0,0 0 0,0 0-1,-1 0 1,1 1 0,-1-1 0,0 0 0,0 1-1,0-1 1,-1 1 0,1 6 0,-7 55-924,-4-23-4510,9-37 819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5637,'0'0'16784,"-10"3"-15716,-2 1-899,1 1 1,0 1 0,0 0-1,0 0 1,1 1-1,-13 11 1,19-15-93,0 0-1,-1 1 1,1 0 0,0-1 0,1 2-1,-1-1 1,1 0 0,0 1 0,0-1 0,0 1-1,1 0 1,-1 0 0,1 0 0,0 0 0,1 1-1,-1-1 1,1 0 0,0 1 0,0 7-1,2-12-13,0 0-1,-1 0 1,1-1-1,0 1 0,0 0 1,0 0-1,0-1 1,0 1-1,0-1 0,-1 1 1,2-1-1,-1 1 0,0-1 1,0 0-1,0 1 1,0-1-1,0 0 0,0 0 1,0 0-1,0 0 1,0 0-1,0 0 0,1 0 1,-1 0-1,0 0 0,0-1 1,0 1-1,1-1 1,36-7 1261,-24 2-1266,-1-2 0,0 0 0,0 0 0,-1-1 0,0 0 0,-1-1 0,0-1 0,0 0 0,-1 0 0,-1-1 0,0 0 0,0-1 0,6-14 0,-16 29-306,-25 54-226,24-49 473,-1-1 1,1 1 0,0 0-1,1 0 1,0 0-1,0 0 1,0 0 0,1 0-1,0 0 1,1 8 0,0-13-30,0 0 1,0-1 0,0 1 0,0-1 0,0 1 0,0 0 0,1-1 0,-1 0 0,0 1 0,1-1 0,-1 0 0,1 0 0,-1 0 0,1 0 0,0 0 0,-1 0 0,1 0 0,0 0 0,0-1 0,0 1 0,0-1 0,-1 1 0,1-1 0,0 0-1,3 0 1,52 1-3566,-13-7-2512,2-13-5787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10090,'0'0'12401,"2"10"-11280,-1 2-780,0 0 0,0 0 0,-1 0 0,-1 0 0,0 0 0,-1 0 1,0-1-1,-1 1 0,-7 19 0,-28 60 1060,20-53-927,-12 41 0,30-78-460,-1 0 0,1 0 0,-1 0 0,1-1-1,0 1 1,-1 0 0,1 0 0,0 0 0,0 0 0,0 0 0,0 0 0,0 0 0,0 0 0,0 0 0,0 0 0,0 0 0,0 0 0,0 0 0,1 0 0,-1 0 0,0-1-1,1 1 1,-1 0 0,0 0 0,1 0 0,-1 0 0,1 0 0,1 1 0,-1-2 10,1 0-1,-1 1 1,1-1 0,-1 0-1,1 0 1,-1 0-1,1 0 1,-1 0 0,1 0-1,-1-1 1,1 1-1,-1 0 1,1-1 0,-1 1-1,1-1 1,1 0 0,67-39 448,-59 33-485,-4 3 18,1-2-5,0 1 0,0 0 0,1 1 0,0-1 0,0 2 0,0-1 0,0 2 0,14-4 0,-23 6-3,1 1 0,-1-1-1,1 0 1,-1 0 0,1 0 0,-1 1-1,1-1 1,-1 0 0,1 1-1,-1-1 1,1 0 0,-1 1 0,1-1-1,-1 1 1,0-1 0,1 1-1,-1-1 1,0 1 0,1-1 0,-1 1-1,0-1 1,0 1 0,1-1 0,-1 1-1,0-1 1,0 1 0,0 0-1,0-1 1,0 1 0,0-1 0,0 1-1,0-1 1,0 1 0,0 0-1,0-1 1,0 1 0,0-1 0,0 1-1,-1-1 1,1 2 0,-7 24-12,-26 32-177,27-49 144,0 0 0,0 0 0,1 1 0,1 0 0,-8 20-1,12-30 51,1 1-1,-1 0 1,0 0-1,0 0 0,0-1 1,0 1-1,1 0 0,-1 0 1,0-1-1,0 1 0,1 0 1,-1-1-1,1 1 1,-1 0-1,1-1 0,-1 1 1,1-1-1,-1 1 0,1-1 1,-1 1-1,1-1 1,0 1-1,-1-1 0,1 1 1,0-1-1,-1 0 0,1 1 1,0-1-1,0 0 0,-1 0 1,1 0-1,0 1 1,0-1-1,0 0 0,-1 0 1,1 0-1,1-1 0,40 3 85,-33-2-69,32 2-61,29 0-715,-26-7-3798,-23-4-1843,-8-7-5153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5669,'0'0'17457,"64"-21"-15984,-24 20-95,-1 1-65,12 0-769,-4 0-480,-4 0-64,-3 1-1569,-8-1-2115,-7 0-4708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15214,'0'0'8040,"0"59"-8008,0-49-224,6-6-1986,7-4-2338,4 0-609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0 512,'0'0'16945,"-24"63"-16273,18-46-480,6-3-96,0-7-1825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10954,'0'0'1132,"-9"8"0,-1 1-740,0 1 0,0 0 0,1 0 0,0 1 0,1 1 0,-11 19 0,-259 485 2277,277-515-2654,0 0 0,0 1 0,0-1 0,0 0 0,1 1 0,-1-1 0,0 1 0,1-1-1,0 1 1,-1 0 0,1-1 0,0 1 0,-1-1 0,1 1 0,0 3 0,1-5-15,-1 0 0,1 1 1,-1-1-1,0 0 0,1 1 0,-1-1 0,1 0 0,-1 1 1,0-1-1,1 0 0,-1 0 0,1 1 0,-1-1 1,1 0-1,-1 0 0,1 0 0,-1 0 0,1 0 0,0 0 1,-1 0-1,1 0 0,-1 0 0,1 0 0,-1 0 0,1 0 1,-1 0-1,1 0 0,-1 0 0,2-1 0,48-21 279,241-138 1378,-90 66-4237,-119 60-1712,-8 2-1896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11755,'0'0'16010,"11"-1"-14820,-3 0-1048,0-1 0,-1 0 0,1 0 0,0 0-1,-1-1 1,1 0 0,-1-1 0,11-7-1,-14 9-109,0-1 0,-1 0 0,0 0-1,1 0 1,-1 0 0,0 0 0,-1 0 0,1-1-1,-1 0 1,1 1 0,-1-1 0,0 0-1,-1 0 1,1 0 0,0 0 0,-1 0-1,0-1 1,0 1 0,-1 0 0,1-9 0,-1 12-34,0 1 0,0 0 0,0-1 0,0 1 0,-1 0 0,1-1 1,0 1-1,0 0 0,-1-1 0,1 1 0,0 0 0,-1 0 0,1-1 1,0 1-1,0 0 0,-1 0 0,1-1 0,-1 1 0,1 0 0,0 0 1,-1 0-1,1 0 0,0 0 0,-1 0 0,1-1 0,-1 1 1,1 0-1,0 0 0,-1 0 0,1 0 0,-1 0 0,1 1 0,0-1 1,-1 0-1,1 0 0,-1 0 0,1 0 0,0 0 0,-1 1 0,-18 6-318,6 5 228,0 1 0,1 0 0,0 1 1,1 0-1,1 0 0,0 2 0,1-1 1,0 1-1,2 0 0,-9 26 1,15-40 87,0 0 1,1 0 0,-1 0-1,1 1 1,0-1 0,0 0-1,0 0 1,0 0 0,0 0-1,0 0 1,0 1 0,1-1-1,-1 0 1,1 0 0,-1 0-1,2 2 1,-1-3 4,0 0 0,0 0 0,0 0 0,0 0 0,0 0 0,0 0 0,0 0 0,0 0 0,0-1 0,0 1 0,0 0 0,1-1 0,-1 1 0,0-1 0,0 0 0,1 1 0,-1-1 0,0 0-1,2 1 1,6-2 41,0 1-1,-1-1 0,1 0 0,-1 0 0,1-1 0,12-5 0,-11 4 3,9-4-8,1 1 1,-1 1-1,1 1 0,0 1 1,21-1-1,-39 4-41,0 0 1,0 1-1,0-1 0,0 1 0,0 0 1,-1-1-1,1 1 0,0 0 1,0 0-1,-1 0 0,1 0 0,-1 0 1,1 1-1,-1-1 0,1 0 0,-1 1 1,0-1-1,0 1 0,1-1 1,-1 1-1,0 0 0,-1 0 0,1-1 1,0 1-1,0 0 0,-1 0 0,1 0 1,-1 0-1,0 0 0,1 3 1,3 57 72,-4-55 757,2-15 729,9-37-1398,12-73 247,-17 37-3028,0 90-3881,18 13-2197,-3-10 492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13196,'0'0'12652,"-22"48"-11466,16-16-322,-2 5-383,3-1-289,1 1-96,4-4-64,0-6 0,0-8-833,0-9-1473,6-10-128,3 0-2659,-1-20-4868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5862,'0'0'19314,"-23"51"-19282,29-37-1025,9-2-1762,6-5-1152,1-1-353,8-4-2691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188 323 7751,'0'0'12129,"-10"5"-9647,-38 14-900,15-7-686,-49 27 0,81-38-895,0-1-1,0 0 0,0 1 1,0-1-1,1 1 1,-1-1-1,0 1 0,0-1 1,1 1-1,-1 0 1,0-1-1,1 1 0,-1 0 1,1-1-1,-1 1 1,1 0-1,-1 0 0,1 0 1,-1-1-1,1 1 0,0 0 1,0 0-1,-1 0 1,1 1-1,0-1 0,1 0-1,-1-1 1,1 1-1,-1 0 1,1 0-1,-1 0 1,1-1-1,0 1 1,-1 0-1,1-1 1,0 1 0,0-1-1,-1 1 1,1-1-1,0 1 1,0-1-1,0 1 1,0-1-1,1 1 1,61 14-26,-45-12 30,-13-2-8,81 25-36,-80-24 36,-1 0 1,1 0-1,0 1 1,-1 0-1,1 1 1,-1-1 0,0 1-1,0 0 1,-1 0-1,1 0 1,7 10 0,-11-13 2,0 1 0,0-1 0,0 1 0,-1 0 1,1-1-1,0 1 0,-1 0 0,1-1 0,-1 1 1,0 0-1,1 0 0,-1 0 0,0-1 1,0 1-1,0 0 0,0 0 0,-1 0 0,1 0 1,0-1-1,-1 1 0,-1 3 0,1-2 4,-1 0-1,0 0 1,0 0-1,0-1 1,-1 1-1,1 0 1,-1-1-1,1 0 0,-1 0 1,-5 4-1,-4 0 29,1 0-1,-1 0 1,0-2-1,-1 1 0,-14 2 1,17-4 19,0-1 0,0-1 0,-1 0 0,1 0 0,-15-1 0,23 0-173,0 0 0,-1-1 0,1 1 0,0 0 1,-1-1-1,1 0 0,0 1 0,-1-1 0,1 0 0,0 0 1,0 0-1,0-1 0,0 1 0,0 0 0,0-1 1,0 1-1,1-1 0,-1 0 0,0 1 0,1-1 1,-1 0-1,1 0 0,0 0 0,-1 0 0,1 0 0,0 0 1,0-1-1,0-3 0,-2-27-5429,3-4-3705</inkml:trace>
  <inkml:trace contextRef="#ctx0" brushRef="#br0" timeOffset="1">402 0 10826,'0'0'8696,"0"10"-6832,-18 102 910,-4 23-664,20-101-2102,1 1-1,1-1 1,2 0 0,1 0-1,2 0 1,18 65 0,-22-96-622,6 22-997,-9-12-6996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85 139 8072,'0'0'4292,"-51"-67"-801,31 42-192,10 5-736,6 6-353,4 6-417,17 5-960,10 1-609,12 2-192,5 0-32,12 0 32,1 2-993,7-2-2017,2-2-4838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11915,'0'0'14574,"-9"3"-14542,-10 5-145,0 0 0,-25 16 0,37-20 76,1 0 0,0 1 1,1-1-1,-1 1 0,-6 9 0,10-13 26,1 1 0,0 0 0,-1 0-1,1 0 1,0 0 0,0 1-1,0-1 1,0 0 0,0 0-1,1 1 1,-1-1 0,1 0-1,-1 1 1,1-1 0,0 1-1,0-1 1,0 4 0,2-4 0,0 1 1,0-1 0,-1 1-1,2-1 1,-1 0 0,0 1-1,0-1 1,1-1 0,-1 1-1,1 0 1,-1 0 0,1-1-1,0 0 1,0 1 0,0-1 0,0 0-1,0 0 1,4 0 0,11 7 3,-12-5-2,0 0-1,0 1 1,0 0 0,0 0-1,-1 1 1,0 0 0,0 0-1,0 0 1,0 0 0,-1 1-1,0-1 1,5 10 0,-8-12 53,0 0 0,0 0 0,0-1 0,0 1 0,-1 0 0,1 0-1,-1 0 1,1 0 0,-1 0 0,0 0 0,0 0 0,-1 0 0,1 0 0,-1 0 0,1 0 0,-1-1 0,0 1 0,0 0 0,0 0 0,0-1 0,-1 1 0,1 0 0,-1-1 0,0 1 0,1-1 0,-1 0 0,0 0 0,0 0 0,-1 0 0,1 0 0,-4 3 0,-1 0 163,0-1-1,1 0 0,-2-1 1,1 1-1,0-1 1,-1 0-1,1-1 0,-1 0 1,0 0-1,-14 1 0,19-3-278,1 1-1,-1-1 1,0 0-1,1 0 0,-1 0 1,1 0-1,-1-1 1,1 1-1,-1-1 0,1 1 1,0-1-1,-1 0 1,1 0-1,-1 0 0,1 0 1,0-1-1,0 1 0,0-1 1,0 1-1,0-1 1,0 0-1,0 1 0,1-1 1,-1 0-1,0 0 1,1 0-1,0 0 0,-1-1 1,1 1-1,0 0 1,0-1-1,0 1 0,1 0 1,-1-1-1,0 1 1,1-5-1,0-45-10929,6 23 672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13741,'0'0'4506,"10"1"-118,8 1-2927,1 0 0,0-2-1,27-3 1,-37 2-1301,0-1 0,0 0-1,0 0 1,-1-1 0,1 0-1,11-6 1,-9 3-102,-1 0 0,0-1 0,-1 0 0,1 0 0,11-14 0,-18 18-36,0 0 1,-1 0 0,1 0-1,-1-1 1,0 1 0,0-1-1,0 0 1,0 1 0,-1-1-1,1 0 1,-1 0 0,0 0-1,0 0 1,-1 0-1,1 0 1,-1 0 0,0 0-1,0-1 1,-1-3 0,1 7-19,0 0 1,0 0-1,0 0 0,-1-1 1,1 1-1,-1 0 1,1 0-1,-1 0 0,1 0 1,-1 0-1,0 0 1,1 1-1,-1-1 0,0 0 1,0 0-1,1 0 1,-1 1-1,0-1 0,0 0 1,0 1-1,0-1 1,0 0-1,0 1 0,-2-1 1,0 0-11,0 1 0,0-1 1,0 1-1,0 0 0,0 0 1,0 0-1,0 0 0,0 0 1,-4 2-1,-1-1-33,1 1-1,0 1 1,0-1 0,0 1-1,0 0 1,1 1 0,-8 4-1,-5 8-42,0 1-1,2 1 1,-29 36 0,41-47 67,-1 0 0,1 1 0,1 0 0,-1 0 0,1 0 0,1 1 0,-1-1 0,1 1 0,1 0 0,0 0 0,0 0 0,1 0 0,-1 16 0,2-24 15,1 1 0,-1 0 1,0-1-1,1 1 0,-1-1 0,1 1 0,-1 0 1,1-1-1,0 1 0,0-1 0,0 0 0,-1 1 0,1-1 1,1 0-1,-1 0 0,0 1 0,0-1 0,0 0 1,1 0-1,-1 0 0,0 0 0,1-1 0,-1 1 0,3 1 1,1-1 0,0 1 1,0-1-1,0 0 1,0 0 0,0 0-1,1-1 1,9 0-1,0-1 8,0-1-1,0 0 0,0-1 0,27-10 1,-9-1-1,-1-2 0,-1-1 0,0-2 0,-2-1 1,0-2-1,-1 0 0,-1-2 0,-2-1 0,0-1 0,-1-1 1,-2-1-1,-1-1 0,-1-1 0,-2 0 0,-1-2 0,20-49 1,-36 78-20,0 1 1,0-1-1,0 1 1,-1-1-1,1 0 1,-1 1-1,1-1 1,-1 0-1,0 0 1,0 1-1,0-1 1,0 0-1,-1-3 1,0 5 1,1 0-1,0 0 1,-1 0 0,1 1 0,-1-1 0,1 0 0,-1 1 0,1-1 0,-1 0 0,0 1-1,1-1 1,-1 1 0,0-1 0,0 1 0,1 0 0,-1-1 0,0 1 0,0-1-1,0 1 1,1 0 0,-1 0 0,0 0 0,0-1 0,0 1 0,0 0 0,1 0-1,-2 0 1,-4 1-38,0 0 0,0 0-1,1 1 1,-1-1-1,1 1 1,-1 0 0,1 1-1,-1-1 1,1 1-1,-5 4 1,-17 12 15,2 0-1,0 2 1,2 1-1,0 1 1,2 0-1,0 2 1,2 0-1,0 2 1,2 0-1,1 1 1,-16 39-1,29-59 38,0 0 1,1-1-1,0 1 0,0 0 0,1 0 1,0 1-1,1-1 0,0 0 0,1 15 0,0-20 3,0 0-1,0 0 1,0 0-1,0 0 1,0 0-1,0-1 1,1 1-1,-1 0 1,1-1-1,0 1 1,0-1-1,0 1 1,0-1-1,0 0 1,0 0-1,1 0 1,-1 0-1,1 0 1,0 0-1,-1-1 1,1 0-1,0 1 0,0-1 1,0 0-1,0 0 1,0 0-1,5 0 1,11 1 142,0-1 1,0 0-1,0-1 0,0-2 1,0 0-1,0 0 0,0-2 1,-1-1-1,1 0 0,-1-1 1,0-1-1,-1 0 0,0-2 1,29-18-1,-12 5-74,-1-2 0,-1-1 0,-1-2 0,-1 0 1,49-63-1,-63 70-64,-1 0 0,12-24 0,-23 35-64,1 1 0,-2-1 0,1 0 0,-1 0 0,0-1 0,-1 1-1,0 0 1,1-14 0,-3 22 39,0 0-1,0 0 1,0 0-1,0 0 1,0 0-1,0 0 1,0 0-1,-1 0 0,1 0 1,0 0-1,0 0 1,-1-1-1,1 1 1,-1 0-1,1 1 1,-1-1-1,1 0 0,-1 0 1,0 0-1,1 0 1,-1 0-1,0 0 1,0 1-1,0-1 1,0 0-1,1 1 0,-1-1 1,-2 0-1,1 0-11,-1 1 0,0-1 1,1 1-1,-1 0 0,0 0 0,1 0 0,-1 0 0,1 0 0,-1 0 0,0 1 0,-4 1 0,-3 1-35,0 0 0,0 2 0,0-1 0,0 1 1,-10 7-1,-2 4 28,2 1 1,0 1-1,1 0 1,1 1-1,0 1 0,-18 28 1,27-34 31,1 0 1,0 0 0,1 1-1,0 0 1,1 0 0,1 0-1,0 1 1,1 0-1,1 0 1,1 0 0,-1 22-1,3-33 17,0-1 0,1 1 0,0-1 0,0 0 0,0 0 0,1 1 0,-1-1 0,1 0 0,0 0 0,0 0 0,0 0 0,1-1 0,-1 1-1,1-1 1,0 1 0,0-1 0,0 0 0,0 0 0,1 0 0,-1-1 0,1 1 0,0-1 0,0 0 0,0 0 0,0 0 0,0 0 0,0-1 0,0 0 0,1 0 0,-1 0 0,6 1 0,-2-1 44,-1 0 0,0 0 1,1-1-1,-1 1 0,0-2 1,1 1-1,-1-1 0,1 0 1,-1-1-1,0 1 1,0-1-1,0-1 0,0 0 1,0 0-1,-1 0 0,1 0 1,-1-1-1,9-7 0,-10 7-39,-1-1 0,1 0 0,-1-1 0,-1 1 0,1-1 0,-1 0 0,1 1 0,-2-1 0,1-1 0,-1 1 0,0 0 0,0-1 0,0 1 0,-1-1 0,0 1 0,-1-1 0,1 0-1,-1 1 1,-1-1 0,1 0 0,-3-10 0,2 12-122,-1 1-1,1-1 1,-1 1-1,0 0 1,0-1-1,0 1 1,-1 0-1,1 0 1,-1 0 0,0 0-1,0 1 1,-1-1-1,1 1 1,-1 0-1,0 0 1,1 0-1,-1 1 1,-1-1-1,1 1 1,0 0-1,0 0 1,-1 0-1,1 1 1,-1-1-1,0 1 1,1 0 0,-1 1-1,0-1 1,0 1-1,-6 0 1,10 0-74,0 0 1,0 0 0,0 1-1,0-1 1,0 0 0,0 1-1,0-1 1,0 1 0,0-1-1,0 1 1,0-1 0,1 1-1,-1 0 1,0-1 0,0 1-1,1 0 1,-1 0 0,0-1-1,1 1 1,-1 0 0,0 0-1,1 0 1,-1 0 0,1 0-1,0 0 1,-1 0 0,1 0-1,0 0 1,0 0 0,-1 0-1,1 0 1,0 0 0,0 0-1,0 0 1,0 0 0,0 0-1,1 0 1,-1 0 0,0 0-1,0 0 1,1 0 0,-1 0-1,1 0 1,-1 0 0,1 0-1,-1 0 1,1 0 0,-1 0-1,1 0 1,0-1 0,-1 1-1,1 0 1,0 0 0,0-1-1,0 1 1,0-1 0,-1 1-1,1 0 1,0-1 0,0 0-1,0 1 1,0-1 0,2 1-1,9 3-1118,0-1 0,0 0-1,1-1 1,-1 0-1,1 0 1,0-2-1,12 0 1,-8-1 1134,0 0 0,0-1 0,0-1 0,0-1 0,0 0 1,-1-2-1,1 1 0,17-11 0,13-16 4242,-44 30-3441,0-1 0,0 0 0,-1 1 0,1-1 0,-1 0 0,1 0 0,-1-1 1,0 1-1,0 0 0,-1-1 0,1 1 0,1-6 0,-3 9-515,0-1 1,0 0-1,0 0 0,-1 1 1,1-1-1,0 0 1,0 1-1,0-1 1,-1 0-1,1 0 0,0 1 1,-1-1-1,1 0 1,0 1-1,-1-1 1,1 1-1,-1-1 0,1 1 1,-1-1-1,0 1 1,1-1-1,-1 1 1,1-1-1,-1 1 0,0 0 1,1-1-1,-1 1 1,0 0-1,1-1 1,-1 1-1,0 0 0,0 0 1,1 0-1,-1 0 1,0 0-1,0 0 1,1 0-1,-1 0 0,0 0 1,0 0-1,1 0 1,-1 0-1,-1 1 1,-34 5 466,28-2-552,0 1 0,0-1 1,0 1-1,1 1 1,0 0-1,0-1 0,-6 9 1,11-12-33,-1 0 0,1 0 0,0 1 0,-1-1 0,2 1 1,-1 0-1,0 0 0,0-1 0,1 1 0,-1 0 0,1 0 0,0 1 1,0-1-1,0 0 0,1 0 0,-1 0 0,1 1 0,-1-1 0,1 0 0,0 1 1,1-1-1,-1 4 0,1-6-5,0 1-1,1-1 1,-1 1-1,0-1 1,0 1 0,1-1-1,-1 0 1,0 0 0,1 0-1,0 0 1,-1 0 0,1 0-1,-1 0 1,1 0 0,0-1-1,3 2 1,36 9 38,-23-7-29,28 8 3,-28-8-35,0 1 1,0 0 0,-1 2-1,29 14 1,-45-21 12,0 1-1,0-1 1,0 1 0,0 0 0,0-1 0,0 1 0,0 0 0,0-1-1,0 1 1,-1 0 0,1 0 0,0 0 0,0 0 0,-1 0 0,1 0-1,-1 0 1,1 0 0,-1 0 0,1 0 0,-1 0 0,0 0 0,1 0-1,-1 0 1,0 0 0,0 0 0,0 2 0,0-2 5,-1 1 0,0 0 0,1-1 0,-1 1 0,0-1 1,0 1-1,0-1 0,0 0 0,0 1 0,-1-1 0,1 0 0,0 0 0,0 0 0,-1 0 1,-2 1-1,-8 6 39,-1-2 1,0 0-1,-19 6 0,23-9-22,6-1-8,-20 7 60,0 0-1,0-2 1,0 0-1,-1-2 1,-34 4-1,57-9-160,1 0-1,-1 0 1,0 0-1,1 0 1,-1-1-1,1 1 1,-1 0-1,0 0 1,1 0-1,-1-1 1,1 1 0,-1 0-1,1-1 1,-1 1-1,1-1 1,-1 1-1,1 0 1,-1-1-1,1 1 1,0-1-1,-1 1 1,1-1-1,0 1 1,-1-1-1,1 0 1,0 1 0,0-1-1,-1 1 1,1-1-1,0 0 1,0 1-1,0-1 1,0 1-1,0-1 1,0 0-1,0 1 1,0-1-1,0 0 1,0 1-1,0-1 1,0 1-1,1-1 1,-1 0 0,0 1-1,0-1 1,1 1-1,-1-1 1,0 1-1,1-1 1,-1 1-1,1-2 1,17-31-6540,8-2-1963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12075,'-4'14'3983,"-11"10"-2119,3-5-701,1 4-409,2 0 1,0 0 0,2 1 0,0 1-1,2-1 1,0 1 0,-1 26 0,5-20-416,1 0 0,2 1-1,1-1 1,1-1 0,11 41 0,-10-48 741,3 8-7440,-11-50-1364,-26-96 8186,20 85 1384,1-1 1,1 1 0,1-1-1,2 0 1,0-38 0,4 68-1789,0-1 0,0 1 1,0 0-1,1 0 1,-1 0-1,0 0 0,0 0 1,1 0-1,-1-1 0,1 1 1,-1 0-1,1 0 1,0 0-1,-1 0 0,1 0 1,0 1-1,-1-1 0,1 0 1,0 0-1,0 0 0,0 1 1,0-1-1,0 0 1,0 1-1,2-2 0,0 1-5,0 0 0,1 1 1,-1-1-1,0 1 0,1-1 0,-1 1 0,0 0 0,1 0 0,4 1 0,9 2-234,0 1 0,30 11 1,-39-12 30,38 10-2445,1-4-2834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16 217 12107,'0'0'12065,"13"4"-10570,-5-2-1226,-4 0-179,-1-1 1,0 1-1,1-1 1,-1 0-1,1 0 0,0-1 1,-1 1-1,1-1 1,0 0-1,-1 0 1,1 0-1,-1 0 1,1 0-1,0-1 0,-1 0 1,1 0-1,-1 0 1,1 0-1,-1 0 1,0-1-1,1 1 0,5-5 1,3-4 135,0 0 1,-1-1-1,0-1 1,16-22 0,-23 29-202,-1 0 0,0 0 1,-1 0-1,1 0 0,-1 0 1,0-1-1,0 1 1,0-1-1,-1 0 0,0 1 1,0-1-1,-1 0 0,1 0 1,-1 1-1,-1-1 1,0-7-1,1 11-45,0 0 1,-1 0-1,1 1 1,-1-1-1,1 0 0,-1 0 1,0 0-1,0 1 1,0-1-1,0 0 1,0 1-1,0-1 0,0 1 1,0-1-1,-1 1 1,1 0-1,-1 0 0,1-1 1,-1 1-1,1 0 1,-1 0-1,0 0 1,1 0-1,-1 1 0,0-1 1,0 0-1,1 1 1,-1 0-1,0-1 0,0 1 1,0 0-1,0 0 1,0 0-1,0 0 1,0 0-1,1 0 0,-1 0 1,0 1-1,0-1 1,-3 2-1,-1-1-98,1 1 0,-1 1 0,0-1-1,1 1 1,0 0 0,0 0 0,0 0 0,0 1 0,0 0 0,0 0-1,-6 7 1,0 3 78,1 0-1,1 0 1,0 1-1,0 0 0,2 1 1,0-1-1,0 2 1,2-1-1,0 1 0,1 0 1,0 0-1,2 0 1,0 0-1,0 23 1,2-39 39,1 1 0,-1-1 1,0 1-1,0-1 1,1 1-1,-1 0 0,1-1 1,-1 0-1,1 1 1,0-1-1,0 1 0,0-1 1,-1 0-1,1 1 1,0-1-1,0 0 0,1 0 1,-1 0-1,0 0 1,0 0-1,1 0 0,-1 0 1,3 1-1,-1-1 5,1 0 0,-1 0 0,1 0-1,-1-1 1,1 1 0,-1-1 0,1 0 0,-1 0-1,1 0 1,4-2 0,3 1 70,-1-2 0,1 0 0,-1 0 0,0-1-1,0 0 1,14-8 0,-1-4 28,-1-1-1,-1 0 0,0-2 1,-1 0-1,-1-2 1,-1 0-1,0-1 1,-2-1-1,16-28 0,-45 109-416,10-48 319,-1 0-3,1-1 1,0 1 0,0-1-1,1 1 1,0 0 0,0 0-1,2 0 1,-1 1 0,1-1-1,1 12 1,0-21 16,-1-1-1,1 1 1,-1-1 0,1 1 0,0-1-1,-1 1 1,1-1 0,0 1 0,-1-1-1,1 1 1,0-1 0,-1 0 0,1 1-1,0-1 1,0 0 0,-1 0 0,1 0-1,0 1 1,0-1 0,-1 0 0,1 0-1,0 0 1,0 0 0,0 0 0,-1-1-1,1 1 1,0 0 0,0 0 0,-1 0-1,1-1 1,0 1 0,0-1 0,27-9 597,-9-1-226,1-2 0,28-23 0,-32 23-325,1 0 1,0 1 0,31-15-1,-47 26-74,-1 1-1,1 0 1,0-1 0,-1 1-1,1 0 1,-1 0-1,1-1 1,0 1-1,-1 0 1,1 0-1,0 0 1,-1 0 0,1 0-1,0 0 1,-1 0-1,1 0 1,0 0-1,-1 0 1,1 1-1,0-1 1,-1 0 0,1 0-1,0 0 1,-1 1-1,1-1 1,-1 0-1,1 1 1,0 0 0,6 20-140,-14 44 116,3-36 51,4-28-12,0-1 1,0 0 0,0 1-1,1-1 1,-1 0-1,0 0 1,0 1 0,0-1-1,0 0 1,1 0 0,-1 1-1,0-1 1,0 0 0,1 0-1,-1 0 1,0 0 0,0 1-1,1-1 1,-1 0 0,0 0-1,0 0 1,1 0 0,-1 0-1,0 0 1,1 0-1,-1 0 1,0 0 0,1 0-1,-1 0 1,0 0 0,0 0-1,1 0 1,-1 0 0,0 0-1,1 0 1,-1 0 0,0 0-1,0 0 1,1 0 0,-1 0-1,0-1 1,1 1 0,-1 0-1,0 0 1,0 0-1,0 0 1,1-1 0,-1 1-1,0 0 1,1-1 0,16-10 389,43-40 445,-35 28-789,1 2 0,50-32 0,-75 52-85,0 0 1,0 0-1,1 0 0,-1 0 1,0 1-1,1-1 1,-1 0-1,0 1 0,1-1 1,-1 1-1,0-1 1,1 1-1,-1 0 0,1 0 1,-1 0-1,1 0 1,-1 0-1,1 0 0,-1 0 1,1 0-1,-1 0 1,0 1-1,2 0 0,-2 0 13,0 0-1,-1 0 1,1 0-1,-1 0 0,0 0 1,1 0-1,-1 0 0,0 0 1,1 1-1,-1-1 0,0 0 1,0 0-1,0 0 0,0 0 1,0 1-1,0-1 0,-1 0 1,1 0-1,0 0 0,0 0 1,-1 2-1,-3 9-242,-1 1 0,0-1 0,-9 16 1,-5-1-1945,1-17-5129,12-9-842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13773,'0'0'4100,"26"61"-11883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15246,'10'-7'1762,"14"-10"-468,1 1-1,32-15 0,-43 23-1000,1 2 0,0 0 0,0 1 0,1 0 0,0 2 0,28-4 0,-43 6-301,0 1 1,1 0-1,-1 0 0,0 0 1,0 0-1,1 0 0,-1 0 0,0 1 1,0-1-1,1 0 0,-1 0 1,0 1-1,0-1 0,0 1 1,0-1-1,0 1 0,1 0 0,-1-1 1,0 1-1,0 0 0,-1 0 1,1 0-1,0 0 0,0 0 1,0 0-1,0 0 0,-1 0 1,1 0-1,-1 0 0,1 0 0,-1 0 1,1 0-1,-1 1 0,1-1 1,-1 0-1,0 0 0,0 1 1,0-1-1,0 0 0,0 0 0,0 1 1,0-1-1,0 0 0,0 0 1,0 1-1,-1-1 0,1 0 1,0 0-1,-1 0 0,1 0 0,-2 2 1,0 5-4,-1 0 0,-1 0 1,1 0-1,-1-1 0,0 1 1,-8 9-1,-16 15 210,-40 34 1,42-42 140,2 0 1,-40 50-1,62-71-310,0-1 0,1 0 1,-1 1-1,0 0 0,1-1 0,0 1 0,-1 0 1,1-1-1,0 1 0,0 0 0,1 0 1,-1 0-1,1 0 0,-1 0 0,1 0 0,0 0 1,0 0-1,0 0 0,1 0 0,0 3 0,0-3-7,1-1 0,-1 0 0,1 0 0,-1 0-1,1 0 1,0 0 0,0-1 0,0 1-1,0 0 1,0-1 0,0 0 0,1 1 0,-1-1-1,0 0 1,1 0 0,-1 0 0,1 0-1,-1-1 1,1 1 0,-1-1 0,1 0 0,4 1-1,86 5 527,-44-10-1885,-8-9-3599,-20-2-1060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94 118 17489,'0'0'10399,"8"1"-9839,-1-1-507,-1 1-1,0-1 1,0 0-1,0 0 0,1-1 1,-1 0-1,0 0 1,0 0-1,0-1 1,0 0-1,0 0 1,-1 0-1,1-1 0,-1 0 1,1 0-1,8-8 1,-6 5-10,0-1 0,-1 0 1,12-15-1,-18 20-30,0 0 0,1 1-1,-1-1 1,-1 0 0,1 1 0,0-1 0,0 0 0,-1 0 0,1 0-1,-1 1 1,1-1 0,-1-4 0,0 5-6,0 0-1,0 0 1,-1 0 0,1 1-1,0-1 1,-1 0-1,1 0 1,-1 0 0,1 1-1,-1-1 1,1 0 0,-1 1-1,0-1 1,1 0-1,-1 1 1,0-1 0,0 1-1,1-1 1,-1 1 0,0-1-1,0 1 1,0-1 0,1 1-1,-1 0 1,0 0-1,0-1 1,0 1 0,0 0-1,-1 0 1,-5-1-13,0 0 1,-1 1 0,1 0-1,0 0 1,-1 1-1,1 0 1,0 0-1,0 1 1,0 0-1,0 0 1,0 0 0,0 1-1,1 0 1,-1 1-1,1-1 1,0 1-1,-10 8 1,4-2 64,0 0 0,0 1 0,1 1 0,1 0 0,0 0 0,1 1 0,-10 16 0,17-26-22,1 0-1,-1 0 1,0 0 0,1 0 0,0 0 0,0 0 0,-1 0 0,2 0 0,-1 1 0,0-1 0,1 0-1,-1 1 1,1-1 0,0 0 0,0 1 0,1-1 0,-1 0 0,1 0 0,1 6 0,-1-7-12,1 1-1,-1-1 1,1 0 0,0 1 0,0-1-1,0 0 1,1 0 0,-1 0 0,0 0-1,1-1 1,-1 1 0,1-1 0,-1 1 0,1-1-1,0 0 1,0 0 0,4 1 0,9 2-282,1-2 0,0 1 0,1-2 0,-1-1 0,0 0 1,20-3-1,12-7-4249,2-11-5092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3459,'0'0'7533,"1"-10"-3300,-1 6-3912,0 0-1,1 0 1,0-1-1,0 1 0,0 0 1,0 0-1,0 0 1,1 0-1,0 0 1,0 0-1,0 0 1,0 0-1,1 1 1,-1-1-1,1 1 1,0 0-1,0 0 1,0 0-1,1 0 1,-1 0-1,1 1 1,-1 0-1,1-1 1,0 1-1,0 1 1,0-1-1,0 0 1,0 1-1,9-2 1,-4 1-21,0-1 1,1 1 0,-1 1 0,1-1 0,0 2 0,-1-1-1,1 1 1,13 2 0,-20-1-285,0-1-1,0 1 1,0 0 0,0 0-1,0 0 1,-1 1 0,1-1-1,0 0 1,-1 1-1,1 0 1,-1 0 0,1-1-1,-1 2 1,0-1 0,0 0-1,0 0 1,0 1 0,0-1-1,0 1 1,-1-1-1,1 1 1,-1 0 0,0-1-1,0 1 1,0 0 0,0 0-1,0 0 1,-1 0 0,1 0-1,-1 3 1,1 3 8,-1-1-1,0 1 1,-1-1 0,0 0-1,0 1 1,0-1 0,-1 0 0,-1 0-1,1 0 1,-1 0 0,-1 0-1,1-1 1,-8 11 0,-6 6 23,-1 0 1,-32 32-1,33-38-72,1-1-1,1 2 1,0 0-1,-12 23 1,26-40 20,0-1 0,0 0 0,0 1 0,0-1 0,0 1 0,1 0 0,-1-1 0,1 1 0,-1-1 0,1 1 0,0 0 0,0-1 0,0 1 0,-1 0 0,2-1 0,-1 1 0,0 0 1,0-1-1,0 1 0,1 0 0,-1-1 0,1 1 0,-1-1 0,2 3 0,-1-3 2,1 0 0,-1 0 0,1 1-1,-1-1 1,1 0 0,0-1 0,0 1 0,-1 0 0,1 0 0,0-1 0,0 1 0,0-1 0,0 1 0,0-1-1,-1 0 1,1 0 0,3 0 0,6 0 6,1-1 1,-1 0-1,0-1 0,1 0 0,21-8 1,-14 2-34,-1 0 0,1-2 0,-1 0 1,-1-1-1,0-1 0,0 0 1,-1-2-1,-1 0 0,0 0 0,-1-1 1,-1-1-1,0-1 0,13-23 0,-17 21 36,-9 19-10,0 0 1,-1 0-1,1 0 1,0 0-1,0 1 0,-1-1 1,1 0-1,0 0 1,0 0-1,-1 0 1,1 0-1,0 0 1,-1 0-1,1 0 1,0 0-1,0 0 1,-1 0-1,1 0 0,0 0 1,0 0-1,-1 0 1,1 0-1,0 0 1,0-1-1,-1 1 1,1 0-1,0 0 1,0 0-1,-1 0 1,1 0-1,0-1 1,0 1-1,0 0 0,-1 0 1,1 0-1,0-1 1,0 1-1,0 0 1,0 0-1,-1-1 1,1 1-1,0 0 1,0 0-1,0-1 1,0 1-1,0 0 0,0 0 1,0-1-1,0 1 1,0 0-1,0-1 1,0 1-1,0 0 1,0 0-1,0-1 1,0 1-1,0 0-19,-8 8 49,0 1-1,1 0 0,0 1 0,0 0 1,1 0-1,0 0 0,1 1 1,0-1-1,1 1 0,0 0 0,1 1 1,0-1-1,1 1 0,-2 23 0,4-35 10,1 1 0,-1 0 0,0 0 0,1 0 0,-1 0 0,1-1 0,-1 1 0,0 0 0,1 0 0,0-1 0,-1 1 0,1-1 0,-1 1 0,1 0 0,0-1 0,0 1 0,-1-1 0,1 1 0,0-1 0,0 0 0,-1 1 0,1-1 0,0 0 0,0 1 0,0-1 0,0 0 0,0 0 0,0 0 0,-1 0 0,1 0 0,0 0 0,0 0 0,0 0 0,0 0 0,0 0 0,0 0 0,-1-1 0,1 1 0,0 0 0,1-1 0,40-13 1194,-15-1-1128,0-2 0,-1-1 0,0 0-1,-2-2 1,0-1 0,-2-1 0,29-35-1,-56 69-1331,-5 5 1188,2 1-1,0 1 0,1-1 0,1 1 1,1 1-1,-4 22 0,9-41-62,0 0 1,0 0-1,0-1 1,0 1-1,0 0 0,0 0 1,1 0-1,-1 0 1,0 0-1,0-1 1,0 1-1,1 0 0,-1 0 1,1-1-1,-1 1 1,0 0-1,1 0 0,-1-1 1,1 1-1,-1 0 1,1-1-1,0 1 1,-1-1-1,1 1 0,0-1 1,1 2-1,24 0-5318,2-2-1014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5029,'0'0'18407,"-9"12"-17489,-14 28-326,1 1-1,2 1 1,2 1 0,2 1 0,2 1 0,2 0 0,-8 54 0,17-75-477,1 0-1,0 26 1,2-43-138,0 0 1,1 0 0,0 0-1,0 0 1,1 0-1,0-1 1,0 1-1,0 0 1,1-1-1,0 1 1,5 8 0,-8-15-26,1 1 0,-1-1 0,0 1 0,1 0 0,-1-1-1,1 1 1,-1-1 0,0 1 0,1-1 0,-1 1 0,1-1 0,0 0 0,-1 1 0,1-1 0,-1 0 0,1 1 0,0-1 0,-1 0 0,1 1 0,0-1 0,-1 0 0,2 0 0,5-10-503,-4-26 99,-3 35 419,0-7 30,1-19 60,-1-1-1,-1 1 0,-1 0 1,-1 1-1,-2-1 1,-1 0-1,-15-43 0,21 70-42,0-1-1,0 1 1,0-1 0,0 1-1,0-1 1,0 1-1,0-1 1,0 1-1,0-1 1,-1 1-1,1-1 1,0 1 0,0-1-1,0 1 1,-1 0-1,1-1 1,0 1-1,-1-1 1,1 1-1,0 0 1,-1-1 0,1 1-1,0 0 1,-1-1-1,1 1 1,-1 0-1,1 0 1,-1 0-1,1-1 1,0 1 0,-1 0-1,1 0 1,-1 0-1,1 0 1,-1 0-1,1 0 1,-1 0-1,1 0 1,-1 0-1,1 0 1,-1 0 0,0 0-1,1 1-31,0 0 0,0 0 0,0 0 0,-1 0 0,1 0 0,0-1 0,1 1 0,-1 0 0,0 0 0,0 0 0,0 0-1,0 0 1,1 0 0,-1 0 0,0 0 0,1 0 0,-1-1 0,1 1 0,-1 0 0,1 0 0,-1-1 0,1 1 0,1 1 0,2 2-353,0 0 0,0 0 0,0-1 0,1 0 0,0 1 0,-1-1 0,1-1 0,0 1 0,0-1 0,0 0 0,1 0 0,-1-1 0,1 1 0,5 0 0,9 1-2714,1-1 0,27-1 0,-17-1-2285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108 329 3619,'0'0'3166,"2"-8"667,5-28-230,-7 36-3488,0-1 0,0 0 0,0 1-1,0-1 1,0 1 0,0-1-1,0 0 1,0 1 0,-1-1 0,1 1-1,0-1 1,0 1 0,0-1-1,-1 0 1,1 1 0,0-1-1,-1 1 1,1-1 0,0 1 0,-1-1-1,1 1 1,-1 0 0,1-1-1,0 1 1,-1-1 0,1 1 0,-1 0-1,0 0 1,1-1 0,-1 1-1,1 0 1,-1 0 0,1-1 0,-1 1-1,1 0 1,-1 0 0,0 0-1,1 0 1,-1 0 0,0 0-1,0 0 1,-22 5 1623,16 0-1465,2 0 0,-1 0 0,0 0 0,1 1 0,0-1 0,0 2-1,1-1 1,-1 0 0,-5 13 0,7-14-88,0 0-1,1 0 0,0 0 0,0 0 1,0 1-1,0-1 0,1 0 0,0 1 1,0-1-1,1 1 0,-1-1 0,1 1 1,0 0-1,2 8 0,-1-12-122,0-1 0,0 0 0,0 0 0,0 0 0,0-1 0,0 1 0,0 0 0,0 0 1,1-1-1,-1 1 0,0 0 0,0-1 0,1 1 0,-1-1 0,0 0 0,1 1 0,-1-1 0,1 0 0,-1 0 0,0 0 0,1 0 0,-1 0 0,1 0 0,-1 0 0,0-1 0,1 1 0,-1 0 0,0-1 0,2 0 0,42-14 1264,-29 6-1330,-1-1-1,0-1 0,0 0 1,-2-1-1,1-1 1,-1 0-1,-1-1 1,0 0-1,-1-1 0,-1 0 1,0 0-1,-1-1 1,8-19-1,-47 99-870,23-52 876,1 0 0,0 0 0,1 0 0,0 1 0,1 0 0,0 0 0,1 0 0,0 0 0,-1 25 0,5-37-15,-1 0-1,0 0 0,1 0 1,-1 0-1,1 0 1,-1 0-1,1-1 0,-1 1 1,1 0-1,-1 0 1,1-1-1,0 1 0,0 0 1,-1-1-1,1 1 1,0 0-1,0-1 0,0 1 1,0-1-1,-1 0 1,1 1-1,0-1 0,0 0 1,0 1-1,0-1 1,0 0-1,0 0 0,0 0 1,0 0-1,0 0 1,0 0-1,0 0 0,0 0 1,0 0-1,0 0 1,0-1-1,0 1 0,1-1 1,41-12-821,-26 2 450,1-1 0,-2-1 0,0 0 0,0-1-1,-2-1 1,1 0 0,-2-1 0,0-1 0,17-28-1,-13 15-267,-1-1-1,-2 0 1,-1-1 0,-1-1-1,7-34 1,-19 67 654,7-34-47,-8 22 681,-8 22 1647,-15 32-877,-29 67 0,44-86-795,0 1-1,2 0 0,1 0 0,-7 48 0,13-70-568,-1 0 0,1 0 0,0 0 0,0 0 0,0 0 0,0 0 0,0 0 1,0 0-1,1-1 0,-1 1 0,1 0 0,-1 0 0,1 0 0,0 0 0,0 0 0,0 0 0,0-1 0,0 1 0,0 0 1,0-1-1,0 1 0,1-1 0,-1 1 0,1-1 0,-1 0 0,1 0 0,2 2 0,-1-2 35,1 0-1,-1 0 1,0-1-1,1 1 1,-1-1-1,0 0 1,1 0-1,-1 0 1,0-1 0,1 1-1,-1-1 1,0 0-1,0 0 1,1 0-1,-1 0 1,5-3-1,8-4-13,-1-1 0,0-1 0,-1 0-1,0-1 1,-1-1 0,0 0 0,0-1 0,18-25-1,-12 12-154,-1 0 0,-2-1 0,-1 0 0,13-33 0,-25 52-38,11-26-274,-14 32 382,1 1 0,-1-1 0,1 1 0,-1-1 0,0 1 0,0-1 0,0 1 0,1-1 0,-1 0 0,-1 1 0,1-1 0,0 1 0,0-1 0,0 1 0,-1-1 0,1 1 0,-2-3 0,1 4 6,-1 0 1,1 0-1,0 0 1,-1 1-1,1-1 1,0 1-1,-1-1 1,1 1-1,0-1 1,0 1-1,-1-1 1,1 1-1,0 0 1,0 0 0,0 0-1,0 0 1,0 0-1,0 0 1,0 0-1,-1 1 1,2-1 4,-11 11-1,0 1-1,1 1 1,1-1-1,0 2 1,1-1-1,1 1 1,0 0-1,1 1 1,0-1-1,2 1 1,0 1-1,0-1 1,2 0-1,0 1 0,0-1 1,2 18-1,0-32-102,1 0 0,-1 1 0,0-1 0,1 0-1,-1 1 1,1-1 0,0 0 0,0 0 0,0 0-1,0 0 1,0 0 0,0 0 0,1 0 0,-1 0-1,1 0 1,-1-1 0,1 1 0,2 2 0,-2-3-400,1 0 0,-1 1 0,0-1 0,1 0 0,-1 0 0,1 0 0,0-1 0,-1 1 0,6 0 1,21 0-7733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81 14189,'0'0'3636,"-3"-10"69,-10-47 1008,12 56-4571,0 0 0,0 0 0,0 0 0,0 0 0,0 0 0,0 0 0,0 0 0,0 0 0,0 1-1,-1-1 1,1 0 0,0 1 0,0-1 0,-1 1 0,1 0 0,0-1 0,0 1 0,-1 0 0,1 0-1,-1 0 1,1 0 0,0 0 0,-1 0 0,1 0 0,0 0 0,-1 0 0,1 1 0,-3 0-1,-39 11-140,-28 18 73,64-27-75,1 1 0,-1 0 0,1 0 0,0 0 0,0 1 0,0-1-1,1 2 1,-6 5 0,11-10-1,-1-1-1,1 0 1,0 0-1,0 1 1,0-1-1,-1 0 1,1 1-1,0-1 0,0 0 1,0 0-1,0 1 1,0-1-1,-1 0 1,1 1-1,0-1 1,0 0-1,0 1 0,0-1 1,0 1-1,0-1 1,0 0-1,0 1 1,0-1-1,0 0 1,1 1-1,-1-1 0,0 0 1,0 1-1,0-1 1,0 0-1,0 0 1,1 1-1,-1-1 1,0 0-1,1 1 0,14 5-28,30-3 55,-35-3-15,4 0-43,79 10 110,-86-9-182,0 0 1,0 1 0,-1 0 0,1 0-1,-1 1 1,1-1 0,-1 1 0,0 1-1,0 0 1,10 7 0,-15-10 69,0 0 0,0 0 0,0 0-1,0 1 1,0-1 0,0 0 0,0 0 0,0 1 0,-1-1 0,1 1 0,-1-1 0,1 0-1,-1 1 1,1-1 0,-1 1 0,0-1 0,0 1 0,0-1 0,1 1 0,-2-1-1,1 1 1,0-1 0,0 1 0,0-1 0,-1 1 0,1-1 0,-1 1 0,1-1-1,-1 1 1,1-1 0,-1 0 0,0 1 0,0-1 0,0 0 0,0 0 0,0 0 0,0 0-1,0 1 1,0-1 0,0-1 0,0 1 0,-2 1 0,-5 5 63,-1-2 1,1 1-1,-1-1 1,0-1-1,-10 5 1,-9 1-24,-46 13-1,3-13-3405,26-9-2711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10186,'0'0'8552,"79"2"-6438,-40-2-385,3 0-736,1-4-736,6 0-225,2-1-929,0-4-3011,6-8-6662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9833,'0'0'12791,"0"-8"-11718,1 5-950,-1 0-1,0-1 1,1 1 0,0 0-1,-1 0 1,1 0-1,1 0 1,-1 0 0,0 0-1,4-5 1,-4 7-59,0 0-1,0 0 1,1-1 0,-1 1 0,0 0-1,1 0 1,-1 1 0,1-1 0,-1 0-1,1 0 1,0 1 0,-1-1 0,1 1-1,0-1 1,-1 1 0,1 0 0,0 0-1,0 0 1,-1 0 0,1 0 0,0 0-1,0 0 1,-1 0 0,1 1 0,0-1 0,-1 1-1,1-1 1,2 2 0,-2-1-55,-1 0 0,1 0 0,0 0 0,0 0 0,-1 1 0,1-1 0,-1 0-1,1 1 1,-1-1 0,0 1 0,1 0 0,-1-1 0,0 1 0,0 0 0,0 0 0,-1 0 0,1 0 0,0 0 0,-1 0 0,1 0 0,0 3 0,3 45-67,-18 138-1173,14-188 1228,0 2-16,-1 0 0,1 1-1,0-1 1,0 0-1,0 1 1,0-1 0,1 0-1,-1 0 1,1 0-1,-1 1 1,2 2 0,-2-5 32,1 1 0,-1 0 0,0-1 0,1 1-1,-1-1 1,1 1 0,-1-1 0,1 1 0,-1-1 0,1 0 0,-1 1 0,1-1 0,0 0 0,-1 1 0,1-1 0,-1 0 0,1 1 0,0-1 0,-1 0 0,1 0 0,0 0 0,-1 0 0,1 0 0,1 0 0,2 0 72,-1-1 1,1 0 0,-1-1 0,1 1 0,-1-1-1,1 1 1,-1-1 0,0 0 0,0 0-1,0 0 1,0-1 0,3-2 0,10-10 251,0 0 0,-1-2 1,0 1-1,-2-2 0,0 1 1,10-21-1,-16 25-253,0-1-1,-2 0 1,1 0 0,-2-1-1,0 0 1,-1 1 0,0-1-1,-1-1 1,0-22 0,-2 37-100,0 1 1,0-1 0,1 1 0,-1-1 0,0 0 0,0 1 0,0-1 0,0 0-1,0 1 1,0-1 0,0 1 0,0-1 0,0 0 0,0 1 0,0-1 0,-1 1-1,1-1 1,0 0 0,0 1 0,-1-1 0,1 1 0,0-1 0,0 1-1,-1-1 1,1 1 0,-1-1 0,1 1 0,-1-1 0,1 1 0,0-1 0,-1 1-1,0 0 1,1-1 0,-1 1 0,1 0 0,-1 0 0,1-1 0,-1 1 0,1 0-1,-1 0 1,0 0 0,1 0 0,-1-1 0,0 1 0,1 0 0,-1 0 0,1 0-1,-1 1 1,0-1 0,1 0 0,-1 0 0,0 0 0,1 0 0,-1 0 0,1 1-1,-1-1 1,1 0 0,-1 1 0,1-1 0,-1 0 0,1 1 0,-1 0-1,-3 1-29,1 0-1,0 1 0,0-1 0,0 1 0,0 0 0,0 0 0,1 0 0,-3 4 0,3-5-32,1 1 0,-1-1 0,1 0 0,0 0 0,0 1 1,0-1-1,0 0 0,0 1 0,0-1 0,1 1 0,-1-1 0,1 1 0,0-1 0,0 1 0,0 0 1,0-1-1,0 1 0,1-1 0,-1 1 0,2 4 0,0-5-493,0-1 1,0 1-1,0-1 1,0 1-1,0-1 1,1 0-1,-1 0 0,0 0 1,1 0-1,-1 0 1,1 0-1,-1-1 0,1 1 1,-1-1-1,1 0 1,-1 1-1,1-1 1,-1 0-1,1-1 0,4 0 1,23 0-7251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12011,'0'0'3171,"-11"6"134,-5 3-2434,0 1 0,0 0 0,-19 18 1,27-21-711,1-1 0,0 1 0,1 1 0,-1-1 1,2 1-1,-1 0 0,1 0 0,0 0 1,1 1-1,-4 9 0,7-17-113,1 0-1,0 0 1,-1 0-1,1 0 1,0 0-1,0-1 1,0 1-1,0 0 1,0 0-1,0 0 1,0 0-1,0 0 1,0 0-1,0 0 1,0 0-1,0 0 1,1-1-1,-1 1 1,0 0-1,1 0 1,-1 0-1,1 0 1,-1-1-1,1 1 1,-1 0-1,2 1 1,-1-2 30,1 1 1,-1 0 0,1 0 0,0 0 0,-1-1-1,1 1 1,0-1 0,-1 1 0,1-1-1,0 0 1,0 0 0,-1 0 0,4 0 0,10-1 327,1-1-1,28-7 1,-14 2-555,-25 6 147,-1 1-1,1-1 1,0 1 0,0 0 0,-1 0-1,1 1 1,0-1 0,0 1-1,-1 0 1,7 2 0,-9-2 0,0 1 1,-1-1 0,1 1-1,-1-1 1,1 1-1,-1 0 1,0 0 0,1 0-1,-1 0 1,0-1-1,0 1 1,-1 1 0,1-1-1,0 0 1,-1 0-1,1 0 1,-1 0 0,0 0-1,1 1 1,-1-1 0,0 0-1,0 0 1,-1 4-1,-1 20 737,1 0 869,5-44-430,2-56-1169,-2-82 0,-4 151-100,-1 16-1149,3 11 678,-1-20 566,0-1 1,0 0-1,0 0 1,0 0-1,1 0 1,-1 0-1,0 0 1,1 0-1,-1-1 1,1 1-1,-1 0 1,1-1-1,-1 1 1,1-1-1,0 0 1,-1 1-1,1-1 1,-1 0 0,1 0-1,1 0 1,7 1 13,-1 0 0,1-1 0,-1 0 1,1-1-1,-1 0 0,0 0 0,1-1 0,-1-1 1,0 1-1,0-1 0,0-1 0,-1 1 1,1-2-1,-1 1 0,0-1 0,0 0 1,0-1-1,-1 0 0,0 0 0,0-1 0,0 1 1,-1-2-1,7-9 0,-10 12-19,-8 18-93,-8 14 246,2 0-1,2 1 1,0 0-1,2 1 0,1 0 1,-4 40-1,10-68-148,1-1 0,-1 1-1,0-1 1,0 1 0,0-1 0,0 0 0,0 1-1,1-1 1,-1 1 0,0-1 0,0 0-1,1 1 1,-1-1 0,0 0 0,1 1-1,-1-1 1,0 0 0,1 0 0,-1 1 0,0-1-1,1 0 1,-1 0 0,1 1 0,-1-1-1,0 0 1,1 0 0,-1 0 0,1 0 0,-1 0-1,1 0 1,-1 0 0,1 0 0,-1 0-1,0 0 1,1 0 0,-1 0 0,1 0 0,-1 0-1,1 0 1,-1 0 0,0 0 0,1-1-1,-1 1 1,1 0 0,-1 0 0,0-1 0,1 1-1,-1 0 1,0 0 0,1-1 0,-1 1-1,0 0 1,1-1 0,-1 1 0,0-1 0,23-17-1340,-8-10-2076,-2-2-3539,0-8-6080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8616,'0'0'6759,"-5"53"-4806,5-33-1408,2 2-449,11-4-384,2 2-2083,2-5-255,2-1-1666,0-5-2210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 4164,'0'0'16955,"-9"7"-15728,0-1-967,1 1-1,0 0 0,1 0 0,0 1 0,0 0 0,0 0 0,1 1 0,0 0 0,1 0 0,0 1 0,1-1 0,0 1 0,0 0 0,1 0 1,0 0-1,-2 19 0,5-28-219,-1-1 0,1 1 1,0-1-1,0 1 0,0-1 0,0 0 1,1 1-1,-1-1 0,0 1 1,0-1-1,0 1 0,0-1 1,0 0-1,0 1 0,1-1 0,-1 1 1,0-1-1,0 0 0,1 1 1,-1-1-1,0 0 0,1 1 1,-1-1-1,0 0 0,1 0 0,-1 1 1,0-1-1,1 0 0,-1 0 1,0 1-1,1-1 0,-1 0 1,1 0-1,-1 0 0,1 0 0,-1 0 1,0 0-1,2 0 0,20-6 851,20-22-284,-33 21-619,-1-2-1,0 1 1,0-1-1,-1 0 0,0-1 1,0 0-1,-1 0 1,0 0-1,-1-1 1,0 0-1,-1 0 0,0 0 1,-1 0-1,0-1 1,-1 1-1,1-15 1,-6 21-536,-3 10 359,-7 13 104,2-1 78,2 1 1,-1 0-1,2 1 1,0 0 0,2 0-1,0 1 1,1-1-1,1 1 1,-3 34 0,7-53-19,0 0 1,-1 1 0,1-1 0,0 0 0,0 1 0,0-1 0,0 1 0,1-1 0,-1 0-1,0 1 1,1-1 0,-1 0 0,0 1 0,1-1 0,0 0 0,-1 0 0,1 0 0,0 1-1,-1-1 1,1 0 0,0 0 0,0 0 0,0 0 0,0 0 0,0 0 0,0-1 0,0 1-1,1 0 1,-1 0 0,0-1 0,0 1 0,1-1 0,-1 1 0,0-1 0,1 1 0,-1-1-1,0 0 1,1 0 0,-1 0 0,0 0 0,1 0 0,-1 0 0,0 0 0,1 0 0,-1 0-1,1-1 1,-1 1 0,0 0 0,0-1 0,1 1 0,-1-1 0,0 0 0,2 0 0,6-3-526,1-1 1,-1 0 0,0 0 0,0-1 0,14-12 0,-7 4-2700,-1-1 0,24-29-1,-8-3-5489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14414,'0'0'5957,"86"18"-5700,-37-13-193,10-4-3267,1-1-3204</inkml:trace>
  <inkml:trace contextRef="#ctx0" brushRef="#br0" timeOffset="1">666 31 17617,'0'0'1633,"-40"57"-288,29-39-896,9-4-481,2-7-3011,6-7-2306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8104,'0'0'8680,"-9"14"-6465,1-2-1951,-69 112 3519,71-113-3317,-1 2-1,2-1 1,0 1-1,0 0 0,1 0 1,1 0-1,0 0 1,1 1-1,-1 18 1,4-30-433,-1-1 1,0 0-1,1 1 1,0-1-1,-1 0 1,1 0-1,0 0 1,0 1-1,-1-1 1,1 0-1,0 0 0,0 0 1,0 0-1,0 0 1,0-1-1,1 1 1,-1 0-1,0 0 1,0-1-1,1 1 1,-1-1-1,0 1 1,0-1-1,1 1 0,-1-1 1,1 0-1,-1 0 1,0 0-1,1 0 1,-1 0-1,0 0 1,2 0-1,55-3 495,-50 2-505,8-1 36,-8 1-73,0 0 0,0 0 0,1 1 0,-1 0 1,0 0-1,14 3 0,-20-3 8,0 1-1,-1 0 1,1 0-1,0 0 1,-1 0 0,1 0-1,-1 0 1,1 0 0,-1 0-1,0 0 1,1 1 0,-1-1-1,0 0 1,0 1-1,0 0 1,0-1 0,0 1-1,0-1 1,-1 1 0,1 0-1,0 0 1,-1-1 0,1 1-1,-1 0 1,0 0-1,0 0 1,0-1 0,0 1-1,0 0 1,0 0 0,0 0-1,0 0 1,-1-1 0,1 1-1,-2 3 1,1 1 80,-1-1 0,0 1 0,-1-1 1,1 0-1,-1 0 0,0 0 0,-1 0 0,1 0 1,-1-1-1,0 1 0,0-1 0,0 0 0,0 0 1,-1-1-1,0 1 0,1-1 0,-7 3 0,5-3 21,1 0-1,-1 0 0,1 0 0,-1-1 0,0 0 0,0 0 1,0 0-1,0-1 0,0 0 0,0 0 0,0-1 0,-1 1 0,1-1 1,0-1-1,0 1 0,-8-3 0,12 2-154,-1 0-1,1 0 1,-1-1-1,1 1 1,0-1 0,0 0-1,0 0 1,0 0 0,0 0-1,0 0 1,0 0-1,0 0 1,1-1 0,-1 1-1,1-1 1,0 1-1,0-1 1,0 1 0,0-1-1,0 0 1,0-3 0,-7-64-7485,7 59 5133,0-22-5644</inkml:trace>
  <inkml:trace contextRef="#ctx0" brushRef="#br0" timeOffset="1">343 0 12172,'0'0'14851,"0"12"-14205,-5 20-203,-2-2 0,0 1 0,-2-1 0,-16 35 0,14-38-458,1 0 0,1 1 1,1 0-1,1 0 1,2 0-1,0 1 0,1 41 1,4-69-169,0-1 1,0 1-1,0 0 0,0-1 1,0 1-1,0 0 0,0-1 1,0 1-1,1 0 1,-1-1-1,0 1 0,0 0 1,1-1-1,-1 1 0,0-1 1,1 1-1,-1-1 1,1 1-1,-1-1 0,1 1 1,-1-1-1,1 1 0,-1-1 1,2 1-1,11-4-9804,1-10-5227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13421,'0'0'8189,"4"11"-5979,17 32-977,-19-39-1113,1-1-1,-1 1 1,1-1-1,0 0 1,0 0-1,0-1 1,1 1-1,-1 0 1,1-1-1,-1 0 1,1 0 0,0 0-1,0 0 1,0-1-1,0 0 1,0 1-1,0-1 1,0-1-1,0 1 1,1-1-1,3 1 1,4-1 177,0 0-1,0 0 1,0-1-1,0-1 1,21-5 0,-25 5-227,-1-1 0,1 0 1,-1-1-1,0 0 1,0 0-1,0 0 1,-1-1-1,1 0 1,5-6-1,-9 8-59,1-1 0,-1 0 0,0 1 0,0-1 0,0 0 0,-1 0 0,1-1 0,-1 1 0,0 0 0,0-1 0,-1 0 0,1 1 0,-1-1 0,0 0 0,0 0 0,0-5 0,-1 9-13,0 0 0,0-1-1,0 1 1,-1-1 0,1 1 0,0 0-1,0-1 1,-1 1 0,1-1 0,-1 1 0,0 0-1,1 0 1,-1-1 0,0 1 0,0 0-1,0 0 1,1 0 0,-1 0 0,0 0 0,-1 0-1,1 0 1,0 0 0,-2-1 0,0 0-9,-1 1 0,1 0 0,0 0 0,-1 0 0,1 0 0,-1 1 0,1-1 0,-1 1 0,-5 0 0,0 0-8,1 1-1,0 0 1,0 0 0,0 1 0,0 0-1,0 1 1,0 0 0,-8 3 0,5 2 38,0-1 0,1 1 0,0 1 0,0 0 0,1 0 0,0 1 0,1 0 0,-9 14 0,14-20 18,0 0-1,0 1 1,0 0 0,1-1-1,0 1 1,0 0 0,0 1-1,0-1 1,1 0 0,0 0-1,0 1 1,1-1 0,-1 0-1,1 1 1,0-1-1,0 0 1,1 1 0,0-1-1,0 0 1,0 1 0,1-1-1,3 9 1,-2-10-25,1 1 0,0-1 0,0 0 0,0 0 0,0-1 0,1 1 0,-1-1 0,1 0 0,0 0 0,0-1 1,0 1-1,0-1 0,0 0 0,1-1 0,-1 1 0,1-1 0,-1 0 0,10 0 0,5 1-818,0 0 0,1-2 0,37-3 0,-18-9-3513,-3-12-2711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13132,'0'0'11467,"-11"54"-10282,7-17 33,2 8-322,-1 5-255,1 3-96,-2 2-353,4 0-96,-2 2-64,0-4-769,2-3-2722,-4-4-3716</inkml:trace>
  <inkml:trace contextRef="#ctx0" brushRef="#br0" timeOffset="1">0 889 18065,'0'0'13645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0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5023 868 12588,'-7'-10'80,"-111"-171"-43,104 162-39,0 1 0,-1 1 0,-1 0 0,-1 1 0,0 0 0,-2 1 0,1 2 0,-2 0 0,1 0 0,-30-12 0,-27-8-14,-125-38 1,127 48 138,-188-68-138,-86-28-71,238 87 59,-137-22 0,-5 19 281,-2 11 1,-342 11-1,465 21-226,1 6 1,1 5-1,1 6 0,-142 47 0,110-18 9,2 7 0,-258 140-1,326-150 85,2 3-1,-156 129 0,213-157-109,2 3-1,0 0 0,2 1 1,1 2-1,2 1 1,1 1-1,1 1 0,2 0 1,2 2-1,-19 53 0,29-62-25,1 1 0,2-1-1,0 2 1,2-1-1,2 0 1,0 0-1,2 1 1,1-1 0,2 0-1,0 0 1,2 0-1,2 0 1,0-1 0,2-1-1,1 1 1,1-1-1,1-1 1,20 29-1,-6-14-8,2-2-1,2-1 0,2-2 0,1-1 0,1-1 1,2-3-1,2 0 0,0-3 0,2-1 0,53 26 0,-2-10 31,3-4 0,0-4-1,125 28 1,307 37 41,-66-35 10,3-21 0,477-16 0,-795-35 4,-1-7-1,-1-6 1,-1-6 0,-1-6 0,190-70 0,-186 46-10,-3-7 1,-3-5 0,-3-7 0,238-172 0,-321 206-15,-1-3-1,-2-2 0,68-79 1,-102 104 52,-1-1-1,0 0 1,-2-1 0,0-1 0,-2 0 0,-1-1 0,-1 0 0,-1-1 0,-1 0-1,-1-1 1,6-45 0,-11 45 61,-1 0 0,-2-1 0,0 1 0,-2 0 0,-1 0 0,-1 1 0,-1-1 0,-2 1 0,0 0 0,-2 0 1,-1 1-1,0 1 0,-2 0 0,-1 1 0,-1 0 0,-1 1 0,-1 0 0,-19-18 0,-1 4-54,0 1 0,-3 2 0,0 2 1,-3 2-1,0 1 0,-1 3 0,-2 1 0,-87-31 1,23 18-212,-2 5 1,-208-32 0,110 39-1114,-236 1-1,-215 46-5250,387 0-824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85 2530,'0'0'1346,"-57"3"-1218,52-3 256,1 0 673,-2-6 320,1-3-63,1 0-129,2 0-705,2-4-416,0 1-576,0-3-1314,0 0-961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11 320 2018,'0'0'1046,"5"-12"614,6-17-748,74-219 14966,-79 218-12916,-6 30-2620,-1 9-433,-35 92 213,-11 37 264,38-104-332,1 1 0,2-1 0,1 2 0,2-1 0,1 0 0,3 39 1,-1-73-58,1 1 0,-1-1 0,0 1 0,0-1 0,0 1 1,1-1-1,-1 1 0,1-1 0,-1 1 0,1-1 1,0 1-1,-1-1 0,1 0 0,0 1 0,0-1 0,0 0 1,0 0-1,0 0 0,0 0 0,1 0 0,-1 0 1,0 0-1,0 0 0,1 0 0,-1 0 0,0-1 0,1 1 1,-1 0-1,1-1 0,-1 0 0,1 1 0,-1-1 0,1 0 1,-1 0-1,1 1 0,0-1 0,-1-1 0,1 1 1,2 0-1,1-1 17,0-1 0,1 1 0,-1-1 0,0 0 0,0 0 1,-1 0-1,1-1 0,0 0 0,-1 0 0,7-5 0,22-25 74,-1-2-1,-1-1 1,-2-2-1,-2 0 0,-1-2 1,-3-1-1,21-46 1,-25 48-122,-19 40 30,0-1 1,0 0-1,0 0 1,0 0-1,0 0 1,0 0-1,0 0 1,0 0-1,0 0 1,1 0-1,-1 0 1,0 0-1,0 1 1,0-1-1,0 0 1,0 0-1,0 0 1,0 0-1,0 0 1,0 0-1,0 0 1,0 0-1,0 0 1,1 0-1,-1 0 1,0 0-1,0 0 1,0 0-1,0 0 1,0 0-1,0 0 1,0 0-1,0 0 1,0 0-1,1 0 1,-1 0-1,0 0 1,0 0-1,0 0 1,0 0-1,0 0 1,0 0-1,0 0 1,0 0-1,0 0 1,0 0-1,0 0 1,1 0-1,-1-1 1,0 1-1,0 0 1,0 0-1,0 0 1,0 0-1,0 0 0,-4 25-198,-40 124 274,31-113-26,1 1 0,2 0-1,2 0 1,1 1 0,-2 47 0,9-84-40,0 1-1,-1-1 1,1 0-1,0 0 1,0 0-1,0 0 1,0 1-1,0-1 1,0 0-1,0 0 1,0 0-1,1 0 1,-1 0-1,0 1 1,1-1-1,-1 0 1,1 0-1,-1 0 1,1 0-1,0 0 1,-1 0-1,1 0 1,0 0-1,0 0 1,-1-1-1,1 1 1,0 0-1,0 0 1,0-1-1,0 1 1,0-1-1,0 1 0,0-1 1,0 1-1,0-1 1,1 1-1,-1-1 1,0 0-1,0 0 1,0 1-1,0-1 1,1 0-1,-1 0 1,0 0-1,0 0 1,0-1-1,0 1 1,0 0-1,1 0 1,-1-1-1,0 1 1,0-1-1,0 1 1,2-2-1,6-2 129,-1 0 0,0-1 0,0 0 0,0-1-1,10-9 1,46-50 117,-43 41-163,42-35 0,-62 58-95,0 0 0,1 0 0,-1 0-1,1 1 1,-1-1 0,1 0 0,-1 1 0,1-1-1,0 1 1,-1 0 0,1-1 0,-1 1 0,1 0-1,0 0 1,-1 0 0,1 0 0,0 0 0,-1 1-1,1-1 1,-1 0 0,1 1 0,0-1 0,1 2-1,-1-1 1,0-1-1,1 1 0,-1-1 0,1 1 0,-1-1 0,0 0 0,1 0 1,-1 0-1,1 0 0,-1 0 0,0 0 0,1-1 0,2 0 0,47-25 147,-46 21-144,1 1-1,-1 0 0,1 1 0,-1 0 1,1 0-1,0 0 0,0 1 1,1 0-1,-1 0 0,0 1 0,1 0 1,-1 0-1,10 0 0,-16 2-3,0 0 0,0 0-1,0 0 1,0-1 0,0 1-1,0 0 1,0 0 0,-1 0 0,1 1-1,0-1 1,-1 0 0,1 0 0,0 0-1,-1 0 1,0 1 0,1-1-1,-1 0 1,0 1 0,1-1 0,-1 0-1,0 0 1,0 1 0,0-1-1,0 0 1,-1 3 0,0 39 288,0-40-231,-9 34 567,0 2 665,10-39-1355,3 0-324,-1 0 0,1 0 0,-1-1 0,1 0 0,-1 1 0,1-1 0,-1 0 1,0 0-1,0 0 0,3-2 0,5-11-4998,-3-4-4853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30 4612,'0'-1'479,"1"0"0,0 0 0,-1 0-1,0 0 1,1 0 0,-1 0 0,0 0-1,1-1 1,-1 1 0,0 0 0,0 0-1,0 0 1,0 0 0,0-1 0,0 1-1,0 0 1,0 0 0,-1 0 0,1 0-1,0 0 1,-1 0 0,1 0 0,-1 0-1,1 0 1,-2-2 0,-10 7 5175,1 10-6977,-6 18 2114,2 0 0,1 2 0,2 0 0,-10 45 1,20-69-708,0 0 0,1 0 1,0 0-1,2 11 0,-1-14-30,0-7-46,0 1 0,0-1 1,0 0-1,0 0 0,0 0 0,1 1 1,-1-1-1,0 0 0,0 0 1,0 0-1,1 0 0,-1 0 0,0 0 1,0 1-1,0-1 0,1 0 0,-1 0 1,0 0-1,0 0 0,1 0 1,-1 0-1,0 0 0,0 0 0,1 0 1,-1 0-1,0 0 0,0 0 0,1 0 1,-1 0-1,0 0 0,0 0 1,0 0-1,1 0 0,-1 0 0,0-1 1,0 1-1,1 0 0,-1 0 0,0 0 1,0 0-1,0 0 0,0-1 1,1 1-1,-1 0 0,0 0 0,0 0 1,0-1-1,13-8 732,1-9-486,-1-1 0,0-1 1,14-30-1,-16 29-105,1 0-1,1 0 1,20-23 0,-34 60-184,-5 44-57,6-57 89,0-1 0,0 1 0,0 0 0,0-1 1,0 1-1,1-1 0,-1 1 0,1-1 0,0 1 0,-1-1 1,1 0-1,0 1 0,1-1 0,-1 0 0,0 0 0,1 1 1,-1-1-1,1 0 0,0-1 0,1 3 0,1-2 5,0 0-1,0 0 0,-1 0 1,1-1-1,0 1 1,0-1-1,0 0 1,1-1-1,-1 1 0,0-1 1,0 1-1,0-1 1,0 0-1,1-1 0,7-1 1,-4 0 9,0 0 0,0-1 0,0-1 1,0 1-1,0-1 0,-1-1 0,10-6 1,5-6 24,-2-1-1,-1-1 1,34-41 0,-40 36 29,-13 23-67,0 1-1,0 0 1,0-1 0,0 1-1,0 0 1,0-1 0,-1 1-1,1 0 1,0-1 0,0 1-1,0 0 1,0 0 0,-1-1-1,1 1 1,0 0 0,0-1-1,0 1 1,-1 0 0,1 0-1,0 0 1,0-1 0,-1 1-1,1 0 1,0 0 0,-1 0-1,1-1 1,0 1 0,-1 0-1,1 0 1,0 0 0,-1 0-1,1 0 1,0 0 0,-1 0-1,1 0 1,0 0-1,-1 0 1,-2 0-16,0 1 0,0 0-1,0-1 1,0 1 0,0 0-1,1 0 1,-1 0 0,0 1-1,1-1 1,-1 1 0,1 0-1,-1-1 1,1 1 0,-3 3-1,-8 8-25,1 1-1,-19 29 1,27-36 36,0-1-1,1 0 1,0 1 0,0 0 0,0-1-1,1 1 1,0 0 0,0 1 0,1-1-1,-1 8 1,2-14 6,0 0 0,0 0 0,1 0 0,-1 0 0,0 0 0,1 0 1,-1 0-1,1 0 0,-1 0 0,1 0 0,-1-1 0,1 1 0,0 0 0,-1 0 0,1-1 0,0 1 0,0 0 0,-1-1 0,1 1 0,0-1 0,0 1 0,0-1 0,0 0 0,0 1 0,0-1 0,0 0 0,0 1 0,0-1 0,0 0 0,0 0 0,0 0 0,1 0 1,43 0 35,-31 0-9,60-5-23,-51 2-8,0 2 0,0 0 0,26 4 1,-32 2 223,7-1 522,-23-4-721,-1-1 0,1 1 0,0-1 0,0 1 0,-1-1 0,1 1 0,0-1 0,-1 0 1,1 1-1,0-1 0,-1 0 0,1 1 0,-1-1 0,1 0 0,-1 0 0,1 0 0,-1 1 0,0-1 0,0 0 0,1 0 0,-1 0 0,0 0 0,0 0 0,0 1 0,0-1 0,0 0 0,0 0 0,0-1 0,3-23 131,2-32 203,-4 54-339,-1 0 1,0-1-1,-1 1 0,1 0 1,-1 0-1,1-1 0,-1 1 1,0 0-1,0 0 0,0 0 0,-1 0 1,-2-5-1,3 7-35,11-1-590,-1 0 411,0 0 0,1-1 0,12-5 0,26-8-418,-33 12 580,1 2 1,-1 0-1,1 0 1,31 2-1,-44 0 31,0 0 1,1 1 0,-1-1-1,0 1 1,0 0-1,0 0 1,-1-1-1,1 2 1,0-1 0,0 0-1,0 1 1,-1-1-1,1 1 1,-1 0-1,1 0 1,-1 0 0,0 0-1,0 0 1,0 1-1,0-1 1,0 0-1,0 1 1,-1 0 0,1-1-1,-1 1 1,1 0-1,-1 0 1,0 0-1,-1 0 1,1 0 0,0 0-1,0 4 1,-1 2 15,0 0 0,0 0 0,0 0 0,-1 0 0,-1 0 0,1 0 1,-2-1-1,1 1 0,-6 11 0,-4 5 319,-25 40 0,34-61-285,4-3-38,-1 0 0,1-1 1,-1 1-1,1 0 0,0-1 1,-1 1-1,1-1 0,0 1 1,-1-1-1,1 0 0,0 1 1,-1-1-1,1 1 0,0-1 1,0 0-1,0 0 0,-1 0 1,1 1-1,0-1 0,0 0 1,0 0-1,-1 0 0,1 0 0,0 0 1,0 0-1,0-1 0,0 1 1,-1 0-1,2-1 0,34 1 92,-36 0-97,16-1-122,0-2 0,1 0 0,-1 0-1,21-9 1,30-13-4278,-48 17 1467,-13 5-814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59 12300,'-9'-3'2370,"3"-3"1922,4-1-1377,2-2-801,0 2-865,12-2 64,1 1-576,11 2-609,5 3-64,1 3-160,6 0 32,-4 0-1313,0 0-1090,0 4-2369,-4-3-1827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11403,'0'0'9096,"9"-2"-7820,1-1-939,0-1 0,0 1 0,0-2 0,-1 1 0,1-1 0,-1-1 0,11-8 0,-16 10-186,1 1 0,-1 0 0,0-1 0,-1 0 1,1 0-1,-1 0 0,1-1 0,-1 1 0,0-1 1,-1 0-1,1 1 0,-1-1 0,0 0 0,0 0 0,-1-1 1,1 1-1,-1 0 0,1-10 0,-3 15-153,1-1 0,0 1-1,0-1 1,-1 1 0,1-1 0,0 1 0,-1 0-1,1-1 1,-1 1 0,1 0 0,0-1-1,-1 1 1,1 0 0,-1 0 0,1 0-1,-1-1 1,1 1 0,-1 0 0,1 0-1,-1 0 1,1 0 0,-1 0 0,1 0-1,-1 0 1,1 0 0,-1 0 0,1 0-1,-1 0 1,1 0 0,-1 0 0,1 0 0,-1 0-1,1 0 1,-1 1 0,1-1 0,-1 0-1,1 0 1,0 1 0,-1-1 0,0 1-1,-22 11-236,11-1 220,1 1 0,1 0 0,0 1 0,-12 20 0,17-26 0,1 1 0,0 0 0,1 0 1,0 0-1,0 0 0,0 1 0,1-1 1,1 1-1,-2 16 0,3-24 19,1-1-1,-1 1 0,0 0 0,1 0 1,-1-1-1,1 1 0,-1 0 0,1 0 0,-1-1 1,1 1-1,0-1 0,-1 1 0,1 0 1,0-1-1,-1 1 0,1-1 0,0 0 1,0 1-1,-1-1 0,1 1 0,0-1 1,0 0-1,0 0 0,-1 0 0,1 1 1,0-1-1,0 0 0,0 0 0,1 0 1,35 1 63,-30-1-50,13-2 16,-1 0 1,1-2-1,-1 0 1,0-1-1,0-1 1,-1-1-1,34-17 1,44-14 49,-92 36-117,0 1 0,0 0 1,0 0-1,0 0 1,0 0-1,0 1 1,0-1-1,0 1 0,1 0 1,-1 1-1,0-1 1,0 1-1,0-1 0,0 1 1,0 1-1,0-1 1,7 4-1,-8-3 5,-1 0 1,1 0-1,-1 1 1,1-1-1,-1 1 1,0 0-1,0 0 0,0 0 1,-1 0-1,1 0 1,-1 0-1,0 0 1,1 0-1,-1 0 0,-1 1 1,1-1-1,0 0 1,-1 1-1,0-1 0,0 1 1,0 5-1,0 3 20,0 29 172,0-39-109,0 0 0,-1 0 0,1 0 0,0 0 0,-1 0 1,1 0-1,-1-1 0,0 1 0,1 0 0,-1 0 1,0-1-1,0 1 0,0 0 0,0-1 0,0 1 0,-3 1 1,2-8 226,1-1 1,0 0-1,1 1 1,-1-1 0,1 0-1,0 0 1,1-6-1,0 6-302,0-1 0,1 1 0,0 0 0,0 0 0,0 0 0,0 0 0,1 0 0,0 1 0,1-1 0,-1 1 0,1 0 0,0 0 0,0 0 0,1 0 0,-1 1 0,1 0 0,0 0 0,0 0 0,0 0 0,1 1 0,-1 0 0,1 0 0,0 0 0,0 1 0,0 0 0,0 0 0,0 1 0,1-1 0,-1 1 0,0 1 0,1-1 0,-1 1 0,0 0 0,1 1 0,-1-1 0,0 1 0,8 2 0,-10-1-39,0 0 0,0 0 0,0 0 0,0 0 0,0 1 0,0 0-1,-1 0 1,1 0 0,-1 0 0,0 0 0,0 1 0,0 0 0,0-1 0,0 1 0,-1 0-1,0 0 1,0 0 0,0 1 0,0-1 0,1 9 0,-1-8 122,-1 0 1,0 0-1,0 0 1,0 0-1,-1 0 1,0 0-1,0 0 1,0 0-1,-1 0 1,1 0-1,-1 0 1,-1 0-1,1 0 1,-1 0-1,1 0 1,-1-1-1,-1 1 1,1-1-1,-4 5 1,7-53 1729,-2 27-1745,1-117-790,0 133 672,40 28-1329,-33-25 904,1 1 1,0-1-1,0 0 0,0-1 1,-1 0-1,1 0 1,14-1-1,-18 0-378,1 0-1,-1-1 1,0 0 0,1 0-1,-1 0 1,0 0 0,0 0-1,0-1 1,5-2 0,12-13-6345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15022,'0'0'5755,"-4"13"-4794,-19 85 598,4 1 0,-11 181-1,29-203-1221,17-98 992,-8-6-1510,-1-1 1,-1 0 0,-1-1-1,2-55 1,-7 86 119,1 0 1,-1 1-1,1-1 1,0 0-1,0 0 1,0 0 0,0 0-1,0 0 1,0 0-1,1 0 1,-1-1-1,1 1 1,-1 0-1,1-1 1,0 1-1,0-1 1,-1 0 0,1 1-1,0-1 1,0 0-1,4 1 1,0 1 78,-1 0 1,1-1-1,0 0 0,0 0 1,0 0-1,12 1 1,-8-3 12,-1 0 0,1-1 0,-1 1 0,1-2 0,-1 1 0,1-2 1,-1 1-1,18-8 0,-22 8-16,0-1-1,-1 1 1,1-1 0,0 0-1,-1-1 1,0 1 0,0-1-1,0 1 1,0-1 0,0-1-1,-1 1 1,0 0 0,0-1-1,0 0 1,0 1 0,-1-1-1,3-7 1,-7 5-88,-7 10-91,-10 11-122,18-13 277,-9 11 0,0 0 0,1 0 0,0 1 0,-9 18 0,17-29 13,0 1-1,0-1 0,0 0 0,0 1 0,0-1 1,0 1-1,0-1 0,1 1 0,-1-1 0,1 1 1,0-1-1,0 1 0,0-1 0,0 1 0,0 0 1,1-1-1,-1 1 0,1-1 0,-1 1 1,1-1-1,0 0 0,0 1 0,0-1 0,0 0 1,1 1-1,-1-1 0,1 0 0,-1 0 0,1 0 1,0 0-1,-1 0 0,1-1 0,0 1 0,4 2 1,17 7 12,1 0 0,0-2 0,1 0 0,0-2 1,35 6-1,0 1-124,-59-13 166,-1-1 1,1 0-1,0 0 0,-1 1 1,1-1-1,0 0 0,-1 0 0,1 0 1,0 0-1,-1 0 0,1 0 1,0 0-1,-1 0 0,1 0 1,0 0-1,-1-1 0,1 1 0,-1 0 1,1 0-1,0-1 0,-1 1 1,1 0-1,-1-1 0,1 1 1,-1 0-1,1-1 0,-1 1 1,1-1-1,-1 1 0,1-1 0,-1 1 1,1-1-1,-1 1 0,0-1 1,1 0-1,-1 0 0,0-31 886,-21-35-660,2 26-271,4 7-33,-19-54 0,40 87-64,-1-1 0,1 1 0,-1 1 0,1-1-1,0 1 1,0 0 0,8 1 0,123 10-6194,-80-10-416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12812,'0'0'1409,"-17"50"-1120,4-15 640,1 3-33,11 6-607,-5 1-193,6-3-32,0 1 64,7-2-96,3-6 96,-1-5-865,-3-7-800,-6-10-513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 9161,'0'0'15572,"-12"-1"-15241,5 0-295,-1 0 0,0 1 1,1 1-1,-1-1 1,0 1-1,1 0 0,-1 1 1,1 0-1,-1 0 0,1 0 1,0 1-1,0 0 0,0 1 1,1-1-1,-12 9 1,-6 5 28,1 2 0,-30 31 1,47-45-76,0 1 1,1 0 0,0 0 0,1 1 0,-1-1 0,1 1 0,0 0-1,1 0 1,0 0 0,0 0 0,0 1 0,1 0 0,0-1-1,-1 12 1,3-17 2,1 0 1,-1 0-1,1 0 0,0 0 0,0 0 0,0-1 0,0 1 1,0 0-1,0-1 0,0 1 0,0-1 0,0 1 0,1-1 1,-1 1-1,1-1 0,-1 0 0,1 0 0,-1 0 0,1 0 1,0 0-1,0 0 0,0 0 0,-1 0 0,1-1 0,4 2 1,59 13 76,-45-11-91,1 0 46,-2 0-86,1 0-1,-1 1 0,-1 1 1,31 13-1,-46-17 60,0-1-1,0 1 0,0 0 0,0 0 1,0 0-1,0 0 0,0 1 0,-1-1 1,1 1-1,-1-1 0,0 1 0,1 0 1,-1 0-1,-1 0 0,1 0 0,0 0 1,-1 0-1,0 1 0,1-1 0,-1 1 1,0-1-1,-1 0 0,1 1 0,-1 0 1,0-1-1,1 1 0,-1-1 0,-1 1 1,1-1-1,-1 1 0,1-1 0,-3 6 1,1-3 189,-1 0 1,0 0 0,-1 0 0,1 0-1,-1-1 1,-1 1 0,1-1 0,-1 0 0,1-1-1,-1 1 1,-1-1 0,1 0 0,-1 0 0,-9 5-1,6-4 15,-1 1 0,0-2 0,-1 1 0,1-1 0,-1-1 0,0 0-1,0 0 1,-12 0 0,19-3-266,0 0-1,-1 0 0,1 0 1,-1 0-1,1-1 0,0 0 1,-1 0-1,1 0 1,0 0-1,0-1 0,0 0 1,0 0-1,0 0 1,0 0-1,0-1 0,1 1 1,-1-1-1,1 0 0,0 0 1,0 0-1,0 0 1,0-1-1,-3-5 0,3 4-764,0 0-1,1 0 0,-1-1 1,1 1-1,0-1 1,1 0-1,0 1 0,0-1 1,0 0-1,0-11 0,4-1-3915,11 6-829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125 430 10474,'0'0'10271,"-11"3"-10041,4-2-124,1 1 1,0 0-1,0 1 1,1-1-1,-1 1 1,0 0-1,1 1 1,0-1-1,-1 1 1,2 0 0,-1 1-1,0-1 1,1 1-1,0 0 1,0 0-1,0 0 1,1 0-1,-1 1 1,1-1-1,1 1 1,-1 0 0,1 0-1,-3 10 1,5-14-64,-1 0 1,0 0 0,1 0-1,0 0 1,-1 0 0,1 0-1,0 0 1,0 0 0,0 0 0,0 0-1,0 0 1,1 0 0,-1 0-1,1 0 1,-1 0 0,1 0-1,0 0 1,-1 0 0,1-1 0,0 1-1,0 0 1,1 0 0,-1-1-1,0 1 1,0-1 0,1 1-1,-1-1 1,1 1 0,3 1-1,-2-2 54,1 1 0,0-1 0,0-1 0,0 1 0,0-1 0,0 1 0,0-1 0,0 0 0,0 0 0,0-1-1,0 1 1,0-1 0,0 0 0,0 0 0,6-3 0,8-4 21,0 0 0,0-1 0,-2-1 0,1 0 0,-1-2 0,0 0-1,-1 0 1,-1-2 0,0 1 0,19-26 0,-16 17-16,-2 0 0,0-1 0,-1-1 1,-1 0-1,-1-1 0,-2 0 0,9-28 0,-15 39-133,-1 0-1,0 0 1,-1 0 0,-1 0 0,0 0-1,-1-1 1,0 1 0,-3-15-1,2 24 20,0 1-1,0 0 0,0 0 0,0-1 0,-1 1 0,1 0 0,-1 0 1,0 0-1,-1 0 0,1 1 0,-1-1 0,1 1 0,-1-1 0,0 1 1,0 0-1,-1 0 0,1 0 0,0 0 0,-1 1 0,0 0 0,0-1 1,0 1-1,0 1 0,0-1 0,0 0 0,0 1 0,0 0 0,-1 0 1,-4 0-1,-2 0-16,0 1 0,0 0 1,0 0-1,0 1 0,0 1 1,1 0-1,-1 0 0,1 1 1,-1 1-1,1 0 0,0 0 1,0 1-1,-10 6 0,13-7 33,1 0-1,-1 1 1,1 0-1,-1 0 0,1 0 1,1 1-1,-1 0 1,1 0-1,0 1 1,0-1-1,1 1 0,0 0 1,0 0-1,1 1 1,0-1-1,0 1 1,1-1-1,-3 13 0,5-18-3,0 0 0,0 0 0,1-1-1,-1 1 1,0 0 0,1 0-1,0 0 1,-1 0 0,1 0 0,0-1-1,0 1 1,0 0 0,0-1 0,0 1-1,0-1 1,0 1 0,1-1-1,-1 1 1,1-1 0,-1 0 0,1 0-1,-1 0 1,1 0 0,0 0 0,-1 0-1,1 0 1,0 0 0,0-1-1,0 1 1,-1-1 0,1 1 0,3-1-1,12 4 30,-1-1-1,32 1 1,-31-2-4,23 1 43,-1 0-211,57 11 1,-87-12 8,0 0 0,0 0 0,-1 1 0,1 1 0,-1-1 0,1 1-1,-1 1 1,0 0 0,-1 0 0,1 0 0,12 13 0,-17-15 130,-1 1 1,1-1-1,-1 1 0,0 0 1,0 0-1,0-1 0,-1 1 1,1 1-1,-1-1 0,0 0 1,0 0-1,-1 0 0,1 1 0,-1-1 1,0 0-1,0 1 0,0-1 1,-1 0-1,1 1 0,-3 7 1,-3 6 229,0 1-1,-1-2 1,-15 27 0,0 1-182,19-37-179,-6 14-34,7-8-2746,16-15-13244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97 7944,'0'0'3421,"-8"-10"316,-26-31-251,31 38-3099,0 0-1,0 1 1,1-1 0,-1 1-1,-1-1 1,1 1-1,0 0 1,-1 1-1,1-1 1,-1 0 0,1 1-1,-8-2 1,7 2-239,-1 1-1,1 0 1,0 0 0,0 0 0,-1 0 0,1 0-1,0 1 1,0 0 0,0 0 0,-5 2 0,1 0-119,-1 1 1,1 0 0,0 1-1,0 0 1,1 0 0,-1 1-1,1 0 1,-12 13 0,10-9 137,0 2 0,0-1 1,-11 22-1,17-28-97,0 1 0,1-1 0,0 1 1,0 0-1,0-1 0,1 1 0,-1 0 0,1 0 0,1 0 0,-1 0 0,1 7 1,1-11-57,0 0 0,-1 0 0,1 0 1,0-1-1,0 1 0,0 0 0,0-1 1,0 1-1,1-1 0,-1 1 0,0-1 1,1 1-1,-1-1 0,1 0 0,-1 0 1,1 0-1,0 0 0,-1 0 0,1 0 1,0 0-1,0-1 0,0 1 0,0-1 1,-1 1-1,1-1 0,0 0 0,0 1 1,0-1-1,0 0 0,0 0 0,0-1 1,0 1-1,2-1 0,8 1 184,-1-1 0,0-1-1,0 0 1,17-5 0,-10 0-165,-1-1 0,-1 0 0,1-1 0,-2-1 0,1-1 0,-1 0 0,-1-1 0,0 0 0,0-1 0,-2-1 0,0 0 0,0 0 0,-1-2 0,-1 1 0,10-20 0,-12 7-9,-8 27-26,-1 1 0,1 0 0,0 0 0,0 0 1,0 0-1,0-1 0,-1 1 0,1 0 0,0 0 1,0 0-1,-1 0 0,1 0 0,0 0 1,0-1-1,-1 1 0,1 0 0,0 0 0,0 0 1,-1 0-1,1 0 0,0 0 0,0 0 0,-1 0 1,1 0-1,0 0 0,0 0 0,-1 0 0,1 1 1,0-1-1,0 0 0,-1 0 0,1 0 0,0 0 1,0 0-1,0 0 0,-1 1 0,1-1 1,0 0-1,0 0 0,0 0 0,-1 0 0,1 1 1,0-1-1,0 0 0,0 0 0,0 1 0,-36 39-209,28-29 204,1 1 0,0 0 0,1 0 0,0 0 0,1 1-1,1 0 1,0 0 0,0 0 0,1 0 0,1 0 0,0 1 0,1 0 0,1-1 0,1 16-1,0-25-26,0-1-1,0 1 1,0 0-1,1-1 1,0 0-1,0 1 1,0-1-1,0 0 1,0 0-1,0 0 1,1 0-1,0 0 1,-1-1-1,1 1 0,0-1 1,0 0-1,1 0 1,-1 0-1,0 0 1,1 0-1,-1-1 1,1 1-1,-1-1 1,1 0-1,0 0 1,-1-1-1,1 1 1,0-1-1,5 1 1,1-1-536,0 1 1,0-1 0,0-1 0,15-2 0,-16 1-673,-1 0 1,0 0-1,0-1 0,14-6 1,25-20-9270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12620,'0'0'10730,"-2"10"-10554,-23 92 922,-69 271 3383,86-346-4239,1-4-40,0 0 1,2 0-1,1 1 1,-2 32-1,5-56-200,1 0 0,0 0 0,0 1 0,0-1 0,0 0 0,0 1 0,0-1 0,0 0 0,1 0 0,-1 1 0,0-1-1,0 0 1,0 0 0,0 1 0,0-1 0,0 0 0,0 0 0,1 1 0,-1-1 0,0 0 0,0 0 0,0 0 0,0 1 0,1-1-1,-1 0 1,0 0 0,0 0 0,1 0 0,-1 1 0,0-1 0,0 0 0,1 0 0,-1 0 0,0 0 0,0 0 0,1 0 0,-1 0-1,0 0 1,1 0 0,13-4 125,12-14 219,6-8-172,69-44 0,-90 64-350,0 0 0,0 1 1,1 0-1,0 1 0,0 0 0,0 1 0,0 0 1,0 1-1,0 1 0,1 0 0,13 0 1,-25 1 159,0 0 1,-1 1 0,1-1 0,0 0 0,0 0 0,-1 1 0,1-1 0,0 0-1,-1 1 1,1-1 0,0 1 0,-1-1 0,1 1 0,0-1 0,-1 1-1,1-1 1,-1 1 0,1 0 0,-1-1 0,1 1 0,-1 0 0,0-1 0,1 1-1,-1 0 1,0 0 0,0-1 0,1 1 0,-1 0 0,0 0 0,0 0-1,0-1 1,0 1 0,0 0 0,0 0 0,0 0 0,0-1 0,0 1 0,-1 0-1,1 0 1,0 0 0,0-1 0,-1 1 0,1 0 0,-1 0 0,-17 37-52,-57 46 249,6-8 5,68-75-180,0 0 1,1 0-1,-1 0 0,0 0 1,0 0-1,0 0 1,1 1-1,-1-1 1,0 0-1,1 0 1,0 1-1,-1-1 1,1 0-1,0 1 1,-1-1-1,1 0 1,0 1-1,0-1 1,0 1-1,0-1 1,0 2-1,1-2 6,0 0-1,-1 0 1,1-1-1,0 1 0,0 0 1,-1 0-1,1 0 1,0-1-1,0 1 1,0 0-1,0-1 1,0 1-1,0-1 0,0 1 1,0-1-1,0 0 1,0 1-1,0-1 1,0 0-1,2 0 0,9 2 120,0-2 0,0 1-1,23-4 1,-20 2-38,23-3-552,-2-1-1,1-2 1,-1-1 0,0-2 0,35-15 0,-70 24 375,43-21-3763,-43 21 3163,1-1 0,0 1 0,-1-1 0,0 1 0,1-1 0,-1 0 0,0 0 0,0 1 0,0-1 0,0 0 0,0 0 0,0 0 0,0-3 1,1-12-12510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8904,'0'0'14606,"60"-38"-13357,-19 33-63,5 4-161,12 1-769,1 0-224,-5 8-32,-5 6-1057,-4-3-1794,-18-3-1697,-12 0-3204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13837,'0'0'7815,"15"39"-18352</inkml:trace>
  <inkml:trace contextRef="#ctx0" brushRef="#br0" timeOffset="1">149 1 10794,'0'0'11755,"-17"36"-14445,29-36-2755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8872,'0'0'15690,"6"1"-15236,0 0-380,0 0 0,1-1 0,-1 0 0,1 0 0,-1 0 0,0-1 0,1 0 0,-1 0 0,0-1 0,0 0 0,0 0 0,0 0 0,0-1 0,0 0 0,0 0 0,-1 0 0,0-1 0,1 1 1,4-6-1,0 1-18,1-1 0,-1 0 0,-1 0 0,0-1 0,0 0 0,-1-1 0,0 1 0,12-24 1,-19 31-44,0 0-1,0 1 1,0-1 0,0 0 0,0 0 0,-1 0 0,1 1 0,-1-1 0,0 0 0,0 0 0,0-3 0,0 5-10,-1 0 0,1 0 0,0 0 0,0 1-1,-1-1 1,1 0 0,0 0 0,-1 0 0,1 1 0,-1-1 0,1 0 0,-1 0-1,0 1 1,1-1 0,-1 0 0,1 1 0,-1-1 0,0 1 0,0-1-1,1 1 1,-1-1 0,0 1 0,-1-1 0,-1 1-17,-1-1 0,1 1 0,0 0 0,0 0 0,0 1 0,0-1 0,0 1 0,0-1-1,0 1 1,0 0 0,0 0 0,0 1 0,0-1 0,0 0 0,1 1 0,-1 0 0,1-1 0,-5 5 0,-8 7 17,0 1 0,1 0-1,1 1 1,0 0 0,1 1 0,1 1 0,0 0 0,1 0 0,1 1 0,1 0-1,0 1 1,-9 37 0,17-54 0,-1 0 1,1 0-1,-1 0 0,1 0 0,0 0 1,0 0-1,0 0 0,0 0 0,0 0 1,1 0-1,-1 0 0,0 0 0,1 0 1,0 0-1,-1 0 0,1 0 0,0 0 0,0 0 1,0-1-1,0 1 0,0 0 0,1-1 1,-1 1-1,0-1 0,1 1 0,-1-1 1,1 1-1,0-1 0,-1 0 0,1 0 1,0 0-1,0 0 0,-1 0 0,5 1 0,5 0 44,-1 0-1,0-1 0,1 0 0,0 0 0,17-2 0,-7 0 45,19-1-10,-1-2-1,53-12 1,-60 9-85,0 1-1,0 2 0,0 1 0,56 2 1,-88 1 0,1 0 0,0 0 1,0 0-1,-1 1 1,1-1-1,0 0 1,-1 0-1,1 1 0,0-1 1,-1 0-1,1 1 1,0-1-1,-1 1 0,1-1 1,-1 0-1,1 1 1,-1 0-1,1-1 1,-1 1-1,1-1 0,-1 1 1,1-1-1,-1 1 1,0 0-1,1-1 1,-1 1-1,0 0 0,0 0 1,-1 26 142,0-21 213,-1 0-1,0 1 1,-1-1 0,0-1 0,1 1 0,-7 7 0,9-12 342,10-45 1185,3-17-1899,7-79 0,-4 21-25,-16 118 30,0 0 0,1 0 1,-1 1-1,0-1 0,0 0 0,1 0 1,-1 1-1,0-1 0,1 0 1,-1 1-1,0-1 0,1 0 1,-1 1-1,1-1 0,0 1 1,-1-1-1,1 1 0,-1-1 1,1 1-1,0-1 0,-1 1 1,1-1-1,0 1 0,-1 0 1,1 0-1,0-1 0,0 1 0,-1 0 1,1 0-1,0 0 0,0 0 1,0 0-1,-1 0 0,1 0 1,0 0-1,0 0 0,-1 0 1,1 0-1,0 0 0,1 1 1,34 13-1236,-30-11 1057,106 43-3948,-34-25-2453,-21-12-2674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15278,'0'0'1949,"11"0"-1202,875-19 561,-86-36-288,1438-65 2076,-1269 107-2527,1159-42 1547,-1088-29-2271,-599 26-6096,-319 38-678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6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4515 30 96,'-230'-9'5246,"-117"3"-4207,-60-2 534,215 2-681,1 8-1,-253 35 1,-365 109 277,483-84 43,-294 78-516,524-111-688,1 4 0,2 4 0,1 4 0,-111 68 0,169-87-11,2 1 0,0 1 0,1 2 0,2 2 0,1 0 0,-32 41 0,45-49 9,1 1 0,0 1 1,2 0-1,1 1 0,0 0 0,2 0 1,0 1-1,2 0 0,1 1 0,1 0 0,-2 25 1,5-26-7,1-1 0,1 1 0,1 0 0,1-1 1,1 1-1,1-1 0,1 0 0,10 28 0,-7-33-10,0-1-1,1 1 0,0-1 0,2-1 0,0 0 0,1-1 1,0 0-1,1 0 0,1-2 0,24 20 0,7 1-3,2-3 0,1-2-1,2-2 1,62 25-1,219 63-9,-79-47 21,3-12 0,474 42-1,529-50 35,-1086-46-20,1475-19-219,1060-43-288,-2226 33 576,-373 13-45,-2-5 1,150-47-1,-226 56-19,0-1-1,-1-1 1,0-2-1,-1 0 1,0-2-1,42-33 1,-59 40 19,-2 0 0,1 0 1,-1 0-1,-1-1 0,0-1 1,0 1-1,-1-1 0,0-1 1,-1 1-1,0-1 0,-1 0 1,0 0-1,-1-1 0,-1 0 1,0 1-1,0-1 0,-1 0 0,0-22 1,-4 4 22,-1 1 0,-2-1 0,-1 1 0,-1 1 0,-1-1 0,-2 1 0,-1 1 0,-1 0 0,-18-30 0,-16-20-212,-99-129 0,102 154-138,-1 0 0,-3 3 0,-2 2 0,-2 3 0,-2 1 0,-2 3 0,-1 2 0,-3 3 0,-98-46 0,43 36 425,-2 5 0,-187-42 0,-253-16 1030,279 54-648,260 42-481,-690-110 769,-7 60-567,464 57-714,0 12 0,2 11 0,-444 106 0,287-22-3573,207-51-332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0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142 8520,'-27'-14'2195,"-8"-5"195,-56-23 0,82 38-2418,-1 1 0,1 0 0,-1 1 0,0 0 1,0 0-1,0 1 0,0 0 0,0 1 0,0 0 1,0 1-1,-14 2 0,13 1-80,1 0 0,0 0-1,1 1 1,-1 0 0,1 1 0,0 0 0,0 1-1,1-1 1,-12 13 0,-65 76-172,81-89 291,-32 38 164,1 1 1,3 2-1,1 2 0,3 1 0,2 0 0,2 2 0,3 1 0,1 1 0,-13 64 0,25-80-181,1 0-1,3 0 0,-1 61 1,5-85-13,1 0 1,1-1 0,0 1-1,1-1 1,0 1 0,1-1 0,0 0-1,1-1 1,1 1 0,0-1-1,1 0 1,0 0 0,14 17-1,1-6 43,1-1 0,1-1 0,0-1 1,2-1-1,0-1 0,1-2 0,1 0 0,54 20 0,-2-6 0,2-4 0,88 16 0,-61-22 23,157 10 0,112-18 113,-75-5-51,1195 16 115,-416-9-151,-936-10-71,1037 3 91,-844-9-80,602-32-27,-10-1 23,-881 35-1,560-19 108,-513 10-122,1-4 1,-2-5-1,0-4 1,106-38-1,-192 56 7,20-6-40,-1-2 0,1-2 0,40-24 1,-63 33 63,0 1 0,-1-1 0,1 0 0,-1-1 0,-1 1 0,1-1 0,-1-1 0,0 1 0,0-1 0,-1 1 0,0-1 1,0 0-1,-1-1 0,0 1 0,0-1 0,0 1 0,-1-1 0,0 0 0,0-10 0,-1 0 53,-1 0 0,-1 0 0,0 0 0,-1 0 0,-2 0 0,-9-32 1,-47-98 565,41 108-930,2 0-1,-20-70 0,31 83-283,-2-11-391,-2 1-1,-1 1 1,-28-64-1,33 89 894,0 0-1,-1 1 1,0 0 0,0 0-1,-2 0 1,1 1 0,-1 0 0,0 1-1,-1 0 1,0 0 0,0 1-1,0 0 1,-1 1 0,0 1-1,-22-9 1,6 6 286,-1 1-1,1 1 1,-1 1 0,-46-1 0,-116 7 1401,159 0-1391,-343 32 1266,55-3-901,-1456-6 689,559-104-1090,4-61 262,-703 13-481,399 202 2221,1198-48-3029,105-18-3530,96-7-514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13389,'0'0'3304,"3"-11"-1462,-1 4-1591,0 1 0,1 0 0,0-1-1,0 1 1,0 0 0,1 0 0,0 1 0,0-1 0,0 1 0,1 0 0,0 0 0,0 0 0,0 0 0,1 1-1,-1 0 1,1 0 0,10-4 0,1 0-98,0 2-1,0 0 0,1 1 1,0 1-1,0 0 0,0 2 1,1 0-1,-1 1 1,0 1-1,31 3 0,-45-3-166,-1 0 0,0 1 0,0-1-1,1 1 1,-1 0 0,0 0-1,0 0 1,0 0 0,0 1 0,0-1-1,0 1 1,-1-1 0,1 1-1,0 0 1,4 5 0,-6-5 10,1 0 0,-1 0 0,0 0 0,0 1 0,0-1 0,0 0 0,0 1 1,0-1-1,-1 1 0,1-1 0,-1 0 0,0 1 0,0-1 0,0 1 0,0-1 0,0 5 0,-2 2 163,-1 0 1,1 0-1,-1 0 0,-1 0 0,0-1 1,0 1-1,-1-1 0,0 0 0,-8 11 1,12-18-158,0-1 1,0 1 0,0 0 0,0-1-1,1 1 1,-1 0 0,0 0 0,0 0-1,1 0 1,-1 0 0,1 0 0,-1 0 0,1 0-1,-1 0 1,1 0 0,0 0 0,-1 0-1,1 0 1,0 0 0,0 0 0,0 0-1,0 0 1,0 0 0,0 0 0,0 1-1,0-1 1,0 0 0,1 0 0,-1 0 0,0 0-1,1 0 1,-1 0 0,1 0 0,0 1-1,2 0-116,0 0 0,1-1-1,-1 1 1,0-1-1,1 0 1,-1 0 0,1 0-1,6 0 1,10 3-411,-2-1-211,0 2-1,0 0 0,-1 1 1,1 1-1,26 15 0,-40-20 672,0 0-1,-1 1 1,1-1-1,-1 1 1,1 0-1,-1 0 1,0 0-1,0 1 1,-1-1-1,1 1 1,0-1-1,-1 1 1,0 0-1,0 0 1,0 0-1,-1 0 1,1 0-1,-1 0 1,0 1-1,0-1 1,0 0-1,-1 1 1,0-1-1,1 1 1,-2-1-1,1 0 1,0 1-1,-1-1 1,-2 8 0,0-5 443,0 1 1,-1-1 0,0 0 0,0 0-1,-1 0 1,0-1 0,0 0 0,0 1 0,-1-2-1,0 1 1,0-1 0,-12 9 0,-2-1 956,0-1 1,0 0-1,-27 10 0,39-19-965,0 0 1,-1 0-1,1-1 0,-1 0 0,0 0 0,0-1 1,1-1-1,-1 1 0,-12-2 0,18 1-537,0-1 1,0 1-1,0-1 0,0 0 0,0 0 0,0 0 1,1 0-1,-1-1 0,0 1 0,1-1 0,-1 0 0,1 1 1,-3-3-1,-7-16-4718,8-7-3496,4 19 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9993,'0'0'2312,"-4"0"-2323,0 3 138,12 2 17,33 7 153,60 7 64,168 3 1307,407 89 1,-529-81-1571,242 18 1,157-25 91,-378-19-124,837-8-79,-356-5-38,-113 32 16,1 1-26,274-73 84,-131 1 13,766-6 92,-243 43-37,-842 22-85,534-5 20,1059-73-21,-1108 48 342,462-4 678,-1285 23-1025,0 0 0,0 2 0,0 1 0,0 0 0,-1 2 0,0 1 0,0 0 0,0 2 0,-1 0 0,26 15 0,-34-16-315,0 0 0,1-1 0,0 0 0,0-1-1,22 4 1,-32-7 37,0-1 0,0 0 0,1-1-1,-1 1 1,0-1 0,0 0 0,0 0 0,1 0-1,-1 0 1,0-1 0,0 1 0,0-1-1,0 0 1,0-1 0,0 1 0,0-1 0,0 0-1,0 0 1,-1 0 0,1 0 0,-1 0 0,1-1-1,2-3 1,8-17-4825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7655,'0'0'1132,"10"0"-1041,27-3-121,52-3 1519,2 3-1,129 13 1,204 38 339,458-8 1,-209-60-1573,554-25 0,188 45-122,-681 18-6,-734-18-128,97 0 126,1-3 1,106-18-1,-189 20-57,-20-1-5503,0 2 1451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6374,'0'0'272,"-9"-1"524,4 1-667,-2-1 79,0 0-1,1 0 1,-1 0 0,0-1-1,0 0 1,1-1-1,-1 1 1,1-1 0,0-1-1,-11-6 1,10 7 2600,10 12-2325,13 14-662,-11-19 299,-1-1 1,1-1-1,0 1 0,-1-1 1,1 0-1,0 0 0,0 0 1,1-1-1,-1 0 1,0 0-1,7 1 0,67 0 771,-33-1-893,1361 154 2783,-1232-130-2668,416 43 169,492-27 2596,272-71-2254,-1250 17-1665,-111 23-1435,2-2-2393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15 1185,'0'0'1105,"-8"-2"-582,-16-2 646,1 0 0,-1 1 0,-38 2 0,47 1-536,0 1 0,1 0-1,-1 2 1,1 0 0,-1 0-1,1 1 1,-22 10 0,19-8 95,16-6-546,0 0-1,0 0 1,-1 1-1,1-1 1,0 0 0,0 1-1,0-1 1,0 0-1,0 1 1,-1 0 0,1-1-1,0 1 1,0 0 0,0-1-1,0 1 1,1 0-1,-1 0 1,0 0 0,0 0-1,0 0 1,1 0-1,-1 0 1,0 0 0,1 0-1,-1 0 1,1 0-1,-1 2 1,30 0 891,510-15 762,-99-1-1930,537 56 213,-550-32 1299,-284-12-1468,-143 1-146,-34 3-10240,17-3 2222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8584,'-1'-1'304,"0"1"0,0-1 0,0-1 0,0 1 0,0 0 0,0 0 1,0 0-1,0 0 0,0-1 0,0 1 0,1 0 0,-1-1 0,1 1 0,-1-1 0,1 1 0,-1 0 0,1-1 0,0 1 0,0-1 0,0 1 0,0-1 0,0 1 0,0-1 0,0 1 0,0-1 1,0 1-1,1-1 0,-1 1 0,1-1 0,-1 1 0,2-2 0,-1-3-45,1 1 0,1-1 0,-1 1 1,1 0-1,0-1 0,1 1 0,3-5 0,1 2-67,1-1-1,-1 1 1,2 0-1,15-10 1,-21 15-185,0 1 0,0 0 0,0-1 0,1 2 0,-1-1 0,1 0 0,0 1 0,-1 0 0,1 0 0,0 0 0,0 1 0,0 0 0,-1-1 0,9 2 0,-11 0-15,1 0 0,-1 0 0,1 0 0,-1 1 0,0-1 0,1 1 0,-1-1 0,0 1 0,0 0 0,0 0 0,0 0 0,-1 0 0,1 0 0,2 5 0,23 40 132,-16-28-43,-2-3 119,1 0-1,0-1 1,1-1 0,1 0 0,20 19-1,-25-27-19,0-1 1,0 1-1,1-2 0,-1 1 0,1-1 0,0 0 1,0-1-1,0 0 0,1 0 0,-1 0 0,1-1 1,0-1-1,13 2 0,-10-3-4,-1 0 0,1-1 1,-1-1-1,0 1 0,1-2 0,-1 1 1,21-9-1,-26 9-345,-1-1-1,0 1 1,0-1-1,0 0 1,0 0 0,0-1-1,0 1 1,-1-1-1,0 0 1,0 0 0,0-1-1,0 1 1,0-1 0,-1 0-1,0 0 1,0 0-1,3-9 1,-4-18-8308,-2 13-641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10122,'10'-2'2578,"122"-10"1909,13 10-3609,-143 1-859,1 1 0,-1 0 0,1 0 1,-1 0-1,1 1 0,-1-1 0,1 1 0,-1-1 0,1 1 0,-1 0 0,0 0 1,1 0-1,-1 0 0,0 0 0,0 1 0,0-1 0,0 0 0,0 1 0,0 0 1,0 0-1,0-1 0,-1 1 0,1 0 0,-1 0 0,1 0 0,0 3 1,-1-1 142,1 1 0,-2-1 1,1 0-1,0 1 0,-1-1 1,0 0-1,0 1 1,-1-1-1,1 1 0,-1-1 1,0 0-1,0 0 0,0 1 1,-3 6-1,-5 7 305,0-1 0,-1 0 0,-1 0 0,0-1 0,-1-1 0,-1 0 1,-16 15-1,13-14-320,1 0 1,1 1 0,0 1 0,2 0-1,-13 23 1,19-25-1137,5-5-2618,1-6-2831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56 11403,'-2'-14'7473,"-2"11"-3547,-9 19-2262,5-5-1686,-2 3 143,0 0 0,1 0-1,1 1 1,0 0-1,1 1 1,-5 16 0,9-21-110,-1 0 1,2 0 0,-1 0-1,2 0 1,-1 1 0,2-1-1,-1 1 1,2-1 0,2 23-1,-2-32-7,0-1-1,0 1 0,-1-1 1,1 1-1,0 0 0,1-1 1,-1 0-1,0 1 0,0-1 1,0 0-1,1 1 0,-1-1 0,1 0 1,-1 0-1,1 0 0,-1 0 1,1-1-1,0 1 0,-1 0 1,1-1-1,0 1 0,-1-1 1,1 1-1,0-1 0,0 0 1,0 0-1,-1 0 0,1 0 1,0 0-1,3 0 0,1-1 41,-1 1-1,0-1 1,0 0 0,1 0-1,-1 0 1,0-1 0,0 0-1,-1 0 1,9-4 0,18-20 172,-1-2 0,-2 0 0,-1-2 0,-1-1 0,38-60 0,-40 57 30,-30 53-234,0 0 0,1 0 0,-4 39 0,7-43-27,1 1 0,0-1-1,1 0 1,1 0 0,2 18-1,-2-30 14,0 0-1,-1 0 1,1 0-1,0 0 1,0 0-1,0 0 0,1-1 1,-1 1-1,1 0 1,0-1-1,-1 1 1,1-1-1,0 0 1,0 0-1,1 0 1,-1 0-1,0 0 0,1 0 1,-1 0-1,1-1 1,0 1-1,-1-1 1,1 0-1,0 0 1,0 0-1,0 0 0,0 0 1,0-1-1,0 1 1,0-1-1,0 0 1,4 0-1,-4 0 33,1 0 0,-1 0 0,0 0 0,0-1 0,0 1 0,0-1 0,0 0 0,0 0-1,0 0 1,0 0 0,0-1 0,0 1 0,-1-1 0,1 1 0,0-1 0,-1 0 0,0 0 0,1 0 0,-1-1 0,3-2-1,0-4 151,0 0 0,0 0 0,-1 0 0,0 0 0,3-11 0,-6 19-174,3-12 103,0-1 0,-1 1 0,0-1 0,-1 0 0,0 0 0,-1-17 0,-1 31-115,1 1 1,-1-1-1,0 1 0,1-1 0,-1 0 1,0 1-1,1-1 0,-1 1 0,0-1 1,0 1-1,1-1 0,-1 1 0,0-1 1,0 1-1,0 0 0,0-1 0,1 1 1,-1-1-1,0 1 0,0-1 0,0 1 0,0 0 1,-1-1-1,1 1 0,0-1 0,0 1 1,0-1-1,0 1 0,0-1 0,-1 1 1,1-1-1,0 1 0,-1-1 0,1 1 1,0-1-1,-1 1 0,1-1 0,0 0 1,-1 1-1,1-1 0,-1 1 0,1-1 0,-1 0 1,1 0-1,-1 1 0,1-1 0,-1 0 1,1 0-1,-1 1 0,1-1 0,-1 0 1,1 0-1,-1 0 0,1 0 0,-1 0 1,0 0-1,1 0 0,-1 0 0,1 0 1,-1 0-1,1 0 0,-2-1 0,8 6 7,0-1 0,1 1 0,-1-2-1,1 1 1,0-1 0,0 0 0,0 0 0,0-1-1,1 0 1,-1 0 0,1-1 0,-1 0 0,1 0-1,-1-1 1,1 1 0,-1-2 0,1 1 0,0-1-1,-1-1 1,1 1 0,-1-1 0,0 0 0,12-6-1,-3 2 14,-1-2 0,1 0-1,-1-1 1,-1 0-1,0-1 1,0-1-1,-1 0 1,0-1-1,14-17 1,-24 26 1,-1-1-1,0 1 1,1-1-1,-1 0 1,0 0 0,-1 0-1,1 0 1,-1 0-1,0 0 1,0 0 0,0 0-1,0 0 1,-1-1-1,0-5 1,0 10-15,0 0 0,0 0 0,0-1 0,0 1 0,0 0 0,0 0 0,0-1 0,0 1 0,0 0 0,0 0 0,0 0 0,0-1-1,0 1 1,0 0 0,0 0 0,0 0 0,-1-1 0,1 1 0,0 0 0,0 0 0,0 0 0,0-1 0,0 1 0,-1 0 0,1 0 0,0 0 0,0 0 0,0 0 0,-1-1 0,1 1 0,0 0 0,0 0 0,-1 0 0,1 0 0,0 0 0,0 0 0,0 0 0,-1 0 0,1 0 0,0 0 0,0 0 0,-1 0-1,-13 5-81,-9 12-80,15-8 150,1-1 0,0 1-1,1 0 1,0 1 0,0 0-1,1 0 1,0 0 0,1 0-1,0 1 1,1-1 0,0 1-1,0 0 1,2 0 0,-1 0-1,1 18 1,1-27 9,1 0 0,0 0 0,-1 0 0,1 0 0,0 0 0,0 0 0,1-1 0,-1 1 0,0 0 0,0-1 0,1 1 1,-1-1-1,1 0 0,-1 1 0,1-1 0,0 0 0,0 0 0,-1 0 0,1 0 0,0 0 0,0 0 0,0-1 0,0 1 0,0 0 0,0-1 0,0 0 0,0 0 0,0 1 0,0-1 1,0 0-1,3-1 0,6 2 8,0-1 0,0 0 0,0-1-1,19-4 1,-17 1 0,-1-1-1,1 0 0,-1-1 0,12-7 0,-15 7-1,1 1-1,1-1 0,-1 2 1,1 0-1,-1 0 0,13-2 1,-22 6-2,-1 0 0,0 0 0,1 1 0,-1-1 0,1 0-1,-1 0 1,0 0 0,1 1 0,-1-1 0,0 0 0,1 1 0,-1-1 0,0 0 0,1 1 0,-1-1 0,0 0 0,0 1 0,1-1 0,-1 1 0,0-1 0,0 0 0,0 1-1,0-1 1,1 1 0,-1-1 0,0 1 0,0-1 0,0 0 0,0 1 0,0-1 0,0 1 0,0-1 0,0 1 0,-1-1 0,1 1 0,0 0 0,0 0 0,0-1 1,-1 1 0,1 0 0,0 0-1,0 0 1,0 0 0,0 0 0,1 0-1,-1-1 1,0 1 0,0 0 0,0 0-1,1 0 1,-1 0 0,0-1 0,1 1-1,-1 0 1,1 0 0,-1 0 0,1-1-1,-1 1 1,1 0 0,-1-1 0,1 1-1,0-1 1,-1 1 0,1-1 0,0 1-1,0-1 1,-1 1 0,1-1 0,0 1-1,0-1 1,0 0 0,-1 0 0,1 1-1,2-1 1,19-1-37,1-2 0,0 0 0,-1-1 1,0-1-1,0-1 0,24-11 0,-13 6 18,-32 11 20,-1 0 1,1-1-1,-1 1 1,1 0-1,0-1 1,-1 1-1,1 0 1,-1 0-1,1 0 1,0 0-1,-1-1 1,1 1-1,0 0 1,-1 0-1,1 0 1,0 0-1,-1 1 1,1-1-1,0 0 1,-1 0-1,1 0 1,-1 0-1,1 1 1,0-1-1,-1 0 1,1 0-1,-1 1 1,1-1-1,-1 1 1,1-1-1,-1 0 1,1 1-1,-1-1 1,1 1-1,-1-1 1,0 1-1,1 0 1,0 27 204,-2-11-165,1-8-521,-1-8 160,1 0 0,0 0 0,-1 0 1,1 0-1,0 0 0,0 0 0,0 0 0,0 0 0,0 0 1,0 0-1,0-1 0,0 1 0,0 0 0,0 0 0,1 0 1,-1 0-1,0 0 0,0 0 0,1 0 0,-1 0 0,1 0 1,-1 0-1,1-1 0,-1 1 0,1 0 0,0 0 0,-1-1 0,1 1 1,0 0-1,0-1 0,-1 1 0,1-1 0,0 1 0,0-1 1,0 1-1,0-1 0,0 1 0,-1-1 0,1 0 0,0 0 1,0 1-1,0-1 0,0 0 0,0 0 0,0 0 0,0 0 1,0 0-1,0 0 0,0 0 0,1-1 0,8 1-8106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9897,'13'-20'9535,"-13"35"-5030,-13 38-2818,8-40-1273,2-8-329,0 1 0,1-1 0,0 1 1,0-1-1,0 1 0,1 0 0,0 0 1,0 0-1,0 0 0,1 0 0,0 0 1,0 0-1,2 7 0,1-12-68,0 0 0,1 0-1,-1 0 1,1 0 0,-1-1 0,1 1 0,-1-1-1,1 0 1,-1 0 0,1 0 0,0-1-1,-1 1 1,6-3 0,6-1-42,0-2-1,-1 1 1,0-2 0,17-10 0,-21 11-78,0 0 1,1 0 0,0 1 0,0 0 0,0 1 0,0 1 0,1 0 0,-1 0-1,13-1 1,-24 6 105,0 1 0,-1-1-1,1 0 1,0 0 0,-1 0-1,1 0 1,-1 0 0,0 0-1,0 0 1,0 0 0,-2 3-1,-1 2 41,0 1 0,1 0 0,-1 0-1,-2 13 1,3 3-4485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200 102 10666,'0'0'11317,"-8"-1"-11108,3 0-192,0 1 0,1-1 0,-1 1 0,0 0 0,0 1 0,1-1 1,-1 1-1,0 0 0,1 0 0,-1 0 0,1 1 0,-1-1 0,1 1 0,0 0 1,0 1-1,-1-1 0,2 1 0,-1 0 0,0-1 0,0 2 0,1-1 0,0 0 1,-4 5-1,4-4 10,-53 59 1005,53-59-983,0 0 0,0 0 1,1 0-1,-1 0 0,1 0 1,0 1-1,0-1 0,1 1 1,-1-1-1,1 1 0,0 0 1,1-1-1,-1 1 0,1 9 1,0-13-49,0-1 1,1 1-1,-1 0 1,0 0-1,1-1 1,-1 1 0,1-1-1,-1 1 1,1 0-1,0-1 1,-1 1-1,1-1 1,0 1-1,-1-1 1,1 1-1,0-1 1,-1 0-1,1 1 1,0-1-1,0 0 1,-1 0-1,1 0 1,0 1 0,0-1-1,0 0 1,0 0-1,-1 0 1,1 0-1,0 0 1,1-1-1,27-1 86,-28 2-82,12-4 28,1 0 0,-1 0 1,0-1-1,-1-1 0,1 0 1,-1-1-1,12-8 0,77-63 42,-96 74-74,73-68 11,-70 65-1,-1-1 0,0 0 0,-1 0 0,0-1 0,0 0 1,-1 0-1,8-18 0,-16 25 117,-8 8-129,-8 9-52,2 1 50,2 1-1,0 0 0,-23 36 0,34-47 2,0 0-1,0 0 1,1 0-1,0 1 0,1-1 1,-1 1-1,1 0 1,0-1-1,1 1 1,0 0-1,0 0 0,0 0 1,1 0-1,0 1 1,0-1-1,3 12 1,-2-17 2,0 0 1,0 0-1,0 0 1,1 1 0,-1-2-1,1 1 1,-1 0 0,1 0-1,0 0 1,-1-1-1,1 1 1,0-1 0,0 1-1,0-1 1,1 0-1,-1 0 1,0 0 0,0 0-1,1 0 1,-1-1-1,0 1 1,1 0 0,4-1-1,64 3 31,-53-3-28,-8-1 137,0 0 1,0-1-1,0 0 1,0 0 0,0-1-1,0 0 1,-1-1-1,1 0 1,-1-1-1,0 1 1,-1-2 0,1 1-1,-1-1 1,0-1-1,0 0 1,-1 0 0,0 0-1,0-1 1,-1 0-1,0 0 1,0-1-1,-1 1 1,7-15 0,-14 18 263,-9 9-393,-9 10-144,17-9 114,-1 1 0,1-1 0,0 1-1,0 0 1,1 0 0,0 0 0,0 1-1,-1 6 1,2-12-10,0 1-1,1 0 0,0 0 1,-1 0-1,1 0 0,0-1 1,0 1-1,0 0 1,0 0-1,0 0 0,0 0 1,1 0-1,-1-1 1,1 1-1,-1 0 0,1 0 1,0-1-1,0 1 0,-1 0 1,1-1-1,0 1 1,0-1-1,1 1 0,-1-1 1,0 1-1,0-1 0,1 0 1,-1 0-1,1 1 1,-1-1-1,3 1 0,16 3 25,0-1 0,0 0-1,0-2 1,1 0-1,-1-2 1,35-3-1,-28 3-4,-22-1 89,0 1 0,0 0-1,0-1 1,0 0-1,0 0 1,0 0 0,0-1-1,0 0 1,-1 0-1,1 0 1,0 0-1,-1-1 1,0 0 0,0 0-1,0 0 1,0 0-1,0-1 1,6-6 0,-8 7-22,-1 0 0,1 0 1,-1 0-1,0 0 0,1-1 1,-2 1-1,1 0 0,0-1 1,0 1-1,-1 0 0,0-1 1,0 1-1,0 0 0,0-1 1,0 1-1,-1-1 1,1 1-1,-1 0 0,0-1 1,0 1-1,0 0 0,-1 0 1,1 0-1,-1 0 0,0 0 1,0 0-1,0 0 0,0 1 1,-2-3-1,-37-41-4,63 44-239,73 9-85,9 0-3299,-34-16-5535,-13-10-8533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29 12492,'0'0'11387,"-10"-7"-11201,6 5-185,0-1-1,1 1 1,-1 0-1,0 0 1,0 0-1,-1 0 0,1 1 1,0-1-1,0 1 1,-1 0-1,1 0 1,-1 1-1,1 0 0,-1-1 1,1 1-1,-1 1 1,1-1-1,0 1 1,-1 0-1,1 0 0,0 0 1,-1 0-1,1 1 1,-8 3-1,-16 7 0,-43 21-4,66-31 2,1 1 1,-1 0-1,1 0 0,-1 0 1,1 0-1,0 1 1,0 0-1,1-1 1,-1 2-1,-5 7 1,8-11-3,1 0 0,0-1 0,0 1 0,0 0 0,0 0 0,0-1 1,-1 1-1,1 0 0,1 0 0,-1-1 0,0 1 0,0 0 0,0 0 0,0-1 0,0 1 0,1 0 1,-1 0-1,0-1 0,1 1 0,-1 0 0,0-1 0,1 1 0,-1 0 0,1-1 0,-1 1 1,1-1-1,-1 1 0,1-1 0,-1 1 0,1-1 0,0 1 0,-1-1 0,1 0 0,0 1 1,-1-1-1,1 0 0,0 0 0,0 1 0,-1-1 0,1 0 0,0 0 0,0 0 0,-1 0 0,2 0 1,47 7-140,-35-6 50,-9 0 76,16 1-57,0 1 1,-1 2-1,0 0 0,28 11 0,-44-15 75,-1 1 1,0-1-1,1 1 1,-1 0-1,0 0 1,0 0-1,0 1 1,-1-1-1,1 1 1,-1-1-1,1 1 1,-1 0-1,0 0 1,3 5-1,-4-6 16,-1 1 1,1 0-1,-1 0 0,1-1 0,-1 1 1,0 0-1,0 0 0,0 0 0,0-1 1,-1 1-1,1 0 0,-1 0 0,0 0 1,0-1-1,0 1 0,0-1 0,0 1 1,0 0-1,-1-1 0,1 0 0,-4 4 1,-5 6 181,0-1 1,-1 0 0,-1-1 0,1 0-1,-2-1 1,1 0 0,-1-1-1,-1-1 1,1 0 0,-1-1 0,0 0-1,-1-1 1,1-1 0,-1 0-1,0-1 1,-29 3 0,43-6-318,0 0 1,0 0-1,0 0 0,0 0 1,0 0-1,0 0 0,0-1 1,0 1-1,0 0 0,0 0 1,0-1-1,0 1 0,0-1 1,0 1-1,0-1 0,0 1 1,0-1-1,0 0 0,0 1 1,1-1-1,-1 0 0,0 0 1,1 1-1,-2-2 0,2 0-250,-1 1-1,1-1 0,0 1 1,0-1-1,0 1 1,0-1-1,0 1 0,0-1 1,0 1-1,0-1 0,0 1 1,1-1-1,-1 1 1,1-1-1,-1 1 0,1 0 1,-1-1-1,2-1 1,18-24-6140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19346,'0'0'5574,"-49"-9"-5094,39 9-448,4 8-96,6 1-224,0-3-2563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12075,'0'0'6166,"-2"9"-3838,-8 27-317,-18 42 1,15-44-1577,1 1 0,-12 58 0,20-66-416,1-16 2,1 0 0,0 0 0,1 0 0,0 0 0,1 0 0,0 0-1,2 12 1,0-25 43,0 0-1,-1 1 0,1-1 0,-1 0 0,1-1 0,-1 1 1,0 0-1,0 0 0,0-1 0,0 1 0,1-3 0,3-36 115,0-55 1,-2 56-2479,-1 45 2298,0-1 0,0 0 0,0 1 1,1-1-1,0 0 0,0 0 0,0-1 0,0 1 0,1 0 0,-1-1 0,1 0 0,0 0 0,0 0 0,0-1 1,0 1-1,1-1 0,-1 0 0,1 0 0,-1 0 0,1-1 0,0 0 0,0 0 0,-1 0 0,10 0 0,1 1 116,-1 0-1,0-2 1,0 0-1,1 0 0,-1-2 1,0 0-1,21-5 1,-26 4-37,1-1 0,-1 0 1,0-1-1,0 0 0,15-12 0,-21 15-57,1 0-1,-1-1 0,0 1 1,-1-1-1,1 0 0,0 0 1,-1 0-1,0 0 0,1 0 1,-1-1-1,0 1 0,-1 0 1,1-1-1,-1 0 0,1 1 0,-1-1 1,1-6-1,-11 15-163,3 3 172,0 0 0,1 0 0,-1 0 0,2 1 0,-1 0 0,1 0 0,1 0 0,-1 0 0,1 1-1,1-1 1,0 1 0,1 0 0,-1 0 0,2-1 0,-1 1 0,3 18 0,-2-27-32,1 0-1,-1 0 1,1 1 0,-1-1-1,1 0 1,0 0 0,0 0-1,-1 0 1,1 0-1,0 0 1,0 0 0,0 0-1,0 0 1,0 0 0,0 0-1,1-1 1,-1 1-1,0 0 1,0-1 0,0 1-1,1-1 1,-1 1 0,0-1-1,1 0 1,-1 1-1,0-1 1,1 0 0,-1 0-1,0 0 1,1 0 0,-1 0-1,0 0 1,1-1 0,-1 1-1,0 0 1,1-1-1,-1 1 1,2-1 0,1 0-509,-1-1 1,1 1-1,0 0 1,-1-1-1,1 0 1,-1 0-1,0 0 1,1 0-1,-1-1 1,0 1-1,-1-1 0,5-4 1,8-18-6294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13773,'0'0'7047,"49"43"-23447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120 299 8520,'0'0'4185,"-10"8"-651,4-4-3191,-9 9 1468,0 0 0,-21 24 0,32-32-1547,0 0 1,0 1 0,1-1-1,0 1 1,0-1 0,0 1 0,0 0-1,1 0 1,0 0 0,0 0-1,1 1 1,0-1 0,-1 11-1,2-16-237,1 0 0,-1 0 0,1 0 0,-1 0 0,1 0 0,-1 0 0,1 0 0,0 0 0,-1-1 0,1 1 0,0 0 0,0-1 0,-1 1 0,1 0-1,0-1 1,0 1 0,0-1 0,0 1 0,0-1 0,0 0 0,0 1 0,0-1 0,0 0 0,0 0 0,0 1 0,0-1 0,0 0 0,0 0 0,0 0 0,0 0 0,2-1-1,38-2 1104,-31-1-1003,0 0 0,0 0 0,0-1 0,-1 0 0,0-1 0,0 0 0,0-1 0,-1 0 0,11-10 0,64-76-31,-70 79-166,-1-1 1,-1 0-1,-1-1 0,0 0 0,-1 0 0,0-1 1,-2 0-1,0-1 0,-1 1 0,0-1 1,-2-1-1,0 1 0,2-33 0,-6 49 47,0 0 0,0-1 0,0 1 0,0 0 0,0 0 0,-1 0 0,1 0 0,-1 0 0,1 0 0,-1 0 0,0 0 0,0 1 0,0-1 0,0 0 0,0 0 0,0 1 0,-1-1 1,1 0-1,0 1 0,-1-1 0,1 1 0,-3-2 0,1 2 1,0-1-1,0 1 1,0 0 0,0 0 0,-1 0 0,1 0 0,0 1 0,0-1 0,-1 1 0,1 0 0,0 0 0,-6 1 0,0 0-17,1 0 0,-1 1 0,1 0 0,-1 1 0,1-1 0,0 2 0,0-1 0,1 1 0,-1 0 0,-7 6 0,8-4-29,0 1 0,1-1-1,0 1 1,0 1 0,0-1-1,1 1 1,-8 16 0,12-22 10,0 0 1,0 0 0,0 0 0,0 0 0,0 1 0,0-1-1,1 0 1,-1 0 0,1 1 0,0-1 0,0 0 0,0 1-1,0-1 1,0 1 0,0-1 0,0 0 0,1 1-1,-1-1 1,1 0 0,0 0 0,0 1 0,0-1 0,0 0-1,0 0 1,0 0 0,0 0 0,1 0 0,-1 0-1,1-1 1,0 1 0,-1 0 0,1-1 0,0 1 0,0-1-1,3 2 1,5 3 36,0-1-1,0 2 0,0 0 0,-1 0 0,0 0 1,12 14-1,-17-16 145,-1 0 1,1 0-1,-2 1 0,1-1 1,0 1-1,-1 0 0,0-1 1,0 1-1,-1 0 0,0 0 1,0 0-1,0 0 0,-1 1 1,0 7-1,0-7-389,4 37 749,6-27-4014,10-9-6533,-7-8-1451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12876,'0'0'6652,"-3"9"-5067,-124 482 3722,127-491-5306,11-52 316,31-86 0,-31 110-385,1 0 0,1 1 1,2 0-1,29-40 0,-39 60 39,0 1 0,0 0 0,1 0-1,0 0 1,0 1 0,0 0 0,1 0 0,-1 1 0,1 0 0,0 0 0,1 0-1,-1 1 1,0 0 0,1 0 0,0 1 0,0 0 0,0 0 0,0 1 0,0 0-1,0 1 1,0 0 0,12 1 0,-18-1 16,-1 0-1,0 0 1,0 0-1,1 0 1,-1 1-1,0-1 1,0 1 0,0-1-1,1 1 1,-1-1-1,0 1 1,0 0-1,0-1 1,0 1 0,0 0-1,0 0 1,0 0-1,-1 0 1,1 0-1,0 0 1,0 0 0,-1 0-1,1 0 1,0 0-1,-1 0 1,1 0-1,-1 0 1,0 1 0,1-1-1,-1 0 1,0 0-1,0 1 1,1-1 0,-1 0-1,0 0 1,-1 1-1,1-1 1,0 0-1,0 0 1,0 1 0,-1-1-1,1 0 1,0 0-1,-1 0 1,1 0-1,-1 1 1,-1 0 0,0 4 47,-1 0 1,0 0-1,-1 0 1,1-1-1,-1 1 1,0-1-1,-8 8 1,-2-2 279,-1 0 1,1-1-1,-33 16 1,41-23-329,0 0-1,0-1 1,-1 1-1,1-1 1,0-1-1,-1 1 1,1-1-1,-1 0 1,1-1-1,-1 1 1,0-1-1,1-1 1,-1 1-1,-7-2 1,14 1-178,-1 0 1,0 1-1,0-1 1,0 0-1,1 0 1,-1 1-1,0-1 1,1 0-1,-1 0 1,1 0-1,-1 0 1,1 0-1,-1 0 1,1 0-1,-1 0 1,1 0-1,0 0 1,0 0-1,0 0 1,0 0-1,0 0 1,0 0-1,0 0 1,0-2-1,7-27-8222,12 13 1431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12396,'0'0'10159,"-3"9"-9001,-21 54 250,14-43-1199,1 1-1,2 0 0,0 0 1,1 1-1,1 0 0,-3 41 1,9-63-150,0 0 0,0 0 0,0 0 0,0 0 0,0 0 0,1 0 0,-1 0 0,0 0 0,0-1 0,0 1 0,0 0 0,0-1 0,0 1-1,0-1 1,0 1 0,0-1 0,0 1 0,0-1 0,0 0 0,1-1 0,3-4-23,0-1 0,0 0-1,0-1 1,-1 1-1,-1-1 1,1 0 0,-1 0-1,0 0 1,2-13 0,-1 3-25,-1-1 0,0 1 0,-1-26 0,-1 32-74,-2-29 165,1 40-138,0 1 0,0-1 0,0 0-1,0 0 1,0 0 0,0 0-1,0 0 1,0 0 0,-1 0 0,1 1-1,0-1 1,-1 0 0,1 0 0,0 0-1,-1 0 1,1 1 0,-1-1-1,0 0 1,1 1 0,-1-1 0,1 0-1,-1 1 1,0-1 0,0 1 0,1-1-1,-1 1 1,0-1 0,0 1-1,0-1 1,1 1 0,-3-1 0,2 5-393,1-1 0,-1 0 0,1 1 1,0-1-1,0 1 0,0-1 1,0 0-1,0 1 0,1-1 1,-1 0-1,1 1 0,2 5 0,2-2-153,0-1-1,0 0 0,1 0 1,-1 0-1,1-1 1,1 0-1,-1 0 0,1 0 1,0-1-1,0 0 0,0 0 1,0-1-1,1 0 1,-1 0-1,1-1 0,0 0 1,0 0-1,0-1 0,8 1 1,-2 0 322,0-1 0,0-1 0,1 0 0,18-3 0,-23 1 721,-1 1 0,0-2 0,0 1-1,0-1 1,0-1 0,12-5 0,-19 8-143,0 0 0,0 0 0,-1 0-1,1 0 1,0 0 0,-1 0 0,1 0 0,-1-1 0,1 1 0,-1-1 0,0 1 0,1-1 0,-1 1 0,0-1 0,0 0-1,0 1 1,0-1 0,0 0 0,-1 0 0,2-2 0,-3 2-161,1 1 1,-1 0-1,1 1 0,-1-1 1,0 0-1,1 0 0,-1 0 0,0 0 1,0 0-1,1 1 0,-1-1 1,0 0-1,0 0 0,0 1 1,0-1-1,0 1 0,0-1 1,0 1-1,0 0 0,0-1 0,0 1 1,0 0-1,-1 0 0,1-1 1,0 1-1,0 0 0,0 0 1,0 0-1,0 0 0,0 1 0,0-1 1,-3 1-1,-2-1-122,0 1-1,0 0 1,0 1-1,0 0 1,1 0 0,-1 0-1,0 0 1,1 1 0,0 0-1,-1 0 1,1 0-1,0 1 1,1 0 0,-1 0-1,1 0 1,-5 6-1,5-6 62,0 0-1,1 0 1,0 0-1,0 1 1,0 0-1,0-1 1,1 1-1,0 0 1,0 0-1,0 0 1,1 1-1,-1-1 1,1 0-1,1 1 0,-1-1 1,1 0-1,0 1 1,0 6-1,1-10-11,0 0-1,0-1 1,0 1-1,0-1 1,0 0-1,1 1 1,-1-1-1,0 0 1,1 0-1,-1 1 1,0-1-1,1 0 1,0 0-1,-1-1 1,1 1-1,-1 0 1,1 0-1,0-1 1,0 1-1,-1-1 1,1 0-1,0 1 1,0-1-1,0 0 1,-1 0-1,1 0 1,2-1-1,5 2 122,-1-2 0,0 1-1,0-1 1,0 0 0,8-2-1,-8 0-147,-1-1-1,0 1 1,0-1 0,-1 0-1,1-1 1,-1 1-1,0-1 1,0-1-1,-1 1 1,1-1-1,-1 0 1,-1 0-1,1 0 1,6-13-1,-9 16-134,-1-1-1,1 1 0,-1-1 1,0 1-1,0-1 0,0 1 1,0-1-1,-1 0 0,1 0 0,-1 1 1,0-1-1,0 0 0,-1-7 1,0 8-176,0 0 0,-1 0 0,1 1 0,0-1 0,-1 0 0,1 1 0,-1-1 0,0 1 0,0-1 0,0 1 0,0 0 0,0 0 0,-1 0 0,1 0 0,-1 0 0,1 1 0,-1-1 0,1 1 0,-5-2 0,-9-2-3712,6 4-3438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3107,'0'0'18300,"-9"7"-17248,2-2-874,1 1 0,0-1 1,0 1-1,1 0 1,0 0-1,0 1 0,0-1 1,1 1-1,0 0 1,0 1-1,1-1 1,0 1-1,0-1 0,1 1 1,-1 0-1,2 0 1,-1 0-1,1 12 0,0-4 40,0-7-135,0 1-1,1 0 0,0 0 0,3 19 1,-2-27-79,-1 1 0,1-1 0,0 0 0,0 0 0,-1 0 0,1 0 0,1 0 0,-1 0 0,0 0 0,0-1 0,1 1 0,-1 0 0,1-1 0,-1 1 0,1-1 0,0 1 0,0-1 0,-1 0 0,1 0 0,0 1 0,0-1 0,0-1 0,0 1 0,1 0 0,-1 0 0,0-1 0,3 1 0,18 1-262,1 0-1,29-3 0,15 1-43,-68 0 319,0-1 0,1 1-1,-1 0 1,0 0 0,0 0-1,1 0 1,-1 0 0,0 0-1,0 1 1,1-1 0,-1 0 0,0 0-1,0 0 1,1 0 0,-1 0-1,0 0 1,0 0 0,0 0 0,1 1-1,-1-1 1,0 0 0,0 0-1,0 0 1,1 0 0,-1 1-1,0-1 1,0 0 0,0 0 0,0 0-1,0 1 1,1-1 0,-1 0-1,0 0 1,0 1 0,0-1 0,0 0-1,0 0 1,0 1 0,0-1-1,0 0 1,0 0 0,0 1-1,-7 12 681,-14 8 253,3-9-526,-1 0-1,-39 18 1,50-26-459,-1-1 0,0 0 1,0 0-1,-1-1 0,1 0 0,0-1 1,-1 0-1,1-1 0,-16 0 1,24 0-144,-1-1 0,0 1 1,1 0-1,-1-1 0,1 1 0,-1-1 1,1 1-1,-1-1 0,1 0 1,-1 0-1,1 0 0,0 0 1,-1 0-1,1 0 0,0 0 1,0 0-1,0 0 0,0 0 0,0-1 1,0 1-1,-1-2 0,-5-22-6130,6-1-2858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11371,'0'0'8050,"11"3"-5205,1 1-2020,0-2-1,0 1 0,0-2 0,0 1 0,19-2 1,-28 1-773,0-1 1,0-1 0,0 1-1,0 0 1,0-1 0,1 1-1,-1-1 1,-1 0 0,1 0-1,0-1 1,0 1 0,0 0-1,-1-1 1,1 0 0,0 1 0,-1-1-1,0 0 1,1 0 0,-1-1-1,0 1 1,0 0 0,0-1-1,0 1 1,-1-1 0,1 0-1,-1 1 1,1-1 0,-1 0-1,0 0 1,0 0 0,-1 0-1,2-5 1,-2 8-51,0-1-1,0 0 1,0 0 0,0 0-1,0 0 1,0 0 0,0 0-1,0 1 1,0-1 0,-1 0-1,1 0 1,0 0 0,-1 1-1,1-1 1,0 0 0,-1 0-1,1 1 1,-1-1 0,1 0-1,-1 0 1,0 1 0,1-1-1,-1 1 1,0-1-1,1 1 1,-1-1 0,-1 0-1,-28-6-289,23 7 193,1 0 1,0 0-1,0 1 1,-1 0-1,1 0 1,0 1-1,-11 3 1,13-2 88,-1 0 0,1 0 0,1 0 1,-1 0-1,0 0 0,1 1 0,-1-1 0,1 1 1,0 0-1,1 0 0,-1 1 0,1-1 0,-1 0 1,1 1-1,0-1 0,1 1 0,-1 0 0,1-1 1,0 1-1,0 0 0,1 0 0,-1 6 0,1-10 18,1 1 0,-1-1 0,0 0 0,0 1 0,1-1 0,-1 0 0,1 0 0,-1 0 0,1 1 0,-1-1 0,1 0 0,0 0 0,0 0 0,0 0 0,-1 0 0,1 0 0,0 0 0,0 0 0,0-1 0,0 1 0,0 0 0,1-1 0,-1 1 0,0 0 0,0-1-1,0 1 1,1-1 0,-1 0 0,0 1 0,0-1 0,2 0 0,48 4 349,-43-4-283,29-2-71,1-1-1,-1-2 0,0-1 0,0-2 1,47-17-1,-83 24-5,0 1 1,0-1-1,0 0 0,0 1 1,0-1-1,0 1 0,1 0 1,-1-1-1,0 1 0,0 0 1,0 0-1,0 0 0,0 0 1,1 0-1,-1 0 1,0 0-1,0 0 0,0 0 1,1 0-1,-1 1 0,0-1 1,0 0-1,0 1 0,1 0 1,-10 20 279,6-19-257,1 1-1,-1-1 0,1 0 0,-1 1 0,1-1 0,0 1 0,0-1 0,1 1 0,-1 0 0,0-1 0,1 1 0,0 0 1,-1 0-1,1 3 0,42-5 132,12-10-411,-46 6-384,0 1 0,0 0 1,1 1-1,-1 0 0,16 0 0,-23 1 545,-1 1 0,1-1 0,-1 1 0,1-1 0,-1 0 0,0 1-1,1-1 1,-1 1 0,0-1 0,1 1 0,-1-1 0,0 1 0,0-1 0,1 1 0,-1-1 0,0 1 0,0-1 0,0 1-1,0-1 1,0 1 0,0-1 0,0 1 0,0 0 0,0-1 0,0 1 0,0-1 0,0 1 0,0-1 0,0 1-1,0-1 1,-1 1 0,1 0 0,-5 19-8463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10442,'0'0'3080,"-12"6"-293,4 0-2622,0-1 0,0 1 0,0 0-1,0 0 1,1 1 0,0 0 0,0 1 0,1-1 0,0 1 0,1 1 0,-1-1 0,2 1 0,-1 0 0,1 0 0,0 0 0,1 0 0,0 1-1,-2 11 1,5-19-154,-1 0-1,1 0 1,0 0-1,-1 0 1,1 0-1,0 0 1,0 0-1,0 0 1,1 0-1,-1 0 1,0 0-1,1 0 1,-1 0-1,1 0 0,0-1 1,-1 1-1,1 0 1,0 0-1,0 0 1,0-1-1,0 1 1,1-1-1,-1 1 1,0-1-1,1 1 1,2 1-1,0-2 90,0 1-1,1-1 1,-1-1-1,1 1 1,-1 0-1,1-1 1,-1 0-1,1 0 1,-1 0-1,9-3 1,7-1 3,-1-1 1,1-1-1,-1-1 1,0 0-1,-1-2 1,0 0-1,17-12 1,60-28 456,-95 49-538,1 0 1,-1-1 0,1 1 0,-1 0-1,1-1 1,-1 1 0,1 0-1,-1 0 1,1-1 0,0 1 0,-1 0-1,1 0 1,-1 0 0,1 0 0,0 0-1,-1 0 1,1 0 0,-1 0-1,1 0 1,-1 0 0,1 0 0,0 0-1,-1 1 1,1-1 0,-1 0 0,1 0-1,-1 1 1,1-1 0,-1 0-1,1 1 1,-1-1 0,1 0 0,-1 1-1,1-1 1,-1 1 0,0-1 0,1 1-1,-1-1 1,1 1 0,-1-1-1,0 1 1,1 30 1107,0 4 93,-1-35-1178,0 1 0,0 0 0,0 0-1,1 0 1,-1 0 0,0 0 0,1-1-1,-1 1 1,1 0 0,-1 0-1,1 0 1,-1-1 0,1 1 0,-1 0-1,1-1 1,-1 1 0,1-1 0,0 1-1,0 0 1,-1-1 0,1 0 0,0 1-1,0-1 1,0 1 0,-1-1-1,1 0 1,0 1 0,0-1 0,1 0-1,16 1 104,0-1 0,0-1-1,0-1 1,0 0 0,0-1-1,0-1 1,-1-1 0,20-8-1,-16 6-751,0 1 0,0 0 0,1 2 0,-1 0 0,24 0 0,-44 4 577,0 0 1,1 0-1,-1 1 0,0-1 1,0 0-1,1 1 0,-1-1 1,0 1-1,0-1 1,0 1-1,0-1 0,1 1 1,-1 0-1,0 0 0,0 0 1,0-1-1,-1 1 0,1 0 1,0 0-1,0 0 0,0 1 1,-1-1-1,1 0 1,0 0-1,-1 0 0,1 0 1,-1 1-1,0-1 0,1 0 1,-1 0-1,0 2 0,1-1 49,-1 0-1,1 0 1,-1-1 0,1 1-1,0 0 1,0 0-1,0-1 1,0 1-1,0-1 1,0 1-1,0-1 1,0 1-1,0-1 1,1 0-1,-1 1 1,1-1-1,-1 0 1,1 0-1,-1 0 1,1 0-1,3 1 1,3 0-63,1-1 0,-1 0 0,1 0 0,0 0 0,-1-2 0,17-1 1,24-8-4436,-11-4-1684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8840,'0'0'8654,"-8"2"-6465,2-1-2001,1 1 0,0-1 0,0 1-1,0 0 1,0 1 0,0-1 0,1 1 0,-1 0 0,1 0 0,-1 0 0,1 1 0,0 0 0,0-1 0,1 1 0,-1 1 0,1-1 0,0 0 0,-4 8 0,-9 21 276,1 1 1,2 1-1,2 0 1,1 0-1,1 1 1,2 0-1,2 1 1,1 0-1,2 0 0,1 0 1,6 47-1,0-64-376,0-24 121,3-33 231,-13-236-1267,5 272 223,38 20-2838,-24-13 2913,3 0-254,0 0 1,1-1 0,0 0 0,0-1 0,0-2 0,35 2 0,-44-3 787,0-1 1,0 0 0,0-1 0,0 0 0,0 0 0,0-1 0,-1-1-1,1 1 1,-1-1 0,1 0 0,-1-1 0,0 0 0,0 0 0,-1-1 0,14-11-1,-19 15 194,-1 0 0,0 0 0,1-1-1,-1 1 1,0-1 0,0 1-1,0-1 1,0 1 0,-1-1 0,1 1-1,0-1 1,0 0 0,-1 1-1,1-4 1,-1 4-106,0 1-1,0-1 1,0 1 0,0-1-1,-1 1 1,1-1-1,0 0 1,0 1-1,0 0 1,-1-1 0,1 1-1,0-1 1,-1 1-1,1-1 1,0 1 0,-1 0-1,1-1 1,-1 1-1,1 0 1,-1-1 0,1 1-1,-1 0 1,1-1-1,-1 1 1,1 0 0,-1 0-1,1 0 1,-1 0-1,0-1 1,-2 1 20,-1 0-1,1 0 1,0 0-1,0 0 1,-1 0-1,1 0 1,0 1 0,0 0-1,0 0 1,-1 0-1,1 0 1,0 0-1,1 0 1,-5 3-1,3-2-59,1 0-1,0 1 0,0-1 0,0 1 0,0-1 0,0 1 0,0 0 0,1 0 0,-1 0 0,1 0 0,0 1 0,0-1 0,0 1 0,1-1 0,-1 1 0,1 0 0,0-1 0,0 1 0,0 0 0,0 0 1,1 0-1,-1 0 0,1 6 0,1-9-22,0 0 0,0 1 1,0-1-1,0 0 1,1 0-1,-1 0 0,0 0 1,0 0-1,1 0 0,-1 0 1,0 0-1,1 0 1,-1-1-1,1 1 0,-1-1 1,1 1-1,-1-1 0,1 1 1,0-1-1,-1 0 1,1 0-1,-1 0 0,1 0 1,1 0-1,47-1 655,-43 1-661,18-3-65,0-1 1,-1-1 0,0-2 0,0 0 0,36-17-1,38-11-1089,-98 35 1115,1 0 1,-1 0 0,1-1 0,0 1-1,-1 0 1,1 0 0,0 0 0,-1 0-1,1 0 1,-1 0 0,1 0 0,0 0-1,-1 0 1,1 0 0,0 0 0,-1 0-1,1 0 1,0 0 0,-1 1-1,1-1 1,-1 0 0,1 0 0,-1 1-1,1-1 1,0 1 0,-1-1 0,1 0-1,-1 1 1,0-1 0,1 1 0,-1-1-1,1 1 1,-1-1 0,0 1 0,1-1-1,-1 1 1,0 0 0,1-1-1,-1 1 1,0-1 0,0 1 0,0 0-1,0-1 1,0 1 0,0 0 0,0-1-1,0 1 1,0 0 0,0-1 0,0 1-1,0-1 1,0 1 0,0 0 0,0-1-1,-1 1 1,1 1 0,-1-1 17,1 0 1,0 1-1,0-1 1,0 1 0,0-1-1,0 0 1,0 1-1,0-1 1,1 1-1,-1-1 1,0 0-1,1 1 1,-1-1-1,1 0 1,0 1 0,-1-1-1,1 0 1,0 0-1,0 0 1,-1 0-1,1 0 1,0 1-1,0-2 1,0 1 0,2 1-1,5 1 22,1-1 0,0 0-1,-1 0 1,1-1 0,0 0-1,0 0 1,0-1 0,0-1 0,14-1-1,43 1-1328,-63 2 1277,-1 0 0,1 0 1,-1 0-1,1 0 0,-1 1 0,0-1 0,1 1 1,-1 0-1,0-1 0,0 1 0,0 0 0,0 0 1,0 0-1,-1 1 0,1-1 0,-1 0 0,1 1 1,-1-1-1,0 1 0,0-1 0,0 1 0,0 0 0,0-1 1,-1 1-1,1 0 0,-1 4 0,3 12 227,-1 0-1,-1 32 0,-1-43-94,1 25 533,0-14-431,0-1 0,-2 0 0,0 0 1,-6 31-1,6-45-194,1-1-1,-1 0 1,-1 1 0,1-1 0,0 0 0,-1 0 0,1 0-1,-1 0 1,0 0 0,0 0 0,0 0 0,-1-1-1,1 1 1,-1-1 0,1 0 0,-1 1 0,0-1-1,0 0 1,0-1 0,0 1 0,0 0 0,0-1-1,0 0 1,0 1 0,-1-1 0,1-1 0,-1 1 0,1 0-1,0-1 1,-6 0 0,5 0 17,1 0 0,0 0 0,-1-1 0,1 1-1,-1-1 1,1 0 0,0 0 0,0 0 0,0 0 0,-1-1 0,1 1 0,0-1 0,1 0-1,-1 0 1,0 0 0,0 0 0,1 0 0,-1-1 0,-2-2 0,1-1 3,0 0 0,0 0 1,1-1-1,-1 1 1,1-1-1,1 1 0,-1-1 1,1 0-1,-1-8 0,1 6-31,0 0-1,1 0 0,0 0 0,1-1 0,0 1 0,0 0 1,1 0-1,0 0 0,1 0 0,0 0 0,0 0 1,1 0-1,0 0 0,0 1 0,7-12 0,-5 14 8,1 0 0,-1 0-1,1 1 1,0 0 0,0 0-1,1 0 1,0 1 0,0-1 0,0 2-1,0-1 1,0 1 0,1 0-1,0 1 1,-1 0 0,9-2 0,14 0-208,0 1 1,53 1-1,5 0-4187,-39-4-3103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11115,'-4'5'798,"-36"51"4939,38-52-5551,1-1-1,-1 1 1,1-1 0,-1 1 0,1-1-1,0 1 1,0 0 0,0 0 0,1-1 0,0 1-1,-1 0 1,1 0 0,1 0 0,-1 0-1,1 4 1,0-6-140,0-1 0,0 1 0,0-1 0,0 0 0,1 1 0,-1-1 0,0 0 0,0 0 0,1 0 0,-1 0 0,1 0 0,-1 0-1,1 0 1,0-1 0,-1 1 0,1 0 0,0-1 0,-1 1 0,1-1 0,0 0 0,-1 0 0,1 0 0,0 1 0,3-2 0,52 0 1377,-49 0-1043,16-3-51,1 0 1,-1-2-1,0-1 0,27-11 0,-25 8-309,0 1-1,1 2 1,33-6 0,-59 13-20,-1 0 0,1 0 0,0-1 0,0 1 0,0 0 0,0 0 1,-1 0-1,1 0 0,0 0 0,0 0 0,0 0 0,0 0 0,-1 1 1,1-1-1,0 0 0,0 0 0,0 1 0,-1-1 0,1 0 0,0 1 1,0-1-1,-1 1 0,1-1 0,0 1 0,-1-1 0,1 1 0,-1 0 1,1-1-1,-1 1 0,1 0 0,0 0 0,-1 26-14,-1 1 486,1-27-422,0-1-1,1 1 0,-1 0 1,1 0-1,-1 0 1,0-1-1,1 1 0,-1 0 1,1-1-1,0 1 1,-1 0-1,1-1 0,-1 1 1,1 0-1,0-1 1,0 1-1,-1-1 0,1 0 1,0 1-1,0-1 1,0 0-1,-1 1 0,1-1 1,0 0-1,0 0 1,0 0-1,0 1 0,1-1 1,24 0 238,-1 0 1,1-1-1,-1-2 1,30-6 0,-26 4-386,0 1 0,55-1 1,-7 24 139,-71-18-109,52-4-450,-33-7-2528,-1-10-4306,-11 0-2088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6983,'0'0'11376,"-4"12"-11334,-57 191 1117,51-162-722,2 0 1,2 1 0,-1 56 0,6-94-425,1-1 1,0 1-1,0-1 1,1 1-1,-1-1 1,1 1-1,0-1 0,0 1 1,0-1-1,0 0 1,0 0-1,1 1 1,0-1-1,2 3 1,-3-4 9,1-1 0,0 1 0,0-1 0,0 0 0,0 0 0,0 0 0,0 0 0,1 0 0,-1 0 0,0-1 0,0 1 0,0-1 0,1 1 0,-1-1 0,0 0 0,1 0 0,-1 0 0,0 0 0,1 0 0,-1-1 0,0 1 0,3-1 0,5-2 92,-1 0-1,1-1 0,-1 0 0,0 0 1,0-1-1,0-1 0,-1 1 1,1-1-1,-2 0 0,1-1 1,0 0-1,10-14 0,6-8-22,-1-1 0,19-34 0,69-146-258,-154 304 19,26-62 331,2 0-1,1 1 1,2 1 0,1 0 0,-7 41 0,18-73-178,0-1 0,-1 1 0,1-1 1,0 1-1,0 0 0,0-1 0,0 1 0,1-1 0,-1 1 0,0 0 1,1-1-1,-1 1 0,1-1 0,-1 1 0,1-1 0,0 0 0,-1 1 1,1-1-1,0 1 0,0-1 0,0 0 0,0 0 0,0 0 0,2 2 1,0-2 9,0 1 0,0-1 0,0 1 1,0-1-1,0 0 0,0 0 1,0-1-1,0 1 0,0-1 0,0 1 1,6-1-1,4-1 77,1 0 1,-1-1 0,1 0-1,24-8 1,-2-5-65,0-2-1,-1-1 1,-1-1 0,48-37 0,-81 55-55,-1 0 0,1 1 0,0-1 0,-1 0 0,1 1-1,0-1 1,0 1 0,0-1 0,0 1 0,0-1 0,-1 1 0,1 0 0,0-1 0,0 1 0,0 0 0,0 0 0,0 0 0,0 0 0,0-1 0,0 1 0,0 1-1,0-1 1,2 0 0,-3 1 13,0 0 0,1 0 0,-1 0 0,0-1-1,1 1 1,-1 0 0,0 0 0,0 0 0,0 0-1,0 0 1,0 0 0,0 0 0,0 0 0,0 0-1,-1 0 1,1 0 0,0 0 0,0-1 0,-1 3-1,-27 61 383,21-50 2,6-13-340,1-1 0,-1 1-1,1 0 1,0 0 0,-1 0-1,1 0 1,0-1 0,-1 1-1,1 0 1,0 0 0,0 0-1,0 0 1,0 0 0,0 0-1,0 0 1,0 0 0,0 0 0,0 0-1,0 0 1,0-1 0,0 1-1,1 0 1,-1 0 0,0 0-1,1 0 1,-1 0 0,1-1-1,0 2 1,0-1 1,1-1 1,-1 1-1,1-1 0,-1 1 1,0-1-1,1 0 0,-1 0 1,1 1-1,-1-1 0,1 0 1,-1 0-1,1-1 0,-1 1 1,1 0-1,-1 0 1,2-1-1,70-27 401,-59 22-394,-12 5-23,4-2-134,0 0 0,1 1 0,-1-1 0,1 1 0,-1 0 1,1 1-1,0 0 0,0 0 0,0 0 0,0 1 0,0 0 0,8 1 0,-14 0 99,0 0 0,0 0-1,0 0 1,0 1 0,0-1-1,0 0 1,-1 1 0,1-1-1,0 0 1,-1 1 0,1-1-1,-1 1 1,1-1 0,-1 1-1,0-1 1,0 1 0,1 0-1,-1-1 1,0 1-1,0-1 1,-1 3 0,-3 40 634,3-38-404,1-5-177,0 0 1,0 0 0,-1-1-1,1 1 1,0 0 0,0 0-1,0-1 1,0 1 0,0 0 0,0 0-1,1-1 1,-1 1 0,0 0-1,0 0 1,0-1 0,1 1-1,-1 0 1,0-1 0,1 1-1,-1 0 1,1-1 0,-1 1-1,0 0 1,1-1 0,0 1-1,-1-1 1,1 1 0,-1-1-1,1 1 1,0-1 0,-1 0-1,1 1 1,0-1 0,-1 0-1,1 1 1,1-1 0,1 0 62,1 0 1,-1 0 0,0 0 0,1 0 0,-1-1 0,0 1 0,0-1-1,0 0 1,5-2 0,62-31 726,-33 10-766,-25 15-149,1 0 0,1 1-1,0 0 1,0 1 0,0 1-1,1 0 1,26-7 0,-40 13 72,-1 0 1,1 0 0,-1 0-1,0 0 1,1 0-1,-1 0 1,0 0 0,1 0-1,-1 0 1,1 1-1,-1-1 1,0 0 0,1 0-1,-1 0 1,0 0-1,1 0 1,-1 1 0,0-1-1,0 0 1,1 0-1,-1 1 1,0-1 0,0 0-1,1 0 1,-1 1-1,0-1 1,0 0 0,1 1-1,-1-1 1,0 0 0,0 1-1,0-1 1,0 0-1,0 1 1,0-1 0,0 0-1,0 1 1,0-1-1,0 1 1,0-1 0,0 1-1,-4 24-80,-15 21 122,14-37-280,-7 11-4526,6-15-3304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8168,'0'0'19378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84 14734,'0'0'4788,"-6"-10"-528,-21-32-1612,26 40-2584,0 0-1,-1 0 1,1 0-1,-1 1 1,0-1-1,1 1 1,-1-1-1,0 1 1,0-1-1,0 1 1,0 0-1,0 0 1,0 0-1,0 0 1,-1 1-1,1-1 1,0 0-1,0 1 1,-1 0-1,1-1 0,0 1 1,-1 0-1,1 0 1,0 0-1,-1 1 1,1-1-1,0 0 1,0 1-1,-1 0 1,1-1-1,0 1 1,0 0-1,-3 2 1,-2 1-83,1 0-1,0 0 1,1 0 0,-1 1 0,1 0 0,0 0 0,0 0-1,-7 10 1,8-9-18,0 0-1,0 0 1,0 0 0,1 1-1,0-1 1,0 1 0,0 0-1,1 0 1,0 0 0,1 0-1,-2 8 1,4-14 22,-1-1 0,0 1 0,1 0-1,-1 0 1,1 0 0,-1 0 0,1 0 0,-1 0 0,1-1 0,-1 1 0,1 0 0,0-1 0,0 1 0,-1 0-1,1-1 1,0 1 0,0-1 0,0 1 0,0-1 0,-1 1 0,1-1 0,0 0 0,0 1 0,0-1 0,0 0 0,0 0-1,0 0 1,0 0 0,0 0 0,0 0 0,2 0 0,40 0-227,-33-1 27,48-5-1306,-44 3 1179,0 1 1,0 1-1,0 0 0,0 1 1,25 3-1,-38-3 325,0 1 0,0-1 0,1 1 0,-1-1 0,0 1 0,0 0 0,0 0-1,0-1 1,0 1 0,0 0 0,0 0 0,0 0 0,0 0 0,0 0 0,0 0 0,-1 1 0,1-1 0,0 0 0,-1 0 0,1 0 0,-1 1 0,0-1 0,1 0 0,-1 1 0,0-1 0,0 0 0,1 1 0,-1-1 0,0 0-1,-1 1 1,1-1 0,0 2 0,-1 3 23,0 1 0,0-1-1,0 0 1,-1 0-1,0 0 1,-2 6 0,-11 15 339,-2-1 0,0 0 0,-1-1 0,-2-1 0,0-1 0,-2-1 0,-42 35 0,47-48 86,19-20-219,18-24-530,113-145-1157,-110 153 1508,2 1-1,0 1 0,1 1 1,39-27-1,-64 51-29,2-3 15,0 1 0,1 0 0,-1 0 0,0 0 0,1 0 0,-1 1 0,1-1 0,0 1 0,-1 0 0,1 0 0,7-1 0,-10 5-16,0 0 0,0 0 0,0 0 0,0 0-1,-1 0 1,0 0 0,1 0 0,-1 1 0,0-1 0,0 0 0,-1 0 0,1 0 0,-2 4 0,-19 32 169,19-35-129,-1 0 0,0-1 0,1 1 0,0 0 1,0 1-1,0-1 0,0 0 0,1 0 0,0 1 1,-1 4-1,2-8-15,15-13 117,2-10 68,0 0 0,13-25 0,-23 36-45,-2 1 0,1-1-1,-2-1 1,1 1 0,-2-1-1,1 1 1,1-15 0,-5 25-149,0 1 1,0-1 0,1 0 0,-1 1-1,0-1 1,0 1 0,1-1 0,-1 1 0,1-1-1,-1 1 1,0-1 0,1 1 0,-1-1-1,1 1 1,-1 0 0,1-1 0,-1 1 0,1 0-1,-1-1 1,1 1 0,-1 0 0,1 0-1,-1-1 1,1 1 0,0 0 0,-1 0-1,1 0 1,-1 0 0,1 0 0,0 0 0,-1 0-1,1 0 1,0 0 0,-1 0 0,1 0-1,-1 0 1,1 0 0,0 1 0,-1-1 0,2 0-1,32 12-252,-22-7 142,-1-1-207,85 25-4571,-29-20-4199,-36-8 1638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102 185 4260,'0'0'18113,"-9"-3"-17862,6 2-242,0 0-1,0 0 1,0 1-1,0-1 1,0 1-1,0 0 1,0 0 0,0 0-1,1 0 1,-1 0-1,0 0 1,0 1-1,0 0 1,0-1 0,0 1-1,0 0 1,0 1-1,1-1 1,-1 0-1,1 1 1,-1 0 0,1-1-1,-1 1 1,1 0-1,0 0 1,0 0-1,0 0 1,0 1-1,0-1 1,0 1 0,1-1-1,-1 1 1,1-1-1,0 1 1,0 0-1,0 0 1,0 0 0,0 0-1,0-1 1,1 1-1,0 0 1,-1 5-1,1-8-4,0 1-1,0 0 1,0 0-1,0-1 1,0 1-1,0 0 1,0-1-1,0 1 1,1 0-1,-1-1 1,0 1-1,0 0 1,1-1-1,-1 1 1,0 0-1,1-1 1,-1 1-1,0-1 1,1 1-1,-1-1 1,1 1 0,-1-1-1,1 1 1,-1-1-1,1 1 1,-1-1-1,1 0 1,0 1-1,-1-1 1,1 0-1,0 0 1,-1 1-1,1-1 1,1 0-1,32-1-37,36-22-625,-67 23 583,26-14-265,-21 10 336,1 0-1,-1 0 1,1 1 0,0 0-1,0 0 1,18-2-1,-27 8 120,-1-1 0,1 1 0,-1 0-1,1 0 1,-1-1 0,0 1-1,0-1 1,0 1 0,-3 4 0,-29 50 949,11-23-440,1 0 0,3 2 0,1 0-1,1 1 1,2 0 0,-9 42 0,7-21-550,12-43 358,24-52 42,26-54-105,100-176-551,-125 234-132,2 1 0,1 1 1,1 1-1,1 1 1,51-42-1,-73 67 274,1 0 0,-1 1 0,1 0-1,0 0 1,0 0 0,1 0 0,-1 1-1,0-1 1,1 1 0,7-1 0,-13 3 32,0 0 0,0 0 0,1 0 0,-1 0 0,0 0 0,0 0 0,0 0-1,1 0 1,-1 0 0,0 0 0,0 0 0,0 0 0,0 0 0,1 0 0,-1 0 0,0 0 0,0 0 0,0 0 0,0 0 0,1 0 0,-1 0 0,0 1 0,0-1 0,0 0 0,0 0 0,0 0 0,0 0 0,1 0 0,-1 1 0,0-1 0,0 0 0,0 0 0,0 0 0,0 0 0,0 1 0,0-1 0,0 0 0,0 0 0,0 0 0,0 0 0,0 1 0,0-1 0,0 0 0,0 0 0,0 0 0,0 1 0,-3 12-116,-10 12 81,-11 2 49,20-23 28,-1 0-1,1 0 1,0 0-1,0 1 0,1 0 1,0 0-1,-1 0 1,2 0-1,-1 0 0,0 0 1,1 1-1,0-1 1,-2 11-1,6-13-32,1 0-1,0 0 1,0 0 0,0 0-1,0 0 1,0-1 0,0 0-1,1 1 1,-1-1 0,1 0-1,0-1 1,-1 1 0,7 1-1,6 5-10,-13-7 10,0 0 0,0 1-1,0 0 1,-1 0 0,1-1 0,-1 2-1,1-1 1,-1 0 0,0 0 0,0 1-1,0-1 1,0 1 0,0 0 0,0 0-1,-1-1 1,1 1 0,-1 0 0,0 0-1,1 6 1,-2-6 32,0-1 0,0 1 1,-1-1-1,0 1 0,1-1 0,-1 1 0,0-1 0,0 1 0,0-1 1,-1 0-1,1 0 0,0 0 0,-1 0 0,0 0 0,1 0 0,-1 0 1,0 0-1,0 0 0,0-1 0,0 1 0,0-1 0,0 0 0,-1 1 1,1-1-1,-4 1 0,-5 4 162,0-1 1,-1-1 0,0 0-1,1-1 1,-1 0 0,0 0-1,-1-1 1,1-1 0,0 0-1,-14-1 1,25 0-323,0-1 0,0 1 0,0 0 0,1 0 0,-1-1 0,0 1 0,1 0 0,-1-1 1,0 1-1,1-1 0,-1 1 0,0-1 0,1 1 0,-1-1 0,1 1 0,-1-1 0,1 1 0,-1-1 0,1 0 0,-1 1 0,1-1 1,0 0-1,-1 0 0,1 1 0,0-1 0,0 0 0,-1 0 0,1 1 0,0-1 0,0 0 0,0 0 0,0 0 0,0 0 0,3-19-10157,7 6-3268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12011,'0'0'14521,"9"-3"-13149,4-1-1156,-1-1 0,-1 0 1,1-1-1,16-12 0,-24 16-209,-1 0 0,1-1 0,0 0 0,-1 0 0,0 0 0,0 0 1,0 0-1,0-1 0,0 0 0,-1 1 0,1-1 0,-1 0 0,0 0 0,0 0 0,-1 0 0,1-1 0,-1 1 0,0 0 0,1-8 0,-2 11-25,0 1 1,-1-1-1,1 0 0,0 1 0,-1-1 1,1 0-1,-1 0 0,1 1 0,-1-1 1,1 1-1,-1-1 0,1 1 0,-1-1 0,0 0 1,1 1-1,-1 0 0,0-1 0,1 1 1,-1-1-1,0 1 0,1 0 0,-1 0 1,0-1-1,0 1 0,0 0 0,1 0 0,-1 0 1,0 0-1,0 0 0,0 0 0,1 0 1,-1 0-1,0 0 0,0 0 0,0 1 1,1-1-1,-1 0 0,0 0 0,0 1 0,-1 0 1,-32 13-290,30-9 296,0-1 0,0 1 1,0-1-1,0 1 0,1 0 1,0 0-1,0 1 0,-2 7 0,4-12 10,1 0-1,-1 1 1,1-1-1,0 1 0,-1-1 1,1 1-1,0-1 1,0 1-1,0-1 0,0 0 1,1 1-1,-1-1 1,0 1-1,1-1 0,-1 1 1,0-1-1,1 0 1,0 1-1,-1-1 0,1 0 1,0 1-1,0-1 1,0 0-1,-1 0 0,1 0 1,1 0-1,-1 0 1,0 0-1,0 0 0,0 0 1,0 0-1,1-1 1,-1 1-1,0 0 0,1-1 1,-1 1-1,0-1 1,1 1-1,1-1 0,92 21-194,-72-17 121,-1 0 0,0 1 0,30 12 0,-42-12 395,-10-5-279,0 0 1,0 0-1,0 0 1,0 0 0,0 0-1,0 0 1,0 0-1,0 0 1,0 0 0,0 0-1,0 0 1,0-1 0,0 1-1,0 0 1,0 0-1,0 0 1,0 0 0,0 0-1,0 0 1,0 0-1,0 0 1,1 0 0,-1 0-1,0 0 1,0 0 0,0 0-1,0 0 1,0 0-1,0 0 1,0 0 0,0 0-1,0 0 1,0 0-1,0-1 1,0 1 0,0 0-1,1 0 1,-1 0 0,0 0-1,0 0 1,0 0-1,0 0 1,0 0 0,0 0-1,0 0 1,0 1-1,0-1 1,-1-20 257,0 5-284,2-1 1,0 1-1,0 0 1,2-1-1,0 1 1,1 0-1,0 1 1,1-1 0,1 1-1,8-16 1,-13 29-119,0-1 1,0 1 0,1 0 0,-1 0 0,0 0-1,1 0 1,-1 0 0,1 0 0,-1 1-1,1-1 1,0 1 0,-1-1 0,1 1 0,0-1-1,-1 1 1,1 0 0,0 0 0,-1 0 0,1 0-1,0 0 1,0 0 0,-1 0 0,1 0 0,0 1-1,-1-1 1,1 1 0,0-1 0,-1 1-1,1 0 1,-1 0 0,3 1 0,21 17-5202,-24-18 4476,0 1 0,0-1 0,0 0-1,0 1 1,-1-1 0,1 1 0,0-1 0,-1 1 0,1 0 0,0-1 0,-1 1-1,0-1 1,1 4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10154,'0'0'3779,"62"16"930,-18-5-1731,5 2-1312,3 2-1057,-3 0-513,2-2-1506,-4-5-4579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31 1602,'0'0'9155,"-10"4"-5979,2 0-2903,0 0 0,0 1 1,1 0-1,-1 0 0,1 1 0,0-1 0,1 2 0,-1-1 1,1 1-1,0 0 0,-4 8 0,2-4-154,1 0 1,0 0-1,0 1 0,2 0 1,-1 0-1,1 0 1,1 1-1,1 0 0,-1 0 1,-1 16-1,6-27-37,-1-1 0,0 0 0,1 1 0,-1-1 0,1 0 0,-1 1 0,1-1 0,0 0 0,-1 0 0,1 0 0,0 0 0,0 0 0,0 0 0,0 0 0,0 0 0,0 0 0,0 0 0,0 0 0,0-1 0,0 1 0,0 0 0,1-1 0,-1 1 0,0-1 0,0 1 0,1-1 0,-1 0 0,0 1 0,1-1 0,-1 0 0,0 0 0,1 0 0,-1 0 0,1 0 0,-1 0 0,0 0 0,3-2 0,4 2 258,0-1 0,0 0 0,0-1 1,0 0-1,12-5 0,-3-2-198,0 0-1,-1-2 1,0 1 0,-1-2-1,0 0 1,-1-1 0,-1 0-1,0-1 1,0-1 0,-1 0-1,-1-1 1,11-20 0,-39 66-320,-20 47 147,35-71 123,0 0 0,0 1 0,1-1 0,-1 0 1,1 1-1,1-1 0,-1 0 0,1 1 0,1-1 0,-1 1 0,3 9 1,-2-14-15,0 0 1,0 0 0,0 0 0,1 0 0,-1 0-1,1-1 1,-1 1 0,1-1 0,-1 1 0,1-1-1,0 0 1,0 1 0,0-1 0,0 0 0,0 0-1,0 0 1,0-1 0,0 1 0,0 0 0,0-1-1,1 1 1,-1-1 0,0 0 0,5 0 0,2 1 190,0-1 0,1 0 0,-1 0 0,16-3 0,-15 0-222,0-1 0,-1 0 0,1 0 0,-1-1 1,0 0-1,0 0 0,0-1 0,-1-1 0,0 1 0,0-1 1,9-11-1,-8 9-47,0-1 0,-1-1 0,0 0 0,-1 0 0,0 0 0,-1-1 0,0 0 0,5-17 0,-10 28-5,0-1 1,-1 0 0,1 0-1,-1 1 1,1-1-1,-1 0 1,0 0 0,0 0-1,0 0 1,0 1-1,0-1 1,0 0 0,0 0-1,-1 0 1,1 0 0,-1-2-1,0 3-2,0 1 0,1-1 1,-1 1-1,1 0 0,-1-1 0,0 1 0,1 0 1,-1 0-1,1 0 0,-1-1 0,0 1 0,1 0 0,-1 0 1,0 0-1,1 0 0,-1 0 0,0 0 0,1 0 1,-1 0-1,0 1 0,1-1 0,-1 0 0,0 0 0,1 0 1,-1 1-1,1-1 0,-1 0 0,0 1 0,0-1 0,-4 4-16,-1-1-1,1 1 0,0 0 0,0 0 0,0 1 1,0-1-1,-6 10 0,9-11 24,0-1 0,0 1 0,1-1 0,-1 1 0,1 0 0,-1 0 0,1 0-1,0 0 1,0 0 0,1 0 0,-1 0 0,0 0 0,1 0 0,0 0 0,0 1 0,0-1 0,0 0 0,0 0 0,1 0 0,-1 0 0,1 0 0,0 0 0,2 4 0,-2-5-6,1 1 1,0-1 0,0-1-1,0 1 1,0 0 0,0 0 0,0-1-1,0 1 1,1-1 0,-1 0-1,0 0 1,1 0 0,-1 0-1,1 0 1,-1 0 0,1-1 0,0 1-1,-1-1 1,1 1 0,0-1-1,-1 0 1,1 0 0,0-1 0,-1 1-1,1 0 1,-1-1 0,1 0-1,3-1 1,3-2-43,-1 0 1,0 0-1,0-1 0,-1 0 1,1 0-1,-1-1 0,0 0 1,-1 0-1,1-1 0,-1 0 1,-1 0-1,8-12 0,-12 18 49,4-11 73,-15 13-45,-13 13-15,21-12-14,0 0-1,0 0 1,0 1 0,0-1-1,1 1 1,-1-1 0,1 1-1,-1-1 1,1 1-1,0 0 1,0-1 0,0 1-1,1 0 1,-1 4-1,1-5 2,0-1-1,1 0 0,-1 1 1,1-1-1,-1 0 1,1 1-1,0-1 0,-1 0 1,1 0-1,0 0 0,0 0 1,0 1-1,0-1 0,0 0 1,0-1-1,0 1 1,0 0-1,0 0 0,1 0 1,-1-1-1,0 1 0,0-1 1,1 1-1,-1-1 0,0 1 1,1-1-1,-1 0 1,1 0-1,-1 1 0,3-1 1,89 10 35,-66-8-1,0 1 1,0 1-1,-1 1 1,33 11-1,-50-12 243,-9-5-245,0 1 0,0 0 1,0 0-1,0 0 0,0-1 0,0 1 0,0 0 0,0 0 1,0 0-1,0-1 0,0 1 0,0 0 0,0 0 1,0 0-1,0 0 0,0-1 0,0 1 0,1 0 1,-1 0-1,0 0 0,0-1 0,0 1 0,0 0 1,0 0-1,0 0 0,1 0 0,-1 0 0,0 0 1,0-1-1,0 1 0,0 0 0,1 0 0,-1 0 1,0 0-1,0 0 0,0 0 0,1 0 0,-1 0 1,0 0-1,0 0 0,0 0 0,1 0 0,-1 0 0,0 0 1,0 0-1,0 0 0,1 0 0,-1 0 0,0 0 1,0 0-1,0 0 0,1 0 0,-1 0 0,0 0 1,0 0-1,0 1 0,1-1 0,-3-22-143,8-202-1438,0 229-2363,1 8 882,-2 12-6313,-4-18 1644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10922,'0'0'9321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304 200 15663,'0'0'9390,"-9"-8"-8552,6 4-800,-1 1-1,1-1 0,-1 1 1,0 0-1,0 0 0,0 1 1,-1-1-1,1 1 0,0 0 1,-1 0-1,0 1 1,1-1-1,-1 1 0,0 0 1,0 0-1,0 1 0,1-1 1,-1 1-1,0 0 1,0 0-1,0 1 0,0-1 1,-6 3-1,-3 2-32,0 0-1,0 1 1,1 1-1,0 0 1,0 1 0,1 0-1,-12 11 1,18-15 1,1 0 0,0 1 0,0 0 0,0 0 0,1 0 0,0 0 0,0 1 0,0 0-1,1 0 1,-1 0 0,1 0 0,1 0 0,-1 1 0,1-1 0,0 1 0,1-1 0,-2 10 0,3-15-2,0 0-1,1 1 1,-1-1-1,0 0 1,0 0-1,1 0 1,-1 1-1,0-1 1,1 0-1,-1 0 1,1 0-1,0 0 0,-1 0 1,1 0-1,0 0 1,0 0-1,0 0 1,-1 0-1,1 0 1,0 0-1,0-1 1,0 1-1,0 0 1,2 0-1,1 1 28,0-1 0,0 1-1,0-1 1,0 0-1,0 0 1,0-1 0,8 1-1,2-1 146,-1 0 0,1-2 0,0 1 0,14-5 0,-7 0-94,-1-2 0,1 0 1,-1-2-1,0 0 0,-1-1 1,31-23-1,-24 13-62,0-1 0,-1-1 0,37-46 1,-54 60-34,0 0 1,-1-1-1,-1 0 1,0-1-1,0 0 1,-1 1-1,0-2 1,5-19-1,-9 30 7,-1 1 0,0-1-1,1 0 1,-1 1-1,0-1 1,0 0-1,0 1 1,0-1-1,0 0 1,1 1-1,-1-1 1,0 0-1,-1 0 1,1 1-1,0-1 1,0 0-1,0 1 1,0-1-1,0 0 1,-1 1-1,1-1 1,0 0-1,-1 1 1,1-1-1,0 0 1,-1 1-1,1-1 1,-1 1-1,1-1 1,-1 1 0,1-1-1,-1 1 1,0 0-1,1-1 1,-1 1-1,1-1 1,-1 1-1,0 0 1,1 0-1,-1-1 1,0 1-1,1 0 1,-1 0-1,0 0 1,1 0-1,-1 0 1,0 0-1,0 0 1,-1 0-1,-1 0-16,0 1-1,-1 0 0,1 0 1,0 0-1,0 0 1,0 1-1,0-1 0,0 1 1,-5 3-1,1 1 24,0 1 0,0 1 0,0-1 0,1 1 0,0 0 0,0 1 0,1-1-1,0 1 1,1 0 0,0 0 0,0 1 0,1-1 0,0 1 0,1 0 0,-3 18 0,4-22-87,1 0 0,-1 0 0,1 1-1,0-1 1,1 0 0,-1 0 0,1 0 0,0 0 0,1 0-1,0-1 1,0 1 0,0 0 0,0 0 0,1-1 0,0 0-1,0 1 1,0-1 0,1-1 0,0 1 0,0 0 0,0-1 0,0 0-1,1 0 1,0 0 0,-1 0 0,12 5 0,25 6-4664,4-7-5318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41 6374,'0'0'4324,"9"-5"-806,3 0-2198,-7 2-541,0 1 0,0-1 1,-1 0-1,1 0 0,0 0 0,4-6 1,-19 6 5717,-49 1-6188,42 4-310,-1 1 1,1 1 0,-1 0-1,1 1 1,1 1-1,-1 0 1,1 2-1,0-1 1,0 2-1,-17 13 1,32-21-29,-1 0 1,1 0-1,0 0 1,-1 0-1,1 0 1,0 1-1,0-1 1,0 1-1,0-1 1,0 1-1,0-1 1,0 1-1,0-1 1,0 1-1,1 0 1,-1-1-1,1 1 1,0 0-1,-1 2 1,1-2-40,0-1 1,1 0-1,-1 1 1,1-1-1,-1 1 1,1-1-1,0 0 1,-1 1-1,1-1 1,0 0-1,0 0 1,0 0-1,0 0 1,0 1-1,0-1 1,0 0-1,0-1 0,2 2 1,7 4-401,0 0-1,1-2 1,-1 1-1,21 5 1,-21-7 360,40 11-813,-34-11 685,0 2-1,-1-1 1,0 2 0,0 0 0,24 13 0,-39-18 298,1-1 0,0 0 1,-1 1-1,1-1 0,0 1 1,-1-1-1,1 0 0,0 1 1,-1 0-1,1-1 0,-1 1 1,1-1-1,-1 1 0,1 0 1,-1-1-1,0 1 0,1 0 1,-1-1-1,0 1 0,1 0 1,-1-1-1,0 1 0,0 0 1,0 0-1,0-1 0,0 1 1,0 0-1,0 0 0,0 0 1,0 0-1,-1 0 29,1 1 0,-1-1 0,0 0 0,0 0 0,0 0 0,0 0-1,-1 0 1,1 0 0,0 0 0,0 0 0,0-1 0,-1 1 0,1 0 0,-2 0 0,-51 14 1092,53-15-1173,-22 4-166,0 0-1,1-2 0,-1-1 1,0 0-1,-28-4 1,33-3-2423,12-5-2716,5-2-2852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12684,'0'0'3336,"-11"-1"-314,0 0-2863,0 1 0,0 1 0,1 0 0,-1 0 0,0 1 1,0 0-1,1 1 0,0 0 0,-1 1 0,1 0 0,0 0 0,1 1 0,-1 0 0,-13 12 0,15-11-136,1 0 0,0 1-1,1 0 1,-1 0-1,-8 14 1,14-18 28,-1-1-1,0 1 1,1 0-1,-1-1 1,1 1 0,0 0-1,0 0 1,0 0 0,0 0-1,1 0 1,-1 1-1,1-1 1,0 0 0,0 0-1,0 0 1,0 0-1,1 0 1,-1 1 0,1-1-1,0 0 1,1 4-1,0-5 131,0 0 0,0 0-1,1 0 1,-1 0-1,1 0 1,-1 0-1,1-1 1,0 1-1,-1-1 1,1 0 0,0 0-1,0 0 1,0 0-1,0 0 1,0-1-1,0 1 1,0-1 0,0 0-1,0 0 1,5 0-1,3 0 155,1 0 0,-1-1 0,1-1 0,13-2 0,-17 1-263,0 0 0,0 0 0,0-1-1,-1 0 1,1-1 0,-1 1 0,0-1 0,0-1 0,-1 1 0,1-1-1,-1 0 1,-1-1 0,10-12 0,-11 13-70,0 0 0,-1 0 0,0 0 0,0-1 0,0 1 0,-1-1 0,0 0-1,0 1 1,0-1 0,-1 0 0,0 0 0,-1 0 0,1 0 0,-1 0 0,-1 0 0,1 0 0,-3-9 0,2 14-92,1 0 0,-1 0 0,0 0 0,0 1 0,0-1 0,0 0 0,0 1-1,-1-1 1,1 1 0,0-1 0,-1 1 0,1-1 0,-1 1 0,0 0 0,1 0 0,-1 0 0,0 0 0,0 0 0,1 0 0,-1 1 0,0-1 0,0 0 0,0 1 0,0-1-1,0 1 1,0 0 0,0 0 0,0 0 0,0 0 0,0 0 0,0 0 0,0 0 0,0 1 0,0-1 0,0 1 0,0 0 0,1-1 0,-1 1 0,0 0 0,0 0-1,0 0 1,1 0 0,-1 0 0,1 0 0,-1 1 0,1-1 0,-1 1 0,1-1 0,0 1 0,-1-1 0,1 1 0,0 0 0,-1 3 0,1-2-451,0 1 0,0 0 0,0-1 0,1 1 0,-1 0 1,1-1-1,0 1 0,0 0 0,0-1 0,1 1 0,-1 0 1,1-1-1,0 1 0,0 0 0,2 5 0,17 7-4461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8072,'0'0'14157,"10"49"-12491,5-37-1026,-2-1-448,6 0-31,1-1-738,-5-5-2658,1-1-3363,-9-4-5542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14958,'0'0'11024,"-6"15"-11158,-47 128 1250,6 2 0,-37 204 0,79-292-914,6-57-201,-1 0 0,0 1 0,0-1 0,0 0 0,1 0 0,-1 0 0,0 1 0,0-1 0,0 0 0,1 0 0,-1 0 0,0 0 0,0 0-1,1 0 1,-1 0 0,0 1 0,0-1 0,1 0 0,-1 0 0,0 0 0,1 0 0,-1 0 0,0 0 0,0 0 0,1 0 0,-1 0 0,0-1-1,0 1 1,1 0 0,-1 0 0,0 0 0,0 0 0,1 0 0,-1 0 0,0 0 0,0-1 0,1 1 0,-1 0 0,0 0 0,0 0 0,0-1-1,0 1 1,1 0 0,-1 0 0,0-1 0,17-15 78,0-1 0,21-30 0,4-3-572,-30 37 273,7-8 5,37-33-1,-52 50 194,0 1 1,0 0-1,0 0 0,1 0 1,-1 0-1,1 1 0,-1-1 1,1 1-1,0 1 0,0-1 0,0 0 1,0 1-1,0 0 0,0 1 1,0-1-1,10 1 0,-14 0 8,0 1-1,0 0 1,0 0-1,0 0 1,0 0-1,-1 0 1,1 0-1,0 0 1,-1 0-1,1 0 1,-1 0-1,1 0 1,-1 0-1,1 0 1,-1 1-1,0-1 1,0 0-1,1 0 1,-1 0-1,0 1 1,0-1-1,0 0 1,0 0-1,-1 0 1,1 1-1,0-1 1,0 0-1,-1 2 1,0 1 56,1-1 0,-1 1 0,0 0 0,0-1 0,0 1 0,0-1 0,-1 0 0,-3 6 0,-1-8 804,3-13-477,3-20-304,0 26-43,-2-20-80,1 19 30,1 0 0,-1-1 0,1 1 0,0 0 0,1 0 0,0 0 0,0-1 1,4-11-1,-5 18 13,1 1 1,-1 0-1,1-1 1,0 1-1,-1-1 1,1 1-1,0 0 1,0-1-1,-1 1 1,1 0 0,0 0-1,0 0 1,0 0-1,-1 0 1,1 0-1,0 0 1,0 0-1,-1 0 1,1 0-1,0 0 1,0 0 0,0 0-1,-1 0 1,1 1-1,0-1 1,-1 0-1,1 1 1,0-1-1,0 1 1,31 15 42,-18-9-76,41 7-1311,3-10-4900,-23-4-371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8136,'0'0'9844,"-12"9"-8035,-8 9-1292,0 1-1,1 0 0,2 2 0,0 0 1,1 1-1,1 0 0,0 1 0,2 1 0,-10 26 1,19-38-372,0 0 0,0 0 1,2 1-1,-3 17 0,4-28-131,1 0 0,0 0 0,-1 0 0,1 0 0,0 0 0,0 0 0,1 1 0,-1-1 0,0 0 0,1 0 0,-1 0 0,1 0 0,-1 0 0,1 0 0,0 0 0,0 0 0,0-1 0,0 1 0,0 0 0,0 0 1,1-1-1,-1 1 0,1-1 0,-1 1 0,1-1 0,-1 0 0,1 1 0,0-1 0,0 0 0,0 0 0,-1 0 0,1 0 0,0-1 0,4 2 0,1-1 100,0 0 0,-1-1 1,1 0-1,0 0 0,0-1 1,0 0-1,0 0 0,-1 0 1,1-1-1,-1 0 1,13-5-1,-7 1-60,-1-1 0,1 0 0,-1 0-1,0-1 1,15-15 0,1-5-55,-1-2 1,-1-1-1,22-36 0,-34 48-618,-1-1 0,12-29-1,-51 83-154,10-7 788,1 2-1,-24 57 0,36-74 20,0 1 0,0-1-1,1 1 1,1-1 0,0 1 0,1 0 0,0 0-1,1-1 1,0 1 0,4 19 0,-4-29-215,1 0 1,0 0-1,0 0 1,1 0-1,-1 0 1,1 0-1,-1-1 1,1 1-1,0-1 1,0 1-1,0-1 1,0 0-1,0 1 1,0-1-1,1 0 0,-1-1 1,6 4-1,21 6-5748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93 2915,'0'0'11157,"1"-9"-7570,0-1-3245,0 5 358,0 1 0,-1-1 0,1 1-1,-1-1 1,0 1 0,-1-1 0,1 0 0,-2-5-1,1 8-536,0 1 0,0-1 0,0 1 0,0-1 0,0 0 0,0 1 0,0 0 0,-1-1 0,1 1 0,0 0 0,-1-1 0,1 1 0,-1 0 0,0 0 0,1 0 0,-1 1 0,0-1 0,1 0 0,-1 1-1,0-1 1,0 1 0,0-1 0,0 1 0,0 0 0,1 0 0,-5 0 0,-4 0-134,-1 1-1,1 0 1,0 0-1,0 1 1,0 1 0,0 0-1,0 0 1,1 1-1,-1 0 1,1 1 0,0 0-1,0 0 1,0 1-1,1 0 1,0 0-1,-12 13 1,6-5-50,1 0 1,0 1-1,1 0 0,1 1 1,0 1-1,1-1 0,-14 36 0,20-42 17,0 0 0,2 0 0,-1 0-1,-1 20 1,3-28 2,1-1 0,0 1 0,0 0 0,0 0-1,0 0 1,0-1 0,0 1 0,0 0 0,1 0 0,-1 0 0,1-1 0,-1 1-1,1 0 1,0 0 0,-1-1 0,1 1 0,0-1 0,0 1 0,0-1-1,0 1 1,1-1 0,-1 0 0,0 1 0,1-1 0,-1 0 0,1 0-1,-1 0 1,1 0 0,-1 0 0,1 0 0,0 0 0,-1-1 0,1 1-1,3 0 1,6 0-12,0-1-1,0 0 0,0 0 0,0-1 0,0-1 1,0 0-1,0-1 0,0 0 0,-1 0 0,0-1 1,1 0-1,-1-1 0,-1 0 0,1-1 0,-1 0 1,0 0-1,0-1 0,11-12 0,-5 6-39,-1-2 0,0 0 0,-1-1 0,-1 0 0,0 0 0,-2-2 0,0 1-1,-1-1 1,11-28 0,-19 42 48,1-1 1,-1 1-1,0 0 0,0-1 0,0 1 0,-1-1 0,1 1 1,-1-1-1,0 1 0,-2-9 0,2 12 1,0 1 0,-1 0 0,1 0-1,0-1 1,-1 1 0,1 0 0,0 0-1,-1 0 1,1 0 0,-1-1 0,1 1-1,0 0 1,-1 0 0,1 0 0,-1 0 0,1 0-1,0 0 1,-1 0 0,1 0 0,-1 0-1,1 0 1,-1 0 0,1 0 0,0 1-1,-1-1 1,1 0 0,0 0 0,-1 0 0,1 0-1,-1 1 1,1-1 0,0 0 0,0 0-1,-1 1 1,1-1 0,0 0 0,-1 1-1,1-1 1,0 0 0,0 1 0,-1-1 0,1 0-1,0 1 1,0-1 0,0 0 0,0 1-1,0-1 1,-1 1 0,-12 18-150,9-8 135,0 0 0,1 0 1,0 0-1,1 1 0,0-1 0,1 1 0,0-1 0,1 1 0,0-1 1,0 1-1,4 13 0,-3-20 20,0 0-1,0 1 1,1-1 0,-1 0-1,1 0 1,1 0 0,-1-1 0,1 1-1,0-1 1,0 1 0,0-1-1,0 0 1,1 0 0,0 0 0,-1 0-1,2-1 1,-1 0 0,0 1 0,1-2-1,-1 1 1,1 0 0,0-1-1,0 0 1,0 0 0,9 2 0,-1-2 9,0 0 0,0 0 0,1-2 0,-1 1 0,0-2 0,1 0 0,-1 0 0,0-1 1,0-1-1,19-6 0,-24 6-4,0 0 0,-1 0 0,1-1 0,-1 0 0,0 0 0,0 0 1,-1-1-1,1 0 0,-1-1 0,0 1 0,0-1 0,-1 0 0,0-1 0,0 1 1,0-1-1,-1 0 0,0 0 0,4-8 0,-7 11 8,0 0 0,0 0 0,0 0 0,-1 0 0,0 0 0,1 0 0,-1 0 0,0 0 0,-1 0 0,0-6 0,0 9-14,1 0 0,0 0 0,0 0 0,-1 0 0,1 1 0,0-1 1,-1 0-1,1 0 0,-1 0 0,1 1 0,-1-1 0,1 0 0,-1 1 0,0-1 1,1 0-1,-1 1 0,0-1 0,1 1 0,-1-1 0,0 1 0,0-1 0,0 1 0,1 0 1,-1-1-1,0 1 0,0 0 0,0 0 0,0 0 0,0-1 0,0 1 0,1 0 1,-1 0-1,0 0 0,0 0 0,0 1 0,0-1 0,0 0 0,0 0 0,0 0 1,1 1-1,-1-1 0,0 0 0,0 1 0,0-1 0,1 1 0,-1-1 0,0 1 1,0 0-1,1-1 0,-1 1 0,1-1 0,-2 2 0,-2 3-2,-1 0 0,1 0 0,-1 0 0,1 1-1,1 0 1,-1 0 0,1 0 0,0 0 0,1 0 0,-1 0-1,1 1 1,1-1 0,-1 1 0,1 0 0,0 0 0,0-1 0,1 1-1,0 0 1,0 0 0,1-1 0,1 10 0,0-13 5,-1 0 1,0-1-1,1 0 1,0 1-1,-1-1 0,1 0 1,0 0-1,0 0 1,0 0-1,0 0 1,1 0-1,-1-1 0,0 1 1,1-1-1,-1 1 1,1-1-1,0 0 1,-1 0-1,1 0 0,0-1 1,0 1-1,-1-1 1,1 1-1,0-1 1,0 0-1,3 0 0,5 0 6,0 0 0,0 0 0,0-1-1,0 0 1,16-5 0,-19 3-14,0 1 1,-1-1-1,1-1 1,-1 0-1,0 0 1,0 0-1,0-1 1,-1 0-1,1 0 1,-1 0-1,0-1 0,-1 0 1,8-11-1,-10 14 70,-1-1 0,0 1 0,0-1 0,0 0-1,-1 1 1,1-1 0,-1 0 0,0 0-1,0 0 1,0 0 0,-1 0 0,0 0 0,1-1-1,-1 1 1,-1 0 0,1 0 0,0 0 0,-1 0-1,0 0 1,0 0 0,0 0 0,-1 0 0,1 0-1,-1 1 1,0-1 0,0 1 0,0-1-1,-4-4 1,-54-50 1287,103 60-1693,-11 2-156,46 7-2032,2-5-3368,-24-6-2478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13965,'0'0'10698,"6"68"-9833,-14-35-128,-3 6-353,-4 1-96,2 4-191,0 0-65,7-2 32,2-1-96,4-7-1666,0-9-1857,15-9-4645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71 11179,'0'0'3357,"3"-9"754,11-29-481,-13 37-3481,-1 1-1,0-1 0,0 0 1,0 1-1,1-1 1,-1 0-1,0 1 1,0-1-1,0 1 0,0-1 1,0 0-1,0 0 1,0 1-1,0-1 1,0 1-1,0-1 1,-1 0-1,1 1 0,0-1 1,0 0-1,-1 1 1,1-1-1,0 1 1,-1-1-1,1 0 0,0 1 1,-1-1-1,1 1 1,-1-1-1,0 0 1,-22-3 1055,-25 14-1287,18 1 91,0 2 1,-38 23-1,54-27-13,0 0 0,0 0 0,1 2-1,0-1 1,1 2 0,-16 18 0,27-29-12,0 0 1,0 0-1,0 1 0,0-1 0,1 0 0,-1 0 0,0 0 1,1 0-1,-1 1 0,1-1 0,-1 0 0,1 1 1,0-1-1,0 0 0,0 1 0,-1-1 0,1 0 0,0 1 1,1 1-1,-1-3-5,1 1 0,-1 0 0,1 0 0,-1 0 0,1 0 0,-1-1 0,1 1 0,0 0-1,-1 0 1,1-1 0,0 1 0,0-1 0,0 1 0,-1-1 0,1 1 0,0-1 0,0 1 0,0-1 0,0 0 0,1 1 0,7 1-119,1-1 0,-1 0 0,0 0 0,15-1 0,-13 0 118,44-2-420,-37 0 356,-1 1 1,1 1-1,0 1 1,-1 0-1,1 1 1,-1 1-1,0 0 0,21 8 1,-36-10 92,-1-1 1,1 1-1,0 0 1,-1 0-1,1 0 0,0 0 1,-1 0-1,1 0 1,-1 0-1,0 0 1,1 1-1,-1-1 0,0 1 1,0-1-1,0 1 1,0-1-1,0 1 1,0 0-1,0-1 0,-1 1 1,1 0-1,-1 0 1,1-1-1,-1 1 0,0 0 1,1 0-1,-1 0 1,0 0-1,0 0 1,0-1-1,0 1 0,-1 0 1,1 0-1,-1 0 1,1 0-1,-1-1 1,1 1-1,-1 0 0,0 0 1,0-1-1,0 1 1,0-1-1,-2 3 1,-2 4 204,-1-1 1,0 0-1,0-1 1,0 1-1,-1-1 1,0 0 0,-12 7-1,10-7-118,-1 0 0,0 0 0,0-1 0,-1 0 0,1-1 0,-1 0 0,0-1 0,0 0 0,0-1 0,-1 0 0,-17 0 0,28-2-173,0 0 1,0 0-1,-1 0 1,1 0-1,0 0 0,0-1 1,0 1-1,0-1 1,-1 1-1,1-1 1,0 1-1,0-1 0,0 1 1,0-1-1,0 0 1,0 0-1,0 0 1,0 1-1,1-1 0,-1 0 1,0 0-1,0 0 1,1 0-1,-1 0 1,1 0-1,-1-1 1,1 1-1,-1 0 0,1 0 1,-1-3-1,0-40-10506,6 15-2770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26 389 14510,'0'0'6769,"-3"8"-5371,2-6-1284,-4 11 194,1 0 0,1 0 0,0 0 0,-1 14 0,3-25-285,1 0 1,-1 1 0,1-1-1,0 1 1,0-1 0,0 0-1,0 1 1,0-1 0,1 0-1,-1 1 1,1-1 0,-1 0 0,1 1-1,0-1 1,0 0 0,0 0-1,0 0 1,1 0 0,-1 0-1,0 0 1,1 0 0,-1 0-1,1 0 1,0-1 0,0 1 0,-1-1-1,1 1 1,0-1 0,0 0-1,0 0 1,1 0 0,-1 0-1,0 0 1,3 1 0,4-1 53,-1-1 1,1 0 0,-1 0-1,1-1 1,0 0-1,-1 0 1,0-1 0,1 0-1,-1 0 1,0-1-1,0 0 1,0-1 0,-1 0-1,1 0 1,-1 0-1,0-1 1,0 0-1,0-1 1,8-8 0,2-3-73,0 0 1,-2-1-1,0-1 1,-2 0 0,23-41-1,-27 41-8,-1 0 1,-1-1-1,0 0 0,7-40 0,-12 48 4,0 0 0,-1-1 0,-1 1 0,0 0 0,0-1-1,-1 1 1,-1 0 0,0 0 0,-6-21 0,7 30-6,0 0 0,0 0 0,0 0 0,0 1 0,-1-1 1,1 0-1,-1 1 0,1-1 0,-1 1 0,0 0 0,0-1 0,0 1 0,0 0 0,-1 0 0,1 0 0,0 0 1,-1 1-1,1-1 0,-1 1 0,0-1 0,1 1 0,-1 0 0,0 0 0,0 0 0,0 1 0,0-1 1,0 1-1,0-1 0,0 1 0,0 0 0,0 0 0,0 0 0,0 1 0,0-1 0,0 1 0,0-1 1,0 1-1,1 0 0,-6 2 0,-2 2-15,-1 1 0,1 0 1,0 0-1,0 1 0,1 0 0,0 1 1,0 0-1,-13 15 0,17-17 14,-14 16-26,-28 44 0,44-60 25,-1 0 0,1 1 0,0-1 1,0 1-1,1-1 0,-1 1 0,2 0 0,-1 0 1,1 0-1,0 0 0,0 0 0,1 0 1,0 8-1,1-14 5,0 1 0,-1 0-1,1 0 1,0-1 0,0 1 0,0 0 0,0-1 0,1 1 0,-1-1-1,0 1 1,1-1 0,-1 0 0,1 0 0,-1 1 0,1-1 0,-1 0-1,1 0 1,0-1 0,0 1 0,0 0 0,-1 0 0,1-1 0,0 1-1,0-1 1,0 0 0,3 1 0,59 3-108,-54-4 75,52 0-214,52 1-438,-103 0 611,1 1-1,0 0 0,0 0 1,-1 1-1,1 1 1,-1 0-1,12 6 1,-21-9 80,0 0-1,0 0 1,0 1 0,0-1 0,0 1 0,0-1-1,-1 1 1,1-1 0,-1 1 0,1 0 0,-1 0 0,1 0-1,-1 0 1,0 0 0,0 0 0,0 0 0,0 0-1,-1 0 1,1 1 0,0-1 0,-1 0 0,0 0-1,1 1 1,-1-1 0,0 0 0,0 1 0,0-1 0,-1 0-1,0 4 1,-2 6 64,0 0 1,-1-1-1,-1 0 0,-9 19 0,-7 19-454,24-47-3538,12-5 1335,3-10-2327,2-4-2857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 11851,'0'0'8670,"-9"-3"-6012,6 1-2594,0 1 0,0 0 0,0 0 1,0 0-1,0 1 0,-1-1 0,1 1 0,0-1 0,0 1 0,-1 0 0,1 1 0,0-1 0,0 0 0,-1 1 0,1 0 0,0 0 0,0 0 0,0 0 0,0 0 0,0 1 1,0-1-1,0 1 0,1 0 0,-1 0 0,0 0 0,1 0 0,0 0 0,-1 0 0,1 1 0,0-1 0,-2 4 0,-3 2 23,1 1 0,-1 0 0,2 0 0,-10 19 0,13-24-47,0 0 0,1 0 0,-1 0 0,1 0 0,0 0 0,0 0-1,1 0 1,-1 0 0,1 1 0,0-1 0,0 0 0,0 0 0,1 0-1,-1 1 1,3 7 0,-1-11-5,-1 1-1,0-1 1,1 0-1,-1 1 1,1-1-1,-1 0 0,1 0 1,0 0-1,-1 0 1,1 0-1,0 0 1,0 0-1,0-1 1,0 1-1,-1-1 1,1 1-1,0-1 1,0 0-1,0 0 0,0 0 1,0 0-1,0 0 1,4-1-1,48-8 847,-40 3-791,-1-1-1,1 0 0,-1-1 0,-1-1 0,0 0 0,0 0 0,18-20 0,-7 5-138,-1-2 0,25-38 0,-39 50 17,-14 19-57,-16 22-9,16-14 137,1 0-1,0 0 0,1 0 0,0 0 0,1 1 0,0 0 1,0 18-1,2-29-122,1 0 1,0-1-1,0 1 0,0 0 1,0 0-1,1 0 0,-1 0 1,1 0-1,-1 0 1,1 0-1,0-1 0,0 1 1,1 0-1,-1-1 1,0 1-1,1-1 0,0 1 1,-1-1-1,1 0 0,0 0 1,0 1-1,1-2 1,-1 1-1,0 0 0,1 0 1,-1-1-1,1 1 1,-1-1-1,1 1 0,-1-1 1,1 0-1,0 0 0,0-1 1,0 1-1,0-1 1,0 1-1,-1-1 0,1 0 1,0 0-1,3 0 1,-1 0-773,1 0 1,-1-1 0,0 1 0,0-1 0,0 0 0,0 0 0,0-1 0,0 0 0,0 1-1,6-5 1,23-16-9400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14542,'0'0'7255,"-11"13"-5237,9-10-1920,-11 11 380,2 0 0,-1 1 0,2 0-1,0 1 1,1 0 0,-9 23 0,16-34-411,-7 17 161,2 1 0,0 0 1,1 0-1,2 0 1,0 1-1,0 32 0,4-54-227,0 0 0,0-1 0,1 1 0,-1 0 1,0 0-1,1-1 0,0 1 0,-1 0 0,1-1 0,0 1 0,0-1 0,0 1 0,0-1 0,0 1 0,0-1 0,0 0 0,1 0 0,-1 1 0,0-1 0,1 0 0,-1 0 0,3 1 0,1 0-8,0 0 0,0 0 0,0 0 0,0-1 0,0 1 0,0-1 0,9 0 0,5 0-17,0-1 0,0-1 0,25-5 0,0-7 9,-37 10 1,0 1 1,1-1-1,-1 1 1,1 1 0,13-2-1,-25 5-23,-1 0 1,1 0-1,0 0 0,0 1 0,0 0 1,0 0-1,-4 4 0,-3 1 43,-29 15 22,29-17-20,-1 0 0,1 1-1,1 0 1,-1 1 0,-15 15 0,27-22 27,1-1 1,0 1-1,0 0 0,0-1 1,0 1-1,0-1 1,0 0-1,0 1 1,0-1-1,0 0 1,0 0-1,0 0 1,3-1-1,47-5 293,1-2 1,-2-3-1,64-20 0,-102 27-403,0 1-479,0-1 0,0-1 0,0 0 0,20-11 0,-33 16 367,1 0 0,0-1 0,-1 1-1,1 0 1,-1-1 0,1 1 0,-1-1 0,1 1 0,-1-1 0,1 1 0,-1-1 0,0 1-1,1-1 1,-1 1 0,0-1 0,1 0 0,-1 1 0,0-1 0,0 1 0,1-1-1,-1 0 1,0 1 0,0-1 0,0 0 0,0 1 0,0-1 0,0 0 0,0 1 0,0-1-1,0 0 1,0 1 0,-1-1 0,1 0 0,0 1 0,0-1 0,0 0 0,-1 1-1,1-1 1,0 1 0,-1-1 0,1 1 0,-1-1 0,1 1 0,-1-1 0,1 1-1,-1-1 1,1 1 0,-1-1 0,1 1 0,-1 0 0,1-1 0,-1 1 0,0 0 0,1 0-1,-1-1 1,0 1 0,0 0 0,-23-12-7409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11915,'0'0'7720,"64"-13"-5286,-28 12-320,9 1-577,0 0-384,2 0-928,-5 0-161,-10 3-609,-8 0-1505,-9-3-2146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12364,'0'0'10217,"62"0"-10153,-45 0-256,0 0-2114,0 0-3427,-4 0-4421</inkml:trace>
  <inkml:trace contextRef="#ctx0" brushRef="#br0" timeOffset="1">193 0 10090,'0'0'15566,"0"53"-15406,4-49-736,2-4-3396,3-2-9288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10314,'0'0'8739,"8"1"-6422,1 0-2003,0-1 1,0 1-1,0-2 1,0 0 0,1 0-1,-1 0 1,0-1 0,-1 0-1,1-1 1,0 0-1,-1-1 1,1 0 0,-1 0-1,0 0 1,10-9 0,-17 13-310,55-42 232,-54 40-239,1-1-1,0 1 1,-1-1 0,0 0-1,0 0 1,1 0 0,-2 0-1,1 0 1,0-1 0,-1 1-1,1 0 1,-1-1 0,0 1-1,0-1 1,0 0 0,0-4 0,-7 7-85,0 0 1,0 0 0,0 0 0,0 1 0,0 0 0,-1 0 0,-10 3 0,9 0 145,0 0 0,1 0 1,-1 1-1,1 0 0,0 1 1,0 0-1,0 0 0,-10 10 1,18-16 36,1 0-1,-1 0 1,0 0 0,1 0 0,-1 1 0,1-1-1,-1 0 1,1 1 0,-1-1 0,1 1 0,-1-1 0,1 1-1,0 0 1,-1 0 0,1 0 0,0 0 0,-1 0 0,1 0-1,2 1 1,-3-1-69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12684,'-9'1'4863,"-2"2"-4088,-1 0 0,0 1-1,1 0 1,0 1 0,0 0-1,-15 9 1,19-10-438,0 1 0,0 0-1,0 0 1,0 0 0,1 1 0,0 0 0,0 0 0,1 1 0,0 0-1,0 0 1,-5 8 0,10-14-331,-1 0 0,0 0 0,1 0 0,0 0 0,-1 0 0,1 0 0,-1 0 0,1 0 0,0 0 0,0 0 1,0 1-1,-1-1 0,1 0 0,0 0 0,0 0 0,1 0 0,-1 0 0,0 0 0,0 0 0,0 0 0,1 0 0,-1 0 0,1 0 0,-1 0 0,1 0 0,-1 0 0,1 0 0,0 2 0,1-2 5,0 0 0,0 0 0,-1 0 0,1-1 0,0 1 0,0 0 0,0-1 0,0 1 0,0-1 1,0 0-1,0 1 0,0-1 0,0 0 0,3 0 0,3-1 24,1 0 0,-1 0 1,0 0-1,1-1 0,-1-1 0,13-4 0,-5-2-152,-1-1 0,1 0-1,-2-2 1,1 1-1,-2-1 1,0-1-1,17-21 1,-34 41 60,-1 0 0,1 0 1,1 0-1,-1 1 0,1 0 0,0 0 0,1 0 1,0 0-1,0 0 0,0 16 0,2-23-4,1 0-1,-1 0 1,1 0-1,-1 0 0,1-1 1,0 1-1,0 0 1,-1-1-1,1 1 1,0 0-1,0-1 0,0 1 1,0-1-1,-1 1 1,1-1-1,0 1 1,0-1-1,0 0 0,0 0 1,0 1-1,0-1 1,0 0-1,0 0 0,0 0 1,0 0-1,0 0 1,0 0-1,0 0 1,2-1-1,34-4-2842,-28 2 1358,-1-1-1,0 0 1,0-1 0,-1 0-1,10-8 1,9-10-5687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6790,'8'1'1430,"-1"0"-1,1-1 0,0 0 0,0 0 0,0-1 1,0 0-1,8-2 0,-2-1-528,0-1 0,0 0-1,16-9 1,-3 0-580,-1-2 0,45-37 0,-68 51-308,42-40 377,-43 39-299,0 0-1,0 0 1,0 0-1,0 0 1,0 0-1,-1-1 1,1 1-1,-1-1 1,0 1-1,0-1 1,0 1-1,-1-1 1,1-7-1,-1 10-74,0 0 0,-1 0 0,1 1-1,-1-1 1,1 0 0,-1 0-1,0 1 1,1-1 0,-1 0-1,0 1 1,1-1 0,-1 1-1,0-1 1,0 1 0,1-1 0,-1 1-1,0-1 1,0 1 0,0 0-1,0-1 1,0 1 0,0 0-1,1 0 1,-1 0 0,0 0-1,0 0 1,0 0 0,0 0 0,0 0-1,0 0 1,0 0 0,0 0-1,0 1 1,1-1 0,-1 0-1,-2 1 1,-34 10-47,23-2 14,1 0 0,0 1 0,-22 21 0,30-26 41,0 1-1,0-1 1,0 1 0,0 0-1,1 1 1,0-1 0,0 1-1,1 0 1,0 0 0,-3 8 0,6-14-19,0 0 0,0 1 0,0-1 0,0 0 0,0 0 0,0 0 0,1 0 0,-1 0 0,0 1 1,1-1-1,-1 0 0,0 0 0,1 0 0,-1 0 0,1 0 0,0 0 0,-1 0 0,1 0 1,0-1-1,0 1 0,-1 0 0,1 0 0,0 0 0,0-1 0,0 1 0,0 0 0,0-1 1,0 1-1,0-1 0,0 1 0,0-1 0,0 0 0,0 1 0,0-1 0,1 0 0,-1 0 1,0 0-1,0 0 0,0 0 0,0 0 0,0 0 0,2 0 0,58-4 48,-56 3-37,88-18 23,-69 13-39,-1 1 1,1 0 0,0 2-1,0 1 1,39 1-1,-62 2 37,0 0 0,0-1 0,1 1 0,-1 0-1,0 0 1,0 0 0,0 0 0,0 0-1,-1 0 1,1 0 0,0 1 0,0-1 0,-1 0-1,1 0 1,-1 1 0,1-1 0,-1 0-1,1 0 1,-1 1 0,0-1 0,1 1-1,-1-1 1,0 0 0,0 1 0,0-1 0,-1 3-1,2-2 153,-1 1 0,0 0 0,0 0-1,0-1 1,-1 1 0,1 0 0,0 0-1,-1-1 1,0 1 0,0 0 0,0-1-1,0 1 1,-2 2 0,4-45 601,4-150-539,-5 179-203,0 10 11,9 7-134,66 46-2350,-17-28-2981,-21-14-1823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13549,'0'0'8440,"-7"11"-7127,1 0-997,0 1-1,0 0 1,1-1-1,1 2 1,0-1-1,1 0 1,0 1-1,1 0 1,-1 18-1,3-29-279,-1 0 0,1 0 0,0 0 0,0 0 0,1 0-1,-1 0 1,0 0 0,1 0 0,-1 0 0,1 0 0,-1 0 0,1 0 0,0 0 0,0-1 0,0 1 0,1 2-1,0-3-14,0 0 0,0 0 0,1 0 0,-1 0 0,0 0 0,0-1 0,0 1-1,1-1 1,-1 1 0,0-1 0,0 0 0,1 0 0,-1 0 0,3 0 0,11-1 81,-1 0 1,1-1-1,-1-1 1,0-1-1,0 0 1,28-11-1,83-49-132,-74 35 90,-51 29-45,-1-1 0,0 1 0,0 0 0,1-1 1,-1 1-1,0 0 0,1-1 0,-1 1 0,1 0 0,-1-1 0,0 1 0,1 0 1,-1 0-1,1 0 0,-1-1 0,1 1 0,-1 0 0,1 0 0,-1 0 0,0 0 1,1 0-1,-1 0 0,1 0 0,-1 0 0,1 0 0,-1 0 0,1 0 0,-1 0 1,1 0-1,-1 0 0,1 1 0,-1-1 0,1 0 0,-1 0 0,0 0 0,1 1 1,-1-1-1,1 0 0,-1 1 0,0-1 0,1 0 0,-1 1 0,0-1 1,1 0-1,-1 1 0,0-1 0,0 1 0,1-1 0,-1 0 0,0 1 0,0-1 1,0 1-1,-4 30 725,0-11-430,10-19-265,1 0 0,-1 0 0,0 0 0,1-1 0,-1 0 0,12-2 0,-1 0-92,0-1-1,26-9 0,-29 7-89,0 1 0,1 1 0,-1 1 1,23-2-1,-37 4 138,1 0 1,-1 0-1,1 0 1,-1 0-1,1 1 1,-1-1-1,0 0 1,1 0-1,-1 1 1,1-1-1,-1 0 1,0 1-1,1-1 1,-1 0-1,0 1 1,1-1-1,-1 0 1,0 1-1,0-1 1,1 1-1,-1-1 1,0 0-1,0 1 1,0-1-1,0 1 1,0-1-1,0 1 1,1-1-1,-1 1 1,0-1-1,0 1 1,0-1-1,-1 1 1,1-1-1,0 1 1,0-1-1,0 0 1,0 1-1,0-1 1,0 1-1,-1-1 1,1 1-1,-1 0 6,1-1 0,0 1 0,0 0 0,-1-1 0,1 1 0,0 0 0,0-1 0,0 1 0,0 0 0,0-1-1,0 1 1,0 0 0,0-1 0,0 1 0,0 0 0,0-1 0,0 1 0,1-1 0,-1 1 0,0 0 0,0-1 0,1 1 0,-1-1-1,0 1 1,1 0 0,-1-1 0,0 1 0,1-1 0,-1 1 0,1-1 0,-1 0 0,1 1 0,-1-1 0,1 1 0,0-1-1,-1 0 1,1 1 0,-1-1 0,1 0 0,0 0 0,-1 0 0,1 1 0,0-1 0,-1 0 0,1 0 0,0 0 0,12-1-48,-1 0-1,1-2 1,-1 1 0,0-1 0,0-1 0,0 0 0,18-9 0,-14 6-355,0 1 0,31-8 0,-47 14 407,1 0-1,0 0 0,-1 0 0,1 1 1,-1-1-1,1 0 0,-1 1 0,1-1 0,-1 0 1,1 1-1,-1-1 0,1 1 0,-1-1 0,1 1 1,-1-1-1,0 1 0,1-1 0,-1 1 0,0-1 1,0 1-1,1 0 0,-1-1 0,0 1 0,0-1 1,0 1-1,0 0 0,0-1 0,0 1 1,0 0-1,0-1 0,0 1 0,0-1 0,0 1 1,0 0-1,0-1 0,0 1 0,0 0 0,-1-1 1,1 1-1,0-1 0,-1 2 0,-6 28 501,-4 22-986,17-56-5253,1-11-822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10378,'0'0'15759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13196,'0'0'10891,"0"54"-9450,0-22-96,0 0-480,0 5-480,-4-6-161,4 0-96,0-8-160,0 0-32,4-7-833,-2-5-512,2-4-545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1057,'0'0'20563,"66"-6"-18641,-28 6-160,3 0-129,6 0-576,2 0-608,4 0-321,-6 0-64,-7 0-64,-10 0-608,-11 0-866,-13 0-1120</inkml:trace>
  <inkml:trace contextRef="#ctx0" brushRef="#br0" timeOffset="1">72 163 11691,'0'0'14798,"71"9"-12748,-33-9-737,7 0-672,2-4-449,-3 0-160,-3 3-64,-9 1-673,-5 0-1088,-12 0-1731,-11 0-2113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9385,'0'0'12972,"53"5"-10730,-23-9-961,6-3-736,5 1-545,-3 1-769,1 1-1761,-7-3-3396,2 2-5733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8904,'0'0'11446,"2"-10"-9119,-2 6-2174,1 0 0,0 0 0,0 0-1,0 0 1,0 0 0,0 1-1,1-1 1,0 0 0,0 1 0,0-1-1,0 1 1,1-1 0,-1 1-1,1 0 1,0 0 0,0 0 0,0 1-1,0-1 1,0 1 0,0-1-1,1 1 1,-1 0 0,1 1 0,0-1-1,0 0 1,-1 1 0,9-2 0,-4 1-122,0 1 0,0 0 1,0 0-1,0 0 0,10 1 1,-17 0-28,0 1 0,1-1 0,-1 0 0,1 0 0,-1 0 0,0 1 0,1-1 1,-1 1-1,0-1 0,1 1 0,-1-1 0,0 1 0,0 0 0,1-1 0,-1 1 1,0 0-1,0 0 0,0 0 0,0 0 0,0 0 0,0 0 0,0 1 0,-1-1 0,1 0 1,0 0-1,-1 0 0,1 1 0,-1-1 0,1 0 0,-1 1 0,1-1 0,-1 1 0,0-1 1,0 0-1,0 4 0,0 1 185,0 1 0,0-1 0,-1 1-1,0 0 1,0-1 0,-1 0 0,0 1 0,0-1 0,0 0 0,-1 0 0,0 0 0,-6 10-1,9-16 474,12-33 625,-3-27-964,-8 55-271,-1 1 0,0 0 1,0-1-1,0 1 0,-1 0 1,0 0-1,1-1 0,-2 1 0,1 0 1,0 0-1,-4-7 0,0 6 3,4 2-5,13 5-32,260 31-2506,-228-26 2119,-33 4 476,-11-10-87,0 0 0,-1 0 0,1 0 0,0 0 0,0 0 0,-1-1 0,1 1 0,0 0 0,-1 0 1,1 0-1,-1 0 0,0 0 0,1 0 0,-1-1 0,1 1 0,-1 0 0,0-1 0,0 1 0,-1 0 0,1 1 20,-39 38 348,38-37-385,-1-1 0,1 1-1,0 0 1,0 0 0,0 1 0,0-1 0,1 0-1,0 1 1,-1-1 0,1 0 0,0 1 0,-1 7 0,5-11 3,-1 1 1,1 0 0,-1-1-1,1 1 1,-1-1 0,1 0-1,-1 0 1,1 0 0,-1 0-1,1 0 1,4-2 0,8-2-66,0-1-1,0 0 1,-1-2 0,0 0 0,0 0 0,0-1 0,-1-1 0,-1 0 0,1-1 0,-1 0-1,-1-1 1,0 0 0,14-19 0,-39 46-333,11-11 386,-1 0-1,1 1 0,0-1 0,0 1 1,-3 10-1,4-11 10,1 1-1,0-1 1,0 0 0,0 1 0,1-1 0,-1 1 0,1-1 0,1 1 0,-1-1-1,1 1 1,0-1 0,2 8 0,-1-10 2,-1-1-1,1 1 1,-1-1-1,1 0 1,0 0-1,0 0 1,0 0-1,0 0 1,0 0-1,0-1 1,0 1-1,1-1 1,-1 1-1,1-1 1,-1 0-1,1 0 1,0 0-1,-1 0 1,1 0-1,0-1 1,-1 1-1,1-1 1,0 0 0,0 0-1,5 0 1,0 0 12,0 0 0,0-1 0,0 0 0,0 0 0,0-1 0,-1 0 0,1 0 0,-1-1 0,1 0 0,-1 0 0,0-1 0,0 0 0,0 0 1,11-10-1,-13 10-2,-1 0 1,1-1 0,-1 0 0,-1 0-1,1 0 1,-1 0 0,0-1 0,0 1-1,0-1 1,-1 0 0,0 1 0,0-1-1,0 0 1,-1-1 0,0 1 0,0 0-1,0 0 1,-1 0 0,-1-13 0,1 16-7,-1 0 0,0 0-1,0 0 1,0 0 0,0 0 0,-1 0 0,1 1 0,-1-1 0,0 0 0,1 1 0,-1-1 0,-1 1-1,1-1 1,0 1 0,0 0 0,-1 0 0,1 0 0,-1 0 0,0 1 0,1-1 0,-1 1 0,0-1-1,0 1 1,0 0 0,0 0 0,0 0 0,0 1 0,-1-1 0,1 1 0,0 0 0,0 0 0,0 0-1,0 0 1,-1 0 0,-2 1 0,6-1-10,-1 0 1,1 0-1,-1 1 0,1-1 0,0 0 0,-1 0 1,1 0-1,-1 1 0,1-1 0,0 0 1,-1 0-1,1 1 0,0-1 0,-1 0 0,1 1 1,0-1-1,0 0 0,-1 1 0,1-1 0,0 0 1,0 1-1,-1-1 0,1 1 0,0-1 1,0 0-1,0 1 0,0-1 0,0 1 0,0-1 1,0 1-1,0-1 0,0 1 0,0-1 1,0 0-1,0 1 0,0-1 0,0 1 0,0-1 1,0 1-1,0-1 0,1 0 0,-1 1 1,0-1-1,0 1 0,0-1 0,1 1 0,14 19-106,-6-14-269,1 0-1,-1 0 1,2 0-1,14 5 1,47 9-5477,-27-12-1034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238 111 8456,'0'-14'6191,"0"9"-4267,1-1 0,-1 0-1,-1 0 1,1 1 0,-1-1-1,-2-8 1,2 13-1798,0-1 0,1 1 0,-1-1 0,0 1-1,0-1 1,0 1 0,0 0 0,0-1 0,-1 1 0,1 0 0,0 0 0,0 0 0,-1 0 0,1 0 0,-1 0-1,1 0 1,-1 0 0,1 1 0,-1-1 0,0 1 0,1-1 0,-1 1 0,0-1 0,1 1 0,-1 0 0,-3 0-1,-4 0-132,0 1-1,0 0 0,0 1 1,0 0-1,1 0 0,-1 1 1,0 0-1,1 1 0,0-1 0,0 2 1,0-1-1,0 1 0,1 0 1,-1 1-1,2 0 0,-1 0 0,0 0 1,1 1-1,0 0 0,1 0 1,0 1-1,0-1 0,0 1 0,1 0 1,0 1-1,-3 9 0,7-16 10,-1 0 0,1 0 0,0 0-1,-1-1 1,1 1 0,0 0 0,0 0 0,0 0-1,1 0 1,-1 0 0,0 0 0,1-1 0,-1 1-1,1 0 1,-1 0 0,1-1 0,0 1 0,0 0-1,0-1 1,0 1 0,0-1 0,0 1 0,0-1-1,3 2 1,-1 0 0,1-1-1,-1 0 1,1 1 0,0-2 0,0 1-1,0 0 1,0-1 0,0 0-1,0 0 1,7 1 0,5-1-3,0 0 0,0 0 0,1-2 0,30-4 0,-32 1-50,-1 0 0,1-1 0,-1 0 0,0-1 0,-1-1 0,15-8 1,-24 12 12,1 1 1,0-1-1,-1 0 1,0 0-1,0-1 1,0 1 0,0-1-1,0 0 1,-1 0-1,0 0 1,1-1-1,-2 1 1,1-1 0,0 1-1,-1-1 1,0 0-1,0 0 1,0 0-1,-1 0 1,1-8 0,-2 13 28,0-1 1,0 1-1,-1-1 1,1 1-1,0-1 1,-1 1 0,1-1-1,0 1 1,-1-1-1,1 1 1,-1 0-1,1-1 1,-1 1 0,1 0-1,-1-1 1,1 1-1,-1 0 1,1 0-1,-1-1 1,1 1 0,-1 0-1,1 0 1,-1 0-1,1 0 1,-1 0-1,0 0 1,1 0 0,-1 0-1,1 0 1,-1 0-1,1 0 1,-1 0-1,0 0 1,1 0 0,-1 1-1,1-1 1,-1 0-1,1 0 1,-1 1 0,1-1-1,-1 0 1,0 1-1,-25 12-205,-6 28 162,30-39 60,1 1 0,-1-1 0,1 1 0,0-1 0,0 1 0,0 0 0,0 0 0,0 0-1,0 0 1,1 0 0,0-1 0,-1 1 0,1 0 0,0 0 0,1 4 0,0-6-3,-1 0 0,1 1 1,0-1-1,0 0 0,0 0 0,0-1 1,0 1-1,0 0 0,0 0 0,0 0 1,0 0-1,0-1 0,0 1 0,0-1 1,1 1-1,-1-1 0,0 1 1,1-1-1,-1 0 0,0 1 0,0-1 1,1 0-1,-1 0 0,2 0 0,40 1 101,-32-2-82,15 0-89,1-2-1,46-10 0,-16 2-254,-63 13 188,-7 1 1029,12-4-870,1 0-1,-1 1 0,0-1 1,1 1-1,-1-1 0,1 0 1,-1 1-1,1-1 1,0 0-1,-1 0 0,1 1 1,0-1-1,-1 0 0,1 0 1,0 0-1,0 0 1,0 1-1,0-1 0,0 0 1,0 0-1,0 0 0,0 0 1,0-1-1,-1-48 71,0 25-126,0 1 1,5-30-1,-4 53 5,0 1 0,0-1 0,1 1 1,-1 0-1,0-1 0,1 1 0,-1 0 0,0-1 0,1 1 1,-1 0-1,0-1 0,1 1 0,-1 0 0,1 0 0,-1-1 1,0 1-1,1 0 0,-1 0 0,1 0 0,-1 0 0,1 0 1,-1-1-1,1 1 0,-1 0 0,1 0 0,-1 0 1,1 0-1,-1 1 0,1-1 0,-1 0 0,1 0 0,-1 0 1,0 0-1,1 0 0,-1 0 0,1 1 0,0-1 0,20 8-1577,-19-7 1396,17 7-3822,0-1 0,38 9 0,-16-10-4909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11627,'0'0'11189,"-7"13"-9934,-7 22-102,1 0 0,2 0 0,-13 73 0,18-74-601,0-1-250,1 1-1,1 0 1,2-1 0,2 37 0,0-69-298,1 0 0,-1 0 1,0 0-1,0 0 0,0 1 0,1-1 1,-1 0-1,0 0 0,1 0 0,-1 0 1,1 0-1,0-1 0,-1 1 1,1 0-1,0 0 0,-1 0 0,1 0 1,0-1-1,0 1 0,0 0 0,0-1 1,-1 1-1,1 0 0,0-1 1,0 1-1,2-1 0,-1 1 12,1 0 1,0-1-1,0 1 1,0-1-1,0 0 0,0 0 1,-1 0-1,1-1 0,0 1 1,3-1-1,2-1 12,-1 0 0,1-1 0,-1 0 0,0 0 0,0 0 0,13-9 0,-11 2-123,0 0 0,0 0 0,-1-1 0,0 0 0,-1 0 0,0-1 1,0 0-1,7-21 0,-14 35 91,0 0 1,0 1-1,1-1 1,-1 0-1,1 1 1,-1-1-1,1 0 1,0 0-1,0 0 1,0 1-1,0-1 1,0 0-1,0 0 1,1-1-1,-1 1 1,1 0-1,-1 0 1,1-1 0,2 3-1,0-1 13,1 0 0,0 0 1,0 0-1,0-1 0,0 0 0,1 0 1,8 3-1,7-1 53,0-1-1,0-1 1,25 0 0,-23-1-39,-1-2 1,1 0-1,0-2 0,25-6 1,-39 7-25,-1 0 0,0-1 1,0 0-1,0 0 0,0-1 1,-1 0-1,1 0 0,-1-1 1,0 0-1,0 0 0,-1-1 1,0 0-1,0 0 0,8-10 0,-11 9-351,-12 15 208,-11 19 101,18-25 54,1 0-1,1 0 1,-1 0 0,0 0-1,0 0 1,1 0-1,-1 0 1,1 0 0,0 0-1,-1 0 1,1 1-1,0-1 1,0 0-1,0 0 1,1 0 0,-1 0-1,0 0 1,1 0-1,0 0 1,-1 0 0,1 0-1,0 0 1,0 0-1,0 0 1,0 0-1,0 0 1,1-1 0,-1 1-1,0 0 1,1-1-1,-1 1 1,1-1 0,0 0-1,-1 0 1,1 1-1,0-1 1,0 0-1,0 0 1,0-1 0,2 2-1,9 1 20,-1-1 0,1 0-1,0-1 1,0 0-1,21-2 1,4 1-81,-35 0 24,0 0 1,0 0 0,1 0-1,-1 0 1,0 1 0,0-1-1,0 1 1,0 0 0,0 0-1,0 0 1,0 1 0,0-1-1,-1 1 1,1-1 0,0 1-1,-1 0 1,1 0 0,-1 0-1,0 1 1,1-1 0,-1 0-1,2 5 1,-2-2 0,0 0-1,0 1 1,-1-1-1,0 1 1,0 0-1,-1-1 1,1 1-1,-1 0 1,0-1-1,-1 1 1,-1 10-1,-1-2 34,0-1 1,-1 0-1,0 0 0,-1-1 0,-1 1 1,-6 11-1,-49 74 667,38-63 0,8-18-244,15-17-421,0 0 1,0 0-1,-1 0 0,1 0 1,0 1-1,0-1 1,-1 0-1,1 0 1,0 0-1,0 0 1,-1 0-1,1 0 1,0 0-1,0 0 1,-1 0-1,1-1 1,0 1-1,0 0 1,-1 0-1,1 0 1,0 0-1,0 0 1,0 0-1,-1 0 1,1-1-1,0 1 1,0 0-1,0 0 1,-1 0-1,1 0 1,0-1-1,0 1 1,0 0-1,0 0 0,0 0 1,-1-1-1,1 1 1,0 0-1,0-1 1,-5-39 410,3 15-507,-6-26-82,3 0 0,3-94 0,2 142 151,1-1 0,-1 1-1,0 0 1,1 0 0,0 0 0,0 0-1,0 1 1,0-1 0,0 0 0,1 0-1,-1 0 1,1 1 0,0-1-1,-1 1 1,1 0 0,0-1 0,1 1-1,-1 0 1,0 0 0,1 0 0,-1 0-1,1 1 1,-1-1 0,1 1 0,5-3-1,5 0-965,0 1 0,0 0 0,0 0 0,25 0 0,11-3-5915,-5-3-1562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12460,'0'0'7639,"-10"-2"-4345,-33-5-1234,41 7-1982,0 0-1,0 0 1,-1 1-1,1 0 1,0-1-1,0 1 1,0 0-1,0 0 1,0 0-1,0 0 0,0 0 1,0 1-1,0-1 1,0 0-1,1 1 1,-1 0-1,1-1 1,-1 1-1,1 0 1,-1 0-1,1 0 0,0 0 1,0 0-1,0 0 1,0 0-1,0 0 1,1 0-1,-1 0 1,1 1-1,-1 3 1,0-2-85,0-1 0,0 1 1,0 0-1,1 0 1,0 0-1,0 0 0,0 0 1,0 0-1,1 0 1,-1 0-1,1 0 0,0 0 1,0 0-1,1-1 1,2 8-1,2-6-21,0 0 0,0 0 0,0 0 0,0-1 1,1 1-1,0-2 0,12 6 0,-13-6 14,-1-1 1,1 1 0,-1 0-1,1 0 1,-1 0-1,0 1 1,0 0-1,-1 0 1,1 0-1,-1 0 1,7 9 0,-11-12 20,0 0 1,0-1 0,1 1 0,-1-1 0,0 1 0,0 0 0,0-1 0,0 1 0,0-1 0,0 1 0,0 0 0,0-1 0,0 1 0,0 0-1,-1-1 1,1 1 0,0-1 0,0 1 0,0-1 0,-1 1 0,1 0 0,0-1 0,-1 1 0,1-1 0,-1 1 0,1-1 0,0 1 0,-1-1 0,1 0-1,-1 1 1,1-1 0,-1 0 0,1 1 0,-1-1 0,0 0 0,1 1 0,-1-1 0,1 0 0,-2 0 0,-28 10 557,24-8-438,-98 22 651,59-21-6681,33-3-1811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 2787,'0'0'12203,"-10"10"-10473,5-5-1590,-5 5 468,0 0 0,1 1 1,1 0-1,-1 0 1,-6 14-1,13-21-545,0 0-1,0 0 1,1 0-1,-1 0 1,1 0 0,0 0-1,0 0 1,0 0-1,1 1 1,0-1-1,0 0 1,0 1-1,0-1 1,0 0 0,1 0-1,0 0 1,0 1-1,0-1 1,0 0-1,1 0 1,0 0 0,0-1-1,0 1 1,4 6-1,33 41 306,-15-22-1316,-2 2 1,20 34-1,-37-56 877,-1-1 1,0 1-1,0 0 0,-1 0 1,0 1-1,-1-1 0,0 1 1,0-1-1,-1 1 0,0 0 1,-1-1-1,0 1 0,-1 10 1,0-16 260,-1 1 0,1-1 0,-1 0 0,0 0 0,0 0 0,0 0 0,-1 0 0,1 0 0,-1 0 0,0-1 0,0 1 0,0-1 0,-1 0 0,1 0 0,-1 0 0,1-1 0,-1 1-1,-8 3 2,9-4-104,1-1 1,-1 0 0,1 0-1,0 0 1,-1 0 0,0-1 0,1 1-1,-1-1 1,1 1 0,-1-1 0,0 0-1,1 0 1,-1 0 0,0 0 0,1-1-1,-1 1 1,1-1 0,-1 1-1,1-1 1,-1 0 0,1 0 0,-1 0-1,1 0 1,0-1 0,-1 1 0,1-1-1,0 1 1,0-1 0,0 0 0,0 0-1,0 1 1,1-1 0,-3-3 0,0-2-173,0 1 1,1-1-1,-1 0 1,1 0 0,1 0-1,-1-1 1,1 1-1,1-1 1,-1 1 0,1-1-1,1 1 1,-1-1-1,1 0 1,1 1 0,1-13-1,0 10 4,1 1-1,0 0 1,0-1-1,1 1 1,0 1 0,1-1-1,0 0 1,0 1-1,1 0 1,0 1-1,12-14 1,22-15 301,81-56 0,-84 66 109,-1-1 0,-2-2 0,44-45 0,-77 73-294,1-1 0,0 1 0,-1-1 0,1 1 0,-1-1 0,0 0 0,0 1 0,1-1 0,-1 0 0,0 0 0,0 0 0,-1 0 0,1 0 0,0 0 0,-1 0 0,1 0 0,-1 0 0,0 0 0,0-1-1,0 1 1,0 0 0,0 0 0,0-3 0,-2 3-2,1 1 1,-1-1-1,0 1 0,1 0 0,-1 0 0,0 0 0,0 0 0,0 0 0,0 0 0,0 0 0,0 0 1,0 1-1,0-1 0,0 1 0,0 0 0,0-1 0,0 1 0,0 0 0,0 0 0,0 1 1,0-1-1,-1 0 0,-1 1 0,-7 1-34,0 0 1,0 1-1,0 1 0,0-1 1,1 2-1,0-1 0,0 2 1,0-1-1,0 1 0,1 1 1,-12 10-1,15-13 3,1 1-1,0 0 1,0 1 0,1-1-1,0 1 1,-1 0 0,2 0-1,-6 12 1,7-14-16,1-1 0,0 1 0,0-1 0,0 1 0,1 0 0,-1 0 0,1-1 0,0 1 0,0 0 0,0 0 0,1-1-1,-1 1 1,1 0 0,0 0 0,0-1 0,0 1 0,3 4 0,-2-5-203,0 0-1,1 1 0,0-1 1,0 0-1,0 0 0,0 0 0,0-1 1,1 1-1,-1-1 0,1 0 1,0 0-1,-1 0 0,1 0 1,0-1-1,0 1 0,0-1 1,7 1-1,42 6-5548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94 12876,'0'0'12076,"-9"10"-11964,3-5-107,1 0 0,0 0 0,1 1 0,-1 0 0,1-1 0,0 2 0,1-1 0,-1 0 0,1 1 0,1 0 0,-1-1 0,1 1 0,0 0 0,1 0 0,-2 14 0,2-18-1,1 1 0,0 0 1,0 0-1,0-1 1,1 1-1,-1 0 0,1 0 1,0-1-1,0 1 0,0 0 1,0-1-1,1 1 0,3 5 1,-3-7 17,0 0 0,0 0 0,1 0 0,-1-1 0,1 1 0,-1-1 1,1 0-1,0 1 0,0-1 0,-1 0 0,1-1 0,0 1 0,0-1 0,0 1 1,0-1-1,0 0 0,5 0 0,3 0 82,0-1 0,0 0 0,-1-1 0,1 0 0,-1 0 0,1-1 1,-1 0-1,0-1 0,0-1 0,10-5 0,-13 6-85,0 0 0,-1 0 0,1-1 0,-1 0 0,0 0 0,0-1 0,-1 0 0,1 0 0,-1 0 0,0 0 0,-1-1 0,0 0 0,0 0 1,4-9-1,-12 29-47,0 0 1,1 0 0,1 0-1,0 0 1,1 1 0,0-1 0,1 0-1,2 16 1,-1-27 82,0 0 1,0 0-1,0 0 0,1 0 1,-1 0-1,0-1 0,1 1 0,-1 0 1,1-1-1,0 1 0,-1-1 1,1 1-1,0-1 0,0 0 1,0 0-1,0 0 0,0 0 0,0 0 1,1 0-1,-1-1 0,0 1 1,0-1-1,0 1 0,1-1 1,-1 0-1,0 0 0,1 0 0,3 0 1,1 0 142,1-1 0,-1 0 0,1 0-1,-1 0 1,1-1 0,-1 0 0,11-4 0,-10 1-157,1 1 0,-1-2 0,-1 1-1,1-1 1,-1 0 0,0 0 0,0-1 0,-1 0 0,0 0-1,7-10 1,-10 12-37,0 0 0,0 0 1,0-1-1,-1 1 0,1-1 0,-2 0 0,1 1 0,0-1 0,-1 0 0,0 0 0,-1 0 1,1 0-1,-1 0 0,0 0 0,0 0 0,-1 0 0,-1-6 0,2 11-9,-1 0 0,1 0-1,0 0 1,0 1 0,-1-1-1,1 0 1,0 0 0,-1 0-1,1 1 1,-1-1 0,1 0 0,-1 0-1,0 1 1,1-1 0,-1 1-1,0-1 1,1 0 0,-1 1-1,0-1 1,0 1 0,1 0 0,-1-1-1,0 1 1,0 0 0,0-1-1,0 1 1,1 0 0,-1 0-1,0 0 1,0-1 0,0 1 0,0 0-1,0 0 1,0 1 0,0-1-1,1 0 1,-1 0 0,0 0-1,0 0 1,0 1 0,0-1-1,-1 1 1,0 0-12,-1 0 0,1 0-1,0 1 1,-1-1 0,1 1 0,0-1-1,0 1 1,0 0 0,0-1-1,0 1 1,1 0 0,-1 0 0,-1 3-1,1-3 15,1 1-1,0-1 1,0 1-1,0-1 0,0 1 1,0 0-1,0-1 1,0 1-1,1 0 0,0-1 1,-1 1-1,1 0 1,0 0-1,0 0 0,1-1 1,-1 1-1,1 0 1,-1-1-1,1 1 0,0 0 1,1 3-1,0-4 6,0 1-1,0-1 1,0 0 0,1 0-1,-1 1 1,1-1 0,-1-1-1,1 1 1,0 0-1,0-1 1,-1 1 0,1-1-1,0 0 1,0 0-1,5 1 1,12 2 17,0-2 1,0 0-1,1-1 0,29-3 1,-47 2-21,6-1 5,1 0 0,-1 0 1,0-1-1,0 0 0,0-1 0,-1 0 0,1 0 0,-1-1 1,11-7-1,-15 10-16,-1-1 0,0-1 1,0 1-1,0 0 0,0-1 1,0 0-1,0 1 0,-1-1 0,1 0 1,-1-1-1,0 1 0,0 0 1,0-1-1,0 1 0,-1-1 1,0 1-1,1-1 0,-1 0 0,0 1 1,-1-1-1,1 0 0,-1 0 1,1 0-1,-1-6 0,-1 9 3,1-1-1,-1 0 0,1 0 0,-1 1 1,0-1-1,0 0 0,0 1 0,0-1 1,0 1-1,0-1 0,0 1 1,0 0-1,0-1 0,-1 1 0,1 0 1,-1 0-1,1 0 0,-1 0 1,1 0-1,-1 0 0,1 0 0,-1 0 1,0 1-1,0-1 0,1 1 0,-1-1 1,0 1-1,0 0 0,1 0 1,-1 0-1,0 0 0,0 0 0,0 0 1,0 0-1,-2 1 0,-2-1-28,0 1-1,1 0 1,-1 0-1,0 0 1,0 1-1,1 0 0,-1 0 1,1 0-1,0 1 1,-6 3-1,-28 31-80,37-35 113,1 0 1,-1 0 0,1 0 0,0 0-1,0 0 1,0 1 0,0-1 0,0 0-1,0 0 1,1 1 0,-1-1 0,1 0-1,-1 1 1,1-1 0,0 1 0,0-1 0,0 0-1,0 1 1,0-1 0,2 5 0,-1-6-1,0 1 0,0-1 1,0 1-1,1-1 0,-1 0 1,1 1-1,-1-1 0,1 0 1,-1 0-1,1 0 0,-1 0 1,1 0-1,0 0 0,0-1 1,-1 1-1,1-1 0,0 1 1,0-1-1,0 0 0,2 1 1,46 4-114,-41-4 111,53-1-60,-45-1 37,-1 1-1,1 0 1,-1 1-1,0 1 1,1 1-1,24 7 1,-36-8 45,-5-2 0,1 1-1,0-1 1,-1 0-1,1 1 1,0-1 0,-1 0-1,1 0 1,0 1 0,-1-1-1,1 0 1,0 0-1,0 0 1,-1 0 0,1 0-1,0 0 1,0 0-1,0 0 1,-1 0 0,1 0-1,0 0 1,-1 0-1,1-1 1,0 1 0,0 0-1,-1 0 1,1-1-1,0 1 1,-1-1 0,1 1-1,-1-1 1,1 1 0,0-1-1,-1 1 1,1-2-1,5-1-39,7-8-894,1-1 0,-2 0 0,1 0 1,19-28-1,-12 11-4273,24-45 0,-19 25-1747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3908,'0'0'4479,"-5"10"-1671,-10 18-1225,2 1 0,1 0 1,1 1-1,2 0 0,0 1 1,3 0-1,0 0 1,2 1-1,0 43 0,5-68-1534,0-1-1,0 1 0,0-1 0,1 0 1,0 1-1,1-1 0,-1 0 1,1 0-1,0-1 0,1 1 1,-1 0-1,1-1 0,0 0 0,1 0 1,-1 0-1,1-1 0,0 1 1,0-1-1,0 0 0,7 4 1,-11-8-147,-1 0 0,0 1 0,0-1 0,1 1 0,-1-1 0,0 0 0,1 1 0,-1-1 0,1 0 0,-1 0 0,0 1 1,1-1-1,-1 0 0,1 0 0,-1 0 0,1 1 0,-1-1 0,0 0 0,1 0 0,-1 0 0,1 0 0,-1 0 0,1 0 1,-1 0-1,1 0 0,-1 0 0,1 0 0,-1 0 0,1 0 0,-1 0 0,1-1 0,-1 1 0,0 0 0,1-1 1,-3-15-2250,-17-24 65,3 19 2682,-1 1-1,-36-32 1,32 32 1710,-35-43-1,54 62-1968,1-1 0,0 0 0,-1 1 0,1-1 0,0 0 0,0 0 0,0 0 0,0 1-1,0-1 1,1 0 0,-1 0 0,1 0 0,-1-1 0,1 1 0,0 0 0,-1 0 0,1 0 0,0 0-1,1-3 1,-1 4-93,1 0 0,0-1 0,0 1 0,0 0 0,0 0 0,0 0-1,0 0 1,0 0 0,0 0 0,0 0 0,0 0 0,0 0 0,1 1 0,-1-1-1,0 0 1,0 1 0,1-1 0,-1 1 0,1-1 0,2 1 0,10-2-100,0 0 0,0 1 1,0 1-1,21 2 0,-23-1 64,52 6-1852,14-1-5310,-30-5-3745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174 234 9065,'0'0'3576,"7"-9"-191,-7 8-3360,6-7 875,-1 0-1,0 0 1,0 0 0,-1-1 0,7-17 0,-10 24-772,-1 0 0,1-1 0,-1 1 0,0 0 0,1 0 0,-1-1 0,0 1 1,0 0-1,0 0 0,-1-1 0,1 1 0,-1 0 0,1 0 0,-1-1 0,1 1 1,-1 0-1,0 0 0,0 0 0,0 0 0,-1 0 0,1 0 0,0 0 0,-1 1 1,1-1-1,-1 0 0,1 1 0,-1-1 0,0 1 0,0-1 0,0 1 0,0 0 1,0 0-1,0 0 0,0 0 0,0 0 0,-4 0 0,-2-2-90,0 1 1,0 1-1,0 0 1,0 0-1,0 0 0,0 1 1,-1 0-1,1 1 0,0 0 1,0 0-1,-14 4 0,18-4-46,1 0 0,-1 0 0,1 0 0,0 0 0,-1 1 0,1-1-1,0 1 1,0 0 0,0 0 0,0 0 0,0 1 0,1-1 0,-1 1-1,1-1 1,-1 1 0,1 0 0,0 0 0,0 0 0,0 0 0,0 0-1,1 0 1,-1 1 0,1-1 0,0 0 0,0 1 0,0-1 0,0 1-1,0 5 1,2-8 7,-1 0 0,1 0 0,-1 0-1,1 0 1,-1 0 0,1-1 0,-1 1-1,1 0 1,-1 0 0,1-1-1,0 1 1,0 0 0,-1-1 0,1 1-1,0-1 1,0 1 0,0-1 0,0 1-1,-1-1 1,1 0 0,0 1 0,0-1-1,0 0 1,0 0 0,0 0 0,0 0-1,1 1 1,40 3 0,-20-2-59,-15-1 16,1 1 0,-1 0 0,0 1 0,1-1 0,-1 1 0,-1 1 0,1-1 0,0 1 0,-1 1 0,0-1-1,0 1 1,0 0 0,0 0 0,-1 1 0,0-1 0,0 1 0,0 0 0,-1 1 0,0-1 0,3 8 0,-3-5 59,-1 0 1,0 0-1,0 0 1,-1 1-1,-1-1 1,1 1-1,-2-1 0,1 1 1,-1 0-1,-1-1 1,1 1-1,-2-1 1,1 1-1,-1-1 1,-6 17-1,3-15 143,0 0-1,0-1 0,-1 0 0,0 0 1,-1 0-1,0-1 0,-17 17 0,20-21-76,0-1-1,-1 0 1,1 0-1,-1-1 1,0 1-1,0-1 1,0 0-1,0-1 1,0 1-1,-1-1 0,0 0 1,1 0-1,-1-1 1,0 1-1,0-1 1,1-1-1,-11 1 1,14-2-97,0 1 1,0-1 0,1 0-1,-1 0 1,0 0-1,0-1 1,0 1-1,1 0 1,-1-1 0,1 1-1,-1-1 1,1 1-1,0-1 1,-1 0-1,1 1 1,0-1 0,0 0-1,0 0 1,1 0-1,-1 0 1,0 0-1,1 0 1,-1 0 0,1 0-1,-1 0 1,1 0-1,0 0 1,0-1-1,0 1 1,0 0 0,1-2-1,-1-7-267,0 0-1,1 1 1,1-1-1,4-19 1,-2 20 179,0 0 0,1 0 0,1 0 1,-1 0-1,1 1 0,1 0 1,0 1-1,0-1 0,1 1 0,0 1 1,0-1-1,15-9 0,13-7 95,76-36-1,-36 20-85,-73 39 90,18-11-64,0-1 1,-1 0 0,25-23-1,-42 33 71,1 0-1,0 0 0,-1-1 0,0 1 0,0-1 0,0 0 0,0 0 0,-1 0 0,0 0 1,1 0-1,-1 0 0,-1-1 0,1 1 0,-1-1 0,0 1 0,0-1 0,0 0 0,0 1 0,-1-1 1,0 0-1,0 0 0,0 1 0,-1-1 0,0-5 0,0 8 22,0 0 0,0 0-1,0 0 1,-1 0 0,1 0 0,0 0 0,-1 0-1,1 1 1,-1-1 0,0 1 0,1-1 0,-1 1-1,0 0 1,0-1 0,0 1 0,0 0 0,0 0-1,0 0 1,0 1 0,0-1 0,-1 0-1,1 1 1,0 0 0,0-1 0,-1 1 0,1 0-1,0 0 1,0 0 0,-1 0 0,-2 1 0,0 0-21,1-1 1,-1 1 0,1 0 0,-1 0-1,1 0 1,0 1 0,-1-1-1,1 1 1,0 0 0,0 1 0,0-1-1,0 1 1,1-1 0,-6 6-1,4-1 13,0 0-1,0 0 0,1 0 1,-1 1-1,2 0 0,-1 0 0,1 0 1,0 0-1,1 1 0,0-1 1,0 1-1,1-1 0,0 1 0,1 8 1,0-13-132,0 0 1,1 0-1,-1 0 1,1 0-1,0-1 1,0 1-1,1 0 1,-1-1-1,1 1 1,-1-1-1,1 1 1,0-1-1,1 0 1,2 4 0,-2-5-282,0 1 0,0 0 1,0-1-1,1 0 0,-1 0 1,1 0-1,0 0 0,0 0 1,0-1-1,0 1 0,-1-1 1,2 0-1,-1 0 0,0-1 1,7 1-1,26 0-3600,-1-1-1795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10346,'0'0'2514,"-8"10"-629,-1 1-1494,1 0-1,0 1 1,0 0 0,1 1 0,1 0 0,1 0 0,-1 0 0,2 1 0,0 0 0,1 0 0,0 0 0,-1 26 0,5-17 68,2 0 0,0-1 1,1 1-1,9 24 0,-7-28-327,-1 1-1,0-1 1,-2 1-1,0 0 1,-1 34-1,-3-50-96,1 1 1,-1 0-1,0-1 0,-1 1 0,1-1 0,-1 0 0,0 1 0,0-1 0,-1 0 1,1 0-1,-1 0 0,0-1 0,0 1 0,0-1 0,0 1 0,-1-1 0,1 0 1,-1 0-1,0 0 0,0-1 0,0 0 0,0 1 0,0-1 0,0-1 0,-1 1 1,1-1-1,-1 1 0,1-1 0,-1 0 0,1-1 0,-1 1 0,0-1 0,1 0 0,-1 0 1,0-1-1,1 1 0,-7-2 0,8 0 5,0 0 0,0 0 0,1 0-1,-1 0 1,1 0 0,-1-1 0,1 1 0,0-1 0,0 0 0,0 1 0,0-1-1,0 0 1,1 0 0,0 0 0,-1 0 0,1 0 0,0-1 0,0 1 0,1 0-1,-1 0 1,1-1 0,-1-5 0,0-10-134,1 0 0,2-30 0,-1 45 62,0-7-26,1 0 1,1-1-1,0 2 0,1-1 0,0 0 1,1 1-1,0 0 0,0 0 0,1 0 1,0 0-1,1 1 0,0 0 1,0 1-1,1 0 0,10-9 0,18-13 8,1 2-1,58-34 1,-24 16-7,-53 33 186,0 0-1,19-19 0,-41 36 12,-4 2-7,0 1 0,1-1 0,0 2 0,1-1 0,0 1 0,0 0 0,0 0 0,1 1 0,1-1 0,-1 1 0,1 0 0,1 1 0,0-1 1,0 0-1,-2 13 0,6-21-107,-1 0 1,0 1-1,1-1 1,-1 0-1,0 0 1,1 1-1,0-1 0,-1 0 1,1 0-1,0 0 1,-1 0-1,1 0 1,0 0-1,0 0 1,0 0-1,0 0 1,0 0-1,0 0 1,0-1-1,0 1 1,1 0-1,-1-1 1,0 1-1,0-1 1,1 1-1,-1-1 1,0 0-1,0 1 1,1-1-1,-1 0 1,0 0-1,1 0 1,-1 0-1,3 0 1,56-2 845,-53 1-782,10-2-29,1-1-1,-1-1 0,0-1 0,0 0 0,-1-1 1,28-15-1,-25 11-24,1 1 0,0 2 0,27-9 0,-47 17-36,1 0 0,-1 0 1,1 0-1,-1 0 0,0 0 0,1 0 0,-1 0 0,1-1 0,-1 1 0,1 1 0,-1-1 1,0 0-1,1 0 0,-1 0 0,1 0 0,-1 0 0,1 0 0,-1 0 0,0 0 0,1 1 0,-1-1 1,1 0-1,-1 0 0,0 1 0,1-1 0,-1 0 0,0 1 0,0-1 0,1 0 0,-1 1 1,0-1-1,1 0 0,-1 1 0,0-1 0,1 20 23,-13 24 150,11-39-100,0-4-27,0 0 1,1 1-1,-1-1 1,1 0-1,-1 0 0,1 1 1,0-1-1,0 0 1,-1 1-1,1-1 1,0 0-1,0 1 1,0-1-1,1 0 1,-1 1-1,0-1 1,0 0-1,1 1 1,-1-1-1,1 0 1,-1 0-1,1 1 1,-1-1-1,1 0 1,0 0-1,0 0 1,-1 0-1,1 0 1,0 0-1,0 0 1,0 0-1,0 0 1,0 0-1,0-1 1,1 1-1,-1 0 1,0-1-1,0 1 1,0 0-1,1-1 1,-1 0-1,0 1 1,1-1-1,-1 0 1,2 0-1,3 1 10,1-1 0,-1 0 0,1 0 0,-1-1 0,1 0 0,-1 0 0,0-1 0,11-3 0,-4 0-327,-1 0 1,1-1-1,-1-1 0,0 0 0,12-10 0,-9 3-4187,-4-1-3787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202 238 11627,'0'0'7602,"-3"-9"-4944,3 6-2533,-1 0-1,0 0 0,0 0 0,0 0 1,0 0-1,0 1 0,0-1 0,-1 0 1,0 0-1,1 1 0,-1-1 0,0 1 0,0 0 1,0-1-1,-1 1 0,1 0 0,-1 0 1,1 0-1,-1 1 0,1-1 0,-1 1 1,0-1-1,0 1 0,0 0 0,0 0 1,0 0-1,0 0 0,0 1 0,0-1 1,0 1-1,0 0 0,-4 0 0,2 0-117,-1 0 0,1 0-1,0 1 1,0 0-1,0 0 1,0 0 0,0 1-1,0-1 1,0 1 0,0 1-1,1-1 1,-1 0-1,1 1 1,-1 0 0,1 0-1,0 1 1,0-1 0,0 1-1,1 0 1,-1-1 0,1 2-1,0-1 1,0 0-1,1 1 1,-1-1 0,1 1-1,0 0 1,0 0 0,0 0-1,1 0 1,0 0-1,-2 9 1,4-13-5,-1 0 0,0 0-1,0 0 1,1 0 0,-1 0 0,1 0 0,-1 0-1,1 0 1,-1 0 0,1 0 0,0 0-1,-1-1 1,1 1 0,0 0 0,0 0-1,-1-1 1,1 1 0,0 0 0,0-1-1,0 1 1,0-1 0,0 0 0,0 1 0,0-1-1,0 0 1,0 1 0,0-1 0,0 0-1,0 0 1,0 0 0,0 0 0,0 0-1,1 0 1,44-1 37,-40 0-26,8-1-14,-1-1-1,1-1 1,-1 0-1,0-1 1,0-1 0,0 0-1,-1 0 1,1-1-1,-2-1 1,1 0-1,17-17 1,-8 7-17,-2-2 1,0 0-1,-1-1 1,-1 0-1,14-26 0,-29 43 11,2 0-22,-1-1-1,-1 0 1,1 1 0,-1-1-1,0 0 1,0 0-1,0 0 1,-1 0-1,0-1 1,1-5-1,-16 20-274,1 6 274,2 0 0,-1 0 0,2 1 0,-14 28 0,19-35 90,1 1 0,0 0 0,0 1 0,1-1-1,1 1 1,-1-1 0,2 1 0,-1 0 0,2 19 0,0-28-40,1 0 0,0 0 0,-1 0 0,1 0 0,0 0 0,0 0 0,1-1 0,-1 1 0,0 0 0,0-1 0,1 1 0,-1-1 0,1 1 0,0-1 0,-1 0 0,1 1 0,0-1 0,0 0 0,0 0 0,0 0 0,0-1 0,0 1 0,0 0 0,0-1 0,0 1 0,0-1 0,0 0 0,0 0 0,0 0 0,0 0 0,0 0 0,3-1 0,3 2 30,0-2 0,-1 1 0,1-1 0,0 0 0,-1-1 0,0 0 0,1 0 0,6-3 0,-7 1-121,0 0 0,0-1 0,-1 0 0,0 0 1,0 0-1,0-1 0,0 0 0,-1 0 0,0 0 0,0 0 0,-1-1 0,0 0 1,0 0-1,0 0 0,-1-1 0,0 1 0,2-9 0,-5 16 63,0 0 0,0 0 1,0 0-1,0-1 0,0 1 0,0 0 0,0 0 0,0 0 0,0 0 1,0-1-1,0 1 0,0 0 0,0 0 0,0 0 0,0 0 0,0-1 0,0 1 1,0 0-1,0 0 0,0 0 0,0 0 0,0-1 0,0 1 0,0 0 1,0 0-1,0 0 0,0 0 0,-1-1 0,1 1 0,0 0 0,0 0 1,0 0-1,0 0 0,0 0 0,0 0 0,-1-1 0,1 1 0,0 0 1,0 0-1,0 0 0,0 0 0,-1 0 0,1 0 0,0 0 0,0 0 1,0 0-1,0 0 0,-1 0 0,1 0 0,0 0 0,0 0 0,-13 6-159,-10 14 103,-14 35 463,35-51-296,0 1 1,0-1-1,0 0 0,1 1 0,-1-1 1,1 1-1,0 0 0,0-1 1,1 1-1,-1 0 0,1 8 0,1-12-87,-1 0 0,1 0 0,-1 0 0,1 0 0,-1 0 0,1 0 0,0 0 0,-1 0 0,1 0 0,0 0 0,0 0 0,0-1 0,0 1 0,0 0 0,-1-1 0,1 1-1,1 0 1,-1-1 0,0 1 0,0-1 0,0 0 0,0 1 0,0-1 0,0 0 0,0 1 0,1-1 0,-1 0 0,1 0 0,42 0 526,-33 0-335,6-2-125,-1 0 0,1-1 0,-1 0 0,0-2 0,21-7 0,49-13-61,-85 25-22,-1 0 0,0 0 1,1 0-1,-1 0 1,0 1-1,0-1 0,1 0 1,-1 0-1,0 0 0,1 0 1,-1 0-1,0 1 1,0-1-1,1 0 0,-1 0 1,0 0-1,0 1 0,1-1 1,-1 0-1,0 1 0,0-1 1,0 0-1,1 0 1,-1 1-1,0-1 0,0 0 1,0 1-1,0-1 0,0 0 1,0 1-1,0-1 1,0 0-1,0 1 0,0-1 1,0 0-1,0 1 0,0-1 1,0 1-1,-1 22 17,1-21 7,0 0 0,-1 0 0,1 0 0,0-1 0,0 1 0,0 0 1,0 0-1,0 0 0,0 0 0,0-1 0,1 1 0,-1 0 0,1 0 1,-1-1-1,1 1 0,1 2 0,3-2 73,-1-1 0,0 0 0,1 0-1,-1-1 1,1 1 0,-1-1 0,1 0 0,-1 0 0,1-1-1,-1 1 1,0-1 0,9-2 0,48-25 198,-52 23-455,0 0 0,0 0-1,0 1 1,1 1 0,-1 0-1,16-4 1,-25 7 104,1 1-1,0-1 1,-1 0-1,1 0 1,-1 0 0,1 0-1,-1 1 1,1-1-1,-1 0 1,1 0 0,-1 1-1,0-1 1,1 0-1,-1 1 1,1-1 0,-1 1-1,0-1 1,1 0-1,-1 1 1,0-1 0,1 1-1,-1-1 1,0 1-1,0-1 1,1 1 0,-1-1-1,0 1 1,0-1-1,0 1 1,0-1 0,0 1-1,0-1 1,0 1-1,0 0 1,0 0-1,0 28-3184,-1-20-231,1-1-2692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14542,'0'0'11440,"-1"11"-10837,-20 143 1114,9-75-1454,-3 112-1,15-190-347,0-1 0,0 0 0,0 0 0,0 0 0,0 1 0,0-1 0,0 0 0,-1 0-1,1 0 1,0 0 0,0 1 0,0-1 0,0 0 0,0 0 0,0 0 0,0 0 0,0 1 0,-1-1-1,1 0 1,0 0 0,0 0 0,0 0 0,0 0 0,0 0 0,-1 1 0,1-1 0,0 0 0,0 0 0,0 0-1,-1 0 1,1 0 0,0 0 0,0 0 0,0 0 0,-1 0 0,1 0 0,0 0 0,0 0 0,0 0-1,-1 0 1,1 0 0,0 0 0,0 0 0,0 0 0,0 0 0,-1 0 0,1 0 0,0 0 0,0-1 0,0 1-1,0 0 1,-1 0 0,1 0 0,0 0 0,0 0 0,0 0 0,0-1 0,0 1 0,-1 0 0,1 0-1,0 0 1,0-1 0,-11-10-4157,-3-8-2314,-1-6-3069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9353,'0'0'11242,"7"-50"-9160,12 49-608,8 1-385,-1 0-160,4 0-321,0 4-415,6 6-161,0 1-161,0 2-1376,-1 0-1282,1 0-2882,0-4-3620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196 276 9641,'0'0'5360,"-9"-7"-540,3 2-4208,-1 0-1,0 1 0,-1 0 1,1 0-1,-1 0 0,-13-4 1,18 7-554,-1 0 0,1 0 0,-1 1 0,1-1 0,-1 1 0,1 0 1,-1 0-1,1 0 0,-1 0 0,0 1 0,1-1 0,-1 1 0,1 0 0,0 0 1,-1 0-1,1 0 0,0 1 0,-1 0 0,1-1 0,0 1 0,0 0 0,-2 3 0,1-2-37,0 1 0,0 0-1,1 0 1,0 0 0,0 0-1,0 0 1,0 1 0,1-1-1,0 1 1,0-1 0,0 1-1,0 0 1,1 0 0,-1 0-1,1 0 1,1 0 0,-1 0-1,1 0 1,0 1 0,0-1-1,0 0 1,2 7 0,-1-10-16,0 0 0,0 0 1,0-1-1,1 1 0,-1 0 1,0-1-1,1 1 0,0-1 1,-1 0-1,1 1 0,0-1 1,-1 0-1,1 0 1,0 0-1,0 0 0,0 0 1,0 0-1,0-1 0,0 1 1,0-1-1,0 1 0,0-1 1,0 0-1,0 0 0,4 0 1,3 1 18,1-1 1,-1 0-1,0-1 1,16-3-1,-14 0-164,0-1 0,-1 0 0,0-1 0,0 0 0,0 0 0,0-1 0,-1 0-1,-1-1 1,1 0 0,-1-1 0,0 0 0,8-12 0,-11 15-286,-10 20-2517,1-4 2964,0 0 1,0 0 0,1 1-1,0 0 1,1-1-1,-2 17 1,5-26-18,0 0 1,-1 0 0,1 0-1,0 0 1,0 0 0,0-1 0,0 1-1,0 0 1,0-1 0,0 1-1,0 0 1,0-1 0,0 0 0,1 1-1,-1-1 1,0 0 0,0 1-1,0-1 1,0 0 0,1 0 0,-1 0-1,0 0 1,0 0 0,0 0-1,1 0 1,-1-1 0,0 1-1,0 0 1,2-2 0,38-8 89,-29 3-79,0 0 0,0 0-1,0-2 1,-1 1 0,0-1 0,0-1 0,-1 0 0,0-1 0,14-21 0,-8 9-35,0-2 0,-2 0 0,20-49 0,-28 60-281,-1-1 1,-1 0 0,0 0-1,0-1 1,-2 1-1,2-20 1,-18 43 412,5 4 64,1-1 1,1 1 0,0 1-1,0 0 1,2 0 0,-1 0-1,-3 16 1,0 4 1385,-9 63 0,18-93-1490,-7 79 1789,7-77-1779,0 0 1,0 0-1,1 0 0,-1-1 1,1 1-1,0 0 1,0 0-1,1-1 0,-1 1 1,1 0-1,0-1 0,1 0 1,4 9-1,-6-13-89,-1 0 0,0 1 0,0-1 0,0 1 0,1-1 0,-1 0 0,0 1-1,1-1 1,-1 0 0,0 1 0,0-1 0,1 0 0,-1 0 0,1 1 0,-1-1 0,0 0 0,1 0 0,-1 0 0,1 0 0,-1 1 0,0-1 0,1 0 0,-1 0-1,1 0 1,-1 0 0,1 0 0,-1 0 0,0 0 0,1 0 0,-1 0 0,1-1 0,2-12-308,-10-21-9,-12-10 33,-27-48 0,4 9 649,42 83-338,0-1 1,0 1 0,0 0-1,0 0 1,0 0-1,0-1 1,0 1-1,0 0 1,0 0-1,0 0 1,1 0-1,-1-1 1,0 1 0,0 0-1,0 0 1,0 0-1,0 0 1,1 0-1,-1-1 1,0 1-1,0 0 1,0 0-1,0 0 1,1 0 0,-1 0-1,0 0 1,0 0-1,0 0 1,1 0-1,-1 0 1,0 0-1,0 0 1,0 0-1,1 0 1,-1 0 0,0 0-1,0 0 1,0 0-1,1 0 1,-1 0-1,0 0 1,0 0-1,0 0 1,0 0-1,1 0 1,-1 0 0,0 1-1,0-1 1,0 0-1,0 0 1,1 0-1,-1 0 1,0 0-1,0 1 1,0-1-1,0 0 1,0 0 0,15 6-71,39 22-1310,95 33 0,-120-52-735,0-1-1,0-1 0,1-2 0,-1-1 1,42 1-1,-68-5 2090,0 0 0,0 0 0,0-1 0,0 1-1,0-1 1,-1 1 0,1-1 0,0 0 0,0 0 0,-1 0 0,1 0 0,0-1 0,-1 1 0,1-1 0,-1 1-1,0-1 1,0 0 0,1 0 0,-1 0 0,2-3 0,-2 2 394,0 0 0,-1 0-1,0 0 1,1 0 0,-1-1 0,0 1 0,0 0-1,-1 0 1,1-1 0,-1 1 0,1 0 0,-1-1-1,0 1 1,0-1 0,-1 1 0,-1-7 0,2 9-217,-1-1-1,1 0 1,-1 1 0,0-1 0,0 1 0,0 0 0,0-1 0,0 1-1,0 0 1,0 0 0,0-1 0,-1 1 0,1 0 0,0 0 0,-1 0-1,1 0 1,-1 1 0,1-1 0,-1 0 0,1 1 0,-1-1 0,0 1-1,1-1 1,-1 1 0,0 0 0,1 0 0,-1-1 0,0 1 0,1 0-1,-1 1 1,0-1 0,1 0 0,-1 0 0,0 1 0,1-1 0,-4 2-1,-2 0-83,-1 0 0,1 0 0,-1 1 0,1 0-1,0 0 1,-11 8 0,18-11-84,-39 34 168,28-13-127,11-20-45,0 0 0,0-1 0,0 1 0,0 0-1,0-1 1,0 1 0,0 0 0,0-1 0,1 1-1,-1 0 1,0-1 0,0 1 0,1 0 0,-1-1-1,1 1 1,-1-1 0,0 1 0,1-1 0,-1 1-1,1-1 1,-1 1 0,1-1 0,0 0 0,-1 1 0,1-1-1,-1 0 1,1 1 0,0-1 0,-1 0 0,2 1-1,106 35-1046,-70-25 726,70 31 0,-106-42 351,-1 1 0,0-1 0,0 0 0,1 1 0,-1-1 0,0 1 0,0 0-1,0-1 1,0 1 0,0 0 0,0 0 0,0 0 0,0 0 0,0 0 0,0 0 0,-1 0 0,1 0 0,0 0 0,0 0-1,-1 0 1,1 2 0,-1-2 36,-1 0-1,1 0 0,-1-1 1,1 1-1,-1 0 1,0-1-1,1 1 0,-1-1 1,0 1-1,0 0 0,0-1 1,1 0-1,-1 1 1,0-1-1,0 1 0,0-1 1,0 0-1,0 0 0,0 1 1,1-1-1,-3 0 1,-67 6 2258,64-6-2311,-164 1-930,168-1 719,-15-3-2527,13-7-3472,4 3 213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11691,'0'-1'187,"0"1"-1,0-1 1,0 1-1,0 0 1,0-1-1,0 1 1,0-1 0,0 1-1,0 0 1,-1-1-1,1 1 1,0 0-1,0-1 1,-1 1 0,1 0-1,0-1 1,0 1-1,-1 0 1,1 0-1,0-1 1,-1 1 0,1 0-1,0 0 1,-1-1-1,1 1 1,0 0-1,-1 0 1,1 0 0,0 0-1,-1 0 1,1-1-1,-1 1 1,0 0-1,-19 2 1834,-17 12-1073,30-10-716,1 1 1,1 0-1,-1 1 0,0-1 0,1 1 1,0 0-1,1 0 0,-1 1 0,1-1 1,0 1-1,1 0 0,0 0 0,0 0 1,0 1-1,1-1 0,0 1 0,1-1 0,-2 12 1,3-18-178,0 0 0,0-1 0,0 1 0,1 0 0,-1 0 0,0 0 0,0 0 0,1 0 0,-1-1 0,0 1 1,1 0-1,-1 0 0,1-1 0,-1 1 0,1 0 0,-1 0 0,1-1 0,-1 1 0,1-1 0,0 1 0,-1 0 0,1-1 0,0 1 0,0-1 1,-1 0-1,1 1 0,1-1 0,30 4 949,-24-4-911,-1-1 1,1-1 0,-1 1-1,1-1 1,-1 0 0,9-5-1,2-3-32,0-2 0,20-17 0,-31 24-205,-1-1 0,0 1 0,-1-1 0,0 0-1,0 0 1,0-1 0,0 0 0,6-14 0,-11 11-875,-11 16 661,-12 16-29,19-15 119,0-1 1,0 1-1,1 0 0,0 0 0,0 0 1,1 0-1,0 1 0,0-1 1,-1 12-1,3-16-117,0 0 0,0 0 0,0-1 0,0 1 0,1 0 0,-1-1-1,1 1 1,0 0 0,-1-1 0,1 1 0,0-1 0,3 5 0,-2-5-109,-1 0-1,1-1 1,-1 1-1,1-1 1,0 1-1,-1-1 1,1 0 0,0 1-1,0-1 1,0 0-1,0 0 1,0 0-1,0-1 1,0 1 0,1-1-1,-1 1 1,4 0-1,28 1-6689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168 289 8232,'0'0'11541,"-11"-6"-9806,8 4-1679,0 0 0,0 0 0,0 1 0,0-1 0,0 1 0,0 0 0,-1 0 0,1 0-1,0 0 1,-1 1 0,1-1 0,0 1 0,-1 0 0,1 0 0,-1 0 0,1 0 0,0 1 0,-1 0 0,1-1-1,0 1 1,-1 0 0,1 0 0,0 1 0,0-1 0,0 1 0,0-1 0,0 1 0,0 0 0,0 0-1,1 1 1,-1-1 0,1 0 0,0 1 0,-1 0 0,-1 2 0,-1 1 91,1 0 0,-1-1-1,1 2 1,0-1 0,1 0 0,-1 1 0,1-1-1,0 1 1,1 0 0,0 0 0,0 0 0,1 0-1,-2 11 1,3-17-133,0 0 0,0-1 0,1 1 0,-1 0 0,0 0 0,0 0 0,0 0 0,1 0 0,-1-1 0,1 1 0,-1 0 0,0 0 0,1 0 0,-1-1 0,1 1 0,0 0 0,-1-1 0,1 1 0,0 0 0,-1-1 0,1 1 0,0-1 0,0 1 0,-1-1 0,2 1 0,29 5 406,-21-6-338,-1-1 1,1 0-1,0 0 1,16-5-1,-10 0-104,0-1 0,-1 0 0,0-1 0,0-1 0,-1 0 0,0-1 0,0-1 0,-1 0 0,-1-1 0,21-24 0,-24 24-157,-1 1 0,0-1 1,0 0-1,-1 0 0,-1-1 1,0 0-1,-1 0 0,0-1 0,-1 0 1,0 1-1,-1-1 0,-1-1 1,1-18-1,-3 31 163,0 0 0,0-1 1,0 1-1,0-1 0,0 1 0,0 0 0,-1-1 0,1 1 0,-1 0 1,0 0-1,0-1 0,0 1 0,0 0 0,0 0 0,0 0 0,-1 0 1,1 0-1,0 0 0,-1 0 0,0 0 0,1 1 0,-1-1 0,0 1 1,0-1-1,0 1 0,0 0 0,0 0 0,0 0 0,0 0 1,-1 0-1,1 0 0,0 0 0,-1 1 0,1-1 0,0 1 0,-1 0 1,1-1-1,0 1 0,-1 0 0,1 1 0,-1-1 0,1 0 0,0 1 1,-4 0-1,-5 1 17,1 1 0,-1 0 0,1 1 0,0 0 0,0 0 0,0 1-1,1 0 1,-16 12 0,21-15 25,1 0-1,0 0 1,0 1-1,0 0 1,0-1-1,1 1 1,-1 0-1,1 0 1,-1 1-1,1-1 1,0 0-1,1 1 1,-1-1-1,0 1 1,1 0-1,0-1 1,0 1-1,0 0 1,0 0-1,1 0 0,0 0 1,-1-1-1,1 1 1,1 0-1,-1 0 1,1 0-1,-1 0 1,1 0-1,0 0 1,0-1-1,1 1 1,-1 0-1,1-1 1,0 1-1,0-1 1,0 0-1,0 0 1,0 1-1,1-1 1,-1-1-1,1 1 1,0 0-1,4 2 0,9 9-273,0 1 0,-1 0 0,-1 2 0,14 19 0,-22-27 231,-2-1-1,1 1 0,-1 0 1,-1 0-1,1 0 0,-2 1 1,1-1-1,-1 1 0,-1-1 1,1 1-1,-2 16 0,1-26 33,-1 1-1,0-1 0,0 1 0,0-1 1,0 1-1,0-1 0,1 1 0,-1-1 1,0 1-1,0-1 0,1 0 0,-1 1 1,0-1-1,1 1 0,-1-1 1,0 0-1,1 1 0,-1-1 0,1 0 1,-1 1-1,1-1 0,-1 0 0,0 0 1,1 1-1,-1-1 0,1 0 0,-1 0 1,1 0-1,0 0 0,-1 0 0,1 1 1,-1-1-1,1 0 0,-1 0 0,1-1 1,-1 1-1,1 0 0,-1 0 0,1 0 1,-1 0-1,1 0 0,-1 0 0,1-1 1,-1 1-1,1 0 0,-1 0 1,1-1-1,28-13 337,-2-7-245,-1-1-1,0 0 1,-2-2-1,-1-1 1,-1-1-1,-1-1 1,-1-1-1,-2 0 1,-1-1-1,-1-2 1,-1 1-1,15-47 1,-28 72-103,-1 0 1,1-1-1,-1 1 1,0-1-1,-1 1 1,1-11-1,-1 15-2,0 1-1,0 0 1,0-1 0,0 1-1,0-1 1,0 1 0,0 0-1,-1-1 1,1 1-1,0-1 1,0 1 0,0 0-1,-1-1 1,1 1 0,0 0-1,0-1 1,-1 1 0,1 0-1,0-1 1,0 1-1,-1 0 1,1-1 0,-1 1-1,1 0 1,0 0 0,-1 0-1,1-1 1,0 1 0,-1 0-1,1 0 1,-1 0-1,0 0 1,-1 0 1,0 1-1,1-1 0,-1 1 1,0-1-1,0 1 1,1 0-1,-1 0 1,0 0-1,1 0 1,-1 0-1,1 0 1,-3 3-1,-11 9 203,0 1 0,1 1 0,1 0 0,0 0 1,2 2-1,-14 22 0,19-29-43,0 1 1,1 0 0,1 0-1,0 1 1,0-1 0,1 1-1,0 0 1,1 0 0,1 0-1,0 0 1,1 22 0,0-32-130,0 0 0,1 0 0,-1 1 1,1-1-1,0 0 0,-1 0 0,1 0 1,0 0-1,1 0 0,-1 0 0,0 0 1,0 0-1,1-1 0,-1 1 0,1 0 1,0-1-1,-1 1 0,1-1 0,4 3 1,-1-2 12,0 0 0,0 1 0,0-1 0,0-1 0,1 1 0,-1-1 0,0 0 0,8 0 1,-3 0-7,0-1 1,1 0 0,-1-1 0,0 0 0,1 0-1,-1-1 1,0-1 0,18-6 0,-14 2-6,-1-1 1,1 0-1,-1-1 1,12-11-1,-21 17-26,0-1 0,0 1-1,-1-1 1,1 1 0,-1-1 0,0 0 0,0 0-1,-1-1 1,1 1 0,-1 0 0,0-1-1,0 0 1,0 1 0,-1-1 0,1 0-1,0-9 1,-22 32-115,10-3 136,1 1 0,1-1-1,-10 24 1,16-33-20,0 0 0,0 0 0,0 0 0,1 0 0,0 0 0,0 0 0,1 1 0,-1-1 0,2 0 0,-1 0 0,0 1 0,1-1 0,3 9 0,-4-13-68,1-1 0,0 1 0,0-1-1,-1 0 1,1 1 0,0-1 0,1 0 0,-1 0 0,0 0 0,0 0 0,0 0 0,1 0 0,-1 0 0,0 0 0,1 0 0,-1-1 0,1 1 0,-1-1-1,1 1 1,-1-1 0,1 1 0,-1-1 0,1 0 0,-1 0 0,1 0 0,0 0 0,-1 0 0,1 0 0,1 0 0,2-1-664,-1 1 0,0-1 0,0 0 0,0 0 0,0 0 1,0-1-1,0 0 0,0 1 0,7-6 0,14-14-6286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13357,'0'0'15166,"2"-7"-15123,-1 4-24,1 1-5,-1 0-1,0 0 1,-1 0 0,1 0 0,0 0 0,0 0 0,-1 0 0,0 0 0,1 0 0,-1 0 0,0 0-1,0 0 1,0-3 0,-32 129 963,31-117-965,0 1 1,0 0-1,0 0 0,1 0 0,0 0 0,2 12 1,-2-18-9,1-1 0,-1 1 1,1-1-1,0 0 1,-1 1-1,1-1 1,0 1-1,0-1 0,0 0 1,0 0-1,0 0 1,0 1-1,0-1 1,0 0-1,1 0 0,-1 0 1,0-1-1,1 1 1,-1 0-1,0 0 1,1-1-1,-1 1 0,1-1 1,-1 1-1,1-1 1,-1 0-1,1 1 1,-1-1-1,1 0 0,0 0 1,-1 0-1,1 0 1,-1-1-1,1 1 1,-1 0-1,1-1 0,-1 1 1,1-1-1,-1 1 1,3-2-1,6-2 25,0 0 1,0 0-1,0-2 0,-1 1 0,0-1 1,0 0-1,0-1 0,-1 0 0,0 0 1,0-1-1,7-9 0,7-10-194,-1-1 0,20-34 0,-78 131-1170,34-62 1410,0 0 1,1 0-1,0 0 1,0 0-1,0 0 0,1 1 1,0-1-1,0 13 0,2-19-53,0 0-1,0 0 1,0 0 0,1 0-1,-1 0 1,0-1-1,0 1 1,0 0-1,1-1 1,-1 1 0,0-1-1,1 1 1,-1-1-1,0 0 1,1 0-1,-1 1 1,0-1-1,1 0 1,-1 0 0,1 0-1,-1 0 1,0-1-1,1 1 1,1-1-1,41-5 332,-28 0-305,1 0 0,-1-1 0,17-10 0,-20 9-113,1 1 0,0 1 0,0 0 0,20-4-1,-34 10 33,1 0 0,0 0 0,-1 1 0,1-1 0,0 1 0,-1-1 0,1 0 0,-1 1 0,1-1 0,-1 1 0,1-1 0,-1 1 0,1 0 0,-1-1 0,0 1 0,1-1 0,-1 1 0,0 0-1,1-1 1,-1 1 0,0 0 0,0-1 0,0 1 0,1 0 0,-1 0 0,0-1 0,0 1 0,0 0 0,0 0 0,0-1 0,-1 1 0,1 0 0,0 1 0,-2 34 156,2-29-121,-1-6 32,1 1 0,0-1 0,0 1-1,0-1 1,0 0 0,0 1 0,0-1 0,0 1 0,1-1 0,-1 1-1,0-1 1,1 1 0,-1-1 0,1 0 0,0 1 0,-1-1 0,1 0-1,0 1 1,0-1 0,0 0 0,0 0 0,0 0 0,0 0-1,0 0 1,0 0 0,0 0 0,1 0 0,-1-1 0,2 2 0,0-1-88,-1-1 0,1 0 0,0 0 0,0 1 1,-1-2-1,1 1 0,0 0 0,-1 0 1,1-1-1,0 0 0,-1 1 0,1-1 1,0 0-1,-1 0 0,1-1 0,3-2 1,31-23-4925,-5-9-4266,-8-1-1198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76 5733,'0'0'11409,"-2"8"-11233,-1 3-326,1 0 0,1 0 0,-1 0 1,2 14-1,0-18-279,0 0 0,1 0 0,0 1 0,0-1 0,1 0-1,0 0 1,1 0 0,-1-1 0,4 8 0,-1-5-701,1 0 0,0 0-1,0 0 1,0-1-1,1 0 1,0 0 0,10 7-1,23 7 1386,-35-20 1493,1 0 0,0-1-1,0 1 1,0-2-1,12 2 1,-17-2-1597,-1 0 0,0 0 0,0 0-1,1 0 1,-1 0 0,0 1 0,1-1 0,-1 0 0,0 0 0,0 0 0,1 0 0,-1 0 0,0 0-1,1 0 1,-1 0 0,0 0 0,1 0 0,-1 0 0,0 0 0,0 0 0,1 0 0,-1 0-1,0 0 1,1 0 0,-1-1 0,0 1 0,0 0 0,1 0 0,-1 0 0,0 0 0,0 0 0,1-1-1,-1 1 1,0 0 0,0 0 0,0-1 0,1 1 0,-1 0 0,0 0 0,0-1 0,0 1 0,0 0-1,0 0 1,0-1 0,1 1 0,-1 0 0,0-1 0,0 1 0,0 0 0,0 0 0,0-1-1,0 1 1,0 0 0,0-1 0,-1 0 44,0 0 0,0 1 0,1-1 1,-1 1-1,0-1 0,0 1 0,0-1 0,0 1 0,0 0 0,0 0 0,1-1 0,-1 1 0,0 0 0,0 0 1,0 0-1,0 0 0,0 0 0,-2 0 0,-3 1 72,-1 1 0,0-1 0,1 1 0,-1 1 0,1-1 0,0 1 0,0 1 0,-8 5 0,11-8-198,0 1 0,0 0 0,0 0-1,0 0 1,1 0 0,-1 1 0,1-1-1,0 1 1,0-1 0,0 1 0,0 0 0,0 0-1,0 0 1,1 0 0,-1 0 0,1 0 0,0 0-1,-1 7 1,2-9-59,1-1-1,-1 1 1,1-1 0,0 1-1,-1-1 1,1 1 0,0-1-1,0 1 1,-1-1 0,1 1-1,0-1 1,0 0 0,0 0-1,-1 1 1,1-1 0,0 0-1,0 0 1,0 0 0,0 0-1,-1 0 1,1 0 0,0 0-1,0 0 1,0 0 0,0-1-1,-1 1 1,1 0 0,1-1-1,28-5 58,3-9-331,-1-2-1,-1 0 0,-1-3 1,0 0-1,-2-2 1,0-1-1,-2-1 1,28-32-1,-43 44-111,7-8-683,27-38 1,-41 53 1007,-1 1 0,0-1 0,-1 1 0,1-1 0,-1 0 0,0 0 0,0 0 0,-1 0 0,1 0 0,-1-1 0,0 1 0,-1 0-1,1-1 1,-1 1 0,-1-8 0,1 12 55,-1 1 0,1-1 0,-1 0 0,0 0 0,0 0 0,0 0 0,1 1-1,-1-1 1,0 0 0,0 1 0,0-1 0,0 1 0,0-1 0,0 1 0,0 0 0,0-1-1,0 1 1,-1 0 0,1-1 0,0 1 0,0 0 0,0 0 0,0 0 0,0 0 0,0 0-1,-2 1 1,-30 2-7,25-1 42,0 1 0,1-1 0,-1 1 0,1 0 0,0 1 0,0-1 0,0 2 0,1-1 0,-1 1 0,1 0 0,0 0 0,1 0 0,-1 1 0,1 0 0,-6 8 1,8-9-22,0 0 1,0-1-1,1 1 1,-1 1-1,1-1 1,0 0-1,1 0 1,-1 1 0,1-1-1,0 1 1,1-1-1,-1 1 1,1-1-1,0 1 1,0-1 0,1 1-1,-1-1 1,2 1-1,-1-1 1,0 1-1,1-1 1,3 7-1,3 4-27,0 0 0,-2 0 0,1 0 0,-2 1 0,0 0 0,-2 0 0,1 0 0,-2 1 0,1 25 0,-3 9-1606,0-19-7250,0-27 1077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12204,'0'0'3934,"3"-9"289,-3 7-3604,7-27 1424,-2 20-118,-2 18 1655,-3-6-3569,1 0-1,0 0 0,0 0 1,1 0-1,-1 0 1,0-1-1,1 1 0,0 0 1,0-1-1,0 1 0,0-1 1,0 1-1,0-1 1,0 0-1,1 0 0,-1 0 1,1 0-1,0-1 0,0 1 1,-1-1-1,1 1 1,0-1-1,0 0 0,0 0 1,0 0-1,0-1 0,4 1 1,11 3-58,-1-1-1,0-2 1,28 1 0,67-2-802,-111 2 875,-1 1 0,0-1-1,0 0 1,-1 1 0,1-1 0,0 0 0,-1 1-1,1-1 1,-1 0 0,0 0 0,-2 4 0,-12 20 258,11-20-228,0 0 1,0 1-1,0-1 0,1 1 1,0 0-1,0-1 1,1 2-1,0-1 0,0 0 1,1 0-1,-1 8 0,2-15-68,0 1-1,0-1 0,0 1 0,1-1 0,-1 0 0,0 1 0,0-1 0,0 1 0,1-1 0,-1 0 0,0 1 0,0-1 0,1 0 0,-1 1 0,0-1 0,1 0 0,-1 0 0,0 1 0,1-1 0,-1 0 0,0 0 0,1 1 0,-1-1 0,1 0 0,-1 0 1,0 0-1,1 0 0,-1 0 0,1 0 0,-1 0 0,1 0 0,-1 0 0,1 0 0,-1 0 0,0 0 0,1 0 0,0 0 0,-1 0-103,1 0 0,-1 0 1,0-1-1,1 1 0,-1 0 0,1 0 0,-1 0 1,0-1-1,1 1 0,-1 0 0,0 0 0,1-1 1,-1 1-1,0 0 0,0-1 0,1 1 0,-1 0 1,0-1-1,0 1 0,1-1 0,-1 1 0,0 0 1,0-1-1,0 1 0,0-1 0,0 1 0,0 0 1,0-1-1,0 0 0,1-16-4528,-1-5-3113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12940,'0'0'12556,"48"-24"-12460,-9 24-128,8 10-288,4 0-1602,17-2-3683,0-8-9289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10794,'0'0'6780,"-8"-1"-3951,4 1-2731,1 0-1,0 0 1,-1 0 0,1 0-1,0 0 1,0 1-1,-1-1 1,1 1-1,0 0 1,0 0-1,0 0 1,0 0 0,0 1-1,0-1 1,0 1-1,0 0 1,0 0-1,1 0 1,-1 0 0,1 0-1,-1 1 1,1-1-1,0 1 1,0 0-1,0-1 1,1 1 0,-1 0-1,-1 4 1,-9 11 64,1 1 0,1 0-1,0 0 1,2 1 0,0 0 0,1 1 0,1 0 0,1 0 0,1 0 0,1 0 0,0 39 0,3-57-156,0 0 0,0 0 0,1 0 1,-1 0-1,1 0 0,0 0 0,0 0 0,0 0 1,0-1-1,1 1 0,-1 0 0,1 0 0,-1-1 1,1 1-1,0-1 0,0 0 0,0 0 1,0 0-1,1 1 0,-1-2 0,1 1 0,-1 0 1,1-1-1,0 1 0,-1-1 0,1 1 0,0-1 1,0 0-1,0-1 0,0 1 0,0 0 0,0-1 1,0 1-1,0-1 0,0 0 0,0 0 0,0-1 1,3 1-1,7-1 18,-1-1 1,0 0 0,0 0 0,0-1-1,-1-1 1,1 0 0,-1 0 0,17-10-1,-12 5-60,-1-2 0,-1 1 0,0-2 1,0 0-1,-1 0 0,20-26 0,-28 32 37,0 0 0,-1-1 0,0 1-1,0-1 1,0 0 0,-1 0 0,0-1 0,0 1 0,-1-1 0,0 1 0,0-1 0,-1 0 0,0 0 0,0 1 0,-1-1 0,0 0-1,-2-15 1,1 22-2,1 0 0,0 1-1,0-1 1,0 1-1,0-1 1,0 1-1,0-1 1,-1 1-1,1 0 1,0-1 0,0 1-1,-1-1 1,1 1-1,0-1 1,-1 1-1,1 0 1,0-1 0,-1 1-1,1 0 1,-1-1-1,1 1 1,0 0-1,-1-1 1,1 1-1,-1 0 1,1 0 0,-1 0-1,1 0 1,-1-1-1,1 1 1,-1 0-1,1 0 1,-1 0 0,1 0-1,-1 0 1,1 0-1,-1 0 1,0 0-1,1 0 1,-1 1 0,1-1-1,-1 0 1,1 0-1,0 0 1,-1 0-1,1 1 1,-1-1-1,1 0 1,-1 1 0,1-1-1,-1 0 1,1 1-1,0-1 1,-1 0-1,1 1 1,0-1 0,0 1-1,-1-1 1,1 1-1,-1 0 1,-19 27-264,13-7 203,1 0 0,2 0 0,0 0 0,1 1 0,1-1 0,1 1 1,1 0-1,1-1 0,4 25 0,-4-42 82,0 1 0,0-1 0,0 0 0,0 1 1,1-1-1,-1 0 0,1 0 0,0 0 0,1 0 0,-1 0 0,1 0 1,-1 0-1,1-1 0,0 0 0,1 1 0,-1-1 0,0 0 1,1 0-1,0-1 0,0 1 0,-1-1 0,1 0 0,1 0 0,-1 0 1,0-1-1,0 1 0,1-1 0,-1 0 0,1 0 0,-1-1 0,1 1 1,-1-1-1,1 0 0,-1 0 0,1 0 0,6-2 0,3 0 136,-1-1-1,0-1 1,0 1-1,0-2 0,-1 0 1,0-1-1,0 0 1,0 0-1,0-1 0,-1-1 1,13-11-1,-12 8-85,-1-1 0,-1 0 0,1 0 0,-2-1 0,0 0 0,0-1 0,-1 0 0,-1 0 0,-1-1 0,0 0 0,0 0 0,-2 0 0,0-1 0,-1 1 0,0-1 0,-1 0 0,-1 0 0,-1-20 0,0 34-112,1 1 1,-1 0 0,0-1 0,0 1 0,0-1 0,-1 1 0,1-1 0,0 1 0,0-1 0,-1 1 0,1-1 0,-1 1 0,0 0 0,1-1 0,-1 1 0,0 0 0,1 0 0,-1-1 0,0 1 0,0 0 0,0 0 0,0 0 0,0 0 0,-1 0 0,1 0 0,0 0 0,0 1 0,-1-1 0,1 0 0,0 1 0,-1-1 0,1 1 0,-1-1 0,1 1 0,0 0 0,-1-1 0,-2 1 0,2 0-354,0 1 0,0-1 0,0 1 0,0 0 0,1-1 0,-1 1-1,0 0 1,0 0 0,1 0 0,-1 0 0,0 0 0,1 1 0,-1-1 0,1 0 0,-1 1 0,1-1 0,0 1 0,0 0 0,0-1 0,0 1 0,0 0 0,0-1 0,0 1 0,0 0 0,1 0 0,-1 0 0,0 3 0,0 13-5622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40 424 11275,'0'0'12465,"8"-6"-9924,-2 1-2370,0 0 0,0 0 0,0 0 0,-1-1 0,1 0 1,-1 0-1,-1-1 0,1 1 0,-1-1 0,0 0 0,-1 0 0,0 0 0,0-1 0,0 1 1,-1-1-1,0 0 0,-1 0 0,2-10 0,-3 16-168,0-1 0,0 0-1,-1 1 1,1-1 0,0 0 0,-1 1-1,0-1 1,1 1 0,-1-1 0,0 1 0,0 0-1,-1-1 1,1 1 0,0 0 0,-1 0 0,-1-3-1,1 4-13,1 0 0,-1 0-1,1 1 1,-1-1-1,1 0 1,-1 0-1,1 1 1,-1-1 0,0 1-1,1 0 1,-1-1-1,0 1 1,0 0 0,1 0-1,-1 0 1,0 0-1,1 0 1,-1 0-1,0 1 1,0-1 0,1 0-1,-1 1 1,1 0-1,-1-1 1,0 1 0,1 0-1,-3 1 1,-1 2-4,0 0 1,0 1-1,0 0 1,1 0-1,0 0 1,0 0-1,0 0 1,0 1 0,1 0-1,0 0 1,0 0-1,1 0 1,-1 0-1,1 0 1,1 1-1,-1-1 1,1 1-1,0-1 1,1 1 0,-1 0-1,2-1 1,-1 1-1,2 9 1,-1-13-10,1-1-1,0 1 1,0-1 0,0 0 0,0 1 0,0-1 0,1 0-1,-1 0 1,1 0 0,-1-1 0,1 1 0,0-1 0,0 1-1,-1-1 1,1 0 0,0 0 0,0 0 0,0 0 0,0-1 0,0 1-1,1-1 1,-1 0 0,5 0 0,8 1-61,1-1 1,-1-1-1,19-2 0,48-17-299,-64 14 169,0 0 1,0 2-1,1 1 1,27-2-1,-47 5 211,1 0 0,0 0 0,-1 0-1,1 1 1,0-1 0,-1 0 0,1 1 0,0-1-1,-1 0 1,1 1 0,-1-1 0,1 1 0,-1-1-1,1 1 1,-1-1 0,1 1 0,-1-1 0,1 1-1,-1-1 1,1 1 0,-1 0 0,0-1 0,1 1-1,-1-1 1,0 1 0,0 0 0,0 0 0,1-1-1,-1 1 1,0 0 0,0-1 0,0 1 0,0 0-1,0 0 1,-1 0 0,-2 35 91,2-23-34,1-12 22,7-10 219,8-12-433,-2 0 1,0-2-1,-1 1 1,13-36-1,27-104-4334,-20 58 329,-32 103 4134,0 0 1,0-1-1,0 1 1,1 0 0,-1 0-1,1 0 1,-1-1-1,1 1 1,-1 0-1,1 0 1,0 0-1,-1 0 1,1 0 0,0 0-1,0 0 1,0 0-1,0 1 1,0-1-1,2-1 1,-2 2 30,-1 0-1,1 1 1,-1-1 0,1 0-1,0 1 1,-1-1 0,1 1 0,-1-1-1,1 1 1,-1-1 0,1 1-1,-1-1 1,1 1 0,-1 0-1,1-1 1,-1 1 0,0 0-1,1-1 1,-1 1 0,0 0 0,0-1-1,0 1 1,1 1 0,10 52 866,-9-39-447,0 0-1,1 0 1,1 0-1,1 0 1,0-1-1,0 0 1,12 19-1,-14-27-293,1 0 0,0 0 0,0-1 0,1 0 0,-1 1 0,1-2 0,0 1 0,1 0 0,-1-1 0,1 0 0,0-1 0,0 1-1,0-1 1,0 0 0,1-1 0,-1 1 0,1-1 0,11 2 0,-16-4-42,37 10-680,-30 1-243,-10-10 800,1 0 0,0 0 0,-1 0 1,1 0-1,-1 0 0,1-1 1,-1 1-1,0 0 0,1 0 0,-1 0 1,0 0-1,0-1 0,0 1 1,1 0-1,-1-1 0,0 1 1,-2 0-1,-1 2-122,0-1 0,0 1 0,-1-1 0,1 0 0,-1 0 0,1-1 0,-1 0 0,0 0 0,1 0 0,-1 0 0,0 0 0,0-1 0,0 0 0,0 0 0,1-1 0,-1 1 0,0-1 0,0 0 0,1 0 0,-1 0 0,0-1 0,1 0 0,-1 0 0,1 0 0,-5-3 0,-10-8-751,1 0-1,0-1 1,1-1-1,-20-22 1,-10-8 1471,15 19 1140,9 9 4073,120 17-659,110-1-3593,-159-4-3675,-19-5-2637,-3-8-6386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6790,'0'8'10794,"0"12"-6157,-2 73-3428,-6-38-424,1-10 707,-2 90 0,9-133-1469,0-1 0,0 1 1,0-1-1,1 1 0,-1-1 0,0 0 0,0 1 0,1-1 0,-1 1 1,1-1-1,-1 0 0,1 1 0,0-1 0,-1 0 0,1 0 0,0 0 1,0 1-1,0-1 0,0 0 0,0 0 0,0 0 0,0-1 1,0 1-1,1 0 0,1 1 0,0-1 23,0 0-1,0-1 1,1 1 0,-1-1 0,0 1-1,0-1 1,0 0 0,0-1-1,0 1 1,0 0 0,5-2 0,4-1 100,-1-1 0,1 0 1,-1-1-1,0 0 0,14-9 1,8-9-191,-1-2 0,-1-1 1,-1-2-1,-2-1 0,0-1 1,-2-1-1,-2-1 0,-1-1 1,-1-2-1,33-70 0,-53 96-3678,-9 12 1273,-15 22-1626,14-17 1189,-19 19-4882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6086,'0'0'14413,"38"53"-12491,-23-34-801,2 2-672,7-2-321,1-1-481,-1-5-3074,4-7-4196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13389,'0'0'3288,"-12"-3"-21,-39-7-1062,47 10-2104,1-1 1,-1 1-1,1 0 1,-1 0-1,1 1 0,-1-1 1,1 1-1,0 0 1,-1-1-1,1 1 0,0 1 1,-1-1-1,1 0 1,0 1-1,0 0 1,0 0-1,0 0 0,0 0 1,1 0-1,-1 0 1,1 1-1,-1-1 0,1 1 1,0 0-1,-2 3 1,-1 1 148,1 0 0,1 0 1,-1 1-1,1 0 0,0-1 1,1 1-1,0 0 1,-2 15-1,3-22-210,1 0 0,0 0 0,0 0 0,0 0 1,0 0-1,0 0 0,1 0 0,-1 0 0,0 0 0,0 0 0,1-1 0,-1 1 1,0 0-1,1 0 0,-1 0 0,1 0 0,-1 0 0,1 0 0,0-1 0,-1 1 1,1 0-1,0-1 0,-1 1 0,1 0 0,0-1 0,0 1 0,1 0 0,1 0 24,0 1-1,0-1 0,0 0 1,0-1-1,1 1 0,-1-1 1,0 1-1,6-1 0,5-1 32,0 0-1,0-1 1,14-3-1,-8 0-54,7-2-120,-1 1 1,1 2 0,39-2 0,-64 6 72,-1 0 1,0 0 0,0 0 0,0 0-1,0 0 1,1 0 0,-1 1 0,0-1-1,0 0 1,0 1 0,0-1 0,0 1-1,0-1 1,0 1 0,0 0 0,0-1-1,0 1 1,0 0 0,0 0 0,0-1-1,-1 1 1,1 0 0,0 0 0,0 0-1,-1 0 1,1 0 0,-1 0 0,1 0-1,-1 0 1,1 1 0,-1 1 0,2 42 300,-3-18 119,1-26-400,1 0-1,-1-1 1,1 1 0,-1 0 0,1-1-1,-1 1 1,1-1 0,-1 1 0,1-1 0,-1 1-1,1-1 1,0 1 0,-1-1 0,1 1-1,0-1 1,-1 0 0,1 1 0,0-1 0,-1 0-1,1 0 1,0 0 0,0 1 0,-1-1-1,1 0 1,0 0 0,0 0 0,0 0 0,-1 0-1,1-1 1,0 1 0,0 0 0,-1 0-1,1 0 1,1-1 0,29-7 287,-6-3-247,45-27-1,-55 27-164,1 2-1,1 0 0,0 1 1,0 1-1,0 0 0,25-5 1,-42 12 109,1 0 0,0 0 0,-1 0 0,1 0 0,-1 0 0,1 1 0,0-1 0,-1 0 0,1 0 0,-1 1 0,1-1 1,-1 0-1,1 1 0,-1-1 0,1 1 0,-1-1 0,1 1 0,-1-1 0,1 1 0,-1-1 0,0 1 0,1-1 0,-1 1 0,0-1 0,0 1 0,1 0 0,-1-1 0,0 1 1,0-1-1,0 1 0,0 0 0,0-1 0,0 1 0,0 0 0,0-1 0,0 1 0,0 0 0,0-1 0,0 1 0,0-1 0,-1 1 0,1 0 0,0-1 0,-1 2 0,-9 42-182,7-30-597,1-3-1265,1-4-5478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1666,'0'0'19906,"-9"3"-18491,5-2-1342,1 0-1,-1 0 1,1 1-1,0-1 1,0 1-1,0 0 1,-1 0-1,2 0 1,-1 0-1,0 0 1,0 1-1,1-1 1,-1 1-1,1 0 1,0 0 0,0 0-1,0 0 1,0 0-1,0 0 1,1 0-1,0 1 1,-1-1-1,1 0 1,0 1-1,1 0 1,-1-1-1,1 1 1,-1 6-1,-1 4 223,-1-2 39,1 2-1,1-1 1,0 0-1,1 0 1,2 20-1,-2-30-282,1-1 1,-1 1-1,1-1 0,0 1 0,0-1 0,0 1 0,0-1 0,0 0 0,0 0 0,1 1 0,-1-1 0,1 0 0,-1 0 1,1 0-1,0-1 0,0 1 0,0 0 0,0-1 0,0 1 0,0-1 0,1 0 0,-1 1 0,0-1 0,1 0 0,-1 0 1,1-1-1,-1 1 0,1-1 0,-1 1 0,1-1 0,-1 0 0,1 0 0,0 0 0,2 0 0,5-1 19,0 0 0,0 0 0,0-1 1,0-1-1,0 0 0,-1 0 0,1 0 0,-1-2 0,0 1 0,0-1 0,0 0 0,-1-1 0,12-10 0,-6 5-104,-2-1 1,0 0-1,0-1 0,-1-1 0,-1 0 0,0 0 0,8-17 0,-16 27 10,0 1 0,-1-1 0,1 0 0,-1 1 0,0-1 0,0 0 0,-1 0 0,1 0 0,-1-5 0,0 9 19,0 0 0,0 0 0,0 0-1,0 0 1,0 0 0,0 0 0,0 0 0,0 0-1,0 0 1,0 0 0,-1 0 0,1 0 0,0 0-1,0 0 1,0 0 0,0 0 0,0 0 0,0 0 0,0 0-1,0 0 1,0 0 0,0 0 0,0 0 0,-1 0-1,1 0 1,0 0 0,0 0 0,0 0 0,0 0-1,0 0 1,0 0 0,0 0 0,0 0 0,0 0-1,0 0 1,0 0 0,0 0 0,0 0 0,0 0-1,0 0 1,0-1 0,-1 1 0,1 0 0,0 0-1,0 0 1,0 0 0,0 0 0,0 0 0,-4 23-120,3-17 131,0 1 0,1-1-1,-1 1 1,2-1 0,-1 0 0,1 1 0,0-1-1,0 0 1,0 0 0,1 1 0,0-1 0,3 5-1,-3-7 7,0-1 1,0 0-1,1 0 0,-1 0 0,1-1 0,0 1 0,0 0 0,0-1 0,0 0 0,0 0 0,0 0 1,0 0-1,1 0 0,-1-1 0,1 1 0,-1-1 0,1 0 0,0 0 0,-1 0 0,1-1 1,7 1-1,-1-1 26,-1 0 0,1 0 1,0-1-1,-1-1 0,1 1 1,-1-1-1,0-1 0,0 0 0,0 0 1,0-1-1,16-9 0,-19 9-43,0 0 0,0 0 0,0-1 0,0 1 0,-1-2 0,1 1 0,-1 0 0,-1-1 0,1 0 0,-1 0 0,0-1 0,0 1 0,-1-1 0,0 0-1,0 1 1,2-9 0,-4 13-1,-1 0-1,1-1 1,0 1-1,-1 0 0,1 0 1,-1-1-1,0 1 0,0 0 1,0-1-1,0 1 1,0 0-1,0-1 0,-1 1 1,1 0-1,-1 0 1,0-1-1,0 1 0,1 0 1,-1 0-1,-1 0 0,1 0 1,0 0-1,0 0 1,-1 0-1,1 0 0,-1 1 1,0-1-1,1 0 1,-1 1-1,-2-2 0,1 2-4,0 0 0,0 0-1,0 1 1,0-1 0,0 1 0,0 0-1,0 0 1,0 0 0,-1 0 0,1 0-1,0 1 1,0-1 0,0 1-1,0 0 1,0 0 0,0 0 0,1 0-1,-1 0 1,0 1 0,0-1-1,1 1 1,-5 4 0,-1 0 6,1 0 1,-1 1-1,1 0 1,1 1-1,0 0 1,-8 12-1,11-17 11,1 0 0,0 0 0,1 1 0,-1-1 0,0 1-1,1-1 1,0 1 0,0 0 0,0 0 0,0-1 0,1 1 0,-1 0-1,1 0 1,0 0 0,0 0 0,0-1 0,1 1 0,-1 0-1,3 6 1,-2-8-2,0 0-1,1-1 0,-1 1 0,1 0 0,0-1 0,-1 1 1,1-1-1,0 1 0,0-1 0,0 0 0,0 0 0,0 0 1,0 0-1,0 0 0,1 0 0,-1-1 0,0 1 1,0-1-1,5 1 0,51 3 72,-46-4-70,300 1-303,-310-1 380,-1-1 0,0 1 1,1-1-1,-1 1 0,1-1 1,-1 0-1,0 0 0,1 1 1,-1-1-1,0 0 1,0 0-1,0 0 0,0 0 1,0 0-1,0-1 0,0 1 1,0 0-1,0 0 0,0-1 1,-1 1-1,1 0 1,0-1-1,-1 1 0,1-1 1,-1 1-1,0-1 0,1 1 1,-1-1-1,0-1 0,5-52 343,-5 48-384,0-8-524,-1 0 1,-1 0 0,0 0-1,-8-28 1,3 18-2503,9 20-4369,9 4 4550,-8 2 790,20-1-5817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224 111 10410,'0'0'7410,"-5"-9"-4047,-12-24-817,17 32-2507,0 1 0,0-1 0,-1 0 0,1 1 0,0-1 0,-1 0 0,1 1 0,0-1 0,-1 1 0,1-1 0,-1 1 0,1-1 0,-1 1 0,1-1-1,-1 1 1,1-1 0,-1 1 0,1-1 0,-1 1 0,0 0 0,1 0 0,-1-1 0,0 1 0,1 0 0,-1 0 0,0 0 0,1-1 0,-1 1 0,0 0 0,0 0 0,1 0 0,-1 0 0,0 0 0,1 0 0,-1 1 0,0-1-1,1 0 1,-1 0 0,0 0 0,1 1 0,-1-1 0,0 0 0,1 1 0,-1-1 0,1 1 0,-1-1 0,0 0 0,1 1 0,-1-1 0,1 1 0,0-1 0,-2 2 0,-13 27 1008,14 1-1232,1-30 166,1 1 0,-1-1 0,0 1 0,0 0 0,1-1 0,-1 1 0,0-1 0,1 1 0,-1-1 0,1 1 0,-1-1 0,1 1 0,-1-1 0,0 1 0,1-1-1,0 0 1,-1 1 0,1-1 0,-1 0 0,1 1 0,-1-1 0,1 0 0,1 1 0,2-1-108,0 0 0,0-1-1,1 1 1,-1-1 0,0 0 0,0 0-1,0 0 1,7-3 0,16-5-290,-27 9 389,1 0 1,-1 0 0,0 0-1,1 0 1,-1 0 0,1 0 0,-1 0-1,0 1 1,1-1 0,-1 0-1,0 0 1,1 0 0,-1 0 0,0 0-1,1 1 1,-1-1 0,0 0-1,1 0 1,-1 1 0,0-1 0,0 0-1,1 1 1,-1-1 0,0 0-1,0 0 1,0 1 0,1-1-1,-1 0 1,0 1 0,0-1 0,0 1-1,0-1 1,0 0 0,0 1-1,0-1 1,0 1 0,2 23-120,-7 24 444,-31 110 1031,-10 61 1487,42-188-2751,-2 1 1,-14 41 0,18-65-46,-1-1 1,0 0-1,0 0 1,-1 0-1,0 0 1,0 0 0,0-1-1,-1 1 1,0-1-1,0-1 1,-1 1 0,0-1-1,0 0 1,0 0-1,-11 6 1,16-10 0,0 0-1,0-1 1,0 1-1,0-1 1,0 1 0,0-1-1,0 1 1,-1-1 0,1 0-1,0 1 1,0-1-1,0 0 1,-1 0 0,1 0-1,0 0 1,0 0 0,-1 0-1,1 0 1,0-1-1,0 1 1,-1 0 0,1-1-1,0 1 1,0 0 0,0-1-1,0 0 1,0 1-1,0-1 1,0 0 0,-2-1-1,1 0-13,1-1 0,-1 0 0,1 0 1,0 1-1,0-1 0,0 0 0,0 0 0,0 0 0,1 0 0,-1 0 0,1 0 0,0-4 0,0-8-218,0 0 0,1 0 0,1 0-1,5-21 1,2 11 4,1 0 0,1 1 0,1-1 0,1 2 1,1 0-1,1 1 0,1 0 0,28-29 0,23-17 116,75-59 0,-88 83-15,-29 25 67,0-1-1,-1-1 0,-2-1 1,26-32-1,-43 44 49,-10 10-83,-13 11-13,12-4 126,-1 1 0,1 0 0,1 0 0,-1 0 0,1 1 0,1 0 0,0 0 0,0 0 0,0 0 0,1 1 0,1-1 0,0 1 0,0 0 0,1 0 0,0 0 0,1 10 0,0-18-8,0-1-1,1 0 1,-1 0-1,0 0 1,1 0-1,-1 0 1,1 0-1,0 0 1,-1 0-1,1 0 1,0 0-1,0 0 1,-1 0-1,1 0 1,0-1-1,0 1 0,0 0 1,0-1-1,0 1 1,0 0-1,0-1 1,0 1-1,0-1 1,1 0-1,-1 1 1,0-1-1,0 0 1,0 0-1,0 1 1,1-1-1,-1 0 1,0 0-1,0-1 0,0 1 1,0 0-1,1 0 1,-1 0-1,1-1 1,4 0 9,1 0 1,-1 0-1,0 0 1,0-1-1,0 0 0,7-3 1,18-14-223,38-31-1,-41 28-78,42-25-1,-69 47 266,-1 0 0,0-1 0,0 1 0,1-1 0,-1 1 0,1 0 0,-1 0 0,0-1 0,1 1 0,-1 0 0,1 0 0,-1-1 0,0 1 0,1 0 0,-1 0 0,1 0 0,-1 0 0,1 0 0,-1 0 0,1 0-1,-1 0 1,1 0 0,-1 0 0,0 0 0,1 0 0,-1 0 0,1 0 0,-1 0 0,1 0 0,-1 0 0,1 1 0,0-1 0,-8 12 336,8-13-326,-1 1-1,0-1 0,0 1 0,0-1 0,0 1 0,0-1 0,0 1 1,0-1-1,0 1 0,0-1 0,0 1 0,0-1 0,0 1 1,-1-1-1,1 1 0,0-1 0,0 1 0,0-1 0,-1 1 0,1 0 1,0-1-1,0 1 0,-1-1 0,1 1 0,0 0 0,-1-1 1,1 1-1,-1 0 0,1-1 0,0 1 0,-1 0 0,1 0 1,-1 0-1,1-1 0,-1 1 0,1 0 0,-1 0 0,1 0 0,-1 0 1,1 0-1,-1 0 0,1 0 0,-1 0 0,1 0 0,-1 0 1,1 0-1,-1 0 0,1 0 0,0 0 0,-1 0 0,1 0 0,-1 0 1,1 1-1,-1-1 0,1 0 0,-1 0 0,1 1 0,0-1 1,-1 0-1,1 1 0,-1-1 0,1 0 0,0 1 0,-1-1 0,1 1 1,0-1-1,0 0 0,-1 2 0,9-17 504,-7 13-489,0 1 0,0 0 1,0-1-1,0 1 0,0-1 0,0 1 1,0-1-1,-1 0 0,1 1 0,-1-1 0,1 0 1,-1 1-1,1-5 0,-1 6-30,0-1-1,0 1 1,0-1-1,0 0 1,0 1-1,0-1 1,0 1 0,0-1-1,0 0 1,-1 1-1,1-1 1,0 1-1,0-1 1,-1 1 0,1-1-1,0 1 1,-1-1-1,1 1 1,0-1-1,-1 1 1,1-1 0,-1 1-1,1-1 1,-1 1-1,1 0 1,-1-1-1,1 1 1,-1 0 0,1-1-1,-1 1 1,1 0-1,-1 0 1,1 0-1,-2-1 1,-25 6-125,19-1 89,0 0 0,0 0 0,1 0 0,-13 11 0,12-8 36,1 1 1,0 0-1,1 0 0,0 1 1,-9 15-1,13-20 15,-1 0 0,2 0 0,-1 1 0,0-1 0,1 0 0,0 1-1,0-1 1,0 0 0,0 1 0,1-1 0,0 1 0,0-1 0,0 1 0,0-1 0,1 1 0,1 4 0,-1-7-9,0 0 0,0 0 0,1-1 0,-1 1 0,1 0 0,-1-1 0,1 1 0,0-1 0,-1 0 0,1 1 0,0-1 0,0 0 1,0 0-1,0 0 0,0 0 0,0-1 0,0 1 0,0 0 0,0-1 0,0 1 0,1-1 0,-1 0 0,0 0 0,0 0 0,0 0 0,0 0 0,1-1 0,-1 1 0,3-1 1,4-1 3,0 1 1,1-2 0,-2 1 0,1-1 0,15-7 0,5-6-12,-19 9-2,1 0 0,-1 1 0,1 1 0,0 0 0,0 1 0,1 0 0,-1 0 0,1 1 0,0 1 1,0 0-1,12-1 0,-23 4 3,0-1-1,0 1 1,0 0 0,0 0 0,0-1 0,0 1 0,0 0-1,0 0 1,0 0 0,-1 0 0,1 0 0,0 0 0,-1 0-1,1 0 1,-1 0 0,1 1 0,-1-1 0,0 0-1,1 0 1,-1 0 0,0 0 0,0 1 0,0-1 0,0 0-1,0 0 1,0 1 0,0-1 0,0 0 0,0 0 0,-1 2-1,-7 39 204,-26 22 462,33-63-598,12-38 395,-3 6-445,7-54-1,-1 6-141,-10 84 76,1 1 0,0-1 0,1 0 0,-1 0 0,1-1 0,0 1 0,7 3 0,-2-4 54,0 1 1,0-1 0,0-1 0,0 0-1,1-1 1,-1 0 0,1-1 0,0 0 0,0-1-1,13-1 1,-8 0 3,-1-1-1,1 0 1,-1-2-1,1 0 1,-1-1-1,23-10 1,-29 10-34,1-1 0,-1 0 0,15-12 0,-22 17 20,-1-1 1,0 1-1,0-1 0,0 0 1,0 0-1,-1 0 0,1 0 1,0 0-1,-1 0 0,0 0 1,1-1-1,-1 1 0,0 0 1,0-1-1,0 1 0,0-1 1,-1 1-1,1-1 0,-1 0 1,0 1-1,1-1 0,-1-4 1,-1 7-1,1-1 0,-1 1 0,1-1 0,-1 1 0,1-1 0,-1 1 0,1-1 0,-1 1 0,1-1 1,-1 1-1,0 0 0,1 0 0,-1-1 0,1 1 0,-1 0 0,0 0 0,1-1 0,-1 1 0,0 0 0,1 0 1,-1 0-1,0 0 0,0 0 0,1 0 0,-1 0 0,0 0 0,1 0 0,-1 1 0,0-1 0,1 0 0,-1 0 0,0 1 1,1-1-1,-1 1 0,-24 8-84,8 4 163,2 0-1,-1 0 1,2 2 0,0 0-1,0 0 1,2 2-1,0-1 1,-12 24 0,22-38-18,1 1 0,-1 0 1,1-1-1,0 1 1,0 0-1,0 0 0,0-1 1,1 1-1,-1 0 1,1 0-1,0 6 0,0-8-41,0 0-1,0 0 1,0-1-1,1 1 1,-1 0-1,0 0 0,1 0 1,-1 0-1,1 0 1,-1-1-1,1 1 1,-1 0-1,1 0 1,0-1-1,-1 1 0,1 0 1,0-1-1,-1 1 1,1-1-1,0 1 1,0-1-1,0 1 0,-1-1 1,1 1-1,0-1 1,0 0-1,0 0 1,0 1-1,0-1 0,0 0 1,0 0-1,0 0 1,0 0-1,1 0 1,14-1 7,0 0 0,0-1 1,0-1-1,0 0 0,-1-1 1,1-1-1,27-13 0,102-61-496,-97 50 351,-68 66 164,17-32-27,0-1 1,0 1 0,0-1 0,1 1 0,0 0 0,0 0 0,1 0 0,-1 0 0,1 0 0,0 0 0,0 0-1,0 6 1,2-10-14,-1 0 0,1 0-1,-1-1 1,1 1-1,-1 0 1,1-1-1,0 1 1,0-1 0,-1 1-1,1 0 1,0-1-1,0 0 1,-1 1 0,1-1-1,0 1 1,0-1-1,0 0 1,0 0-1,-1 0 1,1 1 0,0-1-1,0 0 1,0 0-1,0 0 1,0 0 0,0 0-1,0-1 1,-1 1-1,2 0 1,31-4-283,-15-2-202,-1 0 0,0-1 0,18-11 0,-24 12 28,1-1 0,0 2 0,0 0-1,1 0 1,-1 1 0,1 1 0,25-4-1,-38 7 452,0 0 0,1 0-1,-1 0 1,1 0 0,-1 0 0,1 0-1,-1 0 1,0 0 0,1 0 0,-1 0-1,1 0 1,-1 1 0,0-1-1,1 0 1,-1 0 0,0 0 0,1 1-1,-1-1 1,0 0 0,1 1-1,-1-1 1,0 0 0,1 1 0,-1-1-1,0 0 1,0 1 0,0-1-1,1 0 1,-1 1 0,0-1 0,0 1-1,0-1 1,0 0 0,0 1-1,0-1 1,0 1 0,0 0 0,-3 22 143,1-18-331,0 0 1,0-1-1,0 1 0,-1 0 0,1-1 0,-1 0 1,-5 6-1,-8 0-5426,-1-6-4985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13869,'0'0'10314,"-10"11"-8830,-3 4-1167,1 0 0,1 1 0,1 1 0,0 0-1,1 0 1,0 1 0,2 0 0,0 1 0,1-1 0,-3 23 0,4-12-299,1 0 0,2 1 0,1 0 1,4 43-1,-3-72-81,0 0 1,0 0-1,0-1 1,0 1-1,0 0 1,1 0-1,-1 0 1,0 0-1,0-1 1,1 1-1,-1 0 1,0 0 0,1 0-1,-1-1 1,1 1-1,-1 0 1,1-1-1,-1 1 1,1 0-1,0-1 1,-1 1-1,1-1 1,1 2-1,-1-2 30,0 0 0,0 0 1,0-1-1,-1 1 0,1 0 0,0 0 0,0-1 0,0 1 0,-1 0 0,1-1 0,0 1 0,0 0 0,-1-1 0,1 1 0,0-1 0,-1 0 0,1 1 0,0-1 0,0-1 0,30-43-605,-25 35 168,10-16-284,14-20 34,-29 45 698,-1 1 1,1 0-1,0 0 0,-1 0 0,1-1 0,-1 1 0,1 0 1,0 0-1,-1 0 0,1 0 0,-1 0 0,1 0 0,0 0 1,-1 0-1,1 0 0,-1 1 0,1-1 0,0 0 0,-1 0 1,1 0-1,-1 1 0,1-1 0,-1 0 0,1 1 0,-1-1 1,1 0-1,-1 1 0,1-1 0,0 1 0,20 18 48,-10-9 246,-2-5-40,0-1 1,1 0 0,0 0 0,0-1 0,0 0 0,0 0 0,0-1 0,0-1 0,1 0 0,-1 0 0,1-1 0,-1 0 0,14-3 0,-23 3-218,1 0 0,-1-1 1,0 1-1,1-1 0,-1 0 0,0 1 0,1-1 0,-1 0 0,0 0 0,0 0 0,0 0 1,0 0-1,0 0 0,0 0 0,0 0 0,0 0 0,0-1 0,0 1 0,-1 0 0,1 0 1,0-1-1,-1 1 0,1-1 0,-1 1 0,0 0 0,1-1 0,-1 1 0,0-1 0,0 1 1,0-1-1,0 1 0,0-1 0,0 1 0,-1-1 0,1 1 0,0 0 0,-1-1 0,1 1 1,-1-1-1,1 1 0,-1 0 0,0-1 0,1 1 0,-1 0 0,0 0 0,0 0 0,0 0 1,0-1-1,0 1 0,0 1 0,0-1 0,-1 0 0,1 0 0,0 0 0,0 0 0,-1 1 1,1-1-1,-1 1 0,1-1 0,0 1 0,-1 0 0,1-1 0,-1 1 0,-2 0 1,1 0-62,-1 0 0,1 0 1,0 1-1,-1-1 1,1 1-1,-1 0 1,1 0-1,0 0 1,0 1-1,0-1 0,-1 1 1,2-1-1,-1 1 1,0 0-1,-4 4 1,6-5 31,-1 1 1,1 0 0,0 0 0,-1-1-1,1 1 1,0 0 0,0 0 0,1 0-1,-1 0 1,0 0 0,0 1 0,1-1-1,0 0 1,-1 0 0,1 0 0,0 1 0,0-1-1,0 0 1,0 0 0,0 0 0,1 1-1,-1-1 1,1 0 0,0 0 0,-1 0-1,1 0 1,1 2 0,0-2 10,-1 1 0,1-1 0,-1-1 0,1 1 0,0 0 0,0 0 0,0-1 0,0 1 0,0-1 0,0 1 0,0-1 0,0 0 0,1 0 0,-1 0 0,0 0 0,1 0 0,-1-1 0,1 1 0,-1-1 0,4 1 0,58 1 191,-53-2-174,-2 0 84,0 0 1,0-1-1,-1 0 1,1-1-1,-1 0 1,1 0-1,-1-1 1,0 0-1,0 0 1,0-1-1,0 0 1,-1 0-1,13-10 1,-15 10 67,0-1 0,0 0 0,-1 0 0,0 0 0,0 0 0,0-1-1,-1 1 1,1-1 0,-1 0 0,-1 0 0,1 0 0,-1 0 0,0 0 0,0-1 0,-1 1 0,0-1 0,0 1 0,0-12 0,-2 9-166,1 0 0,-1 1 0,0-1 0,-1 0 0,0 0 0,0 0 0,-1 1 0,-5-13 0,15 25-1055,1 0 0,0-1 0,0 0 0,16 4 1,20 2-2993,12-3-2802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2466,'-9'-10'20340,"3"3"-17522,2-1 2467,6 17-5541,9 2-1634,1-2-2626,1 1-4645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16207,'0'0'11723,"8"70"-10057,-8-37-545,0 7-384,-2 3-321,-4 0-128,1 5-191,1 2-33,2-1-257,2-2-1216,-6-4-2114,6-5-4261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17969,'0'0'14510,"0"29"-22614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1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12716,'0'0'1863,"-4"11"-2012,-7 43 194,3 0 0,-3 58 0,-1 8 12,-44 232-162,24-179-48,-17 348 0,49-502 159,1 0 1,1 0-1,1 0 1,0 0-1,2-1 1,0 0 0,1 0-1,0 0 1,2 0-1,0-1 1,1 0-1,1-1 1,0 0-1,1-1 1,1 0-1,0 0 1,1-1 0,1-1-1,0 0 1,1-1-1,0-1 1,0 0-1,2-1 1,-1 0-1,1-2 1,0 0-1,1-1 1,0-1 0,0 0-1,22 3 1,13 0-9,1-2 1,1-2 0,71-4 0,168-23 53,-113 6-30,400 1 1,49-3 77,-541 11-11,1476-137 462,-301 65-487,-571 69-74,262 1 85,-319 35 53,16-43-64,-263 2-59,378-21 630,-432 17-250,-205 19-256,28-2-7,-122-2-66,269-15-1153,-271 19 1348,0 2-1,65 11 1,-32-3 288,105 4 1,-79-9-300,42-2-115,200-20-1,-92 1-26,878-52 302,-914 53-312,294-34 43,-393 34 6,1 4 0,218 7 0,-260 7-259,-4 0-55,104 18 1,-75-6 87,1-3 0,167-2 0,-241-12 95,1 0-1,-1-1 0,1-1 1,-1-1-1,0 0 0,-1-2 1,1 0-1,-1-1 0,-1-1 1,1 0-1,-1-1 0,-1-1 1,18-16-1,-29 21 21,0 0 0,0 0 1,-1 0-1,0-1 0,0 1 0,-1-1 0,0 0 1,0 0-1,-1 0 0,0 0 0,0 0 1,0-1-1,0-8 0,1-16 130,-3-58 0,-1 47-194,-1-1 48,-2 0 0,-2 0 0,-2 1 0,-1 0 0,-3 0 0,-1 1 0,-2 1 0,-37-71 0,34 84-4,0 1 0,-2 0 0,-1 1 0,0 1 0,-40-33-1,5 10-697,-88-56-1,105 81 405,-1 2 0,-1 1 0,-1 2 0,0 2 0,-2 2 0,1 2 0,-2 2 0,-61-7 0,-47 3 500,-171 7 1,265 8-102,-1151 53 334,665-20-425,-2181 103 1,375-75 429,1694-53-478,-2375-26 1186,1533 9 706,601 53-1968,302 20-2851,458-47-724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7111,'0'0'13912,"-5"1"-13501,-2 0-141,10-1-78,24-4 13,93-13-34,192 18 322,-153 4-335,315 18-144,22 0 9,54-17-2,474-1 471,286-111 1008,-1290 104-1800,73-9 900,-31 9-4546,-62-2-2423,0-4 379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31 272 11915,'0'0'3262,"-5"2"-3054,1 1-142,-17 4 205,120-5 86,81-2-239,347-11-38,15-2 128,226-4-49,-452 15-142,-192-4 76,132-21 1,123-41 274,-174 28-170,278-18-1,65 53-124,78-5 212,-613 8-192,-13-2-1110,-22-5-2821,-17-4-3027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373 217 10314,'0'0'2071,"-3"-9"-1115,-8-24 469,11 32-1392,0 1 0,0-1 0,0 1 0,-1-1 0,1 1 0,0-1 0,0 1 0,0 0 0,-1-1 0,1 1 0,0-1 0,0 1 0,-1 0 0,1-1 0,0 1 0,-1 0 0,1-1 0,0 1 0,-1 0 0,1-1 0,0 1 0,-1 0 0,1 0 0,-1-1 0,1 1 0,-1 0 0,1 0 0,-1 0 0,1 0 0,0 0 0,-1 0 0,1 0 0,-1 0 0,1 0 0,-1 0 0,1 0 0,-1 0 0,1 0 0,-1 0 0,1 0 0,-1 0 0,1 0 0,-1 1 0,1-1 0,0 0 0,-1 0 0,1 0 0,-1 1 0,1-1 0,0 0 0,-1 1 0,1-1 0,-1 1 0,-11 18 32,4 2-64,1 0 1,2 1-1,0-1 0,-4 33 0,0 97-3,3-31 105,-130 690 1130,69-475-1052,40-203-142,9-55 16,-12 124 1,30-201-56,2 37-51,7-30 1,10-14 50,17-20 169,-30 21-152,0 1-1,0 1 0,1-1 1,-1 1-1,13-6 0,-15 9-36,0 0-1,0 0 0,0 0 1,0 1-1,0-1 0,0 1 0,0 0 1,0 0-1,0 0 0,0 1 1,0 0-1,0-1 0,0 1 1,7 3-1,55 16 19,0-2 0,1-4 0,1-2 0,74 2 0,281-8 29,-273-7-23,1089-66 313,-415 11-132,823 37-185,0 68 62,-799-20 47,-159 6-7,91 2-12,-697-35-97,235-5 83,-311 2-34,24-4-86,-30 5 69,0 0 1,0-1-1,0 1 0,0-1 1,0 1-1,0-1 0,-1 1 1,1-1-1,0 0 1,0 1-1,-1-1 0,1 0 1,0 1-1,-1-1 0,1 0 1,0 0-1,-1 0 0,1 0 1,-1 0-1,0 1 0,1-1 1,-1 0-1,0 0 0,1 0 1,-1-2-1,6-27 96,0 1 1,3-1-1,19-47 0,13-43-115,23-255 49,-31-6-60,-27 286-18,1 19 15,-4 0 0,-3 0 0,-12-87 0,6 135-8,-1 1 1,-1 0-1,-1 0 1,-1 1-1,-15-27 1,-77-118-49,98 165 71,3 3-18,-1 1 0,0 0 0,0 0 0,0 0 0,0 0 0,0 0 0,-1 0 0,1 1 0,0-1 0,-1 1 0,1 0-1,-1-1 1,0 1 0,1 0 0,-1 1 0,0-1 0,-5 0 0,-54 0-166,29 2 68,-4537-159-1196,4442 153 1291,-205-9 70,-1390-52-170,1 36 1010,1667 30-951,-129 5 254,165-4-372,0 2 0,0 0 0,0 2 1,1 0-1,0 0 0,0 2 0,-22 11 1,37-16-242,0-1 0,0 1 0,0 0 1,0 0-1,0 1 0,1-1 1,-1 1-1,1-1 0,0 1 0,-1 0 1,1-1-1,0 1 0,-2 4 0,3 6-5815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4324 8136,'0'0'7009,"-8"-9"-6731,5 5-254,0 1-2,0 0-1,0 0 0,0-1 0,1 1 0,0-1 0,-1 1 1,1-1-1,1 0 0,-1 0 0,1 0 0,-1 0 1,1 0-1,0 0 0,0 0 0,1 0 0,-1-1 1,1 1-1,0 0 0,0 0 0,1-6 0,28-100 347,5 0-1,61-136 1,-5 18-387,153-511-13,-202 623 31,154-404-10,-141 396 8,6 3 0,83-126 0,22 1 368,330-374 0,-374 490-218,6 6 1,5 6 0,6 5-1,168-105 1,-195 155-88,-100 58-112,1 0 1,0 0-1,0 1 0,0 1 1,1 0-1,-1 0 1,23 0-1,-35 4-159,1 0-1,-1 0 0,0 0 0,0 0 0,0 0 0,0 0 1,0 0-1,0 0 0,0 0 0,0 0 0,0 0 1,0-1-1,0 1 0,-1 0 0,1 0 0,0 0 0,-1 0 1,1 0-1,-1 0 0,1 0 0,-1 0 0,1-1 1,-1 1-1,0 0 0,1 0 0,-1-1 0,-1 2 0,-7-1-4170,1-1-1485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6726,'0'0'9887,"0"-9"-9118,1 6-739,-1 1 0,0-1 1,0 1-1,1-1 0,-1 1 0,1-1 1,0 1-1,0 0 0,0-1 1,0 1-1,0 0 0,0 0 0,1 0 1,-1 0-1,1 0 0,2-2 1,0 1 10,0 0 1,1 1-1,-1 0 1,1 0-1,-1 0 1,1 1-1,0-1 1,0 1-1,0 0 1,6 0-1,129-15 104,202 2-1,-335 13-151,0 1 0,0 1 0,1 0 0,-1-1 0,0 2 0,0-1 0,0 1 1,0 1-1,0-1 0,-1 1 0,1 0 0,7 5 0,-11-6 6,0 1 0,-1 0-1,1-1 1,-1 1 0,1 0 0,-1 0-1,0 1 1,0-1 0,-1 0-1,1 1 1,-1-1 0,1 1 0,-1-1-1,0 1 1,-1 0 0,1-1-1,0 1 1,-1 0 0,0 0 0,0-1-1,0 1 1,-1 0 0,1 0-1,-1-1 1,-1 7 0,-5 10 74,-1 1-1,-1-1 1,-1 0 0,0-1 0,-2 0 0,0-1 0,-25 28-1,12-12 18,-41 51-66,-41 60 60,93-124-1633,2 1 1,-16 37 0,24-40-3241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48 205 9897,'0'0'4960,"-7"8"-2745,7-7-2164,-29 37 2023,27-36-1877,1 0 1,0-1-1,0 1 1,0 0-1,0 0 1,0 0-1,0 0 1,1 0-1,-1 0 1,0 0-1,1 0 1,0 0-1,-1 0 1,1 0 0,0 0-1,0 0 1,0 0-1,1 1 1,-1-1-1,0 0 1,1 0-1,-1 0 1,1 0-1,0 0 1,1 2-1,-1-2-113,1-1 0,0 0 0,-1 0 0,1-1 0,0 1 0,0 0 0,0-1 0,-1 1 0,1-1 0,0 1 0,0-1 0,0 0 0,0 0 0,0 0 0,0 0 0,0 0 0,0 0 0,-1 0 0,1-1 0,0 1 0,0-1 0,2 0 0,2-1 10,0 0 0,-1 0 0,1 0 0,-1-1 0,0 1-1,6-5 1,0-2-27,0 0-1,-1-1 1,-1 0-1,1-1 0,-1 0 1,-1 0-1,0-1 1,6-13-1,-10 16-57,0 0-1,0 0 1,-1 0 0,-1 0-1,0 0 1,0-1 0,0 1-1,-1-1 1,-1 1 0,0-1-1,0 1 1,-3-18-1,3 25-23,-1-1 0,1 1 0,-1 0 0,0 0 0,0-1 0,0 1 0,0 0 0,0 0 0,0 0 0,-1 0 0,1 0 0,-1 1 0,1-1 0,-1 0 0,0 1-1,0-1 1,1 1 0,-1-1 0,0 1 0,0 0 0,0 0 0,-1 0 0,1 0 0,0 0 0,0 1 0,0-1 0,-1 1 0,1-1 0,0 1 0,-1 0 0,1 0-1,0 0 1,-1 0 0,1 0 0,0 0 0,-1 1 0,1-1 0,0 1 0,0 0 0,-1-1 0,1 1 0,0 0 0,0 0 0,0 1 0,0-1 0,0 0 0,0 1 0,1-1-1,-1 1 1,0-1 0,1 1 0,-1 0 0,1 0 0,-1 0 0,0 2 0,-8 12 4,1 0 0,1 1 0,1-1 0,0 2 0,1-1-1,1 1 1,1 0 0,0 0 0,1 1 0,1-1 0,1 0 0,2 22 0,-1-37 7,0 0 0,0-1 1,1 1-1,-1-1 0,1 1 0,0-1 1,0 1-1,0-1 0,0 1 1,0-1-1,0 0 0,1 0 0,-1 1 1,1-1-1,-1 0 0,1-1 0,0 1 1,0 0-1,0 0 0,0-1 0,0 1 1,0-1-1,1 1 0,-1-1 0,0 0 1,1 0-1,-1 0 0,1 0 1,-1-1-1,1 1 0,-1-1 0,1 1 1,3-1-1,0 0 14,0 0 0,0 0 0,1 0 1,-1-1-1,0 0 0,0 0 0,0 0 1,0-1-1,0 0 0,0 0 0,0-1 0,-1 1 1,7-5-1,7-8 68,-2-1 1,0 0-1,-1-1 0,-1-1 1,0 0-1,-1-1 1,13-25-1,-22 37-75,-5 6-4,-1 1 1,1 0-1,0 0 1,0-1-1,0 1 0,1 0 1,-1 0-1,0-1 1,0 1-1,0 0 0,0 0 1,0 0-1,0-1 1,0 1-1,0 0 1,0 0-1,0 0 0,1-1 1,-1 1-1,0 0 1,0 0-1,0 0 1,0 0-1,1-1 0,-1 1 1,0 0-1,0 0 1,0 0-1,1 0 1,-1 0-1,0 0 0,0-1 1,1 1-1,-1 0 1,0 0-1,0 0 0,0 0 1,1 0-1,-1 0 1,0 0-1,0 0 1,1 0-1,-1 0 0,0 0 1,0 0-1,1 1 1,-1-1-1,0 0 1,0 0-1,0 0 0,1 0 1,-1 0-1,0 0 1,0 0-1,0 1 1,1-1-1,-1 0 0,0 0 1,2 21-70,-6 27 14,2-34 106,-3 37 195,4-50-237,1 0 0,0 1 0,0-1 0,0 0-1,0 0 1,0 0 0,0 0 0,1 1 0,-1-1 0,0 0 0,1 0 0,-1 0-1,0 0 1,1 0 0,0 0 0,-1 0 0,1 0 0,-1 0 0,1 0 0,0 0-1,0 0 1,-1 0 0,1-1 0,0 1 0,0 0 0,0-1 0,0 1 0,0 0-1,0-1 1,0 1 0,0-1 0,2 1 0,5-1 55,-1 1 1,1-2 0,-1 1-1,1-1 1,0 0 0,-1-1-1,0 1 1,1-1-1,-1-1 1,7-3 0,69-41 223,-4 3-228,-78 44-63,-1-1-1,1 1 1,0-1-1,-1 1 1,1 0-1,0-1 1,0 1-1,-1 0 1,1-1-1,0 1 0,0 0 1,-1 0-1,1 0 1,0 0-1,0 0 1,-1 0-1,1 0 1,0 0-1,0 0 1,-1 0-1,1 0 1,0 0-1,0 1 1,-1-1-1,1 0 1,0 0-1,0 1 1,-1-1-1,1 1 1,0-1-1,-1 1 1,1-1-1,-1 1 1,1-1-1,-1 1 1,1 0-1,2 29-14,-2 3 82,-1-32-60,0 0 0,1 0 0,-1 0 1,0 0-1,1 0 0,-1-1 0,1 1 0,-1 0 0,1 0 0,-1 0 1,1-1-1,0 1 0,-1 0 0,1-1 0,0 1 0,-1 0 0,1-1 1,0 1-1,0-1 0,0 1 0,0-1 0,-1 0 0,1 1 0,0-1 1,0 0-1,0 0 0,0 1 0,1-1 0,6 0 39,0 0 0,-1-1 0,1 0-1,-1 0 1,1 0 0,-1-1 0,1 0 0,11-6-1,-11 5-212,-1 0-1,1 1 0,-1 0 1,1 0-1,0 0 0,0 1 0,0 0 1,13 1-1,-20 1 90,1 0 0,0 0 0,-1 0 0,1 0 0,-1 0 0,1 0 0,-1 1-1,0-1 1,0 1 0,1-1 0,-1 1 0,0-1 0,0 1 0,0 0 0,0-1 0,-1 1 0,1 0 0,0 0 0,-1-1 0,1 1-1,-1 0 1,0 0 0,0 0 0,0 0 0,0 3 0,0-4-209,0-1-1,0 1 1,0 0 0,0 0-1,0 0 1,0 0-1,0 0 1,0-1 0,-1 1-1,1 0 1,0 0-1,-1 0 1,1-1 0,0 1-1,-1 0 1,1 0-1,-1-1 1,0 1 0,1 0-1,-1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17585,'0'0'4900,"7"73"-3426,-7-35-385,0 4-289,0 0-223,4 1-417,2-2-64,0-4-96,7-2-1377,-2-7-1282,6-6-2305,2-9-3300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99 12460,'0'0'6630,"-5"10"-3971,-12 31-1202,16-40-1412,1 0 1,-1 0-1,1 0 1,0 0-1,-1 0 0,1 0 1,0 0-1,0 0 1,0 0-1,0 0 0,0 0 1,0 0-1,0 0 1,0 0-1,0 0 0,0 0 1,0 0-1,1 0 0,-1 0 1,0 0-1,1 0 1,-1 0-1,1 0 0,-1 0 1,1-1-1,0 1 1,-1 0-1,1 0 0,0 0 1,-1-1-1,1 1 1,0 0-1,0-1 0,0 1 1,-1-1-1,1 1 1,0-1-1,0 1 0,0-1 1,0 0-1,0 1 1,0-1-1,2 0 0,45 2 539,-42-2-453,1-1-83,0 0 0,-1 0 0,1-1-1,-1 1 1,1-1 0,-1-1 0,0 1 0,0-1 0,0 0 0,0-1 0,0 1 0,-1-1-1,1 0 1,-1-1 0,0 1 0,-1-1 0,1 0 0,-1 0 0,0 0 0,0-1 0,0 0-1,-1 0 1,0 0 0,0 0 0,-1 0 0,1 0 0,-1-1 0,-1 1 0,1-1 0,-1 1-1,0-1 1,-1 0 0,0-12 0,0 18-47,0 0 0,-1 0 0,1 0 0,-1 0-1,1-1 1,-1 1 0,1 0 0,-1 0 0,0 0 0,0 0 0,1 0-1,-1 0 1,0 1 0,0-1 0,0 0 0,0 0 0,0 1 0,0-1 0,0 0-1,0 1 1,0-1 0,0 1 0,-1-1 0,1 1 0,0 0 0,0-1-1,0 1 1,-1 0 0,1 0 0,0 0 0,0 0 0,-1 0 0,1 0-1,0 0 1,0 0 0,-1 1 0,1-1 0,0 0 0,0 1 0,0-1 0,0 1-1,-2 0 1,-3 1-23,0 0 0,0 1 0,0-1 0,0 1 0,1 1 0,-10 5 0,4 2 104,0-1 1,1 2 0,0-1 0,1 1-1,0 1 1,1-1 0,0 2 0,1-1-1,1 1 1,0 0 0,1 0 0,1 1-1,0-1 1,0 1 0,-1 25 0,5-37-69,0-1 1,1 1 0,-1 0-1,1 0 1,0 0 0,-1 0-1,1 0 1,1-1 0,-1 1 0,0 0-1,1-1 1,-1 1 0,1-1-1,0 0 1,0 1 0,0-1-1,0 0 1,0 0 0,0 0-1,0 0 1,1-1 0,-1 1 0,1-1-1,0 1 1,-1-1 0,1 0-1,0 0 1,-1 0 0,1 0-1,0-1 1,0 1 0,0-1 0,0 0-1,3 1 1,3-1-182,0 1 0,0-1 0,0-1-1,0 1 1,1-1 0,-2-1 0,1 0 0,0 0 0,0-1 0,11-5 0,46-34-8530,-38 17 695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12236,'0'0'5253,"-7"12"-3486,-8 23-690,1 0 0,1 1 0,2 1 1,-6 38-1,5 5 84,0 92 1,10-10-2449,-5-300-430,2 88-428,3 1 0,7-91 0,-4 138 2140,0 0-1,-1 0 1,1 0-1,0 1 1,0-1 0,0 1-1,0-1 1,0 0-1,0 1 1,0 0 0,0-1-1,1 1 1,-1 0 0,1-1-1,-1 1 1,1 0-1,-1 0 1,1 0 0,0 0-1,-1 1 1,1-1-1,0 0 1,0 1 0,0-1-1,-1 1 1,1 0-1,0 0 1,0-1 0,3 1-1,69 2 57,-46 0 55,-21-2 53,0-1 1,-1 0 0,1 0-1,-1-1 1,1 0 0,-1 0-1,0-1 1,0 1 0,0-1-1,0-1 1,0 1 0,-1-1-1,1 0 1,-1 0 0,0 0 0,0-1-1,-1 0 1,5-6 0,-3 4-16,-1 0 0,0 0 1,0-1-1,-1 1 1,0-1-1,-1 0 0,1 0 1,-1-1-1,-1 1 0,0-1 1,0 1-1,-1-1 1,1-11-1,-2 21-144,0-1 0,0 0 0,0 0 1,0 0-1,0 0 0,0 1 0,0-1 0,0 0 0,0 0 0,0 0 1,0 1-1,-1-1 0,1 0 0,0 0 0,0 0 0,0 0 0,0 0 1,0 1-1,0-1 0,-1 0 0,1 0 0,0 0 0,0 0 0,0 0 0,0 0 1,0 0-1,-1 0 0,1 0 0,0 0 0,0 1 0,0-1 0,-1 0 1,1 0-1,0 0 0,0 0 0,0 0 0,0 0 0,-1 0 0,1 0 1,0 0-1,0-1 0,0 1 0,-1 0 0,1 0 0,0 0 0,0 0 1,0 0-1,0 0 0,-1 0 0,1 0 0,0 0 0,0 0 0,0-1 1,0 1-1,0 0 0,-1 0 0,1 0 0,0 0 0,0 0 0,0-1 0,0 1 1,0 0-1,0 0 0,0 0 0,0-1 0,0 1 0,0 0 0,-11 14-46,-6 13 396,2 2 1,1-1 0,-13 38 0,22-50-26,0 0 1,1 1 0,0 0 0,1 0-1,1 0 1,1 0 0,1 30 0,0-45-319,1-1 0,-1 1 0,0 0 0,1 0 0,-1 0 0,1 0 0,-1-1 0,1 1 0,0 0 0,0-1 0,0 1-1,0 0 1,0-1 0,0 1 0,0-1 0,1 0 0,-1 1 0,1-1 0,-1 0 0,1 0 0,-1 0 0,1 0 0,-1 0 0,1 0 0,0 0 0,0 0 0,-1-1 0,1 1 0,0-1 0,0 1 0,0-1 0,0 0 0,-1 0 0,1 0 0,0 0 0,0 0 0,2 0 0,2-1 12,-1 0-1,0 0 1,1 0-1,-1-1 1,0 1 0,0-1-1,0 0 1,-1-1-1,1 1 1,0-1 0,-1 0-1,7-5 1,3-6-36,0-1 0,-2 0 0,1-1 0,-2 0 0,0-1-1,-1-1 1,-1 1 0,-1-1 0,8-22 0,-62 139 599,42-88-373,2 0 0,-1 0 0,2 0-1,-1 0 1,2 1 0,-1-1 0,3 21 0,-2-30-208,1-1-1,-1 1 1,1-1 0,0 0-1,-1 1 1,1-1 0,0 1 0,0-1-1,0 0 1,0 0 0,0 1-1,0-1 1,0 0 0,0 0-1,0 0 1,0 0 0,1 0 0,-1-1-1,0 1 1,1 0 0,-1 0-1,1-1 1,-1 1 0,1-1 0,-1 0-1,1 1 1,-1-1 0,1 0-1,0 0 1,-1 0 0,1 0-1,-1 0 1,1 0 0,-1 0 0,1 0-1,-1-1 1,1 1 0,1-2-1,1 2-388,0-1-1,-1 0 0,1 0 0,-1-1 1,1 1-1,-1-1 0,0 1 0,0-1 1,0 0-1,0 0 0,0-1 0,0 1 1,0-1-1,-1 1 0,4-6 0,6-21-7469,2-5-7228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16624,'0'0'8968,"-7"65"-14029,12-49-992,3 0-3268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 1313,'8'-1'9791,"5"-1"-8078,-7 1-664,1 0 1,0 0-1,0 1 0,0-1 0,0 2 1,10 0-1,-15 0-928,-1-1 1,1 1-1,-1-1 1,1 1-1,-1 0 1,1 0-1,-1-1 1,0 1-1,1 0 1,-1 0-1,0 0 1,0 0-1,0 1 1,0-1 0,0 0-1,0 0 1,0 1-1,0-1 1,0 1-1,0-1 1,-1 1-1,1-1 1,-1 1-1,1-1 1,-1 1-1,1-1 1,-1 1-1,0 0 1,0-1-1,0 1 1,0-1-1,0 1 1,0 0-1,0-1 1,-1 1-1,0 1 1,0 4 148,-1 0 0,0 0 1,-1 0-1,1 0 0,-2 0 0,1 0 1,-1-1-1,-6 9 0,-41 50 1077,38-50-1112,5-5-119,2-5-40,1 0-1,1 1 0,-1-1 0,1 1 1,0 0-1,0 0 0,1 0 1,0 1-1,0-1 0,1 1 0,-1 0 1,-1 10-1,4-17-43,1 1 0,0 0 0,-1-1 0,1 1 0,0 0 0,-1-1 1,1 1-1,0-1 0,-1 1 0,1-1 0,0 0 0,0 1 0,0-1 0,0 0 0,-1 1 1,1-1-1,0 0 0,0 0 0,0 0 0,0 0 0,0 0 0,0 0 0,-1 0 0,1 0 1,1 0-1,32-1 333,-28 1-268,11-1-70,0-2 0,0 1 0,27-9 0,15-10-3055,-43 12-902,-9 0-2902,-6-1-4624</inkml:trace>
  <inkml:trace contextRef="#ctx0" brushRef="#br0" timeOffset="1">0 108 12844,'0'0'12396,"59"-20"-12076,-27 19-320,3 1 32,5 0-1569,-8 0-2531,-2-4-3812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13741,'0'0'8232,"-24"56"-5830,7-25-640,7 0-321,-1 3-768,5-3-449,2-1-160,4-6-128,0-3-641,0-7-896,10-8-802,-3-6-2721,3-4-4101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4 226 12396,'0'0'3491,"0"8"-427,-1-5-2915,0 0 0,1 0-1,-1 0 1,1 0-1,0-1 1,0 1 0,0 0-1,0 0 1,1 0 0,-1 0-1,1 0 1,-1-1 0,1 1-1,0 0 1,0 0 0,0-1-1,1 1 1,-1-1-1,1 1 1,-1-1 0,1 0-1,0 1 1,0-1 0,0 0-1,0 0 1,0 0 0,1-1-1,-1 1 1,0 0-1,1-1 1,4 2 0,1 0-14,0-1 0,0 0-1,0 0 1,0-1 0,0 0 0,0 0 0,0-1 0,1 0 0,-1-1 0,0 0 0,0 0 0,13-4-1,-17 5-120,-1-1-1,1 0 0,-1-1 0,1 1 0,-1-1 0,0 0 0,1 1 0,-1-1 0,0-1 0,0 1 0,0 0 0,-1-1 0,1 0 1,-1 1-1,1-1 0,-1 0 0,0 0 0,0 0 0,0-1 0,0 1 0,-1 0 0,1-1 0,-1 1 0,0-1 0,0 1 0,0-1 1,0 0-1,-1 0 0,0-3 0,0 6-20,0 1 1,0-1-1,0 1 0,-1-1 1,1 1-1,0-1 1,0 1-1,-1-1 1,1 1-1,-1 0 0,1-1 1,0 1-1,-1-1 1,1 1-1,-1 0 0,1-1 1,-1 1-1,1 0 1,-1 0-1,1-1 1,-1 1-1,1 0 0,-1 0 1,1 0-1,-1 0 1,1 0-1,-1 0 0,1 0 1,-1 0-1,0 0 1,1 0-1,-1 0 1,1 0-1,-1 0 0,1 0 1,-1 0-1,1 0 1,-1 1-1,1-1 0,-1 0 1,1 0-1,-1 1 1,1-1-1,-1 0 1,1 1-1,-1-1 0,0 1 1,-26 16-84,22-13 122,0 1 0,0-1-1,0 1 1,1 0 0,-1 1-1,2-1 1,-1 1 0,0 0 0,1 0-1,0 0 1,1 0 0,-1 0 0,1 1-1,0-1 1,1 1 0,-1 0 0,0 12-1,3-18-20,-1 1-1,1-1 1,0 0 0,-1 1-1,1-1 1,0 0-1,0 0 1,-1 0-1,1 1 1,0-1-1,0 0 1,0 0 0,1 0-1,-1-1 1,0 1-1,0 0 1,0 0-1,1-1 1,-1 1 0,0 0-1,1-1 1,-1 1-1,0-1 1,1 0-1,-1 0 1,1 1 0,-1-1-1,1 0 1,-1 0-1,1 0 1,1-1-1,52-1 475,-53 2-454,20-5-118,1-1 0,-1-1-1,-1-1 1,1 0-1,-1-2 1,-1-1-1,23-15 1,28-13-2828,-70 45 1768,-1-6 1149,0 1 0,0-1 0,0 0 0,-1 0 0,1 1 0,0-1 0,0 0 0,0 0 0,0 1 0,0-1 0,0 0 0,0 1 0,-1-1 0,1 0 0,0 1 0,0-1 0,0 0 0,0 1 0,0-1 0,0 0 0,0 1 0,0-1 0,1 0 0,-1 0 0,0 1 0,0-1 0,0 0 0,0 1 0,0-1 0,0 0 1,1 0-1,-1 1 0,0-1 0,0 0 0,0 0 0,1 1 0,-1-1 0,0 0 0,0 0 0,1 0 0,-1 1 0,0-1 0,0 0 0,1 0 0,-1 0 0,0 0 0,1 0 0,-1 0 0,1 1 0,5-3-41,1-1 1,-1 1-1,0-1 0,0 0 0,0 0 1,0-1-1,0 0 0,-1 0 1,8-8-1,44-47-2096,-53 54 1913,1 0 58,9-9-259,-1-1 0,-1 0 0,0-1 0,-1 0 0,-1-1 0,0 0 0,-1 0-1,6-20 1,-14 37 455,-1-1-1,0 1 1,0 0-1,0 0 0,0 0 1,1-1-1,-1 1 1,0 0-1,0 0 0,0-1 1,0 1-1,0 0 1,0 0-1,0-1 0,0 1 1,0 0-1,0 0 1,0-1-1,0 1 0,0 0 1,0 0-1,0-1 1,0 1-1,0 0 0,0 0 1,0-1-1,0 1 1,0 0-1,0 0 0,0-1 1,-1 1-1,1 0 1,0 0-1,0-1 1,0 1-1,0 0 0,-1 0 1,1 0-1,0 0 1,0-1-1,0 1 0,-1 0 1,1 0-1,0 0 1,0 0-1,-1 0 0,1-1 1,-15 10 1304,-14 20 433,15-11-965,0 0 0,1 1 0,1 1 0,-14 31 0,22-41-670,0 0 1,0 0-1,1 1 0,0 0 0,1-1 1,0 1-1,1 0 0,0 0 1,1 0-1,0 0 0,3 18 1,-2-27-139,-1 0 0,1-1 1,-1 1-1,1-1 0,0 1 0,-1-1 1,1 1-1,0-1 0,0 1 0,0-1 1,0 0-1,0 1 0,0-1 1,1 0-1,-1 0 0,0 0 0,1 0 1,-1 0-1,0 0 0,1 0 0,-1-1 1,1 1-1,0 0 0,-1-1 1,1 1-1,-1-1 0,1 0 0,0 1 1,-1-1-1,1 0 0,0 0 1,-1 0-1,1 0 0,0-1 0,-1 1 1,1 0-1,0-1 0,-1 1 0,1-1 1,1 0-1,3-1-18,0 0 1,-1 0-1,1 0 1,-1-1-1,1 0 1,-1 0-1,0 0 0,0 0 1,9-9-1,-7 3 46,1 1 363,0 0 0,-1-1 0,0 0 0,-1 0 0,0-1 1,7-14-1,-16 24-346,0 0 1,1 1 0,-1-1 0,0 1-1,1 0 1,-1 0 0,1 0-1,-1 0 1,1 0 0,-5 3 0,4-2-65,0 1 1,-1-1 0,1 1 0,0-1-1,0 1 1,0 0 0,1 0 0,-1 0-1,1 1 1,0-1 0,-1 1-1,2-1 1,-4 8 0,4-9 12,1 0 0,-1 0 0,1 0 0,-1 0 0,1 0 0,0 0 0,0 0 0,0 0 0,0 0 0,0-1 1,0 1-1,1 0 0,-1 0 0,1 0 0,-1 0 0,1 0 0,0 0 0,0-1 0,0 1 0,0 0 0,0 0 0,0-1 0,0 1 0,0-1 0,1 1 0,-1-1 0,0 0 1,1 1-1,0-1 0,-1 0 0,4 2 0,7 3 19,0-1 1,0 0-1,0 0 1,1-2-1,-1 1 1,1-1-1,15 1 1,93 1 442,-120-5-396,1 0-1,-1 0 1,0 0-1,0 0 1,1 0-1,-1 0 1,0 0-1,0 0 1,1-1-1,-1 1 1,0-1-1,0 1 1,0-1-1,0 1 1,0-1-1,1 0 1,-1 1-1,0-1 1,-1 0-1,1 0 0,0 0 1,0 0-1,0 0 1,0 0-1,0-1 1,0 0 8,-1 0-1,1 0 1,-1 0 0,1-1 0,-1 1-1,0 0 1,0 0 0,0 0-1,0-1 1,0 1 0,0 0 0,-1 0-1,0-3 1,-2-4-3,0 1 1,0 0-1,-1 0 1,0 0 0,0 0-1,-7-8 1,0 1-33,-19-25-57,-40-40 0,102 79-303,-4 5-45,26 3-1532,-51-7 1196,0 0 0,0 0 0,0 0-1,0 0 1,0 0 0,0-1 0,0 1 0,0-1 0,-1 0 0,1 0 0,0 0-1,5-3 1,2-11-7503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18770,'0'0'5829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11819,'0'0'9679,"-10"0"-8265,4 2-1323,-1-1 1,0 1-1,1 0 0,-1 0 0,1 1 0,-1 0 0,1 0 0,0 0 0,0 1 0,1 0 1,-1 0-1,1 1 0,0-1 0,-9 11 0,-13 10-25,16-16-268,0 1 1,0 0-1,1 1 1,0 0-1,0 1 0,-11 19 1,25-30 116,-1 0 0,0 0 0,0-1 0,0 1 1,1 0-1,-1-1 0,0 0 0,1 0 0,-1 0 1,5-1-1,-5 1 30,36 0 49,-18-2 3,-1 2 0,1 0 0,0 1 1,0 1-1,-1 1 0,0 1 0,1 1 0,30 11 0,-49-15 0,1 0 0,-1 0 0,0 1 0,0-1 0,0 1 0,0-1 0,0 1 0,0 0 0,0-1 0,0 1 0,0 0 0,-1 0 0,1 0 0,1 4 0,-3-5 67,1 1 0,-1-1 0,0 0 0,1 1 0,-1-1 0,0 0 0,0 1 0,0-1 1,0 1-1,0-1 0,-1 0 0,1 1 0,0-1 0,-1 0 0,1 1 0,0-1 0,-1 0 0,0 1 0,0 1 1,-2 1 214,-1 0 0,1 0 0,-1 0 0,0 0 0,0-1 0,0 1 0,-1-1 0,1 0 0,-1 0 1,1-1-1,-8 4 0,-6 1 129,-1-1 1,1-1-1,-1 0 0,0-1 1,0-2-1,0 1 0,-28-2 1,44-1-513,0 0-1,1 0 1,-1-1 0,1 1 0,-1-1 0,0 0 0,1 0-1,-1 0 1,1 0 0,0 0 0,-1 0 0,1-1-1,0 1 1,0-1 0,-4-3 0,-4-15-4612,10 18 4014,0 1 1,0-1 0,0 0-1,0 0 1,1 1 0,-1-1-1,0 0 1,1 1 0,-1-1-1,1 1 1,0-1 0,-1 0-1,3-1 1,16-15-11967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67 423 13485,'0'0'8595,"-8"10"-6268,2-3-2041,0-2-190,1 1 0,0 0 0,1 0 0,-1 1 0,1-1-1,0 1 1,1 0 0,0 0 0,0 0 0,0 1 0,1-1 0,0 1-1,-1 9 1,3-17-95,1 1-1,-1 0 1,0 0-1,1-1 1,-1 1-1,1 0 1,0-1 0,-1 1-1,1 0 1,-1-1-1,1 1 1,0-1-1,-1 1 1,1-1-1,0 1 1,0-1-1,-1 0 1,1 1-1,0-1 1,0 0-1,0 0 1,0 0 0,-1 1-1,1-1 1,0 0-1,0 0 1,0 0-1,0 0 1,0 0-1,-1-1 1,1 1-1,0 0 1,1-1-1,34-6 105,-25 1-53,1-1-1,-2 0 1,1 0-1,-1-1 1,0-1-1,-1 0 1,0 0 0,13-16-1,-1-4 8,33-58 0,-38 57-72,-1-1 1,16-52-1,-26 67-134,-1 1-1,0-1 1,-1 0-1,-1 0 1,-1 0 0,0 0-1,-2-26 1,0 40 141,1 0 0,0-1 0,-1 1 0,1 0 0,-1 0 0,0 0 0,1 0 0,-1 0 0,0 0 0,0 0 0,0 1 0,-1-1 0,1 0 0,0 0 0,-1 1 0,1-1 0,-1 1 0,1-1 0,-1 1 0,0 0 0,0 0 0,1-1 0,-1 1 0,0 0 0,0 1 0,0-1 0,0 0 0,0 1 0,-1-1 0,1 1 0,0-1 0,0 1 0,0 0 0,0 0 0,0 0 0,-1 0 0,1 1 0,0-1 0,-3 1 0,-5 1 23,0 1 0,1-1 1,0 2-1,0-1 0,0 1 1,0 1-1,-10 6 0,-3 3 222,1 2-1,-36 35 0,52-46-188,-1 0-1,1 1 1,1 0-1,-1 0 1,1 0-1,0 0 1,0 1-1,1-1 1,0 1-1,0 0 1,0 0-1,1 0 1,0 0-1,-1 15 1,3-21-49,0 0-1,1 1 1,-1-1 0,0 0 0,1 0-1,-1 1 1,1-1 0,0 0 0,-1 0-1,1 0 1,0 0 0,0 0 0,0 0 0,0 0-1,-1 0 1,1 0 0,0 0 0,1-1-1,-1 1 1,0 0 0,0-1 0,0 1 0,0-1-1,0 1 1,1-1 0,-1 1 0,0-1-1,1 0 1,0 0 0,49 7 22,-37-6-21,21 2-381,6 1-1896,43 9 0,-73-11 1846,0 0-1,-1 1 0,0 1 1,1 0-1,-2 0 1,1 1-1,0 0 0,-1 1 1,11 8-1,-18-12 284,1 1 0,-1-1 0,0 1 0,0 0-1,0-1 1,0 1 0,0 0 0,-1 0 0,1 0 0,-1 0 0,0 0 0,0 1-1,0-1 1,0 0 0,1 7 0,-6 50-531,0-20-4059,4-35 871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99 12332,'1'-12'2968,"-1"8"-2801,1 0 193,-1-1-1,0 0 0,0 1 1,0-1-1,0 1 1,-1-1-1,0 1 0,-1-7 1,1 9-235,0 0 1,0 0 0,-1 0 0,1 1 0,0-1 0,-1 0-1,1 0 1,-1 1 0,1-1 0,-1 1 0,0 0-1,0-1 1,0 1 0,0 0 0,0 0 0,0 0-1,0 0 1,0 1 0,0-1 0,0 0 0,0 1 0,0-1-1,-1 1 1,1 0 0,-4 0 0,-3 0-30,1 1 0,-1 0 0,1 0 0,0 1 0,-1 0 0,1 1 0,0 0 0,0 0 0,1 0 0,-1 1 0,1 0 0,-1 1 0,1 0 0,0 0 0,1 0 0,0 1 0,-1 0 0,2 0 0,-9 10 0,6-6 114,1 1 0,-1-1 1,1 1-1,1 0 1,0 1-1,1 0 0,0-1 1,1 2-1,0-1 1,1 0-1,0 1 0,-1 18 1,4-28-150,1 1-1,-1-1 1,0 1 0,1-1-1,0 0 1,0 1 0,0-1 0,0 0-1,1 1 1,-1-1 0,1 0-1,-1 0 1,1 0 0,0 0 0,1-1-1,-1 1 1,0 0 0,1-1-1,-1 0 1,1 0 0,0 1-1,0-1 1,0-1 0,0 1 0,0 0-1,0-1 1,0 0 0,1 1-1,-1-1 1,0-1 0,1 1 0,-1 0-1,7 0 1,1 0 82,0 0-1,1-1 1,-1 0 0,0 0 0,1-1-1,-1-1 1,0 0 0,0 0-1,18-7 1,-21 5-104,1-1-1,-1 0 1,0 0 0,0 0-1,0-1 1,-1-1-1,0 1 1,0-1-1,-1 0 1,1-1 0,-2 1-1,1-1 1,-1 0-1,0-1 1,-1 1 0,0-1-1,0 0 1,3-11-1,-4 9-273,-1 1-1,0 0 1,0-1-1,-1 0 1,0 1-1,-1-1 1,0 0-1,-1 1 1,0-1-1,-4-12 0,4 20-93,0 0 0,-1 0 0,0 0 0,0 0-1,0 0 1,0 0 0,0 0 0,0 0 0,-1 1 0,1-1-1,-1 1 1,0 0 0,0 0 0,-6-4 0,8 6 57,0-1 0,0 0 0,0 0 1,0 1-1,0-1 0,-1 1 0,1-1 1,0 1-1,0-1 0,-1 1 0,1 0 1,0-1-1,-1 1 0,1 0 0,0 0 1,-1 0-1,1 0 0,-1 1 0,1-1 1,0 0-1,0 0 0,-1 1 1,1-1-1,0 1 0,-1-1 0,1 1 1,0 0-1,0-1 0,0 1 0,0 0 1,0 0-1,0 0 0,0-1 0,0 1 1,0 0-1,0 1 0,0-1 0,1 0 1,-1 0-1,-1 2 0,-4 16-5088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134 144 4516,'4'-11'3646,"1"-3"-2480,-1 1 1,0-1-1,-1 0 0,-1 0 0,0 0 0,0-15 0,-2 28-1067,0 0 1,0 0-1,0 0 1,0 1 0,0-1-1,0 0 1,-1 0-1,1 0 1,0 1-1,0-1 1,-1 0-1,1 0 1,0 1 0,-1-1-1,1 0 1,-1 1-1,1-1 1,-1 0-1,1 1 1,-1-1-1,0 1 1,1-1 0,-1 1-1,0-1 1,1 1-1,-1-1 1,0 1-1,1 0 1,-1-1-1,0 1 1,0 0 0,0 0-1,1-1 1,-1 1-1,0 0 1,0 0-1,0 0 1,1 0-1,-1 0 1,0 0 0,0 0-1,0 0 1,1 1-1,-1-1 1,0 0-1,0 0 1,0 1-1,1-1 1,-1 0 0,-1 2-1,-2-1 146,-1 2 0,0-1 0,1 0-1,0 1 1,0 0 0,0 0 0,-5 5 0,-3 5 235,1 0 0,0 1 0,1 1 1,-12 21-1,18-29-312,1 0 0,-1 1 1,1-1-1,1 1 0,-1 0 0,2 0 1,-1 0-1,1 0 0,0 0 0,0 0 1,2 16-1,0-22-152,-1-1 0,1 1 1,0-1-1,0 1 0,0-1 0,0 1 0,0-1 0,0 0 1,0 0-1,0 1 0,0-1 0,1 0 0,-1 0 1,1 0-1,-1 0 0,1 0 0,-1-1 0,1 1 1,-1 0-1,1-1 0,0 1 0,-1-1 0,1 1 1,0-1-1,-1 0 0,1 0 0,0 0 0,0 0 0,1 0 1,54-3 805,-46 0-779,-1-1 1,1 1 0,-1-2-1,0 1 1,-1-1-1,1-1 1,-1 0 0,0 0-1,0-1 1,14-14-1,-9 7-101,-1 0-1,-1-1 1,0 0-1,-1-1 1,12-23-1,-17 20-522,-15 26 298,-18 27 239,20-24 88,0 1 1,1 0-1,1 1 0,0 0 0,0 0 0,1 0 0,1 0 0,0 0 0,0 1 0,2-1 0,-1 15 0,1-26-112,1 0 0,1 0 0,-1 1 0,0-1 0,0 0 1,0 0-1,1 0 0,-1 0 0,0 0 0,1 0 0,-1 0 0,1 1 0,-1-1 0,1-1 0,0 1 0,-1 0 1,1 0-1,0 0 0,0 0 0,0 0 0,-1-1 0,1 1 0,2 1 0,28 3-6475,-2-5-3552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12268,'0'0'13207,"-10"8"-12444,8-7-736,-5 3 59,0 1-1,1 0 0,-1 1 1,1-1-1,0 1 0,1 0 1,-1 1-1,1-1 1,1 1-1,-8 13 0,-1 6 83,1 1-1,2 0 1,0 0-1,2 1 1,1 0-1,1 1 1,-3 41-1,9-69-162,0 0 0,0 0 0,0 0 0,0 0 0,0 0-1,0 0 1,0 0 0,0 0 0,0 0 0,1-1 0,-1 1-1,0 0 1,1 0 0,-1 0 0,1 0 0,-1-1 0,1 1-1,-1 0 1,1 0 0,0-1 0,-1 1 0,1 0 0,0-1-1,-1 1 1,1-1 0,0 1 0,0-1 0,0 1 0,2 0 7,-1-1 1,0 0-1,0 1 1,0-1-1,0 0 1,0 0 0,1-1-1,-1 1 1,0 0-1,0-1 1,4-1-1,5-2 53,0 0 0,0-2-1,16-9 1,4-7-21,-23 15-41,0 0 1,1 1 0,0 0-1,0 1 1,0 0 0,1 0-1,0 1 1,0 0 0,13-3-1,-23 7-9,1 0 0,-1 0 0,1 1 0,-1-1 0,1 0 0,-1 0 0,1 1-1,-1-1 1,0 0 0,1 1 0,-1-1 0,1 1 0,-1-1 0,0 0 0,0 1 0,1-1-1,-1 1 1,0-1 0,0 1 0,1-1 0,-1 1 0,0-1 0,0 1 0,0-1 0,0 1 0,0-1-1,0 1 1,0-1 0,0 1 0,0-1 0,0 1 0,0-1 0,0 1 0,0 0 0,-3 21-112,-1-8 100,-1 0-1,0-1 1,-1 1-1,-14 22 1,14-26-8,0 1 0,0 0 0,1 0 1,0 1-1,1-1 0,0 1 0,-3 19 0,8-30 34,-1 0 0,1 0 0,-1 0 0,1-1 0,-1 1 0,1 0-1,0 0 1,-1-1 0,1 1 0,0-1 0,-1 1 0,1 0 0,0-1-1,0 1 1,0-1 0,0 0 0,-1 1 0,1-1 0,0 0 0,0 1-1,0-1 1,0 0 0,0 0 0,0 0 0,0 0 0,0 0 0,0 0-1,0 0 1,0 0 0,0 0 0,0 0 0,0-1 0,-1 1 0,1 0-1,1-1 1,5 1 51,26 0-174,125-3 799,-54-6-6495,-81 2-2154,-9-1-7330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14414,'0'0'10180,"3"9"-10031,7 29-79,-9-36-174,0 0-1,0-1 1,0 1 0,0 0-1,1 0 1,-1-1 0,0 1 0,1-1-1,-1 1 1,1-1 0,0 1 0,-1-1-1,1 0 1,0 0 0,0 0 0,0 0-1,0 0 1,0 0 0,0-1-1,0 1 1,0-1 0,0 1 0,0-1-1,0 0 1,0 0 0,0 0 0,0 0-1,0 0 1,0 0 0,3-1 0,0 1-298,0-1 0,0 0 0,1-1 1,-1 1-1,0-1 0,0 0 0,-1 0 1,1 0-1,7-6 0,5-8-195,12-8 789,-27 52 1121,-3-7-1015,0 29 787,1-48-1264,0 1 0,0-1 0,1 0 0,-1 0 0,1 0 0,-1 1 0,1-1 0,0 0 0,-1 0 0,1 0 0,0 0 0,0 0 0,1 0 0,-1-1 0,0 1 0,3 3 0,9 1-6062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8936,'0'0'6278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2819,'0'0'20280,"1"7"-19879,0-5-376,-1 0 1,0 0-1,1-1 1,0 1-1,-1 0 1,1 0 0,0-1-1,0 1 1,0-1-1,0 1 1,0-1-1,0 1 1,0-1 0,0 1-1,1-1 1,-1 0-1,0 0 1,1 0-1,-1 0 1,1 0 0,0 0-1,1 1 1,1-1 79,-1 0-1,1-1 1,0 1 0,-1-1 0,1 1-1,0-1 1,-1 0 0,1-1 0,0 1 0,0-1-1,-1 1 1,1-1 0,6-3 0,-4 2-12,0-1 1,0 1-1,-1-1 1,1-1-1,-1 1 0,0-1 1,0 0-1,0 0 1,0-1-1,-1 1 0,0-1 1,0 0-1,0 0 1,0 0-1,-1-1 1,0 0-1,0 1 0,0-1 1,-1 0-1,0 0 1,0 0-1,0 0 1,0-9-1,-2 15-92,0-1 0,-1 0 0,1 1 0,0-1 0,-1 1 0,1-1 0,0 1-1,-1-1 1,1 1 0,-1-1 0,1 1 0,-1 0 0,1-1 0,-1 1 0,1 0 0,-1-1 0,1 1 0,-1 0 0,1-1 0,-1 1 0,1 0 0,-1 0 0,0 0-1,1 0 1,-1 0 0,0 0 0,1-1 0,-1 1 0,1 1 0,-1-1 0,0 0 0,1 0 0,-1 0 0,1 0 0,-1 0 0,0 0 0,1 1 0,-1-1 0,1 0-1,-1 1 1,1-1 0,-1 0 0,1 1 0,-1-1 0,-29 16-118,17-2 106,0 1-1,0 0 1,-11 20-1,19-28 12,1 1 0,-1 0 0,2 0-1,-1 0 1,1 1 0,0-1 0,1 1 0,0 0-1,-1 10 1,3-18 5,0 0 1,0 0-1,1 0 0,-1 0 0,1 0 0,-1 0 1,1 0-1,-1 0 0,1 0 0,0 0 0,-1 0 1,1 0-1,0-1 0,0 1 0,-1 0 0,1 0 1,0-1-1,0 1 0,0-1 0,0 1 0,0-1 1,0 1-1,0-1 0,0 1 0,0-1 0,0 0 1,0 0-1,1 0 0,-1 1 0,0-1 0,0 0 1,0 0-1,0 0 0,0-1 0,0 1 0,0 0 1,2-1-1,47-5 347,13-10 6,-41 10-339,1 0 0,0 2-1,-1 0 1,2 2-1,25 0 1,-48 2-23,0 0 0,0 0 0,0 0 1,0 0-1,0 0 0,0 0 0,0 0 1,0 1-1,0-1 0,0 1 0,-1-1 0,1 0 1,0 1-1,0-1 0,0 1 0,0 0 0,-1-1 1,1 1-1,0 0 0,-1-1 0,1 1 1,0 0-1,-1 0 0,1 0 0,-1-1 0,1 1 1,-1 0-1,0 0 0,1 2 0,0 30 240,-1-18 1500,1-41 314,3 6-2002,1 0 1,11-26-1,8-32-28,-24 76-98,1 1-1,-1 0 1,1 0-1,-1 0 1,1 0-1,0 0 1,0 0 0,-1 0-1,1 1 1,0-1-1,0 0 1,0 0 0,0 0-1,0 1 1,0-1-1,0 1 1,0-1-1,0 1 1,0-1 0,1 1-1,-1-1 1,0 1-1,0 0 1,0 0 0,0 0-1,1 0 1,-1 0-1,2 0 1,49 3-4911,-23 0 1506,11-3-4477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15310,'0'0'11083,"-4"11"-10757,-5 11-140,-15 36 691,3 0 0,2 1 0,-20 106 0,39-164-871,0 0 0,0 0 1,1-1-1,-1 1 0,0 0 0,0 0 1,1-1-1,-1 1 0,0 0 0,1-1 0,-1 1 1,1 0-1,-1-1 0,0 1 0,1-1 1,0 1-1,-1 0 0,1-1 0,-1 1 1,1-1-1,0 0 0,-1 1 0,1-1 1,0 1-1,0-1 0,-1 0 0,1 0 1,0 1-1,0-1 0,-1 0 0,1 0 1,0 0-1,0 0 0,-1 0 0,1 0 1,0 0-1,0 0 0,0 0 0,-1 0 1,1-1-1,0 1 0,0 0 0,-1-1 1,1 1-1,1-1 0,39-12 96,-30 8-88,0-1-14,-1 0-1,1 1 1,0 1 0,0-1 0,1 2-1,-1 0 1,1 0 0,-1 1 0,1 0-1,17 1 1,-27 1-2,0 1-1,-1 0 1,1-1-1,-1 1 1,1 0 0,-1 0-1,1 0 1,-1 0-1,0 0 1,1 0-1,-1 0 1,0 1-1,0-1 1,0 0 0,0 1-1,0-1 1,0 1-1,0-1 1,0 1-1,-1 0 1,1-1-1,-1 1 1,1 0 0,-1-1-1,0 1 1,1 3-1,3 48 10,-4-52-7,0 7 13,1 26-18,6-26 30,8-17 60,-9 1-32,0 0 1,-1 0 0,0-1-1,0 0 1,-1 0-1,6-17 1,13-46 144,-22 66-365,-1 27 161,-1-16 4,1 1 0,-1 0-1,2 0 1,-1 0 0,1-1 0,1 11 0,-1-15 6,0 0-1,-1 1 1,1-1-1,0 0 1,0 0-1,-1 1 1,1-1-1,0 0 1,0 0-1,0 0 1,1 0-1,-1 0 1,0-1-1,0 1 1,0 0 0,1-1-1,-1 1 1,0 0-1,1-1 1,-1 1-1,0-1 1,1 0-1,-1 1 1,1-1-1,-1 0 1,0 0-1,1 0 1,-1 0 0,1 0-1,-1 0 1,1-1-1,0 1 1,6-2 24,-1 0 0,0 0 0,0 0 0,0-1 0,-1 0 0,1-1 0,-1 1 0,0-1 0,0 0 1,0-1-1,0 1 0,-1-1 0,1-1 0,-1 1 0,4-7 0,1 0-22,-1 0 0,-1 0 0,0-1 0,-1 0 0,0-1 0,7-21 0,-62 116-385,44-72 379,-2 1 31,1 1 1,0 0-1,0 1 0,1-1 1,1 1-1,0-1 0,-2 24 1,5-34-30,0-1 1,0 0 0,0 1 0,0-1-1,0 0 1,0 1 0,0-1 0,0 0-1,0 1 1,0-1 0,0 0-1,0 1 1,0-1 0,1 0 0,-1 1-1,0-1 1,0 0 0,0 1 0,0-1-1,1 0 1,-1 0 0,0 1-1,0-1 1,1 0 0,-1 0 0,0 1-1,0-1 1,1 0 0,-1 0 0,0 0-1,1 0 1,-1 0 0,0 1 0,1-1-1,-1 0 1,0 0 0,1 0-1,-1 0 1,0 0 0,1 0 0,-1 0-1,0 0 1,1 0 0,-1 0 0,0 0-1,1 0 1,-1 0 0,0-1-1,1 1 1,-1 0 0,0 0 0,1 0-1,-1 0 1,0-1 0,1 1 0,-1 0-1,0 0 1,0 0 0,1-1 0,-1 1-1,0 0 1,0 0 0,0-1-1,1 1 1,-1-1 0,18-17-39,-16 14-723,0-1-1,0 0 1,-1 0 0,1 0-1,-1 0 1,1-9 0,0 0-3589,0-1-3809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13645,'0'0'11098,"12"-3"-9293,3-3-1475,0-1 0,0-1 1,0 0-1,-1 0 0,0-2 1,-1 1-1,23-23 0,-2-2-409,-1-2-1,-2 0 1,-1-3-1,-3 0 1,-1-2-1,-1-1 0,-3 0 1,-1-2-1,27-87 1,-78 170-636,10-3 671,-112 213 830,114-212-636,3 2 1,1 0-1,2 1 1,-12 69-1,21-78-519,2 43 0,1-42-3884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7399,'0'0'12374,"12"0"-10019,-3-1-2010,0 0 1,1 0-1,-1 0 0,0-2 1,-1 1-1,1-1 1,0 0-1,-1-1 1,1 1-1,-1-2 1,0 1-1,0-1 1,9-9-1,22-19-96,-2-1-1,-1-3 1,-2-1-1,-2-1 1,-1-1-1,-2-2 1,-2-2-1,34-74 1,-59 110-781,-5 9 216,-15 16 137,-23 33 218,5 1 184,2 2-1,3 2 0,2 0 0,3 2 0,2 1 1,2 1-1,-21 96 0,-3 51 56,36-179-1215,6-38-3369,3-51-5384,1 49 8613,0-29-4085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8680,'0'0'8275,"11"-3"-5617,6-3-2001,1-1 1,-1 0-1,0-1 0,-1-1 0,31-22 0,-22 10-461,0 0-1,39-46 1,-2-11-1240,67-112 0,-69 98 1287,-73 111 275,-7 8-278,-28 50 1,-8 41 1897,-72 219 0,122-295-2054,2-20-275,3-45-418,-1-48-370,1 33 704,1-1 0,6-53 0,-6 89 329,1 0 0,-1 0 0,1-1 0,0 1 0,0 0-1,0 0 1,0 0 0,0 0 0,1 0 0,-1 0 0,1 1 0,0-1 0,0 0 0,0 1 0,0-1 0,0 1 0,1 0-1,-1 0 1,1 0 0,-1 0 0,1 0 0,0 0 0,0 1 0,4-2 0,3 0 172,0 1 0,0 1 1,0 0-1,0 0 0,0 1 1,14 2-1,-16-1-466,-1-1 1,1 1-1,0-1 1,-1 0-1,1-1 1,0 0-1,-1 0 1,1-1-1,-1 0 1,1 0-1,-1-1 1,7-3 0,1-9-4902,-10-5-4404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 8904,'0'0'14120,"-9"-7"-13223,4 3-841,3 2-46,0 1 0,0-1 0,0 0 0,0 1 0,0-1 0,0 1 0,0 0 1,-1-1-1,1 1 0,0 0 0,-1 1 0,1-1 0,-1 0 0,1 1 0,-1-1 0,1 1 0,-1 0 0,1 0 0,-1 0 0,0 0 0,1 0 0,-1 1 0,1-1 0,-1 1 0,1-1 0,-1 1 0,1 0 0,-3 1 0,-2 3 60,0-1 0,0 2 0,0-1 0,1 0 0,0 1 1,0 0-1,0 1 0,1-1 0,0 1 0,0 0 0,1 1 0,0-1 0,0 1 0,1-1 0,0 1 0,0 0 0,1 0 0,0 1 0,0-1 0,1 0 0,0 1 0,0-1 0,1 1 0,1 9 0,-1-16-24,1 0-1,0 1 1,-1-1-1,1 0 1,0 0-1,0 0 0,0 0 1,1 0-1,-1 0 1,0 0-1,1 0 1,-1 0-1,1-1 0,0 1 1,-1-1-1,1 1 1,0-1-1,0 0 1,3 2-1,0-1 101,0 0 1,0 0-1,0 0 0,0-1 0,0 1 0,1-2 1,-1 1-1,8 0 0,-5-1 8,1 0 0,0-1 0,-1 1 0,1-2 0,-1 1 0,1-1 0,-1-1 0,0 1 0,0-2 0,12-5 0,-15 6-105,-1-1 0,0 1 1,0-1-1,0 0 0,0 0 1,-1 0-1,0 0 0,1 0 1,-2-1-1,1 0 0,0 1 1,-1-1-1,0 0 0,0 0 1,-1 0-1,1-1 0,-1 1 1,0 0-1,-1-1 0,1 1 1,-1 0-1,0-7 0,-1 8-191,1 1-1,-1-1 1,0 0-1,0 1 0,0-1 1,0 1-1,0 0 1,-1-1-1,0 1 0,0 0 1,0 0-1,0 0 0,0 0 1,0 0-1,-1 1 1,0-1-1,1 1 0,-1-1 1,0 1-1,0 0 1,0 0-1,0 0 0,-1 1 1,1-1-1,0 1 1,-1 0-1,1 0 0,-1 0 1,1 0-1,-1 0 0,0 1 1,-4 0-1,-21-1-3234,10 2-1760,-4 3-5572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13164,'0'0'5771,"0"11"-3491,-2 61-127,1 105 98,1-175-2223,-1 0 0,1-1 0,0 1-1,1 0 1,-1 0 0,0-1 0,0 1 0,1 0 0,-1 0 0,1-1 0,0 1-1,-1 0 1,1-1 0,0 1 0,0-1 0,0 1 0,0-1 0,0 1-1,0-1 1,0 0 0,1 0 0,-1 1 0,1-1 0,-1 0 0,0 0 0,1 0-1,0 0 1,-1-1 0,1 1 0,2 0 0,-2-1 34,1 0 0,0 0 0,-1 0 0,1-1 0,0 1 0,-1-1 0,1 1 0,0-1 0,-1 0 0,1 0 0,-1-1 0,1 1-1,-1 0 1,0-1 0,0 1 0,1-1 0,-1 0 0,0 0 0,2-2 0,17-21 119,19-18-90,-38 41-96,0 0 1,1 0-1,0 0 0,-1 0 0,1 0 0,0 1 0,0-1 0,0 1 0,-1 0 0,2 0 0,-1 0 0,0 0 0,0 1 0,4-1 0,-6 1-15,0 1 1,1-1-1,-1 1 1,0 0-1,0-1 0,0 1 1,0 0-1,0 0 1,0 0-1,0 0 1,0 0-1,0 0 1,-1 0-1,1 0 0,0 0 1,-1 0-1,1 0 1,-1 1-1,1-1 1,-1 0-1,1 0 1,-1 1-1,0-1 1,1 0-1,-1 3 0,6 42-152,-5-37 159,0-6 2,-1 2 14,0-1 0,1 1-1,0-1 1,0 1 0,0-1 0,0 1 0,4 6-1,-5-10 5,1-1 0,-1 0 0,0 1 0,0-1-1,1 0 1,-1 1 0,1-1 0,-1 0 0,0 0 0,1 1-1,-1-1 1,1 0 0,-1 0 0,0 0 0,1 1 0,-1-1-1,1 0 1,-1 0 0,1 0 0,-1 0 0,1 0-1,-1 0 1,1 0 0,-1 0 0,1 0 0,-1 0 0,1 0-1,0-1 1,21-15 355,-11 5-306,0 0 0,0 1 0,26-16 0,-33 23-94,0 1 0,0-1 0,0 1 0,1 0 0,-1 0 0,1 1 0,-1-1 0,1 1 1,0 0-1,-1 0 0,1 1 0,0 0 0,0-1 0,-1 1 0,1 1 0,0-1 0,5 2 0,-8-1 15,0 0 0,0 0 1,0 1-1,0-1 0,0 1 1,0 0-1,0-1 0,0 1 0,-1 0 1,1 0-1,-1 0 0,1 0 1,-1 0-1,0 0 0,0 1 0,0-1 1,0 0-1,0 1 0,0-1 1,-1 1-1,1-1 0,-1 1 0,0 2 1,1-1-7,0-1 0,0 1 0,0 0 1,0-1-1,1 1 0,-1-1 0,1 1 1,0-1-1,3 5 0,-4-8 32,-1 1 0,1-1 1,0 1-1,0-1 0,-1 0 0,1 1 0,0-1 0,0 0 1,0 0-1,0 1 0,-1-1 0,1 0 0,0 0 1,0 0-1,0 0 0,0 0 0,0 0 0,0 0 0,0 0 1,-1-1-1,1 1 0,0 0 0,0 0 0,0-1 0,0 1 1,-1-1-1,1 1 0,0-1 0,0 1 0,-1-1 1,1 1-1,0-1 0,-1 1 0,1-1 0,-1 0 0,1 1 1,-1-1-1,1 0 0,0-1 0,26-35-157,-22 28-123,7-8-753,8-13-3558,-1 1-3695,-10 10-301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11050,'0'0'7656,"-28"-53"-4133,24 50-96,4 9-3459,0 11 0,0 3 64,6 2-96,3-3-1601,2-2-2788,-1-8-6437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13549,'0'0'13356,"-26"75"-12427,24-37-224,-2 1-353,2-1-224,2-3-96,0-4 1,0-8-66,0-4-767,0-6-898,0-8-512</inkml:trace>
  <inkml:trace contextRef="#ctx0" brushRef="#br0" timeOffset="1">0 50 16752,'0'0'9801,"72"-31"-8167,-44 26-449,4 1-705,2 1-352,2-1-96,0 3-96,-4 0-512,-6 1-802,-7 0-992,-8 0-833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14542,'0'0'14798,"67"14"-13101,-35-26-672,4-2-576,0 1-385,-2 4-160,-10 2-993,-1 4-1634,-10 2-3202</inkml:trace>
  <inkml:trace contextRef="#ctx0" brushRef="#br0" timeOffset="1">0 196 17040,'0'0'11947,"64"-4"-11338,-30-1-481,-2-1-128,2 2-961,2-3-2018,-6 2-2434,0-1-4484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12684,'0'0'14414,"9"-7"-13865,44-29-275,-50 34-271,0 0 0,0 0-1,1 1 1,-1-1 0,1 1 0,-1 0-1,1 0 1,0 0 0,-1 0 0,1 1-1,0 0 1,0 0 0,0 0-1,-1 0 1,1 0 0,0 1 0,-1-1-1,8 3 1,-5 42 1102,-21 81 134,15-121-1480,1 20 1457,5-40 243,-2-15-1453,-1 0-1,-2-51 1,-1 60-7,42 7 1,5 0-196,-36 9 103,0 1 1,1 0-1,-1 1 0,1 0 1,0 1-1,0 0 0,0 1 1,0 1-1,0 0 0,0 0 1,12 2-1,-23-1 89,1 0 0,-1 0 0,0 0-1,1 0 1,-1 1 0,0-1 0,0 0 0,0 0-1,0 1 1,0-1 0,0 0 0,0 1 0,0-1-1,-1 1 1,1-1 0,-1 1 0,1 0 0,-1-1-1,1 1 1,-1 0 0,0-1 0,0 1 0,0 0 0,0-1-1,0 1 1,0 0 0,0-1 0,-1 1 0,1-1-1,0 1 1,-1 0 0,0 1 0,-17 55 46,15-53-7,1 1 0,0 0 0,0-1 0,1 1 0,0 0 0,-1 11 1,3-16-30,0 0 0,0-1 1,1 0-1,-1 1 1,0-1-1,1 0 0,-1 0 1,0 0-1,1 1 1,-1-1-1,0-1 0,1 1 1,-1 0-1,0 0 1,1 0-1,-1-1 0,0 1 1,0-1-1,2 0 1,9-5 12,0-1-1,0-1 1,-1 0 0,0 0 0,-1-1 0,0 0 0,12-14 0,3-7-202,27-42 1,-51 71 65,-9 37-305,3-20 424,2-8 17,0 0 1,0 1 0,0-1 0,1 1 0,1-1 0,-1 1 0,2 0 0,-1-1 0,1 1-1,0 0 1,2 13 0,-1-20-2,0-1-1,0 1 1,1 0-1,-1-1 1,0 1-1,0-1 1,1 0-1,-1 1 1,1-1-1,-1 0 1,1 0-1,0 0 1,-1 0-1,1 0 1,0 0-1,0-1 1,0 1-1,-1 0 1,1-1 0,0 0-1,0 1 1,0-1-1,0 0 1,0 0-1,0 0 1,0 0-1,0 0 1,0-1-1,0 1 1,0 0-1,3-2 1,1 1 9,0-1 0,1 0 1,-1 0-1,0 0 0,0-1 0,0 0 1,-1 0-1,8-5 0,-7 2-6,0 1-1,-1-1 1,1-1 0,-1 1-1,0-1 1,-1 0-1,0 0 1,4-9 0,-6 13-11,-1 0 1,1-1 0,-1 1 0,0-1-1,0 1 1,-1-1 0,1 1 0,-1-1-1,1 1 1,-1-1 0,0 0 0,-1 1-1,1-1 1,-1 0 0,1 1 0,-1-1-1,0 1 1,0-1 0,-1 1 0,-2-6-1,2 7-8,0 0-1,0 0 1,0 1-1,0-1 1,0 1-1,0-1 1,-1 1-1,1 0 1,-1 0-1,1 0 1,0 0-1,-1 1 0,0-1 1,1 1-1,-4-1 1,5 1-16,0-1 0,0 1 0,0 0 0,0 0 0,0-1 0,0 1-1,0 0 1,0 0 0,0 0 0,0 0 0,0 1 0,0-1 0,0 0 0,0 0 0,0 0 0,0 1 0,1-1 0,-1 1 0,0-1 0,0 1-1,0-1 1,0 1 0,0-1 0,1 1 0,-1 0 0,0-1 0,1 1 0,-1 0 0,0-1 0,1 1 0,-1 0 0,1 0 0,-1 0 0,1 0 0,-1 0-1,1 0 1,0 0 0,-1 0 0,1 1 0,1 0-139,-1-1 1,1 1-1,0-1 0,0 1 1,0-1-1,0 0 0,0 1 0,0-1 1,0 0-1,1 0 0,-1 0 1,0 0-1,1 0 0,-1 0 0,1 0 1,-1 0-1,1-1 0,-1 1 0,1 0 1,-1-1-1,1 0 0,0 1 1,-1-1-1,1 0 0,0 0 0,3 0 1,50 5-5782,-16-5 227,-1 0-1783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150 228 3491,'0'-1'524,"0"1"1,0 0-1,0-1 0,-1 1 0,1-1 0,0 1 0,0-1 0,0 1 0,-1 0 0,1-1 0,0 1 1,0-1-1,-1 1 0,1 0 0,0-1 0,-1 1 0,1 0 0,0-1 0,-1 1 0,1 0 1,0 0-1,-1-1 0,1 1 0,-1 0 0,1 0 0,-1 0 0,0 0 0,-18-3 4030,-19 8-2253,32-1-2094,-1 0 0,1 1 0,0 0 0,1 0 0,0 1 0,-1-1-1,2 1 1,-1 0 0,1 1 0,0-1 0,0 1 0,0 0 0,1 0 0,0 0 0,1 0 0,0 0 0,0 1 0,0-1 0,1 1 0,-1 12-1,2-19-198,0 0-1,1 0 0,-1 0 0,0 0 0,1 0 1,-1 0-1,1 0 0,-1 0 0,1 0 0,-1 0 0,1 0 1,0 0-1,-1-1 0,1 1 0,0 0 0,0 0 0,0-1 1,-1 1-1,1 0 0,0-1 0,0 1 0,0-1 1,0 1-1,0-1 0,0 1 0,0-1 0,1 0 0,-1 0 1,0 0-1,0 1 0,0-1 0,0 0 0,0 0 1,0 0-1,0 0 0,0-1 0,0 1 0,2 0 0,0-1 7,1 1 1,-1 0-1,1-1 0,-1 0 0,0 0 0,1 0 0,-1 0 0,0-1 0,1 1 0,-1-1 0,5-3 0,-4 1-47,1 0-1,0-1 1,-1 1-1,0-1 1,0 0 0,-1 0-1,1-1 1,-1 1 0,0-1-1,-1 1 1,1-1-1,-1 0 1,0 0 0,-1 0-1,2-7 1,-5 14-1,0 0 0,-1 0-1,1 1 1,0-1 0,0 1 0,0 0-1,0-1 1,1 1 0,-1 0-1,0 0 1,-1 3 0,-6 9 32,5-8 27,0 0-1,0 0 0,0 0 1,1 0-1,0 1 1,1 0-1,-1-1 1,1 1-1,0 0 0,-1 12 1,3-18-21,0-1 0,0 0 0,0 1 0,0-1 0,0 1 0,1-1 0,-1 0 0,0 1 0,0-1 0,0 1 0,0-1 0,1 0 0,-1 1 0,0-1 0,0 0 0,1 1 0,-1-1 0,0 0 0,0 1 0,1-1 0,-1 0 0,0 1 0,1-1 0,-1 0 0,1 0 0,-1 0 0,0 1 0,1-1 0,-1 0 0,1 0 0,-1 0 0,0 0 0,1 0 0,-1 0 0,1 0 0,22-2 96,18-15-13,-8-2-60,-15 8-29,2 0 1,-1 1 0,27-9-1,-41 23-157,-5-3 163,0-1-1,1 1 1,-1-1-1,0 1 1,0-1-1,0 1 1,1-1-1,-1 1 1,0-1 0,1 0-1,-1 1 1,0-1-1,1 0 1,-1 1-1,1-1 1,-1 0-1,1 1 1,-1-1-1,1 0 1,-1 0-1,0 0 1,1 1 0,-1-1-1,1 0 1,-1 0-1,1 0 1,0 0-1,-1 0 1,1 0-1,-1 0 1,1 0-1,-1 0 1,1 0-1,-1 0 1,1 0 0,-1 0-1,1 0 1,-1-1-1,1 1 1,-1 0-1,1 0 1,-1-1-1,0 1 1,1 0-1,-1-1 1,1 1-1,-1 0 1,0-1 0,1 1-1,-1 0 1,0-1-1,1 1 1,-1-1-1,14-11-241,-1 0-1,0 0 0,17-22 1,-10 7-1538,-2 0 0,-1-1-1,-1 0 1,-2-2 0,14-37 0,-20 27 2242,-8 40-401,1-1 1,-1 1 0,0 0 0,0-1-1,0 1 1,0 0 0,0-1-1,0 1 1,0 0 0,0 0 0,0-1-1,-1 1 1,1 0 0,0-1-1,0 1 1,0 0 0,0 0-1,0-1 1,0 1 0,-1 0 0,1 0-1,0-1 1,0 1 0,0 0-1,-1 0 1,1 0 0,0-1 0,0 1-1,0 0 1,-1 0 0,1 0-1,0 0 1,-1-1 0,1 1-1,-17 13 1959,9-1-1708,-1 0 0,2 1 1,0 0-1,0 1 0,1 0 1,1 0-1,0 0 0,1 0 1,1 1-1,0-1 0,1 1 0,0 0 1,1 0-1,1 0 0,2 20 1,-2-33-314,1 0 1,-1 0-1,0 0 1,1-1 0,0 1-1,-1 0 1,1 0 0,0 0-1,0 0 1,0-1-1,0 1 1,1 0 0,-1-1-1,0 1 1,1-1-1,-1 1 1,1-1 0,-1 0-1,1 0 1,-1 0 0,1 0-1,0 0 1,0 0-1,0 0 1,0 0 0,-1-1-1,1 1 1,0 0-1,0-1 1,0 0 0,0 0-1,0 1 1,0-1 0,0 0-1,0-1 1,0 1-1,0 0 1,3-1 0,2 0-7,-1 0-1,1-1 1,-1 1 0,0-1 0,0 0 0,0-1 0,0 1 0,0-1 0,0 0-1,9-8 1,-12 9 47,1-1 0,-1 0-1,0 0 1,0 0 0,-1 0 0,1 0-1,-1 0 1,1-1 0,-1 1-1,0-1 1,0 0 0,-1 1 0,1-1-1,-1 0 1,2-7 0,-3 10 116,2 26-278,0-23 123,1 1-1,0-1 0,-1 0 0,1 0 0,0 0 1,0 0-1,1 0 0,-1-1 0,0 1 0,0-1 1,1 0-1,-1 0 0,1 0 0,-1 0 0,1-1 1,-1 1-1,1-1 0,-1 0 0,5-1 0,4 2 9,0-2 1,1 0-1,-1 0 0,18-5 0,-17 1-84,-1 0 0,1-1 1,-1-1-1,15-10 0,-19 11-174,1 0 1,1 1-1,-1 0 0,1 0 0,0 1 1,0 0-1,17-3 0,-26 7 232,-1 0-1,1 0 0,0 1 0,0-1 0,-1 0 1,1 1-1,0-1 0,-1 1 0,1-1 1,0 1-1,-1-1 0,1 1 0,-1-1 0,1 1 1,-1 0-1,1-1 0,-1 1 0,0 0 0,1-1 1,-1 1-1,0 0 0,1 0 0,-1-1 1,0 1-1,0 0 0,0 0 0,1 0 0,-1-1 1,0 1-1,0 0 0,0 0 0,0 0 1,-1 1-1,1 40 155,-1-30-91,1 21 212,1-1 1,2 1 0,0 0-1,16 58 1,-14-75-255,-1-1 0,0 1 0,-2 0 0,0 0 0,-1 0 0,0 1 0,-4 29 0,3-44 30,0 0 0,0-1-1,-1 1 1,1 0 0,-1-1 0,0 1 0,1 0-1,-1-1 1,0 1 0,0-1 0,0 1-1,0-1 1,0 1 0,-1-1 0,1 0 0,0 0-1,-1 1 1,1-1 0,0 0 0,-1 0 0,1 0-1,-1-1 1,0 1 0,1 0 0,-1-1-1,0 1 1,1-1 0,-1 1 0,0-1 0,0 0-1,1 1 1,-1-1 0,0 0 0,0 0 0,0-1-1,1 1 1,-1 0 0,0-1 0,-2 0-1,0 0 120,-1 0-1,1 0 0,-1-1 1,1 0-1,-1 0 0,1 0 1,0 0-1,0-1 0,0 0 0,0 0 1,1 0-1,-1 0 0,-5-7 1,1-3-180,2 0 0,-1 0 0,1 0 0,1-1 0,1 0 0,0 0 0,0-1 1,2 1-1,0-1 0,0 0 0,1 1 0,1-1 0,3-26 0,-2 38-20,0-1-1,0 0 1,0 0-1,0 1 1,0-1-1,1 1 1,0-1-1,0 1 1,0-1 0,0 1-1,0 0 1,1 0-1,-1 0 1,1 1-1,0-1 1,0 0-1,0 1 1,0 0-1,0 0 1,1 0-1,4-2 1,8-4-1907,0 2 1,1 0-1,27-5 1,-9 2-4837,9-4-4371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18225,'0'0'185,"0"0"-1,0-1 1,0 1-1,0-1 1,0 1 0,0 0-1,-1-1 1,1 1-1,0-1 1,0 1-1,-1 0 1,1-1-1,0 1 1,0 0-1,-1 0 1,1-1-1,0 1 1,-1 0 0,1-1-1,0 1 1,-1 0-1,1 0 1,-1 0-1,1 0 1,0-1-1,-1 1 1,1 0-1,-1 0 1,1 0 0,-1 0-1,-21 0 1990,-18 9-1186,2 20-559,37-28-452,-1 1 0,0-1 0,1 1 0,0 0 0,-1 0 0,1-1 0,0 1 0,0 0 0,0 0 0,0 0 0,0 0 0,0 0 0,1 0 0,-1 1 0,1-1 0,-1 0-1,1 0 1,0 0 0,0 4 0,1-5-32,-1 0 0,1 0 0,0 0 0,0 0 0,0 0-1,-1 0 1,1 0 0,0 0 0,1 0 0,-1 0 0,0-1 0,0 1-1,0 0 1,0-1 0,0 1 0,1-1 0,-1 1 0,0-1-1,0 0 1,3 1 0,31 5-555,-27-5 366,6 1-494,-1-1 211,-1 1 1,0 0 0,21 7-1,-32-9 542,1 0 1,-1 1-1,0-1 0,1 1 0,-1-1 0,0 1 1,0-1-1,0 1 0,1 0 0,-1 0 0,0 0 0,0 0 1,0-1-1,0 1 0,0 1 0,0-1 0,0 0 1,-1 0-1,1 0 0,0 0 0,-1 1 0,1-1 1,0 0-1,-1 0 0,0 1 0,1-1 0,-1 0 0,0 1 1,0-1-1,1 1 0,-1-1 0,0 0 0,0 1 1,-1-1-1,1 1 0,0-1 0,0 0 0,-1 1 1,1-1-1,-2 3 0,-1 0 100,0 0 1,0-1-1,0 1 1,-1-1-1,1 0 1,-1 0-1,0 0 1,0 0-1,0 0 1,0-1-1,-1 0 0,1 0 1,-8 2-1,0 1-169,-1-1-1,0 0 1,-24 3 0,4-6-1580,6-1-3005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1 448 15150,'0'0'3908,"11"-11"-753,-10 10-3103,12-12 1077,0 1 0,29-21 0,-36 30-956,-1-1-1,1 1 0,-1 0 0,1 1 0,0-1 0,0 1 0,0 0 1,1 1-1,-1-1 0,0 1 0,1 1 0,-1-1 0,0 1 1,11 1-1,-14 0-165,-1 0 1,0 0-1,0 0 1,0 0-1,0 1 1,0-1-1,0 1 1,0-1-1,0 1 1,-1 0-1,1 0 1,0 0-1,-1 0 1,0 0-1,1 0 0,-1 0 1,0 1-1,0-1 1,0 0-1,-1 1 1,1-1-1,-1 0 1,1 1-1,-1-1 1,0 1-1,1-1 1,-1 1-1,-1 3 1,2 5 37,-1 0 1,-1 0 0,0 0-1,0 0 1,-4 13 0,-2-6 8,5-13-29,1 0 0,-1-1 0,1 1 0,0 0 0,0-1 0,0 9 0,19-16 242,-6-4-196,-1 0 0,1-1 0,-1 0-1,0-1 1,-1 0 0,12-14 0,51-66-6,-61 74-247,-21 31-301,-6 15 422,12-21 89,-13 42-7,15-49 29,0 0 0,1 0 0,-1 0 1,1 0-1,0 0 0,-1 0 1,1 0-1,1 0 0,-1 0 0,0 0 1,1 0-1,0 0 0,2 6 1,-2-8 7,0 0 1,0 0 0,0 0-1,0-1 1,0 1 0,0 0-1,0-1 1,0 1 0,1-1-1,-1 1 1,0-1 0,0 1-1,1-1 1,-1 0 0,0 0-1,1 0 1,-1 1 0,0-1-1,1-1 1,-1 1 0,0 0-1,1 0 1,-1 0 0,0-1-1,3 0 1,32-13 962,-24 6-947,0-1 1,-1 0-1,1-1 0,-2 0 1,15-18-1,-20 22-88,-1 0 0,0 0-1,0 0 1,0 0 0,0-1 0,-1 1 0,0-1-1,-1 0 1,0 0 0,0 0 0,0 0 0,1-15 0,-7 18-611,-5 12 425,-6 10 133,12-10 63,0-1 0,1 1 0,0 0 0,0 0 0,-1 13 0,3-19 6,-1-1 1,1 1-1,0-1 0,0 1 1,0 0-1,0-1 1,0 1-1,0-1 1,1 1-1,-1-1 1,0 1-1,1-1 1,-1 1-1,1-1 0,-1 1 1,1-1-1,0 0 1,0 1-1,0-1 1,0 0-1,0 0 1,0 0-1,0 1 1,0-1-1,0 0 1,0 0-1,1-1 0,-1 1 1,0 0-1,1 0 1,-1 0-1,0-1 1,1 1-1,-1-1 1,4 1-1,6 0 35,-1-2 0,1 1 0,0-1 0,0-1 0,0 0 0,-1 0-1,1-1 1,-1 0 0,0-1 0,1 0 0,-2-1 0,1 0 0,-1 0 0,1-1 0,-1-1 0,-1 1-1,0-1 1,0-1 0,0 0 0,-1 0 0,0 0 0,9-15 0,-14 21-60,-1 0-1,1-1 1,-1 1-1,0 0 1,0-1 0,0 1-1,0-1 1,-1 0 0,1 1-1,0-1 1,-1 0 0,0 1-1,0-1 1,0 0 0,0 1-1,0-1 1,-1 0 0,1 1-1,-1-1 1,1 0 0,-2-2-1,1 4 7,1 0 0,-1 0 0,0 0-1,1 1 1,-1-1 0,0 0 0,1 0 0,-1 1 0,0-1-1,0 1 1,0-1 0,1 1 0,-1-1 0,0 1-1,0-1 1,0 1 0,0 0 0,0-1 0,0 1-1,0 0 1,-2 0 0,1 0-2,0 0 0,-1 1 0,1-1 1,0 0-1,-1 1 0,1 0 0,0 0 0,0 0 0,0 0 0,0 0 1,0 0-1,-4 3 0,-2 2 9,0 1 0,1-1-1,0 1 1,-11 14 0,16-19 26,1 0 0,-1 1 1,0-1-1,0 1 0,1 0 0,-1-1 0,1 1 0,0 0 0,0 0 1,0 0-1,0 0 0,1 0 0,-1 0 0,1 0 0,0 0 0,-1 0 1,1 0-1,1 0 0,0 5 0,0-6-10,0-1 0,-1 0 0,1 0 0,0 0 0,0 0 0,0 0 0,1-1 0,-1 1 0,0 0 0,0 0 0,0-1 0,1 1 0,-1-1 0,0 1 0,1-1 0,-1 1 0,0-1 0,1 0 0,-1 0 0,1 0 0,-1 1-1,2-2 1,40 1 78,-29 0-54,39-1-1,61 2-1382,-112 0 1340,-1-1 1,1 0-1,0 1 1,-1-1-1,1 0 0,-1 1 1,1 0-1,-1-1 1,0 1-1,1 0 1,-1 0-1,0 0 0,1 0 1,-1 0-1,0 0 1,0 0-1,0 0 0,0 1 1,0-1-1,0 0 1,0 0-1,0 1 0,-1-1 1,1 1-1,-1-1 1,1 1-1,-1-1 0,1 1 1,-1-1-1,0 1 1,1 0-1,-1-1 0,0 1 1,0-1-1,0 1 1,-1-1-1,1 1 0,-1 3 1,22-40 482,-10 15-487,32-62-1832,4 2 1,63-80-1,-101 149 2102,0-1-1,-1 0 1,0 0 0,-1 0 0,7-18-1,-16 28 1243,-7 9-1134,-9 10-316,6 3 169,1 1-1,1 0 1,1 1 0,0 0 0,2 0 0,1 1 0,0 0 0,2 0 0,1 0 0,0 1 0,2-1 0,1 1 0,4 35-1,-3-54-202,0 0 0,1 1-1,0-1 1,0 0 0,0 0-1,0-1 1,1 1 0,0 0-1,5 6 1,-6-9-32,-1 0-1,1-1 1,-1 1 0,1 0-1,0-1 1,0 0 0,0 1-1,0-1 1,0 0 0,0 0-1,0 0 1,0 0 0,0 0-1,1 0 1,-1-1 0,0 1-1,0-1 1,1 0 0,-1 1-1,0-1 1,1 0 0,-1 0-1,4-1 1,-4 0-23,-1 1 0,0-1 0,0 0 1,0 1-1,0-1 0,0 0 0,-1 0 0,1 0 1,0 0-1,0 1 0,0-1 0,-1 0 1,1-1-1,0 1 0,-1 0 0,1 0 0,-1 0 1,0 0-1,1 0 0,-1 0 0,0-1 0,1 1 1,-1 0-1,0 0 0,0-1 0,0 1 0,0 0 1,0 0-1,-1 0 0,1-1 0,0 1 1,-1 0-1,1 0 0,-1-2 0,-15-39-1413,-1 22 1133,-1 0-1,0 1 1,-29-21-1,-31-33 3006,78 72-2636,-1 1 1,0 0-1,1 0 0,-1-1 1,1 1-1,-1 0 1,1-1-1,0 1 0,-1-1 1,1 1-1,-1 0 1,1-1-1,0 1 0,-1-1 1,1 1-1,0-1 1,-1 1-1,1-1 0,0 0 1,0 1-1,0-1 0,0 1 1,-1-1-1,1 1 1,0-1-1,0 0 0,0 1 1,0-1-1,0 1 1,0-1-1,0 0 0,1 1 1,-1-1-1,0 1 0,0-1 1,0 1-1,1-1 1,-1 0-1,0 1 0,0-1 1,1 1-1,-1-1 1,1 1-1,-1 0 0,0-1 1,1 1-1,-1-1 1,1 1-1,-1 0 0,1-1 1,-1 1-1,1 0 0,-1-1 1,1 1-1,-1 0 1,1 0-1,0 0 0,-1-1 1,1 1-1,-1 0 1,1 0-1,0 0 0,46-1 5,-35 2 89,58 0-144,27 1-1170,-33-7-4473,-17-6-4906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110 246 9353,'0'0'9433,"9"-8"-7063,-6 6-2147,36-29 1502,-37 30-1552,-1 0 1,1-1-1,-1 0 1,1 1-1,-1-1 0,0 0 1,1 1-1,-1-1 1,0 0-1,0 0 0,-1 0 1,1 0-1,0 0 1,-1 0-1,1 0 1,-1-1-1,1 1 0,-1 0 1,0 0-1,0 0 1,0 0-1,0 0 0,-1-1 1,0-2-1,0 4-125,1 1 1,-1-1-1,0 0 0,0 0 0,0 0 0,0 1 0,-1-1 1,1 1-1,0-1 0,0 1 0,0-1 0,0 1 0,-1 0 1,1-1-1,0 1 0,0 0 0,-1 0 0,1 0 0,0 0 1,0 0-1,-1 0 0,1 0 0,0 1 0,-2 0 0,-32 8-29,27-4-25,1 0 0,0 1-1,0 0 1,0 0 0,1 1 0,0 0 0,0 0 0,0 0 0,1 1 0,0 0-1,-5 11 1,5-8 1,0-1-1,0 2 1,1-1-1,1 0 1,-1 1-1,2 0 1,0 0-1,-1 14 1,3-25 5,0 0 0,0 0 0,0-1 1,1 1-1,-1 0 0,0 0 0,0 0 0,0 0 0,1 0 0,-1 0 1,1-1-1,-1 1 0,0 0 0,1 0 0,0-1 0,-1 1 0,1 0 1,-1-1-1,1 1 0,0 0 0,-1-1 0,1 1 0,0-1 0,0 1 0,-1-1 1,1 1-1,0-1 0,0 0 0,0 1 0,0-1 0,0 0 0,-1 0 1,1 0-1,0 0 0,0 0 0,0 0 0,0 0 0,0 0 0,0 0 1,0 0-1,0 0 0,-1 0 0,1 0 0,0-1 0,0 1 0,0 0 1,1-2-1,5 0 5,-1 0 0,1-1 0,-1 1 0,1-2 0,6-4 0,8-7 116,0-1 0,-1 0 0,0-2 0,-2-1 0,0 0 0,-1-1 0,-1-1-1,-1-1 1,0 0 0,-2-1 0,-1 0 0,-1-1 0,14-43 0,-19 35-107,-8 28-109,-6 18-27,-7 14 150,3 1 0,0 1 0,2-1 0,1 2 0,1-1 0,2 1 0,-4 44 0,10-74-17,0 1 0,0 0 1,0-1-1,0 1 0,0-1 0,0 1 1,0-1-1,1 1 0,-1-1 0,1 1 0,-1-1 1,1 1-1,0-1 0,-1 0 0,1 1 1,0-1-1,0 0 0,0 1 0,0-1 1,0 0-1,0 0 0,0 0 0,2 1 0,15 4-2068,4-5-5188,-13-1-207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12107,'0'0'7101,"1"10"-4507,0-5-2319,-1-3-149,0 1 1,0-1-1,0 1 1,0-1 0,1 1-1,-1-1 1,1 0-1,0 1 1,0-1 0,-1 0-1,1 0 1,1 0-1,-1 1 1,0-1-1,0 0 1,1 0 0,-1-1-1,1 1 1,0 0-1,0 0 1,-1-1 0,1 1-1,0-1 1,0 0-1,1 1 1,-1-1 0,0 0-1,0 0 1,0-1-1,1 1 1,-1 0 0,5 0-1,-1-1-20,0 1 0,0-1-1,0-1 1,0 1 0,-1-1 0,1 0-1,0-1 1,0 1 0,-1-1-1,1 0 1,-1-1 0,0 1 0,1-1-1,-1 0 1,0 0 0,-1-1 0,1 1-1,-1-1 1,1 0 0,-1 0-1,0-1 1,0 1 0,-1-1 0,0 0-1,0 0 1,0 0 0,0-1 0,-1 1-1,1 0 1,-2-1 0,1 0 0,0 1-1,-1-1 1,0 0 0,0-11-1,-1 16-125,0 0 0,0 0-1,0 0 1,0 1-1,0-1 1,-1 0 0,1 0-1,0 1 1,0-1-1,-1 0 1,1 0 0,0 1-1,-1-1 1,1 0-1,-1 1 1,1-1-1,-1 0 1,1 1 0,-1-1-1,0 1 1,1-1-1,-1 1 1,0-1 0,1 1-1,-1 0 1,0-1-1,1 1 1,-1 0 0,0 0-1,0-1 1,1 1-1,-1 0 1,0 0-1,0 0 1,0 0 0,1 0-1,-1 0 1,0 0-1,0 0 1,0 0 0,1 0-1,-1 0 1,0 1-1,0-1 1,1 0 0,-1 1-1,-1 0 1,-1 0-32,-1 0 1,1 1-1,0-1 1,0 1-1,0 0 1,0 0-1,0 0 1,1 0-1,-5 5 1,-1 3 64,0 1 1,1 0 0,0 1-1,1-1 1,0 1 0,1 1-1,0-1 1,-4 19-1,9-30 1,-1-1 0,1 1 0,0 0 0,0 0 0,0-1 0,0 1 0,0 0 0,0 0 0,0-1 0,0 1 0,0 0 0,0 0 0,0-1 0,1 1 0,-1 0 0,0 0 0,0-1 0,1 1 0,-1 0 0,0-1 0,1 1 0,-1 0 0,1-1 0,-1 1 0,1-1-1,-1 1 1,1-1 0,0 1 0,-1-1 0,1 1 0,-1-1 0,1 0 0,0 1 0,-1-1 0,2 1 0,1-1 17,0 1 0,0-1 0,0 0 0,0 0-1,0-1 1,0 1 0,0 0 0,0-1 0,5-1 0,58-26 252,-35 11-241,-21 10-47,1 0 1,1 1 0,-1 1 0,1 0 0,0 0 0,0 1-1,0 1 1,1 0 0,14-2 0,-26 5-1,0 0 0,-1 0 1,1 1-1,0-1 0,-1 0 0,1 0 1,0 0-1,-1 1 0,1-1 0,0 0 1,-1 1-1,1-1 0,-1 1 1,1-1-1,-1 0 0,1 1 0,-1-1 1,1 1-1,-1 0 0,1-1 0,-1 1 1,0-1-1,1 1 0,-1 0 0,0-1 1,1 1-1,-1-1 0,0 1 0,0 1 1,5 28-69,-5-27 99,0 0 0,0-1 0,0 1 0,0 0 0,0-1 0,1 1 0,-1 0 0,1-1 0,0 1 0,0-1 0,0 1 0,0-1 0,0 1 0,0-1 0,1 0 0,-1 1 0,1-1 0,0 0 0,-1 0 0,1 0 0,2 2 1,1-4 34,0 1 1,0 0-1,0-1 1,0 0-1,0 0 1,0 0-1,0-1 1,0 1-1,0-1 1,0-1-1,-1 1 1,1-1-1,0 1 1,-1-1 0,1-1-1,-1 1 1,0-1-1,7-4 1,-5 3-211,-1 1 0,1-1 0,1 1 0,-1 1 0,0-1 0,0 1 0,1 0 0,0 1 0,10-2 0,-16 3 76,0 0-1,0 1 1,-1-1-1,1 0 1,0 1 0,0-1-1,0 1 1,0-1-1,-1 1 1,1 0-1,0-1 1,-1 1 0,1 0-1,0 0 1,-1-1-1,1 1 1,-1 0-1,1 0 1,-1 0-1,1 0 1,-1-1 0,0 1-1,1 0 1,-1 0-1,0 0 1,0 0-1,0 0 1,0 0 0,0 0-1,0 0 1,0 0-1,0 1 1,-1 19-2409,-4-7-4154,-1-8-1938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15887,'0'0'4746,"0"9"-3716,-3 43 1233,-18 93 0,12-101-1815,3-1-1,1 1 1,2 1-1,3 53 1,1-96-432,-1 0 1,1 0 0,-1 0-1,1 0 1,0 0-1,-1 0 1,1 0 0,0 0-1,0-1 1,0 1-1,1 0 1,-1-1 0,0 1-1,1 0 1,-1-1-1,1 0 1,-1 1 0,1-1-1,0 0 1,0 0-1,-1 0 1,1 0 0,0 0-1,0 0 1,0 0-1,0-1 1,0 1 0,0-1-1,3 1 1,8 1 131,0-1-1,0-1 1,23-1-1,-14 0-2,-2 0-333,0-1 1,-1 0-1,1-1 1,-1-2-1,25-8 1,1-7-3439,-6-7-3746,-13 1-4143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50 112 11403,'2'-13'868,"0"-15"5571,-4 15-945,-4 28-4325,-30 132 84,32-125-1094,1 0-1,1 1 0,1-1 1,3 38-1,-1-59-150,-1 1 0,0-1 0,0 0 1,1 1-1,-1-1 0,1 0 0,-1 1 0,1-1 0,-1 0 1,1 0-1,0 0 0,0 0 0,0 0 0,0 1 0,-1-1 1,1-1-1,0 1 0,1 0 0,-1 0 0,0 0 1,0 0-1,0-1 0,0 1 0,1-1 0,-1 1 0,0-1 1,1 1-1,-1-1 0,0 0 0,1 1 0,-1-1 0,0 0 1,1 0-1,-1 0 0,1 0 0,-1 0 0,0-1 0,1 1 1,-1 0-1,0-1 0,2 0 0,3 0 68,-1-1 0,1 1-1,-1-2 1,1 1 0,-1 0 0,0-1-1,0 0 1,7-6 0,2-5 30,0-2 0,-1 0 0,0 0 0,-1-1 0,-1-1 1,-1 1-1,-1-2 0,0 0 0,-1 0 0,-1 0 0,-1-1 0,-1 0 0,-1 0 0,0-1 0,1-29 1,-9 38-111,-4 17-116,-5 18-7,11-18 121,-30 99-29,29-94 36,1 1 0,1-1 0,0 1 0,0-1 0,1 1 0,0-1 0,1 1 0,2 13 0,-2-23 10,0 1-1,-1 0 1,1-1 0,0 1 0,0-1 0,0 1 0,0-1 0,0 1 0,1-1 0,-1 0 0,0 1 0,1-1 0,-1 0 0,1 0 0,-1 0-1,1 0 1,-1 0 0,1 0 0,0-1 0,-1 1 0,1 0 0,0-1 0,0 0 0,-1 1 0,1-1 0,0 0 0,0 0 0,0 0 0,0 0 0,-1 0-1,1 0 1,0 0 0,3-2 0,1 1 140,1 0-1,-1 0 0,1-1 0,-1 0 1,0-1-1,0 1 0,0-1 1,6-4-1,-1-2-91,0 0 0,0-1 1,-1 0-1,-1 0 0,0-1 0,0-1 1,-1 1-1,0-2 0,-1 1 0,-1-1 1,0 0-1,0 0 0,-2 0 0,1-1 1,-2 0-1,0 0 0,0 0 0,-1 0 1,-1-24-1,-1 37-80,0 1 0,0-1 0,1 0-1,-1 1 1,-1-1 0,1 1 0,0-1 0,0 0 0,0 1 0,0-1 0,0 0-1,0 1 1,-1-1 0,1 1 0,0-1 0,-1 0 0,1 1 0,0-1-1,-1 1 1,1-1 0,-1 1 0,1-1 0,0 1 0,-1 0 0,1-1-1,-1 1 1,0-1 0,1 1 0,-1 0 0,1 0 0,-1-1 0,1 1 0,-1 0-1,0 0 1,1 0 0,-1-1 0,0 1 0,1 0 0,-1 0 0,1 0-1,-1 0 1,-1 1 0,1-1-66,-1 0-1,1 0 1,-1 1-1,1-1 1,-1 1 0,1 0-1,0-1 1,-1 1-1,1 0 1,0 0 0,0 0-1,-1 0 1,1 0-1,0 0 1,0 0-1,0 0 1,-1 2 0,-19 46-4953,12-14-2049,3-14 560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5509,'0'0'16843,"10"4"-15247,31 12 38,-39-16-1447,0 0 0,1 0 1,-1 0-1,1 0 1,-1 0-1,1 0 0,-1 0 1,1-1-1,-1 1 1,1-1-1,-1 0 1,0 0-1,1 0 0,-1 0 1,0 0-1,0 0 1,0-1-1,3-2 0,33-31 1467,-31 27-1397,-5 7-224,-1 0 0,1 0-1,-1-1 1,0 1-1,0 0 1,1-1-1,-1 1 1,0 0-1,0-1 1,0 1 0,0-1-1,-1 0 1,1 1-1,0-1 1,-1 0-1,1 0 1,-1 1 0,0-1-1,1 0 1,-1 0-1,0 1 1,0-1-1,0 0 1,0 0-1,0 0 1,-1-3 0,-1 3-22,0 1 1,1-1-1,-1 1 1,0-1-1,0 1 1,0 0-1,0 0 1,0 0-1,0 0 1,0 0-1,0 0 1,-1 1-1,1-1 1,0 0-1,0 1 1,-1 0-1,1 0 1,0 0-1,-1 0 1,-3 0-1,1 1-21,1 0 0,-1 0-1,1 1 1,0 0 0,-1-1-1,1 1 1,0 1 0,0-1-1,0 0 1,0 1 0,0 0-1,1 0 1,0 0 0,-1 1-1,1-1 1,-4 6-1,5-6 7,-1 0-1,1 0 0,-1 0 0,1 0 0,0 0 0,0 1 1,1-1-1,-1 1 0,1-1 0,0 1 0,0 0 0,0-1 1,0 1-1,0 0 0,1 0 0,0 0 0,0-1 0,0 1 1,0 0-1,1 6 0,1-9 1,-1 0 0,1 0 0,-1 0 1,1 0-1,-1 0 0,1-1 0,0 1 0,-1 0 0,1-1 1,0 1-1,0-1 0,-1 0 0,1 1 0,0-1 1,0 0-1,0 0 0,-1 0 0,1 0 0,3-1 0,36-4 17,10-13-134,-44 15 39,-1 0-1,1 0 0,0 0 1,0 1-1,0 0 0,0 1 0,0-1 1,0 1-1,0 1 0,14 0 0,-20 0 74,0 0 0,0 1-1,-1-1 1,1 0-1,0 1 1,0-1 0,0 1-1,0-1 1,-1 1 0,1 0-1,0-1 1,0 1-1,-1 0 1,1 0 0,0-1-1,-1 1 1,1 0-1,-1 0 1,1 0 0,-1 0-1,0 0 1,1 0-1,-1-1 1,0 1 0,0 0-1,0 0 1,1 2-1,1 35-38,-1-12 93,-1-25-33,1-1-1,-1 0 1,0 1 0,0-1 0,1 0 0,-1 1 0,0-1 0,0 0 0,1 0 0,-1 1 0,0-1 0,1 0 0,-1 0 0,1 1 0,-1-1 0,0 0 0,1 0 0,-1 0 0,0 0 0,1 0 0,-1 0 0,1 1 0,-1-1 0,1 0-1,-1 0 1,0 0 0,1-1 0,-1 1 0,1 0 0,-1 0 0,0 0 0,1 0 0,-1 0 0,1 0 0,-1 0 0,0-1 0,1 1 0,-1 0 0,0 0 0,1-1 0,-1 1 0,0 0 0,1 0 0,-1-1 0,0 1 0,0 0 0,1-1-1,17-16 349,-17 16-365,33-35-551,-1-2 1,-2-1-1,-2-2 0,-1-1 0,-3-1 0,25-54 0,-48 92 479,0 0 0,-1 1-1,1-1 1,-1 0 0,0 0 0,0 0 0,-1 0 0,1-8 0,-2 13 86,1-1-1,0 1 1,0 0 0,-1-1 0,1 1-1,0 0 1,-1 0 0,1-1 0,0 1-1,-1 0 1,1 0 0,0 0 0,-1 0 0,1-1-1,0 1 1,-1 0 0,1 0 0,-1 0-1,1 0 1,0 0 0,-1 0 0,1 0 0,-1 0-1,1 0 1,0 0 0,-1 0 0,1 0-1,0 0 1,-1 1 0,1-1 0,-1 0-1,1 0 1,0 0 0,-1 0 0,1 1 0,0-1-1,-1 0 1,1 0 0,0 1 0,0-1-1,-1 1 1,-16 9 157,11-2-56,-1 0 1,1 0-1,1 0 1,-1 1 0,2 0-1,-1 0 1,1 1 0,0-1-1,1 1 1,0 0-1,-2 19 1,0 8 434,2 70 0,3-98-501,0 0-18,1 0 0,0 0 1,1 0-1,5 16 0,-6-21-85,0 0 0,0-1-1,1 1 1,0-1 0,-1 1-1,1-1 1,1 1-1,-1-1 1,0 0 0,1 0-1,0 0 1,-1-1 0,6 5-1,-7-7 10,-1 0-1,0 0 0,1 0 1,-1 0-1,1 0 1,-1 0-1,0-1 0,1 1 1,-1 0-1,0 0 0,1 0 1,-1-1-1,0 1 0,1 0 1,-1 0-1,0-1 1,1 1-1,-1 0 0,0 0 1,0-1-1,1 1 0,-1 0 1,0-1-1,0 1 1,0-1-1,1 1 0,-1 0 1,0-1-1,0 1 0,0 0 1,0-1-1,0 1 1,0-1-1,0 1 0,0 0 1,0-1-1,0 1 0,0-1 1,0 1-1,0 0 1,0-1-1,0 1 0,-1-1 1,1-25-162,0 24 73,-1-11 211,-1 0-1,0 1 1,-1-1 0,-1 1 0,0-1 0,0 1-1,-10-16 1,1 2 981,-2 2-1,-21-29 0,36 53-1042,0 0 0,-1 0 0,1 0 0,0 0 0,0-1 0,0 1-1,0 0 1,0 0 0,0 0 0,0 0 0,0 0 0,0 0-1,0-1 1,0 1 0,0 0 0,0 0 0,-1 0 0,1 0 0,0 0-1,0-1 1,0 1 0,0 0 0,0 0 0,1 0 0,-1 0 0,0 0-1,0 0 1,0-1 0,0 1 0,0 0 0,0 0 0,0 0 0,0 0-1,0 0 1,0 0 0,0-1 0,0 1 0,0 0 0,0 0 0,1 0-1,-1 0 1,0 0 0,0 0 0,0 0 0,0 0 0,0 0 0,0 0-1,0-1 1,1 1 0,-1 0 0,0 0 0,0 0 0,0 0 0,0 0-1,0 0 1,1 0 0,13 0-120,17 6-908,57 10-3246,-28-11-1924,-13-3-501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124 125 11627,'0'0'11803,"-9"-1"-10148,5 1-1544,0 0-1,0 0 1,0 1-1,0-1 1,0 1 0,0 0-1,0 0 1,0 0-1,0 0 1,1 1-1,-1-1 1,0 1 0,1 0-1,0 1 1,-1-1-1,1 0 1,0 1 0,0 0-1,0-1 1,0 1-1,1 1 1,-1-1-1,1 0 1,0 0 0,0 1-1,0 0 1,-2 6-1,0-5 80,1 1 0,1 0 0,-1 0 0,1 0 0,0 1 0,0-1 0,1 1 0,0-1 0,0 1 0,0-1 0,2 14 0,-1-19-177,0-1 0,1 1 0,0 0 1,-1 0-1,1 0 0,0 0 0,-1-1 0,1 1 1,0 0-1,0 0 0,0-1 0,-1 1 0,1-1 1,0 1-1,0-1 0,0 1 0,0-1 0,0 0 1,0 1-1,0-1 0,0 0 0,0 0 0,0 0 1,0 1-1,0-1 0,0 0 0,0-1 0,0 1 0,1 0 1,-1 0-1,1-1 0,34-9 366,-26 4-349,0 0 1,0-1-1,-1-1 1,0 1-1,0-2 1,-1 1-1,0-1 1,0 0-1,10-18 1,-6 7-16,0-1 1,-2 0 0,15-42 0,-19 20-320,-6 42 291,0 1-1,0-1 0,0 1 0,0-1 1,0 1-1,0-1 0,0 1 0,0-1 1,0 1-1,-1-1 0,1 1 0,0 0 1,0-1-1,0 1 0,-1-1 1,1 1-1,0-1 0,-1 1 0,1 0 1,0-1-1,-1 1 0,1 0 0,-1-1 1,1 1-1,0 0 0,-2-1 0,1 1 2,0 0 0,0 1 0,0-1 0,0 0 0,0 1 1,0-1-1,0 1 0,0-1 0,0 1 0,0-1 0,0 1 0,0 0 0,0-1 0,0 1 0,0 0 0,0 0 0,1 0 0,-2 0 0,-7 11 42,0-1 0,0 2-1,1-1 1,0 1 0,1 0 0,1 0 0,0 1 0,1 0 0,1 0 0,0 0 0,0 1-1,2-1 1,0 1 0,-1 18 0,3-31-24,1 0 0,-1 0-1,0 0 1,1 0 0,-1 0-1,1 0 1,0 0 0,0-1 0,-1 1-1,1 0 1,0 0 0,1 0 0,-1-1-1,0 1 1,0-1 0,1 1-1,-1-1 1,1 1 0,-1-1 0,1 0-1,0 0 1,-1 0 0,1 0-1,0 0 1,0 0 0,0 0 0,0 0-1,0-1 1,0 1 0,0-1 0,0 0-1,0 1 1,0-1 0,0 0-1,0 0 1,2-1 0,4 2 13,-1-2 1,1 1-1,-1-1 0,1 0 1,-1 0-1,0-1 1,0 0-1,0-1 0,9-3 1,-3-1-3,0-1-1,-1-1 1,0 0 0,0-1 0,11-12 0,-19 18-14,0 0 0,0 0 0,0-1 0,-1 1 0,0-1 1,0 0-1,0 0 0,0 0 0,-1 0 0,0 0 1,0-1-1,0 1 0,-1-1 0,1 1 0,-1-1 1,0-9-1,-2 14-8,1 1 1,-1-1 0,1 0 0,-1 0-1,0 1 1,1-1 0,-1 0-1,0 1 1,0-1 0,1 1 0,-1-1-1,0 1 1,0-1 0,0 1-1,0-1 1,0 1 0,0 0-1,1 0 1,-1-1 0,0 1 0,0 0-1,0 0 1,0 0 0,0 0-1,0 0 1,0 0 0,0 0 0,0 1-1,0-1 1,0 0 0,0 0-1,0 1 1,0-1 0,-1 1 0,-35 12-65,30-8 91,0-1 0,0 1-1,1 1 1,0-1 0,0 1 0,0 0 0,1 1 0,0-1 0,0 1 0,0 0 0,1 0-1,0 1 1,1-1 0,-1 1 0,2 0 0,-1 0 0,1 0 0,0 0 0,-1 14 0,3-20-36,1 0 1,-1-1 0,1 1 0,0-1 0,-1 1 0,1-1 0,0 1 0,0-1 0,0 1 0,0-1 0,0 0 0,0 1 0,1-1 0,-1 0-1,0 0 1,0 0 0,1 0 0,-1 0 0,1 0 0,-1-1 0,1 1 0,-1 0 0,1-1 0,0 1 0,-1-1 0,1 1 0,0-1-1,-1 0 1,1 0 0,0 0 0,0 0 0,1 0 0,7 1-707,-1-1 0,1 0 1,-1-1-1,19-3 0,9-10-3860,0-9-2526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16303,'-9'2'3155,"0"0"-2273,-1 1 1,1 1-1,0-1 0,0 1 0,0 1 0,-12 8 0,17-11-714,0 1-1,1-1 1,0 1-1,-1 0 1,1 0 0,0 0-1,0 0 1,1 0 0,-1 1-1,1-1 1,0 1-1,0 0 1,0-1 0,0 1-1,0 0 1,1 0-1,0 1 1,0-1 0,0 0-1,0 5 1,1-8-159,0 0 0,0 1 0,1-1 0,-1 0 0,0 0 0,1 1 0,-1-1 0,1 0 0,0 0 0,-1 0 0,1 0 0,0 0 0,0 0 1,-1 0-1,1 0 0,0 0 0,0 0 0,0 0 0,0-1 0,0 1 0,0 0 0,1-1 0,-1 1 0,0 0 0,0-1 0,0 0 0,1 1 0,-1-1 0,0 0 0,0 1 0,1-1 0,1 0 0,53 1 29,-38-2-129,11-1-228,-21 1 206,-1 0 1,1 0-1,0 1 0,-1 0 1,1 1-1,0-1 0,-1 1 1,1 1-1,-1 0 0,9 2 1,-15-3 121,0 0 0,-1 0 0,1 0 0,0 0 1,0 0-1,0 0 0,-1 0 0,1 0 0,0 0 1,-1 0-1,1 0 0,-1 0 0,0 0 0,1 1 1,-1-1-1,0 0 0,1 0 0,-1 1 0,0-1 0,0 0 1,0 0-1,0 1 0,-1-1 0,1 0 0,0 0 1,0 0-1,-1 1 0,1-1 0,-1 0 0,1 0 1,-1 0-1,1 0 0,-1 0 0,0 0 0,1 0 0,-1 0 1,0 0-1,0 0 0,0 0 0,-1 1 0,-41 38 1243,40-38-1172,-15 12 517,0 0-1,-23 11 1,-2-7-1539,-1-11-5255,30-7-2980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12876,'0'0'11633,"0"14"-10833,-2 74 511,6 184 1387,5-227-2537,-8-43-151,-1-1 0,0 1 0,1 0-1,-1-1 1,1 1 0,-1-1 0,1 1 0,0-1-1,0 0 1,0 1 0,-1-1 0,1 0 0,1 1-1,-1-1 1,0 0 0,0 0 0,0 0 0,1 0-1,-1 0 1,0 0 0,1 0 0,-1 0 0,1-1-1,1 2 1,-6-26-4740,-8 5-523,-5-1-2124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10474,'0'0'15695,"52"-47"-14574,-16 42-320,6 0-289,-1 1-352,2-1-128,1 0-576,-8 1-2211,-1 0-2434,-8 0-5733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12268,'0'0'8413,"-8"8"-6251,-1 3-1874,0 0 0,0 1 0,1 0 0,1 1-1,0-1 1,0 1 0,2 1 0,0-1 0,0 1 0,1 0 0,1 0 0,0 0 0,-1 17-1,4-28-238,0-1 0,0 1-1,0-1 1,0 1-1,1-1 1,-1 1-1,1-1 1,-1 1 0,1-1-1,0 0 1,0 1-1,0-1 1,0 0-1,1 0 1,1 3-1,-2-4 2,1 0-1,-1 0 0,1 0 0,-1 0 0,1-1 0,-1 1 0,1-1 0,0 1 1,-1-1-1,1 0 0,0 1 0,-1-1 0,1 0 0,0 0 0,-1 0 0,1 0 1,0-1-1,0 1 0,-1 0 0,1-1 0,-1 1 0,1-1 0,0 1 0,-1-1 1,1 0-1,1-1 0,4-2 2,1-1 1,-1 0-1,-1 0 1,1-1-1,-1 0 1,1 0 0,-2-1-1,1 0 1,-1 1-1,0-2 1,0 1-1,4-10 1,-2 3 5,0 0-1,-1 0 1,-1 0 0,0-1 0,-1 1 0,2-20-1,-5 34-59,-1-1 0,0 1 0,0 0-1,1-1 1,-1 1 0,0 0-1,0-1 1,0 1 0,0-1 0,0 1-1,0-1 1,0 1 0,0 0-1,0-1 1,0 1 0,0-1 0,0 1-1,0-1 1,0 1 0,0 0-1,0-1 1,0 1 0,0-1-1,0 1 1,-1 0 0,1-1 0,0 1-1,0-1 1,-1 1 0,1 0-1,0-1 1,0 1 0,-1 0 0,1 0-1,0-1 1,-1 1 0,1 0-1,-1 0 1,1-1 0,0 1 0,-1 0-1,1 0 1,0 0 0,-1 0-1,1 0 1,-1-1 0,1 1 0,-1 0-1,1 0 1,0 0 0,-1 0-1,1 0 1,-1 0 0,1 0 0,-1 1-1,-20 16-228,14-3 237,-1 0 0,2 0 0,0 0 0,1 1 0,0 0 0,1 0 0,1 1-1,0-1 1,1 1 0,1-1 0,0 1 0,2 16 0,0-30 3,-1 0 0,1 0 1,-1 0-1,1 0 0,0 0 0,0 0 0,0 0 0,0 0 0,0-1 1,1 1-1,-1 0 0,0-1 0,1 1 0,-1-1 0,1 1 0,0-1 1,-1 0-1,1 1 0,0-1 0,0 0 0,0 0 0,0-1 1,0 1-1,0 0 0,0-1 0,0 1 0,0-1 0,0 1 0,0-1 1,0 0-1,0 0 0,0 0 0,0 0 0,1-1 0,1 1 0,3-1-360,1 0 0,-1 0 0,1 0-1,-1-1 1,0 0 0,1 0-1,-1-1 1,11-6 0,9-10-4602,0-4-2910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14318,'0'0'6646,"-1"11"-4852,-2 41-570,-10 278 4529,17-281-5474,-4-47-267,1-1 0,-1 1 0,0 0 0,1 0 0,-1-1 0,1 1 0,-1 0 0,1-1 0,0 1-1,0-1 1,0 1 0,0-1 0,0 1 0,0-1 0,0 0 0,0 1 0,0-1 0,1 0 0,-1 0 0,1 0 0,-1 0 0,1 0 0,2 1 0,-3-2-36,0-1 1,-1 1 0,1-1 0,0 0 0,-1 1-1,1-1 1,0 0 0,-1 1 0,1-1-1,-1 0 1,1 1 0,-1-1 0,0 0-1,1 0 1,-1 0 0,0 0 0,1 1-1,-1-1 1,0 0 0,0 0 0,0 0 0,0 0-1,0 0 1,0 0 0,0 1 0,0-1-1,0 0 1,0 0 0,0 0 0,-1-1-1,-4-33-1332,-2 18 789,0 1-1,-1 0 1,-1 1-1,-1 0 1,0 1-1,-1 0 1,0 0-1,-15-13 1,-19-24 3368,51 51 286,12-1-2554,-6 0-358,38 2-89,30 0-1955,-29-7-5508,-20-2-3247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 11531,'0'0'13826,"-9"-5"-12235,8 5-1582,-3-3 114,0 1-1,0 0 1,0 0-1,0 0 1,-1 0 0,1 1-1,0 0 1,-1 0 0,1 0-1,-1 0 1,0 1-1,1 0 1,-1 0 0,1 0-1,-1 0 1,0 1-1,1 0 1,-1 0 0,1 0-1,-5 2 1,2 0-84,-59 30 165,63-31-224,0 0-1,0 0 0,0 0 0,1 1 0,-1-1 0,0 1 0,1-1 0,0 1 0,0 0 0,0 0 0,0 0 0,0 0 0,0 0 0,1 1 0,0-1 0,-1 1 0,0 5 0,3-8-22,-1 0-1,1 0 1,0-1-1,-1 1 1,1 0-1,0-1 1,0 1-1,0 0 1,0-1-1,-1 1 1,1-1-1,0 1 1,0-1-1,0 0 1,0 0-1,0 1 1,0-1-1,0 0 1,0 0-1,0 0 1,0 0-1,1 0 1,-1 0-1,0 0 1,1 0-1,42-1-197,-35 1 129,28-2-181,-21 1 154,0 0 0,0 1 0,24 4 1,-38-4 160,-1 0 0,1 0 1,-1 1-1,1-1 1,-1 1-1,0-1 0,1 1 1,-1-1-1,0 1 1,1 0-1,-1 0 0,0 0 1,0 0-1,0 0 1,0 0-1,0 0 0,0 0 1,0 0-1,0 0 1,0 0-1,0 1 1,-1-1-1,1 0 0,0 1 1,-1-1-1,1 0 1,-1 1-1,0-1 0,1 1 1,-1-1-1,0 1 1,0-1-1,0 1 0,0-1 1,0 1-1,0-1 1,-1 1-1,1-1 0,0 0 1,-1 1-1,1-1 1,-1 1-1,1-1 0,-1 0 1,0 1-1,0 0 1,-2 4 158,0 0-1,0 0 1,-1 0 0,0-1 0,0 0 0,0 0 0,0 0-1,-1 0 1,-5 4 0,4-4-201,0-1-1,-1 1 1,0-1 0,0-1 0,0 1-1,0-1 1,0 0 0,-1-1-1,1 0 1,-1 0 0,1 0 0,-1-1-1,0-1 1,-9 1 0,16-2-323,-1 1-1,1-1 1,0 1 0,0-1 0,0 0 0,0 1 0,0-1 0,0 0-1,0 0 1,0 0 0,0 0 0,0 0 0,1 0 0,-1 0 0,0 0-1,1 0 1,-1 0 0,0-1 0,1 1 0,0 0 0,-1 0 0,1-1-1,0 1 1,-1 0 0,1 0 0,0-1 0,0 1 0,0 0 0,0-1-1,0 1 1,1 0 0,-1-1 0,0 1 0,0 0 0,2-2 0,2-19-8791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16207,'0'0'7880,"-8"0"-6225,2 1-1620,1-1 0,-1 1 1,1 0-1,0 0 1,0 1-1,0 0 0,0 0 1,0 0-1,0 0 0,0 1 1,1-1-1,-1 1 0,1 1 1,0-1-1,-1 1 1,2-1-1,-1 1 0,0 0 1,1 0-1,0 1 0,0-1 1,0 1-1,-3 6 0,3-5 5,-1 1 0,1-1-1,0 1 1,1 0 0,-1 0-1,1 0 1,1 1 0,-1-1-1,1 0 1,1 1 0,-1-1-1,1 0 1,2 11 0,-2-16-21,1-1-1,0 0 1,-1 0 0,1 0 0,0 1 0,0-1 0,0 0 0,0 0-1,0 0 1,0 0 0,0-1 0,0 1 0,1 0 0,-1 0-1,0-1 1,0 1 0,1 0 0,-1-1 0,0 0 0,1 1 0,-1-1-1,1 0 1,-1 1 0,0-1 0,1 0 0,-1 0 0,1 0 0,-1 0-1,0-1 1,1 1 0,-1 0 0,1-1 0,-1 1 0,0 0 0,1-1-1,-1 0 1,2 0 0,3-1 121,0-1 0,0 1 1,0-1-1,0 0 0,0-1 0,8-6 0,1-6-81,0-1 0,0-1-1,-2 0 1,0-1 0,-2 0 0,15-30-1,-32 61-540,1 0 0,0 1-1,1-1 1,0 1-1,1 0 1,1 0 0,0 0-1,0 1 1,2-1-1,0 21 1,0-33 304,0 1 1,1-1-1,-1 1 1,0-1-1,1 0 1,-1 1-1,0-1 1,1 0-1,0 1 1,-1-1-1,1 0 1,0 0-1,-1 0 0,1 0 1,0 1-1,0-1 1,0 0-1,0 0 1,0-1-1,0 1 1,0 0-1,1 0 1,-1 0-1,0-1 1,3 2-1,-1-2-94,0 1 0,0-1 0,0 0 0,0 1-1,0-2 1,0 1 0,0 0 0,0 0 0,0-1 0,0 0 0,4-1 0,2-2-607,1 0 1,-1 0 0,0 0 0,-1-2-1,1 1 1,9-9 0,13-18-4429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12716,'0'0'6577,"10"6"-5205,-6-3-1229,2 2 24,0-1 1,1 0 0,-1-1-1,1 1 1,0-1-1,0-1 1,0 1-1,0-1 1,1 0-1,12 1 1,-10-2-40,21 1 91,0-1 0,34-3 0,-58 1-182,1 1 0,-1-2 0,0 1 0,0-1 0,1 0 0,-1 0 0,-1-1 0,1 0 0,0 0 0,-1-1 0,1 1 0,-1-2 0,0 1 0,9-9 0,-13 12-44,-1 0 0,0-1 1,1 1-1,-1 0 0,0-1 1,0 1-1,0 0 0,0-1 1,0 0-1,0 1 0,0-1 1,-1 1-1,1-1 0,0 0 1,-1 0-1,0 1 0,1-1 1,-1 0-1,0 0 0,0 1 1,0-1-1,0 0 0,0 0 0,0 0 1,0 1-1,-1-1 0,1 0 1,-1 0-1,1 1 0,-1-1 1,0 0-1,0 1 0,0-1 1,1 1-1,-2-1 0,1 1 1,0-1-1,-2-1 0,-1 0-42,0 0-1,0 1 0,0-1 1,0 1-1,-1 0 0,1 0 1,0 1-1,-1-1 0,1 1 1,-1 0-1,0 0 0,1 1 1,-8-1-1,4 1 74,1 1 0,-1 0-1,1 0 1,-1 1 0,1 0-1,-1 0 1,1 0 0,0 1 0,0 1-1,0-1 1,0 1 0,1 0 0,-1 0-1,1 1 1,0 0 0,0 0-1,1 0 1,0 1 0,0 0 0,0 0-1,0 0 1,1 1 0,0-1 0,1 1-1,-1 0 1,1 0 0,1 0-1,-1 0 1,1 1 0,0-1 0,1 1-1,0 0 1,0-1 0,1 1 0,0 10-1,0-16 0,1 1 0,-1-1-1,1 0 1,0 0 0,0 0-1,-1 0 1,1 0 0,0 0-1,1 0 1,-1 0-1,0 0 1,1 0 0,-1 0-1,1-1 1,-1 1 0,1-1-1,0 1 1,3 2 0,0-1 48,1-1 0,-1 1 0,0-1 0,1 0 0,0 0 1,-1-1-1,9 2 0,0-2 57,2 1 0,-1-2 0,0 0-1,0-1 1,17-2 0,-23 0-127,0 1-1,0-2 0,0 1 0,0-1 1,-1 0-1,0-1 0,1 0 1,-2 0-1,1-1 0,-1 0 0,1 0 1,-2-1-1,1 0 0,-1 0 0,0-1 1,0 1-1,-1-1 0,6-13 1,-10 8-462,-12 20 205,-12 17 257,18-18 173,1 1 1,0-1-1,0 1 0,1 0 0,-1 0 1,2 0-1,-1 0 0,1 0 0,0 1 1,-2 14-1,4-21-156,0 0-1,0 0 1,0-1 0,0 1 0,1 0 0,-1 0 0,0-1 0,0 1-1,0 0 1,1 0 0,-1-1 0,0 1 0,1 0 0,-1-1 0,0 1-1,1 0 1,-1-1 0,1 1 0,-1-1 0,1 1 0,-1-1 0,1 1-1,0-1 1,-1 1 0,1-1 0,-1 1 0,1-1 0,0 0 0,1 1-1,29 2 832,29-18 319,-44 8-1287,-1-1 0,0-1 1,0-1-1,-1 0 1,0-1-1,-1 0 1,0-1-1,-1 0 1,0-1-1,-1 0 1,-1-1-1,0-1 1,-1 1-1,13-28 1,-22 40-48,0 7 169,-1 0 0,0 0-1,-1 0 1,1 0-1,-1-1 1,0 1 0,-5 7-1,-5 14 266,11-20-182,-1-1 1,1 0 0,0 1 0,0-1 0,0 1 0,1-1 0,0 1 0,0-1 0,0 1-1,0 0 1,3 8 0,-2-11-66,0-1 1,1 1-1,-1-1 0,0 0 1,1 1-1,0-1 0,-1 0 0,1 0 1,0 0-1,0 0 0,0 0 1,0-1-1,1 1 0,-1-1 1,0 1-1,1-1 0,-1 0 0,1 0 1,-1 0-1,1 0 0,0 0 1,-1 0-1,1-1 0,0 1 0,3-1 1,4 1-232,-1 0 1,1-1-1,0 0 0,-1 0 1,1-1-1,-1-1 1,11-2-1,-13 2-671,-1 0 1,0 0-1,0-1 0,0 0 0,0 0 0,9-7 1,16-18-7213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93 212 3716,'0'0'12224,"-10"11"-10601,1-3-1129,1 2 0,0-1-1,1 1 1,0 0-1,1 1 1,0-1 0,0 1-1,1 1 1,1-1 0,0 1-1,0-1 1,2 1-1,-1 0 1,-1 19 0,4-30-456,0 0 1,0 0 0,0 0-1,0 0 1,0 0-1,0 0 1,0 0 0,1 0-1,-1 0 1,0 0 0,0 0-1,1 0 1,-1-1 0,1 1-1,-1 0 1,1 0-1,-1 0 1,1-1 0,-1 1-1,1 0 1,0 0 0,-1-1-1,1 1 1,0-1 0,0 1-1,-1-1 1,1 1-1,0-1 1,0 1 0,0-1-1,0 0 1,0 1 0,-1-1-1,1 0 1,0 0 0,0 1-1,0-1 1,0 0-1,0 0 1,0 0 0,0 0-1,0-1 1,0 1 0,0 0-1,0 0 1,0 0-1,0-1 1,-1 1 0,1 0-1,0-1 1,0 1 0,1-1-1,4-2 196,1 0-1,-1 0 1,0-1-1,0 1 1,11-10-1,5-8-153,0-1-1,-1-1 1,-1 0 0,-2-2-1,17-27 1,-28 39-139,1 0 0,-1 0 0,-1 0 0,-1-1 0,0 0 0,0 0 0,-2 0 0,1-1 1,-2 0-1,0 1 0,-1-1 0,-1-21 0,0 35 28,0 0 0,0 0 0,0 0 0,0-1 0,0 1 0,0 0 0,-1 0 0,1 0 0,0 0-1,-1 0 1,1 0 0,-1 0 0,0 0 0,1 0 0,-1 0 0,1 0 0,-1 0 0,0 0 0,0 1 0,0-1 0,0 0 0,1 0 0,-1 1 0,0-1 0,0 1 0,-2-2 0,1 2 8,0 0 1,0 0-1,0 0 0,0 0 1,0 0-1,0 0 1,-1 1-1,1-1 1,0 0-1,1 1 0,-1 0 1,0 0-1,-3 1 1,-4 2 9,1 1 1,0 1-1,0 0 0,-14 12 1,18-14-8,-47 51 371,48-51-293,0 0-1,0 1 1,0-1-1,1 0 0,-1 1 1,1-1-1,0 1 1,0 0-1,1 0 1,0 0-1,-1 0 1,1 5-1,1-9-55,0 0 1,0 0-1,1-1 0,-1 1 1,0 0-1,1 0 0,-1-1 1,0 1-1,1 0 1,-1-1-1,1 1 0,-1-1 1,1 1-1,-1 0 0,1-1 1,0 1-1,-1-1 0,1 0 1,0 1-1,-1-1 0,1 1 1,0-1-1,0 0 0,-1 0 1,1 1-1,0-1 0,0 0 1,-1 0-1,1 0 0,0 0 1,1 0-1,34 2-236,-17-2-162,-13 1 300,0-1 1,0 2-1,-1-1 1,1 0-1,0 1 1,-1 0-1,1 1 1,-1-1-1,1 1 1,-1 0-1,0 0 1,0 1-1,-1-1 1,1 1-1,-1 0 1,0 0-1,0 1 1,5 5-1,-5-2 35,0 0 0,0 0 0,0 0 0,-1 1 0,-1-1 0,1 1 0,-1 0 0,-1-1 0,0 1 1,0 0-1,-1 14 0,0-10-1581,0-6-3106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6150,'0'0'13298,"-3"11"-10004,-14 36-1353,-20 72 2011,33-107-3756,2 0-1,0 1 1,0-1-1,1 0 1,1 1-1,0-1 1,4 24-1,-4-34-192,1 1 0,0-1-1,0 0 1,0 0 0,0 1-1,0-1 1,0 0 0,1 0-1,-1 0 1,1 0 0,-1-1-1,1 1 1,0 0 0,0 0-1,-1-1 1,1 0 0,0 1-1,1-1 1,-1 0-1,0 0 1,0 0 0,0 0-1,1 0 1,-1 0 0,1-1-1,-1 1 1,0-1 0,1 0-1,-1 0 1,1 0 0,-1 0-1,1 0 1,3-1 0,0 1 0,1-1 1,0-1-1,0 1 0,0-1 1,-1 0-1,1 0 1,-1-1-1,0 0 1,0 0-1,10-8 0,1-3-42,-1 0-1,25-31 1,-36 39 42,0 1 0,-1-1 0,0 0 0,0 0 0,-1 0 0,0 0 0,0-1 0,0 1 0,-1-1-1,0 0 1,0 0 0,1-10 0,-14 18 136,7 4-139,-1-1 0,0 1 0,1 0-1,0 0 1,0 0 0,1 0 0,-1 1 0,1 0 0,0 0 0,1 0-1,0 0 1,-1 0 0,0 9 0,-1 2 101,0 0-1,2 0 1,-2 33-1,4-46-68,0 0 0,1 0 0,-1-1 0,1 1 0,0 0-1,-1 0 1,2-1 0,-1 1 0,0-1 0,1 1-1,-1-1 1,1 1 0,0-1 0,0 0 0,3 3-1,-3-4-30,0-1 0,-1 1 0,1-1 0,0 0 0,0 0 0,0 0 0,0 0 0,0 0-1,0 0 1,1 0 0,-1-1 0,0 1 0,0-1 0,1 1 0,-1-1 0,0 0 0,0 0-1,1 0 1,-1 0 0,0 0 0,0-1 0,1 1 0,-1-1 0,0 0 0,0 1 0,0-1-1,4-2 1,-1 0-552,0 0-1,-1-1 0,1 0 0,-1 0 0,1 0 1,-1 0-1,-1-1 0,1 0 0,0 0 1,-1 0-1,0 0 0,0 0 0,2-8 1,11-24-6453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15118,'0'0'7527,"-21"55"-7495,21-39-672,6-2-2275,9-3-3139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107 267 10826,'0'0'3145,"-10"11"426,-6 9-2040,1 1 1,-15 26-1,25-38-1017,0 1-1,0 0 1,1 0 0,1 0 0,-1 1 0,2-1-1,-1 1 1,1 0 0,0 14 0,2-24-503,0-1 1,0 1 0,0-1-1,0 1 1,0 0 0,0-1-1,0 1 1,0-1 0,0 1-1,0 0 1,0-1 0,1 1-1,-1-1 1,0 1-1,0-1 1,1 1 0,-1-1-1,0 1 1,1-1 0,-1 1-1,0-1 1,1 1 0,-1-1-1,1 0 1,-1 1-1,1-1 1,-1 1 0,1-1-1,-1 0 1,1 0 0,-1 1-1,1-1 1,-1 0 0,1 0-1,23-6 301,19-24 74,-17-1-355,-2-1 0,-1-1 0,36-69 0,-48 80-169,-1-1-1,-1 0 1,-1 0 0,-1 0-1,-1-1 1,-1 0 0,3-39 0,-8 61 97,0 0 1,1 0-1,-1 0 1,-1 0-1,1 0 1,0 0-1,0 0 1,-1 0-1,1 0 1,-1 0-1,0 0 1,1 0-1,-1 0 1,0 0-1,0 1 1,-2-4-1,2 5 31,0-1 1,-1 1-1,1-1 0,0 1 0,0-1 0,-1 1 0,1 0 0,0-1 0,0 1 0,-1 0 0,1 0 1,0 0-1,-1 0 0,1 0 0,0 1 0,-1-1 0,1 0 0,0 0 0,0 1 0,-1-1 0,1 1 1,0-1-1,0 1 0,0 0 0,0-1 0,-2 2 0,-6 5 107,0 0 0,1 0 0,0 0-1,0 1 1,0 0 0,1 1 0,1-1 0,-1 2 0,1-1 0,1 1-1,0-1 1,0 1 0,1 1 0,0-1 0,1 1 0,0-1 0,1 1-1,0 0 1,1 0 0,-1 15 0,3-24-91,0 0 1,-1 0-1,1 0 0,0 0 0,0 0 1,0 0-1,1-1 0,-1 1 1,0 0-1,1-1 0,-1 1 0,1-1 1,0 1-1,-1-1 0,1 1 1,3 1-1,40 22-492,-28-16-32,-4-2-42,-1 0 1,1 0-1,-1 1 1,-1 1-1,0 0 0,0 1 1,-1 0-1,0 0 0,-1 1 1,0 0-1,9 15 0,-18-25 207,1 0 0,-1 0 0,1-1 0,0 1-1,-1 0 1,1 0 0,0-1 0,0 1 0,-1-1 0,1 1-1,0 0 1,0-1 0,0 1 0,0-1 0,0 0-1,0 1 1,0-1 0,0 0 0,0 0 0,0 1-1,0-1 1,0 0 0,0 0 0,0 0 0,0 0 0,0 0-1,1-1 1,0 1-392,12 0-4807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7271,'0'0'17627,"-8"5"-16068,4-3-1331,-25 16 1187,28-17-1305,0 0-1,0 1 1,0-1 0,0 0 0,0 0 0,0 0-1,0 1 1,1-1 0,-1 1 0,0-1 0,1 0 0,-1 1-1,1-1 1,-1 1 0,1-1 0,0 1 0,0-1-1,0 1 1,0 0 0,0-1 0,0 1 0,0-1 0,0 1-1,1 1 1,0-2-87,-1 0 1,1-1-1,0 1 0,-1 0 0,1-1 1,0 1-1,-1-1 0,1 1 0,0-1 1,0 1-1,0-1 0,0 0 0,0 1 1,-1-1-1,1 0 0,0 1 0,0-1 1,0 0-1,0 0 0,0 0 0,0 0 0,0 0 1,0 0-1,0 0 0,0-1 0,0 1 1,0 0-1,-1 0 0,1-1 0,0 1 1,0 0-1,1-2 0,29-12 107,-18 0-498,-1-1 0,13-19 0,-24 32-754,-5 9 1227,0 0 1,0 1-1,1 0 1,-1-1-1,2 2 1,-1-1-1,1 0 0,1 0 1,-1 1-1,1-1 1,1 15-1,0-23-90,1 1 1,0 0-1,-1 0 0,1 0 0,0 0 1,0-1-1,-1 1 0,1 0 0,0-1 0,0 1 1,0-1-1,0 1 0,0-1 0,0 1 1,0-1-1,0 0 0,0 1 0,0-1 0,0 0 1,0 0-1,0 0 0,0 0 0,0 0 1,1 0-1,-1 0 0,0 0 0,0 0 1,2-1-1,37-5 77,27-22-173,-55 22-124,0 0 0,0 1 0,1 1 0,-1 0 0,1 0 0,20-2 0,-32 6 195,-1 0 0,1 0 0,-1 0 1,1 0-1,-1 0 0,1 0 0,-1 0 1,1 0-1,0 0 0,-1 0 0,1 1 0,-1-1 1,1 0-1,-1 0 0,1 1 0,-1-1 0,0 0 1,1 1-1,-1-1 0,1 0 0,-1 1 1,0-1-1,1 1 0,-1-1 0,0 0 0,1 1 1,-1-1-1,0 1 0,0-1 0,1 2 0,0 21-9,-14 32 491,10-45-258,2-8-152,0 1 1,1-1-1,-1 0 0,1 1 1,-1-1-1,1 1 0,0-1 1,0 0-1,0 1 0,1-1 1,-1 1-1,0-1 0,1 0 0,-1 1 1,2 2-1,-1-4-35,0 0 1,-1 0-1,1-1 0,0 1 1,0 0-1,0 0 0,-1-1 1,1 1-1,0-1 0,0 1 0,0-1 1,0 1-1,0-1 0,0 0 1,0 1-1,0-1 0,0 0 1,0 0-1,0 0 0,0 0 0,0 0 1,0 0-1,3 0 0,5-2-13,0 0-1,0-1 0,-1 0 1,1 0-1,0-1 0,9-6 1,39-26-2720,-27 4-7176,-20 12-3096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19699,'0'0'6662,"71"-23"-4612,-20 16-1377,11 1-417,4 2-224,0-1-320,-4-5-2467,-3-8-3939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3555,'0'0'12044,"0"79"-9834,0-43-320,0 1-961,0 0-225,0-5-416,0-2-159,0-7-97,0-5 0,0-5-96,0-7-385,0-3-896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11787,'0'0'11819,"5"-9"-10650,-1 3-1041,0 1 0,0-1 0,1 1 0,0-1-1,0 1 1,0 1 0,1-1 0,0 1 0,0 0 0,0 0-1,0 1 1,0-1 0,1 1 0,-1 1 0,1-1-1,8-1 1,6-2-17,1 0-1,-1 2 1,1 0-1,0 1 1,0 2-1,0 0 1,0 1-1,0 1 1,42 8-1,-62-8-107,1 0-1,0 0 0,-1 0 1,1 0-1,-1 0 1,1 1-1,-1-1 1,0 1-1,0-1 0,1 1 1,-1 0-1,0 0 1,-1 0-1,1 0 0,0 1 1,-1-1-1,1 0 1,-1 1-1,1-1 1,-1 1-1,0-1 0,0 1 1,0-1-1,-1 1 1,1 0-1,-1 0 0,1-1 1,-1 1-1,0 0 1,0 0-1,0-1 1,0 1-1,-1 0 0,1 0 1,-1-1-1,0 1 1,1 0-1,-1-1 1,0 1-1,-1-1 0,1 1 1,0-1-1,-1 1 1,1-1-1,-1 0 0,0 0 1,0 0-1,0 0 1,0 0-1,0 0 1,0 0-1,-5 2 0,-7 4-2,0 0 1,-1-1-1,0 0 0,-1-2 0,1 0 0,-1 0 0,0-1 0,-19 1 1,-36 0-5394,71-5 5208,0 0 0,0 0 1,-1 0-1,1 0 1,0 0-1,0 0 1,0 0-1,-1 1 1,1-1-1,0 0 1,0 0-1,0 0 1,-1 0-1,1 0 0,0 0 1,0 0-1,0 0 1,-1-1-1,1 1 1,0 0-1,0 0 1,0 0-1,-1 0 1,1 0-1,0 0 1,0 0-1,0 0 0,0 0 1,-1-1-1,1 1 1,0 0-1,0 0 1,0 0-1,0 0 1,0-1-1,-1 1 1,1 0-1,0 0 0,0 0 1,0 0-1,0-1 1,0 1-1,0 0 1,0 0-1,0 0 1,0-1-1,0 1 1,0 0-1,0 0 1,0-1-1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13741,'0'0'3369,"-6"8"-610,0 3-2467,1 0 0,0 0-1,0 1 1,1-1 0,1 1-1,0 0 1,1 0 0,0 1 0,0-1-1,1 16 1,1-26-293,5 35 1595,-5-36-1521,0-1 1,1 1-1,-1 0 1,1 0-1,-1-1 1,1 1-1,-1 0 1,1-1-1,0 1 1,-1 0-1,1-1 1,0 1-1,-1-1 1,1 1-1,0-1 1,0 1-1,0-1 1,-1 0-1,1 1 1,0-1-1,0 0 1,0 0 0,0 0-1,0 1 1,0-1-1,-1 0 1,1 0-1,0 0 1,0-1-1,0 1 1,0 0-1,0 0 1,0 0-1,-1-1 1,1 1-1,0 0 1,0-1-1,0 1 1,0 0-1,0-2 1,1 1-37,1-1 0,-1 0 0,0 0 0,0 0 0,0 0 0,0 0 0,0 0-1,-1-1 1,1 1 0,-1-1 0,1 1 0,-1-1 0,0 0 0,0 1 0,0-1 0,0 0 0,-1 0 0,1 1 0,-1-1 0,0-6 0,1 1-251,0-1 0,-1 1 0,0-1 1,-1 1-1,0-1 0,-2-8 0,2 13-271,-1 0 0,1 0 1,-1 0-1,0 0 0,0 0 0,0 0 0,-6-6 0,-2 1-3541,-3 6-3865,9 3 2264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30 5830,'0'0'13730,"-11"-2"-12833,0 0-586,0 1 1,0 0 0,0 1-1,0 0 1,0 0 0,0 1-1,0 1 1,0 0 0,1 0-1,-1 1 1,1 1 0,-15 6 0,18-7-242,0 1 0,1 0 0,-1 0 1,1 1-1,0-1 0,0 1 1,1 1-1,-1-1 0,1 1 0,1 0 1,-1 0-1,1 0 0,0 1 1,0 0-1,1-1 0,0 1 0,0 1 1,0-1-1,1 0 0,0 1 1,1-1-1,0 1 0,-1 8 0,2-15-72,0 0 0,0 0-1,0 0 1,1 0-1,-1-1 1,0 1 0,0 0-1,1 0 1,-1 0 0,0 0-1,1 0 1,-1 0-1,1 0 1,0-1 0,-1 1-1,1 0 1,-1 0-1,1-1 1,0 1 0,0 0-1,-1-1 1,1 1-1,0-1 1,0 1 0,0-1-1,1 1 1,34 4 47,-28-5-5,1-1-1,-1 0 0,0-1 1,0 0-1,1 0 0,8-4 1,-9 1 2,-1 1 0,0-1 0,1 0-1,-2 0 1,1-1 0,-1 0 0,1 0 0,-2-1 0,1 0 0,-1 0 0,0 0 0,0 0 0,-1-1 0,0 0 0,0 0 0,-1 0 0,0 0 0,-1-1 0,0 1 0,2-15 0,-8 20-127,-5 10 19,-6 11 14,-12 42 17,25-55 55,1-1 1,0 1-1,0 0 0,0-1 0,0 1 1,1 0-1,0 0 0,0-1 0,0 1 0,0 0 1,3 8-1,-2-12-5,0 0 0,0 0 1,1 0-1,-1 0 0,0-1 1,1 1-1,-1 0 0,0-1 1,1 1-1,-1-1 0,1 1 1,-1-1-1,1 0 0,-1 0 0,1 1 1,-1-1-1,1 0 0,-1 0 1,1-1-1,2 1 0,35-5 443,60-26 101,-35 10-269,-63 20-239,-1 1-1,1-1 1,-1 1-1,0-1 1,1 1-1,-1-1 1,0 1-1,1-1 1,-1 1-1,0-1 1,0 1-1,1-1 1,-1 0-1,0 1 1,0-1 0,0 1-1,0-1 1,0 0-1,0 1 1,0-1-1,0 1 1,0-1-1,0 0 1,0 1-1,0-1 1,0 0-1,0 1 1,-1-1-1,1 1 1,0-1-1,0 1 1,-1-1-1,1 1 1,-1-2 0,-14-28 659,10 21-408,-9-18 140,10 21-472,1 1-1,0 0 0,1-1 0,-1 0 0,1 0 0,0 0 0,1 1 1,-1-2-1,0-7 0,35 32-4347,-23-13 2597,0 0 0,1-1 0,-1 0-1,1 0 1,17 3 0,2-3-4561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8.xml"/><Relationship Id="rId21" Type="http://schemas.openxmlformats.org/officeDocument/2006/relationships/customXml" Target="../ink/ink879.xml"/><Relationship Id="rId42" Type="http://schemas.openxmlformats.org/officeDocument/2006/relationships/image" Target="../media/image874.png"/><Relationship Id="rId63" Type="http://schemas.openxmlformats.org/officeDocument/2006/relationships/image" Target="../media/image883.png"/><Relationship Id="rId84" Type="http://schemas.openxmlformats.org/officeDocument/2006/relationships/customXml" Target="../ink/ink911.xml"/><Relationship Id="rId138" Type="http://schemas.openxmlformats.org/officeDocument/2006/relationships/image" Target="../media/image920.png"/><Relationship Id="rId107" Type="http://schemas.openxmlformats.org/officeDocument/2006/relationships/customXml" Target="../ink/ink923.xml"/><Relationship Id="rId11" Type="http://schemas.openxmlformats.org/officeDocument/2006/relationships/customXml" Target="../ink/ink874.xml"/><Relationship Id="rId32" Type="http://schemas.openxmlformats.org/officeDocument/2006/relationships/image" Target="../media/image869.png"/><Relationship Id="rId53" Type="http://schemas.openxmlformats.org/officeDocument/2006/relationships/customXml" Target="../ink/ink895.xml"/><Relationship Id="rId74" Type="http://schemas.openxmlformats.org/officeDocument/2006/relationships/customXml" Target="../ink/ink906.xml"/><Relationship Id="rId128" Type="http://schemas.openxmlformats.org/officeDocument/2006/relationships/image" Target="../media/image915.png"/><Relationship Id="rId5" Type="http://schemas.openxmlformats.org/officeDocument/2006/relationships/customXml" Target="../ink/ink871.xml"/><Relationship Id="rId90" Type="http://schemas.openxmlformats.org/officeDocument/2006/relationships/image" Target="../media/image896.png"/><Relationship Id="rId95" Type="http://schemas.openxmlformats.org/officeDocument/2006/relationships/customXml" Target="../ink/ink917.xml"/><Relationship Id="rId22" Type="http://schemas.openxmlformats.org/officeDocument/2006/relationships/image" Target="../media/image864.png"/><Relationship Id="rId27" Type="http://schemas.openxmlformats.org/officeDocument/2006/relationships/customXml" Target="../ink/ink882.xml"/><Relationship Id="rId43" Type="http://schemas.openxmlformats.org/officeDocument/2006/relationships/customXml" Target="../ink/ink890.xml"/><Relationship Id="rId48" Type="http://schemas.openxmlformats.org/officeDocument/2006/relationships/image" Target="../media/image876.png"/><Relationship Id="rId64" Type="http://schemas.openxmlformats.org/officeDocument/2006/relationships/customXml" Target="../ink/ink901.xml"/><Relationship Id="rId69" Type="http://schemas.openxmlformats.org/officeDocument/2006/relationships/image" Target="../media/image886.png"/><Relationship Id="rId113" Type="http://schemas.openxmlformats.org/officeDocument/2006/relationships/customXml" Target="../ink/ink926.xml"/><Relationship Id="rId118" Type="http://schemas.openxmlformats.org/officeDocument/2006/relationships/image" Target="../media/image910.png"/><Relationship Id="rId134" Type="http://schemas.openxmlformats.org/officeDocument/2006/relationships/image" Target="../media/image918.png"/><Relationship Id="rId139" Type="http://schemas.openxmlformats.org/officeDocument/2006/relationships/customXml" Target="../ink/ink939.xml"/><Relationship Id="rId80" Type="http://schemas.openxmlformats.org/officeDocument/2006/relationships/customXml" Target="../ink/ink909.xml"/><Relationship Id="rId85" Type="http://schemas.openxmlformats.org/officeDocument/2006/relationships/image" Target="../media/image894.png"/><Relationship Id="rId12" Type="http://schemas.openxmlformats.org/officeDocument/2006/relationships/image" Target="../media/image859.png"/><Relationship Id="rId17" Type="http://schemas.openxmlformats.org/officeDocument/2006/relationships/customXml" Target="../ink/ink877.xml"/><Relationship Id="rId33" Type="http://schemas.openxmlformats.org/officeDocument/2006/relationships/customXml" Target="../ink/ink885.xml"/><Relationship Id="rId38" Type="http://schemas.openxmlformats.org/officeDocument/2006/relationships/image" Target="../media/image872.png"/><Relationship Id="rId59" Type="http://schemas.openxmlformats.org/officeDocument/2006/relationships/image" Target="../media/image881.png"/><Relationship Id="rId103" Type="http://schemas.openxmlformats.org/officeDocument/2006/relationships/customXml" Target="../ink/ink921.xml"/><Relationship Id="rId108" Type="http://schemas.openxmlformats.org/officeDocument/2006/relationships/image" Target="../media/image905.png"/><Relationship Id="rId124" Type="http://schemas.openxmlformats.org/officeDocument/2006/relationships/image" Target="../media/image913.png"/><Relationship Id="rId129" Type="http://schemas.openxmlformats.org/officeDocument/2006/relationships/customXml" Target="../ink/ink934.xml"/><Relationship Id="rId54" Type="http://schemas.openxmlformats.org/officeDocument/2006/relationships/image" Target="../media/image879.png"/><Relationship Id="rId70" Type="http://schemas.openxmlformats.org/officeDocument/2006/relationships/customXml" Target="../ink/ink904.xml"/><Relationship Id="rId75" Type="http://schemas.openxmlformats.org/officeDocument/2006/relationships/image" Target="../media/image889.png"/><Relationship Id="rId91" Type="http://schemas.openxmlformats.org/officeDocument/2006/relationships/customXml" Target="../ink/ink915.xml"/><Relationship Id="rId96" Type="http://schemas.openxmlformats.org/officeDocument/2006/relationships/image" Target="../media/image899.png"/><Relationship Id="rId140" Type="http://schemas.openxmlformats.org/officeDocument/2006/relationships/image" Target="../media/image921.png"/><Relationship Id="rId145" Type="http://schemas.openxmlformats.org/officeDocument/2006/relationships/customXml" Target="../ink/ink9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6.png"/><Relationship Id="rId23" Type="http://schemas.openxmlformats.org/officeDocument/2006/relationships/customXml" Target="../ink/ink880.xml"/><Relationship Id="rId28" Type="http://schemas.openxmlformats.org/officeDocument/2006/relationships/image" Target="../media/image867.png"/><Relationship Id="rId49" Type="http://schemas.openxmlformats.org/officeDocument/2006/relationships/customXml" Target="../ink/ink893.xml"/><Relationship Id="rId114" Type="http://schemas.openxmlformats.org/officeDocument/2006/relationships/image" Target="../media/image908.png"/><Relationship Id="rId119" Type="http://schemas.openxmlformats.org/officeDocument/2006/relationships/customXml" Target="../ink/ink929.xml"/><Relationship Id="rId44" Type="http://schemas.openxmlformats.org/officeDocument/2006/relationships/image" Target="../media/image56.png"/><Relationship Id="rId60" Type="http://schemas.openxmlformats.org/officeDocument/2006/relationships/customXml" Target="../ink/ink899.xml"/><Relationship Id="rId65" Type="http://schemas.openxmlformats.org/officeDocument/2006/relationships/image" Target="../media/image884.png"/><Relationship Id="rId81" Type="http://schemas.openxmlformats.org/officeDocument/2006/relationships/image" Target="../media/image892.png"/><Relationship Id="rId86" Type="http://schemas.openxmlformats.org/officeDocument/2006/relationships/customXml" Target="../ink/ink912.xml"/><Relationship Id="rId130" Type="http://schemas.openxmlformats.org/officeDocument/2006/relationships/image" Target="../media/image916.png"/><Relationship Id="rId135" Type="http://schemas.openxmlformats.org/officeDocument/2006/relationships/customXml" Target="../ink/ink937.xml"/><Relationship Id="rId13" Type="http://schemas.openxmlformats.org/officeDocument/2006/relationships/customXml" Target="../ink/ink875.xml"/><Relationship Id="rId18" Type="http://schemas.openxmlformats.org/officeDocument/2006/relationships/image" Target="../media/image862.png"/><Relationship Id="rId39" Type="http://schemas.openxmlformats.org/officeDocument/2006/relationships/customXml" Target="../ink/ink888.xml"/><Relationship Id="rId109" Type="http://schemas.openxmlformats.org/officeDocument/2006/relationships/customXml" Target="../ink/ink924.xml"/><Relationship Id="rId34" Type="http://schemas.openxmlformats.org/officeDocument/2006/relationships/image" Target="../media/image870.png"/><Relationship Id="rId50" Type="http://schemas.openxmlformats.org/officeDocument/2006/relationships/image" Target="../media/image877.png"/><Relationship Id="rId55" Type="http://schemas.openxmlformats.org/officeDocument/2006/relationships/customXml" Target="../ink/ink896.xml"/><Relationship Id="rId76" Type="http://schemas.openxmlformats.org/officeDocument/2006/relationships/customXml" Target="../ink/ink907.xml"/><Relationship Id="rId97" Type="http://schemas.openxmlformats.org/officeDocument/2006/relationships/customXml" Target="../ink/ink918.xml"/><Relationship Id="rId104" Type="http://schemas.openxmlformats.org/officeDocument/2006/relationships/image" Target="../media/image903.png"/><Relationship Id="rId120" Type="http://schemas.openxmlformats.org/officeDocument/2006/relationships/image" Target="../media/image911.png"/><Relationship Id="rId125" Type="http://schemas.openxmlformats.org/officeDocument/2006/relationships/customXml" Target="../ink/ink932.xml"/><Relationship Id="rId141" Type="http://schemas.openxmlformats.org/officeDocument/2006/relationships/customXml" Target="../ink/ink940.xml"/><Relationship Id="rId146" Type="http://schemas.openxmlformats.org/officeDocument/2006/relationships/image" Target="../media/image924.png"/><Relationship Id="rId7" Type="http://schemas.openxmlformats.org/officeDocument/2006/relationships/customXml" Target="../ink/ink872.xml"/><Relationship Id="rId71" Type="http://schemas.openxmlformats.org/officeDocument/2006/relationships/image" Target="../media/image887.png"/><Relationship Id="rId92" Type="http://schemas.openxmlformats.org/officeDocument/2006/relationships/image" Target="../media/image897.png"/><Relationship Id="rId2" Type="http://schemas.openxmlformats.org/officeDocument/2006/relationships/image" Target="../media/image854.png"/><Relationship Id="rId29" Type="http://schemas.openxmlformats.org/officeDocument/2006/relationships/customXml" Target="../ink/ink883.xml"/><Relationship Id="rId24" Type="http://schemas.openxmlformats.org/officeDocument/2006/relationships/image" Target="../media/image865.png"/><Relationship Id="rId40" Type="http://schemas.openxmlformats.org/officeDocument/2006/relationships/image" Target="../media/image873.png"/><Relationship Id="rId45" Type="http://schemas.openxmlformats.org/officeDocument/2006/relationships/customXml" Target="../ink/ink891.xml"/><Relationship Id="rId66" Type="http://schemas.openxmlformats.org/officeDocument/2006/relationships/customXml" Target="../ink/ink902.xml"/><Relationship Id="rId87" Type="http://schemas.openxmlformats.org/officeDocument/2006/relationships/customXml" Target="../ink/ink913.xml"/><Relationship Id="rId110" Type="http://schemas.openxmlformats.org/officeDocument/2006/relationships/image" Target="../media/image906.png"/><Relationship Id="rId115" Type="http://schemas.openxmlformats.org/officeDocument/2006/relationships/customXml" Target="../ink/ink927.xml"/><Relationship Id="rId131" Type="http://schemas.openxmlformats.org/officeDocument/2006/relationships/customXml" Target="../ink/ink935.xml"/><Relationship Id="rId136" Type="http://schemas.openxmlformats.org/officeDocument/2006/relationships/image" Target="../media/image919.png"/><Relationship Id="rId61" Type="http://schemas.openxmlformats.org/officeDocument/2006/relationships/image" Target="../media/image882.png"/><Relationship Id="rId82" Type="http://schemas.openxmlformats.org/officeDocument/2006/relationships/customXml" Target="../ink/ink910.xml"/><Relationship Id="rId19" Type="http://schemas.openxmlformats.org/officeDocument/2006/relationships/customXml" Target="../ink/ink878.xml"/><Relationship Id="rId14" Type="http://schemas.openxmlformats.org/officeDocument/2006/relationships/image" Target="../media/image860.png"/><Relationship Id="rId30" Type="http://schemas.openxmlformats.org/officeDocument/2006/relationships/image" Target="../media/image868.png"/><Relationship Id="rId35" Type="http://schemas.openxmlformats.org/officeDocument/2006/relationships/customXml" Target="../ink/ink886.xml"/><Relationship Id="rId56" Type="http://schemas.openxmlformats.org/officeDocument/2006/relationships/customXml" Target="../ink/ink897.xml"/><Relationship Id="rId77" Type="http://schemas.openxmlformats.org/officeDocument/2006/relationships/image" Target="../media/image890.png"/><Relationship Id="rId100" Type="http://schemas.openxmlformats.org/officeDocument/2006/relationships/image" Target="../media/image901.png"/><Relationship Id="rId105" Type="http://schemas.openxmlformats.org/officeDocument/2006/relationships/customXml" Target="../ink/ink922.xml"/><Relationship Id="rId126" Type="http://schemas.openxmlformats.org/officeDocument/2006/relationships/image" Target="../media/image914.png"/><Relationship Id="rId147" Type="http://schemas.openxmlformats.org/officeDocument/2006/relationships/customXml" Target="../ink/ink943.xml"/><Relationship Id="rId8" Type="http://schemas.openxmlformats.org/officeDocument/2006/relationships/image" Target="../media/image857.png"/><Relationship Id="rId51" Type="http://schemas.openxmlformats.org/officeDocument/2006/relationships/customXml" Target="../ink/ink894.xml"/><Relationship Id="rId72" Type="http://schemas.openxmlformats.org/officeDocument/2006/relationships/customXml" Target="../ink/ink905.xml"/><Relationship Id="rId93" Type="http://schemas.openxmlformats.org/officeDocument/2006/relationships/customXml" Target="../ink/ink916.xml"/><Relationship Id="rId98" Type="http://schemas.openxmlformats.org/officeDocument/2006/relationships/image" Target="../media/image900.png"/><Relationship Id="rId121" Type="http://schemas.openxmlformats.org/officeDocument/2006/relationships/customXml" Target="../ink/ink930.xml"/><Relationship Id="rId142" Type="http://schemas.openxmlformats.org/officeDocument/2006/relationships/image" Target="../media/image922.png"/><Relationship Id="rId3" Type="http://schemas.openxmlformats.org/officeDocument/2006/relationships/customXml" Target="../ink/ink870.xml"/><Relationship Id="rId25" Type="http://schemas.openxmlformats.org/officeDocument/2006/relationships/customXml" Target="../ink/ink881.xml"/><Relationship Id="rId46" Type="http://schemas.openxmlformats.org/officeDocument/2006/relationships/image" Target="../media/image875.png"/><Relationship Id="rId67" Type="http://schemas.openxmlformats.org/officeDocument/2006/relationships/image" Target="../media/image885.png"/><Relationship Id="rId116" Type="http://schemas.openxmlformats.org/officeDocument/2006/relationships/image" Target="../media/image909.png"/><Relationship Id="rId137" Type="http://schemas.openxmlformats.org/officeDocument/2006/relationships/customXml" Target="../ink/ink938.xml"/><Relationship Id="rId20" Type="http://schemas.openxmlformats.org/officeDocument/2006/relationships/image" Target="../media/image863.png"/><Relationship Id="rId41" Type="http://schemas.openxmlformats.org/officeDocument/2006/relationships/customXml" Target="../ink/ink889.xml"/><Relationship Id="rId62" Type="http://schemas.openxmlformats.org/officeDocument/2006/relationships/customXml" Target="../ink/ink900.xml"/><Relationship Id="rId83" Type="http://schemas.openxmlformats.org/officeDocument/2006/relationships/image" Target="../media/image893.png"/><Relationship Id="rId88" Type="http://schemas.openxmlformats.org/officeDocument/2006/relationships/image" Target="../media/image895.png"/><Relationship Id="rId111" Type="http://schemas.openxmlformats.org/officeDocument/2006/relationships/customXml" Target="../ink/ink925.xml"/><Relationship Id="rId132" Type="http://schemas.openxmlformats.org/officeDocument/2006/relationships/image" Target="../media/image917.png"/><Relationship Id="rId15" Type="http://schemas.openxmlformats.org/officeDocument/2006/relationships/customXml" Target="../ink/ink876.xml"/><Relationship Id="rId36" Type="http://schemas.openxmlformats.org/officeDocument/2006/relationships/image" Target="../media/image871.png"/><Relationship Id="rId57" Type="http://schemas.openxmlformats.org/officeDocument/2006/relationships/image" Target="../media/image880.png"/><Relationship Id="rId106" Type="http://schemas.openxmlformats.org/officeDocument/2006/relationships/image" Target="../media/image904.png"/><Relationship Id="rId127" Type="http://schemas.openxmlformats.org/officeDocument/2006/relationships/customXml" Target="../ink/ink933.xml"/><Relationship Id="rId10" Type="http://schemas.openxmlformats.org/officeDocument/2006/relationships/image" Target="../media/image858.png"/><Relationship Id="rId31" Type="http://schemas.openxmlformats.org/officeDocument/2006/relationships/customXml" Target="../ink/ink884.xml"/><Relationship Id="rId52" Type="http://schemas.openxmlformats.org/officeDocument/2006/relationships/image" Target="../media/image878.png"/><Relationship Id="rId73" Type="http://schemas.openxmlformats.org/officeDocument/2006/relationships/image" Target="../media/image888.png"/><Relationship Id="rId78" Type="http://schemas.openxmlformats.org/officeDocument/2006/relationships/customXml" Target="../ink/ink908.xml"/><Relationship Id="rId94" Type="http://schemas.openxmlformats.org/officeDocument/2006/relationships/image" Target="../media/image898.png"/><Relationship Id="rId99" Type="http://schemas.openxmlformats.org/officeDocument/2006/relationships/customXml" Target="../ink/ink919.xml"/><Relationship Id="rId101" Type="http://schemas.openxmlformats.org/officeDocument/2006/relationships/customXml" Target="../ink/ink920.xml"/><Relationship Id="rId122" Type="http://schemas.openxmlformats.org/officeDocument/2006/relationships/image" Target="../media/image912.png"/><Relationship Id="rId143" Type="http://schemas.openxmlformats.org/officeDocument/2006/relationships/customXml" Target="../ink/ink941.xml"/><Relationship Id="rId148" Type="http://schemas.openxmlformats.org/officeDocument/2006/relationships/image" Target="../media/image925.png"/><Relationship Id="rId4" Type="http://schemas.openxmlformats.org/officeDocument/2006/relationships/image" Target="../media/image855.png"/><Relationship Id="rId9" Type="http://schemas.openxmlformats.org/officeDocument/2006/relationships/customXml" Target="../ink/ink873.xml"/><Relationship Id="rId26" Type="http://schemas.openxmlformats.org/officeDocument/2006/relationships/image" Target="../media/image866.png"/><Relationship Id="rId47" Type="http://schemas.openxmlformats.org/officeDocument/2006/relationships/customXml" Target="../ink/ink892.xml"/><Relationship Id="rId68" Type="http://schemas.openxmlformats.org/officeDocument/2006/relationships/customXml" Target="../ink/ink903.xml"/><Relationship Id="rId89" Type="http://schemas.openxmlformats.org/officeDocument/2006/relationships/customXml" Target="../ink/ink914.xml"/><Relationship Id="rId112" Type="http://schemas.openxmlformats.org/officeDocument/2006/relationships/image" Target="../media/image907.png"/><Relationship Id="rId133" Type="http://schemas.openxmlformats.org/officeDocument/2006/relationships/customXml" Target="../ink/ink936.xml"/><Relationship Id="rId16" Type="http://schemas.openxmlformats.org/officeDocument/2006/relationships/image" Target="../media/image861.png"/><Relationship Id="rId37" Type="http://schemas.openxmlformats.org/officeDocument/2006/relationships/customXml" Target="../ink/ink887.xml"/><Relationship Id="rId58" Type="http://schemas.openxmlformats.org/officeDocument/2006/relationships/customXml" Target="../ink/ink898.xml"/><Relationship Id="rId79" Type="http://schemas.openxmlformats.org/officeDocument/2006/relationships/image" Target="../media/image891.png"/><Relationship Id="rId102" Type="http://schemas.openxmlformats.org/officeDocument/2006/relationships/image" Target="../media/image902.png"/><Relationship Id="rId123" Type="http://schemas.openxmlformats.org/officeDocument/2006/relationships/customXml" Target="../ink/ink931.xml"/><Relationship Id="rId144" Type="http://schemas.openxmlformats.org/officeDocument/2006/relationships/image" Target="../media/image92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customXml" Target="../ink/ink953.xml"/><Relationship Id="rId42" Type="http://schemas.openxmlformats.org/officeDocument/2006/relationships/image" Target="../media/image944.png"/><Relationship Id="rId63" Type="http://schemas.openxmlformats.org/officeDocument/2006/relationships/image" Target="../media/image954.png"/><Relationship Id="rId84" Type="http://schemas.openxmlformats.org/officeDocument/2006/relationships/customXml" Target="../ink/ink986.xml"/><Relationship Id="rId138" Type="http://schemas.openxmlformats.org/officeDocument/2006/relationships/customXml" Target="../ink/ink1013.xml"/><Relationship Id="rId159" Type="http://schemas.openxmlformats.org/officeDocument/2006/relationships/image" Target="../media/image1002.png"/><Relationship Id="rId170" Type="http://schemas.openxmlformats.org/officeDocument/2006/relationships/customXml" Target="../ink/ink1029.xml"/><Relationship Id="rId191" Type="http://schemas.openxmlformats.org/officeDocument/2006/relationships/image" Target="../media/image1018.png"/><Relationship Id="rId205" Type="http://schemas.openxmlformats.org/officeDocument/2006/relationships/image" Target="../media/image1025.png"/><Relationship Id="rId107" Type="http://schemas.openxmlformats.org/officeDocument/2006/relationships/image" Target="../media/image976.png"/><Relationship Id="rId11" Type="http://schemas.openxmlformats.org/officeDocument/2006/relationships/customXml" Target="../ink/ink948.xml"/><Relationship Id="rId32" Type="http://schemas.openxmlformats.org/officeDocument/2006/relationships/customXml" Target="../ink/ink959.xml"/><Relationship Id="rId53" Type="http://schemas.openxmlformats.org/officeDocument/2006/relationships/image" Target="../media/image949.png"/><Relationship Id="rId74" Type="http://schemas.openxmlformats.org/officeDocument/2006/relationships/customXml" Target="../ink/ink981.xml"/><Relationship Id="rId128" Type="http://schemas.openxmlformats.org/officeDocument/2006/relationships/customXml" Target="../ink/ink1008.xml"/><Relationship Id="rId149" Type="http://schemas.openxmlformats.org/officeDocument/2006/relationships/image" Target="../media/image997.png"/><Relationship Id="rId5" Type="http://schemas.openxmlformats.org/officeDocument/2006/relationships/customXml" Target="../ink/ink945.xml"/><Relationship Id="rId95" Type="http://schemas.openxmlformats.org/officeDocument/2006/relationships/image" Target="../media/image970.png"/><Relationship Id="rId160" Type="http://schemas.openxmlformats.org/officeDocument/2006/relationships/customXml" Target="../ink/ink1024.xml"/><Relationship Id="rId181" Type="http://schemas.openxmlformats.org/officeDocument/2006/relationships/image" Target="../media/image1013.png"/><Relationship Id="rId22" Type="http://schemas.openxmlformats.org/officeDocument/2006/relationships/image" Target="../media/image935.png"/><Relationship Id="rId43" Type="http://schemas.openxmlformats.org/officeDocument/2006/relationships/customXml" Target="../ink/ink965.xml"/><Relationship Id="rId64" Type="http://schemas.openxmlformats.org/officeDocument/2006/relationships/customXml" Target="../ink/ink976.xml"/><Relationship Id="rId118" Type="http://schemas.openxmlformats.org/officeDocument/2006/relationships/customXml" Target="../ink/ink1003.xml"/><Relationship Id="rId139" Type="http://schemas.openxmlformats.org/officeDocument/2006/relationships/image" Target="../media/image992.png"/><Relationship Id="rId85" Type="http://schemas.openxmlformats.org/officeDocument/2006/relationships/image" Target="../media/image965.png"/><Relationship Id="rId150" Type="http://schemas.openxmlformats.org/officeDocument/2006/relationships/customXml" Target="../ink/ink1019.xml"/><Relationship Id="rId171" Type="http://schemas.openxmlformats.org/officeDocument/2006/relationships/image" Target="../media/image1008.png"/><Relationship Id="rId192" Type="http://schemas.openxmlformats.org/officeDocument/2006/relationships/customXml" Target="../ink/ink1040.xml"/><Relationship Id="rId12" Type="http://schemas.openxmlformats.org/officeDocument/2006/relationships/image" Target="../media/image931.png"/><Relationship Id="rId33" Type="http://schemas.openxmlformats.org/officeDocument/2006/relationships/image" Target="../media/image940.png"/><Relationship Id="rId108" Type="http://schemas.openxmlformats.org/officeDocument/2006/relationships/customXml" Target="../ink/ink998.xml"/><Relationship Id="rId129" Type="http://schemas.openxmlformats.org/officeDocument/2006/relationships/image" Target="../media/image987.png"/><Relationship Id="rId54" Type="http://schemas.openxmlformats.org/officeDocument/2006/relationships/customXml" Target="../ink/ink971.xml"/><Relationship Id="rId75" Type="http://schemas.openxmlformats.org/officeDocument/2006/relationships/image" Target="../media/image960.png"/><Relationship Id="rId96" Type="http://schemas.openxmlformats.org/officeDocument/2006/relationships/customXml" Target="../ink/ink992.xml"/><Relationship Id="rId140" Type="http://schemas.openxmlformats.org/officeDocument/2006/relationships/customXml" Target="../ink/ink1014.xml"/><Relationship Id="rId161" Type="http://schemas.openxmlformats.org/officeDocument/2006/relationships/image" Target="../media/image1003.png"/><Relationship Id="rId182" Type="http://schemas.openxmlformats.org/officeDocument/2006/relationships/customXml" Target="../ink/ink1035.xml"/><Relationship Id="rId6" Type="http://schemas.openxmlformats.org/officeDocument/2006/relationships/image" Target="../media/image928.png"/><Relationship Id="rId23" Type="http://schemas.openxmlformats.org/officeDocument/2006/relationships/customXml" Target="../ink/ink954.xml"/><Relationship Id="rId119" Type="http://schemas.openxmlformats.org/officeDocument/2006/relationships/image" Target="../media/image982.png"/><Relationship Id="rId44" Type="http://schemas.openxmlformats.org/officeDocument/2006/relationships/image" Target="../media/image945.png"/><Relationship Id="rId65" Type="http://schemas.openxmlformats.org/officeDocument/2006/relationships/image" Target="../media/image955.png"/><Relationship Id="rId86" Type="http://schemas.openxmlformats.org/officeDocument/2006/relationships/customXml" Target="../ink/ink987.xml"/><Relationship Id="rId130" Type="http://schemas.openxmlformats.org/officeDocument/2006/relationships/customXml" Target="../ink/ink1009.xml"/><Relationship Id="rId151" Type="http://schemas.openxmlformats.org/officeDocument/2006/relationships/image" Target="../media/image998.png"/><Relationship Id="rId172" Type="http://schemas.openxmlformats.org/officeDocument/2006/relationships/customXml" Target="../ink/ink1030.xml"/><Relationship Id="rId193" Type="http://schemas.openxmlformats.org/officeDocument/2006/relationships/image" Target="../media/image1019.png"/><Relationship Id="rId13" Type="http://schemas.openxmlformats.org/officeDocument/2006/relationships/customXml" Target="../ink/ink949.xml"/><Relationship Id="rId109" Type="http://schemas.openxmlformats.org/officeDocument/2006/relationships/image" Target="../media/image977.png"/><Relationship Id="rId34" Type="http://schemas.openxmlformats.org/officeDocument/2006/relationships/customXml" Target="../ink/ink960.xml"/><Relationship Id="rId55" Type="http://schemas.openxmlformats.org/officeDocument/2006/relationships/image" Target="../media/image950.png"/><Relationship Id="rId76" Type="http://schemas.openxmlformats.org/officeDocument/2006/relationships/customXml" Target="../ink/ink982.xml"/><Relationship Id="rId97" Type="http://schemas.openxmlformats.org/officeDocument/2006/relationships/image" Target="../media/image971.png"/><Relationship Id="rId120" Type="http://schemas.openxmlformats.org/officeDocument/2006/relationships/customXml" Target="../ink/ink1004.xml"/><Relationship Id="rId141" Type="http://schemas.openxmlformats.org/officeDocument/2006/relationships/image" Target="../media/image993.png"/><Relationship Id="rId7" Type="http://schemas.openxmlformats.org/officeDocument/2006/relationships/customXml" Target="../ink/ink946.xml"/><Relationship Id="rId162" Type="http://schemas.openxmlformats.org/officeDocument/2006/relationships/customXml" Target="../ink/ink1025.xml"/><Relationship Id="rId183" Type="http://schemas.openxmlformats.org/officeDocument/2006/relationships/image" Target="../media/image1014.png"/><Relationship Id="rId24" Type="http://schemas.openxmlformats.org/officeDocument/2006/relationships/image" Target="../media/image936.png"/><Relationship Id="rId40" Type="http://schemas.openxmlformats.org/officeDocument/2006/relationships/customXml" Target="../ink/ink963.xml"/><Relationship Id="rId45" Type="http://schemas.openxmlformats.org/officeDocument/2006/relationships/customXml" Target="../ink/ink966.xml"/><Relationship Id="rId66" Type="http://schemas.openxmlformats.org/officeDocument/2006/relationships/customXml" Target="../ink/ink977.xml"/><Relationship Id="rId87" Type="http://schemas.openxmlformats.org/officeDocument/2006/relationships/image" Target="../media/image966.png"/><Relationship Id="rId110" Type="http://schemas.openxmlformats.org/officeDocument/2006/relationships/customXml" Target="../ink/ink999.xml"/><Relationship Id="rId115" Type="http://schemas.openxmlformats.org/officeDocument/2006/relationships/image" Target="../media/image980.png"/><Relationship Id="rId131" Type="http://schemas.openxmlformats.org/officeDocument/2006/relationships/image" Target="../media/image988.png"/><Relationship Id="rId136" Type="http://schemas.openxmlformats.org/officeDocument/2006/relationships/customXml" Target="../ink/ink1012.xml"/><Relationship Id="rId157" Type="http://schemas.openxmlformats.org/officeDocument/2006/relationships/image" Target="../media/image1001.png"/><Relationship Id="rId178" Type="http://schemas.openxmlformats.org/officeDocument/2006/relationships/customXml" Target="../ink/ink1033.xml"/><Relationship Id="rId61" Type="http://schemas.openxmlformats.org/officeDocument/2006/relationships/image" Target="../media/image953.png"/><Relationship Id="rId82" Type="http://schemas.openxmlformats.org/officeDocument/2006/relationships/customXml" Target="../ink/ink985.xml"/><Relationship Id="rId152" Type="http://schemas.openxmlformats.org/officeDocument/2006/relationships/customXml" Target="../ink/ink1020.xml"/><Relationship Id="rId173" Type="http://schemas.openxmlformats.org/officeDocument/2006/relationships/image" Target="../media/image1009.png"/><Relationship Id="rId194" Type="http://schemas.openxmlformats.org/officeDocument/2006/relationships/customXml" Target="../ink/ink1041.xml"/><Relationship Id="rId199" Type="http://schemas.openxmlformats.org/officeDocument/2006/relationships/image" Target="../media/image1022.png"/><Relationship Id="rId203" Type="http://schemas.openxmlformats.org/officeDocument/2006/relationships/image" Target="../media/image1024.png"/><Relationship Id="rId19" Type="http://schemas.openxmlformats.org/officeDocument/2006/relationships/customXml" Target="../ink/ink952.xml"/><Relationship Id="rId14" Type="http://schemas.openxmlformats.org/officeDocument/2006/relationships/image" Target="../media/image932.png"/><Relationship Id="rId30" Type="http://schemas.openxmlformats.org/officeDocument/2006/relationships/customXml" Target="../ink/ink958.xml"/><Relationship Id="rId35" Type="http://schemas.openxmlformats.org/officeDocument/2006/relationships/image" Target="../media/image941.png"/><Relationship Id="rId56" Type="http://schemas.openxmlformats.org/officeDocument/2006/relationships/customXml" Target="../ink/ink972.xml"/><Relationship Id="rId77" Type="http://schemas.openxmlformats.org/officeDocument/2006/relationships/image" Target="../media/image961.png"/><Relationship Id="rId100" Type="http://schemas.openxmlformats.org/officeDocument/2006/relationships/customXml" Target="../ink/ink994.xml"/><Relationship Id="rId105" Type="http://schemas.openxmlformats.org/officeDocument/2006/relationships/image" Target="../media/image975.png"/><Relationship Id="rId126" Type="http://schemas.openxmlformats.org/officeDocument/2006/relationships/customXml" Target="../ink/ink1007.xml"/><Relationship Id="rId147" Type="http://schemas.openxmlformats.org/officeDocument/2006/relationships/image" Target="../media/image996.png"/><Relationship Id="rId168" Type="http://schemas.openxmlformats.org/officeDocument/2006/relationships/customXml" Target="../ink/ink1028.xml"/><Relationship Id="rId8" Type="http://schemas.openxmlformats.org/officeDocument/2006/relationships/image" Target="../media/image929.png"/><Relationship Id="rId51" Type="http://schemas.openxmlformats.org/officeDocument/2006/relationships/customXml" Target="../ink/ink969.xml"/><Relationship Id="rId72" Type="http://schemas.openxmlformats.org/officeDocument/2006/relationships/customXml" Target="../ink/ink980.xml"/><Relationship Id="rId93" Type="http://schemas.openxmlformats.org/officeDocument/2006/relationships/image" Target="../media/image969.png"/><Relationship Id="rId98" Type="http://schemas.openxmlformats.org/officeDocument/2006/relationships/customXml" Target="../ink/ink993.xml"/><Relationship Id="rId121" Type="http://schemas.openxmlformats.org/officeDocument/2006/relationships/image" Target="../media/image983.png"/><Relationship Id="rId142" Type="http://schemas.openxmlformats.org/officeDocument/2006/relationships/customXml" Target="../ink/ink1015.xml"/><Relationship Id="rId163" Type="http://schemas.openxmlformats.org/officeDocument/2006/relationships/image" Target="../media/image1004.png"/><Relationship Id="rId184" Type="http://schemas.openxmlformats.org/officeDocument/2006/relationships/customXml" Target="../ink/ink1036.xml"/><Relationship Id="rId189" Type="http://schemas.openxmlformats.org/officeDocument/2006/relationships/image" Target="../media/image1017.png"/><Relationship Id="rId3" Type="http://schemas.openxmlformats.org/officeDocument/2006/relationships/customXml" Target="../ink/ink944.xml"/><Relationship Id="rId25" Type="http://schemas.openxmlformats.org/officeDocument/2006/relationships/customXml" Target="../ink/ink955.xml"/><Relationship Id="rId46" Type="http://schemas.openxmlformats.org/officeDocument/2006/relationships/image" Target="../media/image946.png"/><Relationship Id="rId67" Type="http://schemas.openxmlformats.org/officeDocument/2006/relationships/image" Target="../media/image956.png"/><Relationship Id="rId116" Type="http://schemas.openxmlformats.org/officeDocument/2006/relationships/customXml" Target="../ink/ink1002.xml"/><Relationship Id="rId137" Type="http://schemas.openxmlformats.org/officeDocument/2006/relationships/image" Target="../media/image991.png"/><Relationship Id="rId158" Type="http://schemas.openxmlformats.org/officeDocument/2006/relationships/customXml" Target="../ink/ink1023.xml"/><Relationship Id="rId20" Type="http://schemas.openxmlformats.org/officeDocument/2006/relationships/image" Target="../media/image934.png"/><Relationship Id="rId41" Type="http://schemas.openxmlformats.org/officeDocument/2006/relationships/customXml" Target="../ink/ink964.xml"/><Relationship Id="rId62" Type="http://schemas.openxmlformats.org/officeDocument/2006/relationships/customXml" Target="../ink/ink975.xml"/><Relationship Id="rId83" Type="http://schemas.openxmlformats.org/officeDocument/2006/relationships/image" Target="../media/image964.png"/><Relationship Id="rId88" Type="http://schemas.openxmlformats.org/officeDocument/2006/relationships/customXml" Target="../ink/ink988.xml"/><Relationship Id="rId111" Type="http://schemas.openxmlformats.org/officeDocument/2006/relationships/image" Target="../media/image978.png"/><Relationship Id="rId132" Type="http://schemas.openxmlformats.org/officeDocument/2006/relationships/customXml" Target="../ink/ink1010.xml"/><Relationship Id="rId153" Type="http://schemas.openxmlformats.org/officeDocument/2006/relationships/image" Target="../media/image999.png"/><Relationship Id="rId174" Type="http://schemas.openxmlformats.org/officeDocument/2006/relationships/customXml" Target="../ink/ink1031.xml"/><Relationship Id="rId179" Type="http://schemas.openxmlformats.org/officeDocument/2006/relationships/image" Target="../media/image1012.png"/><Relationship Id="rId195" Type="http://schemas.openxmlformats.org/officeDocument/2006/relationships/image" Target="../media/image1020.png"/><Relationship Id="rId190" Type="http://schemas.openxmlformats.org/officeDocument/2006/relationships/customXml" Target="../ink/ink1039.xml"/><Relationship Id="rId204" Type="http://schemas.openxmlformats.org/officeDocument/2006/relationships/customXml" Target="../ink/ink1046.xml"/><Relationship Id="rId15" Type="http://schemas.openxmlformats.org/officeDocument/2006/relationships/customXml" Target="../ink/ink950.xml"/><Relationship Id="rId36" Type="http://schemas.openxmlformats.org/officeDocument/2006/relationships/customXml" Target="../ink/ink961.xml"/><Relationship Id="rId57" Type="http://schemas.openxmlformats.org/officeDocument/2006/relationships/image" Target="../media/image951.png"/><Relationship Id="rId106" Type="http://schemas.openxmlformats.org/officeDocument/2006/relationships/customXml" Target="../ink/ink997.xml"/><Relationship Id="rId127" Type="http://schemas.openxmlformats.org/officeDocument/2006/relationships/image" Target="../media/image986.png"/><Relationship Id="rId10" Type="http://schemas.openxmlformats.org/officeDocument/2006/relationships/image" Target="../media/image930.png"/><Relationship Id="rId31" Type="http://schemas.openxmlformats.org/officeDocument/2006/relationships/image" Target="../media/image939.png"/><Relationship Id="rId52" Type="http://schemas.openxmlformats.org/officeDocument/2006/relationships/customXml" Target="../ink/ink970.xml"/><Relationship Id="rId73" Type="http://schemas.openxmlformats.org/officeDocument/2006/relationships/image" Target="../media/image959.png"/><Relationship Id="rId78" Type="http://schemas.openxmlformats.org/officeDocument/2006/relationships/customXml" Target="../ink/ink983.xml"/><Relationship Id="rId94" Type="http://schemas.openxmlformats.org/officeDocument/2006/relationships/customXml" Target="../ink/ink991.xml"/><Relationship Id="rId99" Type="http://schemas.openxmlformats.org/officeDocument/2006/relationships/image" Target="../media/image972.png"/><Relationship Id="rId101" Type="http://schemas.openxmlformats.org/officeDocument/2006/relationships/image" Target="../media/image973.png"/><Relationship Id="rId122" Type="http://schemas.openxmlformats.org/officeDocument/2006/relationships/customXml" Target="../ink/ink1005.xml"/><Relationship Id="rId143" Type="http://schemas.openxmlformats.org/officeDocument/2006/relationships/image" Target="../media/image994.png"/><Relationship Id="rId148" Type="http://schemas.openxmlformats.org/officeDocument/2006/relationships/customXml" Target="../ink/ink1018.xml"/><Relationship Id="rId164" Type="http://schemas.openxmlformats.org/officeDocument/2006/relationships/customXml" Target="../ink/ink1026.xml"/><Relationship Id="rId169" Type="http://schemas.openxmlformats.org/officeDocument/2006/relationships/image" Target="../media/image1007.png"/><Relationship Id="rId185" Type="http://schemas.openxmlformats.org/officeDocument/2006/relationships/image" Target="../media/image1015.png"/><Relationship Id="rId4" Type="http://schemas.openxmlformats.org/officeDocument/2006/relationships/image" Target="../media/image927.png"/><Relationship Id="rId9" Type="http://schemas.openxmlformats.org/officeDocument/2006/relationships/customXml" Target="../ink/ink947.xml"/><Relationship Id="rId180" Type="http://schemas.openxmlformats.org/officeDocument/2006/relationships/customXml" Target="../ink/ink1034.xml"/><Relationship Id="rId26" Type="http://schemas.openxmlformats.org/officeDocument/2006/relationships/image" Target="../media/image937.png"/><Relationship Id="rId47" Type="http://schemas.openxmlformats.org/officeDocument/2006/relationships/customXml" Target="../ink/ink967.xml"/><Relationship Id="rId68" Type="http://schemas.openxmlformats.org/officeDocument/2006/relationships/customXml" Target="../ink/ink978.xml"/><Relationship Id="rId89" Type="http://schemas.openxmlformats.org/officeDocument/2006/relationships/image" Target="../media/image967.png"/><Relationship Id="rId112" Type="http://schemas.openxmlformats.org/officeDocument/2006/relationships/customXml" Target="../ink/ink1000.xml"/><Relationship Id="rId133" Type="http://schemas.openxmlformats.org/officeDocument/2006/relationships/image" Target="../media/image989.png"/><Relationship Id="rId154" Type="http://schemas.openxmlformats.org/officeDocument/2006/relationships/customXml" Target="../ink/ink1021.xml"/><Relationship Id="rId175" Type="http://schemas.openxmlformats.org/officeDocument/2006/relationships/image" Target="../media/image1010.png"/><Relationship Id="rId196" Type="http://schemas.openxmlformats.org/officeDocument/2006/relationships/customXml" Target="../ink/ink1042.xml"/><Relationship Id="rId200" Type="http://schemas.openxmlformats.org/officeDocument/2006/relationships/customXml" Target="../ink/ink1044.xml"/><Relationship Id="rId16" Type="http://schemas.openxmlformats.org/officeDocument/2006/relationships/image" Target="../media/image56.png"/><Relationship Id="rId37" Type="http://schemas.openxmlformats.org/officeDocument/2006/relationships/image" Target="../media/image942.png"/><Relationship Id="rId58" Type="http://schemas.openxmlformats.org/officeDocument/2006/relationships/customXml" Target="../ink/ink973.xml"/><Relationship Id="rId79" Type="http://schemas.openxmlformats.org/officeDocument/2006/relationships/image" Target="../media/image962.png"/><Relationship Id="rId102" Type="http://schemas.openxmlformats.org/officeDocument/2006/relationships/customXml" Target="../ink/ink995.xml"/><Relationship Id="rId123" Type="http://schemas.openxmlformats.org/officeDocument/2006/relationships/image" Target="../media/image984.png"/><Relationship Id="rId144" Type="http://schemas.openxmlformats.org/officeDocument/2006/relationships/customXml" Target="../ink/ink1016.xml"/><Relationship Id="rId90" Type="http://schemas.openxmlformats.org/officeDocument/2006/relationships/customXml" Target="../ink/ink989.xml"/><Relationship Id="rId165" Type="http://schemas.openxmlformats.org/officeDocument/2006/relationships/image" Target="../media/image1005.png"/><Relationship Id="rId186" Type="http://schemas.openxmlformats.org/officeDocument/2006/relationships/customXml" Target="../ink/ink1037.xml"/><Relationship Id="rId27" Type="http://schemas.openxmlformats.org/officeDocument/2006/relationships/customXml" Target="../ink/ink956.xml"/><Relationship Id="rId48" Type="http://schemas.openxmlformats.org/officeDocument/2006/relationships/image" Target="../media/image947.png"/><Relationship Id="rId69" Type="http://schemas.openxmlformats.org/officeDocument/2006/relationships/image" Target="../media/image957.png"/><Relationship Id="rId113" Type="http://schemas.openxmlformats.org/officeDocument/2006/relationships/image" Target="../media/image979.png"/><Relationship Id="rId134" Type="http://schemas.openxmlformats.org/officeDocument/2006/relationships/customXml" Target="../ink/ink1011.xml"/><Relationship Id="rId80" Type="http://schemas.openxmlformats.org/officeDocument/2006/relationships/customXml" Target="../ink/ink984.xml"/><Relationship Id="rId155" Type="http://schemas.openxmlformats.org/officeDocument/2006/relationships/image" Target="../media/image1000.png"/><Relationship Id="rId176" Type="http://schemas.openxmlformats.org/officeDocument/2006/relationships/customXml" Target="../ink/ink1032.xml"/><Relationship Id="rId197" Type="http://schemas.openxmlformats.org/officeDocument/2006/relationships/image" Target="../media/image1021.png"/><Relationship Id="rId201" Type="http://schemas.openxmlformats.org/officeDocument/2006/relationships/image" Target="../media/image1023.png"/><Relationship Id="rId17" Type="http://schemas.openxmlformats.org/officeDocument/2006/relationships/customXml" Target="../ink/ink951.xml"/><Relationship Id="rId38" Type="http://schemas.openxmlformats.org/officeDocument/2006/relationships/customXml" Target="../ink/ink962.xml"/><Relationship Id="rId59" Type="http://schemas.openxmlformats.org/officeDocument/2006/relationships/image" Target="../media/image952.png"/><Relationship Id="rId103" Type="http://schemas.openxmlformats.org/officeDocument/2006/relationships/image" Target="../media/image974.png"/><Relationship Id="rId124" Type="http://schemas.openxmlformats.org/officeDocument/2006/relationships/customXml" Target="../ink/ink1006.xml"/><Relationship Id="rId70" Type="http://schemas.openxmlformats.org/officeDocument/2006/relationships/customXml" Target="../ink/ink979.xml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66" Type="http://schemas.openxmlformats.org/officeDocument/2006/relationships/customXml" Target="../ink/ink1027.xml"/><Relationship Id="rId187" Type="http://schemas.openxmlformats.org/officeDocument/2006/relationships/image" Target="../media/image1016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938.png"/><Relationship Id="rId49" Type="http://schemas.openxmlformats.org/officeDocument/2006/relationships/customXml" Target="../ink/ink968.xml"/><Relationship Id="rId114" Type="http://schemas.openxmlformats.org/officeDocument/2006/relationships/customXml" Target="../ink/ink1001.xml"/><Relationship Id="rId60" Type="http://schemas.openxmlformats.org/officeDocument/2006/relationships/customXml" Target="../ink/ink974.xml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56" Type="http://schemas.openxmlformats.org/officeDocument/2006/relationships/customXml" Target="../ink/ink1022.xml"/><Relationship Id="rId177" Type="http://schemas.openxmlformats.org/officeDocument/2006/relationships/image" Target="../media/image1011.png"/><Relationship Id="rId198" Type="http://schemas.openxmlformats.org/officeDocument/2006/relationships/customXml" Target="../ink/ink1043.xml"/><Relationship Id="rId202" Type="http://schemas.openxmlformats.org/officeDocument/2006/relationships/customXml" Target="../ink/ink1045.xml"/><Relationship Id="rId18" Type="http://schemas.openxmlformats.org/officeDocument/2006/relationships/image" Target="../media/image933.png"/><Relationship Id="rId39" Type="http://schemas.openxmlformats.org/officeDocument/2006/relationships/image" Target="../media/image943.png"/><Relationship Id="rId50" Type="http://schemas.openxmlformats.org/officeDocument/2006/relationships/image" Target="../media/image948.png"/><Relationship Id="rId104" Type="http://schemas.openxmlformats.org/officeDocument/2006/relationships/customXml" Target="../ink/ink996.xml"/><Relationship Id="rId125" Type="http://schemas.openxmlformats.org/officeDocument/2006/relationships/image" Target="../media/image985.png"/><Relationship Id="rId146" Type="http://schemas.openxmlformats.org/officeDocument/2006/relationships/customXml" Target="../ink/ink1017.xml"/><Relationship Id="rId167" Type="http://schemas.openxmlformats.org/officeDocument/2006/relationships/image" Target="../media/image1006.png"/><Relationship Id="rId188" Type="http://schemas.openxmlformats.org/officeDocument/2006/relationships/customXml" Target="../ink/ink1038.xml"/><Relationship Id="rId71" Type="http://schemas.openxmlformats.org/officeDocument/2006/relationships/image" Target="../media/image958.png"/><Relationship Id="rId92" Type="http://schemas.openxmlformats.org/officeDocument/2006/relationships/customXml" Target="../ink/ink990.xml"/><Relationship Id="rId2" Type="http://schemas.openxmlformats.org/officeDocument/2006/relationships/image" Target="../media/image926.png"/><Relationship Id="rId29" Type="http://schemas.openxmlformats.org/officeDocument/2006/relationships/customXml" Target="../ink/ink9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4.xml"/><Relationship Id="rId299" Type="http://schemas.openxmlformats.org/officeDocument/2006/relationships/customXml" Target="../ink/ink1196.xml"/><Relationship Id="rId21" Type="http://schemas.openxmlformats.org/officeDocument/2006/relationships/customXml" Target="../ink/ink1056.xml"/><Relationship Id="rId63" Type="http://schemas.openxmlformats.org/officeDocument/2006/relationships/customXml" Target="../ink/ink1077.xml"/><Relationship Id="rId159" Type="http://schemas.openxmlformats.org/officeDocument/2006/relationships/customXml" Target="../ink/ink1125.xml"/><Relationship Id="rId324" Type="http://schemas.openxmlformats.org/officeDocument/2006/relationships/image" Target="../media/image1185.png"/><Relationship Id="rId366" Type="http://schemas.openxmlformats.org/officeDocument/2006/relationships/customXml" Target="../ink/ink1230.xml"/><Relationship Id="rId170" Type="http://schemas.openxmlformats.org/officeDocument/2006/relationships/image" Target="../media/image1109.png"/><Relationship Id="rId226" Type="http://schemas.openxmlformats.org/officeDocument/2006/relationships/image" Target="../media/image1136.png"/><Relationship Id="rId433" Type="http://schemas.openxmlformats.org/officeDocument/2006/relationships/customXml" Target="../ink/ink1264.xml"/><Relationship Id="rId268" Type="http://schemas.openxmlformats.org/officeDocument/2006/relationships/image" Target="../media/image1157.png"/><Relationship Id="rId32" Type="http://schemas.openxmlformats.org/officeDocument/2006/relationships/image" Target="../media/image1041.png"/><Relationship Id="rId74" Type="http://schemas.openxmlformats.org/officeDocument/2006/relationships/image" Target="../media/image1062.png"/><Relationship Id="rId128" Type="http://schemas.openxmlformats.org/officeDocument/2006/relationships/image" Target="../media/image1089.png"/><Relationship Id="rId335" Type="http://schemas.openxmlformats.org/officeDocument/2006/relationships/customXml" Target="../ink/ink1214.xml"/><Relationship Id="rId377" Type="http://schemas.openxmlformats.org/officeDocument/2006/relationships/image" Target="../media/image1211.png"/><Relationship Id="rId5" Type="http://schemas.openxmlformats.org/officeDocument/2006/relationships/customXml" Target="../ink/ink1048.xml"/><Relationship Id="rId181" Type="http://schemas.openxmlformats.org/officeDocument/2006/relationships/image" Target="../media/image1114.png"/><Relationship Id="rId237" Type="http://schemas.openxmlformats.org/officeDocument/2006/relationships/customXml" Target="../ink/ink1165.xml"/><Relationship Id="rId402" Type="http://schemas.openxmlformats.org/officeDocument/2006/relationships/image" Target="../media/image1222.png"/><Relationship Id="rId279" Type="http://schemas.openxmlformats.org/officeDocument/2006/relationships/customXml" Target="../ink/ink1186.xml"/><Relationship Id="rId444" Type="http://schemas.openxmlformats.org/officeDocument/2006/relationships/image" Target="../media/image1243.png"/><Relationship Id="rId43" Type="http://schemas.openxmlformats.org/officeDocument/2006/relationships/customXml" Target="../ink/ink1067.xml"/><Relationship Id="rId139" Type="http://schemas.openxmlformats.org/officeDocument/2006/relationships/customXml" Target="../ink/ink1115.xml"/><Relationship Id="rId290" Type="http://schemas.openxmlformats.org/officeDocument/2006/relationships/image" Target="../media/image1168.png"/><Relationship Id="rId304" Type="http://schemas.openxmlformats.org/officeDocument/2006/relationships/image" Target="../media/image1175.png"/><Relationship Id="rId346" Type="http://schemas.openxmlformats.org/officeDocument/2006/relationships/customXml" Target="../ink/ink1220.xml"/><Relationship Id="rId388" Type="http://schemas.openxmlformats.org/officeDocument/2006/relationships/customXml" Target="../ink/ink1241.xml"/><Relationship Id="rId85" Type="http://schemas.openxmlformats.org/officeDocument/2006/relationships/customXml" Target="../ink/ink1088.xml"/><Relationship Id="rId150" Type="http://schemas.openxmlformats.org/officeDocument/2006/relationships/image" Target="../media/image1099.png"/><Relationship Id="rId192" Type="http://schemas.openxmlformats.org/officeDocument/2006/relationships/customXml" Target="../ink/ink1142.xml"/><Relationship Id="rId206" Type="http://schemas.openxmlformats.org/officeDocument/2006/relationships/customXml" Target="../ink/ink1149.xml"/><Relationship Id="rId413" Type="http://schemas.openxmlformats.org/officeDocument/2006/relationships/customXml" Target="../ink/ink1254.xml"/><Relationship Id="rId248" Type="http://schemas.openxmlformats.org/officeDocument/2006/relationships/image" Target="../media/image1147.png"/><Relationship Id="rId12" Type="http://schemas.openxmlformats.org/officeDocument/2006/relationships/image" Target="../media/image1031.png"/><Relationship Id="rId108" Type="http://schemas.openxmlformats.org/officeDocument/2006/relationships/image" Target="../media/image1079.png"/><Relationship Id="rId315" Type="http://schemas.openxmlformats.org/officeDocument/2006/relationships/customXml" Target="../ink/ink1204.xml"/><Relationship Id="rId357" Type="http://schemas.openxmlformats.org/officeDocument/2006/relationships/image" Target="../media/image1201.png"/><Relationship Id="rId54" Type="http://schemas.openxmlformats.org/officeDocument/2006/relationships/image" Target="../media/image1052.png"/><Relationship Id="rId96" Type="http://schemas.openxmlformats.org/officeDocument/2006/relationships/image" Target="../media/image1073.png"/><Relationship Id="rId161" Type="http://schemas.openxmlformats.org/officeDocument/2006/relationships/customXml" Target="../ink/ink1126.xml"/><Relationship Id="rId217" Type="http://schemas.openxmlformats.org/officeDocument/2006/relationships/image" Target="../media/image1132.png"/><Relationship Id="rId399" Type="http://schemas.openxmlformats.org/officeDocument/2006/relationships/customXml" Target="../ink/ink1247.xml"/><Relationship Id="rId259" Type="http://schemas.openxmlformats.org/officeDocument/2006/relationships/customXml" Target="../ink/ink1176.xml"/><Relationship Id="rId424" Type="http://schemas.openxmlformats.org/officeDocument/2006/relationships/image" Target="../media/image1233.png"/><Relationship Id="rId23" Type="http://schemas.openxmlformats.org/officeDocument/2006/relationships/customXml" Target="../ink/ink1057.xml"/><Relationship Id="rId119" Type="http://schemas.openxmlformats.org/officeDocument/2006/relationships/customXml" Target="../ink/ink1105.xml"/><Relationship Id="rId270" Type="http://schemas.openxmlformats.org/officeDocument/2006/relationships/image" Target="../media/image1158.png"/><Relationship Id="rId326" Type="http://schemas.openxmlformats.org/officeDocument/2006/relationships/image" Target="../media/image1186.png"/><Relationship Id="rId65" Type="http://schemas.openxmlformats.org/officeDocument/2006/relationships/customXml" Target="../ink/ink1078.xml"/><Relationship Id="rId130" Type="http://schemas.openxmlformats.org/officeDocument/2006/relationships/image" Target="../media/image1090.png"/><Relationship Id="rId368" Type="http://schemas.openxmlformats.org/officeDocument/2006/relationships/customXml" Target="../ink/ink1231.xml"/><Relationship Id="rId172" Type="http://schemas.openxmlformats.org/officeDocument/2006/relationships/customXml" Target="../ink/ink1132.xml"/><Relationship Id="rId228" Type="http://schemas.openxmlformats.org/officeDocument/2006/relationships/image" Target="../media/image1137.png"/><Relationship Id="rId435" Type="http://schemas.openxmlformats.org/officeDocument/2006/relationships/customXml" Target="../ink/ink1265.xml"/><Relationship Id="rId281" Type="http://schemas.openxmlformats.org/officeDocument/2006/relationships/customXml" Target="../ink/ink1187.xml"/><Relationship Id="rId337" Type="http://schemas.openxmlformats.org/officeDocument/2006/relationships/image" Target="../media/image1191.png"/><Relationship Id="rId34" Type="http://schemas.openxmlformats.org/officeDocument/2006/relationships/image" Target="../media/image1042.png"/><Relationship Id="rId76" Type="http://schemas.openxmlformats.org/officeDocument/2006/relationships/image" Target="../media/image1063.png"/><Relationship Id="rId141" Type="http://schemas.openxmlformats.org/officeDocument/2006/relationships/customXml" Target="../ink/ink1116.xml"/><Relationship Id="rId379" Type="http://schemas.openxmlformats.org/officeDocument/2006/relationships/image" Target="../media/image238.png"/><Relationship Id="rId7" Type="http://schemas.openxmlformats.org/officeDocument/2006/relationships/customXml" Target="../ink/ink1049.xml"/><Relationship Id="rId183" Type="http://schemas.openxmlformats.org/officeDocument/2006/relationships/image" Target="../media/image1115.png"/><Relationship Id="rId239" Type="http://schemas.openxmlformats.org/officeDocument/2006/relationships/customXml" Target="../ink/ink1166.xml"/><Relationship Id="rId390" Type="http://schemas.openxmlformats.org/officeDocument/2006/relationships/customXml" Target="../ink/ink1242.xml"/><Relationship Id="rId404" Type="http://schemas.openxmlformats.org/officeDocument/2006/relationships/image" Target="../media/image1223.png"/><Relationship Id="rId446" Type="http://schemas.openxmlformats.org/officeDocument/2006/relationships/image" Target="../media/image220.png"/><Relationship Id="rId250" Type="http://schemas.openxmlformats.org/officeDocument/2006/relationships/image" Target="../media/image1148.png"/><Relationship Id="rId292" Type="http://schemas.openxmlformats.org/officeDocument/2006/relationships/image" Target="../media/image1169.png"/><Relationship Id="rId306" Type="http://schemas.openxmlformats.org/officeDocument/2006/relationships/image" Target="../media/image1176.png"/><Relationship Id="rId45" Type="http://schemas.openxmlformats.org/officeDocument/2006/relationships/customXml" Target="../ink/ink1068.xml"/><Relationship Id="rId87" Type="http://schemas.openxmlformats.org/officeDocument/2006/relationships/customXml" Target="../ink/ink1089.xml"/><Relationship Id="rId110" Type="http://schemas.openxmlformats.org/officeDocument/2006/relationships/image" Target="../media/image1080.png"/><Relationship Id="rId348" Type="http://schemas.openxmlformats.org/officeDocument/2006/relationships/customXml" Target="../ink/ink1221.xml"/><Relationship Id="rId152" Type="http://schemas.openxmlformats.org/officeDocument/2006/relationships/image" Target="../media/image1100.png"/><Relationship Id="rId194" Type="http://schemas.openxmlformats.org/officeDocument/2006/relationships/customXml" Target="../ink/ink1143.xml"/><Relationship Id="rId208" Type="http://schemas.openxmlformats.org/officeDocument/2006/relationships/customXml" Target="../ink/ink1150.xml"/><Relationship Id="rId415" Type="http://schemas.openxmlformats.org/officeDocument/2006/relationships/customXml" Target="../ink/ink1255.xml"/><Relationship Id="rId261" Type="http://schemas.openxmlformats.org/officeDocument/2006/relationships/customXml" Target="../ink/ink1177.xml"/><Relationship Id="rId14" Type="http://schemas.openxmlformats.org/officeDocument/2006/relationships/image" Target="../media/image1032.png"/><Relationship Id="rId56" Type="http://schemas.openxmlformats.org/officeDocument/2006/relationships/image" Target="../media/image1053.png"/><Relationship Id="rId317" Type="http://schemas.openxmlformats.org/officeDocument/2006/relationships/customXml" Target="../ink/ink1205.xml"/><Relationship Id="rId359" Type="http://schemas.openxmlformats.org/officeDocument/2006/relationships/image" Target="../media/image1202.png"/><Relationship Id="rId98" Type="http://schemas.openxmlformats.org/officeDocument/2006/relationships/image" Target="../media/image1074.png"/><Relationship Id="rId121" Type="http://schemas.openxmlformats.org/officeDocument/2006/relationships/customXml" Target="../ink/ink1106.xml"/><Relationship Id="rId163" Type="http://schemas.openxmlformats.org/officeDocument/2006/relationships/customXml" Target="../ink/ink1127.xml"/><Relationship Id="rId219" Type="http://schemas.openxmlformats.org/officeDocument/2006/relationships/image" Target="../media/image1133.png"/><Relationship Id="rId370" Type="http://schemas.openxmlformats.org/officeDocument/2006/relationships/customXml" Target="../ink/ink1232.xml"/><Relationship Id="rId426" Type="http://schemas.openxmlformats.org/officeDocument/2006/relationships/image" Target="../media/image1234.png"/><Relationship Id="rId230" Type="http://schemas.openxmlformats.org/officeDocument/2006/relationships/image" Target="../media/image1138.png"/><Relationship Id="rId25" Type="http://schemas.openxmlformats.org/officeDocument/2006/relationships/customXml" Target="../ink/ink1058.xml"/><Relationship Id="rId67" Type="http://schemas.openxmlformats.org/officeDocument/2006/relationships/customXml" Target="../ink/ink1079.xml"/><Relationship Id="rId272" Type="http://schemas.openxmlformats.org/officeDocument/2006/relationships/image" Target="../media/image1159.png"/><Relationship Id="rId328" Type="http://schemas.openxmlformats.org/officeDocument/2006/relationships/image" Target="../media/image1187.png"/><Relationship Id="rId132" Type="http://schemas.openxmlformats.org/officeDocument/2006/relationships/image" Target="../media/image1091.png"/><Relationship Id="rId174" Type="http://schemas.openxmlformats.org/officeDocument/2006/relationships/customXml" Target="../ink/ink1133.xml"/><Relationship Id="rId381" Type="http://schemas.openxmlformats.org/officeDocument/2006/relationships/image" Target="../media/image1212.png"/><Relationship Id="rId241" Type="http://schemas.openxmlformats.org/officeDocument/2006/relationships/customXml" Target="../ink/ink1167.xml"/><Relationship Id="rId437" Type="http://schemas.openxmlformats.org/officeDocument/2006/relationships/customXml" Target="../ink/ink1266.xml"/><Relationship Id="rId36" Type="http://schemas.openxmlformats.org/officeDocument/2006/relationships/image" Target="../media/image1043.png"/><Relationship Id="rId283" Type="http://schemas.openxmlformats.org/officeDocument/2006/relationships/customXml" Target="../ink/ink1188.xml"/><Relationship Id="rId339" Type="http://schemas.openxmlformats.org/officeDocument/2006/relationships/image" Target="../media/image1192.png"/><Relationship Id="rId78" Type="http://schemas.openxmlformats.org/officeDocument/2006/relationships/image" Target="../media/image1064.png"/><Relationship Id="rId101" Type="http://schemas.openxmlformats.org/officeDocument/2006/relationships/customXml" Target="../ink/ink1096.xml"/><Relationship Id="rId143" Type="http://schemas.openxmlformats.org/officeDocument/2006/relationships/customXml" Target="../ink/ink1117.xml"/><Relationship Id="rId185" Type="http://schemas.openxmlformats.org/officeDocument/2006/relationships/image" Target="../media/image1116.png"/><Relationship Id="rId350" Type="http://schemas.openxmlformats.org/officeDocument/2006/relationships/customXml" Target="../ink/ink1222.xml"/><Relationship Id="rId406" Type="http://schemas.openxmlformats.org/officeDocument/2006/relationships/image" Target="../media/image1224.png"/><Relationship Id="rId9" Type="http://schemas.openxmlformats.org/officeDocument/2006/relationships/customXml" Target="../ink/ink1050.xml"/><Relationship Id="rId210" Type="http://schemas.openxmlformats.org/officeDocument/2006/relationships/customXml" Target="../ink/ink1151.xml"/><Relationship Id="rId392" Type="http://schemas.openxmlformats.org/officeDocument/2006/relationships/customXml" Target="../ink/ink1243.xml"/><Relationship Id="rId448" Type="http://schemas.openxmlformats.org/officeDocument/2006/relationships/image" Target="../media/image1244.png"/><Relationship Id="rId252" Type="http://schemas.openxmlformats.org/officeDocument/2006/relationships/image" Target="../media/image1149.png"/><Relationship Id="rId294" Type="http://schemas.openxmlformats.org/officeDocument/2006/relationships/image" Target="../media/image1170.png"/><Relationship Id="rId308" Type="http://schemas.openxmlformats.org/officeDocument/2006/relationships/image" Target="../media/image1177.png"/><Relationship Id="rId47" Type="http://schemas.openxmlformats.org/officeDocument/2006/relationships/customXml" Target="../ink/ink1069.xml"/><Relationship Id="rId89" Type="http://schemas.openxmlformats.org/officeDocument/2006/relationships/customXml" Target="../ink/ink1090.xml"/><Relationship Id="rId112" Type="http://schemas.openxmlformats.org/officeDocument/2006/relationships/image" Target="../media/image1081.png"/><Relationship Id="rId154" Type="http://schemas.openxmlformats.org/officeDocument/2006/relationships/image" Target="../media/image1101.png"/><Relationship Id="rId361" Type="http://schemas.openxmlformats.org/officeDocument/2006/relationships/image" Target="../media/image1203.png"/><Relationship Id="rId196" Type="http://schemas.openxmlformats.org/officeDocument/2006/relationships/customXml" Target="../ink/ink1144.xml"/><Relationship Id="rId417" Type="http://schemas.openxmlformats.org/officeDocument/2006/relationships/customXml" Target="../ink/ink1256.xml"/><Relationship Id="rId16" Type="http://schemas.openxmlformats.org/officeDocument/2006/relationships/image" Target="../media/image1033.png"/><Relationship Id="rId221" Type="http://schemas.openxmlformats.org/officeDocument/2006/relationships/image" Target="../media/image1134.png"/><Relationship Id="rId263" Type="http://schemas.openxmlformats.org/officeDocument/2006/relationships/customXml" Target="../ink/ink1178.xml"/><Relationship Id="rId319" Type="http://schemas.openxmlformats.org/officeDocument/2006/relationships/customXml" Target="../ink/ink1206.xml"/><Relationship Id="rId58" Type="http://schemas.openxmlformats.org/officeDocument/2006/relationships/image" Target="../media/image1054.png"/><Relationship Id="rId123" Type="http://schemas.openxmlformats.org/officeDocument/2006/relationships/customXml" Target="../ink/ink1107.xml"/><Relationship Id="rId330" Type="http://schemas.openxmlformats.org/officeDocument/2006/relationships/image" Target="../media/image1188.png"/><Relationship Id="rId165" Type="http://schemas.openxmlformats.org/officeDocument/2006/relationships/customXml" Target="../ink/ink1128.xml"/><Relationship Id="rId372" Type="http://schemas.openxmlformats.org/officeDocument/2006/relationships/customXml" Target="../ink/ink1233.xml"/><Relationship Id="rId428" Type="http://schemas.openxmlformats.org/officeDocument/2006/relationships/image" Target="../media/image1235.png"/><Relationship Id="rId232" Type="http://schemas.openxmlformats.org/officeDocument/2006/relationships/image" Target="../media/image1139.png"/><Relationship Id="rId274" Type="http://schemas.openxmlformats.org/officeDocument/2006/relationships/image" Target="../media/image1160.png"/><Relationship Id="rId27" Type="http://schemas.openxmlformats.org/officeDocument/2006/relationships/customXml" Target="../ink/ink1059.xml"/><Relationship Id="rId69" Type="http://schemas.openxmlformats.org/officeDocument/2006/relationships/customXml" Target="../ink/ink1080.xml"/><Relationship Id="rId134" Type="http://schemas.openxmlformats.org/officeDocument/2006/relationships/image" Target="../media/image1092.png"/><Relationship Id="rId80" Type="http://schemas.openxmlformats.org/officeDocument/2006/relationships/image" Target="../media/image1065.png"/><Relationship Id="rId176" Type="http://schemas.openxmlformats.org/officeDocument/2006/relationships/customXml" Target="../ink/ink1134.xml"/><Relationship Id="rId341" Type="http://schemas.openxmlformats.org/officeDocument/2006/relationships/image" Target="../media/image1193.png"/><Relationship Id="rId383" Type="http://schemas.openxmlformats.org/officeDocument/2006/relationships/image" Target="../media/image1213.png"/><Relationship Id="rId439" Type="http://schemas.openxmlformats.org/officeDocument/2006/relationships/customXml" Target="../ink/ink1267.xml"/><Relationship Id="rId201" Type="http://schemas.openxmlformats.org/officeDocument/2006/relationships/image" Target="../media/image1124.png"/><Relationship Id="rId243" Type="http://schemas.openxmlformats.org/officeDocument/2006/relationships/customXml" Target="../ink/ink1168.xml"/><Relationship Id="rId285" Type="http://schemas.openxmlformats.org/officeDocument/2006/relationships/customXml" Target="../ink/ink1189.xml"/><Relationship Id="rId450" Type="http://schemas.openxmlformats.org/officeDocument/2006/relationships/image" Target="../media/image1245.png"/><Relationship Id="rId38" Type="http://schemas.openxmlformats.org/officeDocument/2006/relationships/image" Target="../media/image1044.png"/><Relationship Id="rId103" Type="http://schemas.openxmlformats.org/officeDocument/2006/relationships/customXml" Target="../ink/ink1097.xml"/><Relationship Id="rId310" Type="http://schemas.openxmlformats.org/officeDocument/2006/relationships/image" Target="../media/image1178.png"/><Relationship Id="rId91" Type="http://schemas.openxmlformats.org/officeDocument/2006/relationships/customXml" Target="../ink/ink1091.xml"/><Relationship Id="rId145" Type="http://schemas.openxmlformats.org/officeDocument/2006/relationships/customXml" Target="../ink/ink1118.xml"/><Relationship Id="rId187" Type="http://schemas.openxmlformats.org/officeDocument/2006/relationships/image" Target="../media/image1117.png"/><Relationship Id="rId352" Type="http://schemas.openxmlformats.org/officeDocument/2006/relationships/customXml" Target="../ink/ink1223.xml"/><Relationship Id="rId394" Type="http://schemas.openxmlformats.org/officeDocument/2006/relationships/customXml" Target="../ink/ink1244.xml"/><Relationship Id="rId408" Type="http://schemas.openxmlformats.org/officeDocument/2006/relationships/image" Target="../media/image1225.png"/><Relationship Id="rId212" Type="http://schemas.openxmlformats.org/officeDocument/2006/relationships/customXml" Target="../ink/ink1152.xml"/><Relationship Id="rId254" Type="http://schemas.openxmlformats.org/officeDocument/2006/relationships/image" Target="../media/image1150.png"/><Relationship Id="rId49" Type="http://schemas.openxmlformats.org/officeDocument/2006/relationships/customXml" Target="../ink/ink1070.xml"/><Relationship Id="rId114" Type="http://schemas.openxmlformats.org/officeDocument/2006/relationships/image" Target="../media/image1082.png"/><Relationship Id="rId296" Type="http://schemas.openxmlformats.org/officeDocument/2006/relationships/image" Target="../media/image1171.png"/><Relationship Id="rId60" Type="http://schemas.openxmlformats.org/officeDocument/2006/relationships/image" Target="../media/image1055.png"/><Relationship Id="rId156" Type="http://schemas.openxmlformats.org/officeDocument/2006/relationships/image" Target="../media/image1102.png"/><Relationship Id="rId198" Type="http://schemas.openxmlformats.org/officeDocument/2006/relationships/customXml" Target="../ink/ink1145.xml"/><Relationship Id="rId321" Type="http://schemas.openxmlformats.org/officeDocument/2006/relationships/customXml" Target="../ink/ink1207.xml"/><Relationship Id="rId363" Type="http://schemas.openxmlformats.org/officeDocument/2006/relationships/image" Target="../media/image1204.png"/><Relationship Id="rId419" Type="http://schemas.openxmlformats.org/officeDocument/2006/relationships/customXml" Target="../ink/ink1257.xml"/><Relationship Id="rId223" Type="http://schemas.openxmlformats.org/officeDocument/2006/relationships/customXml" Target="../ink/ink1158.xml"/><Relationship Id="rId430" Type="http://schemas.openxmlformats.org/officeDocument/2006/relationships/image" Target="../media/image1236.png"/><Relationship Id="rId18" Type="http://schemas.openxmlformats.org/officeDocument/2006/relationships/image" Target="../media/image1034.png"/><Relationship Id="rId265" Type="http://schemas.openxmlformats.org/officeDocument/2006/relationships/customXml" Target="../ink/ink1179.xml"/><Relationship Id="rId50" Type="http://schemas.openxmlformats.org/officeDocument/2006/relationships/image" Target="../media/image1050.png"/><Relationship Id="rId104" Type="http://schemas.openxmlformats.org/officeDocument/2006/relationships/image" Target="../media/image1077.png"/><Relationship Id="rId125" Type="http://schemas.openxmlformats.org/officeDocument/2006/relationships/customXml" Target="../ink/ink1108.xml"/><Relationship Id="rId146" Type="http://schemas.openxmlformats.org/officeDocument/2006/relationships/image" Target="../media/image1098.png"/><Relationship Id="rId167" Type="http://schemas.openxmlformats.org/officeDocument/2006/relationships/customXml" Target="../ink/ink1129.xml"/><Relationship Id="rId188" Type="http://schemas.openxmlformats.org/officeDocument/2006/relationships/customXml" Target="../ink/ink1140.xml"/><Relationship Id="rId311" Type="http://schemas.openxmlformats.org/officeDocument/2006/relationships/customXml" Target="../ink/ink1202.xml"/><Relationship Id="rId332" Type="http://schemas.openxmlformats.org/officeDocument/2006/relationships/image" Target="../media/image1189.png"/><Relationship Id="rId353" Type="http://schemas.openxmlformats.org/officeDocument/2006/relationships/image" Target="../media/image1199.png"/><Relationship Id="rId374" Type="http://schemas.openxmlformats.org/officeDocument/2006/relationships/customXml" Target="../ink/ink1234.xml"/><Relationship Id="rId395" Type="http://schemas.openxmlformats.org/officeDocument/2006/relationships/image" Target="../media/image1219.png"/><Relationship Id="rId409" Type="http://schemas.openxmlformats.org/officeDocument/2006/relationships/customXml" Target="../ink/ink1252.xml"/><Relationship Id="rId71" Type="http://schemas.openxmlformats.org/officeDocument/2006/relationships/customXml" Target="../ink/ink1081.xml"/><Relationship Id="rId92" Type="http://schemas.openxmlformats.org/officeDocument/2006/relationships/image" Target="../media/image1071.png"/><Relationship Id="rId213" Type="http://schemas.openxmlformats.org/officeDocument/2006/relationships/image" Target="../media/image1130.png"/><Relationship Id="rId234" Type="http://schemas.openxmlformats.org/officeDocument/2006/relationships/image" Target="../media/image1140.png"/><Relationship Id="rId420" Type="http://schemas.openxmlformats.org/officeDocument/2006/relationships/image" Target="../media/image1231.png"/><Relationship Id="rId2" Type="http://schemas.openxmlformats.org/officeDocument/2006/relationships/image" Target="../media/image1026.png"/><Relationship Id="rId29" Type="http://schemas.openxmlformats.org/officeDocument/2006/relationships/customXml" Target="../ink/ink1060.xml"/><Relationship Id="rId255" Type="http://schemas.openxmlformats.org/officeDocument/2006/relationships/customXml" Target="../ink/ink1174.xml"/><Relationship Id="rId276" Type="http://schemas.openxmlformats.org/officeDocument/2006/relationships/image" Target="../media/image1161.png"/><Relationship Id="rId297" Type="http://schemas.openxmlformats.org/officeDocument/2006/relationships/customXml" Target="../ink/ink1195.xml"/><Relationship Id="rId441" Type="http://schemas.openxmlformats.org/officeDocument/2006/relationships/customXml" Target="../ink/ink1268.xml"/><Relationship Id="rId40" Type="http://schemas.openxmlformats.org/officeDocument/2006/relationships/image" Target="../media/image1045.png"/><Relationship Id="rId115" Type="http://schemas.openxmlformats.org/officeDocument/2006/relationships/customXml" Target="../ink/ink1103.xml"/><Relationship Id="rId136" Type="http://schemas.openxmlformats.org/officeDocument/2006/relationships/image" Target="../media/image1093.png"/><Relationship Id="rId157" Type="http://schemas.openxmlformats.org/officeDocument/2006/relationships/customXml" Target="../ink/ink1124.xml"/><Relationship Id="rId178" Type="http://schemas.openxmlformats.org/officeDocument/2006/relationships/customXml" Target="../ink/ink1135.xml"/><Relationship Id="rId301" Type="http://schemas.openxmlformats.org/officeDocument/2006/relationships/customXml" Target="../ink/ink1197.xml"/><Relationship Id="rId322" Type="http://schemas.openxmlformats.org/officeDocument/2006/relationships/image" Target="../media/image1184.png"/><Relationship Id="rId343" Type="http://schemas.openxmlformats.org/officeDocument/2006/relationships/image" Target="../media/image1194.png"/><Relationship Id="rId364" Type="http://schemas.openxmlformats.org/officeDocument/2006/relationships/customXml" Target="../ink/ink1229.xml"/><Relationship Id="rId61" Type="http://schemas.openxmlformats.org/officeDocument/2006/relationships/customXml" Target="../ink/ink1076.xml"/><Relationship Id="rId82" Type="http://schemas.openxmlformats.org/officeDocument/2006/relationships/image" Target="../media/image1066.png"/><Relationship Id="rId199" Type="http://schemas.openxmlformats.org/officeDocument/2006/relationships/image" Target="../media/image1123.png"/><Relationship Id="rId203" Type="http://schemas.openxmlformats.org/officeDocument/2006/relationships/image" Target="../media/image1125.png"/><Relationship Id="rId385" Type="http://schemas.openxmlformats.org/officeDocument/2006/relationships/image" Target="../media/image1214.png"/><Relationship Id="rId19" Type="http://schemas.openxmlformats.org/officeDocument/2006/relationships/customXml" Target="../ink/ink1055.xml"/><Relationship Id="rId224" Type="http://schemas.openxmlformats.org/officeDocument/2006/relationships/image" Target="../media/image1135.png"/><Relationship Id="rId245" Type="http://schemas.openxmlformats.org/officeDocument/2006/relationships/customXml" Target="../ink/ink1169.xml"/><Relationship Id="rId266" Type="http://schemas.openxmlformats.org/officeDocument/2006/relationships/image" Target="../media/image1156.png"/><Relationship Id="rId287" Type="http://schemas.openxmlformats.org/officeDocument/2006/relationships/customXml" Target="../ink/ink1190.xml"/><Relationship Id="rId410" Type="http://schemas.openxmlformats.org/officeDocument/2006/relationships/image" Target="../media/image1226.png"/><Relationship Id="rId431" Type="http://schemas.openxmlformats.org/officeDocument/2006/relationships/customXml" Target="../ink/ink1263.xml"/><Relationship Id="rId30" Type="http://schemas.openxmlformats.org/officeDocument/2006/relationships/image" Target="../media/image1040.png"/><Relationship Id="rId105" Type="http://schemas.openxmlformats.org/officeDocument/2006/relationships/customXml" Target="../ink/ink1098.xml"/><Relationship Id="rId126" Type="http://schemas.openxmlformats.org/officeDocument/2006/relationships/image" Target="../media/image1088.png"/><Relationship Id="rId147" Type="http://schemas.openxmlformats.org/officeDocument/2006/relationships/customXml" Target="../ink/ink1119.xml"/><Relationship Id="rId168" Type="http://schemas.openxmlformats.org/officeDocument/2006/relationships/image" Target="../media/image1108.png"/><Relationship Id="rId312" Type="http://schemas.openxmlformats.org/officeDocument/2006/relationships/image" Target="../media/image1179.png"/><Relationship Id="rId333" Type="http://schemas.openxmlformats.org/officeDocument/2006/relationships/customXml" Target="../ink/ink1213.xml"/><Relationship Id="rId354" Type="http://schemas.openxmlformats.org/officeDocument/2006/relationships/customXml" Target="../ink/ink1224.xml"/><Relationship Id="rId51" Type="http://schemas.openxmlformats.org/officeDocument/2006/relationships/customXml" Target="../ink/ink1071.xml"/><Relationship Id="rId72" Type="http://schemas.openxmlformats.org/officeDocument/2006/relationships/image" Target="../media/image1061.png"/><Relationship Id="rId93" Type="http://schemas.openxmlformats.org/officeDocument/2006/relationships/customXml" Target="../ink/ink1092.xml"/><Relationship Id="rId189" Type="http://schemas.openxmlformats.org/officeDocument/2006/relationships/image" Target="../media/image1118.png"/><Relationship Id="rId375" Type="http://schemas.openxmlformats.org/officeDocument/2006/relationships/image" Target="../media/image1210.png"/><Relationship Id="rId396" Type="http://schemas.openxmlformats.org/officeDocument/2006/relationships/customXml" Target="../ink/ink1245.xml"/><Relationship Id="rId3" Type="http://schemas.openxmlformats.org/officeDocument/2006/relationships/customXml" Target="../ink/ink1047.xml"/><Relationship Id="rId214" Type="http://schemas.openxmlformats.org/officeDocument/2006/relationships/customXml" Target="../ink/ink1153.xml"/><Relationship Id="rId235" Type="http://schemas.openxmlformats.org/officeDocument/2006/relationships/customXml" Target="../ink/ink1164.xml"/><Relationship Id="rId256" Type="http://schemas.openxmlformats.org/officeDocument/2006/relationships/image" Target="../media/image1151.png"/><Relationship Id="rId277" Type="http://schemas.openxmlformats.org/officeDocument/2006/relationships/customXml" Target="../ink/ink1185.xml"/><Relationship Id="rId298" Type="http://schemas.openxmlformats.org/officeDocument/2006/relationships/image" Target="../media/image1172.png"/><Relationship Id="rId400" Type="http://schemas.openxmlformats.org/officeDocument/2006/relationships/image" Target="../media/image1221.png"/><Relationship Id="rId421" Type="http://schemas.openxmlformats.org/officeDocument/2006/relationships/customXml" Target="../ink/ink1258.xml"/><Relationship Id="rId442" Type="http://schemas.openxmlformats.org/officeDocument/2006/relationships/image" Target="../media/image1242.png"/><Relationship Id="rId116" Type="http://schemas.openxmlformats.org/officeDocument/2006/relationships/image" Target="../media/image1083.png"/><Relationship Id="rId137" Type="http://schemas.openxmlformats.org/officeDocument/2006/relationships/customXml" Target="../ink/ink1114.xml"/><Relationship Id="rId158" Type="http://schemas.openxmlformats.org/officeDocument/2006/relationships/image" Target="../media/image1103.png"/><Relationship Id="rId302" Type="http://schemas.openxmlformats.org/officeDocument/2006/relationships/image" Target="../media/image1174.png"/><Relationship Id="rId323" Type="http://schemas.openxmlformats.org/officeDocument/2006/relationships/customXml" Target="../ink/ink1208.xml"/><Relationship Id="rId344" Type="http://schemas.openxmlformats.org/officeDocument/2006/relationships/customXml" Target="../ink/ink1219.xml"/><Relationship Id="rId20" Type="http://schemas.openxmlformats.org/officeDocument/2006/relationships/image" Target="../media/image1035.png"/><Relationship Id="rId41" Type="http://schemas.openxmlformats.org/officeDocument/2006/relationships/customXml" Target="../ink/ink1066.xml"/><Relationship Id="rId62" Type="http://schemas.openxmlformats.org/officeDocument/2006/relationships/image" Target="../media/image1056.png"/><Relationship Id="rId83" Type="http://schemas.openxmlformats.org/officeDocument/2006/relationships/customXml" Target="../ink/ink1087.xml"/><Relationship Id="rId179" Type="http://schemas.openxmlformats.org/officeDocument/2006/relationships/image" Target="../media/image1113.png"/><Relationship Id="rId365" Type="http://schemas.openxmlformats.org/officeDocument/2006/relationships/image" Target="../media/image1205.png"/><Relationship Id="rId386" Type="http://schemas.openxmlformats.org/officeDocument/2006/relationships/customXml" Target="../ink/ink1240.xml"/><Relationship Id="rId190" Type="http://schemas.openxmlformats.org/officeDocument/2006/relationships/customXml" Target="../ink/ink1141.xml"/><Relationship Id="rId204" Type="http://schemas.openxmlformats.org/officeDocument/2006/relationships/customXml" Target="../ink/ink1148.xml"/><Relationship Id="rId225" Type="http://schemas.openxmlformats.org/officeDocument/2006/relationships/customXml" Target="../ink/ink1159.xml"/><Relationship Id="rId246" Type="http://schemas.openxmlformats.org/officeDocument/2006/relationships/image" Target="../media/image1146.png"/><Relationship Id="rId267" Type="http://schemas.openxmlformats.org/officeDocument/2006/relationships/customXml" Target="../ink/ink1180.xml"/><Relationship Id="rId288" Type="http://schemas.openxmlformats.org/officeDocument/2006/relationships/image" Target="../media/image1167.png"/><Relationship Id="rId411" Type="http://schemas.openxmlformats.org/officeDocument/2006/relationships/customXml" Target="../ink/ink1253.xml"/><Relationship Id="rId432" Type="http://schemas.openxmlformats.org/officeDocument/2006/relationships/image" Target="../media/image1237.png"/><Relationship Id="rId106" Type="http://schemas.openxmlformats.org/officeDocument/2006/relationships/image" Target="../media/image1078.png"/><Relationship Id="rId127" Type="http://schemas.openxmlformats.org/officeDocument/2006/relationships/customXml" Target="../ink/ink1109.xml"/><Relationship Id="rId313" Type="http://schemas.openxmlformats.org/officeDocument/2006/relationships/customXml" Target="../ink/ink1203.xml"/><Relationship Id="rId10" Type="http://schemas.openxmlformats.org/officeDocument/2006/relationships/image" Target="../media/image1030.png"/><Relationship Id="rId31" Type="http://schemas.openxmlformats.org/officeDocument/2006/relationships/customXml" Target="../ink/ink1061.xml"/><Relationship Id="rId52" Type="http://schemas.openxmlformats.org/officeDocument/2006/relationships/image" Target="../media/image1051.png"/><Relationship Id="rId73" Type="http://schemas.openxmlformats.org/officeDocument/2006/relationships/customXml" Target="../ink/ink1082.xml"/><Relationship Id="rId94" Type="http://schemas.openxmlformats.org/officeDocument/2006/relationships/image" Target="../media/image1072.png"/><Relationship Id="rId148" Type="http://schemas.openxmlformats.org/officeDocument/2006/relationships/image" Target="../media/image56.png"/><Relationship Id="rId169" Type="http://schemas.openxmlformats.org/officeDocument/2006/relationships/customXml" Target="../ink/ink1130.xml"/><Relationship Id="rId334" Type="http://schemas.openxmlformats.org/officeDocument/2006/relationships/image" Target="../media/image1190.png"/><Relationship Id="rId355" Type="http://schemas.openxmlformats.org/officeDocument/2006/relationships/image" Target="../media/image1200.png"/><Relationship Id="rId376" Type="http://schemas.openxmlformats.org/officeDocument/2006/relationships/customXml" Target="../ink/ink1235.xml"/><Relationship Id="rId397" Type="http://schemas.openxmlformats.org/officeDocument/2006/relationships/customXml" Target="../ink/ink1246.xml"/><Relationship Id="rId4" Type="http://schemas.openxmlformats.org/officeDocument/2006/relationships/image" Target="../media/image1027.png"/><Relationship Id="rId180" Type="http://schemas.openxmlformats.org/officeDocument/2006/relationships/customXml" Target="../ink/ink1136.xml"/><Relationship Id="rId215" Type="http://schemas.openxmlformats.org/officeDocument/2006/relationships/image" Target="../media/image1131.png"/><Relationship Id="rId236" Type="http://schemas.openxmlformats.org/officeDocument/2006/relationships/image" Target="../media/image1141.png"/><Relationship Id="rId257" Type="http://schemas.openxmlformats.org/officeDocument/2006/relationships/customXml" Target="../ink/ink1175.xml"/><Relationship Id="rId278" Type="http://schemas.openxmlformats.org/officeDocument/2006/relationships/image" Target="../media/image1162.png"/><Relationship Id="rId401" Type="http://schemas.openxmlformats.org/officeDocument/2006/relationships/customXml" Target="../ink/ink1248.xml"/><Relationship Id="rId422" Type="http://schemas.openxmlformats.org/officeDocument/2006/relationships/image" Target="../media/image1232.png"/><Relationship Id="rId443" Type="http://schemas.openxmlformats.org/officeDocument/2006/relationships/customXml" Target="../ink/ink1269.xml"/><Relationship Id="rId303" Type="http://schemas.openxmlformats.org/officeDocument/2006/relationships/customXml" Target="../ink/ink1198.xml"/><Relationship Id="rId42" Type="http://schemas.openxmlformats.org/officeDocument/2006/relationships/image" Target="../media/image1046.png"/><Relationship Id="rId84" Type="http://schemas.openxmlformats.org/officeDocument/2006/relationships/image" Target="../media/image1067.png"/><Relationship Id="rId138" Type="http://schemas.openxmlformats.org/officeDocument/2006/relationships/image" Target="../media/image1094.png"/><Relationship Id="rId345" Type="http://schemas.openxmlformats.org/officeDocument/2006/relationships/image" Target="../media/image1195.png"/><Relationship Id="rId387" Type="http://schemas.openxmlformats.org/officeDocument/2006/relationships/image" Target="../media/image1215.png"/><Relationship Id="rId191" Type="http://schemas.openxmlformats.org/officeDocument/2006/relationships/image" Target="../media/image1119.png"/><Relationship Id="rId205" Type="http://schemas.openxmlformats.org/officeDocument/2006/relationships/image" Target="../media/image1126.png"/><Relationship Id="rId247" Type="http://schemas.openxmlformats.org/officeDocument/2006/relationships/customXml" Target="../ink/ink1170.xml"/><Relationship Id="rId412" Type="http://schemas.openxmlformats.org/officeDocument/2006/relationships/image" Target="../media/image1227.png"/><Relationship Id="rId107" Type="http://schemas.openxmlformats.org/officeDocument/2006/relationships/customXml" Target="../ink/ink1099.xml"/><Relationship Id="rId289" Type="http://schemas.openxmlformats.org/officeDocument/2006/relationships/customXml" Target="../ink/ink1191.xml"/><Relationship Id="rId11" Type="http://schemas.openxmlformats.org/officeDocument/2006/relationships/customXml" Target="../ink/ink1051.xml"/><Relationship Id="rId53" Type="http://schemas.openxmlformats.org/officeDocument/2006/relationships/customXml" Target="../ink/ink1072.xml"/><Relationship Id="rId149" Type="http://schemas.openxmlformats.org/officeDocument/2006/relationships/customXml" Target="../ink/ink1120.xml"/><Relationship Id="rId314" Type="http://schemas.openxmlformats.org/officeDocument/2006/relationships/image" Target="../media/image1180.png"/><Relationship Id="rId356" Type="http://schemas.openxmlformats.org/officeDocument/2006/relationships/customXml" Target="../ink/ink1225.xml"/><Relationship Id="rId398" Type="http://schemas.openxmlformats.org/officeDocument/2006/relationships/image" Target="../media/image1220.png"/><Relationship Id="rId95" Type="http://schemas.openxmlformats.org/officeDocument/2006/relationships/customXml" Target="../ink/ink1093.xml"/><Relationship Id="rId160" Type="http://schemas.openxmlformats.org/officeDocument/2006/relationships/image" Target="../media/image1104.png"/><Relationship Id="rId216" Type="http://schemas.openxmlformats.org/officeDocument/2006/relationships/customXml" Target="../ink/ink1154.xml"/><Relationship Id="rId423" Type="http://schemas.openxmlformats.org/officeDocument/2006/relationships/customXml" Target="../ink/ink1259.xml"/><Relationship Id="rId258" Type="http://schemas.openxmlformats.org/officeDocument/2006/relationships/image" Target="../media/image1152.png"/><Relationship Id="rId22" Type="http://schemas.openxmlformats.org/officeDocument/2006/relationships/image" Target="../media/image1036.png"/><Relationship Id="rId64" Type="http://schemas.openxmlformats.org/officeDocument/2006/relationships/image" Target="../media/image1057.png"/><Relationship Id="rId118" Type="http://schemas.openxmlformats.org/officeDocument/2006/relationships/image" Target="../media/image1084.png"/><Relationship Id="rId325" Type="http://schemas.openxmlformats.org/officeDocument/2006/relationships/customXml" Target="../ink/ink1209.xml"/><Relationship Id="rId367" Type="http://schemas.openxmlformats.org/officeDocument/2006/relationships/image" Target="../media/image1206.png"/><Relationship Id="rId171" Type="http://schemas.openxmlformats.org/officeDocument/2006/relationships/customXml" Target="../ink/ink1131.xml"/><Relationship Id="rId227" Type="http://schemas.openxmlformats.org/officeDocument/2006/relationships/customXml" Target="../ink/ink1160.xml"/><Relationship Id="rId269" Type="http://schemas.openxmlformats.org/officeDocument/2006/relationships/customXml" Target="../ink/ink1181.xml"/><Relationship Id="rId434" Type="http://schemas.openxmlformats.org/officeDocument/2006/relationships/image" Target="../media/image1238.png"/><Relationship Id="rId33" Type="http://schemas.openxmlformats.org/officeDocument/2006/relationships/customXml" Target="../ink/ink1062.xml"/><Relationship Id="rId129" Type="http://schemas.openxmlformats.org/officeDocument/2006/relationships/customXml" Target="../ink/ink1110.xml"/><Relationship Id="rId280" Type="http://schemas.openxmlformats.org/officeDocument/2006/relationships/image" Target="../media/image1163.png"/><Relationship Id="rId336" Type="http://schemas.openxmlformats.org/officeDocument/2006/relationships/customXml" Target="../ink/ink1215.xml"/><Relationship Id="rId75" Type="http://schemas.openxmlformats.org/officeDocument/2006/relationships/customXml" Target="../ink/ink1083.xml"/><Relationship Id="rId140" Type="http://schemas.openxmlformats.org/officeDocument/2006/relationships/image" Target="../media/image1095.png"/><Relationship Id="rId182" Type="http://schemas.openxmlformats.org/officeDocument/2006/relationships/customXml" Target="../ink/ink1137.xml"/><Relationship Id="rId378" Type="http://schemas.openxmlformats.org/officeDocument/2006/relationships/customXml" Target="../ink/ink1236.xml"/><Relationship Id="rId403" Type="http://schemas.openxmlformats.org/officeDocument/2006/relationships/customXml" Target="../ink/ink1249.xml"/><Relationship Id="rId6" Type="http://schemas.openxmlformats.org/officeDocument/2006/relationships/image" Target="../media/image1028.png"/><Relationship Id="rId238" Type="http://schemas.openxmlformats.org/officeDocument/2006/relationships/image" Target="../media/image1142.png"/><Relationship Id="rId445" Type="http://schemas.openxmlformats.org/officeDocument/2006/relationships/customXml" Target="../ink/ink1270.xml"/><Relationship Id="rId291" Type="http://schemas.openxmlformats.org/officeDocument/2006/relationships/customXml" Target="../ink/ink1192.xml"/><Relationship Id="rId305" Type="http://schemas.openxmlformats.org/officeDocument/2006/relationships/customXml" Target="../ink/ink1199.xml"/><Relationship Id="rId347" Type="http://schemas.openxmlformats.org/officeDocument/2006/relationships/image" Target="../media/image1196.png"/><Relationship Id="rId44" Type="http://schemas.openxmlformats.org/officeDocument/2006/relationships/image" Target="../media/image1047.png"/><Relationship Id="rId86" Type="http://schemas.openxmlformats.org/officeDocument/2006/relationships/image" Target="../media/image1068.png"/><Relationship Id="rId151" Type="http://schemas.openxmlformats.org/officeDocument/2006/relationships/customXml" Target="../ink/ink1121.xml"/><Relationship Id="rId389" Type="http://schemas.openxmlformats.org/officeDocument/2006/relationships/image" Target="../media/image1216.png"/><Relationship Id="rId193" Type="http://schemas.openxmlformats.org/officeDocument/2006/relationships/image" Target="../media/image1120.png"/><Relationship Id="rId207" Type="http://schemas.openxmlformats.org/officeDocument/2006/relationships/image" Target="../media/image1127.png"/><Relationship Id="rId249" Type="http://schemas.openxmlformats.org/officeDocument/2006/relationships/customXml" Target="../ink/ink1171.xml"/><Relationship Id="rId414" Type="http://schemas.openxmlformats.org/officeDocument/2006/relationships/image" Target="../media/image1228.png"/><Relationship Id="rId13" Type="http://schemas.openxmlformats.org/officeDocument/2006/relationships/customXml" Target="../ink/ink1052.xml"/><Relationship Id="rId109" Type="http://schemas.openxmlformats.org/officeDocument/2006/relationships/customXml" Target="../ink/ink1100.xml"/><Relationship Id="rId260" Type="http://schemas.openxmlformats.org/officeDocument/2006/relationships/image" Target="../media/image1153.png"/><Relationship Id="rId316" Type="http://schemas.openxmlformats.org/officeDocument/2006/relationships/image" Target="../media/image1181.png"/><Relationship Id="rId55" Type="http://schemas.openxmlformats.org/officeDocument/2006/relationships/customXml" Target="../ink/ink1073.xml"/><Relationship Id="rId97" Type="http://schemas.openxmlformats.org/officeDocument/2006/relationships/customXml" Target="../ink/ink1094.xml"/><Relationship Id="rId120" Type="http://schemas.openxmlformats.org/officeDocument/2006/relationships/image" Target="../media/image1085.png"/><Relationship Id="rId358" Type="http://schemas.openxmlformats.org/officeDocument/2006/relationships/customXml" Target="../ink/ink1226.xml"/><Relationship Id="rId162" Type="http://schemas.openxmlformats.org/officeDocument/2006/relationships/image" Target="../media/image1105.png"/><Relationship Id="rId218" Type="http://schemas.openxmlformats.org/officeDocument/2006/relationships/customXml" Target="../ink/ink1155.xml"/><Relationship Id="rId425" Type="http://schemas.openxmlformats.org/officeDocument/2006/relationships/customXml" Target="../ink/ink1260.xml"/><Relationship Id="rId271" Type="http://schemas.openxmlformats.org/officeDocument/2006/relationships/customXml" Target="../ink/ink1182.xml"/><Relationship Id="rId24" Type="http://schemas.openxmlformats.org/officeDocument/2006/relationships/image" Target="../media/image1037.png"/><Relationship Id="rId66" Type="http://schemas.openxmlformats.org/officeDocument/2006/relationships/image" Target="../media/image1058.png"/><Relationship Id="rId131" Type="http://schemas.openxmlformats.org/officeDocument/2006/relationships/customXml" Target="../ink/ink1111.xml"/><Relationship Id="rId327" Type="http://schemas.openxmlformats.org/officeDocument/2006/relationships/customXml" Target="../ink/ink1210.xml"/><Relationship Id="rId369" Type="http://schemas.openxmlformats.org/officeDocument/2006/relationships/image" Target="../media/image1207.png"/><Relationship Id="rId173" Type="http://schemas.openxmlformats.org/officeDocument/2006/relationships/image" Target="../media/image1110.png"/><Relationship Id="rId229" Type="http://schemas.openxmlformats.org/officeDocument/2006/relationships/customXml" Target="../ink/ink1161.xml"/><Relationship Id="rId380" Type="http://schemas.openxmlformats.org/officeDocument/2006/relationships/customXml" Target="../ink/ink1237.xml"/><Relationship Id="rId436" Type="http://schemas.openxmlformats.org/officeDocument/2006/relationships/image" Target="../media/image1239.png"/><Relationship Id="rId240" Type="http://schemas.openxmlformats.org/officeDocument/2006/relationships/image" Target="../media/image1143.png"/><Relationship Id="rId35" Type="http://schemas.openxmlformats.org/officeDocument/2006/relationships/customXml" Target="../ink/ink1063.xml"/><Relationship Id="rId77" Type="http://schemas.openxmlformats.org/officeDocument/2006/relationships/customXml" Target="../ink/ink1084.xml"/><Relationship Id="rId100" Type="http://schemas.openxmlformats.org/officeDocument/2006/relationships/image" Target="../media/image1075.png"/><Relationship Id="rId282" Type="http://schemas.openxmlformats.org/officeDocument/2006/relationships/image" Target="../media/image1164.png"/><Relationship Id="rId338" Type="http://schemas.openxmlformats.org/officeDocument/2006/relationships/customXml" Target="../ink/ink1216.xml"/><Relationship Id="rId8" Type="http://schemas.openxmlformats.org/officeDocument/2006/relationships/image" Target="../media/image1029.png"/><Relationship Id="rId142" Type="http://schemas.openxmlformats.org/officeDocument/2006/relationships/image" Target="../media/image1096.png"/><Relationship Id="rId184" Type="http://schemas.openxmlformats.org/officeDocument/2006/relationships/customXml" Target="../ink/ink1138.xml"/><Relationship Id="rId391" Type="http://schemas.openxmlformats.org/officeDocument/2006/relationships/image" Target="../media/image1217.png"/><Relationship Id="rId405" Type="http://schemas.openxmlformats.org/officeDocument/2006/relationships/customXml" Target="../ink/ink1250.xml"/><Relationship Id="rId447" Type="http://schemas.openxmlformats.org/officeDocument/2006/relationships/customXml" Target="../ink/ink1271.xml"/><Relationship Id="rId251" Type="http://schemas.openxmlformats.org/officeDocument/2006/relationships/customXml" Target="../ink/ink1172.xml"/><Relationship Id="rId46" Type="http://schemas.openxmlformats.org/officeDocument/2006/relationships/image" Target="../media/image1048.png"/><Relationship Id="rId293" Type="http://schemas.openxmlformats.org/officeDocument/2006/relationships/customXml" Target="../ink/ink1193.xml"/><Relationship Id="rId307" Type="http://schemas.openxmlformats.org/officeDocument/2006/relationships/customXml" Target="../ink/ink1200.xml"/><Relationship Id="rId349" Type="http://schemas.openxmlformats.org/officeDocument/2006/relationships/image" Target="../media/image1197.png"/><Relationship Id="rId88" Type="http://schemas.openxmlformats.org/officeDocument/2006/relationships/image" Target="../media/image1069.png"/><Relationship Id="rId111" Type="http://schemas.openxmlformats.org/officeDocument/2006/relationships/customXml" Target="../ink/ink1101.xml"/><Relationship Id="rId153" Type="http://schemas.openxmlformats.org/officeDocument/2006/relationships/customXml" Target="../ink/ink1122.xml"/><Relationship Id="rId195" Type="http://schemas.openxmlformats.org/officeDocument/2006/relationships/image" Target="../media/image1121.png"/><Relationship Id="rId209" Type="http://schemas.openxmlformats.org/officeDocument/2006/relationships/image" Target="../media/image1128.png"/><Relationship Id="rId360" Type="http://schemas.openxmlformats.org/officeDocument/2006/relationships/customXml" Target="../ink/ink1227.xml"/><Relationship Id="rId416" Type="http://schemas.openxmlformats.org/officeDocument/2006/relationships/image" Target="../media/image1229.png"/><Relationship Id="rId220" Type="http://schemas.openxmlformats.org/officeDocument/2006/relationships/customXml" Target="../ink/ink1156.xml"/><Relationship Id="rId15" Type="http://schemas.openxmlformats.org/officeDocument/2006/relationships/customXml" Target="../ink/ink1053.xml"/><Relationship Id="rId57" Type="http://schemas.openxmlformats.org/officeDocument/2006/relationships/customXml" Target="../ink/ink1074.xml"/><Relationship Id="rId262" Type="http://schemas.openxmlformats.org/officeDocument/2006/relationships/image" Target="../media/image1154.png"/><Relationship Id="rId318" Type="http://schemas.openxmlformats.org/officeDocument/2006/relationships/image" Target="../media/image1182.png"/><Relationship Id="rId99" Type="http://schemas.openxmlformats.org/officeDocument/2006/relationships/customXml" Target="../ink/ink1095.xml"/><Relationship Id="rId122" Type="http://schemas.openxmlformats.org/officeDocument/2006/relationships/image" Target="../media/image1086.png"/><Relationship Id="rId164" Type="http://schemas.openxmlformats.org/officeDocument/2006/relationships/image" Target="../media/image1106.png"/><Relationship Id="rId371" Type="http://schemas.openxmlformats.org/officeDocument/2006/relationships/image" Target="../media/image1208.png"/><Relationship Id="rId427" Type="http://schemas.openxmlformats.org/officeDocument/2006/relationships/customXml" Target="../ink/ink1261.xml"/><Relationship Id="rId26" Type="http://schemas.openxmlformats.org/officeDocument/2006/relationships/image" Target="../media/image1038.png"/><Relationship Id="rId231" Type="http://schemas.openxmlformats.org/officeDocument/2006/relationships/customXml" Target="../ink/ink1162.xml"/><Relationship Id="rId273" Type="http://schemas.openxmlformats.org/officeDocument/2006/relationships/customXml" Target="../ink/ink1183.xml"/><Relationship Id="rId329" Type="http://schemas.openxmlformats.org/officeDocument/2006/relationships/customXml" Target="../ink/ink1211.xml"/><Relationship Id="rId68" Type="http://schemas.openxmlformats.org/officeDocument/2006/relationships/image" Target="../media/image1059.png"/><Relationship Id="rId133" Type="http://schemas.openxmlformats.org/officeDocument/2006/relationships/customXml" Target="../ink/ink1112.xml"/><Relationship Id="rId175" Type="http://schemas.openxmlformats.org/officeDocument/2006/relationships/image" Target="../media/image1111.png"/><Relationship Id="rId340" Type="http://schemas.openxmlformats.org/officeDocument/2006/relationships/customXml" Target="../ink/ink1217.xml"/><Relationship Id="rId200" Type="http://schemas.openxmlformats.org/officeDocument/2006/relationships/customXml" Target="../ink/ink1146.xml"/><Relationship Id="rId382" Type="http://schemas.openxmlformats.org/officeDocument/2006/relationships/customXml" Target="../ink/ink1238.xml"/><Relationship Id="rId438" Type="http://schemas.openxmlformats.org/officeDocument/2006/relationships/image" Target="../media/image1240.png"/><Relationship Id="rId242" Type="http://schemas.openxmlformats.org/officeDocument/2006/relationships/image" Target="../media/image1144.png"/><Relationship Id="rId284" Type="http://schemas.openxmlformats.org/officeDocument/2006/relationships/image" Target="../media/image1165.png"/><Relationship Id="rId37" Type="http://schemas.openxmlformats.org/officeDocument/2006/relationships/customXml" Target="../ink/ink1064.xml"/><Relationship Id="rId79" Type="http://schemas.openxmlformats.org/officeDocument/2006/relationships/customXml" Target="../ink/ink1085.xml"/><Relationship Id="rId102" Type="http://schemas.openxmlformats.org/officeDocument/2006/relationships/image" Target="../media/image1076.png"/><Relationship Id="rId144" Type="http://schemas.openxmlformats.org/officeDocument/2006/relationships/image" Target="../media/image1097.png"/><Relationship Id="rId90" Type="http://schemas.openxmlformats.org/officeDocument/2006/relationships/image" Target="../media/image1070.png"/><Relationship Id="rId186" Type="http://schemas.openxmlformats.org/officeDocument/2006/relationships/customXml" Target="../ink/ink1139.xml"/><Relationship Id="rId351" Type="http://schemas.openxmlformats.org/officeDocument/2006/relationships/image" Target="../media/image1198.png"/><Relationship Id="rId393" Type="http://schemas.openxmlformats.org/officeDocument/2006/relationships/image" Target="../media/image1218.png"/><Relationship Id="rId407" Type="http://schemas.openxmlformats.org/officeDocument/2006/relationships/customXml" Target="../ink/ink1251.xml"/><Relationship Id="rId449" Type="http://schemas.openxmlformats.org/officeDocument/2006/relationships/customXml" Target="../ink/ink1272.xml"/><Relationship Id="rId211" Type="http://schemas.openxmlformats.org/officeDocument/2006/relationships/image" Target="../media/image1129.png"/><Relationship Id="rId253" Type="http://schemas.openxmlformats.org/officeDocument/2006/relationships/customXml" Target="../ink/ink1173.xml"/><Relationship Id="rId295" Type="http://schemas.openxmlformats.org/officeDocument/2006/relationships/customXml" Target="../ink/ink1194.xml"/><Relationship Id="rId309" Type="http://schemas.openxmlformats.org/officeDocument/2006/relationships/customXml" Target="../ink/ink1201.xml"/><Relationship Id="rId48" Type="http://schemas.openxmlformats.org/officeDocument/2006/relationships/image" Target="../media/image1049.png"/><Relationship Id="rId113" Type="http://schemas.openxmlformats.org/officeDocument/2006/relationships/customXml" Target="../ink/ink1102.xml"/><Relationship Id="rId320" Type="http://schemas.openxmlformats.org/officeDocument/2006/relationships/image" Target="../media/image1183.png"/><Relationship Id="rId155" Type="http://schemas.openxmlformats.org/officeDocument/2006/relationships/customXml" Target="../ink/ink1123.xml"/><Relationship Id="rId197" Type="http://schemas.openxmlformats.org/officeDocument/2006/relationships/image" Target="../media/image1122.png"/><Relationship Id="rId362" Type="http://schemas.openxmlformats.org/officeDocument/2006/relationships/customXml" Target="../ink/ink1228.xml"/><Relationship Id="rId418" Type="http://schemas.openxmlformats.org/officeDocument/2006/relationships/image" Target="../media/image1230.png"/><Relationship Id="rId222" Type="http://schemas.openxmlformats.org/officeDocument/2006/relationships/customXml" Target="../ink/ink1157.xml"/><Relationship Id="rId264" Type="http://schemas.openxmlformats.org/officeDocument/2006/relationships/image" Target="../media/image1155.png"/><Relationship Id="rId17" Type="http://schemas.openxmlformats.org/officeDocument/2006/relationships/customXml" Target="../ink/ink1054.xml"/><Relationship Id="rId59" Type="http://schemas.openxmlformats.org/officeDocument/2006/relationships/customXml" Target="../ink/ink1075.xml"/><Relationship Id="rId124" Type="http://schemas.openxmlformats.org/officeDocument/2006/relationships/image" Target="../media/image1087.png"/><Relationship Id="rId70" Type="http://schemas.openxmlformats.org/officeDocument/2006/relationships/image" Target="../media/image1060.png"/><Relationship Id="rId166" Type="http://schemas.openxmlformats.org/officeDocument/2006/relationships/image" Target="../media/image1107.png"/><Relationship Id="rId331" Type="http://schemas.openxmlformats.org/officeDocument/2006/relationships/customXml" Target="../ink/ink1212.xml"/><Relationship Id="rId373" Type="http://schemas.openxmlformats.org/officeDocument/2006/relationships/image" Target="../media/image1209.png"/><Relationship Id="rId429" Type="http://schemas.openxmlformats.org/officeDocument/2006/relationships/customXml" Target="../ink/ink126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63.xml"/><Relationship Id="rId440" Type="http://schemas.openxmlformats.org/officeDocument/2006/relationships/image" Target="../media/image1241.png"/><Relationship Id="rId28" Type="http://schemas.openxmlformats.org/officeDocument/2006/relationships/image" Target="../media/image1039.png"/><Relationship Id="rId275" Type="http://schemas.openxmlformats.org/officeDocument/2006/relationships/customXml" Target="../ink/ink1184.xml"/><Relationship Id="rId300" Type="http://schemas.openxmlformats.org/officeDocument/2006/relationships/image" Target="../media/image1173.png"/><Relationship Id="rId81" Type="http://schemas.openxmlformats.org/officeDocument/2006/relationships/customXml" Target="../ink/ink1086.xml"/><Relationship Id="rId135" Type="http://schemas.openxmlformats.org/officeDocument/2006/relationships/customXml" Target="../ink/ink1113.xml"/><Relationship Id="rId177" Type="http://schemas.openxmlformats.org/officeDocument/2006/relationships/image" Target="../media/image1112.png"/><Relationship Id="rId342" Type="http://schemas.openxmlformats.org/officeDocument/2006/relationships/customXml" Target="../ink/ink1218.xml"/><Relationship Id="rId384" Type="http://schemas.openxmlformats.org/officeDocument/2006/relationships/customXml" Target="../ink/ink1239.xml"/><Relationship Id="rId202" Type="http://schemas.openxmlformats.org/officeDocument/2006/relationships/customXml" Target="../ink/ink1147.xml"/><Relationship Id="rId244" Type="http://schemas.openxmlformats.org/officeDocument/2006/relationships/image" Target="../media/image1145.png"/><Relationship Id="rId39" Type="http://schemas.openxmlformats.org/officeDocument/2006/relationships/customXml" Target="../ink/ink1065.xml"/><Relationship Id="rId286" Type="http://schemas.openxmlformats.org/officeDocument/2006/relationships/image" Target="../media/image116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0.xml"/><Relationship Id="rId21" Type="http://schemas.openxmlformats.org/officeDocument/2006/relationships/customXml" Target="../ink/ink1282.xml"/><Relationship Id="rId42" Type="http://schemas.openxmlformats.org/officeDocument/2006/relationships/image" Target="../media/image1265.png"/><Relationship Id="rId63" Type="http://schemas.openxmlformats.org/officeDocument/2006/relationships/customXml" Target="../ink/ink1303.xml"/><Relationship Id="rId84" Type="http://schemas.openxmlformats.org/officeDocument/2006/relationships/image" Target="../media/image1286.png"/><Relationship Id="rId138" Type="http://schemas.openxmlformats.org/officeDocument/2006/relationships/image" Target="../media/image1313.png"/><Relationship Id="rId159" Type="http://schemas.openxmlformats.org/officeDocument/2006/relationships/customXml" Target="../ink/ink1351.xml"/><Relationship Id="rId170" Type="http://schemas.openxmlformats.org/officeDocument/2006/relationships/image" Target="../media/image1329.png"/><Relationship Id="rId191" Type="http://schemas.openxmlformats.org/officeDocument/2006/relationships/customXml" Target="../ink/ink1367.xml"/><Relationship Id="rId205" Type="http://schemas.openxmlformats.org/officeDocument/2006/relationships/customXml" Target="../ink/ink1374.xml"/><Relationship Id="rId226" Type="http://schemas.openxmlformats.org/officeDocument/2006/relationships/image" Target="../media/image1357.png"/><Relationship Id="rId247" Type="http://schemas.openxmlformats.org/officeDocument/2006/relationships/customXml" Target="../ink/ink1395.xml"/><Relationship Id="rId107" Type="http://schemas.openxmlformats.org/officeDocument/2006/relationships/customXml" Target="../ink/ink1325.xml"/><Relationship Id="rId11" Type="http://schemas.openxmlformats.org/officeDocument/2006/relationships/customXml" Target="../ink/ink1277.xml"/><Relationship Id="rId32" Type="http://schemas.openxmlformats.org/officeDocument/2006/relationships/image" Target="../media/image1260.png"/><Relationship Id="rId53" Type="http://schemas.openxmlformats.org/officeDocument/2006/relationships/customXml" Target="../ink/ink1298.xml"/><Relationship Id="rId74" Type="http://schemas.openxmlformats.org/officeDocument/2006/relationships/image" Target="../media/image1281.png"/><Relationship Id="rId128" Type="http://schemas.openxmlformats.org/officeDocument/2006/relationships/image" Target="../media/image1308.png"/><Relationship Id="rId149" Type="http://schemas.openxmlformats.org/officeDocument/2006/relationships/customXml" Target="../ink/ink1346.xml"/><Relationship Id="rId5" Type="http://schemas.openxmlformats.org/officeDocument/2006/relationships/customXml" Target="../ink/ink1274.xml"/><Relationship Id="rId95" Type="http://schemas.openxmlformats.org/officeDocument/2006/relationships/customXml" Target="../ink/ink1319.xml"/><Relationship Id="rId160" Type="http://schemas.openxmlformats.org/officeDocument/2006/relationships/image" Target="../media/image1324.png"/><Relationship Id="rId181" Type="http://schemas.openxmlformats.org/officeDocument/2006/relationships/customXml" Target="../ink/ink1362.xml"/><Relationship Id="rId216" Type="http://schemas.openxmlformats.org/officeDocument/2006/relationships/image" Target="../media/image1352.png"/><Relationship Id="rId237" Type="http://schemas.openxmlformats.org/officeDocument/2006/relationships/customXml" Target="../ink/ink1390.xml"/><Relationship Id="rId22" Type="http://schemas.openxmlformats.org/officeDocument/2006/relationships/image" Target="../media/image1255.png"/><Relationship Id="rId43" Type="http://schemas.openxmlformats.org/officeDocument/2006/relationships/customXml" Target="../ink/ink1293.xml"/><Relationship Id="rId64" Type="http://schemas.openxmlformats.org/officeDocument/2006/relationships/image" Target="../media/image1276.png"/><Relationship Id="rId118" Type="http://schemas.openxmlformats.org/officeDocument/2006/relationships/image" Target="../media/image1303.png"/><Relationship Id="rId139" Type="http://schemas.openxmlformats.org/officeDocument/2006/relationships/customXml" Target="../ink/ink1341.xml"/><Relationship Id="rId85" Type="http://schemas.openxmlformats.org/officeDocument/2006/relationships/customXml" Target="../ink/ink1314.xml"/><Relationship Id="rId150" Type="http://schemas.openxmlformats.org/officeDocument/2006/relationships/image" Target="../media/image1319.png"/><Relationship Id="rId171" Type="http://schemas.openxmlformats.org/officeDocument/2006/relationships/customXml" Target="../ink/ink1357.xml"/><Relationship Id="rId192" Type="http://schemas.openxmlformats.org/officeDocument/2006/relationships/image" Target="../media/image1340.png"/><Relationship Id="rId206" Type="http://schemas.openxmlformats.org/officeDocument/2006/relationships/image" Target="../media/image1347.png"/><Relationship Id="rId227" Type="http://schemas.openxmlformats.org/officeDocument/2006/relationships/customXml" Target="../ink/ink1385.xml"/><Relationship Id="rId248" Type="http://schemas.openxmlformats.org/officeDocument/2006/relationships/image" Target="../media/image1368.png"/><Relationship Id="rId12" Type="http://schemas.openxmlformats.org/officeDocument/2006/relationships/image" Target="../media/image1250.png"/><Relationship Id="rId33" Type="http://schemas.openxmlformats.org/officeDocument/2006/relationships/customXml" Target="../ink/ink1288.xml"/><Relationship Id="rId108" Type="http://schemas.openxmlformats.org/officeDocument/2006/relationships/image" Target="../media/image1298.png"/><Relationship Id="rId129" Type="http://schemas.openxmlformats.org/officeDocument/2006/relationships/customXml" Target="../ink/ink1336.xml"/><Relationship Id="rId54" Type="http://schemas.openxmlformats.org/officeDocument/2006/relationships/image" Target="../media/image1271.png"/><Relationship Id="rId75" Type="http://schemas.openxmlformats.org/officeDocument/2006/relationships/customXml" Target="../ink/ink1309.xml"/><Relationship Id="rId96" Type="http://schemas.openxmlformats.org/officeDocument/2006/relationships/image" Target="../media/image1292.png"/><Relationship Id="rId140" Type="http://schemas.openxmlformats.org/officeDocument/2006/relationships/image" Target="../media/image1314.png"/><Relationship Id="rId161" Type="http://schemas.openxmlformats.org/officeDocument/2006/relationships/customXml" Target="../ink/ink1352.xml"/><Relationship Id="rId182" Type="http://schemas.openxmlformats.org/officeDocument/2006/relationships/image" Target="../media/image1335.png"/><Relationship Id="rId217" Type="http://schemas.openxmlformats.org/officeDocument/2006/relationships/customXml" Target="../ink/ink1380.xml"/><Relationship Id="rId6" Type="http://schemas.openxmlformats.org/officeDocument/2006/relationships/image" Target="../media/image56.png"/><Relationship Id="rId238" Type="http://schemas.openxmlformats.org/officeDocument/2006/relationships/image" Target="../media/image1363.png"/><Relationship Id="rId23" Type="http://schemas.openxmlformats.org/officeDocument/2006/relationships/customXml" Target="../ink/ink1283.xml"/><Relationship Id="rId119" Type="http://schemas.openxmlformats.org/officeDocument/2006/relationships/customXml" Target="../ink/ink1331.xml"/><Relationship Id="rId44" Type="http://schemas.openxmlformats.org/officeDocument/2006/relationships/image" Target="../media/image1266.png"/><Relationship Id="rId65" Type="http://schemas.openxmlformats.org/officeDocument/2006/relationships/customXml" Target="../ink/ink1304.xml"/><Relationship Id="rId86" Type="http://schemas.openxmlformats.org/officeDocument/2006/relationships/image" Target="../media/image1287.png"/><Relationship Id="rId130" Type="http://schemas.openxmlformats.org/officeDocument/2006/relationships/image" Target="../media/image1309.png"/><Relationship Id="rId151" Type="http://schemas.openxmlformats.org/officeDocument/2006/relationships/customXml" Target="../ink/ink1347.xml"/><Relationship Id="rId172" Type="http://schemas.openxmlformats.org/officeDocument/2006/relationships/image" Target="../media/image1330.png"/><Relationship Id="rId193" Type="http://schemas.openxmlformats.org/officeDocument/2006/relationships/customXml" Target="../ink/ink1368.xml"/><Relationship Id="rId207" Type="http://schemas.openxmlformats.org/officeDocument/2006/relationships/customXml" Target="../ink/ink1375.xml"/><Relationship Id="rId228" Type="http://schemas.openxmlformats.org/officeDocument/2006/relationships/image" Target="../media/image1358.png"/><Relationship Id="rId249" Type="http://schemas.openxmlformats.org/officeDocument/2006/relationships/customXml" Target="../ink/ink1396.xml"/><Relationship Id="rId13" Type="http://schemas.openxmlformats.org/officeDocument/2006/relationships/customXml" Target="../ink/ink1278.xml"/><Relationship Id="rId109" Type="http://schemas.openxmlformats.org/officeDocument/2006/relationships/customXml" Target="../ink/ink1326.xml"/><Relationship Id="rId34" Type="http://schemas.openxmlformats.org/officeDocument/2006/relationships/image" Target="../media/image1261.png"/><Relationship Id="rId55" Type="http://schemas.openxmlformats.org/officeDocument/2006/relationships/customXml" Target="../ink/ink1299.xml"/><Relationship Id="rId76" Type="http://schemas.openxmlformats.org/officeDocument/2006/relationships/image" Target="../media/image1282.png"/><Relationship Id="rId97" Type="http://schemas.openxmlformats.org/officeDocument/2006/relationships/customXml" Target="../ink/ink1320.xml"/><Relationship Id="rId120" Type="http://schemas.openxmlformats.org/officeDocument/2006/relationships/image" Target="../media/image1304.png"/><Relationship Id="rId141" Type="http://schemas.openxmlformats.org/officeDocument/2006/relationships/customXml" Target="../ink/ink1342.xml"/><Relationship Id="rId7" Type="http://schemas.openxmlformats.org/officeDocument/2006/relationships/customXml" Target="../ink/ink1275.xml"/><Relationship Id="rId162" Type="http://schemas.openxmlformats.org/officeDocument/2006/relationships/image" Target="../media/image1325.png"/><Relationship Id="rId183" Type="http://schemas.openxmlformats.org/officeDocument/2006/relationships/customXml" Target="../ink/ink1363.xml"/><Relationship Id="rId218" Type="http://schemas.openxmlformats.org/officeDocument/2006/relationships/image" Target="../media/image1353.png"/><Relationship Id="rId239" Type="http://schemas.openxmlformats.org/officeDocument/2006/relationships/customXml" Target="../ink/ink1391.xml"/><Relationship Id="rId250" Type="http://schemas.openxmlformats.org/officeDocument/2006/relationships/image" Target="../media/image1369.png"/><Relationship Id="rId24" Type="http://schemas.openxmlformats.org/officeDocument/2006/relationships/image" Target="../media/image1256.png"/><Relationship Id="rId45" Type="http://schemas.openxmlformats.org/officeDocument/2006/relationships/customXml" Target="../ink/ink1294.xml"/><Relationship Id="rId66" Type="http://schemas.openxmlformats.org/officeDocument/2006/relationships/image" Target="../media/image1277.png"/><Relationship Id="rId87" Type="http://schemas.openxmlformats.org/officeDocument/2006/relationships/customXml" Target="../ink/ink1315.xml"/><Relationship Id="rId110" Type="http://schemas.openxmlformats.org/officeDocument/2006/relationships/image" Target="../media/image1299.png"/><Relationship Id="rId131" Type="http://schemas.openxmlformats.org/officeDocument/2006/relationships/customXml" Target="../ink/ink1337.xml"/><Relationship Id="rId152" Type="http://schemas.openxmlformats.org/officeDocument/2006/relationships/image" Target="../media/image1320.png"/><Relationship Id="rId173" Type="http://schemas.openxmlformats.org/officeDocument/2006/relationships/customXml" Target="../ink/ink1358.xml"/><Relationship Id="rId194" Type="http://schemas.openxmlformats.org/officeDocument/2006/relationships/image" Target="../media/image1341.png"/><Relationship Id="rId208" Type="http://schemas.openxmlformats.org/officeDocument/2006/relationships/image" Target="../media/image1348.png"/><Relationship Id="rId229" Type="http://schemas.openxmlformats.org/officeDocument/2006/relationships/customXml" Target="../ink/ink1386.xml"/><Relationship Id="rId240" Type="http://schemas.openxmlformats.org/officeDocument/2006/relationships/image" Target="../media/image1364.png"/><Relationship Id="rId14" Type="http://schemas.openxmlformats.org/officeDocument/2006/relationships/image" Target="../media/image1251.png"/><Relationship Id="rId35" Type="http://schemas.openxmlformats.org/officeDocument/2006/relationships/customXml" Target="../ink/ink1289.xml"/><Relationship Id="rId56" Type="http://schemas.openxmlformats.org/officeDocument/2006/relationships/image" Target="../media/image1272.png"/><Relationship Id="rId77" Type="http://schemas.openxmlformats.org/officeDocument/2006/relationships/customXml" Target="../ink/ink1310.xml"/><Relationship Id="rId100" Type="http://schemas.openxmlformats.org/officeDocument/2006/relationships/image" Target="../media/image1294.png"/><Relationship Id="rId8" Type="http://schemas.openxmlformats.org/officeDocument/2006/relationships/image" Target="../media/image1248.png"/><Relationship Id="rId98" Type="http://schemas.openxmlformats.org/officeDocument/2006/relationships/image" Target="../media/image1293.png"/><Relationship Id="rId121" Type="http://schemas.openxmlformats.org/officeDocument/2006/relationships/customXml" Target="../ink/ink1332.xml"/><Relationship Id="rId142" Type="http://schemas.openxmlformats.org/officeDocument/2006/relationships/image" Target="../media/image1315.png"/><Relationship Id="rId163" Type="http://schemas.openxmlformats.org/officeDocument/2006/relationships/customXml" Target="../ink/ink1353.xml"/><Relationship Id="rId184" Type="http://schemas.openxmlformats.org/officeDocument/2006/relationships/image" Target="../media/image1336.png"/><Relationship Id="rId219" Type="http://schemas.openxmlformats.org/officeDocument/2006/relationships/customXml" Target="../ink/ink1381.xml"/><Relationship Id="rId230" Type="http://schemas.openxmlformats.org/officeDocument/2006/relationships/image" Target="../media/image1359.png"/><Relationship Id="rId251" Type="http://schemas.openxmlformats.org/officeDocument/2006/relationships/customXml" Target="../ink/ink1397.xml"/><Relationship Id="rId25" Type="http://schemas.openxmlformats.org/officeDocument/2006/relationships/customXml" Target="../ink/ink1284.xml"/><Relationship Id="rId46" Type="http://schemas.openxmlformats.org/officeDocument/2006/relationships/image" Target="../media/image1267.png"/><Relationship Id="rId67" Type="http://schemas.openxmlformats.org/officeDocument/2006/relationships/customXml" Target="../ink/ink1305.xml"/><Relationship Id="rId88" Type="http://schemas.openxmlformats.org/officeDocument/2006/relationships/image" Target="../media/image1288.png"/><Relationship Id="rId111" Type="http://schemas.openxmlformats.org/officeDocument/2006/relationships/customXml" Target="../ink/ink1327.xml"/><Relationship Id="rId132" Type="http://schemas.openxmlformats.org/officeDocument/2006/relationships/image" Target="../media/image1310.png"/><Relationship Id="rId153" Type="http://schemas.openxmlformats.org/officeDocument/2006/relationships/customXml" Target="../ink/ink1348.xml"/><Relationship Id="rId174" Type="http://schemas.openxmlformats.org/officeDocument/2006/relationships/image" Target="../media/image1331.png"/><Relationship Id="rId195" Type="http://schemas.openxmlformats.org/officeDocument/2006/relationships/customXml" Target="../ink/ink1369.xml"/><Relationship Id="rId209" Type="http://schemas.openxmlformats.org/officeDocument/2006/relationships/customXml" Target="../ink/ink1376.xml"/><Relationship Id="rId220" Type="http://schemas.openxmlformats.org/officeDocument/2006/relationships/image" Target="../media/image1354.png"/><Relationship Id="rId241" Type="http://schemas.openxmlformats.org/officeDocument/2006/relationships/customXml" Target="../ink/ink1392.xml"/><Relationship Id="rId15" Type="http://schemas.openxmlformats.org/officeDocument/2006/relationships/customXml" Target="../ink/ink1279.xml"/><Relationship Id="rId36" Type="http://schemas.openxmlformats.org/officeDocument/2006/relationships/image" Target="../media/image1262.png"/><Relationship Id="rId57" Type="http://schemas.openxmlformats.org/officeDocument/2006/relationships/customXml" Target="../ink/ink1300.xml"/><Relationship Id="rId78" Type="http://schemas.openxmlformats.org/officeDocument/2006/relationships/image" Target="../media/image1283.png"/><Relationship Id="rId99" Type="http://schemas.openxmlformats.org/officeDocument/2006/relationships/customXml" Target="../ink/ink1321.xml"/><Relationship Id="rId101" Type="http://schemas.openxmlformats.org/officeDocument/2006/relationships/customXml" Target="../ink/ink1322.xml"/><Relationship Id="rId122" Type="http://schemas.openxmlformats.org/officeDocument/2006/relationships/image" Target="../media/image1305.png"/><Relationship Id="rId143" Type="http://schemas.openxmlformats.org/officeDocument/2006/relationships/customXml" Target="../ink/ink1343.xml"/><Relationship Id="rId164" Type="http://schemas.openxmlformats.org/officeDocument/2006/relationships/image" Target="../media/image1326.png"/><Relationship Id="rId185" Type="http://schemas.openxmlformats.org/officeDocument/2006/relationships/customXml" Target="../ink/ink1364.xml"/><Relationship Id="rId9" Type="http://schemas.openxmlformats.org/officeDocument/2006/relationships/customXml" Target="../ink/ink1276.xml"/><Relationship Id="rId210" Type="http://schemas.openxmlformats.org/officeDocument/2006/relationships/image" Target="../media/image1349.png"/><Relationship Id="rId26" Type="http://schemas.openxmlformats.org/officeDocument/2006/relationships/image" Target="../media/image1257.png"/><Relationship Id="rId231" Type="http://schemas.openxmlformats.org/officeDocument/2006/relationships/customXml" Target="../ink/ink1387.xml"/><Relationship Id="rId252" Type="http://schemas.openxmlformats.org/officeDocument/2006/relationships/image" Target="../media/image1370.png"/><Relationship Id="rId47" Type="http://schemas.openxmlformats.org/officeDocument/2006/relationships/customXml" Target="../ink/ink1295.xml"/><Relationship Id="rId68" Type="http://schemas.openxmlformats.org/officeDocument/2006/relationships/image" Target="../media/image1278.png"/><Relationship Id="rId89" Type="http://schemas.openxmlformats.org/officeDocument/2006/relationships/customXml" Target="../ink/ink1316.xml"/><Relationship Id="rId112" Type="http://schemas.openxmlformats.org/officeDocument/2006/relationships/image" Target="../media/image1300.png"/><Relationship Id="rId133" Type="http://schemas.openxmlformats.org/officeDocument/2006/relationships/customXml" Target="../ink/ink1338.xml"/><Relationship Id="rId154" Type="http://schemas.openxmlformats.org/officeDocument/2006/relationships/image" Target="../media/image1321.png"/><Relationship Id="rId175" Type="http://schemas.openxmlformats.org/officeDocument/2006/relationships/customXml" Target="../ink/ink1359.xml"/><Relationship Id="rId196" Type="http://schemas.openxmlformats.org/officeDocument/2006/relationships/image" Target="../media/image1342.png"/><Relationship Id="rId200" Type="http://schemas.openxmlformats.org/officeDocument/2006/relationships/image" Target="../media/image1344.png"/><Relationship Id="rId16" Type="http://schemas.openxmlformats.org/officeDocument/2006/relationships/image" Target="../media/image1252.png"/><Relationship Id="rId221" Type="http://schemas.openxmlformats.org/officeDocument/2006/relationships/customXml" Target="../ink/ink1382.xml"/><Relationship Id="rId242" Type="http://schemas.openxmlformats.org/officeDocument/2006/relationships/image" Target="../media/image1365.png"/><Relationship Id="rId37" Type="http://schemas.openxmlformats.org/officeDocument/2006/relationships/customXml" Target="../ink/ink1290.xml"/><Relationship Id="rId58" Type="http://schemas.openxmlformats.org/officeDocument/2006/relationships/image" Target="../media/image1273.png"/><Relationship Id="rId79" Type="http://schemas.openxmlformats.org/officeDocument/2006/relationships/customXml" Target="../ink/ink1311.xml"/><Relationship Id="rId102" Type="http://schemas.openxmlformats.org/officeDocument/2006/relationships/image" Target="../media/image1295.png"/><Relationship Id="rId123" Type="http://schemas.openxmlformats.org/officeDocument/2006/relationships/customXml" Target="../ink/ink1333.xml"/><Relationship Id="rId144" Type="http://schemas.openxmlformats.org/officeDocument/2006/relationships/image" Target="../media/image1316.png"/><Relationship Id="rId90" Type="http://schemas.openxmlformats.org/officeDocument/2006/relationships/image" Target="../media/image1289.png"/><Relationship Id="rId165" Type="http://schemas.openxmlformats.org/officeDocument/2006/relationships/customXml" Target="../ink/ink1354.xml"/><Relationship Id="rId186" Type="http://schemas.openxmlformats.org/officeDocument/2006/relationships/image" Target="../media/image1337.png"/><Relationship Id="rId211" Type="http://schemas.openxmlformats.org/officeDocument/2006/relationships/customXml" Target="../ink/ink1377.xml"/><Relationship Id="rId232" Type="http://schemas.openxmlformats.org/officeDocument/2006/relationships/image" Target="../media/image1360.png"/><Relationship Id="rId253" Type="http://schemas.openxmlformats.org/officeDocument/2006/relationships/customXml" Target="../ink/ink1398.xml"/><Relationship Id="rId27" Type="http://schemas.openxmlformats.org/officeDocument/2006/relationships/customXml" Target="../ink/ink1285.xml"/><Relationship Id="rId48" Type="http://schemas.openxmlformats.org/officeDocument/2006/relationships/image" Target="../media/image1268.png"/><Relationship Id="rId69" Type="http://schemas.openxmlformats.org/officeDocument/2006/relationships/customXml" Target="../ink/ink1306.xml"/><Relationship Id="rId113" Type="http://schemas.openxmlformats.org/officeDocument/2006/relationships/customXml" Target="../ink/ink1328.xml"/><Relationship Id="rId134" Type="http://schemas.openxmlformats.org/officeDocument/2006/relationships/image" Target="../media/image1311.png"/><Relationship Id="rId80" Type="http://schemas.openxmlformats.org/officeDocument/2006/relationships/image" Target="../media/image1284.png"/><Relationship Id="rId155" Type="http://schemas.openxmlformats.org/officeDocument/2006/relationships/customXml" Target="../ink/ink1349.xml"/><Relationship Id="rId176" Type="http://schemas.openxmlformats.org/officeDocument/2006/relationships/image" Target="../media/image1332.png"/><Relationship Id="rId197" Type="http://schemas.openxmlformats.org/officeDocument/2006/relationships/customXml" Target="../ink/ink1370.xml"/><Relationship Id="rId201" Type="http://schemas.openxmlformats.org/officeDocument/2006/relationships/customXml" Target="../ink/ink1372.xml"/><Relationship Id="rId222" Type="http://schemas.openxmlformats.org/officeDocument/2006/relationships/image" Target="../media/image1355.png"/><Relationship Id="rId243" Type="http://schemas.openxmlformats.org/officeDocument/2006/relationships/customXml" Target="../ink/ink1393.xml"/><Relationship Id="rId17" Type="http://schemas.openxmlformats.org/officeDocument/2006/relationships/customXml" Target="../ink/ink1280.xml"/><Relationship Id="rId38" Type="http://schemas.openxmlformats.org/officeDocument/2006/relationships/image" Target="../media/image1263.png"/><Relationship Id="rId59" Type="http://schemas.openxmlformats.org/officeDocument/2006/relationships/customXml" Target="../ink/ink1301.xml"/><Relationship Id="rId103" Type="http://schemas.openxmlformats.org/officeDocument/2006/relationships/customXml" Target="../ink/ink1323.xml"/><Relationship Id="rId124" Type="http://schemas.openxmlformats.org/officeDocument/2006/relationships/image" Target="../media/image1306.png"/><Relationship Id="rId70" Type="http://schemas.openxmlformats.org/officeDocument/2006/relationships/image" Target="../media/image1279.png"/><Relationship Id="rId91" Type="http://schemas.openxmlformats.org/officeDocument/2006/relationships/customXml" Target="../ink/ink1317.xml"/><Relationship Id="rId145" Type="http://schemas.openxmlformats.org/officeDocument/2006/relationships/customXml" Target="../ink/ink1344.xml"/><Relationship Id="rId166" Type="http://schemas.openxmlformats.org/officeDocument/2006/relationships/image" Target="../media/image1327.png"/><Relationship Id="rId187" Type="http://schemas.openxmlformats.org/officeDocument/2006/relationships/customXml" Target="../ink/ink136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50.png"/><Relationship Id="rId233" Type="http://schemas.openxmlformats.org/officeDocument/2006/relationships/customXml" Target="../ink/ink1388.xml"/><Relationship Id="rId254" Type="http://schemas.openxmlformats.org/officeDocument/2006/relationships/image" Target="../media/image1371.png"/><Relationship Id="rId28" Type="http://schemas.openxmlformats.org/officeDocument/2006/relationships/image" Target="../media/image1258.png"/><Relationship Id="rId49" Type="http://schemas.openxmlformats.org/officeDocument/2006/relationships/customXml" Target="../ink/ink1296.xml"/><Relationship Id="rId114" Type="http://schemas.openxmlformats.org/officeDocument/2006/relationships/image" Target="../media/image1301.png"/><Relationship Id="rId60" Type="http://schemas.openxmlformats.org/officeDocument/2006/relationships/image" Target="../media/image1274.png"/><Relationship Id="rId81" Type="http://schemas.openxmlformats.org/officeDocument/2006/relationships/customXml" Target="../ink/ink1312.xml"/><Relationship Id="rId135" Type="http://schemas.openxmlformats.org/officeDocument/2006/relationships/customXml" Target="../ink/ink1339.xml"/><Relationship Id="rId156" Type="http://schemas.openxmlformats.org/officeDocument/2006/relationships/image" Target="../media/image1322.png"/><Relationship Id="rId177" Type="http://schemas.openxmlformats.org/officeDocument/2006/relationships/customXml" Target="../ink/ink1360.xml"/><Relationship Id="rId198" Type="http://schemas.openxmlformats.org/officeDocument/2006/relationships/image" Target="../media/image1343.png"/><Relationship Id="rId202" Type="http://schemas.openxmlformats.org/officeDocument/2006/relationships/image" Target="../media/image1345.png"/><Relationship Id="rId223" Type="http://schemas.openxmlformats.org/officeDocument/2006/relationships/customXml" Target="../ink/ink1383.xml"/><Relationship Id="rId244" Type="http://schemas.openxmlformats.org/officeDocument/2006/relationships/image" Target="../media/image1366.png"/><Relationship Id="rId18" Type="http://schemas.openxmlformats.org/officeDocument/2006/relationships/image" Target="../media/image1253.png"/><Relationship Id="rId39" Type="http://schemas.openxmlformats.org/officeDocument/2006/relationships/customXml" Target="../ink/ink1291.xml"/><Relationship Id="rId50" Type="http://schemas.openxmlformats.org/officeDocument/2006/relationships/image" Target="../media/image1269.png"/><Relationship Id="rId104" Type="http://schemas.openxmlformats.org/officeDocument/2006/relationships/image" Target="../media/image1296.png"/><Relationship Id="rId125" Type="http://schemas.openxmlformats.org/officeDocument/2006/relationships/customXml" Target="../ink/ink1334.xml"/><Relationship Id="rId146" Type="http://schemas.openxmlformats.org/officeDocument/2006/relationships/image" Target="../media/image1317.png"/><Relationship Id="rId167" Type="http://schemas.openxmlformats.org/officeDocument/2006/relationships/customXml" Target="../ink/ink1355.xml"/><Relationship Id="rId188" Type="http://schemas.openxmlformats.org/officeDocument/2006/relationships/image" Target="../media/image1338.png"/><Relationship Id="rId71" Type="http://schemas.openxmlformats.org/officeDocument/2006/relationships/customXml" Target="../ink/ink1307.xml"/><Relationship Id="rId92" Type="http://schemas.openxmlformats.org/officeDocument/2006/relationships/image" Target="../media/image1290.png"/><Relationship Id="rId213" Type="http://schemas.openxmlformats.org/officeDocument/2006/relationships/customXml" Target="../ink/ink1378.xml"/><Relationship Id="rId234" Type="http://schemas.openxmlformats.org/officeDocument/2006/relationships/image" Target="../media/image1361.png"/><Relationship Id="rId2" Type="http://schemas.openxmlformats.org/officeDocument/2006/relationships/image" Target="../media/image1246.png"/><Relationship Id="rId29" Type="http://schemas.openxmlformats.org/officeDocument/2006/relationships/customXml" Target="../ink/ink1286.xml"/><Relationship Id="rId255" Type="http://schemas.openxmlformats.org/officeDocument/2006/relationships/customXml" Target="../ink/ink1399.xml"/><Relationship Id="rId40" Type="http://schemas.openxmlformats.org/officeDocument/2006/relationships/image" Target="../media/image1264.png"/><Relationship Id="rId115" Type="http://schemas.openxmlformats.org/officeDocument/2006/relationships/customXml" Target="../ink/ink1329.xml"/><Relationship Id="rId136" Type="http://schemas.openxmlformats.org/officeDocument/2006/relationships/image" Target="../media/image1312.png"/><Relationship Id="rId157" Type="http://schemas.openxmlformats.org/officeDocument/2006/relationships/customXml" Target="../ink/ink1350.xml"/><Relationship Id="rId178" Type="http://schemas.openxmlformats.org/officeDocument/2006/relationships/image" Target="../media/image1333.png"/><Relationship Id="rId61" Type="http://schemas.openxmlformats.org/officeDocument/2006/relationships/customXml" Target="../ink/ink1302.xml"/><Relationship Id="rId82" Type="http://schemas.openxmlformats.org/officeDocument/2006/relationships/image" Target="../media/image1285.png"/><Relationship Id="rId199" Type="http://schemas.openxmlformats.org/officeDocument/2006/relationships/customXml" Target="../ink/ink1371.xml"/><Relationship Id="rId203" Type="http://schemas.openxmlformats.org/officeDocument/2006/relationships/customXml" Target="../ink/ink1373.xml"/><Relationship Id="rId19" Type="http://schemas.openxmlformats.org/officeDocument/2006/relationships/customXml" Target="../ink/ink1281.xml"/><Relationship Id="rId224" Type="http://schemas.openxmlformats.org/officeDocument/2006/relationships/image" Target="../media/image1356.png"/><Relationship Id="rId245" Type="http://schemas.openxmlformats.org/officeDocument/2006/relationships/customXml" Target="../ink/ink1394.xml"/><Relationship Id="rId30" Type="http://schemas.openxmlformats.org/officeDocument/2006/relationships/image" Target="../media/image1259.png"/><Relationship Id="rId105" Type="http://schemas.openxmlformats.org/officeDocument/2006/relationships/customXml" Target="../ink/ink1324.xml"/><Relationship Id="rId126" Type="http://schemas.openxmlformats.org/officeDocument/2006/relationships/image" Target="../media/image1307.png"/><Relationship Id="rId147" Type="http://schemas.openxmlformats.org/officeDocument/2006/relationships/customXml" Target="../ink/ink1345.xml"/><Relationship Id="rId168" Type="http://schemas.openxmlformats.org/officeDocument/2006/relationships/image" Target="../media/image1328.png"/><Relationship Id="rId51" Type="http://schemas.openxmlformats.org/officeDocument/2006/relationships/customXml" Target="../ink/ink1297.xml"/><Relationship Id="rId72" Type="http://schemas.openxmlformats.org/officeDocument/2006/relationships/image" Target="../media/image1280.png"/><Relationship Id="rId93" Type="http://schemas.openxmlformats.org/officeDocument/2006/relationships/customXml" Target="../ink/ink1318.xml"/><Relationship Id="rId189" Type="http://schemas.openxmlformats.org/officeDocument/2006/relationships/customXml" Target="../ink/ink1366.xml"/><Relationship Id="rId3" Type="http://schemas.openxmlformats.org/officeDocument/2006/relationships/customXml" Target="../ink/ink1273.xml"/><Relationship Id="rId214" Type="http://schemas.openxmlformats.org/officeDocument/2006/relationships/image" Target="../media/image1351.png"/><Relationship Id="rId235" Type="http://schemas.openxmlformats.org/officeDocument/2006/relationships/customXml" Target="../ink/ink1389.xml"/><Relationship Id="rId256" Type="http://schemas.openxmlformats.org/officeDocument/2006/relationships/image" Target="../media/image1372.png"/><Relationship Id="rId116" Type="http://schemas.openxmlformats.org/officeDocument/2006/relationships/image" Target="../media/image1302.png"/><Relationship Id="rId137" Type="http://schemas.openxmlformats.org/officeDocument/2006/relationships/customXml" Target="../ink/ink1340.xml"/><Relationship Id="rId158" Type="http://schemas.openxmlformats.org/officeDocument/2006/relationships/image" Target="../media/image1323.png"/><Relationship Id="rId20" Type="http://schemas.openxmlformats.org/officeDocument/2006/relationships/image" Target="../media/image1254.png"/><Relationship Id="rId41" Type="http://schemas.openxmlformats.org/officeDocument/2006/relationships/customXml" Target="../ink/ink1292.xml"/><Relationship Id="rId62" Type="http://schemas.openxmlformats.org/officeDocument/2006/relationships/image" Target="../media/image1275.png"/><Relationship Id="rId83" Type="http://schemas.openxmlformats.org/officeDocument/2006/relationships/customXml" Target="../ink/ink1313.xml"/><Relationship Id="rId179" Type="http://schemas.openxmlformats.org/officeDocument/2006/relationships/customXml" Target="../ink/ink1361.xml"/><Relationship Id="rId190" Type="http://schemas.openxmlformats.org/officeDocument/2006/relationships/image" Target="../media/image1339.png"/><Relationship Id="rId204" Type="http://schemas.openxmlformats.org/officeDocument/2006/relationships/image" Target="../media/image1346.png"/><Relationship Id="rId225" Type="http://schemas.openxmlformats.org/officeDocument/2006/relationships/customXml" Target="../ink/ink1384.xml"/><Relationship Id="rId246" Type="http://schemas.openxmlformats.org/officeDocument/2006/relationships/image" Target="../media/image1367.png"/><Relationship Id="rId106" Type="http://schemas.openxmlformats.org/officeDocument/2006/relationships/image" Target="../media/image1297.png"/><Relationship Id="rId127" Type="http://schemas.openxmlformats.org/officeDocument/2006/relationships/customXml" Target="../ink/ink1335.xml"/><Relationship Id="rId10" Type="http://schemas.openxmlformats.org/officeDocument/2006/relationships/image" Target="../media/image1249.png"/><Relationship Id="rId31" Type="http://schemas.openxmlformats.org/officeDocument/2006/relationships/customXml" Target="../ink/ink1287.xml"/><Relationship Id="rId52" Type="http://schemas.openxmlformats.org/officeDocument/2006/relationships/image" Target="../media/image1270.png"/><Relationship Id="rId73" Type="http://schemas.openxmlformats.org/officeDocument/2006/relationships/customXml" Target="../ink/ink1308.xml"/><Relationship Id="rId94" Type="http://schemas.openxmlformats.org/officeDocument/2006/relationships/image" Target="../media/image1291.png"/><Relationship Id="rId148" Type="http://schemas.openxmlformats.org/officeDocument/2006/relationships/image" Target="../media/image1318.png"/><Relationship Id="rId169" Type="http://schemas.openxmlformats.org/officeDocument/2006/relationships/customXml" Target="../ink/ink1356.xml"/><Relationship Id="rId4" Type="http://schemas.openxmlformats.org/officeDocument/2006/relationships/image" Target="../media/image1247.png"/><Relationship Id="rId180" Type="http://schemas.openxmlformats.org/officeDocument/2006/relationships/image" Target="../media/image1334.png"/><Relationship Id="rId215" Type="http://schemas.openxmlformats.org/officeDocument/2006/relationships/customXml" Target="../ink/ink1379.xml"/><Relationship Id="rId236" Type="http://schemas.openxmlformats.org/officeDocument/2006/relationships/image" Target="../media/image136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5.xml"/><Relationship Id="rId18" Type="http://schemas.openxmlformats.org/officeDocument/2006/relationships/image" Target="../media/image1381.png"/><Relationship Id="rId26" Type="http://schemas.openxmlformats.org/officeDocument/2006/relationships/image" Target="../media/image1385.png"/><Relationship Id="rId39" Type="http://schemas.openxmlformats.org/officeDocument/2006/relationships/customXml" Target="../ink/ink1418.xml"/><Relationship Id="rId21" Type="http://schemas.openxmlformats.org/officeDocument/2006/relationships/customXml" Target="../ink/ink1409.xml"/><Relationship Id="rId34" Type="http://schemas.openxmlformats.org/officeDocument/2006/relationships/image" Target="../media/image971.png"/><Relationship Id="rId42" Type="http://schemas.openxmlformats.org/officeDocument/2006/relationships/image" Target="../media/image1392.png"/><Relationship Id="rId47" Type="http://schemas.openxmlformats.org/officeDocument/2006/relationships/customXml" Target="../ink/ink1422.xml"/><Relationship Id="rId50" Type="http://schemas.openxmlformats.org/officeDocument/2006/relationships/image" Target="../media/image1396.png"/><Relationship Id="rId7" Type="http://schemas.openxmlformats.org/officeDocument/2006/relationships/customXml" Target="../ink/ink1402.xml"/><Relationship Id="rId2" Type="http://schemas.openxmlformats.org/officeDocument/2006/relationships/image" Target="../media/image1373.png"/><Relationship Id="rId16" Type="http://schemas.openxmlformats.org/officeDocument/2006/relationships/image" Target="../media/image1380.png"/><Relationship Id="rId29" Type="http://schemas.openxmlformats.org/officeDocument/2006/relationships/customXml" Target="../ink/ink1413.xml"/><Relationship Id="rId11" Type="http://schemas.openxmlformats.org/officeDocument/2006/relationships/customXml" Target="../ink/ink1404.xml"/><Relationship Id="rId24" Type="http://schemas.openxmlformats.org/officeDocument/2006/relationships/image" Target="../media/image1384.png"/><Relationship Id="rId32" Type="http://schemas.openxmlformats.org/officeDocument/2006/relationships/image" Target="../media/image1388.png"/><Relationship Id="rId37" Type="http://schemas.openxmlformats.org/officeDocument/2006/relationships/customXml" Target="../ink/ink1417.xml"/><Relationship Id="rId40" Type="http://schemas.openxmlformats.org/officeDocument/2006/relationships/image" Target="../media/image1391.png"/><Relationship Id="rId45" Type="http://schemas.openxmlformats.org/officeDocument/2006/relationships/customXml" Target="../ink/ink1421.xml"/><Relationship Id="rId5" Type="http://schemas.openxmlformats.org/officeDocument/2006/relationships/customXml" Target="../ink/ink1401.xml"/><Relationship Id="rId15" Type="http://schemas.openxmlformats.org/officeDocument/2006/relationships/customXml" Target="../ink/ink1406.xml"/><Relationship Id="rId23" Type="http://schemas.openxmlformats.org/officeDocument/2006/relationships/customXml" Target="../ink/ink1410.xml"/><Relationship Id="rId28" Type="http://schemas.openxmlformats.org/officeDocument/2006/relationships/image" Target="../media/image1386.png"/><Relationship Id="rId36" Type="http://schemas.openxmlformats.org/officeDocument/2006/relationships/image" Target="../media/image1389.png"/><Relationship Id="rId49" Type="http://schemas.openxmlformats.org/officeDocument/2006/relationships/customXml" Target="../ink/ink1423.xml"/><Relationship Id="rId10" Type="http://schemas.openxmlformats.org/officeDocument/2006/relationships/image" Target="../media/image1377.png"/><Relationship Id="rId19" Type="http://schemas.openxmlformats.org/officeDocument/2006/relationships/customXml" Target="../ink/ink1408.xml"/><Relationship Id="rId31" Type="http://schemas.openxmlformats.org/officeDocument/2006/relationships/customXml" Target="../ink/ink1414.xml"/><Relationship Id="rId44" Type="http://schemas.openxmlformats.org/officeDocument/2006/relationships/image" Target="../media/image1393.png"/><Relationship Id="rId4" Type="http://schemas.openxmlformats.org/officeDocument/2006/relationships/image" Target="../media/image1374.png"/><Relationship Id="rId9" Type="http://schemas.openxmlformats.org/officeDocument/2006/relationships/customXml" Target="../ink/ink1403.xml"/><Relationship Id="rId14" Type="http://schemas.openxmlformats.org/officeDocument/2006/relationships/image" Target="../media/image1379.png"/><Relationship Id="rId22" Type="http://schemas.openxmlformats.org/officeDocument/2006/relationships/image" Target="../media/image1383.png"/><Relationship Id="rId27" Type="http://schemas.openxmlformats.org/officeDocument/2006/relationships/customXml" Target="../ink/ink1412.xml"/><Relationship Id="rId30" Type="http://schemas.openxmlformats.org/officeDocument/2006/relationships/image" Target="../media/image1387.png"/><Relationship Id="rId35" Type="http://schemas.openxmlformats.org/officeDocument/2006/relationships/customXml" Target="../ink/ink1416.xml"/><Relationship Id="rId43" Type="http://schemas.openxmlformats.org/officeDocument/2006/relationships/customXml" Target="../ink/ink1420.xml"/><Relationship Id="rId48" Type="http://schemas.openxmlformats.org/officeDocument/2006/relationships/image" Target="../media/image1395.png"/><Relationship Id="rId8" Type="http://schemas.openxmlformats.org/officeDocument/2006/relationships/image" Target="../media/image1376.png"/><Relationship Id="rId3" Type="http://schemas.openxmlformats.org/officeDocument/2006/relationships/customXml" Target="../ink/ink1400.xml"/><Relationship Id="rId12" Type="http://schemas.openxmlformats.org/officeDocument/2006/relationships/image" Target="../media/image1378.png"/><Relationship Id="rId17" Type="http://schemas.openxmlformats.org/officeDocument/2006/relationships/customXml" Target="../ink/ink1407.xml"/><Relationship Id="rId25" Type="http://schemas.openxmlformats.org/officeDocument/2006/relationships/customXml" Target="../ink/ink1411.xml"/><Relationship Id="rId33" Type="http://schemas.openxmlformats.org/officeDocument/2006/relationships/customXml" Target="../ink/ink1415.xml"/><Relationship Id="rId38" Type="http://schemas.openxmlformats.org/officeDocument/2006/relationships/image" Target="../media/image1390.png"/><Relationship Id="rId46" Type="http://schemas.openxmlformats.org/officeDocument/2006/relationships/image" Target="../media/image1394.png"/><Relationship Id="rId20" Type="http://schemas.openxmlformats.org/officeDocument/2006/relationships/image" Target="../media/image1382.png"/><Relationship Id="rId41" Type="http://schemas.openxmlformats.org/officeDocument/2006/relationships/customXml" Target="../ink/ink14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13" Type="http://schemas.openxmlformats.org/officeDocument/2006/relationships/customXml" Target="../ink/ink1429.xml"/><Relationship Id="rId18" Type="http://schemas.openxmlformats.org/officeDocument/2006/relationships/image" Target="../media/image1405.png"/><Relationship Id="rId3" Type="http://schemas.openxmlformats.org/officeDocument/2006/relationships/customXml" Target="../ink/ink1424.xml"/><Relationship Id="rId7" Type="http://schemas.openxmlformats.org/officeDocument/2006/relationships/customXml" Target="../ink/ink1426.xml"/><Relationship Id="rId12" Type="http://schemas.openxmlformats.org/officeDocument/2006/relationships/image" Target="../media/image1402.png"/><Relationship Id="rId17" Type="http://schemas.openxmlformats.org/officeDocument/2006/relationships/customXml" Target="../ink/ink1431.xml"/><Relationship Id="rId2" Type="http://schemas.openxmlformats.org/officeDocument/2006/relationships/image" Target="../media/image1397.png"/><Relationship Id="rId16" Type="http://schemas.openxmlformats.org/officeDocument/2006/relationships/image" Target="../media/image14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9.png"/><Relationship Id="rId11" Type="http://schemas.openxmlformats.org/officeDocument/2006/relationships/customXml" Target="../ink/ink1428.xml"/><Relationship Id="rId5" Type="http://schemas.openxmlformats.org/officeDocument/2006/relationships/customXml" Target="../ink/ink1425.xml"/><Relationship Id="rId15" Type="http://schemas.openxmlformats.org/officeDocument/2006/relationships/customXml" Target="../ink/ink1430.xml"/><Relationship Id="rId10" Type="http://schemas.openxmlformats.org/officeDocument/2006/relationships/image" Target="../media/image1401.png"/><Relationship Id="rId4" Type="http://schemas.openxmlformats.org/officeDocument/2006/relationships/image" Target="../media/image1398.png"/><Relationship Id="rId9" Type="http://schemas.openxmlformats.org/officeDocument/2006/relationships/customXml" Target="../ink/ink1427.xml"/><Relationship Id="rId14" Type="http://schemas.openxmlformats.org/officeDocument/2006/relationships/image" Target="../media/image140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9.xml"/><Relationship Id="rId671" Type="http://schemas.openxmlformats.org/officeDocument/2006/relationships/customXml" Target="../ink/ink1768.xml"/><Relationship Id="rId769" Type="http://schemas.openxmlformats.org/officeDocument/2006/relationships/image" Target="../media/image1781.png"/><Relationship Id="rId21" Type="http://schemas.openxmlformats.org/officeDocument/2006/relationships/customXml" Target="../ink/ink1441.xml"/><Relationship Id="rId324" Type="http://schemas.openxmlformats.org/officeDocument/2006/relationships/customXml" Target="../ink/ink1594.xml"/><Relationship Id="rId531" Type="http://schemas.openxmlformats.org/officeDocument/2006/relationships/image" Target="../media/image1664.png"/><Relationship Id="rId629" Type="http://schemas.openxmlformats.org/officeDocument/2006/relationships/customXml" Target="../ink/ink1747.xml"/><Relationship Id="rId170" Type="http://schemas.openxmlformats.org/officeDocument/2006/relationships/customXml" Target="../ink/ink1516.xml"/><Relationship Id="rId268" Type="http://schemas.openxmlformats.org/officeDocument/2006/relationships/customXml" Target="../ink/ink1566.xml"/><Relationship Id="rId475" Type="http://schemas.openxmlformats.org/officeDocument/2006/relationships/image" Target="../media/image1636.png"/><Relationship Id="rId682" Type="http://schemas.openxmlformats.org/officeDocument/2006/relationships/image" Target="../media/image1738.png"/><Relationship Id="rId32" Type="http://schemas.openxmlformats.org/officeDocument/2006/relationships/image" Target="../media/image1420.png"/><Relationship Id="rId128" Type="http://schemas.openxmlformats.org/officeDocument/2006/relationships/image" Target="../media/image1466.png"/><Relationship Id="rId335" Type="http://schemas.openxmlformats.org/officeDocument/2006/relationships/image" Target="../media/image1566.png"/><Relationship Id="rId542" Type="http://schemas.openxmlformats.org/officeDocument/2006/relationships/customXml" Target="../ink/ink1703.xml"/><Relationship Id="rId181" Type="http://schemas.openxmlformats.org/officeDocument/2006/relationships/image" Target="../media/image1491.png"/><Relationship Id="rId402" Type="http://schemas.openxmlformats.org/officeDocument/2006/relationships/customXml" Target="../ink/ink1633.xml"/><Relationship Id="rId279" Type="http://schemas.openxmlformats.org/officeDocument/2006/relationships/image" Target="../media/image1538.png"/><Relationship Id="rId486" Type="http://schemas.openxmlformats.org/officeDocument/2006/relationships/customXml" Target="../ink/ink1675.xml"/><Relationship Id="rId693" Type="http://schemas.openxmlformats.org/officeDocument/2006/relationships/customXml" Target="../ink/ink1779.xml"/><Relationship Id="rId707" Type="http://schemas.openxmlformats.org/officeDocument/2006/relationships/customXml" Target="../ink/ink1786.xml"/><Relationship Id="rId43" Type="http://schemas.openxmlformats.org/officeDocument/2006/relationships/customXml" Target="../ink/ink1452.xml"/><Relationship Id="rId139" Type="http://schemas.openxmlformats.org/officeDocument/2006/relationships/customXml" Target="../ink/ink1500.xml"/><Relationship Id="rId346" Type="http://schemas.openxmlformats.org/officeDocument/2006/relationships/customXml" Target="../ink/ink1605.xml"/><Relationship Id="rId553" Type="http://schemas.openxmlformats.org/officeDocument/2006/relationships/image" Target="../media/image1674.png"/><Relationship Id="rId760" Type="http://schemas.openxmlformats.org/officeDocument/2006/relationships/customXml" Target="../ink/ink1813.xml"/><Relationship Id="rId192" Type="http://schemas.openxmlformats.org/officeDocument/2006/relationships/customXml" Target="../ink/ink1527.xml"/><Relationship Id="rId206" Type="http://schemas.openxmlformats.org/officeDocument/2006/relationships/image" Target="../media/image1503.png"/><Relationship Id="rId413" Type="http://schemas.openxmlformats.org/officeDocument/2006/relationships/image" Target="../media/image1605.png"/><Relationship Id="rId497" Type="http://schemas.openxmlformats.org/officeDocument/2006/relationships/image" Target="../media/image1647.png"/><Relationship Id="rId620" Type="http://schemas.openxmlformats.org/officeDocument/2006/relationships/image" Target="../media/image1707.png"/><Relationship Id="rId718" Type="http://schemas.openxmlformats.org/officeDocument/2006/relationships/image" Target="../media/image1756.png"/><Relationship Id="rId357" Type="http://schemas.openxmlformats.org/officeDocument/2006/relationships/image" Target="../media/image1577.png"/><Relationship Id="rId54" Type="http://schemas.openxmlformats.org/officeDocument/2006/relationships/image" Target="../media/image1431.png"/><Relationship Id="rId217" Type="http://schemas.openxmlformats.org/officeDocument/2006/relationships/customXml" Target="../ink/ink1540.xml"/><Relationship Id="rId564" Type="http://schemas.openxmlformats.org/officeDocument/2006/relationships/customXml" Target="../ink/ink1714.xml"/><Relationship Id="rId771" Type="http://schemas.openxmlformats.org/officeDocument/2006/relationships/image" Target="../media/image1782.png"/><Relationship Id="rId424" Type="http://schemas.openxmlformats.org/officeDocument/2006/relationships/customXml" Target="../ink/ink1644.xml"/><Relationship Id="rId631" Type="http://schemas.openxmlformats.org/officeDocument/2006/relationships/customXml" Target="../ink/ink1748.xml"/><Relationship Id="rId729" Type="http://schemas.openxmlformats.org/officeDocument/2006/relationships/image" Target="../media/image1761.png"/><Relationship Id="rId270" Type="http://schemas.openxmlformats.org/officeDocument/2006/relationships/customXml" Target="../ink/ink1567.xml"/><Relationship Id="rId65" Type="http://schemas.openxmlformats.org/officeDocument/2006/relationships/customXml" Target="../ink/ink1463.xml"/><Relationship Id="rId130" Type="http://schemas.openxmlformats.org/officeDocument/2006/relationships/image" Target="../media/image1467.png"/><Relationship Id="rId368" Type="http://schemas.openxmlformats.org/officeDocument/2006/relationships/customXml" Target="../ink/ink1616.xml"/><Relationship Id="rId575" Type="http://schemas.openxmlformats.org/officeDocument/2006/relationships/customXml" Target="../ink/ink1720.xml"/><Relationship Id="rId782" Type="http://schemas.openxmlformats.org/officeDocument/2006/relationships/customXml" Target="../ink/ink1824.xml"/><Relationship Id="rId228" Type="http://schemas.openxmlformats.org/officeDocument/2006/relationships/image" Target="../media/image1514.png"/><Relationship Id="rId435" Type="http://schemas.openxmlformats.org/officeDocument/2006/relationships/image" Target="../media/image1616.png"/><Relationship Id="rId642" Type="http://schemas.openxmlformats.org/officeDocument/2006/relationships/image" Target="../media/image1718.png"/><Relationship Id="rId281" Type="http://schemas.openxmlformats.org/officeDocument/2006/relationships/image" Target="../media/image1539.png"/><Relationship Id="rId502" Type="http://schemas.openxmlformats.org/officeDocument/2006/relationships/customXml" Target="../ink/ink1683.xml"/><Relationship Id="rId76" Type="http://schemas.openxmlformats.org/officeDocument/2006/relationships/image" Target="../media/image1441.png"/><Relationship Id="rId141" Type="http://schemas.openxmlformats.org/officeDocument/2006/relationships/customXml" Target="../ink/ink1501.xml"/><Relationship Id="rId379" Type="http://schemas.openxmlformats.org/officeDocument/2006/relationships/image" Target="../media/image1588.png"/><Relationship Id="rId586" Type="http://schemas.openxmlformats.org/officeDocument/2006/relationships/image" Target="../media/image1690.png"/><Relationship Id="rId793" Type="http://schemas.openxmlformats.org/officeDocument/2006/relationships/image" Target="../media/image1793.png"/><Relationship Id="rId7" Type="http://schemas.openxmlformats.org/officeDocument/2006/relationships/customXml" Target="../ink/ink1434.xml"/><Relationship Id="rId239" Type="http://schemas.openxmlformats.org/officeDocument/2006/relationships/customXml" Target="../ink/ink1551.xml"/><Relationship Id="rId446" Type="http://schemas.openxmlformats.org/officeDocument/2006/relationships/customXml" Target="../ink/ink1655.xml"/><Relationship Id="rId653" Type="http://schemas.openxmlformats.org/officeDocument/2006/relationships/customXml" Target="../ink/ink1759.xml"/><Relationship Id="rId292" Type="http://schemas.openxmlformats.org/officeDocument/2006/relationships/customXml" Target="../ink/ink1578.xml"/><Relationship Id="rId306" Type="http://schemas.openxmlformats.org/officeDocument/2006/relationships/customXml" Target="../ink/ink1585.xml"/><Relationship Id="rId87" Type="http://schemas.openxmlformats.org/officeDocument/2006/relationships/customXml" Target="../ink/ink1474.xml"/><Relationship Id="rId513" Type="http://schemas.openxmlformats.org/officeDocument/2006/relationships/image" Target="../media/image1655.png"/><Relationship Id="rId597" Type="http://schemas.openxmlformats.org/officeDocument/2006/relationships/customXml" Target="../ink/ink1731.xml"/><Relationship Id="rId720" Type="http://schemas.openxmlformats.org/officeDocument/2006/relationships/image" Target="../media/image1757.png"/><Relationship Id="rId152" Type="http://schemas.openxmlformats.org/officeDocument/2006/relationships/customXml" Target="../ink/ink1507.xml"/><Relationship Id="rId457" Type="http://schemas.openxmlformats.org/officeDocument/2006/relationships/image" Target="../media/image1627.png"/><Relationship Id="rId664" Type="http://schemas.openxmlformats.org/officeDocument/2006/relationships/image" Target="../media/image1729.png"/><Relationship Id="rId14" Type="http://schemas.openxmlformats.org/officeDocument/2006/relationships/image" Target="../media/image168.png"/><Relationship Id="rId317" Type="http://schemas.openxmlformats.org/officeDocument/2006/relationships/image" Target="../media/image1557.png"/><Relationship Id="rId524" Type="http://schemas.openxmlformats.org/officeDocument/2006/relationships/customXml" Target="../ink/ink1694.xml"/><Relationship Id="rId731" Type="http://schemas.openxmlformats.org/officeDocument/2006/relationships/image" Target="../media/image1762.png"/><Relationship Id="rId98" Type="http://schemas.openxmlformats.org/officeDocument/2006/relationships/image" Target="../media/image1452.png"/><Relationship Id="rId163" Type="http://schemas.openxmlformats.org/officeDocument/2006/relationships/image" Target="../media/image1482.png"/><Relationship Id="rId370" Type="http://schemas.openxmlformats.org/officeDocument/2006/relationships/customXml" Target="../ink/ink1617.xml"/><Relationship Id="rId230" Type="http://schemas.openxmlformats.org/officeDocument/2006/relationships/image" Target="../media/image1515.png"/><Relationship Id="rId468" Type="http://schemas.openxmlformats.org/officeDocument/2006/relationships/customXml" Target="../ink/ink1666.xml"/><Relationship Id="rId675" Type="http://schemas.openxmlformats.org/officeDocument/2006/relationships/customXml" Target="../ink/ink1770.xml"/><Relationship Id="rId25" Type="http://schemas.openxmlformats.org/officeDocument/2006/relationships/customXml" Target="../ink/ink1443.xml"/><Relationship Id="rId328" Type="http://schemas.openxmlformats.org/officeDocument/2006/relationships/customXml" Target="../ink/ink1596.xml"/><Relationship Id="rId535" Type="http://schemas.openxmlformats.org/officeDocument/2006/relationships/image" Target="../media/image1666.png"/><Relationship Id="rId742" Type="http://schemas.openxmlformats.org/officeDocument/2006/relationships/customXml" Target="../ink/ink1804.xml"/><Relationship Id="rId174" Type="http://schemas.openxmlformats.org/officeDocument/2006/relationships/customXml" Target="../ink/ink1518.xml"/><Relationship Id="rId381" Type="http://schemas.openxmlformats.org/officeDocument/2006/relationships/image" Target="../media/image1589.png"/><Relationship Id="rId602" Type="http://schemas.openxmlformats.org/officeDocument/2006/relationships/image" Target="../media/image1698.png"/><Relationship Id="rId241" Type="http://schemas.openxmlformats.org/officeDocument/2006/relationships/customXml" Target="../ink/ink1552.xml"/><Relationship Id="rId479" Type="http://schemas.openxmlformats.org/officeDocument/2006/relationships/image" Target="../media/image1638.png"/><Relationship Id="rId686" Type="http://schemas.openxmlformats.org/officeDocument/2006/relationships/image" Target="../media/image1740.png"/><Relationship Id="rId36" Type="http://schemas.openxmlformats.org/officeDocument/2006/relationships/image" Target="../media/image1422.png"/><Relationship Id="rId339" Type="http://schemas.openxmlformats.org/officeDocument/2006/relationships/image" Target="../media/image1568.png"/><Relationship Id="rId546" Type="http://schemas.openxmlformats.org/officeDocument/2006/relationships/customXml" Target="../ink/ink1705.xml"/><Relationship Id="rId753" Type="http://schemas.openxmlformats.org/officeDocument/2006/relationships/image" Target="../media/image1773.png"/><Relationship Id="rId101" Type="http://schemas.openxmlformats.org/officeDocument/2006/relationships/customXml" Target="../ink/ink1481.xml"/><Relationship Id="rId185" Type="http://schemas.openxmlformats.org/officeDocument/2006/relationships/image" Target="../media/image1493.png"/><Relationship Id="rId406" Type="http://schemas.openxmlformats.org/officeDocument/2006/relationships/customXml" Target="../ink/ink1635.xml"/><Relationship Id="rId392" Type="http://schemas.openxmlformats.org/officeDocument/2006/relationships/customXml" Target="../ink/ink1628.xml"/><Relationship Id="rId613" Type="http://schemas.openxmlformats.org/officeDocument/2006/relationships/customXml" Target="../ink/ink1739.xml"/><Relationship Id="rId697" Type="http://schemas.openxmlformats.org/officeDocument/2006/relationships/customXml" Target="../ink/ink1781.xml"/><Relationship Id="rId252" Type="http://schemas.openxmlformats.org/officeDocument/2006/relationships/customXml" Target="../ink/ink1558.xml"/><Relationship Id="rId47" Type="http://schemas.openxmlformats.org/officeDocument/2006/relationships/customXml" Target="../ink/ink1454.xml"/><Relationship Id="rId112" Type="http://schemas.openxmlformats.org/officeDocument/2006/relationships/image" Target="../media/image1458.png"/><Relationship Id="rId557" Type="http://schemas.openxmlformats.org/officeDocument/2006/relationships/image" Target="../media/image1676.png"/><Relationship Id="rId764" Type="http://schemas.openxmlformats.org/officeDocument/2006/relationships/customXml" Target="../ink/ink1815.xml"/><Relationship Id="rId196" Type="http://schemas.openxmlformats.org/officeDocument/2006/relationships/customXml" Target="../ink/ink1529.xml"/><Relationship Id="rId417" Type="http://schemas.openxmlformats.org/officeDocument/2006/relationships/image" Target="../media/image1607.png"/><Relationship Id="rId624" Type="http://schemas.openxmlformats.org/officeDocument/2006/relationships/image" Target="../media/image1709.png"/><Relationship Id="rId263" Type="http://schemas.openxmlformats.org/officeDocument/2006/relationships/image" Target="../media/image1530.png"/><Relationship Id="rId470" Type="http://schemas.openxmlformats.org/officeDocument/2006/relationships/customXml" Target="../ink/ink1667.xml"/><Relationship Id="rId58" Type="http://schemas.openxmlformats.org/officeDocument/2006/relationships/image" Target="../media/image1433.png"/><Relationship Id="rId123" Type="http://schemas.openxmlformats.org/officeDocument/2006/relationships/customXml" Target="../ink/ink1492.xml"/><Relationship Id="rId330" Type="http://schemas.openxmlformats.org/officeDocument/2006/relationships/customXml" Target="../ink/ink1597.xml"/><Relationship Id="rId568" Type="http://schemas.openxmlformats.org/officeDocument/2006/relationships/image" Target="../media/image1681.png"/><Relationship Id="rId775" Type="http://schemas.openxmlformats.org/officeDocument/2006/relationships/image" Target="../media/image1784.png"/><Relationship Id="rId428" Type="http://schemas.openxmlformats.org/officeDocument/2006/relationships/customXml" Target="../ink/ink1646.xml"/><Relationship Id="rId635" Type="http://schemas.openxmlformats.org/officeDocument/2006/relationships/customXml" Target="../ink/ink1750.xml"/><Relationship Id="rId274" Type="http://schemas.openxmlformats.org/officeDocument/2006/relationships/customXml" Target="../ink/ink1569.xml"/><Relationship Id="rId481" Type="http://schemas.openxmlformats.org/officeDocument/2006/relationships/image" Target="../media/image1639.png"/><Relationship Id="rId702" Type="http://schemas.openxmlformats.org/officeDocument/2006/relationships/image" Target="../media/image1748.png"/><Relationship Id="rId69" Type="http://schemas.openxmlformats.org/officeDocument/2006/relationships/customXml" Target="../ink/ink1465.xml"/><Relationship Id="rId134" Type="http://schemas.openxmlformats.org/officeDocument/2006/relationships/image" Target="../media/image1469.png"/><Relationship Id="rId579" Type="http://schemas.openxmlformats.org/officeDocument/2006/relationships/customXml" Target="../ink/ink1722.xml"/><Relationship Id="rId786" Type="http://schemas.openxmlformats.org/officeDocument/2006/relationships/customXml" Target="../ink/ink1826.xml"/><Relationship Id="rId341" Type="http://schemas.openxmlformats.org/officeDocument/2006/relationships/image" Target="../media/image1569.png"/><Relationship Id="rId439" Type="http://schemas.openxmlformats.org/officeDocument/2006/relationships/image" Target="../media/image1618.png"/><Relationship Id="rId646" Type="http://schemas.openxmlformats.org/officeDocument/2006/relationships/image" Target="../media/image1720.png"/><Relationship Id="rId201" Type="http://schemas.openxmlformats.org/officeDocument/2006/relationships/image" Target="../media/image1501.png"/><Relationship Id="rId285" Type="http://schemas.openxmlformats.org/officeDocument/2006/relationships/image" Target="../media/image1541.png"/><Relationship Id="rId506" Type="http://schemas.openxmlformats.org/officeDocument/2006/relationships/customXml" Target="../ink/ink1685.xml"/><Relationship Id="rId492" Type="http://schemas.openxmlformats.org/officeDocument/2006/relationships/customXml" Target="../ink/ink1678.xml"/><Relationship Id="rId713" Type="http://schemas.openxmlformats.org/officeDocument/2006/relationships/customXml" Target="../ink/ink1789.xml"/><Relationship Id="rId797" Type="http://schemas.openxmlformats.org/officeDocument/2006/relationships/image" Target="../media/image1795.png"/><Relationship Id="rId145" Type="http://schemas.openxmlformats.org/officeDocument/2006/relationships/customXml" Target="../ink/ink1503.xml"/><Relationship Id="rId352" Type="http://schemas.openxmlformats.org/officeDocument/2006/relationships/customXml" Target="../ink/ink1608.xml"/><Relationship Id="rId212" Type="http://schemas.openxmlformats.org/officeDocument/2006/relationships/image" Target="../media/image1506.png"/><Relationship Id="rId657" Type="http://schemas.openxmlformats.org/officeDocument/2006/relationships/customXml" Target="../ink/ink1761.xml"/><Relationship Id="rId296" Type="http://schemas.openxmlformats.org/officeDocument/2006/relationships/customXml" Target="../ink/ink1580.xml"/><Relationship Id="rId517" Type="http://schemas.openxmlformats.org/officeDocument/2006/relationships/image" Target="../media/image1657.png"/><Relationship Id="rId724" Type="http://schemas.openxmlformats.org/officeDocument/2006/relationships/image" Target="../media/image1759.png"/><Relationship Id="rId60" Type="http://schemas.openxmlformats.org/officeDocument/2006/relationships/image" Target="../media/image1434.png"/><Relationship Id="rId156" Type="http://schemas.openxmlformats.org/officeDocument/2006/relationships/customXml" Target="../ink/ink1509.xml"/><Relationship Id="rId363" Type="http://schemas.openxmlformats.org/officeDocument/2006/relationships/image" Target="../media/image1580.png"/><Relationship Id="rId570" Type="http://schemas.openxmlformats.org/officeDocument/2006/relationships/image" Target="../media/image1682.png"/><Relationship Id="rId223" Type="http://schemas.openxmlformats.org/officeDocument/2006/relationships/customXml" Target="../ink/ink1543.xml"/><Relationship Id="rId430" Type="http://schemas.openxmlformats.org/officeDocument/2006/relationships/customXml" Target="../ink/ink1647.xml"/><Relationship Id="rId668" Type="http://schemas.openxmlformats.org/officeDocument/2006/relationships/image" Target="../media/image1731.png"/><Relationship Id="rId18" Type="http://schemas.openxmlformats.org/officeDocument/2006/relationships/image" Target="../media/image1413.png"/><Relationship Id="rId528" Type="http://schemas.openxmlformats.org/officeDocument/2006/relationships/customXml" Target="../ink/ink1696.xml"/><Relationship Id="rId735" Type="http://schemas.openxmlformats.org/officeDocument/2006/relationships/image" Target="../media/image1764.png"/><Relationship Id="rId167" Type="http://schemas.openxmlformats.org/officeDocument/2006/relationships/image" Target="../media/image1484.png"/><Relationship Id="rId374" Type="http://schemas.openxmlformats.org/officeDocument/2006/relationships/customXml" Target="../ink/ink1619.xml"/><Relationship Id="rId581" Type="http://schemas.openxmlformats.org/officeDocument/2006/relationships/customXml" Target="../ink/ink1723.xml"/><Relationship Id="rId71" Type="http://schemas.openxmlformats.org/officeDocument/2006/relationships/customXml" Target="../ink/ink1466.xml"/><Relationship Id="rId234" Type="http://schemas.openxmlformats.org/officeDocument/2006/relationships/image" Target="../media/image333.png"/><Relationship Id="rId679" Type="http://schemas.openxmlformats.org/officeDocument/2006/relationships/customXml" Target="../ink/ink1772.xml"/><Relationship Id="rId2" Type="http://schemas.openxmlformats.org/officeDocument/2006/relationships/image" Target="../media/image1406.png"/><Relationship Id="rId29" Type="http://schemas.openxmlformats.org/officeDocument/2006/relationships/customXml" Target="../ink/ink1445.xml"/><Relationship Id="rId441" Type="http://schemas.openxmlformats.org/officeDocument/2006/relationships/image" Target="../media/image1619.png"/><Relationship Id="rId539" Type="http://schemas.openxmlformats.org/officeDocument/2006/relationships/image" Target="../media/image1668.png"/><Relationship Id="rId746" Type="http://schemas.openxmlformats.org/officeDocument/2006/relationships/customXml" Target="../ink/ink1806.xml"/><Relationship Id="rId178" Type="http://schemas.openxmlformats.org/officeDocument/2006/relationships/customXml" Target="../ink/ink1520.xml"/><Relationship Id="rId301" Type="http://schemas.openxmlformats.org/officeDocument/2006/relationships/image" Target="../media/image1549.png"/><Relationship Id="rId82" Type="http://schemas.openxmlformats.org/officeDocument/2006/relationships/image" Target="../media/image1444.png"/><Relationship Id="rId385" Type="http://schemas.openxmlformats.org/officeDocument/2006/relationships/image" Target="../media/image1591.png"/><Relationship Id="rId592" Type="http://schemas.openxmlformats.org/officeDocument/2006/relationships/image" Target="../media/image1693.png"/><Relationship Id="rId606" Type="http://schemas.openxmlformats.org/officeDocument/2006/relationships/image" Target="../media/image1700.png"/><Relationship Id="rId245" Type="http://schemas.openxmlformats.org/officeDocument/2006/relationships/customXml" Target="../ink/ink1554.xml"/><Relationship Id="rId452" Type="http://schemas.openxmlformats.org/officeDocument/2006/relationships/customXml" Target="../ink/ink1658.xml"/><Relationship Id="rId105" Type="http://schemas.openxmlformats.org/officeDocument/2006/relationships/customXml" Target="../ink/ink1483.xml"/><Relationship Id="rId312" Type="http://schemas.openxmlformats.org/officeDocument/2006/relationships/customXml" Target="../ink/ink1588.xml"/><Relationship Id="rId757" Type="http://schemas.openxmlformats.org/officeDocument/2006/relationships/image" Target="../media/image1775.png"/><Relationship Id="rId93" Type="http://schemas.openxmlformats.org/officeDocument/2006/relationships/customXml" Target="../ink/ink1477.xml"/><Relationship Id="rId189" Type="http://schemas.openxmlformats.org/officeDocument/2006/relationships/image" Target="../media/image1495.png"/><Relationship Id="rId396" Type="http://schemas.openxmlformats.org/officeDocument/2006/relationships/customXml" Target="../ink/ink1630.xml"/><Relationship Id="rId617" Type="http://schemas.openxmlformats.org/officeDocument/2006/relationships/customXml" Target="../ink/ink1741.xml"/><Relationship Id="rId256" Type="http://schemas.openxmlformats.org/officeDocument/2006/relationships/customXml" Target="../ink/ink1560.xml"/><Relationship Id="rId463" Type="http://schemas.openxmlformats.org/officeDocument/2006/relationships/image" Target="../media/image1630.png"/><Relationship Id="rId670" Type="http://schemas.openxmlformats.org/officeDocument/2006/relationships/image" Target="../media/image1732.png"/><Relationship Id="rId116" Type="http://schemas.openxmlformats.org/officeDocument/2006/relationships/image" Target="../media/image1460.png"/><Relationship Id="rId323" Type="http://schemas.openxmlformats.org/officeDocument/2006/relationships/image" Target="../media/image1560.png"/><Relationship Id="rId530" Type="http://schemas.openxmlformats.org/officeDocument/2006/relationships/customXml" Target="../ink/ink1697.xml"/><Relationship Id="rId768" Type="http://schemas.openxmlformats.org/officeDocument/2006/relationships/customXml" Target="../ink/ink1817.xml"/><Relationship Id="rId20" Type="http://schemas.openxmlformats.org/officeDocument/2006/relationships/image" Target="../media/image1414.png"/><Relationship Id="rId628" Type="http://schemas.openxmlformats.org/officeDocument/2006/relationships/image" Target="../media/image1711.png"/><Relationship Id="rId267" Type="http://schemas.openxmlformats.org/officeDocument/2006/relationships/image" Target="../media/image1532.png"/><Relationship Id="rId474" Type="http://schemas.openxmlformats.org/officeDocument/2006/relationships/customXml" Target="../ink/ink1669.xml"/><Relationship Id="rId127" Type="http://schemas.openxmlformats.org/officeDocument/2006/relationships/customXml" Target="../ink/ink1494.xml"/><Relationship Id="rId681" Type="http://schemas.openxmlformats.org/officeDocument/2006/relationships/customXml" Target="../ink/ink1773.xml"/><Relationship Id="rId779" Type="http://schemas.openxmlformats.org/officeDocument/2006/relationships/image" Target="../media/image1786.png"/><Relationship Id="rId31" Type="http://schemas.openxmlformats.org/officeDocument/2006/relationships/customXml" Target="../ink/ink1446.xml"/><Relationship Id="rId334" Type="http://schemas.openxmlformats.org/officeDocument/2006/relationships/customXml" Target="../ink/ink1599.xml"/><Relationship Id="rId541" Type="http://schemas.openxmlformats.org/officeDocument/2006/relationships/image" Target="../media/image1669.png"/><Relationship Id="rId639" Type="http://schemas.openxmlformats.org/officeDocument/2006/relationships/customXml" Target="../ink/ink1752.xml"/><Relationship Id="rId180" Type="http://schemas.openxmlformats.org/officeDocument/2006/relationships/customXml" Target="../ink/ink1521.xml"/><Relationship Id="rId278" Type="http://schemas.openxmlformats.org/officeDocument/2006/relationships/customXml" Target="../ink/ink1571.xml"/><Relationship Id="rId401" Type="http://schemas.openxmlformats.org/officeDocument/2006/relationships/image" Target="../media/image1599.png"/><Relationship Id="rId485" Type="http://schemas.openxmlformats.org/officeDocument/2006/relationships/image" Target="../media/image1641.png"/><Relationship Id="rId692" Type="http://schemas.openxmlformats.org/officeDocument/2006/relationships/image" Target="../media/image1743.png"/><Relationship Id="rId706" Type="http://schemas.openxmlformats.org/officeDocument/2006/relationships/image" Target="../media/image1750.png"/><Relationship Id="rId42" Type="http://schemas.openxmlformats.org/officeDocument/2006/relationships/image" Target="../media/image1425.png"/><Relationship Id="rId138" Type="http://schemas.openxmlformats.org/officeDocument/2006/relationships/image" Target="../media/image1471.png"/><Relationship Id="rId345" Type="http://schemas.openxmlformats.org/officeDocument/2006/relationships/image" Target="../media/image1571.png"/><Relationship Id="rId552" Type="http://schemas.openxmlformats.org/officeDocument/2006/relationships/customXml" Target="../ink/ink1708.xml"/><Relationship Id="rId191" Type="http://schemas.openxmlformats.org/officeDocument/2006/relationships/image" Target="../media/image1496.png"/><Relationship Id="rId205" Type="http://schemas.openxmlformats.org/officeDocument/2006/relationships/customXml" Target="../ink/ink1534.xml"/><Relationship Id="rId412" Type="http://schemas.openxmlformats.org/officeDocument/2006/relationships/customXml" Target="../ink/ink1638.xml"/><Relationship Id="rId289" Type="http://schemas.openxmlformats.org/officeDocument/2006/relationships/image" Target="../media/image1543.png"/><Relationship Id="rId496" Type="http://schemas.openxmlformats.org/officeDocument/2006/relationships/customXml" Target="../ink/ink1680.xml"/><Relationship Id="rId717" Type="http://schemas.openxmlformats.org/officeDocument/2006/relationships/customXml" Target="../ink/ink1791.xml"/><Relationship Id="rId53" Type="http://schemas.openxmlformats.org/officeDocument/2006/relationships/customXml" Target="../ink/ink1457.xml"/><Relationship Id="rId149" Type="http://schemas.openxmlformats.org/officeDocument/2006/relationships/image" Target="../media/image1476.png"/><Relationship Id="rId356" Type="http://schemas.openxmlformats.org/officeDocument/2006/relationships/customXml" Target="../ink/ink1610.xml"/><Relationship Id="rId563" Type="http://schemas.openxmlformats.org/officeDocument/2006/relationships/image" Target="../media/image1679.png"/><Relationship Id="rId770" Type="http://schemas.openxmlformats.org/officeDocument/2006/relationships/customXml" Target="../ink/ink1818.xml"/><Relationship Id="rId216" Type="http://schemas.openxmlformats.org/officeDocument/2006/relationships/image" Target="../media/image1508.png"/><Relationship Id="rId423" Type="http://schemas.openxmlformats.org/officeDocument/2006/relationships/image" Target="../media/image1610.png"/><Relationship Id="rId630" Type="http://schemas.openxmlformats.org/officeDocument/2006/relationships/image" Target="../media/image1712.png"/><Relationship Id="rId728" Type="http://schemas.openxmlformats.org/officeDocument/2006/relationships/customXml" Target="../ink/ink1797.xml"/><Relationship Id="rId64" Type="http://schemas.openxmlformats.org/officeDocument/2006/relationships/image" Target="../media/image56.png"/><Relationship Id="rId367" Type="http://schemas.openxmlformats.org/officeDocument/2006/relationships/image" Target="../media/image1582.png"/><Relationship Id="rId574" Type="http://schemas.openxmlformats.org/officeDocument/2006/relationships/image" Target="../media/image1684.png"/><Relationship Id="rId171" Type="http://schemas.openxmlformats.org/officeDocument/2006/relationships/image" Target="../media/image1486.png"/><Relationship Id="rId227" Type="http://schemas.openxmlformats.org/officeDocument/2006/relationships/customXml" Target="../ink/ink1545.xml"/><Relationship Id="rId781" Type="http://schemas.openxmlformats.org/officeDocument/2006/relationships/image" Target="../media/image1787.png"/><Relationship Id="rId269" Type="http://schemas.openxmlformats.org/officeDocument/2006/relationships/image" Target="../media/image1533.png"/><Relationship Id="rId434" Type="http://schemas.openxmlformats.org/officeDocument/2006/relationships/customXml" Target="../ink/ink1649.xml"/><Relationship Id="rId476" Type="http://schemas.openxmlformats.org/officeDocument/2006/relationships/customXml" Target="../ink/ink1670.xml"/><Relationship Id="rId641" Type="http://schemas.openxmlformats.org/officeDocument/2006/relationships/customXml" Target="../ink/ink1753.xml"/><Relationship Id="rId683" Type="http://schemas.openxmlformats.org/officeDocument/2006/relationships/customXml" Target="../ink/ink1774.xml"/><Relationship Id="rId739" Type="http://schemas.openxmlformats.org/officeDocument/2006/relationships/image" Target="../media/image1766.png"/><Relationship Id="rId33" Type="http://schemas.openxmlformats.org/officeDocument/2006/relationships/customXml" Target="../ink/ink1447.xml"/><Relationship Id="rId129" Type="http://schemas.openxmlformats.org/officeDocument/2006/relationships/customXml" Target="../ink/ink1495.xml"/><Relationship Id="rId280" Type="http://schemas.openxmlformats.org/officeDocument/2006/relationships/customXml" Target="../ink/ink1572.xml"/><Relationship Id="rId336" Type="http://schemas.openxmlformats.org/officeDocument/2006/relationships/customXml" Target="../ink/ink1600.xml"/><Relationship Id="rId501" Type="http://schemas.openxmlformats.org/officeDocument/2006/relationships/image" Target="../media/image1649.png"/><Relationship Id="rId543" Type="http://schemas.openxmlformats.org/officeDocument/2006/relationships/image" Target="../media/image1670.png"/><Relationship Id="rId75" Type="http://schemas.openxmlformats.org/officeDocument/2006/relationships/customXml" Target="../ink/ink1468.xml"/><Relationship Id="rId140" Type="http://schemas.openxmlformats.org/officeDocument/2006/relationships/image" Target="../media/image1472.png"/><Relationship Id="rId182" Type="http://schemas.openxmlformats.org/officeDocument/2006/relationships/customXml" Target="../ink/ink1522.xml"/><Relationship Id="rId378" Type="http://schemas.openxmlformats.org/officeDocument/2006/relationships/customXml" Target="../ink/ink1621.xml"/><Relationship Id="rId403" Type="http://schemas.openxmlformats.org/officeDocument/2006/relationships/image" Target="../media/image1600.png"/><Relationship Id="rId585" Type="http://schemas.openxmlformats.org/officeDocument/2006/relationships/customXml" Target="../ink/ink1725.xml"/><Relationship Id="rId750" Type="http://schemas.openxmlformats.org/officeDocument/2006/relationships/customXml" Target="../ink/ink1808.xml"/><Relationship Id="rId792" Type="http://schemas.openxmlformats.org/officeDocument/2006/relationships/customXml" Target="../ink/ink1829.xml"/><Relationship Id="rId6" Type="http://schemas.openxmlformats.org/officeDocument/2006/relationships/image" Target="../media/image1408.png"/><Relationship Id="rId238" Type="http://schemas.openxmlformats.org/officeDocument/2006/relationships/image" Target="../media/image1518.png"/><Relationship Id="rId445" Type="http://schemas.openxmlformats.org/officeDocument/2006/relationships/image" Target="../media/image1621.png"/><Relationship Id="rId487" Type="http://schemas.openxmlformats.org/officeDocument/2006/relationships/image" Target="../media/image1642.png"/><Relationship Id="rId610" Type="http://schemas.openxmlformats.org/officeDocument/2006/relationships/image" Target="../media/image1702.png"/><Relationship Id="rId652" Type="http://schemas.openxmlformats.org/officeDocument/2006/relationships/image" Target="../media/image1723.png"/><Relationship Id="rId694" Type="http://schemas.openxmlformats.org/officeDocument/2006/relationships/image" Target="../media/image1744.png"/><Relationship Id="rId708" Type="http://schemas.openxmlformats.org/officeDocument/2006/relationships/image" Target="../media/image1751.png"/><Relationship Id="rId291" Type="http://schemas.openxmlformats.org/officeDocument/2006/relationships/image" Target="../media/image1544.png"/><Relationship Id="rId305" Type="http://schemas.openxmlformats.org/officeDocument/2006/relationships/image" Target="../media/image1551.png"/><Relationship Id="rId347" Type="http://schemas.openxmlformats.org/officeDocument/2006/relationships/image" Target="../media/image1572.png"/><Relationship Id="rId512" Type="http://schemas.openxmlformats.org/officeDocument/2006/relationships/customXml" Target="../ink/ink1688.xml"/><Relationship Id="rId44" Type="http://schemas.openxmlformats.org/officeDocument/2006/relationships/image" Target="../media/image1426.png"/><Relationship Id="rId86" Type="http://schemas.openxmlformats.org/officeDocument/2006/relationships/image" Target="../media/image1446.png"/><Relationship Id="rId151" Type="http://schemas.openxmlformats.org/officeDocument/2006/relationships/image" Target="../media/image1477.png"/><Relationship Id="rId389" Type="http://schemas.openxmlformats.org/officeDocument/2006/relationships/image" Target="../media/image1593.png"/><Relationship Id="rId554" Type="http://schemas.openxmlformats.org/officeDocument/2006/relationships/customXml" Target="../ink/ink1709.xml"/><Relationship Id="rId596" Type="http://schemas.openxmlformats.org/officeDocument/2006/relationships/image" Target="../media/image1695.png"/><Relationship Id="rId761" Type="http://schemas.openxmlformats.org/officeDocument/2006/relationships/image" Target="../media/image1777.png"/><Relationship Id="rId193" Type="http://schemas.openxmlformats.org/officeDocument/2006/relationships/image" Target="../media/image1497.png"/><Relationship Id="rId207" Type="http://schemas.openxmlformats.org/officeDocument/2006/relationships/customXml" Target="../ink/ink1535.xml"/><Relationship Id="rId249" Type="http://schemas.openxmlformats.org/officeDocument/2006/relationships/image" Target="../media/image1523.png"/><Relationship Id="rId414" Type="http://schemas.openxmlformats.org/officeDocument/2006/relationships/customXml" Target="../ink/ink1639.xml"/><Relationship Id="rId456" Type="http://schemas.openxmlformats.org/officeDocument/2006/relationships/customXml" Target="../ink/ink1660.xml"/><Relationship Id="rId498" Type="http://schemas.openxmlformats.org/officeDocument/2006/relationships/customXml" Target="../ink/ink1681.xml"/><Relationship Id="rId621" Type="http://schemas.openxmlformats.org/officeDocument/2006/relationships/customXml" Target="../ink/ink1743.xml"/><Relationship Id="rId663" Type="http://schemas.openxmlformats.org/officeDocument/2006/relationships/customXml" Target="../ink/ink1764.xml"/><Relationship Id="rId13" Type="http://schemas.openxmlformats.org/officeDocument/2006/relationships/customXml" Target="../ink/ink1437.xml"/><Relationship Id="rId109" Type="http://schemas.openxmlformats.org/officeDocument/2006/relationships/customXml" Target="../ink/ink1485.xml"/><Relationship Id="rId260" Type="http://schemas.openxmlformats.org/officeDocument/2006/relationships/customXml" Target="../ink/ink1562.xml"/><Relationship Id="rId316" Type="http://schemas.openxmlformats.org/officeDocument/2006/relationships/customXml" Target="../ink/ink1590.xml"/><Relationship Id="rId523" Type="http://schemas.openxmlformats.org/officeDocument/2006/relationships/image" Target="../media/image1660.png"/><Relationship Id="rId719" Type="http://schemas.openxmlformats.org/officeDocument/2006/relationships/customXml" Target="../ink/ink1792.xml"/><Relationship Id="rId55" Type="http://schemas.openxmlformats.org/officeDocument/2006/relationships/customXml" Target="../ink/ink1458.xml"/><Relationship Id="rId97" Type="http://schemas.openxmlformats.org/officeDocument/2006/relationships/customXml" Target="../ink/ink1479.xml"/><Relationship Id="rId120" Type="http://schemas.openxmlformats.org/officeDocument/2006/relationships/image" Target="../media/image1462.png"/><Relationship Id="rId358" Type="http://schemas.openxmlformats.org/officeDocument/2006/relationships/customXml" Target="../ink/ink1611.xml"/><Relationship Id="rId565" Type="http://schemas.openxmlformats.org/officeDocument/2006/relationships/image" Target="../media/image1680.png"/><Relationship Id="rId730" Type="http://schemas.openxmlformats.org/officeDocument/2006/relationships/customXml" Target="../ink/ink1798.xml"/><Relationship Id="rId772" Type="http://schemas.openxmlformats.org/officeDocument/2006/relationships/customXml" Target="../ink/ink1819.xml"/><Relationship Id="rId162" Type="http://schemas.openxmlformats.org/officeDocument/2006/relationships/customXml" Target="../ink/ink1512.xml"/><Relationship Id="rId218" Type="http://schemas.openxmlformats.org/officeDocument/2006/relationships/image" Target="../media/image1509.png"/><Relationship Id="rId425" Type="http://schemas.openxmlformats.org/officeDocument/2006/relationships/image" Target="../media/image1611.png"/><Relationship Id="rId467" Type="http://schemas.openxmlformats.org/officeDocument/2006/relationships/image" Target="../media/image1632.png"/><Relationship Id="rId632" Type="http://schemas.openxmlformats.org/officeDocument/2006/relationships/image" Target="../media/image1713.png"/><Relationship Id="rId271" Type="http://schemas.openxmlformats.org/officeDocument/2006/relationships/image" Target="../media/image1534.png"/><Relationship Id="rId674" Type="http://schemas.openxmlformats.org/officeDocument/2006/relationships/image" Target="../media/image1734.png"/><Relationship Id="rId24" Type="http://schemas.openxmlformats.org/officeDocument/2006/relationships/image" Target="../media/image1416.png"/><Relationship Id="rId66" Type="http://schemas.openxmlformats.org/officeDocument/2006/relationships/image" Target="../media/image1436.png"/><Relationship Id="rId131" Type="http://schemas.openxmlformats.org/officeDocument/2006/relationships/customXml" Target="../ink/ink1496.xml"/><Relationship Id="rId327" Type="http://schemas.openxmlformats.org/officeDocument/2006/relationships/image" Target="../media/image1562.png"/><Relationship Id="rId369" Type="http://schemas.openxmlformats.org/officeDocument/2006/relationships/image" Target="../media/image1583.png"/><Relationship Id="rId534" Type="http://schemas.openxmlformats.org/officeDocument/2006/relationships/customXml" Target="../ink/ink1699.xml"/><Relationship Id="rId576" Type="http://schemas.openxmlformats.org/officeDocument/2006/relationships/image" Target="../media/image1685.png"/><Relationship Id="rId741" Type="http://schemas.openxmlformats.org/officeDocument/2006/relationships/image" Target="../media/image1767.png"/><Relationship Id="rId783" Type="http://schemas.openxmlformats.org/officeDocument/2006/relationships/image" Target="../media/image1788.png"/><Relationship Id="rId173" Type="http://schemas.openxmlformats.org/officeDocument/2006/relationships/image" Target="../media/image1487.png"/><Relationship Id="rId229" Type="http://schemas.openxmlformats.org/officeDocument/2006/relationships/customXml" Target="../ink/ink1546.xml"/><Relationship Id="rId380" Type="http://schemas.openxmlformats.org/officeDocument/2006/relationships/customXml" Target="../ink/ink1622.xml"/><Relationship Id="rId436" Type="http://schemas.openxmlformats.org/officeDocument/2006/relationships/customXml" Target="../ink/ink1650.xml"/><Relationship Id="rId601" Type="http://schemas.openxmlformats.org/officeDocument/2006/relationships/customXml" Target="../ink/ink1733.xml"/><Relationship Id="rId643" Type="http://schemas.openxmlformats.org/officeDocument/2006/relationships/customXml" Target="../ink/ink1754.xml"/><Relationship Id="rId240" Type="http://schemas.openxmlformats.org/officeDocument/2006/relationships/image" Target="../media/image1519.png"/><Relationship Id="rId478" Type="http://schemas.openxmlformats.org/officeDocument/2006/relationships/customXml" Target="../ink/ink1671.xml"/><Relationship Id="rId685" Type="http://schemas.openxmlformats.org/officeDocument/2006/relationships/customXml" Target="../ink/ink1775.xml"/><Relationship Id="rId35" Type="http://schemas.openxmlformats.org/officeDocument/2006/relationships/customXml" Target="../ink/ink1448.xml"/><Relationship Id="rId77" Type="http://schemas.openxmlformats.org/officeDocument/2006/relationships/customXml" Target="../ink/ink1469.xml"/><Relationship Id="rId100" Type="http://schemas.openxmlformats.org/officeDocument/2006/relationships/image" Target="../media/image1453.png"/><Relationship Id="rId282" Type="http://schemas.openxmlformats.org/officeDocument/2006/relationships/customXml" Target="../ink/ink1573.xml"/><Relationship Id="rId338" Type="http://schemas.openxmlformats.org/officeDocument/2006/relationships/customXml" Target="../ink/ink1601.xml"/><Relationship Id="rId503" Type="http://schemas.openxmlformats.org/officeDocument/2006/relationships/image" Target="../media/image1650.png"/><Relationship Id="rId545" Type="http://schemas.openxmlformats.org/officeDocument/2006/relationships/image" Target="../media/image1671.png"/><Relationship Id="rId587" Type="http://schemas.openxmlformats.org/officeDocument/2006/relationships/customXml" Target="../ink/ink1726.xml"/><Relationship Id="rId710" Type="http://schemas.openxmlformats.org/officeDocument/2006/relationships/image" Target="../media/image1752.png"/><Relationship Id="rId752" Type="http://schemas.openxmlformats.org/officeDocument/2006/relationships/customXml" Target="../ink/ink1809.xml"/><Relationship Id="rId8" Type="http://schemas.openxmlformats.org/officeDocument/2006/relationships/image" Target="../media/image1409.png"/><Relationship Id="rId142" Type="http://schemas.openxmlformats.org/officeDocument/2006/relationships/image" Target="../media/image1473.png"/><Relationship Id="rId184" Type="http://schemas.openxmlformats.org/officeDocument/2006/relationships/customXml" Target="../ink/ink1523.xml"/><Relationship Id="rId391" Type="http://schemas.openxmlformats.org/officeDocument/2006/relationships/image" Target="../media/image1594.png"/><Relationship Id="rId405" Type="http://schemas.openxmlformats.org/officeDocument/2006/relationships/image" Target="../media/image1601.png"/><Relationship Id="rId447" Type="http://schemas.openxmlformats.org/officeDocument/2006/relationships/image" Target="../media/image1622.png"/><Relationship Id="rId612" Type="http://schemas.openxmlformats.org/officeDocument/2006/relationships/image" Target="../media/image1703.png"/><Relationship Id="rId794" Type="http://schemas.openxmlformats.org/officeDocument/2006/relationships/customXml" Target="../ink/ink1830.xml"/><Relationship Id="rId251" Type="http://schemas.openxmlformats.org/officeDocument/2006/relationships/image" Target="../media/image1524.png"/><Relationship Id="rId489" Type="http://schemas.openxmlformats.org/officeDocument/2006/relationships/image" Target="../media/image1643.png"/><Relationship Id="rId654" Type="http://schemas.openxmlformats.org/officeDocument/2006/relationships/image" Target="../media/image1724.png"/><Relationship Id="rId696" Type="http://schemas.openxmlformats.org/officeDocument/2006/relationships/image" Target="../media/image1745.png"/><Relationship Id="rId46" Type="http://schemas.openxmlformats.org/officeDocument/2006/relationships/image" Target="../media/image1427.png"/><Relationship Id="rId293" Type="http://schemas.openxmlformats.org/officeDocument/2006/relationships/image" Target="../media/image1545.png"/><Relationship Id="rId307" Type="http://schemas.openxmlformats.org/officeDocument/2006/relationships/image" Target="../media/image1552.png"/><Relationship Id="rId349" Type="http://schemas.openxmlformats.org/officeDocument/2006/relationships/image" Target="../media/image1573.png"/><Relationship Id="rId514" Type="http://schemas.openxmlformats.org/officeDocument/2006/relationships/customXml" Target="../ink/ink1689.xml"/><Relationship Id="rId556" Type="http://schemas.openxmlformats.org/officeDocument/2006/relationships/customXml" Target="../ink/ink1710.xml"/><Relationship Id="rId721" Type="http://schemas.openxmlformats.org/officeDocument/2006/relationships/customXml" Target="../ink/ink1793.xml"/><Relationship Id="rId763" Type="http://schemas.openxmlformats.org/officeDocument/2006/relationships/image" Target="../media/image1778.png"/><Relationship Id="rId88" Type="http://schemas.openxmlformats.org/officeDocument/2006/relationships/image" Target="../media/image1447.png"/><Relationship Id="rId111" Type="http://schemas.openxmlformats.org/officeDocument/2006/relationships/customXml" Target="../ink/ink1486.xml"/><Relationship Id="rId153" Type="http://schemas.openxmlformats.org/officeDocument/2006/relationships/image" Target="../media/image1478.png"/><Relationship Id="rId195" Type="http://schemas.openxmlformats.org/officeDocument/2006/relationships/image" Target="../media/image1498.png"/><Relationship Id="rId209" Type="http://schemas.openxmlformats.org/officeDocument/2006/relationships/customXml" Target="../ink/ink1536.xml"/><Relationship Id="rId360" Type="http://schemas.openxmlformats.org/officeDocument/2006/relationships/customXml" Target="../ink/ink1612.xml"/><Relationship Id="rId416" Type="http://schemas.openxmlformats.org/officeDocument/2006/relationships/customXml" Target="../ink/ink1640.xml"/><Relationship Id="rId598" Type="http://schemas.openxmlformats.org/officeDocument/2006/relationships/image" Target="../media/image1696.png"/><Relationship Id="rId220" Type="http://schemas.openxmlformats.org/officeDocument/2006/relationships/image" Target="../media/image1510.png"/><Relationship Id="rId458" Type="http://schemas.openxmlformats.org/officeDocument/2006/relationships/customXml" Target="../ink/ink1661.xml"/><Relationship Id="rId623" Type="http://schemas.openxmlformats.org/officeDocument/2006/relationships/customXml" Target="../ink/ink1744.xml"/><Relationship Id="rId665" Type="http://schemas.openxmlformats.org/officeDocument/2006/relationships/customXml" Target="../ink/ink1765.xml"/><Relationship Id="rId15" Type="http://schemas.openxmlformats.org/officeDocument/2006/relationships/customXml" Target="../ink/ink1438.xml"/><Relationship Id="rId57" Type="http://schemas.openxmlformats.org/officeDocument/2006/relationships/customXml" Target="../ink/ink1459.xml"/><Relationship Id="rId262" Type="http://schemas.openxmlformats.org/officeDocument/2006/relationships/customXml" Target="../ink/ink1563.xml"/><Relationship Id="rId318" Type="http://schemas.openxmlformats.org/officeDocument/2006/relationships/customXml" Target="../ink/ink1591.xml"/><Relationship Id="rId525" Type="http://schemas.openxmlformats.org/officeDocument/2006/relationships/image" Target="../media/image1661.png"/><Relationship Id="rId567" Type="http://schemas.openxmlformats.org/officeDocument/2006/relationships/customXml" Target="../ink/ink1716.xml"/><Relationship Id="rId732" Type="http://schemas.openxmlformats.org/officeDocument/2006/relationships/customXml" Target="../ink/ink1799.xml"/><Relationship Id="rId99" Type="http://schemas.openxmlformats.org/officeDocument/2006/relationships/customXml" Target="../ink/ink1480.xml"/><Relationship Id="rId122" Type="http://schemas.openxmlformats.org/officeDocument/2006/relationships/image" Target="../media/image1463.png"/><Relationship Id="rId164" Type="http://schemas.openxmlformats.org/officeDocument/2006/relationships/customXml" Target="../ink/ink1513.xml"/><Relationship Id="rId371" Type="http://schemas.openxmlformats.org/officeDocument/2006/relationships/image" Target="../media/image1584.png"/><Relationship Id="rId774" Type="http://schemas.openxmlformats.org/officeDocument/2006/relationships/customXml" Target="../ink/ink1820.xml"/><Relationship Id="rId427" Type="http://schemas.openxmlformats.org/officeDocument/2006/relationships/image" Target="../media/image1612.png"/><Relationship Id="rId469" Type="http://schemas.openxmlformats.org/officeDocument/2006/relationships/image" Target="../media/image1633.png"/><Relationship Id="rId634" Type="http://schemas.openxmlformats.org/officeDocument/2006/relationships/image" Target="../media/image1714.png"/><Relationship Id="rId676" Type="http://schemas.openxmlformats.org/officeDocument/2006/relationships/image" Target="../media/image1735.png"/><Relationship Id="rId26" Type="http://schemas.openxmlformats.org/officeDocument/2006/relationships/image" Target="../media/image1417.png"/><Relationship Id="rId231" Type="http://schemas.openxmlformats.org/officeDocument/2006/relationships/customXml" Target="../ink/ink1547.xml"/><Relationship Id="rId273" Type="http://schemas.openxmlformats.org/officeDocument/2006/relationships/image" Target="../media/image1535.png"/><Relationship Id="rId329" Type="http://schemas.openxmlformats.org/officeDocument/2006/relationships/image" Target="../media/image1563.png"/><Relationship Id="rId480" Type="http://schemas.openxmlformats.org/officeDocument/2006/relationships/customXml" Target="../ink/ink1672.xml"/><Relationship Id="rId536" Type="http://schemas.openxmlformats.org/officeDocument/2006/relationships/customXml" Target="../ink/ink1700.xml"/><Relationship Id="rId701" Type="http://schemas.openxmlformats.org/officeDocument/2006/relationships/customXml" Target="../ink/ink1783.xml"/><Relationship Id="rId68" Type="http://schemas.openxmlformats.org/officeDocument/2006/relationships/image" Target="../media/image1437.png"/><Relationship Id="rId133" Type="http://schemas.openxmlformats.org/officeDocument/2006/relationships/customXml" Target="../ink/ink1497.xml"/><Relationship Id="rId175" Type="http://schemas.openxmlformats.org/officeDocument/2006/relationships/image" Target="../media/image1488.png"/><Relationship Id="rId340" Type="http://schemas.openxmlformats.org/officeDocument/2006/relationships/customXml" Target="../ink/ink1602.xml"/><Relationship Id="rId578" Type="http://schemas.openxmlformats.org/officeDocument/2006/relationships/image" Target="../media/image1686.png"/><Relationship Id="rId743" Type="http://schemas.openxmlformats.org/officeDocument/2006/relationships/image" Target="../media/image1768.png"/><Relationship Id="rId785" Type="http://schemas.openxmlformats.org/officeDocument/2006/relationships/image" Target="../media/image1789.png"/><Relationship Id="rId200" Type="http://schemas.openxmlformats.org/officeDocument/2006/relationships/customXml" Target="../ink/ink1531.xml"/><Relationship Id="rId382" Type="http://schemas.openxmlformats.org/officeDocument/2006/relationships/customXml" Target="../ink/ink1623.xml"/><Relationship Id="rId438" Type="http://schemas.openxmlformats.org/officeDocument/2006/relationships/customXml" Target="../ink/ink1651.xml"/><Relationship Id="rId603" Type="http://schemas.openxmlformats.org/officeDocument/2006/relationships/customXml" Target="../ink/ink1734.xml"/><Relationship Id="rId645" Type="http://schemas.openxmlformats.org/officeDocument/2006/relationships/customXml" Target="../ink/ink1755.xml"/><Relationship Id="rId687" Type="http://schemas.openxmlformats.org/officeDocument/2006/relationships/customXml" Target="../ink/ink1776.xml"/><Relationship Id="rId242" Type="http://schemas.openxmlformats.org/officeDocument/2006/relationships/image" Target="../media/image1520.png"/><Relationship Id="rId284" Type="http://schemas.openxmlformats.org/officeDocument/2006/relationships/customXml" Target="../ink/ink1574.xml"/><Relationship Id="rId491" Type="http://schemas.openxmlformats.org/officeDocument/2006/relationships/image" Target="../media/image1644.png"/><Relationship Id="rId505" Type="http://schemas.openxmlformats.org/officeDocument/2006/relationships/image" Target="../media/image1651.png"/><Relationship Id="rId712" Type="http://schemas.openxmlformats.org/officeDocument/2006/relationships/image" Target="../media/image1753.png"/><Relationship Id="rId37" Type="http://schemas.openxmlformats.org/officeDocument/2006/relationships/customXml" Target="../ink/ink1449.xml"/><Relationship Id="rId79" Type="http://schemas.openxmlformats.org/officeDocument/2006/relationships/customXml" Target="../ink/ink1470.xml"/><Relationship Id="rId102" Type="http://schemas.openxmlformats.org/officeDocument/2006/relationships/image" Target="../media/image1454.png"/><Relationship Id="rId144" Type="http://schemas.openxmlformats.org/officeDocument/2006/relationships/image" Target="../media/image1474.png"/><Relationship Id="rId547" Type="http://schemas.openxmlformats.org/officeDocument/2006/relationships/image" Target="../media/image1672.png"/><Relationship Id="rId589" Type="http://schemas.openxmlformats.org/officeDocument/2006/relationships/customXml" Target="../ink/ink1727.xml"/><Relationship Id="rId754" Type="http://schemas.openxmlformats.org/officeDocument/2006/relationships/customXml" Target="../ink/ink1810.xml"/><Relationship Id="rId796" Type="http://schemas.openxmlformats.org/officeDocument/2006/relationships/customXml" Target="../ink/ink1831.xml"/><Relationship Id="rId90" Type="http://schemas.openxmlformats.org/officeDocument/2006/relationships/image" Target="../media/image1448.png"/><Relationship Id="rId186" Type="http://schemas.openxmlformats.org/officeDocument/2006/relationships/customXml" Target="../ink/ink1524.xml"/><Relationship Id="rId351" Type="http://schemas.openxmlformats.org/officeDocument/2006/relationships/image" Target="../media/image1574.png"/><Relationship Id="rId393" Type="http://schemas.openxmlformats.org/officeDocument/2006/relationships/image" Target="../media/image1595.png"/><Relationship Id="rId407" Type="http://schemas.openxmlformats.org/officeDocument/2006/relationships/image" Target="../media/image1602.png"/><Relationship Id="rId449" Type="http://schemas.openxmlformats.org/officeDocument/2006/relationships/image" Target="../media/image1623.png"/><Relationship Id="rId614" Type="http://schemas.openxmlformats.org/officeDocument/2006/relationships/image" Target="../media/image1704.png"/><Relationship Id="rId656" Type="http://schemas.openxmlformats.org/officeDocument/2006/relationships/image" Target="../media/image1725.png"/><Relationship Id="rId211" Type="http://schemas.openxmlformats.org/officeDocument/2006/relationships/customXml" Target="../ink/ink1537.xml"/><Relationship Id="rId253" Type="http://schemas.openxmlformats.org/officeDocument/2006/relationships/image" Target="../media/image1525.png"/><Relationship Id="rId295" Type="http://schemas.openxmlformats.org/officeDocument/2006/relationships/image" Target="../media/image1546.png"/><Relationship Id="rId309" Type="http://schemas.openxmlformats.org/officeDocument/2006/relationships/image" Target="../media/image1553.png"/><Relationship Id="rId460" Type="http://schemas.openxmlformats.org/officeDocument/2006/relationships/customXml" Target="../ink/ink1662.xml"/><Relationship Id="rId516" Type="http://schemas.openxmlformats.org/officeDocument/2006/relationships/customXml" Target="../ink/ink1690.xml"/><Relationship Id="rId698" Type="http://schemas.openxmlformats.org/officeDocument/2006/relationships/image" Target="../media/image1746.png"/><Relationship Id="rId48" Type="http://schemas.openxmlformats.org/officeDocument/2006/relationships/image" Target="../media/image1428.png"/><Relationship Id="rId113" Type="http://schemas.openxmlformats.org/officeDocument/2006/relationships/customXml" Target="../ink/ink1487.xml"/><Relationship Id="rId320" Type="http://schemas.openxmlformats.org/officeDocument/2006/relationships/customXml" Target="../ink/ink1592.xml"/><Relationship Id="rId558" Type="http://schemas.openxmlformats.org/officeDocument/2006/relationships/customXml" Target="../ink/ink1711.xml"/><Relationship Id="rId723" Type="http://schemas.openxmlformats.org/officeDocument/2006/relationships/customXml" Target="../ink/ink1794.xml"/><Relationship Id="rId765" Type="http://schemas.openxmlformats.org/officeDocument/2006/relationships/image" Target="../media/image1779.png"/><Relationship Id="rId155" Type="http://schemas.openxmlformats.org/officeDocument/2006/relationships/image" Target="../media/image1479.png"/><Relationship Id="rId197" Type="http://schemas.openxmlformats.org/officeDocument/2006/relationships/image" Target="../media/image1499.png"/><Relationship Id="rId362" Type="http://schemas.openxmlformats.org/officeDocument/2006/relationships/customXml" Target="../ink/ink1613.xml"/><Relationship Id="rId418" Type="http://schemas.openxmlformats.org/officeDocument/2006/relationships/customXml" Target="../ink/ink1641.xml"/><Relationship Id="rId625" Type="http://schemas.openxmlformats.org/officeDocument/2006/relationships/customXml" Target="../ink/ink1745.xml"/><Relationship Id="rId222" Type="http://schemas.openxmlformats.org/officeDocument/2006/relationships/image" Target="../media/image1511.png"/><Relationship Id="rId264" Type="http://schemas.openxmlformats.org/officeDocument/2006/relationships/customXml" Target="../ink/ink1564.xml"/><Relationship Id="rId471" Type="http://schemas.openxmlformats.org/officeDocument/2006/relationships/image" Target="../media/image1634.png"/><Relationship Id="rId667" Type="http://schemas.openxmlformats.org/officeDocument/2006/relationships/customXml" Target="../ink/ink1766.xml"/><Relationship Id="rId17" Type="http://schemas.openxmlformats.org/officeDocument/2006/relationships/customXml" Target="../ink/ink1439.xml"/><Relationship Id="rId59" Type="http://schemas.openxmlformats.org/officeDocument/2006/relationships/customXml" Target="../ink/ink1460.xml"/><Relationship Id="rId124" Type="http://schemas.openxmlformats.org/officeDocument/2006/relationships/image" Target="../media/image1464.png"/><Relationship Id="rId527" Type="http://schemas.openxmlformats.org/officeDocument/2006/relationships/image" Target="../media/image1662.png"/><Relationship Id="rId569" Type="http://schemas.openxmlformats.org/officeDocument/2006/relationships/customXml" Target="../ink/ink1717.xml"/><Relationship Id="rId734" Type="http://schemas.openxmlformats.org/officeDocument/2006/relationships/customXml" Target="../ink/ink1800.xml"/><Relationship Id="rId776" Type="http://schemas.openxmlformats.org/officeDocument/2006/relationships/customXml" Target="../ink/ink1821.xml"/><Relationship Id="rId70" Type="http://schemas.openxmlformats.org/officeDocument/2006/relationships/image" Target="../media/image1438.png"/><Relationship Id="rId166" Type="http://schemas.openxmlformats.org/officeDocument/2006/relationships/customXml" Target="../ink/ink1514.xml"/><Relationship Id="rId331" Type="http://schemas.openxmlformats.org/officeDocument/2006/relationships/image" Target="../media/image1564.png"/><Relationship Id="rId373" Type="http://schemas.openxmlformats.org/officeDocument/2006/relationships/image" Target="../media/image1585.png"/><Relationship Id="rId429" Type="http://schemas.openxmlformats.org/officeDocument/2006/relationships/image" Target="../media/image1613.png"/><Relationship Id="rId580" Type="http://schemas.openxmlformats.org/officeDocument/2006/relationships/image" Target="../media/image1687.png"/><Relationship Id="rId636" Type="http://schemas.openxmlformats.org/officeDocument/2006/relationships/image" Target="../media/image171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48.xml"/><Relationship Id="rId440" Type="http://schemas.openxmlformats.org/officeDocument/2006/relationships/customXml" Target="../ink/ink1652.xml"/><Relationship Id="rId678" Type="http://schemas.openxmlformats.org/officeDocument/2006/relationships/image" Target="../media/image1736.png"/><Relationship Id="rId28" Type="http://schemas.openxmlformats.org/officeDocument/2006/relationships/image" Target="../media/image1418.png"/><Relationship Id="rId275" Type="http://schemas.openxmlformats.org/officeDocument/2006/relationships/image" Target="../media/image1536.png"/><Relationship Id="rId300" Type="http://schemas.openxmlformats.org/officeDocument/2006/relationships/customXml" Target="../ink/ink1582.xml"/><Relationship Id="rId482" Type="http://schemas.openxmlformats.org/officeDocument/2006/relationships/customXml" Target="../ink/ink1673.xml"/><Relationship Id="rId538" Type="http://schemas.openxmlformats.org/officeDocument/2006/relationships/customXml" Target="../ink/ink1701.xml"/><Relationship Id="rId703" Type="http://schemas.openxmlformats.org/officeDocument/2006/relationships/customXml" Target="../ink/ink1784.xml"/><Relationship Id="rId745" Type="http://schemas.openxmlformats.org/officeDocument/2006/relationships/image" Target="../media/image1769.png"/><Relationship Id="rId81" Type="http://schemas.openxmlformats.org/officeDocument/2006/relationships/customXml" Target="../ink/ink1471.xml"/><Relationship Id="rId135" Type="http://schemas.openxmlformats.org/officeDocument/2006/relationships/customXml" Target="../ink/ink1498.xml"/><Relationship Id="rId177" Type="http://schemas.openxmlformats.org/officeDocument/2006/relationships/image" Target="../media/image1489.png"/><Relationship Id="rId342" Type="http://schemas.openxmlformats.org/officeDocument/2006/relationships/customXml" Target="../ink/ink1603.xml"/><Relationship Id="rId384" Type="http://schemas.openxmlformats.org/officeDocument/2006/relationships/customXml" Target="../ink/ink1624.xml"/><Relationship Id="rId591" Type="http://schemas.openxmlformats.org/officeDocument/2006/relationships/customXml" Target="../ink/ink1728.xml"/><Relationship Id="rId605" Type="http://schemas.openxmlformats.org/officeDocument/2006/relationships/customXml" Target="../ink/ink1735.xml"/><Relationship Id="rId787" Type="http://schemas.openxmlformats.org/officeDocument/2006/relationships/image" Target="../media/image1790.png"/><Relationship Id="rId202" Type="http://schemas.openxmlformats.org/officeDocument/2006/relationships/customXml" Target="../ink/ink1532.xml"/><Relationship Id="rId244" Type="http://schemas.openxmlformats.org/officeDocument/2006/relationships/image" Target="../media/image1521.png"/><Relationship Id="rId647" Type="http://schemas.openxmlformats.org/officeDocument/2006/relationships/customXml" Target="../ink/ink1756.xml"/><Relationship Id="rId689" Type="http://schemas.openxmlformats.org/officeDocument/2006/relationships/customXml" Target="../ink/ink1777.xml"/><Relationship Id="rId39" Type="http://schemas.openxmlformats.org/officeDocument/2006/relationships/customXml" Target="../ink/ink1450.xml"/><Relationship Id="rId286" Type="http://schemas.openxmlformats.org/officeDocument/2006/relationships/customXml" Target="../ink/ink1575.xml"/><Relationship Id="rId451" Type="http://schemas.openxmlformats.org/officeDocument/2006/relationships/image" Target="../media/image1624.png"/><Relationship Id="rId493" Type="http://schemas.openxmlformats.org/officeDocument/2006/relationships/image" Target="../media/image1645.png"/><Relationship Id="rId507" Type="http://schemas.openxmlformats.org/officeDocument/2006/relationships/image" Target="../media/image1652.png"/><Relationship Id="rId549" Type="http://schemas.openxmlformats.org/officeDocument/2006/relationships/image" Target="../media/image1673.png"/><Relationship Id="rId714" Type="http://schemas.openxmlformats.org/officeDocument/2006/relationships/image" Target="../media/image1754.png"/><Relationship Id="rId756" Type="http://schemas.openxmlformats.org/officeDocument/2006/relationships/customXml" Target="../ink/ink1811.xml"/><Relationship Id="rId50" Type="http://schemas.openxmlformats.org/officeDocument/2006/relationships/image" Target="../media/image1429.png"/><Relationship Id="rId104" Type="http://schemas.openxmlformats.org/officeDocument/2006/relationships/image" Target="../media/image1455.png"/><Relationship Id="rId146" Type="http://schemas.openxmlformats.org/officeDocument/2006/relationships/customXml" Target="../ink/ink1504.xml"/><Relationship Id="rId188" Type="http://schemas.openxmlformats.org/officeDocument/2006/relationships/customXml" Target="../ink/ink1525.xml"/><Relationship Id="rId311" Type="http://schemas.openxmlformats.org/officeDocument/2006/relationships/image" Target="../media/image1554.png"/><Relationship Id="rId353" Type="http://schemas.openxmlformats.org/officeDocument/2006/relationships/image" Target="../media/image1575.png"/><Relationship Id="rId395" Type="http://schemas.openxmlformats.org/officeDocument/2006/relationships/image" Target="../media/image1596.png"/><Relationship Id="rId409" Type="http://schemas.openxmlformats.org/officeDocument/2006/relationships/image" Target="../media/image1603.png"/><Relationship Id="rId560" Type="http://schemas.openxmlformats.org/officeDocument/2006/relationships/customXml" Target="../ink/ink1712.xml"/><Relationship Id="rId798" Type="http://schemas.openxmlformats.org/officeDocument/2006/relationships/customXml" Target="../ink/ink1832.xml"/><Relationship Id="rId92" Type="http://schemas.openxmlformats.org/officeDocument/2006/relationships/image" Target="../media/image1449.png"/><Relationship Id="rId213" Type="http://schemas.openxmlformats.org/officeDocument/2006/relationships/customXml" Target="../ink/ink1538.xml"/><Relationship Id="rId420" Type="http://schemas.openxmlformats.org/officeDocument/2006/relationships/customXml" Target="../ink/ink1642.xml"/><Relationship Id="rId616" Type="http://schemas.openxmlformats.org/officeDocument/2006/relationships/image" Target="../media/image1705.png"/><Relationship Id="rId658" Type="http://schemas.openxmlformats.org/officeDocument/2006/relationships/image" Target="../media/image1726.png"/><Relationship Id="rId255" Type="http://schemas.openxmlformats.org/officeDocument/2006/relationships/image" Target="../media/image1526.png"/><Relationship Id="rId297" Type="http://schemas.openxmlformats.org/officeDocument/2006/relationships/image" Target="../media/image1547.png"/><Relationship Id="rId462" Type="http://schemas.openxmlformats.org/officeDocument/2006/relationships/customXml" Target="../ink/ink1663.xml"/><Relationship Id="rId518" Type="http://schemas.openxmlformats.org/officeDocument/2006/relationships/customXml" Target="../ink/ink1691.xml"/><Relationship Id="rId725" Type="http://schemas.openxmlformats.org/officeDocument/2006/relationships/customXml" Target="../ink/ink1795.xml"/><Relationship Id="rId115" Type="http://schemas.openxmlformats.org/officeDocument/2006/relationships/customXml" Target="../ink/ink1488.xml"/><Relationship Id="rId157" Type="http://schemas.openxmlformats.org/officeDocument/2006/relationships/image" Target="../media/image438.png"/><Relationship Id="rId322" Type="http://schemas.openxmlformats.org/officeDocument/2006/relationships/customXml" Target="../ink/ink1593.xml"/><Relationship Id="rId364" Type="http://schemas.openxmlformats.org/officeDocument/2006/relationships/customXml" Target="../ink/ink1614.xml"/><Relationship Id="rId767" Type="http://schemas.openxmlformats.org/officeDocument/2006/relationships/image" Target="../media/image1780.png"/><Relationship Id="rId61" Type="http://schemas.openxmlformats.org/officeDocument/2006/relationships/customXml" Target="../ink/ink1461.xml"/><Relationship Id="rId199" Type="http://schemas.openxmlformats.org/officeDocument/2006/relationships/image" Target="../media/image1500.png"/><Relationship Id="rId571" Type="http://schemas.openxmlformats.org/officeDocument/2006/relationships/customXml" Target="../ink/ink1718.xml"/><Relationship Id="rId627" Type="http://schemas.openxmlformats.org/officeDocument/2006/relationships/customXml" Target="../ink/ink1746.xml"/><Relationship Id="rId669" Type="http://schemas.openxmlformats.org/officeDocument/2006/relationships/customXml" Target="../ink/ink1767.xml"/><Relationship Id="rId19" Type="http://schemas.openxmlformats.org/officeDocument/2006/relationships/customXml" Target="../ink/ink1440.xml"/><Relationship Id="rId224" Type="http://schemas.openxmlformats.org/officeDocument/2006/relationships/image" Target="../media/image1512.png"/><Relationship Id="rId266" Type="http://schemas.openxmlformats.org/officeDocument/2006/relationships/customXml" Target="../ink/ink1565.xml"/><Relationship Id="rId431" Type="http://schemas.openxmlformats.org/officeDocument/2006/relationships/image" Target="../media/image1614.png"/><Relationship Id="rId473" Type="http://schemas.openxmlformats.org/officeDocument/2006/relationships/image" Target="../media/image1635.png"/><Relationship Id="rId529" Type="http://schemas.openxmlformats.org/officeDocument/2006/relationships/image" Target="../media/image1663.png"/><Relationship Id="rId680" Type="http://schemas.openxmlformats.org/officeDocument/2006/relationships/image" Target="../media/image1737.png"/><Relationship Id="rId736" Type="http://schemas.openxmlformats.org/officeDocument/2006/relationships/customXml" Target="../ink/ink1801.xml"/><Relationship Id="rId30" Type="http://schemas.openxmlformats.org/officeDocument/2006/relationships/image" Target="../media/image1419.png"/><Relationship Id="rId126" Type="http://schemas.openxmlformats.org/officeDocument/2006/relationships/image" Target="../media/image1465.png"/><Relationship Id="rId168" Type="http://schemas.openxmlformats.org/officeDocument/2006/relationships/customXml" Target="../ink/ink1515.xml"/><Relationship Id="rId333" Type="http://schemas.openxmlformats.org/officeDocument/2006/relationships/image" Target="../media/image1565.png"/><Relationship Id="rId540" Type="http://schemas.openxmlformats.org/officeDocument/2006/relationships/customXml" Target="../ink/ink1702.xml"/><Relationship Id="rId778" Type="http://schemas.openxmlformats.org/officeDocument/2006/relationships/customXml" Target="../ink/ink1822.xml"/><Relationship Id="rId72" Type="http://schemas.openxmlformats.org/officeDocument/2006/relationships/image" Target="../media/image1439.png"/><Relationship Id="rId375" Type="http://schemas.openxmlformats.org/officeDocument/2006/relationships/image" Target="../media/image1586.png"/><Relationship Id="rId582" Type="http://schemas.openxmlformats.org/officeDocument/2006/relationships/image" Target="../media/image1688.png"/><Relationship Id="rId638" Type="http://schemas.openxmlformats.org/officeDocument/2006/relationships/image" Target="../media/image1716.png"/><Relationship Id="rId3" Type="http://schemas.openxmlformats.org/officeDocument/2006/relationships/customXml" Target="../ink/ink1432.xml"/><Relationship Id="rId235" Type="http://schemas.openxmlformats.org/officeDocument/2006/relationships/customXml" Target="../ink/ink1549.xml"/><Relationship Id="rId277" Type="http://schemas.openxmlformats.org/officeDocument/2006/relationships/image" Target="../media/image1537.png"/><Relationship Id="rId400" Type="http://schemas.openxmlformats.org/officeDocument/2006/relationships/customXml" Target="../ink/ink1632.xml"/><Relationship Id="rId442" Type="http://schemas.openxmlformats.org/officeDocument/2006/relationships/customXml" Target="../ink/ink1653.xml"/><Relationship Id="rId484" Type="http://schemas.openxmlformats.org/officeDocument/2006/relationships/customXml" Target="../ink/ink1674.xml"/><Relationship Id="rId705" Type="http://schemas.openxmlformats.org/officeDocument/2006/relationships/customXml" Target="../ink/ink1785.xml"/><Relationship Id="rId137" Type="http://schemas.openxmlformats.org/officeDocument/2006/relationships/customXml" Target="../ink/ink1499.xml"/><Relationship Id="rId302" Type="http://schemas.openxmlformats.org/officeDocument/2006/relationships/customXml" Target="../ink/ink1583.xml"/><Relationship Id="rId344" Type="http://schemas.openxmlformats.org/officeDocument/2006/relationships/customXml" Target="../ink/ink1604.xml"/><Relationship Id="rId691" Type="http://schemas.openxmlformats.org/officeDocument/2006/relationships/customXml" Target="../ink/ink1778.xml"/><Relationship Id="rId747" Type="http://schemas.openxmlformats.org/officeDocument/2006/relationships/image" Target="../media/image1770.png"/><Relationship Id="rId789" Type="http://schemas.openxmlformats.org/officeDocument/2006/relationships/image" Target="../media/image1791.png"/><Relationship Id="rId41" Type="http://schemas.openxmlformats.org/officeDocument/2006/relationships/customXml" Target="../ink/ink1451.xml"/><Relationship Id="rId83" Type="http://schemas.openxmlformats.org/officeDocument/2006/relationships/customXml" Target="../ink/ink1472.xml"/><Relationship Id="rId179" Type="http://schemas.openxmlformats.org/officeDocument/2006/relationships/image" Target="../media/image1490.png"/><Relationship Id="rId386" Type="http://schemas.openxmlformats.org/officeDocument/2006/relationships/customXml" Target="../ink/ink1625.xml"/><Relationship Id="rId551" Type="http://schemas.openxmlformats.org/officeDocument/2006/relationships/image" Target="../media/image1367.png"/><Relationship Id="rId593" Type="http://schemas.openxmlformats.org/officeDocument/2006/relationships/customXml" Target="../ink/ink1729.xml"/><Relationship Id="rId607" Type="http://schemas.openxmlformats.org/officeDocument/2006/relationships/customXml" Target="../ink/ink1736.xml"/><Relationship Id="rId649" Type="http://schemas.openxmlformats.org/officeDocument/2006/relationships/customXml" Target="../ink/ink1757.xml"/><Relationship Id="rId190" Type="http://schemas.openxmlformats.org/officeDocument/2006/relationships/customXml" Target="../ink/ink1526.xml"/><Relationship Id="rId204" Type="http://schemas.openxmlformats.org/officeDocument/2006/relationships/customXml" Target="../ink/ink1533.xml"/><Relationship Id="rId246" Type="http://schemas.openxmlformats.org/officeDocument/2006/relationships/customXml" Target="../ink/ink1555.xml"/><Relationship Id="rId288" Type="http://schemas.openxmlformats.org/officeDocument/2006/relationships/customXml" Target="../ink/ink1576.xml"/><Relationship Id="rId411" Type="http://schemas.openxmlformats.org/officeDocument/2006/relationships/image" Target="../media/image1604.png"/><Relationship Id="rId453" Type="http://schemas.openxmlformats.org/officeDocument/2006/relationships/image" Target="../media/image1625.png"/><Relationship Id="rId509" Type="http://schemas.openxmlformats.org/officeDocument/2006/relationships/image" Target="../media/image1653.png"/><Relationship Id="rId660" Type="http://schemas.openxmlformats.org/officeDocument/2006/relationships/image" Target="../media/image1727.png"/><Relationship Id="rId106" Type="http://schemas.openxmlformats.org/officeDocument/2006/relationships/image" Target="../media/image1456.png"/><Relationship Id="rId313" Type="http://schemas.openxmlformats.org/officeDocument/2006/relationships/image" Target="../media/image1555.png"/><Relationship Id="rId495" Type="http://schemas.openxmlformats.org/officeDocument/2006/relationships/image" Target="../media/image1646.png"/><Relationship Id="rId716" Type="http://schemas.openxmlformats.org/officeDocument/2006/relationships/image" Target="../media/image1755.png"/><Relationship Id="rId758" Type="http://schemas.openxmlformats.org/officeDocument/2006/relationships/customXml" Target="../ink/ink1812.xml"/><Relationship Id="rId10" Type="http://schemas.openxmlformats.org/officeDocument/2006/relationships/image" Target="../media/image1410.png"/><Relationship Id="rId52" Type="http://schemas.openxmlformats.org/officeDocument/2006/relationships/image" Target="../media/image1430.png"/><Relationship Id="rId94" Type="http://schemas.openxmlformats.org/officeDocument/2006/relationships/image" Target="../media/image1450.png"/><Relationship Id="rId148" Type="http://schemas.openxmlformats.org/officeDocument/2006/relationships/customXml" Target="../ink/ink1505.xml"/><Relationship Id="rId355" Type="http://schemas.openxmlformats.org/officeDocument/2006/relationships/image" Target="../media/image1576.png"/><Relationship Id="rId397" Type="http://schemas.openxmlformats.org/officeDocument/2006/relationships/image" Target="../media/image1597.png"/><Relationship Id="rId520" Type="http://schemas.openxmlformats.org/officeDocument/2006/relationships/customXml" Target="../ink/ink1692.xml"/><Relationship Id="rId562" Type="http://schemas.openxmlformats.org/officeDocument/2006/relationships/customXml" Target="../ink/ink1713.xml"/><Relationship Id="rId618" Type="http://schemas.openxmlformats.org/officeDocument/2006/relationships/image" Target="../media/image1706.png"/><Relationship Id="rId215" Type="http://schemas.openxmlformats.org/officeDocument/2006/relationships/customXml" Target="../ink/ink1539.xml"/><Relationship Id="rId257" Type="http://schemas.openxmlformats.org/officeDocument/2006/relationships/image" Target="../media/image1527.png"/><Relationship Id="rId422" Type="http://schemas.openxmlformats.org/officeDocument/2006/relationships/customXml" Target="../ink/ink1643.xml"/><Relationship Id="rId464" Type="http://schemas.openxmlformats.org/officeDocument/2006/relationships/customXml" Target="../ink/ink1664.xml"/><Relationship Id="rId299" Type="http://schemas.openxmlformats.org/officeDocument/2006/relationships/image" Target="../media/image1548.png"/><Relationship Id="rId727" Type="http://schemas.openxmlformats.org/officeDocument/2006/relationships/image" Target="../media/image1760.png"/><Relationship Id="rId63" Type="http://schemas.openxmlformats.org/officeDocument/2006/relationships/customXml" Target="../ink/ink1462.xml"/><Relationship Id="rId159" Type="http://schemas.openxmlformats.org/officeDocument/2006/relationships/image" Target="../media/image1480.png"/><Relationship Id="rId366" Type="http://schemas.openxmlformats.org/officeDocument/2006/relationships/customXml" Target="../ink/ink1615.xml"/><Relationship Id="rId573" Type="http://schemas.openxmlformats.org/officeDocument/2006/relationships/customXml" Target="../ink/ink1719.xml"/><Relationship Id="rId780" Type="http://schemas.openxmlformats.org/officeDocument/2006/relationships/customXml" Target="../ink/ink1823.xml"/><Relationship Id="rId226" Type="http://schemas.openxmlformats.org/officeDocument/2006/relationships/image" Target="../media/image1513.png"/><Relationship Id="rId433" Type="http://schemas.openxmlformats.org/officeDocument/2006/relationships/image" Target="../media/image1615.png"/><Relationship Id="rId640" Type="http://schemas.openxmlformats.org/officeDocument/2006/relationships/image" Target="../media/image1717.png"/><Relationship Id="rId738" Type="http://schemas.openxmlformats.org/officeDocument/2006/relationships/customXml" Target="../ink/ink1802.xml"/><Relationship Id="rId74" Type="http://schemas.openxmlformats.org/officeDocument/2006/relationships/image" Target="../media/image1440.png"/><Relationship Id="rId377" Type="http://schemas.openxmlformats.org/officeDocument/2006/relationships/image" Target="../media/image1587.png"/><Relationship Id="rId500" Type="http://schemas.openxmlformats.org/officeDocument/2006/relationships/customXml" Target="../ink/ink1682.xml"/><Relationship Id="rId584" Type="http://schemas.openxmlformats.org/officeDocument/2006/relationships/image" Target="../media/image1689.png"/><Relationship Id="rId5" Type="http://schemas.openxmlformats.org/officeDocument/2006/relationships/customXml" Target="../ink/ink1433.xml"/><Relationship Id="rId237" Type="http://schemas.openxmlformats.org/officeDocument/2006/relationships/customXml" Target="../ink/ink1550.xml"/><Relationship Id="rId791" Type="http://schemas.openxmlformats.org/officeDocument/2006/relationships/image" Target="../media/image1792.png"/><Relationship Id="rId444" Type="http://schemas.openxmlformats.org/officeDocument/2006/relationships/customXml" Target="../ink/ink1654.xml"/><Relationship Id="rId651" Type="http://schemas.openxmlformats.org/officeDocument/2006/relationships/customXml" Target="../ink/ink1758.xml"/><Relationship Id="rId749" Type="http://schemas.openxmlformats.org/officeDocument/2006/relationships/image" Target="../media/image1771.png"/><Relationship Id="rId290" Type="http://schemas.openxmlformats.org/officeDocument/2006/relationships/customXml" Target="../ink/ink1577.xml"/><Relationship Id="rId304" Type="http://schemas.openxmlformats.org/officeDocument/2006/relationships/customXml" Target="../ink/ink1584.xml"/><Relationship Id="rId388" Type="http://schemas.openxmlformats.org/officeDocument/2006/relationships/customXml" Target="../ink/ink1626.xml"/><Relationship Id="rId511" Type="http://schemas.openxmlformats.org/officeDocument/2006/relationships/image" Target="../media/image1654.png"/><Relationship Id="rId609" Type="http://schemas.openxmlformats.org/officeDocument/2006/relationships/customXml" Target="../ink/ink1737.xml"/><Relationship Id="rId85" Type="http://schemas.openxmlformats.org/officeDocument/2006/relationships/customXml" Target="../ink/ink1473.xml"/><Relationship Id="rId150" Type="http://schemas.openxmlformats.org/officeDocument/2006/relationships/customXml" Target="../ink/ink1506.xml"/><Relationship Id="rId595" Type="http://schemas.openxmlformats.org/officeDocument/2006/relationships/customXml" Target="../ink/ink1730.xml"/><Relationship Id="rId248" Type="http://schemas.openxmlformats.org/officeDocument/2006/relationships/customXml" Target="../ink/ink1556.xml"/><Relationship Id="rId455" Type="http://schemas.openxmlformats.org/officeDocument/2006/relationships/image" Target="../media/image1626.png"/><Relationship Id="rId662" Type="http://schemas.openxmlformats.org/officeDocument/2006/relationships/image" Target="../media/image1728.png"/><Relationship Id="rId12" Type="http://schemas.openxmlformats.org/officeDocument/2006/relationships/image" Target="../media/image1411.png"/><Relationship Id="rId108" Type="http://schemas.openxmlformats.org/officeDocument/2006/relationships/image" Target="../media/image1326.png"/><Relationship Id="rId315" Type="http://schemas.openxmlformats.org/officeDocument/2006/relationships/image" Target="../media/image1556.png"/><Relationship Id="rId522" Type="http://schemas.openxmlformats.org/officeDocument/2006/relationships/customXml" Target="../ink/ink1693.xml"/><Relationship Id="rId96" Type="http://schemas.openxmlformats.org/officeDocument/2006/relationships/image" Target="../media/image1451.png"/><Relationship Id="rId161" Type="http://schemas.openxmlformats.org/officeDocument/2006/relationships/image" Target="../media/image1481.png"/><Relationship Id="rId399" Type="http://schemas.openxmlformats.org/officeDocument/2006/relationships/image" Target="../media/image1598.png"/><Relationship Id="rId259" Type="http://schemas.openxmlformats.org/officeDocument/2006/relationships/image" Target="../media/image1528.png"/><Relationship Id="rId466" Type="http://schemas.openxmlformats.org/officeDocument/2006/relationships/customXml" Target="../ink/ink1665.xml"/><Relationship Id="rId673" Type="http://schemas.openxmlformats.org/officeDocument/2006/relationships/customXml" Target="../ink/ink1769.xml"/><Relationship Id="rId23" Type="http://schemas.openxmlformats.org/officeDocument/2006/relationships/customXml" Target="../ink/ink1442.xml"/><Relationship Id="rId119" Type="http://schemas.openxmlformats.org/officeDocument/2006/relationships/customXml" Target="../ink/ink1490.xml"/><Relationship Id="rId326" Type="http://schemas.openxmlformats.org/officeDocument/2006/relationships/customXml" Target="../ink/ink1595.xml"/><Relationship Id="rId533" Type="http://schemas.openxmlformats.org/officeDocument/2006/relationships/image" Target="../media/image1665.png"/><Relationship Id="rId740" Type="http://schemas.openxmlformats.org/officeDocument/2006/relationships/customXml" Target="../ink/ink1803.xml"/><Relationship Id="rId172" Type="http://schemas.openxmlformats.org/officeDocument/2006/relationships/customXml" Target="../ink/ink1517.xml"/><Relationship Id="rId477" Type="http://schemas.openxmlformats.org/officeDocument/2006/relationships/image" Target="../media/image1637.png"/><Relationship Id="rId600" Type="http://schemas.openxmlformats.org/officeDocument/2006/relationships/image" Target="../media/image1697.png"/><Relationship Id="rId684" Type="http://schemas.openxmlformats.org/officeDocument/2006/relationships/image" Target="../media/image1739.png"/><Relationship Id="rId337" Type="http://schemas.openxmlformats.org/officeDocument/2006/relationships/image" Target="../media/image1567.png"/><Relationship Id="rId34" Type="http://schemas.openxmlformats.org/officeDocument/2006/relationships/image" Target="../media/image1421.png"/><Relationship Id="rId544" Type="http://schemas.openxmlformats.org/officeDocument/2006/relationships/customXml" Target="../ink/ink1704.xml"/><Relationship Id="rId751" Type="http://schemas.openxmlformats.org/officeDocument/2006/relationships/image" Target="../media/image1772.png"/><Relationship Id="rId183" Type="http://schemas.openxmlformats.org/officeDocument/2006/relationships/image" Target="../media/image1492.png"/><Relationship Id="rId390" Type="http://schemas.openxmlformats.org/officeDocument/2006/relationships/customXml" Target="../ink/ink1627.xml"/><Relationship Id="rId404" Type="http://schemas.openxmlformats.org/officeDocument/2006/relationships/customXml" Target="../ink/ink1634.xml"/><Relationship Id="rId611" Type="http://schemas.openxmlformats.org/officeDocument/2006/relationships/customXml" Target="../ink/ink1738.xml"/><Relationship Id="rId250" Type="http://schemas.openxmlformats.org/officeDocument/2006/relationships/customXml" Target="../ink/ink1557.xml"/><Relationship Id="rId488" Type="http://schemas.openxmlformats.org/officeDocument/2006/relationships/customXml" Target="../ink/ink1676.xml"/><Relationship Id="rId695" Type="http://schemas.openxmlformats.org/officeDocument/2006/relationships/customXml" Target="../ink/ink1780.xml"/><Relationship Id="rId709" Type="http://schemas.openxmlformats.org/officeDocument/2006/relationships/customXml" Target="../ink/ink1787.xml"/><Relationship Id="rId45" Type="http://schemas.openxmlformats.org/officeDocument/2006/relationships/customXml" Target="../ink/ink1453.xml"/><Relationship Id="rId110" Type="http://schemas.openxmlformats.org/officeDocument/2006/relationships/image" Target="../media/image1457.png"/><Relationship Id="rId348" Type="http://schemas.openxmlformats.org/officeDocument/2006/relationships/customXml" Target="../ink/ink1606.xml"/><Relationship Id="rId555" Type="http://schemas.openxmlformats.org/officeDocument/2006/relationships/image" Target="../media/image1675.png"/><Relationship Id="rId762" Type="http://schemas.openxmlformats.org/officeDocument/2006/relationships/customXml" Target="../ink/ink1814.xml"/><Relationship Id="rId194" Type="http://schemas.openxmlformats.org/officeDocument/2006/relationships/customXml" Target="../ink/ink1528.xml"/><Relationship Id="rId208" Type="http://schemas.openxmlformats.org/officeDocument/2006/relationships/image" Target="../media/image1504.png"/><Relationship Id="rId415" Type="http://schemas.openxmlformats.org/officeDocument/2006/relationships/image" Target="../media/image1606.png"/><Relationship Id="rId622" Type="http://schemas.openxmlformats.org/officeDocument/2006/relationships/image" Target="../media/image1708.png"/><Relationship Id="rId261" Type="http://schemas.openxmlformats.org/officeDocument/2006/relationships/image" Target="../media/image1529.png"/><Relationship Id="rId499" Type="http://schemas.openxmlformats.org/officeDocument/2006/relationships/image" Target="../media/image1648.png"/><Relationship Id="rId56" Type="http://schemas.openxmlformats.org/officeDocument/2006/relationships/image" Target="../media/image1432.png"/><Relationship Id="rId359" Type="http://schemas.openxmlformats.org/officeDocument/2006/relationships/image" Target="../media/image1578.png"/><Relationship Id="rId566" Type="http://schemas.openxmlformats.org/officeDocument/2006/relationships/customXml" Target="../ink/ink1715.xml"/><Relationship Id="rId773" Type="http://schemas.openxmlformats.org/officeDocument/2006/relationships/image" Target="../media/image1783.png"/><Relationship Id="rId121" Type="http://schemas.openxmlformats.org/officeDocument/2006/relationships/customXml" Target="../ink/ink1491.xml"/><Relationship Id="rId219" Type="http://schemas.openxmlformats.org/officeDocument/2006/relationships/customXml" Target="../ink/ink1541.xml"/><Relationship Id="rId426" Type="http://schemas.openxmlformats.org/officeDocument/2006/relationships/customXml" Target="../ink/ink1645.xml"/><Relationship Id="rId633" Type="http://schemas.openxmlformats.org/officeDocument/2006/relationships/customXml" Target="../ink/ink1749.xml"/><Relationship Id="rId67" Type="http://schemas.openxmlformats.org/officeDocument/2006/relationships/customXml" Target="../ink/ink1464.xml"/><Relationship Id="rId272" Type="http://schemas.openxmlformats.org/officeDocument/2006/relationships/customXml" Target="../ink/ink1568.xml"/><Relationship Id="rId577" Type="http://schemas.openxmlformats.org/officeDocument/2006/relationships/customXml" Target="../ink/ink1721.xml"/><Relationship Id="rId700" Type="http://schemas.openxmlformats.org/officeDocument/2006/relationships/image" Target="../media/image1747.png"/><Relationship Id="rId132" Type="http://schemas.openxmlformats.org/officeDocument/2006/relationships/image" Target="../media/image1468.png"/><Relationship Id="rId784" Type="http://schemas.openxmlformats.org/officeDocument/2006/relationships/customXml" Target="../ink/ink1825.xml"/><Relationship Id="rId437" Type="http://schemas.openxmlformats.org/officeDocument/2006/relationships/image" Target="../media/image1617.png"/><Relationship Id="rId644" Type="http://schemas.openxmlformats.org/officeDocument/2006/relationships/image" Target="../media/image1719.png"/><Relationship Id="rId283" Type="http://schemas.openxmlformats.org/officeDocument/2006/relationships/image" Target="../media/image1540.png"/><Relationship Id="rId490" Type="http://schemas.openxmlformats.org/officeDocument/2006/relationships/customXml" Target="../ink/ink1677.xml"/><Relationship Id="rId504" Type="http://schemas.openxmlformats.org/officeDocument/2006/relationships/customXml" Target="../ink/ink1684.xml"/><Relationship Id="rId711" Type="http://schemas.openxmlformats.org/officeDocument/2006/relationships/customXml" Target="../ink/ink1788.xml"/><Relationship Id="rId78" Type="http://schemas.openxmlformats.org/officeDocument/2006/relationships/image" Target="../media/image1442.png"/><Relationship Id="rId143" Type="http://schemas.openxmlformats.org/officeDocument/2006/relationships/customXml" Target="../ink/ink1502.xml"/><Relationship Id="rId350" Type="http://schemas.openxmlformats.org/officeDocument/2006/relationships/customXml" Target="../ink/ink1607.xml"/><Relationship Id="rId588" Type="http://schemas.openxmlformats.org/officeDocument/2006/relationships/image" Target="../media/image1691.png"/><Relationship Id="rId795" Type="http://schemas.openxmlformats.org/officeDocument/2006/relationships/image" Target="../media/image1794.png"/><Relationship Id="rId9" Type="http://schemas.openxmlformats.org/officeDocument/2006/relationships/customXml" Target="../ink/ink1435.xml"/><Relationship Id="rId210" Type="http://schemas.openxmlformats.org/officeDocument/2006/relationships/image" Target="../media/image1505.png"/><Relationship Id="rId448" Type="http://schemas.openxmlformats.org/officeDocument/2006/relationships/customXml" Target="../ink/ink1656.xml"/><Relationship Id="rId655" Type="http://schemas.openxmlformats.org/officeDocument/2006/relationships/customXml" Target="../ink/ink1760.xml"/><Relationship Id="rId294" Type="http://schemas.openxmlformats.org/officeDocument/2006/relationships/customXml" Target="../ink/ink1579.xml"/><Relationship Id="rId308" Type="http://schemas.openxmlformats.org/officeDocument/2006/relationships/customXml" Target="../ink/ink1586.xml"/><Relationship Id="rId515" Type="http://schemas.openxmlformats.org/officeDocument/2006/relationships/image" Target="../media/image1656.png"/><Relationship Id="rId722" Type="http://schemas.openxmlformats.org/officeDocument/2006/relationships/image" Target="../media/image1758.png"/><Relationship Id="rId89" Type="http://schemas.openxmlformats.org/officeDocument/2006/relationships/customXml" Target="../ink/ink1475.xml"/><Relationship Id="rId154" Type="http://schemas.openxmlformats.org/officeDocument/2006/relationships/customXml" Target="../ink/ink1508.xml"/><Relationship Id="rId361" Type="http://schemas.openxmlformats.org/officeDocument/2006/relationships/image" Target="../media/image1579.png"/><Relationship Id="rId599" Type="http://schemas.openxmlformats.org/officeDocument/2006/relationships/customXml" Target="../ink/ink1732.xml"/><Relationship Id="rId459" Type="http://schemas.openxmlformats.org/officeDocument/2006/relationships/image" Target="../media/image1628.png"/><Relationship Id="rId666" Type="http://schemas.openxmlformats.org/officeDocument/2006/relationships/image" Target="../media/image1730.png"/><Relationship Id="rId16" Type="http://schemas.openxmlformats.org/officeDocument/2006/relationships/image" Target="../media/image1412.png"/><Relationship Id="rId221" Type="http://schemas.openxmlformats.org/officeDocument/2006/relationships/customXml" Target="../ink/ink1542.xml"/><Relationship Id="rId319" Type="http://schemas.openxmlformats.org/officeDocument/2006/relationships/image" Target="../media/image1558.png"/><Relationship Id="rId526" Type="http://schemas.openxmlformats.org/officeDocument/2006/relationships/customXml" Target="../ink/ink1695.xml"/><Relationship Id="rId733" Type="http://schemas.openxmlformats.org/officeDocument/2006/relationships/image" Target="../media/image1763.png"/><Relationship Id="rId165" Type="http://schemas.openxmlformats.org/officeDocument/2006/relationships/image" Target="../media/image1483.png"/><Relationship Id="rId372" Type="http://schemas.openxmlformats.org/officeDocument/2006/relationships/customXml" Target="../ink/ink1618.xml"/><Relationship Id="rId677" Type="http://schemas.openxmlformats.org/officeDocument/2006/relationships/customXml" Target="../ink/ink1771.xml"/><Relationship Id="rId232" Type="http://schemas.openxmlformats.org/officeDocument/2006/relationships/image" Target="../media/image1516.png"/><Relationship Id="rId27" Type="http://schemas.openxmlformats.org/officeDocument/2006/relationships/customXml" Target="../ink/ink1444.xml"/><Relationship Id="rId537" Type="http://schemas.openxmlformats.org/officeDocument/2006/relationships/image" Target="../media/image1667.png"/><Relationship Id="rId744" Type="http://schemas.openxmlformats.org/officeDocument/2006/relationships/customXml" Target="../ink/ink1805.xml"/><Relationship Id="rId80" Type="http://schemas.openxmlformats.org/officeDocument/2006/relationships/image" Target="../media/image1443.png"/><Relationship Id="rId176" Type="http://schemas.openxmlformats.org/officeDocument/2006/relationships/customXml" Target="../ink/ink1519.xml"/><Relationship Id="rId383" Type="http://schemas.openxmlformats.org/officeDocument/2006/relationships/image" Target="../media/image1590.png"/><Relationship Id="rId590" Type="http://schemas.openxmlformats.org/officeDocument/2006/relationships/image" Target="../media/image1692.png"/><Relationship Id="rId604" Type="http://schemas.openxmlformats.org/officeDocument/2006/relationships/image" Target="../media/image1699.png"/><Relationship Id="rId243" Type="http://schemas.openxmlformats.org/officeDocument/2006/relationships/customXml" Target="../ink/ink1553.xml"/><Relationship Id="rId450" Type="http://schemas.openxmlformats.org/officeDocument/2006/relationships/customXml" Target="../ink/ink1657.xml"/><Relationship Id="rId688" Type="http://schemas.openxmlformats.org/officeDocument/2006/relationships/image" Target="../media/image1741.png"/><Relationship Id="rId38" Type="http://schemas.openxmlformats.org/officeDocument/2006/relationships/image" Target="../media/image1423.png"/><Relationship Id="rId103" Type="http://schemas.openxmlformats.org/officeDocument/2006/relationships/customXml" Target="../ink/ink1482.xml"/><Relationship Id="rId310" Type="http://schemas.openxmlformats.org/officeDocument/2006/relationships/customXml" Target="../ink/ink1587.xml"/><Relationship Id="rId548" Type="http://schemas.openxmlformats.org/officeDocument/2006/relationships/customXml" Target="../ink/ink1706.xml"/><Relationship Id="rId755" Type="http://schemas.openxmlformats.org/officeDocument/2006/relationships/image" Target="../media/image1774.png"/><Relationship Id="rId91" Type="http://schemas.openxmlformats.org/officeDocument/2006/relationships/customXml" Target="../ink/ink1476.xml"/><Relationship Id="rId187" Type="http://schemas.openxmlformats.org/officeDocument/2006/relationships/image" Target="../media/image1494.png"/><Relationship Id="rId394" Type="http://schemas.openxmlformats.org/officeDocument/2006/relationships/customXml" Target="../ink/ink1629.xml"/><Relationship Id="rId408" Type="http://schemas.openxmlformats.org/officeDocument/2006/relationships/customXml" Target="../ink/ink1636.xml"/><Relationship Id="rId615" Type="http://schemas.openxmlformats.org/officeDocument/2006/relationships/customXml" Target="../ink/ink1740.xml"/><Relationship Id="rId254" Type="http://schemas.openxmlformats.org/officeDocument/2006/relationships/customXml" Target="../ink/ink1559.xml"/><Relationship Id="rId699" Type="http://schemas.openxmlformats.org/officeDocument/2006/relationships/customXml" Target="../ink/ink1782.xml"/><Relationship Id="rId49" Type="http://schemas.openxmlformats.org/officeDocument/2006/relationships/customXml" Target="../ink/ink1455.xml"/><Relationship Id="rId114" Type="http://schemas.openxmlformats.org/officeDocument/2006/relationships/image" Target="../media/image1459.png"/><Relationship Id="rId461" Type="http://schemas.openxmlformats.org/officeDocument/2006/relationships/image" Target="../media/image1629.png"/><Relationship Id="rId559" Type="http://schemas.openxmlformats.org/officeDocument/2006/relationships/image" Target="../media/image1677.png"/><Relationship Id="rId766" Type="http://schemas.openxmlformats.org/officeDocument/2006/relationships/customXml" Target="../ink/ink1816.xml"/><Relationship Id="rId198" Type="http://schemas.openxmlformats.org/officeDocument/2006/relationships/customXml" Target="../ink/ink1530.xml"/><Relationship Id="rId321" Type="http://schemas.openxmlformats.org/officeDocument/2006/relationships/image" Target="../media/image1559.png"/><Relationship Id="rId419" Type="http://schemas.openxmlformats.org/officeDocument/2006/relationships/image" Target="../media/image1608.png"/><Relationship Id="rId626" Type="http://schemas.openxmlformats.org/officeDocument/2006/relationships/image" Target="../media/image1710.png"/><Relationship Id="rId265" Type="http://schemas.openxmlformats.org/officeDocument/2006/relationships/image" Target="../media/image1531.png"/><Relationship Id="rId472" Type="http://schemas.openxmlformats.org/officeDocument/2006/relationships/customXml" Target="../ink/ink1668.xml"/><Relationship Id="rId125" Type="http://schemas.openxmlformats.org/officeDocument/2006/relationships/customXml" Target="../ink/ink1493.xml"/><Relationship Id="rId332" Type="http://schemas.openxmlformats.org/officeDocument/2006/relationships/customXml" Target="../ink/ink1598.xml"/><Relationship Id="rId777" Type="http://schemas.openxmlformats.org/officeDocument/2006/relationships/image" Target="../media/image1785.png"/><Relationship Id="rId637" Type="http://schemas.openxmlformats.org/officeDocument/2006/relationships/customXml" Target="../ink/ink1751.xml"/><Relationship Id="rId276" Type="http://schemas.openxmlformats.org/officeDocument/2006/relationships/customXml" Target="../ink/ink1570.xml"/><Relationship Id="rId483" Type="http://schemas.openxmlformats.org/officeDocument/2006/relationships/image" Target="../media/image1640.png"/><Relationship Id="rId690" Type="http://schemas.openxmlformats.org/officeDocument/2006/relationships/image" Target="../media/image1742.png"/><Relationship Id="rId704" Type="http://schemas.openxmlformats.org/officeDocument/2006/relationships/image" Target="../media/image1749.png"/><Relationship Id="rId40" Type="http://schemas.openxmlformats.org/officeDocument/2006/relationships/image" Target="../media/image1424.png"/><Relationship Id="rId136" Type="http://schemas.openxmlformats.org/officeDocument/2006/relationships/image" Target="../media/image1470.png"/><Relationship Id="rId343" Type="http://schemas.openxmlformats.org/officeDocument/2006/relationships/image" Target="../media/image1570.png"/><Relationship Id="rId550" Type="http://schemas.openxmlformats.org/officeDocument/2006/relationships/customXml" Target="../ink/ink1707.xml"/><Relationship Id="rId788" Type="http://schemas.openxmlformats.org/officeDocument/2006/relationships/customXml" Target="../ink/ink1827.xml"/><Relationship Id="rId203" Type="http://schemas.openxmlformats.org/officeDocument/2006/relationships/image" Target="../media/image1502.png"/><Relationship Id="rId648" Type="http://schemas.openxmlformats.org/officeDocument/2006/relationships/image" Target="../media/image1721.png"/><Relationship Id="rId287" Type="http://schemas.openxmlformats.org/officeDocument/2006/relationships/image" Target="../media/image1542.png"/><Relationship Id="rId410" Type="http://schemas.openxmlformats.org/officeDocument/2006/relationships/customXml" Target="../ink/ink1637.xml"/><Relationship Id="rId494" Type="http://schemas.openxmlformats.org/officeDocument/2006/relationships/customXml" Target="../ink/ink1679.xml"/><Relationship Id="rId508" Type="http://schemas.openxmlformats.org/officeDocument/2006/relationships/customXml" Target="../ink/ink1686.xml"/><Relationship Id="rId715" Type="http://schemas.openxmlformats.org/officeDocument/2006/relationships/customXml" Target="../ink/ink1790.xml"/><Relationship Id="rId147" Type="http://schemas.openxmlformats.org/officeDocument/2006/relationships/image" Target="../media/image1475.png"/><Relationship Id="rId354" Type="http://schemas.openxmlformats.org/officeDocument/2006/relationships/customXml" Target="../ink/ink1609.xml"/><Relationship Id="rId799" Type="http://schemas.openxmlformats.org/officeDocument/2006/relationships/image" Target="../media/image1796.png"/><Relationship Id="rId51" Type="http://schemas.openxmlformats.org/officeDocument/2006/relationships/customXml" Target="../ink/ink1456.xml"/><Relationship Id="rId561" Type="http://schemas.openxmlformats.org/officeDocument/2006/relationships/image" Target="../media/image1678.png"/><Relationship Id="rId659" Type="http://schemas.openxmlformats.org/officeDocument/2006/relationships/customXml" Target="../ink/ink1762.xml"/><Relationship Id="rId214" Type="http://schemas.openxmlformats.org/officeDocument/2006/relationships/image" Target="../media/image1507.png"/><Relationship Id="rId298" Type="http://schemas.openxmlformats.org/officeDocument/2006/relationships/customXml" Target="../ink/ink1581.xml"/><Relationship Id="rId421" Type="http://schemas.openxmlformats.org/officeDocument/2006/relationships/image" Target="../media/image1609.png"/><Relationship Id="rId519" Type="http://schemas.openxmlformats.org/officeDocument/2006/relationships/image" Target="../media/image1658.png"/><Relationship Id="rId158" Type="http://schemas.openxmlformats.org/officeDocument/2006/relationships/customXml" Target="../ink/ink1510.xml"/><Relationship Id="rId726" Type="http://schemas.openxmlformats.org/officeDocument/2006/relationships/customXml" Target="../ink/ink1796.xml"/><Relationship Id="rId62" Type="http://schemas.openxmlformats.org/officeDocument/2006/relationships/image" Target="../media/image1435.png"/><Relationship Id="rId365" Type="http://schemas.openxmlformats.org/officeDocument/2006/relationships/image" Target="../media/image1581.png"/><Relationship Id="rId572" Type="http://schemas.openxmlformats.org/officeDocument/2006/relationships/image" Target="../media/image1683.png"/><Relationship Id="rId225" Type="http://schemas.openxmlformats.org/officeDocument/2006/relationships/customXml" Target="../ink/ink1544.xml"/><Relationship Id="rId432" Type="http://schemas.openxmlformats.org/officeDocument/2006/relationships/customXml" Target="../ink/ink1648.xml"/><Relationship Id="rId737" Type="http://schemas.openxmlformats.org/officeDocument/2006/relationships/image" Target="../media/image1765.png"/><Relationship Id="rId73" Type="http://schemas.openxmlformats.org/officeDocument/2006/relationships/customXml" Target="../ink/ink1467.xml"/><Relationship Id="rId169" Type="http://schemas.openxmlformats.org/officeDocument/2006/relationships/image" Target="../media/image1485.png"/><Relationship Id="rId376" Type="http://schemas.openxmlformats.org/officeDocument/2006/relationships/customXml" Target="../ink/ink1620.xml"/><Relationship Id="rId583" Type="http://schemas.openxmlformats.org/officeDocument/2006/relationships/customXml" Target="../ink/ink1724.xml"/><Relationship Id="rId790" Type="http://schemas.openxmlformats.org/officeDocument/2006/relationships/customXml" Target="../ink/ink1828.xml"/><Relationship Id="rId4" Type="http://schemas.openxmlformats.org/officeDocument/2006/relationships/image" Target="../media/image1407.png"/><Relationship Id="rId236" Type="http://schemas.openxmlformats.org/officeDocument/2006/relationships/image" Target="../media/image1517.png"/><Relationship Id="rId443" Type="http://schemas.openxmlformats.org/officeDocument/2006/relationships/image" Target="../media/image1620.png"/><Relationship Id="rId650" Type="http://schemas.openxmlformats.org/officeDocument/2006/relationships/image" Target="../media/image1722.png"/><Relationship Id="rId303" Type="http://schemas.openxmlformats.org/officeDocument/2006/relationships/image" Target="../media/image1550.png"/><Relationship Id="rId748" Type="http://schemas.openxmlformats.org/officeDocument/2006/relationships/customXml" Target="../ink/ink1807.xml"/><Relationship Id="rId84" Type="http://schemas.openxmlformats.org/officeDocument/2006/relationships/image" Target="../media/image1445.png"/><Relationship Id="rId387" Type="http://schemas.openxmlformats.org/officeDocument/2006/relationships/image" Target="../media/image1592.png"/><Relationship Id="rId510" Type="http://schemas.openxmlformats.org/officeDocument/2006/relationships/customXml" Target="../ink/ink1687.xml"/><Relationship Id="rId594" Type="http://schemas.openxmlformats.org/officeDocument/2006/relationships/image" Target="../media/image1694.png"/><Relationship Id="rId608" Type="http://schemas.openxmlformats.org/officeDocument/2006/relationships/image" Target="../media/image1701.png"/><Relationship Id="rId247" Type="http://schemas.openxmlformats.org/officeDocument/2006/relationships/image" Target="../media/image1522.png"/><Relationship Id="rId107" Type="http://schemas.openxmlformats.org/officeDocument/2006/relationships/customXml" Target="../ink/ink1484.xml"/><Relationship Id="rId454" Type="http://schemas.openxmlformats.org/officeDocument/2006/relationships/customXml" Target="../ink/ink1659.xml"/><Relationship Id="rId661" Type="http://schemas.openxmlformats.org/officeDocument/2006/relationships/customXml" Target="../ink/ink1763.xml"/><Relationship Id="rId759" Type="http://schemas.openxmlformats.org/officeDocument/2006/relationships/image" Target="../media/image1776.png"/><Relationship Id="rId11" Type="http://schemas.openxmlformats.org/officeDocument/2006/relationships/customXml" Target="../ink/ink1436.xml"/><Relationship Id="rId314" Type="http://schemas.openxmlformats.org/officeDocument/2006/relationships/customXml" Target="../ink/ink1589.xml"/><Relationship Id="rId398" Type="http://schemas.openxmlformats.org/officeDocument/2006/relationships/customXml" Target="../ink/ink1631.xml"/><Relationship Id="rId521" Type="http://schemas.openxmlformats.org/officeDocument/2006/relationships/image" Target="../media/image1659.png"/><Relationship Id="rId619" Type="http://schemas.openxmlformats.org/officeDocument/2006/relationships/customXml" Target="../ink/ink1742.xml"/><Relationship Id="rId95" Type="http://schemas.openxmlformats.org/officeDocument/2006/relationships/customXml" Target="../ink/ink1478.xml"/><Relationship Id="rId160" Type="http://schemas.openxmlformats.org/officeDocument/2006/relationships/customXml" Target="../ink/ink1511.xml"/><Relationship Id="rId258" Type="http://schemas.openxmlformats.org/officeDocument/2006/relationships/customXml" Target="../ink/ink1561.xml"/><Relationship Id="rId465" Type="http://schemas.openxmlformats.org/officeDocument/2006/relationships/image" Target="../media/image1631.png"/><Relationship Id="rId672" Type="http://schemas.openxmlformats.org/officeDocument/2006/relationships/image" Target="../media/image1733.png"/><Relationship Id="rId22" Type="http://schemas.openxmlformats.org/officeDocument/2006/relationships/image" Target="../media/image1415.png"/><Relationship Id="rId118" Type="http://schemas.openxmlformats.org/officeDocument/2006/relationships/image" Target="../media/image1461.png"/><Relationship Id="rId325" Type="http://schemas.openxmlformats.org/officeDocument/2006/relationships/image" Target="../media/image1561.png"/><Relationship Id="rId532" Type="http://schemas.openxmlformats.org/officeDocument/2006/relationships/customXml" Target="../ink/ink1698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90.xml"/><Relationship Id="rId671" Type="http://schemas.openxmlformats.org/officeDocument/2006/relationships/customXml" Target="../ink/ink2173.xml"/><Relationship Id="rId21" Type="http://schemas.openxmlformats.org/officeDocument/2006/relationships/customXml" Target="../ink/ink1842.xml"/><Relationship Id="rId324" Type="http://schemas.openxmlformats.org/officeDocument/2006/relationships/image" Target="../media/image1949.png"/><Relationship Id="rId531" Type="http://schemas.openxmlformats.org/officeDocument/2006/relationships/customXml" Target="../ink/ink2102.xml"/><Relationship Id="rId629" Type="http://schemas.openxmlformats.org/officeDocument/2006/relationships/customXml" Target="../ink/ink2152.xml"/><Relationship Id="rId170" Type="http://schemas.openxmlformats.org/officeDocument/2006/relationships/image" Target="../media/image1877.png"/><Relationship Id="rId268" Type="http://schemas.openxmlformats.org/officeDocument/2006/relationships/image" Target="../media/image1923.png"/><Relationship Id="rId475" Type="http://schemas.openxmlformats.org/officeDocument/2006/relationships/image" Target="../media/image2021.png"/><Relationship Id="rId682" Type="http://schemas.openxmlformats.org/officeDocument/2006/relationships/image" Target="../media/image2121.png"/><Relationship Id="rId32" Type="http://schemas.openxmlformats.org/officeDocument/2006/relationships/image" Target="../media/image1811.png"/><Relationship Id="rId128" Type="http://schemas.openxmlformats.org/officeDocument/2006/relationships/image" Target="../media/image1858.png"/><Relationship Id="rId335" Type="http://schemas.openxmlformats.org/officeDocument/2006/relationships/customXml" Target="../ink/ink2001.xml"/><Relationship Id="rId542" Type="http://schemas.openxmlformats.org/officeDocument/2006/relationships/customXml" Target="../ink/ink2108.xml"/><Relationship Id="rId181" Type="http://schemas.openxmlformats.org/officeDocument/2006/relationships/customXml" Target="../ink/ink1922.xml"/><Relationship Id="rId402" Type="http://schemas.openxmlformats.org/officeDocument/2006/relationships/customXml" Target="../ink/ink2036.xml"/><Relationship Id="rId279" Type="http://schemas.openxmlformats.org/officeDocument/2006/relationships/customXml" Target="../ink/ink1972.xml"/><Relationship Id="rId486" Type="http://schemas.openxmlformats.org/officeDocument/2006/relationships/customXml" Target="../ink/ink2079.xml"/><Relationship Id="rId693" Type="http://schemas.openxmlformats.org/officeDocument/2006/relationships/customXml" Target="../ink/ink2184.xml"/><Relationship Id="rId707" Type="http://schemas.openxmlformats.org/officeDocument/2006/relationships/customXml" Target="../ink/ink2191.xml"/><Relationship Id="rId43" Type="http://schemas.openxmlformats.org/officeDocument/2006/relationships/customXml" Target="../ink/ink1853.xml"/><Relationship Id="rId139" Type="http://schemas.openxmlformats.org/officeDocument/2006/relationships/customXml" Target="../ink/ink1901.xml"/><Relationship Id="rId346" Type="http://schemas.openxmlformats.org/officeDocument/2006/relationships/customXml" Target="../ink/ink2007.xml"/><Relationship Id="rId553" Type="http://schemas.openxmlformats.org/officeDocument/2006/relationships/image" Target="../media/image2058.png"/><Relationship Id="rId192" Type="http://schemas.openxmlformats.org/officeDocument/2006/relationships/image" Target="../media/image1888.png"/><Relationship Id="rId206" Type="http://schemas.openxmlformats.org/officeDocument/2006/relationships/image" Target="../media/image1894.png"/><Relationship Id="rId413" Type="http://schemas.openxmlformats.org/officeDocument/2006/relationships/image" Target="../media/image1991.png"/><Relationship Id="rId497" Type="http://schemas.openxmlformats.org/officeDocument/2006/relationships/image" Target="../media/image2032.png"/><Relationship Id="rId620" Type="http://schemas.openxmlformats.org/officeDocument/2006/relationships/image" Target="../media/image2091.png"/><Relationship Id="rId718" Type="http://schemas.openxmlformats.org/officeDocument/2006/relationships/image" Target="../media/image2139.png"/><Relationship Id="rId357" Type="http://schemas.openxmlformats.org/officeDocument/2006/relationships/customXml" Target="../ink/ink2013.xml"/><Relationship Id="rId54" Type="http://schemas.openxmlformats.org/officeDocument/2006/relationships/image" Target="../media/image1822.png"/><Relationship Id="rId217" Type="http://schemas.openxmlformats.org/officeDocument/2006/relationships/customXml" Target="../ink/ink1940.xml"/><Relationship Id="rId564" Type="http://schemas.openxmlformats.org/officeDocument/2006/relationships/customXml" Target="../ink/ink2119.xml"/><Relationship Id="rId424" Type="http://schemas.openxmlformats.org/officeDocument/2006/relationships/customXml" Target="../ink/ink2048.xml"/><Relationship Id="rId631" Type="http://schemas.openxmlformats.org/officeDocument/2006/relationships/customXml" Target="../ink/ink2153.xml"/><Relationship Id="rId729" Type="http://schemas.openxmlformats.org/officeDocument/2006/relationships/customXml" Target="../ink/ink2202.xml"/><Relationship Id="rId270" Type="http://schemas.openxmlformats.org/officeDocument/2006/relationships/image" Target="../media/image1924.png"/><Relationship Id="rId65" Type="http://schemas.openxmlformats.org/officeDocument/2006/relationships/customXml" Target="../ink/ink1864.xml"/><Relationship Id="rId130" Type="http://schemas.openxmlformats.org/officeDocument/2006/relationships/image" Target="../media/image1859.png"/><Relationship Id="rId368" Type="http://schemas.openxmlformats.org/officeDocument/2006/relationships/image" Target="../media/image1970.png"/><Relationship Id="rId575" Type="http://schemas.openxmlformats.org/officeDocument/2006/relationships/image" Target="../media/image2069.png"/><Relationship Id="rId228" Type="http://schemas.openxmlformats.org/officeDocument/2006/relationships/image" Target="../media/image1905.png"/><Relationship Id="rId435" Type="http://schemas.openxmlformats.org/officeDocument/2006/relationships/image" Target="../media/image2002.png"/><Relationship Id="rId642" Type="http://schemas.openxmlformats.org/officeDocument/2006/relationships/image" Target="../media/image2102.png"/><Relationship Id="rId281" Type="http://schemas.openxmlformats.org/officeDocument/2006/relationships/customXml" Target="../ink/ink1973.xml"/><Relationship Id="rId502" Type="http://schemas.openxmlformats.org/officeDocument/2006/relationships/customXml" Target="../ink/ink2087.xml"/><Relationship Id="rId76" Type="http://schemas.openxmlformats.org/officeDocument/2006/relationships/image" Target="../media/image1833.png"/><Relationship Id="rId141" Type="http://schemas.openxmlformats.org/officeDocument/2006/relationships/customXml" Target="../ink/ink1902.xml"/><Relationship Id="rId379" Type="http://schemas.openxmlformats.org/officeDocument/2006/relationships/customXml" Target="../ink/ink2024.xml"/><Relationship Id="rId586" Type="http://schemas.openxmlformats.org/officeDocument/2006/relationships/customXml" Target="../ink/ink2130.xml"/><Relationship Id="rId7" Type="http://schemas.openxmlformats.org/officeDocument/2006/relationships/customXml" Target="../ink/ink1835.xml"/><Relationship Id="rId239" Type="http://schemas.openxmlformats.org/officeDocument/2006/relationships/customXml" Target="../ink/ink1951.xml"/><Relationship Id="rId446" Type="http://schemas.openxmlformats.org/officeDocument/2006/relationships/customXml" Target="../ink/ink2059.xml"/><Relationship Id="rId653" Type="http://schemas.openxmlformats.org/officeDocument/2006/relationships/customXml" Target="../ink/ink2164.xml"/><Relationship Id="rId292" Type="http://schemas.openxmlformats.org/officeDocument/2006/relationships/image" Target="../media/image1933.png"/><Relationship Id="rId306" Type="http://schemas.openxmlformats.org/officeDocument/2006/relationships/image" Target="../media/image1940.png"/><Relationship Id="rId87" Type="http://schemas.openxmlformats.org/officeDocument/2006/relationships/customXml" Target="../ink/ink1875.xml"/><Relationship Id="rId513" Type="http://schemas.openxmlformats.org/officeDocument/2006/relationships/image" Target="../media/image2040.png"/><Relationship Id="rId597" Type="http://schemas.openxmlformats.org/officeDocument/2006/relationships/image" Target="../media/image2080.png"/><Relationship Id="rId720" Type="http://schemas.openxmlformats.org/officeDocument/2006/relationships/image" Target="../media/image2140.png"/><Relationship Id="rId152" Type="http://schemas.openxmlformats.org/officeDocument/2006/relationships/image" Target="../media/image1869.png"/><Relationship Id="rId457" Type="http://schemas.openxmlformats.org/officeDocument/2006/relationships/image" Target="../media/image2012.png"/><Relationship Id="rId664" Type="http://schemas.openxmlformats.org/officeDocument/2006/relationships/image" Target="../media/image2113.png"/><Relationship Id="rId14" Type="http://schemas.openxmlformats.org/officeDocument/2006/relationships/image" Target="../media/image1803.png"/><Relationship Id="rId317" Type="http://schemas.openxmlformats.org/officeDocument/2006/relationships/customXml" Target="../ink/ink1992.xml"/><Relationship Id="rId524" Type="http://schemas.openxmlformats.org/officeDocument/2006/relationships/image" Target="../media/image1367.png"/><Relationship Id="rId731" Type="http://schemas.openxmlformats.org/officeDocument/2006/relationships/customXml" Target="../ink/ink2203.xml"/><Relationship Id="rId98" Type="http://schemas.openxmlformats.org/officeDocument/2006/relationships/image" Target="../media/image1843.png"/><Relationship Id="rId163" Type="http://schemas.openxmlformats.org/officeDocument/2006/relationships/customXml" Target="../ink/ink1913.xml"/><Relationship Id="rId370" Type="http://schemas.openxmlformats.org/officeDocument/2006/relationships/image" Target="../media/image1971.png"/><Relationship Id="rId230" Type="http://schemas.openxmlformats.org/officeDocument/2006/relationships/image" Target="../media/image1906.png"/><Relationship Id="rId468" Type="http://schemas.openxmlformats.org/officeDocument/2006/relationships/customXml" Target="../ink/ink2070.xml"/><Relationship Id="rId675" Type="http://schemas.openxmlformats.org/officeDocument/2006/relationships/customXml" Target="../ink/ink2175.xml"/><Relationship Id="rId25" Type="http://schemas.openxmlformats.org/officeDocument/2006/relationships/customXml" Target="../ink/ink1844.xml"/><Relationship Id="rId328" Type="http://schemas.openxmlformats.org/officeDocument/2006/relationships/image" Target="../media/image1951.png"/><Relationship Id="rId535" Type="http://schemas.openxmlformats.org/officeDocument/2006/relationships/image" Target="../media/image2049.png"/><Relationship Id="rId742" Type="http://schemas.openxmlformats.org/officeDocument/2006/relationships/image" Target="../media/image2151.png"/><Relationship Id="rId174" Type="http://schemas.openxmlformats.org/officeDocument/2006/relationships/image" Target="../media/image1879.png"/><Relationship Id="rId381" Type="http://schemas.openxmlformats.org/officeDocument/2006/relationships/customXml" Target="../ink/ink2025.xml"/><Relationship Id="rId602" Type="http://schemas.openxmlformats.org/officeDocument/2006/relationships/image" Target="../media/image2082.png"/><Relationship Id="rId241" Type="http://schemas.openxmlformats.org/officeDocument/2006/relationships/customXml" Target="../ink/ink1952.xml"/><Relationship Id="rId479" Type="http://schemas.openxmlformats.org/officeDocument/2006/relationships/image" Target="../media/image2023.png"/><Relationship Id="rId686" Type="http://schemas.openxmlformats.org/officeDocument/2006/relationships/image" Target="../media/image2123.png"/><Relationship Id="rId36" Type="http://schemas.openxmlformats.org/officeDocument/2006/relationships/image" Target="../media/image1813.png"/><Relationship Id="rId339" Type="http://schemas.openxmlformats.org/officeDocument/2006/relationships/customXml" Target="../ink/ink2003.xml"/><Relationship Id="rId546" Type="http://schemas.openxmlformats.org/officeDocument/2006/relationships/customXml" Target="../ink/ink2110.xml"/><Relationship Id="rId101" Type="http://schemas.openxmlformats.org/officeDocument/2006/relationships/customXml" Target="../ink/ink1882.xml"/><Relationship Id="rId185" Type="http://schemas.openxmlformats.org/officeDocument/2006/relationships/customXml" Target="../ink/ink1924.xml"/><Relationship Id="rId406" Type="http://schemas.openxmlformats.org/officeDocument/2006/relationships/customXml" Target="../ink/ink2038.xml"/><Relationship Id="rId392" Type="http://schemas.openxmlformats.org/officeDocument/2006/relationships/customXml" Target="../ink/ink2031.xml"/><Relationship Id="rId613" Type="http://schemas.openxmlformats.org/officeDocument/2006/relationships/customXml" Target="../ink/ink2144.xml"/><Relationship Id="rId697" Type="http://schemas.openxmlformats.org/officeDocument/2006/relationships/customXml" Target="../ink/ink2186.xml"/><Relationship Id="rId252" Type="http://schemas.openxmlformats.org/officeDocument/2006/relationships/image" Target="../media/image1915.png"/><Relationship Id="rId47" Type="http://schemas.openxmlformats.org/officeDocument/2006/relationships/customXml" Target="../ink/ink1855.xml"/><Relationship Id="rId112" Type="http://schemas.openxmlformats.org/officeDocument/2006/relationships/image" Target="../media/image1850.png"/><Relationship Id="rId557" Type="http://schemas.openxmlformats.org/officeDocument/2006/relationships/image" Target="../media/image2060.png"/><Relationship Id="rId196" Type="http://schemas.openxmlformats.org/officeDocument/2006/relationships/image" Target="../media/image1460.png"/><Relationship Id="rId417" Type="http://schemas.openxmlformats.org/officeDocument/2006/relationships/image" Target="../media/image1993.png"/><Relationship Id="rId624" Type="http://schemas.openxmlformats.org/officeDocument/2006/relationships/image" Target="../media/image2093.png"/><Relationship Id="rId263" Type="http://schemas.openxmlformats.org/officeDocument/2006/relationships/customXml" Target="../ink/ink1964.xml"/><Relationship Id="rId470" Type="http://schemas.openxmlformats.org/officeDocument/2006/relationships/customXml" Target="../ink/ink2071.xml"/><Relationship Id="rId58" Type="http://schemas.openxmlformats.org/officeDocument/2006/relationships/image" Target="../media/image1824.png"/><Relationship Id="rId123" Type="http://schemas.openxmlformats.org/officeDocument/2006/relationships/customXml" Target="../ink/ink1893.xml"/><Relationship Id="rId330" Type="http://schemas.openxmlformats.org/officeDocument/2006/relationships/image" Target="../media/image1952.png"/><Relationship Id="rId568" Type="http://schemas.openxmlformats.org/officeDocument/2006/relationships/customXml" Target="../ink/ink2121.xml"/><Relationship Id="rId428" Type="http://schemas.openxmlformats.org/officeDocument/2006/relationships/customXml" Target="../ink/ink2050.xml"/><Relationship Id="rId635" Type="http://schemas.openxmlformats.org/officeDocument/2006/relationships/customXml" Target="../ink/ink2155.xml"/><Relationship Id="rId274" Type="http://schemas.openxmlformats.org/officeDocument/2006/relationships/image" Target="../media/image1926.png"/><Relationship Id="rId481" Type="http://schemas.openxmlformats.org/officeDocument/2006/relationships/image" Target="../media/image2024.png"/><Relationship Id="rId702" Type="http://schemas.openxmlformats.org/officeDocument/2006/relationships/image" Target="../media/image2131.png"/><Relationship Id="rId69" Type="http://schemas.openxmlformats.org/officeDocument/2006/relationships/customXml" Target="../ink/ink1866.xml"/><Relationship Id="rId134" Type="http://schemas.openxmlformats.org/officeDocument/2006/relationships/image" Target="../media/image1861.png"/><Relationship Id="rId579" Type="http://schemas.openxmlformats.org/officeDocument/2006/relationships/image" Target="../media/image2071.png"/><Relationship Id="rId341" Type="http://schemas.openxmlformats.org/officeDocument/2006/relationships/customXml" Target="../ink/ink2004.xml"/><Relationship Id="rId439" Type="http://schemas.openxmlformats.org/officeDocument/2006/relationships/image" Target="../media/image2004.png"/><Relationship Id="rId646" Type="http://schemas.openxmlformats.org/officeDocument/2006/relationships/image" Target="../media/image2104.png"/><Relationship Id="rId201" Type="http://schemas.openxmlformats.org/officeDocument/2006/relationships/customXml" Target="../ink/ink1932.xml"/><Relationship Id="rId285" Type="http://schemas.openxmlformats.org/officeDocument/2006/relationships/customXml" Target="../ink/ink1975.xml"/><Relationship Id="rId506" Type="http://schemas.openxmlformats.org/officeDocument/2006/relationships/customXml" Target="../ink/ink2089.xml"/><Relationship Id="rId492" Type="http://schemas.openxmlformats.org/officeDocument/2006/relationships/customXml" Target="../ink/ink2082.xml"/><Relationship Id="rId713" Type="http://schemas.openxmlformats.org/officeDocument/2006/relationships/customXml" Target="../ink/ink2194.xml"/><Relationship Id="rId145" Type="http://schemas.openxmlformats.org/officeDocument/2006/relationships/customXml" Target="../ink/ink1904.xml"/><Relationship Id="rId352" Type="http://schemas.openxmlformats.org/officeDocument/2006/relationships/customXml" Target="../ink/ink2010.xml"/><Relationship Id="rId212" Type="http://schemas.openxmlformats.org/officeDocument/2006/relationships/image" Target="../media/image1897.png"/><Relationship Id="rId657" Type="http://schemas.openxmlformats.org/officeDocument/2006/relationships/customXml" Target="../ink/ink2166.xml"/><Relationship Id="rId296" Type="http://schemas.openxmlformats.org/officeDocument/2006/relationships/image" Target="../media/image1935.png"/><Relationship Id="rId517" Type="http://schemas.openxmlformats.org/officeDocument/2006/relationships/image" Target="../media/image2042.png"/><Relationship Id="rId724" Type="http://schemas.openxmlformats.org/officeDocument/2006/relationships/image" Target="../media/image2142.png"/><Relationship Id="rId60" Type="http://schemas.openxmlformats.org/officeDocument/2006/relationships/image" Target="../media/image1825.png"/><Relationship Id="rId156" Type="http://schemas.openxmlformats.org/officeDocument/2006/relationships/image" Target="../media/image1871.png"/><Relationship Id="rId363" Type="http://schemas.openxmlformats.org/officeDocument/2006/relationships/customXml" Target="../ink/ink2016.xml"/><Relationship Id="rId570" Type="http://schemas.openxmlformats.org/officeDocument/2006/relationships/customXml" Target="../ink/ink2122.xml"/><Relationship Id="rId223" Type="http://schemas.openxmlformats.org/officeDocument/2006/relationships/customXml" Target="../ink/ink1943.xml"/><Relationship Id="rId430" Type="http://schemas.openxmlformats.org/officeDocument/2006/relationships/customXml" Target="../ink/ink2051.xml"/><Relationship Id="rId668" Type="http://schemas.openxmlformats.org/officeDocument/2006/relationships/image" Target="../media/image2115.png"/><Relationship Id="rId18" Type="http://schemas.openxmlformats.org/officeDocument/2006/relationships/image" Target="../media/image1804.png"/><Relationship Id="rId528" Type="http://schemas.openxmlformats.org/officeDocument/2006/relationships/image" Target="../media/image2046.png"/><Relationship Id="rId735" Type="http://schemas.openxmlformats.org/officeDocument/2006/relationships/customXml" Target="../ink/ink2205.xml"/><Relationship Id="rId167" Type="http://schemas.openxmlformats.org/officeDocument/2006/relationships/customXml" Target="../ink/ink1915.xml"/><Relationship Id="rId374" Type="http://schemas.openxmlformats.org/officeDocument/2006/relationships/image" Target="../media/image1973.png"/><Relationship Id="rId581" Type="http://schemas.openxmlformats.org/officeDocument/2006/relationships/image" Target="../media/image2072.png"/><Relationship Id="rId71" Type="http://schemas.openxmlformats.org/officeDocument/2006/relationships/customXml" Target="../ink/ink1867.xml"/><Relationship Id="rId234" Type="http://schemas.openxmlformats.org/officeDocument/2006/relationships/image" Target="../media/image1907.png"/><Relationship Id="rId679" Type="http://schemas.openxmlformats.org/officeDocument/2006/relationships/customXml" Target="../ink/ink2177.xml"/><Relationship Id="rId2" Type="http://schemas.openxmlformats.org/officeDocument/2006/relationships/image" Target="../media/image1797.png"/><Relationship Id="rId29" Type="http://schemas.openxmlformats.org/officeDocument/2006/relationships/customXml" Target="../ink/ink1846.xml"/><Relationship Id="rId441" Type="http://schemas.openxmlformats.org/officeDocument/2006/relationships/image" Target="../media/image2005.png"/><Relationship Id="rId539" Type="http://schemas.openxmlformats.org/officeDocument/2006/relationships/image" Target="../media/image2051.png"/><Relationship Id="rId178" Type="http://schemas.openxmlformats.org/officeDocument/2006/relationships/image" Target="../media/image1881.png"/><Relationship Id="rId301" Type="http://schemas.openxmlformats.org/officeDocument/2006/relationships/customXml" Target="../ink/ink1984.xml"/><Relationship Id="rId82" Type="http://schemas.openxmlformats.org/officeDocument/2006/relationships/image" Target="../media/image1836.png"/><Relationship Id="rId385" Type="http://schemas.openxmlformats.org/officeDocument/2006/relationships/customXml" Target="../ink/ink2027.xml"/><Relationship Id="rId592" Type="http://schemas.openxmlformats.org/officeDocument/2006/relationships/customXml" Target="../ink/ink2133.xml"/><Relationship Id="rId606" Type="http://schemas.openxmlformats.org/officeDocument/2006/relationships/image" Target="../media/image2084.png"/><Relationship Id="rId245" Type="http://schemas.openxmlformats.org/officeDocument/2006/relationships/image" Target="../media/image1912.png"/><Relationship Id="rId452" Type="http://schemas.openxmlformats.org/officeDocument/2006/relationships/customXml" Target="../ink/ink2062.xml"/><Relationship Id="rId105" Type="http://schemas.openxmlformats.org/officeDocument/2006/relationships/customXml" Target="../ink/ink1884.xml"/><Relationship Id="rId312" Type="http://schemas.openxmlformats.org/officeDocument/2006/relationships/image" Target="../media/image1943.png"/><Relationship Id="rId93" Type="http://schemas.openxmlformats.org/officeDocument/2006/relationships/customXml" Target="../ink/ink1878.xml"/><Relationship Id="rId189" Type="http://schemas.openxmlformats.org/officeDocument/2006/relationships/customXml" Target="../ink/ink1926.xml"/><Relationship Id="rId396" Type="http://schemas.openxmlformats.org/officeDocument/2006/relationships/customXml" Target="../ink/ink2033.xml"/><Relationship Id="rId617" Type="http://schemas.openxmlformats.org/officeDocument/2006/relationships/customXml" Target="../ink/ink2146.xml"/><Relationship Id="rId256" Type="http://schemas.openxmlformats.org/officeDocument/2006/relationships/image" Target="../media/image1917.png"/><Relationship Id="rId463" Type="http://schemas.openxmlformats.org/officeDocument/2006/relationships/image" Target="../media/image2015.png"/><Relationship Id="rId670" Type="http://schemas.openxmlformats.org/officeDocument/2006/relationships/image" Target="../media/image2116.png"/><Relationship Id="rId116" Type="http://schemas.openxmlformats.org/officeDocument/2006/relationships/image" Target="../media/image1852.png"/><Relationship Id="rId158" Type="http://schemas.openxmlformats.org/officeDocument/2006/relationships/image" Target="../media/image1872.png"/><Relationship Id="rId323" Type="http://schemas.openxmlformats.org/officeDocument/2006/relationships/customXml" Target="../ink/ink1995.xml"/><Relationship Id="rId530" Type="http://schemas.openxmlformats.org/officeDocument/2006/relationships/image" Target="../media/image2047.png"/><Relationship Id="rId726" Type="http://schemas.openxmlformats.org/officeDocument/2006/relationships/image" Target="../media/image2143.png"/><Relationship Id="rId20" Type="http://schemas.openxmlformats.org/officeDocument/2006/relationships/image" Target="../media/image1805.png"/><Relationship Id="rId62" Type="http://schemas.openxmlformats.org/officeDocument/2006/relationships/image" Target="../media/image1826.png"/><Relationship Id="rId365" Type="http://schemas.openxmlformats.org/officeDocument/2006/relationships/customXml" Target="../ink/ink2017.xml"/><Relationship Id="rId572" Type="http://schemas.openxmlformats.org/officeDocument/2006/relationships/customXml" Target="../ink/ink2123.xml"/><Relationship Id="rId628" Type="http://schemas.openxmlformats.org/officeDocument/2006/relationships/image" Target="../media/image2095.png"/><Relationship Id="rId225" Type="http://schemas.openxmlformats.org/officeDocument/2006/relationships/customXml" Target="../ink/ink1944.xml"/><Relationship Id="rId267" Type="http://schemas.openxmlformats.org/officeDocument/2006/relationships/customXml" Target="../ink/ink1966.xml"/><Relationship Id="rId432" Type="http://schemas.openxmlformats.org/officeDocument/2006/relationships/customXml" Target="../ink/ink2052.xml"/><Relationship Id="rId474" Type="http://schemas.openxmlformats.org/officeDocument/2006/relationships/customXml" Target="../ink/ink2073.xml"/><Relationship Id="rId127" Type="http://schemas.openxmlformats.org/officeDocument/2006/relationships/customXml" Target="../ink/ink1895.xml"/><Relationship Id="rId681" Type="http://schemas.openxmlformats.org/officeDocument/2006/relationships/customXml" Target="../ink/ink2178.xml"/><Relationship Id="rId737" Type="http://schemas.openxmlformats.org/officeDocument/2006/relationships/customXml" Target="../ink/ink2206.xml"/><Relationship Id="rId31" Type="http://schemas.openxmlformats.org/officeDocument/2006/relationships/customXml" Target="../ink/ink1847.xml"/><Relationship Id="rId73" Type="http://schemas.openxmlformats.org/officeDocument/2006/relationships/customXml" Target="../ink/ink1868.xml"/><Relationship Id="rId169" Type="http://schemas.openxmlformats.org/officeDocument/2006/relationships/customXml" Target="../ink/ink1916.xml"/><Relationship Id="rId334" Type="http://schemas.openxmlformats.org/officeDocument/2006/relationships/image" Target="../media/image1954.png"/><Relationship Id="rId376" Type="http://schemas.openxmlformats.org/officeDocument/2006/relationships/image" Target="../media/image1974.png"/><Relationship Id="rId541" Type="http://schemas.openxmlformats.org/officeDocument/2006/relationships/image" Target="../media/image2052.png"/><Relationship Id="rId583" Type="http://schemas.openxmlformats.org/officeDocument/2006/relationships/image" Target="../media/image2073.png"/><Relationship Id="rId639" Type="http://schemas.openxmlformats.org/officeDocument/2006/relationships/customXml" Target="../ink/ink2157.xml"/><Relationship Id="rId4" Type="http://schemas.openxmlformats.org/officeDocument/2006/relationships/image" Target="../media/image1798.png"/><Relationship Id="rId180" Type="http://schemas.openxmlformats.org/officeDocument/2006/relationships/image" Target="../media/image1882.png"/><Relationship Id="rId236" Type="http://schemas.openxmlformats.org/officeDocument/2006/relationships/image" Target="../media/image1908.png"/><Relationship Id="rId278" Type="http://schemas.openxmlformats.org/officeDocument/2006/relationships/image" Target="../media/image798.png"/><Relationship Id="rId401" Type="http://schemas.openxmlformats.org/officeDocument/2006/relationships/image" Target="../media/image1986.png"/><Relationship Id="rId443" Type="http://schemas.openxmlformats.org/officeDocument/2006/relationships/image" Target="../media/image2006.png"/><Relationship Id="rId650" Type="http://schemas.openxmlformats.org/officeDocument/2006/relationships/image" Target="../media/image2106.png"/><Relationship Id="rId303" Type="http://schemas.openxmlformats.org/officeDocument/2006/relationships/customXml" Target="../ink/ink1985.xml"/><Relationship Id="rId485" Type="http://schemas.openxmlformats.org/officeDocument/2006/relationships/image" Target="../media/image2026.png"/><Relationship Id="rId692" Type="http://schemas.openxmlformats.org/officeDocument/2006/relationships/image" Target="../media/image2126.png"/><Relationship Id="rId706" Type="http://schemas.openxmlformats.org/officeDocument/2006/relationships/image" Target="../media/image2133.png"/><Relationship Id="rId42" Type="http://schemas.openxmlformats.org/officeDocument/2006/relationships/image" Target="../media/image1816.png"/><Relationship Id="rId84" Type="http://schemas.openxmlformats.org/officeDocument/2006/relationships/image" Target="../media/image1837.png"/><Relationship Id="rId138" Type="http://schemas.openxmlformats.org/officeDocument/2006/relationships/image" Target="../media/image1862.png"/><Relationship Id="rId345" Type="http://schemas.openxmlformats.org/officeDocument/2006/relationships/customXml" Target="../ink/ink2006.xml"/><Relationship Id="rId387" Type="http://schemas.openxmlformats.org/officeDocument/2006/relationships/image" Target="../media/image1979.png"/><Relationship Id="rId510" Type="http://schemas.openxmlformats.org/officeDocument/2006/relationships/customXml" Target="../ink/ink2091.xml"/><Relationship Id="rId552" Type="http://schemas.openxmlformats.org/officeDocument/2006/relationships/customXml" Target="../ink/ink2113.xml"/><Relationship Id="rId594" Type="http://schemas.openxmlformats.org/officeDocument/2006/relationships/customXml" Target="../ink/ink2134.xml"/><Relationship Id="rId608" Type="http://schemas.openxmlformats.org/officeDocument/2006/relationships/image" Target="../media/image2085.png"/><Relationship Id="rId191" Type="http://schemas.openxmlformats.org/officeDocument/2006/relationships/customXml" Target="../ink/ink1927.xml"/><Relationship Id="rId205" Type="http://schemas.openxmlformats.org/officeDocument/2006/relationships/customXml" Target="../ink/ink1934.xml"/><Relationship Id="rId247" Type="http://schemas.openxmlformats.org/officeDocument/2006/relationships/image" Target="../media/image1913.png"/><Relationship Id="rId412" Type="http://schemas.openxmlformats.org/officeDocument/2006/relationships/customXml" Target="../ink/ink2042.xml"/><Relationship Id="rId107" Type="http://schemas.openxmlformats.org/officeDocument/2006/relationships/customXml" Target="../ink/ink1885.xml"/><Relationship Id="rId289" Type="http://schemas.openxmlformats.org/officeDocument/2006/relationships/customXml" Target="../ink/ink1978.xml"/><Relationship Id="rId454" Type="http://schemas.openxmlformats.org/officeDocument/2006/relationships/customXml" Target="../ink/ink2063.xml"/><Relationship Id="rId496" Type="http://schemas.openxmlformats.org/officeDocument/2006/relationships/customXml" Target="../ink/ink2084.xml"/><Relationship Id="rId661" Type="http://schemas.openxmlformats.org/officeDocument/2006/relationships/customXml" Target="../ink/ink2168.xml"/><Relationship Id="rId717" Type="http://schemas.openxmlformats.org/officeDocument/2006/relationships/customXml" Target="../ink/ink2196.xml"/><Relationship Id="rId11" Type="http://schemas.openxmlformats.org/officeDocument/2006/relationships/customXml" Target="../ink/ink1837.xml"/><Relationship Id="rId53" Type="http://schemas.openxmlformats.org/officeDocument/2006/relationships/customXml" Target="../ink/ink1858.xml"/><Relationship Id="rId149" Type="http://schemas.openxmlformats.org/officeDocument/2006/relationships/customXml" Target="../ink/ink1906.xml"/><Relationship Id="rId314" Type="http://schemas.openxmlformats.org/officeDocument/2006/relationships/image" Target="../media/image1944.png"/><Relationship Id="rId356" Type="http://schemas.openxmlformats.org/officeDocument/2006/relationships/image" Target="../media/image1964.png"/><Relationship Id="rId398" Type="http://schemas.openxmlformats.org/officeDocument/2006/relationships/customXml" Target="../ink/ink2034.xml"/><Relationship Id="rId521" Type="http://schemas.openxmlformats.org/officeDocument/2006/relationships/customXml" Target="../ink/ink2097.xml"/><Relationship Id="rId563" Type="http://schemas.openxmlformats.org/officeDocument/2006/relationships/image" Target="../media/image2063.png"/><Relationship Id="rId619" Type="http://schemas.openxmlformats.org/officeDocument/2006/relationships/customXml" Target="../ink/ink2147.xml"/><Relationship Id="rId95" Type="http://schemas.openxmlformats.org/officeDocument/2006/relationships/customXml" Target="../ink/ink1879.xml"/><Relationship Id="rId160" Type="http://schemas.openxmlformats.org/officeDocument/2006/relationships/image" Target="../media/image1873.png"/><Relationship Id="rId216" Type="http://schemas.openxmlformats.org/officeDocument/2006/relationships/image" Target="../media/image1899.png"/><Relationship Id="rId423" Type="http://schemas.openxmlformats.org/officeDocument/2006/relationships/image" Target="../media/image1996.png"/><Relationship Id="rId258" Type="http://schemas.openxmlformats.org/officeDocument/2006/relationships/image" Target="../media/image1918.png"/><Relationship Id="rId465" Type="http://schemas.openxmlformats.org/officeDocument/2006/relationships/image" Target="../media/image2016.png"/><Relationship Id="rId630" Type="http://schemas.openxmlformats.org/officeDocument/2006/relationships/image" Target="../media/image2096.png"/><Relationship Id="rId672" Type="http://schemas.openxmlformats.org/officeDocument/2006/relationships/image" Target="../media/image1429.png"/><Relationship Id="rId728" Type="http://schemas.openxmlformats.org/officeDocument/2006/relationships/image" Target="../media/image2144.png"/><Relationship Id="rId22" Type="http://schemas.openxmlformats.org/officeDocument/2006/relationships/image" Target="../media/image1806.png"/><Relationship Id="rId64" Type="http://schemas.openxmlformats.org/officeDocument/2006/relationships/image" Target="../media/image1827.png"/><Relationship Id="rId118" Type="http://schemas.openxmlformats.org/officeDocument/2006/relationships/image" Target="../media/image1853.png"/><Relationship Id="rId325" Type="http://schemas.openxmlformats.org/officeDocument/2006/relationships/customXml" Target="../ink/ink1996.xml"/><Relationship Id="rId367" Type="http://schemas.openxmlformats.org/officeDocument/2006/relationships/customXml" Target="../ink/ink2018.xml"/><Relationship Id="rId532" Type="http://schemas.openxmlformats.org/officeDocument/2006/relationships/image" Target="../media/image2048.png"/><Relationship Id="rId574" Type="http://schemas.openxmlformats.org/officeDocument/2006/relationships/customXml" Target="../ink/ink2124.xml"/><Relationship Id="rId171" Type="http://schemas.openxmlformats.org/officeDocument/2006/relationships/customXml" Target="../ink/ink1917.xml"/><Relationship Id="rId227" Type="http://schemas.openxmlformats.org/officeDocument/2006/relationships/customXml" Target="../ink/ink1945.xml"/><Relationship Id="rId269" Type="http://schemas.openxmlformats.org/officeDocument/2006/relationships/customXml" Target="../ink/ink1967.xml"/><Relationship Id="rId434" Type="http://schemas.openxmlformats.org/officeDocument/2006/relationships/customXml" Target="../ink/ink2053.xml"/><Relationship Id="rId476" Type="http://schemas.openxmlformats.org/officeDocument/2006/relationships/customXml" Target="../ink/ink2074.xml"/><Relationship Id="rId641" Type="http://schemas.openxmlformats.org/officeDocument/2006/relationships/customXml" Target="../ink/ink2158.xml"/><Relationship Id="rId683" Type="http://schemas.openxmlformats.org/officeDocument/2006/relationships/customXml" Target="../ink/ink2179.xml"/><Relationship Id="rId739" Type="http://schemas.openxmlformats.org/officeDocument/2006/relationships/customXml" Target="../ink/ink2207.xml"/><Relationship Id="rId33" Type="http://schemas.openxmlformats.org/officeDocument/2006/relationships/customXml" Target="../ink/ink1848.xml"/><Relationship Id="rId129" Type="http://schemas.openxmlformats.org/officeDocument/2006/relationships/customXml" Target="../ink/ink1896.xml"/><Relationship Id="rId280" Type="http://schemas.openxmlformats.org/officeDocument/2006/relationships/image" Target="../media/image1928.png"/><Relationship Id="rId336" Type="http://schemas.openxmlformats.org/officeDocument/2006/relationships/image" Target="../media/image1955.png"/><Relationship Id="rId501" Type="http://schemas.openxmlformats.org/officeDocument/2006/relationships/image" Target="../media/image2034.png"/><Relationship Id="rId543" Type="http://schemas.openxmlformats.org/officeDocument/2006/relationships/image" Target="../media/image2053.png"/><Relationship Id="rId75" Type="http://schemas.openxmlformats.org/officeDocument/2006/relationships/customXml" Target="../ink/ink1869.xml"/><Relationship Id="rId140" Type="http://schemas.openxmlformats.org/officeDocument/2006/relationships/image" Target="../media/image1863.png"/><Relationship Id="rId182" Type="http://schemas.openxmlformats.org/officeDocument/2006/relationships/image" Target="../media/image1883.png"/><Relationship Id="rId378" Type="http://schemas.openxmlformats.org/officeDocument/2006/relationships/image" Target="../media/image1975.png"/><Relationship Id="rId403" Type="http://schemas.openxmlformats.org/officeDocument/2006/relationships/image" Target="../media/image1987.png"/><Relationship Id="rId585" Type="http://schemas.openxmlformats.org/officeDocument/2006/relationships/image" Target="../media/image2074.png"/><Relationship Id="rId6" Type="http://schemas.openxmlformats.org/officeDocument/2006/relationships/image" Target="../media/image1799.png"/><Relationship Id="rId238" Type="http://schemas.openxmlformats.org/officeDocument/2006/relationships/image" Target="../media/image1909.png"/><Relationship Id="rId445" Type="http://schemas.openxmlformats.org/officeDocument/2006/relationships/image" Target="../media/image2007.png"/><Relationship Id="rId487" Type="http://schemas.openxmlformats.org/officeDocument/2006/relationships/image" Target="../media/image2027.png"/><Relationship Id="rId610" Type="http://schemas.openxmlformats.org/officeDocument/2006/relationships/image" Target="../media/image2086.png"/><Relationship Id="rId652" Type="http://schemas.openxmlformats.org/officeDocument/2006/relationships/image" Target="../media/image2107.png"/><Relationship Id="rId694" Type="http://schemas.openxmlformats.org/officeDocument/2006/relationships/image" Target="../media/image2127.png"/><Relationship Id="rId708" Type="http://schemas.openxmlformats.org/officeDocument/2006/relationships/image" Target="../media/image2134.png"/><Relationship Id="rId291" Type="http://schemas.openxmlformats.org/officeDocument/2006/relationships/customXml" Target="../ink/ink1979.xml"/><Relationship Id="rId305" Type="http://schemas.openxmlformats.org/officeDocument/2006/relationships/customXml" Target="../ink/ink1986.xml"/><Relationship Id="rId347" Type="http://schemas.openxmlformats.org/officeDocument/2006/relationships/image" Target="../media/image1960.png"/><Relationship Id="rId512" Type="http://schemas.openxmlformats.org/officeDocument/2006/relationships/customXml" Target="../ink/ink2092.xml"/><Relationship Id="rId44" Type="http://schemas.openxmlformats.org/officeDocument/2006/relationships/image" Target="../media/image1817.png"/><Relationship Id="rId86" Type="http://schemas.openxmlformats.org/officeDocument/2006/relationships/image" Target="../media/image1838.png"/><Relationship Id="rId151" Type="http://schemas.openxmlformats.org/officeDocument/2006/relationships/customXml" Target="../ink/ink1907.xml"/><Relationship Id="rId389" Type="http://schemas.openxmlformats.org/officeDocument/2006/relationships/image" Target="../media/image1980.png"/><Relationship Id="rId554" Type="http://schemas.openxmlformats.org/officeDocument/2006/relationships/customXml" Target="../ink/ink2114.xml"/><Relationship Id="rId596" Type="http://schemas.openxmlformats.org/officeDocument/2006/relationships/customXml" Target="../ink/ink2135.xml"/><Relationship Id="rId193" Type="http://schemas.openxmlformats.org/officeDocument/2006/relationships/customXml" Target="../ink/ink1928.xml"/><Relationship Id="rId207" Type="http://schemas.openxmlformats.org/officeDocument/2006/relationships/customXml" Target="../ink/ink1935.xml"/><Relationship Id="rId249" Type="http://schemas.openxmlformats.org/officeDocument/2006/relationships/image" Target="../media/image1914.png"/><Relationship Id="rId414" Type="http://schemas.openxmlformats.org/officeDocument/2006/relationships/customXml" Target="../ink/ink2043.xml"/><Relationship Id="rId456" Type="http://schemas.openxmlformats.org/officeDocument/2006/relationships/customXml" Target="../ink/ink2064.xml"/><Relationship Id="rId498" Type="http://schemas.openxmlformats.org/officeDocument/2006/relationships/customXml" Target="../ink/ink2085.xml"/><Relationship Id="rId621" Type="http://schemas.openxmlformats.org/officeDocument/2006/relationships/customXml" Target="../ink/ink2148.xml"/><Relationship Id="rId663" Type="http://schemas.openxmlformats.org/officeDocument/2006/relationships/customXml" Target="../ink/ink2169.xml"/><Relationship Id="rId13" Type="http://schemas.openxmlformats.org/officeDocument/2006/relationships/customXml" Target="../ink/ink1838.xml"/><Relationship Id="rId109" Type="http://schemas.openxmlformats.org/officeDocument/2006/relationships/customXml" Target="../ink/ink1886.xml"/><Relationship Id="rId260" Type="http://schemas.openxmlformats.org/officeDocument/2006/relationships/image" Target="../media/image1919.png"/><Relationship Id="rId316" Type="http://schemas.openxmlformats.org/officeDocument/2006/relationships/image" Target="../media/image1945.png"/><Relationship Id="rId523" Type="http://schemas.openxmlformats.org/officeDocument/2006/relationships/customXml" Target="../ink/ink2098.xml"/><Relationship Id="rId719" Type="http://schemas.openxmlformats.org/officeDocument/2006/relationships/customXml" Target="../ink/ink2197.xml"/><Relationship Id="rId55" Type="http://schemas.openxmlformats.org/officeDocument/2006/relationships/customXml" Target="../ink/ink1859.xml"/><Relationship Id="rId97" Type="http://schemas.openxmlformats.org/officeDocument/2006/relationships/customXml" Target="../ink/ink1880.xml"/><Relationship Id="rId120" Type="http://schemas.openxmlformats.org/officeDocument/2006/relationships/image" Target="../media/image1854.png"/><Relationship Id="rId358" Type="http://schemas.openxmlformats.org/officeDocument/2006/relationships/image" Target="../media/image1965.png"/><Relationship Id="rId565" Type="http://schemas.openxmlformats.org/officeDocument/2006/relationships/image" Target="../media/image2064.png"/><Relationship Id="rId730" Type="http://schemas.openxmlformats.org/officeDocument/2006/relationships/image" Target="../media/image2145.png"/><Relationship Id="rId162" Type="http://schemas.openxmlformats.org/officeDocument/2006/relationships/image" Target="../media/image1874.png"/><Relationship Id="rId218" Type="http://schemas.openxmlformats.org/officeDocument/2006/relationships/image" Target="../media/image1900.png"/><Relationship Id="rId425" Type="http://schemas.openxmlformats.org/officeDocument/2006/relationships/image" Target="../media/image1997.png"/><Relationship Id="rId467" Type="http://schemas.openxmlformats.org/officeDocument/2006/relationships/image" Target="../media/image2017.png"/><Relationship Id="rId632" Type="http://schemas.openxmlformats.org/officeDocument/2006/relationships/image" Target="../media/image2097.png"/><Relationship Id="rId271" Type="http://schemas.openxmlformats.org/officeDocument/2006/relationships/customXml" Target="../ink/ink1968.xml"/><Relationship Id="rId674" Type="http://schemas.openxmlformats.org/officeDocument/2006/relationships/image" Target="../media/image2117.png"/><Relationship Id="rId24" Type="http://schemas.openxmlformats.org/officeDocument/2006/relationships/image" Target="../media/image1807.png"/><Relationship Id="rId66" Type="http://schemas.openxmlformats.org/officeDocument/2006/relationships/image" Target="../media/image1828.png"/><Relationship Id="rId131" Type="http://schemas.openxmlformats.org/officeDocument/2006/relationships/customXml" Target="../ink/ink1897.xml"/><Relationship Id="rId327" Type="http://schemas.openxmlformats.org/officeDocument/2006/relationships/customXml" Target="../ink/ink1997.xml"/><Relationship Id="rId369" Type="http://schemas.openxmlformats.org/officeDocument/2006/relationships/customXml" Target="../ink/ink2019.xml"/><Relationship Id="rId534" Type="http://schemas.openxmlformats.org/officeDocument/2006/relationships/customXml" Target="../ink/ink2104.xml"/><Relationship Id="rId576" Type="http://schemas.openxmlformats.org/officeDocument/2006/relationships/customXml" Target="../ink/ink2125.xml"/><Relationship Id="rId741" Type="http://schemas.openxmlformats.org/officeDocument/2006/relationships/customXml" Target="../ink/ink2208.xml"/><Relationship Id="rId173" Type="http://schemas.openxmlformats.org/officeDocument/2006/relationships/customXml" Target="../ink/ink1918.xml"/><Relationship Id="rId229" Type="http://schemas.openxmlformats.org/officeDocument/2006/relationships/customXml" Target="../ink/ink1946.xml"/><Relationship Id="rId380" Type="http://schemas.openxmlformats.org/officeDocument/2006/relationships/image" Target="../media/image1976.png"/><Relationship Id="rId436" Type="http://schemas.openxmlformats.org/officeDocument/2006/relationships/customXml" Target="../ink/ink2054.xml"/><Relationship Id="rId601" Type="http://schemas.openxmlformats.org/officeDocument/2006/relationships/customXml" Target="../ink/ink2138.xml"/><Relationship Id="rId643" Type="http://schemas.openxmlformats.org/officeDocument/2006/relationships/customXml" Target="../ink/ink2159.xml"/><Relationship Id="rId240" Type="http://schemas.openxmlformats.org/officeDocument/2006/relationships/image" Target="../media/image1910.png"/><Relationship Id="rId478" Type="http://schemas.openxmlformats.org/officeDocument/2006/relationships/customXml" Target="../ink/ink2075.xml"/><Relationship Id="rId685" Type="http://schemas.openxmlformats.org/officeDocument/2006/relationships/customXml" Target="../ink/ink2180.xml"/><Relationship Id="rId35" Type="http://schemas.openxmlformats.org/officeDocument/2006/relationships/customXml" Target="../ink/ink1849.xml"/><Relationship Id="rId77" Type="http://schemas.openxmlformats.org/officeDocument/2006/relationships/customXml" Target="../ink/ink1870.xml"/><Relationship Id="rId100" Type="http://schemas.openxmlformats.org/officeDocument/2006/relationships/image" Target="../media/image1844.png"/><Relationship Id="rId282" Type="http://schemas.openxmlformats.org/officeDocument/2006/relationships/image" Target="../media/image1929.png"/><Relationship Id="rId338" Type="http://schemas.openxmlformats.org/officeDocument/2006/relationships/image" Target="../media/image1956.png"/><Relationship Id="rId503" Type="http://schemas.openxmlformats.org/officeDocument/2006/relationships/image" Target="../media/image2035.png"/><Relationship Id="rId545" Type="http://schemas.openxmlformats.org/officeDocument/2006/relationships/image" Target="../media/image2054.png"/><Relationship Id="rId587" Type="http://schemas.openxmlformats.org/officeDocument/2006/relationships/image" Target="../media/image2075.png"/><Relationship Id="rId710" Type="http://schemas.openxmlformats.org/officeDocument/2006/relationships/image" Target="../media/image2135.png"/><Relationship Id="rId8" Type="http://schemas.openxmlformats.org/officeDocument/2006/relationships/image" Target="../media/image1800.png"/><Relationship Id="rId142" Type="http://schemas.openxmlformats.org/officeDocument/2006/relationships/image" Target="../media/image1864.png"/><Relationship Id="rId184" Type="http://schemas.openxmlformats.org/officeDocument/2006/relationships/image" Target="../media/image1884.png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8.png"/><Relationship Id="rId612" Type="http://schemas.openxmlformats.org/officeDocument/2006/relationships/image" Target="../media/image2087.png"/><Relationship Id="rId251" Type="http://schemas.openxmlformats.org/officeDocument/2006/relationships/customXml" Target="../ink/ink1958.xml"/><Relationship Id="rId489" Type="http://schemas.openxmlformats.org/officeDocument/2006/relationships/image" Target="../media/image2028.png"/><Relationship Id="rId654" Type="http://schemas.openxmlformats.org/officeDocument/2006/relationships/image" Target="../media/image2108.png"/><Relationship Id="rId696" Type="http://schemas.openxmlformats.org/officeDocument/2006/relationships/image" Target="../media/image2128.png"/><Relationship Id="rId46" Type="http://schemas.openxmlformats.org/officeDocument/2006/relationships/image" Target="../media/image1818.png"/><Relationship Id="rId293" Type="http://schemas.openxmlformats.org/officeDocument/2006/relationships/customXml" Target="../ink/ink1980.xml"/><Relationship Id="rId307" Type="http://schemas.openxmlformats.org/officeDocument/2006/relationships/customXml" Target="../ink/ink1987.xml"/><Relationship Id="rId349" Type="http://schemas.openxmlformats.org/officeDocument/2006/relationships/image" Target="../media/image1961.png"/><Relationship Id="rId514" Type="http://schemas.openxmlformats.org/officeDocument/2006/relationships/customXml" Target="../ink/ink2093.xml"/><Relationship Id="rId556" Type="http://schemas.openxmlformats.org/officeDocument/2006/relationships/customXml" Target="../ink/ink2115.xml"/><Relationship Id="rId721" Type="http://schemas.openxmlformats.org/officeDocument/2006/relationships/customXml" Target="../ink/ink2198.xml"/><Relationship Id="rId88" Type="http://schemas.openxmlformats.org/officeDocument/2006/relationships/image" Target="../media/image1839.png"/><Relationship Id="rId111" Type="http://schemas.openxmlformats.org/officeDocument/2006/relationships/customXml" Target="../ink/ink1887.xml"/><Relationship Id="rId153" Type="http://schemas.openxmlformats.org/officeDocument/2006/relationships/customXml" Target="../ink/ink1908.xml"/><Relationship Id="rId195" Type="http://schemas.openxmlformats.org/officeDocument/2006/relationships/customXml" Target="../ink/ink1929.xml"/><Relationship Id="rId209" Type="http://schemas.openxmlformats.org/officeDocument/2006/relationships/customXml" Target="../ink/ink1936.xml"/><Relationship Id="rId360" Type="http://schemas.openxmlformats.org/officeDocument/2006/relationships/image" Target="../media/image1966.png"/><Relationship Id="rId416" Type="http://schemas.openxmlformats.org/officeDocument/2006/relationships/customXml" Target="../ink/ink2044.xml"/><Relationship Id="rId598" Type="http://schemas.openxmlformats.org/officeDocument/2006/relationships/customXml" Target="../ink/ink2136.xml"/><Relationship Id="rId220" Type="http://schemas.openxmlformats.org/officeDocument/2006/relationships/image" Target="../media/image1901.png"/><Relationship Id="rId458" Type="http://schemas.openxmlformats.org/officeDocument/2006/relationships/customXml" Target="../ink/ink2065.xml"/><Relationship Id="rId623" Type="http://schemas.openxmlformats.org/officeDocument/2006/relationships/customXml" Target="../ink/ink2149.xml"/><Relationship Id="rId665" Type="http://schemas.openxmlformats.org/officeDocument/2006/relationships/customXml" Target="../ink/ink2170.xml"/><Relationship Id="rId15" Type="http://schemas.openxmlformats.org/officeDocument/2006/relationships/customXml" Target="../ink/ink1839.xml"/><Relationship Id="rId57" Type="http://schemas.openxmlformats.org/officeDocument/2006/relationships/customXml" Target="../ink/ink1860.xml"/><Relationship Id="rId262" Type="http://schemas.openxmlformats.org/officeDocument/2006/relationships/image" Target="../media/image1920.png"/><Relationship Id="rId318" Type="http://schemas.openxmlformats.org/officeDocument/2006/relationships/image" Target="../media/image1946.png"/><Relationship Id="rId525" Type="http://schemas.openxmlformats.org/officeDocument/2006/relationships/customXml" Target="../ink/ink2099.xml"/><Relationship Id="rId567" Type="http://schemas.openxmlformats.org/officeDocument/2006/relationships/image" Target="../media/image2065.png"/><Relationship Id="rId732" Type="http://schemas.openxmlformats.org/officeDocument/2006/relationships/image" Target="../media/image2146.png"/><Relationship Id="rId99" Type="http://schemas.openxmlformats.org/officeDocument/2006/relationships/customXml" Target="../ink/ink1881.xml"/><Relationship Id="rId122" Type="http://schemas.openxmlformats.org/officeDocument/2006/relationships/image" Target="../media/image1855.png"/><Relationship Id="rId164" Type="http://schemas.openxmlformats.org/officeDocument/2006/relationships/image" Target="../media/image56.png"/><Relationship Id="rId371" Type="http://schemas.openxmlformats.org/officeDocument/2006/relationships/customXml" Target="../ink/ink2020.xml"/><Relationship Id="rId427" Type="http://schemas.openxmlformats.org/officeDocument/2006/relationships/image" Target="../media/image1998.png"/><Relationship Id="rId469" Type="http://schemas.openxmlformats.org/officeDocument/2006/relationships/image" Target="../media/image2018.png"/><Relationship Id="rId634" Type="http://schemas.openxmlformats.org/officeDocument/2006/relationships/image" Target="../media/image2098.png"/><Relationship Id="rId676" Type="http://schemas.openxmlformats.org/officeDocument/2006/relationships/image" Target="../media/image2118.png"/><Relationship Id="rId26" Type="http://schemas.openxmlformats.org/officeDocument/2006/relationships/image" Target="../media/image1808.png"/><Relationship Id="rId231" Type="http://schemas.openxmlformats.org/officeDocument/2006/relationships/customXml" Target="../ink/ink1947.xml"/><Relationship Id="rId273" Type="http://schemas.openxmlformats.org/officeDocument/2006/relationships/customXml" Target="../ink/ink1969.xml"/><Relationship Id="rId329" Type="http://schemas.openxmlformats.org/officeDocument/2006/relationships/customXml" Target="../ink/ink1998.xml"/><Relationship Id="rId480" Type="http://schemas.openxmlformats.org/officeDocument/2006/relationships/customXml" Target="../ink/ink2076.xml"/><Relationship Id="rId536" Type="http://schemas.openxmlformats.org/officeDocument/2006/relationships/customXml" Target="../ink/ink2105.xml"/><Relationship Id="rId701" Type="http://schemas.openxmlformats.org/officeDocument/2006/relationships/customXml" Target="../ink/ink2188.xml"/><Relationship Id="rId68" Type="http://schemas.openxmlformats.org/officeDocument/2006/relationships/image" Target="../media/image1829.png"/><Relationship Id="rId133" Type="http://schemas.openxmlformats.org/officeDocument/2006/relationships/customXml" Target="../ink/ink1898.xml"/><Relationship Id="rId175" Type="http://schemas.openxmlformats.org/officeDocument/2006/relationships/customXml" Target="../ink/ink1919.xml"/><Relationship Id="rId340" Type="http://schemas.openxmlformats.org/officeDocument/2006/relationships/image" Target="../media/image1957.png"/><Relationship Id="rId578" Type="http://schemas.openxmlformats.org/officeDocument/2006/relationships/customXml" Target="../ink/ink2126.xml"/><Relationship Id="rId200" Type="http://schemas.openxmlformats.org/officeDocument/2006/relationships/image" Target="../media/image1891.png"/><Relationship Id="rId382" Type="http://schemas.openxmlformats.org/officeDocument/2006/relationships/image" Target="../media/image1977.png"/><Relationship Id="rId438" Type="http://schemas.openxmlformats.org/officeDocument/2006/relationships/customXml" Target="../ink/ink2055.xml"/><Relationship Id="rId603" Type="http://schemas.openxmlformats.org/officeDocument/2006/relationships/customXml" Target="../ink/ink2139.xml"/><Relationship Id="rId645" Type="http://schemas.openxmlformats.org/officeDocument/2006/relationships/customXml" Target="../ink/ink2160.xml"/><Relationship Id="rId687" Type="http://schemas.openxmlformats.org/officeDocument/2006/relationships/customXml" Target="../ink/ink2181.xml"/><Relationship Id="rId242" Type="http://schemas.openxmlformats.org/officeDocument/2006/relationships/image" Target="../media/image1911.png"/><Relationship Id="rId284" Type="http://schemas.openxmlformats.org/officeDocument/2006/relationships/image" Target="../media/image1930.png"/><Relationship Id="rId491" Type="http://schemas.openxmlformats.org/officeDocument/2006/relationships/image" Target="../media/image2029.png"/><Relationship Id="rId505" Type="http://schemas.openxmlformats.org/officeDocument/2006/relationships/image" Target="../media/image2036.png"/><Relationship Id="rId712" Type="http://schemas.openxmlformats.org/officeDocument/2006/relationships/image" Target="../media/image2136.png"/><Relationship Id="rId37" Type="http://schemas.openxmlformats.org/officeDocument/2006/relationships/customXml" Target="../ink/ink1850.xml"/><Relationship Id="rId79" Type="http://schemas.openxmlformats.org/officeDocument/2006/relationships/customXml" Target="../ink/ink1871.xml"/><Relationship Id="rId102" Type="http://schemas.openxmlformats.org/officeDocument/2006/relationships/image" Target="../media/image1845.png"/><Relationship Id="rId144" Type="http://schemas.openxmlformats.org/officeDocument/2006/relationships/image" Target="../media/image1865.png"/><Relationship Id="rId547" Type="http://schemas.openxmlformats.org/officeDocument/2006/relationships/image" Target="../media/image2055.png"/><Relationship Id="rId589" Type="http://schemas.openxmlformats.org/officeDocument/2006/relationships/image" Target="../media/image2076.png"/><Relationship Id="rId90" Type="http://schemas.openxmlformats.org/officeDocument/2006/relationships/image" Target="../media/image1840.png"/><Relationship Id="rId186" Type="http://schemas.openxmlformats.org/officeDocument/2006/relationships/image" Target="../media/image1885.png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customXml" Target="../ink/ink2039.xml"/><Relationship Id="rId449" Type="http://schemas.openxmlformats.org/officeDocument/2006/relationships/image" Target="../media/image2009.png"/><Relationship Id="rId614" Type="http://schemas.openxmlformats.org/officeDocument/2006/relationships/image" Target="../media/image2088.png"/><Relationship Id="rId656" Type="http://schemas.openxmlformats.org/officeDocument/2006/relationships/image" Target="../media/image2109.png"/><Relationship Id="rId211" Type="http://schemas.openxmlformats.org/officeDocument/2006/relationships/customXml" Target="../ink/ink1937.xml"/><Relationship Id="rId253" Type="http://schemas.openxmlformats.org/officeDocument/2006/relationships/customXml" Target="../ink/ink1959.xml"/><Relationship Id="rId295" Type="http://schemas.openxmlformats.org/officeDocument/2006/relationships/customXml" Target="../ink/ink1981.xml"/><Relationship Id="rId309" Type="http://schemas.openxmlformats.org/officeDocument/2006/relationships/customXml" Target="../ink/ink1988.xml"/><Relationship Id="rId460" Type="http://schemas.openxmlformats.org/officeDocument/2006/relationships/customXml" Target="../ink/ink2066.xml"/><Relationship Id="rId516" Type="http://schemas.openxmlformats.org/officeDocument/2006/relationships/customXml" Target="../ink/ink2094.xml"/><Relationship Id="rId698" Type="http://schemas.openxmlformats.org/officeDocument/2006/relationships/image" Target="../media/image2129.png"/><Relationship Id="rId48" Type="http://schemas.openxmlformats.org/officeDocument/2006/relationships/image" Target="../media/image1819.png"/><Relationship Id="rId113" Type="http://schemas.openxmlformats.org/officeDocument/2006/relationships/customXml" Target="../ink/ink1888.xml"/><Relationship Id="rId320" Type="http://schemas.openxmlformats.org/officeDocument/2006/relationships/image" Target="../media/image1947.png"/><Relationship Id="rId558" Type="http://schemas.openxmlformats.org/officeDocument/2006/relationships/customXml" Target="../ink/ink2116.xml"/><Relationship Id="rId723" Type="http://schemas.openxmlformats.org/officeDocument/2006/relationships/customXml" Target="../ink/ink2199.xml"/><Relationship Id="rId155" Type="http://schemas.openxmlformats.org/officeDocument/2006/relationships/customXml" Target="../ink/ink1909.xml"/><Relationship Id="rId197" Type="http://schemas.openxmlformats.org/officeDocument/2006/relationships/customXml" Target="../ink/ink1930.xml"/><Relationship Id="rId362" Type="http://schemas.openxmlformats.org/officeDocument/2006/relationships/image" Target="../media/image1967.png"/><Relationship Id="rId418" Type="http://schemas.openxmlformats.org/officeDocument/2006/relationships/customXml" Target="../ink/ink2045.xml"/><Relationship Id="rId625" Type="http://schemas.openxmlformats.org/officeDocument/2006/relationships/customXml" Target="../ink/ink2150.xml"/><Relationship Id="rId222" Type="http://schemas.openxmlformats.org/officeDocument/2006/relationships/image" Target="../media/image1902.png"/><Relationship Id="rId264" Type="http://schemas.openxmlformats.org/officeDocument/2006/relationships/image" Target="../media/image1921.png"/><Relationship Id="rId471" Type="http://schemas.openxmlformats.org/officeDocument/2006/relationships/image" Target="../media/image2019.png"/><Relationship Id="rId667" Type="http://schemas.openxmlformats.org/officeDocument/2006/relationships/customXml" Target="../ink/ink2171.xml"/><Relationship Id="rId17" Type="http://schemas.openxmlformats.org/officeDocument/2006/relationships/customXml" Target="../ink/ink1840.xml"/><Relationship Id="rId59" Type="http://schemas.openxmlformats.org/officeDocument/2006/relationships/customXml" Target="../ink/ink1861.xml"/><Relationship Id="rId124" Type="http://schemas.openxmlformats.org/officeDocument/2006/relationships/image" Target="../media/image1856.png"/><Relationship Id="rId527" Type="http://schemas.openxmlformats.org/officeDocument/2006/relationships/customXml" Target="../ink/ink2100.xml"/><Relationship Id="rId569" Type="http://schemas.openxmlformats.org/officeDocument/2006/relationships/image" Target="../media/image2066.png"/><Relationship Id="rId734" Type="http://schemas.openxmlformats.org/officeDocument/2006/relationships/image" Target="../media/image2147.png"/><Relationship Id="rId70" Type="http://schemas.openxmlformats.org/officeDocument/2006/relationships/image" Target="../media/image1830.png"/><Relationship Id="rId166" Type="http://schemas.openxmlformats.org/officeDocument/2006/relationships/image" Target="../media/image1875.png"/><Relationship Id="rId331" Type="http://schemas.openxmlformats.org/officeDocument/2006/relationships/customXml" Target="../ink/ink1999.xml"/><Relationship Id="rId373" Type="http://schemas.openxmlformats.org/officeDocument/2006/relationships/customXml" Target="../ink/ink2021.xml"/><Relationship Id="rId429" Type="http://schemas.openxmlformats.org/officeDocument/2006/relationships/image" Target="../media/image1999.png"/><Relationship Id="rId580" Type="http://schemas.openxmlformats.org/officeDocument/2006/relationships/customXml" Target="../ink/ink2127.xml"/><Relationship Id="rId636" Type="http://schemas.openxmlformats.org/officeDocument/2006/relationships/image" Target="../media/image209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48.xml"/><Relationship Id="rId440" Type="http://schemas.openxmlformats.org/officeDocument/2006/relationships/customXml" Target="../ink/ink2056.xml"/><Relationship Id="rId678" Type="http://schemas.openxmlformats.org/officeDocument/2006/relationships/image" Target="../media/image2119.png"/><Relationship Id="rId28" Type="http://schemas.openxmlformats.org/officeDocument/2006/relationships/image" Target="../media/image1809.png"/><Relationship Id="rId275" Type="http://schemas.openxmlformats.org/officeDocument/2006/relationships/customXml" Target="../ink/ink1970.xml"/><Relationship Id="rId300" Type="http://schemas.openxmlformats.org/officeDocument/2006/relationships/image" Target="../media/image1937.png"/><Relationship Id="rId482" Type="http://schemas.openxmlformats.org/officeDocument/2006/relationships/customXml" Target="../ink/ink2077.xml"/><Relationship Id="rId538" Type="http://schemas.openxmlformats.org/officeDocument/2006/relationships/customXml" Target="../ink/ink2106.xml"/><Relationship Id="rId703" Type="http://schemas.openxmlformats.org/officeDocument/2006/relationships/customXml" Target="../ink/ink2189.xml"/><Relationship Id="rId81" Type="http://schemas.openxmlformats.org/officeDocument/2006/relationships/customXml" Target="../ink/ink1872.xml"/><Relationship Id="rId135" Type="http://schemas.openxmlformats.org/officeDocument/2006/relationships/customXml" Target="../ink/ink1899.xml"/><Relationship Id="rId177" Type="http://schemas.openxmlformats.org/officeDocument/2006/relationships/customXml" Target="../ink/ink1920.xml"/><Relationship Id="rId342" Type="http://schemas.openxmlformats.org/officeDocument/2006/relationships/image" Target="../media/image1958.png"/><Relationship Id="rId384" Type="http://schemas.openxmlformats.org/officeDocument/2006/relationships/image" Target="../media/image1978.png"/><Relationship Id="rId591" Type="http://schemas.openxmlformats.org/officeDocument/2006/relationships/image" Target="../media/image2077.png"/><Relationship Id="rId605" Type="http://schemas.openxmlformats.org/officeDocument/2006/relationships/customXml" Target="../ink/ink2140.xml"/><Relationship Id="rId202" Type="http://schemas.openxmlformats.org/officeDocument/2006/relationships/image" Target="../media/image1892.png"/><Relationship Id="rId244" Type="http://schemas.openxmlformats.org/officeDocument/2006/relationships/customXml" Target="../ink/ink1954.xml"/><Relationship Id="rId647" Type="http://schemas.openxmlformats.org/officeDocument/2006/relationships/customXml" Target="../ink/ink2161.xml"/><Relationship Id="rId689" Type="http://schemas.openxmlformats.org/officeDocument/2006/relationships/customXml" Target="../ink/ink2182.xml"/><Relationship Id="rId39" Type="http://schemas.openxmlformats.org/officeDocument/2006/relationships/customXml" Target="../ink/ink1851.xml"/><Relationship Id="rId286" Type="http://schemas.openxmlformats.org/officeDocument/2006/relationships/customXml" Target="../ink/ink1976.xml"/><Relationship Id="rId451" Type="http://schemas.openxmlformats.org/officeDocument/2006/relationships/image" Target="../media/image220.png"/><Relationship Id="rId493" Type="http://schemas.openxmlformats.org/officeDocument/2006/relationships/image" Target="../media/image2030.png"/><Relationship Id="rId507" Type="http://schemas.openxmlformats.org/officeDocument/2006/relationships/image" Target="../media/image2037.png"/><Relationship Id="rId549" Type="http://schemas.openxmlformats.org/officeDocument/2006/relationships/image" Target="../media/image2056.png"/><Relationship Id="rId714" Type="http://schemas.openxmlformats.org/officeDocument/2006/relationships/image" Target="../media/image2137.png"/><Relationship Id="rId50" Type="http://schemas.openxmlformats.org/officeDocument/2006/relationships/image" Target="../media/image1820.png"/><Relationship Id="rId104" Type="http://schemas.openxmlformats.org/officeDocument/2006/relationships/image" Target="../media/image1846.png"/><Relationship Id="rId146" Type="http://schemas.openxmlformats.org/officeDocument/2006/relationships/image" Target="../media/image1866.png"/><Relationship Id="rId188" Type="http://schemas.openxmlformats.org/officeDocument/2006/relationships/image" Target="../media/image1886.png"/><Relationship Id="rId311" Type="http://schemas.openxmlformats.org/officeDocument/2006/relationships/customXml" Target="../ink/ink1989.xml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customXml" Target="../ink/ink2040.xml"/><Relationship Id="rId560" Type="http://schemas.openxmlformats.org/officeDocument/2006/relationships/customXml" Target="../ink/ink2117.xml"/><Relationship Id="rId92" Type="http://schemas.openxmlformats.org/officeDocument/2006/relationships/image" Target="../media/image1841.png"/><Relationship Id="rId213" Type="http://schemas.openxmlformats.org/officeDocument/2006/relationships/customXml" Target="../ink/ink1938.xml"/><Relationship Id="rId420" Type="http://schemas.openxmlformats.org/officeDocument/2006/relationships/customXml" Target="../ink/ink2046.xml"/><Relationship Id="rId616" Type="http://schemas.openxmlformats.org/officeDocument/2006/relationships/image" Target="../media/image2089.png"/><Relationship Id="rId658" Type="http://schemas.openxmlformats.org/officeDocument/2006/relationships/image" Target="../media/image2110.png"/><Relationship Id="rId255" Type="http://schemas.openxmlformats.org/officeDocument/2006/relationships/customXml" Target="../ink/ink1960.xml"/><Relationship Id="rId297" Type="http://schemas.openxmlformats.org/officeDocument/2006/relationships/customXml" Target="../ink/ink1982.xml"/><Relationship Id="rId462" Type="http://schemas.openxmlformats.org/officeDocument/2006/relationships/customXml" Target="../ink/ink2067.xml"/><Relationship Id="rId518" Type="http://schemas.openxmlformats.org/officeDocument/2006/relationships/customXml" Target="../ink/ink2095.xml"/><Relationship Id="rId725" Type="http://schemas.openxmlformats.org/officeDocument/2006/relationships/customXml" Target="../ink/ink2200.xml"/><Relationship Id="rId115" Type="http://schemas.openxmlformats.org/officeDocument/2006/relationships/customXml" Target="../ink/ink1889.xml"/><Relationship Id="rId157" Type="http://schemas.openxmlformats.org/officeDocument/2006/relationships/customXml" Target="../ink/ink1910.xml"/><Relationship Id="rId322" Type="http://schemas.openxmlformats.org/officeDocument/2006/relationships/image" Target="../media/image1948.png"/><Relationship Id="rId364" Type="http://schemas.openxmlformats.org/officeDocument/2006/relationships/image" Target="../media/image1968.png"/><Relationship Id="rId61" Type="http://schemas.openxmlformats.org/officeDocument/2006/relationships/customXml" Target="../ink/ink1862.xml"/><Relationship Id="rId199" Type="http://schemas.openxmlformats.org/officeDocument/2006/relationships/customXml" Target="../ink/ink1931.xml"/><Relationship Id="rId571" Type="http://schemas.openxmlformats.org/officeDocument/2006/relationships/image" Target="../media/image2067.png"/><Relationship Id="rId627" Type="http://schemas.openxmlformats.org/officeDocument/2006/relationships/customXml" Target="../ink/ink2151.xml"/><Relationship Id="rId669" Type="http://schemas.openxmlformats.org/officeDocument/2006/relationships/customXml" Target="../ink/ink2172.xml"/><Relationship Id="rId19" Type="http://schemas.openxmlformats.org/officeDocument/2006/relationships/customXml" Target="../ink/ink1841.xml"/><Relationship Id="rId224" Type="http://schemas.openxmlformats.org/officeDocument/2006/relationships/image" Target="../media/image1903.png"/><Relationship Id="rId266" Type="http://schemas.openxmlformats.org/officeDocument/2006/relationships/image" Target="../media/image1922.png"/><Relationship Id="rId431" Type="http://schemas.openxmlformats.org/officeDocument/2006/relationships/image" Target="../media/image2000.png"/><Relationship Id="rId473" Type="http://schemas.openxmlformats.org/officeDocument/2006/relationships/image" Target="../media/image2020.png"/><Relationship Id="rId529" Type="http://schemas.openxmlformats.org/officeDocument/2006/relationships/customXml" Target="../ink/ink2101.xml"/><Relationship Id="rId680" Type="http://schemas.openxmlformats.org/officeDocument/2006/relationships/image" Target="../media/image2120.png"/><Relationship Id="rId736" Type="http://schemas.openxmlformats.org/officeDocument/2006/relationships/image" Target="../media/image2148.png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168" Type="http://schemas.openxmlformats.org/officeDocument/2006/relationships/image" Target="../media/image1876.png"/><Relationship Id="rId333" Type="http://schemas.openxmlformats.org/officeDocument/2006/relationships/customXml" Target="../ink/ink2000.xml"/><Relationship Id="rId540" Type="http://schemas.openxmlformats.org/officeDocument/2006/relationships/customXml" Target="../ink/ink2107.xml"/><Relationship Id="rId72" Type="http://schemas.openxmlformats.org/officeDocument/2006/relationships/image" Target="../media/image1831.png"/><Relationship Id="rId375" Type="http://schemas.openxmlformats.org/officeDocument/2006/relationships/customXml" Target="../ink/ink2022.xml"/><Relationship Id="rId582" Type="http://schemas.openxmlformats.org/officeDocument/2006/relationships/customXml" Target="../ink/ink2128.xml"/><Relationship Id="rId638" Type="http://schemas.openxmlformats.org/officeDocument/2006/relationships/image" Target="../media/image2100.png"/><Relationship Id="rId3" Type="http://schemas.openxmlformats.org/officeDocument/2006/relationships/customXml" Target="../ink/ink1833.xml"/><Relationship Id="rId235" Type="http://schemas.openxmlformats.org/officeDocument/2006/relationships/customXml" Target="../ink/ink1949.xml"/><Relationship Id="rId277" Type="http://schemas.openxmlformats.org/officeDocument/2006/relationships/customXml" Target="../ink/ink1971.xml"/><Relationship Id="rId400" Type="http://schemas.openxmlformats.org/officeDocument/2006/relationships/customXml" Target="../ink/ink2035.xml"/><Relationship Id="rId442" Type="http://schemas.openxmlformats.org/officeDocument/2006/relationships/customXml" Target="../ink/ink2057.xml"/><Relationship Id="rId484" Type="http://schemas.openxmlformats.org/officeDocument/2006/relationships/customXml" Target="../ink/ink2078.xml"/><Relationship Id="rId705" Type="http://schemas.openxmlformats.org/officeDocument/2006/relationships/customXml" Target="../ink/ink2190.xml"/><Relationship Id="rId137" Type="http://schemas.openxmlformats.org/officeDocument/2006/relationships/customXml" Target="../ink/ink1900.xml"/><Relationship Id="rId302" Type="http://schemas.openxmlformats.org/officeDocument/2006/relationships/image" Target="../media/image1938.png"/><Relationship Id="rId344" Type="http://schemas.openxmlformats.org/officeDocument/2006/relationships/image" Target="../media/image1959.png"/><Relationship Id="rId691" Type="http://schemas.openxmlformats.org/officeDocument/2006/relationships/customXml" Target="../ink/ink2183.xml"/><Relationship Id="rId41" Type="http://schemas.openxmlformats.org/officeDocument/2006/relationships/customXml" Target="../ink/ink1852.xml"/><Relationship Id="rId83" Type="http://schemas.openxmlformats.org/officeDocument/2006/relationships/customXml" Target="../ink/ink1873.xml"/><Relationship Id="rId179" Type="http://schemas.openxmlformats.org/officeDocument/2006/relationships/customXml" Target="../ink/ink1921.xml"/><Relationship Id="rId386" Type="http://schemas.openxmlformats.org/officeDocument/2006/relationships/customXml" Target="../ink/ink2028.xml"/><Relationship Id="rId551" Type="http://schemas.openxmlformats.org/officeDocument/2006/relationships/image" Target="../media/image2057.png"/><Relationship Id="rId593" Type="http://schemas.openxmlformats.org/officeDocument/2006/relationships/image" Target="../media/image2078.png"/><Relationship Id="rId607" Type="http://schemas.openxmlformats.org/officeDocument/2006/relationships/customXml" Target="../ink/ink2141.xml"/><Relationship Id="rId649" Type="http://schemas.openxmlformats.org/officeDocument/2006/relationships/customXml" Target="../ink/ink2162.xml"/><Relationship Id="rId190" Type="http://schemas.openxmlformats.org/officeDocument/2006/relationships/image" Target="../media/image1887.png"/><Relationship Id="rId204" Type="http://schemas.openxmlformats.org/officeDocument/2006/relationships/image" Target="../media/image1893.png"/><Relationship Id="rId246" Type="http://schemas.openxmlformats.org/officeDocument/2006/relationships/customXml" Target="../ink/ink1955.xml"/><Relationship Id="rId288" Type="http://schemas.openxmlformats.org/officeDocument/2006/relationships/customXml" Target="../ink/ink1977.xml"/><Relationship Id="rId411" Type="http://schemas.openxmlformats.org/officeDocument/2006/relationships/customXml" Target="../ink/ink2041.xml"/><Relationship Id="rId453" Type="http://schemas.openxmlformats.org/officeDocument/2006/relationships/image" Target="../media/image2010.png"/><Relationship Id="rId509" Type="http://schemas.openxmlformats.org/officeDocument/2006/relationships/image" Target="../media/image2038.png"/><Relationship Id="rId660" Type="http://schemas.openxmlformats.org/officeDocument/2006/relationships/image" Target="../media/image2111.png"/><Relationship Id="rId106" Type="http://schemas.openxmlformats.org/officeDocument/2006/relationships/image" Target="../media/image1847.png"/><Relationship Id="rId313" Type="http://schemas.openxmlformats.org/officeDocument/2006/relationships/customXml" Target="../ink/ink1990.xml"/><Relationship Id="rId495" Type="http://schemas.openxmlformats.org/officeDocument/2006/relationships/image" Target="../media/image2031.png"/><Relationship Id="rId716" Type="http://schemas.openxmlformats.org/officeDocument/2006/relationships/image" Target="../media/image2138.png"/><Relationship Id="rId10" Type="http://schemas.openxmlformats.org/officeDocument/2006/relationships/image" Target="../media/image1801.png"/><Relationship Id="rId52" Type="http://schemas.openxmlformats.org/officeDocument/2006/relationships/image" Target="../media/image1821.png"/><Relationship Id="rId94" Type="http://schemas.openxmlformats.org/officeDocument/2006/relationships/image" Target="../media/image1842.png"/><Relationship Id="rId148" Type="http://schemas.openxmlformats.org/officeDocument/2006/relationships/image" Target="../media/image1867.png"/><Relationship Id="rId355" Type="http://schemas.openxmlformats.org/officeDocument/2006/relationships/customXml" Target="../ink/ink2012.xml"/><Relationship Id="rId397" Type="http://schemas.openxmlformats.org/officeDocument/2006/relationships/image" Target="../media/image1984.png"/><Relationship Id="rId520" Type="http://schemas.openxmlformats.org/officeDocument/2006/relationships/image" Target="../media/image2043.png"/><Relationship Id="rId562" Type="http://schemas.openxmlformats.org/officeDocument/2006/relationships/customXml" Target="../ink/ink2118.xml"/><Relationship Id="rId618" Type="http://schemas.openxmlformats.org/officeDocument/2006/relationships/image" Target="../media/image2090.png"/><Relationship Id="rId215" Type="http://schemas.openxmlformats.org/officeDocument/2006/relationships/customXml" Target="../ink/ink1939.xml"/><Relationship Id="rId257" Type="http://schemas.openxmlformats.org/officeDocument/2006/relationships/customXml" Target="../ink/ink1961.xml"/><Relationship Id="rId422" Type="http://schemas.openxmlformats.org/officeDocument/2006/relationships/customXml" Target="../ink/ink2047.xml"/><Relationship Id="rId464" Type="http://schemas.openxmlformats.org/officeDocument/2006/relationships/customXml" Target="../ink/ink2068.xml"/><Relationship Id="rId299" Type="http://schemas.openxmlformats.org/officeDocument/2006/relationships/customXml" Target="../ink/ink1983.xml"/><Relationship Id="rId727" Type="http://schemas.openxmlformats.org/officeDocument/2006/relationships/customXml" Target="../ink/ink2201.xml"/><Relationship Id="rId63" Type="http://schemas.openxmlformats.org/officeDocument/2006/relationships/customXml" Target="../ink/ink1863.xml"/><Relationship Id="rId159" Type="http://schemas.openxmlformats.org/officeDocument/2006/relationships/customXml" Target="../ink/ink1911.xml"/><Relationship Id="rId366" Type="http://schemas.openxmlformats.org/officeDocument/2006/relationships/image" Target="../media/image1969.png"/><Relationship Id="rId573" Type="http://schemas.openxmlformats.org/officeDocument/2006/relationships/image" Target="../media/image2068.png"/><Relationship Id="rId226" Type="http://schemas.openxmlformats.org/officeDocument/2006/relationships/image" Target="../media/image1904.png"/><Relationship Id="rId433" Type="http://schemas.openxmlformats.org/officeDocument/2006/relationships/image" Target="../media/image2001.png"/><Relationship Id="rId640" Type="http://schemas.openxmlformats.org/officeDocument/2006/relationships/image" Target="../media/image2101.png"/><Relationship Id="rId738" Type="http://schemas.openxmlformats.org/officeDocument/2006/relationships/image" Target="../media/image2149.png"/><Relationship Id="rId74" Type="http://schemas.openxmlformats.org/officeDocument/2006/relationships/image" Target="../media/image1832.png"/><Relationship Id="rId377" Type="http://schemas.openxmlformats.org/officeDocument/2006/relationships/customXml" Target="../ink/ink2023.xml"/><Relationship Id="rId500" Type="http://schemas.openxmlformats.org/officeDocument/2006/relationships/customXml" Target="../ink/ink2086.xml"/><Relationship Id="rId584" Type="http://schemas.openxmlformats.org/officeDocument/2006/relationships/customXml" Target="../ink/ink2129.xml"/><Relationship Id="rId5" Type="http://schemas.openxmlformats.org/officeDocument/2006/relationships/customXml" Target="../ink/ink1834.xml"/><Relationship Id="rId237" Type="http://schemas.openxmlformats.org/officeDocument/2006/relationships/customXml" Target="../ink/ink1950.xml"/><Relationship Id="rId444" Type="http://schemas.openxmlformats.org/officeDocument/2006/relationships/customXml" Target="../ink/ink2058.xml"/><Relationship Id="rId651" Type="http://schemas.openxmlformats.org/officeDocument/2006/relationships/customXml" Target="../ink/ink2163.xml"/><Relationship Id="rId290" Type="http://schemas.openxmlformats.org/officeDocument/2006/relationships/image" Target="../media/image1932.png"/><Relationship Id="rId304" Type="http://schemas.openxmlformats.org/officeDocument/2006/relationships/image" Target="../media/image1939.png"/><Relationship Id="rId388" Type="http://schemas.openxmlformats.org/officeDocument/2006/relationships/customXml" Target="../ink/ink2029.xml"/><Relationship Id="rId511" Type="http://schemas.openxmlformats.org/officeDocument/2006/relationships/image" Target="../media/image2039.png"/><Relationship Id="rId609" Type="http://schemas.openxmlformats.org/officeDocument/2006/relationships/customXml" Target="../ink/ink2142.xml"/><Relationship Id="rId85" Type="http://schemas.openxmlformats.org/officeDocument/2006/relationships/customXml" Target="../ink/ink1874.xml"/><Relationship Id="rId150" Type="http://schemas.openxmlformats.org/officeDocument/2006/relationships/image" Target="../media/image1868.png"/><Relationship Id="rId595" Type="http://schemas.openxmlformats.org/officeDocument/2006/relationships/image" Target="../media/image2079.png"/><Relationship Id="rId248" Type="http://schemas.openxmlformats.org/officeDocument/2006/relationships/customXml" Target="../ink/ink1956.xml"/><Relationship Id="rId455" Type="http://schemas.openxmlformats.org/officeDocument/2006/relationships/image" Target="../media/image2011.png"/><Relationship Id="rId662" Type="http://schemas.openxmlformats.org/officeDocument/2006/relationships/image" Target="../media/image2112.png"/><Relationship Id="rId12" Type="http://schemas.openxmlformats.org/officeDocument/2006/relationships/image" Target="../media/image1802.png"/><Relationship Id="rId108" Type="http://schemas.openxmlformats.org/officeDocument/2006/relationships/image" Target="../media/image1848.png"/><Relationship Id="rId315" Type="http://schemas.openxmlformats.org/officeDocument/2006/relationships/customXml" Target="../ink/ink1991.xml"/><Relationship Id="rId522" Type="http://schemas.openxmlformats.org/officeDocument/2006/relationships/image" Target="../media/image2044.png"/><Relationship Id="rId96" Type="http://schemas.openxmlformats.org/officeDocument/2006/relationships/image" Target="../media/image249.png"/><Relationship Id="rId161" Type="http://schemas.openxmlformats.org/officeDocument/2006/relationships/customXml" Target="../ink/ink1912.xml"/><Relationship Id="rId399" Type="http://schemas.openxmlformats.org/officeDocument/2006/relationships/image" Target="../media/image1985.png"/><Relationship Id="rId259" Type="http://schemas.openxmlformats.org/officeDocument/2006/relationships/customXml" Target="../ink/ink1962.xml"/><Relationship Id="rId466" Type="http://schemas.openxmlformats.org/officeDocument/2006/relationships/customXml" Target="../ink/ink2069.xml"/><Relationship Id="rId673" Type="http://schemas.openxmlformats.org/officeDocument/2006/relationships/customXml" Target="../ink/ink2174.xml"/><Relationship Id="rId23" Type="http://schemas.openxmlformats.org/officeDocument/2006/relationships/customXml" Target="../ink/ink1843.xml"/><Relationship Id="rId119" Type="http://schemas.openxmlformats.org/officeDocument/2006/relationships/customXml" Target="../ink/ink1891.xml"/><Relationship Id="rId326" Type="http://schemas.openxmlformats.org/officeDocument/2006/relationships/image" Target="../media/image1950.png"/><Relationship Id="rId533" Type="http://schemas.openxmlformats.org/officeDocument/2006/relationships/customXml" Target="../ink/ink2103.xml"/><Relationship Id="rId740" Type="http://schemas.openxmlformats.org/officeDocument/2006/relationships/image" Target="../media/image2150.png"/><Relationship Id="rId172" Type="http://schemas.openxmlformats.org/officeDocument/2006/relationships/image" Target="../media/image1878.png"/><Relationship Id="rId477" Type="http://schemas.openxmlformats.org/officeDocument/2006/relationships/image" Target="../media/image2022.png"/><Relationship Id="rId600" Type="http://schemas.openxmlformats.org/officeDocument/2006/relationships/image" Target="../media/image2081.png"/><Relationship Id="rId684" Type="http://schemas.openxmlformats.org/officeDocument/2006/relationships/image" Target="../media/image2122.png"/><Relationship Id="rId337" Type="http://schemas.openxmlformats.org/officeDocument/2006/relationships/customXml" Target="../ink/ink2002.xml"/><Relationship Id="rId34" Type="http://schemas.openxmlformats.org/officeDocument/2006/relationships/image" Target="../media/image1812.png"/><Relationship Id="rId544" Type="http://schemas.openxmlformats.org/officeDocument/2006/relationships/customXml" Target="../ink/ink2109.xml"/><Relationship Id="rId183" Type="http://schemas.openxmlformats.org/officeDocument/2006/relationships/customXml" Target="../ink/ink1923.xml"/><Relationship Id="rId390" Type="http://schemas.openxmlformats.org/officeDocument/2006/relationships/customXml" Target="../ink/ink2030.xml"/><Relationship Id="rId404" Type="http://schemas.openxmlformats.org/officeDocument/2006/relationships/customXml" Target="../ink/ink2037.xml"/><Relationship Id="rId611" Type="http://schemas.openxmlformats.org/officeDocument/2006/relationships/customXml" Target="../ink/ink2143.xml"/><Relationship Id="rId250" Type="http://schemas.openxmlformats.org/officeDocument/2006/relationships/customXml" Target="../ink/ink1957.xml"/><Relationship Id="rId488" Type="http://schemas.openxmlformats.org/officeDocument/2006/relationships/customXml" Target="../ink/ink2080.xml"/><Relationship Id="rId695" Type="http://schemas.openxmlformats.org/officeDocument/2006/relationships/customXml" Target="../ink/ink2185.xml"/><Relationship Id="rId709" Type="http://schemas.openxmlformats.org/officeDocument/2006/relationships/customXml" Target="../ink/ink2192.xml"/><Relationship Id="rId45" Type="http://schemas.openxmlformats.org/officeDocument/2006/relationships/customXml" Target="../ink/ink1854.xml"/><Relationship Id="rId110" Type="http://schemas.openxmlformats.org/officeDocument/2006/relationships/image" Target="../media/image1849.png"/><Relationship Id="rId348" Type="http://schemas.openxmlformats.org/officeDocument/2006/relationships/customXml" Target="../ink/ink2008.xml"/><Relationship Id="rId555" Type="http://schemas.openxmlformats.org/officeDocument/2006/relationships/image" Target="../media/image2059.png"/><Relationship Id="rId194" Type="http://schemas.openxmlformats.org/officeDocument/2006/relationships/image" Target="../media/image1889.png"/><Relationship Id="rId208" Type="http://schemas.openxmlformats.org/officeDocument/2006/relationships/image" Target="../media/image1895.png"/><Relationship Id="rId415" Type="http://schemas.openxmlformats.org/officeDocument/2006/relationships/image" Target="../media/image1992.png"/><Relationship Id="rId622" Type="http://schemas.openxmlformats.org/officeDocument/2006/relationships/image" Target="../media/image2092.png"/><Relationship Id="rId261" Type="http://schemas.openxmlformats.org/officeDocument/2006/relationships/customXml" Target="../ink/ink1963.xml"/><Relationship Id="rId499" Type="http://schemas.openxmlformats.org/officeDocument/2006/relationships/image" Target="../media/image2033.png"/><Relationship Id="rId56" Type="http://schemas.openxmlformats.org/officeDocument/2006/relationships/image" Target="../media/image1823.png"/><Relationship Id="rId359" Type="http://schemas.openxmlformats.org/officeDocument/2006/relationships/customXml" Target="../ink/ink2014.xml"/><Relationship Id="rId566" Type="http://schemas.openxmlformats.org/officeDocument/2006/relationships/customXml" Target="../ink/ink2120.xml"/><Relationship Id="rId121" Type="http://schemas.openxmlformats.org/officeDocument/2006/relationships/customXml" Target="../ink/ink1892.xml"/><Relationship Id="rId219" Type="http://schemas.openxmlformats.org/officeDocument/2006/relationships/customXml" Target="../ink/ink1941.xml"/><Relationship Id="rId426" Type="http://schemas.openxmlformats.org/officeDocument/2006/relationships/customXml" Target="../ink/ink2049.xml"/><Relationship Id="rId633" Type="http://schemas.openxmlformats.org/officeDocument/2006/relationships/customXml" Target="../ink/ink2154.xml"/><Relationship Id="rId67" Type="http://schemas.openxmlformats.org/officeDocument/2006/relationships/customXml" Target="../ink/ink1865.xml"/><Relationship Id="rId272" Type="http://schemas.openxmlformats.org/officeDocument/2006/relationships/image" Target="../media/image1925.png"/><Relationship Id="rId577" Type="http://schemas.openxmlformats.org/officeDocument/2006/relationships/image" Target="../media/image2070.png"/><Relationship Id="rId700" Type="http://schemas.openxmlformats.org/officeDocument/2006/relationships/image" Target="../media/image2130.png"/><Relationship Id="rId132" Type="http://schemas.openxmlformats.org/officeDocument/2006/relationships/image" Target="../media/image1860.png"/><Relationship Id="rId437" Type="http://schemas.openxmlformats.org/officeDocument/2006/relationships/image" Target="../media/image2003.png"/><Relationship Id="rId644" Type="http://schemas.openxmlformats.org/officeDocument/2006/relationships/image" Target="../media/image2103.png"/><Relationship Id="rId283" Type="http://schemas.openxmlformats.org/officeDocument/2006/relationships/customXml" Target="../ink/ink1974.xml"/><Relationship Id="rId490" Type="http://schemas.openxmlformats.org/officeDocument/2006/relationships/customXml" Target="../ink/ink2081.xml"/><Relationship Id="rId504" Type="http://schemas.openxmlformats.org/officeDocument/2006/relationships/customXml" Target="../ink/ink2088.xml"/><Relationship Id="rId711" Type="http://schemas.openxmlformats.org/officeDocument/2006/relationships/customXml" Target="../ink/ink2193.xml"/><Relationship Id="rId78" Type="http://schemas.openxmlformats.org/officeDocument/2006/relationships/image" Target="../media/image1834.png"/><Relationship Id="rId143" Type="http://schemas.openxmlformats.org/officeDocument/2006/relationships/customXml" Target="../ink/ink1903.xml"/><Relationship Id="rId350" Type="http://schemas.openxmlformats.org/officeDocument/2006/relationships/customXml" Target="../ink/ink2009.xml"/><Relationship Id="rId588" Type="http://schemas.openxmlformats.org/officeDocument/2006/relationships/customXml" Target="../ink/ink2131.xml"/><Relationship Id="rId9" Type="http://schemas.openxmlformats.org/officeDocument/2006/relationships/customXml" Target="../ink/ink1836.xml"/><Relationship Id="rId210" Type="http://schemas.openxmlformats.org/officeDocument/2006/relationships/image" Target="../media/image1896.png"/><Relationship Id="rId448" Type="http://schemas.openxmlformats.org/officeDocument/2006/relationships/customXml" Target="../ink/ink2060.xml"/><Relationship Id="rId655" Type="http://schemas.openxmlformats.org/officeDocument/2006/relationships/customXml" Target="../ink/ink2165.xml"/><Relationship Id="rId294" Type="http://schemas.openxmlformats.org/officeDocument/2006/relationships/image" Target="../media/image1934.png"/><Relationship Id="rId308" Type="http://schemas.openxmlformats.org/officeDocument/2006/relationships/image" Target="../media/image1941.png"/><Relationship Id="rId515" Type="http://schemas.openxmlformats.org/officeDocument/2006/relationships/image" Target="../media/image2041.png"/><Relationship Id="rId722" Type="http://schemas.openxmlformats.org/officeDocument/2006/relationships/image" Target="../media/image2141.png"/><Relationship Id="rId89" Type="http://schemas.openxmlformats.org/officeDocument/2006/relationships/customXml" Target="../ink/ink1876.xml"/><Relationship Id="rId154" Type="http://schemas.openxmlformats.org/officeDocument/2006/relationships/image" Target="../media/image1870.png"/><Relationship Id="rId361" Type="http://schemas.openxmlformats.org/officeDocument/2006/relationships/customXml" Target="../ink/ink2015.xml"/><Relationship Id="rId599" Type="http://schemas.openxmlformats.org/officeDocument/2006/relationships/customXml" Target="../ink/ink2137.xml"/><Relationship Id="rId459" Type="http://schemas.openxmlformats.org/officeDocument/2006/relationships/image" Target="../media/image2013.png"/><Relationship Id="rId666" Type="http://schemas.openxmlformats.org/officeDocument/2006/relationships/image" Target="../media/image2114.png"/><Relationship Id="rId16" Type="http://schemas.openxmlformats.org/officeDocument/2006/relationships/image" Target="../media/image148.png"/><Relationship Id="rId221" Type="http://schemas.openxmlformats.org/officeDocument/2006/relationships/customXml" Target="../ink/ink1942.xml"/><Relationship Id="rId319" Type="http://schemas.openxmlformats.org/officeDocument/2006/relationships/customXml" Target="../ink/ink1993.xml"/><Relationship Id="rId526" Type="http://schemas.openxmlformats.org/officeDocument/2006/relationships/image" Target="../media/image2045.png"/><Relationship Id="rId733" Type="http://schemas.openxmlformats.org/officeDocument/2006/relationships/customXml" Target="../ink/ink2204.xml"/><Relationship Id="rId165" Type="http://schemas.openxmlformats.org/officeDocument/2006/relationships/customXml" Target="../ink/ink1914.xml"/><Relationship Id="rId372" Type="http://schemas.openxmlformats.org/officeDocument/2006/relationships/image" Target="../media/image1972.png"/><Relationship Id="rId677" Type="http://schemas.openxmlformats.org/officeDocument/2006/relationships/customXml" Target="../ink/ink2176.xml"/><Relationship Id="rId232" Type="http://schemas.openxmlformats.org/officeDocument/2006/relationships/image" Target="../media/image168.png"/><Relationship Id="rId27" Type="http://schemas.openxmlformats.org/officeDocument/2006/relationships/customXml" Target="../ink/ink1845.xml"/><Relationship Id="rId537" Type="http://schemas.openxmlformats.org/officeDocument/2006/relationships/image" Target="../media/image2050.png"/><Relationship Id="rId80" Type="http://schemas.openxmlformats.org/officeDocument/2006/relationships/image" Target="../media/image1835.png"/><Relationship Id="rId176" Type="http://schemas.openxmlformats.org/officeDocument/2006/relationships/image" Target="../media/image1880.png"/><Relationship Id="rId383" Type="http://schemas.openxmlformats.org/officeDocument/2006/relationships/customXml" Target="../ink/ink2026.xml"/><Relationship Id="rId590" Type="http://schemas.openxmlformats.org/officeDocument/2006/relationships/customXml" Target="../ink/ink2132.xml"/><Relationship Id="rId604" Type="http://schemas.openxmlformats.org/officeDocument/2006/relationships/image" Target="../media/image2083.png"/><Relationship Id="rId243" Type="http://schemas.openxmlformats.org/officeDocument/2006/relationships/customXml" Target="../ink/ink1953.xml"/><Relationship Id="rId450" Type="http://schemas.openxmlformats.org/officeDocument/2006/relationships/customXml" Target="../ink/ink2061.xml"/><Relationship Id="rId688" Type="http://schemas.openxmlformats.org/officeDocument/2006/relationships/image" Target="../media/image2124.png"/><Relationship Id="rId38" Type="http://schemas.openxmlformats.org/officeDocument/2006/relationships/image" Target="../media/image1814.png"/><Relationship Id="rId103" Type="http://schemas.openxmlformats.org/officeDocument/2006/relationships/customXml" Target="../ink/ink1883.xml"/><Relationship Id="rId310" Type="http://schemas.openxmlformats.org/officeDocument/2006/relationships/image" Target="../media/image1942.png"/><Relationship Id="rId548" Type="http://schemas.openxmlformats.org/officeDocument/2006/relationships/customXml" Target="../ink/ink2111.xml"/><Relationship Id="rId91" Type="http://schemas.openxmlformats.org/officeDocument/2006/relationships/customXml" Target="../ink/ink1877.xml"/><Relationship Id="rId187" Type="http://schemas.openxmlformats.org/officeDocument/2006/relationships/customXml" Target="../ink/ink1925.xml"/><Relationship Id="rId394" Type="http://schemas.openxmlformats.org/officeDocument/2006/relationships/customXml" Target="../ink/ink2032.xml"/><Relationship Id="rId408" Type="http://schemas.openxmlformats.org/officeDocument/2006/relationships/image" Target="../media/image1989.png"/><Relationship Id="rId615" Type="http://schemas.openxmlformats.org/officeDocument/2006/relationships/customXml" Target="../ink/ink2145.xml"/><Relationship Id="rId254" Type="http://schemas.openxmlformats.org/officeDocument/2006/relationships/image" Target="../media/image1916.png"/><Relationship Id="rId699" Type="http://schemas.openxmlformats.org/officeDocument/2006/relationships/customXml" Target="../ink/ink2187.xml"/><Relationship Id="rId49" Type="http://schemas.openxmlformats.org/officeDocument/2006/relationships/customXml" Target="../ink/ink1856.xml"/><Relationship Id="rId114" Type="http://schemas.openxmlformats.org/officeDocument/2006/relationships/image" Target="../media/image1851.png"/><Relationship Id="rId461" Type="http://schemas.openxmlformats.org/officeDocument/2006/relationships/image" Target="../media/image2014.png"/><Relationship Id="rId559" Type="http://schemas.openxmlformats.org/officeDocument/2006/relationships/image" Target="../media/image2061.png"/><Relationship Id="rId198" Type="http://schemas.openxmlformats.org/officeDocument/2006/relationships/image" Target="../media/image1890.png"/><Relationship Id="rId321" Type="http://schemas.openxmlformats.org/officeDocument/2006/relationships/customXml" Target="../ink/ink1994.xml"/><Relationship Id="rId419" Type="http://schemas.openxmlformats.org/officeDocument/2006/relationships/image" Target="../media/image1994.png"/><Relationship Id="rId626" Type="http://schemas.openxmlformats.org/officeDocument/2006/relationships/image" Target="../media/image2094.png"/><Relationship Id="rId265" Type="http://schemas.openxmlformats.org/officeDocument/2006/relationships/customXml" Target="../ink/ink1965.xml"/><Relationship Id="rId472" Type="http://schemas.openxmlformats.org/officeDocument/2006/relationships/customXml" Target="../ink/ink2072.xml"/><Relationship Id="rId125" Type="http://schemas.openxmlformats.org/officeDocument/2006/relationships/customXml" Target="../ink/ink1894.xml"/><Relationship Id="rId332" Type="http://schemas.openxmlformats.org/officeDocument/2006/relationships/image" Target="../media/image1953.png"/><Relationship Id="rId637" Type="http://schemas.openxmlformats.org/officeDocument/2006/relationships/customXml" Target="../ink/ink2156.xml"/><Relationship Id="rId276" Type="http://schemas.openxmlformats.org/officeDocument/2006/relationships/image" Target="../media/image1927.png"/><Relationship Id="rId483" Type="http://schemas.openxmlformats.org/officeDocument/2006/relationships/image" Target="../media/image2025.png"/><Relationship Id="rId690" Type="http://schemas.openxmlformats.org/officeDocument/2006/relationships/image" Target="../media/image2125.png"/><Relationship Id="rId704" Type="http://schemas.openxmlformats.org/officeDocument/2006/relationships/image" Target="../media/image2132.png"/><Relationship Id="rId40" Type="http://schemas.openxmlformats.org/officeDocument/2006/relationships/image" Target="../media/image1815.png"/><Relationship Id="rId136" Type="http://schemas.openxmlformats.org/officeDocument/2006/relationships/image" Target="../media/image1516.png"/><Relationship Id="rId343" Type="http://schemas.openxmlformats.org/officeDocument/2006/relationships/customXml" Target="../ink/ink2005.xml"/><Relationship Id="rId550" Type="http://schemas.openxmlformats.org/officeDocument/2006/relationships/customXml" Target="../ink/ink2112.xml"/><Relationship Id="rId203" Type="http://schemas.openxmlformats.org/officeDocument/2006/relationships/customXml" Target="../ink/ink1933.xml"/><Relationship Id="rId648" Type="http://schemas.openxmlformats.org/officeDocument/2006/relationships/image" Target="../media/image2105.png"/><Relationship Id="rId287" Type="http://schemas.openxmlformats.org/officeDocument/2006/relationships/image" Target="../media/image1931.png"/><Relationship Id="rId410" Type="http://schemas.openxmlformats.org/officeDocument/2006/relationships/image" Target="../media/image1990.png"/><Relationship Id="rId494" Type="http://schemas.openxmlformats.org/officeDocument/2006/relationships/customXml" Target="../ink/ink2083.xml"/><Relationship Id="rId508" Type="http://schemas.openxmlformats.org/officeDocument/2006/relationships/customXml" Target="../ink/ink2090.xml"/><Relationship Id="rId715" Type="http://schemas.openxmlformats.org/officeDocument/2006/relationships/customXml" Target="../ink/ink2195.xml"/><Relationship Id="rId147" Type="http://schemas.openxmlformats.org/officeDocument/2006/relationships/customXml" Target="../ink/ink1905.xml"/><Relationship Id="rId354" Type="http://schemas.openxmlformats.org/officeDocument/2006/relationships/customXml" Target="../ink/ink2011.xml"/><Relationship Id="rId51" Type="http://schemas.openxmlformats.org/officeDocument/2006/relationships/customXml" Target="../ink/ink1857.xml"/><Relationship Id="rId561" Type="http://schemas.openxmlformats.org/officeDocument/2006/relationships/image" Target="../media/image2062.png"/><Relationship Id="rId659" Type="http://schemas.openxmlformats.org/officeDocument/2006/relationships/customXml" Target="../ink/ink2167.xml"/><Relationship Id="rId214" Type="http://schemas.openxmlformats.org/officeDocument/2006/relationships/image" Target="../media/image1898.png"/><Relationship Id="rId298" Type="http://schemas.openxmlformats.org/officeDocument/2006/relationships/image" Target="../media/image1936.png"/><Relationship Id="rId421" Type="http://schemas.openxmlformats.org/officeDocument/2006/relationships/image" Target="../media/image1995.png"/><Relationship Id="rId519" Type="http://schemas.openxmlformats.org/officeDocument/2006/relationships/customXml" Target="../ink/ink20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2.xml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6" Type="http://schemas.openxmlformats.org/officeDocument/2006/relationships/image" Target="../media/image11.png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5" Type="http://schemas.openxmlformats.org/officeDocument/2006/relationships/customXml" Target="../ink/ink4.xml"/><Relationship Id="rId90" Type="http://schemas.openxmlformats.org/officeDocument/2006/relationships/image" Target="../media/image48.png"/><Relationship Id="rId95" Type="http://schemas.openxmlformats.org/officeDocument/2006/relationships/customXml" Target="../ink/ink49.xml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6.xml"/><Relationship Id="rId80" Type="http://schemas.openxmlformats.org/officeDocument/2006/relationships/image" Target="../media/image43.png"/><Relationship Id="rId85" Type="http://schemas.openxmlformats.org/officeDocument/2006/relationships/customXml" Target="../ink/ink44.xml"/><Relationship Id="rId12" Type="http://schemas.openxmlformats.org/officeDocument/2006/relationships/image" Target="../media/image9.png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9.xml"/><Relationship Id="rId91" Type="http://schemas.openxmlformats.org/officeDocument/2006/relationships/customXml" Target="../ink/ink47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6" Type="http://schemas.openxmlformats.org/officeDocument/2006/relationships/image" Target="../media/image56.png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image" Target="../media/image42.png"/><Relationship Id="rId81" Type="http://schemas.openxmlformats.org/officeDocument/2006/relationships/customXml" Target="../ink/ink42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4" Type="http://schemas.openxmlformats.org/officeDocument/2006/relationships/image" Target="../media/image5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2.png"/><Relationship Id="rId39" Type="http://schemas.openxmlformats.org/officeDocument/2006/relationships/customXml" Target="../ink/ink21.xml"/><Relationship Id="rId109" Type="http://schemas.openxmlformats.org/officeDocument/2006/relationships/customXml" Target="../ink/ink56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9.xml"/><Relationship Id="rId76" Type="http://schemas.openxmlformats.org/officeDocument/2006/relationships/image" Target="../media/image41.png"/><Relationship Id="rId97" Type="http://schemas.openxmlformats.org/officeDocument/2006/relationships/customXml" Target="../ink/ink50.xml"/><Relationship Id="rId104" Type="http://schemas.openxmlformats.org/officeDocument/2006/relationships/image" Target="../media/image55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6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66" Type="http://schemas.openxmlformats.org/officeDocument/2006/relationships/image" Target="../media/image36.png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61" Type="http://schemas.openxmlformats.org/officeDocument/2006/relationships/customXml" Target="../ink/ink32.xml"/><Relationship Id="rId82" Type="http://schemas.openxmlformats.org/officeDocument/2006/relationships/image" Target="../media/image44.png"/><Relationship Id="rId19" Type="http://schemas.openxmlformats.org/officeDocument/2006/relationships/customXml" Target="../ink/ink11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56" Type="http://schemas.openxmlformats.org/officeDocument/2006/relationships/image" Target="../media/image31.png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105" Type="http://schemas.openxmlformats.org/officeDocument/2006/relationships/customXml" Target="../ink/ink54.xml"/><Relationship Id="rId8" Type="http://schemas.openxmlformats.org/officeDocument/2006/relationships/image" Target="../media/image7.png"/><Relationship Id="rId51" Type="http://schemas.openxmlformats.org/officeDocument/2006/relationships/customXml" Target="../ink/ink27.xml"/><Relationship Id="rId72" Type="http://schemas.openxmlformats.org/officeDocument/2006/relationships/image" Target="../media/image39.png"/><Relationship Id="rId93" Type="http://schemas.openxmlformats.org/officeDocument/2006/relationships/customXml" Target="../ink/ink48.xml"/><Relationship Id="rId98" Type="http://schemas.openxmlformats.org/officeDocument/2006/relationships/image" Target="../media/image52.png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image" Target="../media/image26.png"/><Relationship Id="rId67" Type="http://schemas.openxmlformats.org/officeDocument/2006/relationships/customXml" Target="../ink/ink35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62" Type="http://schemas.openxmlformats.org/officeDocument/2006/relationships/image" Target="../media/image34.png"/><Relationship Id="rId83" Type="http://schemas.openxmlformats.org/officeDocument/2006/relationships/customXml" Target="../ink/ink43.xml"/><Relationship Id="rId88" Type="http://schemas.openxmlformats.org/officeDocument/2006/relationships/image" Target="../media/image47.png"/><Relationship Id="rId111" Type="http://schemas.openxmlformats.org/officeDocument/2006/relationships/customXml" Target="../ink/ink5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76.xml"/><Relationship Id="rId21" Type="http://schemas.openxmlformats.org/officeDocument/2006/relationships/customXml" Target="../ink/ink67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80.xml"/><Relationship Id="rId7" Type="http://schemas.openxmlformats.org/officeDocument/2006/relationships/customXml" Target="../ink/ink60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customXml" Target="../ink/ink62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75.xml"/><Relationship Id="rId40" Type="http://schemas.openxmlformats.org/officeDocument/2006/relationships/image" Target="../media/image79.png"/><Relationship Id="rId45" Type="http://schemas.openxmlformats.org/officeDocument/2006/relationships/customXml" Target="../ink/ink79.xml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customXml" Target="../ink/ink66.xml"/><Relationship Id="rId31" Type="http://schemas.openxmlformats.org/officeDocument/2006/relationships/customXml" Target="../ink/ink72.xml"/><Relationship Id="rId44" Type="http://schemas.openxmlformats.org/officeDocument/2006/relationships/image" Target="../media/image81.png"/><Relationship Id="rId4" Type="http://schemas.openxmlformats.org/officeDocument/2006/relationships/image" Target="../media/image61.png"/><Relationship Id="rId9" Type="http://schemas.openxmlformats.org/officeDocument/2006/relationships/customXml" Target="../ink/ink61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70.xml"/><Relationship Id="rId30" Type="http://schemas.openxmlformats.org/officeDocument/2006/relationships/image" Target="../media/image74.png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82.png"/><Relationship Id="rId8" Type="http://schemas.openxmlformats.org/officeDocument/2006/relationships/image" Target="../media/image63.png"/><Relationship Id="rId3" Type="http://schemas.openxmlformats.org/officeDocument/2006/relationships/customXml" Target="../ink/ink58.xml"/><Relationship Id="rId12" Type="http://schemas.openxmlformats.org/officeDocument/2006/relationships/image" Target="../media/image65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78.png"/><Relationship Id="rId46" Type="http://schemas.openxmlformats.org/officeDocument/2006/relationships/image" Target="../media/image56.png"/><Relationship Id="rId20" Type="http://schemas.openxmlformats.org/officeDocument/2006/relationships/image" Target="../media/image69.png"/><Relationship Id="rId41" Type="http://schemas.openxmlformats.org/officeDocument/2006/relationships/customXml" Target="../ink/ink7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.xml"/><Relationship Id="rId21" Type="http://schemas.openxmlformats.org/officeDocument/2006/relationships/customXml" Target="../ink/ink90.xml"/><Relationship Id="rId42" Type="http://schemas.openxmlformats.org/officeDocument/2006/relationships/image" Target="../media/image103.png"/><Relationship Id="rId63" Type="http://schemas.openxmlformats.org/officeDocument/2006/relationships/customXml" Target="../ink/ink111.xml"/><Relationship Id="rId84" Type="http://schemas.openxmlformats.org/officeDocument/2006/relationships/image" Target="../media/image123.png"/><Relationship Id="rId138" Type="http://schemas.openxmlformats.org/officeDocument/2006/relationships/customXml" Target="../ink/ink149.xml"/><Relationship Id="rId159" Type="http://schemas.openxmlformats.org/officeDocument/2006/relationships/image" Target="../media/image160.png"/><Relationship Id="rId170" Type="http://schemas.openxmlformats.org/officeDocument/2006/relationships/customXml" Target="../ink/ink165.xml"/><Relationship Id="rId191" Type="http://schemas.openxmlformats.org/officeDocument/2006/relationships/image" Target="../media/image176.png"/><Relationship Id="rId205" Type="http://schemas.openxmlformats.org/officeDocument/2006/relationships/image" Target="../media/image183.png"/><Relationship Id="rId107" Type="http://schemas.openxmlformats.org/officeDocument/2006/relationships/customXml" Target="../ink/ink133.xml"/><Relationship Id="rId11" Type="http://schemas.openxmlformats.org/officeDocument/2006/relationships/customXml" Target="../ink/ink85.xml"/><Relationship Id="rId32" Type="http://schemas.openxmlformats.org/officeDocument/2006/relationships/image" Target="../media/image98.png"/><Relationship Id="rId53" Type="http://schemas.openxmlformats.org/officeDocument/2006/relationships/customXml" Target="../ink/ink106.xml"/><Relationship Id="rId74" Type="http://schemas.openxmlformats.org/officeDocument/2006/relationships/image" Target="../media/image118.png"/><Relationship Id="rId128" Type="http://schemas.openxmlformats.org/officeDocument/2006/relationships/image" Target="../media/image145.png"/><Relationship Id="rId149" Type="http://schemas.openxmlformats.org/officeDocument/2006/relationships/image" Target="../media/image155.png"/><Relationship Id="rId5" Type="http://schemas.openxmlformats.org/officeDocument/2006/relationships/customXml" Target="../ink/ink82.xml"/><Relationship Id="rId95" Type="http://schemas.openxmlformats.org/officeDocument/2006/relationships/customXml" Target="../ink/ink127.xml"/><Relationship Id="rId160" Type="http://schemas.openxmlformats.org/officeDocument/2006/relationships/customXml" Target="../ink/ink160.xml"/><Relationship Id="rId181" Type="http://schemas.openxmlformats.org/officeDocument/2006/relationships/image" Target="../media/image171.png"/><Relationship Id="rId22" Type="http://schemas.openxmlformats.org/officeDocument/2006/relationships/image" Target="../media/image93.png"/><Relationship Id="rId43" Type="http://schemas.openxmlformats.org/officeDocument/2006/relationships/customXml" Target="../ink/ink101.xml"/><Relationship Id="rId64" Type="http://schemas.openxmlformats.org/officeDocument/2006/relationships/image" Target="../media/image113.png"/><Relationship Id="rId118" Type="http://schemas.openxmlformats.org/officeDocument/2006/relationships/image" Target="../media/image140.png"/><Relationship Id="rId139" Type="http://schemas.openxmlformats.org/officeDocument/2006/relationships/image" Target="../media/image150.png"/><Relationship Id="rId85" Type="http://schemas.openxmlformats.org/officeDocument/2006/relationships/customXml" Target="../ink/ink122.xml"/><Relationship Id="rId150" Type="http://schemas.openxmlformats.org/officeDocument/2006/relationships/customXml" Target="../ink/ink155.xml"/><Relationship Id="rId171" Type="http://schemas.openxmlformats.org/officeDocument/2006/relationships/image" Target="../media/image166.png"/><Relationship Id="rId192" Type="http://schemas.openxmlformats.org/officeDocument/2006/relationships/customXml" Target="../ink/ink176.xml"/><Relationship Id="rId206" Type="http://schemas.openxmlformats.org/officeDocument/2006/relationships/customXml" Target="../ink/ink183.xml"/><Relationship Id="rId12" Type="http://schemas.openxmlformats.org/officeDocument/2006/relationships/image" Target="../media/image88.png"/><Relationship Id="rId33" Type="http://schemas.openxmlformats.org/officeDocument/2006/relationships/customXml" Target="../ink/ink96.xml"/><Relationship Id="rId108" Type="http://schemas.openxmlformats.org/officeDocument/2006/relationships/image" Target="../media/image135.png"/><Relationship Id="rId129" Type="http://schemas.openxmlformats.org/officeDocument/2006/relationships/customXml" Target="../ink/ink144.xml"/><Relationship Id="rId54" Type="http://schemas.openxmlformats.org/officeDocument/2006/relationships/image" Target="../media/image108.png"/><Relationship Id="rId75" Type="http://schemas.openxmlformats.org/officeDocument/2006/relationships/customXml" Target="../ink/ink117.xml"/><Relationship Id="rId96" Type="http://schemas.openxmlformats.org/officeDocument/2006/relationships/image" Target="../media/image129.png"/><Relationship Id="rId140" Type="http://schemas.openxmlformats.org/officeDocument/2006/relationships/customXml" Target="../ink/ink150.xml"/><Relationship Id="rId161" Type="http://schemas.openxmlformats.org/officeDocument/2006/relationships/image" Target="../media/image161.png"/><Relationship Id="rId182" Type="http://schemas.openxmlformats.org/officeDocument/2006/relationships/customXml" Target="../ink/ink171.xml"/><Relationship Id="rId6" Type="http://schemas.openxmlformats.org/officeDocument/2006/relationships/image" Target="../media/image85.png"/><Relationship Id="rId23" Type="http://schemas.openxmlformats.org/officeDocument/2006/relationships/customXml" Target="../ink/ink91.xml"/><Relationship Id="rId119" Type="http://schemas.openxmlformats.org/officeDocument/2006/relationships/customXml" Target="../ink/ink139.xml"/><Relationship Id="rId44" Type="http://schemas.openxmlformats.org/officeDocument/2006/relationships/image" Target="../media/image104.png"/><Relationship Id="rId65" Type="http://schemas.openxmlformats.org/officeDocument/2006/relationships/customXml" Target="../ink/ink112.xml"/><Relationship Id="rId86" Type="http://schemas.openxmlformats.org/officeDocument/2006/relationships/image" Target="../media/image124.png"/><Relationship Id="rId130" Type="http://schemas.openxmlformats.org/officeDocument/2006/relationships/image" Target="../media/image146.png"/><Relationship Id="rId151" Type="http://schemas.openxmlformats.org/officeDocument/2006/relationships/image" Target="../media/image156.png"/><Relationship Id="rId172" Type="http://schemas.openxmlformats.org/officeDocument/2006/relationships/customXml" Target="../ink/ink166.xml"/><Relationship Id="rId193" Type="http://schemas.openxmlformats.org/officeDocument/2006/relationships/image" Target="../media/image177.png"/><Relationship Id="rId207" Type="http://schemas.openxmlformats.org/officeDocument/2006/relationships/image" Target="../media/image184.png"/><Relationship Id="rId13" Type="http://schemas.openxmlformats.org/officeDocument/2006/relationships/customXml" Target="../ink/ink86.xml"/><Relationship Id="rId109" Type="http://schemas.openxmlformats.org/officeDocument/2006/relationships/customXml" Target="../ink/ink134.xml"/><Relationship Id="rId34" Type="http://schemas.openxmlformats.org/officeDocument/2006/relationships/image" Target="../media/image99.png"/><Relationship Id="rId55" Type="http://schemas.openxmlformats.org/officeDocument/2006/relationships/customXml" Target="../ink/ink107.xml"/><Relationship Id="rId76" Type="http://schemas.openxmlformats.org/officeDocument/2006/relationships/image" Target="../media/image119.png"/><Relationship Id="rId97" Type="http://schemas.openxmlformats.org/officeDocument/2006/relationships/customXml" Target="../ink/ink128.xml"/><Relationship Id="rId120" Type="http://schemas.openxmlformats.org/officeDocument/2006/relationships/image" Target="../media/image141.png"/><Relationship Id="rId141" Type="http://schemas.openxmlformats.org/officeDocument/2006/relationships/image" Target="../media/image151.png"/><Relationship Id="rId7" Type="http://schemas.openxmlformats.org/officeDocument/2006/relationships/customXml" Target="../ink/ink83.xml"/><Relationship Id="rId162" Type="http://schemas.openxmlformats.org/officeDocument/2006/relationships/customXml" Target="../ink/ink161.xml"/><Relationship Id="rId183" Type="http://schemas.openxmlformats.org/officeDocument/2006/relationships/image" Target="../media/image172.png"/><Relationship Id="rId24" Type="http://schemas.openxmlformats.org/officeDocument/2006/relationships/image" Target="../media/image94.png"/><Relationship Id="rId45" Type="http://schemas.openxmlformats.org/officeDocument/2006/relationships/customXml" Target="../ink/ink102.xml"/><Relationship Id="rId66" Type="http://schemas.openxmlformats.org/officeDocument/2006/relationships/image" Target="../media/image114.png"/><Relationship Id="rId87" Type="http://schemas.openxmlformats.org/officeDocument/2006/relationships/customXml" Target="../ink/ink123.xml"/><Relationship Id="rId110" Type="http://schemas.openxmlformats.org/officeDocument/2006/relationships/image" Target="../media/image136.png"/><Relationship Id="rId131" Type="http://schemas.openxmlformats.org/officeDocument/2006/relationships/customXml" Target="../ink/ink145.xml"/><Relationship Id="rId152" Type="http://schemas.openxmlformats.org/officeDocument/2006/relationships/customXml" Target="../ink/ink156.xml"/><Relationship Id="rId173" Type="http://schemas.openxmlformats.org/officeDocument/2006/relationships/image" Target="../media/image167.png"/><Relationship Id="rId194" Type="http://schemas.openxmlformats.org/officeDocument/2006/relationships/customXml" Target="../ink/ink177.xml"/><Relationship Id="rId208" Type="http://schemas.openxmlformats.org/officeDocument/2006/relationships/customXml" Target="../ink/ink184.xml"/><Relationship Id="rId19" Type="http://schemas.openxmlformats.org/officeDocument/2006/relationships/customXml" Target="../ink/ink89.xml"/><Relationship Id="rId14" Type="http://schemas.openxmlformats.org/officeDocument/2006/relationships/image" Target="../media/image89.png"/><Relationship Id="rId30" Type="http://schemas.openxmlformats.org/officeDocument/2006/relationships/image" Target="../media/image97.png"/><Relationship Id="rId35" Type="http://schemas.openxmlformats.org/officeDocument/2006/relationships/customXml" Target="../ink/ink97.xml"/><Relationship Id="rId56" Type="http://schemas.openxmlformats.org/officeDocument/2006/relationships/image" Target="../media/image109.png"/><Relationship Id="rId77" Type="http://schemas.openxmlformats.org/officeDocument/2006/relationships/customXml" Target="../ink/ink118.xml"/><Relationship Id="rId100" Type="http://schemas.openxmlformats.org/officeDocument/2006/relationships/image" Target="../media/image131.png"/><Relationship Id="rId105" Type="http://schemas.openxmlformats.org/officeDocument/2006/relationships/customXml" Target="../ink/ink132.xml"/><Relationship Id="rId126" Type="http://schemas.openxmlformats.org/officeDocument/2006/relationships/image" Target="../media/image144.png"/><Relationship Id="rId147" Type="http://schemas.openxmlformats.org/officeDocument/2006/relationships/image" Target="../media/image154.png"/><Relationship Id="rId168" Type="http://schemas.openxmlformats.org/officeDocument/2006/relationships/customXml" Target="../ink/ink164.xml"/><Relationship Id="rId8" Type="http://schemas.openxmlformats.org/officeDocument/2006/relationships/image" Target="../media/image86.png"/><Relationship Id="rId51" Type="http://schemas.openxmlformats.org/officeDocument/2006/relationships/customXml" Target="../ink/ink105.xml"/><Relationship Id="rId72" Type="http://schemas.openxmlformats.org/officeDocument/2006/relationships/image" Target="../media/image117.png"/><Relationship Id="rId93" Type="http://schemas.openxmlformats.org/officeDocument/2006/relationships/customXml" Target="../ink/ink126.xml"/><Relationship Id="rId98" Type="http://schemas.openxmlformats.org/officeDocument/2006/relationships/image" Target="../media/image130.png"/><Relationship Id="rId121" Type="http://schemas.openxmlformats.org/officeDocument/2006/relationships/customXml" Target="../ink/ink140.xml"/><Relationship Id="rId142" Type="http://schemas.openxmlformats.org/officeDocument/2006/relationships/customXml" Target="../ink/ink151.xml"/><Relationship Id="rId163" Type="http://schemas.openxmlformats.org/officeDocument/2006/relationships/image" Target="../media/image162.png"/><Relationship Id="rId184" Type="http://schemas.openxmlformats.org/officeDocument/2006/relationships/customXml" Target="../ink/ink172.xml"/><Relationship Id="rId189" Type="http://schemas.openxmlformats.org/officeDocument/2006/relationships/image" Target="../media/image175.png"/><Relationship Id="rId3" Type="http://schemas.openxmlformats.org/officeDocument/2006/relationships/customXml" Target="../ink/ink81.xml"/><Relationship Id="rId214" Type="http://schemas.openxmlformats.org/officeDocument/2006/relationships/customXml" Target="../ink/ink187.xml"/><Relationship Id="rId25" Type="http://schemas.openxmlformats.org/officeDocument/2006/relationships/customXml" Target="../ink/ink92.xml"/><Relationship Id="rId46" Type="http://schemas.openxmlformats.org/officeDocument/2006/relationships/image" Target="../media/image56.png"/><Relationship Id="rId67" Type="http://schemas.openxmlformats.org/officeDocument/2006/relationships/customXml" Target="../ink/ink113.xml"/><Relationship Id="rId116" Type="http://schemas.openxmlformats.org/officeDocument/2006/relationships/image" Target="../media/image139.png"/><Relationship Id="rId137" Type="http://schemas.openxmlformats.org/officeDocument/2006/relationships/image" Target="../media/image149.png"/><Relationship Id="rId158" Type="http://schemas.openxmlformats.org/officeDocument/2006/relationships/customXml" Target="../ink/ink159.xml"/><Relationship Id="rId20" Type="http://schemas.openxmlformats.org/officeDocument/2006/relationships/image" Target="../media/image92.png"/><Relationship Id="rId41" Type="http://schemas.openxmlformats.org/officeDocument/2006/relationships/customXml" Target="../ink/ink100.xml"/><Relationship Id="rId62" Type="http://schemas.openxmlformats.org/officeDocument/2006/relationships/image" Target="../media/image112.png"/><Relationship Id="rId83" Type="http://schemas.openxmlformats.org/officeDocument/2006/relationships/customXml" Target="../ink/ink121.xml"/><Relationship Id="rId88" Type="http://schemas.openxmlformats.org/officeDocument/2006/relationships/image" Target="../media/image125.png"/><Relationship Id="rId111" Type="http://schemas.openxmlformats.org/officeDocument/2006/relationships/customXml" Target="../ink/ink135.xml"/><Relationship Id="rId132" Type="http://schemas.openxmlformats.org/officeDocument/2006/relationships/image" Target="../media/image147.png"/><Relationship Id="rId153" Type="http://schemas.openxmlformats.org/officeDocument/2006/relationships/image" Target="../media/image157.png"/><Relationship Id="rId174" Type="http://schemas.openxmlformats.org/officeDocument/2006/relationships/customXml" Target="../ink/ink167.xml"/><Relationship Id="rId179" Type="http://schemas.openxmlformats.org/officeDocument/2006/relationships/image" Target="../media/image170.png"/><Relationship Id="rId195" Type="http://schemas.openxmlformats.org/officeDocument/2006/relationships/image" Target="../media/image178.png"/><Relationship Id="rId209" Type="http://schemas.openxmlformats.org/officeDocument/2006/relationships/image" Target="../media/image185.png"/><Relationship Id="rId190" Type="http://schemas.openxmlformats.org/officeDocument/2006/relationships/customXml" Target="../ink/ink175.xml"/><Relationship Id="rId204" Type="http://schemas.openxmlformats.org/officeDocument/2006/relationships/customXml" Target="../ink/ink182.xml"/><Relationship Id="rId15" Type="http://schemas.openxmlformats.org/officeDocument/2006/relationships/customXml" Target="../ink/ink87.xml"/><Relationship Id="rId36" Type="http://schemas.openxmlformats.org/officeDocument/2006/relationships/image" Target="../media/image100.png"/><Relationship Id="rId57" Type="http://schemas.openxmlformats.org/officeDocument/2006/relationships/customXml" Target="../ink/ink108.xml"/><Relationship Id="rId106" Type="http://schemas.openxmlformats.org/officeDocument/2006/relationships/image" Target="../media/image134.png"/><Relationship Id="rId127" Type="http://schemas.openxmlformats.org/officeDocument/2006/relationships/customXml" Target="../ink/ink143.xml"/><Relationship Id="rId10" Type="http://schemas.openxmlformats.org/officeDocument/2006/relationships/image" Target="../media/image87.png"/><Relationship Id="rId31" Type="http://schemas.openxmlformats.org/officeDocument/2006/relationships/customXml" Target="../ink/ink95.xml"/><Relationship Id="rId52" Type="http://schemas.openxmlformats.org/officeDocument/2006/relationships/image" Target="../media/image107.png"/><Relationship Id="rId73" Type="http://schemas.openxmlformats.org/officeDocument/2006/relationships/customXml" Target="../ink/ink116.xml"/><Relationship Id="rId78" Type="http://schemas.openxmlformats.org/officeDocument/2006/relationships/image" Target="../media/image120.png"/><Relationship Id="rId94" Type="http://schemas.openxmlformats.org/officeDocument/2006/relationships/image" Target="../media/image128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122" Type="http://schemas.openxmlformats.org/officeDocument/2006/relationships/image" Target="../media/image142.png"/><Relationship Id="rId143" Type="http://schemas.openxmlformats.org/officeDocument/2006/relationships/image" Target="../media/image152.png"/><Relationship Id="rId148" Type="http://schemas.openxmlformats.org/officeDocument/2006/relationships/customXml" Target="../ink/ink154.xml"/><Relationship Id="rId164" Type="http://schemas.openxmlformats.org/officeDocument/2006/relationships/customXml" Target="../ink/ink162.xml"/><Relationship Id="rId169" Type="http://schemas.openxmlformats.org/officeDocument/2006/relationships/image" Target="../media/image165.png"/><Relationship Id="rId185" Type="http://schemas.openxmlformats.org/officeDocument/2006/relationships/image" Target="../media/image173.png"/><Relationship Id="rId4" Type="http://schemas.openxmlformats.org/officeDocument/2006/relationships/image" Target="../media/image84.png"/><Relationship Id="rId9" Type="http://schemas.openxmlformats.org/officeDocument/2006/relationships/customXml" Target="../ink/ink84.xml"/><Relationship Id="rId180" Type="http://schemas.openxmlformats.org/officeDocument/2006/relationships/customXml" Target="../ink/ink170.xml"/><Relationship Id="rId210" Type="http://schemas.openxmlformats.org/officeDocument/2006/relationships/customXml" Target="../ink/ink185.xml"/><Relationship Id="rId215" Type="http://schemas.openxmlformats.org/officeDocument/2006/relationships/image" Target="../media/image188.png"/><Relationship Id="rId26" Type="http://schemas.openxmlformats.org/officeDocument/2006/relationships/image" Target="../media/image95.png"/><Relationship Id="rId47" Type="http://schemas.openxmlformats.org/officeDocument/2006/relationships/customXml" Target="../ink/ink103.xml"/><Relationship Id="rId68" Type="http://schemas.openxmlformats.org/officeDocument/2006/relationships/image" Target="../media/image115.png"/><Relationship Id="rId89" Type="http://schemas.openxmlformats.org/officeDocument/2006/relationships/customXml" Target="../ink/ink124.xml"/><Relationship Id="rId112" Type="http://schemas.openxmlformats.org/officeDocument/2006/relationships/image" Target="../media/image137.png"/><Relationship Id="rId133" Type="http://schemas.openxmlformats.org/officeDocument/2006/relationships/customXml" Target="../ink/ink146.xml"/><Relationship Id="rId154" Type="http://schemas.openxmlformats.org/officeDocument/2006/relationships/customXml" Target="../ink/ink157.xml"/><Relationship Id="rId175" Type="http://schemas.openxmlformats.org/officeDocument/2006/relationships/image" Target="../media/image168.png"/><Relationship Id="rId196" Type="http://schemas.openxmlformats.org/officeDocument/2006/relationships/customXml" Target="../ink/ink178.xml"/><Relationship Id="rId200" Type="http://schemas.openxmlformats.org/officeDocument/2006/relationships/customXml" Target="../ink/ink180.xml"/><Relationship Id="rId16" Type="http://schemas.openxmlformats.org/officeDocument/2006/relationships/image" Target="../media/image90.png"/><Relationship Id="rId37" Type="http://schemas.openxmlformats.org/officeDocument/2006/relationships/customXml" Target="../ink/ink98.xml"/><Relationship Id="rId58" Type="http://schemas.openxmlformats.org/officeDocument/2006/relationships/image" Target="../media/image110.png"/><Relationship Id="rId79" Type="http://schemas.openxmlformats.org/officeDocument/2006/relationships/customXml" Target="../ink/ink119.xml"/><Relationship Id="rId102" Type="http://schemas.openxmlformats.org/officeDocument/2006/relationships/image" Target="../media/image132.png"/><Relationship Id="rId123" Type="http://schemas.openxmlformats.org/officeDocument/2006/relationships/customXml" Target="../ink/ink141.xml"/><Relationship Id="rId144" Type="http://schemas.openxmlformats.org/officeDocument/2006/relationships/customXml" Target="../ink/ink152.xml"/><Relationship Id="rId90" Type="http://schemas.openxmlformats.org/officeDocument/2006/relationships/image" Target="../media/image126.png"/><Relationship Id="rId165" Type="http://schemas.openxmlformats.org/officeDocument/2006/relationships/image" Target="../media/image163.png"/><Relationship Id="rId186" Type="http://schemas.openxmlformats.org/officeDocument/2006/relationships/customXml" Target="../ink/ink173.xml"/><Relationship Id="rId211" Type="http://schemas.openxmlformats.org/officeDocument/2006/relationships/image" Target="../media/image186.png"/><Relationship Id="rId27" Type="http://schemas.openxmlformats.org/officeDocument/2006/relationships/customXml" Target="../ink/ink93.xml"/><Relationship Id="rId48" Type="http://schemas.openxmlformats.org/officeDocument/2006/relationships/image" Target="../media/image105.png"/><Relationship Id="rId69" Type="http://schemas.openxmlformats.org/officeDocument/2006/relationships/customXml" Target="../ink/ink114.xml"/><Relationship Id="rId113" Type="http://schemas.openxmlformats.org/officeDocument/2006/relationships/customXml" Target="../ink/ink136.xml"/><Relationship Id="rId134" Type="http://schemas.openxmlformats.org/officeDocument/2006/relationships/customXml" Target="../ink/ink147.xml"/><Relationship Id="rId80" Type="http://schemas.openxmlformats.org/officeDocument/2006/relationships/image" Target="../media/image121.png"/><Relationship Id="rId155" Type="http://schemas.openxmlformats.org/officeDocument/2006/relationships/image" Target="../media/image158.png"/><Relationship Id="rId176" Type="http://schemas.openxmlformats.org/officeDocument/2006/relationships/customXml" Target="../ink/ink168.xml"/><Relationship Id="rId197" Type="http://schemas.openxmlformats.org/officeDocument/2006/relationships/image" Target="../media/image179.png"/><Relationship Id="rId201" Type="http://schemas.openxmlformats.org/officeDocument/2006/relationships/image" Target="../media/image181.png"/><Relationship Id="rId17" Type="http://schemas.openxmlformats.org/officeDocument/2006/relationships/customXml" Target="../ink/ink88.xml"/><Relationship Id="rId38" Type="http://schemas.openxmlformats.org/officeDocument/2006/relationships/image" Target="../media/image101.png"/><Relationship Id="rId59" Type="http://schemas.openxmlformats.org/officeDocument/2006/relationships/customXml" Target="../ink/ink109.xml"/><Relationship Id="rId103" Type="http://schemas.openxmlformats.org/officeDocument/2006/relationships/customXml" Target="../ink/ink131.xml"/><Relationship Id="rId124" Type="http://schemas.openxmlformats.org/officeDocument/2006/relationships/image" Target="../media/image143.png"/><Relationship Id="rId70" Type="http://schemas.openxmlformats.org/officeDocument/2006/relationships/image" Target="../media/image116.png"/><Relationship Id="rId91" Type="http://schemas.openxmlformats.org/officeDocument/2006/relationships/customXml" Target="../ink/ink125.xml"/><Relationship Id="rId145" Type="http://schemas.openxmlformats.org/officeDocument/2006/relationships/image" Target="../media/image153.png"/><Relationship Id="rId166" Type="http://schemas.openxmlformats.org/officeDocument/2006/relationships/customXml" Target="../ink/ink163.xml"/><Relationship Id="rId187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6.xml"/><Relationship Id="rId28" Type="http://schemas.openxmlformats.org/officeDocument/2006/relationships/image" Target="../media/image96.png"/><Relationship Id="rId49" Type="http://schemas.openxmlformats.org/officeDocument/2006/relationships/customXml" Target="../ink/ink104.xml"/><Relationship Id="rId114" Type="http://schemas.openxmlformats.org/officeDocument/2006/relationships/image" Target="../media/image138.png"/><Relationship Id="rId60" Type="http://schemas.openxmlformats.org/officeDocument/2006/relationships/image" Target="../media/image111.png"/><Relationship Id="rId81" Type="http://schemas.openxmlformats.org/officeDocument/2006/relationships/customXml" Target="../ink/ink120.xml"/><Relationship Id="rId135" Type="http://schemas.openxmlformats.org/officeDocument/2006/relationships/image" Target="../media/image148.png"/><Relationship Id="rId156" Type="http://schemas.openxmlformats.org/officeDocument/2006/relationships/customXml" Target="../ink/ink158.xml"/><Relationship Id="rId177" Type="http://schemas.openxmlformats.org/officeDocument/2006/relationships/image" Target="../media/image169.png"/><Relationship Id="rId198" Type="http://schemas.openxmlformats.org/officeDocument/2006/relationships/customXml" Target="../ink/ink179.xml"/><Relationship Id="rId202" Type="http://schemas.openxmlformats.org/officeDocument/2006/relationships/customXml" Target="../ink/ink181.xml"/><Relationship Id="rId18" Type="http://schemas.openxmlformats.org/officeDocument/2006/relationships/image" Target="../media/image91.png"/><Relationship Id="rId39" Type="http://schemas.openxmlformats.org/officeDocument/2006/relationships/customXml" Target="../ink/ink99.xml"/><Relationship Id="rId50" Type="http://schemas.openxmlformats.org/officeDocument/2006/relationships/image" Target="../media/image106.png"/><Relationship Id="rId104" Type="http://schemas.openxmlformats.org/officeDocument/2006/relationships/image" Target="../media/image133.png"/><Relationship Id="rId125" Type="http://schemas.openxmlformats.org/officeDocument/2006/relationships/customXml" Target="../ink/ink142.xml"/><Relationship Id="rId146" Type="http://schemas.openxmlformats.org/officeDocument/2006/relationships/customXml" Target="../ink/ink153.xml"/><Relationship Id="rId167" Type="http://schemas.openxmlformats.org/officeDocument/2006/relationships/image" Target="../media/image164.png"/><Relationship Id="rId188" Type="http://schemas.openxmlformats.org/officeDocument/2006/relationships/customXml" Target="../ink/ink174.xml"/><Relationship Id="rId71" Type="http://schemas.openxmlformats.org/officeDocument/2006/relationships/customXml" Target="../ink/ink115.xml"/><Relationship Id="rId92" Type="http://schemas.openxmlformats.org/officeDocument/2006/relationships/image" Target="../media/image127.png"/><Relationship Id="rId213" Type="http://schemas.openxmlformats.org/officeDocument/2006/relationships/image" Target="../media/image187.png"/><Relationship Id="rId2" Type="http://schemas.openxmlformats.org/officeDocument/2006/relationships/image" Target="../media/image83.png"/><Relationship Id="rId29" Type="http://schemas.openxmlformats.org/officeDocument/2006/relationships/customXml" Target="../ink/ink94.xml"/><Relationship Id="rId40" Type="http://schemas.openxmlformats.org/officeDocument/2006/relationships/image" Target="../media/image102.png"/><Relationship Id="rId115" Type="http://schemas.openxmlformats.org/officeDocument/2006/relationships/customXml" Target="../ink/ink137.xml"/><Relationship Id="rId136" Type="http://schemas.openxmlformats.org/officeDocument/2006/relationships/customXml" Target="../ink/ink148.xml"/><Relationship Id="rId157" Type="http://schemas.openxmlformats.org/officeDocument/2006/relationships/image" Target="../media/image159.png"/><Relationship Id="rId178" Type="http://schemas.openxmlformats.org/officeDocument/2006/relationships/customXml" Target="../ink/ink169.xml"/><Relationship Id="rId61" Type="http://schemas.openxmlformats.org/officeDocument/2006/relationships/customXml" Target="../ink/ink110.xml"/><Relationship Id="rId82" Type="http://schemas.openxmlformats.org/officeDocument/2006/relationships/image" Target="../media/image122.png"/><Relationship Id="rId199" Type="http://schemas.openxmlformats.org/officeDocument/2006/relationships/image" Target="../media/image180.png"/><Relationship Id="rId203" Type="http://schemas.openxmlformats.org/officeDocument/2006/relationships/image" Target="../media/image18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.xml"/><Relationship Id="rId299" Type="http://schemas.openxmlformats.org/officeDocument/2006/relationships/image" Target="../media/image335.png"/><Relationship Id="rId21" Type="http://schemas.openxmlformats.org/officeDocument/2006/relationships/customXml" Target="../ink/ink197.xml"/><Relationship Id="rId63" Type="http://schemas.openxmlformats.org/officeDocument/2006/relationships/customXml" Target="../ink/ink218.xml"/><Relationship Id="rId159" Type="http://schemas.openxmlformats.org/officeDocument/2006/relationships/customXml" Target="../ink/ink266.xml"/><Relationship Id="rId324" Type="http://schemas.openxmlformats.org/officeDocument/2006/relationships/customXml" Target="../ink/ink350.xml"/><Relationship Id="rId170" Type="http://schemas.openxmlformats.org/officeDocument/2006/relationships/image" Target="../media/image272.png"/><Relationship Id="rId226" Type="http://schemas.openxmlformats.org/officeDocument/2006/relationships/image" Target="../media/image300.png"/><Relationship Id="rId268" Type="http://schemas.openxmlformats.org/officeDocument/2006/relationships/image" Target="../media/image320.png"/><Relationship Id="rId32" Type="http://schemas.openxmlformats.org/officeDocument/2006/relationships/image" Target="../media/image204.png"/><Relationship Id="rId74" Type="http://schemas.openxmlformats.org/officeDocument/2006/relationships/image" Target="../media/image225.png"/><Relationship Id="rId128" Type="http://schemas.openxmlformats.org/officeDocument/2006/relationships/image" Target="../media/image252.png"/><Relationship Id="rId335" Type="http://schemas.openxmlformats.org/officeDocument/2006/relationships/image" Target="../media/image353.png"/><Relationship Id="rId5" Type="http://schemas.openxmlformats.org/officeDocument/2006/relationships/customXml" Target="../ink/ink189.xml"/><Relationship Id="rId181" Type="http://schemas.openxmlformats.org/officeDocument/2006/relationships/customXml" Target="../ink/ink277.xml"/><Relationship Id="rId237" Type="http://schemas.openxmlformats.org/officeDocument/2006/relationships/customXml" Target="../ink/ink306.xml"/><Relationship Id="rId279" Type="http://schemas.openxmlformats.org/officeDocument/2006/relationships/image" Target="../media/image325.png"/><Relationship Id="rId43" Type="http://schemas.openxmlformats.org/officeDocument/2006/relationships/customXml" Target="../ink/ink208.xml"/><Relationship Id="rId139" Type="http://schemas.openxmlformats.org/officeDocument/2006/relationships/customXml" Target="../ink/ink256.xml"/><Relationship Id="rId290" Type="http://schemas.openxmlformats.org/officeDocument/2006/relationships/customXml" Target="../ink/ink333.xml"/><Relationship Id="rId304" Type="http://schemas.openxmlformats.org/officeDocument/2006/relationships/customXml" Target="../ink/ink340.xml"/><Relationship Id="rId85" Type="http://schemas.openxmlformats.org/officeDocument/2006/relationships/customXml" Target="../ink/ink229.xml"/><Relationship Id="rId150" Type="http://schemas.openxmlformats.org/officeDocument/2006/relationships/image" Target="../media/image262.png"/><Relationship Id="rId192" Type="http://schemas.openxmlformats.org/officeDocument/2006/relationships/image" Target="../media/image283.png"/><Relationship Id="rId206" Type="http://schemas.openxmlformats.org/officeDocument/2006/relationships/image" Target="../media/image290.png"/><Relationship Id="rId248" Type="http://schemas.openxmlformats.org/officeDocument/2006/relationships/image" Target="../media/image310.png"/><Relationship Id="rId12" Type="http://schemas.openxmlformats.org/officeDocument/2006/relationships/image" Target="../media/image194.png"/><Relationship Id="rId108" Type="http://schemas.openxmlformats.org/officeDocument/2006/relationships/image" Target="../media/image242.png"/><Relationship Id="rId315" Type="http://schemas.openxmlformats.org/officeDocument/2006/relationships/image" Target="../media/image343.png"/><Relationship Id="rId54" Type="http://schemas.openxmlformats.org/officeDocument/2006/relationships/image" Target="../media/image215.png"/><Relationship Id="rId96" Type="http://schemas.openxmlformats.org/officeDocument/2006/relationships/image" Target="../media/image236.png"/><Relationship Id="rId161" Type="http://schemas.openxmlformats.org/officeDocument/2006/relationships/customXml" Target="../ink/ink267.xml"/><Relationship Id="rId217" Type="http://schemas.openxmlformats.org/officeDocument/2006/relationships/customXml" Target="../ink/ink295.xml"/><Relationship Id="rId259" Type="http://schemas.openxmlformats.org/officeDocument/2006/relationships/customXml" Target="../ink/ink317.xml"/><Relationship Id="rId23" Type="http://schemas.openxmlformats.org/officeDocument/2006/relationships/customXml" Target="../ink/ink198.xml"/><Relationship Id="rId119" Type="http://schemas.openxmlformats.org/officeDocument/2006/relationships/customXml" Target="../ink/ink246.xml"/><Relationship Id="rId270" Type="http://schemas.openxmlformats.org/officeDocument/2006/relationships/customXml" Target="../ink/ink323.xml"/><Relationship Id="rId326" Type="http://schemas.openxmlformats.org/officeDocument/2006/relationships/customXml" Target="../ink/ink351.xml"/><Relationship Id="rId65" Type="http://schemas.openxmlformats.org/officeDocument/2006/relationships/customXml" Target="../ink/ink219.xml"/><Relationship Id="rId130" Type="http://schemas.openxmlformats.org/officeDocument/2006/relationships/image" Target="../media/image253.png"/><Relationship Id="rId172" Type="http://schemas.openxmlformats.org/officeDocument/2006/relationships/image" Target="../media/image273.png"/><Relationship Id="rId228" Type="http://schemas.openxmlformats.org/officeDocument/2006/relationships/image" Target="../media/image301.png"/><Relationship Id="rId281" Type="http://schemas.openxmlformats.org/officeDocument/2006/relationships/image" Target="../media/image326.png"/><Relationship Id="rId34" Type="http://schemas.openxmlformats.org/officeDocument/2006/relationships/image" Target="../media/image205.png"/><Relationship Id="rId76" Type="http://schemas.openxmlformats.org/officeDocument/2006/relationships/image" Target="../media/image226.png"/><Relationship Id="rId141" Type="http://schemas.openxmlformats.org/officeDocument/2006/relationships/customXml" Target="../ink/ink257.xml"/><Relationship Id="rId7" Type="http://schemas.openxmlformats.org/officeDocument/2006/relationships/customXml" Target="../ink/ink190.xml"/><Relationship Id="rId183" Type="http://schemas.openxmlformats.org/officeDocument/2006/relationships/customXml" Target="../ink/ink278.xml"/><Relationship Id="rId239" Type="http://schemas.openxmlformats.org/officeDocument/2006/relationships/customXml" Target="../ink/ink307.xml"/><Relationship Id="rId250" Type="http://schemas.openxmlformats.org/officeDocument/2006/relationships/image" Target="../media/image311.png"/><Relationship Id="rId292" Type="http://schemas.openxmlformats.org/officeDocument/2006/relationships/customXml" Target="../ink/ink334.xml"/><Relationship Id="rId306" Type="http://schemas.openxmlformats.org/officeDocument/2006/relationships/customXml" Target="../ink/ink341.xml"/><Relationship Id="rId24" Type="http://schemas.openxmlformats.org/officeDocument/2006/relationships/image" Target="../media/image200.png"/><Relationship Id="rId45" Type="http://schemas.openxmlformats.org/officeDocument/2006/relationships/customXml" Target="../ink/ink209.xml"/><Relationship Id="rId66" Type="http://schemas.openxmlformats.org/officeDocument/2006/relationships/image" Target="../media/image221.png"/><Relationship Id="rId87" Type="http://schemas.openxmlformats.org/officeDocument/2006/relationships/customXml" Target="../ink/ink230.xml"/><Relationship Id="rId110" Type="http://schemas.openxmlformats.org/officeDocument/2006/relationships/image" Target="../media/image243.png"/><Relationship Id="rId131" Type="http://schemas.openxmlformats.org/officeDocument/2006/relationships/customXml" Target="../ink/ink252.xml"/><Relationship Id="rId327" Type="http://schemas.openxmlformats.org/officeDocument/2006/relationships/image" Target="../media/image349.png"/><Relationship Id="rId152" Type="http://schemas.openxmlformats.org/officeDocument/2006/relationships/image" Target="../media/image263.png"/><Relationship Id="rId173" Type="http://schemas.openxmlformats.org/officeDocument/2006/relationships/customXml" Target="../ink/ink273.xml"/><Relationship Id="rId194" Type="http://schemas.openxmlformats.org/officeDocument/2006/relationships/image" Target="../media/image284.png"/><Relationship Id="rId208" Type="http://schemas.openxmlformats.org/officeDocument/2006/relationships/image" Target="../media/image291.png"/><Relationship Id="rId229" Type="http://schemas.openxmlformats.org/officeDocument/2006/relationships/customXml" Target="../ink/ink301.xml"/><Relationship Id="rId240" Type="http://schemas.openxmlformats.org/officeDocument/2006/relationships/image" Target="../media/image306.png"/><Relationship Id="rId261" Type="http://schemas.openxmlformats.org/officeDocument/2006/relationships/customXml" Target="../ink/ink318.xml"/><Relationship Id="rId14" Type="http://schemas.openxmlformats.org/officeDocument/2006/relationships/image" Target="../media/image195.png"/><Relationship Id="rId35" Type="http://schemas.openxmlformats.org/officeDocument/2006/relationships/customXml" Target="../ink/ink204.xml"/><Relationship Id="rId56" Type="http://schemas.openxmlformats.org/officeDocument/2006/relationships/image" Target="../media/image216.png"/><Relationship Id="rId77" Type="http://schemas.openxmlformats.org/officeDocument/2006/relationships/customXml" Target="../ink/ink225.xml"/><Relationship Id="rId100" Type="http://schemas.openxmlformats.org/officeDocument/2006/relationships/image" Target="../media/image238.png"/><Relationship Id="rId282" Type="http://schemas.openxmlformats.org/officeDocument/2006/relationships/customXml" Target="../ink/ink329.xml"/><Relationship Id="rId317" Type="http://schemas.openxmlformats.org/officeDocument/2006/relationships/image" Target="../media/image344.png"/><Relationship Id="rId8" Type="http://schemas.openxmlformats.org/officeDocument/2006/relationships/image" Target="../media/image192.png"/><Relationship Id="rId98" Type="http://schemas.openxmlformats.org/officeDocument/2006/relationships/image" Target="../media/image237.png"/><Relationship Id="rId121" Type="http://schemas.openxmlformats.org/officeDocument/2006/relationships/customXml" Target="../ink/ink247.xml"/><Relationship Id="rId142" Type="http://schemas.openxmlformats.org/officeDocument/2006/relationships/image" Target="../media/image56.png"/><Relationship Id="rId163" Type="http://schemas.openxmlformats.org/officeDocument/2006/relationships/customXml" Target="../ink/ink268.xml"/><Relationship Id="rId184" Type="http://schemas.openxmlformats.org/officeDocument/2006/relationships/image" Target="../media/image279.png"/><Relationship Id="rId219" Type="http://schemas.openxmlformats.org/officeDocument/2006/relationships/customXml" Target="../ink/ink296.xml"/><Relationship Id="rId230" Type="http://schemas.openxmlformats.org/officeDocument/2006/relationships/image" Target="../media/image302.png"/><Relationship Id="rId251" Type="http://schemas.openxmlformats.org/officeDocument/2006/relationships/customXml" Target="../ink/ink313.xml"/><Relationship Id="rId25" Type="http://schemas.openxmlformats.org/officeDocument/2006/relationships/customXml" Target="../ink/ink199.xml"/><Relationship Id="rId46" Type="http://schemas.openxmlformats.org/officeDocument/2006/relationships/image" Target="../media/image211.png"/><Relationship Id="rId67" Type="http://schemas.openxmlformats.org/officeDocument/2006/relationships/customXml" Target="../ink/ink220.xml"/><Relationship Id="rId272" Type="http://schemas.openxmlformats.org/officeDocument/2006/relationships/customXml" Target="../ink/ink324.xml"/><Relationship Id="rId293" Type="http://schemas.openxmlformats.org/officeDocument/2006/relationships/image" Target="../media/image332.png"/><Relationship Id="rId307" Type="http://schemas.openxmlformats.org/officeDocument/2006/relationships/image" Target="../media/image339.png"/><Relationship Id="rId328" Type="http://schemas.openxmlformats.org/officeDocument/2006/relationships/customXml" Target="../ink/ink352.xml"/><Relationship Id="rId88" Type="http://schemas.openxmlformats.org/officeDocument/2006/relationships/image" Target="../media/image232.png"/><Relationship Id="rId111" Type="http://schemas.openxmlformats.org/officeDocument/2006/relationships/customXml" Target="../ink/ink242.xml"/><Relationship Id="rId132" Type="http://schemas.openxmlformats.org/officeDocument/2006/relationships/image" Target="../media/image254.png"/><Relationship Id="rId153" Type="http://schemas.openxmlformats.org/officeDocument/2006/relationships/customXml" Target="../ink/ink263.xml"/><Relationship Id="rId174" Type="http://schemas.openxmlformats.org/officeDocument/2006/relationships/image" Target="../media/image274.png"/><Relationship Id="rId195" Type="http://schemas.openxmlformats.org/officeDocument/2006/relationships/customXml" Target="../ink/ink284.xml"/><Relationship Id="rId209" Type="http://schemas.openxmlformats.org/officeDocument/2006/relationships/customXml" Target="../ink/ink291.xml"/><Relationship Id="rId220" Type="http://schemas.openxmlformats.org/officeDocument/2006/relationships/image" Target="../media/image297.png"/><Relationship Id="rId241" Type="http://schemas.openxmlformats.org/officeDocument/2006/relationships/customXml" Target="../ink/ink308.xml"/><Relationship Id="rId15" Type="http://schemas.openxmlformats.org/officeDocument/2006/relationships/customXml" Target="../ink/ink194.xml"/><Relationship Id="rId36" Type="http://schemas.openxmlformats.org/officeDocument/2006/relationships/image" Target="../media/image206.png"/><Relationship Id="rId57" Type="http://schemas.openxmlformats.org/officeDocument/2006/relationships/customXml" Target="../ink/ink215.xml"/><Relationship Id="rId262" Type="http://schemas.openxmlformats.org/officeDocument/2006/relationships/image" Target="../media/image317.png"/><Relationship Id="rId283" Type="http://schemas.openxmlformats.org/officeDocument/2006/relationships/image" Target="../media/image327.png"/><Relationship Id="rId318" Type="http://schemas.openxmlformats.org/officeDocument/2006/relationships/customXml" Target="../ink/ink347.xml"/><Relationship Id="rId78" Type="http://schemas.openxmlformats.org/officeDocument/2006/relationships/image" Target="../media/image227.png"/><Relationship Id="rId99" Type="http://schemas.openxmlformats.org/officeDocument/2006/relationships/customXml" Target="../ink/ink236.xml"/><Relationship Id="rId101" Type="http://schemas.openxmlformats.org/officeDocument/2006/relationships/customXml" Target="../ink/ink237.xml"/><Relationship Id="rId122" Type="http://schemas.openxmlformats.org/officeDocument/2006/relationships/image" Target="../media/image249.png"/><Relationship Id="rId143" Type="http://schemas.openxmlformats.org/officeDocument/2006/relationships/customXml" Target="../ink/ink258.xml"/><Relationship Id="rId164" Type="http://schemas.openxmlformats.org/officeDocument/2006/relationships/image" Target="../media/image269.png"/><Relationship Id="rId185" Type="http://schemas.openxmlformats.org/officeDocument/2006/relationships/customXml" Target="../ink/ink279.xml"/><Relationship Id="rId9" Type="http://schemas.openxmlformats.org/officeDocument/2006/relationships/customXml" Target="../ink/ink191.xml"/><Relationship Id="rId210" Type="http://schemas.openxmlformats.org/officeDocument/2006/relationships/image" Target="../media/image292.png"/><Relationship Id="rId26" Type="http://schemas.openxmlformats.org/officeDocument/2006/relationships/image" Target="../media/image201.png"/><Relationship Id="rId231" Type="http://schemas.openxmlformats.org/officeDocument/2006/relationships/customXml" Target="../ink/ink302.xml"/><Relationship Id="rId252" Type="http://schemas.openxmlformats.org/officeDocument/2006/relationships/image" Target="../media/image312.png"/><Relationship Id="rId273" Type="http://schemas.openxmlformats.org/officeDocument/2006/relationships/image" Target="../media/image322.png"/><Relationship Id="rId294" Type="http://schemas.openxmlformats.org/officeDocument/2006/relationships/customXml" Target="../ink/ink335.xml"/><Relationship Id="rId308" Type="http://schemas.openxmlformats.org/officeDocument/2006/relationships/customXml" Target="../ink/ink342.xml"/><Relationship Id="rId329" Type="http://schemas.openxmlformats.org/officeDocument/2006/relationships/image" Target="../media/image350.png"/><Relationship Id="rId47" Type="http://schemas.openxmlformats.org/officeDocument/2006/relationships/customXml" Target="../ink/ink210.xml"/><Relationship Id="rId68" Type="http://schemas.openxmlformats.org/officeDocument/2006/relationships/image" Target="../media/image222.png"/><Relationship Id="rId89" Type="http://schemas.openxmlformats.org/officeDocument/2006/relationships/customXml" Target="../ink/ink231.xml"/><Relationship Id="rId112" Type="http://schemas.openxmlformats.org/officeDocument/2006/relationships/image" Target="../media/image244.png"/><Relationship Id="rId133" Type="http://schemas.openxmlformats.org/officeDocument/2006/relationships/customXml" Target="../ink/ink253.xml"/><Relationship Id="rId154" Type="http://schemas.openxmlformats.org/officeDocument/2006/relationships/image" Target="../media/image264.png"/><Relationship Id="rId175" Type="http://schemas.openxmlformats.org/officeDocument/2006/relationships/customXml" Target="../ink/ink274.xml"/><Relationship Id="rId196" Type="http://schemas.openxmlformats.org/officeDocument/2006/relationships/image" Target="../media/image285.png"/><Relationship Id="rId200" Type="http://schemas.openxmlformats.org/officeDocument/2006/relationships/image" Target="../media/image287.png"/><Relationship Id="rId16" Type="http://schemas.openxmlformats.org/officeDocument/2006/relationships/image" Target="../media/image196.png"/><Relationship Id="rId221" Type="http://schemas.openxmlformats.org/officeDocument/2006/relationships/customXml" Target="../ink/ink297.xml"/><Relationship Id="rId242" Type="http://schemas.openxmlformats.org/officeDocument/2006/relationships/image" Target="../media/image307.png"/><Relationship Id="rId263" Type="http://schemas.openxmlformats.org/officeDocument/2006/relationships/customXml" Target="../ink/ink319.xml"/><Relationship Id="rId284" Type="http://schemas.openxmlformats.org/officeDocument/2006/relationships/customXml" Target="../ink/ink330.xml"/><Relationship Id="rId319" Type="http://schemas.openxmlformats.org/officeDocument/2006/relationships/image" Target="../media/image345.png"/><Relationship Id="rId37" Type="http://schemas.openxmlformats.org/officeDocument/2006/relationships/customXml" Target="../ink/ink205.xml"/><Relationship Id="rId58" Type="http://schemas.openxmlformats.org/officeDocument/2006/relationships/image" Target="../media/image217.png"/><Relationship Id="rId79" Type="http://schemas.openxmlformats.org/officeDocument/2006/relationships/customXml" Target="../ink/ink226.xml"/><Relationship Id="rId102" Type="http://schemas.openxmlformats.org/officeDocument/2006/relationships/image" Target="../media/image239.png"/><Relationship Id="rId123" Type="http://schemas.openxmlformats.org/officeDocument/2006/relationships/customXml" Target="../ink/ink248.xml"/><Relationship Id="rId144" Type="http://schemas.openxmlformats.org/officeDocument/2006/relationships/image" Target="../media/image259.png"/><Relationship Id="rId330" Type="http://schemas.openxmlformats.org/officeDocument/2006/relationships/customXml" Target="../ink/ink353.xml"/><Relationship Id="rId90" Type="http://schemas.openxmlformats.org/officeDocument/2006/relationships/image" Target="../media/image233.png"/><Relationship Id="rId165" Type="http://schemas.openxmlformats.org/officeDocument/2006/relationships/customXml" Target="../ink/ink269.xml"/><Relationship Id="rId186" Type="http://schemas.openxmlformats.org/officeDocument/2006/relationships/image" Target="../media/image280.png"/><Relationship Id="rId211" Type="http://schemas.openxmlformats.org/officeDocument/2006/relationships/customXml" Target="../ink/ink292.xml"/><Relationship Id="rId232" Type="http://schemas.openxmlformats.org/officeDocument/2006/relationships/customXml" Target="../ink/ink303.xml"/><Relationship Id="rId253" Type="http://schemas.openxmlformats.org/officeDocument/2006/relationships/customXml" Target="../ink/ink314.xml"/><Relationship Id="rId274" Type="http://schemas.openxmlformats.org/officeDocument/2006/relationships/customXml" Target="../ink/ink325.xml"/><Relationship Id="rId295" Type="http://schemas.openxmlformats.org/officeDocument/2006/relationships/image" Target="../media/image333.png"/><Relationship Id="rId309" Type="http://schemas.openxmlformats.org/officeDocument/2006/relationships/image" Target="../media/image340.png"/><Relationship Id="rId27" Type="http://schemas.openxmlformats.org/officeDocument/2006/relationships/customXml" Target="../ink/ink200.xml"/><Relationship Id="rId48" Type="http://schemas.openxmlformats.org/officeDocument/2006/relationships/image" Target="../media/image212.png"/><Relationship Id="rId69" Type="http://schemas.openxmlformats.org/officeDocument/2006/relationships/customXml" Target="../ink/ink221.xml"/><Relationship Id="rId113" Type="http://schemas.openxmlformats.org/officeDocument/2006/relationships/customXml" Target="../ink/ink243.xml"/><Relationship Id="rId134" Type="http://schemas.openxmlformats.org/officeDocument/2006/relationships/image" Target="../media/image255.png"/><Relationship Id="rId320" Type="http://schemas.openxmlformats.org/officeDocument/2006/relationships/customXml" Target="../ink/ink348.xml"/><Relationship Id="rId80" Type="http://schemas.openxmlformats.org/officeDocument/2006/relationships/image" Target="../media/image228.png"/><Relationship Id="rId155" Type="http://schemas.openxmlformats.org/officeDocument/2006/relationships/customXml" Target="../ink/ink264.xml"/><Relationship Id="rId176" Type="http://schemas.openxmlformats.org/officeDocument/2006/relationships/image" Target="../media/image275.png"/><Relationship Id="rId197" Type="http://schemas.openxmlformats.org/officeDocument/2006/relationships/customXml" Target="../ink/ink285.xml"/><Relationship Id="rId201" Type="http://schemas.openxmlformats.org/officeDocument/2006/relationships/customXml" Target="../ink/ink287.xml"/><Relationship Id="rId222" Type="http://schemas.openxmlformats.org/officeDocument/2006/relationships/image" Target="../media/image298.png"/><Relationship Id="rId243" Type="http://schemas.openxmlformats.org/officeDocument/2006/relationships/customXml" Target="../ink/ink309.xml"/><Relationship Id="rId264" Type="http://schemas.openxmlformats.org/officeDocument/2006/relationships/image" Target="../media/image318.png"/><Relationship Id="rId285" Type="http://schemas.openxmlformats.org/officeDocument/2006/relationships/image" Target="../media/image328.png"/><Relationship Id="rId17" Type="http://schemas.openxmlformats.org/officeDocument/2006/relationships/customXml" Target="../ink/ink195.xml"/><Relationship Id="rId38" Type="http://schemas.openxmlformats.org/officeDocument/2006/relationships/image" Target="../media/image207.png"/><Relationship Id="rId59" Type="http://schemas.openxmlformats.org/officeDocument/2006/relationships/customXml" Target="../ink/ink216.xml"/><Relationship Id="rId103" Type="http://schemas.openxmlformats.org/officeDocument/2006/relationships/customXml" Target="../ink/ink238.xml"/><Relationship Id="rId124" Type="http://schemas.openxmlformats.org/officeDocument/2006/relationships/image" Target="../media/image250.png"/><Relationship Id="rId310" Type="http://schemas.openxmlformats.org/officeDocument/2006/relationships/customXml" Target="../ink/ink343.xml"/><Relationship Id="rId70" Type="http://schemas.openxmlformats.org/officeDocument/2006/relationships/image" Target="../media/image223.png"/><Relationship Id="rId91" Type="http://schemas.openxmlformats.org/officeDocument/2006/relationships/customXml" Target="../ink/ink232.xml"/><Relationship Id="rId145" Type="http://schemas.openxmlformats.org/officeDocument/2006/relationships/customXml" Target="../ink/ink259.xml"/><Relationship Id="rId166" Type="http://schemas.openxmlformats.org/officeDocument/2006/relationships/image" Target="../media/image270.png"/><Relationship Id="rId187" Type="http://schemas.openxmlformats.org/officeDocument/2006/relationships/customXml" Target="../ink/ink280.xml"/><Relationship Id="rId331" Type="http://schemas.openxmlformats.org/officeDocument/2006/relationships/image" Target="../media/image351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93.png"/><Relationship Id="rId233" Type="http://schemas.openxmlformats.org/officeDocument/2006/relationships/image" Target="../media/image303.png"/><Relationship Id="rId254" Type="http://schemas.openxmlformats.org/officeDocument/2006/relationships/image" Target="../media/image313.png"/><Relationship Id="rId28" Type="http://schemas.openxmlformats.org/officeDocument/2006/relationships/image" Target="../media/image202.png"/><Relationship Id="rId49" Type="http://schemas.openxmlformats.org/officeDocument/2006/relationships/customXml" Target="../ink/ink211.xml"/><Relationship Id="rId114" Type="http://schemas.openxmlformats.org/officeDocument/2006/relationships/image" Target="../media/image245.png"/><Relationship Id="rId275" Type="http://schemas.openxmlformats.org/officeDocument/2006/relationships/image" Target="../media/image323.png"/><Relationship Id="rId296" Type="http://schemas.openxmlformats.org/officeDocument/2006/relationships/customXml" Target="../ink/ink336.xml"/><Relationship Id="rId300" Type="http://schemas.openxmlformats.org/officeDocument/2006/relationships/customXml" Target="../ink/ink338.xml"/><Relationship Id="rId60" Type="http://schemas.openxmlformats.org/officeDocument/2006/relationships/image" Target="../media/image218.png"/><Relationship Id="rId81" Type="http://schemas.openxmlformats.org/officeDocument/2006/relationships/customXml" Target="../ink/ink227.xml"/><Relationship Id="rId135" Type="http://schemas.openxmlformats.org/officeDocument/2006/relationships/customXml" Target="../ink/ink254.xml"/><Relationship Id="rId156" Type="http://schemas.openxmlformats.org/officeDocument/2006/relationships/image" Target="../media/image265.png"/><Relationship Id="rId177" Type="http://schemas.openxmlformats.org/officeDocument/2006/relationships/customXml" Target="../ink/ink275.xml"/><Relationship Id="rId198" Type="http://schemas.openxmlformats.org/officeDocument/2006/relationships/image" Target="../media/image286.png"/><Relationship Id="rId321" Type="http://schemas.openxmlformats.org/officeDocument/2006/relationships/image" Target="../media/image346.png"/><Relationship Id="rId202" Type="http://schemas.openxmlformats.org/officeDocument/2006/relationships/image" Target="../media/image288.png"/><Relationship Id="rId223" Type="http://schemas.openxmlformats.org/officeDocument/2006/relationships/customXml" Target="../ink/ink298.xml"/><Relationship Id="rId244" Type="http://schemas.openxmlformats.org/officeDocument/2006/relationships/image" Target="../media/image308.png"/><Relationship Id="rId18" Type="http://schemas.openxmlformats.org/officeDocument/2006/relationships/image" Target="../media/image197.png"/><Relationship Id="rId39" Type="http://schemas.openxmlformats.org/officeDocument/2006/relationships/customXml" Target="../ink/ink206.xml"/><Relationship Id="rId265" Type="http://schemas.openxmlformats.org/officeDocument/2006/relationships/customXml" Target="../ink/ink320.xml"/><Relationship Id="rId286" Type="http://schemas.openxmlformats.org/officeDocument/2006/relationships/customXml" Target="../ink/ink331.xml"/><Relationship Id="rId50" Type="http://schemas.openxmlformats.org/officeDocument/2006/relationships/image" Target="../media/image213.png"/><Relationship Id="rId104" Type="http://schemas.openxmlformats.org/officeDocument/2006/relationships/image" Target="../media/image240.png"/><Relationship Id="rId125" Type="http://schemas.openxmlformats.org/officeDocument/2006/relationships/customXml" Target="../ink/ink249.xml"/><Relationship Id="rId146" Type="http://schemas.openxmlformats.org/officeDocument/2006/relationships/image" Target="../media/image260.png"/><Relationship Id="rId167" Type="http://schemas.openxmlformats.org/officeDocument/2006/relationships/customXml" Target="../ink/ink270.xml"/><Relationship Id="rId188" Type="http://schemas.openxmlformats.org/officeDocument/2006/relationships/image" Target="../media/image281.png"/><Relationship Id="rId311" Type="http://schemas.openxmlformats.org/officeDocument/2006/relationships/image" Target="../media/image341.png"/><Relationship Id="rId332" Type="http://schemas.openxmlformats.org/officeDocument/2006/relationships/customXml" Target="../ink/ink354.xml"/><Relationship Id="rId71" Type="http://schemas.openxmlformats.org/officeDocument/2006/relationships/customXml" Target="../ink/ink222.xml"/><Relationship Id="rId92" Type="http://schemas.openxmlformats.org/officeDocument/2006/relationships/image" Target="../media/image234.png"/><Relationship Id="rId213" Type="http://schemas.openxmlformats.org/officeDocument/2006/relationships/customXml" Target="../ink/ink293.xml"/><Relationship Id="rId234" Type="http://schemas.openxmlformats.org/officeDocument/2006/relationships/customXml" Target="../ink/ink304.xml"/><Relationship Id="rId2" Type="http://schemas.openxmlformats.org/officeDocument/2006/relationships/image" Target="../media/image189.png"/><Relationship Id="rId29" Type="http://schemas.openxmlformats.org/officeDocument/2006/relationships/customXml" Target="../ink/ink201.xml"/><Relationship Id="rId255" Type="http://schemas.openxmlformats.org/officeDocument/2006/relationships/customXml" Target="../ink/ink315.xml"/><Relationship Id="rId276" Type="http://schemas.openxmlformats.org/officeDocument/2006/relationships/customXml" Target="../ink/ink326.xml"/><Relationship Id="rId297" Type="http://schemas.openxmlformats.org/officeDocument/2006/relationships/image" Target="../media/image334.png"/><Relationship Id="rId40" Type="http://schemas.openxmlformats.org/officeDocument/2006/relationships/image" Target="../media/image208.png"/><Relationship Id="rId115" Type="http://schemas.openxmlformats.org/officeDocument/2006/relationships/customXml" Target="../ink/ink244.xml"/><Relationship Id="rId136" Type="http://schemas.openxmlformats.org/officeDocument/2006/relationships/image" Target="../media/image256.png"/><Relationship Id="rId157" Type="http://schemas.openxmlformats.org/officeDocument/2006/relationships/customXml" Target="../ink/ink265.xml"/><Relationship Id="rId178" Type="http://schemas.openxmlformats.org/officeDocument/2006/relationships/image" Target="../media/image276.png"/><Relationship Id="rId301" Type="http://schemas.openxmlformats.org/officeDocument/2006/relationships/image" Target="../media/image336.png"/><Relationship Id="rId322" Type="http://schemas.openxmlformats.org/officeDocument/2006/relationships/customXml" Target="../ink/ink349.xml"/><Relationship Id="rId61" Type="http://schemas.openxmlformats.org/officeDocument/2006/relationships/customXml" Target="../ink/ink217.xml"/><Relationship Id="rId82" Type="http://schemas.openxmlformats.org/officeDocument/2006/relationships/image" Target="../media/image229.png"/><Relationship Id="rId199" Type="http://schemas.openxmlformats.org/officeDocument/2006/relationships/customXml" Target="../ink/ink286.xml"/><Relationship Id="rId203" Type="http://schemas.openxmlformats.org/officeDocument/2006/relationships/customXml" Target="../ink/ink288.xml"/><Relationship Id="rId19" Type="http://schemas.openxmlformats.org/officeDocument/2006/relationships/customXml" Target="../ink/ink196.xml"/><Relationship Id="rId224" Type="http://schemas.openxmlformats.org/officeDocument/2006/relationships/image" Target="../media/image299.png"/><Relationship Id="rId245" Type="http://schemas.openxmlformats.org/officeDocument/2006/relationships/customXml" Target="../ink/ink310.xml"/><Relationship Id="rId266" Type="http://schemas.openxmlformats.org/officeDocument/2006/relationships/image" Target="../media/image319.png"/><Relationship Id="rId287" Type="http://schemas.openxmlformats.org/officeDocument/2006/relationships/image" Target="../media/image329.png"/><Relationship Id="rId30" Type="http://schemas.openxmlformats.org/officeDocument/2006/relationships/image" Target="../media/image203.png"/><Relationship Id="rId105" Type="http://schemas.openxmlformats.org/officeDocument/2006/relationships/customXml" Target="../ink/ink239.xml"/><Relationship Id="rId126" Type="http://schemas.openxmlformats.org/officeDocument/2006/relationships/image" Target="../media/image251.png"/><Relationship Id="rId147" Type="http://schemas.openxmlformats.org/officeDocument/2006/relationships/customXml" Target="../ink/ink260.xml"/><Relationship Id="rId168" Type="http://schemas.openxmlformats.org/officeDocument/2006/relationships/image" Target="../media/image271.png"/><Relationship Id="rId312" Type="http://schemas.openxmlformats.org/officeDocument/2006/relationships/customXml" Target="../ink/ink344.xml"/><Relationship Id="rId333" Type="http://schemas.openxmlformats.org/officeDocument/2006/relationships/image" Target="../media/image352.png"/><Relationship Id="rId51" Type="http://schemas.openxmlformats.org/officeDocument/2006/relationships/customXml" Target="../ink/ink212.xml"/><Relationship Id="rId72" Type="http://schemas.openxmlformats.org/officeDocument/2006/relationships/image" Target="../media/image224.png"/><Relationship Id="rId93" Type="http://schemas.openxmlformats.org/officeDocument/2006/relationships/customXml" Target="../ink/ink233.xml"/><Relationship Id="rId189" Type="http://schemas.openxmlformats.org/officeDocument/2006/relationships/customXml" Target="../ink/ink281.xml"/><Relationship Id="rId3" Type="http://schemas.openxmlformats.org/officeDocument/2006/relationships/customXml" Target="../ink/ink188.xml"/><Relationship Id="rId214" Type="http://schemas.openxmlformats.org/officeDocument/2006/relationships/image" Target="../media/image294.png"/><Relationship Id="rId235" Type="http://schemas.openxmlformats.org/officeDocument/2006/relationships/image" Target="../media/image304.png"/><Relationship Id="rId256" Type="http://schemas.openxmlformats.org/officeDocument/2006/relationships/image" Target="../media/image314.png"/><Relationship Id="rId277" Type="http://schemas.openxmlformats.org/officeDocument/2006/relationships/image" Target="../media/image324.png"/><Relationship Id="rId298" Type="http://schemas.openxmlformats.org/officeDocument/2006/relationships/customXml" Target="../ink/ink337.xml"/><Relationship Id="rId116" Type="http://schemas.openxmlformats.org/officeDocument/2006/relationships/image" Target="../media/image246.png"/><Relationship Id="rId137" Type="http://schemas.openxmlformats.org/officeDocument/2006/relationships/customXml" Target="../ink/ink255.xml"/><Relationship Id="rId158" Type="http://schemas.openxmlformats.org/officeDocument/2006/relationships/image" Target="../media/image266.png"/><Relationship Id="rId302" Type="http://schemas.openxmlformats.org/officeDocument/2006/relationships/customXml" Target="../ink/ink339.xml"/><Relationship Id="rId323" Type="http://schemas.openxmlformats.org/officeDocument/2006/relationships/image" Target="../media/image347.png"/><Relationship Id="rId20" Type="http://schemas.openxmlformats.org/officeDocument/2006/relationships/image" Target="../media/image198.png"/><Relationship Id="rId41" Type="http://schemas.openxmlformats.org/officeDocument/2006/relationships/customXml" Target="../ink/ink207.xml"/><Relationship Id="rId62" Type="http://schemas.openxmlformats.org/officeDocument/2006/relationships/image" Target="../media/image219.png"/><Relationship Id="rId83" Type="http://schemas.openxmlformats.org/officeDocument/2006/relationships/customXml" Target="../ink/ink228.xml"/><Relationship Id="rId179" Type="http://schemas.openxmlformats.org/officeDocument/2006/relationships/customXml" Target="../ink/ink276.xml"/><Relationship Id="rId190" Type="http://schemas.openxmlformats.org/officeDocument/2006/relationships/image" Target="../media/image282.png"/><Relationship Id="rId204" Type="http://schemas.openxmlformats.org/officeDocument/2006/relationships/image" Target="../media/image289.png"/><Relationship Id="rId225" Type="http://schemas.openxmlformats.org/officeDocument/2006/relationships/customXml" Target="../ink/ink299.xml"/><Relationship Id="rId246" Type="http://schemas.openxmlformats.org/officeDocument/2006/relationships/image" Target="../media/image309.png"/><Relationship Id="rId267" Type="http://schemas.openxmlformats.org/officeDocument/2006/relationships/customXml" Target="../ink/ink321.xml"/><Relationship Id="rId288" Type="http://schemas.openxmlformats.org/officeDocument/2006/relationships/customXml" Target="../ink/ink332.xml"/><Relationship Id="rId106" Type="http://schemas.openxmlformats.org/officeDocument/2006/relationships/image" Target="../media/image241.png"/><Relationship Id="rId127" Type="http://schemas.openxmlformats.org/officeDocument/2006/relationships/customXml" Target="../ink/ink250.xml"/><Relationship Id="rId313" Type="http://schemas.openxmlformats.org/officeDocument/2006/relationships/image" Target="../media/image342.png"/><Relationship Id="rId10" Type="http://schemas.openxmlformats.org/officeDocument/2006/relationships/image" Target="../media/image193.png"/><Relationship Id="rId31" Type="http://schemas.openxmlformats.org/officeDocument/2006/relationships/customXml" Target="../ink/ink202.xml"/><Relationship Id="rId52" Type="http://schemas.openxmlformats.org/officeDocument/2006/relationships/image" Target="../media/image214.png"/><Relationship Id="rId73" Type="http://schemas.openxmlformats.org/officeDocument/2006/relationships/customXml" Target="../ink/ink223.xml"/><Relationship Id="rId94" Type="http://schemas.openxmlformats.org/officeDocument/2006/relationships/image" Target="../media/image235.png"/><Relationship Id="rId148" Type="http://schemas.openxmlformats.org/officeDocument/2006/relationships/image" Target="../media/image261.png"/><Relationship Id="rId169" Type="http://schemas.openxmlformats.org/officeDocument/2006/relationships/customXml" Target="../ink/ink271.xml"/><Relationship Id="rId334" Type="http://schemas.openxmlformats.org/officeDocument/2006/relationships/customXml" Target="../ink/ink355.xml"/><Relationship Id="rId4" Type="http://schemas.openxmlformats.org/officeDocument/2006/relationships/image" Target="../media/image190.png"/><Relationship Id="rId180" Type="http://schemas.openxmlformats.org/officeDocument/2006/relationships/image" Target="../media/image277.png"/><Relationship Id="rId215" Type="http://schemas.openxmlformats.org/officeDocument/2006/relationships/customXml" Target="../ink/ink294.xml"/><Relationship Id="rId236" Type="http://schemas.openxmlformats.org/officeDocument/2006/relationships/customXml" Target="../ink/ink305.xml"/><Relationship Id="rId257" Type="http://schemas.openxmlformats.org/officeDocument/2006/relationships/customXml" Target="../ink/ink316.xml"/><Relationship Id="rId278" Type="http://schemas.openxmlformats.org/officeDocument/2006/relationships/customXml" Target="../ink/ink327.xml"/><Relationship Id="rId303" Type="http://schemas.openxmlformats.org/officeDocument/2006/relationships/image" Target="../media/image337.png"/><Relationship Id="rId42" Type="http://schemas.openxmlformats.org/officeDocument/2006/relationships/image" Target="../media/image209.png"/><Relationship Id="rId84" Type="http://schemas.openxmlformats.org/officeDocument/2006/relationships/image" Target="../media/image230.png"/><Relationship Id="rId138" Type="http://schemas.openxmlformats.org/officeDocument/2006/relationships/image" Target="../media/image257.png"/><Relationship Id="rId191" Type="http://schemas.openxmlformats.org/officeDocument/2006/relationships/customXml" Target="../ink/ink282.xml"/><Relationship Id="rId205" Type="http://schemas.openxmlformats.org/officeDocument/2006/relationships/customXml" Target="../ink/ink289.xml"/><Relationship Id="rId247" Type="http://schemas.openxmlformats.org/officeDocument/2006/relationships/customXml" Target="../ink/ink311.xml"/><Relationship Id="rId107" Type="http://schemas.openxmlformats.org/officeDocument/2006/relationships/customXml" Target="../ink/ink240.xml"/><Relationship Id="rId289" Type="http://schemas.openxmlformats.org/officeDocument/2006/relationships/image" Target="../media/image330.png"/><Relationship Id="rId11" Type="http://schemas.openxmlformats.org/officeDocument/2006/relationships/customXml" Target="../ink/ink192.xml"/><Relationship Id="rId53" Type="http://schemas.openxmlformats.org/officeDocument/2006/relationships/customXml" Target="../ink/ink213.xml"/><Relationship Id="rId149" Type="http://schemas.openxmlformats.org/officeDocument/2006/relationships/customXml" Target="../ink/ink261.xml"/><Relationship Id="rId314" Type="http://schemas.openxmlformats.org/officeDocument/2006/relationships/customXml" Target="../ink/ink345.xml"/><Relationship Id="rId95" Type="http://schemas.openxmlformats.org/officeDocument/2006/relationships/customXml" Target="../ink/ink234.xml"/><Relationship Id="rId160" Type="http://schemas.openxmlformats.org/officeDocument/2006/relationships/image" Target="../media/image267.png"/><Relationship Id="rId216" Type="http://schemas.openxmlformats.org/officeDocument/2006/relationships/image" Target="../media/image295.png"/><Relationship Id="rId258" Type="http://schemas.openxmlformats.org/officeDocument/2006/relationships/image" Target="../media/image315.png"/><Relationship Id="rId22" Type="http://schemas.openxmlformats.org/officeDocument/2006/relationships/image" Target="../media/image199.png"/><Relationship Id="rId64" Type="http://schemas.openxmlformats.org/officeDocument/2006/relationships/image" Target="../media/image220.png"/><Relationship Id="rId118" Type="http://schemas.openxmlformats.org/officeDocument/2006/relationships/image" Target="../media/image247.png"/><Relationship Id="rId325" Type="http://schemas.openxmlformats.org/officeDocument/2006/relationships/image" Target="../media/image348.png"/><Relationship Id="rId171" Type="http://schemas.openxmlformats.org/officeDocument/2006/relationships/customXml" Target="../ink/ink272.xml"/><Relationship Id="rId227" Type="http://schemas.openxmlformats.org/officeDocument/2006/relationships/customXml" Target="../ink/ink300.xml"/><Relationship Id="rId269" Type="http://schemas.openxmlformats.org/officeDocument/2006/relationships/customXml" Target="../ink/ink322.xml"/><Relationship Id="rId33" Type="http://schemas.openxmlformats.org/officeDocument/2006/relationships/customXml" Target="../ink/ink203.xml"/><Relationship Id="rId129" Type="http://schemas.openxmlformats.org/officeDocument/2006/relationships/customXml" Target="../ink/ink251.xml"/><Relationship Id="rId280" Type="http://schemas.openxmlformats.org/officeDocument/2006/relationships/customXml" Target="../ink/ink328.xml"/><Relationship Id="rId75" Type="http://schemas.openxmlformats.org/officeDocument/2006/relationships/customXml" Target="../ink/ink224.xml"/><Relationship Id="rId140" Type="http://schemas.openxmlformats.org/officeDocument/2006/relationships/image" Target="../media/image258.png"/><Relationship Id="rId182" Type="http://schemas.openxmlformats.org/officeDocument/2006/relationships/image" Target="../media/image278.png"/><Relationship Id="rId6" Type="http://schemas.openxmlformats.org/officeDocument/2006/relationships/image" Target="../media/image191.png"/><Relationship Id="rId238" Type="http://schemas.openxmlformats.org/officeDocument/2006/relationships/image" Target="../media/image305.png"/><Relationship Id="rId291" Type="http://schemas.openxmlformats.org/officeDocument/2006/relationships/image" Target="../media/image331.png"/><Relationship Id="rId305" Type="http://schemas.openxmlformats.org/officeDocument/2006/relationships/image" Target="../media/image338.png"/><Relationship Id="rId44" Type="http://schemas.openxmlformats.org/officeDocument/2006/relationships/image" Target="../media/image210.png"/><Relationship Id="rId86" Type="http://schemas.openxmlformats.org/officeDocument/2006/relationships/image" Target="../media/image231.png"/><Relationship Id="rId151" Type="http://schemas.openxmlformats.org/officeDocument/2006/relationships/customXml" Target="../ink/ink262.xml"/><Relationship Id="rId193" Type="http://schemas.openxmlformats.org/officeDocument/2006/relationships/customXml" Target="../ink/ink283.xml"/><Relationship Id="rId207" Type="http://schemas.openxmlformats.org/officeDocument/2006/relationships/customXml" Target="../ink/ink290.xml"/><Relationship Id="rId249" Type="http://schemas.openxmlformats.org/officeDocument/2006/relationships/customXml" Target="../ink/ink312.xml"/><Relationship Id="rId13" Type="http://schemas.openxmlformats.org/officeDocument/2006/relationships/customXml" Target="../ink/ink193.xml"/><Relationship Id="rId109" Type="http://schemas.openxmlformats.org/officeDocument/2006/relationships/customXml" Target="../ink/ink241.xml"/><Relationship Id="rId260" Type="http://schemas.openxmlformats.org/officeDocument/2006/relationships/image" Target="../media/image316.png"/><Relationship Id="rId316" Type="http://schemas.openxmlformats.org/officeDocument/2006/relationships/customXml" Target="../ink/ink346.xml"/><Relationship Id="rId55" Type="http://schemas.openxmlformats.org/officeDocument/2006/relationships/customXml" Target="../ink/ink214.xml"/><Relationship Id="rId97" Type="http://schemas.openxmlformats.org/officeDocument/2006/relationships/customXml" Target="../ink/ink235.xml"/><Relationship Id="rId120" Type="http://schemas.openxmlformats.org/officeDocument/2006/relationships/image" Target="../media/image248.png"/><Relationship Id="rId162" Type="http://schemas.openxmlformats.org/officeDocument/2006/relationships/image" Target="../media/image268.png"/><Relationship Id="rId218" Type="http://schemas.openxmlformats.org/officeDocument/2006/relationships/image" Target="../media/image296.png"/><Relationship Id="rId271" Type="http://schemas.openxmlformats.org/officeDocument/2006/relationships/image" Target="../media/image32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1" Type="http://schemas.openxmlformats.org/officeDocument/2006/relationships/customXml" Target="../ink/ink365.xml"/><Relationship Id="rId42" Type="http://schemas.openxmlformats.org/officeDocument/2006/relationships/image" Target="../media/image374.png"/><Relationship Id="rId63" Type="http://schemas.openxmlformats.org/officeDocument/2006/relationships/customXml" Target="../ink/ink386.xml"/><Relationship Id="rId84" Type="http://schemas.openxmlformats.org/officeDocument/2006/relationships/image" Target="../media/image395.png"/><Relationship Id="rId138" Type="http://schemas.openxmlformats.org/officeDocument/2006/relationships/customXml" Target="../ink/ink424.xml"/><Relationship Id="rId159" Type="http://schemas.openxmlformats.org/officeDocument/2006/relationships/image" Target="../media/image431.png"/><Relationship Id="rId170" Type="http://schemas.openxmlformats.org/officeDocument/2006/relationships/customXml" Target="../ink/ink440.xml"/><Relationship Id="rId107" Type="http://schemas.openxmlformats.org/officeDocument/2006/relationships/customXml" Target="../ink/ink408.xml"/><Relationship Id="rId11" Type="http://schemas.openxmlformats.org/officeDocument/2006/relationships/customXml" Target="../ink/ink360.xml"/><Relationship Id="rId32" Type="http://schemas.openxmlformats.org/officeDocument/2006/relationships/image" Target="../media/image369.png"/><Relationship Id="rId53" Type="http://schemas.openxmlformats.org/officeDocument/2006/relationships/customXml" Target="../ink/ink381.xml"/><Relationship Id="rId74" Type="http://schemas.openxmlformats.org/officeDocument/2006/relationships/image" Target="../media/image390.png"/><Relationship Id="rId128" Type="http://schemas.openxmlformats.org/officeDocument/2006/relationships/image" Target="../media/image416.png"/><Relationship Id="rId149" Type="http://schemas.openxmlformats.org/officeDocument/2006/relationships/image" Target="../media/image426.png"/><Relationship Id="rId5" Type="http://schemas.openxmlformats.org/officeDocument/2006/relationships/customXml" Target="../ink/ink357.xml"/><Relationship Id="rId95" Type="http://schemas.openxmlformats.org/officeDocument/2006/relationships/customXml" Target="../ink/ink402.xml"/><Relationship Id="rId160" Type="http://schemas.openxmlformats.org/officeDocument/2006/relationships/customXml" Target="../ink/ink435.xml"/><Relationship Id="rId181" Type="http://schemas.openxmlformats.org/officeDocument/2006/relationships/image" Target="../media/image442.png"/><Relationship Id="rId22" Type="http://schemas.openxmlformats.org/officeDocument/2006/relationships/image" Target="../media/image364.png"/><Relationship Id="rId43" Type="http://schemas.openxmlformats.org/officeDocument/2006/relationships/customXml" Target="../ink/ink376.xml"/><Relationship Id="rId64" Type="http://schemas.openxmlformats.org/officeDocument/2006/relationships/image" Target="../media/image385.png"/><Relationship Id="rId118" Type="http://schemas.openxmlformats.org/officeDocument/2006/relationships/image" Target="../media/image411.png"/><Relationship Id="rId139" Type="http://schemas.openxmlformats.org/officeDocument/2006/relationships/image" Target="../media/image421.png"/><Relationship Id="rId85" Type="http://schemas.openxmlformats.org/officeDocument/2006/relationships/customXml" Target="../ink/ink397.xml"/><Relationship Id="rId150" Type="http://schemas.openxmlformats.org/officeDocument/2006/relationships/customXml" Target="../ink/ink430.xml"/><Relationship Id="rId171" Type="http://schemas.openxmlformats.org/officeDocument/2006/relationships/image" Target="../media/image437.png"/><Relationship Id="rId12" Type="http://schemas.openxmlformats.org/officeDocument/2006/relationships/image" Target="../media/image359.png"/><Relationship Id="rId33" Type="http://schemas.openxmlformats.org/officeDocument/2006/relationships/customXml" Target="../ink/ink371.xml"/><Relationship Id="rId108" Type="http://schemas.openxmlformats.org/officeDocument/2006/relationships/image" Target="../media/image406.png"/><Relationship Id="rId129" Type="http://schemas.openxmlformats.org/officeDocument/2006/relationships/customXml" Target="../ink/ink419.xml"/><Relationship Id="rId54" Type="http://schemas.openxmlformats.org/officeDocument/2006/relationships/image" Target="../media/image380.png"/><Relationship Id="rId75" Type="http://schemas.openxmlformats.org/officeDocument/2006/relationships/customXml" Target="../ink/ink392.xml"/><Relationship Id="rId96" Type="http://schemas.openxmlformats.org/officeDocument/2006/relationships/image" Target="../media/image56.png"/><Relationship Id="rId140" Type="http://schemas.openxmlformats.org/officeDocument/2006/relationships/customXml" Target="../ink/ink425.xml"/><Relationship Id="rId161" Type="http://schemas.openxmlformats.org/officeDocument/2006/relationships/image" Target="../media/image432.png"/><Relationship Id="rId182" Type="http://schemas.openxmlformats.org/officeDocument/2006/relationships/customXml" Target="../ink/ink446.xml"/><Relationship Id="rId6" Type="http://schemas.openxmlformats.org/officeDocument/2006/relationships/image" Target="../media/image356.png"/><Relationship Id="rId23" Type="http://schemas.openxmlformats.org/officeDocument/2006/relationships/customXml" Target="../ink/ink366.xml"/><Relationship Id="rId119" Type="http://schemas.openxmlformats.org/officeDocument/2006/relationships/customXml" Target="../ink/ink414.xml"/><Relationship Id="rId44" Type="http://schemas.openxmlformats.org/officeDocument/2006/relationships/image" Target="../media/image375.png"/><Relationship Id="rId65" Type="http://schemas.openxmlformats.org/officeDocument/2006/relationships/customXml" Target="../ink/ink387.xml"/><Relationship Id="rId86" Type="http://schemas.openxmlformats.org/officeDocument/2006/relationships/image" Target="../media/image396.png"/><Relationship Id="rId130" Type="http://schemas.openxmlformats.org/officeDocument/2006/relationships/customXml" Target="../ink/ink420.xml"/><Relationship Id="rId151" Type="http://schemas.openxmlformats.org/officeDocument/2006/relationships/image" Target="../media/image427.png"/><Relationship Id="rId172" Type="http://schemas.openxmlformats.org/officeDocument/2006/relationships/customXml" Target="../ink/ink441.xml"/><Relationship Id="rId13" Type="http://schemas.openxmlformats.org/officeDocument/2006/relationships/customXml" Target="../ink/ink361.xml"/><Relationship Id="rId18" Type="http://schemas.openxmlformats.org/officeDocument/2006/relationships/image" Target="../media/image362.png"/><Relationship Id="rId39" Type="http://schemas.openxmlformats.org/officeDocument/2006/relationships/customXml" Target="../ink/ink374.xml"/><Relationship Id="rId109" Type="http://schemas.openxmlformats.org/officeDocument/2006/relationships/customXml" Target="../ink/ink409.xml"/><Relationship Id="rId34" Type="http://schemas.openxmlformats.org/officeDocument/2006/relationships/image" Target="../media/image370.png"/><Relationship Id="rId50" Type="http://schemas.openxmlformats.org/officeDocument/2006/relationships/image" Target="../media/image378.png"/><Relationship Id="rId55" Type="http://schemas.openxmlformats.org/officeDocument/2006/relationships/customXml" Target="../ink/ink382.xml"/><Relationship Id="rId76" Type="http://schemas.openxmlformats.org/officeDocument/2006/relationships/image" Target="../media/image391.png"/><Relationship Id="rId97" Type="http://schemas.openxmlformats.org/officeDocument/2006/relationships/customXml" Target="../ink/ink403.xml"/><Relationship Id="rId104" Type="http://schemas.openxmlformats.org/officeDocument/2006/relationships/image" Target="../media/image404.png"/><Relationship Id="rId120" Type="http://schemas.openxmlformats.org/officeDocument/2006/relationships/image" Target="../media/image412.png"/><Relationship Id="rId125" Type="http://schemas.openxmlformats.org/officeDocument/2006/relationships/customXml" Target="../ink/ink417.xml"/><Relationship Id="rId141" Type="http://schemas.openxmlformats.org/officeDocument/2006/relationships/image" Target="../media/image422.png"/><Relationship Id="rId146" Type="http://schemas.openxmlformats.org/officeDocument/2006/relationships/customXml" Target="../ink/ink428.xml"/><Relationship Id="rId167" Type="http://schemas.openxmlformats.org/officeDocument/2006/relationships/image" Target="../media/image435.png"/><Relationship Id="rId7" Type="http://schemas.openxmlformats.org/officeDocument/2006/relationships/customXml" Target="../ink/ink358.xml"/><Relationship Id="rId71" Type="http://schemas.openxmlformats.org/officeDocument/2006/relationships/customXml" Target="../ink/ink390.xml"/><Relationship Id="rId92" Type="http://schemas.openxmlformats.org/officeDocument/2006/relationships/image" Target="../media/image399.png"/><Relationship Id="rId162" Type="http://schemas.openxmlformats.org/officeDocument/2006/relationships/customXml" Target="../ink/ink436.xml"/><Relationship Id="rId183" Type="http://schemas.openxmlformats.org/officeDocument/2006/relationships/image" Target="../media/image443.png"/><Relationship Id="rId2" Type="http://schemas.openxmlformats.org/officeDocument/2006/relationships/image" Target="../media/image354.png"/><Relationship Id="rId29" Type="http://schemas.openxmlformats.org/officeDocument/2006/relationships/customXml" Target="../ink/ink369.xml"/><Relationship Id="rId24" Type="http://schemas.openxmlformats.org/officeDocument/2006/relationships/image" Target="../media/image365.png"/><Relationship Id="rId40" Type="http://schemas.openxmlformats.org/officeDocument/2006/relationships/image" Target="../media/image373.png"/><Relationship Id="rId45" Type="http://schemas.openxmlformats.org/officeDocument/2006/relationships/customXml" Target="../ink/ink377.xml"/><Relationship Id="rId66" Type="http://schemas.openxmlformats.org/officeDocument/2006/relationships/image" Target="../media/image386.png"/><Relationship Id="rId87" Type="http://schemas.openxmlformats.org/officeDocument/2006/relationships/customXml" Target="../ink/ink398.xml"/><Relationship Id="rId110" Type="http://schemas.openxmlformats.org/officeDocument/2006/relationships/image" Target="../media/image407.png"/><Relationship Id="rId115" Type="http://schemas.openxmlformats.org/officeDocument/2006/relationships/customXml" Target="../ink/ink412.xml"/><Relationship Id="rId131" Type="http://schemas.openxmlformats.org/officeDocument/2006/relationships/image" Target="../media/image417.png"/><Relationship Id="rId136" Type="http://schemas.openxmlformats.org/officeDocument/2006/relationships/customXml" Target="../ink/ink423.xml"/><Relationship Id="rId157" Type="http://schemas.openxmlformats.org/officeDocument/2006/relationships/image" Target="../media/image430.png"/><Relationship Id="rId178" Type="http://schemas.openxmlformats.org/officeDocument/2006/relationships/customXml" Target="../ink/ink444.xml"/><Relationship Id="rId61" Type="http://schemas.openxmlformats.org/officeDocument/2006/relationships/customXml" Target="../ink/ink385.xml"/><Relationship Id="rId82" Type="http://schemas.openxmlformats.org/officeDocument/2006/relationships/image" Target="../media/image394.png"/><Relationship Id="rId152" Type="http://schemas.openxmlformats.org/officeDocument/2006/relationships/customXml" Target="../ink/ink431.xml"/><Relationship Id="rId173" Type="http://schemas.openxmlformats.org/officeDocument/2006/relationships/image" Target="../media/image438.png"/><Relationship Id="rId19" Type="http://schemas.openxmlformats.org/officeDocument/2006/relationships/customXml" Target="../ink/ink364.xml"/><Relationship Id="rId14" Type="http://schemas.openxmlformats.org/officeDocument/2006/relationships/image" Target="../media/image360.png"/><Relationship Id="rId30" Type="http://schemas.openxmlformats.org/officeDocument/2006/relationships/image" Target="../media/image368.png"/><Relationship Id="rId35" Type="http://schemas.openxmlformats.org/officeDocument/2006/relationships/customXml" Target="../ink/ink372.xml"/><Relationship Id="rId56" Type="http://schemas.openxmlformats.org/officeDocument/2006/relationships/image" Target="../media/image381.png"/><Relationship Id="rId77" Type="http://schemas.openxmlformats.org/officeDocument/2006/relationships/customXml" Target="../ink/ink393.xml"/><Relationship Id="rId100" Type="http://schemas.openxmlformats.org/officeDocument/2006/relationships/image" Target="../media/image402.png"/><Relationship Id="rId105" Type="http://schemas.openxmlformats.org/officeDocument/2006/relationships/customXml" Target="../ink/ink407.xml"/><Relationship Id="rId126" Type="http://schemas.openxmlformats.org/officeDocument/2006/relationships/image" Target="../media/image415.png"/><Relationship Id="rId147" Type="http://schemas.openxmlformats.org/officeDocument/2006/relationships/image" Target="../media/image425.png"/><Relationship Id="rId168" Type="http://schemas.openxmlformats.org/officeDocument/2006/relationships/customXml" Target="../ink/ink439.xml"/><Relationship Id="rId8" Type="http://schemas.openxmlformats.org/officeDocument/2006/relationships/image" Target="../media/image357.png"/><Relationship Id="rId51" Type="http://schemas.openxmlformats.org/officeDocument/2006/relationships/customXml" Target="../ink/ink380.xml"/><Relationship Id="rId72" Type="http://schemas.openxmlformats.org/officeDocument/2006/relationships/image" Target="../media/image389.png"/><Relationship Id="rId93" Type="http://schemas.openxmlformats.org/officeDocument/2006/relationships/customXml" Target="../ink/ink401.xml"/><Relationship Id="rId98" Type="http://schemas.openxmlformats.org/officeDocument/2006/relationships/image" Target="../media/image401.png"/><Relationship Id="rId121" Type="http://schemas.openxmlformats.org/officeDocument/2006/relationships/customXml" Target="../ink/ink415.xml"/><Relationship Id="rId142" Type="http://schemas.openxmlformats.org/officeDocument/2006/relationships/customXml" Target="../ink/ink426.xml"/><Relationship Id="rId163" Type="http://schemas.openxmlformats.org/officeDocument/2006/relationships/image" Target="../media/image433.png"/><Relationship Id="rId184" Type="http://schemas.openxmlformats.org/officeDocument/2006/relationships/customXml" Target="../ink/ink447.xml"/><Relationship Id="rId3" Type="http://schemas.openxmlformats.org/officeDocument/2006/relationships/customXml" Target="../ink/ink356.xml"/><Relationship Id="rId25" Type="http://schemas.openxmlformats.org/officeDocument/2006/relationships/customXml" Target="../ink/ink367.xml"/><Relationship Id="rId46" Type="http://schemas.openxmlformats.org/officeDocument/2006/relationships/image" Target="../media/image376.png"/><Relationship Id="rId67" Type="http://schemas.openxmlformats.org/officeDocument/2006/relationships/customXml" Target="../ink/ink388.xml"/><Relationship Id="rId116" Type="http://schemas.openxmlformats.org/officeDocument/2006/relationships/image" Target="../media/image410.png"/><Relationship Id="rId137" Type="http://schemas.openxmlformats.org/officeDocument/2006/relationships/image" Target="../media/image420.png"/><Relationship Id="rId158" Type="http://schemas.openxmlformats.org/officeDocument/2006/relationships/customXml" Target="../ink/ink434.xml"/><Relationship Id="rId20" Type="http://schemas.openxmlformats.org/officeDocument/2006/relationships/image" Target="../media/image363.png"/><Relationship Id="rId41" Type="http://schemas.openxmlformats.org/officeDocument/2006/relationships/customXml" Target="../ink/ink375.xml"/><Relationship Id="rId62" Type="http://schemas.openxmlformats.org/officeDocument/2006/relationships/image" Target="../media/image384.png"/><Relationship Id="rId83" Type="http://schemas.openxmlformats.org/officeDocument/2006/relationships/customXml" Target="../ink/ink396.xml"/><Relationship Id="rId88" Type="http://schemas.openxmlformats.org/officeDocument/2006/relationships/image" Target="../media/image397.png"/><Relationship Id="rId111" Type="http://schemas.openxmlformats.org/officeDocument/2006/relationships/customXml" Target="../ink/ink410.xml"/><Relationship Id="rId132" Type="http://schemas.openxmlformats.org/officeDocument/2006/relationships/customXml" Target="../ink/ink421.xml"/><Relationship Id="rId153" Type="http://schemas.openxmlformats.org/officeDocument/2006/relationships/image" Target="../media/image428.png"/><Relationship Id="rId174" Type="http://schemas.openxmlformats.org/officeDocument/2006/relationships/customXml" Target="../ink/ink442.xml"/><Relationship Id="rId179" Type="http://schemas.openxmlformats.org/officeDocument/2006/relationships/image" Target="../media/image441.png"/><Relationship Id="rId15" Type="http://schemas.openxmlformats.org/officeDocument/2006/relationships/customXml" Target="../ink/ink362.xml"/><Relationship Id="rId36" Type="http://schemas.openxmlformats.org/officeDocument/2006/relationships/image" Target="../media/image371.png"/><Relationship Id="rId57" Type="http://schemas.openxmlformats.org/officeDocument/2006/relationships/customXml" Target="../ink/ink383.xml"/><Relationship Id="rId106" Type="http://schemas.openxmlformats.org/officeDocument/2006/relationships/image" Target="../media/image405.png"/><Relationship Id="rId127" Type="http://schemas.openxmlformats.org/officeDocument/2006/relationships/customXml" Target="../ink/ink418.xml"/><Relationship Id="rId10" Type="http://schemas.openxmlformats.org/officeDocument/2006/relationships/image" Target="../media/image358.png"/><Relationship Id="rId31" Type="http://schemas.openxmlformats.org/officeDocument/2006/relationships/customXml" Target="../ink/ink370.xml"/><Relationship Id="rId52" Type="http://schemas.openxmlformats.org/officeDocument/2006/relationships/image" Target="../media/image379.png"/><Relationship Id="rId73" Type="http://schemas.openxmlformats.org/officeDocument/2006/relationships/customXml" Target="../ink/ink391.xml"/><Relationship Id="rId78" Type="http://schemas.openxmlformats.org/officeDocument/2006/relationships/image" Target="../media/image392.png"/><Relationship Id="rId94" Type="http://schemas.openxmlformats.org/officeDocument/2006/relationships/image" Target="../media/image400.png"/><Relationship Id="rId99" Type="http://schemas.openxmlformats.org/officeDocument/2006/relationships/customXml" Target="../ink/ink404.xml"/><Relationship Id="rId101" Type="http://schemas.openxmlformats.org/officeDocument/2006/relationships/customXml" Target="../ink/ink405.xml"/><Relationship Id="rId122" Type="http://schemas.openxmlformats.org/officeDocument/2006/relationships/image" Target="../media/image413.png"/><Relationship Id="rId143" Type="http://schemas.openxmlformats.org/officeDocument/2006/relationships/image" Target="../media/image423.png"/><Relationship Id="rId148" Type="http://schemas.openxmlformats.org/officeDocument/2006/relationships/customXml" Target="../ink/ink429.xml"/><Relationship Id="rId164" Type="http://schemas.openxmlformats.org/officeDocument/2006/relationships/customXml" Target="../ink/ink437.xml"/><Relationship Id="rId169" Type="http://schemas.openxmlformats.org/officeDocument/2006/relationships/image" Target="../media/image436.png"/><Relationship Id="rId185" Type="http://schemas.openxmlformats.org/officeDocument/2006/relationships/image" Target="../media/image444.png"/><Relationship Id="rId4" Type="http://schemas.openxmlformats.org/officeDocument/2006/relationships/image" Target="../media/image355.png"/><Relationship Id="rId9" Type="http://schemas.openxmlformats.org/officeDocument/2006/relationships/customXml" Target="../ink/ink359.xml"/><Relationship Id="rId180" Type="http://schemas.openxmlformats.org/officeDocument/2006/relationships/customXml" Target="../ink/ink445.xml"/><Relationship Id="rId26" Type="http://schemas.openxmlformats.org/officeDocument/2006/relationships/image" Target="../media/image366.png"/><Relationship Id="rId47" Type="http://schemas.openxmlformats.org/officeDocument/2006/relationships/customXml" Target="../ink/ink378.xml"/><Relationship Id="rId68" Type="http://schemas.openxmlformats.org/officeDocument/2006/relationships/image" Target="../media/image387.png"/><Relationship Id="rId89" Type="http://schemas.openxmlformats.org/officeDocument/2006/relationships/customXml" Target="../ink/ink399.xml"/><Relationship Id="rId112" Type="http://schemas.openxmlformats.org/officeDocument/2006/relationships/image" Target="../media/image408.png"/><Relationship Id="rId133" Type="http://schemas.openxmlformats.org/officeDocument/2006/relationships/image" Target="../media/image418.png"/><Relationship Id="rId154" Type="http://schemas.openxmlformats.org/officeDocument/2006/relationships/customXml" Target="../ink/ink432.xml"/><Relationship Id="rId175" Type="http://schemas.openxmlformats.org/officeDocument/2006/relationships/image" Target="../media/image439.png"/><Relationship Id="rId16" Type="http://schemas.openxmlformats.org/officeDocument/2006/relationships/image" Target="../media/image361.png"/><Relationship Id="rId37" Type="http://schemas.openxmlformats.org/officeDocument/2006/relationships/customXml" Target="../ink/ink373.xml"/><Relationship Id="rId58" Type="http://schemas.openxmlformats.org/officeDocument/2006/relationships/image" Target="../media/image382.png"/><Relationship Id="rId79" Type="http://schemas.openxmlformats.org/officeDocument/2006/relationships/customXml" Target="../ink/ink394.xml"/><Relationship Id="rId102" Type="http://schemas.openxmlformats.org/officeDocument/2006/relationships/image" Target="../media/image403.png"/><Relationship Id="rId123" Type="http://schemas.openxmlformats.org/officeDocument/2006/relationships/customXml" Target="../ink/ink416.xml"/><Relationship Id="rId144" Type="http://schemas.openxmlformats.org/officeDocument/2006/relationships/customXml" Target="../ink/ink427.xml"/><Relationship Id="rId90" Type="http://schemas.openxmlformats.org/officeDocument/2006/relationships/image" Target="../media/image398.png"/><Relationship Id="rId165" Type="http://schemas.openxmlformats.org/officeDocument/2006/relationships/image" Target="../media/image434.png"/><Relationship Id="rId186" Type="http://schemas.openxmlformats.org/officeDocument/2006/relationships/customXml" Target="../ink/ink448.xml"/><Relationship Id="rId27" Type="http://schemas.openxmlformats.org/officeDocument/2006/relationships/customXml" Target="../ink/ink368.xml"/><Relationship Id="rId48" Type="http://schemas.openxmlformats.org/officeDocument/2006/relationships/image" Target="../media/image377.png"/><Relationship Id="rId69" Type="http://schemas.openxmlformats.org/officeDocument/2006/relationships/customXml" Target="../ink/ink389.xml"/><Relationship Id="rId113" Type="http://schemas.openxmlformats.org/officeDocument/2006/relationships/customXml" Target="../ink/ink411.xml"/><Relationship Id="rId134" Type="http://schemas.openxmlformats.org/officeDocument/2006/relationships/customXml" Target="../ink/ink422.xml"/><Relationship Id="rId80" Type="http://schemas.openxmlformats.org/officeDocument/2006/relationships/image" Target="../media/image393.png"/><Relationship Id="rId155" Type="http://schemas.openxmlformats.org/officeDocument/2006/relationships/image" Target="../media/image429.png"/><Relationship Id="rId176" Type="http://schemas.openxmlformats.org/officeDocument/2006/relationships/customXml" Target="../ink/ink443.xml"/><Relationship Id="rId17" Type="http://schemas.openxmlformats.org/officeDocument/2006/relationships/customXml" Target="../ink/ink363.xml"/><Relationship Id="rId38" Type="http://schemas.openxmlformats.org/officeDocument/2006/relationships/image" Target="../media/image372.png"/><Relationship Id="rId59" Type="http://schemas.openxmlformats.org/officeDocument/2006/relationships/customXml" Target="../ink/ink384.xml"/><Relationship Id="rId103" Type="http://schemas.openxmlformats.org/officeDocument/2006/relationships/customXml" Target="../ink/ink406.xml"/><Relationship Id="rId124" Type="http://schemas.openxmlformats.org/officeDocument/2006/relationships/image" Target="../media/image414.png"/><Relationship Id="rId70" Type="http://schemas.openxmlformats.org/officeDocument/2006/relationships/image" Target="../media/image388.png"/><Relationship Id="rId91" Type="http://schemas.openxmlformats.org/officeDocument/2006/relationships/customXml" Target="../ink/ink400.xml"/><Relationship Id="rId145" Type="http://schemas.openxmlformats.org/officeDocument/2006/relationships/image" Target="../media/image424.png"/><Relationship Id="rId166" Type="http://schemas.openxmlformats.org/officeDocument/2006/relationships/customXml" Target="../ink/ink438.xml"/><Relationship Id="rId187" Type="http://schemas.openxmlformats.org/officeDocument/2006/relationships/image" Target="../media/image445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367.png"/><Relationship Id="rId49" Type="http://schemas.openxmlformats.org/officeDocument/2006/relationships/customXml" Target="../ink/ink379.xml"/><Relationship Id="rId114" Type="http://schemas.openxmlformats.org/officeDocument/2006/relationships/image" Target="../media/image409.png"/><Relationship Id="rId60" Type="http://schemas.openxmlformats.org/officeDocument/2006/relationships/image" Target="../media/image383.png"/><Relationship Id="rId81" Type="http://schemas.openxmlformats.org/officeDocument/2006/relationships/customXml" Target="../ink/ink395.xml"/><Relationship Id="rId135" Type="http://schemas.openxmlformats.org/officeDocument/2006/relationships/image" Target="../media/image419.png"/><Relationship Id="rId156" Type="http://schemas.openxmlformats.org/officeDocument/2006/relationships/customXml" Target="../ink/ink433.xml"/><Relationship Id="rId177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8.xml"/><Relationship Id="rId299" Type="http://schemas.openxmlformats.org/officeDocument/2006/relationships/customXml" Target="../ink/ink600.xml"/><Relationship Id="rId21" Type="http://schemas.openxmlformats.org/officeDocument/2006/relationships/customXml" Target="../ink/ink458.xml"/><Relationship Id="rId63" Type="http://schemas.openxmlformats.org/officeDocument/2006/relationships/image" Target="../media/image475.png"/><Relationship Id="rId159" Type="http://schemas.openxmlformats.org/officeDocument/2006/relationships/customXml" Target="../ink/ink530.xml"/><Relationship Id="rId170" Type="http://schemas.openxmlformats.org/officeDocument/2006/relationships/image" Target="../media/image525.png"/><Relationship Id="rId226" Type="http://schemas.openxmlformats.org/officeDocument/2006/relationships/image" Target="../media/image553.png"/><Relationship Id="rId268" Type="http://schemas.openxmlformats.org/officeDocument/2006/relationships/image" Target="../media/image574.png"/><Relationship Id="rId32" Type="http://schemas.openxmlformats.org/officeDocument/2006/relationships/image" Target="../media/image56.png"/><Relationship Id="rId74" Type="http://schemas.openxmlformats.org/officeDocument/2006/relationships/customXml" Target="../ink/ink485.xml"/><Relationship Id="rId128" Type="http://schemas.openxmlformats.org/officeDocument/2006/relationships/image" Target="../media/image504.png"/><Relationship Id="rId5" Type="http://schemas.openxmlformats.org/officeDocument/2006/relationships/customXml" Target="../ink/ink450.xml"/><Relationship Id="rId181" Type="http://schemas.openxmlformats.org/officeDocument/2006/relationships/customXml" Target="../ink/ink541.xml"/><Relationship Id="rId237" Type="http://schemas.openxmlformats.org/officeDocument/2006/relationships/customXml" Target="../ink/ink569.xml"/><Relationship Id="rId279" Type="http://schemas.openxmlformats.org/officeDocument/2006/relationships/customXml" Target="../ink/ink590.xml"/><Relationship Id="rId43" Type="http://schemas.openxmlformats.org/officeDocument/2006/relationships/customXml" Target="../ink/ink469.xml"/><Relationship Id="rId139" Type="http://schemas.openxmlformats.org/officeDocument/2006/relationships/customXml" Target="../ink/ink520.xml"/><Relationship Id="rId290" Type="http://schemas.openxmlformats.org/officeDocument/2006/relationships/image" Target="../media/image585.png"/><Relationship Id="rId304" Type="http://schemas.openxmlformats.org/officeDocument/2006/relationships/image" Target="../media/image592.png"/><Relationship Id="rId85" Type="http://schemas.openxmlformats.org/officeDocument/2006/relationships/customXml" Target="../ink/ink491.xml"/><Relationship Id="rId150" Type="http://schemas.openxmlformats.org/officeDocument/2006/relationships/image" Target="../media/image515.png"/><Relationship Id="rId192" Type="http://schemas.openxmlformats.org/officeDocument/2006/relationships/image" Target="../media/image536.png"/><Relationship Id="rId206" Type="http://schemas.openxmlformats.org/officeDocument/2006/relationships/image" Target="../media/image543.png"/><Relationship Id="rId248" Type="http://schemas.openxmlformats.org/officeDocument/2006/relationships/image" Target="../media/image564.png"/><Relationship Id="rId12" Type="http://schemas.openxmlformats.org/officeDocument/2006/relationships/image" Target="../media/image451.png"/><Relationship Id="rId108" Type="http://schemas.openxmlformats.org/officeDocument/2006/relationships/image" Target="../media/image495.png"/><Relationship Id="rId54" Type="http://schemas.openxmlformats.org/officeDocument/2006/relationships/image" Target="../media/image471.png"/><Relationship Id="rId96" Type="http://schemas.openxmlformats.org/officeDocument/2006/relationships/image" Target="../media/image490.png"/><Relationship Id="rId161" Type="http://schemas.openxmlformats.org/officeDocument/2006/relationships/customXml" Target="../ink/ink531.xml"/><Relationship Id="rId217" Type="http://schemas.openxmlformats.org/officeDocument/2006/relationships/customXml" Target="../ink/ink559.xml"/><Relationship Id="rId259" Type="http://schemas.openxmlformats.org/officeDocument/2006/relationships/customXml" Target="../ink/ink580.xml"/><Relationship Id="rId23" Type="http://schemas.openxmlformats.org/officeDocument/2006/relationships/customXml" Target="../ink/ink459.xml"/><Relationship Id="rId119" Type="http://schemas.openxmlformats.org/officeDocument/2006/relationships/customXml" Target="../ink/ink509.xml"/><Relationship Id="rId270" Type="http://schemas.openxmlformats.org/officeDocument/2006/relationships/image" Target="../media/image575.png"/><Relationship Id="rId291" Type="http://schemas.openxmlformats.org/officeDocument/2006/relationships/customXml" Target="../ink/ink596.xml"/><Relationship Id="rId305" Type="http://schemas.openxmlformats.org/officeDocument/2006/relationships/customXml" Target="../ink/ink603.xml"/><Relationship Id="rId44" Type="http://schemas.openxmlformats.org/officeDocument/2006/relationships/image" Target="../media/image466.png"/><Relationship Id="rId65" Type="http://schemas.openxmlformats.org/officeDocument/2006/relationships/image" Target="../media/image476.png"/><Relationship Id="rId86" Type="http://schemas.openxmlformats.org/officeDocument/2006/relationships/image" Target="../media/image486.png"/><Relationship Id="rId130" Type="http://schemas.openxmlformats.org/officeDocument/2006/relationships/image" Target="../media/image505.png"/><Relationship Id="rId151" Type="http://schemas.openxmlformats.org/officeDocument/2006/relationships/customXml" Target="../ink/ink526.xml"/><Relationship Id="rId172" Type="http://schemas.openxmlformats.org/officeDocument/2006/relationships/image" Target="../media/image526.png"/><Relationship Id="rId193" Type="http://schemas.openxmlformats.org/officeDocument/2006/relationships/customXml" Target="../ink/ink547.xml"/><Relationship Id="rId207" Type="http://schemas.openxmlformats.org/officeDocument/2006/relationships/customXml" Target="../ink/ink554.xml"/><Relationship Id="rId228" Type="http://schemas.openxmlformats.org/officeDocument/2006/relationships/image" Target="../media/image554.png"/><Relationship Id="rId249" Type="http://schemas.openxmlformats.org/officeDocument/2006/relationships/customXml" Target="../ink/ink575.xml"/><Relationship Id="rId13" Type="http://schemas.openxmlformats.org/officeDocument/2006/relationships/customXml" Target="../ink/ink454.xml"/><Relationship Id="rId109" Type="http://schemas.openxmlformats.org/officeDocument/2006/relationships/customXml" Target="../ink/ink504.xml"/><Relationship Id="rId260" Type="http://schemas.openxmlformats.org/officeDocument/2006/relationships/image" Target="../media/image570.png"/><Relationship Id="rId281" Type="http://schemas.openxmlformats.org/officeDocument/2006/relationships/customXml" Target="../ink/ink591.xml"/><Relationship Id="rId34" Type="http://schemas.openxmlformats.org/officeDocument/2006/relationships/image" Target="../media/image461.png"/><Relationship Id="rId55" Type="http://schemas.openxmlformats.org/officeDocument/2006/relationships/customXml" Target="../ink/ink475.xml"/><Relationship Id="rId76" Type="http://schemas.openxmlformats.org/officeDocument/2006/relationships/customXml" Target="../ink/ink486.xml"/><Relationship Id="rId97" Type="http://schemas.openxmlformats.org/officeDocument/2006/relationships/customXml" Target="../ink/ink497.xml"/><Relationship Id="rId120" Type="http://schemas.openxmlformats.org/officeDocument/2006/relationships/image" Target="../media/image501.png"/><Relationship Id="rId141" Type="http://schemas.openxmlformats.org/officeDocument/2006/relationships/customXml" Target="../ink/ink521.xml"/><Relationship Id="rId7" Type="http://schemas.openxmlformats.org/officeDocument/2006/relationships/customXml" Target="../ink/ink451.xml"/><Relationship Id="rId162" Type="http://schemas.openxmlformats.org/officeDocument/2006/relationships/image" Target="../media/image521.png"/><Relationship Id="rId183" Type="http://schemas.openxmlformats.org/officeDocument/2006/relationships/customXml" Target="../ink/ink542.xml"/><Relationship Id="rId218" Type="http://schemas.openxmlformats.org/officeDocument/2006/relationships/image" Target="../media/image549.png"/><Relationship Id="rId239" Type="http://schemas.openxmlformats.org/officeDocument/2006/relationships/customXml" Target="../ink/ink570.xml"/><Relationship Id="rId250" Type="http://schemas.openxmlformats.org/officeDocument/2006/relationships/image" Target="../media/image565.png"/><Relationship Id="rId271" Type="http://schemas.openxmlformats.org/officeDocument/2006/relationships/customXml" Target="../ink/ink586.xml"/><Relationship Id="rId292" Type="http://schemas.openxmlformats.org/officeDocument/2006/relationships/image" Target="../media/image586.png"/><Relationship Id="rId24" Type="http://schemas.openxmlformats.org/officeDocument/2006/relationships/image" Target="../media/image457.png"/><Relationship Id="rId45" Type="http://schemas.openxmlformats.org/officeDocument/2006/relationships/customXml" Target="../ink/ink470.xml"/><Relationship Id="rId66" Type="http://schemas.openxmlformats.org/officeDocument/2006/relationships/customXml" Target="../ink/ink481.xml"/><Relationship Id="rId87" Type="http://schemas.openxmlformats.org/officeDocument/2006/relationships/customXml" Target="../ink/ink492.xml"/><Relationship Id="rId110" Type="http://schemas.openxmlformats.org/officeDocument/2006/relationships/image" Target="../media/image496.png"/><Relationship Id="rId131" Type="http://schemas.openxmlformats.org/officeDocument/2006/relationships/customXml" Target="../ink/ink516.xml"/><Relationship Id="rId152" Type="http://schemas.openxmlformats.org/officeDocument/2006/relationships/image" Target="../media/image516.png"/><Relationship Id="rId173" Type="http://schemas.openxmlformats.org/officeDocument/2006/relationships/customXml" Target="../ink/ink537.xml"/><Relationship Id="rId194" Type="http://schemas.openxmlformats.org/officeDocument/2006/relationships/image" Target="../media/image537.png"/><Relationship Id="rId208" Type="http://schemas.openxmlformats.org/officeDocument/2006/relationships/image" Target="../media/image544.png"/><Relationship Id="rId229" Type="http://schemas.openxmlformats.org/officeDocument/2006/relationships/customXml" Target="../ink/ink565.xml"/><Relationship Id="rId240" Type="http://schemas.openxmlformats.org/officeDocument/2006/relationships/image" Target="../media/image560.png"/><Relationship Id="rId261" Type="http://schemas.openxmlformats.org/officeDocument/2006/relationships/customXml" Target="../ink/ink581.xml"/><Relationship Id="rId14" Type="http://schemas.openxmlformats.org/officeDocument/2006/relationships/image" Target="../media/image452.png"/><Relationship Id="rId35" Type="http://schemas.openxmlformats.org/officeDocument/2006/relationships/customXml" Target="../ink/ink465.xml"/><Relationship Id="rId56" Type="http://schemas.openxmlformats.org/officeDocument/2006/relationships/image" Target="../media/image472.png"/><Relationship Id="rId77" Type="http://schemas.openxmlformats.org/officeDocument/2006/relationships/image" Target="../media/image482.png"/><Relationship Id="rId100" Type="http://schemas.openxmlformats.org/officeDocument/2006/relationships/image" Target="../media/image492.png"/><Relationship Id="rId282" Type="http://schemas.openxmlformats.org/officeDocument/2006/relationships/image" Target="../media/image581.png"/><Relationship Id="rId8" Type="http://schemas.openxmlformats.org/officeDocument/2006/relationships/image" Target="../media/image449.png"/><Relationship Id="rId98" Type="http://schemas.openxmlformats.org/officeDocument/2006/relationships/image" Target="../media/image491.png"/><Relationship Id="rId121" Type="http://schemas.openxmlformats.org/officeDocument/2006/relationships/customXml" Target="../ink/ink510.xml"/><Relationship Id="rId142" Type="http://schemas.openxmlformats.org/officeDocument/2006/relationships/image" Target="../media/image511.png"/><Relationship Id="rId163" Type="http://schemas.openxmlformats.org/officeDocument/2006/relationships/customXml" Target="../ink/ink532.xml"/><Relationship Id="rId184" Type="http://schemas.openxmlformats.org/officeDocument/2006/relationships/image" Target="../media/image532.png"/><Relationship Id="rId219" Type="http://schemas.openxmlformats.org/officeDocument/2006/relationships/customXml" Target="../ink/ink560.xml"/><Relationship Id="rId230" Type="http://schemas.openxmlformats.org/officeDocument/2006/relationships/image" Target="../media/image555.png"/><Relationship Id="rId251" Type="http://schemas.openxmlformats.org/officeDocument/2006/relationships/customXml" Target="../ink/ink576.xml"/><Relationship Id="rId25" Type="http://schemas.openxmlformats.org/officeDocument/2006/relationships/customXml" Target="../ink/ink460.xml"/><Relationship Id="rId46" Type="http://schemas.openxmlformats.org/officeDocument/2006/relationships/image" Target="../media/image467.png"/><Relationship Id="rId67" Type="http://schemas.openxmlformats.org/officeDocument/2006/relationships/image" Target="../media/image477.png"/><Relationship Id="rId272" Type="http://schemas.openxmlformats.org/officeDocument/2006/relationships/image" Target="../media/image576.png"/><Relationship Id="rId293" Type="http://schemas.openxmlformats.org/officeDocument/2006/relationships/customXml" Target="../ink/ink597.xml"/><Relationship Id="rId88" Type="http://schemas.openxmlformats.org/officeDocument/2006/relationships/image" Target="../media/image487.png"/><Relationship Id="rId111" Type="http://schemas.openxmlformats.org/officeDocument/2006/relationships/customXml" Target="../ink/ink505.xml"/><Relationship Id="rId132" Type="http://schemas.openxmlformats.org/officeDocument/2006/relationships/image" Target="../media/image506.png"/><Relationship Id="rId153" Type="http://schemas.openxmlformats.org/officeDocument/2006/relationships/customXml" Target="../ink/ink527.xml"/><Relationship Id="rId174" Type="http://schemas.openxmlformats.org/officeDocument/2006/relationships/image" Target="../media/image527.png"/><Relationship Id="rId195" Type="http://schemas.openxmlformats.org/officeDocument/2006/relationships/customXml" Target="../ink/ink548.xml"/><Relationship Id="rId209" Type="http://schemas.openxmlformats.org/officeDocument/2006/relationships/customXml" Target="../ink/ink555.xml"/><Relationship Id="rId220" Type="http://schemas.openxmlformats.org/officeDocument/2006/relationships/image" Target="../media/image550.png"/><Relationship Id="rId241" Type="http://schemas.openxmlformats.org/officeDocument/2006/relationships/customXml" Target="../ink/ink571.xml"/><Relationship Id="rId15" Type="http://schemas.openxmlformats.org/officeDocument/2006/relationships/customXml" Target="../ink/ink455.xml"/><Relationship Id="rId36" Type="http://schemas.openxmlformats.org/officeDocument/2006/relationships/image" Target="../media/image462.png"/><Relationship Id="rId57" Type="http://schemas.openxmlformats.org/officeDocument/2006/relationships/customXml" Target="../ink/ink476.xml"/><Relationship Id="rId262" Type="http://schemas.openxmlformats.org/officeDocument/2006/relationships/image" Target="../media/image571.png"/><Relationship Id="rId283" Type="http://schemas.openxmlformats.org/officeDocument/2006/relationships/customXml" Target="../ink/ink592.xml"/><Relationship Id="rId78" Type="http://schemas.openxmlformats.org/officeDocument/2006/relationships/customXml" Target="../ink/ink487.xml"/><Relationship Id="rId99" Type="http://schemas.openxmlformats.org/officeDocument/2006/relationships/customXml" Target="../ink/ink498.xml"/><Relationship Id="rId101" Type="http://schemas.openxmlformats.org/officeDocument/2006/relationships/customXml" Target="../ink/ink499.xml"/><Relationship Id="rId122" Type="http://schemas.openxmlformats.org/officeDocument/2006/relationships/image" Target="../media/image502.png"/><Relationship Id="rId143" Type="http://schemas.openxmlformats.org/officeDocument/2006/relationships/customXml" Target="../ink/ink522.xml"/><Relationship Id="rId164" Type="http://schemas.openxmlformats.org/officeDocument/2006/relationships/image" Target="../media/image522.png"/><Relationship Id="rId185" Type="http://schemas.openxmlformats.org/officeDocument/2006/relationships/customXml" Target="../ink/ink543.xml"/><Relationship Id="rId9" Type="http://schemas.openxmlformats.org/officeDocument/2006/relationships/customXml" Target="../ink/ink452.xml"/><Relationship Id="rId210" Type="http://schemas.openxmlformats.org/officeDocument/2006/relationships/image" Target="../media/image545.png"/><Relationship Id="rId26" Type="http://schemas.openxmlformats.org/officeDocument/2006/relationships/image" Target="../media/image458.png"/><Relationship Id="rId231" Type="http://schemas.openxmlformats.org/officeDocument/2006/relationships/customXml" Target="../ink/ink566.xml"/><Relationship Id="rId252" Type="http://schemas.openxmlformats.org/officeDocument/2006/relationships/image" Target="../media/image566.png"/><Relationship Id="rId273" Type="http://schemas.openxmlformats.org/officeDocument/2006/relationships/customXml" Target="../ink/ink587.xml"/><Relationship Id="rId294" Type="http://schemas.openxmlformats.org/officeDocument/2006/relationships/image" Target="../media/image587.png"/><Relationship Id="rId47" Type="http://schemas.openxmlformats.org/officeDocument/2006/relationships/customXml" Target="../ink/ink471.xml"/><Relationship Id="rId68" Type="http://schemas.openxmlformats.org/officeDocument/2006/relationships/customXml" Target="../ink/ink482.xml"/><Relationship Id="rId89" Type="http://schemas.openxmlformats.org/officeDocument/2006/relationships/customXml" Target="../ink/ink493.xml"/><Relationship Id="rId112" Type="http://schemas.openxmlformats.org/officeDocument/2006/relationships/image" Target="../media/image497.png"/><Relationship Id="rId133" Type="http://schemas.openxmlformats.org/officeDocument/2006/relationships/customXml" Target="../ink/ink517.xml"/><Relationship Id="rId154" Type="http://schemas.openxmlformats.org/officeDocument/2006/relationships/image" Target="../media/image517.png"/><Relationship Id="rId175" Type="http://schemas.openxmlformats.org/officeDocument/2006/relationships/customXml" Target="../ink/ink538.xml"/><Relationship Id="rId196" Type="http://schemas.openxmlformats.org/officeDocument/2006/relationships/image" Target="../media/image538.png"/><Relationship Id="rId200" Type="http://schemas.openxmlformats.org/officeDocument/2006/relationships/image" Target="../media/image540.png"/><Relationship Id="rId16" Type="http://schemas.openxmlformats.org/officeDocument/2006/relationships/image" Target="../media/image453.png"/><Relationship Id="rId221" Type="http://schemas.openxmlformats.org/officeDocument/2006/relationships/customXml" Target="../ink/ink561.xml"/><Relationship Id="rId242" Type="http://schemas.openxmlformats.org/officeDocument/2006/relationships/image" Target="../media/image561.png"/><Relationship Id="rId263" Type="http://schemas.openxmlformats.org/officeDocument/2006/relationships/customXml" Target="../ink/ink582.xml"/><Relationship Id="rId284" Type="http://schemas.openxmlformats.org/officeDocument/2006/relationships/image" Target="../media/image582.png"/><Relationship Id="rId37" Type="http://schemas.openxmlformats.org/officeDocument/2006/relationships/customXml" Target="../ink/ink466.xml"/><Relationship Id="rId58" Type="http://schemas.openxmlformats.org/officeDocument/2006/relationships/image" Target="../media/image473.png"/><Relationship Id="rId79" Type="http://schemas.openxmlformats.org/officeDocument/2006/relationships/image" Target="../media/image483.png"/><Relationship Id="rId102" Type="http://schemas.openxmlformats.org/officeDocument/2006/relationships/image" Target="../media/image493.png"/><Relationship Id="rId123" Type="http://schemas.openxmlformats.org/officeDocument/2006/relationships/customXml" Target="../ink/ink511.xml"/><Relationship Id="rId144" Type="http://schemas.openxmlformats.org/officeDocument/2006/relationships/image" Target="../media/image512.png"/><Relationship Id="rId90" Type="http://schemas.openxmlformats.org/officeDocument/2006/relationships/image" Target="../media/image488.png"/><Relationship Id="rId165" Type="http://schemas.openxmlformats.org/officeDocument/2006/relationships/customXml" Target="../ink/ink533.xml"/><Relationship Id="rId186" Type="http://schemas.openxmlformats.org/officeDocument/2006/relationships/image" Target="../media/image533.png"/><Relationship Id="rId211" Type="http://schemas.openxmlformats.org/officeDocument/2006/relationships/customXml" Target="../ink/ink556.xml"/><Relationship Id="rId232" Type="http://schemas.openxmlformats.org/officeDocument/2006/relationships/image" Target="../media/image556.png"/><Relationship Id="rId253" Type="http://schemas.openxmlformats.org/officeDocument/2006/relationships/customXml" Target="../ink/ink577.xml"/><Relationship Id="rId274" Type="http://schemas.openxmlformats.org/officeDocument/2006/relationships/image" Target="../media/image577.png"/><Relationship Id="rId295" Type="http://schemas.openxmlformats.org/officeDocument/2006/relationships/customXml" Target="../ink/ink598.xml"/><Relationship Id="rId27" Type="http://schemas.openxmlformats.org/officeDocument/2006/relationships/customXml" Target="../ink/ink461.xml"/><Relationship Id="rId48" Type="http://schemas.openxmlformats.org/officeDocument/2006/relationships/image" Target="../media/image468.png"/><Relationship Id="rId69" Type="http://schemas.openxmlformats.org/officeDocument/2006/relationships/image" Target="../media/image478.png"/><Relationship Id="rId113" Type="http://schemas.openxmlformats.org/officeDocument/2006/relationships/customXml" Target="../ink/ink506.xml"/><Relationship Id="rId134" Type="http://schemas.openxmlformats.org/officeDocument/2006/relationships/image" Target="../media/image507.png"/><Relationship Id="rId80" Type="http://schemas.openxmlformats.org/officeDocument/2006/relationships/customXml" Target="../ink/ink488.xml"/><Relationship Id="rId155" Type="http://schemas.openxmlformats.org/officeDocument/2006/relationships/customXml" Target="../ink/ink528.xml"/><Relationship Id="rId176" Type="http://schemas.openxmlformats.org/officeDocument/2006/relationships/image" Target="../media/image528.png"/><Relationship Id="rId197" Type="http://schemas.openxmlformats.org/officeDocument/2006/relationships/customXml" Target="../ink/ink549.xml"/><Relationship Id="rId201" Type="http://schemas.openxmlformats.org/officeDocument/2006/relationships/customXml" Target="../ink/ink551.xml"/><Relationship Id="rId222" Type="http://schemas.openxmlformats.org/officeDocument/2006/relationships/image" Target="../media/image551.png"/><Relationship Id="rId243" Type="http://schemas.openxmlformats.org/officeDocument/2006/relationships/customXml" Target="../ink/ink572.xml"/><Relationship Id="rId264" Type="http://schemas.openxmlformats.org/officeDocument/2006/relationships/image" Target="../media/image572.png"/><Relationship Id="rId285" Type="http://schemas.openxmlformats.org/officeDocument/2006/relationships/customXml" Target="../ink/ink593.xml"/><Relationship Id="rId17" Type="http://schemas.openxmlformats.org/officeDocument/2006/relationships/customXml" Target="../ink/ink456.xml"/><Relationship Id="rId38" Type="http://schemas.openxmlformats.org/officeDocument/2006/relationships/image" Target="../media/image463.png"/><Relationship Id="rId59" Type="http://schemas.openxmlformats.org/officeDocument/2006/relationships/customXml" Target="../ink/ink477.xml"/><Relationship Id="rId103" Type="http://schemas.openxmlformats.org/officeDocument/2006/relationships/customXml" Target="../ink/ink500.xml"/><Relationship Id="rId124" Type="http://schemas.openxmlformats.org/officeDocument/2006/relationships/image" Target="../media/image503.png"/><Relationship Id="rId70" Type="http://schemas.openxmlformats.org/officeDocument/2006/relationships/customXml" Target="../ink/ink483.xml"/><Relationship Id="rId91" Type="http://schemas.openxmlformats.org/officeDocument/2006/relationships/customXml" Target="../ink/ink494.xml"/><Relationship Id="rId145" Type="http://schemas.openxmlformats.org/officeDocument/2006/relationships/customXml" Target="../ink/ink523.xml"/><Relationship Id="rId166" Type="http://schemas.openxmlformats.org/officeDocument/2006/relationships/image" Target="../media/image523.png"/><Relationship Id="rId187" Type="http://schemas.openxmlformats.org/officeDocument/2006/relationships/customXml" Target="../ink/ink5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46.png"/><Relationship Id="rId233" Type="http://schemas.openxmlformats.org/officeDocument/2006/relationships/customXml" Target="../ink/ink567.xml"/><Relationship Id="rId254" Type="http://schemas.openxmlformats.org/officeDocument/2006/relationships/image" Target="../media/image567.png"/><Relationship Id="rId28" Type="http://schemas.openxmlformats.org/officeDocument/2006/relationships/image" Target="../media/image459.png"/><Relationship Id="rId49" Type="http://schemas.openxmlformats.org/officeDocument/2006/relationships/customXml" Target="../ink/ink472.xml"/><Relationship Id="rId114" Type="http://schemas.openxmlformats.org/officeDocument/2006/relationships/image" Target="../media/image498.png"/><Relationship Id="rId275" Type="http://schemas.openxmlformats.org/officeDocument/2006/relationships/customXml" Target="../ink/ink588.xml"/><Relationship Id="rId296" Type="http://schemas.openxmlformats.org/officeDocument/2006/relationships/image" Target="../media/image588.png"/><Relationship Id="rId300" Type="http://schemas.openxmlformats.org/officeDocument/2006/relationships/image" Target="../media/image590.png"/><Relationship Id="rId60" Type="http://schemas.openxmlformats.org/officeDocument/2006/relationships/image" Target="../media/image474.png"/><Relationship Id="rId81" Type="http://schemas.openxmlformats.org/officeDocument/2006/relationships/customXml" Target="../ink/ink489.xml"/><Relationship Id="rId135" Type="http://schemas.openxmlformats.org/officeDocument/2006/relationships/customXml" Target="../ink/ink518.xml"/><Relationship Id="rId156" Type="http://schemas.openxmlformats.org/officeDocument/2006/relationships/image" Target="../media/image518.png"/><Relationship Id="rId177" Type="http://schemas.openxmlformats.org/officeDocument/2006/relationships/customXml" Target="../ink/ink539.xml"/><Relationship Id="rId198" Type="http://schemas.openxmlformats.org/officeDocument/2006/relationships/image" Target="../media/image539.png"/><Relationship Id="rId202" Type="http://schemas.openxmlformats.org/officeDocument/2006/relationships/image" Target="../media/image541.png"/><Relationship Id="rId223" Type="http://schemas.openxmlformats.org/officeDocument/2006/relationships/customXml" Target="../ink/ink562.xml"/><Relationship Id="rId244" Type="http://schemas.openxmlformats.org/officeDocument/2006/relationships/image" Target="../media/image562.png"/><Relationship Id="rId18" Type="http://schemas.openxmlformats.org/officeDocument/2006/relationships/image" Target="../media/image454.png"/><Relationship Id="rId39" Type="http://schemas.openxmlformats.org/officeDocument/2006/relationships/customXml" Target="../ink/ink467.xml"/><Relationship Id="rId265" Type="http://schemas.openxmlformats.org/officeDocument/2006/relationships/customXml" Target="../ink/ink583.xml"/><Relationship Id="rId286" Type="http://schemas.openxmlformats.org/officeDocument/2006/relationships/image" Target="../media/image583.png"/><Relationship Id="rId50" Type="http://schemas.openxmlformats.org/officeDocument/2006/relationships/image" Target="../media/image469.png"/><Relationship Id="rId104" Type="http://schemas.openxmlformats.org/officeDocument/2006/relationships/customXml" Target="../ink/ink501.xml"/><Relationship Id="rId125" Type="http://schemas.openxmlformats.org/officeDocument/2006/relationships/customXml" Target="../ink/ink512.xml"/><Relationship Id="rId146" Type="http://schemas.openxmlformats.org/officeDocument/2006/relationships/image" Target="../media/image513.png"/><Relationship Id="rId167" Type="http://schemas.openxmlformats.org/officeDocument/2006/relationships/customXml" Target="../ink/ink534.xml"/><Relationship Id="rId188" Type="http://schemas.openxmlformats.org/officeDocument/2006/relationships/image" Target="../media/image534.png"/><Relationship Id="rId71" Type="http://schemas.openxmlformats.org/officeDocument/2006/relationships/image" Target="../media/image479.png"/><Relationship Id="rId92" Type="http://schemas.openxmlformats.org/officeDocument/2006/relationships/image" Target="../media/image438.png"/><Relationship Id="rId213" Type="http://schemas.openxmlformats.org/officeDocument/2006/relationships/customXml" Target="../ink/ink557.xml"/><Relationship Id="rId234" Type="http://schemas.openxmlformats.org/officeDocument/2006/relationships/image" Target="../media/image557.png"/><Relationship Id="rId2" Type="http://schemas.openxmlformats.org/officeDocument/2006/relationships/image" Target="../media/image446.png"/><Relationship Id="rId29" Type="http://schemas.openxmlformats.org/officeDocument/2006/relationships/customXml" Target="../ink/ink462.xml"/><Relationship Id="rId255" Type="http://schemas.openxmlformats.org/officeDocument/2006/relationships/customXml" Target="../ink/ink578.xml"/><Relationship Id="rId276" Type="http://schemas.openxmlformats.org/officeDocument/2006/relationships/image" Target="../media/image578.png"/><Relationship Id="rId297" Type="http://schemas.openxmlformats.org/officeDocument/2006/relationships/customXml" Target="../ink/ink599.xml"/><Relationship Id="rId40" Type="http://schemas.openxmlformats.org/officeDocument/2006/relationships/image" Target="../media/image464.png"/><Relationship Id="rId115" Type="http://schemas.openxmlformats.org/officeDocument/2006/relationships/customXml" Target="../ink/ink507.xml"/><Relationship Id="rId136" Type="http://schemas.openxmlformats.org/officeDocument/2006/relationships/image" Target="../media/image508.png"/><Relationship Id="rId157" Type="http://schemas.openxmlformats.org/officeDocument/2006/relationships/customXml" Target="../ink/ink529.xml"/><Relationship Id="rId178" Type="http://schemas.openxmlformats.org/officeDocument/2006/relationships/image" Target="../media/image529.png"/><Relationship Id="rId301" Type="http://schemas.openxmlformats.org/officeDocument/2006/relationships/customXml" Target="../ink/ink601.xml"/><Relationship Id="rId61" Type="http://schemas.openxmlformats.org/officeDocument/2006/relationships/customXml" Target="../ink/ink478.xml"/><Relationship Id="rId82" Type="http://schemas.openxmlformats.org/officeDocument/2006/relationships/image" Target="../media/image484.png"/><Relationship Id="rId199" Type="http://schemas.openxmlformats.org/officeDocument/2006/relationships/customXml" Target="../ink/ink550.xml"/><Relationship Id="rId203" Type="http://schemas.openxmlformats.org/officeDocument/2006/relationships/customXml" Target="../ink/ink552.xml"/><Relationship Id="rId19" Type="http://schemas.openxmlformats.org/officeDocument/2006/relationships/customXml" Target="../ink/ink457.xml"/><Relationship Id="rId224" Type="http://schemas.openxmlformats.org/officeDocument/2006/relationships/image" Target="../media/image552.png"/><Relationship Id="rId245" Type="http://schemas.openxmlformats.org/officeDocument/2006/relationships/customXml" Target="../ink/ink573.xml"/><Relationship Id="rId266" Type="http://schemas.openxmlformats.org/officeDocument/2006/relationships/image" Target="../media/image573.png"/><Relationship Id="rId287" Type="http://schemas.openxmlformats.org/officeDocument/2006/relationships/customXml" Target="../ink/ink594.xml"/><Relationship Id="rId30" Type="http://schemas.openxmlformats.org/officeDocument/2006/relationships/image" Target="../media/image460.png"/><Relationship Id="rId105" Type="http://schemas.openxmlformats.org/officeDocument/2006/relationships/image" Target="../media/image494.png"/><Relationship Id="rId126" Type="http://schemas.openxmlformats.org/officeDocument/2006/relationships/customXml" Target="../ink/ink513.xml"/><Relationship Id="rId147" Type="http://schemas.openxmlformats.org/officeDocument/2006/relationships/customXml" Target="../ink/ink524.xml"/><Relationship Id="rId168" Type="http://schemas.openxmlformats.org/officeDocument/2006/relationships/image" Target="../media/image524.png"/><Relationship Id="rId51" Type="http://schemas.openxmlformats.org/officeDocument/2006/relationships/customXml" Target="../ink/ink473.xml"/><Relationship Id="rId72" Type="http://schemas.openxmlformats.org/officeDocument/2006/relationships/customXml" Target="../ink/ink484.xml"/><Relationship Id="rId93" Type="http://schemas.openxmlformats.org/officeDocument/2006/relationships/customXml" Target="../ink/ink495.xml"/><Relationship Id="rId189" Type="http://schemas.openxmlformats.org/officeDocument/2006/relationships/customXml" Target="../ink/ink545.xml"/><Relationship Id="rId3" Type="http://schemas.openxmlformats.org/officeDocument/2006/relationships/customXml" Target="../ink/ink449.xml"/><Relationship Id="rId214" Type="http://schemas.openxmlformats.org/officeDocument/2006/relationships/image" Target="../media/image547.png"/><Relationship Id="rId235" Type="http://schemas.openxmlformats.org/officeDocument/2006/relationships/customXml" Target="../ink/ink568.xml"/><Relationship Id="rId256" Type="http://schemas.openxmlformats.org/officeDocument/2006/relationships/image" Target="../media/image568.png"/><Relationship Id="rId277" Type="http://schemas.openxmlformats.org/officeDocument/2006/relationships/customXml" Target="../ink/ink589.xml"/><Relationship Id="rId298" Type="http://schemas.openxmlformats.org/officeDocument/2006/relationships/image" Target="../media/image589.png"/><Relationship Id="rId116" Type="http://schemas.openxmlformats.org/officeDocument/2006/relationships/image" Target="../media/image499.png"/><Relationship Id="rId137" Type="http://schemas.openxmlformats.org/officeDocument/2006/relationships/customXml" Target="../ink/ink519.xml"/><Relationship Id="rId158" Type="http://schemas.openxmlformats.org/officeDocument/2006/relationships/image" Target="../media/image519.png"/><Relationship Id="rId302" Type="http://schemas.openxmlformats.org/officeDocument/2006/relationships/image" Target="../media/image591.png"/><Relationship Id="rId20" Type="http://schemas.openxmlformats.org/officeDocument/2006/relationships/image" Target="../media/image455.png"/><Relationship Id="rId41" Type="http://schemas.openxmlformats.org/officeDocument/2006/relationships/customXml" Target="../ink/ink468.xml"/><Relationship Id="rId62" Type="http://schemas.openxmlformats.org/officeDocument/2006/relationships/customXml" Target="../ink/ink479.xml"/><Relationship Id="rId83" Type="http://schemas.openxmlformats.org/officeDocument/2006/relationships/customXml" Target="../ink/ink490.xml"/><Relationship Id="rId179" Type="http://schemas.openxmlformats.org/officeDocument/2006/relationships/customXml" Target="../ink/ink540.xml"/><Relationship Id="rId190" Type="http://schemas.openxmlformats.org/officeDocument/2006/relationships/image" Target="../media/image535.png"/><Relationship Id="rId204" Type="http://schemas.openxmlformats.org/officeDocument/2006/relationships/image" Target="../media/image542.png"/><Relationship Id="rId225" Type="http://schemas.openxmlformats.org/officeDocument/2006/relationships/customXml" Target="../ink/ink563.xml"/><Relationship Id="rId246" Type="http://schemas.openxmlformats.org/officeDocument/2006/relationships/image" Target="../media/image563.png"/><Relationship Id="rId267" Type="http://schemas.openxmlformats.org/officeDocument/2006/relationships/customXml" Target="../ink/ink584.xml"/><Relationship Id="rId288" Type="http://schemas.openxmlformats.org/officeDocument/2006/relationships/image" Target="../media/image584.png"/><Relationship Id="rId106" Type="http://schemas.openxmlformats.org/officeDocument/2006/relationships/customXml" Target="../ink/ink502.xml"/><Relationship Id="rId127" Type="http://schemas.openxmlformats.org/officeDocument/2006/relationships/customXml" Target="../ink/ink514.xml"/><Relationship Id="rId10" Type="http://schemas.openxmlformats.org/officeDocument/2006/relationships/image" Target="../media/image450.png"/><Relationship Id="rId31" Type="http://schemas.openxmlformats.org/officeDocument/2006/relationships/customXml" Target="../ink/ink463.xml"/><Relationship Id="rId52" Type="http://schemas.openxmlformats.org/officeDocument/2006/relationships/image" Target="../media/image470.png"/><Relationship Id="rId73" Type="http://schemas.openxmlformats.org/officeDocument/2006/relationships/image" Target="../media/image480.png"/><Relationship Id="rId94" Type="http://schemas.openxmlformats.org/officeDocument/2006/relationships/image" Target="../media/image489.png"/><Relationship Id="rId148" Type="http://schemas.openxmlformats.org/officeDocument/2006/relationships/image" Target="../media/image514.png"/><Relationship Id="rId169" Type="http://schemas.openxmlformats.org/officeDocument/2006/relationships/customXml" Target="../ink/ink535.xml"/><Relationship Id="rId4" Type="http://schemas.openxmlformats.org/officeDocument/2006/relationships/image" Target="../media/image447.png"/><Relationship Id="rId180" Type="http://schemas.openxmlformats.org/officeDocument/2006/relationships/image" Target="../media/image530.png"/><Relationship Id="rId215" Type="http://schemas.openxmlformats.org/officeDocument/2006/relationships/customXml" Target="../ink/ink558.xml"/><Relationship Id="rId236" Type="http://schemas.openxmlformats.org/officeDocument/2006/relationships/image" Target="../media/image558.png"/><Relationship Id="rId257" Type="http://schemas.openxmlformats.org/officeDocument/2006/relationships/customXml" Target="../ink/ink579.xml"/><Relationship Id="rId278" Type="http://schemas.openxmlformats.org/officeDocument/2006/relationships/image" Target="../media/image579.png"/><Relationship Id="rId303" Type="http://schemas.openxmlformats.org/officeDocument/2006/relationships/customXml" Target="../ink/ink602.xml"/><Relationship Id="rId42" Type="http://schemas.openxmlformats.org/officeDocument/2006/relationships/image" Target="../media/image465.png"/><Relationship Id="rId84" Type="http://schemas.openxmlformats.org/officeDocument/2006/relationships/image" Target="../media/image485.png"/><Relationship Id="rId138" Type="http://schemas.openxmlformats.org/officeDocument/2006/relationships/image" Target="../media/image509.png"/><Relationship Id="rId191" Type="http://schemas.openxmlformats.org/officeDocument/2006/relationships/customXml" Target="../ink/ink546.xml"/><Relationship Id="rId205" Type="http://schemas.openxmlformats.org/officeDocument/2006/relationships/customXml" Target="../ink/ink553.xml"/><Relationship Id="rId247" Type="http://schemas.openxmlformats.org/officeDocument/2006/relationships/customXml" Target="../ink/ink574.xml"/><Relationship Id="rId107" Type="http://schemas.openxmlformats.org/officeDocument/2006/relationships/customXml" Target="../ink/ink503.xml"/><Relationship Id="rId289" Type="http://schemas.openxmlformats.org/officeDocument/2006/relationships/customXml" Target="../ink/ink595.xml"/><Relationship Id="rId11" Type="http://schemas.openxmlformats.org/officeDocument/2006/relationships/customXml" Target="../ink/ink453.xml"/><Relationship Id="rId53" Type="http://schemas.openxmlformats.org/officeDocument/2006/relationships/customXml" Target="../ink/ink474.xml"/><Relationship Id="rId149" Type="http://schemas.openxmlformats.org/officeDocument/2006/relationships/customXml" Target="../ink/ink525.xml"/><Relationship Id="rId95" Type="http://schemas.openxmlformats.org/officeDocument/2006/relationships/customXml" Target="../ink/ink496.xml"/><Relationship Id="rId160" Type="http://schemas.openxmlformats.org/officeDocument/2006/relationships/image" Target="../media/image520.png"/><Relationship Id="rId216" Type="http://schemas.openxmlformats.org/officeDocument/2006/relationships/image" Target="../media/image548.png"/><Relationship Id="rId258" Type="http://schemas.openxmlformats.org/officeDocument/2006/relationships/image" Target="../media/image569.png"/><Relationship Id="rId22" Type="http://schemas.openxmlformats.org/officeDocument/2006/relationships/image" Target="../media/image456.png"/><Relationship Id="rId64" Type="http://schemas.openxmlformats.org/officeDocument/2006/relationships/customXml" Target="../ink/ink480.xml"/><Relationship Id="rId118" Type="http://schemas.openxmlformats.org/officeDocument/2006/relationships/image" Target="../media/image500.png"/><Relationship Id="rId171" Type="http://schemas.openxmlformats.org/officeDocument/2006/relationships/customXml" Target="../ink/ink536.xml"/><Relationship Id="rId227" Type="http://schemas.openxmlformats.org/officeDocument/2006/relationships/customXml" Target="../ink/ink564.xml"/><Relationship Id="rId269" Type="http://schemas.openxmlformats.org/officeDocument/2006/relationships/customXml" Target="../ink/ink585.xml"/><Relationship Id="rId33" Type="http://schemas.openxmlformats.org/officeDocument/2006/relationships/customXml" Target="../ink/ink464.xml"/><Relationship Id="rId129" Type="http://schemas.openxmlformats.org/officeDocument/2006/relationships/customXml" Target="../ink/ink515.xml"/><Relationship Id="rId280" Type="http://schemas.openxmlformats.org/officeDocument/2006/relationships/image" Target="../media/image580.png"/><Relationship Id="rId75" Type="http://schemas.openxmlformats.org/officeDocument/2006/relationships/image" Target="../media/image481.png"/><Relationship Id="rId140" Type="http://schemas.openxmlformats.org/officeDocument/2006/relationships/image" Target="../media/image510.png"/><Relationship Id="rId182" Type="http://schemas.openxmlformats.org/officeDocument/2006/relationships/image" Target="../media/image531.png"/><Relationship Id="rId6" Type="http://schemas.openxmlformats.org/officeDocument/2006/relationships/image" Target="../media/image448.png"/><Relationship Id="rId238" Type="http://schemas.openxmlformats.org/officeDocument/2006/relationships/image" Target="../media/image5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9.png"/><Relationship Id="rId21" Type="http://schemas.openxmlformats.org/officeDocument/2006/relationships/customXml" Target="../ink/ink613.xml"/><Relationship Id="rId42" Type="http://schemas.openxmlformats.org/officeDocument/2006/relationships/image" Target="../media/image613.png"/><Relationship Id="rId63" Type="http://schemas.openxmlformats.org/officeDocument/2006/relationships/customXml" Target="../ink/ink634.xml"/><Relationship Id="rId84" Type="http://schemas.openxmlformats.org/officeDocument/2006/relationships/image" Target="../media/image633.png"/><Relationship Id="rId138" Type="http://schemas.openxmlformats.org/officeDocument/2006/relationships/customXml" Target="../ink/ink672.xml"/><Relationship Id="rId159" Type="http://schemas.openxmlformats.org/officeDocument/2006/relationships/image" Target="../media/image670.png"/><Relationship Id="rId170" Type="http://schemas.openxmlformats.org/officeDocument/2006/relationships/customXml" Target="../ink/ink688.xml"/><Relationship Id="rId191" Type="http://schemas.openxmlformats.org/officeDocument/2006/relationships/image" Target="../media/image686.png"/><Relationship Id="rId107" Type="http://schemas.openxmlformats.org/officeDocument/2006/relationships/customXml" Target="../ink/ink656.xml"/><Relationship Id="rId11" Type="http://schemas.openxmlformats.org/officeDocument/2006/relationships/customXml" Target="../ink/ink608.xml"/><Relationship Id="rId32" Type="http://schemas.openxmlformats.org/officeDocument/2006/relationships/image" Target="../media/image608.png"/><Relationship Id="rId53" Type="http://schemas.openxmlformats.org/officeDocument/2006/relationships/customXml" Target="../ink/ink629.xml"/><Relationship Id="rId74" Type="http://schemas.openxmlformats.org/officeDocument/2006/relationships/image" Target="../media/image629.png"/><Relationship Id="rId128" Type="http://schemas.openxmlformats.org/officeDocument/2006/relationships/customXml" Target="../ink/ink667.xml"/><Relationship Id="rId149" Type="http://schemas.openxmlformats.org/officeDocument/2006/relationships/image" Target="../media/image665.png"/><Relationship Id="rId5" Type="http://schemas.openxmlformats.org/officeDocument/2006/relationships/customXml" Target="../ink/ink605.xml"/><Relationship Id="rId95" Type="http://schemas.openxmlformats.org/officeDocument/2006/relationships/customXml" Target="../ink/ink650.xml"/><Relationship Id="rId160" Type="http://schemas.openxmlformats.org/officeDocument/2006/relationships/customXml" Target="../ink/ink683.xml"/><Relationship Id="rId181" Type="http://schemas.openxmlformats.org/officeDocument/2006/relationships/image" Target="../media/image681.png"/><Relationship Id="rId22" Type="http://schemas.openxmlformats.org/officeDocument/2006/relationships/image" Target="../media/image603.png"/><Relationship Id="rId43" Type="http://schemas.openxmlformats.org/officeDocument/2006/relationships/customXml" Target="../ink/ink624.xml"/><Relationship Id="rId64" Type="http://schemas.openxmlformats.org/officeDocument/2006/relationships/image" Target="../media/image624.png"/><Relationship Id="rId118" Type="http://schemas.openxmlformats.org/officeDocument/2006/relationships/customXml" Target="../ink/ink662.xml"/><Relationship Id="rId139" Type="http://schemas.openxmlformats.org/officeDocument/2006/relationships/image" Target="../media/image660.png"/><Relationship Id="rId85" Type="http://schemas.openxmlformats.org/officeDocument/2006/relationships/customXml" Target="../ink/ink645.xml"/><Relationship Id="rId150" Type="http://schemas.openxmlformats.org/officeDocument/2006/relationships/customXml" Target="../ink/ink678.xml"/><Relationship Id="rId171" Type="http://schemas.openxmlformats.org/officeDocument/2006/relationships/image" Target="../media/image676.png"/><Relationship Id="rId192" Type="http://schemas.openxmlformats.org/officeDocument/2006/relationships/customXml" Target="../ink/ink699.xml"/><Relationship Id="rId12" Type="http://schemas.openxmlformats.org/officeDocument/2006/relationships/image" Target="../media/image598.png"/><Relationship Id="rId33" Type="http://schemas.openxmlformats.org/officeDocument/2006/relationships/customXml" Target="../ink/ink619.xml"/><Relationship Id="rId108" Type="http://schemas.openxmlformats.org/officeDocument/2006/relationships/image" Target="../media/image645.png"/><Relationship Id="rId129" Type="http://schemas.openxmlformats.org/officeDocument/2006/relationships/image" Target="../media/image655.png"/><Relationship Id="rId54" Type="http://schemas.openxmlformats.org/officeDocument/2006/relationships/image" Target="../media/image619.png"/><Relationship Id="rId75" Type="http://schemas.openxmlformats.org/officeDocument/2006/relationships/customXml" Target="../ink/ink640.xml"/><Relationship Id="rId96" Type="http://schemas.openxmlformats.org/officeDocument/2006/relationships/image" Target="../media/image639.png"/><Relationship Id="rId140" Type="http://schemas.openxmlformats.org/officeDocument/2006/relationships/customXml" Target="../ink/ink673.xml"/><Relationship Id="rId161" Type="http://schemas.openxmlformats.org/officeDocument/2006/relationships/image" Target="../media/image671.png"/><Relationship Id="rId182" Type="http://schemas.openxmlformats.org/officeDocument/2006/relationships/customXml" Target="../ink/ink694.xml"/><Relationship Id="rId6" Type="http://schemas.openxmlformats.org/officeDocument/2006/relationships/image" Target="../media/image595.png"/><Relationship Id="rId23" Type="http://schemas.openxmlformats.org/officeDocument/2006/relationships/customXml" Target="../ink/ink614.xml"/><Relationship Id="rId119" Type="http://schemas.openxmlformats.org/officeDocument/2006/relationships/image" Target="../media/image650.png"/><Relationship Id="rId44" Type="http://schemas.openxmlformats.org/officeDocument/2006/relationships/image" Target="../media/image614.png"/><Relationship Id="rId65" Type="http://schemas.openxmlformats.org/officeDocument/2006/relationships/customXml" Target="../ink/ink635.xml"/><Relationship Id="rId86" Type="http://schemas.openxmlformats.org/officeDocument/2006/relationships/image" Target="../media/image634.png"/><Relationship Id="rId130" Type="http://schemas.openxmlformats.org/officeDocument/2006/relationships/customXml" Target="../ink/ink668.xml"/><Relationship Id="rId151" Type="http://schemas.openxmlformats.org/officeDocument/2006/relationships/image" Target="../media/image666.png"/><Relationship Id="rId172" Type="http://schemas.openxmlformats.org/officeDocument/2006/relationships/customXml" Target="../ink/ink689.xml"/><Relationship Id="rId193" Type="http://schemas.openxmlformats.org/officeDocument/2006/relationships/image" Target="../media/image687.png"/><Relationship Id="rId13" Type="http://schemas.openxmlformats.org/officeDocument/2006/relationships/customXml" Target="../ink/ink609.xml"/><Relationship Id="rId109" Type="http://schemas.openxmlformats.org/officeDocument/2006/relationships/customXml" Target="../ink/ink657.xml"/><Relationship Id="rId34" Type="http://schemas.openxmlformats.org/officeDocument/2006/relationships/image" Target="../media/image609.png"/><Relationship Id="rId50" Type="http://schemas.openxmlformats.org/officeDocument/2006/relationships/image" Target="../media/image617.png"/><Relationship Id="rId55" Type="http://schemas.openxmlformats.org/officeDocument/2006/relationships/customXml" Target="../ink/ink630.xml"/><Relationship Id="rId76" Type="http://schemas.openxmlformats.org/officeDocument/2006/relationships/image" Target="../media/image56.png"/><Relationship Id="rId97" Type="http://schemas.openxmlformats.org/officeDocument/2006/relationships/customXml" Target="../ink/ink651.xml"/><Relationship Id="rId104" Type="http://schemas.openxmlformats.org/officeDocument/2006/relationships/image" Target="../media/image643.png"/><Relationship Id="rId120" Type="http://schemas.openxmlformats.org/officeDocument/2006/relationships/customXml" Target="../ink/ink663.xml"/><Relationship Id="rId125" Type="http://schemas.openxmlformats.org/officeDocument/2006/relationships/image" Target="../media/image653.png"/><Relationship Id="rId141" Type="http://schemas.openxmlformats.org/officeDocument/2006/relationships/image" Target="../media/image661.png"/><Relationship Id="rId146" Type="http://schemas.openxmlformats.org/officeDocument/2006/relationships/customXml" Target="../ink/ink676.xml"/><Relationship Id="rId167" Type="http://schemas.openxmlformats.org/officeDocument/2006/relationships/image" Target="../media/image674.png"/><Relationship Id="rId188" Type="http://schemas.openxmlformats.org/officeDocument/2006/relationships/customXml" Target="../ink/ink697.xml"/><Relationship Id="rId7" Type="http://schemas.openxmlformats.org/officeDocument/2006/relationships/customXml" Target="../ink/ink606.xml"/><Relationship Id="rId71" Type="http://schemas.openxmlformats.org/officeDocument/2006/relationships/customXml" Target="../ink/ink638.xml"/><Relationship Id="rId92" Type="http://schemas.openxmlformats.org/officeDocument/2006/relationships/image" Target="../media/image637.png"/><Relationship Id="rId162" Type="http://schemas.openxmlformats.org/officeDocument/2006/relationships/customXml" Target="../ink/ink684.xml"/><Relationship Id="rId183" Type="http://schemas.openxmlformats.org/officeDocument/2006/relationships/image" Target="../media/image682.png"/><Relationship Id="rId2" Type="http://schemas.openxmlformats.org/officeDocument/2006/relationships/image" Target="../media/image593.png"/><Relationship Id="rId29" Type="http://schemas.openxmlformats.org/officeDocument/2006/relationships/customXml" Target="../ink/ink617.xml"/><Relationship Id="rId24" Type="http://schemas.openxmlformats.org/officeDocument/2006/relationships/image" Target="../media/image604.png"/><Relationship Id="rId40" Type="http://schemas.openxmlformats.org/officeDocument/2006/relationships/image" Target="../media/image612.png"/><Relationship Id="rId45" Type="http://schemas.openxmlformats.org/officeDocument/2006/relationships/customXml" Target="../ink/ink625.xml"/><Relationship Id="rId66" Type="http://schemas.openxmlformats.org/officeDocument/2006/relationships/image" Target="../media/image625.png"/><Relationship Id="rId87" Type="http://schemas.openxmlformats.org/officeDocument/2006/relationships/customXml" Target="../ink/ink646.xml"/><Relationship Id="rId110" Type="http://schemas.openxmlformats.org/officeDocument/2006/relationships/image" Target="../media/image646.png"/><Relationship Id="rId115" Type="http://schemas.openxmlformats.org/officeDocument/2006/relationships/image" Target="../media/image648.png"/><Relationship Id="rId131" Type="http://schemas.openxmlformats.org/officeDocument/2006/relationships/image" Target="../media/image656.png"/><Relationship Id="rId136" Type="http://schemas.openxmlformats.org/officeDocument/2006/relationships/customXml" Target="../ink/ink671.xml"/><Relationship Id="rId157" Type="http://schemas.openxmlformats.org/officeDocument/2006/relationships/image" Target="../media/image669.png"/><Relationship Id="rId178" Type="http://schemas.openxmlformats.org/officeDocument/2006/relationships/customXml" Target="../ink/ink692.xml"/><Relationship Id="rId61" Type="http://schemas.openxmlformats.org/officeDocument/2006/relationships/customXml" Target="../ink/ink633.xml"/><Relationship Id="rId82" Type="http://schemas.openxmlformats.org/officeDocument/2006/relationships/image" Target="../media/image632.png"/><Relationship Id="rId152" Type="http://schemas.openxmlformats.org/officeDocument/2006/relationships/customXml" Target="../ink/ink679.xml"/><Relationship Id="rId173" Type="http://schemas.openxmlformats.org/officeDocument/2006/relationships/image" Target="../media/image677.png"/><Relationship Id="rId19" Type="http://schemas.openxmlformats.org/officeDocument/2006/relationships/customXml" Target="../ink/ink612.xml"/><Relationship Id="rId14" Type="http://schemas.openxmlformats.org/officeDocument/2006/relationships/image" Target="../media/image599.png"/><Relationship Id="rId30" Type="http://schemas.openxmlformats.org/officeDocument/2006/relationships/image" Target="../media/image607.png"/><Relationship Id="rId35" Type="http://schemas.openxmlformats.org/officeDocument/2006/relationships/customXml" Target="../ink/ink620.xml"/><Relationship Id="rId56" Type="http://schemas.openxmlformats.org/officeDocument/2006/relationships/image" Target="../media/image620.png"/><Relationship Id="rId77" Type="http://schemas.openxmlformats.org/officeDocument/2006/relationships/customXml" Target="../ink/ink641.xml"/><Relationship Id="rId100" Type="http://schemas.openxmlformats.org/officeDocument/2006/relationships/image" Target="../media/image641.png"/><Relationship Id="rId105" Type="http://schemas.openxmlformats.org/officeDocument/2006/relationships/customXml" Target="../ink/ink655.xml"/><Relationship Id="rId126" Type="http://schemas.openxmlformats.org/officeDocument/2006/relationships/customXml" Target="../ink/ink666.xml"/><Relationship Id="rId147" Type="http://schemas.openxmlformats.org/officeDocument/2006/relationships/image" Target="../media/image664.png"/><Relationship Id="rId168" Type="http://schemas.openxmlformats.org/officeDocument/2006/relationships/customXml" Target="../ink/ink687.xml"/><Relationship Id="rId8" Type="http://schemas.openxmlformats.org/officeDocument/2006/relationships/image" Target="../media/image596.png"/><Relationship Id="rId51" Type="http://schemas.openxmlformats.org/officeDocument/2006/relationships/customXml" Target="../ink/ink628.xml"/><Relationship Id="rId72" Type="http://schemas.openxmlformats.org/officeDocument/2006/relationships/image" Target="../media/image628.png"/><Relationship Id="rId93" Type="http://schemas.openxmlformats.org/officeDocument/2006/relationships/customXml" Target="../ink/ink649.xml"/><Relationship Id="rId98" Type="http://schemas.openxmlformats.org/officeDocument/2006/relationships/image" Target="../media/image640.png"/><Relationship Id="rId121" Type="http://schemas.openxmlformats.org/officeDocument/2006/relationships/image" Target="../media/image651.png"/><Relationship Id="rId142" Type="http://schemas.openxmlformats.org/officeDocument/2006/relationships/customXml" Target="../ink/ink674.xml"/><Relationship Id="rId163" Type="http://schemas.openxmlformats.org/officeDocument/2006/relationships/image" Target="../media/image672.png"/><Relationship Id="rId184" Type="http://schemas.openxmlformats.org/officeDocument/2006/relationships/customXml" Target="../ink/ink695.xml"/><Relationship Id="rId189" Type="http://schemas.openxmlformats.org/officeDocument/2006/relationships/image" Target="../media/image685.png"/><Relationship Id="rId3" Type="http://schemas.openxmlformats.org/officeDocument/2006/relationships/customXml" Target="../ink/ink604.xml"/><Relationship Id="rId25" Type="http://schemas.openxmlformats.org/officeDocument/2006/relationships/customXml" Target="../ink/ink615.xml"/><Relationship Id="rId46" Type="http://schemas.openxmlformats.org/officeDocument/2006/relationships/image" Target="../media/image615.png"/><Relationship Id="rId67" Type="http://schemas.openxmlformats.org/officeDocument/2006/relationships/customXml" Target="../ink/ink636.xml"/><Relationship Id="rId116" Type="http://schemas.openxmlformats.org/officeDocument/2006/relationships/customXml" Target="../ink/ink661.xml"/><Relationship Id="rId137" Type="http://schemas.openxmlformats.org/officeDocument/2006/relationships/image" Target="../media/image659.png"/><Relationship Id="rId158" Type="http://schemas.openxmlformats.org/officeDocument/2006/relationships/customXml" Target="../ink/ink682.xml"/><Relationship Id="rId20" Type="http://schemas.openxmlformats.org/officeDocument/2006/relationships/image" Target="../media/image602.png"/><Relationship Id="rId41" Type="http://schemas.openxmlformats.org/officeDocument/2006/relationships/customXml" Target="../ink/ink623.xml"/><Relationship Id="rId62" Type="http://schemas.openxmlformats.org/officeDocument/2006/relationships/image" Target="../media/image623.png"/><Relationship Id="rId83" Type="http://schemas.openxmlformats.org/officeDocument/2006/relationships/customXml" Target="../ink/ink644.xml"/><Relationship Id="rId88" Type="http://schemas.openxmlformats.org/officeDocument/2006/relationships/image" Target="../media/image635.png"/><Relationship Id="rId111" Type="http://schemas.openxmlformats.org/officeDocument/2006/relationships/customXml" Target="../ink/ink658.xml"/><Relationship Id="rId132" Type="http://schemas.openxmlformats.org/officeDocument/2006/relationships/customXml" Target="../ink/ink669.xml"/><Relationship Id="rId153" Type="http://schemas.openxmlformats.org/officeDocument/2006/relationships/image" Target="../media/image667.png"/><Relationship Id="rId174" Type="http://schemas.openxmlformats.org/officeDocument/2006/relationships/customXml" Target="../ink/ink690.xml"/><Relationship Id="rId179" Type="http://schemas.openxmlformats.org/officeDocument/2006/relationships/image" Target="../media/image680.png"/><Relationship Id="rId190" Type="http://schemas.openxmlformats.org/officeDocument/2006/relationships/customXml" Target="../ink/ink698.xml"/><Relationship Id="rId15" Type="http://schemas.openxmlformats.org/officeDocument/2006/relationships/customXml" Target="../ink/ink610.xml"/><Relationship Id="rId36" Type="http://schemas.openxmlformats.org/officeDocument/2006/relationships/image" Target="../media/image610.png"/><Relationship Id="rId57" Type="http://schemas.openxmlformats.org/officeDocument/2006/relationships/customXml" Target="../ink/ink631.xml"/><Relationship Id="rId106" Type="http://schemas.openxmlformats.org/officeDocument/2006/relationships/image" Target="../media/image644.png"/><Relationship Id="rId127" Type="http://schemas.openxmlformats.org/officeDocument/2006/relationships/image" Target="../media/image654.png"/><Relationship Id="rId10" Type="http://schemas.openxmlformats.org/officeDocument/2006/relationships/image" Target="../media/image597.png"/><Relationship Id="rId31" Type="http://schemas.openxmlformats.org/officeDocument/2006/relationships/customXml" Target="../ink/ink618.xml"/><Relationship Id="rId52" Type="http://schemas.openxmlformats.org/officeDocument/2006/relationships/image" Target="../media/image618.png"/><Relationship Id="rId73" Type="http://schemas.openxmlformats.org/officeDocument/2006/relationships/customXml" Target="../ink/ink639.xml"/><Relationship Id="rId78" Type="http://schemas.openxmlformats.org/officeDocument/2006/relationships/image" Target="../media/image630.png"/><Relationship Id="rId94" Type="http://schemas.openxmlformats.org/officeDocument/2006/relationships/image" Target="../media/image638.png"/><Relationship Id="rId99" Type="http://schemas.openxmlformats.org/officeDocument/2006/relationships/customXml" Target="../ink/ink652.xml"/><Relationship Id="rId101" Type="http://schemas.openxmlformats.org/officeDocument/2006/relationships/customXml" Target="../ink/ink653.xml"/><Relationship Id="rId122" Type="http://schemas.openxmlformats.org/officeDocument/2006/relationships/customXml" Target="../ink/ink664.xml"/><Relationship Id="rId143" Type="http://schemas.openxmlformats.org/officeDocument/2006/relationships/image" Target="../media/image662.png"/><Relationship Id="rId148" Type="http://schemas.openxmlformats.org/officeDocument/2006/relationships/customXml" Target="../ink/ink677.xml"/><Relationship Id="rId164" Type="http://schemas.openxmlformats.org/officeDocument/2006/relationships/customXml" Target="../ink/ink685.xml"/><Relationship Id="rId169" Type="http://schemas.openxmlformats.org/officeDocument/2006/relationships/image" Target="../media/image675.png"/><Relationship Id="rId185" Type="http://schemas.openxmlformats.org/officeDocument/2006/relationships/image" Target="../media/image683.png"/><Relationship Id="rId4" Type="http://schemas.openxmlformats.org/officeDocument/2006/relationships/image" Target="../media/image594.png"/><Relationship Id="rId9" Type="http://schemas.openxmlformats.org/officeDocument/2006/relationships/customXml" Target="../ink/ink607.xml"/><Relationship Id="rId180" Type="http://schemas.openxmlformats.org/officeDocument/2006/relationships/customXml" Target="../ink/ink693.xml"/><Relationship Id="rId26" Type="http://schemas.openxmlformats.org/officeDocument/2006/relationships/image" Target="../media/image605.png"/><Relationship Id="rId47" Type="http://schemas.openxmlformats.org/officeDocument/2006/relationships/customXml" Target="../ink/ink626.xml"/><Relationship Id="rId68" Type="http://schemas.openxmlformats.org/officeDocument/2006/relationships/image" Target="../media/image626.png"/><Relationship Id="rId89" Type="http://schemas.openxmlformats.org/officeDocument/2006/relationships/customXml" Target="../ink/ink647.xml"/><Relationship Id="rId112" Type="http://schemas.openxmlformats.org/officeDocument/2006/relationships/customXml" Target="../ink/ink659.xml"/><Relationship Id="rId133" Type="http://schemas.openxmlformats.org/officeDocument/2006/relationships/image" Target="../media/image657.png"/><Relationship Id="rId154" Type="http://schemas.openxmlformats.org/officeDocument/2006/relationships/customXml" Target="../ink/ink680.xml"/><Relationship Id="rId175" Type="http://schemas.openxmlformats.org/officeDocument/2006/relationships/image" Target="../media/image678.png"/><Relationship Id="rId16" Type="http://schemas.openxmlformats.org/officeDocument/2006/relationships/image" Target="../media/image600.png"/><Relationship Id="rId37" Type="http://schemas.openxmlformats.org/officeDocument/2006/relationships/customXml" Target="../ink/ink621.xml"/><Relationship Id="rId58" Type="http://schemas.openxmlformats.org/officeDocument/2006/relationships/image" Target="../media/image621.png"/><Relationship Id="rId79" Type="http://schemas.openxmlformats.org/officeDocument/2006/relationships/customXml" Target="../ink/ink642.xml"/><Relationship Id="rId102" Type="http://schemas.openxmlformats.org/officeDocument/2006/relationships/image" Target="../media/image642.png"/><Relationship Id="rId123" Type="http://schemas.openxmlformats.org/officeDocument/2006/relationships/image" Target="../media/image652.png"/><Relationship Id="rId144" Type="http://schemas.openxmlformats.org/officeDocument/2006/relationships/customXml" Target="../ink/ink675.xml"/><Relationship Id="rId90" Type="http://schemas.openxmlformats.org/officeDocument/2006/relationships/image" Target="../media/image636.png"/><Relationship Id="rId165" Type="http://schemas.openxmlformats.org/officeDocument/2006/relationships/image" Target="../media/image673.png"/><Relationship Id="rId186" Type="http://schemas.openxmlformats.org/officeDocument/2006/relationships/customXml" Target="../ink/ink696.xml"/><Relationship Id="rId27" Type="http://schemas.openxmlformats.org/officeDocument/2006/relationships/customXml" Target="../ink/ink616.xml"/><Relationship Id="rId48" Type="http://schemas.openxmlformats.org/officeDocument/2006/relationships/image" Target="../media/image616.png"/><Relationship Id="rId69" Type="http://schemas.openxmlformats.org/officeDocument/2006/relationships/customXml" Target="../ink/ink637.xml"/><Relationship Id="rId113" Type="http://schemas.openxmlformats.org/officeDocument/2006/relationships/image" Target="../media/image647.png"/><Relationship Id="rId134" Type="http://schemas.openxmlformats.org/officeDocument/2006/relationships/customXml" Target="../ink/ink670.xml"/><Relationship Id="rId80" Type="http://schemas.openxmlformats.org/officeDocument/2006/relationships/image" Target="../media/image631.png"/><Relationship Id="rId155" Type="http://schemas.openxmlformats.org/officeDocument/2006/relationships/image" Target="../media/image668.png"/><Relationship Id="rId176" Type="http://schemas.openxmlformats.org/officeDocument/2006/relationships/customXml" Target="../ink/ink691.xml"/><Relationship Id="rId17" Type="http://schemas.openxmlformats.org/officeDocument/2006/relationships/customXml" Target="../ink/ink611.xml"/><Relationship Id="rId38" Type="http://schemas.openxmlformats.org/officeDocument/2006/relationships/image" Target="../media/image611.png"/><Relationship Id="rId59" Type="http://schemas.openxmlformats.org/officeDocument/2006/relationships/customXml" Target="../ink/ink632.xml"/><Relationship Id="rId103" Type="http://schemas.openxmlformats.org/officeDocument/2006/relationships/customXml" Target="../ink/ink654.xml"/><Relationship Id="rId124" Type="http://schemas.openxmlformats.org/officeDocument/2006/relationships/customXml" Target="../ink/ink665.xml"/><Relationship Id="rId70" Type="http://schemas.openxmlformats.org/officeDocument/2006/relationships/image" Target="../media/image627.png"/><Relationship Id="rId91" Type="http://schemas.openxmlformats.org/officeDocument/2006/relationships/customXml" Target="../ink/ink648.xml"/><Relationship Id="rId145" Type="http://schemas.openxmlformats.org/officeDocument/2006/relationships/image" Target="../media/image663.png"/><Relationship Id="rId166" Type="http://schemas.openxmlformats.org/officeDocument/2006/relationships/customXml" Target="../ink/ink686.xml"/><Relationship Id="rId187" Type="http://schemas.openxmlformats.org/officeDocument/2006/relationships/image" Target="../media/image68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06.png"/><Relationship Id="rId49" Type="http://schemas.openxmlformats.org/officeDocument/2006/relationships/customXml" Target="../ink/ink627.xml"/><Relationship Id="rId114" Type="http://schemas.openxmlformats.org/officeDocument/2006/relationships/customXml" Target="../ink/ink660.xml"/><Relationship Id="rId60" Type="http://schemas.openxmlformats.org/officeDocument/2006/relationships/image" Target="../media/image622.png"/><Relationship Id="rId81" Type="http://schemas.openxmlformats.org/officeDocument/2006/relationships/customXml" Target="../ink/ink643.xml"/><Relationship Id="rId135" Type="http://schemas.openxmlformats.org/officeDocument/2006/relationships/image" Target="../media/image658.png"/><Relationship Id="rId156" Type="http://schemas.openxmlformats.org/officeDocument/2006/relationships/customXml" Target="../ink/ink681.xml"/><Relationship Id="rId177" Type="http://schemas.openxmlformats.org/officeDocument/2006/relationships/image" Target="../media/image679.png"/><Relationship Id="rId18" Type="http://schemas.openxmlformats.org/officeDocument/2006/relationships/image" Target="../media/image601.png"/><Relationship Id="rId39" Type="http://schemas.openxmlformats.org/officeDocument/2006/relationships/customXml" Target="../ink/ink62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7.xml"/><Relationship Id="rId299" Type="http://schemas.openxmlformats.org/officeDocument/2006/relationships/customXml" Target="../ink/ink849.xml"/><Relationship Id="rId21" Type="http://schemas.openxmlformats.org/officeDocument/2006/relationships/customXml" Target="../ink/ink709.xml"/><Relationship Id="rId63" Type="http://schemas.openxmlformats.org/officeDocument/2006/relationships/customXml" Target="../ink/ink730.xml"/><Relationship Id="rId159" Type="http://schemas.openxmlformats.org/officeDocument/2006/relationships/customXml" Target="../ink/ink778.xml"/><Relationship Id="rId324" Type="http://schemas.openxmlformats.org/officeDocument/2006/relationships/image" Target="../media/image845.png"/><Relationship Id="rId170" Type="http://schemas.openxmlformats.org/officeDocument/2006/relationships/image" Target="../media/image771.png"/><Relationship Id="rId226" Type="http://schemas.openxmlformats.org/officeDocument/2006/relationships/customXml" Target="../ink/ink812.xml"/><Relationship Id="rId268" Type="http://schemas.openxmlformats.org/officeDocument/2006/relationships/image" Target="../media/image817.png"/><Relationship Id="rId32" Type="http://schemas.openxmlformats.org/officeDocument/2006/relationships/image" Target="../media/image702.png"/><Relationship Id="rId74" Type="http://schemas.openxmlformats.org/officeDocument/2006/relationships/image" Target="../media/image723.png"/><Relationship Id="rId128" Type="http://schemas.openxmlformats.org/officeDocument/2006/relationships/image" Target="../media/image750.png"/><Relationship Id="rId335" Type="http://schemas.openxmlformats.org/officeDocument/2006/relationships/customXml" Target="../ink/ink867.xml"/><Relationship Id="rId5" Type="http://schemas.openxmlformats.org/officeDocument/2006/relationships/customXml" Target="../ink/ink701.xml"/><Relationship Id="rId181" Type="http://schemas.openxmlformats.org/officeDocument/2006/relationships/customXml" Target="../ink/ink789.xml"/><Relationship Id="rId237" Type="http://schemas.openxmlformats.org/officeDocument/2006/relationships/image" Target="../media/image803.png"/><Relationship Id="rId279" Type="http://schemas.openxmlformats.org/officeDocument/2006/relationships/customXml" Target="../ink/ink839.xml"/><Relationship Id="rId43" Type="http://schemas.openxmlformats.org/officeDocument/2006/relationships/customXml" Target="../ink/ink720.xml"/><Relationship Id="rId139" Type="http://schemas.openxmlformats.org/officeDocument/2006/relationships/customXml" Target="../ink/ink768.xml"/><Relationship Id="rId290" Type="http://schemas.openxmlformats.org/officeDocument/2006/relationships/image" Target="../media/image828.png"/><Relationship Id="rId304" Type="http://schemas.openxmlformats.org/officeDocument/2006/relationships/image" Target="../media/image835.png"/><Relationship Id="rId85" Type="http://schemas.openxmlformats.org/officeDocument/2006/relationships/customXml" Target="../ink/ink741.xml"/><Relationship Id="rId150" Type="http://schemas.openxmlformats.org/officeDocument/2006/relationships/image" Target="../media/image761.png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248" Type="http://schemas.openxmlformats.org/officeDocument/2006/relationships/image" Target="../media/image807.png"/><Relationship Id="rId12" Type="http://schemas.openxmlformats.org/officeDocument/2006/relationships/image" Target="../media/image693.png"/><Relationship Id="rId108" Type="http://schemas.openxmlformats.org/officeDocument/2006/relationships/image" Target="../media/image740.png"/><Relationship Id="rId315" Type="http://schemas.openxmlformats.org/officeDocument/2006/relationships/customXml" Target="../ink/ink857.xml"/><Relationship Id="rId54" Type="http://schemas.openxmlformats.org/officeDocument/2006/relationships/image" Target="../media/image713.png"/><Relationship Id="rId96" Type="http://schemas.openxmlformats.org/officeDocument/2006/relationships/image" Target="../media/image734.png"/><Relationship Id="rId161" Type="http://schemas.openxmlformats.org/officeDocument/2006/relationships/customXml" Target="../ink/ink779.xml"/><Relationship Id="rId217" Type="http://schemas.openxmlformats.org/officeDocument/2006/relationships/image" Target="../media/image794.png"/><Relationship Id="rId259" Type="http://schemas.openxmlformats.org/officeDocument/2006/relationships/customXml" Target="../ink/ink829.xml"/><Relationship Id="rId23" Type="http://schemas.openxmlformats.org/officeDocument/2006/relationships/customXml" Target="../ink/ink710.xml"/><Relationship Id="rId119" Type="http://schemas.openxmlformats.org/officeDocument/2006/relationships/customXml" Target="../ink/ink758.xml"/><Relationship Id="rId270" Type="http://schemas.openxmlformats.org/officeDocument/2006/relationships/image" Target="../media/image818.png"/><Relationship Id="rId326" Type="http://schemas.openxmlformats.org/officeDocument/2006/relationships/image" Target="../media/image846.png"/><Relationship Id="rId65" Type="http://schemas.openxmlformats.org/officeDocument/2006/relationships/customXml" Target="../ink/ink731.xml"/><Relationship Id="rId130" Type="http://schemas.openxmlformats.org/officeDocument/2006/relationships/image" Target="../media/image751.png"/><Relationship Id="rId172" Type="http://schemas.openxmlformats.org/officeDocument/2006/relationships/image" Target="../media/image772.png"/><Relationship Id="rId228" Type="http://schemas.openxmlformats.org/officeDocument/2006/relationships/customXml" Target="../ink/ink813.xml"/><Relationship Id="rId281" Type="http://schemas.openxmlformats.org/officeDocument/2006/relationships/customXml" Target="../ink/ink840.xml"/><Relationship Id="rId337" Type="http://schemas.openxmlformats.org/officeDocument/2006/relationships/customXml" Target="../ink/ink868.xml"/><Relationship Id="rId34" Type="http://schemas.openxmlformats.org/officeDocument/2006/relationships/image" Target="../media/image703.png"/><Relationship Id="rId76" Type="http://schemas.openxmlformats.org/officeDocument/2006/relationships/image" Target="../media/image724.png"/><Relationship Id="rId141" Type="http://schemas.openxmlformats.org/officeDocument/2006/relationships/customXml" Target="../ink/ink769.xml"/><Relationship Id="rId7" Type="http://schemas.openxmlformats.org/officeDocument/2006/relationships/customXml" Target="../ink/ink702.xml"/><Relationship Id="rId183" Type="http://schemas.openxmlformats.org/officeDocument/2006/relationships/customXml" Target="../ink/ink790.xml"/><Relationship Id="rId239" Type="http://schemas.openxmlformats.org/officeDocument/2006/relationships/image" Target="../media/image804.png"/><Relationship Id="rId250" Type="http://schemas.openxmlformats.org/officeDocument/2006/relationships/image" Target="../media/image808.png"/><Relationship Id="rId292" Type="http://schemas.openxmlformats.org/officeDocument/2006/relationships/image" Target="../media/image829.png"/><Relationship Id="rId306" Type="http://schemas.openxmlformats.org/officeDocument/2006/relationships/image" Target="../media/image836.png"/><Relationship Id="rId45" Type="http://schemas.openxmlformats.org/officeDocument/2006/relationships/customXml" Target="../ink/ink721.xml"/><Relationship Id="rId87" Type="http://schemas.openxmlformats.org/officeDocument/2006/relationships/customXml" Target="../ink/ink742.xml"/><Relationship Id="rId110" Type="http://schemas.openxmlformats.org/officeDocument/2006/relationships/image" Target="../media/image741.png"/><Relationship Id="rId152" Type="http://schemas.openxmlformats.org/officeDocument/2006/relationships/image" Target="../media/image762.png"/><Relationship Id="rId173" Type="http://schemas.openxmlformats.org/officeDocument/2006/relationships/customXml" Target="../ink/ink785.xml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229" Type="http://schemas.openxmlformats.org/officeDocument/2006/relationships/image" Target="../media/image799.png"/><Relationship Id="rId240" Type="http://schemas.openxmlformats.org/officeDocument/2006/relationships/customXml" Target="../ink/ink819.xml"/><Relationship Id="rId261" Type="http://schemas.openxmlformats.org/officeDocument/2006/relationships/customXml" Target="../ink/ink830.xml"/><Relationship Id="rId14" Type="http://schemas.openxmlformats.org/officeDocument/2006/relationships/image" Target="../media/image694.png"/><Relationship Id="rId35" Type="http://schemas.openxmlformats.org/officeDocument/2006/relationships/customXml" Target="../ink/ink716.xml"/><Relationship Id="rId56" Type="http://schemas.openxmlformats.org/officeDocument/2006/relationships/image" Target="../media/image714.png"/><Relationship Id="rId77" Type="http://schemas.openxmlformats.org/officeDocument/2006/relationships/customXml" Target="../ink/ink737.xml"/><Relationship Id="rId100" Type="http://schemas.openxmlformats.org/officeDocument/2006/relationships/image" Target="../media/image736.png"/><Relationship Id="rId282" Type="http://schemas.openxmlformats.org/officeDocument/2006/relationships/image" Target="../media/image824.png"/><Relationship Id="rId317" Type="http://schemas.openxmlformats.org/officeDocument/2006/relationships/customXml" Target="../ink/ink858.xml"/><Relationship Id="rId338" Type="http://schemas.openxmlformats.org/officeDocument/2006/relationships/image" Target="../media/image852.png"/><Relationship Id="rId8" Type="http://schemas.openxmlformats.org/officeDocument/2006/relationships/image" Target="../media/image691.png"/><Relationship Id="rId98" Type="http://schemas.openxmlformats.org/officeDocument/2006/relationships/image" Target="../media/image735.png"/><Relationship Id="rId121" Type="http://schemas.openxmlformats.org/officeDocument/2006/relationships/customXml" Target="../ink/ink759.xml"/><Relationship Id="rId142" Type="http://schemas.openxmlformats.org/officeDocument/2006/relationships/image" Target="../media/image757.png"/><Relationship Id="rId163" Type="http://schemas.openxmlformats.org/officeDocument/2006/relationships/customXml" Target="../ink/ink780.xml"/><Relationship Id="rId184" Type="http://schemas.openxmlformats.org/officeDocument/2006/relationships/image" Target="../media/image778.png"/><Relationship Id="rId219" Type="http://schemas.openxmlformats.org/officeDocument/2006/relationships/image" Target="../media/image795.png"/><Relationship Id="rId230" Type="http://schemas.openxmlformats.org/officeDocument/2006/relationships/customXml" Target="../ink/ink814.xml"/><Relationship Id="rId251" Type="http://schemas.openxmlformats.org/officeDocument/2006/relationships/customXml" Target="../ink/ink825.xml"/><Relationship Id="rId25" Type="http://schemas.openxmlformats.org/officeDocument/2006/relationships/customXml" Target="../ink/ink711.xml"/><Relationship Id="rId46" Type="http://schemas.openxmlformats.org/officeDocument/2006/relationships/image" Target="../media/image709.png"/><Relationship Id="rId67" Type="http://schemas.openxmlformats.org/officeDocument/2006/relationships/customXml" Target="../ink/ink732.xml"/><Relationship Id="rId272" Type="http://schemas.openxmlformats.org/officeDocument/2006/relationships/image" Target="../media/image819.png"/><Relationship Id="rId293" Type="http://schemas.openxmlformats.org/officeDocument/2006/relationships/customXml" Target="../ink/ink846.xml"/><Relationship Id="rId307" Type="http://schemas.openxmlformats.org/officeDocument/2006/relationships/customXml" Target="../ink/ink853.xml"/><Relationship Id="rId328" Type="http://schemas.openxmlformats.org/officeDocument/2006/relationships/image" Target="../media/image847.png"/><Relationship Id="rId88" Type="http://schemas.openxmlformats.org/officeDocument/2006/relationships/image" Target="../media/image730.png"/><Relationship Id="rId111" Type="http://schemas.openxmlformats.org/officeDocument/2006/relationships/customXml" Target="../ink/ink754.xml"/><Relationship Id="rId132" Type="http://schemas.openxmlformats.org/officeDocument/2006/relationships/image" Target="../media/image752.png"/><Relationship Id="rId153" Type="http://schemas.openxmlformats.org/officeDocument/2006/relationships/customXml" Target="../ink/ink775.xml"/><Relationship Id="rId174" Type="http://schemas.openxmlformats.org/officeDocument/2006/relationships/image" Target="../media/image773.png"/><Relationship Id="rId195" Type="http://schemas.openxmlformats.org/officeDocument/2006/relationships/image" Target="../media/image783.png"/><Relationship Id="rId209" Type="http://schemas.openxmlformats.org/officeDocument/2006/relationships/image" Target="../media/image790.png"/><Relationship Id="rId220" Type="http://schemas.openxmlformats.org/officeDocument/2006/relationships/customXml" Target="../ink/ink809.xml"/><Relationship Id="rId241" Type="http://schemas.openxmlformats.org/officeDocument/2006/relationships/customXml" Target="../ink/ink820.xml"/><Relationship Id="rId15" Type="http://schemas.openxmlformats.org/officeDocument/2006/relationships/customXml" Target="../ink/ink706.xml"/><Relationship Id="rId36" Type="http://schemas.openxmlformats.org/officeDocument/2006/relationships/image" Target="../media/image704.png"/><Relationship Id="rId57" Type="http://schemas.openxmlformats.org/officeDocument/2006/relationships/customXml" Target="../ink/ink727.xml"/><Relationship Id="rId262" Type="http://schemas.openxmlformats.org/officeDocument/2006/relationships/image" Target="../media/image814.png"/><Relationship Id="rId283" Type="http://schemas.openxmlformats.org/officeDocument/2006/relationships/customXml" Target="../ink/ink841.xml"/><Relationship Id="rId318" Type="http://schemas.openxmlformats.org/officeDocument/2006/relationships/image" Target="../media/image842.png"/><Relationship Id="rId339" Type="http://schemas.openxmlformats.org/officeDocument/2006/relationships/customXml" Target="../ink/ink869.xml"/><Relationship Id="rId78" Type="http://schemas.openxmlformats.org/officeDocument/2006/relationships/image" Target="../media/image725.png"/><Relationship Id="rId99" Type="http://schemas.openxmlformats.org/officeDocument/2006/relationships/customXml" Target="../ink/ink748.xml"/><Relationship Id="rId101" Type="http://schemas.openxmlformats.org/officeDocument/2006/relationships/customXml" Target="../ink/ink749.xml"/><Relationship Id="rId122" Type="http://schemas.openxmlformats.org/officeDocument/2006/relationships/image" Target="../media/image747.png"/><Relationship Id="rId143" Type="http://schemas.openxmlformats.org/officeDocument/2006/relationships/customXml" Target="../ink/ink770.xml"/><Relationship Id="rId164" Type="http://schemas.openxmlformats.org/officeDocument/2006/relationships/image" Target="../media/image768.png"/><Relationship Id="rId185" Type="http://schemas.openxmlformats.org/officeDocument/2006/relationships/customXml" Target="../ink/ink791.xml"/><Relationship Id="rId9" Type="http://schemas.openxmlformats.org/officeDocument/2006/relationships/customXml" Target="../ink/ink703.xml"/><Relationship Id="rId210" Type="http://schemas.openxmlformats.org/officeDocument/2006/relationships/customXml" Target="../ink/ink804.xml"/><Relationship Id="rId26" Type="http://schemas.openxmlformats.org/officeDocument/2006/relationships/image" Target="../media/image699.png"/><Relationship Id="rId231" Type="http://schemas.openxmlformats.org/officeDocument/2006/relationships/image" Target="../media/image800.png"/><Relationship Id="rId252" Type="http://schemas.openxmlformats.org/officeDocument/2006/relationships/image" Target="../media/image809.png"/><Relationship Id="rId273" Type="http://schemas.openxmlformats.org/officeDocument/2006/relationships/customXml" Target="../ink/ink836.xml"/><Relationship Id="rId294" Type="http://schemas.openxmlformats.org/officeDocument/2006/relationships/image" Target="../media/image830.png"/><Relationship Id="rId308" Type="http://schemas.openxmlformats.org/officeDocument/2006/relationships/image" Target="../media/image837.png"/><Relationship Id="rId329" Type="http://schemas.openxmlformats.org/officeDocument/2006/relationships/customXml" Target="../ink/ink864.xml"/><Relationship Id="rId47" Type="http://schemas.openxmlformats.org/officeDocument/2006/relationships/customXml" Target="../ink/ink722.xml"/><Relationship Id="rId68" Type="http://schemas.openxmlformats.org/officeDocument/2006/relationships/image" Target="../media/image720.png"/><Relationship Id="rId89" Type="http://schemas.openxmlformats.org/officeDocument/2006/relationships/customXml" Target="../ink/ink743.xml"/><Relationship Id="rId112" Type="http://schemas.openxmlformats.org/officeDocument/2006/relationships/image" Target="../media/image742.png"/><Relationship Id="rId133" Type="http://schemas.openxmlformats.org/officeDocument/2006/relationships/customXml" Target="../ink/ink765.xml"/><Relationship Id="rId154" Type="http://schemas.openxmlformats.org/officeDocument/2006/relationships/image" Target="../media/image763.png"/><Relationship Id="rId175" Type="http://schemas.openxmlformats.org/officeDocument/2006/relationships/customXml" Target="../ink/ink786.xml"/><Relationship Id="rId340" Type="http://schemas.openxmlformats.org/officeDocument/2006/relationships/image" Target="../media/image853.png"/><Relationship Id="rId196" Type="http://schemas.openxmlformats.org/officeDocument/2006/relationships/customXml" Target="../ink/ink797.xml"/><Relationship Id="rId200" Type="http://schemas.openxmlformats.org/officeDocument/2006/relationships/customXml" Target="../ink/ink799.xml"/><Relationship Id="rId16" Type="http://schemas.openxmlformats.org/officeDocument/2006/relationships/image" Target="../media/image695.png"/><Relationship Id="rId221" Type="http://schemas.openxmlformats.org/officeDocument/2006/relationships/image" Target="../media/image796.png"/><Relationship Id="rId242" Type="http://schemas.openxmlformats.org/officeDocument/2006/relationships/image" Target="../media/image805.png"/><Relationship Id="rId263" Type="http://schemas.openxmlformats.org/officeDocument/2006/relationships/customXml" Target="../ink/ink831.xml"/><Relationship Id="rId284" Type="http://schemas.openxmlformats.org/officeDocument/2006/relationships/image" Target="../media/image825.png"/><Relationship Id="rId319" Type="http://schemas.openxmlformats.org/officeDocument/2006/relationships/customXml" Target="../ink/ink859.xml"/><Relationship Id="rId37" Type="http://schemas.openxmlformats.org/officeDocument/2006/relationships/customXml" Target="../ink/ink717.xml"/><Relationship Id="rId58" Type="http://schemas.openxmlformats.org/officeDocument/2006/relationships/image" Target="../media/image715.png"/><Relationship Id="rId79" Type="http://schemas.openxmlformats.org/officeDocument/2006/relationships/customXml" Target="../ink/ink738.xml"/><Relationship Id="rId102" Type="http://schemas.openxmlformats.org/officeDocument/2006/relationships/image" Target="../media/image737.png"/><Relationship Id="rId123" Type="http://schemas.openxmlformats.org/officeDocument/2006/relationships/customXml" Target="../ink/ink760.xml"/><Relationship Id="rId144" Type="http://schemas.openxmlformats.org/officeDocument/2006/relationships/image" Target="../media/image758.png"/><Relationship Id="rId330" Type="http://schemas.openxmlformats.org/officeDocument/2006/relationships/image" Target="../media/image848.png"/><Relationship Id="rId90" Type="http://schemas.openxmlformats.org/officeDocument/2006/relationships/image" Target="../media/image731.png"/><Relationship Id="rId165" Type="http://schemas.openxmlformats.org/officeDocument/2006/relationships/customXml" Target="../ink/ink781.xml"/><Relationship Id="rId186" Type="http://schemas.openxmlformats.org/officeDocument/2006/relationships/image" Target="../media/image779.png"/><Relationship Id="rId211" Type="http://schemas.openxmlformats.org/officeDocument/2006/relationships/image" Target="../media/image791.png"/><Relationship Id="rId232" Type="http://schemas.openxmlformats.org/officeDocument/2006/relationships/customXml" Target="../ink/ink815.xml"/><Relationship Id="rId253" Type="http://schemas.openxmlformats.org/officeDocument/2006/relationships/customXml" Target="../ink/ink826.xml"/><Relationship Id="rId274" Type="http://schemas.openxmlformats.org/officeDocument/2006/relationships/image" Target="../media/image820.png"/><Relationship Id="rId295" Type="http://schemas.openxmlformats.org/officeDocument/2006/relationships/customXml" Target="../ink/ink847.xml"/><Relationship Id="rId309" Type="http://schemas.openxmlformats.org/officeDocument/2006/relationships/customXml" Target="../ink/ink854.xml"/><Relationship Id="rId27" Type="http://schemas.openxmlformats.org/officeDocument/2006/relationships/customXml" Target="../ink/ink712.xml"/><Relationship Id="rId48" Type="http://schemas.openxmlformats.org/officeDocument/2006/relationships/image" Target="../media/image710.png"/><Relationship Id="rId69" Type="http://schemas.openxmlformats.org/officeDocument/2006/relationships/customXml" Target="../ink/ink733.xml"/><Relationship Id="rId113" Type="http://schemas.openxmlformats.org/officeDocument/2006/relationships/customXml" Target="../ink/ink755.xml"/><Relationship Id="rId134" Type="http://schemas.openxmlformats.org/officeDocument/2006/relationships/image" Target="../media/image753.png"/><Relationship Id="rId320" Type="http://schemas.openxmlformats.org/officeDocument/2006/relationships/image" Target="../media/image843.png"/><Relationship Id="rId80" Type="http://schemas.openxmlformats.org/officeDocument/2006/relationships/image" Target="../media/image726.png"/><Relationship Id="rId155" Type="http://schemas.openxmlformats.org/officeDocument/2006/relationships/customXml" Target="../ink/ink776.xml"/><Relationship Id="rId176" Type="http://schemas.openxmlformats.org/officeDocument/2006/relationships/image" Target="../media/image774.png"/><Relationship Id="rId197" Type="http://schemas.openxmlformats.org/officeDocument/2006/relationships/image" Target="../media/image784.png"/><Relationship Id="rId201" Type="http://schemas.openxmlformats.org/officeDocument/2006/relationships/image" Target="../media/image786.png"/><Relationship Id="rId222" Type="http://schemas.openxmlformats.org/officeDocument/2006/relationships/customXml" Target="../ink/ink810.xml"/><Relationship Id="rId243" Type="http://schemas.openxmlformats.org/officeDocument/2006/relationships/customXml" Target="../ink/ink821.xml"/><Relationship Id="rId264" Type="http://schemas.openxmlformats.org/officeDocument/2006/relationships/image" Target="../media/image815.png"/><Relationship Id="rId285" Type="http://schemas.openxmlformats.org/officeDocument/2006/relationships/customXml" Target="../ink/ink842.xml"/><Relationship Id="rId17" Type="http://schemas.openxmlformats.org/officeDocument/2006/relationships/customXml" Target="../ink/ink707.xml"/><Relationship Id="rId38" Type="http://schemas.openxmlformats.org/officeDocument/2006/relationships/image" Target="../media/image705.png"/><Relationship Id="rId59" Type="http://schemas.openxmlformats.org/officeDocument/2006/relationships/customXml" Target="../ink/ink728.xml"/><Relationship Id="rId103" Type="http://schemas.openxmlformats.org/officeDocument/2006/relationships/customXml" Target="../ink/ink750.xml"/><Relationship Id="rId124" Type="http://schemas.openxmlformats.org/officeDocument/2006/relationships/image" Target="../media/image748.png"/><Relationship Id="rId310" Type="http://schemas.openxmlformats.org/officeDocument/2006/relationships/image" Target="../media/image838.png"/><Relationship Id="rId70" Type="http://schemas.openxmlformats.org/officeDocument/2006/relationships/image" Target="../media/image721.png"/><Relationship Id="rId91" Type="http://schemas.openxmlformats.org/officeDocument/2006/relationships/customXml" Target="../ink/ink744.xml"/><Relationship Id="rId145" Type="http://schemas.openxmlformats.org/officeDocument/2006/relationships/customXml" Target="../ink/ink771.xml"/><Relationship Id="rId166" Type="http://schemas.openxmlformats.org/officeDocument/2006/relationships/image" Target="../media/image769.png"/><Relationship Id="rId187" Type="http://schemas.openxmlformats.org/officeDocument/2006/relationships/customXml" Target="../ink/ink792.xml"/><Relationship Id="rId331" Type="http://schemas.openxmlformats.org/officeDocument/2006/relationships/customXml" Target="../ink/ink86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05.xml"/><Relationship Id="rId233" Type="http://schemas.openxmlformats.org/officeDocument/2006/relationships/image" Target="../media/image801.png"/><Relationship Id="rId254" Type="http://schemas.openxmlformats.org/officeDocument/2006/relationships/image" Target="../media/image810.png"/><Relationship Id="rId28" Type="http://schemas.openxmlformats.org/officeDocument/2006/relationships/image" Target="../media/image700.png"/><Relationship Id="rId49" Type="http://schemas.openxmlformats.org/officeDocument/2006/relationships/customXml" Target="../ink/ink723.xml"/><Relationship Id="rId114" Type="http://schemas.openxmlformats.org/officeDocument/2006/relationships/image" Target="../media/image743.png"/><Relationship Id="rId275" Type="http://schemas.openxmlformats.org/officeDocument/2006/relationships/customXml" Target="../ink/ink837.xml"/><Relationship Id="rId296" Type="http://schemas.openxmlformats.org/officeDocument/2006/relationships/image" Target="../media/image831.png"/><Relationship Id="rId300" Type="http://schemas.openxmlformats.org/officeDocument/2006/relationships/image" Target="../media/image833.png"/><Relationship Id="rId60" Type="http://schemas.openxmlformats.org/officeDocument/2006/relationships/image" Target="../media/image716.png"/><Relationship Id="rId81" Type="http://schemas.openxmlformats.org/officeDocument/2006/relationships/customXml" Target="../ink/ink739.xml"/><Relationship Id="rId135" Type="http://schemas.openxmlformats.org/officeDocument/2006/relationships/customXml" Target="../ink/ink766.xml"/><Relationship Id="rId156" Type="http://schemas.openxmlformats.org/officeDocument/2006/relationships/image" Target="../media/image764.png"/><Relationship Id="rId177" Type="http://schemas.openxmlformats.org/officeDocument/2006/relationships/customXml" Target="../ink/ink787.xml"/><Relationship Id="rId198" Type="http://schemas.openxmlformats.org/officeDocument/2006/relationships/customXml" Target="../ink/ink798.xml"/><Relationship Id="rId321" Type="http://schemas.openxmlformats.org/officeDocument/2006/relationships/customXml" Target="../ink/ink860.xml"/><Relationship Id="rId202" Type="http://schemas.openxmlformats.org/officeDocument/2006/relationships/customXml" Target="../ink/ink800.xml"/><Relationship Id="rId223" Type="http://schemas.openxmlformats.org/officeDocument/2006/relationships/image" Target="../media/image797.png"/><Relationship Id="rId244" Type="http://schemas.openxmlformats.org/officeDocument/2006/relationships/image" Target="../media/image806.png"/><Relationship Id="rId18" Type="http://schemas.openxmlformats.org/officeDocument/2006/relationships/image" Target="../media/image696.png"/><Relationship Id="rId39" Type="http://schemas.openxmlformats.org/officeDocument/2006/relationships/customXml" Target="../ink/ink718.xml"/><Relationship Id="rId265" Type="http://schemas.openxmlformats.org/officeDocument/2006/relationships/customXml" Target="../ink/ink832.xml"/><Relationship Id="rId286" Type="http://schemas.openxmlformats.org/officeDocument/2006/relationships/image" Target="../media/image826.png"/><Relationship Id="rId50" Type="http://schemas.openxmlformats.org/officeDocument/2006/relationships/image" Target="../media/image711.png"/><Relationship Id="rId104" Type="http://schemas.openxmlformats.org/officeDocument/2006/relationships/image" Target="../media/image738.png"/><Relationship Id="rId125" Type="http://schemas.openxmlformats.org/officeDocument/2006/relationships/customXml" Target="../ink/ink761.xml"/><Relationship Id="rId146" Type="http://schemas.openxmlformats.org/officeDocument/2006/relationships/image" Target="../media/image759.png"/><Relationship Id="rId167" Type="http://schemas.openxmlformats.org/officeDocument/2006/relationships/customXml" Target="../ink/ink782.xml"/><Relationship Id="rId188" Type="http://schemas.openxmlformats.org/officeDocument/2006/relationships/image" Target="../media/image780.png"/><Relationship Id="rId311" Type="http://schemas.openxmlformats.org/officeDocument/2006/relationships/customXml" Target="../ink/ink855.xml"/><Relationship Id="rId332" Type="http://schemas.openxmlformats.org/officeDocument/2006/relationships/image" Target="../media/image849.png"/><Relationship Id="rId71" Type="http://schemas.openxmlformats.org/officeDocument/2006/relationships/customXml" Target="../ink/ink734.xml"/><Relationship Id="rId92" Type="http://schemas.openxmlformats.org/officeDocument/2006/relationships/image" Target="../media/image732.png"/><Relationship Id="rId213" Type="http://schemas.openxmlformats.org/officeDocument/2006/relationships/image" Target="../media/image792.png"/><Relationship Id="rId234" Type="http://schemas.openxmlformats.org/officeDocument/2006/relationships/customXml" Target="../ink/ink816.xml"/><Relationship Id="rId2" Type="http://schemas.openxmlformats.org/officeDocument/2006/relationships/image" Target="../media/image688.png"/><Relationship Id="rId29" Type="http://schemas.openxmlformats.org/officeDocument/2006/relationships/customXml" Target="../ink/ink713.xml"/><Relationship Id="rId255" Type="http://schemas.openxmlformats.org/officeDocument/2006/relationships/customXml" Target="../ink/ink827.xml"/><Relationship Id="rId276" Type="http://schemas.openxmlformats.org/officeDocument/2006/relationships/image" Target="../media/image821.png"/><Relationship Id="rId297" Type="http://schemas.openxmlformats.org/officeDocument/2006/relationships/customXml" Target="../ink/ink848.xml"/><Relationship Id="rId40" Type="http://schemas.openxmlformats.org/officeDocument/2006/relationships/image" Target="../media/image706.png"/><Relationship Id="rId115" Type="http://schemas.openxmlformats.org/officeDocument/2006/relationships/customXml" Target="../ink/ink756.xml"/><Relationship Id="rId136" Type="http://schemas.openxmlformats.org/officeDocument/2006/relationships/image" Target="../media/image754.png"/><Relationship Id="rId157" Type="http://schemas.openxmlformats.org/officeDocument/2006/relationships/customXml" Target="../ink/ink777.xml"/><Relationship Id="rId178" Type="http://schemas.openxmlformats.org/officeDocument/2006/relationships/image" Target="../media/image775.png"/><Relationship Id="rId301" Type="http://schemas.openxmlformats.org/officeDocument/2006/relationships/customXml" Target="../ink/ink850.xml"/><Relationship Id="rId322" Type="http://schemas.openxmlformats.org/officeDocument/2006/relationships/image" Target="../media/image844.png"/><Relationship Id="rId61" Type="http://schemas.openxmlformats.org/officeDocument/2006/relationships/customXml" Target="../ink/ink729.xml"/><Relationship Id="rId82" Type="http://schemas.openxmlformats.org/officeDocument/2006/relationships/image" Target="../media/image727.png"/><Relationship Id="rId199" Type="http://schemas.openxmlformats.org/officeDocument/2006/relationships/image" Target="../media/image785.png"/><Relationship Id="rId203" Type="http://schemas.openxmlformats.org/officeDocument/2006/relationships/image" Target="../media/image787.png"/><Relationship Id="rId19" Type="http://schemas.openxmlformats.org/officeDocument/2006/relationships/customXml" Target="../ink/ink708.xml"/><Relationship Id="rId224" Type="http://schemas.openxmlformats.org/officeDocument/2006/relationships/customXml" Target="../ink/ink811.xml"/><Relationship Id="rId245" Type="http://schemas.openxmlformats.org/officeDocument/2006/relationships/customXml" Target="../ink/ink822.xml"/><Relationship Id="rId266" Type="http://schemas.openxmlformats.org/officeDocument/2006/relationships/image" Target="../media/image816.png"/><Relationship Id="rId287" Type="http://schemas.openxmlformats.org/officeDocument/2006/relationships/customXml" Target="../ink/ink843.xml"/><Relationship Id="rId30" Type="http://schemas.openxmlformats.org/officeDocument/2006/relationships/image" Target="../media/image701.png"/><Relationship Id="rId105" Type="http://schemas.openxmlformats.org/officeDocument/2006/relationships/customXml" Target="../ink/ink751.xml"/><Relationship Id="rId126" Type="http://schemas.openxmlformats.org/officeDocument/2006/relationships/image" Target="../media/image749.png"/><Relationship Id="rId147" Type="http://schemas.openxmlformats.org/officeDocument/2006/relationships/customXml" Target="../ink/ink772.xml"/><Relationship Id="rId168" Type="http://schemas.openxmlformats.org/officeDocument/2006/relationships/image" Target="../media/image770.png"/><Relationship Id="rId312" Type="http://schemas.openxmlformats.org/officeDocument/2006/relationships/image" Target="../media/image839.png"/><Relationship Id="rId333" Type="http://schemas.openxmlformats.org/officeDocument/2006/relationships/customXml" Target="../ink/ink866.xml"/><Relationship Id="rId51" Type="http://schemas.openxmlformats.org/officeDocument/2006/relationships/customXml" Target="../ink/ink724.xml"/><Relationship Id="rId72" Type="http://schemas.openxmlformats.org/officeDocument/2006/relationships/image" Target="../media/image722.png"/><Relationship Id="rId93" Type="http://schemas.openxmlformats.org/officeDocument/2006/relationships/customXml" Target="../ink/ink745.xml"/><Relationship Id="rId189" Type="http://schemas.openxmlformats.org/officeDocument/2006/relationships/customXml" Target="../ink/ink793.xml"/><Relationship Id="rId3" Type="http://schemas.openxmlformats.org/officeDocument/2006/relationships/customXml" Target="../ink/ink700.xml"/><Relationship Id="rId214" Type="http://schemas.openxmlformats.org/officeDocument/2006/relationships/customXml" Target="../ink/ink806.xml"/><Relationship Id="rId235" Type="http://schemas.openxmlformats.org/officeDocument/2006/relationships/image" Target="../media/image802.png"/><Relationship Id="rId256" Type="http://schemas.openxmlformats.org/officeDocument/2006/relationships/image" Target="../media/image811.png"/><Relationship Id="rId277" Type="http://schemas.openxmlformats.org/officeDocument/2006/relationships/customXml" Target="../ink/ink838.xml"/><Relationship Id="rId298" Type="http://schemas.openxmlformats.org/officeDocument/2006/relationships/image" Target="../media/image832.png"/><Relationship Id="rId116" Type="http://schemas.openxmlformats.org/officeDocument/2006/relationships/image" Target="../media/image744.png"/><Relationship Id="rId137" Type="http://schemas.openxmlformats.org/officeDocument/2006/relationships/customXml" Target="../ink/ink767.xml"/><Relationship Id="rId158" Type="http://schemas.openxmlformats.org/officeDocument/2006/relationships/image" Target="../media/image765.png"/><Relationship Id="rId302" Type="http://schemas.openxmlformats.org/officeDocument/2006/relationships/image" Target="../media/image834.png"/><Relationship Id="rId323" Type="http://schemas.openxmlformats.org/officeDocument/2006/relationships/customXml" Target="../ink/ink861.xml"/><Relationship Id="rId20" Type="http://schemas.openxmlformats.org/officeDocument/2006/relationships/image" Target="../media/image56.png"/><Relationship Id="rId41" Type="http://schemas.openxmlformats.org/officeDocument/2006/relationships/customXml" Target="../ink/ink719.xml"/><Relationship Id="rId62" Type="http://schemas.openxmlformats.org/officeDocument/2006/relationships/image" Target="../media/image717.png"/><Relationship Id="rId83" Type="http://schemas.openxmlformats.org/officeDocument/2006/relationships/customXml" Target="../ink/ink740.xml"/><Relationship Id="rId179" Type="http://schemas.openxmlformats.org/officeDocument/2006/relationships/customXml" Target="../ink/ink788.xml"/><Relationship Id="rId190" Type="http://schemas.openxmlformats.org/officeDocument/2006/relationships/image" Target="../media/image781.png"/><Relationship Id="rId204" Type="http://schemas.openxmlformats.org/officeDocument/2006/relationships/customXml" Target="../ink/ink801.xml"/><Relationship Id="rId225" Type="http://schemas.openxmlformats.org/officeDocument/2006/relationships/image" Target="../media/image798.png"/><Relationship Id="rId246" Type="http://schemas.openxmlformats.org/officeDocument/2006/relationships/image" Target="../media/image238.png"/><Relationship Id="rId267" Type="http://schemas.openxmlformats.org/officeDocument/2006/relationships/customXml" Target="../ink/ink833.xml"/><Relationship Id="rId288" Type="http://schemas.openxmlformats.org/officeDocument/2006/relationships/image" Target="../media/image827.png"/><Relationship Id="rId106" Type="http://schemas.openxmlformats.org/officeDocument/2006/relationships/image" Target="../media/image739.png"/><Relationship Id="rId127" Type="http://schemas.openxmlformats.org/officeDocument/2006/relationships/customXml" Target="../ink/ink762.xml"/><Relationship Id="rId313" Type="http://schemas.openxmlformats.org/officeDocument/2006/relationships/customXml" Target="../ink/ink856.xml"/><Relationship Id="rId10" Type="http://schemas.openxmlformats.org/officeDocument/2006/relationships/image" Target="../media/image692.png"/><Relationship Id="rId31" Type="http://schemas.openxmlformats.org/officeDocument/2006/relationships/customXml" Target="../ink/ink714.xml"/><Relationship Id="rId52" Type="http://schemas.openxmlformats.org/officeDocument/2006/relationships/image" Target="../media/image712.png"/><Relationship Id="rId73" Type="http://schemas.openxmlformats.org/officeDocument/2006/relationships/customXml" Target="../ink/ink735.xml"/><Relationship Id="rId94" Type="http://schemas.openxmlformats.org/officeDocument/2006/relationships/image" Target="../media/image733.png"/><Relationship Id="rId148" Type="http://schemas.openxmlformats.org/officeDocument/2006/relationships/image" Target="../media/image760.png"/><Relationship Id="rId169" Type="http://schemas.openxmlformats.org/officeDocument/2006/relationships/customXml" Target="../ink/ink783.xml"/><Relationship Id="rId334" Type="http://schemas.openxmlformats.org/officeDocument/2006/relationships/image" Target="../media/image850.png"/><Relationship Id="rId4" Type="http://schemas.openxmlformats.org/officeDocument/2006/relationships/image" Target="../media/image689.png"/><Relationship Id="rId180" Type="http://schemas.openxmlformats.org/officeDocument/2006/relationships/image" Target="../media/image776.png"/><Relationship Id="rId215" Type="http://schemas.openxmlformats.org/officeDocument/2006/relationships/image" Target="../media/image793.png"/><Relationship Id="rId236" Type="http://schemas.openxmlformats.org/officeDocument/2006/relationships/customXml" Target="../ink/ink817.xml"/><Relationship Id="rId257" Type="http://schemas.openxmlformats.org/officeDocument/2006/relationships/customXml" Target="../ink/ink828.xml"/><Relationship Id="rId278" Type="http://schemas.openxmlformats.org/officeDocument/2006/relationships/image" Target="../media/image822.png"/><Relationship Id="rId303" Type="http://schemas.openxmlformats.org/officeDocument/2006/relationships/customXml" Target="../ink/ink851.xml"/><Relationship Id="rId42" Type="http://schemas.openxmlformats.org/officeDocument/2006/relationships/image" Target="../media/image707.png"/><Relationship Id="rId84" Type="http://schemas.openxmlformats.org/officeDocument/2006/relationships/image" Target="../media/image728.png"/><Relationship Id="rId138" Type="http://schemas.openxmlformats.org/officeDocument/2006/relationships/image" Target="../media/image755.png"/><Relationship Id="rId191" Type="http://schemas.openxmlformats.org/officeDocument/2006/relationships/customXml" Target="../ink/ink794.xml"/><Relationship Id="rId205" Type="http://schemas.openxmlformats.org/officeDocument/2006/relationships/image" Target="../media/image788.png"/><Relationship Id="rId247" Type="http://schemas.openxmlformats.org/officeDocument/2006/relationships/customXml" Target="../ink/ink823.xml"/><Relationship Id="rId107" Type="http://schemas.openxmlformats.org/officeDocument/2006/relationships/customXml" Target="../ink/ink752.xml"/><Relationship Id="rId289" Type="http://schemas.openxmlformats.org/officeDocument/2006/relationships/customXml" Target="../ink/ink844.xml"/><Relationship Id="rId11" Type="http://schemas.openxmlformats.org/officeDocument/2006/relationships/customXml" Target="../ink/ink704.xml"/><Relationship Id="rId53" Type="http://schemas.openxmlformats.org/officeDocument/2006/relationships/customXml" Target="../ink/ink725.xml"/><Relationship Id="rId149" Type="http://schemas.openxmlformats.org/officeDocument/2006/relationships/customXml" Target="../ink/ink773.xml"/><Relationship Id="rId314" Type="http://schemas.openxmlformats.org/officeDocument/2006/relationships/image" Target="../media/image840.png"/><Relationship Id="rId95" Type="http://schemas.openxmlformats.org/officeDocument/2006/relationships/customXml" Target="../ink/ink746.xml"/><Relationship Id="rId160" Type="http://schemas.openxmlformats.org/officeDocument/2006/relationships/image" Target="../media/image766.png"/><Relationship Id="rId216" Type="http://schemas.openxmlformats.org/officeDocument/2006/relationships/customXml" Target="../ink/ink807.xml"/><Relationship Id="rId258" Type="http://schemas.openxmlformats.org/officeDocument/2006/relationships/image" Target="../media/image812.png"/><Relationship Id="rId22" Type="http://schemas.openxmlformats.org/officeDocument/2006/relationships/image" Target="../media/image697.png"/><Relationship Id="rId64" Type="http://schemas.openxmlformats.org/officeDocument/2006/relationships/image" Target="../media/image718.png"/><Relationship Id="rId118" Type="http://schemas.openxmlformats.org/officeDocument/2006/relationships/image" Target="../media/image745.png"/><Relationship Id="rId325" Type="http://schemas.openxmlformats.org/officeDocument/2006/relationships/customXml" Target="../ink/ink862.xml"/><Relationship Id="rId171" Type="http://schemas.openxmlformats.org/officeDocument/2006/relationships/customXml" Target="../ink/ink784.xml"/><Relationship Id="rId227" Type="http://schemas.openxmlformats.org/officeDocument/2006/relationships/image" Target="../media/image220.png"/><Relationship Id="rId269" Type="http://schemas.openxmlformats.org/officeDocument/2006/relationships/customXml" Target="../ink/ink834.xml"/><Relationship Id="rId33" Type="http://schemas.openxmlformats.org/officeDocument/2006/relationships/customXml" Target="../ink/ink715.xml"/><Relationship Id="rId129" Type="http://schemas.openxmlformats.org/officeDocument/2006/relationships/customXml" Target="../ink/ink763.xml"/><Relationship Id="rId280" Type="http://schemas.openxmlformats.org/officeDocument/2006/relationships/image" Target="../media/image823.png"/><Relationship Id="rId336" Type="http://schemas.openxmlformats.org/officeDocument/2006/relationships/image" Target="../media/image851.png"/><Relationship Id="rId75" Type="http://schemas.openxmlformats.org/officeDocument/2006/relationships/customXml" Target="../ink/ink736.xml"/><Relationship Id="rId140" Type="http://schemas.openxmlformats.org/officeDocument/2006/relationships/image" Target="../media/image756.png"/><Relationship Id="rId182" Type="http://schemas.openxmlformats.org/officeDocument/2006/relationships/image" Target="../media/image777.png"/><Relationship Id="rId6" Type="http://schemas.openxmlformats.org/officeDocument/2006/relationships/image" Target="../media/image690.png"/><Relationship Id="rId238" Type="http://schemas.openxmlformats.org/officeDocument/2006/relationships/customXml" Target="../ink/ink818.xml"/><Relationship Id="rId291" Type="http://schemas.openxmlformats.org/officeDocument/2006/relationships/customXml" Target="../ink/ink845.xml"/><Relationship Id="rId305" Type="http://schemas.openxmlformats.org/officeDocument/2006/relationships/customXml" Target="../ink/ink852.xml"/><Relationship Id="rId44" Type="http://schemas.openxmlformats.org/officeDocument/2006/relationships/image" Target="../media/image708.png"/><Relationship Id="rId86" Type="http://schemas.openxmlformats.org/officeDocument/2006/relationships/image" Target="../media/image729.png"/><Relationship Id="rId151" Type="http://schemas.openxmlformats.org/officeDocument/2006/relationships/customXml" Target="../ink/ink774.xml"/><Relationship Id="rId193" Type="http://schemas.openxmlformats.org/officeDocument/2006/relationships/image" Target="../media/image782.png"/><Relationship Id="rId207" Type="http://schemas.openxmlformats.org/officeDocument/2006/relationships/image" Target="../media/image789.png"/><Relationship Id="rId249" Type="http://schemas.openxmlformats.org/officeDocument/2006/relationships/customXml" Target="../ink/ink824.xml"/><Relationship Id="rId13" Type="http://schemas.openxmlformats.org/officeDocument/2006/relationships/customXml" Target="../ink/ink705.xml"/><Relationship Id="rId109" Type="http://schemas.openxmlformats.org/officeDocument/2006/relationships/customXml" Target="../ink/ink753.xml"/><Relationship Id="rId260" Type="http://schemas.openxmlformats.org/officeDocument/2006/relationships/image" Target="../media/image813.png"/><Relationship Id="rId316" Type="http://schemas.openxmlformats.org/officeDocument/2006/relationships/image" Target="../media/image841.png"/><Relationship Id="rId55" Type="http://schemas.openxmlformats.org/officeDocument/2006/relationships/customXml" Target="../ink/ink726.xml"/><Relationship Id="rId97" Type="http://schemas.openxmlformats.org/officeDocument/2006/relationships/customXml" Target="../ink/ink747.xml"/><Relationship Id="rId120" Type="http://schemas.openxmlformats.org/officeDocument/2006/relationships/image" Target="../media/image746.png"/><Relationship Id="rId162" Type="http://schemas.openxmlformats.org/officeDocument/2006/relationships/image" Target="../media/image767.png"/><Relationship Id="rId218" Type="http://schemas.openxmlformats.org/officeDocument/2006/relationships/customXml" Target="../ink/ink808.xml"/><Relationship Id="rId271" Type="http://schemas.openxmlformats.org/officeDocument/2006/relationships/customXml" Target="../ink/ink835.xml"/><Relationship Id="rId24" Type="http://schemas.openxmlformats.org/officeDocument/2006/relationships/image" Target="../media/image698.png"/><Relationship Id="rId66" Type="http://schemas.openxmlformats.org/officeDocument/2006/relationships/image" Target="../media/image719.png"/><Relationship Id="rId131" Type="http://schemas.openxmlformats.org/officeDocument/2006/relationships/customXml" Target="../ink/ink764.xml"/><Relationship Id="rId327" Type="http://schemas.openxmlformats.org/officeDocument/2006/relationships/customXml" Target="../ink/ink8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14:cNvPr>
              <p14:cNvContentPartPr/>
              <p14:nvPr/>
            </p14:nvContentPartPr>
            <p14:xfrm>
              <a:off x="589933" y="2286960"/>
              <a:ext cx="5422680" cy="112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13" y="2282640"/>
                <a:ext cx="5431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14:cNvPr>
              <p14:cNvContentPartPr/>
              <p14:nvPr/>
            </p14:nvContentPartPr>
            <p14:xfrm>
              <a:off x="588853" y="2717520"/>
              <a:ext cx="2237760" cy="35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33" y="2713200"/>
                <a:ext cx="2246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14:cNvPr>
              <p14:cNvContentPartPr/>
              <p14:nvPr/>
            </p14:nvContentPartPr>
            <p14:xfrm>
              <a:off x="3787093" y="2644800"/>
              <a:ext cx="1773720" cy="126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773" y="2640480"/>
                <a:ext cx="178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14:cNvPr>
              <p14:cNvContentPartPr/>
              <p14:nvPr/>
            </p14:nvContentPartPr>
            <p14:xfrm>
              <a:off x="566893" y="3525360"/>
              <a:ext cx="920160" cy="32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573" y="3521040"/>
                <a:ext cx="9288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339DFAF3-0A13-4E07-BD8C-65817C83EA34}"/>
              </a:ext>
            </a:extLst>
          </p:cNvPr>
          <p:cNvGrpSpPr/>
          <p:nvPr/>
        </p:nvGrpSpPr>
        <p:grpSpPr>
          <a:xfrm>
            <a:off x="1335853" y="4724520"/>
            <a:ext cx="7039440" cy="1108800"/>
            <a:chOff x="1335853" y="4724520"/>
            <a:chExt cx="7039440" cy="11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14:cNvPr>
                <p14:cNvContentPartPr/>
                <p14:nvPr/>
              </p14:nvContentPartPr>
              <p14:xfrm>
                <a:off x="1335853" y="4939080"/>
                <a:ext cx="230760" cy="92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1533" y="4934760"/>
                  <a:ext cx="23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14:cNvPr>
                <p14:cNvContentPartPr/>
                <p14:nvPr/>
              </p14:nvContentPartPr>
              <p14:xfrm>
                <a:off x="1542133" y="4908120"/>
                <a:ext cx="126360" cy="146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7813" y="4903800"/>
                  <a:ext cx="13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14:cNvPr>
                <p14:cNvContentPartPr/>
                <p14:nvPr/>
              </p14:nvContentPartPr>
              <p14:xfrm>
                <a:off x="1810333" y="4874640"/>
                <a:ext cx="474120" cy="125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6013" y="4870320"/>
                  <a:ext cx="482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14:cNvPr>
                <p14:cNvContentPartPr/>
                <p14:nvPr/>
              </p14:nvContentPartPr>
              <p14:xfrm>
                <a:off x="2321893" y="4897680"/>
                <a:ext cx="96480" cy="6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17573" y="4893360"/>
                  <a:ext cx="105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14:cNvPr>
                <p14:cNvContentPartPr/>
                <p14:nvPr/>
              </p14:nvContentPartPr>
              <p14:xfrm>
                <a:off x="2589013" y="4860240"/>
                <a:ext cx="417240" cy="106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4693" y="4855920"/>
                  <a:ext cx="42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14:cNvPr>
                <p14:cNvContentPartPr/>
                <p14:nvPr/>
              </p14:nvContentPartPr>
              <p14:xfrm>
                <a:off x="3175453" y="4832520"/>
                <a:ext cx="109080" cy="14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71133" y="4828200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14:cNvPr>
                <p14:cNvContentPartPr/>
                <p14:nvPr/>
              </p14:nvContentPartPr>
              <p14:xfrm>
                <a:off x="3299653" y="4823160"/>
                <a:ext cx="153000" cy="148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5333" y="4818840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14:cNvPr>
                <p14:cNvContentPartPr/>
                <p14:nvPr/>
              </p14:nvContentPartPr>
              <p14:xfrm>
                <a:off x="3454453" y="4839360"/>
                <a:ext cx="18000" cy="15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50133" y="4835040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14:cNvPr>
                <p14:cNvContentPartPr/>
                <p14:nvPr/>
              </p14:nvContentPartPr>
              <p14:xfrm>
                <a:off x="3505933" y="4782480"/>
                <a:ext cx="133560" cy="173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1613" y="4778160"/>
                  <a:ext cx="14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14:cNvPr>
                <p14:cNvContentPartPr/>
                <p14:nvPr/>
              </p14:nvContentPartPr>
              <p14:xfrm>
                <a:off x="3665773" y="4859880"/>
                <a:ext cx="125640" cy="18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1453" y="4855560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14:cNvPr>
                <p14:cNvContentPartPr/>
                <p14:nvPr/>
              </p14:nvContentPartPr>
              <p14:xfrm>
                <a:off x="3817333" y="4854480"/>
                <a:ext cx="160920" cy="9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3013" y="4850160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14:cNvPr>
                <p14:cNvContentPartPr/>
                <p14:nvPr/>
              </p14:nvContentPartPr>
              <p14:xfrm>
                <a:off x="4005973" y="4786440"/>
                <a:ext cx="96840" cy="14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01653" y="4782120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14:cNvPr>
                <p14:cNvContentPartPr/>
                <p14:nvPr/>
              </p14:nvContentPartPr>
              <p14:xfrm>
                <a:off x="4103173" y="4855920"/>
                <a:ext cx="197640" cy="62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853" y="4851600"/>
                  <a:ext cx="20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14:cNvPr>
                <p14:cNvContentPartPr/>
                <p14:nvPr/>
              </p14:nvContentPartPr>
              <p14:xfrm>
                <a:off x="4372813" y="4862760"/>
                <a:ext cx="335160" cy="80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8493" y="4858440"/>
                  <a:ext cx="34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14:cNvPr>
                <p14:cNvContentPartPr/>
                <p14:nvPr/>
              </p14:nvContentPartPr>
              <p14:xfrm>
                <a:off x="4758373" y="4793280"/>
                <a:ext cx="411840" cy="246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4053" y="4788960"/>
                  <a:ext cx="420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14:cNvPr>
                <p14:cNvContentPartPr/>
                <p14:nvPr/>
              </p14:nvContentPartPr>
              <p14:xfrm>
                <a:off x="5286853" y="4873200"/>
                <a:ext cx="338400" cy="52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2533" y="4868880"/>
                  <a:ext cx="347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14:cNvPr>
                <p14:cNvContentPartPr/>
                <p14:nvPr/>
              </p14:nvContentPartPr>
              <p14:xfrm>
                <a:off x="5621653" y="4832160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7333" y="4827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14:cNvPr>
                <p14:cNvContentPartPr/>
                <p14:nvPr/>
              </p14:nvContentPartPr>
              <p14:xfrm>
                <a:off x="5778253" y="4878240"/>
                <a:ext cx="275040" cy="17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73933" y="4873920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14:cNvPr>
                <p14:cNvContentPartPr/>
                <p14:nvPr/>
              </p14:nvContentPartPr>
              <p14:xfrm>
                <a:off x="6057253" y="4812720"/>
                <a:ext cx="192600" cy="23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933" y="4808400"/>
                  <a:ext cx="20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14:cNvPr>
                <p14:cNvContentPartPr/>
                <p14:nvPr/>
              </p14:nvContentPartPr>
              <p14:xfrm>
                <a:off x="6282973" y="4829640"/>
                <a:ext cx="150840" cy="77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8653" y="4825320"/>
                  <a:ext cx="15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14:cNvPr>
                <p14:cNvContentPartPr/>
                <p14:nvPr/>
              </p14:nvContentPartPr>
              <p14:xfrm>
                <a:off x="6073453" y="4724520"/>
                <a:ext cx="127800" cy="33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9133" y="4720200"/>
                  <a:ext cx="13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14:cNvPr>
                <p14:cNvContentPartPr/>
                <p14:nvPr/>
              </p14:nvContentPartPr>
              <p14:xfrm>
                <a:off x="6577453" y="4795440"/>
                <a:ext cx="327960" cy="111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3133" y="4791120"/>
                  <a:ext cx="33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14:cNvPr>
                <p14:cNvContentPartPr/>
                <p14:nvPr/>
              </p14:nvContentPartPr>
              <p14:xfrm>
                <a:off x="6894973" y="4733160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0653" y="472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14:cNvPr>
                <p14:cNvContentPartPr/>
                <p14:nvPr/>
              </p14:nvContentPartPr>
              <p14:xfrm>
                <a:off x="6947893" y="4760160"/>
                <a:ext cx="192960" cy="13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3573" y="4755840"/>
                  <a:ext cx="20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14:cNvPr>
                <p14:cNvContentPartPr/>
                <p14:nvPr/>
              </p14:nvContentPartPr>
              <p14:xfrm>
                <a:off x="7317253" y="4781760"/>
                <a:ext cx="104760" cy="102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2933" y="4777440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14:cNvPr>
                <p14:cNvContentPartPr/>
                <p14:nvPr/>
              </p14:nvContentPartPr>
              <p14:xfrm>
                <a:off x="7434613" y="4788240"/>
                <a:ext cx="99720" cy="8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30293" y="4783920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14:cNvPr>
                <p14:cNvContentPartPr/>
                <p14:nvPr/>
              </p14:nvContentPartPr>
              <p14:xfrm>
                <a:off x="7591573" y="4724880"/>
                <a:ext cx="140040" cy="167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87253" y="4720560"/>
                  <a:ext cx="148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14:cNvPr>
                <p14:cNvContentPartPr/>
                <p14:nvPr/>
              </p14:nvContentPartPr>
              <p14:xfrm>
                <a:off x="1812853" y="5210160"/>
                <a:ext cx="39780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8533" y="5205840"/>
                  <a:ext cx="406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14:cNvPr>
                <p14:cNvContentPartPr/>
                <p14:nvPr/>
              </p14:nvContentPartPr>
              <p14:xfrm>
                <a:off x="1941013" y="5135640"/>
                <a:ext cx="25560" cy="153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6693" y="5131320"/>
                  <a:ext cx="3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14:cNvPr>
                <p14:cNvContentPartPr/>
                <p14:nvPr/>
              </p14:nvContentPartPr>
              <p14:xfrm>
                <a:off x="2409013" y="5186400"/>
                <a:ext cx="127080" cy="143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4693" y="5182080"/>
                  <a:ext cx="135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14:cNvPr>
                <p14:cNvContentPartPr/>
                <p14:nvPr/>
              </p14:nvContentPartPr>
              <p14:xfrm>
                <a:off x="2610973" y="5136000"/>
                <a:ext cx="177480" cy="196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6653" y="5131680"/>
                  <a:ext cx="18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14:cNvPr>
                <p14:cNvContentPartPr/>
                <p14:nvPr/>
              </p14:nvContentPartPr>
              <p14:xfrm>
                <a:off x="2792773" y="5233200"/>
                <a:ext cx="155880" cy="84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8453" y="5228880"/>
                  <a:ext cx="16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14:cNvPr>
                <p14:cNvContentPartPr/>
                <p14:nvPr/>
              </p14:nvContentPartPr>
              <p14:xfrm>
                <a:off x="2974213" y="5129160"/>
                <a:ext cx="185040" cy="171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9893" y="5124840"/>
                  <a:ext cx="19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14:cNvPr>
                <p14:cNvContentPartPr/>
                <p14:nvPr/>
              </p14:nvContentPartPr>
              <p14:xfrm>
                <a:off x="2942173" y="5168760"/>
                <a:ext cx="126720" cy="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853" y="5164440"/>
                  <a:ext cx="135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14:cNvPr>
                <p14:cNvContentPartPr/>
                <p14:nvPr/>
              </p14:nvContentPartPr>
              <p14:xfrm>
                <a:off x="2841013" y="5089200"/>
                <a:ext cx="76320" cy="2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6693" y="5084880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14:cNvPr>
                <p14:cNvContentPartPr/>
                <p14:nvPr/>
              </p14:nvContentPartPr>
              <p14:xfrm>
                <a:off x="3201373" y="5208360"/>
                <a:ext cx="88560" cy="52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7053" y="5204040"/>
                  <a:ext cx="9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14:cNvPr>
                <p14:cNvContentPartPr/>
                <p14:nvPr/>
              </p14:nvContentPartPr>
              <p14:xfrm>
                <a:off x="3147733" y="5200080"/>
                <a:ext cx="255960" cy="94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3413" y="5195760"/>
                  <a:ext cx="26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14:cNvPr>
                <p14:cNvContentPartPr/>
                <p14:nvPr/>
              </p14:nvContentPartPr>
              <p14:xfrm>
                <a:off x="3600253" y="5211600"/>
                <a:ext cx="296280" cy="70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5933" y="5207280"/>
                  <a:ext cx="30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14:cNvPr>
                <p14:cNvContentPartPr/>
                <p14:nvPr/>
              </p14:nvContentPartPr>
              <p14:xfrm>
                <a:off x="3915973" y="5133840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1653" y="512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14:cNvPr>
                <p14:cNvContentPartPr/>
                <p14:nvPr/>
              </p14:nvContentPartPr>
              <p14:xfrm>
                <a:off x="4185253" y="5161200"/>
                <a:ext cx="3600" cy="107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80933" y="5156880"/>
                  <a:ext cx="1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14:cNvPr>
                <p14:cNvContentPartPr/>
                <p14:nvPr/>
              </p14:nvContentPartPr>
              <p14:xfrm>
                <a:off x="4162933" y="5141760"/>
                <a:ext cx="156960" cy="62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58613" y="5137440"/>
                  <a:ext cx="165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14:cNvPr>
                <p14:cNvContentPartPr/>
                <p14:nvPr/>
              </p14:nvContentPartPr>
              <p14:xfrm>
                <a:off x="4188493" y="5250480"/>
                <a:ext cx="109440" cy="1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4173" y="5246160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14:cNvPr>
                <p14:cNvContentPartPr/>
                <p14:nvPr/>
              </p14:nvContentPartPr>
              <p14:xfrm>
                <a:off x="4336453" y="5191440"/>
                <a:ext cx="341640" cy="82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2133" y="5187120"/>
                  <a:ext cx="350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14:cNvPr>
                <p14:cNvContentPartPr/>
                <p14:nvPr/>
              </p14:nvContentPartPr>
              <p14:xfrm>
                <a:off x="4673773" y="5189640"/>
                <a:ext cx="245160" cy="84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9453" y="5185320"/>
                  <a:ext cx="25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14:cNvPr>
                <p14:cNvContentPartPr/>
                <p14:nvPr/>
              </p14:nvContentPartPr>
              <p14:xfrm>
                <a:off x="4923613" y="5089560"/>
                <a:ext cx="325080" cy="289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9293" y="5085240"/>
                  <a:ext cx="33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14:cNvPr>
                <p14:cNvContentPartPr/>
                <p14:nvPr/>
              </p14:nvContentPartPr>
              <p14:xfrm>
                <a:off x="5274253" y="5160480"/>
                <a:ext cx="75600" cy="96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69933" y="5156160"/>
                  <a:ext cx="84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14:cNvPr>
                <p14:cNvContentPartPr/>
                <p14:nvPr/>
              </p14:nvContentPartPr>
              <p14:xfrm>
                <a:off x="5382973" y="5130600"/>
                <a:ext cx="393480" cy="119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8653" y="5126280"/>
                  <a:ext cx="40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14:cNvPr>
                <p14:cNvContentPartPr/>
                <p14:nvPr/>
              </p14:nvContentPartPr>
              <p14:xfrm>
                <a:off x="5729653" y="5062560"/>
                <a:ext cx="115560" cy="17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25333" y="5058240"/>
                  <a:ext cx="12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14:cNvPr>
                <p14:cNvContentPartPr/>
                <p14:nvPr/>
              </p14:nvContentPartPr>
              <p14:xfrm>
                <a:off x="6042133" y="5125200"/>
                <a:ext cx="181800" cy="214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37813" y="5120880"/>
                  <a:ext cx="19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14:cNvPr>
                <p14:cNvContentPartPr/>
                <p14:nvPr/>
              </p14:nvContentPartPr>
              <p14:xfrm>
                <a:off x="6207013" y="5130960"/>
                <a:ext cx="316080" cy="212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2693" y="5126640"/>
                  <a:ext cx="32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14:cNvPr>
                <p14:cNvContentPartPr/>
                <p14:nvPr/>
              </p14:nvContentPartPr>
              <p14:xfrm>
                <a:off x="6712453" y="5087400"/>
                <a:ext cx="336600" cy="115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8133" y="5083080"/>
                  <a:ext cx="34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14:cNvPr>
                <p14:cNvContentPartPr/>
                <p14:nvPr/>
              </p14:nvContentPartPr>
              <p14:xfrm>
                <a:off x="7175053" y="5057880"/>
                <a:ext cx="35640" cy="158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0733" y="5053560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14:cNvPr>
                <p14:cNvContentPartPr/>
                <p14:nvPr/>
              </p14:nvContentPartPr>
              <p14:xfrm>
                <a:off x="7145173" y="5118360"/>
                <a:ext cx="127800" cy="26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40853" y="5114040"/>
                  <a:ext cx="13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14:cNvPr>
                <p14:cNvContentPartPr/>
                <p14:nvPr/>
              </p14:nvContentPartPr>
              <p14:xfrm>
                <a:off x="7245253" y="5037360"/>
                <a:ext cx="352080" cy="150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0933" y="5033040"/>
                  <a:ext cx="36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14:cNvPr>
                <p14:cNvContentPartPr/>
                <p14:nvPr/>
              </p14:nvContentPartPr>
              <p14:xfrm>
                <a:off x="7595893" y="5109000"/>
                <a:ext cx="91440" cy="71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1573" y="5104680"/>
                  <a:ext cx="10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14:cNvPr>
                <p14:cNvContentPartPr/>
                <p14:nvPr/>
              </p14:nvContentPartPr>
              <p14:xfrm>
                <a:off x="7730893" y="5004240"/>
                <a:ext cx="297360" cy="167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26573" y="4999920"/>
                  <a:ext cx="30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14:cNvPr>
                <p14:cNvContentPartPr/>
                <p14:nvPr/>
              </p14:nvContentPartPr>
              <p14:xfrm>
                <a:off x="8079013" y="4987320"/>
                <a:ext cx="179640" cy="177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74693" y="4983000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14:cNvPr>
                <p14:cNvContentPartPr/>
                <p14:nvPr/>
              </p14:nvContentPartPr>
              <p14:xfrm>
                <a:off x="8270173" y="5078040"/>
                <a:ext cx="105120" cy="83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5853" y="5073720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14:cNvPr>
                <p14:cNvContentPartPr/>
                <p14:nvPr/>
              </p14:nvContentPartPr>
              <p14:xfrm>
                <a:off x="7723333" y="4950240"/>
                <a:ext cx="115560" cy="10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9013" y="4945920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14:cNvPr>
                <p14:cNvContentPartPr/>
                <p14:nvPr/>
              </p14:nvContentPartPr>
              <p14:xfrm>
                <a:off x="1777573" y="5542800"/>
                <a:ext cx="255960" cy="16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3253" y="5538480"/>
                  <a:ext cx="264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14:cNvPr>
                <p14:cNvContentPartPr/>
                <p14:nvPr/>
              </p14:nvContentPartPr>
              <p14:xfrm>
                <a:off x="2046133" y="5526240"/>
                <a:ext cx="302040" cy="15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1813" y="5521920"/>
                  <a:ext cx="310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14:cNvPr>
                <p14:cNvContentPartPr/>
                <p14:nvPr/>
              </p14:nvContentPartPr>
              <p14:xfrm>
                <a:off x="2523853" y="5525520"/>
                <a:ext cx="172080" cy="160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9533" y="5521200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14:cNvPr>
                <p14:cNvContentPartPr/>
                <p14:nvPr/>
              </p14:nvContentPartPr>
              <p14:xfrm>
                <a:off x="2624653" y="5622360"/>
                <a:ext cx="61920" cy="54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20333" y="5618040"/>
                  <a:ext cx="70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14:cNvPr>
                <p14:cNvContentPartPr/>
                <p14:nvPr/>
              </p14:nvContentPartPr>
              <p14:xfrm>
                <a:off x="2717893" y="5588160"/>
                <a:ext cx="222480" cy="79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13573" y="5583840"/>
                  <a:ext cx="23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14:cNvPr>
                <p14:cNvContentPartPr/>
                <p14:nvPr/>
              </p14:nvContentPartPr>
              <p14:xfrm>
                <a:off x="3048013" y="5562240"/>
                <a:ext cx="331920" cy="114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43693" y="5557920"/>
                  <a:ext cx="34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14:cNvPr>
                <p14:cNvContentPartPr/>
                <p14:nvPr/>
              </p14:nvContentPartPr>
              <p14:xfrm>
                <a:off x="3445453" y="5537040"/>
                <a:ext cx="635040" cy="296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1133" y="5532720"/>
                  <a:ext cx="643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14:cNvPr>
                <p14:cNvContentPartPr/>
                <p14:nvPr/>
              </p14:nvContentPartPr>
              <p14:xfrm>
                <a:off x="3851533" y="5389800"/>
                <a:ext cx="14040" cy="14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7213" y="5385480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14:cNvPr>
                <p14:cNvContentPartPr/>
                <p14:nvPr/>
              </p14:nvContentPartPr>
              <p14:xfrm>
                <a:off x="4238173" y="5374320"/>
                <a:ext cx="9000" cy="181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33853" y="5370000"/>
                  <a:ext cx="1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14:cNvPr>
                <p14:cNvContentPartPr/>
                <p14:nvPr/>
              </p14:nvContentPartPr>
              <p14:xfrm>
                <a:off x="4223053" y="5647560"/>
                <a:ext cx="36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8733" y="5643240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14:cNvPr>
              <p14:cNvContentPartPr/>
              <p14:nvPr/>
            </p14:nvContentPartPr>
            <p14:xfrm>
              <a:off x="362773" y="1848120"/>
              <a:ext cx="5440320" cy="6674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8732330-E72A-4FAD-A160-23AF27B571B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58453" y="1843800"/>
                <a:ext cx="54489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14:cNvPr>
              <p14:cNvContentPartPr/>
              <p14:nvPr/>
            </p14:nvContentPartPr>
            <p14:xfrm>
              <a:off x="731773" y="1634640"/>
              <a:ext cx="1674360" cy="48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53" y="1630320"/>
                <a:ext cx="1683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14:cNvPr>
              <p14:cNvContentPartPr/>
              <p14:nvPr/>
            </p14:nvContentPartPr>
            <p14:xfrm>
              <a:off x="727813" y="1593960"/>
              <a:ext cx="1824120" cy="103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93" y="1589640"/>
                <a:ext cx="1832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14:cNvPr>
              <p14:cNvContentPartPr/>
              <p14:nvPr/>
            </p14:nvContentPartPr>
            <p14:xfrm>
              <a:off x="4041613" y="4859520"/>
              <a:ext cx="3419280" cy="800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7293" y="4855200"/>
                <a:ext cx="3427920" cy="80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AFDE96C-E9D9-49F3-B2E5-F6D3B82EBD59}"/>
              </a:ext>
            </a:extLst>
          </p:cNvPr>
          <p:cNvGrpSpPr/>
          <p:nvPr/>
        </p:nvGrpSpPr>
        <p:grpSpPr>
          <a:xfrm>
            <a:off x="7279093" y="2967360"/>
            <a:ext cx="1149840" cy="1715040"/>
            <a:chOff x="7279093" y="2967360"/>
            <a:chExt cx="1149840" cy="17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14:cNvPr>
                <p14:cNvContentPartPr/>
                <p14:nvPr/>
              </p14:nvContentPartPr>
              <p14:xfrm>
                <a:off x="7279093" y="3125760"/>
                <a:ext cx="972360" cy="1556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4773" y="3121440"/>
                  <a:ext cx="98100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14:cNvPr>
                <p14:cNvContentPartPr/>
                <p14:nvPr/>
              </p14:nvContentPartPr>
              <p14:xfrm>
                <a:off x="8181253" y="2967360"/>
                <a:ext cx="247680" cy="247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76933" y="2963040"/>
                  <a:ext cx="2563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D3BC5D-4643-43F4-AA8F-3BB21A547503}"/>
              </a:ext>
            </a:extLst>
          </p:cNvPr>
          <p:cNvGrpSpPr/>
          <p:nvPr/>
        </p:nvGrpSpPr>
        <p:grpSpPr>
          <a:xfrm>
            <a:off x="8580853" y="2263560"/>
            <a:ext cx="3211560" cy="1768680"/>
            <a:chOff x="8580853" y="2263560"/>
            <a:chExt cx="3211560" cy="176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14:cNvPr>
                <p14:cNvContentPartPr/>
                <p14:nvPr/>
              </p14:nvContentPartPr>
              <p14:xfrm>
                <a:off x="8617933" y="2746320"/>
                <a:ext cx="303120" cy="121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3613" y="2742000"/>
                  <a:ext cx="31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14:cNvPr>
                <p14:cNvContentPartPr/>
                <p14:nvPr/>
              </p14:nvContentPartPr>
              <p14:xfrm>
                <a:off x="8889733" y="2702040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5413" y="2697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14:cNvPr>
                <p14:cNvContentPartPr/>
                <p14:nvPr/>
              </p14:nvContentPartPr>
              <p14:xfrm>
                <a:off x="9093493" y="2723640"/>
                <a:ext cx="101880" cy="119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9173" y="2719320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14:cNvPr>
                <p14:cNvContentPartPr/>
                <p14:nvPr/>
              </p14:nvContentPartPr>
              <p14:xfrm>
                <a:off x="9222733" y="2640480"/>
                <a:ext cx="184320" cy="232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413" y="2636160"/>
                  <a:ext cx="19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14:cNvPr>
                <p14:cNvContentPartPr/>
                <p14:nvPr/>
              </p14:nvContentPartPr>
              <p14:xfrm>
                <a:off x="9391573" y="2664960"/>
                <a:ext cx="5040" cy="35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7253" y="2660640"/>
                  <a:ext cx="1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14:cNvPr>
                <p14:cNvContentPartPr/>
                <p14:nvPr/>
              </p14:nvContentPartPr>
              <p14:xfrm>
                <a:off x="9441253" y="2701680"/>
                <a:ext cx="88560" cy="11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6933" y="2697360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14:cNvPr>
                <p14:cNvContentPartPr/>
                <p14:nvPr/>
              </p14:nvContentPartPr>
              <p14:xfrm>
                <a:off x="9534133" y="2710320"/>
                <a:ext cx="26280" cy="100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29813" y="2706000"/>
                  <a:ext cx="3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14:cNvPr>
                <p14:cNvContentPartPr/>
                <p14:nvPr/>
              </p14:nvContentPartPr>
              <p14:xfrm>
                <a:off x="9580933" y="2645520"/>
                <a:ext cx="358560" cy="13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6613" y="2641200"/>
                  <a:ext cx="36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14:cNvPr>
                <p14:cNvContentPartPr/>
                <p14:nvPr/>
              </p14:nvContentPartPr>
              <p14:xfrm>
                <a:off x="9754093" y="2540760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49773" y="2536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14:cNvPr>
                <p14:cNvContentPartPr/>
                <p14:nvPr/>
              </p14:nvContentPartPr>
              <p14:xfrm>
                <a:off x="10056853" y="2593320"/>
                <a:ext cx="119520" cy="124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2533" y="2589000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14:cNvPr>
                <p14:cNvContentPartPr/>
                <p14:nvPr/>
              </p14:nvContentPartPr>
              <p14:xfrm>
                <a:off x="10236853" y="2529240"/>
                <a:ext cx="146880" cy="200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32533" y="2524920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14:cNvPr>
                <p14:cNvContentPartPr/>
                <p14:nvPr/>
              </p14:nvContentPartPr>
              <p14:xfrm>
                <a:off x="10377613" y="2615640"/>
                <a:ext cx="112680" cy="100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73293" y="2611320"/>
                  <a:ext cx="12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14:cNvPr>
                <p14:cNvContentPartPr/>
                <p14:nvPr/>
              </p14:nvContentPartPr>
              <p14:xfrm>
                <a:off x="10542133" y="2504400"/>
                <a:ext cx="191160" cy="184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37813" y="2500080"/>
                  <a:ext cx="199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14:cNvPr>
                <p14:cNvContentPartPr/>
                <p14:nvPr/>
              </p14:nvContentPartPr>
              <p14:xfrm>
                <a:off x="10397773" y="2455800"/>
                <a:ext cx="72360" cy="56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93453" y="2451480"/>
                  <a:ext cx="8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14:cNvPr>
                <p14:cNvContentPartPr/>
                <p14:nvPr/>
              </p14:nvContentPartPr>
              <p14:xfrm>
                <a:off x="10746613" y="2613120"/>
                <a:ext cx="360" cy="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42293" y="2608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14:cNvPr>
                <p14:cNvContentPartPr/>
                <p14:nvPr/>
              </p14:nvContentPartPr>
              <p14:xfrm>
                <a:off x="10717453" y="2572800"/>
                <a:ext cx="203040" cy="8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3133" y="2568480"/>
                  <a:ext cx="21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14:cNvPr>
                <p14:cNvContentPartPr/>
                <p14:nvPr/>
              </p14:nvContentPartPr>
              <p14:xfrm>
                <a:off x="11027773" y="2424840"/>
                <a:ext cx="198720" cy="16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3453" y="2420520"/>
                  <a:ext cx="20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14:cNvPr>
                <p14:cNvContentPartPr/>
                <p14:nvPr/>
              </p14:nvContentPartPr>
              <p14:xfrm>
                <a:off x="11194093" y="2382720"/>
                <a:ext cx="160920" cy="261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89773" y="2378400"/>
                  <a:ext cx="16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14:cNvPr>
                <p14:cNvContentPartPr/>
                <p14:nvPr/>
              </p14:nvContentPartPr>
              <p14:xfrm>
                <a:off x="11293453" y="2365080"/>
                <a:ext cx="169560" cy="304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9133" y="2360760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14:cNvPr>
                <p14:cNvContentPartPr/>
                <p14:nvPr/>
              </p14:nvContentPartPr>
              <p14:xfrm>
                <a:off x="11374093" y="2337360"/>
                <a:ext cx="183240" cy="231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69773" y="2333040"/>
                  <a:ext cx="191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14:cNvPr>
                <p14:cNvContentPartPr/>
                <p14:nvPr/>
              </p14:nvContentPartPr>
              <p14:xfrm>
                <a:off x="11344933" y="2263560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0613" y="2259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14:cNvPr>
                <p14:cNvContentPartPr/>
                <p14:nvPr/>
              </p14:nvContentPartPr>
              <p14:xfrm>
                <a:off x="8589853" y="3029640"/>
                <a:ext cx="212760" cy="118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5533" y="3025320"/>
                  <a:ext cx="22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14:cNvPr>
                <p14:cNvContentPartPr/>
                <p14:nvPr/>
              </p14:nvContentPartPr>
              <p14:xfrm>
                <a:off x="8778853" y="3001560"/>
                <a:ext cx="13320" cy="39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74533" y="2997240"/>
                  <a:ext cx="2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14:cNvPr>
                <p14:cNvContentPartPr/>
                <p14:nvPr/>
              </p14:nvContentPartPr>
              <p14:xfrm>
                <a:off x="8988733" y="2965920"/>
                <a:ext cx="117720" cy="13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4413" y="2961600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14:cNvPr>
                <p14:cNvContentPartPr/>
                <p14:nvPr/>
              </p14:nvContentPartPr>
              <p14:xfrm>
                <a:off x="8993413" y="3021000"/>
                <a:ext cx="106920" cy="70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9093" y="3016680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14:cNvPr>
                <p14:cNvContentPartPr/>
                <p14:nvPr/>
              </p14:nvContentPartPr>
              <p14:xfrm>
                <a:off x="9129853" y="3017400"/>
                <a:ext cx="292680" cy="91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25533" y="3013080"/>
                  <a:ext cx="30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14:cNvPr>
                <p14:cNvContentPartPr/>
                <p14:nvPr/>
              </p14:nvContentPartPr>
              <p14:xfrm>
                <a:off x="9424693" y="2927040"/>
                <a:ext cx="363960" cy="236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0373" y="2922720"/>
                  <a:ext cx="372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14:cNvPr>
                <p14:cNvContentPartPr/>
                <p14:nvPr/>
              </p14:nvContentPartPr>
              <p14:xfrm>
                <a:off x="9827173" y="2950440"/>
                <a:ext cx="72000" cy="83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2853" y="2946120"/>
                  <a:ext cx="8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14:cNvPr>
                <p14:cNvContentPartPr/>
                <p14:nvPr/>
              </p14:nvContentPartPr>
              <p14:xfrm>
                <a:off x="9890173" y="2810760"/>
                <a:ext cx="486000" cy="198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5853" y="2806440"/>
                  <a:ext cx="494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14:cNvPr>
                <p14:cNvContentPartPr/>
                <p14:nvPr/>
              </p14:nvContentPartPr>
              <p14:xfrm>
                <a:off x="10440613" y="2827320"/>
                <a:ext cx="117720" cy="138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36293" y="2823000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14:cNvPr>
                <p14:cNvContentPartPr/>
                <p14:nvPr/>
              </p14:nvContentPartPr>
              <p14:xfrm>
                <a:off x="10573453" y="2870160"/>
                <a:ext cx="209160" cy="68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69133" y="2865840"/>
                  <a:ext cx="21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14:cNvPr>
                <p14:cNvContentPartPr/>
                <p14:nvPr/>
              </p14:nvContentPartPr>
              <p14:xfrm>
                <a:off x="10915093" y="2751000"/>
                <a:ext cx="154800" cy="143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773" y="2746680"/>
                  <a:ext cx="163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14:cNvPr>
                <p14:cNvContentPartPr/>
                <p14:nvPr/>
              </p14:nvContentPartPr>
              <p14:xfrm>
                <a:off x="11081053" y="2716800"/>
                <a:ext cx="227520" cy="149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76733" y="2712480"/>
                  <a:ext cx="23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14:cNvPr>
                <p14:cNvContentPartPr/>
                <p14:nvPr/>
              </p14:nvContentPartPr>
              <p14:xfrm>
                <a:off x="11385253" y="2715720"/>
                <a:ext cx="145800" cy="103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80933" y="2711400"/>
                  <a:ext cx="15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14:cNvPr>
                <p14:cNvContentPartPr/>
                <p14:nvPr/>
              </p14:nvContentPartPr>
              <p14:xfrm>
                <a:off x="11571373" y="2700600"/>
                <a:ext cx="85320" cy="112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67053" y="2696280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14:cNvPr>
                <p14:cNvContentPartPr/>
                <p14:nvPr/>
              </p14:nvContentPartPr>
              <p14:xfrm>
                <a:off x="8638093" y="3233760"/>
                <a:ext cx="14400" cy="16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3773" y="3229440"/>
                  <a:ext cx="23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14:cNvPr>
                <p14:cNvContentPartPr/>
                <p14:nvPr/>
              </p14:nvContentPartPr>
              <p14:xfrm>
                <a:off x="8580853" y="3292440"/>
                <a:ext cx="128520" cy="29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6533" y="3288120"/>
                  <a:ext cx="13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14:cNvPr>
                <p14:cNvContentPartPr/>
                <p14:nvPr/>
              </p14:nvContentPartPr>
              <p14:xfrm>
                <a:off x="8712253" y="3278040"/>
                <a:ext cx="104400" cy="105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7933" y="3273720"/>
                  <a:ext cx="11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14:cNvPr>
                <p14:cNvContentPartPr/>
                <p14:nvPr/>
              </p14:nvContentPartPr>
              <p14:xfrm>
                <a:off x="8811253" y="3198120"/>
                <a:ext cx="8964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06933" y="3193800"/>
                  <a:ext cx="98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14:cNvPr>
                <p14:cNvContentPartPr/>
                <p14:nvPr/>
              </p14:nvContentPartPr>
              <p14:xfrm>
                <a:off x="8921413" y="3265080"/>
                <a:ext cx="84600" cy="93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7093" y="3260760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14:cNvPr>
                <p14:cNvContentPartPr/>
                <p14:nvPr/>
              </p14:nvContentPartPr>
              <p14:xfrm>
                <a:off x="9025453" y="3276240"/>
                <a:ext cx="122400" cy="74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1133" y="3271920"/>
                  <a:ext cx="13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14:cNvPr>
                <p14:cNvContentPartPr/>
                <p14:nvPr/>
              </p14:nvContentPartPr>
              <p14:xfrm>
                <a:off x="9146773" y="3185880"/>
                <a:ext cx="106920" cy="154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42453" y="3181560"/>
                  <a:ext cx="11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14:cNvPr>
                <p14:cNvContentPartPr/>
                <p14:nvPr/>
              </p14:nvContentPartPr>
              <p14:xfrm>
                <a:off x="9317773" y="3180840"/>
                <a:ext cx="126720" cy="147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13453" y="3176520"/>
                  <a:ext cx="13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14:cNvPr>
                <p14:cNvContentPartPr/>
                <p14:nvPr/>
              </p14:nvContentPartPr>
              <p14:xfrm>
                <a:off x="9434413" y="3175800"/>
                <a:ext cx="7920" cy="34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0093" y="3171480"/>
                  <a:ext cx="1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14:cNvPr>
                <p14:cNvContentPartPr/>
                <p14:nvPr/>
              </p14:nvContentPartPr>
              <p14:xfrm>
                <a:off x="9471493" y="3141960"/>
                <a:ext cx="138960" cy="180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7173" y="3137640"/>
                  <a:ext cx="147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14:cNvPr>
                <p14:cNvContentPartPr/>
                <p14:nvPr/>
              </p14:nvContentPartPr>
              <p14:xfrm>
                <a:off x="9628093" y="3225120"/>
                <a:ext cx="186480" cy="72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3773" y="3220800"/>
                  <a:ext cx="19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14:cNvPr>
                <p14:cNvContentPartPr/>
                <p14:nvPr/>
              </p14:nvContentPartPr>
              <p14:xfrm>
                <a:off x="8985853" y="3175800"/>
                <a:ext cx="157680" cy="2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1533" y="3171480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14:cNvPr>
                <p14:cNvContentPartPr/>
                <p14:nvPr/>
              </p14:nvContentPartPr>
              <p14:xfrm>
                <a:off x="9928333" y="3159960"/>
                <a:ext cx="360" cy="113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4013" y="3155640"/>
                  <a:ext cx="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14:cNvPr>
                <p14:cNvContentPartPr/>
                <p14:nvPr/>
              </p14:nvContentPartPr>
              <p14:xfrm>
                <a:off x="9836533" y="3116040"/>
                <a:ext cx="150120" cy="68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32213" y="3111720"/>
                  <a:ext cx="158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14:cNvPr>
                <p14:cNvContentPartPr/>
                <p14:nvPr/>
              </p14:nvContentPartPr>
              <p14:xfrm>
                <a:off x="9988093" y="3167520"/>
                <a:ext cx="24480" cy="74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3773" y="3163200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14:cNvPr>
                <p14:cNvContentPartPr/>
                <p14:nvPr/>
              </p14:nvContentPartPr>
              <p14:xfrm>
                <a:off x="9971173" y="3153480"/>
                <a:ext cx="176040" cy="81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66853" y="3149160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14:cNvPr>
                <p14:cNvContentPartPr/>
                <p14:nvPr/>
              </p14:nvContentPartPr>
              <p14:xfrm>
                <a:off x="10164493" y="3139800"/>
                <a:ext cx="69480" cy="65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0173" y="3135480"/>
                  <a:ext cx="78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14:cNvPr>
                <p14:cNvContentPartPr/>
                <p14:nvPr/>
              </p14:nvContentPartPr>
              <p14:xfrm>
                <a:off x="10267453" y="3124680"/>
                <a:ext cx="171360" cy="75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63133" y="3120360"/>
                  <a:ext cx="18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14:cNvPr>
                <p14:cNvContentPartPr/>
                <p14:nvPr/>
              </p14:nvContentPartPr>
              <p14:xfrm>
                <a:off x="10458253" y="3111360"/>
                <a:ext cx="82440" cy="60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3933" y="3107040"/>
                  <a:ext cx="9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14:cNvPr>
                <p14:cNvContentPartPr/>
                <p14:nvPr/>
              </p14:nvContentPartPr>
              <p14:xfrm>
                <a:off x="10548973" y="3009840"/>
                <a:ext cx="210600" cy="146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4653" y="3005520"/>
                  <a:ext cx="21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14:cNvPr>
                <p14:cNvContentPartPr/>
                <p14:nvPr/>
              </p14:nvContentPartPr>
              <p14:xfrm>
                <a:off x="10773613" y="3047640"/>
                <a:ext cx="91800" cy="70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69293" y="3043320"/>
                  <a:ext cx="10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14:cNvPr>
                <p14:cNvContentPartPr/>
                <p14:nvPr/>
              </p14:nvContentPartPr>
              <p14:xfrm>
                <a:off x="10957933" y="3028560"/>
                <a:ext cx="195840" cy="79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53613" y="3024240"/>
                  <a:ext cx="20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14:cNvPr>
                <p14:cNvContentPartPr/>
                <p14:nvPr/>
              </p14:nvContentPartPr>
              <p14:xfrm>
                <a:off x="11180773" y="3006960"/>
                <a:ext cx="95400" cy="8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76453" y="3002640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14:cNvPr>
                <p14:cNvContentPartPr/>
                <p14:nvPr/>
              </p14:nvContentPartPr>
              <p14:xfrm>
                <a:off x="11384893" y="2941440"/>
                <a:ext cx="95400" cy="142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80573" y="2937120"/>
                  <a:ext cx="104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14:cNvPr>
                <p14:cNvContentPartPr/>
                <p14:nvPr/>
              </p14:nvContentPartPr>
              <p14:xfrm>
                <a:off x="11497933" y="2869440"/>
                <a:ext cx="229680" cy="199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93613" y="2865120"/>
                  <a:ext cx="23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14:cNvPr>
                <p14:cNvContentPartPr/>
                <p14:nvPr/>
              </p14:nvContentPartPr>
              <p14:xfrm>
                <a:off x="11232253" y="2906880"/>
                <a:ext cx="42480" cy="127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7933" y="2902560"/>
                  <a:ext cx="5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14:cNvPr>
                <p14:cNvContentPartPr/>
                <p14:nvPr/>
              </p14:nvContentPartPr>
              <p14:xfrm>
                <a:off x="8613973" y="3548400"/>
                <a:ext cx="165600" cy="8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09653" y="3544080"/>
                  <a:ext cx="17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14:cNvPr>
                <p14:cNvContentPartPr/>
                <p14:nvPr/>
              </p14:nvContentPartPr>
              <p14:xfrm>
                <a:off x="8759413" y="3572160"/>
                <a:ext cx="66240" cy="62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5093" y="3567840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14:cNvPr>
                <p14:cNvContentPartPr/>
                <p14:nvPr/>
              </p14:nvContentPartPr>
              <p14:xfrm>
                <a:off x="8858413" y="3458760"/>
                <a:ext cx="182160" cy="165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54093" y="3454440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14:cNvPr>
                <p14:cNvContentPartPr/>
                <p14:nvPr/>
              </p14:nvContentPartPr>
              <p14:xfrm>
                <a:off x="9109333" y="3524280"/>
                <a:ext cx="124560" cy="87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5013" y="3519960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14:cNvPr>
                <p14:cNvContentPartPr/>
                <p14:nvPr/>
              </p14:nvContentPartPr>
              <p14:xfrm>
                <a:off x="9243253" y="3446520"/>
                <a:ext cx="91440" cy="145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933" y="3442200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14:cNvPr>
                <p14:cNvContentPartPr/>
                <p14:nvPr/>
              </p14:nvContentPartPr>
              <p14:xfrm>
                <a:off x="9341893" y="3494400"/>
                <a:ext cx="190080" cy="77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37573" y="3490080"/>
                  <a:ext cx="19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14:cNvPr>
                <p14:cNvContentPartPr/>
                <p14:nvPr/>
              </p14:nvContentPartPr>
              <p14:xfrm>
                <a:off x="9652213" y="3457680"/>
                <a:ext cx="222120" cy="87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7893" y="3453360"/>
                  <a:ext cx="23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14:cNvPr>
                <p14:cNvContentPartPr/>
                <p14:nvPr/>
              </p14:nvContentPartPr>
              <p14:xfrm>
                <a:off x="9917533" y="3392880"/>
                <a:ext cx="386280" cy="108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13213" y="3388560"/>
                  <a:ext cx="39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14:cNvPr>
                <p14:cNvContentPartPr/>
                <p14:nvPr/>
              </p14:nvContentPartPr>
              <p14:xfrm>
                <a:off x="10202293" y="3412320"/>
                <a:ext cx="74160" cy="20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97973" y="3408000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14:cNvPr>
                <p14:cNvContentPartPr/>
                <p14:nvPr/>
              </p14:nvContentPartPr>
              <p14:xfrm>
                <a:off x="10309573" y="3355800"/>
                <a:ext cx="178920" cy="71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05253" y="3351480"/>
                  <a:ext cx="18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14:cNvPr>
                <p14:cNvContentPartPr/>
                <p14:nvPr/>
              </p14:nvContentPartPr>
              <p14:xfrm>
                <a:off x="10481293" y="3250680"/>
                <a:ext cx="32760" cy="177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6973" y="3246360"/>
                  <a:ext cx="4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14:cNvPr>
                <p14:cNvContentPartPr/>
                <p14:nvPr/>
              </p14:nvContentPartPr>
              <p14:xfrm>
                <a:off x="10436293" y="3326280"/>
                <a:ext cx="133920" cy="92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31973" y="3321960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14:cNvPr>
                <p14:cNvContentPartPr/>
                <p14:nvPr/>
              </p14:nvContentPartPr>
              <p14:xfrm>
                <a:off x="10570573" y="3211800"/>
                <a:ext cx="218880" cy="191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66253" y="3207480"/>
                  <a:ext cx="227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14:cNvPr>
                <p14:cNvContentPartPr/>
                <p14:nvPr/>
              </p14:nvContentPartPr>
              <p14:xfrm>
                <a:off x="10879453" y="3239520"/>
                <a:ext cx="94680" cy="126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75133" y="3235200"/>
                  <a:ext cx="103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14:cNvPr>
                <p14:cNvContentPartPr/>
                <p14:nvPr/>
              </p14:nvContentPartPr>
              <p14:xfrm>
                <a:off x="10999333" y="3198480"/>
                <a:ext cx="138960" cy="174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5013" y="3194160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14:cNvPr>
                <p14:cNvContentPartPr/>
                <p14:nvPr/>
              </p14:nvContentPartPr>
              <p14:xfrm>
                <a:off x="11161693" y="3275160"/>
                <a:ext cx="88560" cy="69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57373" y="3270840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14:cNvPr>
                <p14:cNvContentPartPr/>
                <p14:nvPr/>
              </p14:nvContentPartPr>
              <p14:xfrm>
                <a:off x="11294173" y="3172200"/>
                <a:ext cx="162360" cy="172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9853" y="3167880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14:cNvPr>
                <p14:cNvContentPartPr/>
                <p14:nvPr/>
              </p14:nvContentPartPr>
              <p14:xfrm>
                <a:off x="11243053" y="3211800"/>
                <a:ext cx="148320" cy="19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8733" y="3207480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14:cNvPr>
                <p14:cNvContentPartPr/>
                <p14:nvPr/>
              </p14:nvContentPartPr>
              <p14:xfrm>
                <a:off x="11451493" y="3213600"/>
                <a:ext cx="340920" cy="96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47173" y="3209280"/>
                  <a:ext cx="34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14:cNvPr>
                <p14:cNvContentPartPr/>
                <p14:nvPr/>
              </p14:nvContentPartPr>
              <p14:xfrm>
                <a:off x="11163853" y="3181920"/>
                <a:ext cx="97920" cy="2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59533" y="3177600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14:cNvPr>
                <p14:cNvContentPartPr/>
                <p14:nvPr/>
              </p14:nvContentPartPr>
              <p14:xfrm>
                <a:off x="8672293" y="3817680"/>
                <a:ext cx="261000" cy="117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7973" y="3813360"/>
                  <a:ext cx="26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14:cNvPr>
                <p14:cNvContentPartPr/>
                <p14:nvPr/>
              </p14:nvContentPartPr>
              <p14:xfrm>
                <a:off x="8848693" y="3735600"/>
                <a:ext cx="4320" cy="18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4373" y="3731280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14:cNvPr>
                <p14:cNvContentPartPr/>
                <p14:nvPr/>
              </p14:nvContentPartPr>
              <p14:xfrm>
                <a:off x="9040213" y="3789960"/>
                <a:ext cx="379440" cy="242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5893" y="3785640"/>
                  <a:ext cx="38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14:cNvPr>
                <p14:cNvContentPartPr/>
                <p14:nvPr/>
              </p14:nvContentPartPr>
              <p14:xfrm>
                <a:off x="9410653" y="3732000"/>
                <a:ext cx="16560" cy="3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06333" y="3727680"/>
                  <a:ext cx="25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14:cNvPr>
                <p14:cNvContentPartPr/>
                <p14:nvPr/>
              </p14:nvContentPartPr>
              <p14:xfrm>
                <a:off x="9439813" y="3773040"/>
                <a:ext cx="78120" cy="185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5493" y="3768720"/>
                  <a:ext cx="8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14:cNvPr>
                <p14:cNvContentPartPr/>
                <p14:nvPr/>
              </p14:nvContentPartPr>
              <p14:xfrm>
                <a:off x="9543133" y="3741360"/>
                <a:ext cx="93600" cy="66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8813" y="3737040"/>
                  <a:ext cx="10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14:cNvPr>
                <p14:cNvContentPartPr/>
                <p14:nvPr/>
              </p14:nvContentPartPr>
              <p14:xfrm>
                <a:off x="9651133" y="3639840"/>
                <a:ext cx="204840" cy="159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46813" y="3635520"/>
                  <a:ext cx="21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14:cNvPr>
                <p14:cNvContentPartPr/>
                <p14:nvPr/>
              </p14:nvContentPartPr>
              <p14:xfrm>
                <a:off x="10019773" y="3613920"/>
                <a:ext cx="122040" cy="155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5453" y="3609600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14:cNvPr>
                <p14:cNvContentPartPr/>
                <p14:nvPr/>
              </p14:nvContentPartPr>
              <p14:xfrm>
                <a:off x="10139293" y="3638760"/>
                <a:ext cx="209880" cy="91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34973" y="363408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14:cNvPr>
                <p14:cNvContentPartPr/>
                <p14:nvPr/>
              </p14:nvContentPartPr>
              <p14:xfrm>
                <a:off x="10335493" y="3547320"/>
                <a:ext cx="13320" cy="39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1173" y="3543000"/>
                  <a:ext cx="2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14:cNvPr>
                <p14:cNvContentPartPr/>
                <p14:nvPr/>
              </p14:nvContentPartPr>
              <p14:xfrm>
                <a:off x="10375813" y="3621480"/>
                <a:ext cx="275400" cy="82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71493" y="3617160"/>
                  <a:ext cx="28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14:cNvPr>
                <p14:cNvContentPartPr/>
                <p14:nvPr/>
              </p14:nvContentPartPr>
              <p14:xfrm>
                <a:off x="10683253" y="3551280"/>
                <a:ext cx="150840" cy="122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8933" y="3546960"/>
                  <a:ext cx="15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14:cNvPr>
                <p14:cNvContentPartPr/>
                <p14:nvPr/>
              </p14:nvContentPartPr>
              <p14:xfrm>
                <a:off x="10707733" y="3418440"/>
                <a:ext cx="169200" cy="203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3413" y="3414120"/>
                  <a:ext cx="17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14:cNvPr>
                <p14:cNvContentPartPr/>
                <p14:nvPr/>
              </p14:nvContentPartPr>
              <p14:xfrm>
                <a:off x="10890973" y="3636960"/>
                <a:ext cx="3240" cy="6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86653" y="3632640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14:cNvPr>
              <p14:cNvContentPartPr/>
              <p14:nvPr/>
            </p14:nvContentPartPr>
            <p14:xfrm>
              <a:off x="4215493" y="4037280"/>
              <a:ext cx="2571840" cy="7758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DB2D20-B45B-4025-B1B0-16F30E4A207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11173" y="4032960"/>
                <a:ext cx="25804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14:cNvPr>
              <p14:cNvContentPartPr/>
              <p14:nvPr/>
            </p14:nvContentPartPr>
            <p14:xfrm>
              <a:off x="3786373" y="4723800"/>
              <a:ext cx="3819240" cy="11350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F4156C0-57F3-4E5B-9F29-286BFF9913D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782053" y="4719480"/>
                <a:ext cx="382788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14:cNvPr>
              <p14:cNvContentPartPr/>
              <p14:nvPr/>
            </p14:nvContentPartPr>
            <p14:xfrm>
              <a:off x="548533" y="1266720"/>
              <a:ext cx="2004120" cy="536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94A6D72-8D71-4AC2-B635-D134B623045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44213" y="1262400"/>
                <a:ext cx="201276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14:cNvPr>
              <p14:cNvContentPartPr/>
              <p14:nvPr/>
            </p14:nvContentPartPr>
            <p14:xfrm>
              <a:off x="3556333" y="2689080"/>
              <a:ext cx="1035000" cy="63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EC70AE-7827-4863-A038-A00112E8F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2013" y="2684760"/>
                <a:ext cx="10436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14:cNvPr>
              <p14:cNvContentPartPr/>
              <p14:nvPr/>
            </p14:nvContentPartPr>
            <p14:xfrm>
              <a:off x="5346253" y="3372000"/>
              <a:ext cx="262800" cy="51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6910C1A-8313-4EC3-99F2-6CF2E688C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1933" y="3367680"/>
                <a:ext cx="271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14:cNvPr>
              <p14:cNvContentPartPr/>
              <p14:nvPr/>
            </p14:nvContentPartPr>
            <p14:xfrm>
              <a:off x="8136973" y="2578200"/>
              <a:ext cx="392040" cy="6940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FD0859D-3AD0-43F5-860A-D38D1D5F1D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653" y="2573880"/>
                <a:ext cx="4006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14:cNvPr>
              <p14:cNvContentPartPr/>
              <p14:nvPr/>
            </p14:nvContentPartPr>
            <p14:xfrm>
              <a:off x="2258533" y="5029080"/>
              <a:ext cx="241200" cy="306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D69CCB5-E4FD-433E-89AD-AE0D18D6AF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4213" y="5024760"/>
                <a:ext cx="249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14:cNvPr>
              <p14:cNvContentPartPr/>
              <p14:nvPr/>
            </p14:nvContentPartPr>
            <p14:xfrm>
              <a:off x="2251693" y="5076240"/>
              <a:ext cx="244440" cy="327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A1984E3-7787-4933-97C0-833D3A6E3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7373" y="5071920"/>
                <a:ext cx="253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14:cNvPr>
              <p14:cNvContentPartPr/>
              <p14:nvPr/>
            </p14:nvContentPartPr>
            <p14:xfrm>
              <a:off x="2498653" y="4918560"/>
              <a:ext cx="71280" cy="2206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1EBFAC4-93EE-4E9C-A369-024692274A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4333" y="4914240"/>
                <a:ext cx="799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6BCD8E13-CF5E-4556-BA1C-A53873C13763}"/>
              </a:ext>
            </a:extLst>
          </p:cNvPr>
          <p:cNvGrpSpPr/>
          <p:nvPr/>
        </p:nvGrpSpPr>
        <p:grpSpPr>
          <a:xfrm>
            <a:off x="2789533" y="4693200"/>
            <a:ext cx="4803120" cy="776880"/>
            <a:chOff x="2789533" y="4693200"/>
            <a:chExt cx="480312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14:cNvPr>
                <p14:cNvContentPartPr/>
                <p14:nvPr/>
              </p14:nvContentPartPr>
              <p14:xfrm>
                <a:off x="2789533" y="4900560"/>
                <a:ext cx="356400" cy="151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1226150-FC54-40CC-A783-C2C354A710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5213" y="4896240"/>
                  <a:ext cx="365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14:cNvPr>
                <p14:cNvContentPartPr/>
                <p14:nvPr/>
              </p14:nvContentPartPr>
              <p14:xfrm>
                <a:off x="3395773" y="4844400"/>
                <a:ext cx="138240" cy="174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62B1E47-77AE-4060-9B1E-151BA42157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1453" y="4840080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14:cNvPr>
                <p14:cNvContentPartPr/>
                <p14:nvPr/>
              </p14:nvContentPartPr>
              <p14:xfrm>
                <a:off x="3581533" y="4812000"/>
                <a:ext cx="211320" cy="197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700227A-978A-4535-BA55-5ED50DD493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77213" y="4807680"/>
                  <a:ext cx="21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14:cNvPr>
                <p14:cNvContentPartPr/>
                <p14:nvPr/>
              </p14:nvContentPartPr>
              <p14:xfrm>
                <a:off x="3848293" y="4900560"/>
                <a:ext cx="167040" cy="102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AC124E-6EDD-4365-88B6-E052561A77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43973" y="4896240"/>
                  <a:ext cx="17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14:cNvPr>
                <p14:cNvContentPartPr/>
                <p14:nvPr/>
              </p14:nvContentPartPr>
              <p14:xfrm>
                <a:off x="4047733" y="4794360"/>
                <a:ext cx="178560" cy="187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E460438-3C0E-4112-869C-87A131AB41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3413" y="4790040"/>
                  <a:ext cx="18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14:cNvPr>
                <p14:cNvContentPartPr/>
                <p14:nvPr/>
              </p14:nvContentPartPr>
              <p14:xfrm>
                <a:off x="3982213" y="4830360"/>
                <a:ext cx="116280" cy="14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85D8063-0704-491F-AAAD-06C75C66D5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7893" y="4826040"/>
                  <a:ext cx="12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14:cNvPr>
                <p14:cNvContentPartPr/>
                <p14:nvPr/>
              </p14:nvContentPartPr>
              <p14:xfrm>
                <a:off x="3909853" y="4725960"/>
                <a:ext cx="83880" cy="20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37360D0-8C49-485B-B935-1046A4CE3C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5533" y="4721640"/>
                  <a:ext cx="92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14:cNvPr>
                <p14:cNvContentPartPr/>
                <p14:nvPr/>
              </p14:nvContentPartPr>
              <p14:xfrm>
                <a:off x="4219453" y="4894080"/>
                <a:ext cx="239760" cy="84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D17708F-2A99-436E-808C-938CDD172C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15133" y="4889760"/>
                  <a:ext cx="248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14:cNvPr>
                <p14:cNvContentPartPr/>
                <p14:nvPr/>
              </p14:nvContentPartPr>
              <p14:xfrm>
                <a:off x="4623733" y="4877520"/>
                <a:ext cx="109800" cy="82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C77A55-F9AB-43D3-A35D-6DF0EBCE20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9413" y="487320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14:cNvPr>
                <p14:cNvContentPartPr/>
                <p14:nvPr/>
              </p14:nvContentPartPr>
              <p14:xfrm>
                <a:off x="4772413" y="4888320"/>
                <a:ext cx="55080" cy="77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C0A1268-983D-4515-BFD3-E0AE85864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68093" y="4884000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14:cNvPr>
                <p14:cNvContentPartPr/>
                <p14:nvPr/>
              </p14:nvContentPartPr>
              <p14:xfrm>
                <a:off x="4878253" y="4800120"/>
                <a:ext cx="145800" cy="145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F16EF7C-3DD6-40D2-9BD4-C53A596D7D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3933" y="4795800"/>
                  <a:ext cx="154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14:cNvPr>
                <p14:cNvContentPartPr/>
                <p14:nvPr/>
              </p14:nvContentPartPr>
              <p14:xfrm>
                <a:off x="5259493" y="4817040"/>
                <a:ext cx="92520" cy="102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51AFB81-A6B3-4ED5-9410-C81E7FC108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55173" y="4812720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14:cNvPr>
                <p14:cNvContentPartPr/>
                <p14:nvPr/>
              </p14:nvContentPartPr>
              <p14:xfrm>
                <a:off x="5356693" y="4739280"/>
                <a:ext cx="169560" cy="162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E113EA6-3B10-493D-ABBE-E0F93D2CF1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2373" y="4734960"/>
                  <a:ext cx="178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14:cNvPr>
                <p14:cNvContentPartPr/>
                <p14:nvPr/>
              </p14:nvContentPartPr>
              <p14:xfrm>
                <a:off x="5582413" y="4734960"/>
                <a:ext cx="124200" cy="161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07BC8A-34A7-42D6-84E2-4AFB388337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78093" y="4730640"/>
                  <a:ext cx="132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14:cNvPr>
                <p14:cNvContentPartPr/>
                <p14:nvPr/>
              </p14:nvContentPartPr>
              <p14:xfrm>
                <a:off x="5738653" y="4819560"/>
                <a:ext cx="117720" cy="75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343FFFF-07FF-4D9F-9FDE-4DE8D37AED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34333" y="4815240"/>
                  <a:ext cx="12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14:cNvPr>
                <p14:cNvContentPartPr/>
                <p14:nvPr/>
              </p14:nvContentPartPr>
              <p14:xfrm>
                <a:off x="5906053" y="4805880"/>
                <a:ext cx="81360" cy="88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019A661-E7EB-474E-A058-00CFCC3560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1733" y="4801560"/>
                  <a:ext cx="90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14:cNvPr>
                <p14:cNvContentPartPr/>
                <p14:nvPr/>
              </p14:nvContentPartPr>
              <p14:xfrm>
                <a:off x="6017653" y="4700040"/>
                <a:ext cx="164520" cy="1648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6871931-5DFE-4B53-8014-F388BCBBD6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3333" y="4695720"/>
                  <a:ext cx="173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14:cNvPr>
                <p14:cNvContentPartPr/>
                <p14:nvPr/>
              </p14:nvContentPartPr>
              <p14:xfrm>
                <a:off x="6167053" y="4709760"/>
                <a:ext cx="20160" cy="46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DC16729-CA16-4FF9-8600-112BC1F55A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2733" y="4705440"/>
                  <a:ext cx="28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14:cNvPr>
                <p14:cNvContentPartPr/>
                <p14:nvPr/>
              </p14:nvContentPartPr>
              <p14:xfrm>
                <a:off x="6210613" y="4779600"/>
                <a:ext cx="77760" cy="81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F3821CE-4D54-49B5-B48D-8439E4A95B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293" y="4775280"/>
                  <a:ext cx="8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14:cNvPr>
                <p14:cNvContentPartPr/>
                <p14:nvPr/>
              </p14:nvContentPartPr>
              <p14:xfrm>
                <a:off x="6331573" y="4693200"/>
                <a:ext cx="120600" cy="169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8671EFE-151D-4671-8FE0-AF55C0B461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27253" y="4688880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14:cNvPr>
                <p14:cNvContentPartPr/>
                <p14:nvPr/>
              </p14:nvContentPartPr>
              <p14:xfrm>
                <a:off x="6651613" y="4738200"/>
                <a:ext cx="459360" cy="248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F550544-63DD-443A-8B35-D45D29F036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47293" y="4733880"/>
                  <a:ext cx="46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14:cNvPr>
                <p14:cNvContentPartPr/>
                <p14:nvPr/>
              </p14:nvContentPartPr>
              <p14:xfrm>
                <a:off x="7269733" y="4695000"/>
                <a:ext cx="141840" cy="124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178B32-D584-4836-A9F9-EC03EC7573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65413" y="4690680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14:cNvPr>
                <p14:cNvContentPartPr/>
                <p14:nvPr/>
              </p14:nvContentPartPr>
              <p14:xfrm>
                <a:off x="7417333" y="4745760"/>
                <a:ext cx="175320" cy="93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70FE83F-56C5-4730-9BCC-FECF845C69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3013" y="4741440"/>
                  <a:ext cx="183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14:cNvPr>
                <p14:cNvContentPartPr/>
                <p14:nvPr/>
              </p14:nvContentPartPr>
              <p14:xfrm>
                <a:off x="2865133" y="5226360"/>
                <a:ext cx="126360" cy="203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F9D2167-6073-4E10-B7ED-2151505874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60813" y="5222040"/>
                  <a:ext cx="135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14:cNvPr>
                <p14:cNvContentPartPr/>
                <p14:nvPr/>
              </p14:nvContentPartPr>
              <p14:xfrm>
                <a:off x="3000133" y="5212320"/>
                <a:ext cx="236160" cy="174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E01C3B9-C9DC-4C54-A5EC-C4AFC1C194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95813" y="5208000"/>
                  <a:ext cx="244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14:cNvPr>
                <p14:cNvContentPartPr/>
                <p14:nvPr/>
              </p14:nvContentPartPr>
              <p14:xfrm>
                <a:off x="3252493" y="5282160"/>
                <a:ext cx="99360" cy="86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D76D710-6A55-4D79-B781-9ECFF0D897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8173" y="5277840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14:cNvPr>
                <p14:cNvContentPartPr/>
                <p14:nvPr/>
              </p14:nvContentPartPr>
              <p14:xfrm>
                <a:off x="3377773" y="5274960"/>
                <a:ext cx="141840" cy="74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D7D5C0-189D-4DE7-A2EC-45A7AA0F03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73093" y="5270640"/>
                  <a:ext cx="150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14:cNvPr>
                <p14:cNvContentPartPr/>
                <p14:nvPr/>
              </p14:nvContentPartPr>
              <p14:xfrm>
                <a:off x="3523213" y="5173800"/>
                <a:ext cx="188640" cy="160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F8596B9-EC4E-4C86-8E2D-240E09E8CF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18893" y="5169480"/>
                  <a:ext cx="197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14:cNvPr>
                <p14:cNvContentPartPr/>
                <p14:nvPr/>
              </p14:nvContentPartPr>
              <p14:xfrm>
                <a:off x="3395413" y="5174520"/>
                <a:ext cx="117720" cy="14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5D2DA9-BED4-4581-99EA-6BC4B389F4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093" y="5170200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14:cNvPr>
                <p14:cNvContentPartPr/>
                <p14:nvPr/>
              </p14:nvContentPartPr>
              <p14:xfrm>
                <a:off x="3774853" y="5179200"/>
                <a:ext cx="176040" cy="150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BB63A0-E7C2-4C39-81B7-8885C3D46E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70533" y="5174880"/>
                  <a:ext cx="184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14:cNvPr>
                <p14:cNvContentPartPr/>
                <p14:nvPr/>
              </p14:nvContentPartPr>
              <p14:xfrm>
                <a:off x="3886813" y="5148600"/>
                <a:ext cx="37080" cy="25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33CFC3B-6447-4610-B863-B3CF16153F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82493" y="5144280"/>
                  <a:ext cx="45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14:cNvPr>
                <p14:cNvContentPartPr/>
                <p14:nvPr/>
              </p14:nvContentPartPr>
              <p14:xfrm>
                <a:off x="4014613" y="5105760"/>
                <a:ext cx="164520" cy="197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A86402D-D4EA-4365-B3F3-6996BB6EE0E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10293" y="5101440"/>
                  <a:ext cx="173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14:cNvPr>
                <p14:cNvContentPartPr/>
                <p14:nvPr/>
              </p14:nvContentPartPr>
              <p14:xfrm>
                <a:off x="4245373" y="5211240"/>
                <a:ext cx="233280" cy="73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277B390-3AA2-49D3-94AA-4100DDF9CD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41053" y="5206920"/>
                  <a:ext cx="24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14:cNvPr>
                <p14:cNvContentPartPr/>
                <p14:nvPr/>
              </p14:nvContentPartPr>
              <p14:xfrm>
                <a:off x="4710493" y="5136000"/>
                <a:ext cx="219240" cy="149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0C2FDB8-3F82-44CE-B22A-2A082BAD35F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06173" y="5131680"/>
                  <a:ext cx="227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14:cNvPr>
                <p14:cNvContentPartPr/>
                <p14:nvPr/>
              </p14:nvContentPartPr>
              <p14:xfrm>
                <a:off x="4970773" y="5120160"/>
                <a:ext cx="273600" cy="1328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AB80238-CBB2-4FF8-9E69-B7CBA296A5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66453" y="5115840"/>
                  <a:ext cx="28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14:cNvPr>
                <p14:cNvContentPartPr/>
                <p14:nvPr/>
              </p14:nvContentPartPr>
              <p14:xfrm>
                <a:off x="5493853" y="5101440"/>
                <a:ext cx="46440" cy="140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E1B1A0D-CFE1-4344-8773-C131A0E438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9533" y="5097120"/>
                  <a:ext cx="5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14:cNvPr>
                <p14:cNvContentPartPr/>
                <p14:nvPr/>
              </p14:nvContentPartPr>
              <p14:xfrm>
                <a:off x="5588173" y="5155080"/>
                <a:ext cx="302400" cy="66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2945769-3C6B-43AE-B0D1-60C9F8E83F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83853" y="5150760"/>
                  <a:ext cx="311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14:cNvPr>
                <p14:cNvContentPartPr/>
                <p14:nvPr/>
              </p14:nvContentPartPr>
              <p14:xfrm>
                <a:off x="5911813" y="5047080"/>
                <a:ext cx="315360" cy="217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2DE989E-53F0-4842-9693-363FE24D99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07493" y="5042760"/>
                  <a:ext cx="324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14:cNvPr>
                <p14:cNvContentPartPr/>
                <p14:nvPr/>
              </p14:nvContentPartPr>
              <p14:xfrm>
                <a:off x="6327613" y="4990560"/>
                <a:ext cx="30960" cy="1562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943A9-0380-43EA-9BF9-490FCBAD45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23293" y="4986240"/>
                  <a:ext cx="3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14:cNvPr>
                <p14:cNvContentPartPr/>
                <p14:nvPr/>
              </p14:nvContentPartPr>
              <p14:xfrm>
                <a:off x="6345253" y="5227800"/>
                <a:ext cx="12600" cy="21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6B209C0-9614-43BF-A1EB-DAB37565BE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40933" y="5223480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14:cNvPr>
                <p14:cNvContentPartPr/>
                <p14:nvPr/>
              </p14:nvContentPartPr>
              <p14:xfrm>
                <a:off x="5344093" y="5350920"/>
                <a:ext cx="1112400" cy="119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3117CC3-57C6-468C-B600-0246E4C106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39773" y="5346600"/>
                  <a:ext cx="112104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14:cNvPr>
              <p14:cNvContentPartPr/>
              <p14:nvPr/>
            </p14:nvContentPartPr>
            <p14:xfrm>
              <a:off x="605773" y="1604040"/>
              <a:ext cx="2026440" cy="705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22824CF5-83EB-449C-BBF8-18E5B1EE9DB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1453" y="1599720"/>
                <a:ext cx="2035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ACE435E-F7BF-4A38-9759-1A5A7572B8D6}"/>
              </a:ext>
            </a:extLst>
          </p:cNvPr>
          <p:cNvGrpSpPr/>
          <p:nvPr/>
        </p:nvGrpSpPr>
        <p:grpSpPr>
          <a:xfrm>
            <a:off x="3781693" y="2294880"/>
            <a:ext cx="8260920" cy="1707480"/>
            <a:chOff x="3781693" y="2294880"/>
            <a:chExt cx="8260920" cy="17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14:cNvPr>
                <p14:cNvContentPartPr/>
                <p14:nvPr/>
              </p14:nvContentPartPr>
              <p14:xfrm>
                <a:off x="4197853" y="3042600"/>
                <a:ext cx="30240" cy="411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018AC9B-3469-4F4F-89EE-8CED83B134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93533" y="3038280"/>
                  <a:ext cx="38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14:cNvPr>
                <p14:cNvContentPartPr/>
                <p14:nvPr/>
              </p14:nvContentPartPr>
              <p14:xfrm>
                <a:off x="5046373" y="3030000"/>
                <a:ext cx="30600" cy="380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2CDC4-2276-4A25-A28F-2BCDF2F926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42053" y="3025680"/>
                  <a:ext cx="39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14:cNvPr>
                <p14:cNvContentPartPr/>
                <p14:nvPr/>
              </p14:nvContentPartPr>
              <p14:xfrm>
                <a:off x="4228093" y="2868360"/>
                <a:ext cx="572400" cy="93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584D5DE-848B-44DF-8F98-F3344D426E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23773" y="2864040"/>
                  <a:ext cx="58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14:cNvPr>
                <p14:cNvContentPartPr/>
                <p14:nvPr/>
              </p14:nvContentPartPr>
              <p14:xfrm>
                <a:off x="4745053" y="2846760"/>
                <a:ext cx="185040" cy="85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0B15C0-3201-4D1E-B340-3AF851435E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40733" y="2842440"/>
                  <a:ext cx="19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14:cNvPr>
                <p14:cNvContentPartPr/>
                <p14:nvPr/>
              </p14:nvContentPartPr>
              <p14:xfrm>
                <a:off x="4670893" y="2649120"/>
                <a:ext cx="366840" cy="178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5832BC-4C9B-45F4-9348-41BDD56FCF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6573" y="2644800"/>
                  <a:ext cx="375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14:cNvPr>
                <p14:cNvContentPartPr/>
                <p14:nvPr/>
              </p14:nvContentPartPr>
              <p14:xfrm>
                <a:off x="4552093" y="2685480"/>
                <a:ext cx="294120" cy="177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21DC21-8CF4-435B-BAC3-9838245EF1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7773" y="2681160"/>
                  <a:ext cx="302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14:cNvPr>
                <p14:cNvContentPartPr/>
                <p14:nvPr/>
              </p14:nvContentPartPr>
              <p14:xfrm>
                <a:off x="5147173" y="2489280"/>
                <a:ext cx="106920" cy="160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1041A61-4C56-4D26-83F9-09F0E664D8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2853" y="2484960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14:cNvPr>
                <p14:cNvContentPartPr/>
                <p14:nvPr/>
              </p14:nvContentPartPr>
              <p14:xfrm>
                <a:off x="5251573" y="2508720"/>
                <a:ext cx="105840" cy="12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A06C95-3BD9-4A95-89AB-D29077C36C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7253" y="2504400"/>
                  <a:ext cx="114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14:cNvPr>
                <p14:cNvContentPartPr/>
                <p14:nvPr/>
              </p14:nvContentPartPr>
              <p14:xfrm>
                <a:off x="5383693" y="2546160"/>
                <a:ext cx="322560" cy="88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4D3FFE-A895-4893-ADA5-69CF080561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79373" y="2541840"/>
                  <a:ext cx="331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14:cNvPr>
                <p14:cNvContentPartPr/>
                <p14:nvPr/>
              </p14:nvContentPartPr>
              <p14:xfrm>
                <a:off x="5707693" y="2499720"/>
                <a:ext cx="26280" cy="37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0DD3854-357F-42C2-A851-D75AC7BD95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03373" y="2495400"/>
                  <a:ext cx="34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14:cNvPr>
                <p14:cNvContentPartPr/>
                <p14:nvPr/>
              </p14:nvContentPartPr>
              <p14:xfrm>
                <a:off x="5742973" y="2473440"/>
                <a:ext cx="149760" cy="154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9C98B0-3CBA-4716-A813-420D201DCA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38653" y="2469120"/>
                  <a:ext cx="158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14:cNvPr>
                <p14:cNvContentPartPr/>
                <p14:nvPr/>
              </p14:nvContentPartPr>
              <p14:xfrm>
                <a:off x="5901733" y="2546160"/>
                <a:ext cx="288000" cy="79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58C7FA3-F8D0-427D-A2E1-130BC58477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97413" y="2541840"/>
                  <a:ext cx="29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14:cNvPr>
                <p14:cNvContentPartPr/>
                <p14:nvPr/>
              </p14:nvContentPartPr>
              <p14:xfrm>
                <a:off x="6211333" y="2547600"/>
                <a:ext cx="153360" cy="190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22770F-86A4-4043-A302-5E67C0F6EF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7013" y="2543280"/>
                  <a:ext cx="16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14:cNvPr>
                <p14:cNvContentPartPr/>
                <p14:nvPr/>
              </p14:nvContentPartPr>
              <p14:xfrm>
                <a:off x="4336453" y="3180480"/>
                <a:ext cx="225720" cy="216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786B3A-905B-4F61-A47D-3A790EAE78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32133" y="3176160"/>
                  <a:ext cx="23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14:cNvPr>
                <p14:cNvContentPartPr/>
                <p14:nvPr/>
              </p14:nvContentPartPr>
              <p14:xfrm>
                <a:off x="4542733" y="3429960"/>
                <a:ext cx="187560" cy="144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47529A-DD87-4AC2-97EC-426E27ADCB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8413" y="3425640"/>
                  <a:ext cx="196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14:cNvPr>
                <p14:cNvContentPartPr/>
                <p14:nvPr/>
              </p14:nvContentPartPr>
              <p14:xfrm>
                <a:off x="4464973" y="3356880"/>
                <a:ext cx="233640" cy="113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9C7EA2-D16F-4C80-8FFF-4BB0E02DD2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0653" y="3352560"/>
                  <a:ext cx="242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14:cNvPr>
                <p14:cNvContentPartPr/>
                <p14:nvPr/>
              </p14:nvContentPartPr>
              <p14:xfrm>
                <a:off x="4827493" y="3526440"/>
                <a:ext cx="83160" cy="181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C69739E-96C4-4BE3-8592-73539DDF24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3173" y="3522120"/>
                  <a:ext cx="91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14:cNvPr>
                <p14:cNvContentPartPr/>
                <p14:nvPr/>
              </p14:nvContentPartPr>
              <p14:xfrm>
                <a:off x="4894093" y="3485760"/>
                <a:ext cx="59400" cy="24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C1ECE5-DF7A-4C0D-86E8-83FD918C20E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89773" y="3481440"/>
                  <a:ext cx="68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14:cNvPr>
                <p14:cNvContentPartPr/>
                <p14:nvPr/>
              </p14:nvContentPartPr>
              <p14:xfrm>
                <a:off x="4948453" y="3517440"/>
                <a:ext cx="118800" cy="79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90C57F8-D473-4C1C-9BE0-7415D5C7B4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44133" y="3513120"/>
                  <a:ext cx="12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14:cNvPr>
                <p14:cNvContentPartPr/>
                <p14:nvPr/>
              </p14:nvContentPartPr>
              <p14:xfrm>
                <a:off x="5173093" y="3529680"/>
                <a:ext cx="221400" cy="141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68F4850-6B08-4A24-9470-5EDBBC2028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68773" y="3525360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14:cNvPr>
                <p14:cNvContentPartPr/>
                <p14:nvPr/>
              </p14:nvContentPartPr>
              <p14:xfrm>
                <a:off x="5403853" y="3474960"/>
                <a:ext cx="281160" cy="196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945373-D3FA-42BE-A603-A01280FFE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99533" y="3470640"/>
                  <a:ext cx="289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14:cNvPr>
                <p14:cNvContentPartPr/>
                <p14:nvPr/>
              </p14:nvContentPartPr>
              <p14:xfrm>
                <a:off x="5707333" y="3496560"/>
                <a:ext cx="143280" cy="74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179DF13-9511-4CBD-8FEE-65CDBC0999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03013" y="3492240"/>
                  <a:ext cx="151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14:cNvPr>
                <p14:cNvContentPartPr/>
                <p14:nvPr/>
              </p14:nvContentPartPr>
              <p14:xfrm>
                <a:off x="5424733" y="3467400"/>
                <a:ext cx="90000" cy="13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2475D3-5670-45CB-8C9D-D578F9FD59B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20413" y="3463080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14:cNvPr>
                <p14:cNvContentPartPr/>
                <p14:nvPr/>
              </p14:nvContentPartPr>
              <p14:xfrm>
                <a:off x="5955013" y="3455520"/>
                <a:ext cx="256320" cy="106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DDC438D-643E-48D8-A6A2-1A6BA3CC24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0693" y="3451200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14:cNvPr>
                <p14:cNvContentPartPr/>
                <p14:nvPr/>
              </p14:nvContentPartPr>
              <p14:xfrm>
                <a:off x="6136453" y="3390720"/>
                <a:ext cx="360" cy="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835DCC-B8F3-4EFE-94A7-C418CE0468C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32133" y="3386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14:cNvPr>
                <p14:cNvContentPartPr/>
                <p14:nvPr/>
              </p14:nvContentPartPr>
              <p14:xfrm>
                <a:off x="6013693" y="3350400"/>
                <a:ext cx="34920" cy="198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083639-2E64-43AB-BA96-BFFEE991E1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09373" y="3346080"/>
                  <a:ext cx="4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14:cNvPr>
                <p14:cNvContentPartPr/>
                <p14:nvPr/>
              </p14:nvContentPartPr>
              <p14:xfrm>
                <a:off x="6311413" y="3387480"/>
                <a:ext cx="100800" cy="126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0083502-A2AE-49F7-8E28-B947D98333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07093" y="3383160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14:cNvPr>
                <p14:cNvContentPartPr/>
                <p14:nvPr/>
              </p14:nvContentPartPr>
              <p14:xfrm>
                <a:off x="6425533" y="3354360"/>
                <a:ext cx="109800" cy="14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9F3E9F-4DC1-4A56-93A3-4A0B260454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21213" y="3350040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14:cNvPr>
                <p14:cNvContentPartPr/>
                <p14:nvPr/>
              </p14:nvContentPartPr>
              <p14:xfrm>
                <a:off x="6533893" y="3354000"/>
                <a:ext cx="6480" cy="32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18EC7DF-A4DA-4C54-A904-2D0D305B85D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29573" y="3349680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14:cNvPr>
                <p14:cNvContentPartPr/>
                <p14:nvPr/>
              </p14:nvContentPartPr>
              <p14:xfrm>
                <a:off x="6555133" y="3433560"/>
                <a:ext cx="129960" cy="68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1FE464B-38C9-400F-93D9-D9DAE12708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0813" y="3429240"/>
                  <a:ext cx="13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14:cNvPr>
                <p14:cNvContentPartPr/>
                <p14:nvPr/>
              </p14:nvContentPartPr>
              <p14:xfrm>
                <a:off x="6674653" y="3323400"/>
                <a:ext cx="48240" cy="171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F4A69E-C58F-4D9B-B296-1CCE4F8A6A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70333" y="3319080"/>
                  <a:ext cx="56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14:cNvPr>
                <p14:cNvContentPartPr/>
                <p14:nvPr/>
              </p14:nvContentPartPr>
              <p14:xfrm>
                <a:off x="6750613" y="3391080"/>
                <a:ext cx="112320" cy="168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2880188-C70D-4C73-A1D9-034140279E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46293" y="3386760"/>
                  <a:ext cx="12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14:cNvPr>
                <p14:cNvContentPartPr/>
                <p14:nvPr/>
              </p14:nvContentPartPr>
              <p14:xfrm>
                <a:off x="6874453" y="3364800"/>
                <a:ext cx="143280" cy="102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2DF351-071F-4D73-A219-272D3DFBDA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70133" y="3360480"/>
                  <a:ext cx="151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14:cNvPr>
                <p14:cNvContentPartPr/>
                <p14:nvPr/>
              </p14:nvContentPartPr>
              <p14:xfrm>
                <a:off x="7033933" y="3304680"/>
                <a:ext cx="82440" cy="134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991B264-00CA-4999-BB15-7E1AF4E0DF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29613" y="3300360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14:cNvPr>
                <p14:cNvContentPartPr/>
                <p14:nvPr/>
              </p14:nvContentPartPr>
              <p14:xfrm>
                <a:off x="7106653" y="3352560"/>
                <a:ext cx="116280" cy="83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E16B749-C79B-4501-A428-0F14404B5C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2333" y="3348240"/>
                  <a:ext cx="12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14:cNvPr>
                <p14:cNvContentPartPr/>
                <p14:nvPr/>
              </p14:nvContentPartPr>
              <p14:xfrm>
                <a:off x="7334533" y="3328440"/>
                <a:ext cx="27360" cy="75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87DEEC6-DE46-42B4-9A22-D5F9B76217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30213" y="3324120"/>
                  <a:ext cx="36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14:cNvPr>
                <p14:cNvContentPartPr/>
                <p14:nvPr/>
              </p14:nvContentPartPr>
              <p14:xfrm>
                <a:off x="7320853" y="3244200"/>
                <a:ext cx="37080" cy="22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E2DC1FC-7547-4DF0-84A0-AF2A759C23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6533" y="3239880"/>
                  <a:ext cx="4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14:cNvPr>
                <p14:cNvContentPartPr/>
                <p14:nvPr/>
              </p14:nvContentPartPr>
              <p14:xfrm>
                <a:off x="7383493" y="3291000"/>
                <a:ext cx="123120" cy="111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59CD49-17B0-484E-8F5B-E60813382F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9173" y="3286680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14:cNvPr>
                <p14:cNvContentPartPr/>
                <p14:nvPr/>
              </p14:nvContentPartPr>
              <p14:xfrm>
                <a:off x="7497253" y="3178680"/>
                <a:ext cx="119160" cy="193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F216F0-8642-45EC-AD05-DAD5A95147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2933" y="3174360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14:cNvPr>
                <p14:cNvContentPartPr/>
                <p14:nvPr/>
              </p14:nvContentPartPr>
              <p14:xfrm>
                <a:off x="6471253" y="2490360"/>
                <a:ext cx="200160" cy="111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F55503-3A6A-4389-B1DD-81063E9944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66933" y="2486040"/>
                  <a:ext cx="208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14:cNvPr>
                <p14:cNvContentPartPr/>
                <p14:nvPr/>
              </p14:nvContentPartPr>
              <p14:xfrm>
                <a:off x="6688333" y="2524560"/>
                <a:ext cx="61200" cy="60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9680F07-F964-4C78-8172-391FD04602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4013" y="2520240"/>
                  <a:ext cx="69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14:cNvPr>
                <p14:cNvContentPartPr/>
                <p14:nvPr/>
              </p14:nvContentPartPr>
              <p14:xfrm>
                <a:off x="6888853" y="2460840"/>
                <a:ext cx="97920" cy="118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80AE994-0973-4701-A356-14146FBF81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84533" y="2456520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14:cNvPr>
                <p14:cNvContentPartPr/>
                <p14:nvPr/>
              </p14:nvContentPartPr>
              <p14:xfrm>
                <a:off x="7038253" y="2430240"/>
                <a:ext cx="129600" cy="150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581603-7620-4DB8-A3BA-67C1EDF180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33933" y="2425920"/>
                  <a:ext cx="13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14:cNvPr>
                <p14:cNvContentPartPr/>
                <p14:nvPr/>
              </p14:nvContentPartPr>
              <p14:xfrm>
                <a:off x="7190533" y="2512320"/>
                <a:ext cx="113760" cy="67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1BA441-DDE4-4D73-8EB3-567608B599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6213" y="2508000"/>
                  <a:ext cx="12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14:cNvPr>
                <p14:cNvContentPartPr/>
                <p14:nvPr/>
              </p14:nvContentPartPr>
              <p14:xfrm>
                <a:off x="7298533" y="2434560"/>
                <a:ext cx="120600" cy="142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312309-11BF-43F0-9914-6810C8DE9B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94213" y="2430240"/>
                  <a:ext cx="12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14:cNvPr>
                <p14:cNvContentPartPr/>
                <p14:nvPr/>
              </p14:nvContentPartPr>
              <p14:xfrm>
                <a:off x="7232653" y="2472000"/>
                <a:ext cx="101520" cy="13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248384-CD33-4C06-BD63-6B22F77342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28333" y="2467680"/>
                  <a:ext cx="11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14:cNvPr>
                <p14:cNvContentPartPr/>
                <p14:nvPr/>
              </p14:nvContentPartPr>
              <p14:xfrm>
                <a:off x="7420933" y="2404680"/>
                <a:ext cx="480600" cy="155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E209FE3-5FBA-43AE-8C0E-88EC52DA3C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16613" y="2400360"/>
                  <a:ext cx="48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14:cNvPr>
                <p14:cNvContentPartPr/>
                <p14:nvPr/>
              </p14:nvContentPartPr>
              <p14:xfrm>
                <a:off x="7945813" y="2448240"/>
                <a:ext cx="95400" cy="78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B646C9-A19A-4C37-AE84-55D97C5798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41493" y="2443920"/>
                  <a:ext cx="10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14:cNvPr>
                <p14:cNvContentPartPr/>
                <p14:nvPr/>
              </p14:nvContentPartPr>
              <p14:xfrm>
                <a:off x="8189533" y="2460480"/>
                <a:ext cx="157680" cy="93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D05883-3C68-413C-9FB6-5AE4D10054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5213" y="2456160"/>
                  <a:ext cx="166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14:cNvPr>
                <p14:cNvContentPartPr/>
                <p14:nvPr/>
              </p14:nvContentPartPr>
              <p14:xfrm>
                <a:off x="8372773" y="2475240"/>
                <a:ext cx="260280" cy="5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8D0831-CB55-46D9-AFDF-41C72ADE65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68453" y="2470920"/>
                  <a:ext cx="26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14:cNvPr>
                <p14:cNvContentPartPr/>
                <p14:nvPr/>
              </p14:nvContentPartPr>
              <p14:xfrm>
                <a:off x="8778493" y="2367960"/>
                <a:ext cx="78840" cy="148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785EAD-8C78-41B8-B196-3BA8F54298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74173" y="2363640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14:cNvPr>
                <p14:cNvContentPartPr/>
                <p14:nvPr/>
              </p14:nvContentPartPr>
              <p14:xfrm>
                <a:off x="8861653" y="2446440"/>
                <a:ext cx="127800" cy="71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ECCEDB-9B30-4B11-9546-7224CA85E4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57333" y="2442120"/>
                  <a:ext cx="136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14:cNvPr>
                <p14:cNvContentPartPr/>
                <p14:nvPr/>
              </p14:nvContentPartPr>
              <p14:xfrm>
                <a:off x="8973253" y="2355000"/>
                <a:ext cx="78120" cy="166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979237-75AC-446C-9270-57A2904ADC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68933" y="2350680"/>
                  <a:ext cx="86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14:cNvPr>
                <p14:cNvContentPartPr/>
                <p14:nvPr/>
              </p14:nvContentPartPr>
              <p14:xfrm>
                <a:off x="9056413" y="2430960"/>
                <a:ext cx="93240" cy="77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3A4511-4606-4A00-9A3D-96664AF0EC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2093" y="2426640"/>
                  <a:ext cx="101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14:cNvPr>
                <p14:cNvContentPartPr/>
                <p14:nvPr/>
              </p14:nvContentPartPr>
              <p14:xfrm>
                <a:off x="9178813" y="2446080"/>
                <a:ext cx="101160" cy="6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75429D3-69E8-4CC2-BFA3-D353944349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74493" y="2441760"/>
                  <a:ext cx="109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14:cNvPr>
                <p14:cNvContentPartPr/>
                <p14:nvPr/>
              </p14:nvContentPartPr>
              <p14:xfrm>
                <a:off x="9284653" y="2356800"/>
                <a:ext cx="115200" cy="133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70F8FF-C079-49E5-8B5C-D33AC7A72D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80333" y="2352480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14:cNvPr>
                <p14:cNvContentPartPr/>
                <p14:nvPr/>
              </p14:nvContentPartPr>
              <p14:xfrm>
                <a:off x="9440893" y="2329080"/>
                <a:ext cx="114840" cy="142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D7B430E-B66D-44A8-8519-DAC3169664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36573" y="2324760"/>
                  <a:ext cx="123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14:cNvPr>
                <p14:cNvContentPartPr/>
                <p14:nvPr/>
              </p14:nvContentPartPr>
              <p14:xfrm>
                <a:off x="9526573" y="2329440"/>
                <a:ext cx="28080" cy="48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FA5552E-82EC-4C7F-ADA2-EB3294E207A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22253" y="2325120"/>
                  <a:ext cx="36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14:cNvPr>
                <p14:cNvContentPartPr/>
                <p14:nvPr/>
              </p14:nvContentPartPr>
              <p14:xfrm>
                <a:off x="9583813" y="2294880"/>
                <a:ext cx="145800" cy="178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559E76-1913-4469-9B0A-E76EDB2FEA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79493" y="2290560"/>
                  <a:ext cx="154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14:cNvPr>
                <p14:cNvContentPartPr/>
                <p14:nvPr/>
              </p14:nvContentPartPr>
              <p14:xfrm>
                <a:off x="9687493" y="2400360"/>
                <a:ext cx="14040" cy="55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7A5CD8-99EB-4050-A439-6DB7D57BF5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83173" y="2396040"/>
                  <a:ext cx="22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14:cNvPr>
                <p14:cNvContentPartPr/>
                <p14:nvPr/>
              </p14:nvContentPartPr>
              <p14:xfrm>
                <a:off x="9739333" y="2353560"/>
                <a:ext cx="235080" cy="8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8BEFD28-8CA7-46E2-AAF3-961580FD18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35013" y="2349240"/>
                  <a:ext cx="24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14:cNvPr>
                <p14:cNvContentPartPr/>
                <p14:nvPr/>
              </p14:nvContentPartPr>
              <p14:xfrm>
                <a:off x="8906653" y="2729760"/>
                <a:ext cx="241920" cy="129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16653E5-B106-4B52-8109-996B947AAD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02333" y="2725440"/>
                  <a:ext cx="250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14:cNvPr>
                <p14:cNvContentPartPr/>
                <p14:nvPr/>
              </p14:nvContentPartPr>
              <p14:xfrm>
                <a:off x="9109333" y="2658480"/>
                <a:ext cx="3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916A42-2243-44DD-BBD1-20AC14FD1F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05013" y="2654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14:cNvPr>
                <p14:cNvContentPartPr/>
                <p14:nvPr/>
              </p14:nvContentPartPr>
              <p14:xfrm>
                <a:off x="9267013" y="2656320"/>
                <a:ext cx="164880" cy="128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5E45A63-B764-49C0-9A8C-6E7554E133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2693" y="2652000"/>
                  <a:ext cx="17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14:cNvPr>
                <p14:cNvContentPartPr/>
                <p14:nvPr/>
              </p14:nvContentPartPr>
              <p14:xfrm>
                <a:off x="9464653" y="2706360"/>
                <a:ext cx="73080" cy="56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2AA08CF-490E-424A-854B-31C3581D6B4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60333" y="2702040"/>
                  <a:ext cx="8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14:cNvPr>
                <p14:cNvContentPartPr/>
                <p14:nvPr/>
              </p14:nvContentPartPr>
              <p14:xfrm>
                <a:off x="9548893" y="2621400"/>
                <a:ext cx="144360" cy="131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1EBB09-7B02-4751-A4C8-A47BE7E820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44573" y="2617080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14:cNvPr>
                <p14:cNvContentPartPr/>
                <p14:nvPr/>
              </p14:nvContentPartPr>
              <p14:xfrm>
                <a:off x="9711253" y="2671440"/>
                <a:ext cx="84960" cy="65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0F28B6-BA9C-4D8A-B031-D0F772F15D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06933" y="2667120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14:cNvPr>
                <p14:cNvContentPartPr/>
                <p14:nvPr/>
              </p14:nvContentPartPr>
              <p14:xfrm>
                <a:off x="9800173" y="2582160"/>
                <a:ext cx="122400" cy="152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3A3503A-0243-4996-A353-08D747AAD4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95853" y="2577840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14:cNvPr>
                <p14:cNvContentPartPr/>
                <p14:nvPr/>
              </p14:nvContentPartPr>
              <p14:xfrm>
                <a:off x="9942013" y="2625360"/>
                <a:ext cx="231480" cy="82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ABCC6F-F15D-4440-AEBC-28125C20A4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37693" y="2621040"/>
                  <a:ext cx="240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14:cNvPr>
                <p14:cNvContentPartPr/>
                <p14:nvPr/>
              </p14:nvContentPartPr>
              <p14:xfrm>
                <a:off x="10176733" y="2530320"/>
                <a:ext cx="9720" cy="24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C814D-810B-4CAF-A841-FDCC4ED0F8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72413" y="2526000"/>
                  <a:ext cx="18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14:cNvPr>
                <p14:cNvContentPartPr/>
                <p14:nvPr/>
              </p14:nvContentPartPr>
              <p14:xfrm>
                <a:off x="10204453" y="2540040"/>
                <a:ext cx="136800" cy="132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2EF992-E99D-448F-827A-60288E6623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0133" y="2535720"/>
                  <a:ext cx="14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14:cNvPr>
                <p14:cNvContentPartPr/>
                <p14:nvPr/>
              </p14:nvContentPartPr>
              <p14:xfrm>
                <a:off x="10305253" y="2503320"/>
                <a:ext cx="153000" cy="152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EB1DCBE-6E31-46FA-8D73-ABC7944E265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00933" y="2499000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14:cNvPr>
                <p14:cNvContentPartPr/>
                <p14:nvPr/>
              </p14:nvContentPartPr>
              <p14:xfrm>
                <a:off x="10520893" y="2452920"/>
                <a:ext cx="146520" cy="174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4D57E9-B6A1-4208-880E-61077126DAE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6573" y="2448600"/>
                  <a:ext cx="15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14:cNvPr>
                <p14:cNvContentPartPr/>
                <p14:nvPr/>
              </p14:nvContentPartPr>
              <p14:xfrm>
                <a:off x="10578853" y="2584680"/>
                <a:ext cx="59400" cy="33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92A38E-50AE-4D3C-B0E1-03DBFB6576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4533" y="2580360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14:cNvPr>
                <p14:cNvContentPartPr/>
                <p14:nvPr/>
              </p14:nvContentPartPr>
              <p14:xfrm>
                <a:off x="10640413" y="2458320"/>
                <a:ext cx="213480" cy="156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692377-A4F6-4B59-9264-9F6F662FDF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36093" y="2454000"/>
                  <a:ext cx="222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14:cNvPr>
                <p14:cNvContentPartPr/>
                <p14:nvPr/>
              </p14:nvContentPartPr>
              <p14:xfrm>
                <a:off x="10777573" y="2413680"/>
                <a:ext cx="111600" cy="240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527F608-F649-47DC-9EFC-ECDEF3D63E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73253" y="2409360"/>
                  <a:ext cx="120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14:cNvPr>
                <p14:cNvContentPartPr/>
                <p14:nvPr/>
              </p14:nvContentPartPr>
              <p14:xfrm>
                <a:off x="11009053" y="2443200"/>
                <a:ext cx="131760" cy="116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9076D62-CA30-4F22-AA6A-56769EEB99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04733" y="2438880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14:cNvPr>
                <p14:cNvContentPartPr/>
                <p14:nvPr/>
              </p14:nvContentPartPr>
              <p14:xfrm>
                <a:off x="11138653" y="2442120"/>
                <a:ext cx="254520" cy="173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EC0F881-2EF9-48FF-83A7-AE3BFD66B5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34333" y="2437800"/>
                  <a:ext cx="26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14:cNvPr>
                <p14:cNvContentPartPr/>
                <p14:nvPr/>
              </p14:nvContentPartPr>
              <p14:xfrm>
                <a:off x="11517013" y="2421600"/>
                <a:ext cx="215640" cy="81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C00565-2980-4D22-80FC-C61B37B68C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512693" y="2417280"/>
                  <a:ext cx="224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14:cNvPr>
                <p14:cNvContentPartPr/>
                <p14:nvPr/>
              </p14:nvContentPartPr>
              <p14:xfrm>
                <a:off x="11722933" y="2343120"/>
                <a:ext cx="2520" cy="24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03358A-7181-4656-9ED0-30DDDA50A8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718613" y="2338800"/>
                  <a:ext cx="1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14:cNvPr>
                <p14:cNvContentPartPr/>
                <p14:nvPr/>
              </p14:nvContentPartPr>
              <p14:xfrm>
                <a:off x="8536213" y="2963400"/>
                <a:ext cx="71640" cy="108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2AAE4B-3B18-4749-B149-95DF30D827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31893" y="2959080"/>
                  <a:ext cx="8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14:cNvPr>
                <p14:cNvContentPartPr/>
                <p14:nvPr/>
              </p14:nvContentPartPr>
              <p14:xfrm>
                <a:off x="8552413" y="2965920"/>
                <a:ext cx="78480" cy="135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C888F1-71F2-4F72-BF58-AE744DEB5F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48093" y="296160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14:cNvPr>
                <p14:cNvContentPartPr/>
                <p14:nvPr/>
              </p14:nvContentPartPr>
              <p14:xfrm>
                <a:off x="8638453" y="2919120"/>
                <a:ext cx="80640" cy="162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AE5D466-9F24-46E1-AAEB-81D2799C8D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34133" y="2914800"/>
                  <a:ext cx="8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14:cNvPr>
                <p14:cNvContentPartPr/>
                <p14:nvPr/>
              </p14:nvContentPartPr>
              <p14:xfrm>
                <a:off x="8737093" y="3000120"/>
                <a:ext cx="280440" cy="78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D12B3F-1A17-4AD9-94BE-2E65104F9B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32773" y="2995800"/>
                  <a:ext cx="28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14:cNvPr>
                <p14:cNvContentPartPr/>
                <p14:nvPr/>
              </p14:nvContentPartPr>
              <p14:xfrm>
                <a:off x="8984053" y="2927400"/>
                <a:ext cx="14040" cy="23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8B7A915-7D76-4843-BD93-938571300CD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79733" y="2923080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14:cNvPr>
                <p14:cNvContentPartPr/>
                <p14:nvPr/>
              </p14:nvContentPartPr>
              <p14:xfrm>
                <a:off x="9040933" y="2924520"/>
                <a:ext cx="102240" cy="138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7765E6-F903-4A7F-8443-9FA8B77DA8E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36613" y="2920200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14:cNvPr>
                <p14:cNvContentPartPr/>
                <p14:nvPr/>
              </p14:nvContentPartPr>
              <p14:xfrm>
                <a:off x="9172333" y="2969520"/>
                <a:ext cx="258120" cy="185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63037CF-08B3-4571-9BC0-18A5AE54614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68013" y="2965200"/>
                  <a:ext cx="266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14:cNvPr>
                <p14:cNvContentPartPr/>
                <p14:nvPr/>
              </p14:nvContentPartPr>
              <p14:xfrm>
                <a:off x="9505693" y="2878800"/>
                <a:ext cx="137880" cy="9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43927DC-EFE9-4C64-AC1C-6F62403BB4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01373" y="2874480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14:cNvPr>
                <p14:cNvContentPartPr/>
                <p14:nvPr/>
              </p14:nvContentPartPr>
              <p14:xfrm>
                <a:off x="9672373" y="2901840"/>
                <a:ext cx="68400" cy="63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E03A49-1C63-43D8-9CF2-B15F46F5CFB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68053" y="2897520"/>
                  <a:ext cx="77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14:cNvPr>
                <p14:cNvContentPartPr/>
                <p14:nvPr/>
              </p14:nvContentPartPr>
              <p14:xfrm>
                <a:off x="9786853" y="2858280"/>
                <a:ext cx="91080" cy="84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89FE977-CB14-46D0-9A8A-CE6F327202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82533" y="2853960"/>
                  <a:ext cx="99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14:cNvPr>
                <p14:cNvContentPartPr/>
                <p14:nvPr/>
              </p14:nvContentPartPr>
              <p14:xfrm>
                <a:off x="9903493" y="2802120"/>
                <a:ext cx="190080" cy="125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1A7FB25-7B4B-4D90-9B66-7B5200F5D55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899173" y="2797800"/>
                  <a:ext cx="19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14:cNvPr>
                <p14:cNvContentPartPr/>
                <p14:nvPr/>
              </p14:nvContentPartPr>
              <p14:xfrm>
                <a:off x="10114813" y="2771160"/>
                <a:ext cx="103320" cy="117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306458-F9E8-4447-A2DD-C59420FFFA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10493" y="2766840"/>
                  <a:ext cx="111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14:cNvPr>
                <p14:cNvContentPartPr/>
                <p14:nvPr/>
              </p14:nvContentPartPr>
              <p14:xfrm>
                <a:off x="10065493" y="2797800"/>
                <a:ext cx="80280" cy="10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9871CE0-A945-44EF-ABDC-CD841F775FF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61173" y="2793480"/>
                  <a:ext cx="88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14:cNvPr>
                <p14:cNvContentPartPr/>
                <p14:nvPr/>
              </p14:nvContentPartPr>
              <p14:xfrm>
                <a:off x="10026613" y="2756760"/>
                <a:ext cx="30240" cy="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34E45E-9255-4E6D-906C-9D2B0DE62D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22293" y="2752440"/>
                  <a:ext cx="3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14:cNvPr>
                <p14:cNvContentPartPr/>
                <p14:nvPr/>
              </p14:nvContentPartPr>
              <p14:xfrm>
                <a:off x="10244053" y="2776920"/>
                <a:ext cx="284760" cy="111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6E263D-5070-4515-B897-9A5EC31B53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39733" y="2772600"/>
                  <a:ext cx="29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14:cNvPr>
                <p14:cNvContentPartPr/>
                <p14:nvPr/>
              </p14:nvContentPartPr>
              <p14:xfrm>
                <a:off x="10506493" y="2718240"/>
                <a:ext cx="133560" cy="127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C61177-38D9-41A7-A425-DAC01EE00C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02173" y="2713920"/>
                  <a:ext cx="14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14:cNvPr>
                <p14:cNvContentPartPr/>
                <p14:nvPr/>
              </p14:nvContentPartPr>
              <p14:xfrm>
                <a:off x="10670293" y="2760360"/>
                <a:ext cx="74880" cy="75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7CFC41F-3479-44A3-85C0-BDBC18AC60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65973" y="2756040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14:cNvPr>
                <p14:cNvContentPartPr/>
                <p14:nvPr/>
              </p14:nvContentPartPr>
              <p14:xfrm>
                <a:off x="10851733" y="2754960"/>
                <a:ext cx="129960" cy="68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554E4CD-9852-4C48-93F6-4D1F9E143C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47413" y="2750640"/>
                  <a:ext cx="138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14:cNvPr>
                <p14:cNvContentPartPr/>
                <p14:nvPr/>
              </p14:nvContentPartPr>
              <p14:xfrm>
                <a:off x="11010493" y="2751000"/>
                <a:ext cx="191160" cy="51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B121811-185A-4C82-82DB-F0BF5B9729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6173" y="2746680"/>
                  <a:ext cx="199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14:cNvPr>
                <p14:cNvContentPartPr/>
                <p14:nvPr/>
              </p14:nvContentPartPr>
              <p14:xfrm>
                <a:off x="11308213" y="2651280"/>
                <a:ext cx="53280" cy="127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B7C130-E323-4F64-9EE0-D2C50EEA06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303893" y="2646960"/>
                  <a:ext cx="61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14:cNvPr>
                <p14:cNvContentPartPr/>
                <p14:nvPr/>
              </p14:nvContentPartPr>
              <p14:xfrm>
                <a:off x="11366533" y="2651640"/>
                <a:ext cx="119160" cy="123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BA3BEC5-EE40-4274-A4D2-3F861718B13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62213" y="2647320"/>
                  <a:ext cx="12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14:cNvPr>
                <p14:cNvContentPartPr/>
                <p14:nvPr/>
              </p14:nvContentPartPr>
              <p14:xfrm>
                <a:off x="11490013" y="2688720"/>
                <a:ext cx="76320" cy="63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3E38E60-0E5A-462E-8933-8787D2E234F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85693" y="2684400"/>
                  <a:ext cx="84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14:cNvPr>
                <p14:cNvContentPartPr/>
                <p14:nvPr/>
              </p14:nvContentPartPr>
              <p14:xfrm>
                <a:off x="11566333" y="2691960"/>
                <a:ext cx="74160" cy="66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54EF3F9-943F-443C-AD77-B8E288395D5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62013" y="2687640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14:cNvPr>
                <p14:cNvContentPartPr/>
                <p14:nvPr/>
              </p14:nvContentPartPr>
              <p14:xfrm>
                <a:off x="11660293" y="2608800"/>
                <a:ext cx="70200" cy="118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2EC6BFB-D187-4F19-B1D3-FE120F908A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655973" y="2604480"/>
                  <a:ext cx="7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14:cNvPr>
                <p14:cNvContentPartPr/>
                <p14:nvPr/>
              </p14:nvContentPartPr>
              <p14:xfrm>
                <a:off x="11745613" y="2630760"/>
                <a:ext cx="83160" cy="100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EAD871-B9E5-441D-BDAB-CD9B614D19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741293" y="2626440"/>
                  <a:ext cx="91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14:cNvPr>
                <p14:cNvContentPartPr/>
                <p14:nvPr/>
              </p14:nvContentPartPr>
              <p14:xfrm>
                <a:off x="11804293" y="2589000"/>
                <a:ext cx="21240" cy="46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4CB8AF-7E97-4490-BD16-489B775A27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99973" y="2584680"/>
                  <a:ext cx="29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14:cNvPr>
                <p14:cNvContentPartPr/>
                <p14:nvPr/>
              </p14:nvContentPartPr>
              <p14:xfrm>
                <a:off x="11848213" y="2525280"/>
                <a:ext cx="86760" cy="185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2291C0-86F0-4266-8B44-6956436537D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43893" y="2520960"/>
                  <a:ext cx="9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14:cNvPr>
                <p14:cNvContentPartPr/>
                <p14:nvPr/>
              </p14:nvContentPartPr>
              <p14:xfrm>
                <a:off x="11960173" y="2633640"/>
                <a:ext cx="82440" cy="75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EC3C47-6B71-4777-B410-30014378AA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955853" y="262932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14:cNvPr>
                <p14:cNvContentPartPr/>
                <p14:nvPr/>
              </p14:nvContentPartPr>
              <p14:xfrm>
                <a:off x="8621893" y="3150600"/>
                <a:ext cx="176400" cy="122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DA32ED9-78AA-4959-8155-AE220CD2618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17573" y="3146280"/>
                  <a:ext cx="18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14:cNvPr>
                <p14:cNvContentPartPr/>
                <p14:nvPr/>
              </p14:nvContentPartPr>
              <p14:xfrm>
                <a:off x="8816293" y="3145200"/>
                <a:ext cx="189720" cy="117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49D9785-1909-413B-9E4B-47204CBF1FB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11973" y="3140880"/>
                  <a:ext cx="19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14:cNvPr>
                <p14:cNvContentPartPr/>
                <p14:nvPr/>
              </p14:nvContentPartPr>
              <p14:xfrm>
                <a:off x="9107533" y="3099840"/>
                <a:ext cx="82440" cy="102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8A5EFD-38AA-4D1C-9DAA-8D590EDE396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03213" y="3095520"/>
                  <a:ext cx="91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14:cNvPr>
                <p14:cNvContentPartPr/>
                <p14:nvPr/>
              </p14:nvContentPartPr>
              <p14:xfrm>
                <a:off x="9157573" y="3171480"/>
                <a:ext cx="20880" cy="43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428472-3E94-4AB8-A179-3D3B499FC7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53253" y="3167160"/>
                  <a:ext cx="2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14:cNvPr>
                <p14:cNvContentPartPr/>
                <p14:nvPr/>
              </p14:nvContentPartPr>
              <p14:xfrm>
                <a:off x="9211933" y="3084360"/>
                <a:ext cx="12600" cy="123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F1EA78F-7887-46B6-87B4-8107DA3D53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07613" y="3080040"/>
                  <a:ext cx="2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14:cNvPr>
                <p14:cNvContentPartPr/>
                <p14:nvPr/>
              </p14:nvContentPartPr>
              <p14:xfrm>
                <a:off x="9235693" y="3115680"/>
                <a:ext cx="227520" cy="70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70845BF-94AD-40E4-823E-EAC3C3E7C2C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31373" y="3111360"/>
                  <a:ext cx="236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14:cNvPr>
                <p14:cNvContentPartPr/>
                <p14:nvPr/>
              </p14:nvContentPartPr>
              <p14:xfrm>
                <a:off x="9432253" y="3063120"/>
                <a:ext cx="18000" cy="14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F12F35B-C502-404E-B848-524C42AE386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27933" y="3058800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14:cNvPr>
                <p14:cNvContentPartPr/>
                <p14:nvPr/>
              </p14:nvContentPartPr>
              <p14:xfrm>
                <a:off x="9521173" y="3091200"/>
                <a:ext cx="113400" cy="67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2C9ABF-F6F9-4195-A035-43AE3AFD0B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16853" y="3086880"/>
                  <a:ext cx="12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14:cNvPr>
                <p14:cNvContentPartPr/>
                <p14:nvPr/>
              </p14:nvContentPartPr>
              <p14:xfrm>
                <a:off x="9744733" y="3023880"/>
                <a:ext cx="183960" cy="123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9C93494-2A0F-4058-A162-C60DD27B79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40413" y="3019560"/>
                  <a:ext cx="19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14:cNvPr>
                <p14:cNvContentPartPr/>
                <p14:nvPr/>
              </p14:nvContentPartPr>
              <p14:xfrm>
                <a:off x="9939853" y="3065640"/>
                <a:ext cx="93240" cy="53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3309043-1292-4D56-BBDE-968A13BE45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35533" y="3061320"/>
                  <a:ext cx="101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14:cNvPr>
                <p14:cNvContentPartPr/>
                <p14:nvPr/>
              </p14:nvContentPartPr>
              <p14:xfrm>
                <a:off x="10155493" y="3025320"/>
                <a:ext cx="212760" cy="70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09E9AC-8882-4DC7-9A64-08E69CA2647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1173" y="3021000"/>
                  <a:ext cx="221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14:cNvPr>
                <p14:cNvContentPartPr/>
                <p14:nvPr/>
              </p14:nvContentPartPr>
              <p14:xfrm>
                <a:off x="10390213" y="2976360"/>
                <a:ext cx="360" cy="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DB15993-B683-4296-8DB6-2DB70D5C0E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85893" y="2972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14:cNvPr>
                <p14:cNvContentPartPr/>
                <p14:nvPr/>
              </p14:nvContentPartPr>
              <p14:xfrm>
                <a:off x="10552213" y="2918760"/>
                <a:ext cx="102600" cy="215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E0EA885-0F18-4F27-A155-7FA177CB70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47893" y="2914440"/>
                  <a:ext cx="111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14:cNvPr>
                <p14:cNvContentPartPr/>
                <p14:nvPr/>
              </p14:nvContentPartPr>
              <p14:xfrm>
                <a:off x="10675333" y="2973480"/>
                <a:ext cx="77400" cy="9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4F4195-B600-432C-98A3-C75054F6E5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71013" y="2969160"/>
                  <a:ext cx="8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14:cNvPr>
                <p14:cNvContentPartPr/>
                <p14:nvPr/>
              </p14:nvContentPartPr>
              <p14:xfrm>
                <a:off x="10732213" y="2904720"/>
                <a:ext cx="89280" cy="154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C66E69B-ACE7-476C-B113-60D4B57557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27893" y="2900400"/>
                  <a:ext cx="97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14:cNvPr>
                <p14:cNvContentPartPr/>
                <p14:nvPr/>
              </p14:nvContentPartPr>
              <p14:xfrm>
                <a:off x="10912573" y="2957280"/>
                <a:ext cx="114120" cy="95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A1FC55-F8BB-4AA3-ADCC-75FF162C74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08253" y="2952960"/>
                  <a:ext cx="122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14:cNvPr>
                <p14:cNvContentPartPr/>
                <p14:nvPr/>
              </p14:nvContentPartPr>
              <p14:xfrm>
                <a:off x="11027413" y="2950440"/>
                <a:ext cx="118440" cy="87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1A37D29-5092-4E26-835A-51B202CC7A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23093" y="2946120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14:cNvPr>
                <p14:cNvContentPartPr/>
                <p14:nvPr/>
              </p14:nvContentPartPr>
              <p14:xfrm>
                <a:off x="11174653" y="2931000"/>
                <a:ext cx="127080" cy="172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8C83883-482C-40B6-86C2-2F288A6521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70333" y="2926680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14:cNvPr>
                <p14:cNvContentPartPr/>
                <p14:nvPr/>
              </p14:nvContentPartPr>
              <p14:xfrm>
                <a:off x="11281573" y="2928120"/>
                <a:ext cx="102600" cy="1836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ACF0F95-D979-43A9-B9C9-C3A5275042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77253" y="2923800"/>
                  <a:ext cx="111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14:cNvPr>
                <p14:cNvContentPartPr/>
                <p14:nvPr/>
              </p14:nvContentPartPr>
              <p14:xfrm>
                <a:off x="11408653" y="2880600"/>
                <a:ext cx="61560" cy="118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D693C0A-7AB9-45CD-9241-D88997911B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04333" y="2876280"/>
                  <a:ext cx="7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14:cNvPr>
                <p14:cNvContentPartPr/>
                <p14:nvPr/>
              </p14:nvContentPartPr>
              <p14:xfrm>
                <a:off x="11490733" y="2878440"/>
                <a:ext cx="338400" cy="99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EB7CE3-C02A-477D-8B8C-DE9A6CF726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86413" y="2874120"/>
                  <a:ext cx="347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14:cNvPr>
                <p14:cNvContentPartPr/>
                <p14:nvPr/>
              </p14:nvContentPartPr>
              <p14:xfrm>
                <a:off x="8695333" y="3364440"/>
                <a:ext cx="174960" cy="129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108D4F6-57A9-42F8-90B7-FBD45EA70D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91013" y="3360120"/>
                  <a:ext cx="18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14:cNvPr>
                <p14:cNvContentPartPr/>
                <p14:nvPr/>
              </p14:nvContentPartPr>
              <p14:xfrm>
                <a:off x="8895853" y="3321960"/>
                <a:ext cx="201240" cy="145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99A30E-EF75-4761-8480-9E09F607467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91533" y="3317640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14:cNvPr>
                <p14:cNvContentPartPr/>
                <p14:nvPr/>
              </p14:nvContentPartPr>
              <p14:xfrm>
                <a:off x="9186013" y="3369120"/>
                <a:ext cx="14760" cy="55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76C46EC-DC71-4926-87C2-4FD6AE4ADB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81693" y="3364800"/>
                  <a:ext cx="23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14:cNvPr>
                <p14:cNvContentPartPr/>
                <p14:nvPr/>
              </p14:nvContentPartPr>
              <p14:xfrm>
                <a:off x="9198253" y="3322680"/>
                <a:ext cx="9720" cy="29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46CC03-3296-41F6-ACD9-C83D974CAB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93933" y="3318360"/>
                  <a:ext cx="1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14:cNvPr>
                <p14:cNvContentPartPr/>
                <p14:nvPr/>
              </p14:nvContentPartPr>
              <p14:xfrm>
                <a:off x="9229933" y="3271920"/>
                <a:ext cx="117720" cy="172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F16B5CB-26C0-4CE4-BC40-68CE1C3BD34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25613" y="3267600"/>
                  <a:ext cx="12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14:cNvPr>
                <p14:cNvContentPartPr/>
                <p14:nvPr/>
              </p14:nvContentPartPr>
              <p14:xfrm>
                <a:off x="9294013" y="3320880"/>
                <a:ext cx="66240" cy="41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01BF6DB-030A-4E8B-8CB9-AB5F64D143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89693" y="3316560"/>
                  <a:ext cx="7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14:cNvPr>
                <p14:cNvContentPartPr/>
                <p14:nvPr/>
              </p14:nvContentPartPr>
              <p14:xfrm>
                <a:off x="9443773" y="3402960"/>
                <a:ext cx="31680" cy="72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AB664E4-B92B-435F-BD55-DBD0FBC99D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39453" y="3398640"/>
                  <a:ext cx="40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14:cNvPr>
                <p14:cNvContentPartPr/>
                <p14:nvPr/>
              </p14:nvContentPartPr>
              <p14:xfrm>
                <a:off x="9539533" y="3302520"/>
                <a:ext cx="85320" cy="109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5616E5-F193-47B7-B341-73EA1CE744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35213" y="3298200"/>
                  <a:ext cx="93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14:cNvPr>
                <p14:cNvContentPartPr/>
                <p14:nvPr/>
              </p14:nvContentPartPr>
              <p14:xfrm>
                <a:off x="9639973" y="3310440"/>
                <a:ext cx="61920" cy="90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814BB6-3E8B-4167-8EA5-691B94E7599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35653" y="3306120"/>
                  <a:ext cx="70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14:cNvPr>
                <p14:cNvContentPartPr/>
                <p14:nvPr/>
              </p14:nvContentPartPr>
              <p14:xfrm>
                <a:off x="9733573" y="3227640"/>
                <a:ext cx="51120" cy="146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3B55BB4-3BDB-490E-A9BE-FE4DE8DA31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29253" y="3223320"/>
                  <a:ext cx="59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14:cNvPr>
                <p14:cNvContentPartPr/>
                <p14:nvPr/>
              </p14:nvContentPartPr>
              <p14:xfrm>
                <a:off x="9790453" y="3238800"/>
                <a:ext cx="21960" cy="117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950D838-D5FB-4AEA-AB1E-ED19A7BBEB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86133" y="3234480"/>
                  <a:ext cx="3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14:cNvPr>
                <p14:cNvContentPartPr/>
                <p14:nvPr/>
              </p14:nvContentPartPr>
              <p14:xfrm>
                <a:off x="9909613" y="3166440"/>
                <a:ext cx="261360" cy="197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F3EE8E1-2792-4E38-B9AF-51B1F7B71BC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05293" y="3162120"/>
                  <a:ext cx="270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14:cNvPr>
                <p14:cNvContentPartPr/>
                <p14:nvPr/>
              </p14:nvContentPartPr>
              <p14:xfrm>
                <a:off x="10089613" y="3165360"/>
                <a:ext cx="5760" cy="5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B08B56A-8293-474C-A1C4-2C8B468991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85293" y="3161040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14:cNvPr>
                <p14:cNvContentPartPr/>
                <p14:nvPr/>
              </p14:nvContentPartPr>
              <p14:xfrm>
                <a:off x="10266373" y="3247800"/>
                <a:ext cx="140400" cy="92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C3464A-6585-4225-8420-1BF5FDB3E80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62053" y="3243480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14:cNvPr>
                <p14:cNvContentPartPr/>
                <p14:nvPr/>
              </p14:nvContentPartPr>
              <p14:xfrm>
                <a:off x="10445653" y="3244200"/>
                <a:ext cx="73080" cy="74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F81837C-CD13-4245-8B25-BA231CE281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41333" y="3239880"/>
                  <a:ext cx="8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14:cNvPr>
                <p14:cNvContentPartPr/>
                <p14:nvPr/>
              </p14:nvContentPartPr>
              <p14:xfrm>
                <a:off x="10548973" y="3177240"/>
                <a:ext cx="302040" cy="142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2C5D42B-D66F-4D0F-85A9-51501F26A2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44653" y="3172920"/>
                  <a:ext cx="310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14:cNvPr>
                <p14:cNvContentPartPr/>
                <p14:nvPr/>
              </p14:nvContentPartPr>
              <p14:xfrm>
                <a:off x="10889173" y="3208200"/>
                <a:ext cx="176400" cy="75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4BBD16-D1A1-4B9B-8C82-12A88269D65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84853" y="3203880"/>
                  <a:ext cx="18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14:cNvPr>
                <p14:cNvContentPartPr/>
                <p14:nvPr/>
              </p14:nvContentPartPr>
              <p14:xfrm>
                <a:off x="11121013" y="3149520"/>
                <a:ext cx="109440" cy="114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85D885-4DCA-4FB4-AAE5-23D966AA672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16693" y="3145200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14:cNvPr>
                <p14:cNvContentPartPr/>
                <p14:nvPr/>
              </p14:nvContentPartPr>
              <p14:xfrm>
                <a:off x="11258533" y="3162120"/>
                <a:ext cx="289440" cy="97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1F919F-209D-4C0D-98BF-8B0CEF4018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54213" y="3157800"/>
                  <a:ext cx="29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14:cNvPr>
                <p14:cNvContentPartPr/>
                <p14:nvPr/>
              </p14:nvContentPartPr>
              <p14:xfrm>
                <a:off x="8830693" y="3582240"/>
                <a:ext cx="97560" cy="160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4282D53-3B3B-4B52-878D-333664A933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26373" y="3577920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14:cNvPr>
                <p14:cNvContentPartPr/>
                <p14:nvPr/>
              </p14:nvContentPartPr>
              <p14:xfrm>
                <a:off x="8961373" y="3555240"/>
                <a:ext cx="113040" cy="176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02D20BA-DD96-4F1B-B4CF-3D838323898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957053" y="3550920"/>
                  <a:ext cx="121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14:cNvPr>
                <p14:cNvContentPartPr/>
                <p14:nvPr/>
              </p14:nvContentPartPr>
              <p14:xfrm>
                <a:off x="9070813" y="3585480"/>
                <a:ext cx="360" cy="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4DAC74-65B3-44FF-B689-2A6F128C3E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66493" y="35811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14:cNvPr>
                <p14:cNvContentPartPr/>
                <p14:nvPr/>
              </p14:nvContentPartPr>
              <p14:xfrm>
                <a:off x="9115453" y="3564600"/>
                <a:ext cx="128880" cy="157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032628-6700-4B81-802D-5D3C37C2600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11133" y="3560280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14:cNvPr>
                <p14:cNvContentPartPr/>
                <p14:nvPr/>
              </p14:nvContentPartPr>
              <p14:xfrm>
                <a:off x="9261253" y="3602760"/>
                <a:ext cx="60840" cy="187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F50E6A-8A54-4BDF-8927-9C1EBBB134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56933" y="3598440"/>
                  <a:ext cx="69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14:cNvPr>
                <p14:cNvContentPartPr/>
                <p14:nvPr/>
              </p14:nvContentPartPr>
              <p14:xfrm>
                <a:off x="9358813" y="3605280"/>
                <a:ext cx="39240" cy="67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E6E6E57-F6CB-4234-8AEC-16F84B29A81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54493" y="3600960"/>
                  <a:ext cx="4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14:cNvPr>
                <p14:cNvContentPartPr/>
                <p14:nvPr/>
              </p14:nvContentPartPr>
              <p14:xfrm>
                <a:off x="9420733" y="3593760"/>
                <a:ext cx="65520" cy="72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D28EE3-F0A3-494E-B8D8-A29284708FA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416413" y="3589440"/>
                  <a:ext cx="74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14:cNvPr>
                <p14:cNvContentPartPr/>
                <p14:nvPr/>
              </p14:nvContentPartPr>
              <p14:xfrm>
                <a:off x="9541693" y="3526440"/>
                <a:ext cx="64080" cy="129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B5E36E1-9D21-4BED-B532-C510524488C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537373" y="3522120"/>
                  <a:ext cx="72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14:cNvPr>
                <p14:cNvContentPartPr/>
                <p14:nvPr/>
              </p14:nvContentPartPr>
              <p14:xfrm>
                <a:off x="9620893" y="3573240"/>
                <a:ext cx="180360" cy="58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365AD6D-0B90-44F2-AE6D-48A57FC65D1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616573" y="3568920"/>
                  <a:ext cx="18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14:cNvPr>
                <p14:cNvContentPartPr/>
                <p14:nvPr/>
              </p14:nvContentPartPr>
              <p14:xfrm>
                <a:off x="9845893" y="3550200"/>
                <a:ext cx="241560" cy="71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8A4B080-4F1E-4127-A040-8F3175F74F5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41573" y="3545880"/>
                  <a:ext cx="250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14:cNvPr>
                <p14:cNvContentPartPr/>
                <p14:nvPr/>
              </p14:nvContentPartPr>
              <p14:xfrm>
                <a:off x="10088173" y="3456600"/>
                <a:ext cx="341280" cy="260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6ADDEC9-C675-4A3A-9FD8-E5B8A7CB2E0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083853" y="3452280"/>
                  <a:ext cx="349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14:cNvPr>
                <p14:cNvContentPartPr/>
                <p14:nvPr/>
              </p14:nvContentPartPr>
              <p14:xfrm>
                <a:off x="10495333" y="3500520"/>
                <a:ext cx="93960" cy="77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C48F99-E0A8-4FB6-961E-E9C66C315C8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91013" y="3496200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14:cNvPr>
                <p14:cNvContentPartPr/>
                <p14:nvPr/>
              </p14:nvContentPartPr>
              <p14:xfrm>
                <a:off x="10749853" y="3447600"/>
                <a:ext cx="85320" cy="246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D2B7CC3-77C5-49B5-B3FA-1A27160E274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45533" y="3443280"/>
                  <a:ext cx="93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14:cNvPr>
                <p14:cNvContentPartPr/>
                <p14:nvPr/>
              </p14:nvContentPartPr>
              <p14:xfrm>
                <a:off x="10883773" y="3411600"/>
                <a:ext cx="79560" cy="112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F7AD8CE-C6FC-46D5-B12C-E175844E898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79453" y="3407280"/>
                  <a:ext cx="8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14:cNvPr>
                <p14:cNvContentPartPr/>
                <p14:nvPr/>
              </p14:nvContentPartPr>
              <p14:xfrm>
                <a:off x="10965493" y="3417720"/>
                <a:ext cx="239760" cy="227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91583B1-D942-4136-969F-329401598B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961173" y="3413400"/>
                  <a:ext cx="248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14:cNvPr>
                <p14:cNvContentPartPr/>
                <p14:nvPr/>
              </p14:nvContentPartPr>
              <p14:xfrm>
                <a:off x="11326573" y="3346440"/>
                <a:ext cx="96120" cy="150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D81ABE-A2C9-4948-ACB8-2FC5DDA0F83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22253" y="3342120"/>
                  <a:ext cx="10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14:cNvPr>
                <p14:cNvContentPartPr/>
                <p14:nvPr/>
              </p14:nvContentPartPr>
              <p14:xfrm>
                <a:off x="11448253" y="3352560"/>
                <a:ext cx="79560" cy="119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AE23364-A00F-4E85-8A6D-0DB8CD83480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3933" y="3348240"/>
                  <a:ext cx="88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14:cNvPr>
                <p14:cNvContentPartPr/>
                <p14:nvPr/>
              </p14:nvContentPartPr>
              <p14:xfrm>
                <a:off x="11536093" y="3339960"/>
                <a:ext cx="92520" cy="109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BE8D2AE-15D2-4EC6-93EE-C7B200EFE27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1773" y="3335640"/>
                  <a:ext cx="10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14:cNvPr>
                <p14:cNvContentPartPr/>
                <p14:nvPr/>
              </p14:nvContentPartPr>
              <p14:xfrm>
                <a:off x="11671093" y="3303960"/>
                <a:ext cx="54000" cy="128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5D25C6-6243-42E3-AF7B-29308C4427C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666773" y="3299640"/>
                  <a:ext cx="6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14:cNvPr>
                <p14:cNvContentPartPr/>
                <p14:nvPr/>
              </p14:nvContentPartPr>
              <p14:xfrm>
                <a:off x="11607013" y="3236640"/>
                <a:ext cx="64800" cy="106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1BDCF8A-58B9-44AE-9DB3-E36F7CB6CE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602693" y="3232320"/>
                  <a:ext cx="73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14:cNvPr>
                <p14:cNvContentPartPr/>
                <p14:nvPr/>
              </p14:nvContentPartPr>
              <p14:xfrm>
                <a:off x="11704933" y="3306480"/>
                <a:ext cx="190080" cy="145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F3B657-AAAB-48A3-9249-1F0F2F45177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700613" y="3302160"/>
                  <a:ext cx="19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14:cNvPr>
                <p14:cNvContentPartPr/>
                <p14:nvPr/>
              </p14:nvContentPartPr>
              <p14:xfrm>
                <a:off x="11813653" y="3334920"/>
                <a:ext cx="100080" cy="24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3552F69-6DD0-4E3D-981F-EB9CBB17036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809333" y="3330600"/>
                  <a:ext cx="108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14:cNvPr>
                <p14:cNvContentPartPr/>
                <p14:nvPr/>
              </p14:nvContentPartPr>
              <p14:xfrm>
                <a:off x="11953333" y="3275160"/>
                <a:ext cx="83520" cy="120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7FD18-B3CD-48A7-BF66-70B97B2FE10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949013" y="3270840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14:cNvPr>
                <p14:cNvContentPartPr/>
                <p14:nvPr/>
              </p14:nvContentPartPr>
              <p14:xfrm>
                <a:off x="8896933" y="3832080"/>
                <a:ext cx="98280" cy="161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4EE0B7-8347-4300-8C77-4066DA8BBA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92613" y="3827760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14:cNvPr>
                <p14:cNvContentPartPr/>
                <p14:nvPr/>
              </p14:nvContentPartPr>
              <p14:xfrm>
                <a:off x="8989093" y="3886800"/>
                <a:ext cx="259920" cy="115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010A6C-BF79-4429-BAE3-6AA3BE569AA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84773" y="3882480"/>
                  <a:ext cx="26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14:cNvPr>
                <p14:cNvContentPartPr/>
                <p14:nvPr/>
              </p14:nvContentPartPr>
              <p14:xfrm>
                <a:off x="9219133" y="3787440"/>
                <a:ext cx="269280" cy="213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BAF572-A2C6-4ECA-A78E-82A0A570F2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14813" y="3783120"/>
                  <a:ext cx="27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14:cNvPr>
                <p14:cNvContentPartPr/>
                <p14:nvPr/>
              </p14:nvContentPartPr>
              <p14:xfrm>
                <a:off x="9633853" y="3699960"/>
                <a:ext cx="24120" cy="108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1296D7C-8D56-4ACC-852E-71BCD48F22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29533" y="3695640"/>
                  <a:ext cx="3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14:cNvPr>
                <p14:cNvContentPartPr/>
                <p14:nvPr/>
              </p14:nvContentPartPr>
              <p14:xfrm>
                <a:off x="9647533" y="3882840"/>
                <a:ext cx="7200" cy="8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BFBAA08-9C53-4957-B610-07C132091BA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43213" y="3878520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14:cNvPr>
                <p14:cNvContentPartPr/>
                <p14:nvPr/>
              </p14:nvContentPartPr>
              <p14:xfrm>
                <a:off x="3781693" y="2839560"/>
                <a:ext cx="468720" cy="635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B35D5F2-8D65-4198-B247-F66BEB0FFD0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77373" y="2835240"/>
                  <a:ext cx="477360" cy="64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14:cNvPr>
              <p14:cNvContentPartPr/>
              <p14:nvPr/>
            </p14:nvContentPartPr>
            <p14:xfrm>
              <a:off x="275293" y="1218120"/>
              <a:ext cx="2383920" cy="5270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3A17D685-BB66-497C-B236-0BC74B24B37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70973" y="1213800"/>
                <a:ext cx="2392560" cy="5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14:cNvPr>
              <p14:cNvContentPartPr/>
              <p14:nvPr/>
            </p14:nvContentPartPr>
            <p14:xfrm>
              <a:off x="1202653" y="1377960"/>
              <a:ext cx="3791520" cy="72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CE3B76A-C908-4728-B213-A3D9E8995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333" y="1373640"/>
                <a:ext cx="3800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14:cNvPr>
              <p14:cNvContentPartPr/>
              <p14:nvPr/>
            </p14:nvContentPartPr>
            <p14:xfrm>
              <a:off x="6104413" y="547800"/>
              <a:ext cx="360" cy="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11515B2-9B54-48A0-B6BE-5E0B248118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0093" y="54348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BDC37A9-E787-4863-91A3-9D47036861DF}"/>
              </a:ext>
            </a:extLst>
          </p:cNvPr>
          <p:cNvGrpSpPr/>
          <p:nvPr/>
        </p:nvGrpSpPr>
        <p:grpSpPr>
          <a:xfrm>
            <a:off x="2358613" y="668040"/>
            <a:ext cx="4664880" cy="389160"/>
            <a:chOff x="2358613" y="668040"/>
            <a:chExt cx="46648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14:cNvPr>
                <p14:cNvContentPartPr/>
                <p14:nvPr/>
              </p14:nvContentPartPr>
              <p14:xfrm>
                <a:off x="2358613" y="800880"/>
                <a:ext cx="202680" cy="210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8F78405-1E44-4BD3-9499-04856A56ED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4293" y="796560"/>
                  <a:ext cx="211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14:cNvPr>
                <p14:cNvContentPartPr/>
                <p14:nvPr/>
              </p14:nvContentPartPr>
              <p14:xfrm>
                <a:off x="2465173" y="918240"/>
                <a:ext cx="60840" cy="93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579F2FA-062F-420E-B296-99BD32419A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0853" y="913920"/>
                  <a:ext cx="69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14:cNvPr>
                <p14:cNvContentPartPr/>
                <p14:nvPr/>
              </p14:nvContentPartPr>
              <p14:xfrm>
                <a:off x="2544733" y="928680"/>
                <a:ext cx="202680" cy="54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C445772-7C9A-4784-8A15-A4178F979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0413" y="924360"/>
                  <a:ext cx="211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14:cNvPr>
                <p14:cNvContentPartPr/>
                <p14:nvPr/>
              </p14:nvContentPartPr>
              <p14:xfrm>
                <a:off x="2736613" y="904920"/>
                <a:ext cx="104400" cy="108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736D35-14E2-4930-85CF-4BC4C65DC9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2293" y="900600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14:cNvPr>
                <p14:cNvContentPartPr/>
                <p14:nvPr/>
              </p14:nvContentPartPr>
              <p14:xfrm>
                <a:off x="2892853" y="837240"/>
                <a:ext cx="50400" cy="148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62FA771-C0D0-4AB3-A0F7-94F73D9199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8533" y="832920"/>
                  <a:ext cx="59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14:cNvPr>
                <p14:cNvContentPartPr/>
                <p14:nvPr/>
              </p14:nvContentPartPr>
              <p14:xfrm>
                <a:off x="2957653" y="908520"/>
                <a:ext cx="79560" cy="90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8CA18D-EB59-4C7E-9A62-5C3DFC70D8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3333" y="904200"/>
                  <a:ext cx="8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14:cNvPr>
                <p14:cNvContentPartPr/>
                <p14:nvPr/>
              </p14:nvContentPartPr>
              <p14:xfrm>
                <a:off x="3059533" y="786480"/>
                <a:ext cx="270000" cy="193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3E9219-EF38-4461-AECC-67C8ED19D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55213" y="782160"/>
                  <a:ext cx="278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14:cNvPr>
                <p14:cNvContentPartPr/>
                <p14:nvPr/>
              </p14:nvContentPartPr>
              <p14:xfrm>
                <a:off x="3367693" y="852360"/>
                <a:ext cx="121680" cy="113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82A6773-E169-4FC3-855B-641A85DA0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3373" y="848040"/>
                  <a:ext cx="13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14:cNvPr>
                <p14:cNvContentPartPr/>
                <p14:nvPr/>
              </p14:nvContentPartPr>
              <p14:xfrm>
                <a:off x="3390733" y="919320"/>
                <a:ext cx="158400" cy="18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0788950-BE56-402B-8BE0-2470B687C6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6413" y="915000"/>
                  <a:ext cx="167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14:cNvPr>
                <p14:cNvContentPartPr/>
                <p14:nvPr/>
              </p14:nvContentPartPr>
              <p14:xfrm>
                <a:off x="3652093" y="874320"/>
                <a:ext cx="350280" cy="73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04085B1-C112-4C78-95EF-DAA0FF79CB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7773" y="870000"/>
                  <a:ext cx="358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14:cNvPr>
                <p14:cNvContentPartPr/>
                <p14:nvPr/>
              </p14:nvContentPartPr>
              <p14:xfrm>
                <a:off x="3926773" y="818160"/>
                <a:ext cx="26280" cy="3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D065A9-D7CF-4D0A-8578-15E7427361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2453" y="813840"/>
                  <a:ext cx="34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14:cNvPr>
                <p14:cNvContentPartPr/>
                <p14:nvPr/>
              </p14:nvContentPartPr>
              <p14:xfrm>
                <a:off x="4194973" y="866400"/>
                <a:ext cx="142920" cy="190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8D35D1-B59B-45B5-92F5-65F4B4E8A1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0653" y="862080"/>
                  <a:ext cx="151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14:cNvPr>
                <p14:cNvContentPartPr/>
                <p14:nvPr/>
              </p14:nvContentPartPr>
              <p14:xfrm>
                <a:off x="4345813" y="871080"/>
                <a:ext cx="153720" cy="95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F439C-2695-4EA7-B4EF-1046007099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41493" y="866760"/>
                  <a:ext cx="162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14:cNvPr>
                <p14:cNvContentPartPr/>
                <p14:nvPr/>
              </p14:nvContentPartPr>
              <p14:xfrm>
                <a:off x="4466053" y="888000"/>
                <a:ext cx="151560" cy="74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2273B0-332A-4783-B6BC-73319CCE56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61733" y="883680"/>
                  <a:ext cx="16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14:cNvPr>
                <p14:cNvContentPartPr/>
                <p14:nvPr/>
              </p14:nvContentPartPr>
              <p14:xfrm>
                <a:off x="4646773" y="787920"/>
                <a:ext cx="181440" cy="161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EA6099-097F-4B70-ACF3-0D0ADB8F866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42453" y="783600"/>
                  <a:ext cx="19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14:cNvPr>
                <p14:cNvContentPartPr/>
                <p14:nvPr/>
              </p14:nvContentPartPr>
              <p14:xfrm>
                <a:off x="4824253" y="851640"/>
                <a:ext cx="169920" cy="81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4E02466-F458-4BD1-A62D-FF56EC78D8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9933" y="847320"/>
                  <a:ext cx="178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14:cNvPr>
                <p14:cNvContentPartPr/>
                <p14:nvPr/>
              </p14:nvContentPartPr>
              <p14:xfrm>
                <a:off x="4971853" y="783960"/>
                <a:ext cx="315360" cy="161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8F08ED5-54AF-48BE-BD31-B1C502E003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67533" y="779640"/>
                  <a:ext cx="324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14:cNvPr>
                <p14:cNvContentPartPr/>
                <p14:nvPr/>
              </p14:nvContentPartPr>
              <p14:xfrm>
                <a:off x="5312053" y="784680"/>
                <a:ext cx="96480" cy="126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916E4BA-E9F5-46D3-90F2-38520C2815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7733" y="780360"/>
                  <a:ext cx="10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14:cNvPr>
                <p14:cNvContentPartPr/>
                <p14:nvPr/>
              </p14:nvContentPartPr>
              <p14:xfrm>
                <a:off x="5433373" y="758400"/>
                <a:ext cx="154440" cy="15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85BF33-DAF2-4B7F-A2E1-5E783788A2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9053" y="754080"/>
                  <a:ext cx="163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14:cNvPr>
                <p14:cNvContentPartPr/>
                <p14:nvPr/>
              </p14:nvContentPartPr>
              <p14:xfrm>
                <a:off x="5596453" y="815280"/>
                <a:ext cx="235080" cy="86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76170F9-3172-4E84-92F2-8D61677CC5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2133" y="810960"/>
                  <a:ext cx="243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14:cNvPr>
                <p14:cNvContentPartPr/>
                <p14:nvPr/>
              </p14:nvContentPartPr>
              <p14:xfrm>
                <a:off x="5962573" y="728880"/>
                <a:ext cx="177480" cy="157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60EC4-0175-422C-BC25-4AAD384E64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58253" y="724560"/>
                  <a:ext cx="186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14:cNvPr>
                <p14:cNvContentPartPr/>
                <p14:nvPr/>
              </p14:nvContentPartPr>
              <p14:xfrm>
                <a:off x="6173173" y="703680"/>
                <a:ext cx="83160" cy="182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79A171B-2477-4AA2-991C-1AA0F36A2A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8853" y="699360"/>
                  <a:ext cx="9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14:cNvPr>
                <p14:cNvContentPartPr/>
                <p14:nvPr/>
              </p14:nvContentPartPr>
              <p14:xfrm>
                <a:off x="6252373" y="668040"/>
                <a:ext cx="300960" cy="196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6E99DA-59E1-476C-A394-022F7756CA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48053" y="663720"/>
                  <a:ext cx="30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14:cNvPr>
                <p14:cNvContentPartPr/>
                <p14:nvPr/>
              </p14:nvContentPartPr>
              <p14:xfrm>
                <a:off x="5445613" y="932280"/>
                <a:ext cx="1577880" cy="71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A738B-7BAF-46BA-9368-9D7928F00E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41293" y="927960"/>
                  <a:ext cx="15865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14:cNvPr>
              <p14:cNvContentPartPr/>
              <p14:nvPr/>
            </p14:nvContentPartPr>
            <p14:xfrm>
              <a:off x="4465333" y="2379480"/>
              <a:ext cx="1143360" cy="728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AC68520-EFDE-4F8E-A542-AA6001FABF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61013" y="2375160"/>
                <a:ext cx="115200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28C1CD34-9706-4AF6-8120-17ACBB52F4FE}"/>
              </a:ext>
            </a:extLst>
          </p:cNvPr>
          <p:cNvGrpSpPr/>
          <p:nvPr/>
        </p:nvGrpSpPr>
        <p:grpSpPr>
          <a:xfrm>
            <a:off x="5493133" y="2016600"/>
            <a:ext cx="6367320" cy="615240"/>
            <a:chOff x="5493133" y="2016600"/>
            <a:chExt cx="636732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14:cNvPr>
                <p14:cNvContentPartPr/>
                <p14:nvPr/>
              </p14:nvContentPartPr>
              <p14:xfrm>
                <a:off x="5624173" y="2288400"/>
                <a:ext cx="384840" cy="10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3E5122-14A9-4506-8475-9062FD758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19853" y="2284080"/>
                  <a:ext cx="39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14:cNvPr>
                <p14:cNvContentPartPr/>
                <p14:nvPr/>
              </p14:nvContentPartPr>
              <p14:xfrm>
                <a:off x="5493133" y="2343840"/>
                <a:ext cx="326160" cy="125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40509B-2D7A-4536-8701-1FD982F8B4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8813" y="2339520"/>
                  <a:ext cx="33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14:cNvPr>
                <p14:cNvContentPartPr/>
                <p14:nvPr/>
              </p14:nvContentPartPr>
              <p14:xfrm>
                <a:off x="6181813" y="2295240"/>
                <a:ext cx="172080" cy="19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0F6F25C-BC30-44AF-928C-2F61F72EC6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77493" y="2290920"/>
                  <a:ext cx="180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14:cNvPr>
                <p14:cNvContentPartPr/>
                <p14:nvPr/>
              </p14:nvContentPartPr>
              <p14:xfrm>
                <a:off x="6193333" y="2322600"/>
                <a:ext cx="132480" cy="16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6237E9-C37F-4FE6-9F68-4F8CA3D054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89013" y="2318280"/>
                  <a:ext cx="14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14:cNvPr>
                <p14:cNvContentPartPr/>
                <p14:nvPr/>
              </p14:nvContentPartPr>
              <p14:xfrm>
                <a:off x="6346693" y="2260320"/>
                <a:ext cx="97560" cy="9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52FEE33-9E21-48EA-859D-B9D959D1F5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42373" y="2256000"/>
                  <a:ext cx="10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14:cNvPr>
                <p14:cNvContentPartPr/>
                <p14:nvPr/>
              </p14:nvContentPartPr>
              <p14:xfrm>
                <a:off x="6563773" y="2249160"/>
                <a:ext cx="189000" cy="97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7A01672-AD90-43CF-A38F-35DEE739C9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59453" y="2244840"/>
                  <a:ext cx="19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14:cNvPr>
                <p14:cNvContentPartPr/>
                <p14:nvPr/>
              </p14:nvContentPartPr>
              <p14:xfrm>
                <a:off x="6769333" y="2340600"/>
                <a:ext cx="54000" cy="26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39AF4D-5C67-4595-BFDD-E043F02AF7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5013" y="2336280"/>
                  <a:ext cx="6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14:cNvPr>
                <p14:cNvContentPartPr/>
                <p14:nvPr/>
              </p14:nvContentPartPr>
              <p14:xfrm>
                <a:off x="6856453" y="2230440"/>
                <a:ext cx="181800" cy="150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3D278F-9EFE-4EF0-AC53-4C0F098A12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52133" y="2226120"/>
                  <a:ext cx="19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14:cNvPr>
                <p14:cNvContentPartPr/>
                <p14:nvPr/>
              </p14:nvContentPartPr>
              <p14:xfrm>
                <a:off x="7208533" y="2263920"/>
                <a:ext cx="330840" cy="91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BE768C-CA30-4388-B6FC-35072FCF53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04213" y="2259600"/>
                  <a:ext cx="33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14:cNvPr>
                <p14:cNvContentPartPr/>
                <p14:nvPr/>
              </p14:nvContentPartPr>
              <p14:xfrm>
                <a:off x="7735573" y="2223600"/>
                <a:ext cx="17280" cy="110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AD5A470-DEB8-406A-9B7F-A4DF59230C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31253" y="2219280"/>
                  <a:ext cx="2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14:cNvPr>
                <p14:cNvContentPartPr/>
                <p14:nvPr/>
              </p14:nvContentPartPr>
              <p14:xfrm>
                <a:off x="7697413" y="2207040"/>
                <a:ext cx="153720" cy="82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4B15C8-FF38-4080-A65D-9BB2246426C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93093" y="2202720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14:cNvPr>
                <p14:cNvContentPartPr/>
                <p14:nvPr/>
              </p14:nvContentPartPr>
              <p14:xfrm>
                <a:off x="7698853" y="2344920"/>
                <a:ext cx="146880" cy="3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560D58D-512B-4120-86F7-8DCCAAC398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4533" y="2340600"/>
                  <a:ext cx="155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14:cNvPr>
                <p14:cNvContentPartPr/>
                <p14:nvPr/>
              </p14:nvContentPartPr>
              <p14:xfrm>
                <a:off x="7861573" y="2288400"/>
                <a:ext cx="129240" cy="72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E3D131E-17C0-4AC3-8DCD-5AD4B6FE67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57253" y="2284080"/>
                  <a:ext cx="13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14:cNvPr>
                <p14:cNvContentPartPr/>
                <p14:nvPr/>
              </p14:nvContentPartPr>
              <p14:xfrm>
                <a:off x="7978573" y="2276520"/>
                <a:ext cx="148320" cy="79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4BC117-ED7C-4AE1-B40C-18D0E2D246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4253" y="2272200"/>
                  <a:ext cx="156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14:cNvPr>
                <p14:cNvContentPartPr/>
                <p14:nvPr/>
              </p14:nvContentPartPr>
              <p14:xfrm>
                <a:off x="8151373" y="2270400"/>
                <a:ext cx="165960" cy="76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1B77CC-78E8-4156-AD9D-84461184BA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7053" y="2266080"/>
                  <a:ext cx="174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14:cNvPr>
                <p14:cNvContentPartPr/>
                <p14:nvPr/>
              </p14:nvContentPartPr>
              <p14:xfrm>
                <a:off x="8333893" y="2202720"/>
                <a:ext cx="216000" cy="260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5BA05FB-9F80-4EFE-8EB7-03DDB5196B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29573" y="2198400"/>
                  <a:ext cx="224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14:cNvPr>
                <p14:cNvContentPartPr/>
                <p14:nvPr/>
              </p14:nvContentPartPr>
              <p14:xfrm>
                <a:off x="8589853" y="2257080"/>
                <a:ext cx="81720" cy="93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ED76818-D2E1-4AEA-8392-18D775571A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85533" y="2252760"/>
                  <a:ext cx="9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14:cNvPr>
                <p14:cNvContentPartPr/>
                <p14:nvPr/>
              </p14:nvContentPartPr>
              <p14:xfrm>
                <a:off x="8858053" y="2200920"/>
                <a:ext cx="315360" cy="104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041ED06-F872-4281-B753-C889CE6DEE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53733" y="2196600"/>
                  <a:ext cx="324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14:cNvPr>
                <p14:cNvContentPartPr/>
                <p14:nvPr/>
              </p14:nvContentPartPr>
              <p14:xfrm>
                <a:off x="8939053" y="2097240"/>
                <a:ext cx="26640" cy="154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D6BAF6-8E1E-4420-A819-88F8149F0B4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34733" y="2092920"/>
                  <a:ext cx="3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14:cNvPr>
                <p14:cNvContentPartPr/>
                <p14:nvPr/>
              </p14:nvContentPartPr>
              <p14:xfrm>
                <a:off x="9313093" y="2185440"/>
                <a:ext cx="79200" cy="213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CF6E3B5-CC02-4DB6-9777-199FAE568E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08773" y="2181120"/>
                  <a:ext cx="87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14:cNvPr>
                <p14:cNvContentPartPr/>
                <p14:nvPr/>
              </p14:nvContentPartPr>
              <p14:xfrm>
                <a:off x="9393733" y="2191200"/>
                <a:ext cx="113040" cy="99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32816E-4238-4AD7-9962-A52734D5D1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9413" y="2186880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14:cNvPr>
                <p14:cNvContentPartPr/>
                <p14:nvPr/>
              </p14:nvContentPartPr>
              <p14:xfrm>
                <a:off x="9517213" y="2206680"/>
                <a:ext cx="120600" cy="76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D2BBF2-D5B7-48FA-A4DC-6E39313722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12893" y="2202360"/>
                  <a:ext cx="129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14:cNvPr>
                <p14:cNvContentPartPr/>
                <p14:nvPr/>
              </p14:nvContentPartPr>
              <p14:xfrm>
                <a:off x="9637453" y="2139720"/>
                <a:ext cx="236880" cy="126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A016EE0-F15A-48D8-A383-37EBDD5723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33133" y="2135400"/>
                  <a:ext cx="24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14:cNvPr>
                <p14:cNvContentPartPr/>
                <p14:nvPr/>
              </p14:nvContentPartPr>
              <p14:xfrm>
                <a:off x="9848773" y="2088240"/>
                <a:ext cx="307440" cy="158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C14E1BB-3D44-438A-BCC8-45B6D95C79D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44453" y="2083920"/>
                  <a:ext cx="31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14:cNvPr>
                <p14:cNvContentPartPr/>
                <p14:nvPr/>
              </p14:nvContentPartPr>
              <p14:xfrm>
                <a:off x="10159453" y="2095080"/>
                <a:ext cx="28080" cy="44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2004A63-5925-4B43-8E63-0976AF41EB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5133" y="2090760"/>
                  <a:ext cx="3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14:cNvPr>
                <p14:cNvContentPartPr/>
                <p14:nvPr/>
              </p14:nvContentPartPr>
              <p14:xfrm>
                <a:off x="10186093" y="2146920"/>
                <a:ext cx="84960" cy="68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C4399E4-9012-4F7C-938F-3AB849905A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1773" y="2142600"/>
                  <a:ext cx="93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14:cNvPr>
                <p14:cNvContentPartPr/>
                <p14:nvPr/>
              </p14:nvContentPartPr>
              <p14:xfrm>
                <a:off x="10274653" y="2042520"/>
                <a:ext cx="170640" cy="16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3F1E5F-9477-44EE-A664-F89A88CBDE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70333" y="2038200"/>
                  <a:ext cx="179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14:cNvPr>
                <p14:cNvContentPartPr/>
                <p14:nvPr/>
              </p14:nvContentPartPr>
              <p14:xfrm>
                <a:off x="10494253" y="2118840"/>
                <a:ext cx="259200" cy="82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2F5516E-8047-485D-850F-046617CEB8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9933" y="2114520"/>
                  <a:ext cx="26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14:cNvPr>
                <p14:cNvContentPartPr/>
                <p14:nvPr/>
              </p14:nvContentPartPr>
              <p14:xfrm>
                <a:off x="10891333" y="2055480"/>
                <a:ext cx="117360" cy="172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DC0592-8E80-4499-9925-AF2E7744B1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7013" y="2051160"/>
                  <a:ext cx="12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14:cNvPr>
                <p14:cNvContentPartPr/>
                <p14:nvPr/>
              </p14:nvContentPartPr>
              <p14:xfrm>
                <a:off x="11004733" y="2043240"/>
                <a:ext cx="95040" cy="165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B2B30C-1A25-4595-BCBF-C62AF7E8B0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00413" y="2038920"/>
                  <a:ext cx="10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14:cNvPr>
                <p14:cNvContentPartPr/>
                <p14:nvPr/>
              </p14:nvContentPartPr>
              <p14:xfrm>
                <a:off x="11097253" y="2113080"/>
                <a:ext cx="308880" cy="95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DB2006A-05D6-4F62-A717-DA3EAACDA4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92933" y="2108760"/>
                  <a:ext cx="317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14:cNvPr>
                <p14:cNvContentPartPr/>
                <p14:nvPr/>
              </p14:nvContentPartPr>
              <p14:xfrm>
                <a:off x="11422333" y="2062680"/>
                <a:ext cx="12600" cy="55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1AB133-5F10-4FAB-AB6C-7525C3295F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18013" y="2058360"/>
                  <a:ext cx="2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14:cNvPr>
                <p14:cNvContentPartPr/>
                <p14:nvPr/>
              </p14:nvContentPartPr>
              <p14:xfrm>
                <a:off x="11427373" y="2016600"/>
                <a:ext cx="142920" cy="168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4102F0-421F-4932-8FD8-AF512792A3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23053" y="2012280"/>
                  <a:ext cx="151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14:cNvPr>
                <p14:cNvContentPartPr/>
                <p14:nvPr/>
              </p14:nvContentPartPr>
              <p14:xfrm>
                <a:off x="11599093" y="2097600"/>
                <a:ext cx="146160" cy="68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9651BE-3D4B-4CAE-BE1E-0610364CE6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94773" y="2093280"/>
                  <a:ext cx="1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14:cNvPr>
                <p14:cNvContentPartPr/>
                <p14:nvPr/>
              </p14:nvContentPartPr>
              <p14:xfrm>
                <a:off x="11596933" y="2068080"/>
                <a:ext cx="189360" cy="91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566B86A-9B81-42AF-872C-0336569D4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92613" y="2063760"/>
                  <a:ext cx="19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14:cNvPr>
                <p14:cNvContentPartPr/>
                <p14:nvPr/>
              </p14:nvContentPartPr>
              <p14:xfrm>
                <a:off x="11734093" y="2114520"/>
                <a:ext cx="126360" cy="196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17BAA38-DC15-4595-BD8A-F0A95C2A81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29773" y="2110200"/>
                  <a:ext cx="135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14:cNvPr>
                <p14:cNvContentPartPr/>
                <p14:nvPr/>
              </p14:nvContentPartPr>
              <p14:xfrm>
                <a:off x="7047253" y="2526000"/>
                <a:ext cx="187560" cy="105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500DAC5-89A0-47D2-9848-1EC3DED011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42933" y="2521680"/>
                  <a:ext cx="19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14:cNvPr>
                <p14:cNvContentPartPr/>
                <p14:nvPr/>
              </p14:nvContentPartPr>
              <p14:xfrm>
                <a:off x="7265413" y="2534280"/>
                <a:ext cx="86760" cy="77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53438F7-4C56-48D0-94B8-F961098AC9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61093" y="2529960"/>
                  <a:ext cx="95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14:cNvPr>
                <p14:cNvContentPartPr/>
                <p14:nvPr/>
              </p14:nvContentPartPr>
              <p14:xfrm>
                <a:off x="7431013" y="2486760"/>
                <a:ext cx="127440" cy="115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5C39D8-1368-42A3-994F-76FF0B737C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26693" y="2482440"/>
                  <a:ext cx="13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14:cNvPr>
                <p14:cNvContentPartPr/>
                <p14:nvPr/>
              </p14:nvContentPartPr>
              <p14:xfrm>
                <a:off x="7590133" y="2474160"/>
                <a:ext cx="163080" cy="110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F8852F1-2F87-4568-9BD1-3C8D5E869E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85813" y="2469840"/>
                  <a:ext cx="171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14:cNvPr>
                <p14:cNvContentPartPr/>
                <p14:nvPr/>
              </p14:nvContentPartPr>
              <p14:xfrm>
                <a:off x="7757173" y="2528520"/>
                <a:ext cx="152280" cy="59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D6119F-60AF-419E-BE7D-6179F6A928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52853" y="2524200"/>
                  <a:ext cx="16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14:cNvPr>
                <p14:cNvContentPartPr/>
                <p14:nvPr/>
              </p14:nvContentPartPr>
              <p14:xfrm>
                <a:off x="7937533" y="2450040"/>
                <a:ext cx="148320" cy="133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B4570F0-B5A8-4FEE-9F83-866CA3C85A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33213" y="2445720"/>
                  <a:ext cx="156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14:cNvPr>
                <p14:cNvContentPartPr/>
                <p14:nvPr/>
              </p14:nvContentPartPr>
              <p14:xfrm>
                <a:off x="7913413" y="2469480"/>
                <a:ext cx="107640" cy="16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C918110-B65D-4B25-BCA6-12FE2E681D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9093" y="2465160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14:cNvPr>
                <p14:cNvContentPartPr/>
                <p14:nvPr/>
              </p14:nvContentPartPr>
              <p14:xfrm>
                <a:off x="8112853" y="2490360"/>
                <a:ext cx="198360" cy="73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1D7D0A-3E95-4536-B759-16BEE8500D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08533" y="2486040"/>
                  <a:ext cx="207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14:cNvPr>
                <p14:cNvContentPartPr/>
                <p14:nvPr/>
              </p14:nvContentPartPr>
              <p14:xfrm>
                <a:off x="8299333" y="2497560"/>
                <a:ext cx="114120" cy="83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C04C5D9-EEC4-42CD-A0DA-88ED5D226B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95013" y="2493240"/>
                  <a:ext cx="12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14:cNvPr>
                <p14:cNvContentPartPr/>
                <p14:nvPr/>
              </p14:nvContentPartPr>
              <p14:xfrm>
                <a:off x="7715773" y="2429880"/>
                <a:ext cx="176040" cy="14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BF6A9AC-3D79-410C-B522-5C3D335BC4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1453" y="2425560"/>
                  <a:ext cx="18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14:cNvPr>
                <p14:cNvContentPartPr/>
                <p14:nvPr/>
              </p14:nvContentPartPr>
              <p14:xfrm>
                <a:off x="8537293" y="2491080"/>
                <a:ext cx="206640" cy="74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133AAFB-F3DE-4418-8228-A096880F5C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973" y="2486760"/>
                  <a:ext cx="21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14:cNvPr>
                <p14:cNvContentPartPr/>
                <p14:nvPr/>
              </p14:nvContentPartPr>
              <p14:xfrm>
                <a:off x="8737093" y="2477760"/>
                <a:ext cx="283680" cy="51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84A76C-6EBF-4A2C-B37F-C478FC8FCD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32773" y="2473440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14:cNvPr>
                <p14:cNvContentPartPr/>
                <p14:nvPr/>
              </p14:nvContentPartPr>
              <p14:xfrm>
                <a:off x="9128773" y="2407920"/>
                <a:ext cx="88200" cy="155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5F9C7DA-1433-4137-8F62-BF9858CA0E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24453" y="2403600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14:cNvPr>
                <p14:cNvContentPartPr/>
                <p14:nvPr/>
              </p14:nvContentPartPr>
              <p14:xfrm>
                <a:off x="9236413" y="2463360"/>
                <a:ext cx="137160" cy="83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39F4FE3-159B-4174-9DBD-602C66CA1B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32093" y="2459040"/>
                  <a:ext cx="14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14:cNvPr>
                <p14:cNvContentPartPr/>
                <p14:nvPr/>
              </p14:nvContentPartPr>
              <p14:xfrm>
                <a:off x="9378973" y="2366520"/>
                <a:ext cx="177840" cy="184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A46042-2DD9-4834-9FAE-C4EF99C4C6F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74653" y="2362200"/>
                  <a:ext cx="18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14:cNvPr>
                <p14:cNvContentPartPr/>
                <p14:nvPr/>
              </p14:nvContentPartPr>
              <p14:xfrm>
                <a:off x="9578773" y="2463720"/>
                <a:ext cx="126360" cy="69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24E95D1-270F-4C38-A499-AA7A1A72C3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74453" y="2459400"/>
                  <a:ext cx="135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14:cNvPr>
                <p14:cNvContentPartPr/>
                <p14:nvPr/>
              </p14:nvContentPartPr>
              <p14:xfrm>
                <a:off x="9715573" y="2382360"/>
                <a:ext cx="317520" cy="156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FB2A8E-01B4-4E02-A184-1B24B604E6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11253" y="2378040"/>
                  <a:ext cx="326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14:cNvPr>
                <p14:cNvContentPartPr/>
                <p14:nvPr/>
              </p14:nvContentPartPr>
              <p14:xfrm>
                <a:off x="10030573" y="2387760"/>
                <a:ext cx="5040" cy="25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4A44579-4B43-4212-BE8F-27B01DA2CCC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26253" y="2383440"/>
                  <a:ext cx="13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14:cNvPr>
                <p14:cNvContentPartPr/>
                <p14:nvPr/>
              </p14:nvContentPartPr>
              <p14:xfrm>
                <a:off x="10054333" y="2368680"/>
                <a:ext cx="169920" cy="142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8C9CBCE-FE4C-4DEB-A3C6-9ECF660247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50013" y="2364360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14:cNvPr>
                <p14:cNvContentPartPr/>
                <p14:nvPr/>
              </p14:nvContentPartPr>
              <p14:xfrm>
                <a:off x="10233253" y="2428440"/>
                <a:ext cx="218520" cy="86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D79828-4299-49BC-81F2-42852A6D14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28933" y="2424120"/>
                  <a:ext cx="22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14:cNvPr>
                <p14:cNvContentPartPr/>
                <p14:nvPr/>
              </p14:nvContentPartPr>
              <p14:xfrm>
                <a:off x="9600733" y="2366160"/>
                <a:ext cx="163080" cy="15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2647D8-1EEB-4BF0-93DE-F482C62A0D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96413" y="2361840"/>
                  <a:ext cx="17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14:cNvPr>
                <p14:cNvContentPartPr/>
                <p14:nvPr/>
              </p14:nvContentPartPr>
              <p14:xfrm>
                <a:off x="10520893" y="2380920"/>
                <a:ext cx="220320" cy="119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73EEBF8-CC35-44C7-A832-3690F8890D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16573" y="2376600"/>
                  <a:ext cx="22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14:cNvPr>
                <p14:cNvContentPartPr/>
                <p14:nvPr/>
              </p14:nvContentPartPr>
              <p14:xfrm>
                <a:off x="10718173" y="2347800"/>
                <a:ext cx="246960" cy="132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44C380-2671-4098-8064-6126118657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13853" y="2343480"/>
                  <a:ext cx="25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14:cNvPr>
                <p14:cNvContentPartPr/>
                <p14:nvPr/>
              </p14:nvContentPartPr>
              <p14:xfrm>
                <a:off x="11034973" y="2398920"/>
                <a:ext cx="106200" cy="81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242377B-46C6-4D6A-BBD9-5B479E24B7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30653" y="2394600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14:cNvPr>
                <p14:cNvContentPartPr/>
                <p14:nvPr/>
              </p14:nvContentPartPr>
              <p14:xfrm>
                <a:off x="11156293" y="2405400"/>
                <a:ext cx="64440" cy="74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335F7D-63B7-404B-A6E3-33271E7713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51973" y="2401080"/>
                  <a:ext cx="73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14:cNvPr>
                <p14:cNvContentPartPr/>
                <p14:nvPr/>
              </p14:nvContentPartPr>
              <p14:xfrm>
                <a:off x="11260693" y="2322960"/>
                <a:ext cx="67680" cy="144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E243E4A-6772-4C9B-B28C-F4D6EC29CA2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6373" y="2318640"/>
                  <a:ext cx="76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8BFBB4B9-9CE7-4FE2-800C-0FDC8AA7A6C5}"/>
              </a:ext>
            </a:extLst>
          </p:cNvPr>
          <p:cNvGrpSpPr/>
          <p:nvPr/>
        </p:nvGrpSpPr>
        <p:grpSpPr>
          <a:xfrm>
            <a:off x="7438933" y="2682960"/>
            <a:ext cx="1075320" cy="281880"/>
            <a:chOff x="7438933" y="2682960"/>
            <a:chExt cx="107532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14:cNvPr>
                <p14:cNvContentPartPr/>
                <p14:nvPr/>
              </p14:nvContentPartPr>
              <p14:xfrm>
                <a:off x="7438933" y="2749200"/>
                <a:ext cx="193680" cy="215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762A783-9701-4D6A-9F9A-4532BC18B1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4613" y="2744880"/>
                  <a:ext cx="202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14:cNvPr>
                <p14:cNvContentPartPr/>
                <p14:nvPr/>
              </p14:nvContentPartPr>
              <p14:xfrm>
                <a:off x="7637293" y="2745240"/>
                <a:ext cx="304920" cy="190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2071978-C8A4-4147-B6EA-CDA1CD3A59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2973" y="2740920"/>
                  <a:ext cx="313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14:cNvPr>
                <p14:cNvContentPartPr/>
                <p14:nvPr/>
              </p14:nvContentPartPr>
              <p14:xfrm>
                <a:off x="8143453" y="2736960"/>
                <a:ext cx="219600" cy="82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B21B4FC-B76F-4AE4-AEC5-6CC8A02223C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39133" y="2732640"/>
                  <a:ext cx="22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14:cNvPr>
                <p14:cNvContentPartPr/>
                <p14:nvPr/>
              </p14:nvContentPartPr>
              <p14:xfrm>
                <a:off x="8419933" y="2682960"/>
                <a:ext cx="94320" cy="108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AB64A6-2843-4D3C-A693-C43A8794B19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15613" y="2678640"/>
                  <a:ext cx="1029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F2EE2A2-9A5E-496F-B353-64734CA5EB4E}"/>
              </a:ext>
            </a:extLst>
          </p:cNvPr>
          <p:cNvGrpSpPr/>
          <p:nvPr/>
        </p:nvGrpSpPr>
        <p:grpSpPr>
          <a:xfrm>
            <a:off x="8627653" y="2637600"/>
            <a:ext cx="481320" cy="295920"/>
            <a:chOff x="8627653" y="2637600"/>
            <a:chExt cx="4813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14:cNvPr>
                <p14:cNvContentPartPr/>
                <p14:nvPr/>
              </p14:nvContentPartPr>
              <p14:xfrm>
                <a:off x="8627653" y="2727600"/>
                <a:ext cx="160920" cy="205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0205D7E-53E3-45E1-93E7-6D233819BF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23333" y="2723280"/>
                  <a:ext cx="169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14:cNvPr>
                <p14:cNvContentPartPr/>
                <p14:nvPr/>
              </p14:nvContentPartPr>
              <p14:xfrm>
                <a:off x="8818813" y="2637600"/>
                <a:ext cx="83880" cy="148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4A1869-E65F-49E6-9B53-87B6FE0316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14493" y="2633280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14:cNvPr>
                <p14:cNvContentPartPr/>
                <p14:nvPr/>
              </p14:nvContentPartPr>
              <p14:xfrm>
                <a:off x="8932573" y="2718600"/>
                <a:ext cx="176400" cy="74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4C569B-9775-4C2C-ADE7-D43791BAA8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28253" y="2714280"/>
                  <a:ext cx="18504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14:cNvPr>
              <p14:cNvContentPartPr/>
              <p14:nvPr/>
            </p14:nvContentPartPr>
            <p14:xfrm>
              <a:off x="1995373" y="3732720"/>
              <a:ext cx="625680" cy="907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F7C3AF8-8108-4EF9-AE09-5C880D828B2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991053" y="3728400"/>
                <a:ext cx="63432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F4A76B0-A96B-4C99-B201-BE5AC8EB7C1D}"/>
              </a:ext>
            </a:extLst>
          </p:cNvPr>
          <p:cNvGrpSpPr/>
          <p:nvPr/>
        </p:nvGrpSpPr>
        <p:grpSpPr>
          <a:xfrm>
            <a:off x="2004733" y="3361200"/>
            <a:ext cx="1982520" cy="285840"/>
            <a:chOff x="2004733" y="3361200"/>
            <a:chExt cx="198252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14:cNvPr>
                <p14:cNvContentPartPr/>
                <p14:nvPr/>
              </p14:nvContentPartPr>
              <p14:xfrm>
                <a:off x="2022373" y="3377760"/>
                <a:ext cx="160200" cy="163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F4CF14-1842-4616-95EF-79E7870AEB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18053" y="3373440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14:cNvPr>
                <p14:cNvContentPartPr/>
                <p14:nvPr/>
              </p14:nvContentPartPr>
              <p14:xfrm>
                <a:off x="2223253" y="3425640"/>
                <a:ext cx="83880" cy="103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51041B-5EB5-4212-A524-A195998CD3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8933" y="3421320"/>
                  <a:ext cx="9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14:cNvPr>
                <p14:cNvContentPartPr/>
                <p14:nvPr/>
              </p14:nvContentPartPr>
              <p14:xfrm>
                <a:off x="2317573" y="3443640"/>
                <a:ext cx="179280" cy="64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C1CA46-3EF0-449B-A01A-F945D6330B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13253" y="3439320"/>
                  <a:ext cx="187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14:cNvPr>
                <p14:cNvContentPartPr/>
                <p14:nvPr/>
              </p14:nvContentPartPr>
              <p14:xfrm>
                <a:off x="2575333" y="3436440"/>
                <a:ext cx="95760" cy="98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ABACCD7-D594-41E2-86C6-1234434AD6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71013" y="3432120"/>
                  <a:ext cx="10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14:cNvPr>
                <p14:cNvContentPartPr/>
                <p14:nvPr/>
              </p14:nvContentPartPr>
              <p14:xfrm>
                <a:off x="2667133" y="3425640"/>
                <a:ext cx="245160" cy="221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0BC052-2011-449F-AE31-D1A6B96E86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62813" y="3421320"/>
                  <a:ext cx="253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14:cNvPr>
                <p14:cNvContentPartPr/>
                <p14:nvPr/>
              </p14:nvContentPartPr>
              <p14:xfrm>
                <a:off x="2931373" y="3424200"/>
                <a:ext cx="105120" cy="87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B8F574A-FF9F-4754-A0D4-1F7E5116AA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27053" y="3419880"/>
                  <a:ext cx="113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14:cNvPr>
                <p14:cNvContentPartPr/>
                <p14:nvPr/>
              </p14:nvContentPartPr>
              <p14:xfrm>
                <a:off x="2527453" y="3558840"/>
                <a:ext cx="105480" cy="32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3DFB6BA-64F3-491D-BA84-E2DF433D8E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23133" y="3554520"/>
                  <a:ext cx="11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14:cNvPr>
                <p14:cNvContentPartPr/>
                <p14:nvPr/>
              </p14:nvContentPartPr>
              <p14:xfrm>
                <a:off x="2004733" y="3569280"/>
                <a:ext cx="156600" cy="54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DC80AD-71CA-4698-A47C-0373DF2D796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0413" y="3564960"/>
                  <a:ext cx="165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14:cNvPr>
                <p14:cNvContentPartPr/>
                <p14:nvPr/>
              </p14:nvContentPartPr>
              <p14:xfrm>
                <a:off x="3046213" y="3414840"/>
                <a:ext cx="166320" cy="81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43B63D3-812B-4C09-9C60-6DBF937EB1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41893" y="3410520"/>
                  <a:ext cx="17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14:cNvPr>
                <p14:cNvContentPartPr/>
                <p14:nvPr/>
              </p14:nvContentPartPr>
              <p14:xfrm>
                <a:off x="3217213" y="3376320"/>
                <a:ext cx="127080" cy="10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90C22A8-4FBA-42B0-86E2-DA2F9F7697C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12893" y="3372000"/>
                  <a:ext cx="13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14:cNvPr>
                <p14:cNvContentPartPr/>
                <p14:nvPr/>
              </p14:nvContentPartPr>
              <p14:xfrm>
                <a:off x="3402973" y="3408000"/>
                <a:ext cx="114120" cy="76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42FA0B7-2D1D-4B16-8AF8-30BDC52598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98653" y="3403680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14:cNvPr>
                <p14:cNvContentPartPr/>
                <p14:nvPr/>
              </p14:nvContentPartPr>
              <p14:xfrm>
                <a:off x="3545533" y="3396120"/>
                <a:ext cx="202680" cy="79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2196F6B-CB78-40E5-955D-9F45822845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41213" y="3391800"/>
                  <a:ext cx="21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14:cNvPr>
                <p14:cNvContentPartPr/>
                <p14:nvPr/>
              </p14:nvContentPartPr>
              <p14:xfrm>
                <a:off x="3767653" y="3361200"/>
                <a:ext cx="219600" cy="10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612AA7-5E25-4119-AEB0-91F30C3A17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63333" y="3356880"/>
                  <a:ext cx="228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14:cNvPr>
                <p14:cNvContentPartPr/>
                <p14:nvPr/>
              </p14:nvContentPartPr>
              <p14:xfrm>
                <a:off x="3322333" y="3540840"/>
                <a:ext cx="207720" cy="45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C9D8A3F-C36B-488C-9A4D-46A2F09511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18013" y="3536520"/>
                  <a:ext cx="216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14:cNvPr>
              <p14:cNvContentPartPr/>
              <p14:nvPr/>
            </p14:nvContentPartPr>
            <p14:xfrm>
              <a:off x="4963933" y="4139880"/>
              <a:ext cx="952200" cy="496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B12A559-0BE5-479A-B3B8-D4B3AE2C966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59613" y="4135560"/>
                <a:ext cx="960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14:cNvPr>
              <p14:cNvContentPartPr/>
              <p14:nvPr/>
            </p14:nvContentPartPr>
            <p14:xfrm>
              <a:off x="6477733" y="4174800"/>
              <a:ext cx="530640" cy="460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17FFDE7-775E-489D-9989-019505E3E45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73413" y="4170480"/>
                <a:ext cx="539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5185D2B1-A8A6-4804-AA8D-016C785D10D3}"/>
              </a:ext>
            </a:extLst>
          </p:cNvPr>
          <p:cNvGrpSpPr/>
          <p:nvPr/>
        </p:nvGrpSpPr>
        <p:grpSpPr>
          <a:xfrm>
            <a:off x="6316813" y="3595920"/>
            <a:ext cx="1446840" cy="191880"/>
            <a:chOff x="6316813" y="3595920"/>
            <a:chExt cx="14468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14:cNvPr>
                <p14:cNvContentPartPr/>
                <p14:nvPr/>
              </p14:nvContentPartPr>
              <p14:xfrm>
                <a:off x="6316813" y="3613920"/>
                <a:ext cx="742680" cy="173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F8564FF-015C-4C5F-85AB-8888ADA80C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12493" y="3609600"/>
                  <a:ext cx="75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14:cNvPr>
                <p14:cNvContentPartPr/>
                <p14:nvPr/>
              </p14:nvContentPartPr>
              <p14:xfrm>
                <a:off x="7073893" y="3595920"/>
                <a:ext cx="689760" cy="94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E3422B8-0790-4B6B-B2BB-E6538345D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69573" y="3591600"/>
                  <a:ext cx="698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8CD6F7AE-48C0-4302-B817-7AEAA5B2E0B3}"/>
              </a:ext>
            </a:extLst>
          </p:cNvPr>
          <p:cNvGrpSpPr/>
          <p:nvPr/>
        </p:nvGrpSpPr>
        <p:grpSpPr>
          <a:xfrm>
            <a:off x="6767173" y="3072480"/>
            <a:ext cx="1622880" cy="444960"/>
            <a:chOff x="6767173" y="3072480"/>
            <a:chExt cx="162288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14:cNvPr>
                <p14:cNvContentPartPr/>
                <p14:nvPr/>
              </p14:nvContentPartPr>
              <p14:xfrm>
                <a:off x="6767173" y="3276600"/>
                <a:ext cx="236160" cy="173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6769508-CF3A-4861-9F60-A313CFC065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62853" y="3272280"/>
                  <a:ext cx="24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14:cNvPr>
                <p14:cNvContentPartPr/>
                <p14:nvPr/>
              </p14:nvContentPartPr>
              <p14:xfrm>
                <a:off x="6949693" y="3363720"/>
                <a:ext cx="198720" cy="82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827914B-BD0D-4DD8-B415-C6D534ADF0F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5373" y="3359400"/>
                  <a:ext cx="20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14:cNvPr>
                <p14:cNvContentPartPr/>
                <p14:nvPr/>
              </p14:nvContentPartPr>
              <p14:xfrm>
                <a:off x="7174333" y="3364800"/>
                <a:ext cx="86040" cy="75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6488052-6D7D-47FB-88AC-C7092305666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70013" y="3360480"/>
                  <a:ext cx="94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14:cNvPr>
                <p14:cNvContentPartPr/>
                <p14:nvPr/>
              </p14:nvContentPartPr>
              <p14:xfrm>
                <a:off x="7302493" y="3270480"/>
                <a:ext cx="135000" cy="160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786B0F-3990-4029-BA3C-D9CC19632D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98173" y="3266160"/>
                  <a:ext cx="143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14:cNvPr>
                <p14:cNvContentPartPr/>
                <p14:nvPr/>
              </p14:nvContentPartPr>
              <p14:xfrm>
                <a:off x="7494733" y="3316560"/>
                <a:ext cx="28080" cy="110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18A0AD-7F68-464F-AB28-AFBF117382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90413" y="3312240"/>
                  <a:ext cx="3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14:cNvPr>
                <p14:cNvContentPartPr/>
                <p14:nvPr/>
              </p14:nvContentPartPr>
              <p14:xfrm>
                <a:off x="7530013" y="3314760"/>
                <a:ext cx="127080" cy="106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11D2505-F46C-4A74-9E52-DC338845D3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25693" y="3310440"/>
                  <a:ext cx="13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14:cNvPr>
                <p14:cNvContentPartPr/>
                <p14:nvPr/>
              </p14:nvContentPartPr>
              <p14:xfrm>
                <a:off x="7603093" y="3204600"/>
                <a:ext cx="2520" cy="10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6F40A0-A402-4199-9748-F4B8E2F284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98773" y="3200280"/>
                  <a:ext cx="1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14:cNvPr>
                <p14:cNvContentPartPr/>
                <p14:nvPr/>
              </p14:nvContentPartPr>
              <p14:xfrm>
                <a:off x="7664293" y="3182280"/>
                <a:ext cx="124560" cy="214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9F5A467-C05F-4946-B5FC-6C97601EF94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59973" y="3177960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14:cNvPr>
                <p14:cNvContentPartPr/>
                <p14:nvPr/>
              </p14:nvContentPartPr>
              <p14:xfrm>
                <a:off x="7818013" y="3294240"/>
                <a:ext cx="430560" cy="223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21770A-ECEC-4700-ACAA-953C580781B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3693" y="3289920"/>
                  <a:ext cx="439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14:cNvPr>
                <p14:cNvContentPartPr/>
                <p14:nvPr/>
              </p14:nvContentPartPr>
              <p14:xfrm>
                <a:off x="8375293" y="3072480"/>
                <a:ext cx="14760" cy="205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F666FC9-AEAF-4C9F-9371-89492C24DAF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70973" y="3068160"/>
                  <a:ext cx="2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14:cNvPr>
                <p14:cNvContentPartPr/>
                <p14:nvPr/>
              </p14:nvContentPartPr>
              <p14:xfrm>
                <a:off x="8347573" y="3347880"/>
                <a:ext cx="8640" cy="9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81C7C8D-A9F1-421E-88A6-297A41ED40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3253" y="3343560"/>
                  <a:ext cx="1728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14:cNvPr>
              <p14:cNvContentPartPr/>
              <p14:nvPr/>
            </p14:nvContentPartPr>
            <p14:xfrm>
              <a:off x="1026253" y="1189680"/>
              <a:ext cx="4197240" cy="661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251CFEC-2F23-40B9-A4FB-34723C6029F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21933" y="1185360"/>
                <a:ext cx="420588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14:cNvPr>
              <p14:cNvContentPartPr/>
              <p14:nvPr/>
            </p14:nvContentPartPr>
            <p14:xfrm>
              <a:off x="4135933" y="3389640"/>
              <a:ext cx="4032720" cy="705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3253AB6-884B-4115-8BBA-1112FDD76F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613" y="3385320"/>
                <a:ext cx="4041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14:cNvPr>
              <p14:cNvContentPartPr/>
              <p14:nvPr/>
            </p14:nvContentPartPr>
            <p14:xfrm>
              <a:off x="650413" y="3839280"/>
              <a:ext cx="2146320" cy="53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70CF8B9-E68E-47BC-B0BE-A254CBF65B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093" y="3834960"/>
                <a:ext cx="2154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14:cNvPr>
              <p14:cNvContentPartPr/>
              <p14:nvPr/>
            </p14:nvContentPartPr>
            <p14:xfrm>
              <a:off x="6700933" y="3429960"/>
              <a:ext cx="863640" cy="546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054DAB7-6198-4ACF-AA74-C8EA61F351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6613" y="3425640"/>
                <a:ext cx="8722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14:cNvPr>
              <p14:cNvContentPartPr/>
              <p14:nvPr/>
            </p14:nvContentPartPr>
            <p14:xfrm>
              <a:off x="2794213" y="4188480"/>
              <a:ext cx="3810600" cy="94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C743D77-F301-4701-A64D-8507C7B028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9893" y="4184160"/>
                <a:ext cx="3819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14:cNvPr>
              <p14:cNvContentPartPr/>
              <p14:nvPr/>
            </p14:nvContentPartPr>
            <p14:xfrm>
              <a:off x="4115053" y="4532280"/>
              <a:ext cx="4552200" cy="1368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F21B0DF-AB5F-4EC2-9C20-504EDEFFC6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0733" y="4527960"/>
                <a:ext cx="456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14:cNvPr>
              <p14:cNvContentPartPr/>
              <p14:nvPr/>
            </p14:nvContentPartPr>
            <p14:xfrm>
              <a:off x="2816173" y="2011920"/>
              <a:ext cx="3600" cy="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0E7FBED-8C01-4A38-BC08-97ABBEAFBD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853" y="2007600"/>
                <a:ext cx="12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14:cNvPr>
              <p14:cNvContentPartPr/>
              <p14:nvPr/>
            </p14:nvContentPartPr>
            <p14:xfrm>
              <a:off x="1134253" y="1957200"/>
              <a:ext cx="3280680" cy="990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94E8D8E-6939-4961-A5FA-FD7FDDA753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9933" y="1952880"/>
                <a:ext cx="3289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14:cNvPr>
              <p14:cNvContentPartPr/>
              <p14:nvPr/>
            </p14:nvContentPartPr>
            <p14:xfrm>
              <a:off x="4980493" y="2030280"/>
              <a:ext cx="1686960" cy="320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7C3B4B0-2DAF-449C-92AE-B4D5403D81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6173" y="2025960"/>
                <a:ext cx="1695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14:cNvPr>
              <p14:cNvContentPartPr/>
              <p14:nvPr/>
            </p14:nvContentPartPr>
            <p14:xfrm>
              <a:off x="7993333" y="2001480"/>
              <a:ext cx="661680" cy="41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C0D6732-060F-4471-9076-524FAF82F6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89013" y="1997160"/>
                <a:ext cx="670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14:cNvPr>
              <p14:cNvContentPartPr/>
              <p14:nvPr/>
            </p14:nvContentPartPr>
            <p14:xfrm>
              <a:off x="642133" y="2421960"/>
              <a:ext cx="1275480" cy="17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610A5B6-A1CE-4519-8CC6-4022514C7E5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7813" y="2417640"/>
                <a:ext cx="128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14:cNvPr>
              <p14:cNvContentPartPr/>
              <p14:nvPr/>
            </p14:nvContentPartPr>
            <p14:xfrm>
              <a:off x="4979773" y="1389840"/>
              <a:ext cx="4403520" cy="11091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D5133BC-884F-4CCC-803F-8AEFF95237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5453" y="1385520"/>
                <a:ext cx="4412160" cy="11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ED4E584-3F2B-4E49-AD9C-F541EA052AC8}"/>
              </a:ext>
            </a:extLst>
          </p:cNvPr>
          <p:cNvGrpSpPr/>
          <p:nvPr/>
        </p:nvGrpSpPr>
        <p:grpSpPr>
          <a:xfrm>
            <a:off x="454933" y="863880"/>
            <a:ext cx="2212920" cy="947880"/>
            <a:chOff x="454933" y="863880"/>
            <a:chExt cx="2212920" cy="9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14:cNvPr>
                <p14:cNvContentPartPr/>
                <p14:nvPr/>
              </p14:nvContentPartPr>
              <p14:xfrm>
                <a:off x="622333" y="1644360"/>
                <a:ext cx="1548360" cy="50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3112F35-A679-4F24-8205-AB2C415512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8013" y="1640040"/>
                  <a:ext cx="1557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14:cNvPr>
                <p14:cNvContentPartPr/>
                <p14:nvPr/>
              </p14:nvContentPartPr>
              <p14:xfrm>
                <a:off x="1124173" y="1023360"/>
                <a:ext cx="141840" cy="170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3E5F0B-4192-4209-9EB4-76963E0613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853" y="1019040"/>
                  <a:ext cx="15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14:cNvPr>
                <p14:cNvContentPartPr/>
                <p14:nvPr/>
              </p14:nvContentPartPr>
              <p14:xfrm>
                <a:off x="1262773" y="1115160"/>
                <a:ext cx="150840" cy="83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B182D9-0E64-4546-8DD9-2DF9BA0D33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8453" y="1110840"/>
                  <a:ext cx="159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14:cNvPr>
                <p14:cNvContentPartPr/>
                <p14:nvPr/>
              </p14:nvContentPartPr>
              <p14:xfrm>
                <a:off x="1465813" y="988800"/>
                <a:ext cx="223560" cy="250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41617C-F09E-4F97-A6F1-F8DFCB98958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1493" y="984480"/>
                  <a:ext cx="232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14:cNvPr>
                <p14:cNvContentPartPr/>
                <p14:nvPr/>
              </p14:nvContentPartPr>
              <p14:xfrm>
                <a:off x="1674253" y="1037760"/>
                <a:ext cx="8640" cy="33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284151-2BB5-4CDE-9C5A-CD74A43ABF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69933" y="1033440"/>
                  <a:ext cx="17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14:cNvPr>
                <p14:cNvContentPartPr/>
                <p14:nvPr/>
              </p14:nvContentPartPr>
              <p14:xfrm>
                <a:off x="1747693" y="1071600"/>
                <a:ext cx="133200" cy="106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B95D858-7B47-46D5-BB1F-5A2497B70E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3373" y="1067280"/>
                  <a:ext cx="141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14:cNvPr>
                <p14:cNvContentPartPr/>
                <p14:nvPr/>
              </p14:nvContentPartPr>
              <p14:xfrm>
                <a:off x="1918333" y="1092840"/>
                <a:ext cx="11160" cy="82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A410E54-C2D0-4D7A-AB32-14C8682A0C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14013" y="1088520"/>
                  <a:ext cx="19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14:cNvPr>
                <p14:cNvContentPartPr/>
                <p14:nvPr/>
              </p14:nvContentPartPr>
              <p14:xfrm>
                <a:off x="1994653" y="1080600"/>
                <a:ext cx="213120" cy="65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D4B48B-D681-48A2-90A1-81020907EC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90333" y="1076280"/>
                  <a:ext cx="22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14:cNvPr>
                <p14:cNvContentPartPr/>
                <p14:nvPr/>
              </p14:nvContentPartPr>
              <p14:xfrm>
                <a:off x="2292013" y="1033800"/>
                <a:ext cx="100440" cy="118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CA613B-5D39-408D-BDE2-415186DC9D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87693" y="1029480"/>
                  <a:ext cx="109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14:cNvPr>
                <p14:cNvContentPartPr/>
                <p14:nvPr/>
              </p14:nvContentPartPr>
              <p14:xfrm>
                <a:off x="2277253" y="1086720"/>
                <a:ext cx="124560" cy="11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FFCDC4B-BCAD-4379-BF89-980B6F1417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72933" y="1082400"/>
                  <a:ext cx="133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14:cNvPr>
                <p14:cNvContentPartPr/>
                <p14:nvPr/>
              </p14:nvContentPartPr>
              <p14:xfrm>
                <a:off x="2504773" y="863880"/>
                <a:ext cx="8640" cy="305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4F530B-499C-4118-9FFA-178AFF3E5E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00453" y="859560"/>
                  <a:ext cx="17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14:cNvPr>
                <p14:cNvContentPartPr/>
                <p14:nvPr/>
              </p14:nvContentPartPr>
              <p14:xfrm>
                <a:off x="1025533" y="1268880"/>
                <a:ext cx="1642320" cy="44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453485-B480-4BCF-A3D7-DE9707A5D6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1213" y="1264560"/>
                  <a:ext cx="1650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14:cNvPr>
                <p14:cNvContentPartPr/>
                <p14:nvPr/>
              </p14:nvContentPartPr>
              <p14:xfrm>
                <a:off x="454933" y="1278240"/>
                <a:ext cx="1991160" cy="533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550CF33-F4CC-4992-896E-9EADDADF19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0613" y="1273920"/>
                  <a:ext cx="1999800" cy="54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6FD3C2F-6728-4995-B9E4-3014AE24E92B}"/>
              </a:ext>
            </a:extLst>
          </p:cNvPr>
          <p:cNvGrpSpPr/>
          <p:nvPr/>
        </p:nvGrpSpPr>
        <p:grpSpPr>
          <a:xfrm>
            <a:off x="154693" y="1352400"/>
            <a:ext cx="1340280" cy="717840"/>
            <a:chOff x="154693" y="1352400"/>
            <a:chExt cx="1340280" cy="7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14:cNvPr>
                <p14:cNvContentPartPr/>
                <p14:nvPr/>
              </p14:nvContentPartPr>
              <p14:xfrm>
                <a:off x="1282213" y="1879440"/>
                <a:ext cx="177120" cy="188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F6E29-FD64-4B37-B0A7-D4BE17E557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7893" y="1875120"/>
                  <a:ext cx="185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14:cNvPr>
                <p14:cNvContentPartPr/>
                <p14:nvPr/>
              </p14:nvContentPartPr>
              <p14:xfrm>
                <a:off x="1119133" y="1946400"/>
                <a:ext cx="85680" cy="109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68B17A-A72D-4325-B940-AC7671E90C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4813" y="1942080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14:cNvPr>
                <p14:cNvContentPartPr/>
                <p14:nvPr/>
              </p14:nvContentPartPr>
              <p14:xfrm>
                <a:off x="1082413" y="1685040"/>
                <a:ext cx="412560" cy="385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2AD6EE-511A-41DC-9B8F-9B9E4CEDC6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8093" y="1680720"/>
                  <a:ext cx="4212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14:cNvPr>
                <p14:cNvContentPartPr/>
                <p14:nvPr/>
              </p14:nvContentPartPr>
              <p14:xfrm>
                <a:off x="586333" y="1521600"/>
                <a:ext cx="569160" cy="200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96725AB-BD00-4F66-84F9-0453193BE1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013" y="1517280"/>
                  <a:ext cx="57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14:cNvPr>
                <p14:cNvContentPartPr/>
                <p14:nvPr/>
              </p14:nvContentPartPr>
              <p14:xfrm>
                <a:off x="252253" y="1352400"/>
                <a:ext cx="174960" cy="20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C99A90-CFBF-4791-B966-82DF487B91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933" y="1348080"/>
                  <a:ext cx="183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14:cNvPr>
                <p14:cNvContentPartPr/>
                <p14:nvPr/>
              </p14:nvContentPartPr>
              <p14:xfrm>
                <a:off x="336493" y="1455720"/>
                <a:ext cx="72000" cy="10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2769A8-D6BC-4E37-9CC9-7DB5D7DF8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2173" y="1451400"/>
                  <a:ext cx="8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14:cNvPr>
                <p14:cNvContentPartPr/>
                <p14:nvPr/>
              </p14:nvContentPartPr>
              <p14:xfrm>
                <a:off x="154693" y="1623840"/>
                <a:ext cx="311040" cy="12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093838-F827-4B50-9CE9-F8CB993BA9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373" y="1619520"/>
                  <a:ext cx="319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14:cNvPr>
                <p14:cNvContentPartPr/>
                <p14:nvPr/>
              </p14:nvContentPartPr>
              <p14:xfrm>
                <a:off x="238933" y="1730040"/>
                <a:ext cx="149400" cy="159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39A875D-1E73-40AC-A3D1-A0FD8EBB29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613" y="1725720"/>
                  <a:ext cx="158040" cy="1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41E2DB-B46F-4461-8A3C-9F90FF62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3427" cy="541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14:cNvPr>
              <p14:cNvContentPartPr/>
              <p14:nvPr/>
            </p14:nvContentPartPr>
            <p14:xfrm>
              <a:off x="5069413" y="3080747"/>
              <a:ext cx="1441080" cy="9284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5C4A0D2E-E7D1-4088-9266-4BD5702385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093" y="3076427"/>
                <a:ext cx="14497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14:cNvPr>
              <p14:cNvContentPartPr/>
              <p14:nvPr/>
            </p14:nvContentPartPr>
            <p14:xfrm>
              <a:off x="3336373" y="334667"/>
              <a:ext cx="512640" cy="4748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2B3797A-3B19-4528-A4B3-2FDFECA3E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053" y="330347"/>
                <a:ext cx="5212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150A01A8-6542-40E8-B658-89B29C8AD814}"/>
              </a:ext>
            </a:extLst>
          </p:cNvPr>
          <p:cNvGrpSpPr/>
          <p:nvPr/>
        </p:nvGrpSpPr>
        <p:grpSpPr>
          <a:xfrm>
            <a:off x="6217093" y="5220227"/>
            <a:ext cx="1050840" cy="343080"/>
            <a:chOff x="6217093" y="5220227"/>
            <a:chExt cx="105084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14:cNvPr>
                <p14:cNvContentPartPr/>
                <p14:nvPr/>
              </p14:nvContentPartPr>
              <p14:xfrm>
                <a:off x="6217093" y="5310587"/>
                <a:ext cx="178920" cy="2527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3F8DFE4-83FB-4758-9536-95969F886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12773" y="5306267"/>
                  <a:ext cx="187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14:cNvPr>
                <p14:cNvContentPartPr/>
                <p14:nvPr/>
              </p14:nvContentPartPr>
              <p14:xfrm>
                <a:off x="6461533" y="5438747"/>
                <a:ext cx="4320" cy="507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FB12CF8-4C01-4C51-9B3E-F39B66CF40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57213" y="5434427"/>
                  <a:ext cx="1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14:cNvPr>
                <p14:cNvContentPartPr/>
                <p14:nvPr/>
              </p14:nvContentPartPr>
              <p14:xfrm>
                <a:off x="6579973" y="5268107"/>
                <a:ext cx="135360" cy="1929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B1182EC-B4EF-4639-93F9-B345B60D41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5653" y="5263787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14:cNvPr>
                <p14:cNvContentPartPr/>
                <p14:nvPr/>
              </p14:nvContentPartPr>
              <p14:xfrm>
                <a:off x="6802093" y="5400227"/>
                <a:ext cx="19440" cy="201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965BB51-262B-475D-B6E5-BBE560B070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97773" y="5395907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14:cNvPr>
                <p14:cNvContentPartPr/>
                <p14:nvPr/>
              </p14:nvContentPartPr>
              <p14:xfrm>
                <a:off x="6946813" y="5220227"/>
                <a:ext cx="207720" cy="190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CEBC50B-8635-4C2A-9E8E-B38434A60A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42493" y="5215907"/>
                  <a:ext cx="21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14:cNvPr>
                <p14:cNvContentPartPr/>
                <p14:nvPr/>
              </p14:nvContentPartPr>
              <p14:xfrm>
                <a:off x="7255333" y="5357027"/>
                <a:ext cx="12600" cy="655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07475AE-E7F0-438C-AA97-FD83AEA4AE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51013" y="5352707"/>
                  <a:ext cx="21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9786FABC-2415-43A9-BBA2-72CF8E7BABCF}"/>
              </a:ext>
            </a:extLst>
          </p:cNvPr>
          <p:cNvGrpSpPr/>
          <p:nvPr/>
        </p:nvGrpSpPr>
        <p:grpSpPr>
          <a:xfrm>
            <a:off x="217693" y="-73200"/>
            <a:ext cx="11768040" cy="5248067"/>
            <a:chOff x="217693" y="-73200"/>
            <a:chExt cx="11768040" cy="52480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14:cNvPr>
                <p14:cNvContentPartPr/>
                <p14:nvPr/>
              </p14:nvContentPartPr>
              <p14:xfrm>
                <a:off x="4540573" y="4224827"/>
                <a:ext cx="268200" cy="41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EACA6E5-D6DE-4193-AD78-F0B0B572D3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36253" y="4220507"/>
                  <a:ext cx="27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14:cNvPr>
                <p14:cNvContentPartPr/>
                <p14:nvPr/>
              </p14:nvContentPartPr>
              <p14:xfrm>
                <a:off x="4565053" y="4279547"/>
                <a:ext cx="238320" cy="345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4D94470-57C6-40BD-879F-AEC76A1D2E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60733" y="4275227"/>
                  <a:ext cx="246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14:cNvPr>
                <p14:cNvContentPartPr/>
                <p14:nvPr/>
              </p14:nvContentPartPr>
              <p14:xfrm>
                <a:off x="5512213" y="4173347"/>
                <a:ext cx="259200" cy="2131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AE4335-6DC7-4C24-8286-09CF40776E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07893" y="4169027"/>
                  <a:ext cx="26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14:cNvPr>
                <p14:cNvContentPartPr/>
                <p14:nvPr/>
              </p14:nvContentPartPr>
              <p14:xfrm>
                <a:off x="5977693" y="4292867"/>
                <a:ext cx="18000" cy="82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AFFBA80-0B93-45A1-8328-E3F1CA3C9B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3373" y="4288547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14:cNvPr>
                <p14:cNvContentPartPr/>
                <p14:nvPr/>
              </p14:nvContentPartPr>
              <p14:xfrm>
                <a:off x="5993893" y="4215107"/>
                <a:ext cx="343080" cy="264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C78F2F6-9BCA-4B1A-8437-84CCFB46A3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89573" y="4210787"/>
                  <a:ext cx="35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14:cNvPr>
                <p14:cNvContentPartPr/>
                <p14:nvPr/>
              </p14:nvContentPartPr>
              <p14:xfrm>
                <a:off x="6532093" y="4245707"/>
                <a:ext cx="191160" cy="14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8AA4338-8CD7-48BF-8AA7-1BFF6D67B8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7773" y="4241387"/>
                  <a:ext cx="199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14:cNvPr>
                <p14:cNvContentPartPr/>
                <p14:nvPr/>
              </p14:nvContentPartPr>
              <p14:xfrm>
                <a:off x="6562333" y="4296107"/>
                <a:ext cx="154440" cy="79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A5135C9-A656-49E0-860F-734017238B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58013" y="4291787"/>
                  <a:ext cx="163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14:cNvPr>
                <p14:cNvContentPartPr/>
                <p14:nvPr/>
              </p14:nvContentPartPr>
              <p14:xfrm>
                <a:off x="6804973" y="4182707"/>
                <a:ext cx="542880" cy="3196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510C6A7-0A56-4B68-9F1D-6A51CB4EE5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00653" y="4178387"/>
                  <a:ext cx="551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14:cNvPr>
                <p14:cNvContentPartPr/>
                <p14:nvPr/>
              </p14:nvContentPartPr>
              <p14:xfrm>
                <a:off x="8739613" y="54227"/>
                <a:ext cx="117720" cy="119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9C76CE-D195-411E-A83F-E753C4A6CF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35293" y="49907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14:cNvPr>
                <p14:cNvContentPartPr/>
                <p14:nvPr/>
              </p14:nvContentPartPr>
              <p14:xfrm>
                <a:off x="8880013" y="44147"/>
                <a:ext cx="271800" cy="156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3368D4-7883-4C7E-8F9A-529321F72F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75693" y="39827"/>
                  <a:ext cx="28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14:cNvPr>
                <p14:cNvContentPartPr/>
                <p14:nvPr/>
              </p14:nvContentPartPr>
              <p14:xfrm>
                <a:off x="8873173" y="26507"/>
                <a:ext cx="7920" cy="5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508896-5570-4E10-A93A-4847620718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853" y="22187"/>
                  <a:ext cx="16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14:cNvPr>
                <p14:cNvContentPartPr/>
                <p14:nvPr/>
              </p14:nvContentPartPr>
              <p14:xfrm>
                <a:off x="1457533" y="-73200"/>
                <a:ext cx="1219680" cy="527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E7FC002-7B86-4C93-9DB4-D4278357B0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53213" y="-77520"/>
                  <a:ext cx="12283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14:cNvPr>
                <p14:cNvContentPartPr/>
                <p14:nvPr/>
              </p14:nvContentPartPr>
              <p14:xfrm>
                <a:off x="2618533" y="200387"/>
                <a:ext cx="3042360" cy="153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4354DD-CCFE-48C0-A1DD-6464BF7E67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14213" y="196067"/>
                  <a:ext cx="305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14:cNvPr>
                <p14:cNvContentPartPr/>
                <p14:nvPr/>
              </p14:nvContentPartPr>
              <p14:xfrm>
                <a:off x="5603293" y="126587"/>
                <a:ext cx="231480" cy="130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6AA818-AAC0-4D4E-99B4-1C30D7A5F3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8973" y="122267"/>
                  <a:ext cx="24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14:cNvPr>
                <p14:cNvContentPartPr/>
                <p14:nvPr/>
              </p14:nvContentPartPr>
              <p14:xfrm>
                <a:off x="6019093" y="134147"/>
                <a:ext cx="433800" cy="212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744D8C-9D98-43BA-A850-237C6426B7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4773" y="129827"/>
                  <a:ext cx="442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14:cNvPr>
                <p14:cNvContentPartPr/>
                <p14:nvPr/>
              </p14:nvContentPartPr>
              <p14:xfrm>
                <a:off x="6442453" y="112547"/>
                <a:ext cx="5760" cy="14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96A1D9-0E9F-427B-9BF2-AB8B927AA1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38133" y="108227"/>
                  <a:ext cx="14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14:cNvPr>
                <p14:cNvContentPartPr/>
                <p14:nvPr/>
              </p14:nvContentPartPr>
              <p14:xfrm>
                <a:off x="6492853" y="81587"/>
                <a:ext cx="106560" cy="131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F5C1251-243A-4EA4-8776-CAEC4BC5BA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88533" y="77267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14:cNvPr>
                <p14:cNvContentPartPr/>
                <p14:nvPr/>
              </p14:nvContentPartPr>
              <p14:xfrm>
                <a:off x="6654133" y="66467"/>
                <a:ext cx="111600" cy="150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8A3179-0FA1-4AA0-8FE0-CC55E95533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49813" y="62147"/>
                  <a:ext cx="12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14:cNvPr>
                <p14:cNvContentPartPr/>
                <p14:nvPr/>
              </p14:nvContentPartPr>
              <p14:xfrm>
                <a:off x="6813613" y="66827"/>
                <a:ext cx="138960" cy="142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1B7E0E7-5054-4563-97F0-48802182BA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09293" y="62507"/>
                  <a:ext cx="14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14:cNvPr>
                <p14:cNvContentPartPr/>
                <p14:nvPr/>
              </p14:nvContentPartPr>
              <p14:xfrm>
                <a:off x="6989293" y="111107"/>
                <a:ext cx="127440" cy="9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C6DC029-D501-423C-ABC7-77A4E35204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4973" y="106787"/>
                  <a:ext cx="136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14:cNvPr>
                <p14:cNvContentPartPr/>
                <p14:nvPr/>
              </p14:nvContentPartPr>
              <p14:xfrm>
                <a:off x="7263613" y="111827"/>
                <a:ext cx="233640" cy="81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1AD49-BA12-44B8-BD28-F03A44D538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9293" y="107507"/>
                  <a:ext cx="24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14:cNvPr>
                <p14:cNvContentPartPr/>
                <p14:nvPr/>
              </p14:nvContentPartPr>
              <p14:xfrm>
                <a:off x="7546213" y="43067"/>
                <a:ext cx="122040" cy="134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43DD379-03EA-4134-9A84-241D13A4B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1893" y="38747"/>
                  <a:ext cx="13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14:cNvPr>
                <p14:cNvContentPartPr/>
                <p14:nvPr/>
              </p14:nvContentPartPr>
              <p14:xfrm>
                <a:off x="7464853" y="21467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C40368-25A2-44F2-8297-EE03285305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0533" y="17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14:cNvPr>
                <p14:cNvContentPartPr/>
                <p14:nvPr/>
              </p14:nvContentPartPr>
              <p14:xfrm>
                <a:off x="7717933" y="96347"/>
                <a:ext cx="117000" cy="80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8B70BA0-58B9-40C9-9AB7-6AC43AEE7E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13613" y="92027"/>
                  <a:ext cx="12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14:cNvPr>
                <p14:cNvContentPartPr/>
                <p14:nvPr/>
              </p14:nvContentPartPr>
              <p14:xfrm>
                <a:off x="7879933" y="113267"/>
                <a:ext cx="64080" cy="62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80E2CA-6EBA-499B-A7D0-793BDCF8A6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75613" y="108947"/>
                  <a:ext cx="72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14:cNvPr>
                <p14:cNvContentPartPr/>
                <p14:nvPr/>
              </p14:nvContentPartPr>
              <p14:xfrm>
                <a:off x="7981813" y="47387"/>
                <a:ext cx="116640" cy="136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BCBDCD-43BC-4895-B135-7A5522633B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7493" y="43067"/>
                  <a:ext cx="12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14:cNvPr>
                <p14:cNvContentPartPr/>
                <p14:nvPr/>
              </p14:nvContentPartPr>
              <p14:xfrm>
                <a:off x="8100613" y="67187"/>
                <a:ext cx="16560" cy="32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7215534-C082-48AE-BD9C-243F39A80E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6293" y="62867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14:cNvPr>
                <p14:cNvContentPartPr/>
                <p14:nvPr/>
              </p14:nvContentPartPr>
              <p14:xfrm>
                <a:off x="8126173" y="109667"/>
                <a:ext cx="81360" cy="70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6642F0-6F22-4704-B7A2-618894CF5B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21853" y="105347"/>
                  <a:ext cx="90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14:cNvPr>
                <p14:cNvContentPartPr/>
                <p14:nvPr/>
              </p14:nvContentPartPr>
              <p14:xfrm>
                <a:off x="8237413" y="62507"/>
                <a:ext cx="180000" cy="111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D28111-4D1D-412D-8C3E-349D0A8B5E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33093" y="58187"/>
                  <a:ext cx="18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14:cNvPr>
                <p14:cNvContentPartPr/>
                <p14:nvPr/>
              </p14:nvContentPartPr>
              <p14:xfrm>
                <a:off x="8463493" y="110387"/>
                <a:ext cx="79200" cy="69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9EEC25-6283-4806-A319-182E41C71CF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9173" y="106067"/>
                  <a:ext cx="87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14:cNvPr>
                <p14:cNvContentPartPr/>
                <p14:nvPr/>
              </p14:nvContentPartPr>
              <p14:xfrm>
                <a:off x="2965213" y="294347"/>
                <a:ext cx="114480" cy="20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94D19DA-FEB6-4545-8968-86EA2C1DCE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0893" y="290027"/>
                  <a:ext cx="12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14:cNvPr>
                <p14:cNvContentPartPr/>
                <p14:nvPr/>
              </p14:nvContentPartPr>
              <p14:xfrm>
                <a:off x="2841013" y="269867"/>
                <a:ext cx="694800" cy="91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C1B7DA-9D37-4446-8496-F0E935E475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6693" y="265547"/>
                  <a:ext cx="70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14:cNvPr>
                <p14:cNvContentPartPr/>
                <p14:nvPr/>
              </p14:nvContentPartPr>
              <p14:xfrm>
                <a:off x="3174373" y="318467"/>
                <a:ext cx="3557880" cy="26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6A7426-055D-4996-8A1C-270B68303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0053" y="314147"/>
                  <a:ext cx="3566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14:cNvPr>
                <p14:cNvContentPartPr/>
                <p14:nvPr/>
              </p14:nvContentPartPr>
              <p14:xfrm>
                <a:off x="6553693" y="211187"/>
                <a:ext cx="246600" cy="129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5CC18F-E6A0-4647-A8D5-E3A161EEA8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49373" y="206867"/>
                  <a:ext cx="255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14:cNvPr>
                <p14:cNvContentPartPr/>
                <p14:nvPr/>
              </p14:nvContentPartPr>
              <p14:xfrm>
                <a:off x="6846733" y="392267"/>
                <a:ext cx="129240" cy="21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3156CF1-14B0-42D3-9822-8C51BF12FB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42413" y="387947"/>
                  <a:ext cx="13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14:cNvPr>
                <p14:cNvContentPartPr/>
                <p14:nvPr/>
              </p14:nvContentPartPr>
              <p14:xfrm>
                <a:off x="6884173" y="396587"/>
                <a:ext cx="71640" cy="13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9EDBD8-CEB9-453B-8883-0A92EB19DC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79853" y="392267"/>
                  <a:ext cx="80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14:cNvPr>
                <p14:cNvContentPartPr/>
                <p14:nvPr/>
              </p14:nvContentPartPr>
              <p14:xfrm>
                <a:off x="6973453" y="349067"/>
                <a:ext cx="90360" cy="78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7FDA97-66CF-4CDF-8934-ED67C885EE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9133" y="344747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14:cNvPr>
                <p14:cNvContentPartPr/>
                <p14:nvPr/>
              </p14:nvContentPartPr>
              <p14:xfrm>
                <a:off x="7179373" y="320267"/>
                <a:ext cx="90360" cy="115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0CBBBB-4A22-4893-9F85-7C2CD644D3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75053" y="315947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14:cNvPr>
                <p14:cNvContentPartPr/>
                <p14:nvPr/>
              </p14:nvContentPartPr>
              <p14:xfrm>
                <a:off x="7306453" y="373187"/>
                <a:ext cx="291600" cy="37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6628058-6223-43BE-991B-E03D4A9D77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133" y="368867"/>
                  <a:ext cx="300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14:cNvPr>
                <p14:cNvContentPartPr/>
                <p14:nvPr/>
              </p14:nvContentPartPr>
              <p14:xfrm>
                <a:off x="7630453" y="373187"/>
                <a:ext cx="150120" cy="48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70DF8BD-E904-4C6D-8FF2-907433ECF5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26133" y="368867"/>
                  <a:ext cx="15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14:cNvPr>
                <p14:cNvContentPartPr/>
                <p14:nvPr/>
              </p14:nvContentPartPr>
              <p14:xfrm>
                <a:off x="7827013" y="366707"/>
                <a:ext cx="71640" cy="61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53FA14-CF97-46C8-A072-7E178E9CC8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22693" y="362387"/>
                  <a:ext cx="8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14:cNvPr>
                <p14:cNvContentPartPr/>
                <p14:nvPr/>
              </p14:nvContentPartPr>
              <p14:xfrm>
                <a:off x="8076133" y="314867"/>
                <a:ext cx="276840" cy="91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4068BC-0A5C-4112-8DD4-FB0C298011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1813" y="310547"/>
                  <a:ext cx="28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14:cNvPr>
                <p14:cNvContentPartPr/>
                <p14:nvPr/>
              </p14:nvContentPartPr>
              <p14:xfrm>
                <a:off x="8522173" y="273467"/>
                <a:ext cx="136440" cy="134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D20551-0AF0-4EC5-9F21-F5D05BE20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17853" y="269147"/>
                  <a:ext cx="145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14:cNvPr>
                <p14:cNvContentPartPr/>
                <p14:nvPr/>
              </p14:nvContentPartPr>
              <p14:xfrm>
                <a:off x="8685253" y="322067"/>
                <a:ext cx="356760" cy="78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841A42-2712-411D-8FC7-719BD4890B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80933" y="317747"/>
                  <a:ext cx="36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14:cNvPr>
                <p14:cNvContentPartPr/>
                <p14:nvPr/>
              </p14:nvContentPartPr>
              <p14:xfrm>
                <a:off x="9050293" y="255107"/>
                <a:ext cx="4320" cy="26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08521D0-6799-4F6F-8833-92B04267EF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45973" y="250787"/>
                  <a:ext cx="1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14:cNvPr>
                <p14:cNvContentPartPr/>
                <p14:nvPr/>
              </p14:nvContentPartPr>
              <p14:xfrm>
                <a:off x="9093133" y="250427"/>
                <a:ext cx="139680" cy="13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C7621A7-975B-4480-BB78-B961563BF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88813" y="246107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14:cNvPr>
                <p14:cNvContentPartPr/>
                <p14:nvPr/>
              </p14:nvContentPartPr>
              <p14:xfrm>
                <a:off x="9258733" y="237107"/>
                <a:ext cx="114480" cy="151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469705-1EA4-4636-87E1-6EB634F6E7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54413" y="232787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14:cNvPr>
                <p14:cNvContentPartPr/>
                <p14:nvPr/>
              </p14:nvContentPartPr>
              <p14:xfrm>
                <a:off x="9587053" y="319547"/>
                <a:ext cx="2520" cy="33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1EBA80-CF0B-4BA9-A0F8-8DBADE2BB1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2733" y="315227"/>
                  <a:ext cx="11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14:cNvPr>
                <p14:cNvContentPartPr/>
                <p14:nvPr/>
              </p14:nvContentPartPr>
              <p14:xfrm>
                <a:off x="9607933" y="266987"/>
                <a:ext cx="7200" cy="30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9DCED1-0763-4DBF-BA81-B1C1F06DF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03613" y="262667"/>
                  <a:ext cx="15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14:cNvPr>
                <p14:cNvContentPartPr/>
                <p14:nvPr/>
              </p14:nvContentPartPr>
              <p14:xfrm>
                <a:off x="9636733" y="320627"/>
                <a:ext cx="71640" cy="4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2362B1-3BAB-4FA4-994B-32B0ABEC6B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2413" y="316307"/>
                  <a:ext cx="8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14:cNvPr>
                <p14:cNvContentPartPr/>
                <p14:nvPr/>
              </p14:nvContentPartPr>
              <p14:xfrm>
                <a:off x="9738973" y="221267"/>
                <a:ext cx="8640" cy="150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B67F40B-FB1C-4DFD-B643-76E12368C2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4653" y="216947"/>
                  <a:ext cx="1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14:cNvPr>
                <p14:cNvContentPartPr/>
                <p14:nvPr/>
              </p14:nvContentPartPr>
              <p14:xfrm>
                <a:off x="9707653" y="294707"/>
                <a:ext cx="83160" cy="20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8EA44C-65D6-4383-A275-28ABEFBDBF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03333" y="290387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14:cNvPr>
                <p14:cNvContentPartPr/>
                <p14:nvPr/>
              </p14:nvContentPartPr>
              <p14:xfrm>
                <a:off x="9947413" y="307307"/>
                <a:ext cx="51120" cy="34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BB6EB6-7B00-48BD-85B0-D5A95B4F4C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43093" y="302987"/>
                  <a:ext cx="5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14:cNvPr>
                <p14:cNvContentPartPr/>
                <p14:nvPr/>
              </p14:nvContentPartPr>
              <p14:xfrm>
                <a:off x="9898453" y="310547"/>
                <a:ext cx="163800" cy="8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7257A2-9D04-42AC-85F7-FC3A6B5779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94133" y="306227"/>
                  <a:ext cx="172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14:cNvPr>
                <p14:cNvContentPartPr/>
                <p14:nvPr/>
              </p14:nvContentPartPr>
              <p14:xfrm>
                <a:off x="9874693" y="343307"/>
                <a:ext cx="185400" cy="1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DD909FE-DEC2-42FE-9EF4-9A9B5BE86E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70373" y="338987"/>
                  <a:ext cx="19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14:cNvPr>
                <p14:cNvContentPartPr/>
                <p14:nvPr/>
              </p14:nvContentPartPr>
              <p14:xfrm>
                <a:off x="9914293" y="244667"/>
                <a:ext cx="340560" cy="262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B2281DB-EAB0-4046-B22B-B554B8320E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9973" y="240347"/>
                  <a:ext cx="34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14:cNvPr>
                <p14:cNvContentPartPr/>
                <p14:nvPr/>
              </p14:nvContentPartPr>
              <p14:xfrm>
                <a:off x="10259533" y="232787"/>
                <a:ext cx="6480" cy="32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E5FE56-A942-4D0B-9752-B170DE66EC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55213" y="228467"/>
                  <a:ext cx="1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14:cNvPr>
                <p14:cNvContentPartPr/>
                <p14:nvPr/>
              </p14:nvContentPartPr>
              <p14:xfrm>
                <a:off x="10327213" y="205427"/>
                <a:ext cx="153000" cy="165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2D146B5-5622-4153-B733-92450E26AB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22893" y="201107"/>
                  <a:ext cx="16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14:cNvPr>
                <p14:cNvContentPartPr/>
                <p14:nvPr/>
              </p14:nvContentPartPr>
              <p14:xfrm>
                <a:off x="10570213" y="210467"/>
                <a:ext cx="146880" cy="162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734DDB-5A9E-4D15-A54D-1D6A84F076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65893" y="206147"/>
                  <a:ext cx="155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14:cNvPr>
                <p14:cNvContentPartPr/>
                <p14:nvPr/>
              </p14:nvContentPartPr>
              <p14:xfrm>
                <a:off x="9503533" y="542387"/>
                <a:ext cx="109440" cy="124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C193CB-D2DB-4E90-92B8-A746FB93680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99213" y="538067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14:cNvPr>
                <p14:cNvContentPartPr/>
                <p14:nvPr/>
              </p14:nvContentPartPr>
              <p14:xfrm>
                <a:off x="9513613" y="587747"/>
                <a:ext cx="210600" cy="40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B28930F-40B5-4F6E-B487-7E482AC3B1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9293" y="583427"/>
                  <a:ext cx="21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14:cNvPr>
                <p14:cNvContentPartPr/>
                <p14:nvPr/>
              </p14:nvContentPartPr>
              <p14:xfrm>
                <a:off x="9816373" y="548867"/>
                <a:ext cx="18720" cy="103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96B26A4-53D3-483D-A287-E0E395C470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12053" y="54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14:cNvPr>
                <p14:cNvContentPartPr/>
                <p14:nvPr/>
              </p14:nvContentPartPr>
              <p14:xfrm>
                <a:off x="9743653" y="522587"/>
                <a:ext cx="138600" cy="146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D644824-8419-413F-B79C-CE1FCD3A25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9333" y="518267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14:cNvPr>
                <p14:cNvContentPartPr/>
                <p14:nvPr/>
              </p14:nvContentPartPr>
              <p14:xfrm>
                <a:off x="9958933" y="649667"/>
                <a:ext cx="360" cy="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30E71A-3A2A-49EF-B9BE-C3325A0E4C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54613" y="64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14:cNvPr>
                <p14:cNvContentPartPr/>
                <p14:nvPr/>
              </p14:nvContentPartPr>
              <p14:xfrm>
                <a:off x="10220653" y="534467"/>
                <a:ext cx="89280" cy="68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D662752-DEEA-4C26-B876-51F25B0857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16333" y="530147"/>
                  <a:ext cx="97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14:cNvPr>
                <p14:cNvContentPartPr/>
                <p14:nvPr/>
              </p14:nvContentPartPr>
              <p14:xfrm>
                <a:off x="10377253" y="581627"/>
                <a:ext cx="10440" cy="78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959E8C-D2BC-437A-A657-8AEE85846C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72933" y="577307"/>
                  <a:ext cx="1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14:cNvPr>
                <p14:cNvContentPartPr/>
                <p14:nvPr/>
              </p14:nvContentPartPr>
              <p14:xfrm>
                <a:off x="10446013" y="497387"/>
                <a:ext cx="60480" cy="100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57DE6D0-244B-4A63-81B8-F7ABA0C173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41693" y="493067"/>
                  <a:ext cx="6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14:cNvPr>
                <p14:cNvContentPartPr/>
                <p14:nvPr/>
              </p14:nvContentPartPr>
              <p14:xfrm>
                <a:off x="10561933" y="511787"/>
                <a:ext cx="85320" cy="81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EDC7AA-33DD-4A3D-8C86-2A8238AA0F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7613" y="507467"/>
                  <a:ext cx="93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14:cNvPr>
                <p14:cNvContentPartPr/>
                <p14:nvPr/>
              </p14:nvContentPartPr>
              <p14:xfrm>
                <a:off x="10559413" y="526547"/>
                <a:ext cx="143640" cy="113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DC41D00-760D-44A7-B46F-654BC5A1D3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5093" y="522227"/>
                  <a:ext cx="15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14:cNvPr>
                <p14:cNvContentPartPr/>
                <p14:nvPr/>
              </p14:nvContentPartPr>
              <p14:xfrm>
                <a:off x="10677133" y="530507"/>
                <a:ext cx="6480" cy="2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18D366-5DB9-4B7C-AE92-D2AB9BE779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72813" y="526187"/>
                  <a:ext cx="1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14:cNvPr>
                <p14:cNvContentPartPr/>
                <p14:nvPr/>
              </p14:nvContentPartPr>
              <p14:xfrm>
                <a:off x="10623853" y="560387"/>
                <a:ext cx="68760" cy="92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2E85C3-DD27-438B-B153-1D6A0FD509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9533" y="556067"/>
                  <a:ext cx="77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14:cNvPr>
                <p14:cNvContentPartPr/>
                <p14:nvPr/>
              </p14:nvContentPartPr>
              <p14:xfrm>
                <a:off x="10831213" y="511787"/>
                <a:ext cx="7920" cy="92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6EC7E7-FC20-4F04-86B9-08E0822E2F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26893" y="507467"/>
                  <a:ext cx="16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14:cNvPr>
                <p14:cNvContentPartPr/>
                <p14:nvPr/>
              </p14:nvContentPartPr>
              <p14:xfrm>
                <a:off x="10789093" y="530867"/>
                <a:ext cx="91800" cy="1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5B0F8CD-24E2-4A55-87B5-FC532F71C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84773" y="526547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14:cNvPr>
                <p14:cNvContentPartPr/>
                <p14:nvPr/>
              </p14:nvContentPartPr>
              <p14:xfrm>
                <a:off x="10948933" y="498107"/>
                <a:ext cx="104760" cy="90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30BF09-B706-4F72-91E7-2C32397F02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44613" y="493787"/>
                  <a:ext cx="11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14:cNvPr>
                <p14:cNvContentPartPr/>
                <p14:nvPr/>
              </p14:nvContentPartPr>
              <p14:xfrm>
                <a:off x="11051173" y="579827"/>
                <a:ext cx="2520" cy="74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F01A90-0323-44E0-B6F1-0A2AFF0C3C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46853" y="575507"/>
                  <a:ext cx="1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14:cNvPr>
                <p14:cNvContentPartPr/>
                <p14:nvPr/>
              </p14:nvContentPartPr>
              <p14:xfrm>
                <a:off x="11069533" y="480827"/>
                <a:ext cx="76680" cy="110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0A168F-3C9E-4D64-9796-84A1822720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65213" y="47650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14:cNvPr>
                <p14:cNvContentPartPr/>
                <p14:nvPr/>
              </p14:nvContentPartPr>
              <p14:xfrm>
                <a:off x="11065933" y="457427"/>
                <a:ext cx="85320" cy="2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A0450C-0B03-410E-975E-F371C84388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61613" y="453107"/>
                  <a:ext cx="93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14:cNvPr>
                <p14:cNvContentPartPr/>
                <p14:nvPr/>
              </p14:nvContentPartPr>
              <p14:xfrm>
                <a:off x="11188333" y="479387"/>
                <a:ext cx="73800" cy="115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26A5BE-BA6A-4355-9B3B-082CF81DB6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84013" y="475067"/>
                  <a:ext cx="82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14:cNvPr>
                <p14:cNvContentPartPr/>
                <p14:nvPr/>
              </p14:nvContentPartPr>
              <p14:xfrm>
                <a:off x="11184013" y="503507"/>
                <a:ext cx="66960" cy="67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31070E0-DD33-44F0-B4B6-461478461F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79693" y="499187"/>
                  <a:ext cx="75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14:cNvPr>
                <p14:cNvContentPartPr/>
                <p14:nvPr/>
              </p14:nvContentPartPr>
              <p14:xfrm>
                <a:off x="11283013" y="562907"/>
                <a:ext cx="53280" cy="55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D7C132-4C80-478A-9A56-15C25FD062F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78693" y="558587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14:cNvPr>
                <p14:cNvContentPartPr/>
                <p14:nvPr/>
              </p14:nvContentPartPr>
              <p14:xfrm>
                <a:off x="11426293" y="474347"/>
                <a:ext cx="360" cy="105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9DD83D-2777-48E7-ACA4-BAD3F22152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21973" y="470027"/>
                  <a:ext cx="9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14:cNvPr>
                <p14:cNvContentPartPr/>
                <p14:nvPr/>
              </p14:nvContentPartPr>
              <p14:xfrm>
                <a:off x="11368693" y="509267"/>
                <a:ext cx="106920" cy="2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F9741BB-29A1-4EDD-905A-71B7D03694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64373" y="504947"/>
                  <a:ext cx="115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14:cNvPr>
                <p14:cNvContentPartPr/>
                <p14:nvPr/>
              </p14:nvContentPartPr>
              <p14:xfrm>
                <a:off x="11513773" y="466067"/>
                <a:ext cx="87840" cy="78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0AC0CCA-33CA-4789-9EF5-A7B53FD14C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09453" y="461747"/>
                  <a:ext cx="96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14:cNvPr>
                <p14:cNvContentPartPr/>
                <p14:nvPr/>
              </p14:nvContentPartPr>
              <p14:xfrm>
                <a:off x="11594053" y="534107"/>
                <a:ext cx="11160" cy="83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056398-84F1-441A-B817-59545C9CDF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89733" y="529787"/>
                  <a:ext cx="1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14:cNvPr>
                <p14:cNvContentPartPr/>
                <p14:nvPr/>
              </p14:nvContentPartPr>
              <p14:xfrm>
                <a:off x="11643373" y="453107"/>
                <a:ext cx="54000" cy="87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C11B187-BC6C-4585-A61D-47B68A4CFB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39053" y="448787"/>
                  <a:ext cx="6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14:cNvPr>
                <p14:cNvContentPartPr/>
                <p14:nvPr/>
              </p14:nvContentPartPr>
              <p14:xfrm>
                <a:off x="11752813" y="439787"/>
                <a:ext cx="81000" cy="109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F50988-18E7-40F3-9FD7-A9D9C4E80E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48133" y="435467"/>
                  <a:ext cx="89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14:cNvPr>
                <p14:cNvContentPartPr/>
                <p14:nvPr/>
              </p14:nvContentPartPr>
              <p14:xfrm>
                <a:off x="11750653" y="459587"/>
                <a:ext cx="73080" cy="65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347F00-3AD7-4C4C-B693-FC541D47F3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46333" y="455267"/>
                  <a:ext cx="81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14:cNvPr>
                <p14:cNvContentPartPr/>
                <p14:nvPr/>
              </p14:nvContentPartPr>
              <p14:xfrm>
                <a:off x="11829133" y="508187"/>
                <a:ext cx="84240" cy="90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074E5D8-8A06-43C3-98BD-C0C36C7551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24813" y="503867"/>
                  <a:ext cx="92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14:cNvPr>
                <p14:cNvContentPartPr/>
                <p14:nvPr/>
              </p14:nvContentPartPr>
              <p14:xfrm>
                <a:off x="10320733" y="707627"/>
                <a:ext cx="747720" cy="146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44A35FD-FD91-4373-925C-45FB475644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16413" y="703307"/>
                  <a:ext cx="75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14:cNvPr>
                <p14:cNvContentPartPr/>
                <p14:nvPr/>
              </p14:nvContentPartPr>
              <p14:xfrm>
                <a:off x="11031373" y="657587"/>
                <a:ext cx="575280" cy="173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5312B1-BE07-466B-933F-9FB35CAEDB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27053" y="653267"/>
                  <a:ext cx="58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14:cNvPr>
                <p14:cNvContentPartPr/>
                <p14:nvPr/>
              </p14:nvContentPartPr>
              <p14:xfrm>
                <a:off x="308413" y="741107"/>
                <a:ext cx="136440" cy="166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042E8A-7587-45B4-80AF-5B781592A4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4093" y="736787"/>
                  <a:ext cx="145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14:cNvPr>
                <p14:cNvContentPartPr/>
                <p14:nvPr/>
              </p14:nvContentPartPr>
              <p14:xfrm>
                <a:off x="296173" y="829667"/>
                <a:ext cx="131400" cy="5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FA08B3E-E557-4BD4-959F-8922DD065F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853" y="825347"/>
                  <a:ext cx="140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14:cNvPr>
                <p14:cNvContentPartPr/>
                <p14:nvPr/>
              </p14:nvContentPartPr>
              <p14:xfrm>
                <a:off x="494533" y="824267"/>
                <a:ext cx="32040" cy="18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156554-4AE6-47C5-A28B-B0281739D7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0213" y="819947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14:cNvPr>
                <p14:cNvContentPartPr/>
                <p14:nvPr/>
              </p14:nvContentPartPr>
              <p14:xfrm>
                <a:off x="494533" y="842267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3797AB-93FF-4624-8ACD-5D3468713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0213" y="837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14:cNvPr>
                <p14:cNvContentPartPr/>
                <p14:nvPr/>
              </p14:nvContentPartPr>
              <p14:xfrm>
                <a:off x="493813" y="813107"/>
                <a:ext cx="118440" cy="96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FC268BB-302D-411E-A225-BA025AC5F4A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9493" y="808787"/>
                  <a:ext cx="127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14:cNvPr>
                <p14:cNvContentPartPr/>
                <p14:nvPr/>
              </p14:nvContentPartPr>
              <p14:xfrm>
                <a:off x="694333" y="814907"/>
                <a:ext cx="97920" cy="94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89FBC97-B59B-4432-8943-30957B1B34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013" y="810587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14:cNvPr>
                <p14:cNvContentPartPr/>
                <p14:nvPr/>
              </p14:nvContentPartPr>
              <p14:xfrm>
                <a:off x="695413" y="863147"/>
                <a:ext cx="88560" cy="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6334BE5-1401-4758-B9AF-6C40200EC9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1093" y="858827"/>
                  <a:ext cx="97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14:cNvPr>
                <p14:cNvContentPartPr/>
                <p14:nvPr/>
              </p14:nvContentPartPr>
              <p14:xfrm>
                <a:off x="818893" y="810947"/>
                <a:ext cx="167400" cy="81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458B1-3E03-48C4-B623-F946194FC0D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4573" y="806627"/>
                  <a:ext cx="17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14:cNvPr>
                <p14:cNvContentPartPr/>
                <p14:nvPr/>
              </p14:nvContentPartPr>
              <p14:xfrm>
                <a:off x="991693" y="779267"/>
                <a:ext cx="22680" cy="44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5F265C8-3BC8-4AC3-A961-6C88C389A8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7373" y="774947"/>
                  <a:ext cx="3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14:cNvPr>
                <p14:cNvContentPartPr/>
                <p14:nvPr/>
              </p14:nvContentPartPr>
              <p14:xfrm>
                <a:off x="1013293" y="824267"/>
                <a:ext cx="318240" cy="168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B1BD865-2154-4528-BECF-385E6F2AE6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8973" y="819947"/>
                  <a:ext cx="32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14:cNvPr>
                <p14:cNvContentPartPr/>
                <p14:nvPr/>
              </p14:nvContentPartPr>
              <p14:xfrm>
                <a:off x="1745893" y="764867"/>
                <a:ext cx="14040" cy="126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15B0F40-9F0B-4939-AEB7-912F338450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41573" y="760547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14:cNvPr>
                <p14:cNvContentPartPr/>
                <p14:nvPr/>
              </p14:nvContentPartPr>
              <p14:xfrm>
                <a:off x="1737973" y="767747"/>
                <a:ext cx="166680" cy="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178FE-8025-487F-9504-4922892723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33653" y="763427"/>
                  <a:ext cx="175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14:cNvPr>
                <p14:cNvContentPartPr/>
                <p14:nvPr/>
              </p14:nvContentPartPr>
              <p14:xfrm>
                <a:off x="1766413" y="809867"/>
                <a:ext cx="172800" cy="914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D470AAA-EFF4-4BDE-BF92-6F1F05DAD9B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62093" y="805547"/>
                  <a:ext cx="181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14:cNvPr>
                <p14:cNvContentPartPr/>
                <p14:nvPr/>
              </p14:nvContentPartPr>
              <p14:xfrm>
                <a:off x="2028133" y="669467"/>
                <a:ext cx="128880" cy="310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317179-CA9C-49CF-B4E0-B870E664AE9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3813" y="665147"/>
                  <a:ext cx="137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14:cNvPr>
                <p14:cNvContentPartPr/>
                <p14:nvPr/>
              </p14:nvContentPartPr>
              <p14:xfrm>
                <a:off x="2272933" y="729227"/>
                <a:ext cx="155160" cy="2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5083AE5-BC6F-4517-8839-2A2701A317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8613" y="724907"/>
                  <a:ext cx="163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14:cNvPr>
                <p14:cNvContentPartPr/>
                <p14:nvPr/>
              </p14:nvContentPartPr>
              <p14:xfrm>
                <a:off x="2289853" y="753707"/>
                <a:ext cx="167760" cy="120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B6ECE7B-7532-4165-925C-DF131416C6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85533" y="749387"/>
                  <a:ext cx="176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14:cNvPr>
                <p14:cNvContentPartPr/>
                <p14:nvPr/>
              </p14:nvContentPartPr>
              <p14:xfrm>
                <a:off x="2272573" y="977267"/>
                <a:ext cx="1080" cy="66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5F4C92D-DF31-493D-B322-2F3FFF86DF5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68253" y="972947"/>
                  <a:ext cx="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14:cNvPr>
                <p14:cNvContentPartPr/>
                <p14:nvPr/>
              </p14:nvContentPartPr>
              <p14:xfrm>
                <a:off x="2264653" y="935507"/>
                <a:ext cx="9360" cy="16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ECA80D5-E16F-49BA-8767-C0C7C4901C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60333" y="931187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14:cNvPr>
                <p14:cNvContentPartPr/>
                <p14:nvPr/>
              </p14:nvContentPartPr>
              <p14:xfrm>
                <a:off x="2313253" y="1002467"/>
                <a:ext cx="79560" cy="2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D28C89F-C710-42BE-B2EB-A54FFC0576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08933" y="998147"/>
                  <a:ext cx="88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14:cNvPr>
                <p14:cNvContentPartPr/>
                <p14:nvPr/>
              </p14:nvContentPartPr>
              <p14:xfrm>
                <a:off x="2313253" y="1030907"/>
                <a:ext cx="80280" cy="3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E4684E3-EB25-4623-BB5C-2886370231F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08933" y="1026587"/>
                  <a:ext cx="88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14:cNvPr>
                <p14:cNvContentPartPr/>
                <p14:nvPr/>
              </p14:nvContentPartPr>
              <p14:xfrm>
                <a:off x="2442853" y="980147"/>
                <a:ext cx="54000" cy="73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6539150-DA72-449A-A35C-94ABCDE4D0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38533" y="975827"/>
                  <a:ext cx="62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14:cNvPr>
                <p14:cNvContentPartPr/>
                <p14:nvPr/>
              </p14:nvContentPartPr>
              <p14:xfrm>
                <a:off x="2296333" y="615467"/>
                <a:ext cx="77040" cy="42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1D8040E-B74E-445E-BF9D-5EC2C740C4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92013" y="611147"/>
                  <a:ext cx="8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14:cNvPr>
                <p14:cNvContentPartPr/>
                <p14:nvPr/>
              </p14:nvContentPartPr>
              <p14:xfrm>
                <a:off x="2592613" y="769187"/>
                <a:ext cx="131040" cy="89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84C62C7-0B84-49D2-BAD6-51EF9C7E8A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8293" y="764867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14:cNvPr>
                <p14:cNvContentPartPr/>
                <p14:nvPr/>
              </p14:nvContentPartPr>
              <p14:xfrm>
                <a:off x="2756413" y="827147"/>
                <a:ext cx="12600" cy="50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E93FCC0-E3AD-4A23-A8EF-FEA170FFF5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52093" y="822827"/>
                  <a:ext cx="21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14:cNvPr>
                <p14:cNvContentPartPr/>
                <p14:nvPr/>
              </p14:nvContentPartPr>
              <p14:xfrm>
                <a:off x="2762533" y="745787"/>
                <a:ext cx="360" cy="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7D50BA5-EBC1-4AFF-A7CB-CC91128CD9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8213" y="741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14:cNvPr>
                <p14:cNvContentPartPr/>
                <p14:nvPr/>
              </p14:nvContentPartPr>
              <p14:xfrm>
                <a:off x="2843893" y="691787"/>
                <a:ext cx="125280" cy="179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0C5C9FA-C6A5-429D-8A97-523D4F27A7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9573" y="687467"/>
                  <a:ext cx="133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14:cNvPr>
                <p14:cNvContentPartPr/>
                <p14:nvPr/>
              </p14:nvContentPartPr>
              <p14:xfrm>
                <a:off x="2848573" y="735707"/>
                <a:ext cx="146160" cy="140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2B9964-D114-48B7-9853-0C1330ECBD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44253" y="731387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14:cNvPr>
                <p14:cNvContentPartPr/>
                <p14:nvPr/>
              </p14:nvContentPartPr>
              <p14:xfrm>
                <a:off x="3053413" y="763067"/>
                <a:ext cx="20880" cy="152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77BC37D-2A56-49CD-B528-0A9BBC9BB8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9093" y="758747"/>
                  <a:ext cx="2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14:cNvPr>
                <p14:cNvContentPartPr/>
                <p14:nvPr/>
              </p14:nvContentPartPr>
              <p14:xfrm>
                <a:off x="3139813" y="648587"/>
                <a:ext cx="109080" cy="351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57037D-6859-4574-AF92-9CB531D063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35493" y="644267"/>
                  <a:ext cx="11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14:cNvPr>
                <p14:cNvContentPartPr/>
                <p14:nvPr/>
              </p14:nvContentPartPr>
              <p14:xfrm>
                <a:off x="3459853" y="793667"/>
                <a:ext cx="239040" cy="5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D6B058B-2431-4A27-BF3D-E3A60FAE7C8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55533" y="789347"/>
                  <a:ext cx="247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14:cNvPr>
                <p14:cNvContentPartPr/>
                <p14:nvPr/>
              </p14:nvContentPartPr>
              <p14:xfrm>
                <a:off x="3485773" y="834347"/>
                <a:ext cx="214200" cy="20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762A2DF-D13F-4717-80E4-1E74F72372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81453" y="830027"/>
                  <a:ext cx="22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14:cNvPr>
                <p14:cNvContentPartPr/>
                <p14:nvPr/>
              </p14:nvContentPartPr>
              <p14:xfrm>
                <a:off x="3561373" y="543467"/>
                <a:ext cx="10080" cy="114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946B9FA-D125-4041-98AC-33E5C98145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57053" y="539147"/>
                  <a:ext cx="18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14:cNvPr>
                <p14:cNvContentPartPr/>
                <p14:nvPr/>
              </p14:nvContentPartPr>
              <p14:xfrm>
                <a:off x="3538693" y="716267"/>
                <a:ext cx="8640" cy="9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BE2156F-8A86-4FB7-8960-3407A146AD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4373" y="711947"/>
                  <a:ext cx="1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14:cNvPr>
                <p14:cNvContentPartPr/>
                <p14:nvPr/>
              </p14:nvContentPartPr>
              <p14:xfrm>
                <a:off x="3854053" y="751187"/>
                <a:ext cx="291960" cy="216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4E1FD09-2B54-4288-83B4-770A54438C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49733" y="746867"/>
                  <a:ext cx="300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14:cNvPr>
                <p14:cNvContentPartPr/>
                <p14:nvPr/>
              </p14:nvContentPartPr>
              <p14:xfrm>
                <a:off x="217693" y="1407107"/>
                <a:ext cx="137520" cy="7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AFDBF8-40B0-4AFE-BE84-4AB060D413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3373" y="1402787"/>
                  <a:ext cx="146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14:cNvPr>
                <p14:cNvContentPartPr/>
                <p14:nvPr/>
              </p14:nvContentPartPr>
              <p14:xfrm>
                <a:off x="233893" y="1447427"/>
                <a:ext cx="114840" cy="5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97DCAC-6295-4A86-BBE3-FCD55BFBDB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9573" y="1443107"/>
                  <a:ext cx="123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14:cNvPr>
                <p14:cNvContentPartPr/>
                <p14:nvPr/>
              </p14:nvContentPartPr>
              <p14:xfrm>
                <a:off x="372493" y="1346267"/>
                <a:ext cx="88560" cy="137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3917DB-6AA7-483B-A0E9-EE99015521D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7813" y="1341947"/>
                  <a:ext cx="97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14:cNvPr>
                <p14:cNvContentPartPr/>
                <p14:nvPr/>
              </p14:nvContentPartPr>
              <p14:xfrm>
                <a:off x="746893" y="1303427"/>
                <a:ext cx="11160" cy="137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19687B-4AF1-4589-9AA8-6600B3B056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2573" y="1299107"/>
                  <a:ext cx="1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14:cNvPr>
                <p14:cNvContentPartPr/>
                <p14:nvPr/>
              </p14:nvContentPartPr>
              <p14:xfrm>
                <a:off x="738613" y="1295507"/>
                <a:ext cx="176040" cy="7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38A96BB-3222-4205-BEA9-5381204FF6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4293" y="1291187"/>
                  <a:ext cx="184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14:cNvPr>
                <p14:cNvContentPartPr/>
                <p14:nvPr/>
              </p14:nvContentPartPr>
              <p14:xfrm>
                <a:off x="740773" y="1346627"/>
                <a:ext cx="156960" cy="108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ED65E5-1392-48F4-B7A6-726E18BB7A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6453" y="1342307"/>
                  <a:ext cx="16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14:cNvPr>
                <p14:cNvContentPartPr/>
                <p14:nvPr/>
              </p14:nvContentPartPr>
              <p14:xfrm>
                <a:off x="996013" y="1166987"/>
                <a:ext cx="139680" cy="363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ED6FA4-795B-4B7B-808B-226090EBFD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1693" y="1162667"/>
                  <a:ext cx="148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14:cNvPr>
                <p14:cNvContentPartPr/>
                <p14:nvPr/>
              </p14:nvContentPartPr>
              <p14:xfrm>
                <a:off x="1197253" y="1310987"/>
                <a:ext cx="123120" cy="104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F08649F-5A8C-4BF8-B1A7-184003C175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2933" y="1306667"/>
                  <a:ext cx="131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14:cNvPr>
                <p14:cNvContentPartPr/>
                <p14:nvPr/>
              </p14:nvContentPartPr>
              <p14:xfrm>
                <a:off x="1352773" y="1397747"/>
                <a:ext cx="46800" cy="60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A046F91-FDBC-4D8B-A914-7F6100F3AE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48453" y="1393427"/>
                  <a:ext cx="55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14:cNvPr>
                <p14:cNvContentPartPr/>
                <p14:nvPr/>
              </p14:nvContentPartPr>
              <p14:xfrm>
                <a:off x="1487773" y="1223867"/>
                <a:ext cx="112320" cy="194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6C72358-FB0C-4A41-8EEA-9AB618ED8D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83453" y="1219547"/>
                  <a:ext cx="12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14:cNvPr>
                <p14:cNvContentPartPr/>
                <p14:nvPr/>
              </p14:nvContentPartPr>
              <p14:xfrm>
                <a:off x="1484893" y="1280027"/>
                <a:ext cx="86400" cy="111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8D5D44-C365-4707-AEB7-84668AFA44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80573" y="1275707"/>
                  <a:ext cx="9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14:cNvPr>
                <p14:cNvContentPartPr/>
                <p14:nvPr/>
              </p14:nvContentPartPr>
              <p14:xfrm>
                <a:off x="1608373" y="1384427"/>
                <a:ext cx="51840" cy="78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32D520E-F9BD-403E-9335-E6C583FB81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04053" y="1380107"/>
                  <a:ext cx="60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14:cNvPr>
                <p14:cNvContentPartPr/>
                <p14:nvPr/>
              </p14:nvContentPartPr>
              <p14:xfrm>
                <a:off x="1794853" y="1267427"/>
                <a:ext cx="4320" cy="136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AA52A8D-5A54-4BB8-BCE6-9FFB7F0C90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90533" y="1263107"/>
                  <a:ext cx="1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14:cNvPr>
                <p14:cNvContentPartPr/>
                <p14:nvPr/>
              </p14:nvContentPartPr>
              <p14:xfrm>
                <a:off x="1763893" y="1314947"/>
                <a:ext cx="123120" cy="9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3C935BC-AB78-47F8-9AA0-C0BF1DCC69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59573" y="1310627"/>
                  <a:ext cx="131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14:cNvPr>
                <p14:cNvContentPartPr/>
                <p14:nvPr/>
              </p14:nvContentPartPr>
              <p14:xfrm>
                <a:off x="2020213" y="1295867"/>
                <a:ext cx="109080" cy="105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A768B5C-1A28-4B84-9B3A-4EF425477F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5893" y="1291547"/>
                  <a:ext cx="117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14:cNvPr>
                <p14:cNvContentPartPr/>
                <p14:nvPr/>
              </p14:nvContentPartPr>
              <p14:xfrm>
                <a:off x="2144053" y="1404947"/>
                <a:ext cx="94320" cy="75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CF2F84C-A7BD-4899-9C49-E574A71AE0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39733" y="1400627"/>
                  <a:ext cx="10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14:cNvPr>
                <p14:cNvContentPartPr/>
                <p14:nvPr/>
              </p14:nvContentPartPr>
              <p14:xfrm>
                <a:off x="2315413" y="1231427"/>
                <a:ext cx="133200" cy="174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A730BA4-177A-478A-84D2-EADF40ADB7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11093" y="1227107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14:cNvPr>
                <p14:cNvContentPartPr/>
                <p14:nvPr/>
              </p14:nvContentPartPr>
              <p14:xfrm>
                <a:off x="2317933" y="1272107"/>
                <a:ext cx="128520" cy="9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BDFA68-19B4-40A9-B063-0A94A306D3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13613" y="1267787"/>
                  <a:ext cx="13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14:cNvPr>
                <p14:cNvContentPartPr/>
                <p14:nvPr/>
              </p14:nvContentPartPr>
              <p14:xfrm>
                <a:off x="2509453" y="1393787"/>
                <a:ext cx="100800" cy="94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8BA3E68-7F61-4011-A5C0-11FBA66E74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05133" y="1389467"/>
                  <a:ext cx="109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14:cNvPr>
                <p14:cNvContentPartPr/>
                <p14:nvPr/>
              </p14:nvContentPartPr>
              <p14:xfrm>
                <a:off x="2786293" y="1286507"/>
                <a:ext cx="8640" cy="130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F8CD246-B3FD-4915-9EC9-CD5FAE156C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81973" y="1282187"/>
                  <a:ext cx="17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14:cNvPr>
                <p14:cNvContentPartPr/>
                <p14:nvPr/>
              </p14:nvContentPartPr>
              <p14:xfrm>
                <a:off x="2725813" y="1322507"/>
                <a:ext cx="135360" cy="11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21E5910-71E9-4B0D-B05D-740E42FCD2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21493" y="1318187"/>
                  <a:ext cx="14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14:cNvPr>
                <p14:cNvContentPartPr/>
                <p14:nvPr/>
              </p14:nvContentPartPr>
              <p14:xfrm>
                <a:off x="3181213" y="1273907"/>
                <a:ext cx="23400" cy="108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3F3AC00-E03A-4D19-B48A-E17B0EE664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76893" y="1269587"/>
                  <a:ext cx="3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14:cNvPr>
                <p14:cNvContentPartPr/>
                <p14:nvPr/>
              </p14:nvContentPartPr>
              <p14:xfrm>
                <a:off x="3152053" y="1322507"/>
                <a:ext cx="80280" cy="19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E6C7EF-9817-497C-97B3-75F8FDEC89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7733" y="1318187"/>
                  <a:ext cx="8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14:cNvPr>
                <p14:cNvContentPartPr/>
                <p14:nvPr/>
              </p14:nvContentPartPr>
              <p14:xfrm>
                <a:off x="3334573" y="1286867"/>
                <a:ext cx="118080" cy="100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C84A83C-2C05-4EB9-9459-6E1AC9DC20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30253" y="1282547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14:cNvPr>
                <p14:cNvContentPartPr/>
                <p14:nvPr/>
              </p14:nvContentPartPr>
              <p14:xfrm>
                <a:off x="3480733" y="1359947"/>
                <a:ext cx="77400" cy="83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DEDE924-9FD2-493B-AB0E-5BACEC4BC9C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76413" y="1355627"/>
                  <a:ext cx="86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14:cNvPr>
                <p14:cNvContentPartPr/>
                <p14:nvPr/>
              </p14:nvContentPartPr>
              <p14:xfrm>
                <a:off x="3660733" y="1165547"/>
                <a:ext cx="161280" cy="227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C027591-79EA-40FA-BACD-035807BC8A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56413" y="1161227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14:cNvPr>
                <p14:cNvContentPartPr/>
                <p14:nvPr/>
              </p14:nvContentPartPr>
              <p14:xfrm>
                <a:off x="3669733" y="1227827"/>
                <a:ext cx="141480" cy="148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9AD5CDF-09AB-40E7-BC05-943C2F3F6C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65413" y="1223507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14:cNvPr>
                <p14:cNvContentPartPr/>
                <p14:nvPr/>
              </p14:nvContentPartPr>
              <p14:xfrm>
                <a:off x="3832813" y="1348427"/>
                <a:ext cx="72720" cy="101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026846F-720B-45FC-AD91-3C2144E184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28493" y="1344107"/>
                  <a:ext cx="8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14:cNvPr>
                <p14:cNvContentPartPr/>
                <p14:nvPr/>
              </p14:nvContentPartPr>
              <p14:xfrm>
                <a:off x="4043413" y="1121267"/>
                <a:ext cx="128160" cy="393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A5D4D4B-9D9F-412D-AB72-198B05CA91A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9093" y="1116947"/>
                  <a:ext cx="136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14:cNvPr>
                <p14:cNvContentPartPr/>
                <p14:nvPr/>
              </p14:nvContentPartPr>
              <p14:xfrm>
                <a:off x="4405573" y="1242587"/>
                <a:ext cx="307800" cy="29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1E6C96-64CC-41C1-965C-905C710BD4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01253" y="1238267"/>
                  <a:ext cx="31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14:cNvPr>
                <p14:cNvContentPartPr/>
                <p14:nvPr/>
              </p14:nvContentPartPr>
              <p14:xfrm>
                <a:off x="4422493" y="1306307"/>
                <a:ext cx="354600" cy="29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CD80CB6-7006-45B4-AE7B-3F006F75DC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18173" y="1301987"/>
                  <a:ext cx="36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14:cNvPr>
                <p14:cNvContentPartPr/>
                <p14:nvPr/>
              </p14:nvContentPartPr>
              <p14:xfrm>
                <a:off x="4512853" y="1023347"/>
                <a:ext cx="7200" cy="144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95AC720-1A37-4717-9B02-4C6E617C69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08533" y="1019027"/>
                  <a:ext cx="15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14:cNvPr>
                <p14:cNvContentPartPr/>
                <p14:nvPr/>
              </p14:nvContentPartPr>
              <p14:xfrm>
                <a:off x="4421413" y="1110467"/>
                <a:ext cx="134640" cy="105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FF01973-1AC0-48A4-A344-987E9435DA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417093" y="1106147"/>
                  <a:ext cx="143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14:cNvPr>
                <p14:cNvContentPartPr/>
                <p14:nvPr/>
              </p14:nvContentPartPr>
              <p14:xfrm>
                <a:off x="4437613" y="828587"/>
                <a:ext cx="19440" cy="1310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B31D985-554E-4D88-A997-5C905820D79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3293" y="824267"/>
                  <a:ext cx="2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14:cNvPr>
                <p14:cNvContentPartPr/>
                <p14:nvPr/>
              </p14:nvContentPartPr>
              <p14:xfrm>
                <a:off x="4405573" y="806627"/>
                <a:ext cx="119880" cy="105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10298-10E1-42FB-8145-E8BB050BFB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01253" y="802307"/>
                  <a:ext cx="128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14:cNvPr>
                <p14:cNvContentPartPr/>
                <p14:nvPr/>
              </p14:nvContentPartPr>
              <p14:xfrm>
                <a:off x="4515013" y="858107"/>
                <a:ext cx="63000" cy="70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629B011-595C-4E9C-AD94-79F079C8D67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10693" y="853787"/>
                  <a:ext cx="7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14:cNvPr>
                <p14:cNvContentPartPr/>
                <p14:nvPr/>
              </p14:nvContentPartPr>
              <p14:xfrm>
                <a:off x="4610053" y="767387"/>
                <a:ext cx="115200" cy="144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F7A3D9-9662-4858-8C6B-768404018B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05733" y="763067"/>
                  <a:ext cx="123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14:cNvPr>
                <p14:cNvContentPartPr/>
                <p14:nvPr/>
              </p14:nvContentPartPr>
              <p14:xfrm>
                <a:off x="4751173" y="839027"/>
                <a:ext cx="125280" cy="43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29F081-3B74-4299-AF51-A373552227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46853" y="834707"/>
                  <a:ext cx="13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14:cNvPr>
                <p14:cNvContentPartPr/>
                <p14:nvPr/>
              </p14:nvContentPartPr>
              <p14:xfrm>
                <a:off x="4936213" y="807347"/>
                <a:ext cx="126360" cy="77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170E878-FCF8-48F4-96C6-C0242F04FC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31893" y="803027"/>
                  <a:ext cx="13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14:cNvPr>
                <p14:cNvContentPartPr/>
                <p14:nvPr/>
              </p14:nvContentPartPr>
              <p14:xfrm>
                <a:off x="5093533" y="736787"/>
                <a:ext cx="223920" cy="197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4ACEED1-E559-431B-A015-2194548CE29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89213" y="732467"/>
                  <a:ext cx="232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14:cNvPr>
                <p14:cNvContentPartPr/>
                <p14:nvPr/>
              </p14:nvContentPartPr>
              <p14:xfrm>
                <a:off x="5445613" y="705107"/>
                <a:ext cx="212760" cy="180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6540740-F71D-4D2B-A128-745E047A30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41293" y="700787"/>
                  <a:ext cx="22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14:cNvPr>
                <p14:cNvContentPartPr/>
                <p14:nvPr/>
              </p14:nvContentPartPr>
              <p14:xfrm>
                <a:off x="5643253" y="689987"/>
                <a:ext cx="26640" cy="165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19A004D-B5C4-49D8-95CB-BD05233825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38933" y="685667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14:cNvPr>
                <p14:cNvContentPartPr/>
                <p14:nvPr/>
              </p14:nvContentPartPr>
              <p14:xfrm>
                <a:off x="5809573" y="711587"/>
                <a:ext cx="11160" cy="92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1BC6A4B-2919-4311-8EF3-BF6E92F43D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05253" y="707267"/>
                  <a:ext cx="1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14:cNvPr>
                <p14:cNvContentPartPr/>
                <p14:nvPr/>
              </p14:nvContentPartPr>
              <p14:xfrm>
                <a:off x="5789053" y="704747"/>
                <a:ext cx="129240" cy="5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C20681-5DF5-4EF4-90B4-F2D1E17FBD1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84733" y="700427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14:cNvPr>
                <p14:cNvContentPartPr/>
                <p14:nvPr/>
              </p14:nvContentPartPr>
              <p14:xfrm>
                <a:off x="5803813" y="743267"/>
                <a:ext cx="94680" cy="51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340B6E-71FE-48FD-BE1D-BB138AC8D3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9493" y="738947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14:cNvPr>
                <p14:cNvContentPartPr/>
                <p14:nvPr/>
              </p14:nvContentPartPr>
              <p14:xfrm>
                <a:off x="5937013" y="734987"/>
                <a:ext cx="230400" cy="69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3B9F73B-8603-47D3-B2FE-DC5B7C09E3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32693" y="730667"/>
                  <a:ext cx="23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14:cNvPr>
                <p14:cNvContentPartPr/>
                <p14:nvPr/>
              </p14:nvContentPartPr>
              <p14:xfrm>
                <a:off x="6215653" y="742187"/>
                <a:ext cx="63000" cy="49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5E16DB7-AC6A-42DB-B440-4A571DD98C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1333" y="737867"/>
                  <a:ext cx="7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14:cNvPr>
                <p14:cNvContentPartPr/>
                <p14:nvPr/>
              </p14:nvContentPartPr>
              <p14:xfrm>
                <a:off x="6308533" y="663347"/>
                <a:ext cx="257760" cy="20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7B552C8-16A8-477C-B145-303685CF88F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04213" y="659027"/>
                  <a:ext cx="266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14:cNvPr>
                <p14:cNvContentPartPr/>
                <p14:nvPr/>
              </p14:nvContentPartPr>
              <p14:xfrm>
                <a:off x="6568093" y="703667"/>
                <a:ext cx="71640" cy="74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D2ADB14-7760-4434-A00C-6F0B0B016A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63773" y="699347"/>
                  <a:ext cx="80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14:cNvPr>
                <p14:cNvContentPartPr/>
                <p14:nvPr/>
              </p14:nvContentPartPr>
              <p14:xfrm>
                <a:off x="6662053" y="672347"/>
                <a:ext cx="305280" cy="82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CFA0C3E-57D6-43B5-9534-22F0511223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57733" y="668027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14:cNvPr>
                <p14:cNvContentPartPr/>
                <p14:nvPr/>
              </p14:nvContentPartPr>
              <p14:xfrm>
                <a:off x="6909373" y="605747"/>
                <a:ext cx="192240" cy="140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9FEF89-61CD-46C2-A087-16E1B9CE1F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05053" y="601427"/>
                  <a:ext cx="20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14:cNvPr>
                <p14:cNvContentPartPr/>
                <p14:nvPr/>
              </p14:nvContentPartPr>
              <p14:xfrm>
                <a:off x="4987693" y="1120907"/>
                <a:ext cx="18720" cy="203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5C905C8-9C32-4419-BDA6-E1EB041920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83373" y="1116587"/>
                  <a:ext cx="27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14:cNvPr>
                <p14:cNvContentPartPr/>
                <p14:nvPr/>
              </p14:nvContentPartPr>
              <p14:xfrm>
                <a:off x="4965373" y="1123067"/>
                <a:ext cx="165600" cy="8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3D9B6BE-F341-46B6-B521-E03459AA9F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61053" y="1118747"/>
                  <a:ext cx="174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14:cNvPr>
                <p14:cNvContentPartPr/>
                <p14:nvPr/>
              </p14:nvContentPartPr>
              <p14:xfrm>
                <a:off x="4980853" y="1207307"/>
                <a:ext cx="130680" cy="37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6D33829-D93D-430C-83B1-DA69FDACF27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76533" y="1202987"/>
                  <a:ext cx="13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14:cNvPr>
                <p14:cNvContentPartPr/>
                <p14:nvPr/>
              </p14:nvContentPartPr>
              <p14:xfrm>
                <a:off x="4975093" y="1314227"/>
                <a:ext cx="136800" cy="104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DD93299-371E-4F0E-8636-6BF057D986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70773" y="1309907"/>
                  <a:ext cx="145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14:cNvPr>
                <p14:cNvContentPartPr/>
                <p14:nvPr/>
              </p14:nvContentPartPr>
              <p14:xfrm>
                <a:off x="5209813" y="1080227"/>
                <a:ext cx="71640" cy="232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2D3083F-E571-4604-9A15-32A00A8626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05493" y="1075907"/>
                  <a:ext cx="80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14:cNvPr>
                <p14:cNvContentPartPr/>
                <p14:nvPr/>
              </p14:nvContentPartPr>
              <p14:xfrm>
                <a:off x="5303053" y="1182827"/>
                <a:ext cx="106920" cy="85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B4DADAC-8FD6-4E10-8DC0-82563C1EDF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98733" y="1178507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14:cNvPr>
                <p14:cNvContentPartPr/>
                <p14:nvPr/>
              </p14:nvContentPartPr>
              <p14:xfrm>
                <a:off x="5420773" y="1246187"/>
                <a:ext cx="56520" cy="69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7CE9B97-DA37-4C5E-A2C5-BAB4272290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16453" y="1241867"/>
                  <a:ext cx="65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14:cNvPr>
                <p14:cNvContentPartPr/>
                <p14:nvPr/>
              </p14:nvContentPartPr>
              <p14:xfrm>
                <a:off x="5543533" y="1106867"/>
                <a:ext cx="104760" cy="160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D982629-A00C-440A-B66F-C95EA97DE47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39213" y="1102547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14:cNvPr>
                <p14:cNvContentPartPr/>
                <p14:nvPr/>
              </p14:nvContentPartPr>
              <p14:xfrm>
                <a:off x="5530573" y="1129907"/>
                <a:ext cx="126000" cy="132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DD532A8-AADB-4CAC-B221-846E2C0720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6253" y="1125587"/>
                  <a:ext cx="13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14:cNvPr>
                <p14:cNvContentPartPr/>
                <p14:nvPr/>
              </p14:nvContentPartPr>
              <p14:xfrm>
                <a:off x="5665213" y="1226747"/>
                <a:ext cx="71280" cy="74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D6C191B-7322-4A6C-8D8A-DD1ABE24551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60893" y="1222427"/>
                  <a:ext cx="79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14:cNvPr>
                <p14:cNvContentPartPr/>
                <p14:nvPr/>
              </p14:nvContentPartPr>
              <p14:xfrm>
                <a:off x="5808853" y="1064387"/>
                <a:ext cx="76680" cy="242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B43EFA2-3C8E-4BAE-9720-2E88728C5D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04533" y="1060067"/>
                  <a:ext cx="85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14:cNvPr>
                <p14:cNvContentPartPr/>
                <p14:nvPr/>
              </p14:nvContentPartPr>
              <p14:xfrm>
                <a:off x="6003613" y="1100747"/>
                <a:ext cx="14040" cy="127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AAA0620-88DF-4E07-B03C-C26FC13B47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99293" y="1096427"/>
                  <a:ext cx="22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14:cNvPr>
                <p14:cNvContentPartPr/>
                <p14:nvPr/>
              </p14:nvContentPartPr>
              <p14:xfrm>
                <a:off x="5953213" y="1078787"/>
                <a:ext cx="242640" cy="1335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653426B-5C71-4BC7-BD6F-DED9FE87CC8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48893" y="1074467"/>
                  <a:ext cx="251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14:cNvPr>
                <p14:cNvContentPartPr/>
                <p14:nvPr/>
              </p14:nvContentPartPr>
              <p14:xfrm>
                <a:off x="6167053" y="1064027"/>
                <a:ext cx="137160" cy="13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0C0BC9F-6EB4-469E-B28F-A1A77A68A1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62733" y="1059707"/>
                  <a:ext cx="14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14:cNvPr>
                <p14:cNvContentPartPr/>
                <p14:nvPr/>
              </p14:nvContentPartPr>
              <p14:xfrm>
                <a:off x="6162373" y="1131347"/>
                <a:ext cx="131400" cy="69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8C81036-006B-41B0-83B1-DD22AE9A79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58053" y="1127027"/>
                  <a:ext cx="140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14:cNvPr>
                <p14:cNvContentPartPr/>
                <p14:nvPr/>
              </p14:nvContentPartPr>
              <p14:xfrm>
                <a:off x="6353893" y="1007147"/>
                <a:ext cx="72720" cy="243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F0C79FC-5AA8-45B6-BB80-9FB9106E83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49573" y="1002827"/>
                  <a:ext cx="81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14:cNvPr>
                <p14:cNvContentPartPr/>
                <p14:nvPr/>
              </p14:nvContentPartPr>
              <p14:xfrm>
                <a:off x="6453613" y="1096067"/>
                <a:ext cx="102240" cy="105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BB2C427-A760-4A92-A672-1B042EFE0C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49293" y="1091747"/>
                  <a:ext cx="11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14:cNvPr>
                <p14:cNvContentPartPr/>
                <p14:nvPr/>
              </p14:nvContentPartPr>
              <p14:xfrm>
                <a:off x="6565933" y="1181747"/>
                <a:ext cx="79560" cy="80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C1CB34B-FCD0-4761-A9A5-3BB0285714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61613" y="1177427"/>
                  <a:ext cx="88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14:cNvPr>
                <p14:cNvContentPartPr/>
                <p14:nvPr/>
              </p14:nvContentPartPr>
              <p14:xfrm>
                <a:off x="6691573" y="1029107"/>
                <a:ext cx="104040" cy="176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6E6171-672B-499B-A414-60A0D2147F4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87253" y="1024787"/>
                  <a:ext cx="11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14:cNvPr>
                <p14:cNvContentPartPr/>
                <p14:nvPr/>
              </p14:nvContentPartPr>
              <p14:xfrm>
                <a:off x="6695533" y="1083827"/>
                <a:ext cx="81000" cy="92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1C8EF6-4513-4C82-88BF-E919B75EBA5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91213" y="1079507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14:cNvPr>
                <p14:cNvContentPartPr/>
                <p14:nvPr/>
              </p14:nvContentPartPr>
              <p14:xfrm>
                <a:off x="6824413" y="1147547"/>
                <a:ext cx="81720" cy="100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CE18FE2-1F63-45DF-9E71-F838FEB1F30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0093" y="1143227"/>
                  <a:ext cx="9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14:cNvPr>
                <p14:cNvContentPartPr/>
                <p14:nvPr/>
              </p14:nvContentPartPr>
              <p14:xfrm>
                <a:off x="6937813" y="978707"/>
                <a:ext cx="87120" cy="259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2E366E-DFB1-42B4-A705-F18C19F82B6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33493" y="974387"/>
                  <a:ext cx="95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14:cNvPr>
                <p14:cNvContentPartPr/>
                <p14:nvPr/>
              </p14:nvContentPartPr>
              <p14:xfrm>
                <a:off x="7152013" y="1079147"/>
                <a:ext cx="17280" cy="1350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C8F593B-87F4-4ADF-BB7B-80F63F82346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47693" y="1074827"/>
                  <a:ext cx="2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14:cNvPr>
                <p14:cNvContentPartPr/>
                <p14:nvPr/>
              </p14:nvContentPartPr>
              <p14:xfrm>
                <a:off x="7101253" y="1142507"/>
                <a:ext cx="299520" cy="63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93FEE85-1652-4B69-99DC-AC25DF10E2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96933" y="1138187"/>
                  <a:ext cx="30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14:cNvPr>
                <p14:cNvContentPartPr/>
                <p14:nvPr/>
              </p14:nvContentPartPr>
              <p14:xfrm>
                <a:off x="7496893" y="1196147"/>
                <a:ext cx="156960" cy="11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7BE6073-B824-4792-B5D1-08E6F5CA33E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92573" y="1191827"/>
                  <a:ext cx="165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14:cNvPr>
                <p14:cNvContentPartPr/>
                <p14:nvPr/>
              </p14:nvContentPartPr>
              <p14:xfrm>
                <a:off x="7812973" y="1064387"/>
                <a:ext cx="8640" cy="138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1BE6779-5BC4-4C95-94A0-16F0F3AD13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08653" y="1060067"/>
                  <a:ext cx="1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14:cNvPr>
                <p14:cNvContentPartPr/>
                <p14:nvPr/>
              </p14:nvContentPartPr>
              <p14:xfrm>
                <a:off x="7756453" y="1105067"/>
                <a:ext cx="114480" cy="3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F75CE85-6F2F-4D0F-9A20-042A62B1628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52133" y="1100747"/>
                  <a:ext cx="123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14:cNvPr>
                <p14:cNvContentPartPr/>
                <p14:nvPr/>
              </p14:nvContentPartPr>
              <p14:xfrm>
                <a:off x="7979653" y="1003187"/>
                <a:ext cx="5040" cy="147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53A7A46-271D-4ED8-A9DA-3C4B812BCF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75333" y="998867"/>
                  <a:ext cx="1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14:cNvPr>
                <p14:cNvContentPartPr/>
                <p14:nvPr/>
              </p14:nvContentPartPr>
              <p14:xfrm>
                <a:off x="7982533" y="993827"/>
                <a:ext cx="175320" cy="87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8E53058-8A3D-41C4-8286-F2A3786A42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78213" y="989507"/>
                  <a:ext cx="183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14:cNvPr>
                <p14:cNvContentPartPr/>
                <p14:nvPr/>
              </p14:nvContentPartPr>
              <p14:xfrm>
                <a:off x="7979653" y="1154747"/>
                <a:ext cx="207360" cy="17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E7AB213-B588-41AE-BA71-62C3C91AF4C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75333" y="1150427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14:cNvPr>
                <p14:cNvContentPartPr/>
                <p14:nvPr/>
              </p14:nvContentPartPr>
              <p14:xfrm>
                <a:off x="8226973" y="915347"/>
                <a:ext cx="86400" cy="248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DD0372E-529A-4099-B7D4-844D9FC5465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2653" y="911027"/>
                  <a:ext cx="9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14:cNvPr>
                <p14:cNvContentPartPr/>
                <p14:nvPr/>
              </p14:nvContentPartPr>
              <p14:xfrm>
                <a:off x="8374573" y="1029107"/>
                <a:ext cx="87120" cy="105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CA2381C-C12F-4877-A140-0806A5A760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70253" y="1024787"/>
                  <a:ext cx="95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14:cNvPr>
                <p14:cNvContentPartPr/>
                <p14:nvPr/>
              </p14:nvContentPartPr>
              <p14:xfrm>
                <a:off x="8490493" y="1091027"/>
                <a:ext cx="63000" cy="64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A15B454-9DDA-4F3E-9BC2-228DBDFB9A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86173" y="1086707"/>
                  <a:ext cx="7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14:cNvPr>
                <p14:cNvContentPartPr/>
                <p14:nvPr/>
              </p14:nvContentPartPr>
              <p14:xfrm>
                <a:off x="8614693" y="954587"/>
                <a:ext cx="109440" cy="1872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E689F6-12E2-441D-8401-D44B6FB86A0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610373" y="950267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14:cNvPr>
                <p14:cNvContentPartPr/>
                <p14:nvPr/>
              </p14:nvContentPartPr>
              <p14:xfrm>
                <a:off x="8627653" y="987347"/>
                <a:ext cx="103320" cy="107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8CD4F1B-4820-4EDC-8717-86B1F1ABB99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23333" y="983027"/>
                  <a:ext cx="111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14:cNvPr>
                <p14:cNvContentPartPr/>
                <p14:nvPr/>
              </p14:nvContentPartPr>
              <p14:xfrm>
                <a:off x="8762653" y="1055387"/>
                <a:ext cx="84600" cy="74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FB9AA78-E1BB-4866-8D0B-7AF41E5A75B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58333" y="1051067"/>
                  <a:ext cx="9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14:cNvPr>
                <p14:cNvContentPartPr/>
                <p14:nvPr/>
              </p14:nvContentPartPr>
              <p14:xfrm>
                <a:off x="8827093" y="936227"/>
                <a:ext cx="140760" cy="270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EC50353-4D1C-4C85-A5F3-7221463D550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22773" y="931907"/>
                  <a:ext cx="149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14:cNvPr>
                <p14:cNvContentPartPr/>
                <p14:nvPr/>
              </p14:nvContentPartPr>
              <p14:xfrm>
                <a:off x="4962133" y="947387"/>
                <a:ext cx="434160" cy="147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DB1DCB0-A257-48D9-A99A-40CFD7E4B88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57813" y="943067"/>
                  <a:ext cx="442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14:cNvPr>
                <p14:cNvContentPartPr/>
                <p14:nvPr/>
              </p14:nvContentPartPr>
              <p14:xfrm>
                <a:off x="4873213" y="1022627"/>
                <a:ext cx="131400" cy="119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BB2514-D380-4595-97D8-1040BA7719F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68893" y="1018307"/>
                  <a:ext cx="140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14:cNvPr>
                <p14:cNvContentPartPr/>
                <p14:nvPr/>
              </p14:nvContentPartPr>
              <p14:xfrm>
                <a:off x="6124933" y="898067"/>
                <a:ext cx="402480" cy="139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63C9CB3-D642-459C-9C36-B062569A1E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120613" y="893747"/>
                  <a:ext cx="411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14:cNvPr>
                <p14:cNvContentPartPr/>
                <p14:nvPr/>
              </p14:nvContentPartPr>
              <p14:xfrm>
                <a:off x="6030253" y="967907"/>
                <a:ext cx="208440" cy="94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0C6834D-D854-407C-AB68-B376951C7E2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25933" y="963587"/>
                  <a:ext cx="217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14:cNvPr>
                <p14:cNvContentPartPr/>
                <p14:nvPr/>
              </p14:nvContentPartPr>
              <p14:xfrm>
                <a:off x="8057053" y="770987"/>
                <a:ext cx="425160" cy="172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1D8DCCD-3FEA-4D9C-95E4-97933E16C8E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52733" y="766667"/>
                  <a:ext cx="433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14:cNvPr>
                <p14:cNvContentPartPr/>
                <p14:nvPr/>
              </p14:nvContentPartPr>
              <p14:xfrm>
                <a:off x="7881373" y="775307"/>
                <a:ext cx="244440" cy="146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34EE53F-EBA3-4B0B-A0CD-9A718CDDA95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77053" y="770987"/>
                  <a:ext cx="253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14:cNvPr>
                <p14:cNvContentPartPr/>
                <p14:nvPr/>
              </p14:nvContentPartPr>
              <p14:xfrm>
                <a:off x="4483333" y="1739747"/>
                <a:ext cx="283320" cy="10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7ECC9E-065D-494E-A8D5-3068F4446D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79013" y="1735427"/>
                  <a:ext cx="29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14:cNvPr>
                <p14:cNvContentPartPr/>
                <p14:nvPr/>
              </p14:nvContentPartPr>
              <p14:xfrm>
                <a:off x="4487653" y="1807067"/>
                <a:ext cx="295560" cy="10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1649F86-0CD8-4595-8ED4-7C74B2A2A0D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83333" y="1802747"/>
                  <a:ext cx="304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14:cNvPr>
                <p14:cNvContentPartPr/>
                <p14:nvPr/>
              </p14:nvContentPartPr>
              <p14:xfrm>
                <a:off x="4862413" y="1699067"/>
                <a:ext cx="117000" cy="105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5C9930E-C7A9-4555-A415-180225BCB54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58093" y="1694747"/>
                  <a:ext cx="12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14:cNvPr>
                <p14:cNvContentPartPr/>
                <p14:nvPr/>
              </p14:nvContentPartPr>
              <p14:xfrm>
                <a:off x="5001373" y="1788347"/>
                <a:ext cx="69480" cy="74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751362B-36D9-4C93-B65D-72F5A9C9245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97053" y="1784027"/>
                  <a:ext cx="7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14:cNvPr>
                <p14:cNvContentPartPr/>
                <p14:nvPr/>
              </p14:nvContentPartPr>
              <p14:xfrm>
                <a:off x="5211613" y="1618067"/>
                <a:ext cx="26280" cy="131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E0C4B49-E0F8-412C-B25A-9FDFF6FFCA3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07293" y="1613747"/>
                  <a:ext cx="3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14:cNvPr>
                <p14:cNvContentPartPr/>
                <p14:nvPr/>
              </p14:nvContentPartPr>
              <p14:xfrm>
                <a:off x="5196853" y="1640747"/>
                <a:ext cx="120600" cy="6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82153D9-800C-4802-8E22-1826AD432AD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92533" y="1636427"/>
                  <a:ext cx="12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14:cNvPr>
                <p14:cNvContentPartPr/>
                <p14:nvPr/>
              </p14:nvContentPartPr>
              <p14:xfrm>
                <a:off x="5213053" y="1682867"/>
                <a:ext cx="138600" cy="92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2C09B32-E915-4124-B088-F41AAD38EF5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208733" y="1678547"/>
                  <a:ext cx="14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14:cNvPr>
                <p14:cNvContentPartPr/>
                <p14:nvPr/>
              </p14:nvContentPartPr>
              <p14:xfrm>
                <a:off x="5186053" y="1633187"/>
                <a:ext cx="172080" cy="16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D42B7BA-A419-454E-9A8D-3BF42215014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81733" y="1628867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14:cNvPr>
                <p14:cNvContentPartPr/>
                <p14:nvPr/>
              </p14:nvContentPartPr>
              <p14:xfrm>
                <a:off x="5418253" y="1570187"/>
                <a:ext cx="86400" cy="2167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CAE9455-ACC7-41B6-B936-160B6BF1E69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13933" y="1565867"/>
                  <a:ext cx="95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14:cNvPr>
                <p14:cNvContentPartPr/>
                <p14:nvPr/>
              </p14:nvContentPartPr>
              <p14:xfrm>
                <a:off x="5533813" y="1602947"/>
                <a:ext cx="106200" cy="143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54DB6BD-1418-490B-8667-532DE39C08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9493" y="1598627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14:cNvPr>
                <p14:cNvContentPartPr/>
                <p14:nvPr/>
              </p14:nvContentPartPr>
              <p14:xfrm>
                <a:off x="5530573" y="1640387"/>
                <a:ext cx="107640" cy="882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4625004-DC44-44A2-9D01-12868C06808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526253" y="1636067"/>
                  <a:ext cx="11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14:cNvPr>
                <p14:cNvContentPartPr/>
                <p14:nvPr/>
              </p14:nvContentPartPr>
              <p14:xfrm>
                <a:off x="5667733" y="1710587"/>
                <a:ext cx="77760" cy="87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FB283F-A1CF-4800-A8D4-553D07C8914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63413" y="1706267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14:cNvPr>
                <p14:cNvContentPartPr/>
                <p14:nvPr/>
              </p14:nvContentPartPr>
              <p14:xfrm>
                <a:off x="5786893" y="1539947"/>
                <a:ext cx="88920" cy="296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FB7D94D-F92B-4719-8211-99DD61A7E8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82573" y="1535627"/>
                  <a:ext cx="97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14:cNvPr>
                <p14:cNvContentPartPr/>
                <p14:nvPr/>
              </p14:nvContentPartPr>
              <p14:xfrm>
                <a:off x="6061933" y="1619147"/>
                <a:ext cx="7200" cy="145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85249DE-6390-4F74-836E-85AE53D3B60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57613" y="1614827"/>
                  <a:ext cx="1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14:cNvPr>
                <p14:cNvContentPartPr/>
                <p14:nvPr/>
              </p14:nvContentPartPr>
              <p14:xfrm>
                <a:off x="6012973" y="1661627"/>
                <a:ext cx="129240" cy="24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A9B2776-4D37-4D5B-AC7B-6994641BBD1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08653" y="1657307"/>
                  <a:ext cx="137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14:cNvPr>
                <p14:cNvContentPartPr/>
                <p14:nvPr/>
              </p14:nvContentPartPr>
              <p14:xfrm>
                <a:off x="6255973" y="1604747"/>
                <a:ext cx="96840" cy="149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69E1284-7C8A-45B7-8BEE-B641B150E1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51653" y="1600427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14:cNvPr>
                <p14:cNvContentPartPr/>
                <p14:nvPr/>
              </p14:nvContentPartPr>
              <p14:xfrm>
                <a:off x="6363253" y="1704107"/>
                <a:ext cx="88920" cy="74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04EE5F4-D84B-4930-A2B7-EC25734A1E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8933" y="169978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14:cNvPr>
                <p14:cNvContentPartPr/>
                <p14:nvPr/>
              </p14:nvContentPartPr>
              <p14:xfrm>
                <a:off x="6570613" y="1544987"/>
                <a:ext cx="15840" cy="131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A65106-016B-42F1-882E-13010FBB928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66293" y="1540667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14:cNvPr>
                <p14:cNvContentPartPr/>
                <p14:nvPr/>
              </p14:nvContentPartPr>
              <p14:xfrm>
                <a:off x="6555853" y="1546787"/>
                <a:ext cx="135360" cy="87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F6E9012-6256-4527-BF3A-5A15BF6681C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51533" y="1542467"/>
                  <a:ext cx="144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14:cNvPr>
                <p14:cNvContentPartPr/>
                <p14:nvPr/>
              </p14:nvContentPartPr>
              <p14:xfrm>
                <a:off x="6570613" y="1673147"/>
                <a:ext cx="129240" cy="19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26972BF-E9BA-4977-A926-7E31912F6A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66293" y="1668827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14:cNvPr>
                <p14:cNvContentPartPr/>
                <p14:nvPr/>
              </p14:nvContentPartPr>
              <p14:xfrm>
                <a:off x="6737293" y="1502867"/>
                <a:ext cx="217440" cy="210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79A2F0F-072D-42A8-844B-3C6B996101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32973" y="1498547"/>
                  <a:ext cx="22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14:cNvPr>
                <p14:cNvContentPartPr/>
                <p14:nvPr/>
              </p14:nvContentPartPr>
              <p14:xfrm>
                <a:off x="6833773" y="1559747"/>
                <a:ext cx="114480" cy="102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BF564B-F239-4797-B1E2-16CCFEFBADF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29453" y="1555427"/>
                  <a:ext cx="123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14:cNvPr>
                <p14:cNvContentPartPr/>
                <p14:nvPr/>
              </p14:nvContentPartPr>
              <p14:xfrm>
                <a:off x="6953653" y="1636067"/>
                <a:ext cx="89640" cy="67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489222C-A3B7-4631-8056-119A9EE64D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49333" y="1631747"/>
                  <a:ext cx="9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14:cNvPr>
                <p14:cNvContentPartPr/>
                <p14:nvPr/>
              </p14:nvContentPartPr>
              <p14:xfrm>
                <a:off x="7067773" y="1465067"/>
                <a:ext cx="96120" cy="239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739E88-281F-40BD-870A-46FB63D912C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63453" y="1460747"/>
                  <a:ext cx="104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14:cNvPr>
                <p14:cNvContentPartPr/>
                <p14:nvPr/>
              </p14:nvContentPartPr>
              <p14:xfrm>
                <a:off x="7258573" y="1518707"/>
                <a:ext cx="14760" cy="141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31CDB8A-2EF4-4BB4-A5BD-78FB3C81F13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54253" y="1514387"/>
                  <a:ext cx="23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14:cNvPr>
                <p14:cNvContentPartPr/>
                <p14:nvPr/>
              </p14:nvContentPartPr>
              <p14:xfrm>
                <a:off x="7213933" y="1567667"/>
                <a:ext cx="132120" cy="34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74ECAFC-7C52-41BB-8730-921F0D8D9A5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09613" y="1563347"/>
                  <a:ext cx="140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14:cNvPr>
                <p14:cNvContentPartPr/>
                <p14:nvPr/>
              </p14:nvContentPartPr>
              <p14:xfrm>
                <a:off x="7385293" y="1645427"/>
                <a:ext cx="80280" cy="17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3DD5C59-E1B9-4582-9F40-E180602AB27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80973" y="1641107"/>
                  <a:ext cx="8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14:cNvPr>
                <p14:cNvContentPartPr/>
                <p14:nvPr/>
              </p14:nvContentPartPr>
              <p14:xfrm>
                <a:off x="7604533" y="1629227"/>
                <a:ext cx="91440" cy="10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2E1583C-D04A-446F-B593-505AF833E0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00213" y="1624907"/>
                  <a:ext cx="10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14:cNvPr>
                <p14:cNvContentPartPr/>
                <p14:nvPr/>
              </p14:nvContentPartPr>
              <p14:xfrm>
                <a:off x="7852933" y="1488107"/>
                <a:ext cx="9360" cy="135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38CA6F5-A82E-43BA-A4DB-3579CE58E6D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48613" y="1483787"/>
                  <a:ext cx="1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14:cNvPr>
                <p14:cNvContentPartPr/>
                <p14:nvPr/>
              </p14:nvContentPartPr>
              <p14:xfrm>
                <a:off x="7812973" y="1536707"/>
                <a:ext cx="108360" cy="7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71F58C6-01EC-4612-ABA1-E0A0CCACB91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08653" y="1532387"/>
                  <a:ext cx="117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14:cNvPr>
                <p14:cNvContentPartPr/>
                <p14:nvPr/>
              </p14:nvContentPartPr>
              <p14:xfrm>
                <a:off x="8053813" y="1441307"/>
                <a:ext cx="9720" cy="1501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E4368D2-8758-4512-923D-9EC050A9D0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49493" y="1436987"/>
                  <a:ext cx="1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14:cNvPr>
                <p14:cNvContentPartPr/>
                <p14:nvPr/>
              </p14:nvContentPartPr>
              <p14:xfrm>
                <a:off x="8030053" y="1474787"/>
                <a:ext cx="131400" cy="117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9053514-9A31-402B-80D7-D815FF3D91D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25733" y="1470467"/>
                  <a:ext cx="140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14:cNvPr>
                <p14:cNvContentPartPr/>
                <p14:nvPr/>
              </p14:nvContentPartPr>
              <p14:xfrm>
                <a:off x="8177293" y="1517267"/>
                <a:ext cx="72720" cy="104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7258170-2458-4E0A-AF0A-5CA8CEEF6BF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72973" y="1512947"/>
                  <a:ext cx="81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14:cNvPr>
                <p14:cNvContentPartPr/>
                <p14:nvPr/>
              </p14:nvContentPartPr>
              <p14:xfrm>
                <a:off x="8369173" y="1394147"/>
                <a:ext cx="18720" cy="162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9DE091-3711-4F4D-B462-1BEE9EBDF29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64853" y="1389827"/>
                  <a:ext cx="2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14:cNvPr>
                <p14:cNvContentPartPr/>
                <p14:nvPr/>
              </p14:nvContentPartPr>
              <p14:xfrm>
                <a:off x="8375293" y="1382987"/>
                <a:ext cx="121680" cy="11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6C61BBB-8690-4604-9FC7-CFB8BA77C43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70973" y="137866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14:cNvPr>
                <p14:cNvContentPartPr/>
                <p14:nvPr/>
              </p14:nvContentPartPr>
              <p14:xfrm>
                <a:off x="8359813" y="1457507"/>
                <a:ext cx="144360" cy="90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D4E7A3C-A3E3-4347-AB19-9539A4AA94A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355493" y="145318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14:cNvPr>
                <p14:cNvContentPartPr/>
                <p14:nvPr/>
              </p14:nvContentPartPr>
              <p14:xfrm>
                <a:off x="8513533" y="1345547"/>
                <a:ext cx="114480" cy="220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BE29C3-CC76-42D1-B3C7-6A132025835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09213" y="1341227"/>
                  <a:ext cx="12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14:cNvPr>
                <p14:cNvContentPartPr/>
                <p14:nvPr/>
              </p14:nvContentPartPr>
              <p14:xfrm>
                <a:off x="8646373" y="1364627"/>
                <a:ext cx="155520" cy="160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F8A8AF-0278-411C-A1C0-802286A0F85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42053" y="1360307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14:cNvPr>
                <p14:cNvContentPartPr/>
                <p14:nvPr/>
              </p14:nvContentPartPr>
              <p14:xfrm>
                <a:off x="8656093" y="1403147"/>
                <a:ext cx="134640" cy="94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4DFC356-1AB3-48EB-A094-700F93998BF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51773" y="1398827"/>
                  <a:ext cx="14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14:cNvPr>
                <p14:cNvContentPartPr/>
                <p14:nvPr/>
              </p14:nvContentPartPr>
              <p14:xfrm>
                <a:off x="8823853" y="1469747"/>
                <a:ext cx="81000" cy="99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E2C792-EDD3-4918-B7C7-1512B1D68BE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819533" y="1465427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14:cNvPr>
                <p14:cNvContentPartPr/>
                <p14:nvPr/>
              </p14:nvContentPartPr>
              <p14:xfrm>
                <a:off x="8918173" y="1314587"/>
                <a:ext cx="119880" cy="311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7F5C27-AECF-4893-B973-C4931402E38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13853" y="1310267"/>
                  <a:ext cx="128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14:cNvPr>
                <p14:cNvContentPartPr/>
                <p14:nvPr/>
              </p14:nvContentPartPr>
              <p14:xfrm>
                <a:off x="9620173" y="1256267"/>
                <a:ext cx="163080" cy="2196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79EBF77-B881-44D9-A6D7-478ED8B0E5C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615853" y="1251947"/>
                  <a:ext cx="171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14:cNvPr>
                <p14:cNvContentPartPr/>
                <p14:nvPr/>
              </p14:nvContentPartPr>
              <p14:xfrm>
                <a:off x="9636373" y="1247627"/>
                <a:ext cx="159120" cy="15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93ECFB6-9EF0-46DD-B5B0-CC6B70E69F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32053" y="1243307"/>
                  <a:ext cx="16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14:cNvPr>
                <p14:cNvContentPartPr/>
                <p14:nvPr/>
              </p14:nvContentPartPr>
              <p14:xfrm>
                <a:off x="9609013" y="1252667"/>
                <a:ext cx="148680" cy="156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1BD6569-D968-45F9-922B-5B4E3DDC76E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04693" y="1248347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14:cNvPr>
                <p14:cNvContentPartPr/>
                <p14:nvPr/>
              </p14:nvContentPartPr>
              <p14:xfrm>
                <a:off x="9620173" y="1202627"/>
                <a:ext cx="148320" cy="2804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5AF15F8-52D7-49AD-A4CE-A6736417F9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15853" y="1198307"/>
                  <a:ext cx="156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14:cNvPr>
                <p14:cNvContentPartPr/>
                <p14:nvPr/>
              </p14:nvContentPartPr>
              <p14:xfrm>
                <a:off x="9842653" y="1352027"/>
                <a:ext cx="11160" cy="1216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E8B103-A4A5-4D56-A28F-B6D23130C5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38333" y="1347707"/>
                  <a:ext cx="1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14:cNvPr>
                <p14:cNvContentPartPr/>
                <p14:nvPr/>
              </p14:nvContentPartPr>
              <p14:xfrm>
                <a:off x="9865693" y="1241507"/>
                <a:ext cx="9000" cy="14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E4F5785-4914-4594-A6F9-E7960F71DCA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861373" y="1237187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14:cNvPr>
                <p14:cNvContentPartPr/>
                <p14:nvPr/>
              </p14:nvContentPartPr>
              <p14:xfrm>
                <a:off x="10027333" y="1260587"/>
                <a:ext cx="87480" cy="78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CE10275-9D8B-45A8-9FF5-34346AE2E40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013" y="1256267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14:cNvPr>
                <p14:cNvContentPartPr/>
                <p14:nvPr/>
              </p14:nvContentPartPr>
              <p14:xfrm>
                <a:off x="10159453" y="1250507"/>
                <a:ext cx="146880" cy="70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48622EA-6D53-42E3-8DBC-7E38DA6536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55133" y="1246187"/>
                  <a:ext cx="15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14:cNvPr>
                <p14:cNvContentPartPr/>
                <p14:nvPr/>
              </p14:nvContentPartPr>
              <p14:xfrm>
                <a:off x="10305613" y="1219907"/>
                <a:ext cx="4320" cy="14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8B2E833-CD0A-4B49-A47B-648AF4503A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293" y="1215587"/>
                  <a:ext cx="1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14:cNvPr>
                <p14:cNvContentPartPr/>
                <p14:nvPr/>
              </p14:nvContentPartPr>
              <p14:xfrm>
                <a:off x="10343413" y="1222787"/>
                <a:ext cx="146520" cy="103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4D2AE39-0BEF-44CE-A42A-247FCB8CA6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39093" y="1218467"/>
                  <a:ext cx="15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14:cNvPr>
                <p14:cNvContentPartPr/>
                <p14:nvPr/>
              </p14:nvContentPartPr>
              <p14:xfrm>
                <a:off x="10644733" y="1184627"/>
                <a:ext cx="116280" cy="135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9E4FEF1-CD9D-44AD-8E68-94A474BF6FC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40413" y="1180307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14:cNvPr>
                <p14:cNvContentPartPr/>
                <p14:nvPr/>
              </p14:nvContentPartPr>
              <p14:xfrm>
                <a:off x="10663813" y="1189307"/>
                <a:ext cx="272520" cy="110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DCD4E2-60E6-48FD-A69A-03B915434DA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659493" y="1184987"/>
                  <a:ext cx="28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14:cNvPr>
                <p14:cNvContentPartPr/>
                <p14:nvPr/>
              </p14:nvContentPartPr>
              <p14:xfrm>
                <a:off x="11081053" y="1241867"/>
                <a:ext cx="249480" cy="71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6C08B8C-ED23-4424-9279-E1C4AB27164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076733" y="1237547"/>
                  <a:ext cx="25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14:cNvPr>
                <p14:cNvContentPartPr/>
                <p14:nvPr/>
              </p14:nvContentPartPr>
              <p14:xfrm>
                <a:off x="11392813" y="1226387"/>
                <a:ext cx="72360" cy="78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349ED91-480B-4200-AB09-F73EB036FDB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388493" y="1222067"/>
                  <a:ext cx="81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14:cNvPr>
                <p14:cNvContentPartPr/>
                <p14:nvPr/>
              </p14:nvContentPartPr>
              <p14:xfrm>
                <a:off x="11570293" y="1197227"/>
                <a:ext cx="290160" cy="81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BBFF240-5C5E-411C-8F66-A61B32225F1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65973" y="1192907"/>
                  <a:ext cx="29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14:cNvPr>
                <p14:cNvContentPartPr/>
                <p14:nvPr/>
              </p14:nvContentPartPr>
              <p14:xfrm>
                <a:off x="10045693" y="1525547"/>
                <a:ext cx="301680" cy="240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EAF722E-36FA-448A-83EB-7DD60809F7F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41373" y="1521227"/>
                  <a:ext cx="310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14:cNvPr>
                <p14:cNvContentPartPr/>
                <p14:nvPr/>
              </p14:nvContentPartPr>
              <p14:xfrm>
                <a:off x="10395613" y="1497827"/>
                <a:ext cx="2520" cy="306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B930C2E-1948-46DB-A008-947547439A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1293" y="1493507"/>
                  <a:ext cx="1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14:cNvPr>
                <p14:cNvContentPartPr/>
                <p14:nvPr/>
              </p14:nvContentPartPr>
              <p14:xfrm>
                <a:off x="10448173" y="1470827"/>
                <a:ext cx="105480" cy="160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B8EE7E2-61E6-4B62-9490-12D97111AA2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43853" y="1466507"/>
                  <a:ext cx="11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14:cNvPr>
                <p14:cNvContentPartPr/>
                <p14:nvPr/>
              </p14:nvContentPartPr>
              <p14:xfrm>
                <a:off x="10658413" y="1494587"/>
                <a:ext cx="151560" cy="162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25BAE0-DCBB-4955-89F9-F8526BB1C2B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54093" y="1490267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14:cNvPr>
                <p14:cNvContentPartPr/>
                <p14:nvPr/>
              </p14:nvContentPartPr>
              <p14:xfrm>
                <a:off x="10516573" y="1600787"/>
                <a:ext cx="86400" cy="78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F2CE245-C64F-436D-9C1E-45156CEAC8C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512253" y="1596467"/>
                  <a:ext cx="95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14:cNvPr>
                <p14:cNvContentPartPr/>
                <p14:nvPr/>
              </p14:nvContentPartPr>
              <p14:xfrm>
                <a:off x="10815733" y="1531667"/>
                <a:ext cx="193680" cy="107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76907F1-04FC-4EBF-841D-7E706420C55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811413" y="1527347"/>
                  <a:ext cx="20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14:cNvPr>
                <p14:cNvContentPartPr/>
                <p14:nvPr/>
              </p14:nvContentPartPr>
              <p14:xfrm>
                <a:off x="11012653" y="1493147"/>
                <a:ext cx="142560" cy="102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031B383-61AB-4703-B0DB-16C3A50688B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008333" y="1488827"/>
                  <a:ext cx="151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14:cNvPr>
                <p14:cNvContentPartPr/>
                <p14:nvPr/>
              </p14:nvContentPartPr>
              <p14:xfrm>
                <a:off x="11086093" y="1530587"/>
                <a:ext cx="148320" cy="190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96DDC04-AB54-4584-A81E-C01CD3AD7A9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081773" y="1526267"/>
                  <a:ext cx="156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14:cNvPr>
                <p14:cNvContentPartPr/>
                <p14:nvPr/>
              </p14:nvContentPartPr>
              <p14:xfrm>
                <a:off x="11237653" y="1532387"/>
                <a:ext cx="59400" cy="89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D318370-898B-4082-A6B2-2CE99C5ACE0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233333" y="1528067"/>
                  <a:ext cx="68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14:cNvPr>
                <p14:cNvContentPartPr/>
                <p14:nvPr/>
              </p14:nvContentPartPr>
              <p14:xfrm>
                <a:off x="11311813" y="1477307"/>
                <a:ext cx="234360" cy="154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05BC247-1A11-436E-85D0-749AE299F12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307493" y="1472987"/>
                  <a:ext cx="24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14:cNvPr>
                <p14:cNvContentPartPr/>
                <p14:nvPr/>
              </p14:nvContentPartPr>
              <p14:xfrm>
                <a:off x="11551213" y="1448867"/>
                <a:ext cx="88920" cy="149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A98576A-9CBE-4683-A8D6-B9F3CD5E195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546893" y="1444547"/>
                  <a:ext cx="9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14:cNvPr>
                <p14:cNvContentPartPr/>
                <p14:nvPr/>
              </p14:nvContentPartPr>
              <p14:xfrm>
                <a:off x="11663533" y="1462907"/>
                <a:ext cx="205200" cy="1342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C8EBA71-03E3-4725-AB40-36BB222D5C2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659213" y="1458587"/>
                  <a:ext cx="21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14:cNvPr>
                <p14:cNvContentPartPr/>
                <p14:nvPr/>
              </p14:nvContentPartPr>
              <p14:xfrm>
                <a:off x="11956213" y="1335467"/>
                <a:ext cx="29520" cy="151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49C5893-3640-4DD3-971B-764256DED22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951893" y="1331147"/>
                  <a:ext cx="38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14:cNvPr>
                <p14:cNvContentPartPr/>
                <p14:nvPr/>
              </p14:nvContentPartPr>
              <p14:xfrm>
                <a:off x="11911213" y="1584947"/>
                <a:ext cx="5760" cy="270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A12F07D-F340-47A3-8610-9424540F98D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906893" y="1580627"/>
                  <a:ext cx="1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14:cNvPr>
                <p14:cNvContentPartPr/>
                <p14:nvPr/>
              </p14:nvContentPartPr>
              <p14:xfrm>
                <a:off x="9566533" y="2003987"/>
                <a:ext cx="177120" cy="14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814B88D-44CE-4A1B-9883-DE70DA9F840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62213" y="1999667"/>
                  <a:ext cx="18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14:cNvPr>
                <p14:cNvContentPartPr/>
                <p14:nvPr/>
              </p14:nvContentPartPr>
              <p14:xfrm>
                <a:off x="9569413" y="2029907"/>
                <a:ext cx="181440" cy="381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14D3232-BD82-41CB-AD7E-24E7188828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565093" y="2025587"/>
                  <a:ext cx="19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14:cNvPr>
                <p14:cNvContentPartPr/>
                <p14:nvPr/>
              </p14:nvContentPartPr>
              <p14:xfrm>
                <a:off x="9772093" y="1961867"/>
                <a:ext cx="88200" cy="150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99143C1-CA1F-45EE-A449-C4D79DB1FAF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67773" y="1957547"/>
                  <a:ext cx="9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14:cNvPr>
                <p14:cNvContentPartPr/>
                <p14:nvPr/>
              </p14:nvContentPartPr>
              <p14:xfrm>
                <a:off x="9977293" y="1944587"/>
                <a:ext cx="177480" cy="258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29CCCB-F2FF-44C1-8C99-F4725968BF2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972973" y="1940267"/>
                  <a:ext cx="186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14:cNvPr>
                <p14:cNvContentPartPr/>
                <p14:nvPr/>
              </p14:nvContentPartPr>
              <p14:xfrm>
                <a:off x="10123813" y="1839827"/>
                <a:ext cx="15840" cy="35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A16BECF-934A-417F-BF1A-CFCE76CD607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119493" y="1835507"/>
                  <a:ext cx="2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14:cNvPr>
                <p14:cNvContentPartPr/>
                <p14:nvPr/>
              </p14:nvContentPartPr>
              <p14:xfrm>
                <a:off x="10211293" y="1870427"/>
                <a:ext cx="290160" cy="135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4563F95-9593-47CE-976B-525A35B8D68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06973" y="1866107"/>
                  <a:ext cx="29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14:cNvPr>
                <p14:cNvContentPartPr/>
                <p14:nvPr/>
              </p14:nvContentPartPr>
              <p14:xfrm>
                <a:off x="10622773" y="1925867"/>
                <a:ext cx="252720" cy="90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51051D4-A742-4FE0-9E36-291F39DD361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18453" y="1921547"/>
                  <a:ext cx="261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14:cNvPr>
                <p14:cNvContentPartPr/>
                <p14:nvPr/>
              </p14:nvContentPartPr>
              <p14:xfrm>
                <a:off x="10837333" y="1891307"/>
                <a:ext cx="58680" cy="11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EADE055-DBBD-4CBD-9236-5C7C4B2F798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833013" y="1886987"/>
                  <a:ext cx="67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14:cNvPr>
                <p14:cNvContentPartPr/>
                <p14:nvPr/>
              </p14:nvContentPartPr>
              <p14:xfrm>
                <a:off x="10916893" y="1919027"/>
                <a:ext cx="127440" cy="95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DD2DDF8-00D7-49BD-8C72-BABD2C224A5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12573" y="1914707"/>
                  <a:ext cx="13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14:cNvPr>
                <p14:cNvContentPartPr/>
                <p14:nvPr/>
              </p14:nvContentPartPr>
              <p14:xfrm>
                <a:off x="11041453" y="1837307"/>
                <a:ext cx="554040" cy="155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5CEBD84-FB6B-41CF-AC03-5DE9ECF303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037133" y="1832987"/>
                  <a:ext cx="56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14:cNvPr>
                <p14:cNvContentPartPr/>
                <p14:nvPr/>
              </p14:nvContentPartPr>
              <p14:xfrm>
                <a:off x="9969733" y="2267507"/>
                <a:ext cx="15120" cy="1040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BE089E5-1DFE-4234-92D5-8166980441F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965413" y="226318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14:cNvPr>
                <p14:cNvContentPartPr/>
                <p14:nvPr/>
              </p14:nvContentPartPr>
              <p14:xfrm>
                <a:off x="9979093" y="2255627"/>
                <a:ext cx="147600" cy="61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E9DBB4F-5054-4467-9811-38DAA725DD1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74773" y="2251307"/>
                  <a:ext cx="156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14:cNvPr>
                <p14:cNvContentPartPr/>
                <p14:nvPr/>
              </p14:nvContentPartPr>
              <p14:xfrm>
                <a:off x="9975133" y="2366147"/>
                <a:ext cx="105480" cy="11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A68617-50E9-4C53-BA01-F97949DBD4A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970813" y="2361827"/>
                  <a:ext cx="11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14:cNvPr>
                <p14:cNvContentPartPr/>
                <p14:nvPr/>
              </p14:nvContentPartPr>
              <p14:xfrm>
                <a:off x="10108693" y="2309987"/>
                <a:ext cx="363240" cy="69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C3E41D7-B7F5-4092-B6C7-A97E6FF195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04373" y="2305667"/>
                  <a:ext cx="37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14:cNvPr>
                <p14:cNvContentPartPr/>
                <p14:nvPr/>
              </p14:nvContentPartPr>
              <p14:xfrm>
                <a:off x="10460413" y="2315027"/>
                <a:ext cx="199800" cy="69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3A0846A-1A49-4DCD-AA4A-E28D6BA1559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56093" y="2310707"/>
                  <a:ext cx="208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14:cNvPr>
                <p14:cNvContentPartPr/>
                <p14:nvPr/>
              </p14:nvContentPartPr>
              <p14:xfrm>
                <a:off x="10651213" y="2213507"/>
                <a:ext cx="270000" cy="245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4433C4B-1013-4317-803F-8612FD9751B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46893" y="2209187"/>
                  <a:ext cx="278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14:cNvPr>
                <p14:cNvContentPartPr/>
                <p14:nvPr/>
              </p14:nvContentPartPr>
              <p14:xfrm>
                <a:off x="10990693" y="2261747"/>
                <a:ext cx="50760" cy="84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F3B6F8C-BF67-4516-AECD-6BDF6F229B4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986373" y="2257427"/>
                  <a:ext cx="5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14:cNvPr>
                <p14:cNvContentPartPr/>
                <p14:nvPr/>
              </p14:nvContentPartPr>
              <p14:xfrm>
                <a:off x="11077093" y="2249507"/>
                <a:ext cx="456120" cy="78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D1ADDD8-32C5-4722-B104-71D5BBEB946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72773" y="2245187"/>
                  <a:ext cx="46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14:cNvPr>
                <p14:cNvContentPartPr/>
                <p14:nvPr/>
              </p14:nvContentPartPr>
              <p14:xfrm>
                <a:off x="11458693" y="2149787"/>
                <a:ext cx="154800" cy="174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2F708B1-3500-45C7-9482-FF4094A95EA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454373" y="2145467"/>
                  <a:ext cx="16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14:cNvPr>
                <p14:cNvContentPartPr/>
                <p14:nvPr/>
              </p14:nvContentPartPr>
              <p14:xfrm>
                <a:off x="9900613" y="2563067"/>
                <a:ext cx="34920" cy="129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CBDD438-EAE4-4219-B195-A32C20A2901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96293" y="2558747"/>
                  <a:ext cx="4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14:cNvPr>
                <p14:cNvContentPartPr/>
                <p14:nvPr/>
              </p14:nvContentPartPr>
              <p14:xfrm>
                <a:off x="9893773" y="2545787"/>
                <a:ext cx="153000" cy="151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B015225-46C9-4209-817B-86DCFDBA4E7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889453" y="2541467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14:cNvPr>
                <p14:cNvContentPartPr/>
                <p14:nvPr/>
              </p14:nvContentPartPr>
              <p14:xfrm>
                <a:off x="9886933" y="2609147"/>
                <a:ext cx="146160" cy="89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D5F03B-6254-47D2-8B87-77524573CC5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82613" y="2604827"/>
                  <a:ext cx="15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14:cNvPr>
                <p14:cNvContentPartPr/>
                <p14:nvPr/>
              </p14:nvContentPartPr>
              <p14:xfrm>
                <a:off x="10069453" y="2527787"/>
                <a:ext cx="97920" cy="168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993FD5D-6C73-4BA2-82DF-54CB696DF93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065133" y="2523467"/>
                  <a:ext cx="10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14:cNvPr>
                <p14:cNvContentPartPr/>
                <p14:nvPr/>
              </p14:nvContentPartPr>
              <p14:xfrm>
                <a:off x="10209853" y="2552627"/>
                <a:ext cx="123840" cy="119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D63FA5C-9C55-49A8-A926-75D9B66A5F7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05533" y="2548307"/>
                  <a:ext cx="132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14:cNvPr>
                <p14:cNvContentPartPr/>
                <p14:nvPr/>
              </p14:nvContentPartPr>
              <p14:xfrm>
                <a:off x="10371853" y="2550827"/>
                <a:ext cx="31680" cy="140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7A5AADF-E749-405F-BC47-E8A811238CB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367533" y="2546507"/>
                  <a:ext cx="4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14:cNvPr>
                <p14:cNvContentPartPr/>
                <p14:nvPr/>
              </p14:nvContentPartPr>
              <p14:xfrm>
                <a:off x="10439533" y="2493227"/>
                <a:ext cx="86760" cy="234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907CC94-A410-4E18-A37D-704F8223084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435213" y="2488907"/>
                  <a:ext cx="9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14:cNvPr>
                <p14:cNvContentPartPr/>
                <p14:nvPr/>
              </p14:nvContentPartPr>
              <p14:xfrm>
                <a:off x="10626373" y="2596187"/>
                <a:ext cx="191160" cy="5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A7F62EB-44BC-4182-BBC7-56ABFC37326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22053" y="2591867"/>
                  <a:ext cx="199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14:cNvPr>
                <p14:cNvContentPartPr/>
                <p14:nvPr/>
              </p14:nvContentPartPr>
              <p14:xfrm>
                <a:off x="10667053" y="2622107"/>
                <a:ext cx="172080" cy="13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9D966E-062B-4598-8393-BE8A6D0C7D5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662733" y="2617787"/>
                  <a:ext cx="180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14:cNvPr>
                <p14:cNvContentPartPr/>
                <p14:nvPr/>
              </p14:nvContentPartPr>
              <p14:xfrm>
                <a:off x="10786573" y="2558027"/>
                <a:ext cx="350280" cy="225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84DC4E-92E4-4F14-90DA-1F1C6BC807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782253" y="2553707"/>
                  <a:ext cx="35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14:cNvPr>
                <p14:cNvContentPartPr/>
                <p14:nvPr/>
              </p14:nvContentPartPr>
              <p14:xfrm>
                <a:off x="11286613" y="2434187"/>
                <a:ext cx="222840" cy="250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FC98A2-5109-47CC-B706-B5E35D2F600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282293" y="2429867"/>
                  <a:ext cx="231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14:cNvPr>
                <p14:cNvContentPartPr/>
                <p14:nvPr/>
              </p14:nvContentPartPr>
              <p14:xfrm>
                <a:off x="11400373" y="2464067"/>
                <a:ext cx="70920" cy="2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7C5115D-EFCD-4C64-89CE-6C886D99D7A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96053" y="2459747"/>
                  <a:ext cx="79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14:cNvPr>
                <p14:cNvContentPartPr/>
                <p14:nvPr/>
              </p14:nvContentPartPr>
              <p14:xfrm>
                <a:off x="11594053" y="2506907"/>
                <a:ext cx="141840" cy="91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BA89F76-5C31-4B49-9FC7-52D85BFFC91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589733" y="2502587"/>
                  <a:ext cx="150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14:cNvPr>
                <p14:cNvContentPartPr/>
                <p14:nvPr/>
              </p14:nvContentPartPr>
              <p14:xfrm>
                <a:off x="11747053" y="2401067"/>
                <a:ext cx="47880" cy="183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B54A338-96B2-4FB4-B570-BA4BCC4A6BC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742733" y="2396747"/>
                  <a:ext cx="56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14:cNvPr>
                <p14:cNvContentPartPr/>
                <p14:nvPr/>
              </p14:nvContentPartPr>
              <p14:xfrm>
                <a:off x="11828773" y="2393507"/>
                <a:ext cx="37080" cy="172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8D2070C-F871-4E05-8176-C22864485B1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824453" y="2389187"/>
                  <a:ext cx="4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14:cNvPr>
                <p14:cNvContentPartPr/>
                <p14:nvPr/>
              </p14:nvContentPartPr>
              <p14:xfrm>
                <a:off x="11867293" y="2452907"/>
                <a:ext cx="110880" cy="115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271E1B1-9838-4706-A134-CC8C77C462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62973" y="2448587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14:cNvPr>
                <p14:cNvContentPartPr/>
                <p14:nvPr/>
              </p14:nvContentPartPr>
              <p14:xfrm>
                <a:off x="11493973" y="2730827"/>
                <a:ext cx="166680" cy="1818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98A06F9-F2B1-48AA-B455-C25AABB7892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489653" y="2726507"/>
                  <a:ext cx="17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14:cNvPr>
                <p14:cNvContentPartPr/>
                <p14:nvPr/>
              </p14:nvContentPartPr>
              <p14:xfrm>
                <a:off x="11507653" y="2730467"/>
                <a:ext cx="163800" cy="162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D0FFF14-95D8-4936-9AAD-0E8775D5E7D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503333" y="2726147"/>
                  <a:ext cx="172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14:cNvPr>
                <p14:cNvContentPartPr/>
                <p14:nvPr/>
              </p14:nvContentPartPr>
              <p14:xfrm>
                <a:off x="11726893" y="2756387"/>
                <a:ext cx="14760" cy="164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78C78E6-103D-4F0C-9F3F-32170A37E3A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722573" y="2752067"/>
                  <a:ext cx="2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14:cNvPr>
                <p14:cNvContentPartPr/>
                <p14:nvPr/>
              </p14:nvContentPartPr>
              <p14:xfrm>
                <a:off x="4522213" y="2190827"/>
                <a:ext cx="192600" cy="15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B838BA5-2297-4AAA-B3AD-0B3094E867D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17893" y="2186507"/>
                  <a:ext cx="201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14:cNvPr>
                <p14:cNvContentPartPr/>
                <p14:nvPr/>
              </p14:nvContentPartPr>
              <p14:xfrm>
                <a:off x="4534453" y="2240867"/>
                <a:ext cx="212040" cy="6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0117F40-D08A-4815-A348-87C7A47835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30133" y="2236547"/>
                  <a:ext cx="22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14:cNvPr>
                <p14:cNvContentPartPr/>
                <p14:nvPr/>
              </p14:nvContentPartPr>
              <p14:xfrm>
                <a:off x="4826413" y="2162747"/>
                <a:ext cx="109080" cy="112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A0B56-6A44-4FFF-BE0A-FC128C96024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822093" y="2158427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14:cNvPr>
                <p14:cNvContentPartPr/>
                <p14:nvPr/>
              </p14:nvContentPartPr>
              <p14:xfrm>
                <a:off x="4949173" y="2260667"/>
                <a:ext cx="52560" cy="58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27BEE9C-C776-4E3C-B6DE-C8F0262CF4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44853" y="2256347"/>
                  <a:ext cx="61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14:cNvPr>
                <p14:cNvContentPartPr/>
                <p14:nvPr/>
              </p14:nvContentPartPr>
              <p14:xfrm>
                <a:off x="5053573" y="2157347"/>
                <a:ext cx="248760" cy="231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172F0E9-5E82-4C23-A166-57B5EF19386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049253" y="2153027"/>
                  <a:ext cx="257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14:cNvPr>
                <p14:cNvContentPartPr/>
                <p14:nvPr/>
              </p14:nvContentPartPr>
              <p14:xfrm>
                <a:off x="5527693" y="2119907"/>
                <a:ext cx="10440" cy="113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E36673-8EC0-4F34-94A1-0F072EC9DEE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3373" y="2115587"/>
                  <a:ext cx="1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14:cNvPr>
                <p14:cNvContentPartPr/>
                <p14:nvPr/>
              </p14:nvContentPartPr>
              <p14:xfrm>
                <a:off x="5467573" y="2171387"/>
                <a:ext cx="137520" cy="14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81654A6-492D-4596-A2A5-A680C986E38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63253" y="2167067"/>
                  <a:ext cx="146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14:cNvPr>
                <p14:cNvContentPartPr/>
                <p14:nvPr/>
              </p14:nvContentPartPr>
              <p14:xfrm>
                <a:off x="5751253" y="2120267"/>
                <a:ext cx="87840" cy="1116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A02A37E-A4A8-4D7F-A0FA-37CBAD2CC9A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46573" y="2115947"/>
                  <a:ext cx="96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14:cNvPr>
                <p14:cNvContentPartPr/>
                <p14:nvPr/>
              </p14:nvContentPartPr>
              <p14:xfrm>
                <a:off x="5862133" y="2186507"/>
                <a:ext cx="95040" cy="1180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90D60BC-BD06-4528-A8E5-14B0DF1F8E2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57813" y="2182187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14:cNvPr>
                <p14:cNvContentPartPr/>
                <p14:nvPr/>
              </p14:nvContentPartPr>
              <p14:xfrm>
                <a:off x="5975533" y="2119907"/>
                <a:ext cx="251280" cy="263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775127D-FD52-471B-9C49-2706E1C4A52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971213" y="2115587"/>
                  <a:ext cx="259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14:cNvPr>
                <p14:cNvContentPartPr/>
                <p14:nvPr/>
              </p14:nvContentPartPr>
              <p14:xfrm>
                <a:off x="6407173" y="2089307"/>
                <a:ext cx="11880" cy="128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A5EA9A1-D4B4-4E14-9405-3271F991348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402853" y="2084987"/>
                  <a:ext cx="2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14:cNvPr>
                <p14:cNvContentPartPr/>
                <p14:nvPr/>
              </p14:nvContentPartPr>
              <p14:xfrm>
                <a:off x="6349573" y="2146547"/>
                <a:ext cx="108360" cy="82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94B116E-3606-4EC9-9DC9-6E4796F4FB9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45253" y="2142227"/>
                  <a:ext cx="117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14:cNvPr>
                <p14:cNvContentPartPr/>
                <p14:nvPr/>
              </p14:nvContentPartPr>
              <p14:xfrm>
                <a:off x="6625693" y="2205947"/>
                <a:ext cx="62640" cy="57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2979A58-EFCA-4CB3-AAE3-73DE481199E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21373" y="2201627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14:cNvPr>
                <p14:cNvContentPartPr/>
                <p14:nvPr/>
              </p14:nvContentPartPr>
              <p14:xfrm>
                <a:off x="6783733" y="2185787"/>
                <a:ext cx="138600" cy="17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776BB12-3DAF-46D5-AE30-BC204083446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779413" y="2181467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14:cNvPr>
                <p14:cNvContentPartPr/>
                <p14:nvPr/>
              </p14:nvContentPartPr>
              <p14:xfrm>
                <a:off x="7043293" y="2060507"/>
                <a:ext cx="10440" cy="119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BEB40B4-003B-4980-B21C-9EF82C1A2CE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38973" y="2056187"/>
                  <a:ext cx="1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14:cNvPr>
                <p14:cNvContentPartPr/>
                <p14:nvPr/>
              </p14:nvContentPartPr>
              <p14:xfrm>
                <a:off x="6993253" y="2115587"/>
                <a:ext cx="126720" cy="115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49319FB-4297-4C88-A006-DCEA41B929B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88933" y="2111267"/>
                  <a:ext cx="135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14:cNvPr>
                <p14:cNvContentPartPr/>
                <p14:nvPr/>
              </p14:nvContentPartPr>
              <p14:xfrm>
                <a:off x="7217893" y="2057987"/>
                <a:ext cx="92520" cy="1051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3C40952-1D29-4E1E-AE40-E9B0450B38D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13573" y="2053667"/>
                  <a:ext cx="101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14:cNvPr>
                <p14:cNvContentPartPr/>
                <p14:nvPr/>
              </p14:nvContentPartPr>
              <p14:xfrm>
                <a:off x="7339213" y="2122427"/>
                <a:ext cx="74160" cy="824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CAED3BD-823A-478C-94F4-99B549FA070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34893" y="211810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14:cNvPr>
                <p14:cNvContentPartPr/>
                <p14:nvPr/>
              </p14:nvContentPartPr>
              <p14:xfrm>
                <a:off x="7422013" y="2044307"/>
                <a:ext cx="313200" cy="2876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DF0BF56-CB00-4C8F-8DF7-D9A765F8ADB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17693" y="2039987"/>
                  <a:ext cx="321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14:cNvPr>
                <p14:cNvContentPartPr/>
                <p14:nvPr/>
              </p14:nvContentPartPr>
              <p14:xfrm>
                <a:off x="4531933" y="2667467"/>
                <a:ext cx="185760" cy="216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30C40F6-599F-4E6C-9416-1F4DED98E76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527613" y="2663147"/>
                  <a:ext cx="194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14:cNvPr>
                <p14:cNvContentPartPr/>
                <p14:nvPr/>
              </p14:nvContentPartPr>
              <p14:xfrm>
                <a:off x="4491973" y="2719307"/>
                <a:ext cx="206640" cy="11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8B42C4E-8368-4308-AB77-F51FBCDE146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487653" y="2714987"/>
                  <a:ext cx="21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14:cNvPr>
                <p14:cNvContentPartPr/>
                <p14:nvPr/>
              </p14:nvContentPartPr>
              <p14:xfrm>
                <a:off x="4905253" y="2653787"/>
                <a:ext cx="137880" cy="111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E0502ED-4A25-4F3A-8346-68A901C7950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900933" y="2649467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14:cNvPr>
                <p14:cNvContentPartPr/>
                <p14:nvPr/>
              </p14:nvContentPartPr>
              <p14:xfrm>
                <a:off x="5090293" y="2714267"/>
                <a:ext cx="96120" cy="87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DC65BB9-8C5D-4C48-BAE0-5E870D27E02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085973" y="2709947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14:cNvPr>
                <p14:cNvContentPartPr/>
                <p14:nvPr/>
              </p14:nvContentPartPr>
              <p14:xfrm>
                <a:off x="5282893" y="2652347"/>
                <a:ext cx="6480" cy="124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6DD02F-F39D-4346-B791-7EEA1E2BA1B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78573" y="2648027"/>
                  <a:ext cx="1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14:cNvPr>
                <p14:cNvContentPartPr/>
                <p14:nvPr/>
              </p14:nvContentPartPr>
              <p14:xfrm>
                <a:off x="5231413" y="2690867"/>
                <a:ext cx="122400" cy="12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9BBB2BE-3911-4563-AFBA-59A4DDA83F8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27093" y="2686547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14:cNvPr>
                <p14:cNvContentPartPr/>
                <p14:nvPr/>
              </p14:nvContentPartPr>
              <p14:xfrm>
                <a:off x="5412133" y="2640827"/>
                <a:ext cx="167760" cy="1234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30A8D2F-9A6B-42D7-9C1A-44B8988E711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07813" y="2636507"/>
                  <a:ext cx="176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14:cNvPr>
                <p14:cNvContentPartPr/>
                <p14:nvPr/>
              </p14:nvContentPartPr>
              <p14:xfrm>
                <a:off x="5615893" y="2719307"/>
                <a:ext cx="109440" cy="99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7DF9183-EB1C-43A4-90D5-EEBA91D472D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611573" y="2714987"/>
                  <a:ext cx="118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14:cNvPr>
                <p14:cNvContentPartPr/>
                <p14:nvPr/>
              </p14:nvContentPartPr>
              <p14:xfrm>
                <a:off x="5896333" y="2639027"/>
                <a:ext cx="2520" cy="972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FD4CD46-8515-4E8D-A67B-9AA7C96C279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92013" y="2634707"/>
                  <a:ext cx="1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14:cNvPr>
                <p14:cNvContentPartPr/>
                <p14:nvPr/>
              </p14:nvContentPartPr>
              <p14:xfrm>
                <a:off x="5845933" y="2677187"/>
                <a:ext cx="353880" cy="295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F655A24-DB0A-45B5-BA1A-F12AB74EE8B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841613" y="2672867"/>
                  <a:ext cx="36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14:cNvPr>
                <p14:cNvContentPartPr/>
                <p14:nvPr/>
              </p14:nvContentPartPr>
              <p14:xfrm>
                <a:off x="6293053" y="2688347"/>
                <a:ext cx="78480" cy="14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3A4D942-8856-4779-9937-2305756BB8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88733" y="2684027"/>
                  <a:ext cx="87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14:cNvPr>
                <p14:cNvContentPartPr/>
                <p14:nvPr/>
              </p14:nvContentPartPr>
              <p14:xfrm>
                <a:off x="6459373" y="2578547"/>
                <a:ext cx="23400" cy="1360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40CA61-40EF-4F30-9579-F69B3673AAB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455053" y="2574227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14:cNvPr>
                <p14:cNvContentPartPr/>
                <p14:nvPr/>
              </p14:nvContentPartPr>
              <p14:xfrm>
                <a:off x="6416533" y="2633627"/>
                <a:ext cx="107640" cy="27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BC24A57-6659-4BB2-80D2-2CE0F2C7DAC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412213" y="2629307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14:cNvPr>
                <p14:cNvContentPartPr/>
                <p14:nvPr/>
              </p14:nvContentPartPr>
              <p14:xfrm>
                <a:off x="6588253" y="2592587"/>
                <a:ext cx="114840" cy="1152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5AD6D38-0C2C-40E1-A311-881207DEBDF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583933" y="2588267"/>
                  <a:ext cx="123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14:cNvPr>
                <p14:cNvContentPartPr/>
                <p14:nvPr/>
              </p14:nvContentPartPr>
              <p14:xfrm>
                <a:off x="6726853" y="2658827"/>
                <a:ext cx="80280" cy="71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7D83192-503B-4BCA-B5A9-3A43A051184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722533" y="2654507"/>
                  <a:ext cx="88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14:cNvPr>
                <p14:cNvContentPartPr/>
                <p14:nvPr/>
              </p14:nvContentPartPr>
              <p14:xfrm>
                <a:off x="6808213" y="2469467"/>
                <a:ext cx="159120" cy="338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A7F1AED-C0FC-4B8E-A2E3-6FFD3A72F5B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803893" y="2465147"/>
                  <a:ext cx="167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14:cNvPr>
                <p14:cNvContentPartPr/>
                <p14:nvPr/>
              </p14:nvContentPartPr>
              <p14:xfrm>
                <a:off x="4805533" y="2500427"/>
                <a:ext cx="135360" cy="3909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9B5B4A-C302-4540-8EA3-37D4CD89098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801213" y="2496107"/>
                  <a:ext cx="144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14:cNvPr>
                <p14:cNvContentPartPr/>
                <p14:nvPr/>
              </p14:nvContentPartPr>
              <p14:xfrm>
                <a:off x="6891013" y="2561627"/>
                <a:ext cx="379080" cy="3506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D5354FB-2230-445E-90A1-7D1541183FF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886693" y="2557307"/>
                  <a:ext cx="387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14:cNvPr>
                <p14:cNvContentPartPr/>
                <p14:nvPr/>
              </p14:nvContentPartPr>
              <p14:xfrm>
                <a:off x="4858093" y="2892107"/>
                <a:ext cx="1258200" cy="372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FD97BAC-AD23-4F1C-B049-CA1B309CC20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853773" y="2887787"/>
                  <a:ext cx="1266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14:cNvPr>
                <p14:cNvContentPartPr/>
                <p14:nvPr/>
              </p14:nvContentPartPr>
              <p14:xfrm>
                <a:off x="6081373" y="2915867"/>
                <a:ext cx="755640" cy="320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27DCE3F-7235-4D3E-AB83-F355B90CF27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77053" y="2911547"/>
                  <a:ext cx="764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14:cNvPr>
                <p14:cNvContentPartPr/>
                <p14:nvPr/>
              </p14:nvContentPartPr>
              <p14:xfrm>
                <a:off x="4516813" y="3627227"/>
                <a:ext cx="219240" cy="82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91082F1-0DF5-4ECD-BC2B-41380CCFE29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512493" y="3622907"/>
                  <a:ext cx="22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14:cNvPr>
                <p14:cNvContentPartPr/>
                <p14:nvPr/>
              </p14:nvContentPartPr>
              <p14:xfrm>
                <a:off x="4545613" y="3660347"/>
                <a:ext cx="184320" cy="24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5C24AF8-5560-46DB-9644-09939F69546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41293" y="3656027"/>
                  <a:ext cx="192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14:cNvPr>
                <p14:cNvContentPartPr/>
                <p14:nvPr/>
              </p14:nvContentPartPr>
              <p14:xfrm>
                <a:off x="5718493" y="3223667"/>
                <a:ext cx="63720" cy="109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50BDF6A-E7DB-43FE-B3CA-E0290F531C2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14173" y="3219347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14:cNvPr>
                <p14:cNvContentPartPr/>
                <p14:nvPr/>
              </p14:nvContentPartPr>
              <p14:xfrm>
                <a:off x="5634613" y="3426707"/>
                <a:ext cx="231840" cy="118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0D7B2E9-B994-46A5-BAE5-1AE37A98B79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630293" y="3422387"/>
                  <a:ext cx="240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14:cNvPr>
                <p14:cNvContentPartPr/>
                <p14:nvPr/>
              </p14:nvContentPartPr>
              <p14:xfrm>
                <a:off x="5635333" y="3449387"/>
                <a:ext cx="235440" cy="1350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AEFE910-4606-428F-8178-D9A89A5226D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31013" y="3445067"/>
                  <a:ext cx="244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14:cNvPr>
                <p14:cNvContentPartPr/>
                <p14:nvPr/>
              </p14:nvContentPartPr>
              <p14:xfrm>
                <a:off x="5615533" y="3657107"/>
                <a:ext cx="13320" cy="1234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D4B020E-419C-4844-A653-687872C4E64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611213" y="3652787"/>
                  <a:ext cx="2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14:cNvPr>
                <p14:cNvContentPartPr/>
                <p14:nvPr/>
              </p14:nvContentPartPr>
              <p14:xfrm>
                <a:off x="5613373" y="3626147"/>
                <a:ext cx="37800" cy="295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BAB0DE-4CF4-47C5-AA51-76C7F20D3E0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609053" y="3621827"/>
                  <a:ext cx="4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14:cNvPr>
                <p14:cNvContentPartPr/>
                <p14:nvPr/>
              </p14:nvContentPartPr>
              <p14:xfrm>
                <a:off x="5705533" y="3667907"/>
                <a:ext cx="87840" cy="55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4DB39C3-C5E4-421A-8884-C10919E5FCB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701213" y="3663587"/>
                  <a:ext cx="96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14:cNvPr>
                <p14:cNvContentPartPr/>
                <p14:nvPr/>
              </p14:nvContentPartPr>
              <p14:xfrm>
                <a:off x="5829733" y="3664667"/>
                <a:ext cx="64800" cy="907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74DED3B-6F86-4678-88B7-D5B9AB1B758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825413" y="3660347"/>
                  <a:ext cx="73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14:cNvPr>
                <p14:cNvContentPartPr/>
                <p14:nvPr/>
              </p14:nvContentPartPr>
              <p14:xfrm>
                <a:off x="5949973" y="3467747"/>
                <a:ext cx="131400" cy="1389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5A091B3-8971-43E4-ABC6-BC487D49EB8D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945653" y="3463427"/>
                  <a:ext cx="140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14:cNvPr>
                <p14:cNvContentPartPr/>
                <p14:nvPr/>
              </p14:nvContentPartPr>
              <p14:xfrm>
                <a:off x="6126373" y="3557747"/>
                <a:ext cx="9360" cy="540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D56E867-B88C-4B5D-A76F-78295DB79C8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122053" y="3553427"/>
                  <a:ext cx="18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14:cNvPr>
                <p14:cNvContentPartPr/>
                <p14:nvPr/>
              </p14:nvContentPartPr>
              <p14:xfrm>
                <a:off x="6132493" y="3477107"/>
                <a:ext cx="1080" cy="183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18A88E3-8058-4588-BB2E-F8882BE660D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128173" y="3472787"/>
                  <a:ext cx="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14:cNvPr>
                <p14:cNvContentPartPr/>
                <p14:nvPr/>
              </p14:nvContentPartPr>
              <p14:xfrm>
                <a:off x="6150493" y="3269027"/>
                <a:ext cx="128160" cy="452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7290245-72A5-49A4-9F0F-A20E4920450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46173" y="3264707"/>
                  <a:ext cx="1368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14:cNvPr>
                <p14:cNvContentPartPr/>
                <p14:nvPr/>
              </p14:nvContentPartPr>
              <p14:xfrm>
                <a:off x="5390533" y="3282347"/>
                <a:ext cx="128880" cy="4748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7DD8C4A-0678-4A87-9365-FB9CDA114C0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386213" y="3278027"/>
                  <a:ext cx="1375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14:cNvPr>
                <p14:cNvContentPartPr/>
                <p14:nvPr/>
              </p14:nvContentPartPr>
              <p14:xfrm>
                <a:off x="7080733" y="2789147"/>
                <a:ext cx="64800" cy="418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473305-4612-4232-8732-11D3F597BCE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076413" y="2784827"/>
                  <a:ext cx="73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14:cNvPr>
                <p14:cNvContentPartPr/>
                <p14:nvPr/>
              </p14:nvContentPartPr>
              <p14:xfrm>
                <a:off x="7021333" y="3100547"/>
                <a:ext cx="137880" cy="1666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F813779-E707-41C0-8C3F-A3187890BAB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017013" y="3096227"/>
                  <a:ext cx="14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14:cNvPr>
                <p14:cNvContentPartPr/>
                <p14:nvPr/>
              </p14:nvContentPartPr>
              <p14:xfrm>
                <a:off x="6599773" y="3431387"/>
                <a:ext cx="30960" cy="38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2C33193-5723-454F-B1E4-F8EC5448844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95453" y="3427067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14:cNvPr>
                <p14:cNvContentPartPr/>
                <p14:nvPr/>
              </p14:nvContentPartPr>
              <p14:xfrm>
                <a:off x="6780493" y="3437147"/>
                <a:ext cx="321120" cy="251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47323A2-A058-4A43-8BEA-940EA73C7E3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776173" y="3432827"/>
                  <a:ext cx="329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14:cNvPr>
                <p14:cNvContentPartPr/>
                <p14:nvPr/>
              </p14:nvContentPartPr>
              <p14:xfrm>
                <a:off x="3598453" y="386507"/>
                <a:ext cx="1613520" cy="2904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CD680FB-6FCC-4186-8E7D-1F5E69376F7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594133" y="382187"/>
                  <a:ext cx="1622160" cy="29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14:cNvPr>
                <p14:cNvContentPartPr/>
                <p14:nvPr/>
              </p14:nvContentPartPr>
              <p14:xfrm>
                <a:off x="3496213" y="285707"/>
                <a:ext cx="286920" cy="231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DCF45B-49C3-40FD-9C9B-80F34051BF8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491893" y="281387"/>
                  <a:ext cx="295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14:cNvPr>
                <p14:cNvContentPartPr/>
                <p14:nvPr/>
              </p14:nvContentPartPr>
              <p14:xfrm>
                <a:off x="747613" y="1037027"/>
                <a:ext cx="1536120" cy="2149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D6CDC71-CB2A-40EE-A31B-19491ED21A1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43293" y="1032707"/>
                  <a:ext cx="1544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14:cNvPr>
                <p14:cNvContentPartPr/>
                <p14:nvPr/>
              </p14:nvContentPartPr>
              <p14:xfrm>
                <a:off x="2271133" y="1134587"/>
                <a:ext cx="1469520" cy="118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E40C66A-0C17-4E32-BFEA-708EEC10F1C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266813" y="1130267"/>
                  <a:ext cx="147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14:cNvPr>
                <p14:cNvContentPartPr/>
                <p14:nvPr/>
              </p14:nvContentPartPr>
              <p14:xfrm>
                <a:off x="2483533" y="1055387"/>
                <a:ext cx="59040" cy="90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DB6DA69-ECD1-4680-8D02-D717C1CD0F5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479213" y="1051067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14:cNvPr>
                <p14:cNvContentPartPr/>
                <p14:nvPr/>
              </p14:nvContentPartPr>
              <p14:xfrm>
                <a:off x="2484973" y="958187"/>
                <a:ext cx="133200" cy="133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3EBC95C-882F-4B99-83F1-2C3B1937766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480653" y="953867"/>
                  <a:ext cx="141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14:cNvPr>
                <p14:cNvContentPartPr/>
                <p14:nvPr/>
              </p14:nvContentPartPr>
              <p14:xfrm>
                <a:off x="6778693" y="3961307"/>
                <a:ext cx="883440" cy="528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10B7EA9-18CC-4855-AEE8-A1029A43804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774373" y="3956987"/>
                  <a:ext cx="892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14:cNvPr>
                <p14:cNvContentPartPr/>
                <p14:nvPr/>
              </p14:nvContentPartPr>
              <p14:xfrm>
                <a:off x="3192733" y="938387"/>
                <a:ext cx="3971880" cy="42364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E7830AE-BCB8-4731-9A59-C95EEED5AD5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188413" y="934067"/>
                  <a:ext cx="3980520" cy="42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14:cNvPr>
                <p14:cNvContentPartPr/>
                <p14:nvPr/>
              </p14:nvContentPartPr>
              <p14:xfrm>
                <a:off x="4039453" y="888347"/>
                <a:ext cx="223200" cy="165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AABA437-B225-4A17-80BB-260FF3D6B97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035133" y="884027"/>
                  <a:ext cx="231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14:cNvPr>
                <p14:cNvContentPartPr/>
                <p14:nvPr/>
              </p14:nvContentPartPr>
              <p14:xfrm>
                <a:off x="5963293" y="268787"/>
                <a:ext cx="3293640" cy="651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EB04C10-7BF8-400A-886C-59D45499899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958973" y="264467"/>
                  <a:ext cx="330228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64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AB9EC-44FE-4625-820B-6A77AB3D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9" y="1"/>
            <a:ext cx="6120872" cy="624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14:cNvPr>
              <p14:cNvContentPartPr/>
              <p14:nvPr/>
            </p14:nvContentPartPr>
            <p14:xfrm>
              <a:off x="6164893" y="153600"/>
              <a:ext cx="85680" cy="111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BE23168-0271-46E1-87BA-618A4425CB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0573" y="149280"/>
                <a:ext cx="943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31714D7-F7BA-466A-9B7D-FC2847C3BAD5}"/>
              </a:ext>
            </a:extLst>
          </p:cNvPr>
          <p:cNvGrpSpPr/>
          <p:nvPr/>
        </p:nvGrpSpPr>
        <p:grpSpPr>
          <a:xfrm>
            <a:off x="287893" y="4560"/>
            <a:ext cx="406800" cy="459720"/>
            <a:chOff x="287893" y="4560"/>
            <a:chExt cx="40680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14:cNvPr>
                <p14:cNvContentPartPr/>
                <p14:nvPr/>
              </p14:nvContentPartPr>
              <p14:xfrm>
                <a:off x="515053" y="218400"/>
                <a:ext cx="179640" cy="150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E9FAD5-910B-4019-9A95-682472C9CF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733" y="214080"/>
                  <a:ext cx="188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14:cNvPr>
                <p14:cNvContentPartPr/>
                <p14:nvPr/>
              </p14:nvContentPartPr>
              <p14:xfrm>
                <a:off x="566533" y="55320"/>
                <a:ext cx="111960" cy="252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2C3A610-9BE3-4BA0-81A1-D2F1574E7A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2213" y="51000"/>
                  <a:ext cx="120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14:cNvPr>
                <p14:cNvContentPartPr/>
                <p14:nvPr/>
              </p14:nvContentPartPr>
              <p14:xfrm>
                <a:off x="383293" y="37320"/>
                <a:ext cx="73800" cy="108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F50BCFA-8B92-42EA-A478-F4870704AB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8973" y="33000"/>
                  <a:ext cx="8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14:cNvPr>
                <p14:cNvContentPartPr/>
                <p14:nvPr/>
              </p14:nvContentPartPr>
              <p14:xfrm>
                <a:off x="421813" y="96000"/>
                <a:ext cx="55440" cy="70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5EA12A-7393-49BC-A0BC-8B2CA4F732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493" y="91680"/>
                  <a:ext cx="6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14:cNvPr>
                <p14:cNvContentPartPr/>
                <p14:nvPr/>
              </p14:nvContentPartPr>
              <p14:xfrm>
                <a:off x="371773" y="192120"/>
                <a:ext cx="109800" cy="6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A5AFE3D-65F7-4863-A078-58DF39813A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453" y="187800"/>
                  <a:ext cx="11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14:cNvPr>
                <p14:cNvContentPartPr/>
                <p14:nvPr/>
              </p14:nvContentPartPr>
              <p14:xfrm>
                <a:off x="430093" y="273480"/>
                <a:ext cx="4320" cy="5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8DC43F-DC17-4A62-9726-EED159A1A3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5773" y="269160"/>
                  <a:ext cx="12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14:cNvPr>
                <p14:cNvContentPartPr/>
                <p14:nvPr/>
              </p14:nvContentPartPr>
              <p14:xfrm>
                <a:off x="356293" y="287160"/>
                <a:ext cx="78120" cy="8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1C0B23-AD67-41FD-A203-ED13287816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1973" y="282840"/>
                  <a:ext cx="86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14:cNvPr>
                <p14:cNvContentPartPr/>
                <p14:nvPr/>
              </p14:nvContentPartPr>
              <p14:xfrm>
                <a:off x="287893" y="4560"/>
                <a:ext cx="191880" cy="459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AA18B0E-AA0D-415E-B62E-78E5A544AD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573" y="240"/>
                  <a:ext cx="20052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01DC411-3868-4165-84AC-81606AA7C4E8}"/>
              </a:ext>
            </a:extLst>
          </p:cNvPr>
          <p:cNvGrpSpPr/>
          <p:nvPr/>
        </p:nvGrpSpPr>
        <p:grpSpPr>
          <a:xfrm>
            <a:off x="7084693" y="67920"/>
            <a:ext cx="1955160" cy="185400"/>
            <a:chOff x="7084693" y="67920"/>
            <a:chExt cx="195516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14:cNvPr>
                <p14:cNvContentPartPr/>
                <p14:nvPr/>
              </p14:nvContentPartPr>
              <p14:xfrm>
                <a:off x="7084693" y="103200"/>
                <a:ext cx="159120" cy="124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D6C42F-876C-4820-8B0A-54DFE154C8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80373" y="98880"/>
                  <a:ext cx="16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14:cNvPr>
                <p14:cNvContentPartPr/>
                <p14:nvPr/>
              </p14:nvContentPartPr>
              <p14:xfrm>
                <a:off x="7184773" y="147120"/>
                <a:ext cx="61560" cy="106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4F66FE-33FF-46A6-AD8E-FF9235E68A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80453" y="142800"/>
                  <a:ext cx="7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14:cNvPr>
                <p14:cNvContentPartPr/>
                <p14:nvPr/>
              </p14:nvContentPartPr>
              <p14:xfrm>
                <a:off x="7388173" y="161160"/>
                <a:ext cx="132480" cy="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5D9E400-93FD-4DF4-B357-9036242482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83853" y="156840"/>
                  <a:ext cx="141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14:cNvPr>
                <p14:cNvContentPartPr/>
                <p14:nvPr/>
              </p14:nvContentPartPr>
              <p14:xfrm>
                <a:off x="7409773" y="204000"/>
                <a:ext cx="100080" cy="11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420A02-A03B-4B8D-96BD-21D6496DB0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5453" y="199680"/>
                  <a:ext cx="10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14:cNvPr>
                <p14:cNvContentPartPr/>
                <p14:nvPr/>
              </p14:nvContentPartPr>
              <p14:xfrm>
                <a:off x="7306093" y="137040"/>
                <a:ext cx="11160" cy="94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D1E10A-A092-4575-B056-58277D7F0A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01773" y="132720"/>
                  <a:ext cx="1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14:cNvPr>
                <p14:cNvContentPartPr/>
                <p14:nvPr/>
              </p14:nvContentPartPr>
              <p14:xfrm>
                <a:off x="7648093" y="70800"/>
                <a:ext cx="98640" cy="153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FC54C6E-4E36-4DD9-8210-B1C7668C14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43773" y="66480"/>
                  <a:ext cx="107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14:cNvPr>
                <p14:cNvContentPartPr/>
                <p14:nvPr/>
              </p14:nvContentPartPr>
              <p14:xfrm>
                <a:off x="7631173" y="147840"/>
                <a:ext cx="105480" cy="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D6AAC2-1E47-4E60-BF23-7A297494D8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26853" y="143520"/>
                  <a:ext cx="11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14:cNvPr>
                <p14:cNvContentPartPr/>
                <p14:nvPr/>
              </p14:nvContentPartPr>
              <p14:xfrm>
                <a:off x="7810813" y="153960"/>
                <a:ext cx="96120" cy="61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577B6-24A7-4393-996C-5E76B31FB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06493" y="149640"/>
                  <a:ext cx="10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14:cNvPr>
                <p14:cNvContentPartPr/>
                <p14:nvPr/>
              </p14:nvContentPartPr>
              <p14:xfrm>
                <a:off x="7927453" y="95640"/>
                <a:ext cx="185400" cy="140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827D6F2-8D73-46C2-AD32-7461C12849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3133" y="91320"/>
                  <a:ext cx="19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14:cNvPr>
                <p14:cNvContentPartPr/>
                <p14:nvPr/>
              </p14:nvContentPartPr>
              <p14:xfrm>
                <a:off x="8164333" y="67920"/>
                <a:ext cx="24120" cy="129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C42A568-3DE9-4312-AEB9-61515C1144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0013" y="63600"/>
                  <a:ext cx="3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14:cNvPr>
                <p14:cNvContentPartPr/>
                <p14:nvPr/>
              </p14:nvContentPartPr>
              <p14:xfrm>
                <a:off x="8221933" y="72240"/>
                <a:ext cx="16560" cy="133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ED1D3D-F493-4B31-9DF0-28F76775EA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7613" y="67920"/>
                  <a:ext cx="2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14:cNvPr>
                <p14:cNvContentPartPr/>
                <p14:nvPr/>
              </p14:nvContentPartPr>
              <p14:xfrm>
                <a:off x="8273413" y="124080"/>
                <a:ext cx="64440" cy="67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86F447-23E3-4D2F-9B32-4A195963F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9093" y="119760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14:cNvPr>
                <p14:cNvContentPartPr/>
                <p14:nvPr/>
              </p14:nvContentPartPr>
              <p14:xfrm>
                <a:off x="8364493" y="130920"/>
                <a:ext cx="107640" cy="83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24BE500-D610-44F6-A555-40F43A3407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0173" y="126600"/>
                  <a:ext cx="11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14:cNvPr>
                <p14:cNvContentPartPr/>
                <p14:nvPr/>
              </p14:nvContentPartPr>
              <p14:xfrm>
                <a:off x="8478613" y="143520"/>
                <a:ext cx="185040" cy="63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A66AE86-2C89-4ED1-BC49-F65E8F7F14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74293" y="139200"/>
                  <a:ext cx="19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14:cNvPr>
                <p14:cNvContentPartPr/>
                <p14:nvPr/>
              </p14:nvContentPartPr>
              <p14:xfrm>
                <a:off x="8683453" y="97440"/>
                <a:ext cx="13320" cy="33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634683-EFAA-4290-B724-20CB057817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79133" y="93120"/>
                  <a:ext cx="2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14:cNvPr>
                <p14:cNvContentPartPr/>
                <p14:nvPr/>
              </p14:nvContentPartPr>
              <p14:xfrm>
                <a:off x="8701813" y="143880"/>
                <a:ext cx="70560" cy="70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15FCC4-EE01-40FE-A119-A85F55EDCC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97493" y="139560"/>
                  <a:ext cx="79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14:cNvPr>
                <p14:cNvContentPartPr/>
                <p14:nvPr/>
              </p14:nvContentPartPr>
              <p14:xfrm>
                <a:off x="8810173" y="80160"/>
                <a:ext cx="34200" cy="127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1B6DEE2-B9ED-4E23-A3B8-CAC7D86EFE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5853" y="75840"/>
                  <a:ext cx="42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14:cNvPr>
                <p14:cNvContentPartPr/>
                <p14:nvPr/>
              </p14:nvContentPartPr>
              <p14:xfrm>
                <a:off x="8771653" y="159720"/>
                <a:ext cx="86760" cy="66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B6C5CE-1611-4663-B1B3-F5CDDB348B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7333" y="155400"/>
                  <a:ext cx="95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14:cNvPr>
                <p14:cNvContentPartPr/>
                <p14:nvPr/>
              </p14:nvContentPartPr>
              <p14:xfrm>
                <a:off x="8873533" y="72960"/>
                <a:ext cx="21240" cy="129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A49F13-2921-4420-B6A3-697CDF928D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69213" y="68640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14:cNvPr>
                <p14:cNvContentPartPr/>
                <p14:nvPr/>
              </p14:nvContentPartPr>
              <p14:xfrm>
                <a:off x="8912053" y="121200"/>
                <a:ext cx="127800" cy="79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5F5A56-8827-47D4-9DD8-DA0194185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07733" y="116880"/>
                  <a:ext cx="1364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EE1119F-BFBE-4873-9045-46169887BD4B}"/>
              </a:ext>
            </a:extLst>
          </p:cNvPr>
          <p:cNvGrpSpPr/>
          <p:nvPr/>
        </p:nvGrpSpPr>
        <p:grpSpPr>
          <a:xfrm>
            <a:off x="9183493" y="52800"/>
            <a:ext cx="297360" cy="214920"/>
            <a:chOff x="9183493" y="52800"/>
            <a:chExt cx="2973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14:cNvPr>
                <p14:cNvContentPartPr/>
                <p14:nvPr/>
              </p14:nvContentPartPr>
              <p14:xfrm>
                <a:off x="9183493" y="73320"/>
                <a:ext cx="141480" cy="19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D48B59-54B3-4023-B23C-8E5FA0A5FF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9173" y="69000"/>
                  <a:ext cx="150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14:cNvPr>
                <p14:cNvContentPartPr/>
                <p14:nvPr/>
              </p14:nvContentPartPr>
              <p14:xfrm>
                <a:off x="9314533" y="137040"/>
                <a:ext cx="166320" cy="67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276C48-E3FE-4EA6-AC33-636929FD80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0213" y="132720"/>
                  <a:ext cx="17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14:cNvPr>
                <p14:cNvContentPartPr/>
                <p14:nvPr/>
              </p14:nvContentPartPr>
              <p14:xfrm>
                <a:off x="9401293" y="52800"/>
                <a:ext cx="40320" cy="1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9CDFDC8-66F6-4D15-96F9-EC2508483F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96973" y="48480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4B36340-C575-4ABB-91A3-D18ABB53FA75}"/>
              </a:ext>
            </a:extLst>
          </p:cNvPr>
          <p:cNvGrpSpPr/>
          <p:nvPr/>
        </p:nvGrpSpPr>
        <p:grpSpPr>
          <a:xfrm>
            <a:off x="9633853" y="109680"/>
            <a:ext cx="305640" cy="104400"/>
            <a:chOff x="9633853" y="109680"/>
            <a:chExt cx="30564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14:cNvPr>
                <p14:cNvContentPartPr/>
                <p14:nvPr/>
              </p14:nvContentPartPr>
              <p14:xfrm>
                <a:off x="9633853" y="109680"/>
                <a:ext cx="110880" cy="91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E0EB68-ED79-4B88-BB40-017C96831F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9533" y="105360"/>
                  <a:ext cx="11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14:cNvPr>
                <p14:cNvContentPartPr/>
                <p14:nvPr/>
              </p14:nvContentPartPr>
              <p14:xfrm>
                <a:off x="9770293" y="140640"/>
                <a:ext cx="68760" cy="65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9B07DB-ADA6-4B99-95A9-A77C428991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65973" y="136320"/>
                  <a:ext cx="77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14:cNvPr>
                <p14:cNvContentPartPr/>
                <p14:nvPr/>
              </p14:nvContentPartPr>
              <p14:xfrm>
                <a:off x="9863893" y="140280"/>
                <a:ext cx="75600" cy="73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EBF12E9-8B67-4DAA-B27A-8501C71E44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9573" y="135960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3F65468-F123-4706-8EF0-E28FD39E2946}"/>
              </a:ext>
            </a:extLst>
          </p:cNvPr>
          <p:cNvGrpSpPr/>
          <p:nvPr/>
        </p:nvGrpSpPr>
        <p:grpSpPr>
          <a:xfrm>
            <a:off x="10119493" y="54240"/>
            <a:ext cx="1989720" cy="271440"/>
            <a:chOff x="10119493" y="54240"/>
            <a:chExt cx="19897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14:cNvPr>
                <p14:cNvContentPartPr/>
                <p14:nvPr/>
              </p14:nvContentPartPr>
              <p14:xfrm>
                <a:off x="10131733" y="98880"/>
                <a:ext cx="20880" cy="99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CF6855-36B1-41CD-90B8-8691024DE3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27413" y="94560"/>
                  <a:ext cx="29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14:cNvPr>
                <p14:cNvContentPartPr/>
                <p14:nvPr/>
              </p14:nvContentPartPr>
              <p14:xfrm>
                <a:off x="10145413" y="92400"/>
                <a:ext cx="94680" cy="2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81387E-05EA-4233-B13C-AE4B4AE232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41093" y="88080"/>
                  <a:ext cx="103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14:cNvPr>
                <p14:cNvContentPartPr/>
                <p14:nvPr/>
              </p14:nvContentPartPr>
              <p14:xfrm>
                <a:off x="10119493" y="134520"/>
                <a:ext cx="121680" cy="73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21963D-86A9-4E56-99CE-CBFDEE85FF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5173" y="130200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14:cNvPr>
                <p14:cNvContentPartPr/>
                <p14:nvPr/>
              </p14:nvContentPartPr>
              <p14:xfrm>
                <a:off x="10220653" y="137760"/>
                <a:ext cx="258840" cy="74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BFA6C0A-F3FB-4497-855E-9AB51C9CCF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6333" y="133440"/>
                  <a:ext cx="267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14:cNvPr>
                <p14:cNvContentPartPr/>
                <p14:nvPr/>
              </p14:nvContentPartPr>
              <p14:xfrm>
                <a:off x="10498933" y="106440"/>
                <a:ext cx="22680" cy="36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F0E4F04-05CF-48B8-BD2B-84DF40BB86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4613" y="102120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14:cNvPr>
                <p14:cNvContentPartPr/>
                <p14:nvPr/>
              </p14:nvContentPartPr>
              <p14:xfrm>
                <a:off x="10517293" y="147480"/>
                <a:ext cx="239040" cy="153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069119-67B2-4E51-AAF3-B2EB900986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12973" y="143160"/>
                  <a:ext cx="247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14:cNvPr>
                <p14:cNvContentPartPr/>
                <p14:nvPr/>
              </p14:nvContentPartPr>
              <p14:xfrm>
                <a:off x="10758133" y="110400"/>
                <a:ext cx="95400" cy="98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FD066A-CF2F-4D18-B1A6-E9A8B0CBF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53813" y="106080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14:cNvPr>
                <p14:cNvContentPartPr/>
                <p14:nvPr/>
              </p14:nvContentPartPr>
              <p14:xfrm>
                <a:off x="10983133" y="103920"/>
                <a:ext cx="18000" cy="90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F6EC37-C164-4AC6-B31D-9EDC86DF28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78813" y="99600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14:cNvPr>
                <p14:cNvContentPartPr/>
                <p14:nvPr/>
              </p14:nvContentPartPr>
              <p14:xfrm>
                <a:off x="10989973" y="93480"/>
                <a:ext cx="103320" cy="24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250626-C6AF-4A2C-8D5A-A3B06CCB74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85653" y="89160"/>
                  <a:ext cx="11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14:cNvPr>
                <p14:cNvContentPartPr/>
                <p14:nvPr/>
              </p14:nvContentPartPr>
              <p14:xfrm>
                <a:off x="10988533" y="129480"/>
                <a:ext cx="116280" cy="55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220F79-7A17-459A-9C93-297F7FCA50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84213" y="125160"/>
                  <a:ext cx="124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14:cNvPr>
                <p14:cNvContentPartPr/>
                <p14:nvPr/>
              </p14:nvContentPartPr>
              <p14:xfrm>
                <a:off x="11104453" y="63960"/>
                <a:ext cx="130320" cy="130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BE1976-3C45-4A4C-9BF8-2FA6DCD6BF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00133" y="59640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14:cNvPr>
                <p14:cNvContentPartPr/>
                <p14:nvPr/>
              </p14:nvContentPartPr>
              <p14:xfrm>
                <a:off x="11193733" y="132000"/>
                <a:ext cx="360" cy="2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4C3AE1-7B5F-4B83-9EB6-814DCDE561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9413" y="127680"/>
                  <a:ext cx="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14:cNvPr>
                <p14:cNvContentPartPr/>
                <p14:nvPr/>
              </p14:nvContentPartPr>
              <p14:xfrm>
                <a:off x="11155933" y="60000"/>
                <a:ext cx="76680" cy="213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3B16D88-81AD-48FC-91FE-F239952C13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1613" y="55680"/>
                  <a:ext cx="85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14:cNvPr>
                <p14:cNvContentPartPr/>
                <p14:nvPr/>
              </p14:nvContentPartPr>
              <p14:xfrm>
                <a:off x="11225773" y="76200"/>
                <a:ext cx="118800" cy="120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9968541-75FB-4E45-8C95-5A0D1DE9EB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21453" y="71880"/>
                  <a:ext cx="127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14:cNvPr>
                <p14:cNvContentPartPr/>
                <p14:nvPr/>
              </p14:nvContentPartPr>
              <p14:xfrm>
                <a:off x="11321173" y="131280"/>
                <a:ext cx="78840" cy="194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9E7B44-9AEB-42DC-A38A-FBA9CA90F9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16853" y="126960"/>
                  <a:ext cx="87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14:cNvPr>
                <p14:cNvContentPartPr/>
                <p14:nvPr/>
              </p14:nvContentPartPr>
              <p14:xfrm>
                <a:off x="11492893" y="139560"/>
                <a:ext cx="99360" cy="2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49A84C1-C09A-4B20-8D28-88E377CD4C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88573" y="135240"/>
                  <a:ext cx="108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14:cNvPr>
                <p14:cNvContentPartPr/>
                <p14:nvPr/>
              </p14:nvContentPartPr>
              <p14:xfrm>
                <a:off x="11479213" y="161520"/>
                <a:ext cx="102240" cy="23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FA149D-0A10-4664-9774-B0552EB983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74893" y="157200"/>
                  <a:ext cx="11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14:cNvPr>
                <p14:cNvContentPartPr/>
                <p14:nvPr/>
              </p14:nvContentPartPr>
              <p14:xfrm>
                <a:off x="11477053" y="54240"/>
                <a:ext cx="106200" cy="54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914B49-5D89-40F6-9154-7EC07E4A89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72733" y="49920"/>
                  <a:ext cx="11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14:cNvPr>
                <p14:cNvContentPartPr/>
                <p14:nvPr/>
              </p14:nvContentPartPr>
              <p14:xfrm>
                <a:off x="11704573" y="64680"/>
                <a:ext cx="87120" cy="12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9C9702-98C1-4C79-A46B-EBB552CAB8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00253" y="60360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14:cNvPr>
                <p14:cNvContentPartPr/>
                <p14:nvPr/>
              </p14:nvContentPartPr>
              <p14:xfrm>
                <a:off x="11749213" y="118320"/>
                <a:ext cx="57240" cy="78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1C1E2E-48BA-4F6F-A6E3-E095DA4017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44893" y="114000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14:cNvPr>
                <p14:cNvContentPartPr/>
                <p14:nvPr/>
              </p14:nvContentPartPr>
              <p14:xfrm>
                <a:off x="11865133" y="126600"/>
                <a:ext cx="92520" cy="6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70613A-AECD-4F77-8C7A-5903329936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60813" y="122280"/>
                  <a:ext cx="101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14:cNvPr>
                <p14:cNvContentPartPr/>
                <p14:nvPr/>
              </p14:nvContentPartPr>
              <p14:xfrm>
                <a:off x="11865133" y="161880"/>
                <a:ext cx="95400" cy="1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95983F-F4EA-49D2-BE0E-335859F84B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60813" y="157560"/>
                  <a:ext cx="104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14:cNvPr>
                <p14:cNvContentPartPr/>
                <p14:nvPr/>
              </p14:nvContentPartPr>
              <p14:xfrm>
                <a:off x="12009133" y="90600"/>
                <a:ext cx="100080" cy="127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A571921-4634-43FA-82CA-8A5E570E5B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004813" y="86280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092C770-C5A3-4380-8B58-52A203E9E461}"/>
              </a:ext>
            </a:extLst>
          </p:cNvPr>
          <p:cNvGrpSpPr/>
          <p:nvPr/>
        </p:nvGrpSpPr>
        <p:grpSpPr>
          <a:xfrm>
            <a:off x="6983173" y="365640"/>
            <a:ext cx="794160" cy="313920"/>
            <a:chOff x="6983173" y="365640"/>
            <a:chExt cx="79416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14:cNvPr>
                <p14:cNvContentPartPr/>
                <p14:nvPr/>
              </p14:nvContentPartPr>
              <p14:xfrm>
                <a:off x="6999373" y="459240"/>
                <a:ext cx="163080" cy="10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0BFE5D7-9DB7-4356-A5CF-9F0E8E79BE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5053" y="454920"/>
                  <a:ext cx="171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14:cNvPr>
                <p14:cNvContentPartPr/>
                <p14:nvPr/>
              </p14:nvContentPartPr>
              <p14:xfrm>
                <a:off x="6983173" y="493800"/>
                <a:ext cx="201240" cy="3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7B34D98-EEA2-4F6C-9A0B-9897BC9887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78853" y="489480"/>
                  <a:ext cx="20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14:cNvPr>
                <p14:cNvContentPartPr/>
                <p14:nvPr/>
              </p14:nvContentPartPr>
              <p14:xfrm>
                <a:off x="7180453" y="399120"/>
                <a:ext cx="138240" cy="156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1CE86A-4AE4-4F8C-BB20-F08D4BC520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76133" y="394800"/>
                  <a:ext cx="14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14:cNvPr>
                <p14:cNvContentPartPr/>
                <p14:nvPr/>
              </p14:nvContentPartPr>
              <p14:xfrm>
                <a:off x="7531093" y="365640"/>
                <a:ext cx="122760" cy="97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C4A08C-DB4B-4225-9927-A102C33BE8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26773" y="361320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14:cNvPr>
                <p14:cNvContentPartPr/>
                <p14:nvPr/>
              </p14:nvContentPartPr>
              <p14:xfrm>
                <a:off x="7595893" y="418560"/>
                <a:ext cx="68760" cy="71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95132F-B1AD-4BFA-A676-1105C7FF6A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91573" y="414240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14:cNvPr>
                <p14:cNvContentPartPr/>
                <p14:nvPr/>
              </p14:nvContentPartPr>
              <p14:xfrm>
                <a:off x="7413373" y="520440"/>
                <a:ext cx="363960" cy="26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A8A23C6-2762-49B5-9079-844BBBF915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09053" y="516120"/>
                  <a:ext cx="372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14:cNvPr>
                <p14:cNvContentPartPr/>
                <p14:nvPr/>
              </p14:nvContentPartPr>
              <p14:xfrm>
                <a:off x="7533253" y="588840"/>
                <a:ext cx="100440" cy="90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D343C0A-9141-47D7-9F7B-29995CAEA6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28933" y="584520"/>
                  <a:ext cx="1090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14:cNvPr>
              <p14:cNvContentPartPr/>
              <p14:nvPr/>
            </p14:nvContentPartPr>
            <p14:xfrm>
              <a:off x="7965613" y="503880"/>
              <a:ext cx="9360" cy="788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D752CAD-6454-4838-B95C-310B70C0FE0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61293" y="499560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14:cNvPr>
              <p14:cNvContentPartPr/>
              <p14:nvPr/>
            </p14:nvContentPartPr>
            <p14:xfrm>
              <a:off x="7989373" y="465360"/>
              <a:ext cx="10440" cy="183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3549B84-4006-4C01-8A45-ED85B20061B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985053" y="461040"/>
                <a:ext cx="19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14:cNvPr>
              <p14:cNvContentPartPr/>
              <p14:nvPr/>
            </p14:nvContentPartPr>
            <p14:xfrm>
              <a:off x="8031493" y="494520"/>
              <a:ext cx="64800" cy="702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1104354-8CBA-4E47-B333-8BDAC61728C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27173" y="490200"/>
                <a:ext cx="73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14:cNvPr>
              <p14:cNvContentPartPr/>
              <p14:nvPr/>
            </p14:nvContentPartPr>
            <p14:xfrm>
              <a:off x="8124373" y="398400"/>
              <a:ext cx="74880" cy="1540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7ABF977-A185-488E-B78E-1F8D89E3559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20053" y="394080"/>
                <a:ext cx="83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14:cNvPr>
              <p14:cNvContentPartPr/>
              <p14:nvPr/>
            </p14:nvContentPartPr>
            <p14:xfrm>
              <a:off x="8336413" y="424680"/>
              <a:ext cx="88920" cy="1094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F490FEA-3035-44E5-B579-415AADEA2CC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32093" y="420360"/>
                <a:ext cx="97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14:cNvPr>
              <p14:cNvContentPartPr/>
              <p14:nvPr/>
            </p14:nvContentPartPr>
            <p14:xfrm>
              <a:off x="8485813" y="388320"/>
              <a:ext cx="101520" cy="1569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D9D0EA2-3AA4-4CC0-859C-0A3C854FD45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81493" y="384000"/>
                <a:ext cx="110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14:cNvPr>
              <p14:cNvContentPartPr/>
              <p14:nvPr/>
            </p14:nvContentPartPr>
            <p14:xfrm>
              <a:off x="8618293" y="480840"/>
              <a:ext cx="98640" cy="723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AECC33B-151F-4AFA-97DC-ED17C435CEB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13973" y="476520"/>
                <a:ext cx="107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14:cNvPr>
              <p14:cNvContentPartPr/>
              <p14:nvPr/>
            </p14:nvContentPartPr>
            <p14:xfrm>
              <a:off x="8777773" y="393360"/>
              <a:ext cx="146160" cy="1612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7165C7F-0797-493E-9A13-DEC1A2508D5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773453" y="389040"/>
                <a:ext cx="1548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14:cNvPr>
              <p14:cNvContentPartPr/>
              <p14:nvPr/>
            </p14:nvContentPartPr>
            <p14:xfrm>
              <a:off x="8733493" y="439440"/>
              <a:ext cx="87840" cy="18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EA99245-C174-4268-9F08-5DBDA1373E8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29173" y="435120"/>
                <a:ext cx="96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14:cNvPr>
              <p14:cNvContentPartPr/>
              <p14:nvPr/>
            </p14:nvContentPartPr>
            <p14:xfrm>
              <a:off x="8640613" y="386160"/>
              <a:ext cx="18720" cy="14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52EED8-1E87-4BD2-9BA2-3BEC0753347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36293" y="381840"/>
                <a:ext cx="273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14:cNvPr>
              <p14:cNvContentPartPr/>
              <p14:nvPr/>
            </p14:nvContentPartPr>
            <p14:xfrm>
              <a:off x="8688853" y="377520"/>
              <a:ext cx="1800" cy="25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E2540DE-38A8-472F-BCEE-E10FDF57D04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684533" y="373200"/>
                <a:ext cx="10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14:cNvPr>
              <p14:cNvContentPartPr/>
              <p14:nvPr/>
            </p14:nvContentPartPr>
            <p14:xfrm>
              <a:off x="8925013" y="462480"/>
              <a:ext cx="156240" cy="698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4AD5E12-C0FF-46E3-8C46-381D4E639B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920693" y="458160"/>
                <a:ext cx="164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14:cNvPr>
              <p14:cNvContentPartPr/>
              <p14:nvPr/>
            </p14:nvContentPartPr>
            <p14:xfrm>
              <a:off x="9218773" y="393000"/>
              <a:ext cx="327960" cy="2415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5BD2DD1-B131-40F0-A6C6-905FE4EBADA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14453" y="388680"/>
                <a:ext cx="336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14:cNvPr>
              <p14:cNvContentPartPr/>
              <p14:nvPr/>
            </p14:nvContentPartPr>
            <p14:xfrm>
              <a:off x="9464293" y="368160"/>
              <a:ext cx="40320" cy="288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B7970A7-AB2F-4BCA-A265-372FAEFD05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459973" y="363840"/>
                <a:ext cx="489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BD232E0-437B-495D-86F5-E2C7FB5597B5}"/>
              </a:ext>
            </a:extLst>
          </p:cNvPr>
          <p:cNvGrpSpPr/>
          <p:nvPr/>
        </p:nvGrpSpPr>
        <p:grpSpPr>
          <a:xfrm>
            <a:off x="9699733" y="388320"/>
            <a:ext cx="2363400" cy="294480"/>
            <a:chOff x="9699733" y="388320"/>
            <a:chExt cx="236340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14:cNvPr>
                <p14:cNvContentPartPr/>
                <p14:nvPr/>
              </p14:nvContentPartPr>
              <p14:xfrm>
                <a:off x="9699733" y="451320"/>
                <a:ext cx="253800" cy="104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022DAF-3836-4C11-B19F-7E7AC37E82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95413" y="447000"/>
                  <a:ext cx="26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14:cNvPr>
                <p14:cNvContentPartPr/>
                <p14:nvPr/>
              </p14:nvContentPartPr>
              <p14:xfrm>
                <a:off x="9972973" y="388320"/>
                <a:ext cx="360" cy="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99BF5F8-8307-4133-8B33-0B134A3F39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8653" y="384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14:cNvPr>
                <p14:cNvContentPartPr/>
                <p14:nvPr/>
              </p14:nvContentPartPr>
              <p14:xfrm>
                <a:off x="10131733" y="454200"/>
                <a:ext cx="15840" cy="119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D809F2-906F-4CA3-B180-139D576514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27413" y="449880"/>
                  <a:ext cx="2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14:cNvPr>
                <p14:cNvContentPartPr/>
                <p14:nvPr/>
              </p14:nvContentPartPr>
              <p14:xfrm>
                <a:off x="10148653" y="450960"/>
                <a:ext cx="97200" cy="6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5AA3174-61D6-48A2-BEE8-4BFE19DAA3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44333" y="446640"/>
                  <a:ext cx="10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14:cNvPr>
                <p14:cNvContentPartPr/>
                <p14:nvPr/>
              </p14:nvContentPartPr>
              <p14:xfrm>
                <a:off x="10120933" y="500280"/>
                <a:ext cx="110880" cy="75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AD33B3-A903-4509-A067-981BA727CF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16613" y="495960"/>
                  <a:ext cx="11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14:cNvPr>
                <p14:cNvContentPartPr/>
                <p14:nvPr/>
              </p14:nvContentPartPr>
              <p14:xfrm>
                <a:off x="10246573" y="427560"/>
                <a:ext cx="185760" cy="193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F7B1D29-BA36-4491-B1BC-B9A6F93094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42253" y="423240"/>
                  <a:ext cx="194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14:cNvPr>
                <p14:cNvContentPartPr/>
                <p14:nvPr/>
              </p14:nvContentPartPr>
              <p14:xfrm>
                <a:off x="10416133" y="431160"/>
                <a:ext cx="214920" cy="134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4A8CF6-40F2-4199-9E06-3943F05BF5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1813" y="426840"/>
                  <a:ext cx="22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14:cNvPr>
                <p14:cNvContentPartPr/>
                <p14:nvPr/>
              </p14:nvContentPartPr>
              <p14:xfrm>
                <a:off x="10579573" y="486600"/>
                <a:ext cx="78120" cy="196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CCC5FD3-2399-4398-A58C-11E5DDAB38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75253" y="482280"/>
                  <a:ext cx="86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14:cNvPr>
                <p14:cNvContentPartPr/>
                <p14:nvPr/>
              </p14:nvContentPartPr>
              <p14:xfrm>
                <a:off x="10676773" y="481200"/>
                <a:ext cx="87120" cy="100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5E43A22-2108-43E0-A295-F598F5627D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72453" y="476880"/>
                  <a:ext cx="9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14:cNvPr>
                <p14:cNvContentPartPr/>
                <p14:nvPr/>
              </p14:nvContentPartPr>
              <p14:xfrm>
                <a:off x="10814293" y="482280"/>
                <a:ext cx="180720" cy="103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3D480D6-A335-454D-B0E0-BE7671CE68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09973" y="477960"/>
                  <a:ext cx="189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14:cNvPr>
                <p14:cNvContentPartPr/>
                <p14:nvPr/>
              </p14:nvContentPartPr>
              <p14:xfrm>
                <a:off x="11025613" y="514320"/>
                <a:ext cx="69840" cy="70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275EED7-14B8-42B6-BF66-147E47CEF0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21293" y="510000"/>
                  <a:ext cx="78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14:cNvPr>
                <p14:cNvContentPartPr/>
                <p14:nvPr/>
              </p14:nvContentPartPr>
              <p14:xfrm>
                <a:off x="11141893" y="426480"/>
                <a:ext cx="94320" cy="151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39AD3-A25C-4174-B6D9-44E332C56CC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37573" y="422160"/>
                  <a:ext cx="10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14:cNvPr>
                <p14:cNvContentPartPr/>
                <p14:nvPr/>
              </p14:nvContentPartPr>
              <p14:xfrm>
                <a:off x="11253853" y="492720"/>
                <a:ext cx="45000" cy="80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2C8C22-7F55-4163-BC63-DAB9A98D671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49533" y="488400"/>
                  <a:ext cx="5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14:cNvPr>
                <p14:cNvContentPartPr/>
                <p14:nvPr/>
              </p14:nvContentPartPr>
              <p14:xfrm>
                <a:off x="11309653" y="485160"/>
                <a:ext cx="74160" cy="91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941E8B-ED21-4531-AB4B-E6F109361E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05333" y="480840"/>
                  <a:ext cx="8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14:cNvPr>
                <p14:cNvContentPartPr/>
                <p14:nvPr/>
              </p14:nvContentPartPr>
              <p14:xfrm>
                <a:off x="11363293" y="414960"/>
                <a:ext cx="146160" cy="165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73989A-9900-47FA-85F1-3D2AC614F0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58973" y="410640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14:cNvPr>
                <p14:cNvContentPartPr/>
                <p14:nvPr/>
              </p14:nvContentPartPr>
              <p14:xfrm>
                <a:off x="11511253" y="489120"/>
                <a:ext cx="172080" cy="88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EA566F-DD9B-478A-A293-3DCE4F13D9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506933" y="484800"/>
                  <a:ext cx="18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14:cNvPr>
                <p14:cNvContentPartPr/>
                <p14:nvPr/>
              </p14:nvContentPartPr>
              <p14:xfrm>
                <a:off x="11735533" y="429000"/>
                <a:ext cx="114840" cy="12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5E208F-673A-479B-8ECE-E53122375B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31213" y="424680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14:cNvPr>
                <p14:cNvContentPartPr/>
                <p14:nvPr/>
              </p14:nvContentPartPr>
              <p14:xfrm>
                <a:off x="11852893" y="412800"/>
                <a:ext cx="5040" cy="33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97B4016-F48B-48CF-9AB7-8C1743B478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848573" y="408480"/>
                  <a:ext cx="13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14:cNvPr>
                <p14:cNvContentPartPr/>
                <p14:nvPr/>
              </p14:nvContentPartPr>
              <p14:xfrm>
                <a:off x="11848933" y="399840"/>
                <a:ext cx="123840" cy="166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CC108A-0F2F-478F-8AA2-0BA69928AA5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844613" y="395520"/>
                  <a:ext cx="132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14:cNvPr>
                <p14:cNvContentPartPr/>
                <p14:nvPr/>
              </p14:nvContentPartPr>
              <p14:xfrm>
                <a:off x="11986093" y="524760"/>
                <a:ext cx="77040" cy="1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99FFB9-8789-4376-8EE5-5D80967273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81773" y="520440"/>
                  <a:ext cx="8568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8C954A8-8F62-4164-8180-74C55A436441}"/>
              </a:ext>
            </a:extLst>
          </p:cNvPr>
          <p:cNvGrpSpPr/>
          <p:nvPr/>
        </p:nvGrpSpPr>
        <p:grpSpPr>
          <a:xfrm>
            <a:off x="7414093" y="756960"/>
            <a:ext cx="676440" cy="210240"/>
            <a:chOff x="7414093" y="756960"/>
            <a:chExt cx="6764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14:cNvPr>
                <p14:cNvContentPartPr/>
                <p14:nvPr/>
              </p14:nvContentPartPr>
              <p14:xfrm>
                <a:off x="7414093" y="804480"/>
                <a:ext cx="100440" cy="141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AE755E5-94DE-4DF8-AFED-FE25199B0C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09773" y="800160"/>
                  <a:ext cx="10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14:cNvPr>
                <p14:cNvContentPartPr/>
                <p14:nvPr/>
              </p14:nvContentPartPr>
              <p14:xfrm>
                <a:off x="7475653" y="902760"/>
                <a:ext cx="60120" cy="64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59E1649-46A2-462E-8A13-DB6CAA2E2C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71333" y="898440"/>
                  <a:ext cx="68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14:cNvPr>
                <p14:cNvContentPartPr/>
                <p14:nvPr/>
              </p14:nvContentPartPr>
              <p14:xfrm>
                <a:off x="7585093" y="799080"/>
                <a:ext cx="214560" cy="157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6D63A-4139-4A02-B701-AB734FF7C6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80773" y="794760"/>
                  <a:ext cx="22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14:cNvPr>
                <p14:cNvContentPartPr/>
                <p14:nvPr/>
              </p14:nvContentPartPr>
              <p14:xfrm>
                <a:off x="7717933" y="756960"/>
                <a:ext cx="3600" cy="20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81B312C-7B01-4A87-B47C-67FCD071A9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13613" y="752640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14:cNvPr>
                <p14:cNvContentPartPr/>
                <p14:nvPr/>
              </p14:nvContentPartPr>
              <p14:xfrm>
                <a:off x="8006293" y="816000"/>
                <a:ext cx="21240" cy="128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C5E5B83-7AD0-4810-864C-729DD573CF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1973" y="811680"/>
                  <a:ext cx="2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14:cNvPr>
                <p14:cNvContentPartPr/>
                <p14:nvPr/>
              </p14:nvContentPartPr>
              <p14:xfrm>
                <a:off x="7946173" y="782880"/>
                <a:ext cx="144360" cy="89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1E226E-C0F9-4CB8-817B-5A3545EFB93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41853" y="778560"/>
                  <a:ext cx="153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4748C99-0892-4F51-99B8-626D94BDDA2A}"/>
              </a:ext>
            </a:extLst>
          </p:cNvPr>
          <p:cNvGrpSpPr/>
          <p:nvPr/>
        </p:nvGrpSpPr>
        <p:grpSpPr>
          <a:xfrm>
            <a:off x="10752733" y="764520"/>
            <a:ext cx="344880" cy="159840"/>
            <a:chOff x="10752733" y="764520"/>
            <a:chExt cx="3448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14:cNvPr>
                <p14:cNvContentPartPr/>
                <p14:nvPr/>
              </p14:nvContentPartPr>
              <p14:xfrm>
                <a:off x="10784413" y="771360"/>
                <a:ext cx="113760" cy="153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47B4DD7-693F-4310-804C-417F25C9EE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80093" y="767040"/>
                  <a:ext cx="12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14:cNvPr>
                <p14:cNvContentPartPr/>
                <p14:nvPr/>
              </p14:nvContentPartPr>
              <p14:xfrm>
                <a:off x="10752733" y="838680"/>
                <a:ext cx="178200" cy="6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FC4396-D47E-4D89-A1E0-96ED29E599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48413" y="834360"/>
                  <a:ext cx="186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14:cNvPr>
                <p14:cNvContentPartPr/>
                <p14:nvPr/>
              </p14:nvContentPartPr>
              <p14:xfrm>
                <a:off x="10956493" y="764520"/>
                <a:ext cx="141120" cy="157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DFAC778-4726-44F6-9039-C4F5EEA3E8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52173" y="760200"/>
                  <a:ext cx="1497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A2D8EDBE-FD1B-4B38-AFD0-BA8A0D38E6E1}"/>
              </a:ext>
            </a:extLst>
          </p:cNvPr>
          <p:cNvGrpSpPr/>
          <p:nvPr/>
        </p:nvGrpSpPr>
        <p:grpSpPr>
          <a:xfrm>
            <a:off x="11294533" y="757680"/>
            <a:ext cx="158760" cy="179280"/>
            <a:chOff x="11294533" y="757680"/>
            <a:chExt cx="1587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14:cNvPr>
                <p14:cNvContentPartPr/>
                <p14:nvPr/>
              </p14:nvContentPartPr>
              <p14:xfrm>
                <a:off x="11294533" y="757680"/>
                <a:ext cx="158760" cy="135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BD9554-BE6E-438C-BC34-53863AED05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90213" y="753360"/>
                  <a:ext cx="16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14:cNvPr>
                <p14:cNvContentPartPr/>
                <p14:nvPr/>
              </p14:nvContentPartPr>
              <p14:xfrm>
                <a:off x="11366533" y="828240"/>
                <a:ext cx="70200" cy="108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37836EF-5C1E-4988-BB5A-E7D7CFC7A4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62213" y="823920"/>
                  <a:ext cx="78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CC37421-C4F2-4C71-B7A0-27BD6A975DAB}"/>
              </a:ext>
            </a:extLst>
          </p:cNvPr>
          <p:cNvGrpSpPr/>
          <p:nvPr/>
        </p:nvGrpSpPr>
        <p:grpSpPr>
          <a:xfrm>
            <a:off x="8216893" y="736440"/>
            <a:ext cx="2363040" cy="222840"/>
            <a:chOff x="8216893" y="736440"/>
            <a:chExt cx="23630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14:cNvPr>
                <p14:cNvContentPartPr/>
                <p14:nvPr/>
              </p14:nvContentPartPr>
              <p14:xfrm>
                <a:off x="8267293" y="879000"/>
                <a:ext cx="26280" cy="10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DD5AA6-3B70-44D5-B763-DA56CC2D85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62973" y="874680"/>
                  <a:ext cx="34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14:cNvPr>
                <p14:cNvContentPartPr/>
                <p14:nvPr/>
              </p14:nvContentPartPr>
              <p14:xfrm>
                <a:off x="8216893" y="802320"/>
                <a:ext cx="321120" cy="123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DC8238-A156-4D7A-858A-C0E5D0544A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12573" y="798000"/>
                  <a:ext cx="329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14:cNvPr>
                <p14:cNvContentPartPr/>
                <p14:nvPr/>
              </p14:nvContentPartPr>
              <p14:xfrm>
                <a:off x="8879293" y="868920"/>
                <a:ext cx="3600" cy="65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A122E6E-5C05-450E-B8D4-A0E78A50BA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874973" y="864600"/>
                  <a:ext cx="1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14:cNvPr>
                <p14:cNvContentPartPr/>
                <p14:nvPr/>
              </p14:nvContentPartPr>
              <p14:xfrm>
                <a:off x="8915653" y="843000"/>
                <a:ext cx="71280" cy="93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645852-69C4-4A32-A36E-E7FDE6E225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11333" y="838680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14:cNvPr>
                <p14:cNvContentPartPr/>
                <p14:nvPr/>
              </p14:nvContentPartPr>
              <p14:xfrm>
                <a:off x="8956693" y="788280"/>
                <a:ext cx="18720" cy="24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CA50A00-A1BA-4CA7-B48D-BAAE183E20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52373" y="783960"/>
                  <a:ext cx="2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14:cNvPr>
                <p14:cNvContentPartPr/>
                <p14:nvPr/>
              </p14:nvContentPartPr>
              <p14:xfrm>
                <a:off x="9018613" y="875040"/>
                <a:ext cx="397800" cy="67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4035BC-D950-497B-B185-17AF0A40C5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14293" y="870720"/>
                  <a:ext cx="406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14:cNvPr>
                <p14:cNvContentPartPr/>
                <p14:nvPr/>
              </p14:nvContentPartPr>
              <p14:xfrm>
                <a:off x="9441253" y="805560"/>
                <a:ext cx="7200" cy="55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B9FEC38-7A34-4A84-A321-A85448048B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36933" y="801240"/>
                  <a:ext cx="15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14:cNvPr>
                <p14:cNvContentPartPr/>
                <p14:nvPr/>
              </p14:nvContentPartPr>
              <p14:xfrm>
                <a:off x="9447373" y="790080"/>
                <a:ext cx="241920" cy="151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6766F1-6027-40D0-810A-A2009A8C70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43053" y="785760"/>
                  <a:ext cx="25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14:cNvPr>
                <p14:cNvContentPartPr/>
                <p14:nvPr/>
              </p14:nvContentPartPr>
              <p14:xfrm>
                <a:off x="9708013" y="843360"/>
                <a:ext cx="219240" cy="93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B4C2-FD28-4B9C-9B62-A0A8B451D15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03693" y="839040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14:cNvPr>
                <p14:cNvContentPartPr/>
                <p14:nvPr/>
              </p14:nvContentPartPr>
              <p14:xfrm>
                <a:off x="9939853" y="741840"/>
                <a:ext cx="327600" cy="187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55A438D-6A34-4D2B-B615-6D4C308036E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35533" y="737520"/>
                  <a:ext cx="336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14:cNvPr>
                <p14:cNvContentPartPr/>
                <p14:nvPr/>
              </p14:nvContentPartPr>
              <p14:xfrm>
                <a:off x="10134613" y="736800"/>
                <a:ext cx="360" cy="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B45A51B-D77E-4CB9-BB58-8EAE102EB6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30293" y="7324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14:cNvPr>
                <p14:cNvContentPartPr/>
                <p14:nvPr/>
              </p14:nvContentPartPr>
              <p14:xfrm>
                <a:off x="10320373" y="736440"/>
                <a:ext cx="259560" cy="181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0EE7BE-A6E4-4D18-963A-BB7F4CB340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16053" y="732120"/>
                  <a:ext cx="268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14:cNvPr>
                <p14:cNvContentPartPr/>
                <p14:nvPr/>
              </p14:nvContentPartPr>
              <p14:xfrm>
                <a:off x="8689933" y="762000"/>
                <a:ext cx="108720" cy="197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4F47F5-6F4D-4669-A471-515853AC26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85613" y="757680"/>
                  <a:ext cx="1173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60046780-1F2C-469C-B8FA-6361CBAC8713}"/>
              </a:ext>
            </a:extLst>
          </p:cNvPr>
          <p:cNvGrpSpPr/>
          <p:nvPr/>
        </p:nvGrpSpPr>
        <p:grpSpPr>
          <a:xfrm>
            <a:off x="276733" y="848400"/>
            <a:ext cx="398160" cy="170280"/>
            <a:chOff x="276733" y="848400"/>
            <a:chExt cx="39816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14:cNvPr>
                <p14:cNvContentPartPr/>
                <p14:nvPr/>
              </p14:nvContentPartPr>
              <p14:xfrm>
                <a:off x="276733" y="894480"/>
                <a:ext cx="398160" cy="124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99D606D-9642-4B9B-B53A-B8665081E1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2413" y="890160"/>
                  <a:ext cx="40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14:cNvPr>
                <p14:cNvContentPartPr/>
                <p14:nvPr/>
              </p14:nvContentPartPr>
              <p14:xfrm>
                <a:off x="626653" y="848400"/>
                <a:ext cx="360" cy="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EBF0A15-03D1-4374-BC1A-C74C9C0BEF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2333" y="8440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1983726-CF34-4B53-9B00-18BBA5A85197}"/>
              </a:ext>
            </a:extLst>
          </p:cNvPr>
          <p:cNvGrpSpPr/>
          <p:nvPr/>
        </p:nvGrpSpPr>
        <p:grpSpPr>
          <a:xfrm>
            <a:off x="888733" y="840480"/>
            <a:ext cx="1471320" cy="197640"/>
            <a:chOff x="888733" y="840480"/>
            <a:chExt cx="14713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14:cNvPr>
                <p14:cNvContentPartPr/>
                <p14:nvPr/>
              </p14:nvContentPartPr>
              <p14:xfrm>
                <a:off x="888733" y="905640"/>
                <a:ext cx="292680" cy="100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B3050FA-5D0D-456F-AD55-DACF1E26433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4413" y="901320"/>
                  <a:ext cx="30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14:cNvPr>
                <p14:cNvContentPartPr/>
                <p14:nvPr/>
              </p14:nvContentPartPr>
              <p14:xfrm>
                <a:off x="1165933" y="848040"/>
                <a:ext cx="28080" cy="40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ED0FF3D-80FA-40F2-8D1C-E4676BF185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1613" y="843720"/>
                  <a:ext cx="3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14:cNvPr>
                <p14:cNvContentPartPr/>
                <p14:nvPr/>
              </p14:nvContentPartPr>
              <p14:xfrm>
                <a:off x="1210573" y="909240"/>
                <a:ext cx="94680" cy="75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5F37FB-B294-401C-904E-FF08CFD895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06253" y="904920"/>
                  <a:ext cx="10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14:cNvPr>
                <p14:cNvContentPartPr/>
                <p14:nvPr/>
              </p14:nvContentPartPr>
              <p14:xfrm>
                <a:off x="1313893" y="894480"/>
                <a:ext cx="81000" cy="84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4A9B1C3-F200-4C1E-A342-F42817314B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09573" y="890160"/>
                  <a:ext cx="89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14:cNvPr>
                <p14:cNvContentPartPr/>
                <p14:nvPr/>
              </p14:nvContentPartPr>
              <p14:xfrm>
                <a:off x="1431253" y="908160"/>
                <a:ext cx="172080" cy="51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6BA599A-41D6-458C-AECD-29A128D575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26933" y="903840"/>
                  <a:ext cx="180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14:cNvPr>
                <p14:cNvContentPartPr/>
                <p14:nvPr/>
              </p14:nvContentPartPr>
              <p14:xfrm>
                <a:off x="1553653" y="940200"/>
                <a:ext cx="121680" cy="33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B2BF3C-5B71-4527-AE46-64868A6084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9333" y="935880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14:cNvPr>
                <p14:cNvContentPartPr/>
                <p14:nvPr/>
              </p14:nvContentPartPr>
              <p14:xfrm>
                <a:off x="1774693" y="956760"/>
                <a:ext cx="11880" cy="81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8465E5B-5E04-4A59-BE21-9CE0EE5DE4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70373" y="952440"/>
                  <a:ext cx="20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14:cNvPr>
                <p14:cNvContentPartPr/>
                <p14:nvPr/>
              </p14:nvContentPartPr>
              <p14:xfrm>
                <a:off x="1954333" y="859920"/>
                <a:ext cx="130680" cy="98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C82AF60-B762-4D82-9391-5F929D62AC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50013" y="855600"/>
                  <a:ext cx="13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14:cNvPr>
                <p14:cNvContentPartPr/>
                <p14:nvPr/>
              </p14:nvContentPartPr>
              <p14:xfrm>
                <a:off x="2073133" y="840480"/>
                <a:ext cx="286920" cy="196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7D35701-623F-476C-8137-8E1DBA58CA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68813" y="836160"/>
                  <a:ext cx="295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34C47C1A-DE3E-46F1-8428-AA634DD7D3F0}"/>
              </a:ext>
            </a:extLst>
          </p:cNvPr>
          <p:cNvGrpSpPr/>
          <p:nvPr/>
        </p:nvGrpSpPr>
        <p:grpSpPr>
          <a:xfrm>
            <a:off x="2644813" y="742200"/>
            <a:ext cx="780840" cy="372600"/>
            <a:chOff x="2644813" y="742200"/>
            <a:chExt cx="7808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14:cNvPr>
                <p14:cNvContentPartPr/>
                <p14:nvPr/>
              </p14:nvContentPartPr>
              <p14:xfrm>
                <a:off x="2730493" y="742200"/>
                <a:ext cx="126000" cy="150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8699B83-0035-48C4-BE8D-49C5AFC9E9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26173" y="737880"/>
                  <a:ext cx="13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14:cNvPr>
                <p14:cNvContentPartPr/>
                <p14:nvPr/>
              </p14:nvContentPartPr>
              <p14:xfrm>
                <a:off x="2805373" y="808800"/>
                <a:ext cx="64080" cy="77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508F26-8FEC-4BA1-9155-9AFB37D8803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01053" y="804480"/>
                  <a:ext cx="72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14:cNvPr>
                <p14:cNvContentPartPr/>
                <p14:nvPr/>
              </p14:nvContentPartPr>
              <p14:xfrm>
                <a:off x="2644813" y="940200"/>
                <a:ext cx="325440" cy="13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B0998A6-B9FC-4956-806E-4CC4753C0FE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40493" y="935880"/>
                  <a:ext cx="33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14:cNvPr>
                <p14:cNvContentPartPr/>
                <p14:nvPr/>
              </p14:nvContentPartPr>
              <p14:xfrm>
                <a:off x="2701693" y="1010400"/>
                <a:ext cx="126000" cy="104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0C1B41-5497-4EFA-B115-A447D77B16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97373" y="1006080"/>
                  <a:ext cx="13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14:cNvPr>
                <p14:cNvContentPartPr/>
                <p14:nvPr/>
              </p14:nvContentPartPr>
              <p14:xfrm>
                <a:off x="3123973" y="873960"/>
                <a:ext cx="15120" cy="111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6CC06FC-9432-4BFE-9E8E-6BB52972DEF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19653" y="869640"/>
                  <a:ext cx="23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14:cNvPr>
                <p14:cNvContentPartPr/>
                <p14:nvPr/>
              </p14:nvContentPartPr>
              <p14:xfrm>
                <a:off x="3149893" y="818520"/>
                <a:ext cx="41760" cy="47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6F02100-C75C-4CAE-86D2-0CE30FB1B0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45573" y="814200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14:cNvPr>
                <p14:cNvContentPartPr/>
                <p14:nvPr/>
              </p14:nvContentPartPr>
              <p14:xfrm>
                <a:off x="3215413" y="878280"/>
                <a:ext cx="88920" cy="97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E7CD55-C051-4AA5-A040-F4A6DB655F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11093" y="873960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14:cNvPr>
                <p14:cNvContentPartPr/>
                <p14:nvPr/>
              </p14:nvContentPartPr>
              <p14:xfrm>
                <a:off x="3323773" y="779640"/>
                <a:ext cx="101880" cy="174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5FB2984-1828-4C8C-AD74-21CDF1F98A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19453" y="775320"/>
                  <a:ext cx="110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14:cNvPr>
              <p14:cNvContentPartPr/>
              <p14:nvPr/>
            </p14:nvContentPartPr>
            <p14:xfrm>
              <a:off x="4725973" y="762720"/>
              <a:ext cx="360" cy="3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0CF0D69-5338-4E85-837F-44255756D32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1653" y="75840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7BB507C-C265-45EE-893D-24174726A52E}"/>
              </a:ext>
            </a:extLst>
          </p:cNvPr>
          <p:cNvGrpSpPr/>
          <p:nvPr/>
        </p:nvGrpSpPr>
        <p:grpSpPr>
          <a:xfrm>
            <a:off x="3622213" y="717000"/>
            <a:ext cx="1401480" cy="348840"/>
            <a:chOff x="3622213" y="717000"/>
            <a:chExt cx="14014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14:cNvPr>
                <p14:cNvContentPartPr/>
                <p14:nvPr/>
              </p14:nvContentPartPr>
              <p14:xfrm>
                <a:off x="3622213" y="829680"/>
                <a:ext cx="295920" cy="122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B8FFDB-0A7C-4C47-BD18-C67A3CBA87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7893" y="825360"/>
                  <a:ext cx="304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14:cNvPr>
                <p14:cNvContentPartPr/>
                <p14:nvPr/>
              </p14:nvContentPartPr>
              <p14:xfrm>
                <a:off x="3878533" y="762360"/>
                <a:ext cx="360" cy="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9523487-3CAD-4A49-819B-9C57ED8FE1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74213" y="7580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14:cNvPr>
                <p14:cNvContentPartPr/>
                <p14:nvPr/>
              </p14:nvContentPartPr>
              <p14:xfrm>
                <a:off x="4038373" y="836160"/>
                <a:ext cx="108360" cy="108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6877A8E-B8D7-48AD-A981-50EE06D4DE7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34053" y="831840"/>
                  <a:ext cx="117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14:cNvPr>
                <p14:cNvContentPartPr/>
                <p14:nvPr/>
              </p14:nvContentPartPr>
              <p14:xfrm>
                <a:off x="4144573" y="843360"/>
                <a:ext cx="110160" cy="222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AF008ED-01C0-4981-8A81-FC61D95540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40253" y="839040"/>
                  <a:ext cx="118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14:cNvPr>
                <p14:cNvContentPartPr/>
                <p14:nvPr/>
              </p14:nvContentPartPr>
              <p14:xfrm>
                <a:off x="4308733" y="852360"/>
                <a:ext cx="88560" cy="96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F1F286E-D491-4309-9F94-5132E31504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04413" y="848040"/>
                  <a:ext cx="97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14:cNvPr>
                <p14:cNvContentPartPr/>
                <p14:nvPr/>
              </p14:nvContentPartPr>
              <p14:xfrm>
                <a:off x="4421413" y="832560"/>
                <a:ext cx="77040" cy="121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9E47CBB-7D34-4E84-97B4-878BF900AB5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17093" y="828240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14:cNvPr>
                <p14:cNvContentPartPr/>
                <p14:nvPr/>
              </p14:nvContentPartPr>
              <p14:xfrm>
                <a:off x="4416013" y="872520"/>
                <a:ext cx="146880" cy="77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7BF54FA-CA08-49EE-A011-9DB1E3ED84B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11693" y="868200"/>
                  <a:ext cx="155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14:cNvPr>
                <p14:cNvContentPartPr/>
                <p14:nvPr/>
              </p14:nvContentPartPr>
              <p14:xfrm>
                <a:off x="4620853" y="819240"/>
                <a:ext cx="402840" cy="130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D23F56-E746-41AE-B20C-08F075EC5F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16533" y="814920"/>
                  <a:ext cx="41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14:cNvPr>
                <p14:cNvContentPartPr/>
                <p14:nvPr/>
              </p14:nvContentPartPr>
              <p14:xfrm>
                <a:off x="4850173" y="717000"/>
                <a:ext cx="23400" cy="9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4BF93FE-91AE-4D53-87FF-80B12713A1C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45853" y="712680"/>
                  <a:ext cx="320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66AD4A61-C112-4FD4-94CF-B8D35448FCBA}"/>
              </a:ext>
            </a:extLst>
          </p:cNvPr>
          <p:cNvGrpSpPr/>
          <p:nvPr/>
        </p:nvGrpSpPr>
        <p:grpSpPr>
          <a:xfrm>
            <a:off x="5235373" y="735000"/>
            <a:ext cx="1112400" cy="345240"/>
            <a:chOff x="5235373" y="735000"/>
            <a:chExt cx="11124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14:cNvPr>
                <p14:cNvContentPartPr/>
                <p14:nvPr/>
              </p14:nvContentPartPr>
              <p14:xfrm>
                <a:off x="5235373" y="778920"/>
                <a:ext cx="260280" cy="149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66373D9-5FBE-4B25-82D7-7D0D8848CA9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31053" y="774600"/>
                  <a:ext cx="268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14:cNvPr>
                <p14:cNvContentPartPr/>
                <p14:nvPr/>
              </p14:nvContentPartPr>
              <p14:xfrm>
                <a:off x="5523013" y="834720"/>
                <a:ext cx="54720" cy="91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0D578EE-BE18-447C-BF17-BB82FBCBA6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18693" y="830400"/>
                  <a:ext cx="63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14:cNvPr>
                <p14:cNvContentPartPr/>
                <p14:nvPr/>
              </p14:nvContentPartPr>
              <p14:xfrm>
                <a:off x="5589973" y="823920"/>
                <a:ext cx="124920" cy="172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F1759A8-0B6E-4216-9315-C496936A6E4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85653" y="819600"/>
                  <a:ext cx="133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14:cNvPr>
                <p14:cNvContentPartPr/>
                <p14:nvPr/>
              </p14:nvContentPartPr>
              <p14:xfrm>
                <a:off x="5724613" y="848400"/>
                <a:ext cx="68760" cy="82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B704C7C-17C4-4CB3-A29F-8B6D82CF94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20293" y="844080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14:cNvPr>
                <p14:cNvContentPartPr/>
                <p14:nvPr/>
              </p14:nvContentPartPr>
              <p14:xfrm>
                <a:off x="5822173" y="871800"/>
                <a:ext cx="83160" cy="44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E1D999-D502-4FC2-ADDE-E0F0C63FE96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17853" y="867480"/>
                  <a:ext cx="91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14:cNvPr>
                <p14:cNvContentPartPr/>
                <p14:nvPr/>
              </p14:nvContentPartPr>
              <p14:xfrm>
                <a:off x="5938813" y="850920"/>
                <a:ext cx="408960" cy="229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5C71E9C-4972-4206-91B3-37A771D8E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34493" y="846600"/>
                  <a:ext cx="417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14:cNvPr>
                <p14:cNvContentPartPr/>
                <p14:nvPr/>
              </p14:nvContentPartPr>
              <p14:xfrm>
                <a:off x="5851333" y="735000"/>
                <a:ext cx="172080" cy="3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D09C6A0-E29F-4E49-A8ED-61657B09F8D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47013" y="730680"/>
                  <a:ext cx="18072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9630BA0-3765-40FA-B4DB-9C46AA5A3B29}"/>
              </a:ext>
            </a:extLst>
          </p:cNvPr>
          <p:cNvGrpSpPr/>
          <p:nvPr/>
        </p:nvGrpSpPr>
        <p:grpSpPr>
          <a:xfrm>
            <a:off x="246853" y="1163760"/>
            <a:ext cx="2268720" cy="239040"/>
            <a:chOff x="246853" y="1163760"/>
            <a:chExt cx="226872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14:cNvPr>
                <p14:cNvContentPartPr/>
                <p14:nvPr/>
              </p14:nvContentPartPr>
              <p14:xfrm>
                <a:off x="246853" y="1250160"/>
                <a:ext cx="348480" cy="152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3712F56-33B2-4A2C-B7DC-069C16EFE1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42533" y="1245840"/>
                  <a:ext cx="35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14:cNvPr>
                <p14:cNvContentPartPr/>
                <p14:nvPr/>
              </p14:nvContentPartPr>
              <p14:xfrm>
                <a:off x="749053" y="1283280"/>
                <a:ext cx="289800" cy="110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91314FB-001B-470C-B566-5251B67F24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733" y="1278960"/>
                  <a:ext cx="29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14:cNvPr>
                <p14:cNvContentPartPr/>
                <p14:nvPr/>
              </p14:nvContentPartPr>
              <p14:xfrm>
                <a:off x="1052893" y="1206960"/>
                <a:ext cx="185040" cy="144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FCFAE4-3409-49E2-A48F-25CE36354CF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8573" y="1202640"/>
                  <a:ext cx="19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14:cNvPr>
                <p14:cNvContentPartPr/>
                <p14:nvPr/>
              </p14:nvContentPartPr>
              <p14:xfrm>
                <a:off x="1036693" y="1163760"/>
                <a:ext cx="33480" cy="15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D01AD53-F6A4-4648-8AAD-1403C48CEB5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2373" y="1159440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14:cNvPr>
                <p14:cNvContentPartPr/>
                <p14:nvPr/>
              </p14:nvContentPartPr>
              <p14:xfrm>
                <a:off x="1326133" y="1269960"/>
                <a:ext cx="170640" cy="76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28C0180-120C-4D26-A55D-3AFCDB21407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321813" y="1265640"/>
                  <a:ext cx="17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14:cNvPr>
                <p14:cNvContentPartPr/>
                <p14:nvPr/>
              </p14:nvContentPartPr>
              <p14:xfrm>
                <a:off x="1577413" y="1277160"/>
                <a:ext cx="90720" cy="75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BADB0F2-674A-4652-8730-281E493FAB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3093" y="1272840"/>
                  <a:ext cx="9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14:cNvPr>
                <p14:cNvContentPartPr/>
                <p14:nvPr/>
              </p14:nvContentPartPr>
              <p14:xfrm>
                <a:off x="1727893" y="1188240"/>
                <a:ext cx="156600" cy="171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BE9FE3D-4462-4957-B831-DC9E6ABB58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23573" y="1183920"/>
                  <a:ext cx="165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14:cNvPr>
                <p14:cNvContentPartPr/>
                <p14:nvPr/>
              </p14:nvContentPartPr>
              <p14:xfrm>
                <a:off x="1899973" y="1203360"/>
                <a:ext cx="135360" cy="152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DAB6C1D-0317-4469-8526-802320548F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95653" y="119904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14:cNvPr>
                <p14:cNvContentPartPr/>
                <p14:nvPr/>
              </p14:nvContentPartPr>
              <p14:xfrm>
                <a:off x="2081413" y="1200480"/>
                <a:ext cx="181440" cy="142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51CAD29-7821-4B51-B95C-7CB03F8C093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77093" y="1196160"/>
                  <a:ext cx="19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14:cNvPr>
                <p14:cNvContentPartPr/>
                <p14:nvPr/>
              </p14:nvContentPartPr>
              <p14:xfrm>
                <a:off x="2298493" y="1277880"/>
                <a:ext cx="217080" cy="68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061F9DC-662E-433C-A3C7-235D29BF4A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94173" y="1273560"/>
                  <a:ext cx="225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34465BE2-6B69-4BE5-8957-E5BB8A97E092}"/>
              </a:ext>
            </a:extLst>
          </p:cNvPr>
          <p:cNvGrpSpPr/>
          <p:nvPr/>
        </p:nvGrpSpPr>
        <p:grpSpPr>
          <a:xfrm>
            <a:off x="2741653" y="1096080"/>
            <a:ext cx="2138040" cy="300240"/>
            <a:chOff x="2741653" y="1096080"/>
            <a:chExt cx="213804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14:cNvPr>
                <p14:cNvContentPartPr/>
                <p14:nvPr/>
              </p14:nvContentPartPr>
              <p14:xfrm>
                <a:off x="2741653" y="1195440"/>
                <a:ext cx="181440" cy="129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58FA630-2294-4A2F-8846-4F7FBDF10E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37333" y="1191120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14:cNvPr>
                <p14:cNvContentPartPr/>
                <p14:nvPr/>
              </p14:nvContentPartPr>
              <p14:xfrm>
                <a:off x="2942173" y="1258080"/>
                <a:ext cx="18000" cy="82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C671F6-E7C4-4327-A1A1-E14FBF45282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37853" y="1253760"/>
                  <a:ext cx="26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14:cNvPr>
                <p14:cNvContentPartPr/>
                <p14:nvPr/>
              </p14:nvContentPartPr>
              <p14:xfrm>
                <a:off x="3033253" y="1172760"/>
                <a:ext cx="330840" cy="171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A4F0860-2F7B-4601-8D63-CEDEF5E724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28933" y="1168440"/>
                  <a:ext cx="33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14:cNvPr>
                <p14:cNvContentPartPr/>
                <p14:nvPr/>
              </p14:nvContentPartPr>
              <p14:xfrm>
                <a:off x="3379933" y="1253760"/>
                <a:ext cx="115920" cy="97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8198BDA-A11C-443E-8CA6-D9CE9C360F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75613" y="1249440"/>
                  <a:ext cx="124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14:cNvPr>
                <p14:cNvContentPartPr/>
                <p14:nvPr/>
              </p14:nvContentPartPr>
              <p14:xfrm>
                <a:off x="3014893" y="1096080"/>
                <a:ext cx="360" cy="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D8B67B-9BD3-4055-A574-A249EF1FCD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0573" y="1091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14:cNvPr>
                <p14:cNvContentPartPr/>
                <p14:nvPr/>
              </p14:nvContentPartPr>
              <p14:xfrm>
                <a:off x="3643453" y="1210920"/>
                <a:ext cx="190800" cy="185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40A435B-E920-439C-A5C2-FE1DAACEA0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39133" y="1206600"/>
                  <a:ext cx="19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14:cNvPr>
                <p14:cNvContentPartPr/>
                <p14:nvPr/>
              </p14:nvContentPartPr>
              <p14:xfrm>
                <a:off x="3841813" y="1238640"/>
                <a:ext cx="223560" cy="109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B36EF39-41E1-4BBE-900C-296E8E40AC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7493" y="1234320"/>
                  <a:ext cx="23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14:cNvPr>
                <p14:cNvContentPartPr/>
                <p14:nvPr/>
              </p14:nvContentPartPr>
              <p14:xfrm>
                <a:off x="3942253" y="1152600"/>
                <a:ext cx="62640" cy="16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BE55A0C-552A-4767-A35C-D9A0AC5A38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37933" y="1148280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14:cNvPr>
                <p14:cNvContentPartPr/>
                <p14:nvPr/>
              </p14:nvContentPartPr>
              <p14:xfrm>
                <a:off x="4228453" y="1239000"/>
                <a:ext cx="472680" cy="128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45A61E8-69DF-4A78-8B1C-56F87F192A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24133" y="1234680"/>
                  <a:ext cx="481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14:cNvPr>
                <p14:cNvContentPartPr/>
                <p14:nvPr/>
              </p14:nvContentPartPr>
              <p14:xfrm>
                <a:off x="4650733" y="1201560"/>
                <a:ext cx="360" cy="3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88906D8-A589-4204-8061-5F6D53975E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46413" y="1197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14:cNvPr>
                <p14:cNvContentPartPr/>
                <p14:nvPr/>
              </p14:nvContentPartPr>
              <p14:xfrm>
                <a:off x="4773493" y="1249440"/>
                <a:ext cx="106200" cy="120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456E332-146D-4526-9269-F93491EA5E0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69173" y="1245120"/>
                  <a:ext cx="114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805ED449-29BB-43CF-9802-354F2887969C}"/>
              </a:ext>
            </a:extLst>
          </p:cNvPr>
          <p:cNvGrpSpPr/>
          <p:nvPr/>
        </p:nvGrpSpPr>
        <p:grpSpPr>
          <a:xfrm>
            <a:off x="5143213" y="1172400"/>
            <a:ext cx="358560" cy="192240"/>
            <a:chOff x="5143213" y="1172400"/>
            <a:chExt cx="35856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14:cNvPr>
                <p14:cNvContentPartPr/>
                <p14:nvPr/>
              </p14:nvContentPartPr>
              <p14:xfrm>
                <a:off x="5146453" y="1172400"/>
                <a:ext cx="170640" cy="19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F1B9962-DEA2-458F-A4C8-A3AC848EE14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42133" y="1168080"/>
                  <a:ext cx="179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14:cNvPr>
                <p14:cNvContentPartPr/>
                <p14:nvPr/>
              </p14:nvContentPartPr>
              <p14:xfrm>
                <a:off x="5143213" y="1254120"/>
                <a:ext cx="155880" cy="9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218CBA4-0A42-49A7-8950-45889E680F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38893" y="1249800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14:cNvPr>
                <p14:cNvContentPartPr/>
                <p14:nvPr/>
              </p14:nvContentPartPr>
              <p14:xfrm>
                <a:off x="5351653" y="1203720"/>
                <a:ext cx="150120" cy="126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EF60B1-2263-4279-ACEB-A5CE1F20D6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47333" y="1199400"/>
                  <a:ext cx="1587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86E8038B-B9A7-4217-8B83-9CAC26EABAB2}"/>
              </a:ext>
            </a:extLst>
          </p:cNvPr>
          <p:cNvGrpSpPr/>
          <p:nvPr/>
        </p:nvGrpSpPr>
        <p:grpSpPr>
          <a:xfrm>
            <a:off x="5746933" y="1123440"/>
            <a:ext cx="357120" cy="195120"/>
            <a:chOff x="5746933" y="1123440"/>
            <a:chExt cx="35712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14:cNvPr>
                <p14:cNvContentPartPr/>
                <p14:nvPr/>
              </p14:nvContentPartPr>
              <p14:xfrm>
                <a:off x="5746933" y="1151520"/>
                <a:ext cx="357120" cy="167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0FFDB11-1F62-4F12-9B2A-3D59934949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42613" y="1147200"/>
                  <a:ext cx="36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14:cNvPr>
                <p14:cNvContentPartPr/>
                <p14:nvPr/>
              </p14:nvContentPartPr>
              <p14:xfrm>
                <a:off x="6021613" y="1123440"/>
                <a:ext cx="20880" cy="15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42AF7F1-8DEA-4697-8B73-9E5D261F1BE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17293" y="1119120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14:cNvPr>
              <p14:cNvContentPartPr/>
              <p14:nvPr/>
            </p14:nvContentPartPr>
            <p14:xfrm>
              <a:off x="5992093" y="1561200"/>
              <a:ext cx="175320" cy="936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E52C951-2C1C-4F7E-8E7C-7E79FC7F8BE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987773" y="1556880"/>
                <a:ext cx="183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14:cNvPr>
              <p14:cNvContentPartPr/>
              <p14:nvPr/>
            </p14:nvContentPartPr>
            <p14:xfrm>
              <a:off x="6178213" y="1576680"/>
              <a:ext cx="78120" cy="705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E551A97-0050-41E1-AF04-D69F6840A5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173893" y="1572360"/>
                <a:ext cx="867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14:cNvPr>
              <p14:cNvContentPartPr/>
              <p14:nvPr/>
            </p14:nvContentPartPr>
            <p14:xfrm>
              <a:off x="6352093" y="1567320"/>
              <a:ext cx="99360" cy="88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9D8909C-56B5-49DA-891B-AAF453DFD07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347773" y="1563000"/>
                <a:ext cx="108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14:cNvPr>
              <p14:cNvContentPartPr/>
              <p14:nvPr/>
            </p14:nvContentPartPr>
            <p14:xfrm>
              <a:off x="210493" y="1601880"/>
              <a:ext cx="348840" cy="1522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9CDEFE3B-D026-4F93-868A-B5BD482C05D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06173" y="1597560"/>
                <a:ext cx="357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14:cNvPr>
              <p14:cNvContentPartPr/>
              <p14:nvPr/>
            </p14:nvContentPartPr>
            <p14:xfrm>
              <a:off x="771373" y="1584600"/>
              <a:ext cx="12600" cy="1623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37D5B9BA-A6C7-47AF-86F7-1C0DD26EB41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67053" y="1580280"/>
                <a:ext cx="21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14:cNvPr>
              <p14:cNvContentPartPr/>
              <p14:nvPr/>
            </p14:nvContentPartPr>
            <p14:xfrm>
              <a:off x="729973" y="1581720"/>
              <a:ext cx="166680" cy="13932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3B66B4D-8440-40FC-A8F1-1E873312CC1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25653" y="1577400"/>
                <a:ext cx="175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14:cNvPr>
              <p14:cNvContentPartPr/>
              <p14:nvPr/>
            </p14:nvContentPartPr>
            <p14:xfrm>
              <a:off x="930493" y="1627440"/>
              <a:ext cx="78840" cy="946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F18F393-087F-401E-8885-218E28DB7FF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26173" y="1623120"/>
                <a:ext cx="87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14:cNvPr>
              <p14:cNvContentPartPr/>
              <p14:nvPr/>
            </p14:nvContentPartPr>
            <p14:xfrm>
              <a:off x="1060813" y="1626720"/>
              <a:ext cx="110880" cy="982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61FEA93-1DF9-49E0-B0F4-B1C1F806877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56493" y="1622400"/>
                <a:ext cx="119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14:cNvPr>
              <p14:cNvContentPartPr/>
              <p14:nvPr/>
            </p14:nvContentPartPr>
            <p14:xfrm>
              <a:off x="1163413" y="1541760"/>
              <a:ext cx="196200" cy="1688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49EB75D-04EB-4319-AF4C-83D98F0D2C5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9093" y="1537440"/>
                <a:ext cx="204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14:cNvPr>
              <p14:cNvContentPartPr/>
              <p14:nvPr/>
            </p14:nvContentPartPr>
            <p14:xfrm>
              <a:off x="1365733" y="1577400"/>
              <a:ext cx="360" cy="3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9AF0E32-4A75-478C-8DB7-708A501FD28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61413" y="1573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14:cNvPr>
              <p14:cNvContentPartPr/>
              <p14:nvPr/>
            </p14:nvContentPartPr>
            <p14:xfrm>
              <a:off x="1421533" y="1623840"/>
              <a:ext cx="79200" cy="92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0131AF1-7B3E-4942-AF12-47891C537B8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417213" y="1619520"/>
                <a:ext cx="87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14:cNvPr>
              <p14:cNvContentPartPr/>
              <p14:nvPr/>
            </p14:nvContentPartPr>
            <p14:xfrm>
              <a:off x="1508653" y="1560120"/>
              <a:ext cx="304560" cy="1580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0301D55-1834-4B45-94D6-1A86E0D801B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504333" y="1555800"/>
                <a:ext cx="313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14:cNvPr>
              <p14:cNvContentPartPr/>
              <p14:nvPr/>
            </p14:nvContentPartPr>
            <p14:xfrm>
              <a:off x="1800973" y="1575240"/>
              <a:ext cx="14760" cy="680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AEBF1B6-B970-416B-AFF0-19E54D6EF86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796653" y="1570920"/>
                <a:ext cx="23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14:cNvPr>
              <p14:cNvContentPartPr/>
              <p14:nvPr/>
            </p14:nvContentPartPr>
            <p14:xfrm>
              <a:off x="1865053" y="1656600"/>
              <a:ext cx="172800" cy="543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92E35B7A-430C-4C77-AA57-5731DA67B4A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860733" y="1652280"/>
                <a:ext cx="181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14:cNvPr>
              <p14:cNvContentPartPr/>
              <p14:nvPr/>
            </p14:nvContentPartPr>
            <p14:xfrm>
              <a:off x="2088973" y="1628520"/>
              <a:ext cx="264600" cy="824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6A0C178-8271-47AF-B5F6-709791D761E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084653" y="1624200"/>
                <a:ext cx="273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14:cNvPr>
              <p14:cNvContentPartPr/>
              <p14:nvPr/>
            </p14:nvContentPartPr>
            <p14:xfrm>
              <a:off x="2505853" y="1499640"/>
              <a:ext cx="136800" cy="2926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08F74DC-CB26-4FC6-9D46-1B046822640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01533" y="1495320"/>
                <a:ext cx="1454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14:cNvPr>
              <p14:cNvContentPartPr/>
              <p14:nvPr/>
            </p14:nvContentPartPr>
            <p14:xfrm>
              <a:off x="2706373" y="1592520"/>
              <a:ext cx="128160" cy="1170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EFE6BBB9-A9D6-4A1E-9528-96430DD2F70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702053" y="1588200"/>
                <a:ext cx="136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14:cNvPr>
              <p14:cNvContentPartPr/>
              <p14:nvPr/>
            </p14:nvContentPartPr>
            <p14:xfrm>
              <a:off x="2875213" y="1690440"/>
              <a:ext cx="22680" cy="882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67F0BFB-60BB-4218-910B-FA0FE33F27E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70893" y="1686120"/>
                <a:ext cx="31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14:cNvPr>
              <p14:cNvContentPartPr/>
              <p14:nvPr/>
            </p14:nvContentPartPr>
            <p14:xfrm>
              <a:off x="2985013" y="1579920"/>
              <a:ext cx="119160" cy="1292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9C69CAE-55F3-4515-8E9C-B796FC47665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980693" y="1575600"/>
                <a:ext cx="127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14:cNvPr>
              <p14:cNvContentPartPr/>
              <p14:nvPr/>
            </p14:nvContentPartPr>
            <p14:xfrm>
              <a:off x="3186613" y="1476960"/>
              <a:ext cx="75600" cy="3034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9D5830F7-5EC2-4467-B316-FFE56C4D74C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2293" y="1472640"/>
                <a:ext cx="84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14:cNvPr>
              <p14:cNvContentPartPr/>
              <p14:nvPr/>
            </p14:nvContentPartPr>
            <p14:xfrm>
              <a:off x="3375253" y="1720680"/>
              <a:ext cx="360" cy="3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AF48DC5-B02E-4C37-B044-EA0C8458E42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70933" y="17163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14:cNvPr>
              <p14:cNvContentPartPr/>
              <p14:nvPr/>
            </p14:nvContentPartPr>
            <p14:xfrm>
              <a:off x="3652453" y="1537800"/>
              <a:ext cx="232560" cy="1605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0609ED6-75A7-4A0C-BBEF-5CF2780EB00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648133" y="1533480"/>
                <a:ext cx="241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14:cNvPr>
              <p14:cNvContentPartPr/>
              <p14:nvPr/>
            </p14:nvContentPartPr>
            <p14:xfrm>
              <a:off x="3891133" y="1609080"/>
              <a:ext cx="194400" cy="684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A3D9315-918A-43D0-9908-95B6864039A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886813" y="1604760"/>
                <a:ext cx="203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14:cNvPr>
              <p14:cNvContentPartPr/>
              <p14:nvPr/>
            </p14:nvContentPartPr>
            <p14:xfrm>
              <a:off x="4022893" y="1504320"/>
              <a:ext cx="360" cy="3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986B84C-564D-4A19-8ED5-E4C21D4AC48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18573" y="1500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14:cNvPr>
              <p14:cNvContentPartPr/>
              <p14:nvPr/>
            </p14:nvContentPartPr>
            <p14:xfrm>
              <a:off x="4311973" y="1568040"/>
              <a:ext cx="263520" cy="914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452DD0D-C629-4E04-98E0-25BCDDF4BC5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07653" y="1563720"/>
                <a:ext cx="272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14:cNvPr>
              <p14:cNvContentPartPr/>
              <p14:nvPr/>
            </p14:nvContentPartPr>
            <p14:xfrm>
              <a:off x="4579453" y="1506840"/>
              <a:ext cx="27000" cy="226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D01611F-AFE8-4164-B161-F33D3861BB1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575133" y="1502520"/>
                <a:ext cx="3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14:cNvPr>
              <p14:cNvContentPartPr/>
              <p14:nvPr/>
            </p14:nvContentPartPr>
            <p14:xfrm>
              <a:off x="4620133" y="1565160"/>
              <a:ext cx="79560" cy="799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12F96DF-36C2-4B07-BD11-0EFD0952E8A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615813" y="1560840"/>
                <a:ext cx="88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14:cNvPr>
              <p14:cNvContentPartPr/>
              <p14:nvPr/>
            </p14:nvContentPartPr>
            <p14:xfrm>
              <a:off x="4718773" y="1552200"/>
              <a:ext cx="66960" cy="903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8380A064-298B-4CFD-87BF-76BD99ADB5F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714453" y="1547880"/>
                <a:ext cx="75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14:cNvPr>
              <p14:cNvContentPartPr/>
              <p14:nvPr/>
            </p14:nvContentPartPr>
            <p14:xfrm>
              <a:off x="4816333" y="1570920"/>
              <a:ext cx="178200" cy="669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89129C3-DE00-4CA9-9622-931442ABDF4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812013" y="1566600"/>
                <a:ext cx="186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14:cNvPr>
              <p14:cNvContentPartPr/>
              <p14:nvPr/>
            </p14:nvContentPartPr>
            <p14:xfrm>
              <a:off x="5104333" y="1632480"/>
              <a:ext cx="15120" cy="8784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B9B56AE-CD3E-4E78-9219-B4BA9F1FF82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100013" y="1628160"/>
                <a:ext cx="23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14:cNvPr>
              <p14:cNvContentPartPr/>
              <p14:nvPr/>
            </p14:nvContentPartPr>
            <p14:xfrm>
              <a:off x="5280013" y="1557960"/>
              <a:ext cx="147600" cy="1076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95BE6BC-3C8A-4DEB-A485-021012B486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275693" y="1553640"/>
                <a:ext cx="156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14:cNvPr>
              <p14:cNvContentPartPr/>
              <p14:nvPr/>
            </p14:nvContentPartPr>
            <p14:xfrm>
              <a:off x="5467573" y="1539600"/>
              <a:ext cx="289800" cy="1958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40CB098-EB09-465E-BFFE-3E1A0AD9F38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463253" y="1535280"/>
                <a:ext cx="2984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14:cNvPr>
              <p14:cNvContentPartPr/>
              <p14:nvPr/>
            </p14:nvContentPartPr>
            <p14:xfrm>
              <a:off x="245413" y="2025960"/>
              <a:ext cx="223920" cy="1245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AAD9794-BCE0-41F7-8521-E4C2F2B300F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41093" y="2021640"/>
                <a:ext cx="232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14:cNvPr>
              <p14:cNvContentPartPr/>
              <p14:nvPr/>
            </p14:nvContentPartPr>
            <p14:xfrm>
              <a:off x="527293" y="1941000"/>
              <a:ext cx="168480" cy="1656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7C8C6EA-E956-48CD-9E31-0E5CFE911B1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2973" y="1936680"/>
                <a:ext cx="177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14:cNvPr>
              <p14:cNvContentPartPr/>
              <p14:nvPr/>
            </p14:nvContentPartPr>
            <p14:xfrm>
              <a:off x="492373" y="1941000"/>
              <a:ext cx="32760" cy="277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A7FBB55-18E8-400C-ABC2-7DA2BF58C76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88053" y="1936680"/>
                <a:ext cx="41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14:cNvPr>
              <p14:cNvContentPartPr/>
              <p14:nvPr/>
            </p14:nvContentPartPr>
            <p14:xfrm>
              <a:off x="726373" y="2043600"/>
              <a:ext cx="162720" cy="5904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6B1DEAA-DE4C-468D-BACA-CB88D0539B8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22053" y="2039280"/>
                <a:ext cx="171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14:cNvPr>
              <p14:cNvContentPartPr/>
              <p14:nvPr/>
            </p14:nvContentPartPr>
            <p14:xfrm>
              <a:off x="947773" y="2038560"/>
              <a:ext cx="85680" cy="680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84086E5-12EA-41DE-A578-ACD8F013631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43453" y="2034240"/>
                <a:ext cx="94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14:cNvPr>
              <p14:cNvContentPartPr/>
              <p14:nvPr/>
            </p14:nvContentPartPr>
            <p14:xfrm>
              <a:off x="1075933" y="1952880"/>
              <a:ext cx="171360" cy="1598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23664F0-9C24-4A07-9505-5A6C02C1765C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71613" y="1948560"/>
                <a:ext cx="180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14:cNvPr>
              <p14:cNvContentPartPr/>
              <p14:nvPr/>
            </p14:nvContentPartPr>
            <p14:xfrm>
              <a:off x="1249453" y="1979520"/>
              <a:ext cx="38520" cy="442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D769427-1ACB-480E-B436-5D8AC693A7A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5133" y="1975200"/>
                <a:ext cx="47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14:cNvPr>
              <p14:cNvContentPartPr/>
              <p14:nvPr/>
            </p14:nvContentPartPr>
            <p14:xfrm>
              <a:off x="1315693" y="2025240"/>
              <a:ext cx="82800" cy="8856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16668E8-9C47-4429-90AD-9EC7EC7832E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311373" y="2020920"/>
                <a:ext cx="91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14:cNvPr>
              <p14:cNvContentPartPr/>
              <p14:nvPr/>
            </p14:nvContentPartPr>
            <p14:xfrm>
              <a:off x="1483453" y="1976640"/>
              <a:ext cx="272520" cy="1350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CE713ADD-42EA-4670-9E37-B9F45390010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9133" y="1972320"/>
                <a:ext cx="281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14:cNvPr>
              <p14:cNvContentPartPr/>
              <p14:nvPr/>
            </p14:nvContentPartPr>
            <p14:xfrm>
              <a:off x="2068453" y="1929840"/>
              <a:ext cx="232560" cy="1623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836C7CE-2445-40A1-8EFD-A082F1E8E2F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064133" y="1925520"/>
                <a:ext cx="241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14:cNvPr>
              <p14:cNvContentPartPr/>
              <p14:nvPr/>
            </p14:nvContentPartPr>
            <p14:xfrm>
              <a:off x="2383813" y="1931640"/>
              <a:ext cx="384480" cy="1713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1C75980-354C-456B-AC7C-19A89F34BD6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379493" y="1927320"/>
                <a:ext cx="393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14:cNvPr>
              <p14:cNvContentPartPr/>
              <p14:nvPr/>
            </p14:nvContentPartPr>
            <p14:xfrm>
              <a:off x="2374453" y="1869720"/>
              <a:ext cx="5760" cy="82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F95A2D0E-AE9D-4045-96A5-58AD67A299B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370133" y="1865400"/>
                <a:ext cx="14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14:cNvPr>
              <p14:cNvContentPartPr/>
              <p14:nvPr/>
            </p14:nvContentPartPr>
            <p14:xfrm>
              <a:off x="2969893" y="1982040"/>
              <a:ext cx="259560" cy="1123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46F7C7A-4C98-44D1-817B-CDC0842EBB40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65573" y="1977720"/>
                <a:ext cx="268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14:cNvPr>
              <p14:cNvContentPartPr/>
              <p14:nvPr/>
            </p14:nvContentPartPr>
            <p14:xfrm>
              <a:off x="3280573" y="2015520"/>
              <a:ext cx="312840" cy="1040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9D6ED24-9437-433B-9003-EF7B36DDD74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276253" y="2011200"/>
                <a:ext cx="321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14:cNvPr>
              <p14:cNvContentPartPr/>
              <p14:nvPr/>
            </p14:nvContentPartPr>
            <p14:xfrm>
              <a:off x="3710413" y="2005080"/>
              <a:ext cx="82080" cy="1130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65739AA-3559-4AA9-AF1F-F61FA87B54D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706093" y="2000760"/>
                <a:ext cx="90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14:cNvPr>
              <p14:cNvContentPartPr/>
              <p14:nvPr/>
            </p14:nvContentPartPr>
            <p14:xfrm>
              <a:off x="3690613" y="2042880"/>
              <a:ext cx="75600" cy="900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54B530B-6D7F-4A9F-B729-5904E0F16D6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686293" y="2038560"/>
                <a:ext cx="842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14:cNvPr>
              <p14:cNvContentPartPr/>
              <p14:nvPr/>
            </p14:nvContentPartPr>
            <p14:xfrm>
              <a:off x="3798613" y="2015160"/>
              <a:ext cx="308880" cy="835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69A9BE2-DEE4-4A14-A173-0A209C12A5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794293" y="2010840"/>
                <a:ext cx="317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14:cNvPr>
              <p14:cNvContentPartPr/>
              <p14:nvPr/>
            </p14:nvContentPartPr>
            <p14:xfrm>
              <a:off x="4124053" y="1925880"/>
              <a:ext cx="171000" cy="1684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9942346-71A6-4554-BD0C-4BABAD83A4E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19733" y="1921560"/>
                <a:ext cx="179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14:cNvPr>
              <p14:cNvContentPartPr/>
              <p14:nvPr/>
            </p14:nvContentPartPr>
            <p14:xfrm>
              <a:off x="4328533" y="1983480"/>
              <a:ext cx="89640" cy="1126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BE0C663-702F-4AA3-92B8-02400978634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324213" y="1979160"/>
                <a:ext cx="98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14:cNvPr>
              <p14:cNvContentPartPr/>
              <p14:nvPr/>
            </p14:nvContentPartPr>
            <p14:xfrm>
              <a:off x="4552813" y="1936320"/>
              <a:ext cx="85320" cy="1328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E4CB926-F502-4998-9039-E02487E98CA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548493" y="1932000"/>
                <a:ext cx="93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14:cNvPr>
              <p14:cNvContentPartPr/>
              <p14:nvPr/>
            </p14:nvContentPartPr>
            <p14:xfrm>
              <a:off x="4722373" y="1884120"/>
              <a:ext cx="103320" cy="174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80F0415-D557-40C7-9616-2F36EA27F75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718053" y="1879800"/>
                <a:ext cx="111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14:cNvPr>
              <p14:cNvContentPartPr/>
              <p14:nvPr/>
            </p14:nvContentPartPr>
            <p14:xfrm>
              <a:off x="4853413" y="1971600"/>
              <a:ext cx="122040" cy="9288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2D1F981-6644-47D7-91D9-5CFA3C2DEF2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849093" y="1967280"/>
                <a:ext cx="130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14:cNvPr>
              <p14:cNvContentPartPr/>
              <p14:nvPr/>
            </p14:nvContentPartPr>
            <p14:xfrm>
              <a:off x="5015413" y="1870440"/>
              <a:ext cx="194400" cy="1861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7FE0918-AFBE-440A-A3DC-7830BABFEAA8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011093" y="1866120"/>
                <a:ext cx="203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14:cNvPr>
              <p14:cNvContentPartPr/>
              <p14:nvPr/>
            </p14:nvContentPartPr>
            <p14:xfrm>
              <a:off x="4983013" y="1918320"/>
              <a:ext cx="149760" cy="3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8BC9C95-51F9-4F0B-B868-DE8269D20A3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978693" y="1914000"/>
                <a:ext cx="158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14:cNvPr>
              <p14:cNvContentPartPr/>
              <p14:nvPr/>
            </p14:nvContentPartPr>
            <p14:xfrm>
              <a:off x="4884733" y="1826520"/>
              <a:ext cx="79560" cy="147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1129677-AB8D-4096-BBF1-BD35C3D5E5D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880413" y="1822200"/>
                <a:ext cx="88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14:cNvPr>
              <p14:cNvContentPartPr/>
              <p14:nvPr/>
            </p14:nvContentPartPr>
            <p14:xfrm>
              <a:off x="5181733" y="1953600"/>
              <a:ext cx="307080" cy="1177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249E574-CF34-4BE2-A72D-EB7079CA257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177413" y="1949280"/>
                <a:ext cx="315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14:cNvPr>
              <p14:cNvContentPartPr/>
              <p14:nvPr/>
            </p14:nvContentPartPr>
            <p14:xfrm>
              <a:off x="225613" y="2349960"/>
              <a:ext cx="38880" cy="1764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D8C552DC-8BD6-43A4-9B3A-1203B27DB60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21293" y="2345640"/>
                <a:ext cx="4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14:cNvPr>
              <p14:cNvContentPartPr/>
              <p14:nvPr/>
            </p14:nvContentPartPr>
            <p14:xfrm>
              <a:off x="230653" y="2343480"/>
              <a:ext cx="175320" cy="190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E7D02512-48BA-45B6-8C0C-6C685F5AC95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26333" y="2339160"/>
                <a:ext cx="18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14:cNvPr>
              <p14:cNvContentPartPr/>
              <p14:nvPr/>
            </p14:nvContentPartPr>
            <p14:xfrm>
              <a:off x="247573" y="2384880"/>
              <a:ext cx="145440" cy="1386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A1A18B63-B9CA-402E-9AFB-20574B02985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43253" y="2380560"/>
                <a:ext cx="154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14:cNvPr>
              <p14:cNvContentPartPr/>
              <p14:nvPr/>
            </p14:nvContentPartPr>
            <p14:xfrm>
              <a:off x="412453" y="2403600"/>
              <a:ext cx="365400" cy="1062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C3CB601-D358-4054-B77E-3D298DFBFD3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08133" y="2399280"/>
                <a:ext cx="374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14:cNvPr>
              <p14:cNvContentPartPr/>
              <p14:nvPr/>
            </p14:nvContentPartPr>
            <p14:xfrm>
              <a:off x="811693" y="2409720"/>
              <a:ext cx="246960" cy="882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1E70241-57B8-44C3-8F21-8B68A178563B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07373" y="2405400"/>
                <a:ext cx="255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14:cNvPr>
              <p14:cNvContentPartPr/>
              <p14:nvPr/>
            </p14:nvContentPartPr>
            <p14:xfrm>
              <a:off x="1111933" y="2278680"/>
              <a:ext cx="340200" cy="1774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318B44E7-3167-452C-895F-9BEF9DED86F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107613" y="2274360"/>
                <a:ext cx="348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14:cNvPr>
              <p14:cNvContentPartPr/>
              <p14:nvPr/>
            </p14:nvContentPartPr>
            <p14:xfrm>
              <a:off x="1395973" y="2407200"/>
              <a:ext cx="89280" cy="2091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286EE19-E356-491B-A59A-C385F099B55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391653" y="2402880"/>
                <a:ext cx="97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14:cNvPr>
              <p14:cNvContentPartPr/>
              <p14:nvPr/>
            </p14:nvContentPartPr>
            <p14:xfrm>
              <a:off x="1530253" y="2380920"/>
              <a:ext cx="72720" cy="892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09C20A93-28C8-4270-B491-AD5347AC53C2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525933" y="2376600"/>
                <a:ext cx="81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14:cNvPr>
              <p14:cNvContentPartPr/>
              <p14:nvPr/>
            </p14:nvContentPartPr>
            <p14:xfrm>
              <a:off x="1696573" y="2360760"/>
              <a:ext cx="389880" cy="1018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69782D4-CE6D-4DED-BC80-F9A51CF3625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692253" y="2356440"/>
                <a:ext cx="398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14:cNvPr>
              <p14:cNvContentPartPr/>
              <p14:nvPr/>
            </p14:nvContentPartPr>
            <p14:xfrm>
              <a:off x="2077453" y="2311440"/>
              <a:ext cx="97560" cy="1501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AF8191D-1695-4435-B83E-B61200CA3E42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073133" y="2307120"/>
                <a:ext cx="106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14:cNvPr>
              <p14:cNvContentPartPr/>
              <p14:nvPr/>
            </p14:nvContentPartPr>
            <p14:xfrm>
              <a:off x="2215693" y="2365080"/>
              <a:ext cx="79560" cy="892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1E607A5D-A155-41BF-A24A-8D79E02639A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11373" y="2360760"/>
                <a:ext cx="88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14:cNvPr>
              <p14:cNvContentPartPr/>
              <p14:nvPr/>
            </p14:nvContentPartPr>
            <p14:xfrm>
              <a:off x="2468773" y="2351400"/>
              <a:ext cx="37080" cy="957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68F9C44-DD93-4648-94C0-C25365221AB8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464453" y="2347080"/>
                <a:ext cx="45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14:cNvPr>
              <p14:cNvContentPartPr/>
              <p14:nvPr/>
            </p14:nvContentPartPr>
            <p14:xfrm>
              <a:off x="2484973" y="2291280"/>
              <a:ext cx="56520" cy="396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44CCF2E-660E-4B92-9E47-BE9230C3DA3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480653" y="2286960"/>
                <a:ext cx="65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14:cNvPr>
              <p14:cNvContentPartPr/>
              <p14:nvPr/>
            </p14:nvContentPartPr>
            <p14:xfrm>
              <a:off x="2575333" y="2342760"/>
              <a:ext cx="120240" cy="975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196F81AF-3A94-4DCB-AE84-9F1323273BE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571013" y="2338440"/>
                <a:ext cx="12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14:cNvPr>
              <p14:cNvContentPartPr/>
              <p14:nvPr/>
            </p14:nvContentPartPr>
            <p14:xfrm>
              <a:off x="2715013" y="2256360"/>
              <a:ext cx="124560" cy="19836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34F9C50-95FA-468F-AE0C-572E6D2645A6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710693" y="2252040"/>
                <a:ext cx="133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14:cNvPr>
              <p14:cNvContentPartPr/>
              <p14:nvPr/>
            </p14:nvContentPartPr>
            <p14:xfrm>
              <a:off x="3100213" y="2222880"/>
              <a:ext cx="78120" cy="2268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8A951A0-961C-4152-9063-678150346F62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095893" y="2218560"/>
                <a:ext cx="86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14:cNvPr>
              <p14:cNvContentPartPr/>
              <p14:nvPr/>
            </p14:nvContentPartPr>
            <p14:xfrm>
              <a:off x="3276613" y="2296680"/>
              <a:ext cx="96840" cy="10908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45FAD48-88D3-48ED-8DD9-B467AD83C5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272293" y="2292360"/>
                <a:ext cx="105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14:cNvPr>
              <p14:cNvContentPartPr/>
              <p14:nvPr/>
            </p14:nvContentPartPr>
            <p14:xfrm>
              <a:off x="3412333" y="2315040"/>
              <a:ext cx="23400" cy="9216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C284627-9ED0-4057-BB21-2072F36D65D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408013" y="2310720"/>
                <a:ext cx="32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14:cNvPr>
              <p14:cNvContentPartPr/>
              <p14:nvPr/>
            </p14:nvContentPartPr>
            <p14:xfrm>
              <a:off x="3461293" y="2285880"/>
              <a:ext cx="278280" cy="13140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E34569A3-EC8B-4F4D-A907-BEE93274A4E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456973" y="2281560"/>
                <a:ext cx="286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14:cNvPr>
              <p14:cNvContentPartPr/>
              <p14:nvPr/>
            </p14:nvContentPartPr>
            <p14:xfrm>
              <a:off x="3572533" y="2223600"/>
              <a:ext cx="360" cy="3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B3353AE5-1CBD-49F6-82D1-A476FB52E08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68213" y="22192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14:cNvPr>
              <p14:cNvContentPartPr/>
              <p14:nvPr/>
            </p14:nvContentPartPr>
            <p14:xfrm>
              <a:off x="3942973" y="2250960"/>
              <a:ext cx="340200" cy="2019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C4EBF2E-1F35-4FF8-A6D7-CCEE8D2E9F8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938653" y="2246640"/>
                <a:ext cx="348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14:cNvPr>
              <p14:cNvContentPartPr/>
              <p14:nvPr/>
            </p14:nvContentPartPr>
            <p14:xfrm>
              <a:off x="4291813" y="2326560"/>
              <a:ext cx="85680" cy="1411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2F5C384-2A6D-4EC7-A222-131C96E71141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287493" y="2322240"/>
                <a:ext cx="9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14:cNvPr>
              <p14:cNvContentPartPr/>
              <p14:nvPr/>
            </p14:nvContentPartPr>
            <p14:xfrm>
              <a:off x="4482973" y="2374440"/>
              <a:ext cx="2520" cy="129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0FE71AF-B333-48E6-BDA5-C66B825183D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478653" y="2370120"/>
                <a:ext cx="1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14:cNvPr>
              <p14:cNvContentPartPr/>
              <p14:nvPr/>
            </p14:nvContentPartPr>
            <p14:xfrm>
              <a:off x="4657573" y="2235480"/>
              <a:ext cx="181800" cy="1598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5D2DE5A-7325-479C-B9FF-C6F523F321A0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653253" y="2231160"/>
                <a:ext cx="1904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D1979493-7455-492F-A9DD-8E381741C7C3}"/>
              </a:ext>
            </a:extLst>
          </p:cNvPr>
          <p:cNvGrpSpPr/>
          <p:nvPr/>
        </p:nvGrpSpPr>
        <p:grpSpPr>
          <a:xfrm>
            <a:off x="4954573" y="2155920"/>
            <a:ext cx="425160" cy="205560"/>
            <a:chOff x="4954573" y="2155920"/>
            <a:chExt cx="4251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14:cNvPr>
                <p14:cNvContentPartPr/>
                <p14:nvPr/>
              </p14:nvContentPartPr>
              <p14:xfrm>
                <a:off x="4954573" y="2264280"/>
                <a:ext cx="270360" cy="92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00088E3-921E-41F5-9E99-54A53E31861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50253" y="2259960"/>
                  <a:ext cx="27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14:cNvPr>
                <p14:cNvContentPartPr/>
                <p14:nvPr/>
              </p14:nvContentPartPr>
              <p14:xfrm>
                <a:off x="5261293" y="2274720"/>
                <a:ext cx="34920" cy="82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1F8BBFF-0963-4C32-8F3C-518569C869C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256973" y="2270400"/>
                  <a:ext cx="4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14:cNvPr>
                <p14:cNvContentPartPr/>
                <p14:nvPr/>
              </p14:nvContentPartPr>
              <p14:xfrm>
                <a:off x="5292253" y="2215320"/>
                <a:ext cx="87480" cy="1461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91B12F4-C84C-4390-B54C-CE75B3286A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287933" y="2211000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14:cNvPr>
                <p14:cNvContentPartPr/>
                <p14:nvPr/>
              </p14:nvContentPartPr>
              <p14:xfrm>
                <a:off x="5278213" y="2155920"/>
                <a:ext cx="360" cy="3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DC4EF49-6823-4904-A2BB-8EEA824ECA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73893" y="2151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E2485880-77C9-4678-9DF3-724AE0CA4DE9}"/>
              </a:ext>
            </a:extLst>
          </p:cNvPr>
          <p:cNvGrpSpPr/>
          <p:nvPr/>
        </p:nvGrpSpPr>
        <p:grpSpPr>
          <a:xfrm>
            <a:off x="5602573" y="1911840"/>
            <a:ext cx="2365200" cy="525600"/>
            <a:chOff x="5602573" y="1911840"/>
            <a:chExt cx="236520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14:cNvPr>
                <p14:cNvContentPartPr/>
                <p14:nvPr/>
              </p14:nvContentPartPr>
              <p14:xfrm>
                <a:off x="5665573" y="1911840"/>
                <a:ext cx="260280" cy="167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DF32C78-DADE-47A8-8F7A-A1227D26BD0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61253" y="1907520"/>
                  <a:ext cx="268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14:cNvPr>
                <p14:cNvContentPartPr/>
                <p14:nvPr/>
              </p14:nvContentPartPr>
              <p14:xfrm>
                <a:off x="5931613" y="1946760"/>
                <a:ext cx="122040" cy="137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2F4001-8534-43DA-898D-DF599951D16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27293" y="1942440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14:cNvPr>
                <p14:cNvContentPartPr/>
                <p14:nvPr/>
              </p14:nvContentPartPr>
              <p14:xfrm>
                <a:off x="5602573" y="2258880"/>
                <a:ext cx="93240" cy="111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3057520-D7FC-4D86-A436-9823BBEE455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98253" y="2254560"/>
                  <a:ext cx="101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14:cNvPr>
                <p14:cNvContentPartPr/>
                <p14:nvPr/>
              </p14:nvContentPartPr>
              <p14:xfrm>
                <a:off x="5700853" y="2345280"/>
                <a:ext cx="87480" cy="53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94AADF2-6A51-40EB-905D-F9A6C01B85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96533" y="2340960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14:cNvPr>
                <p14:cNvContentPartPr/>
                <p14:nvPr/>
              </p14:nvContentPartPr>
              <p14:xfrm>
                <a:off x="5825773" y="2276880"/>
                <a:ext cx="157680" cy="32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ECB1C87-95DB-49D6-A468-FCE6410BC3F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21453" y="2272560"/>
                  <a:ext cx="166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14:cNvPr>
                <p14:cNvContentPartPr/>
                <p14:nvPr/>
              </p14:nvContentPartPr>
              <p14:xfrm>
                <a:off x="5862853" y="2312880"/>
                <a:ext cx="123840" cy="4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00110B-CB3F-4C2B-B21E-EFE887C9DA4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58533" y="2308560"/>
                  <a:ext cx="132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14:cNvPr>
                <p14:cNvContentPartPr/>
                <p14:nvPr/>
              </p14:nvContentPartPr>
              <p14:xfrm>
                <a:off x="6050413" y="2248080"/>
                <a:ext cx="92880" cy="110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216C514-3C04-4219-AB73-FC2D990D5A3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46093" y="2243760"/>
                  <a:ext cx="101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14:cNvPr>
                <p14:cNvContentPartPr/>
                <p14:nvPr/>
              </p14:nvContentPartPr>
              <p14:xfrm>
                <a:off x="6149773" y="2311080"/>
                <a:ext cx="126720" cy="73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8A0B96D-87BF-408C-8C49-4A76D2466A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5453" y="2306760"/>
                  <a:ext cx="135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14:cNvPr>
                <p14:cNvContentPartPr/>
                <p14:nvPr/>
              </p14:nvContentPartPr>
              <p14:xfrm>
                <a:off x="6323653" y="2257800"/>
                <a:ext cx="165240" cy="37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B6D3B07-80A0-4749-9E1A-BD6141FC17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19333" y="2253480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14:cNvPr>
                <p14:cNvContentPartPr/>
                <p14:nvPr/>
              </p14:nvContentPartPr>
              <p14:xfrm>
                <a:off x="6621373" y="2321160"/>
                <a:ext cx="58680" cy="4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3B512C-0C1F-4DD8-8F26-06BC7DE7E14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17053" y="2316840"/>
                  <a:ext cx="67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14:cNvPr>
                <p14:cNvContentPartPr/>
                <p14:nvPr/>
              </p14:nvContentPartPr>
              <p14:xfrm>
                <a:off x="6757813" y="2321160"/>
                <a:ext cx="110880" cy="86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824ACDE-D9FC-4216-B710-6E52A794725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753493" y="2316840"/>
                  <a:ext cx="119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14:cNvPr>
                <p14:cNvContentPartPr/>
                <p14:nvPr/>
              </p14:nvContentPartPr>
              <p14:xfrm>
                <a:off x="6956533" y="2203800"/>
                <a:ext cx="102960" cy="99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73A91EA-649B-4971-A4CA-E5CB3DB26AE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952213" y="2199480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14:cNvPr>
                <p14:cNvContentPartPr/>
                <p14:nvPr/>
              </p14:nvContentPartPr>
              <p14:xfrm>
                <a:off x="7091893" y="2258160"/>
                <a:ext cx="79560" cy="820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8FA3F36-6AA8-4EEE-9A92-F680135E006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87573" y="2253840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14:cNvPr>
                <p14:cNvContentPartPr/>
                <p14:nvPr/>
              </p14:nvContentPartPr>
              <p14:xfrm>
                <a:off x="7280173" y="2209200"/>
                <a:ext cx="112320" cy="5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2BC1D5D-DBCA-4458-9401-F059FFBEE56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75853" y="2204880"/>
                  <a:ext cx="120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14:cNvPr>
                <p14:cNvContentPartPr/>
                <p14:nvPr/>
              </p14:nvContentPartPr>
              <p14:xfrm>
                <a:off x="7274773" y="2244120"/>
                <a:ext cx="138600" cy="43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771294C-3596-4943-8B0C-4C9604EF7C7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0453" y="2239800"/>
                  <a:ext cx="147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14:cNvPr>
                <p14:cNvContentPartPr/>
                <p14:nvPr/>
              </p14:nvContentPartPr>
              <p14:xfrm>
                <a:off x="7532173" y="2009760"/>
                <a:ext cx="115200" cy="1627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30DDEE2-1DC0-46F1-9368-87E934CA562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27853" y="2005440"/>
                  <a:ext cx="12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14:cNvPr>
                <p14:cNvContentPartPr/>
                <p14:nvPr/>
              </p14:nvContentPartPr>
              <p14:xfrm>
                <a:off x="7437133" y="2194800"/>
                <a:ext cx="375480" cy="360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BA7F59-0E20-43E8-AC45-26D4A3F415F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32813" y="2190480"/>
                  <a:ext cx="38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14:cNvPr>
                <p14:cNvContentPartPr/>
                <p14:nvPr/>
              </p14:nvContentPartPr>
              <p14:xfrm>
                <a:off x="7559893" y="2275800"/>
                <a:ext cx="111240" cy="1036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E806B9B-0428-4E28-97C2-F4D9CF40D6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555573" y="2271480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14:cNvPr>
                <p14:cNvContentPartPr/>
                <p14:nvPr/>
              </p14:nvContentPartPr>
              <p14:xfrm>
                <a:off x="7774813" y="2001120"/>
                <a:ext cx="192960" cy="436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41DB2C4-30C5-43DA-92FD-BEBE5B12F2C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770493" y="1996800"/>
                  <a:ext cx="20160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14:cNvPr>
              <p14:cNvContentPartPr/>
              <p14:nvPr/>
            </p14:nvContentPartPr>
            <p14:xfrm>
              <a:off x="8127613" y="2298480"/>
              <a:ext cx="27000" cy="21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6F4C93C9-E876-4110-B7CE-96F74663D310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23293" y="2294160"/>
                <a:ext cx="35640" cy="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B830530A-58D6-4B3C-B6BE-1610F7043409}"/>
              </a:ext>
            </a:extLst>
          </p:cNvPr>
          <p:cNvGrpSpPr/>
          <p:nvPr/>
        </p:nvGrpSpPr>
        <p:grpSpPr>
          <a:xfrm>
            <a:off x="170893" y="2758560"/>
            <a:ext cx="422280" cy="171360"/>
            <a:chOff x="170893" y="2758560"/>
            <a:chExt cx="42228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14:cNvPr>
                <p14:cNvContentPartPr/>
                <p14:nvPr/>
              </p14:nvContentPartPr>
              <p14:xfrm>
                <a:off x="292933" y="2758560"/>
                <a:ext cx="11160" cy="1612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CA9AEF7-B997-46FA-9139-32C20196CB0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8613" y="2754240"/>
                  <a:ext cx="1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14:cNvPr>
                <p14:cNvContentPartPr/>
                <p14:nvPr/>
              </p14:nvContentPartPr>
              <p14:xfrm>
                <a:off x="170893" y="2766480"/>
                <a:ext cx="203400" cy="163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635FD3B-1F8B-44A8-8A52-B4C8146B28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66573" y="2762160"/>
                  <a:ext cx="21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14:cNvPr>
                <p14:cNvContentPartPr/>
                <p14:nvPr/>
              </p14:nvContentPartPr>
              <p14:xfrm>
                <a:off x="388693" y="2814720"/>
                <a:ext cx="204480" cy="106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6505D11-6B76-4ECD-BBDF-783BD4D22FB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84373" y="2810400"/>
                  <a:ext cx="213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BCA963EC-4E9B-47B0-A6F3-186347544265}"/>
              </a:ext>
            </a:extLst>
          </p:cNvPr>
          <p:cNvGrpSpPr/>
          <p:nvPr/>
        </p:nvGrpSpPr>
        <p:grpSpPr>
          <a:xfrm>
            <a:off x="776053" y="2639040"/>
            <a:ext cx="2535480" cy="331200"/>
            <a:chOff x="776053" y="2639040"/>
            <a:chExt cx="253548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14:cNvPr>
                <p14:cNvContentPartPr/>
                <p14:nvPr/>
              </p14:nvContentPartPr>
              <p14:xfrm>
                <a:off x="790093" y="2754960"/>
                <a:ext cx="6840" cy="137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7DAB1D8-C3A1-4D00-AE95-A1A31054AEA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5773" y="2750640"/>
                  <a:ext cx="1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14:cNvPr>
                <p14:cNvContentPartPr/>
                <p14:nvPr/>
              </p14:nvContentPartPr>
              <p14:xfrm>
                <a:off x="776053" y="2755680"/>
                <a:ext cx="149760" cy="11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F1A2D9C-D542-4B27-9E15-0959D11205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1733" y="2751360"/>
                  <a:ext cx="158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14:cNvPr>
                <p14:cNvContentPartPr/>
                <p14:nvPr/>
              </p14:nvContentPartPr>
              <p14:xfrm>
                <a:off x="816013" y="2797080"/>
                <a:ext cx="136080" cy="83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6D040FB-17DC-47A8-92B6-67D4EE1929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1693" y="2792760"/>
                  <a:ext cx="144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14:cNvPr>
                <p14:cNvContentPartPr/>
                <p14:nvPr/>
              </p14:nvContentPartPr>
              <p14:xfrm>
                <a:off x="983773" y="2792400"/>
                <a:ext cx="353880" cy="91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348C3E4-344B-45C1-BDCD-74BCBD6878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9453" y="2788080"/>
                  <a:ext cx="36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14:cNvPr>
                <p14:cNvContentPartPr/>
                <p14:nvPr/>
              </p14:nvContentPartPr>
              <p14:xfrm>
                <a:off x="1384813" y="2793120"/>
                <a:ext cx="225360" cy="64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0D12D4F-796E-4866-8212-D7219104DC4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80493" y="2788800"/>
                  <a:ext cx="234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14:cNvPr>
                <p14:cNvContentPartPr/>
                <p14:nvPr/>
              </p14:nvContentPartPr>
              <p14:xfrm>
                <a:off x="1615933" y="2700960"/>
                <a:ext cx="314280" cy="269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27AA3F1-6C50-4DD4-874A-E01949DFA42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611613" y="2696640"/>
                  <a:ext cx="322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14:cNvPr>
                <p14:cNvContentPartPr/>
                <p14:nvPr/>
              </p14:nvContentPartPr>
              <p14:xfrm>
                <a:off x="1970173" y="2761800"/>
                <a:ext cx="74160" cy="102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E22D748-BF1C-49B7-8158-49E936C4F43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65853" y="2757480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14:cNvPr>
                <p14:cNvContentPartPr/>
                <p14:nvPr/>
              </p14:nvContentPartPr>
              <p14:xfrm>
                <a:off x="2140813" y="2670000"/>
                <a:ext cx="523080" cy="176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347384-9ADF-4DCB-BA78-6E7244B178B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36493" y="2665680"/>
                  <a:ext cx="531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14:cNvPr>
                <p14:cNvContentPartPr/>
                <p14:nvPr/>
              </p14:nvContentPartPr>
              <p14:xfrm>
                <a:off x="2834893" y="2700960"/>
                <a:ext cx="476640" cy="128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A574890-F48D-4F3A-A85C-0F07411FF3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30573" y="2696640"/>
                  <a:ext cx="48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14:cNvPr>
                <p14:cNvContentPartPr/>
                <p14:nvPr/>
              </p14:nvContentPartPr>
              <p14:xfrm>
                <a:off x="3278773" y="2639040"/>
                <a:ext cx="360" cy="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E25B72F-A658-486C-B1FB-C0BB26276C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74453" y="2634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4C9D05D0-E40D-4013-AC00-9778FAFFA094}"/>
              </a:ext>
            </a:extLst>
          </p:cNvPr>
          <p:cNvGrpSpPr/>
          <p:nvPr/>
        </p:nvGrpSpPr>
        <p:grpSpPr>
          <a:xfrm>
            <a:off x="3670093" y="2608080"/>
            <a:ext cx="1028160" cy="321840"/>
            <a:chOff x="3670093" y="2608080"/>
            <a:chExt cx="102816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14:cNvPr>
                <p14:cNvContentPartPr/>
                <p14:nvPr/>
              </p14:nvContentPartPr>
              <p14:xfrm>
                <a:off x="3749653" y="2690880"/>
                <a:ext cx="12600" cy="135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674207B-52A1-42AA-AB2E-649D2D1B35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45333" y="2686560"/>
                  <a:ext cx="2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14:cNvPr>
                <p14:cNvContentPartPr/>
                <p14:nvPr/>
              </p14:nvContentPartPr>
              <p14:xfrm>
                <a:off x="3670093" y="2634720"/>
                <a:ext cx="178200" cy="191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20B34B1-6F3B-4ED3-B8DA-03D50F99F7C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665773" y="2630400"/>
                  <a:ext cx="186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14:cNvPr>
                <p14:cNvContentPartPr/>
                <p14:nvPr/>
              </p14:nvContentPartPr>
              <p14:xfrm>
                <a:off x="3950533" y="2633640"/>
                <a:ext cx="92520" cy="214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124FEAE-BCC0-46E3-81D4-CE692DC735A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46213" y="2629320"/>
                  <a:ext cx="101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14:cNvPr>
                <p14:cNvContentPartPr/>
                <p14:nvPr/>
              </p14:nvContentPartPr>
              <p14:xfrm>
                <a:off x="4113253" y="2698440"/>
                <a:ext cx="99360" cy="115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50F6557-521B-4857-8498-C9ED4EEAEE6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108933" y="2694120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14:cNvPr>
                <p14:cNvContentPartPr/>
                <p14:nvPr/>
              </p14:nvContentPartPr>
              <p14:xfrm>
                <a:off x="4262653" y="2766480"/>
                <a:ext cx="13320" cy="964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A4504F6-1C35-401B-B840-585ECE707B8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258333" y="2762160"/>
                  <a:ext cx="2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14:cNvPr>
                <p14:cNvContentPartPr/>
                <p14:nvPr/>
              </p14:nvContentPartPr>
              <p14:xfrm>
                <a:off x="4408093" y="2704920"/>
                <a:ext cx="172440" cy="225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4EB2615-7FB9-44A3-90EF-A2752EC23C6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403773" y="2700600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14:cNvPr>
                <p14:cNvContentPartPr/>
                <p14:nvPr/>
              </p14:nvContentPartPr>
              <p14:xfrm>
                <a:off x="4583413" y="2608080"/>
                <a:ext cx="114840" cy="249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7ED07E4-716C-4A0A-8D09-EF1E6D924AD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579093" y="2603760"/>
                  <a:ext cx="1234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82237E92-DAF1-4039-9092-AD412E6FB73F}"/>
              </a:ext>
            </a:extLst>
          </p:cNvPr>
          <p:cNvGrpSpPr/>
          <p:nvPr/>
        </p:nvGrpSpPr>
        <p:grpSpPr>
          <a:xfrm>
            <a:off x="5063653" y="2603760"/>
            <a:ext cx="411840" cy="178920"/>
            <a:chOff x="5063653" y="2603760"/>
            <a:chExt cx="41184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14:cNvPr>
                <p14:cNvContentPartPr/>
                <p14:nvPr/>
              </p14:nvContentPartPr>
              <p14:xfrm>
                <a:off x="5073013" y="2603760"/>
                <a:ext cx="153360" cy="178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D475F8D-59DF-40BA-86CD-10E342C8315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68693" y="2599440"/>
                  <a:ext cx="162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14:cNvPr>
                <p14:cNvContentPartPr/>
                <p14:nvPr/>
              </p14:nvContentPartPr>
              <p14:xfrm>
                <a:off x="5063653" y="2667840"/>
                <a:ext cx="182880" cy="15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A30E9B2-826F-4416-98EF-00A63424230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059333" y="2663520"/>
                  <a:ext cx="19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14:cNvPr>
                <p14:cNvContentPartPr/>
                <p14:nvPr/>
              </p14:nvContentPartPr>
              <p14:xfrm>
                <a:off x="5313133" y="2604840"/>
                <a:ext cx="162360" cy="157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EC6A99B-A208-4AE8-B289-738D15013C9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08813" y="2600520"/>
                  <a:ext cx="1710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8593601-59E9-409E-A8A4-6BFF3C912981}"/>
              </a:ext>
            </a:extLst>
          </p:cNvPr>
          <p:cNvGrpSpPr/>
          <p:nvPr/>
        </p:nvGrpSpPr>
        <p:grpSpPr>
          <a:xfrm>
            <a:off x="5715253" y="2569920"/>
            <a:ext cx="299520" cy="199440"/>
            <a:chOff x="5715253" y="2569920"/>
            <a:chExt cx="2995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14:cNvPr>
                <p14:cNvContentPartPr/>
                <p14:nvPr/>
              </p14:nvContentPartPr>
              <p14:xfrm>
                <a:off x="5715253" y="2682960"/>
                <a:ext cx="20880" cy="684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F7AD830-B651-4A4C-9D2D-6588D22FF79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710933" y="2678640"/>
                  <a:ext cx="2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14:cNvPr>
                <p14:cNvContentPartPr/>
                <p14:nvPr/>
              </p14:nvContentPartPr>
              <p14:xfrm>
                <a:off x="5733253" y="2596560"/>
                <a:ext cx="63360" cy="39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BAC29C0-E6F4-4587-8829-3C93952D648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728933" y="2592240"/>
                  <a:ext cx="72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14:cNvPr>
                <p14:cNvContentPartPr/>
                <p14:nvPr/>
              </p14:nvContentPartPr>
              <p14:xfrm>
                <a:off x="5801653" y="2569920"/>
                <a:ext cx="161280" cy="199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E2E1C48-E266-4842-A8C6-A582E38E87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97333" y="2565600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14:cNvPr>
                <p14:cNvContentPartPr/>
                <p14:nvPr/>
              </p14:nvContentPartPr>
              <p14:xfrm>
                <a:off x="5926933" y="2624280"/>
                <a:ext cx="87840" cy="73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19993DA-7D88-49BB-85ED-5F97AAA1995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22613" y="2619960"/>
                  <a:ext cx="964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E53880E4-3ED1-436A-B766-3717DD27AB3A}"/>
              </a:ext>
            </a:extLst>
          </p:cNvPr>
          <p:cNvGrpSpPr/>
          <p:nvPr/>
        </p:nvGrpSpPr>
        <p:grpSpPr>
          <a:xfrm>
            <a:off x="6294133" y="2540040"/>
            <a:ext cx="1493640" cy="324360"/>
            <a:chOff x="6294133" y="2540040"/>
            <a:chExt cx="149364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14:cNvPr>
                <p14:cNvContentPartPr/>
                <p14:nvPr/>
              </p14:nvContentPartPr>
              <p14:xfrm>
                <a:off x="6294133" y="2667120"/>
                <a:ext cx="173160" cy="87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BF1FB25-A38A-40C3-9BB6-A6EDD9EDDEF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289813" y="2662800"/>
                  <a:ext cx="18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14:cNvPr>
                <p14:cNvContentPartPr/>
                <p14:nvPr/>
              </p14:nvContentPartPr>
              <p14:xfrm>
                <a:off x="6460813" y="2573520"/>
                <a:ext cx="110160" cy="1724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4E1DCD4-B788-46BB-8058-A1A3839CF3C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56493" y="2569200"/>
                  <a:ext cx="118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14:cNvPr>
                <p14:cNvContentPartPr/>
                <p14:nvPr/>
              </p14:nvContentPartPr>
              <p14:xfrm>
                <a:off x="6594373" y="2644080"/>
                <a:ext cx="206280" cy="78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5F2EC7D-9692-43DE-8A42-2529EF48C6C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90053" y="2639760"/>
                  <a:ext cx="21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14:cNvPr>
                <p14:cNvContentPartPr/>
                <p14:nvPr/>
              </p14:nvContentPartPr>
              <p14:xfrm>
                <a:off x="6933493" y="2625000"/>
                <a:ext cx="372960" cy="239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7A93D3-236E-474C-AE62-38CD913577C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29173" y="2620680"/>
                  <a:ext cx="381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14:cNvPr>
                <p14:cNvContentPartPr/>
                <p14:nvPr/>
              </p14:nvContentPartPr>
              <p14:xfrm>
                <a:off x="7304293" y="2619240"/>
                <a:ext cx="114840" cy="93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C69038-964E-4C64-A7F3-AE6FE8F2648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299973" y="2614920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14:cNvPr>
                <p14:cNvContentPartPr/>
                <p14:nvPr/>
              </p14:nvContentPartPr>
              <p14:xfrm>
                <a:off x="7472413" y="2540040"/>
                <a:ext cx="172080" cy="173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869EF8C-2154-4A13-ADED-4DB4B3A24A6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68093" y="2535720"/>
                  <a:ext cx="180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14:cNvPr>
                <p14:cNvContentPartPr/>
                <p14:nvPr/>
              </p14:nvContentPartPr>
              <p14:xfrm>
                <a:off x="7665013" y="2599800"/>
                <a:ext cx="122760" cy="1206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21026B2-9B8F-4BB4-8219-FC8E7B4D3D6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60693" y="2595480"/>
                  <a:ext cx="131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867E5316-73C9-4D28-B3F5-54D24A84FFC6}"/>
              </a:ext>
            </a:extLst>
          </p:cNvPr>
          <p:cNvGrpSpPr/>
          <p:nvPr/>
        </p:nvGrpSpPr>
        <p:grpSpPr>
          <a:xfrm>
            <a:off x="403453" y="3123240"/>
            <a:ext cx="812520" cy="317520"/>
            <a:chOff x="403453" y="3123240"/>
            <a:chExt cx="8125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14:cNvPr>
                <p14:cNvContentPartPr/>
                <p14:nvPr/>
              </p14:nvContentPartPr>
              <p14:xfrm>
                <a:off x="403453" y="3222960"/>
                <a:ext cx="15840" cy="213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15203E9-CBBE-49DF-AB48-12CF4AB250D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9133" y="3218640"/>
                  <a:ext cx="2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14:cNvPr>
                <p14:cNvContentPartPr/>
                <p14:nvPr/>
              </p14:nvContentPartPr>
              <p14:xfrm>
                <a:off x="404173" y="3214320"/>
                <a:ext cx="180000" cy="3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45D3F3B-383E-4F62-AEDF-3F4420085C8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99853" y="3210000"/>
                  <a:ext cx="188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14:cNvPr>
                <p14:cNvContentPartPr/>
                <p14:nvPr/>
              </p14:nvContentPartPr>
              <p14:xfrm>
                <a:off x="412453" y="3311520"/>
                <a:ext cx="198360" cy="1292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8F4C978-7F9E-46D9-89CE-D8984A3FE8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08133" y="3307200"/>
                  <a:ext cx="20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14:cNvPr>
                <p14:cNvContentPartPr/>
                <p14:nvPr/>
              </p14:nvContentPartPr>
              <p14:xfrm>
                <a:off x="713413" y="3162840"/>
                <a:ext cx="110880" cy="254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0B81991-CE5D-475C-9672-F57CC220660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09093" y="3158520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14:cNvPr>
                <p14:cNvContentPartPr/>
                <p14:nvPr/>
              </p14:nvContentPartPr>
              <p14:xfrm>
                <a:off x="923293" y="3204960"/>
                <a:ext cx="120960" cy="158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451FB28-C9B8-47DC-83D6-E455E6E1153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973" y="3200640"/>
                  <a:ext cx="12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14:cNvPr>
                <p14:cNvContentPartPr/>
                <p14:nvPr/>
              </p14:nvContentPartPr>
              <p14:xfrm>
                <a:off x="983053" y="3293880"/>
                <a:ext cx="94680" cy="55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EC0E0CF-D579-46E2-A24F-281B27E27DA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78733" y="3289560"/>
                  <a:ext cx="103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14:cNvPr>
                <p14:cNvContentPartPr/>
                <p14:nvPr/>
              </p14:nvContentPartPr>
              <p14:xfrm>
                <a:off x="1149013" y="3123240"/>
                <a:ext cx="66960" cy="2941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24283D9-8635-4C52-9411-2BB0109D91D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4693" y="3118920"/>
                  <a:ext cx="7560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14:cNvPr>
              <p14:cNvContentPartPr/>
              <p14:nvPr/>
            </p14:nvContentPartPr>
            <p14:xfrm>
              <a:off x="1404253" y="3275880"/>
              <a:ext cx="222840" cy="6408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93166299-6C9E-4541-8C3F-B9CAD513F62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399933" y="3271560"/>
                <a:ext cx="23148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AD12D24E-D9FA-43A9-9CF1-8E02DB226732}"/>
              </a:ext>
            </a:extLst>
          </p:cNvPr>
          <p:cNvGrpSpPr/>
          <p:nvPr/>
        </p:nvGrpSpPr>
        <p:grpSpPr>
          <a:xfrm>
            <a:off x="1903573" y="3183720"/>
            <a:ext cx="619560" cy="288720"/>
            <a:chOff x="1903573" y="3183720"/>
            <a:chExt cx="61956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14:cNvPr>
                <p14:cNvContentPartPr/>
                <p14:nvPr/>
              </p14:nvContentPartPr>
              <p14:xfrm>
                <a:off x="1903573" y="3203160"/>
                <a:ext cx="150840" cy="1411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B48AE0B-128B-4F5E-96F6-AB641E9E272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99253" y="3198840"/>
                  <a:ext cx="159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14:cNvPr>
                <p14:cNvContentPartPr/>
                <p14:nvPr/>
              </p14:nvContentPartPr>
              <p14:xfrm>
                <a:off x="2185813" y="3250680"/>
                <a:ext cx="32400" cy="24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D62B4FF-2E55-4038-A155-DC93933D13D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181493" y="3246360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14:cNvPr>
                <p14:cNvContentPartPr/>
                <p14:nvPr/>
              </p14:nvContentPartPr>
              <p14:xfrm>
                <a:off x="2333773" y="3183720"/>
                <a:ext cx="189360" cy="2887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3EEF7A2-C047-40CC-9972-4A310A0BB08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29453" y="3179400"/>
                  <a:ext cx="1980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BA895ABA-DE91-411C-9219-12CD13965B59}"/>
              </a:ext>
            </a:extLst>
          </p:cNvPr>
          <p:cNvGrpSpPr/>
          <p:nvPr/>
        </p:nvGrpSpPr>
        <p:grpSpPr>
          <a:xfrm>
            <a:off x="2989333" y="3046920"/>
            <a:ext cx="591840" cy="214200"/>
            <a:chOff x="2989333" y="3046920"/>
            <a:chExt cx="59184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14:cNvPr>
                <p14:cNvContentPartPr/>
                <p14:nvPr/>
              </p14:nvContentPartPr>
              <p14:xfrm>
                <a:off x="2989333" y="3102360"/>
                <a:ext cx="148320" cy="143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F56BC18-9041-4B38-9DA0-F547C791161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85013" y="3098040"/>
                  <a:ext cx="15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14:cNvPr>
                <p14:cNvContentPartPr/>
                <p14:nvPr/>
              </p14:nvContentPartPr>
              <p14:xfrm>
                <a:off x="3149893" y="3093720"/>
                <a:ext cx="431280" cy="167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E71DCAC-DCCA-45D6-8447-3C6D81EB10D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145573" y="3089400"/>
                  <a:ext cx="43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14:cNvPr>
                <p14:cNvContentPartPr/>
                <p14:nvPr/>
              </p14:nvContentPartPr>
              <p14:xfrm>
                <a:off x="3485053" y="3046920"/>
                <a:ext cx="14040" cy="255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56ABDA9-8455-43AF-A818-6E8DEDC3D2C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80733" y="3042600"/>
                  <a:ext cx="22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DC293F67-1FC7-40D7-802A-02B4F4CED9C6}"/>
              </a:ext>
            </a:extLst>
          </p:cNvPr>
          <p:cNvGrpSpPr/>
          <p:nvPr/>
        </p:nvGrpSpPr>
        <p:grpSpPr>
          <a:xfrm>
            <a:off x="3786373" y="2986440"/>
            <a:ext cx="511920" cy="254880"/>
            <a:chOff x="3786373" y="2986440"/>
            <a:chExt cx="5119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14:cNvPr>
                <p14:cNvContentPartPr/>
                <p14:nvPr/>
              </p14:nvContentPartPr>
              <p14:xfrm>
                <a:off x="3787813" y="3123600"/>
                <a:ext cx="10440" cy="93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0E9300A-CCC8-44F6-9197-47644E895A7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83493" y="3119280"/>
                  <a:ext cx="19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14:cNvPr>
                <p14:cNvContentPartPr/>
                <p14:nvPr/>
              </p14:nvContentPartPr>
              <p14:xfrm>
                <a:off x="3786373" y="3052320"/>
                <a:ext cx="7920" cy="11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954B25-6E5B-4E87-9335-F61B9300A68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82053" y="3048000"/>
                  <a:ext cx="16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14:cNvPr>
                <p14:cNvContentPartPr/>
                <p14:nvPr/>
              </p14:nvContentPartPr>
              <p14:xfrm>
                <a:off x="3827413" y="3124680"/>
                <a:ext cx="96480" cy="885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1171C23-5B43-4574-933E-CA507DE7C76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823093" y="3120360"/>
                  <a:ext cx="10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14:cNvPr>
                <p14:cNvContentPartPr/>
                <p14:nvPr/>
              </p14:nvContentPartPr>
              <p14:xfrm>
                <a:off x="3912373" y="3031440"/>
                <a:ext cx="86760" cy="1512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8A6FA25-1B96-4008-BAC4-E856E36C7DF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908053" y="3027120"/>
                  <a:ext cx="95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14:cNvPr>
                <p14:cNvContentPartPr/>
                <p14:nvPr/>
              </p14:nvContentPartPr>
              <p14:xfrm>
                <a:off x="4149973" y="2986440"/>
                <a:ext cx="71640" cy="83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CFDC76E-C7CA-4DC4-8266-32DE2C2B454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45653" y="2982120"/>
                  <a:ext cx="80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14:cNvPr>
                <p14:cNvContentPartPr/>
                <p14:nvPr/>
              </p14:nvContentPartPr>
              <p14:xfrm>
                <a:off x="4173733" y="3029280"/>
                <a:ext cx="64800" cy="55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987FEFC-319D-4BB1-8F86-0B1395675C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69413" y="3024960"/>
                  <a:ext cx="7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14:cNvPr>
                <p14:cNvContentPartPr/>
                <p14:nvPr/>
              </p14:nvContentPartPr>
              <p14:xfrm>
                <a:off x="4090213" y="3114240"/>
                <a:ext cx="208080" cy="6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3AABDC-3B48-442E-A006-67CC199C27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85893" y="3109920"/>
                  <a:ext cx="216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14:cNvPr>
                <p14:cNvContentPartPr/>
                <p14:nvPr/>
              </p14:nvContentPartPr>
              <p14:xfrm>
                <a:off x="4140973" y="3148440"/>
                <a:ext cx="103680" cy="92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864CBB1-1E86-4C95-8FCD-F7DC114B33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136653" y="3144120"/>
                  <a:ext cx="1123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EF2A34A3-9DC2-402A-95EF-EBF0B82CC4C2}"/>
              </a:ext>
            </a:extLst>
          </p:cNvPr>
          <p:cNvGrpSpPr/>
          <p:nvPr/>
        </p:nvGrpSpPr>
        <p:grpSpPr>
          <a:xfrm>
            <a:off x="4516813" y="2963040"/>
            <a:ext cx="1382760" cy="212040"/>
            <a:chOff x="4516813" y="2963040"/>
            <a:chExt cx="138276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14:cNvPr>
                <p14:cNvContentPartPr/>
                <p14:nvPr/>
              </p14:nvContentPartPr>
              <p14:xfrm>
                <a:off x="4518973" y="3157440"/>
                <a:ext cx="9360" cy="10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DE23464-DA99-4B6D-B7DF-DABE13BFCA6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514653" y="315312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14:cNvPr>
                <p14:cNvContentPartPr/>
                <p14:nvPr/>
              </p14:nvContentPartPr>
              <p14:xfrm>
                <a:off x="4516813" y="3081840"/>
                <a:ext cx="241560" cy="93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2307B68-27CE-46CA-A77E-74274C5D20D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12493" y="3077520"/>
                  <a:ext cx="25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14:cNvPr>
                <p14:cNvContentPartPr/>
                <p14:nvPr/>
              </p14:nvContentPartPr>
              <p14:xfrm>
                <a:off x="4802653" y="3063120"/>
                <a:ext cx="409320" cy="102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CE2EA93-53D9-4AD7-910D-4D4A5B72BD6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798333" y="3058800"/>
                  <a:ext cx="41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14:cNvPr>
                <p14:cNvContentPartPr/>
                <p14:nvPr/>
              </p14:nvContentPartPr>
              <p14:xfrm>
                <a:off x="5115493" y="3098760"/>
                <a:ext cx="97920" cy="10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C805DA5-FE10-4DAB-A96D-0215B49D39C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111173" y="3094440"/>
                  <a:ext cx="10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14:cNvPr>
                <p14:cNvContentPartPr/>
                <p14:nvPr/>
              </p14:nvContentPartPr>
              <p14:xfrm>
                <a:off x="5252653" y="3059160"/>
                <a:ext cx="301320" cy="795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4FD867D-031C-4A49-884A-C93D48D6ADA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48333" y="3054840"/>
                  <a:ext cx="30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14:cNvPr>
                <p14:cNvContentPartPr/>
                <p14:nvPr/>
              </p14:nvContentPartPr>
              <p14:xfrm>
                <a:off x="5578813" y="2963040"/>
                <a:ext cx="135360" cy="1702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09325D3-435F-4362-BD0E-F6FB800EB1D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74493" y="2958720"/>
                  <a:ext cx="14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14:cNvPr>
                <p14:cNvContentPartPr/>
                <p14:nvPr/>
              </p14:nvContentPartPr>
              <p14:xfrm>
                <a:off x="5739733" y="3000120"/>
                <a:ext cx="159840" cy="1026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19E0425-AE86-4B99-BF44-16E236BD101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5413" y="2995800"/>
                  <a:ext cx="1684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4FC3DA68-B21C-43BB-9A05-FFC391E2B313}"/>
              </a:ext>
            </a:extLst>
          </p:cNvPr>
          <p:cNvGrpSpPr/>
          <p:nvPr/>
        </p:nvGrpSpPr>
        <p:grpSpPr>
          <a:xfrm>
            <a:off x="6087853" y="2884200"/>
            <a:ext cx="943920" cy="217440"/>
            <a:chOff x="6087853" y="2884200"/>
            <a:chExt cx="94392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14:cNvPr>
                <p14:cNvContentPartPr/>
                <p14:nvPr/>
              </p14:nvContentPartPr>
              <p14:xfrm>
                <a:off x="6087853" y="2961600"/>
                <a:ext cx="141120" cy="1368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84E3C48-B425-4FE0-B857-EAEF1D902B4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083533" y="2957280"/>
                  <a:ext cx="14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14:cNvPr>
                <p14:cNvContentPartPr/>
                <p14:nvPr/>
              </p14:nvContentPartPr>
              <p14:xfrm>
                <a:off x="6286933" y="2937120"/>
                <a:ext cx="133560" cy="1594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C6BA42F-2086-4428-BA63-3259F26428C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82613" y="2932800"/>
                  <a:ext cx="14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14:cNvPr>
                <p14:cNvContentPartPr/>
                <p14:nvPr/>
              </p14:nvContentPartPr>
              <p14:xfrm>
                <a:off x="6446773" y="3028200"/>
                <a:ext cx="123480" cy="734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76AE14B-778B-471E-805B-331D38BE2D5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42453" y="3023880"/>
                  <a:ext cx="132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14:cNvPr>
                <p14:cNvContentPartPr/>
                <p14:nvPr/>
              </p14:nvContentPartPr>
              <p14:xfrm>
                <a:off x="6626053" y="2923800"/>
                <a:ext cx="169560" cy="1659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4C63419-7373-483E-BBE3-33B67692528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21733" y="2919480"/>
                  <a:ext cx="17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14:cNvPr>
                <p14:cNvContentPartPr/>
                <p14:nvPr/>
              </p14:nvContentPartPr>
              <p14:xfrm>
                <a:off x="6568093" y="2977800"/>
                <a:ext cx="142200" cy="79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82CD2DF-8467-4226-BF3D-AF16FAB367D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563773" y="2973480"/>
                  <a:ext cx="150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14:cNvPr>
                <p14:cNvContentPartPr/>
                <p14:nvPr/>
              </p14:nvContentPartPr>
              <p14:xfrm>
                <a:off x="6519493" y="2884200"/>
                <a:ext cx="37440" cy="345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0DEE55D-316D-4DC1-96F3-CC648EDD46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515173" y="2879880"/>
                  <a:ext cx="46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14:cNvPr>
                <p14:cNvContentPartPr/>
                <p14:nvPr/>
              </p14:nvContentPartPr>
              <p14:xfrm>
                <a:off x="6808213" y="2993640"/>
                <a:ext cx="223560" cy="795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9654E8A-5D06-46F7-9386-A93626CF762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803893" y="2989320"/>
                  <a:ext cx="2322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DEDD4619-C433-4B55-9964-B56CA9081119}"/>
              </a:ext>
            </a:extLst>
          </p:cNvPr>
          <p:cNvGrpSpPr/>
          <p:nvPr/>
        </p:nvGrpSpPr>
        <p:grpSpPr>
          <a:xfrm>
            <a:off x="7217533" y="2941080"/>
            <a:ext cx="404280" cy="161280"/>
            <a:chOff x="7217533" y="2941080"/>
            <a:chExt cx="40428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14:cNvPr>
                <p14:cNvContentPartPr/>
                <p14:nvPr/>
              </p14:nvContentPartPr>
              <p14:xfrm>
                <a:off x="7274773" y="3041520"/>
                <a:ext cx="35640" cy="172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C6A6AA9-B561-4EBD-8B25-09AA503DEC4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270453" y="3037200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14:cNvPr>
                <p14:cNvContentPartPr/>
                <p14:nvPr/>
              </p14:nvContentPartPr>
              <p14:xfrm>
                <a:off x="7217533" y="2941080"/>
                <a:ext cx="276120" cy="161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E702052-DF76-4A9A-82D4-AD9516D5113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13213" y="2936760"/>
                  <a:ext cx="284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14:cNvPr>
                <p14:cNvContentPartPr/>
                <p14:nvPr/>
              </p14:nvContentPartPr>
              <p14:xfrm>
                <a:off x="7508053" y="2993280"/>
                <a:ext cx="113760" cy="1047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9F172F3-0832-4DEF-BC35-A4DD3C20990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03733" y="2988960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CEAA568D-CCB5-486D-B54C-A484B92EE172}"/>
              </a:ext>
            </a:extLst>
          </p:cNvPr>
          <p:cNvGrpSpPr/>
          <p:nvPr/>
        </p:nvGrpSpPr>
        <p:grpSpPr>
          <a:xfrm>
            <a:off x="393733" y="3598800"/>
            <a:ext cx="1362600" cy="254520"/>
            <a:chOff x="393733" y="3598800"/>
            <a:chExt cx="13626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14:cNvPr>
                <p14:cNvContentPartPr/>
                <p14:nvPr/>
              </p14:nvContentPartPr>
              <p14:xfrm>
                <a:off x="393733" y="3670440"/>
                <a:ext cx="281520" cy="182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CD4B205-218B-4893-A8B1-1262A0909F8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9413" y="3666120"/>
                  <a:ext cx="290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14:cNvPr>
                <p14:cNvContentPartPr/>
                <p14:nvPr/>
              </p14:nvContentPartPr>
              <p14:xfrm>
                <a:off x="722773" y="3636960"/>
                <a:ext cx="361440" cy="2080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E84F279-B2CE-4F86-BAA5-CC65B17B1B5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8453" y="3632640"/>
                  <a:ext cx="37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14:cNvPr>
                <p14:cNvContentPartPr/>
                <p14:nvPr/>
              </p14:nvContentPartPr>
              <p14:xfrm>
                <a:off x="684973" y="3598800"/>
                <a:ext cx="34200" cy="61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CDABD10-1B12-4BDD-AC89-D9043A52F1C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653" y="3594480"/>
                  <a:ext cx="42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14:cNvPr>
                <p14:cNvContentPartPr/>
                <p14:nvPr/>
              </p14:nvContentPartPr>
              <p14:xfrm>
                <a:off x="1118053" y="3698520"/>
                <a:ext cx="380880" cy="1310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EEDF21A-B23E-49FF-8340-E43B47BCE2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13733" y="3694200"/>
                  <a:ext cx="38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14:cNvPr>
                <p14:cNvContentPartPr/>
                <p14:nvPr/>
              </p14:nvContentPartPr>
              <p14:xfrm>
                <a:off x="1497493" y="3599880"/>
                <a:ext cx="149400" cy="1947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C3820F6-D952-4602-8C59-7BEE5EC733D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493173" y="3595560"/>
                  <a:ext cx="15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14:cNvPr>
                <p14:cNvContentPartPr/>
                <p14:nvPr/>
              </p14:nvContentPartPr>
              <p14:xfrm>
                <a:off x="1688293" y="3668640"/>
                <a:ext cx="68040" cy="127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026B7F-C4C4-4AF1-9D24-3098A066842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683973" y="3664320"/>
                  <a:ext cx="76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DF82094F-DBD6-4034-BAD4-319536CDAD71}"/>
              </a:ext>
            </a:extLst>
          </p:cNvPr>
          <p:cNvGrpSpPr/>
          <p:nvPr/>
        </p:nvGrpSpPr>
        <p:grpSpPr>
          <a:xfrm>
            <a:off x="1995733" y="3654240"/>
            <a:ext cx="453240" cy="111240"/>
            <a:chOff x="1995733" y="3654240"/>
            <a:chExt cx="45324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14:cNvPr>
                <p14:cNvContentPartPr/>
                <p14:nvPr/>
              </p14:nvContentPartPr>
              <p14:xfrm>
                <a:off x="1995733" y="3659280"/>
                <a:ext cx="172800" cy="106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74B1343-1391-4740-AA64-F59A783E721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991413" y="3654960"/>
                  <a:ext cx="181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14:cNvPr>
                <p14:cNvContentPartPr/>
                <p14:nvPr/>
              </p14:nvContentPartPr>
              <p14:xfrm>
                <a:off x="2247013" y="3654240"/>
                <a:ext cx="201960" cy="964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365EA94-28FA-4C9A-B852-65B73751B68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242693" y="3649920"/>
                  <a:ext cx="2106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40ED632C-F310-4E51-9182-D942F607ADD0}"/>
              </a:ext>
            </a:extLst>
          </p:cNvPr>
          <p:cNvGrpSpPr/>
          <p:nvPr/>
        </p:nvGrpSpPr>
        <p:grpSpPr>
          <a:xfrm>
            <a:off x="2669653" y="3488640"/>
            <a:ext cx="231120" cy="255600"/>
            <a:chOff x="2669653" y="3488640"/>
            <a:chExt cx="23112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14:cNvPr>
                <p14:cNvContentPartPr/>
                <p14:nvPr/>
              </p14:nvContentPartPr>
              <p14:xfrm>
                <a:off x="2669653" y="3488640"/>
                <a:ext cx="231120" cy="255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0937C72-CC94-4FCF-A4C3-E0F148A126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665333" y="3484320"/>
                  <a:ext cx="239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14:cNvPr>
                <p14:cNvContentPartPr/>
                <p14:nvPr/>
              </p14:nvContentPartPr>
              <p14:xfrm>
                <a:off x="2808613" y="3589080"/>
                <a:ext cx="87120" cy="134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16F797E-5F78-44F5-94CE-DD624A8A5BB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804293" y="3584760"/>
                  <a:ext cx="957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92FF3DDC-D83D-436C-A902-57DC62098E28}"/>
              </a:ext>
            </a:extLst>
          </p:cNvPr>
          <p:cNvGrpSpPr/>
          <p:nvPr/>
        </p:nvGrpSpPr>
        <p:grpSpPr>
          <a:xfrm>
            <a:off x="3122893" y="3395040"/>
            <a:ext cx="29880" cy="279000"/>
            <a:chOff x="3122893" y="3395040"/>
            <a:chExt cx="2988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14:cNvPr>
                <p14:cNvContentPartPr/>
                <p14:nvPr/>
              </p14:nvContentPartPr>
              <p14:xfrm>
                <a:off x="3122893" y="3395040"/>
                <a:ext cx="20160" cy="2289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03A4749-15CA-4505-81D5-3428DCB4E61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118573" y="3390720"/>
                  <a:ext cx="28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14:cNvPr>
                <p14:cNvContentPartPr/>
                <p14:nvPr/>
              </p14:nvContentPartPr>
              <p14:xfrm>
                <a:off x="3135493" y="3659280"/>
                <a:ext cx="17280" cy="14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7356FC80-D516-4FA3-992E-21CC5BAA5EF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131173" y="3654960"/>
                  <a:ext cx="25920" cy="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27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1A02815-2A19-4089-8A60-06983161F044}"/>
              </a:ext>
            </a:extLst>
          </p:cNvPr>
          <p:cNvGrpSpPr/>
          <p:nvPr/>
        </p:nvGrpSpPr>
        <p:grpSpPr>
          <a:xfrm>
            <a:off x="4751533" y="274200"/>
            <a:ext cx="3579120" cy="508680"/>
            <a:chOff x="4751533" y="274200"/>
            <a:chExt cx="357912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14:cNvPr>
                <p14:cNvContentPartPr/>
                <p14:nvPr/>
              </p14:nvContentPartPr>
              <p14:xfrm>
                <a:off x="4751533" y="593520"/>
                <a:ext cx="317520" cy="11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7213" y="589200"/>
                  <a:ext cx="32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14:cNvPr>
                <p14:cNvContentPartPr/>
                <p14:nvPr/>
              </p14:nvContentPartPr>
              <p14:xfrm>
                <a:off x="4989853" y="524400"/>
                <a:ext cx="190080" cy="167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85533" y="520080"/>
                  <a:ext cx="198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14:cNvPr>
                <p14:cNvContentPartPr/>
                <p14:nvPr/>
              </p14:nvContentPartPr>
              <p14:xfrm>
                <a:off x="5325733" y="516840"/>
                <a:ext cx="164160" cy="100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413" y="512520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14:cNvPr>
                <p14:cNvContentPartPr/>
                <p14:nvPr/>
              </p14:nvContentPartPr>
              <p14:xfrm>
                <a:off x="5475493" y="452040"/>
                <a:ext cx="7200" cy="23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1173" y="447720"/>
                  <a:ext cx="1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14:cNvPr>
                <p14:cNvContentPartPr/>
                <p14:nvPr/>
              </p14:nvContentPartPr>
              <p14:xfrm>
                <a:off x="5547853" y="471840"/>
                <a:ext cx="256680" cy="126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43533" y="467520"/>
                  <a:ext cx="26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14:cNvPr>
                <p14:cNvContentPartPr/>
                <p14:nvPr/>
              </p14:nvContentPartPr>
              <p14:xfrm>
                <a:off x="5817493" y="408120"/>
                <a:ext cx="156240" cy="147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3173" y="403800"/>
                  <a:ext cx="16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14:cNvPr>
                <p14:cNvContentPartPr/>
                <p14:nvPr/>
              </p14:nvContentPartPr>
              <p14:xfrm>
                <a:off x="5909293" y="520440"/>
                <a:ext cx="41760" cy="37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4973" y="51612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14:cNvPr>
                <p14:cNvContentPartPr/>
                <p14:nvPr/>
              </p14:nvContentPartPr>
              <p14:xfrm>
                <a:off x="6004693" y="433320"/>
                <a:ext cx="114840" cy="151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0373" y="429000"/>
                  <a:ext cx="123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14:cNvPr>
                <p14:cNvContentPartPr/>
                <p14:nvPr/>
              </p14:nvContentPartPr>
              <p14:xfrm>
                <a:off x="6123493" y="453840"/>
                <a:ext cx="13320" cy="42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19173" y="449520"/>
                  <a:ext cx="2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14:cNvPr>
                <p14:cNvContentPartPr/>
                <p14:nvPr/>
              </p14:nvContentPartPr>
              <p14:xfrm>
                <a:off x="6176413" y="472200"/>
                <a:ext cx="35604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2093" y="467880"/>
                  <a:ext cx="36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14:cNvPr>
                <p14:cNvContentPartPr/>
                <p14:nvPr/>
              </p14:nvContentPartPr>
              <p14:xfrm>
                <a:off x="6812893" y="331440"/>
                <a:ext cx="137160" cy="190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8573" y="32712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14:cNvPr>
                <p14:cNvContentPartPr/>
                <p14:nvPr/>
              </p14:nvContentPartPr>
              <p14:xfrm>
                <a:off x="6969133" y="315600"/>
                <a:ext cx="111960" cy="20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4813" y="311280"/>
                  <a:ext cx="12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14:cNvPr>
                <p14:cNvContentPartPr/>
                <p14:nvPr/>
              </p14:nvContentPartPr>
              <p14:xfrm>
                <a:off x="7083613" y="346920"/>
                <a:ext cx="261720" cy="158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9293" y="342600"/>
                  <a:ext cx="27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14:cNvPr>
                <p14:cNvContentPartPr/>
                <p14:nvPr/>
              </p14:nvContentPartPr>
              <p14:xfrm>
                <a:off x="7350733" y="408840"/>
                <a:ext cx="86760" cy="105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46413" y="404520"/>
                  <a:ext cx="9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14:cNvPr>
                <p14:cNvContentPartPr/>
                <p14:nvPr/>
              </p14:nvContentPartPr>
              <p14:xfrm>
                <a:off x="7444333" y="322440"/>
                <a:ext cx="113040" cy="229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0013" y="318120"/>
                  <a:ext cx="12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14:cNvPr>
                <p14:cNvContentPartPr/>
                <p14:nvPr/>
              </p14:nvContentPartPr>
              <p14:xfrm>
                <a:off x="7555213" y="410280"/>
                <a:ext cx="19440" cy="103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0893" y="405960"/>
                  <a:ext cx="2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14:cNvPr>
                <p14:cNvContentPartPr/>
                <p14:nvPr/>
              </p14:nvContentPartPr>
              <p14:xfrm>
                <a:off x="7666453" y="276000"/>
                <a:ext cx="169920" cy="18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133" y="271680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14:cNvPr>
                <p14:cNvContentPartPr/>
                <p14:nvPr/>
              </p14:nvContentPartPr>
              <p14:xfrm>
                <a:off x="7669693" y="274200"/>
                <a:ext cx="122400" cy="212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5373" y="269880"/>
                  <a:ext cx="131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14:cNvPr>
                <p14:cNvContentPartPr/>
                <p14:nvPr/>
              </p14:nvContentPartPr>
              <p14:xfrm>
                <a:off x="5216293" y="671280"/>
                <a:ext cx="3114360" cy="111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11973" y="666960"/>
                  <a:ext cx="3123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14:cNvPr>
              <p14:cNvContentPartPr/>
              <p14:nvPr/>
            </p14:nvContentPartPr>
            <p14:xfrm>
              <a:off x="781813" y="2043600"/>
              <a:ext cx="8335800" cy="3108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7493" y="2039280"/>
                <a:ext cx="8344440" cy="31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14:cNvPr>
              <p14:cNvContentPartPr/>
              <p14:nvPr/>
            </p14:nvContentPartPr>
            <p14:xfrm>
              <a:off x="11358973" y="888000"/>
              <a:ext cx="19440" cy="79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54653" y="883680"/>
                <a:ext cx="280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248E81C-DFD7-4266-9CCD-89836342EF7E}"/>
              </a:ext>
            </a:extLst>
          </p:cNvPr>
          <p:cNvGrpSpPr/>
          <p:nvPr/>
        </p:nvGrpSpPr>
        <p:grpSpPr>
          <a:xfrm>
            <a:off x="6931693" y="1015080"/>
            <a:ext cx="4691160" cy="866880"/>
            <a:chOff x="6931693" y="1015080"/>
            <a:chExt cx="469116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14:cNvPr>
                <p14:cNvContentPartPr/>
                <p14:nvPr/>
              </p14:nvContentPartPr>
              <p14:xfrm>
                <a:off x="6931693" y="1473360"/>
                <a:ext cx="249120" cy="320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27373" y="1469040"/>
                  <a:ext cx="25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14:cNvPr>
                <p14:cNvContentPartPr/>
                <p14:nvPr/>
              </p14:nvContentPartPr>
              <p14:xfrm>
                <a:off x="7232653" y="1537440"/>
                <a:ext cx="339480" cy="170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8333" y="1533120"/>
                  <a:ext cx="348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14:cNvPr>
                <p14:cNvContentPartPr/>
                <p14:nvPr/>
              </p14:nvContentPartPr>
              <p14:xfrm>
                <a:off x="7572853" y="1350600"/>
                <a:ext cx="409320" cy="222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68533" y="1346280"/>
                  <a:ext cx="417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14:cNvPr>
                <p14:cNvContentPartPr/>
                <p14:nvPr/>
              </p14:nvContentPartPr>
              <p14:xfrm>
                <a:off x="8049853" y="1388040"/>
                <a:ext cx="366480" cy="253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5533" y="1383720"/>
                  <a:ext cx="375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14:cNvPr>
                <p14:cNvContentPartPr/>
                <p14:nvPr/>
              </p14:nvContentPartPr>
              <p14:xfrm>
                <a:off x="8462053" y="1250880"/>
                <a:ext cx="198720" cy="18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7733" y="1246560"/>
                  <a:ext cx="20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14:cNvPr>
                <p14:cNvContentPartPr/>
                <p14:nvPr/>
              </p14:nvContentPartPr>
              <p14:xfrm>
                <a:off x="8692453" y="1297320"/>
                <a:ext cx="159480" cy="10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88133" y="1293000"/>
                  <a:ext cx="168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14:cNvPr>
                <p14:cNvContentPartPr/>
                <p14:nvPr/>
              </p14:nvContentPartPr>
              <p14:xfrm>
                <a:off x="9231733" y="1100760"/>
                <a:ext cx="17280" cy="198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7413" y="1096440"/>
                  <a:ext cx="25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14:cNvPr>
                <p14:cNvContentPartPr/>
                <p14:nvPr/>
              </p14:nvContentPartPr>
              <p14:xfrm>
                <a:off x="9106093" y="1021920"/>
                <a:ext cx="273600" cy="61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1773" y="1017600"/>
                  <a:ext cx="282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14:cNvPr>
                <p14:cNvContentPartPr/>
                <p14:nvPr/>
              </p14:nvContentPartPr>
              <p14:xfrm>
                <a:off x="9159733" y="1132080"/>
                <a:ext cx="210600" cy="29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5413" y="1127760"/>
                  <a:ext cx="21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14:cNvPr>
                <p14:cNvContentPartPr/>
                <p14:nvPr/>
              </p14:nvContentPartPr>
              <p14:xfrm>
                <a:off x="9392293" y="1130640"/>
                <a:ext cx="135000" cy="108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7973" y="1126320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14:cNvPr>
                <p14:cNvContentPartPr/>
                <p14:nvPr/>
              </p14:nvContentPartPr>
              <p14:xfrm>
                <a:off x="9507133" y="1106880"/>
                <a:ext cx="174600" cy="77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2813" y="1102560"/>
                  <a:ext cx="183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14:cNvPr>
                <p14:cNvContentPartPr/>
                <p14:nvPr/>
              </p14:nvContentPartPr>
              <p14:xfrm>
                <a:off x="9688933" y="1039560"/>
                <a:ext cx="471600" cy="253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613" y="1035240"/>
                  <a:ext cx="480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14:cNvPr>
                <p14:cNvContentPartPr/>
                <p14:nvPr/>
              </p14:nvContentPartPr>
              <p14:xfrm>
                <a:off x="8603893" y="1563000"/>
                <a:ext cx="369720" cy="19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99573" y="1558680"/>
                  <a:ext cx="37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14:cNvPr>
                <p14:cNvContentPartPr/>
                <p14:nvPr/>
              </p14:nvContentPartPr>
              <p14:xfrm>
                <a:off x="9186013" y="1511520"/>
                <a:ext cx="13320" cy="144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693" y="1507200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14:cNvPr>
                <p14:cNvContentPartPr/>
                <p14:nvPr/>
              </p14:nvContentPartPr>
              <p14:xfrm>
                <a:off x="9186013" y="1477320"/>
                <a:ext cx="165240" cy="89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81693" y="1473000"/>
                  <a:ext cx="17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14:cNvPr>
                <p14:cNvContentPartPr/>
                <p14:nvPr/>
              </p14:nvContentPartPr>
              <p14:xfrm>
                <a:off x="9215893" y="1612320"/>
                <a:ext cx="116280" cy="30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11573" y="1608000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14:cNvPr>
                <p14:cNvContentPartPr/>
                <p14:nvPr/>
              </p14:nvContentPartPr>
              <p14:xfrm>
                <a:off x="9344053" y="1537800"/>
                <a:ext cx="138600" cy="79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9733" y="1533480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14:cNvPr>
                <p14:cNvContentPartPr/>
                <p14:nvPr/>
              </p14:nvContentPartPr>
              <p14:xfrm>
                <a:off x="9509653" y="1416120"/>
                <a:ext cx="204480" cy="17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5333" y="1411800"/>
                  <a:ext cx="21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14:cNvPr>
                <p14:cNvContentPartPr/>
                <p14:nvPr/>
              </p14:nvContentPartPr>
              <p14:xfrm>
                <a:off x="9750493" y="1347000"/>
                <a:ext cx="182880" cy="17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46173" y="1342680"/>
                  <a:ext cx="19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14:cNvPr>
                <p14:cNvContentPartPr/>
                <p14:nvPr/>
              </p14:nvContentPartPr>
              <p14:xfrm>
                <a:off x="9995293" y="1363200"/>
                <a:ext cx="192240" cy="9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0973" y="1358880"/>
                  <a:ext cx="20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14:cNvPr>
                <p14:cNvContentPartPr/>
                <p14:nvPr/>
              </p14:nvContentPartPr>
              <p14:xfrm>
                <a:off x="10141453" y="1281120"/>
                <a:ext cx="22680" cy="24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37133" y="1276800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14:cNvPr>
                <p14:cNvContentPartPr/>
                <p14:nvPr/>
              </p14:nvContentPartPr>
              <p14:xfrm>
                <a:off x="10194373" y="1228560"/>
                <a:ext cx="450360" cy="258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90053" y="1224240"/>
                  <a:ext cx="459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14:cNvPr>
                <p14:cNvContentPartPr/>
                <p14:nvPr/>
              </p14:nvContentPartPr>
              <p14:xfrm>
                <a:off x="10659133" y="1202640"/>
                <a:ext cx="118080" cy="99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813" y="1198320"/>
                  <a:ext cx="126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14:cNvPr>
                <p14:cNvContentPartPr/>
                <p14:nvPr/>
              </p14:nvContentPartPr>
              <p14:xfrm>
                <a:off x="10807453" y="1061160"/>
                <a:ext cx="142920" cy="202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03133" y="1056840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14:cNvPr>
                <p14:cNvContentPartPr/>
                <p14:nvPr/>
              </p14:nvContentPartPr>
              <p14:xfrm>
                <a:off x="10964413" y="1109400"/>
                <a:ext cx="83880" cy="9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60093" y="1105080"/>
                  <a:ext cx="92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14:cNvPr>
                <p14:cNvContentPartPr/>
                <p14:nvPr/>
              </p14:nvContentPartPr>
              <p14:xfrm>
                <a:off x="11053693" y="1097880"/>
                <a:ext cx="84960" cy="60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49373" y="109356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14:cNvPr>
                <p14:cNvContentPartPr/>
                <p14:nvPr/>
              </p14:nvContentPartPr>
              <p14:xfrm>
                <a:off x="11131813" y="1015080"/>
                <a:ext cx="327240" cy="12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27493" y="1010760"/>
                  <a:ext cx="335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14:cNvPr>
                <p14:cNvContentPartPr/>
                <p14:nvPr/>
              </p14:nvContentPartPr>
              <p14:xfrm>
                <a:off x="9070093" y="1177440"/>
                <a:ext cx="2552760" cy="70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65773" y="1173120"/>
                  <a:ext cx="2561400" cy="71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14:cNvPr>
              <p14:cNvContentPartPr/>
              <p14:nvPr/>
            </p14:nvContentPartPr>
            <p14:xfrm>
              <a:off x="3113893" y="3142680"/>
              <a:ext cx="1471680" cy="7754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09573" y="3138360"/>
                <a:ext cx="148032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14:cNvPr>
              <p14:cNvContentPartPr/>
              <p14:nvPr/>
            </p14:nvContentPartPr>
            <p14:xfrm>
              <a:off x="3148453" y="3160320"/>
              <a:ext cx="1314720" cy="7732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EDE903A-F6A9-49A8-8D1A-645A39F9AD4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44133" y="3156000"/>
                <a:ext cx="1323360" cy="7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5985E97-160C-4015-A690-BB8333E7422C}"/>
              </a:ext>
            </a:extLst>
          </p:cNvPr>
          <p:cNvGrpSpPr/>
          <p:nvPr/>
        </p:nvGrpSpPr>
        <p:grpSpPr>
          <a:xfrm>
            <a:off x="3149173" y="3144480"/>
            <a:ext cx="1380240" cy="858600"/>
            <a:chOff x="3149173" y="3144480"/>
            <a:chExt cx="1380240" cy="8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14:cNvPr>
                <p14:cNvContentPartPr/>
                <p14:nvPr/>
              </p14:nvContentPartPr>
              <p14:xfrm>
                <a:off x="3455893" y="3725520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1573" y="3721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14:cNvPr>
                <p14:cNvContentPartPr/>
                <p14:nvPr/>
              </p14:nvContentPartPr>
              <p14:xfrm>
                <a:off x="3339973" y="3707880"/>
                <a:ext cx="54000" cy="1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35653" y="370356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14:cNvPr>
                <p14:cNvContentPartPr/>
                <p14:nvPr/>
              </p14:nvContentPartPr>
              <p14:xfrm>
                <a:off x="3275533" y="3705360"/>
                <a:ext cx="1038960" cy="41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71213" y="3701040"/>
                  <a:ext cx="104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14:cNvPr>
                <p14:cNvContentPartPr/>
                <p14:nvPr/>
              </p14:nvContentPartPr>
              <p14:xfrm>
                <a:off x="3149173" y="3144480"/>
                <a:ext cx="1380240" cy="858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FF76B1-88A5-47D3-8E47-F2AEB9D14E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44853" y="3140160"/>
                  <a:ext cx="1388880" cy="86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14:cNvPr>
              <p14:cNvContentPartPr/>
              <p14:nvPr/>
            </p14:nvContentPartPr>
            <p14:xfrm>
              <a:off x="1851373" y="1989960"/>
              <a:ext cx="3792600" cy="1774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053" y="1985640"/>
                <a:ext cx="3801240" cy="178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73B4730-5F6A-48F5-969D-2B028C190568}"/>
              </a:ext>
            </a:extLst>
          </p:cNvPr>
          <p:cNvGrpSpPr/>
          <p:nvPr/>
        </p:nvGrpSpPr>
        <p:grpSpPr>
          <a:xfrm>
            <a:off x="2977093" y="1399200"/>
            <a:ext cx="6595920" cy="2252880"/>
            <a:chOff x="2977093" y="1399200"/>
            <a:chExt cx="6595920" cy="22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14:cNvPr>
                <p14:cNvContentPartPr/>
                <p14:nvPr/>
              </p14:nvContentPartPr>
              <p14:xfrm>
                <a:off x="2977093" y="1472280"/>
                <a:ext cx="199080" cy="259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2773" y="1467960"/>
                  <a:ext cx="20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14:cNvPr>
                <p14:cNvContentPartPr/>
                <p14:nvPr/>
              </p14:nvContentPartPr>
              <p14:xfrm>
                <a:off x="3232693" y="1528800"/>
                <a:ext cx="443880" cy="172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8373" y="1524480"/>
                  <a:ext cx="45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14:cNvPr>
                <p14:cNvContentPartPr/>
                <p14:nvPr/>
              </p14:nvContentPartPr>
              <p14:xfrm>
                <a:off x="3700333" y="1596840"/>
                <a:ext cx="198720" cy="249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6013" y="1592520"/>
                  <a:ext cx="20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14:cNvPr>
                <p14:cNvContentPartPr/>
                <p14:nvPr/>
              </p14:nvContentPartPr>
              <p14:xfrm>
                <a:off x="3911653" y="1597200"/>
                <a:ext cx="103680" cy="87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07333" y="1592880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14:cNvPr>
                <p14:cNvContentPartPr/>
                <p14:nvPr/>
              </p14:nvContentPartPr>
              <p14:xfrm>
                <a:off x="4014973" y="1468320"/>
                <a:ext cx="709560" cy="221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0653" y="1464000"/>
                  <a:ext cx="71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14:cNvPr>
                <p14:cNvContentPartPr/>
                <p14:nvPr/>
              </p14:nvContentPartPr>
              <p14:xfrm>
                <a:off x="4797973" y="1453200"/>
                <a:ext cx="385920" cy="25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3653" y="1448880"/>
                  <a:ext cx="39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14:cNvPr>
                <p14:cNvContentPartPr/>
                <p14:nvPr/>
              </p14:nvContentPartPr>
              <p14:xfrm>
                <a:off x="5039893" y="1399200"/>
                <a:ext cx="26280" cy="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35573" y="1394880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14:cNvPr>
                <p14:cNvContentPartPr/>
                <p14:nvPr/>
              </p14:nvContentPartPr>
              <p14:xfrm>
                <a:off x="7657813" y="1825800"/>
                <a:ext cx="221760" cy="300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493" y="1821480"/>
                  <a:ext cx="230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14:cNvPr>
                <p14:cNvContentPartPr/>
                <p14:nvPr/>
              </p14:nvContentPartPr>
              <p14:xfrm>
                <a:off x="7998373" y="1854600"/>
                <a:ext cx="236880" cy="277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4053" y="1850280"/>
                  <a:ext cx="24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14:cNvPr>
                <p14:cNvContentPartPr/>
                <p14:nvPr/>
              </p14:nvContentPartPr>
              <p14:xfrm>
                <a:off x="8254693" y="1906800"/>
                <a:ext cx="24840" cy="51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0373" y="1902480"/>
                  <a:ext cx="33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14:cNvPr>
                <p14:cNvContentPartPr/>
                <p14:nvPr/>
              </p14:nvContentPartPr>
              <p14:xfrm>
                <a:off x="8348653" y="1866840"/>
                <a:ext cx="207720" cy="244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4333" y="1862520"/>
                  <a:ext cx="21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14:cNvPr>
                <p14:cNvContentPartPr/>
                <p14:nvPr/>
              </p14:nvContentPartPr>
              <p14:xfrm>
                <a:off x="8622253" y="2004000"/>
                <a:ext cx="160200" cy="27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7933" y="1999680"/>
                  <a:ext cx="168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14:cNvPr>
                <p14:cNvContentPartPr/>
                <p14:nvPr/>
              </p14:nvContentPartPr>
              <p14:xfrm>
                <a:off x="8828893" y="2004720"/>
                <a:ext cx="243360" cy="126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4573" y="2000400"/>
                  <a:ext cx="25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14:cNvPr>
                <p14:cNvContentPartPr/>
                <p14:nvPr/>
              </p14:nvContentPartPr>
              <p14:xfrm>
                <a:off x="9128413" y="1867920"/>
                <a:ext cx="169560" cy="258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24093" y="1863600"/>
                  <a:ext cx="178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14:cNvPr>
                <p14:cNvContentPartPr/>
                <p14:nvPr/>
              </p14:nvContentPartPr>
              <p14:xfrm>
                <a:off x="9323533" y="1942080"/>
                <a:ext cx="249480" cy="188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9213" y="1937760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14:cNvPr>
                <p14:cNvContentPartPr/>
                <p14:nvPr/>
              </p14:nvContentPartPr>
              <p14:xfrm>
                <a:off x="3878173" y="1677120"/>
                <a:ext cx="4078800" cy="1974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3853" y="1672800"/>
                  <a:ext cx="4087440" cy="19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14:cNvPr>
              <p14:cNvContentPartPr/>
              <p14:nvPr/>
            </p14:nvContentPartPr>
            <p14:xfrm>
              <a:off x="4696453" y="4194240"/>
              <a:ext cx="2776320" cy="1387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92133" y="4189920"/>
                <a:ext cx="27849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14:cNvPr>
              <p14:cNvContentPartPr/>
              <p14:nvPr/>
            </p14:nvContentPartPr>
            <p14:xfrm>
              <a:off x="4584133" y="4620840"/>
              <a:ext cx="3270600" cy="101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79813" y="4616520"/>
                <a:ext cx="3279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14:cNvPr>
              <p14:cNvContentPartPr/>
              <p14:nvPr/>
            </p14:nvContentPartPr>
            <p14:xfrm>
              <a:off x="4970053" y="4544520"/>
              <a:ext cx="1545840" cy="991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5733" y="4540200"/>
                <a:ext cx="15544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14:cNvPr>
              <p14:cNvContentPartPr/>
              <p14:nvPr/>
            </p14:nvContentPartPr>
            <p14:xfrm>
              <a:off x="6340213" y="4512840"/>
              <a:ext cx="1185480" cy="819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35893" y="4508520"/>
                <a:ext cx="119412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8A5F5F5-89CE-4034-A285-7007F5D9F4B5}"/>
              </a:ext>
            </a:extLst>
          </p:cNvPr>
          <p:cNvGrpSpPr/>
          <p:nvPr/>
        </p:nvGrpSpPr>
        <p:grpSpPr>
          <a:xfrm>
            <a:off x="6289813" y="4491240"/>
            <a:ext cx="1170360" cy="844920"/>
            <a:chOff x="6289813" y="4491240"/>
            <a:chExt cx="1170360" cy="84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14:cNvPr>
                <p14:cNvContentPartPr/>
                <p14:nvPr/>
              </p14:nvContentPartPr>
              <p14:xfrm>
                <a:off x="7118173" y="4567200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3853" y="4562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14:cNvPr>
                <p14:cNvContentPartPr/>
                <p14:nvPr/>
              </p14:nvContentPartPr>
              <p14:xfrm>
                <a:off x="6289813" y="4491240"/>
                <a:ext cx="1170360" cy="844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5493" y="4486920"/>
                  <a:ext cx="1179000" cy="85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14:cNvPr>
              <p14:cNvContentPartPr/>
              <p14:nvPr/>
            </p14:nvContentPartPr>
            <p14:xfrm>
              <a:off x="3628693" y="1412880"/>
              <a:ext cx="891360" cy="188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373" y="1408560"/>
                <a:ext cx="900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14:cNvPr>
              <p14:cNvContentPartPr/>
              <p14:nvPr/>
            </p14:nvContentPartPr>
            <p14:xfrm>
              <a:off x="4010293" y="746880"/>
              <a:ext cx="311400" cy="304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973" y="742560"/>
                <a:ext cx="3200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14:cNvPr>
              <p14:cNvContentPartPr/>
              <p14:nvPr/>
            </p14:nvContentPartPr>
            <p14:xfrm>
              <a:off x="3889693" y="882240"/>
              <a:ext cx="257400" cy="233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73" y="877920"/>
                <a:ext cx="26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14:cNvPr>
              <p14:cNvContentPartPr/>
              <p14:nvPr/>
            </p14:nvContentPartPr>
            <p14:xfrm>
              <a:off x="4407013" y="514320"/>
              <a:ext cx="103320" cy="154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2693" y="510000"/>
                <a:ext cx="111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14:cNvPr>
              <p14:cNvContentPartPr/>
              <p14:nvPr/>
            </p14:nvContentPartPr>
            <p14:xfrm>
              <a:off x="4425373" y="589920"/>
              <a:ext cx="239760" cy="45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053" y="585600"/>
                <a:ext cx="248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14:cNvPr>
              <p14:cNvContentPartPr/>
              <p14:nvPr/>
            </p14:nvContentPartPr>
            <p14:xfrm>
              <a:off x="4769893" y="495600"/>
              <a:ext cx="18000" cy="158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5573" y="491280"/>
                <a:ext cx="26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14:cNvPr>
              <p14:cNvContentPartPr/>
              <p14:nvPr/>
            </p14:nvContentPartPr>
            <p14:xfrm>
              <a:off x="4694653" y="443760"/>
              <a:ext cx="205920" cy="199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0333" y="439440"/>
                <a:ext cx="21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14:cNvPr>
              <p14:cNvContentPartPr/>
              <p14:nvPr/>
            </p14:nvContentPartPr>
            <p14:xfrm>
              <a:off x="4989853" y="622680"/>
              <a:ext cx="23400" cy="8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533" y="618360"/>
                <a:ext cx="3204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103DC22-96E4-478E-859F-B9BE3285A4EC}"/>
              </a:ext>
            </a:extLst>
          </p:cNvPr>
          <p:cNvGrpSpPr/>
          <p:nvPr/>
        </p:nvGrpSpPr>
        <p:grpSpPr>
          <a:xfrm>
            <a:off x="5242213" y="419280"/>
            <a:ext cx="2122920" cy="344160"/>
            <a:chOff x="5242213" y="419280"/>
            <a:chExt cx="21229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14:cNvPr>
                <p14:cNvContentPartPr/>
                <p14:nvPr/>
              </p14:nvContentPartPr>
              <p14:xfrm>
                <a:off x="5242213" y="419280"/>
                <a:ext cx="410040" cy="182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7893" y="414960"/>
                  <a:ext cx="41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14:cNvPr>
                <p14:cNvContentPartPr/>
                <p14:nvPr/>
              </p14:nvContentPartPr>
              <p14:xfrm>
                <a:off x="5689333" y="439440"/>
                <a:ext cx="183600" cy="256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5013" y="435120"/>
                  <a:ext cx="192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14:cNvPr>
                <p14:cNvContentPartPr/>
                <p14:nvPr/>
              </p14:nvContentPartPr>
              <p14:xfrm>
                <a:off x="5879053" y="550680"/>
                <a:ext cx="127440" cy="56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74733" y="546360"/>
                  <a:ext cx="13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14:cNvPr>
                <p14:cNvContentPartPr/>
                <p14:nvPr/>
              </p14:nvContentPartPr>
              <p14:xfrm>
                <a:off x="6001813" y="539520"/>
                <a:ext cx="157680" cy="22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97493" y="535200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14:cNvPr>
                <p14:cNvContentPartPr/>
                <p14:nvPr/>
              </p14:nvContentPartPr>
              <p14:xfrm>
                <a:off x="6313213" y="536280"/>
                <a:ext cx="222840" cy="79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8893" y="531960"/>
                  <a:ext cx="23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14:cNvPr>
                <p14:cNvContentPartPr/>
                <p14:nvPr/>
              </p14:nvContentPartPr>
              <p14:xfrm>
                <a:off x="6572413" y="453480"/>
                <a:ext cx="247320" cy="155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8093" y="449160"/>
                  <a:ext cx="25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14:cNvPr>
                <p14:cNvContentPartPr/>
                <p14:nvPr/>
              </p14:nvContentPartPr>
              <p14:xfrm>
                <a:off x="6997213" y="440880"/>
                <a:ext cx="30240" cy="149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92893" y="436560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14:cNvPr>
                <p14:cNvContentPartPr/>
                <p14:nvPr/>
              </p14:nvContentPartPr>
              <p14:xfrm>
                <a:off x="7102693" y="453840"/>
                <a:ext cx="123480" cy="122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8373" y="449520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14:cNvPr>
                <p14:cNvContentPartPr/>
                <p14:nvPr/>
              </p14:nvContentPartPr>
              <p14:xfrm>
                <a:off x="7277293" y="472560"/>
                <a:ext cx="87840" cy="88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2973" y="468240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4B02E73-8AB4-4836-9932-F8E15A393484}"/>
              </a:ext>
            </a:extLst>
          </p:cNvPr>
          <p:cNvGrpSpPr/>
          <p:nvPr/>
        </p:nvGrpSpPr>
        <p:grpSpPr>
          <a:xfrm>
            <a:off x="7594093" y="335400"/>
            <a:ext cx="1833120" cy="226440"/>
            <a:chOff x="7594093" y="335400"/>
            <a:chExt cx="18331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14:cNvPr>
                <p14:cNvContentPartPr/>
                <p14:nvPr/>
              </p14:nvContentPartPr>
              <p14:xfrm>
                <a:off x="7594093" y="372480"/>
                <a:ext cx="141840" cy="189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89773" y="368160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14:cNvPr>
                <p14:cNvContentPartPr/>
                <p14:nvPr/>
              </p14:nvContentPartPr>
              <p14:xfrm>
                <a:off x="7690933" y="441240"/>
                <a:ext cx="315000" cy="92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86253" y="436920"/>
                  <a:ext cx="32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14:cNvPr>
                <p14:cNvContentPartPr/>
                <p14:nvPr/>
              </p14:nvContentPartPr>
              <p14:xfrm>
                <a:off x="8018893" y="335400"/>
                <a:ext cx="263880" cy="223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14573" y="331080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14:cNvPr>
                <p14:cNvContentPartPr/>
                <p14:nvPr/>
              </p14:nvContentPartPr>
              <p14:xfrm>
                <a:off x="8444053" y="457080"/>
                <a:ext cx="197640" cy="81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9733" y="452760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14:cNvPr>
                <p14:cNvContentPartPr/>
                <p14:nvPr/>
              </p14:nvContentPartPr>
              <p14:xfrm>
                <a:off x="8602453" y="391920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8133" y="387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14:cNvPr>
                <p14:cNvContentPartPr/>
                <p14:nvPr/>
              </p14:nvContentPartPr>
              <p14:xfrm>
                <a:off x="8749693" y="381480"/>
                <a:ext cx="252360" cy="14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45373" y="377160"/>
                  <a:ext cx="26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14:cNvPr>
                <p14:cNvContentPartPr/>
                <p14:nvPr/>
              </p14:nvContentPartPr>
              <p14:xfrm>
                <a:off x="9107893" y="381480"/>
                <a:ext cx="96120" cy="151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3573" y="377160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14:cNvPr>
                <p14:cNvContentPartPr/>
                <p14:nvPr/>
              </p14:nvContentPartPr>
              <p14:xfrm>
                <a:off x="9106093" y="438720"/>
                <a:ext cx="92520" cy="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01773" y="434400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14:cNvPr>
                <p14:cNvContentPartPr/>
                <p14:nvPr/>
              </p14:nvContentPartPr>
              <p14:xfrm>
                <a:off x="9260533" y="350520"/>
                <a:ext cx="166680" cy="157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56213" y="346200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7F2631B-E36F-4EAC-9ED8-0FE7C7E004F4}"/>
              </a:ext>
            </a:extLst>
          </p:cNvPr>
          <p:cNvGrpSpPr/>
          <p:nvPr/>
        </p:nvGrpSpPr>
        <p:grpSpPr>
          <a:xfrm>
            <a:off x="5137093" y="1264920"/>
            <a:ext cx="4123800" cy="497520"/>
            <a:chOff x="5137093" y="1264920"/>
            <a:chExt cx="412380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14:cNvPr>
                <p14:cNvContentPartPr/>
                <p14:nvPr/>
              </p14:nvContentPartPr>
              <p14:xfrm>
                <a:off x="5137093" y="1405680"/>
                <a:ext cx="1055880" cy="164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2773" y="1401360"/>
                  <a:ext cx="1064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14:cNvPr>
                <p14:cNvContentPartPr/>
                <p14:nvPr/>
              </p14:nvContentPartPr>
              <p14:xfrm>
                <a:off x="6198733" y="1372920"/>
                <a:ext cx="1238400" cy="174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4413" y="1368600"/>
                  <a:ext cx="124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14:cNvPr>
                <p14:cNvContentPartPr/>
                <p14:nvPr/>
              </p14:nvContentPartPr>
              <p14:xfrm>
                <a:off x="6456493" y="1631400"/>
                <a:ext cx="455400" cy="6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2173" y="1627080"/>
                  <a:ext cx="464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14:cNvPr>
                <p14:cNvContentPartPr/>
                <p14:nvPr/>
              </p14:nvContentPartPr>
              <p14:xfrm>
                <a:off x="6462613" y="1627800"/>
                <a:ext cx="7200" cy="5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293" y="1623480"/>
                  <a:ext cx="15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14:cNvPr>
                <p14:cNvContentPartPr/>
                <p14:nvPr/>
              </p14:nvContentPartPr>
              <p14:xfrm>
                <a:off x="6365053" y="1526280"/>
                <a:ext cx="277200" cy="236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0733" y="1521960"/>
                  <a:ext cx="285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14:cNvPr>
                <p14:cNvContentPartPr/>
                <p14:nvPr/>
              </p14:nvContentPartPr>
              <p14:xfrm>
                <a:off x="7085053" y="1602240"/>
                <a:ext cx="11880" cy="10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33" y="1597920"/>
                  <a:ext cx="2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14:cNvPr>
                <p14:cNvContentPartPr/>
                <p14:nvPr/>
              </p14:nvContentPartPr>
              <p14:xfrm>
                <a:off x="7017013" y="1561200"/>
                <a:ext cx="122400" cy="168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2693" y="1556880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14:cNvPr>
                <p14:cNvContentPartPr/>
                <p14:nvPr/>
              </p14:nvContentPartPr>
              <p14:xfrm>
                <a:off x="7184053" y="1634280"/>
                <a:ext cx="90720" cy="77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79733" y="1629960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14:cNvPr>
                <p14:cNvContentPartPr/>
                <p14:nvPr/>
              </p14:nvContentPartPr>
              <p14:xfrm>
                <a:off x="7292413" y="1603320"/>
                <a:ext cx="187560" cy="98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8093" y="1599000"/>
                  <a:ext cx="19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14:cNvPr>
                <p14:cNvContentPartPr/>
                <p14:nvPr/>
              </p14:nvContentPartPr>
              <p14:xfrm>
                <a:off x="7392853" y="1601160"/>
                <a:ext cx="140760" cy="97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8533" y="1596840"/>
                  <a:ext cx="14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14:cNvPr>
                <p14:cNvContentPartPr/>
                <p14:nvPr/>
              </p14:nvContentPartPr>
              <p14:xfrm>
                <a:off x="7507693" y="1471920"/>
                <a:ext cx="95760" cy="20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3373" y="1467600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14:cNvPr>
                <p14:cNvContentPartPr/>
                <p14:nvPr/>
              </p14:nvContentPartPr>
              <p14:xfrm>
                <a:off x="7614253" y="1479120"/>
                <a:ext cx="114840" cy="149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09933" y="1474800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14:cNvPr>
                <p14:cNvContentPartPr/>
                <p14:nvPr/>
              </p14:nvContentPartPr>
              <p14:xfrm>
                <a:off x="7666453" y="1582800"/>
                <a:ext cx="57240" cy="45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2133" y="1578480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14:cNvPr>
                <p14:cNvContentPartPr/>
                <p14:nvPr/>
              </p14:nvContentPartPr>
              <p14:xfrm>
                <a:off x="7737733" y="1561920"/>
                <a:ext cx="292680" cy="170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3413" y="1557600"/>
                  <a:ext cx="30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14:cNvPr>
                <p14:cNvContentPartPr/>
                <p14:nvPr/>
              </p14:nvContentPartPr>
              <p14:xfrm>
                <a:off x="7378093" y="1471920"/>
                <a:ext cx="100080" cy="21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3773" y="1467600"/>
                  <a:ext cx="10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14:cNvPr>
                <p14:cNvContentPartPr/>
                <p14:nvPr/>
              </p14:nvContentPartPr>
              <p14:xfrm>
                <a:off x="8156053" y="1498560"/>
                <a:ext cx="131040" cy="80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1733" y="1494240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14:cNvPr>
                <p14:cNvContentPartPr/>
                <p14:nvPr/>
              </p14:nvContentPartPr>
              <p14:xfrm>
                <a:off x="8343253" y="1493880"/>
                <a:ext cx="184320" cy="52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8933" y="1489560"/>
                  <a:ext cx="19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14:cNvPr>
                <p14:cNvContentPartPr/>
                <p14:nvPr/>
              </p14:nvContentPartPr>
              <p14:xfrm>
                <a:off x="8654293" y="1352760"/>
                <a:ext cx="174240" cy="151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49973" y="1348440"/>
                  <a:ext cx="18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14:cNvPr>
                <p14:cNvContentPartPr/>
                <p14:nvPr/>
              </p14:nvContentPartPr>
              <p14:xfrm>
                <a:off x="8903053" y="1313520"/>
                <a:ext cx="72360" cy="151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8733" y="1309200"/>
                  <a:ext cx="8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14:cNvPr>
                <p14:cNvContentPartPr/>
                <p14:nvPr/>
              </p14:nvContentPartPr>
              <p14:xfrm>
                <a:off x="8879293" y="1311720"/>
                <a:ext cx="173880" cy="172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74973" y="1307400"/>
                  <a:ext cx="18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14:cNvPr>
                <p14:cNvContentPartPr/>
                <p14:nvPr/>
              </p14:nvContentPartPr>
              <p14:xfrm>
                <a:off x="9091333" y="1264920"/>
                <a:ext cx="169560" cy="202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87013" y="1260600"/>
                  <a:ext cx="178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14:cNvPr>
              <p14:cNvContentPartPr/>
              <p14:nvPr/>
            </p14:nvContentPartPr>
            <p14:xfrm>
              <a:off x="1154413" y="2211720"/>
              <a:ext cx="2047680" cy="107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0093" y="2207400"/>
                <a:ext cx="2056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14:cNvPr>
              <p14:cNvContentPartPr/>
              <p14:nvPr/>
            </p14:nvContentPartPr>
            <p14:xfrm>
              <a:off x="2010133" y="3002280"/>
              <a:ext cx="1353960" cy="182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05813" y="2997960"/>
                <a:ext cx="1362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14:cNvPr>
              <p14:cNvContentPartPr/>
              <p14:nvPr/>
            </p14:nvContentPartPr>
            <p14:xfrm>
              <a:off x="2830933" y="4152120"/>
              <a:ext cx="2174760" cy="799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26613" y="4147800"/>
                <a:ext cx="218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14:cNvPr>
              <p14:cNvContentPartPr/>
              <p14:nvPr/>
            </p14:nvContentPartPr>
            <p14:xfrm>
              <a:off x="2969173" y="3775560"/>
              <a:ext cx="2235960" cy="557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64853" y="3771240"/>
                <a:ext cx="224460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31274A0-5F7A-46C4-86E0-F10DFCE1313C}"/>
              </a:ext>
            </a:extLst>
          </p:cNvPr>
          <p:cNvGrpSpPr/>
          <p:nvPr/>
        </p:nvGrpSpPr>
        <p:grpSpPr>
          <a:xfrm>
            <a:off x="1018333" y="3230160"/>
            <a:ext cx="7336800" cy="2322000"/>
            <a:chOff x="1018333" y="3230160"/>
            <a:chExt cx="7336800" cy="23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14:cNvPr>
                <p14:cNvContentPartPr/>
                <p14:nvPr/>
              </p14:nvContentPartPr>
              <p14:xfrm>
                <a:off x="1018333" y="4641360"/>
                <a:ext cx="7336800" cy="910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013" y="4637040"/>
                  <a:ext cx="734544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14:cNvPr>
                <p14:cNvContentPartPr/>
                <p14:nvPr/>
              </p14:nvContentPartPr>
              <p14:xfrm>
                <a:off x="5027653" y="3360840"/>
                <a:ext cx="1594080" cy="1551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23333" y="3356520"/>
                  <a:ext cx="1602720" cy="15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14:cNvPr>
                <p14:cNvContentPartPr/>
                <p14:nvPr/>
              </p14:nvContentPartPr>
              <p14:xfrm>
                <a:off x="4916773" y="3494040"/>
                <a:ext cx="313560" cy="240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2453" y="3489720"/>
                  <a:ext cx="32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14:cNvPr>
                <p14:cNvContentPartPr/>
                <p14:nvPr/>
              </p14:nvContentPartPr>
              <p14:xfrm>
                <a:off x="5216293" y="3401520"/>
                <a:ext cx="1850400" cy="473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11973" y="3397200"/>
                  <a:ext cx="18590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14:cNvPr>
                <p14:cNvContentPartPr/>
                <p14:nvPr/>
              </p14:nvContentPartPr>
              <p14:xfrm>
                <a:off x="7020613" y="3230160"/>
                <a:ext cx="261720" cy="268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16293" y="3225840"/>
                  <a:ext cx="2703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BAE25F8-584E-4139-9511-D19B113C962E}"/>
              </a:ext>
            </a:extLst>
          </p:cNvPr>
          <p:cNvGrpSpPr/>
          <p:nvPr/>
        </p:nvGrpSpPr>
        <p:grpSpPr>
          <a:xfrm>
            <a:off x="7518133" y="2018760"/>
            <a:ext cx="4029840" cy="1302120"/>
            <a:chOff x="7518133" y="2018760"/>
            <a:chExt cx="4029840" cy="13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14:cNvPr>
                <p14:cNvContentPartPr/>
                <p14:nvPr/>
              </p14:nvContentPartPr>
              <p14:xfrm>
                <a:off x="7518133" y="3108120"/>
                <a:ext cx="290520" cy="120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13813" y="3103800"/>
                  <a:ext cx="29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14:cNvPr>
                <p14:cNvContentPartPr/>
                <p14:nvPr/>
              </p14:nvContentPartPr>
              <p14:xfrm>
                <a:off x="7935733" y="2924520"/>
                <a:ext cx="90720" cy="136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31413" y="2920200"/>
                  <a:ext cx="99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14:cNvPr>
                <p14:cNvContentPartPr/>
                <p14:nvPr/>
              </p14:nvContentPartPr>
              <p14:xfrm>
                <a:off x="8005573" y="2902920"/>
                <a:ext cx="189000" cy="146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1253" y="2898600"/>
                  <a:ext cx="19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14:cNvPr>
                <p14:cNvContentPartPr/>
                <p14:nvPr/>
              </p14:nvContentPartPr>
              <p14:xfrm>
                <a:off x="8154973" y="2842080"/>
                <a:ext cx="146520" cy="157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50653" y="2837760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14:cNvPr>
                <p14:cNvContentPartPr/>
                <p14:nvPr/>
              </p14:nvContentPartPr>
              <p14:xfrm>
                <a:off x="8301493" y="2870160"/>
                <a:ext cx="83160" cy="74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7173" y="2865840"/>
                  <a:ext cx="9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14:cNvPr>
                <p14:cNvContentPartPr/>
                <p14:nvPr/>
              </p14:nvContentPartPr>
              <p14:xfrm>
                <a:off x="8368453" y="2752800"/>
                <a:ext cx="55440" cy="145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64133" y="2748480"/>
                  <a:ext cx="6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14:cNvPr>
                <p14:cNvContentPartPr/>
                <p14:nvPr/>
              </p14:nvContentPartPr>
              <p14:xfrm>
                <a:off x="8347573" y="2794560"/>
                <a:ext cx="66240" cy="13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43253" y="2790240"/>
                  <a:ext cx="7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14:cNvPr>
                <p14:cNvContentPartPr/>
                <p14:nvPr/>
              </p14:nvContentPartPr>
              <p14:xfrm>
                <a:off x="8450533" y="2794560"/>
                <a:ext cx="20880" cy="74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6213" y="2790240"/>
                  <a:ext cx="2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14:cNvPr>
                <p14:cNvContentPartPr/>
                <p14:nvPr/>
              </p14:nvContentPartPr>
              <p14:xfrm>
                <a:off x="8460613" y="2719320"/>
                <a:ext cx="112320" cy="129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6293" y="2715000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14:cNvPr>
                <p14:cNvContentPartPr/>
                <p14:nvPr/>
              </p14:nvContentPartPr>
              <p14:xfrm>
                <a:off x="8422093" y="2663160"/>
                <a:ext cx="360" cy="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17773" y="265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14:cNvPr>
                <p14:cNvContentPartPr/>
                <p14:nvPr/>
              </p14:nvContentPartPr>
              <p14:xfrm>
                <a:off x="8219773" y="2691960"/>
                <a:ext cx="9360" cy="6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5453" y="2687640"/>
                  <a:ext cx="18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14:cNvPr>
                <p14:cNvContentPartPr/>
                <p14:nvPr/>
              </p14:nvContentPartPr>
              <p14:xfrm>
                <a:off x="8696413" y="2693400"/>
                <a:ext cx="146160" cy="110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92093" y="2689080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14:cNvPr>
                <p14:cNvContentPartPr/>
                <p14:nvPr/>
              </p14:nvContentPartPr>
              <p14:xfrm>
                <a:off x="8829973" y="2592240"/>
                <a:ext cx="220680" cy="162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5653" y="2587920"/>
                  <a:ext cx="22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14:cNvPr>
                <p14:cNvContentPartPr/>
                <p14:nvPr/>
              </p14:nvContentPartPr>
              <p14:xfrm>
                <a:off x="9015733" y="2571000"/>
                <a:ext cx="29520" cy="35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1413" y="2566680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14:cNvPr>
                <p14:cNvContentPartPr/>
                <p14:nvPr/>
              </p14:nvContentPartPr>
              <p14:xfrm>
                <a:off x="9059653" y="2558400"/>
                <a:ext cx="198000" cy="128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5333" y="2554080"/>
                  <a:ext cx="206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14:cNvPr>
                <p14:cNvContentPartPr/>
                <p14:nvPr/>
              </p14:nvContentPartPr>
              <p14:xfrm>
                <a:off x="9373213" y="2538600"/>
                <a:ext cx="190440" cy="104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68893" y="2534280"/>
                  <a:ext cx="19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14:cNvPr>
                <p14:cNvContentPartPr/>
                <p14:nvPr/>
              </p14:nvContentPartPr>
              <p14:xfrm>
                <a:off x="9694333" y="2416560"/>
                <a:ext cx="85320" cy="143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90013" y="2412240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14:cNvPr>
                <p14:cNvContentPartPr/>
                <p14:nvPr/>
              </p14:nvContentPartPr>
              <p14:xfrm>
                <a:off x="9787213" y="2466960"/>
                <a:ext cx="72360" cy="86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82893" y="246264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14:cNvPr>
                <p14:cNvContentPartPr/>
                <p14:nvPr/>
              </p14:nvContentPartPr>
              <p14:xfrm>
                <a:off x="9874693" y="2453640"/>
                <a:ext cx="172800" cy="77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0373" y="2449320"/>
                  <a:ext cx="18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14:cNvPr>
                <p14:cNvContentPartPr/>
                <p14:nvPr/>
              </p14:nvContentPartPr>
              <p14:xfrm>
                <a:off x="10058653" y="2339160"/>
                <a:ext cx="134280" cy="165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54333" y="2334840"/>
                  <a:ext cx="142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14:cNvPr>
                <p14:cNvContentPartPr/>
                <p14:nvPr/>
              </p14:nvContentPartPr>
              <p14:xfrm>
                <a:off x="9982693" y="2384520"/>
                <a:ext cx="111600" cy="12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78373" y="2380200"/>
                  <a:ext cx="12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14:cNvPr>
                <p14:cNvContentPartPr/>
                <p14:nvPr/>
              </p14:nvContentPartPr>
              <p14:xfrm>
                <a:off x="10186093" y="2391000"/>
                <a:ext cx="160200" cy="72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1773" y="2386680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14:cNvPr>
                <p14:cNvContentPartPr/>
                <p14:nvPr/>
              </p14:nvContentPartPr>
              <p14:xfrm>
                <a:off x="10495333" y="2322960"/>
                <a:ext cx="17280" cy="102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1013" y="2318640"/>
                  <a:ext cx="2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14:cNvPr>
                <p14:cNvContentPartPr/>
                <p14:nvPr/>
              </p14:nvContentPartPr>
              <p14:xfrm>
                <a:off x="10507213" y="2257440"/>
                <a:ext cx="121680" cy="164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02893" y="2253120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14:cNvPr>
                <p14:cNvContentPartPr/>
                <p14:nvPr/>
              </p14:nvContentPartPr>
              <p14:xfrm>
                <a:off x="10571653" y="2180040"/>
                <a:ext cx="103680" cy="173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333" y="2175720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14:cNvPr>
                <p14:cNvContentPartPr/>
                <p14:nvPr/>
              </p14:nvContentPartPr>
              <p14:xfrm>
                <a:off x="10814293" y="2174640"/>
                <a:ext cx="369720" cy="144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9973" y="2170320"/>
                  <a:ext cx="37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14:cNvPr>
                <p14:cNvContentPartPr/>
                <p14:nvPr/>
              </p14:nvContentPartPr>
              <p14:xfrm>
                <a:off x="11143333" y="2123160"/>
                <a:ext cx="38520" cy="19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39013" y="2118840"/>
                  <a:ext cx="4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14:cNvPr>
                <p14:cNvContentPartPr/>
                <p14:nvPr/>
              </p14:nvContentPartPr>
              <p14:xfrm>
                <a:off x="11195173" y="2130000"/>
                <a:ext cx="225360" cy="221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0853" y="2125680"/>
                  <a:ext cx="23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14:cNvPr>
                <p14:cNvContentPartPr/>
                <p14:nvPr/>
              </p14:nvContentPartPr>
              <p14:xfrm>
                <a:off x="11414773" y="2018760"/>
                <a:ext cx="133200" cy="12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10453" y="2014440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14:cNvPr>
                <p14:cNvContentPartPr/>
                <p14:nvPr/>
              </p14:nvContentPartPr>
              <p14:xfrm>
                <a:off x="8738173" y="3068880"/>
                <a:ext cx="283680" cy="109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33853" y="3064560"/>
                  <a:ext cx="29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14:cNvPr>
                <p14:cNvContentPartPr/>
                <p14:nvPr/>
              </p14:nvContentPartPr>
              <p14:xfrm>
                <a:off x="8976493" y="3007680"/>
                <a:ext cx="14760" cy="2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72173" y="3003360"/>
                  <a:ext cx="2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14:cNvPr>
                <p14:cNvContentPartPr/>
                <p14:nvPr/>
              </p14:nvContentPartPr>
              <p14:xfrm>
                <a:off x="9046333" y="3029640"/>
                <a:ext cx="94680" cy="83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2013" y="3025320"/>
                  <a:ext cx="10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14:cNvPr>
                <p14:cNvContentPartPr/>
                <p14:nvPr/>
              </p14:nvContentPartPr>
              <p14:xfrm>
                <a:off x="9228853" y="2867280"/>
                <a:ext cx="169920" cy="154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24533" y="2862960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14:cNvPr>
                <p14:cNvContentPartPr/>
                <p14:nvPr/>
              </p14:nvContentPartPr>
              <p14:xfrm>
                <a:off x="9229573" y="2919480"/>
                <a:ext cx="124560" cy="2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25253" y="2915160"/>
                  <a:ext cx="13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14:cNvPr>
                <p14:cNvContentPartPr/>
                <p14:nvPr/>
              </p14:nvContentPartPr>
              <p14:xfrm>
                <a:off x="9395173" y="2899680"/>
                <a:ext cx="113040" cy="69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0853" y="2895360"/>
                  <a:ext cx="121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14:cNvPr>
                <p14:cNvContentPartPr/>
                <p14:nvPr/>
              </p14:nvContentPartPr>
              <p14:xfrm>
                <a:off x="9503173" y="2718240"/>
                <a:ext cx="300600" cy="273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98853" y="2713920"/>
                  <a:ext cx="309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14:cNvPr>
                <p14:cNvContentPartPr/>
                <p14:nvPr/>
              </p14:nvContentPartPr>
              <p14:xfrm>
                <a:off x="9823933" y="2745600"/>
                <a:ext cx="80640" cy="93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19613" y="2741280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14:cNvPr>
                <p14:cNvContentPartPr/>
                <p14:nvPr/>
              </p14:nvContentPartPr>
              <p14:xfrm>
                <a:off x="9913933" y="2713200"/>
                <a:ext cx="101880" cy="89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613" y="2708880"/>
                  <a:ext cx="11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14:cNvPr>
                <p14:cNvContentPartPr/>
                <p14:nvPr/>
              </p14:nvContentPartPr>
              <p14:xfrm>
                <a:off x="10007893" y="2632920"/>
                <a:ext cx="128520" cy="140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03573" y="2628600"/>
                  <a:ext cx="13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14:cNvPr>
                <p14:cNvContentPartPr/>
                <p14:nvPr/>
              </p14:nvContentPartPr>
              <p14:xfrm>
                <a:off x="10114813" y="2626080"/>
                <a:ext cx="30240" cy="30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0493" y="2621760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14:cNvPr>
                <p14:cNvContentPartPr/>
                <p14:nvPr/>
              </p14:nvContentPartPr>
              <p14:xfrm>
                <a:off x="10181773" y="2553720"/>
                <a:ext cx="76680" cy="187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77453" y="2549400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14:cNvPr>
                <p14:cNvContentPartPr/>
                <p14:nvPr/>
              </p14:nvContentPartPr>
              <p14:xfrm>
                <a:off x="10285093" y="2627880"/>
                <a:ext cx="56880" cy="219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0773" y="2623560"/>
                  <a:ext cx="65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14:cNvPr>
                <p14:cNvContentPartPr/>
                <p14:nvPr/>
              </p14:nvContentPartPr>
              <p14:xfrm>
                <a:off x="10368613" y="2599800"/>
                <a:ext cx="123480" cy="114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64293" y="2595480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14:cNvPr>
                <p14:cNvContentPartPr/>
                <p14:nvPr/>
              </p14:nvContentPartPr>
              <p14:xfrm>
                <a:off x="10517653" y="2527800"/>
                <a:ext cx="83880" cy="137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13333" y="2523480"/>
                  <a:ext cx="92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14:cNvPr>
                <p14:cNvContentPartPr/>
                <p14:nvPr/>
              </p14:nvContentPartPr>
              <p14:xfrm>
                <a:off x="10610173" y="2544720"/>
                <a:ext cx="96120" cy="113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05853" y="2540400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14:cNvPr>
                <p14:cNvContentPartPr/>
                <p14:nvPr/>
              </p14:nvContentPartPr>
              <p14:xfrm>
                <a:off x="10847053" y="2463720"/>
                <a:ext cx="239760" cy="95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42733" y="2459400"/>
                  <a:ext cx="24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14:cNvPr>
                <p14:cNvContentPartPr/>
                <p14:nvPr/>
              </p14:nvContentPartPr>
              <p14:xfrm>
                <a:off x="9284653" y="3042960"/>
                <a:ext cx="777600" cy="277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80333" y="3038640"/>
                  <a:ext cx="78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14:cNvPr>
                <p14:cNvContentPartPr/>
                <p14:nvPr/>
              </p14:nvContentPartPr>
              <p14:xfrm>
                <a:off x="10069453" y="2940000"/>
                <a:ext cx="92520" cy="145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5133" y="2935680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14:cNvPr>
                <p14:cNvContentPartPr/>
                <p14:nvPr/>
              </p14:nvContentPartPr>
              <p14:xfrm>
                <a:off x="10187533" y="2947920"/>
                <a:ext cx="188640" cy="93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3213" y="2943600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14:cNvPr>
                <p14:cNvContentPartPr/>
                <p14:nvPr/>
              </p14:nvContentPartPr>
              <p14:xfrm>
                <a:off x="10482733" y="2793840"/>
                <a:ext cx="13320" cy="97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78413" y="2789520"/>
                  <a:ext cx="2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14:cNvPr>
                <p14:cNvContentPartPr/>
                <p14:nvPr/>
              </p14:nvContentPartPr>
              <p14:xfrm>
                <a:off x="10498933" y="2976000"/>
                <a:ext cx="8640" cy="21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94613" y="2971680"/>
                  <a:ext cx="172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14:cNvPr>
              <p14:cNvContentPartPr/>
              <p14:nvPr/>
            </p14:nvContentPartPr>
            <p14:xfrm>
              <a:off x="9231373" y="2857560"/>
              <a:ext cx="746640" cy="77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7053" y="2853240"/>
                <a:ext cx="75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14:cNvPr>
              <p14:cNvContentPartPr/>
              <p14:nvPr/>
            </p14:nvContentPartPr>
            <p14:xfrm>
              <a:off x="1689013" y="3291720"/>
              <a:ext cx="2180880" cy="126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693" y="3287400"/>
                <a:ext cx="2189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14:cNvPr>
              <p14:cNvContentPartPr/>
              <p14:nvPr/>
            </p14:nvContentPartPr>
            <p14:xfrm>
              <a:off x="1824373" y="3894360"/>
              <a:ext cx="1207440" cy="73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053" y="3890040"/>
                <a:ext cx="1216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14:cNvPr>
              <p14:cNvContentPartPr/>
              <p14:nvPr/>
            </p14:nvContentPartPr>
            <p14:xfrm>
              <a:off x="3536533" y="3862320"/>
              <a:ext cx="2426760" cy="82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213" y="3858000"/>
                <a:ext cx="24354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56100ED-A5FE-4E05-B145-F98A915DADC4}"/>
              </a:ext>
            </a:extLst>
          </p:cNvPr>
          <p:cNvGrpSpPr/>
          <p:nvPr/>
        </p:nvGrpSpPr>
        <p:grpSpPr>
          <a:xfrm>
            <a:off x="4561813" y="97080"/>
            <a:ext cx="7316280" cy="4264920"/>
            <a:chOff x="4561813" y="97080"/>
            <a:chExt cx="7316280" cy="42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14:cNvPr>
                <p14:cNvContentPartPr/>
                <p14:nvPr/>
              </p14:nvContentPartPr>
              <p14:xfrm>
                <a:off x="4561813" y="3361200"/>
                <a:ext cx="757080" cy="34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7493" y="3356880"/>
                  <a:ext cx="76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14:cNvPr>
                <p14:cNvContentPartPr/>
                <p14:nvPr/>
              </p14:nvContentPartPr>
              <p14:xfrm>
                <a:off x="5641813" y="3417720"/>
                <a:ext cx="1306800" cy="2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37493" y="3413400"/>
                  <a:ext cx="131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14:cNvPr>
                <p14:cNvContentPartPr/>
                <p14:nvPr/>
              </p14:nvContentPartPr>
              <p14:xfrm>
                <a:off x="7167133" y="3370920"/>
                <a:ext cx="2416680" cy="65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2813" y="3366600"/>
                  <a:ext cx="242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14:cNvPr>
                <p14:cNvContentPartPr/>
                <p14:nvPr/>
              </p14:nvContentPartPr>
              <p14:xfrm>
                <a:off x="4658293" y="614040"/>
                <a:ext cx="6175440" cy="3747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3973" y="609720"/>
                  <a:ext cx="6184080" cy="37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14:cNvPr>
                <p14:cNvContentPartPr/>
                <p14:nvPr/>
              </p14:nvContentPartPr>
              <p14:xfrm>
                <a:off x="9822853" y="377880"/>
                <a:ext cx="124920" cy="128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8533" y="373560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14:cNvPr>
                <p14:cNvContentPartPr/>
                <p14:nvPr/>
              </p14:nvContentPartPr>
              <p14:xfrm>
                <a:off x="10002133" y="341520"/>
                <a:ext cx="115920" cy="140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7813" y="337200"/>
                  <a:ext cx="12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14:cNvPr>
                <p14:cNvContentPartPr/>
                <p14:nvPr/>
              </p14:nvContentPartPr>
              <p14:xfrm>
                <a:off x="10192933" y="395520"/>
                <a:ext cx="29520" cy="69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8613" y="391200"/>
                  <a:ext cx="3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14:cNvPr>
                <p14:cNvContentPartPr/>
                <p14:nvPr/>
              </p14:nvContentPartPr>
              <p14:xfrm>
                <a:off x="10255933" y="316680"/>
                <a:ext cx="169920" cy="207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1613" y="312360"/>
                  <a:ext cx="17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14:cNvPr>
                <p14:cNvContentPartPr/>
                <p14:nvPr/>
              </p14:nvContentPartPr>
              <p14:xfrm>
                <a:off x="10397773" y="372120"/>
                <a:ext cx="129600" cy="74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3453" y="367800"/>
                  <a:ext cx="138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14:cNvPr>
                <p14:cNvContentPartPr/>
                <p14:nvPr/>
              </p14:nvContentPartPr>
              <p14:xfrm>
                <a:off x="10357093" y="188880"/>
                <a:ext cx="5760" cy="30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2773" y="184560"/>
                  <a:ext cx="1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14:cNvPr>
                <p14:cNvContentPartPr/>
                <p14:nvPr/>
              </p14:nvContentPartPr>
              <p14:xfrm>
                <a:off x="10637893" y="242880"/>
                <a:ext cx="37080" cy="31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3573" y="238560"/>
                  <a:ext cx="45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14:cNvPr>
                <p14:cNvContentPartPr/>
                <p14:nvPr/>
              </p14:nvContentPartPr>
              <p14:xfrm>
                <a:off x="10755973" y="252960"/>
                <a:ext cx="105480" cy="169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51653" y="248640"/>
                  <a:ext cx="11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14:cNvPr>
                <p14:cNvContentPartPr/>
                <p14:nvPr/>
              </p14:nvContentPartPr>
              <p14:xfrm>
                <a:off x="10807093" y="327120"/>
                <a:ext cx="276120" cy="93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2773" y="322800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14:cNvPr>
                <p14:cNvContentPartPr/>
                <p14:nvPr/>
              </p14:nvContentPartPr>
              <p14:xfrm>
                <a:off x="11099413" y="207600"/>
                <a:ext cx="57240" cy="184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95093" y="203280"/>
                  <a:ext cx="65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14:cNvPr>
                <p14:cNvContentPartPr/>
                <p14:nvPr/>
              </p14:nvContentPartPr>
              <p14:xfrm>
                <a:off x="11170693" y="310920"/>
                <a:ext cx="64440" cy="73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6373" y="306600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14:cNvPr>
                <p14:cNvContentPartPr/>
                <p14:nvPr/>
              </p14:nvContentPartPr>
              <p14:xfrm>
                <a:off x="11261413" y="282480"/>
                <a:ext cx="86400" cy="106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57093" y="278160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14:cNvPr>
                <p14:cNvContentPartPr/>
                <p14:nvPr/>
              </p14:nvContentPartPr>
              <p14:xfrm>
                <a:off x="11379493" y="195720"/>
                <a:ext cx="60120" cy="164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75173" y="191400"/>
                  <a:ext cx="68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14:cNvPr>
                <p14:cNvContentPartPr/>
                <p14:nvPr/>
              </p14:nvContentPartPr>
              <p14:xfrm>
                <a:off x="11451493" y="259440"/>
                <a:ext cx="108360" cy="102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47173" y="255120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14:cNvPr>
                <p14:cNvContentPartPr/>
                <p14:nvPr/>
              </p14:nvContentPartPr>
              <p14:xfrm>
                <a:off x="10714933" y="551040"/>
                <a:ext cx="70560" cy="137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0613" y="546720"/>
                  <a:ext cx="7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14:cNvPr>
                <p14:cNvContentPartPr/>
                <p14:nvPr/>
              </p14:nvContentPartPr>
              <p14:xfrm>
                <a:off x="10827973" y="570840"/>
                <a:ext cx="135000" cy="83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3653" y="566520"/>
                  <a:ext cx="14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14:cNvPr>
                <p14:cNvContentPartPr/>
                <p14:nvPr/>
              </p14:nvContentPartPr>
              <p14:xfrm>
                <a:off x="10990333" y="593520"/>
                <a:ext cx="61200" cy="68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86013" y="58920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14:cNvPr>
                <p14:cNvContentPartPr/>
                <p14:nvPr/>
              </p14:nvContentPartPr>
              <p14:xfrm>
                <a:off x="11073133" y="535560"/>
                <a:ext cx="88920" cy="107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68813" y="531240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14:cNvPr>
                <p14:cNvContentPartPr/>
                <p14:nvPr/>
              </p14:nvContentPartPr>
              <p14:xfrm>
                <a:off x="11163853" y="502440"/>
                <a:ext cx="69120" cy="11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9533" y="498120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14:cNvPr>
                <p14:cNvContentPartPr/>
                <p14:nvPr/>
              </p14:nvContentPartPr>
              <p14:xfrm>
                <a:off x="11286613" y="551760"/>
                <a:ext cx="182160" cy="15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2293" y="547440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14:cNvPr>
                <p14:cNvContentPartPr/>
                <p14:nvPr/>
              </p14:nvContentPartPr>
              <p14:xfrm>
                <a:off x="11458333" y="444480"/>
                <a:ext cx="95040" cy="20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54013" y="440160"/>
                  <a:ext cx="103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14:cNvPr>
                <p14:cNvContentPartPr/>
                <p14:nvPr/>
              </p14:nvContentPartPr>
              <p14:xfrm>
                <a:off x="10986733" y="494520"/>
                <a:ext cx="29520" cy="17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82413" y="490200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14:cNvPr>
                <p14:cNvContentPartPr/>
                <p14:nvPr/>
              </p14:nvContentPartPr>
              <p14:xfrm>
                <a:off x="11033533" y="476520"/>
                <a:ext cx="8640" cy="7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29213" y="472200"/>
                  <a:ext cx="1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14:cNvPr>
                <p14:cNvContentPartPr/>
                <p14:nvPr/>
              </p14:nvContentPartPr>
              <p14:xfrm>
                <a:off x="9692173" y="107520"/>
                <a:ext cx="86760" cy="129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87853" y="103200"/>
                  <a:ext cx="95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14:cNvPr>
                <p14:cNvContentPartPr/>
                <p14:nvPr/>
              </p14:nvContentPartPr>
              <p14:xfrm>
                <a:off x="9773533" y="120120"/>
                <a:ext cx="63360" cy="76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69213" y="115800"/>
                  <a:ext cx="7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14:cNvPr>
                <p14:cNvContentPartPr/>
                <p14:nvPr/>
              </p14:nvContentPartPr>
              <p14:xfrm>
                <a:off x="9820333" y="171600"/>
                <a:ext cx="37080" cy="30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6013" y="167280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14:cNvPr>
                <p14:cNvContentPartPr/>
                <p14:nvPr/>
              </p14:nvContentPartPr>
              <p14:xfrm>
                <a:off x="9875413" y="141720"/>
                <a:ext cx="64080" cy="57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1093" y="137400"/>
                  <a:ext cx="7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14:cNvPr>
                <p14:cNvContentPartPr/>
                <p14:nvPr/>
              </p14:nvContentPartPr>
              <p14:xfrm>
                <a:off x="9962173" y="107880"/>
                <a:ext cx="15120" cy="70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57853" y="103560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14:cNvPr>
                <p14:cNvContentPartPr/>
                <p14:nvPr/>
              </p14:nvContentPartPr>
              <p14:xfrm>
                <a:off x="9930493" y="121920"/>
                <a:ext cx="45000" cy="74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26173" y="117600"/>
                  <a:ext cx="5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14:cNvPr>
                <p14:cNvContentPartPr/>
                <p14:nvPr/>
              </p14:nvContentPartPr>
              <p14:xfrm>
                <a:off x="9938413" y="117960"/>
                <a:ext cx="226800" cy="73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34093" y="113640"/>
                  <a:ext cx="23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14:cNvPr>
                <p14:cNvContentPartPr/>
                <p14:nvPr/>
              </p14:nvContentPartPr>
              <p14:xfrm>
                <a:off x="10160893" y="108240"/>
                <a:ext cx="52920" cy="69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6573" y="103920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14:cNvPr>
                <p14:cNvContentPartPr/>
                <p14:nvPr/>
              </p14:nvContentPartPr>
              <p14:xfrm>
                <a:off x="10228933" y="101760"/>
                <a:ext cx="70200" cy="61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4613" y="97440"/>
                  <a:ext cx="78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14:cNvPr>
                <p14:cNvContentPartPr/>
                <p14:nvPr/>
              </p14:nvContentPartPr>
              <p14:xfrm>
                <a:off x="10244413" y="97080"/>
                <a:ext cx="125280" cy="88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0093" y="92760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14:cNvPr>
                <p14:cNvContentPartPr/>
                <p14:nvPr/>
              </p14:nvContentPartPr>
              <p14:xfrm>
                <a:off x="9603973" y="215880"/>
                <a:ext cx="829440" cy="10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9653" y="211560"/>
                  <a:ext cx="83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14:cNvPr>
                <p14:cNvContentPartPr/>
                <p14:nvPr/>
              </p14:nvContentPartPr>
              <p14:xfrm>
                <a:off x="10719253" y="398760"/>
                <a:ext cx="962640" cy="114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4933" y="394440"/>
                  <a:ext cx="971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14:cNvPr>
                <p14:cNvContentPartPr/>
                <p14:nvPr/>
              </p14:nvContentPartPr>
              <p14:xfrm>
                <a:off x="9588853" y="351600"/>
                <a:ext cx="286920" cy="754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4533" y="347280"/>
                  <a:ext cx="2955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14:cNvPr>
                <p14:cNvContentPartPr/>
                <p14:nvPr/>
              </p14:nvContentPartPr>
              <p14:xfrm>
                <a:off x="9912853" y="1143600"/>
                <a:ext cx="177480" cy="85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8533" y="1139280"/>
                  <a:ext cx="18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14:cNvPr>
                <p14:cNvContentPartPr/>
                <p14:nvPr/>
              </p14:nvContentPartPr>
              <p14:xfrm>
                <a:off x="10212013" y="1043880"/>
                <a:ext cx="29520" cy="259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7693" y="1039560"/>
                  <a:ext cx="3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14:cNvPr>
                <p14:cNvContentPartPr/>
                <p14:nvPr/>
              </p14:nvContentPartPr>
              <p14:xfrm>
                <a:off x="10288693" y="1111920"/>
                <a:ext cx="98640" cy="146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373" y="1107600"/>
                  <a:ext cx="10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14:cNvPr>
                <p14:cNvContentPartPr/>
                <p14:nvPr/>
              </p14:nvContentPartPr>
              <p14:xfrm>
                <a:off x="10281853" y="1132440"/>
                <a:ext cx="146160" cy="116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7533" y="1128120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14:cNvPr>
                <p14:cNvContentPartPr/>
                <p14:nvPr/>
              </p14:nvContentPartPr>
              <p14:xfrm>
                <a:off x="10422253" y="1120920"/>
                <a:ext cx="6480" cy="3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17933" y="1116600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14:cNvPr>
                <p14:cNvContentPartPr/>
                <p14:nvPr/>
              </p14:nvContentPartPr>
              <p14:xfrm>
                <a:off x="10513693" y="1150080"/>
                <a:ext cx="83880" cy="18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09373" y="1145760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14:cNvPr>
                <p14:cNvContentPartPr/>
                <p14:nvPr/>
              </p14:nvContentPartPr>
              <p14:xfrm>
                <a:off x="10614853" y="1079880"/>
                <a:ext cx="87840" cy="112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10533" y="1075560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14:cNvPr>
                <p14:cNvContentPartPr/>
                <p14:nvPr/>
              </p14:nvContentPartPr>
              <p14:xfrm>
                <a:off x="10739053" y="1030920"/>
                <a:ext cx="20160" cy="118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4733" y="1026600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14:cNvPr>
                <p14:cNvContentPartPr/>
                <p14:nvPr/>
              </p14:nvContentPartPr>
              <p14:xfrm>
                <a:off x="10537453" y="1011480"/>
                <a:ext cx="137520" cy="5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3133" y="1007160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14:cNvPr>
                <p14:cNvContentPartPr/>
                <p14:nvPr/>
              </p14:nvContentPartPr>
              <p14:xfrm>
                <a:off x="10720693" y="864600"/>
                <a:ext cx="116280" cy="11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16373" y="860280"/>
                  <a:ext cx="12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14:cNvPr>
                <p14:cNvContentPartPr/>
                <p14:nvPr/>
              </p14:nvContentPartPr>
              <p14:xfrm>
                <a:off x="11127133" y="711600"/>
                <a:ext cx="162000" cy="470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2813" y="707280"/>
                  <a:ext cx="170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14:cNvPr>
                <p14:cNvContentPartPr/>
                <p14:nvPr/>
              </p14:nvContentPartPr>
              <p14:xfrm>
                <a:off x="11171053" y="1116960"/>
                <a:ext cx="175320" cy="235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66733" y="1112640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14:cNvPr>
                <p14:cNvContentPartPr/>
                <p14:nvPr/>
              </p14:nvContentPartPr>
              <p14:xfrm>
                <a:off x="11124973" y="1536000"/>
                <a:ext cx="88560" cy="131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20653" y="1531680"/>
                  <a:ext cx="97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14:cNvPr>
                <p14:cNvContentPartPr/>
                <p14:nvPr/>
              </p14:nvContentPartPr>
              <p14:xfrm>
                <a:off x="11123533" y="1542480"/>
                <a:ext cx="81720" cy="82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9213" y="1538160"/>
                  <a:ext cx="90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14:cNvPr>
                <p14:cNvContentPartPr/>
                <p14:nvPr/>
              </p14:nvContentPartPr>
              <p14:xfrm>
                <a:off x="11276533" y="1607280"/>
                <a:ext cx="9720" cy="75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2213" y="1602960"/>
                  <a:ext cx="1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14:cNvPr>
                <p14:cNvContentPartPr/>
                <p14:nvPr/>
              </p14:nvContentPartPr>
              <p14:xfrm>
                <a:off x="11267533" y="1531320"/>
                <a:ext cx="360" cy="1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63213" y="1527000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14:cNvPr>
                <p14:cNvContentPartPr/>
                <p14:nvPr/>
              </p14:nvContentPartPr>
              <p14:xfrm>
                <a:off x="11340973" y="1528080"/>
                <a:ext cx="93960" cy="20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36653" y="1523760"/>
                  <a:ext cx="10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14:cNvPr>
                <p14:cNvContentPartPr/>
                <p14:nvPr/>
              </p14:nvContentPartPr>
              <p14:xfrm>
                <a:off x="11481373" y="1469400"/>
                <a:ext cx="65520" cy="104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77053" y="1465080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14:cNvPr>
                <p14:cNvContentPartPr/>
                <p14:nvPr/>
              </p14:nvContentPartPr>
              <p14:xfrm>
                <a:off x="11486053" y="1477680"/>
                <a:ext cx="87480" cy="6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81733" y="1473360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14:cNvPr>
                <p14:cNvContentPartPr/>
                <p14:nvPr/>
              </p14:nvContentPartPr>
              <p14:xfrm>
                <a:off x="11436373" y="1430160"/>
                <a:ext cx="124560" cy="15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32053" y="1425840"/>
                  <a:ext cx="13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14:cNvPr>
                <p14:cNvContentPartPr/>
                <p14:nvPr/>
              </p14:nvContentPartPr>
              <p14:xfrm>
                <a:off x="11612053" y="1380480"/>
                <a:ext cx="35640" cy="186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07733" y="1376160"/>
                  <a:ext cx="4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14:cNvPr>
                <p14:cNvContentPartPr/>
                <p14:nvPr/>
              </p14:nvContentPartPr>
              <p14:xfrm>
                <a:off x="10992853" y="1458240"/>
                <a:ext cx="55080" cy="253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88533" y="1453920"/>
                  <a:ext cx="63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14:cNvPr>
                <p14:cNvContentPartPr/>
                <p14:nvPr/>
              </p14:nvContentPartPr>
              <p14:xfrm>
                <a:off x="11646613" y="1205160"/>
                <a:ext cx="116640" cy="144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42293" y="1200840"/>
                  <a:ext cx="12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14:cNvPr>
                <p14:cNvContentPartPr/>
                <p14:nvPr/>
              </p14:nvContentPartPr>
              <p14:xfrm>
                <a:off x="11729053" y="1283280"/>
                <a:ext cx="4320" cy="146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24733" y="1278960"/>
                  <a:ext cx="1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14:cNvPr>
                <p14:cNvContentPartPr/>
                <p14:nvPr/>
              </p14:nvContentPartPr>
              <p14:xfrm>
                <a:off x="10660573" y="1600800"/>
                <a:ext cx="238320" cy="96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6253" y="1596480"/>
                  <a:ext cx="24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14:cNvPr>
                <p14:cNvContentPartPr/>
                <p14:nvPr/>
              </p14:nvContentPartPr>
              <p14:xfrm>
                <a:off x="11644813" y="1342320"/>
                <a:ext cx="360" cy="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40493" y="1338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14:cNvPr>
                <p14:cNvContentPartPr/>
                <p14:nvPr/>
              </p14:nvContentPartPr>
              <p14:xfrm>
                <a:off x="11535013" y="1141080"/>
                <a:ext cx="343080" cy="310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30693" y="1136760"/>
                  <a:ext cx="351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14:cNvPr>
                <p14:cNvContentPartPr/>
                <p14:nvPr/>
              </p14:nvContentPartPr>
              <p14:xfrm>
                <a:off x="10596133" y="765600"/>
                <a:ext cx="313920" cy="265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1813" y="761280"/>
                  <a:ext cx="322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7E7FF48-1879-453E-B60E-06EAF571B0E2}"/>
              </a:ext>
            </a:extLst>
          </p:cNvPr>
          <p:cNvGrpSpPr/>
          <p:nvPr/>
        </p:nvGrpSpPr>
        <p:grpSpPr>
          <a:xfrm>
            <a:off x="7561693" y="106800"/>
            <a:ext cx="1233000" cy="539280"/>
            <a:chOff x="7561693" y="106800"/>
            <a:chExt cx="12330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14:cNvPr>
                <p14:cNvContentPartPr/>
                <p14:nvPr/>
              </p14:nvContentPartPr>
              <p14:xfrm>
                <a:off x="7899013" y="106800"/>
                <a:ext cx="147600" cy="151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94693" y="10248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14:cNvPr>
                <p14:cNvContentPartPr/>
                <p14:nvPr/>
              </p14:nvContentPartPr>
              <p14:xfrm>
                <a:off x="8066413" y="188520"/>
                <a:ext cx="190440" cy="56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62093" y="184200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14:cNvPr>
                <p14:cNvContentPartPr/>
                <p14:nvPr/>
              </p14:nvContentPartPr>
              <p14:xfrm>
                <a:off x="8264053" y="150360"/>
                <a:ext cx="5760" cy="39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9733" y="146040"/>
                  <a:ext cx="14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14:cNvPr>
                <p14:cNvContentPartPr/>
                <p14:nvPr/>
              </p14:nvContentPartPr>
              <p14:xfrm>
                <a:off x="8306893" y="186720"/>
                <a:ext cx="148320" cy="41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2573" y="182400"/>
                  <a:ext cx="156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14:cNvPr>
                <p14:cNvContentPartPr/>
                <p14:nvPr/>
              </p14:nvContentPartPr>
              <p14:xfrm>
                <a:off x="8483653" y="165480"/>
                <a:ext cx="81720" cy="63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9333" y="161160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14:cNvPr>
                <p14:cNvContentPartPr/>
                <p14:nvPr/>
              </p14:nvContentPartPr>
              <p14:xfrm>
                <a:off x="8617573" y="141360"/>
                <a:ext cx="82800" cy="86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13253" y="13704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14:cNvPr>
                <p14:cNvContentPartPr/>
                <p14:nvPr/>
              </p14:nvContentPartPr>
              <p14:xfrm>
                <a:off x="7946893" y="459240"/>
                <a:ext cx="27000" cy="186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42573" y="454920"/>
                  <a:ext cx="3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14:cNvPr>
                <p14:cNvContentPartPr/>
                <p14:nvPr/>
              </p14:nvContentPartPr>
              <p14:xfrm>
                <a:off x="8031493" y="476880"/>
                <a:ext cx="118440" cy="132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27173" y="472560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14:cNvPr>
                <p14:cNvContentPartPr/>
                <p14:nvPr/>
              </p14:nvContentPartPr>
              <p14:xfrm>
                <a:off x="8057053" y="507480"/>
                <a:ext cx="88560" cy="69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52733" y="503160"/>
                  <a:ext cx="97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14:cNvPr>
                <p14:cNvContentPartPr/>
                <p14:nvPr/>
              </p14:nvContentPartPr>
              <p14:xfrm>
                <a:off x="8198893" y="470400"/>
                <a:ext cx="30240" cy="162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94573" y="466080"/>
                  <a:ext cx="3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14:cNvPr>
                <p14:cNvContentPartPr/>
                <p14:nvPr/>
              </p14:nvContentPartPr>
              <p14:xfrm>
                <a:off x="8308693" y="528000"/>
                <a:ext cx="114480" cy="1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04373" y="523680"/>
                  <a:ext cx="123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14:cNvPr>
                <p14:cNvContentPartPr/>
                <p14:nvPr/>
              </p14:nvContentPartPr>
              <p14:xfrm>
                <a:off x="8489413" y="436920"/>
                <a:ext cx="110880" cy="135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85093" y="432600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14:cNvPr>
                <p14:cNvContentPartPr/>
                <p14:nvPr/>
              </p14:nvContentPartPr>
              <p14:xfrm>
                <a:off x="8487253" y="435480"/>
                <a:ext cx="129960" cy="92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82933" y="431160"/>
                  <a:ext cx="13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14:cNvPr>
                <p14:cNvContentPartPr/>
                <p14:nvPr/>
              </p14:nvContentPartPr>
              <p14:xfrm>
                <a:off x="8432173" y="402000"/>
                <a:ext cx="172080" cy="11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27853" y="397680"/>
                  <a:ext cx="18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14:cNvPr>
                <p14:cNvContentPartPr/>
                <p14:nvPr/>
              </p14:nvContentPartPr>
              <p14:xfrm>
                <a:off x="8666533" y="376080"/>
                <a:ext cx="9720" cy="18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62213" y="371760"/>
                  <a:ext cx="1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14:cNvPr>
                <p14:cNvContentPartPr/>
                <p14:nvPr/>
              </p14:nvContentPartPr>
              <p14:xfrm>
                <a:off x="8631613" y="291480"/>
                <a:ext cx="144720" cy="68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27293" y="287160"/>
                  <a:ext cx="153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14:cNvPr>
                <p14:cNvContentPartPr/>
                <p14:nvPr/>
              </p14:nvContentPartPr>
              <p14:xfrm>
                <a:off x="7561693" y="539520"/>
                <a:ext cx="249480" cy="99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57373" y="535200"/>
                  <a:ext cx="25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14:cNvPr>
                <p14:cNvContentPartPr/>
                <p14:nvPr/>
              </p14:nvContentPartPr>
              <p14:xfrm>
                <a:off x="8536933" y="242880"/>
                <a:ext cx="257760" cy="153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2613" y="238560"/>
                  <a:ext cx="2664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14:cNvPr>
              <p14:cNvContentPartPr/>
              <p14:nvPr/>
            </p14:nvContentPartPr>
            <p14:xfrm>
              <a:off x="10576333" y="784680"/>
              <a:ext cx="300240" cy="231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572013" y="780360"/>
                <a:ext cx="30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14:cNvPr>
              <p14:cNvContentPartPr/>
              <p14:nvPr/>
            </p14:nvContentPartPr>
            <p14:xfrm>
              <a:off x="1757773" y="2448600"/>
              <a:ext cx="2911320" cy="13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753453" y="2444280"/>
                <a:ext cx="29199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C67104-131E-452C-92FD-3F597DB34288}"/>
              </a:ext>
            </a:extLst>
          </p:cNvPr>
          <p:cNvGrpSpPr/>
          <p:nvPr/>
        </p:nvGrpSpPr>
        <p:grpSpPr>
          <a:xfrm>
            <a:off x="1934173" y="2927040"/>
            <a:ext cx="1841760" cy="501840"/>
            <a:chOff x="1934173" y="2927040"/>
            <a:chExt cx="184176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14:cNvPr>
                <p14:cNvContentPartPr/>
                <p14:nvPr/>
              </p14:nvContentPartPr>
              <p14:xfrm>
                <a:off x="1934173" y="3309000"/>
                <a:ext cx="1841760" cy="11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29853" y="3304680"/>
                  <a:ext cx="185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14:cNvPr>
                <p14:cNvContentPartPr/>
                <p14:nvPr/>
              </p14:nvContentPartPr>
              <p14:xfrm>
                <a:off x="3293533" y="2927040"/>
                <a:ext cx="450720" cy="442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89213" y="2922720"/>
                  <a:ext cx="45936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AC79652-422A-4D8F-9D9A-CC0AD049252C}"/>
              </a:ext>
            </a:extLst>
          </p:cNvPr>
          <p:cNvGrpSpPr/>
          <p:nvPr/>
        </p:nvGrpSpPr>
        <p:grpSpPr>
          <a:xfrm>
            <a:off x="4328893" y="1532760"/>
            <a:ext cx="2106360" cy="1464840"/>
            <a:chOff x="4328893" y="1532760"/>
            <a:chExt cx="2106360" cy="14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14:cNvPr>
                <p14:cNvContentPartPr/>
                <p14:nvPr/>
              </p14:nvContentPartPr>
              <p14:xfrm>
                <a:off x="4328893" y="2833080"/>
                <a:ext cx="1257480" cy="98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4573" y="2828760"/>
                  <a:ext cx="12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14:cNvPr>
                <p14:cNvContentPartPr/>
                <p14:nvPr/>
              </p14:nvContentPartPr>
              <p14:xfrm>
                <a:off x="5111893" y="2321160"/>
                <a:ext cx="492480" cy="651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573" y="2316840"/>
                  <a:ext cx="5011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14:cNvPr>
                <p14:cNvContentPartPr/>
                <p14:nvPr/>
              </p14:nvContentPartPr>
              <p14:xfrm>
                <a:off x="5270293" y="2408640"/>
                <a:ext cx="194400" cy="198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5973" y="2404320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14:cNvPr>
                <p14:cNvContentPartPr/>
                <p14:nvPr/>
              </p14:nvContentPartPr>
              <p14:xfrm>
                <a:off x="5430853" y="2015880"/>
                <a:ext cx="277200" cy="348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6533" y="2011560"/>
                  <a:ext cx="285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14:cNvPr>
                <p14:cNvContentPartPr/>
                <p14:nvPr/>
              </p14:nvContentPartPr>
              <p14:xfrm>
                <a:off x="5387653" y="2176080"/>
                <a:ext cx="221760" cy="164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3333" y="2171760"/>
                  <a:ext cx="23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14:cNvPr>
                <p14:cNvContentPartPr/>
                <p14:nvPr/>
              </p14:nvContentPartPr>
              <p14:xfrm>
                <a:off x="5778973" y="1706640"/>
                <a:ext cx="19440" cy="135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74653" y="1702320"/>
                  <a:ext cx="2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14:cNvPr>
                <p14:cNvContentPartPr/>
                <p14:nvPr/>
              </p14:nvContentPartPr>
              <p14:xfrm>
                <a:off x="5628853" y="1674240"/>
                <a:ext cx="266400" cy="168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24533" y="1669920"/>
                  <a:ext cx="27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14:cNvPr>
                <p14:cNvContentPartPr/>
                <p14:nvPr/>
              </p14:nvContentPartPr>
              <p14:xfrm>
                <a:off x="5883733" y="1691160"/>
                <a:ext cx="142560" cy="116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9413" y="1686840"/>
                  <a:ext cx="151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14:cNvPr>
                <p14:cNvContentPartPr/>
                <p14:nvPr/>
              </p14:nvContentPartPr>
              <p14:xfrm>
                <a:off x="6032413" y="1532760"/>
                <a:ext cx="169200" cy="227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28093" y="1528440"/>
                  <a:ext cx="177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14:cNvPr>
                <p14:cNvContentPartPr/>
                <p14:nvPr/>
              </p14:nvContentPartPr>
              <p14:xfrm>
                <a:off x="5628853" y="1682880"/>
                <a:ext cx="806400" cy="261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24533" y="1678560"/>
                  <a:ext cx="815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14:cNvPr>
                <p14:cNvContentPartPr/>
                <p14:nvPr/>
              </p14:nvContentPartPr>
              <p14:xfrm>
                <a:off x="5164813" y="2382720"/>
                <a:ext cx="341640" cy="614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60493" y="2378400"/>
                  <a:ext cx="350280" cy="62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C26043A-9ACA-4B0A-9E12-5CD8E9480805}"/>
              </a:ext>
            </a:extLst>
          </p:cNvPr>
          <p:cNvGrpSpPr/>
          <p:nvPr/>
        </p:nvGrpSpPr>
        <p:grpSpPr>
          <a:xfrm>
            <a:off x="1557973" y="4819920"/>
            <a:ext cx="1935720" cy="901080"/>
            <a:chOff x="1557973" y="4819920"/>
            <a:chExt cx="193572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14:cNvPr>
                <p14:cNvContentPartPr/>
                <p14:nvPr/>
              </p14:nvContentPartPr>
              <p14:xfrm>
                <a:off x="1574173" y="4819920"/>
                <a:ext cx="1919520" cy="117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9853" y="4815600"/>
                  <a:ext cx="19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14:cNvPr>
                <p14:cNvContentPartPr/>
                <p14:nvPr/>
              </p14:nvContentPartPr>
              <p14:xfrm>
                <a:off x="1557973" y="4880400"/>
                <a:ext cx="1520280" cy="840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53653" y="4876080"/>
                  <a:ext cx="1528920" cy="84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14:cNvPr>
              <p14:cNvContentPartPr/>
              <p14:nvPr/>
            </p14:nvContentPartPr>
            <p14:xfrm>
              <a:off x="1457893" y="1879080"/>
              <a:ext cx="3390120" cy="8535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453573" y="1874760"/>
                <a:ext cx="3398760" cy="86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24379A93-283F-43F7-AFBF-778C19716CBF}"/>
              </a:ext>
            </a:extLst>
          </p:cNvPr>
          <p:cNvGrpSpPr/>
          <p:nvPr/>
        </p:nvGrpSpPr>
        <p:grpSpPr>
          <a:xfrm>
            <a:off x="2180053" y="5329680"/>
            <a:ext cx="4862520" cy="767880"/>
            <a:chOff x="2180053" y="5329680"/>
            <a:chExt cx="4862520" cy="7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14:cNvPr>
                <p14:cNvContentPartPr/>
                <p14:nvPr/>
              </p14:nvContentPartPr>
              <p14:xfrm>
                <a:off x="2180053" y="5752680"/>
                <a:ext cx="167040" cy="206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75733" y="5748360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14:cNvPr>
                <p14:cNvContentPartPr/>
                <p14:nvPr/>
              </p14:nvContentPartPr>
              <p14:xfrm>
                <a:off x="2322973" y="5864280"/>
                <a:ext cx="141840" cy="140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18653" y="5859960"/>
                  <a:ext cx="15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14:cNvPr>
                <p14:cNvContentPartPr/>
                <p14:nvPr/>
              </p14:nvContentPartPr>
              <p14:xfrm>
                <a:off x="2564533" y="5841960"/>
                <a:ext cx="77760" cy="147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60213" y="5837640"/>
                  <a:ext cx="8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14:cNvPr>
                <p14:cNvContentPartPr/>
                <p14:nvPr/>
              </p14:nvContentPartPr>
              <p14:xfrm>
                <a:off x="2567053" y="5908560"/>
                <a:ext cx="226800" cy="46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62733" y="5904240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14:cNvPr>
                <p14:cNvContentPartPr/>
                <p14:nvPr/>
              </p14:nvContentPartPr>
              <p14:xfrm>
                <a:off x="2862973" y="5832240"/>
                <a:ext cx="21960" cy="109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58653" y="5827920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14:cNvPr>
                <p14:cNvContentPartPr/>
                <p14:nvPr/>
              </p14:nvContentPartPr>
              <p14:xfrm>
                <a:off x="2775133" y="5789760"/>
                <a:ext cx="171360" cy="184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0813" y="5785440"/>
                  <a:ext cx="180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14:cNvPr>
                <p14:cNvContentPartPr/>
                <p14:nvPr/>
              </p14:nvContentPartPr>
              <p14:xfrm>
                <a:off x="2997973" y="5961120"/>
                <a:ext cx="360" cy="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3653" y="5956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14:cNvPr>
                <p14:cNvContentPartPr/>
                <p14:nvPr/>
              </p14:nvContentPartPr>
              <p14:xfrm>
                <a:off x="3136933" y="5823600"/>
                <a:ext cx="267120" cy="96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2613" y="5819280"/>
                  <a:ext cx="27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14:cNvPr>
                <p14:cNvContentPartPr/>
                <p14:nvPr/>
              </p14:nvContentPartPr>
              <p14:xfrm>
                <a:off x="3452293" y="5734680"/>
                <a:ext cx="188280" cy="163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47973" y="5730360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14:cNvPr>
                <p14:cNvContentPartPr/>
                <p14:nvPr/>
              </p14:nvContentPartPr>
              <p14:xfrm>
                <a:off x="3476053" y="5670240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1733" y="5665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14:cNvPr>
                <p14:cNvContentPartPr/>
                <p14:nvPr/>
              </p14:nvContentPartPr>
              <p14:xfrm>
                <a:off x="3671533" y="5806320"/>
                <a:ext cx="194400" cy="86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67213" y="5802000"/>
                  <a:ext cx="20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14:cNvPr>
                <p14:cNvContentPartPr/>
                <p14:nvPr/>
              </p14:nvContentPartPr>
              <p14:xfrm>
                <a:off x="3900133" y="5802360"/>
                <a:ext cx="80640" cy="84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95813" y="5798040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14:cNvPr>
                <p14:cNvContentPartPr/>
                <p14:nvPr/>
              </p14:nvContentPartPr>
              <p14:xfrm>
                <a:off x="4010293" y="5733960"/>
                <a:ext cx="136080" cy="142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05973" y="5729640"/>
                  <a:ext cx="144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14:cNvPr>
                <p14:cNvContentPartPr/>
                <p14:nvPr/>
              </p14:nvContentPartPr>
              <p14:xfrm>
                <a:off x="4158253" y="5747640"/>
                <a:ext cx="72000" cy="104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53933" y="5743320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14:cNvPr>
                <p14:cNvContentPartPr/>
                <p14:nvPr/>
              </p14:nvContentPartPr>
              <p14:xfrm>
                <a:off x="4301173" y="5712360"/>
                <a:ext cx="251280" cy="130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6853" y="5708040"/>
                  <a:ext cx="259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14:cNvPr>
                <p14:cNvContentPartPr/>
                <p14:nvPr/>
              </p14:nvContentPartPr>
              <p14:xfrm>
                <a:off x="4598533" y="5739000"/>
                <a:ext cx="141480" cy="83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94213" y="5734680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14:cNvPr>
                <p14:cNvContentPartPr/>
                <p14:nvPr/>
              </p14:nvContentPartPr>
              <p14:xfrm>
                <a:off x="5028373" y="5737920"/>
                <a:ext cx="123480" cy="117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24053" y="573360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14:cNvPr>
                <p14:cNvContentPartPr/>
                <p14:nvPr/>
              </p14:nvContentPartPr>
              <p14:xfrm>
                <a:off x="5044933" y="5730000"/>
                <a:ext cx="122400" cy="97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40613" y="5725680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14:cNvPr>
                <p14:cNvContentPartPr/>
                <p14:nvPr/>
              </p14:nvContentPartPr>
              <p14:xfrm>
                <a:off x="4969333" y="5633520"/>
                <a:ext cx="218160" cy="29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65013" y="5629200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14:cNvPr>
                <p14:cNvContentPartPr/>
                <p14:nvPr/>
              </p14:nvContentPartPr>
              <p14:xfrm>
                <a:off x="5323573" y="5718480"/>
                <a:ext cx="201960" cy="50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19253" y="5714160"/>
                  <a:ext cx="21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14:cNvPr>
                <p14:cNvContentPartPr/>
                <p14:nvPr/>
              </p14:nvContentPartPr>
              <p14:xfrm>
                <a:off x="5669533" y="5515080"/>
                <a:ext cx="184680" cy="132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65213" y="551076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14:cNvPr>
                <p14:cNvContentPartPr/>
                <p14:nvPr/>
              </p14:nvContentPartPr>
              <p14:xfrm>
                <a:off x="5692573" y="5686800"/>
                <a:ext cx="201960" cy="19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88253" y="5682480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14:cNvPr>
                <p14:cNvContentPartPr/>
                <p14:nvPr/>
              </p14:nvContentPartPr>
              <p14:xfrm>
                <a:off x="5730733" y="5767800"/>
                <a:ext cx="101520" cy="87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26413" y="5763480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14:cNvPr>
                <p14:cNvContentPartPr/>
                <p14:nvPr/>
              </p14:nvContentPartPr>
              <p14:xfrm>
                <a:off x="6032773" y="5589960"/>
                <a:ext cx="249840" cy="38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28453" y="5585640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14:cNvPr>
                <p14:cNvContentPartPr/>
                <p14:nvPr/>
              </p14:nvContentPartPr>
              <p14:xfrm>
                <a:off x="6030613" y="5610480"/>
                <a:ext cx="342360" cy="147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26293" y="5606160"/>
                  <a:ext cx="35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14:cNvPr>
                <p14:cNvContentPartPr/>
                <p14:nvPr/>
              </p14:nvContentPartPr>
              <p14:xfrm>
                <a:off x="6040693" y="5847360"/>
                <a:ext cx="17280" cy="63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36373" y="5843040"/>
                  <a:ext cx="2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14:cNvPr>
                <p14:cNvContentPartPr/>
                <p14:nvPr/>
              </p14:nvContentPartPr>
              <p14:xfrm>
                <a:off x="6048973" y="5801280"/>
                <a:ext cx="6480" cy="9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44653" y="5796960"/>
                  <a:ext cx="1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14:cNvPr>
                <p14:cNvContentPartPr/>
                <p14:nvPr/>
              </p14:nvContentPartPr>
              <p14:xfrm>
                <a:off x="6099013" y="5871480"/>
                <a:ext cx="123840" cy="36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4693" y="5867160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14:cNvPr>
                <p14:cNvContentPartPr/>
                <p14:nvPr/>
              </p14:nvContentPartPr>
              <p14:xfrm>
                <a:off x="6261373" y="5830080"/>
                <a:ext cx="96840" cy="84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57053" y="5825760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14:cNvPr>
                <p14:cNvContentPartPr/>
                <p14:nvPr/>
              </p14:nvContentPartPr>
              <p14:xfrm>
                <a:off x="6122773" y="5452800"/>
                <a:ext cx="106920" cy="76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18453" y="5448480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14:cNvPr>
                <p14:cNvContentPartPr/>
                <p14:nvPr/>
              </p14:nvContentPartPr>
              <p14:xfrm>
                <a:off x="6468013" y="5560440"/>
                <a:ext cx="78480" cy="112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3693" y="5556120"/>
                  <a:ext cx="8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14:cNvPr>
                <p14:cNvContentPartPr/>
                <p14:nvPr/>
              </p14:nvContentPartPr>
              <p14:xfrm>
                <a:off x="6443893" y="5580240"/>
                <a:ext cx="124560" cy="87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39573" y="5575920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14:cNvPr>
                <p14:cNvContentPartPr/>
                <p14:nvPr/>
              </p14:nvContentPartPr>
              <p14:xfrm>
                <a:off x="6632533" y="5542800"/>
                <a:ext cx="28080" cy="159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28213" y="5538480"/>
                  <a:ext cx="3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14:cNvPr>
                <p14:cNvContentPartPr/>
                <p14:nvPr/>
              </p14:nvContentPartPr>
              <p14:xfrm>
                <a:off x="4583413" y="5329680"/>
                <a:ext cx="2459160" cy="767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9093" y="5325360"/>
                  <a:ext cx="2467800" cy="77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21368FA1-2EDD-46FA-B244-04AC59DA4DBF}"/>
              </a:ext>
            </a:extLst>
          </p:cNvPr>
          <p:cNvGrpSpPr/>
          <p:nvPr/>
        </p:nvGrpSpPr>
        <p:grpSpPr>
          <a:xfrm>
            <a:off x="7317253" y="5196840"/>
            <a:ext cx="1325880" cy="306000"/>
            <a:chOff x="7317253" y="5196840"/>
            <a:chExt cx="132588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14:cNvPr>
                <p14:cNvContentPartPr/>
                <p14:nvPr/>
              </p14:nvContentPartPr>
              <p14:xfrm>
                <a:off x="7317253" y="5304120"/>
                <a:ext cx="92160" cy="119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12933" y="5299800"/>
                  <a:ext cx="10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14:cNvPr>
                <p14:cNvContentPartPr/>
                <p14:nvPr/>
              </p14:nvContentPartPr>
              <p14:xfrm>
                <a:off x="7446133" y="5273520"/>
                <a:ext cx="128160" cy="152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41813" y="5269200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14:cNvPr>
                <p14:cNvContentPartPr/>
                <p14:nvPr/>
              </p14:nvContentPartPr>
              <p14:xfrm>
                <a:off x="7612813" y="5366040"/>
                <a:ext cx="103680" cy="73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08493" y="5361720"/>
                  <a:ext cx="11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14:cNvPr>
                <p14:cNvContentPartPr/>
                <p14:nvPr/>
              </p14:nvContentPartPr>
              <p14:xfrm>
                <a:off x="7716493" y="5274240"/>
                <a:ext cx="166320" cy="135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12173" y="5269920"/>
                  <a:ext cx="174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14:cNvPr>
                <p14:cNvContentPartPr/>
                <p14:nvPr/>
              </p14:nvContentPartPr>
              <p14:xfrm>
                <a:off x="7660333" y="5296200"/>
                <a:ext cx="126720" cy="14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6013" y="5291880"/>
                  <a:ext cx="13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14:cNvPr>
                <p14:cNvContentPartPr/>
                <p14:nvPr/>
              </p14:nvContentPartPr>
              <p14:xfrm>
                <a:off x="8145253" y="5357400"/>
                <a:ext cx="80280" cy="3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40933" y="5353080"/>
                  <a:ext cx="889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14:cNvPr>
                <p14:cNvContentPartPr/>
                <p14:nvPr/>
              </p14:nvContentPartPr>
              <p14:xfrm>
                <a:off x="8138413" y="5384760"/>
                <a:ext cx="105480" cy="6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4093" y="5380440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14:cNvPr>
                <p14:cNvContentPartPr/>
                <p14:nvPr/>
              </p14:nvContentPartPr>
              <p14:xfrm>
                <a:off x="8298973" y="5264160"/>
                <a:ext cx="151200" cy="103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94653" y="5259840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14:cNvPr>
                <p14:cNvContentPartPr/>
                <p14:nvPr/>
              </p14:nvContentPartPr>
              <p14:xfrm>
                <a:off x="8460253" y="5240760"/>
                <a:ext cx="182880" cy="122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55933" y="5236440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14:cNvPr>
                <p14:cNvContentPartPr/>
                <p14:nvPr/>
              </p14:nvContentPartPr>
              <p14:xfrm>
                <a:off x="7874533" y="5334720"/>
                <a:ext cx="83880" cy="66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70213" y="5330400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14:cNvPr>
                <p14:cNvContentPartPr/>
                <p14:nvPr/>
              </p14:nvContentPartPr>
              <p14:xfrm>
                <a:off x="7971373" y="5343720"/>
                <a:ext cx="69120" cy="159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7053" y="5339400"/>
                  <a:ext cx="7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14:cNvPr>
                <p14:cNvContentPartPr/>
                <p14:nvPr/>
              </p14:nvContentPartPr>
              <p14:xfrm>
                <a:off x="7612813" y="5196840"/>
                <a:ext cx="47880" cy="37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8493" y="5192520"/>
                  <a:ext cx="56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7DDB31B-CC5A-4DA4-A353-963733EBDD7F}"/>
              </a:ext>
            </a:extLst>
          </p:cNvPr>
          <p:cNvGrpSpPr/>
          <p:nvPr/>
        </p:nvGrpSpPr>
        <p:grpSpPr>
          <a:xfrm>
            <a:off x="7242373" y="5519400"/>
            <a:ext cx="1382400" cy="196560"/>
            <a:chOff x="7242373" y="5519400"/>
            <a:chExt cx="13824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14:cNvPr>
                <p14:cNvContentPartPr/>
                <p14:nvPr/>
              </p14:nvContentPartPr>
              <p14:xfrm>
                <a:off x="7242373" y="5596800"/>
                <a:ext cx="110520" cy="113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38053" y="5592480"/>
                  <a:ext cx="11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14:cNvPr>
                <p14:cNvContentPartPr/>
                <p14:nvPr/>
              </p14:nvContentPartPr>
              <p14:xfrm>
                <a:off x="7371253" y="5569080"/>
                <a:ext cx="104760" cy="141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6933" y="5564760"/>
                  <a:ext cx="11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14:cNvPr>
                <p14:cNvContentPartPr/>
                <p14:nvPr/>
              </p14:nvContentPartPr>
              <p14:xfrm>
                <a:off x="7494733" y="5629200"/>
                <a:ext cx="101520" cy="74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90413" y="5624880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14:cNvPr>
                <p14:cNvContentPartPr/>
                <p14:nvPr/>
              </p14:nvContentPartPr>
              <p14:xfrm>
                <a:off x="7618213" y="5564760"/>
                <a:ext cx="147600" cy="1512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13893" y="556044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14:cNvPr>
                <p14:cNvContentPartPr/>
                <p14:nvPr/>
              </p14:nvContentPartPr>
              <p14:xfrm>
                <a:off x="7569973" y="5610840"/>
                <a:ext cx="97200" cy="4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65653" y="5606520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14:cNvPr>
                <p14:cNvContentPartPr/>
                <p14:nvPr/>
              </p14:nvContentPartPr>
              <p14:xfrm>
                <a:off x="7530013" y="5526600"/>
                <a:ext cx="29520" cy="27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5693" y="5522280"/>
                  <a:ext cx="3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14:cNvPr>
                <p14:cNvContentPartPr/>
                <p14:nvPr/>
              </p14:nvContentPartPr>
              <p14:xfrm>
                <a:off x="7750333" y="5589600"/>
                <a:ext cx="173880" cy="73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46013" y="5585280"/>
                  <a:ext cx="182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14:cNvPr>
                <p14:cNvContentPartPr/>
                <p14:nvPr/>
              </p14:nvContentPartPr>
              <p14:xfrm>
                <a:off x="8024653" y="5611560"/>
                <a:ext cx="96120" cy="6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20333" y="5607240"/>
                  <a:ext cx="10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14:cNvPr>
                <p14:cNvContentPartPr/>
                <p14:nvPr/>
              </p14:nvContentPartPr>
              <p14:xfrm>
                <a:off x="8010253" y="5644680"/>
                <a:ext cx="113760" cy="9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5933" y="5640360"/>
                  <a:ext cx="122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14:cNvPr>
                <p14:cNvContentPartPr/>
                <p14:nvPr/>
              </p14:nvContentPartPr>
              <p14:xfrm>
                <a:off x="8210413" y="5561160"/>
                <a:ext cx="6480" cy="10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06093" y="5556840"/>
                  <a:ext cx="1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14:cNvPr>
                <p14:cNvContentPartPr/>
                <p14:nvPr/>
              </p14:nvContentPartPr>
              <p14:xfrm>
                <a:off x="8145253" y="5551800"/>
                <a:ext cx="129240" cy="14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0933" y="5547480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14:cNvPr>
                <p14:cNvContentPartPr/>
                <p14:nvPr/>
              </p14:nvContentPartPr>
              <p14:xfrm>
                <a:off x="8166493" y="5589960"/>
                <a:ext cx="122400" cy="6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62173" y="5585640"/>
                  <a:ext cx="131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14:cNvPr>
                <p14:cNvContentPartPr/>
                <p14:nvPr/>
              </p14:nvContentPartPr>
              <p14:xfrm>
                <a:off x="8254693" y="5575560"/>
                <a:ext cx="207000" cy="87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50373" y="5571240"/>
                  <a:ext cx="21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14:cNvPr>
                <p14:cNvContentPartPr/>
                <p14:nvPr/>
              </p14:nvContentPartPr>
              <p14:xfrm>
                <a:off x="8500933" y="5519400"/>
                <a:ext cx="123840" cy="123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96613" y="5515080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14:cNvPr>
              <p14:cNvContentPartPr/>
              <p14:nvPr/>
            </p14:nvContentPartPr>
            <p14:xfrm>
              <a:off x="4596373" y="847680"/>
              <a:ext cx="1903320" cy="83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053" y="843360"/>
                <a:ext cx="1911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14:cNvPr>
              <p14:cNvContentPartPr/>
              <p14:nvPr/>
            </p14:nvContentPartPr>
            <p14:xfrm>
              <a:off x="6512653" y="1138200"/>
              <a:ext cx="385920" cy="176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8333" y="1133880"/>
                <a:ext cx="394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14:cNvPr>
              <p14:cNvContentPartPr/>
              <p14:nvPr/>
            </p14:nvContentPartPr>
            <p14:xfrm>
              <a:off x="6789853" y="1030920"/>
              <a:ext cx="207360" cy="193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5533" y="1026600"/>
                <a:ext cx="2160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02D10DF-B11A-4948-A2CC-5A52FB55E850}"/>
              </a:ext>
            </a:extLst>
          </p:cNvPr>
          <p:cNvGrpSpPr/>
          <p:nvPr/>
        </p:nvGrpSpPr>
        <p:grpSpPr>
          <a:xfrm>
            <a:off x="7254613" y="737520"/>
            <a:ext cx="4027680" cy="441720"/>
            <a:chOff x="7254613" y="737520"/>
            <a:chExt cx="40276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14:cNvPr>
                <p14:cNvContentPartPr/>
                <p14:nvPr/>
              </p14:nvContentPartPr>
              <p14:xfrm>
                <a:off x="7254613" y="915720"/>
                <a:ext cx="198360" cy="181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293" y="911400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14:cNvPr>
                <p14:cNvContentPartPr/>
                <p14:nvPr/>
              </p14:nvContentPartPr>
              <p14:xfrm>
                <a:off x="7491493" y="994920"/>
                <a:ext cx="195840" cy="109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7173" y="990600"/>
                  <a:ext cx="20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14:cNvPr>
                <p14:cNvContentPartPr/>
                <p14:nvPr/>
              </p14:nvContentPartPr>
              <p14:xfrm>
                <a:off x="7759333" y="916080"/>
                <a:ext cx="162000" cy="263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5013" y="911760"/>
                  <a:ext cx="170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14:cNvPr>
                <p14:cNvContentPartPr/>
                <p14:nvPr/>
              </p14:nvContentPartPr>
              <p14:xfrm>
                <a:off x="7947613" y="894480"/>
                <a:ext cx="70200" cy="134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43293" y="890160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14:cNvPr>
                <p14:cNvContentPartPr/>
                <p14:nvPr/>
              </p14:nvContentPartPr>
              <p14:xfrm>
                <a:off x="7994773" y="969360"/>
                <a:ext cx="167760" cy="46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0453" y="965040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14:cNvPr>
                <p14:cNvContentPartPr/>
                <p14:nvPr/>
              </p14:nvContentPartPr>
              <p14:xfrm>
                <a:off x="8183413" y="867840"/>
                <a:ext cx="140760" cy="169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9093" y="863520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14:cNvPr>
                <p14:cNvContentPartPr/>
                <p14:nvPr/>
              </p14:nvContentPartPr>
              <p14:xfrm>
                <a:off x="8395093" y="961440"/>
                <a:ext cx="92520" cy="82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0773" y="957120"/>
                  <a:ext cx="101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14:cNvPr>
                <p14:cNvContentPartPr/>
                <p14:nvPr/>
              </p14:nvContentPartPr>
              <p14:xfrm>
                <a:off x="8500933" y="849840"/>
                <a:ext cx="43920" cy="173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6613" y="845520"/>
                  <a:ext cx="5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14:cNvPr>
                <p14:cNvContentPartPr/>
                <p14:nvPr/>
              </p14:nvContentPartPr>
              <p14:xfrm>
                <a:off x="8578333" y="949200"/>
                <a:ext cx="116640" cy="62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4013" y="944880"/>
                  <a:ext cx="12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14:cNvPr>
                <p14:cNvContentPartPr/>
                <p14:nvPr/>
              </p14:nvContentPartPr>
              <p14:xfrm>
                <a:off x="8711893" y="836160"/>
                <a:ext cx="119160" cy="18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07573" y="831840"/>
                  <a:ext cx="12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14:cNvPr>
                <p14:cNvContentPartPr/>
                <p14:nvPr/>
              </p14:nvContentPartPr>
              <p14:xfrm>
                <a:off x="8825653" y="899160"/>
                <a:ext cx="243360" cy="7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1333" y="894840"/>
                  <a:ext cx="25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14:cNvPr>
                <p14:cNvContentPartPr/>
                <p14:nvPr/>
              </p14:nvContentPartPr>
              <p14:xfrm>
                <a:off x="9332533" y="923640"/>
                <a:ext cx="203040" cy="17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8213" y="919320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14:cNvPr>
                <p14:cNvContentPartPr/>
                <p14:nvPr/>
              </p14:nvContentPartPr>
              <p14:xfrm>
                <a:off x="9334693" y="954600"/>
                <a:ext cx="220320" cy="19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0373" y="950280"/>
                  <a:ext cx="22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14:cNvPr>
                <p14:cNvContentPartPr/>
                <p14:nvPr/>
              </p14:nvContentPartPr>
              <p14:xfrm>
                <a:off x="9229573" y="741840"/>
                <a:ext cx="252720" cy="140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5253" y="737520"/>
                  <a:ext cx="26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14:cNvPr>
                <p14:cNvContentPartPr/>
                <p14:nvPr/>
              </p14:nvContentPartPr>
              <p14:xfrm>
                <a:off x="9710173" y="792600"/>
                <a:ext cx="115200" cy="19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05853" y="788280"/>
                  <a:ext cx="12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14:cNvPr>
                <p14:cNvContentPartPr/>
                <p14:nvPr/>
              </p14:nvContentPartPr>
              <p14:xfrm>
                <a:off x="9688933" y="894480"/>
                <a:ext cx="148320" cy="32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4613" y="890160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14:cNvPr>
                <p14:cNvContentPartPr/>
                <p14:nvPr/>
              </p14:nvContentPartPr>
              <p14:xfrm>
                <a:off x="9839413" y="915000"/>
                <a:ext cx="140040" cy="66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35093" y="910680"/>
                  <a:ext cx="14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14:cNvPr>
                <p14:cNvContentPartPr/>
                <p14:nvPr/>
              </p14:nvContentPartPr>
              <p14:xfrm>
                <a:off x="9996013" y="821760"/>
                <a:ext cx="182160" cy="188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1693" y="817440"/>
                  <a:ext cx="190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14:cNvPr>
                <p14:cNvContentPartPr/>
                <p14:nvPr/>
              </p14:nvContentPartPr>
              <p14:xfrm>
                <a:off x="10176013" y="792960"/>
                <a:ext cx="138600" cy="129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693" y="788640"/>
                  <a:ext cx="14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14:cNvPr>
                <p14:cNvContentPartPr/>
                <p14:nvPr/>
              </p14:nvContentPartPr>
              <p14:xfrm>
                <a:off x="10346293" y="826800"/>
                <a:ext cx="72720" cy="10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41973" y="822480"/>
                  <a:ext cx="8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14:cNvPr>
                <p14:cNvContentPartPr/>
                <p14:nvPr/>
              </p14:nvContentPartPr>
              <p14:xfrm>
                <a:off x="10419373" y="826800"/>
                <a:ext cx="165600" cy="89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15053" y="822480"/>
                  <a:ext cx="174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14:cNvPr>
                <p14:cNvContentPartPr/>
                <p14:nvPr/>
              </p14:nvContentPartPr>
              <p14:xfrm>
                <a:off x="10591813" y="825000"/>
                <a:ext cx="210240" cy="78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7493" y="820680"/>
                  <a:ext cx="21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14:cNvPr>
                <p14:cNvContentPartPr/>
                <p14:nvPr/>
              </p14:nvContentPartPr>
              <p14:xfrm>
                <a:off x="10810333" y="753360"/>
                <a:ext cx="17280" cy="44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6013" y="749040"/>
                  <a:ext cx="2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14:cNvPr>
                <p14:cNvContentPartPr/>
                <p14:nvPr/>
              </p14:nvContentPartPr>
              <p14:xfrm>
                <a:off x="10846333" y="822480"/>
                <a:ext cx="93240" cy="73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2013" y="818160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14:cNvPr>
                <p14:cNvContentPartPr/>
                <p14:nvPr/>
              </p14:nvContentPartPr>
              <p14:xfrm>
                <a:off x="10973053" y="737520"/>
                <a:ext cx="81720" cy="164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733" y="733200"/>
                  <a:ext cx="90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14:cNvPr>
                <p14:cNvContentPartPr/>
                <p14:nvPr/>
              </p14:nvContentPartPr>
              <p14:xfrm>
                <a:off x="11073493" y="742200"/>
                <a:ext cx="208800" cy="175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9173" y="737880"/>
                  <a:ext cx="2174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14:cNvPr>
              <p14:cNvContentPartPr/>
              <p14:nvPr/>
            </p14:nvContentPartPr>
            <p14:xfrm>
              <a:off x="3770533" y="438360"/>
              <a:ext cx="1289880" cy="128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66213" y="434040"/>
                <a:ext cx="1298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14:cNvPr>
              <p14:cNvContentPartPr/>
              <p14:nvPr/>
            </p14:nvContentPartPr>
            <p14:xfrm>
              <a:off x="4886533" y="1028400"/>
              <a:ext cx="1421280" cy="11923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82213" y="1024080"/>
                <a:ext cx="142992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B2B5827-2DA1-4668-A0FC-073DDFDCC945}"/>
              </a:ext>
            </a:extLst>
          </p:cNvPr>
          <p:cNvGrpSpPr/>
          <p:nvPr/>
        </p:nvGrpSpPr>
        <p:grpSpPr>
          <a:xfrm>
            <a:off x="5028013" y="2064480"/>
            <a:ext cx="7061400" cy="1521720"/>
            <a:chOff x="5028013" y="2064480"/>
            <a:chExt cx="7061400" cy="15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14:cNvPr>
                <p14:cNvContentPartPr/>
                <p14:nvPr/>
              </p14:nvContentPartPr>
              <p14:xfrm>
                <a:off x="10757773" y="2214240"/>
                <a:ext cx="227160" cy="157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3453" y="2209920"/>
                  <a:ext cx="23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14:cNvPr>
                <p14:cNvContentPartPr/>
                <p14:nvPr/>
              </p14:nvContentPartPr>
              <p14:xfrm>
                <a:off x="10983133" y="2221440"/>
                <a:ext cx="217440" cy="142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8813" y="2217120"/>
                  <a:ext cx="22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14:cNvPr>
                <p14:cNvContentPartPr/>
                <p14:nvPr/>
              </p14:nvContentPartPr>
              <p14:xfrm>
                <a:off x="11186533" y="2145480"/>
                <a:ext cx="103320" cy="198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2213" y="2141160"/>
                  <a:ext cx="11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14:cNvPr>
                <p14:cNvContentPartPr/>
                <p14:nvPr/>
              </p14:nvContentPartPr>
              <p14:xfrm>
                <a:off x="11289853" y="2096160"/>
                <a:ext cx="76320" cy="236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85533" y="2091840"/>
                  <a:ext cx="8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14:cNvPr>
                <p14:cNvContentPartPr/>
                <p14:nvPr/>
              </p14:nvContentPartPr>
              <p14:xfrm>
                <a:off x="11376253" y="2153400"/>
                <a:ext cx="20880" cy="155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71933" y="2149080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14:cNvPr>
                <p14:cNvContentPartPr/>
                <p14:nvPr/>
              </p14:nvContentPartPr>
              <p14:xfrm>
                <a:off x="11346373" y="2149800"/>
                <a:ext cx="92520" cy="156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42053" y="2145480"/>
                  <a:ext cx="10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14:cNvPr>
                <p14:cNvContentPartPr/>
                <p14:nvPr/>
              </p14:nvContentPartPr>
              <p14:xfrm>
                <a:off x="11436013" y="2210640"/>
                <a:ext cx="77040" cy="76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1693" y="2206320"/>
                  <a:ext cx="8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14:cNvPr>
                <p14:cNvContentPartPr/>
                <p14:nvPr/>
              </p14:nvContentPartPr>
              <p14:xfrm>
                <a:off x="11509093" y="2219280"/>
                <a:ext cx="81360" cy="69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04773" y="2214960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14:cNvPr>
                <p14:cNvContentPartPr/>
                <p14:nvPr/>
              </p14:nvContentPartPr>
              <p14:xfrm>
                <a:off x="11619973" y="2124960"/>
                <a:ext cx="87120" cy="133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5653" y="2120640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14:cNvPr>
                <p14:cNvContentPartPr/>
                <p14:nvPr/>
              </p14:nvContentPartPr>
              <p14:xfrm>
                <a:off x="11702053" y="2141520"/>
                <a:ext cx="37080" cy="145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97733" y="2137200"/>
                  <a:ext cx="4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14:cNvPr>
                <p14:cNvContentPartPr/>
                <p14:nvPr/>
              </p14:nvContentPartPr>
              <p14:xfrm>
                <a:off x="11739853" y="2192280"/>
                <a:ext cx="64800" cy="75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35533" y="2187960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14:cNvPr>
                <p14:cNvContentPartPr/>
                <p14:nvPr/>
              </p14:nvContentPartPr>
              <p14:xfrm>
                <a:off x="11821213" y="2097240"/>
                <a:ext cx="98640" cy="16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16893" y="2092920"/>
                  <a:ext cx="10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14:cNvPr>
                <p14:cNvContentPartPr/>
                <p14:nvPr/>
              </p14:nvContentPartPr>
              <p14:xfrm>
                <a:off x="11934613" y="2141520"/>
                <a:ext cx="13320" cy="50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30293" y="2137200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14:cNvPr>
                <p14:cNvContentPartPr/>
                <p14:nvPr/>
              </p14:nvContentPartPr>
              <p14:xfrm>
                <a:off x="11956573" y="2202000"/>
                <a:ext cx="114120" cy="3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52253" y="2197680"/>
                  <a:ext cx="12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14:cNvPr>
                <p14:cNvContentPartPr/>
                <p14:nvPr/>
              </p14:nvContentPartPr>
              <p14:xfrm>
                <a:off x="12017773" y="2064480"/>
                <a:ext cx="71640" cy="295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13453" y="2060160"/>
                  <a:ext cx="8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14:cNvPr>
                <p14:cNvContentPartPr/>
                <p14:nvPr/>
              </p14:nvContentPartPr>
              <p14:xfrm>
                <a:off x="6163453" y="2977080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9133" y="2972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14:cNvPr>
                <p14:cNvContentPartPr/>
                <p14:nvPr/>
              </p14:nvContentPartPr>
              <p14:xfrm>
                <a:off x="6478453" y="2815080"/>
                <a:ext cx="144000" cy="77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74133" y="2810760"/>
                  <a:ext cx="15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14:cNvPr>
                <p14:cNvContentPartPr/>
                <p14:nvPr/>
              </p14:nvContentPartPr>
              <p14:xfrm>
                <a:off x="6146533" y="2849640"/>
                <a:ext cx="346680" cy="141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2213" y="2845320"/>
                  <a:ext cx="35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14:cNvPr>
                <p14:cNvContentPartPr/>
                <p14:nvPr/>
              </p14:nvContentPartPr>
              <p14:xfrm>
                <a:off x="6403573" y="2817240"/>
                <a:ext cx="207360" cy="10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99253" y="2812920"/>
                  <a:ext cx="216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14:cNvPr>
                <p14:cNvContentPartPr/>
                <p14:nvPr/>
              </p14:nvContentPartPr>
              <p14:xfrm>
                <a:off x="8812333" y="2478120"/>
                <a:ext cx="147240" cy="111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8013" y="2473800"/>
                  <a:ext cx="155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14:cNvPr>
                <p14:cNvContentPartPr/>
                <p14:nvPr/>
              </p14:nvContentPartPr>
              <p14:xfrm>
                <a:off x="8958133" y="2460840"/>
                <a:ext cx="135000" cy="238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3813" y="2456520"/>
                  <a:ext cx="143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14:cNvPr>
                <p14:cNvContentPartPr/>
                <p14:nvPr/>
              </p14:nvContentPartPr>
              <p14:xfrm>
                <a:off x="9109693" y="2447160"/>
                <a:ext cx="195840" cy="114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5373" y="2442840"/>
                  <a:ext cx="204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14:cNvPr>
                <p14:cNvContentPartPr/>
                <p14:nvPr/>
              </p14:nvContentPartPr>
              <p14:xfrm>
                <a:off x="9346573" y="2445000"/>
                <a:ext cx="120960" cy="9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42253" y="2440680"/>
                  <a:ext cx="12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14:cNvPr>
                <p14:cNvContentPartPr/>
                <p14:nvPr/>
              </p14:nvContentPartPr>
              <p14:xfrm>
                <a:off x="9465733" y="2450040"/>
                <a:ext cx="201960" cy="56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61413" y="2445720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14:cNvPr>
                <p14:cNvContentPartPr/>
                <p14:nvPr/>
              </p14:nvContentPartPr>
              <p14:xfrm>
                <a:off x="9646813" y="2348160"/>
                <a:ext cx="462240" cy="156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42493" y="2343840"/>
                  <a:ext cx="47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14:cNvPr>
                <p14:cNvContentPartPr/>
                <p14:nvPr/>
              </p14:nvContentPartPr>
              <p14:xfrm>
                <a:off x="9921493" y="2280120"/>
                <a:ext cx="66960" cy="8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17173" y="2275800"/>
                  <a:ext cx="75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14:cNvPr>
                <p14:cNvContentPartPr/>
                <p14:nvPr/>
              </p14:nvContentPartPr>
              <p14:xfrm>
                <a:off x="10249813" y="2304240"/>
                <a:ext cx="118440" cy="12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5493" y="2299920"/>
                  <a:ext cx="12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14:cNvPr>
                <p14:cNvContentPartPr/>
                <p14:nvPr/>
              </p14:nvContentPartPr>
              <p14:xfrm>
                <a:off x="10407493" y="2338440"/>
                <a:ext cx="182520" cy="82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03173" y="2334120"/>
                  <a:ext cx="19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14:cNvPr>
                <p14:cNvContentPartPr/>
                <p14:nvPr/>
              </p14:nvContentPartPr>
              <p14:xfrm>
                <a:off x="6816853" y="2642640"/>
                <a:ext cx="172080" cy="17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12533" y="2638320"/>
                  <a:ext cx="18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14:cNvPr>
                <p14:cNvContentPartPr/>
                <p14:nvPr/>
              </p14:nvContentPartPr>
              <p14:xfrm>
                <a:off x="6926653" y="2733720"/>
                <a:ext cx="34200" cy="73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22333" y="2729400"/>
                  <a:ext cx="4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14:cNvPr>
                <p14:cNvContentPartPr/>
                <p14:nvPr/>
              </p14:nvContentPartPr>
              <p14:xfrm>
                <a:off x="7027093" y="2632200"/>
                <a:ext cx="11160" cy="152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2773" y="2627880"/>
                  <a:ext cx="19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14:cNvPr>
                <p14:cNvContentPartPr/>
                <p14:nvPr/>
              </p14:nvContentPartPr>
              <p14:xfrm>
                <a:off x="7050853" y="2686920"/>
                <a:ext cx="272520" cy="6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6533" y="2682600"/>
                  <a:ext cx="28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14:cNvPr>
                <p14:cNvContentPartPr/>
                <p14:nvPr/>
              </p14:nvContentPartPr>
              <p14:xfrm>
                <a:off x="7306813" y="2574600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493" y="2570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14:cNvPr>
                <p14:cNvContentPartPr/>
                <p14:nvPr/>
              </p14:nvContentPartPr>
              <p14:xfrm>
                <a:off x="7383853" y="2532840"/>
                <a:ext cx="101520" cy="201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79533" y="2528520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14:cNvPr>
                <p14:cNvContentPartPr/>
                <p14:nvPr/>
              </p14:nvContentPartPr>
              <p14:xfrm>
                <a:off x="7517053" y="2648400"/>
                <a:ext cx="123840" cy="5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12733" y="2644080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14:cNvPr>
                <p14:cNvContentPartPr/>
                <p14:nvPr/>
              </p14:nvContentPartPr>
              <p14:xfrm>
                <a:off x="7680493" y="2546160"/>
                <a:ext cx="166320" cy="151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76173" y="2541840"/>
                  <a:ext cx="17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14:cNvPr>
                <p14:cNvContentPartPr/>
                <p14:nvPr/>
              </p14:nvContentPartPr>
              <p14:xfrm>
                <a:off x="7900093" y="2609520"/>
                <a:ext cx="84240" cy="68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5773" y="2605200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14:cNvPr>
                <p14:cNvContentPartPr/>
                <p14:nvPr/>
              </p14:nvContentPartPr>
              <p14:xfrm>
                <a:off x="7963813" y="2503680"/>
                <a:ext cx="113400" cy="173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9493" y="2499360"/>
                  <a:ext cx="122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14:cNvPr>
                <p14:cNvContentPartPr/>
                <p14:nvPr/>
              </p14:nvContentPartPr>
              <p14:xfrm>
                <a:off x="8067133" y="2578200"/>
                <a:ext cx="106200" cy="86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62813" y="2573880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14:cNvPr>
                <p14:cNvContentPartPr/>
                <p14:nvPr/>
              </p14:nvContentPartPr>
              <p14:xfrm>
                <a:off x="8210413" y="2470200"/>
                <a:ext cx="86760" cy="169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06093" y="2465880"/>
                  <a:ext cx="9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14:cNvPr>
                <p14:cNvContentPartPr/>
                <p14:nvPr/>
              </p14:nvContentPartPr>
              <p14:xfrm>
                <a:off x="8350813" y="2535360"/>
                <a:ext cx="239040" cy="71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6493" y="2531040"/>
                  <a:ext cx="24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14:cNvPr>
                <p14:cNvContentPartPr/>
                <p14:nvPr/>
              </p14:nvContentPartPr>
              <p14:xfrm>
                <a:off x="6882013" y="2967000"/>
                <a:ext cx="278640" cy="121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693" y="2962680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14:cNvPr>
                <p14:cNvContentPartPr/>
                <p14:nvPr/>
              </p14:nvContentPartPr>
              <p14:xfrm>
                <a:off x="7342813" y="2892840"/>
                <a:ext cx="239040" cy="136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38493" y="2888520"/>
                  <a:ext cx="24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14:cNvPr>
                <p14:cNvContentPartPr/>
                <p14:nvPr/>
              </p14:nvContentPartPr>
              <p14:xfrm>
                <a:off x="7604893" y="2853960"/>
                <a:ext cx="208080" cy="169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0573" y="2849640"/>
                  <a:ext cx="21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14:cNvPr>
                <p14:cNvContentPartPr/>
                <p14:nvPr/>
              </p14:nvContentPartPr>
              <p14:xfrm>
                <a:off x="7873093" y="2815800"/>
                <a:ext cx="107640" cy="110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8773" y="2811480"/>
                  <a:ext cx="11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14:cNvPr>
                <p14:cNvContentPartPr/>
                <p14:nvPr/>
              </p14:nvContentPartPr>
              <p14:xfrm>
                <a:off x="8010613" y="2829480"/>
                <a:ext cx="81360" cy="89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06293" y="2825160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14:cNvPr>
                <p14:cNvContentPartPr/>
                <p14:nvPr/>
              </p14:nvContentPartPr>
              <p14:xfrm>
                <a:off x="8130133" y="2823000"/>
                <a:ext cx="102960" cy="88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5813" y="281868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14:cNvPr>
                <p14:cNvContentPartPr/>
                <p14:nvPr/>
              </p14:nvContentPartPr>
              <p14:xfrm>
                <a:off x="8233453" y="2792400"/>
                <a:ext cx="215280" cy="81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9133" y="2788080"/>
                  <a:ext cx="22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14:cNvPr>
                <p14:cNvContentPartPr/>
                <p14:nvPr/>
              </p14:nvContentPartPr>
              <p14:xfrm>
                <a:off x="8424973" y="2719320"/>
                <a:ext cx="38880" cy="51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0653" y="2715000"/>
                  <a:ext cx="4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14:cNvPr>
                <p14:cNvContentPartPr/>
                <p14:nvPr/>
              </p14:nvContentPartPr>
              <p14:xfrm>
                <a:off x="8477533" y="2780520"/>
                <a:ext cx="97560" cy="71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73213" y="2776200"/>
                  <a:ext cx="10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14:cNvPr>
                <p14:cNvContentPartPr/>
                <p14:nvPr/>
              </p14:nvContentPartPr>
              <p14:xfrm>
                <a:off x="8626933" y="2693760"/>
                <a:ext cx="82800" cy="140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613" y="2689440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14:cNvPr>
                <p14:cNvContentPartPr/>
                <p14:nvPr/>
              </p14:nvContentPartPr>
              <p14:xfrm>
                <a:off x="8729533" y="2670720"/>
                <a:ext cx="24120" cy="140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25213" y="2666400"/>
                  <a:ext cx="3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14:cNvPr>
                <p14:cNvContentPartPr/>
                <p14:nvPr/>
              </p14:nvContentPartPr>
              <p14:xfrm>
                <a:off x="8751133" y="2743080"/>
                <a:ext cx="237240" cy="73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6813" y="2738760"/>
                  <a:ext cx="24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14:cNvPr>
                <p14:cNvContentPartPr/>
                <p14:nvPr/>
              </p14:nvContentPartPr>
              <p14:xfrm>
                <a:off x="9114733" y="2648400"/>
                <a:ext cx="24840" cy="9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0413" y="2644080"/>
                  <a:ext cx="3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14:cNvPr>
                <p14:cNvContentPartPr/>
                <p14:nvPr/>
              </p14:nvContentPartPr>
              <p14:xfrm>
                <a:off x="9113293" y="2817240"/>
                <a:ext cx="9360" cy="2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08973" y="2812920"/>
                  <a:ext cx="18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14:cNvPr>
                <p14:cNvContentPartPr/>
                <p14:nvPr/>
              </p14:nvContentPartPr>
              <p14:xfrm>
                <a:off x="5028013" y="2489640"/>
                <a:ext cx="1072080" cy="1096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3693" y="2485320"/>
                  <a:ext cx="1080720" cy="11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14:cNvPr>
              <p14:cNvContentPartPr/>
              <p14:nvPr/>
            </p14:nvContentPartPr>
            <p14:xfrm>
              <a:off x="1332973" y="3831000"/>
              <a:ext cx="3734640" cy="163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8653" y="3826680"/>
                <a:ext cx="3743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14:cNvPr>
              <p14:cNvContentPartPr/>
              <p14:nvPr/>
            </p14:nvContentPartPr>
            <p14:xfrm>
              <a:off x="1148653" y="4162200"/>
              <a:ext cx="7486560" cy="1404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4333" y="4157880"/>
                <a:ext cx="749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14:cNvPr>
              <p14:cNvContentPartPr/>
              <p14:nvPr/>
            </p14:nvContentPartPr>
            <p14:xfrm>
              <a:off x="1405693" y="5547480"/>
              <a:ext cx="51840" cy="2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01373" y="5543160"/>
                <a:ext cx="604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14:cNvPr>
              <p14:cNvContentPartPr/>
              <p14:nvPr/>
            </p14:nvContentPartPr>
            <p14:xfrm>
              <a:off x="1318213" y="5469720"/>
              <a:ext cx="5847840" cy="1558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13893" y="5465400"/>
                <a:ext cx="5856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14:cNvPr>
              <p14:cNvContentPartPr/>
              <p14:nvPr/>
            </p14:nvContentPartPr>
            <p14:xfrm>
              <a:off x="8089453" y="5520120"/>
              <a:ext cx="451440" cy="658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85133" y="5515800"/>
                <a:ext cx="46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14:cNvPr>
              <p14:cNvContentPartPr/>
              <p14:nvPr/>
            </p14:nvContentPartPr>
            <p14:xfrm>
              <a:off x="1285813" y="5890560"/>
              <a:ext cx="3646800" cy="565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81493" y="5886240"/>
                <a:ext cx="36554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14:cNvPr>
              <p14:cNvContentPartPr/>
              <p14:nvPr/>
            </p14:nvContentPartPr>
            <p14:xfrm>
              <a:off x="1759213" y="3211800"/>
              <a:ext cx="303480" cy="315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893" y="3207480"/>
                <a:ext cx="312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14:cNvPr>
              <p14:cNvContentPartPr/>
              <p14:nvPr/>
            </p14:nvContentPartPr>
            <p14:xfrm>
              <a:off x="2575333" y="3650280"/>
              <a:ext cx="5314680" cy="55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013" y="3645960"/>
                <a:ext cx="5323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14:cNvPr>
              <p14:cNvContentPartPr/>
              <p14:nvPr/>
            </p14:nvContentPartPr>
            <p14:xfrm>
              <a:off x="1716013" y="3563880"/>
              <a:ext cx="352440" cy="257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693" y="3559560"/>
                <a:ext cx="3610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BBB6FBA-57E4-4279-A254-426228C75515}"/>
              </a:ext>
            </a:extLst>
          </p:cNvPr>
          <p:cNvGrpSpPr/>
          <p:nvPr/>
        </p:nvGrpSpPr>
        <p:grpSpPr>
          <a:xfrm>
            <a:off x="7558813" y="673800"/>
            <a:ext cx="4529520" cy="2767680"/>
            <a:chOff x="7558813" y="673800"/>
            <a:chExt cx="4529520" cy="27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14:cNvPr>
                <p14:cNvContentPartPr/>
                <p14:nvPr/>
              </p14:nvContentPartPr>
              <p14:xfrm>
                <a:off x="7558813" y="1244040"/>
                <a:ext cx="1896480" cy="2197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493" y="1239720"/>
                  <a:ext cx="1905120" cy="22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14:cNvPr>
                <p14:cNvContentPartPr/>
                <p14:nvPr/>
              </p14:nvContentPartPr>
              <p14:xfrm>
                <a:off x="8173693" y="1113360"/>
                <a:ext cx="326160" cy="177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69373" y="1109040"/>
                  <a:ext cx="33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14:cNvPr>
                <p14:cNvContentPartPr/>
                <p14:nvPr/>
              </p14:nvContentPartPr>
              <p14:xfrm>
                <a:off x="8844013" y="1000320"/>
                <a:ext cx="131400" cy="109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9693" y="996000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14:cNvPr>
                <p14:cNvContentPartPr/>
                <p14:nvPr/>
              </p14:nvContentPartPr>
              <p14:xfrm>
                <a:off x="8986573" y="1025160"/>
                <a:ext cx="110520" cy="6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2253" y="1020840"/>
                  <a:ext cx="11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14:cNvPr>
                <p14:cNvContentPartPr/>
                <p14:nvPr/>
              </p14:nvContentPartPr>
              <p14:xfrm>
                <a:off x="9116893" y="1005000"/>
                <a:ext cx="66960" cy="86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2573" y="1000680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14:cNvPr>
                <p14:cNvContentPartPr/>
                <p14:nvPr/>
              </p14:nvContentPartPr>
              <p14:xfrm>
                <a:off x="9366013" y="999960"/>
                <a:ext cx="19440" cy="70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1693" y="995640"/>
                  <a:ext cx="2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14:cNvPr>
                <p14:cNvContentPartPr/>
                <p14:nvPr/>
              </p14:nvContentPartPr>
              <p14:xfrm>
                <a:off x="9387613" y="939120"/>
                <a:ext cx="47880" cy="32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3293" y="934800"/>
                  <a:ext cx="56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14:cNvPr>
                <p14:cNvContentPartPr/>
                <p14:nvPr/>
              </p14:nvContentPartPr>
              <p14:xfrm>
                <a:off x="9446293" y="976560"/>
                <a:ext cx="77040" cy="72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41973" y="972240"/>
                  <a:ext cx="85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14:cNvPr>
                <p14:cNvContentPartPr/>
                <p14:nvPr/>
              </p14:nvContentPartPr>
              <p14:xfrm>
                <a:off x="9504973" y="875040"/>
                <a:ext cx="76320" cy="156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00653" y="870720"/>
                  <a:ext cx="8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14:cNvPr>
                <p14:cNvContentPartPr/>
                <p14:nvPr/>
              </p14:nvContentPartPr>
              <p14:xfrm>
                <a:off x="9781813" y="924720"/>
                <a:ext cx="275040" cy="74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7493" y="920400"/>
                  <a:ext cx="28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14:cNvPr>
                <p14:cNvContentPartPr/>
                <p14:nvPr/>
              </p14:nvContentPartPr>
              <p14:xfrm>
                <a:off x="10230013" y="890160"/>
                <a:ext cx="234360" cy="68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693" y="885840"/>
                  <a:ext cx="24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14:cNvPr>
                <p14:cNvContentPartPr/>
                <p14:nvPr/>
              </p14:nvContentPartPr>
              <p14:xfrm>
                <a:off x="10479853" y="849840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5533" y="845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14:cNvPr>
                <p14:cNvContentPartPr/>
                <p14:nvPr/>
              </p14:nvContentPartPr>
              <p14:xfrm>
                <a:off x="10665973" y="817800"/>
                <a:ext cx="96480" cy="11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61653" y="813480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14:cNvPr>
                <p14:cNvContentPartPr/>
                <p14:nvPr/>
              </p14:nvContentPartPr>
              <p14:xfrm>
                <a:off x="10768933" y="812760"/>
                <a:ext cx="104040" cy="151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64613" y="808440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14:cNvPr>
                <p14:cNvContentPartPr/>
                <p14:nvPr/>
              </p14:nvContentPartPr>
              <p14:xfrm>
                <a:off x="10915453" y="808080"/>
                <a:ext cx="55080" cy="65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11133" y="803760"/>
                  <a:ext cx="63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14:cNvPr>
                <p14:cNvContentPartPr/>
                <p14:nvPr/>
              </p14:nvContentPartPr>
              <p14:xfrm>
                <a:off x="10994653" y="799080"/>
                <a:ext cx="79920" cy="9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90333" y="794760"/>
                  <a:ext cx="88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14:cNvPr>
                <p14:cNvContentPartPr/>
                <p14:nvPr/>
              </p14:nvContentPartPr>
              <p14:xfrm>
                <a:off x="10984573" y="802680"/>
                <a:ext cx="141480" cy="63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0253" y="798360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14:cNvPr>
                <p14:cNvContentPartPr/>
                <p14:nvPr/>
              </p14:nvContentPartPr>
              <p14:xfrm>
                <a:off x="11121013" y="744360"/>
                <a:ext cx="21240" cy="63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6693" y="740040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14:cNvPr>
                <p14:cNvContentPartPr/>
                <p14:nvPr/>
              </p14:nvContentPartPr>
              <p14:xfrm>
                <a:off x="11139373" y="805200"/>
                <a:ext cx="113760" cy="55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5053" y="800880"/>
                  <a:ext cx="12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14:cNvPr>
                <p14:cNvContentPartPr/>
                <p14:nvPr/>
              </p14:nvContentPartPr>
              <p14:xfrm>
                <a:off x="11289133" y="696840"/>
                <a:ext cx="19440" cy="163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4813" y="692520"/>
                  <a:ext cx="2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14:cNvPr>
                <p14:cNvContentPartPr/>
                <p14:nvPr/>
              </p14:nvContentPartPr>
              <p14:xfrm>
                <a:off x="11353933" y="694320"/>
                <a:ext cx="91080" cy="180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9613" y="690000"/>
                  <a:ext cx="99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14:cNvPr>
                <p14:cNvContentPartPr/>
                <p14:nvPr/>
              </p14:nvContentPartPr>
              <p14:xfrm>
                <a:off x="11444653" y="673800"/>
                <a:ext cx="286560" cy="151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40333" y="669480"/>
                  <a:ext cx="29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14:cNvPr>
                <p14:cNvContentPartPr/>
                <p14:nvPr/>
              </p14:nvContentPartPr>
              <p14:xfrm>
                <a:off x="8902333" y="1246560"/>
                <a:ext cx="235080" cy="119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8013" y="1242240"/>
                  <a:ext cx="24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14:cNvPr>
                <p14:cNvContentPartPr/>
                <p14:nvPr/>
              </p14:nvContentPartPr>
              <p14:xfrm>
                <a:off x="9166933" y="1264560"/>
                <a:ext cx="60120" cy="71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2613" y="1260240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14:cNvPr>
                <p14:cNvContentPartPr/>
                <p14:nvPr/>
              </p14:nvContentPartPr>
              <p14:xfrm>
                <a:off x="9350893" y="1207320"/>
                <a:ext cx="285480" cy="109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46573" y="1203000"/>
                  <a:ext cx="29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14:cNvPr>
                <p14:cNvContentPartPr/>
                <p14:nvPr/>
              </p14:nvContentPartPr>
              <p14:xfrm>
                <a:off x="9677773" y="1123440"/>
                <a:ext cx="113760" cy="153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3453" y="111912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14:cNvPr>
                <p14:cNvContentPartPr/>
                <p14:nvPr/>
              </p14:nvContentPartPr>
              <p14:xfrm>
                <a:off x="9601813" y="1102200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7493" y="1097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14:cNvPr>
                <p14:cNvContentPartPr/>
                <p14:nvPr/>
              </p14:nvContentPartPr>
              <p14:xfrm>
                <a:off x="9819253" y="1169520"/>
                <a:ext cx="122760" cy="84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4933" y="1165200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14:cNvPr>
                <p14:cNvContentPartPr/>
                <p14:nvPr/>
              </p14:nvContentPartPr>
              <p14:xfrm>
                <a:off x="9954613" y="1096080"/>
                <a:ext cx="248400" cy="147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0293" y="1091760"/>
                  <a:ext cx="25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14:cNvPr>
                <p14:cNvContentPartPr/>
                <p14:nvPr/>
              </p14:nvContentPartPr>
              <p14:xfrm>
                <a:off x="10218493" y="1114440"/>
                <a:ext cx="81000" cy="101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4173" y="1110120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14:cNvPr>
                <p14:cNvContentPartPr/>
                <p14:nvPr/>
              </p14:nvContentPartPr>
              <p14:xfrm>
                <a:off x="10335493" y="1103640"/>
                <a:ext cx="288000" cy="9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1173" y="1099320"/>
                  <a:ext cx="29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14:cNvPr>
                <p14:cNvContentPartPr/>
                <p14:nvPr/>
              </p14:nvContentPartPr>
              <p14:xfrm>
                <a:off x="10770733" y="1051440"/>
                <a:ext cx="206640" cy="15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6413" y="1047120"/>
                  <a:ext cx="21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14:cNvPr>
                <p14:cNvContentPartPr/>
                <p14:nvPr/>
              </p14:nvContentPartPr>
              <p14:xfrm>
                <a:off x="11027053" y="1001040"/>
                <a:ext cx="146520" cy="142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2733" y="996720"/>
                  <a:ext cx="15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14:cNvPr>
                <p14:cNvContentPartPr/>
                <p14:nvPr/>
              </p14:nvContentPartPr>
              <p14:xfrm>
                <a:off x="11169253" y="1035960"/>
                <a:ext cx="117000" cy="9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4933" y="1031640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14:cNvPr>
                <p14:cNvContentPartPr/>
                <p14:nvPr/>
              </p14:nvContentPartPr>
              <p14:xfrm>
                <a:off x="11293453" y="954960"/>
                <a:ext cx="9360" cy="182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9133" y="950640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14:cNvPr>
                <p14:cNvContentPartPr/>
                <p14:nvPr/>
              </p14:nvContentPartPr>
              <p14:xfrm>
                <a:off x="11326573" y="1005000"/>
                <a:ext cx="83160" cy="99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22253" y="1000680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14:cNvPr>
                <p14:cNvContentPartPr/>
                <p14:nvPr/>
              </p14:nvContentPartPr>
              <p14:xfrm>
                <a:off x="10983133" y="919320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8813" y="915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14:cNvPr>
                <p14:cNvContentPartPr/>
                <p14:nvPr/>
              </p14:nvContentPartPr>
              <p14:xfrm>
                <a:off x="11442493" y="1079520"/>
                <a:ext cx="2520" cy="106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38173" y="1075200"/>
                  <a:ext cx="1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14:cNvPr>
                <p14:cNvContentPartPr/>
                <p14:nvPr/>
              </p14:nvContentPartPr>
              <p14:xfrm>
                <a:off x="9185653" y="1474440"/>
                <a:ext cx="107280" cy="123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1333" y="1470120"/>
                  <a:ext cx="115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14:cNvPr>
                <p14:cNvContentPartPr/>
                <p14:nvPr/>
              </p14:nvContentPartPr>
              <p14:xfrm>
                <a:off x="9307693" y="1494960"/>
                <a:ext cx="178920" cy="8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03373" y="1490640"/>
                  <a:ext cx="18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14:cNvPr>
                <p14:cNvContentPartPr/>
                <p14:nvPr/>
              </p14:nvContentPartPr>
              <p14:xfrm>
                <a:off x="9515773" y="1502160"/>
                <a:ext cx="91080" cy="55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1453" y="1497840"/>
                  <a:ext cx="99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14:cNvPr>
                <p14:cNvContentPartPr/>
                <p14:nvPr/>
              </p14:nvContentPartPr>
              <p14:xfrm>
                <a:off x="9729613" y="1467600"/>
                <a:ext cx="316440" cy="111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25293" y="1463280"/>
                  <a:ext cx="325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14:cNvPr>
                <p14:cNvContentPartPr/>
                <p14:nvPr/>
              </p14:nvContentPartPr>
              <p14:xfrm>
                <a:off x="10003573" y="1399920"/>
                <a:ext cx="6480" cy="1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9253" y="1395600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14:cNvPr>
                <p14:cNvContentPartPr/>
                <p14:nvPr/>
              </p14:nvContentPartPr>
              <p14:xfrm>
                <a:off x="10187533" y="1357800"/>
                <a:ext cx="101520" cy="144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83213" y="1353480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14:cNvPr>
                <p14:cNvContentPartPr/>
                <p14:nvPr/>
              </p14:nvContentPartPr>
              <p14:xfrm>
                <a:off x="10314253" y="1446720"/>
                <a:ext cx="73080" cy="65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09933" y="1442400"/>
                  <a:ext cx="8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14:cNvPr>
                <p14:cNvContentPartPr/>
                <p14:nvPr/>
              </p14:nvContentPartPr>
              <p14:xfrm>
                <a:off x="10432333" y="1364280"/>
                <a:ext cx="64800" cy="129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28013" y="1359960"/>
                  <a:ext cx="73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14:cNvPr>
                <p14:cNvContentPartPr/>
                <p14:nvPr/>
              </p14:nvContentPartPr>
              <p14:xfrm>
                <a:off x="10550413" y="1424040"/>
                <a:ext cx="198360" cy="62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6093" y="1419720"/>
                  <a:ext cx="20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14:cNvPr>
                <p14:cNvContentPartPr/>
                <p14:nvPr/>
              </p14:nvContentPartPr>
              <p14:xfrm>
                <a:off x="10870093" y="1322160"/>
                <a:ext cx="286560" cy="149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5773" y="1317840"/>
                  <a:ext cx="295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14:cNvPr>
                <p14:cNvContentPartPr/>
                <p14:nvPr/>
              </p14:nvContentPartPr>
              <p14:xfrm>
                <a:off x="11095093" y="1269240"/>
                <a:ext cx="36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0773" y="1264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14:cNvPr>
                <p14:cNvContentPartPr/>
                <p14:nvPr/>
              </p14:nvContentPartPr>
              <p14:xfrm>
                <a:off x="11254213" y="1333680"/>
                <a:ext cx="295560" cy="94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9893" y="1329360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14:cNvPr>
                <p14:cNvContentPartPr/>
                <p14:nvPr/>
              </p14:nvContentPartPr>
              <p14:xfrm>
                <a:off x="11511253" y="1263840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06933" y="125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14:cNvPr>
                <p14:cNvContentPartPr/>
                <p14:nvPr/>
              </p14:nvContentPartPr>
              <p14:xfrm>
                <a:off x="11604133" y="1324320"/>
                <a:ext cx="98640" cy="102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99813" y="1320000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14:cNvPr>
                <p14:cNvContentPartPr/>
                <p14:nvPr/>
              </p14:nvContentPartPr>
              <p14:xfrm>
                <a:off x="9400573" y="1756680"/>
                <a:ext cx="148320" cy="135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6253" y="1752360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14:cNvPr>
                <p14:cNvContentPartPr/>
                <p14:nvPr/>
              </p14:nvContentPartPr>
              <p14:xfrm>
                <a:off x="9379333" y="1790160"/>
                <a:ext cx="199080" cy="18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75013" y="1785840"/>
                  <a:ext cx="20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14:cNvPr>
                <p14:cNvContentPartPr/>
                <p14:nvPr/>
              </p14:nvContentPartPr>
              <p14:xfrm>
                <a:off x="9592093" y="1739760"/>
                <a:ext cx="121320" cy="119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7773" y="1735440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14:cNvPr>
                <p14:cNvContentPartPr/>
                <p14:nvPr/>
              </p14:nvContentPartPr>
              <p14:xfrm>
                <a:off x="9788653" y="1837320"/>
                <a:ext cx="13320" cy="73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84333" y="1833000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14:cNvPr>
                <p14:cNvContentPartPr/>
                <p14:nvPr/>
              </p14:nvContentPartPr>
              <p14:xfrm>
                <a:off x="9906373" y="1736160"/>
                <a:ext cx="247320" cy="11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02053" y="1731840"/>
                  <a:ext cx="25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14:cNvPr>
                <p14:cNvContentPartPr/>
                <p14:nvPr/>
              </p14:nvContentPartPr>
              <p14:xfrm>
                <a:off x="10074853" y="1669200"/>
                <a:ext cx="9720" cy="2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0533" y="1664880"/>
                  <a:ext cx="1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14:cNvPr>
                <p14:cNvContentPartPr/>
                <p14:nvPr/>
              </p14:nvContentPartPr>
              <p14:xfrm>
                <a:off x="10262773" y="1752720"/>
                <a:ext cx="268200" cy="81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58453" y="1748400"/>
                  <a:ext cx="27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14:cNvPr>
                <p14:cNvContentPartPr/>
                <p14:nvPr/>
              </p14:nvContentPartPr>
              <p14:xfrm>
                <a:off x="10666333" y="1686480"/>
                <a:ext cx="248760" cy="95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62013" y="1682160"/>
                  <a:ext cx="25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14:cNvPr>
                <p14:cNvContentPartPr/>
                <p14:nvPr/>
              </p14:nvContentPartPr>
              <p14:xfrm>
                <a:off x="10903933" y="1621320"/>
                <a:ext cx="360" cy="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613" y="1617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14:cNvPr>
                <p14:cNvContentPartPr/>
                <p14:nvPr/>
              </p14:nvContentPartPr>
              <p14:xfrm>
                <a:off x="11051173" y="1684320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6853" y="1680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14:cNvPr>
                <p14:cNvContentPartPr/>
                <p14:nvPr/>
              </p14:nvContentPartPr>
              <p14:xfrm>
                <a:off x="11036773" y="1663800"/>
                <a:ext cx="17280" cy="12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453" y="1659480"/>
                  <a:ext cx="2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14:cNvPr>
                <p14:cNvContentPartPr/>
                <p14:nvPr/>
              </p14:nvContentPartPr>
              <p14:xfrm>
                <a:off x="10985653" y="1586040"/>
                <a:ext cx="141840" cy="182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81333" y="1581720"/>
                  <a:ext cx="15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14:cNvPr>
                <p14:cNvContentPartPr/>
                <p14:nvPr/>
              </p14:nvContentPartPr>
              <p14:xfrm>
                <a:off x="11153413" y="1660560"/>
                <a:ext cx="88920" cy="93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49093" y="1656240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14:cNvPr>
                <p14:cNvContentPartPr/>
                <p14:nvPr/>
              </p14:nvContentPartPr>
              <p14:xfrm>
                <a:off x="11268973" y="1593600"/>
                <a:ext cx="223560" cy="13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4653" y="1589280"/>
                  <a:ext cx="23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14:cNvPr>
                <p14:cNvContentPartPr/>
                <p14:nvPr/>
              </p14:nvContentPartPr>
              <p14:xfrm>
                <a:off x="11505853" y="1587840"/>
                <a:ext cx="55800" cy="122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01533" y="1583520"/>
                  <a:ext cx="6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14:cNvPr>
                <p14:cNvContentPartPr/>
                <p14:nvPr/>
              </p14:nvContentPartPr>
              <p14:xfrm>
                <a:off x="11561293" y="1644360"/>
                <a:ext cx="91800" cy="65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56973" y="1640040"/>
                  <a:ext cx="10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14:cNvPr>
                <p14:cNvContentPartPr/>
                <p14:nvPr/>
              </p14:nvContentPartPr>
              <p14:xfrm>
                <a:off x="11684413" y="1529520"/>
                <a:ext cx="102600" cy="182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093" y="1525200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14:cNvPr>
                <p14:cNvContentPartPr/>
                <p14:nvPr/>
              </p14:nvContentPartPr>
              <p14:xfrm>
                <a:off x="11791333" y="1565160"/>
                <a:ext cx="21240" cy="61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787013" y="1560840"/>
                  <a:ext cx="29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14:cNvPr>
                <p14:cNvContentPartPr/>
                <p14:nvPr/>
              </p14:nvContentPartPr>
              <p14:xfrm>
                <a:off x="11802133" y="1633560"/>
                <a:ext cx="151560" cy="67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97813" y="1629240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14:cNvPr>
                <p14:cNvContentPartPr/>
                <p14:nvPr/>
              </p14:nvContentPartPr>
              <p14:xfrm>
                <a:off x="12000133" y="1617360"/>
                <a:ext cx="88200" cy="70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995813" y="1613040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14:cNvPr>
                <p14:cNvContentPartPr/>
                <p14:nvPr/>
              </p14:nvContentPartPr>
              <p14:xfrm>
                <a:off x="9628813" y="2034960"/>
                <a:ext cx="86760" cy="176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4493" y="2030640"/>
                  <a:ext cx="9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14:cNvPr>
                <p14:cNvContentPartPr/>
                <p14:nvPr/>
              </p14:nvContentPartPr>
              <p14:xfrm>
                <a:off x="9774253" y="2081040"/>
                <a:ext cx="107640" cy="90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933" y="2076720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14:cNvPr>
                <p14:cNvContentPartPr/>
                <p14:nvPr/>
              </p14:nvContentPartPr>
              <p14:xfrm>
                <a:off x="9910693" y="2152320"/>
                <a:ext cx="14040" cy="69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6373" y="2148000"/>
                  <a:ext cx="22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14:cNvPr>
                <p14:cNvContentPartPr/>
                <p14:nvPr/>
              </p14:nvContentPartPr>
              <p14:xfrm>
                <a:off x="10020493" y="2149080"/>
                <a:ext cx="13320" cy="78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16173" y="2144760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14:cNvPr>
                <p14:cNvContentPartPr/>
                <p14:nvPr/>
              </p14:nvContentPartPr>
              <p14:xfrm>
                <a:off x="9958933" y="2019840"/>
                <a:ext cx="97920" cy="191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54613" y="2015520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14:cNvPr>
                <p14:cNvContentPartPr/>
                <p14:nvPr/>
              </p14:nvContentPartPr>
              <p14:xfrm>
                <a:off x="10115173" y="1978080"/>
                <a:ext cx="42840" cy="231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10853" y="1973760"/>
                  <a:ext cx="51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14:cNvPr>
                <p14:cNvContentPartPr/>
                <p14:nvPr/>
              </p14:nvContentPartPr>
              <p14:xfrm>
                <a:off x="10307413" y="1975920"/>
                <a:ext cx="128160" cy="184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03093" y="1971600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14:cNvPr>
                <p14:cNvContentPartPr/>
                <p14:nvPr/>
              </p14:nvContentPartPr>
              <p14:xfrm>
                <a:off x="10430533" y="2022720"/>
                <a:ext cx="197640" cy="113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6213" y="2018400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14:cNvPr>
                <p14:cNvContentPartPr/>
                <p14:nvPr/>
              </p14:nvContentPartPr>
              <p14:xfrm>
                <a:off x="10602613" y="1956120"/>
                <a:ext cx="134640" cy="172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293" y="1951800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14:cNvPr>
                <p14:cNvContentPartPr/>
                <p14:nvPr/>
              </p14:nvContentPartPr>
              <p14:xfrm>
                <a:off x="9507493" y="2612400"/>
                <a:ext cx="189360" cy="18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03173" y="2608080"/>
                  <a:ext cx="19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14:cNvPr>
                <p14:cNvContentPartPr/>
                <p14:nvPr/>
              </p14:nvContentPartPr>
              <p14:xfrm>
                <a:off x="9513613" y="2657040"/>
                <a:ext cx="169920" cy="22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293" y="2652720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14:cNvPr>
                <p14:cNvContentPartPr/>
                <p14:nvPr/>
              </p14:nvContentPartPr>
              <p14:xfrm>
                <a:off x="9636013" y="2533200"/>
                <a:ext cx="204840" cy="206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1693" y="2528880"/>
                  <a:ext cx="21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14:cNvPr>
                <p14:cNvContentPartPr/>
                <p14:nvPr/>
              </p14:nvContentPartPr>
              <p14:xfrm>
                <a:off x="10003573" y="2432760"/>
                <a:ext cx="107280" cy="140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9253" y="2428440"/>
                  <a:ext cx="11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14:cNvPr>
                <p14:cNvContentPartPr/>
                <p14:nvPr/>
              </p14:nvContentPartPr>
              <p14:xfrm>
                <a:off x="9965053" y="2581440"/>
                <a:ext cx="245160" cy="37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60733" y="2577120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14:cNvPr>
                <p14:cNvContentPartPr/>
                <p14:nvPr/>
              </p14:nvContentPartPr>
              <p14:xfrm>
                <a:off x="10035613" y="2680800"/>
                <a:ext cx="91080" cy="84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31293" y="2676480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14:cNvPr>
                <p14:cNvContentPartPr/>
                <p14:nvPr/>
              </p14:nvContentPartPr>
              <p14:xfrm>
                <a:off x="10299493" y="2448960"/>
                <a:ext cx="189360" cy="43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95173" y="2444640"/>
                  <a:ext cx="19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14:cNvPr>
                <p14:cNvContentPartPr/>
                <p14:nvPr/>
              </p14:nvContentPartPr>
              <p14:xfrm>
                <a:off x="10272133" y="2495760"/>
                <a:ext cx="218160" cy="155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7813" y="2491440"/>
                  <a:ext cx="22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14:cNvPr>
                <p14:cNvContentPartPr/>
                <p14:nvPr/>
              </p14:nvContentPartPr>
              <p14:xfrm>
                <a:off x="10589653" y="2456880"/>
                <a:ext cx="100080" cy="147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85333" y="2452560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14:cNvPr>
                <p14:cNvContentPartPr/>
                <p14:nvPr/>
              </p14:nvContentPartPr>
              <p14:xfrm>
                <a:off x="10597213" y="2492520"/>
                <a:ext cx="183600" cy="95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92893" y="248820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14:cNvPr>
                <p14:cNvContentPartPr/>
                <p14:nvPr/>
              </p14:nvContentPartPr>
              <p14:xfrm>
                <a:off x="10766773" y="2447520"/>
                <a:ext cx="5760" cy="21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2453" y="2443200"/>
                  <a:ext cx="1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14:cNvPr>
                <p14:cNvContentPartPr/>
                <p14:nvPr/>
              </p14:nvContentPartPr>
              <p14:xfrm>
                <a:off x="10320373" y="2728320"/>
                <a:ext cx="3240" cy="69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16053" y="2724000"/>
                  <a:ext cx="1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14:cNvPr>
                <p14:cNvContentPartPr/>
                <p14:nvPr/>
              </p14:nvContentPartPr>
              <p14:xfrm>
                <a:off x="10323253" y="2668560"/>
                <a:ext cx="11160" cy="18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18933" y="2664240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14:cNvPr>
                <p14:cNvContentPartPr/>
                <p14:nvPr/>
              </p14:nvContentPartPr>
              <p14:xfrm>
                <a:off x="10359613" y="2734800"/>
                <a:ext cx="58680" cy="32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55293" y="2730480"/>
                  <a:ext cx="67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14:cNvPr>
                <p14:cNvContentPartPr/>
                <p14:nvPr/>
              </p14:nvContentPartPr>
              <p14:xfrm>
                <a:off x="10440613" y="2699160"/>
                <a:ext cx="52200" cy="89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6293" y="2694840"/>
                  <a:ext cx="6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14:cNvPr>
                <p14:cNvContentPartPr/>
                <p14:nvPr/>
              </p14:nvContentPartPr>
              <p14:xfrm>
                <a:off x="10341973" y="2301720"/>
                <a:ext cx="86040" cy="68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7653" y="2297400"/>
                  <a:ext cx="94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14:cNvPr>
                <p14:cNvContentPartPr/>
                <p14:nvPr/>
              </p14:nvContentPartPr>
              <p14:xfrm>
                <a:off x="9947413" y="2185080"/>
                <a:ext cx="720720" cy="216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43093" y="2180760"/>
                  <a:ext cx="72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14:cNvPr>
                <p14:cNvContentPartPr/>
                <p14:nvPr/>
              </p14:nvContentPartPr>
              <p14:xfrm>
                <a:off x="9925453" y="2203800"/>
                <a:ext cx="97920" cy="99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21133" y="2199480"/>
                  <a:ext cx="106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14:cNvPr>
                <p14:cNvContentPartPr/>
                <p14:nvPr/>
              </p14:nvContentPartPr>
              <p14:xfrm>
                <a:off x="10920133" y="2466960"/>
                <a:ext cx="101880" cy="18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15813" y="2462640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14:cNvPr>
                <p14:cNvContentPartPr/>
                <p14:nvPr/>
              </p14:nvContentPartPr>
              <p14:xfrm>
                <a:off x="10901773" y="2506920"/>
                <a:ext cx="133200" cy="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97453" y="2502600"/>
                  <a:ext cx="141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14:cNvPr>
                <p14:cNvContentPartPr/>
                <p14:nvPr/>
              </p14:nvContentPartPr>
              <p14:xfrm>
                <a:off x="11069533" y="2325480"/>
                <a:ext cx="54720" cy="114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5213" y="2321160"/>
                  <a:ext cx="63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14:cNvPr>
                <p14:cNvContentPartPr/>
                <p14:nvPr/>
              </p14:nvContentPartPr>
              <p14:xfrm>
                <a:off x="11038213" y="2457600"/>
                <a:ext cx="104040" cy="22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33893" y="245328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14:cNvPr>
                <p14:cNvContentPartPr/>
                <p14:nvPr/>
              </p14:nvContentPartPr>
              <p14:xfrm>
                <a:off x="11047213" y="2530680"/>
                <a:ext cx="89640" cy="65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42893" y="2526360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14:cNvPr>
                <p14:cNvContentPartPr/>
                <p14:nvPr/>
              </p14:nvContentPartPr>
              <p14:xfrm>
                <a:off x="11145133" y="2191200"/>
                <a:ext cx="94680" cy="529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0813" y="2186880"/>
                  <a:ext cx="103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14:cNvPr>
                <p14:cNvContentPartPr/>
                <p14:nvPr/>
              </p14:nvContentPartPr>
              <p14:xfrm>
                <a:off x="11256373" y="2374440"/>
                <a:ext cx="59040" cy="107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52053" y="2370120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14:cNvPr>
                <p14:cNvContentPartPr/>
                <p14:nvPr/>
              </p14:nvContentPartPr>
              <p14:xfrm>
                <a:off x="11352493" y="2375520"/>
                <a:ext cx="14040" cy="79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48173" y="2371200"/>
                  <a:ext cx="2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14:cNvPr>
                <p14:cNvContentPartPr/>
                <p14:nvPr/>
              </p14:nvContentPartPr>
              <p14:xfrm>
                <a:off x="11329453" y="2418000"/>
                <a:ext cx="45000" cy="7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25133" y="2413680"/>
                  <a:ext cx="53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14:cNvPr>
                <p14:cNvContentPartPr/>
                <p14:nvPr/>
              </p14:nvContentPartPr>
              <p14:xfrm>
                <a:off x="11413333" y="2343840"/>
                <a:ext cx="51120" cy="87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09013" y="2339520"/>
                  <a:ext cx="5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14:cNvPr>
                <p14:cNvContentPartPr/>
                <p14:nvPr/>
              </p14:nvContentPartPr>
              <p14:xfrm>
                <a:off x="11498293" y="2348520"/>
                <a:ext cx="11880" cy="47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93973" y="2344200"/>
                  <a:ext cx="2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14:cNvPr>
                <p14:cNvContentPartPr/>
                <p14:nvPr/>
              </p14:nvContentPartPr>
              <p14:xfrm>
                <a:off x="11464453" y="2371200"/>
                <a:ext cx="56160" cy="7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60133" y="2366880"/>
                  <a:ext cx="6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14:cNvPr>
                <p14:cNvContentPartPr/>
                <p14:nvPr/>
              </p14:nvContentPartPr>
              <p14:xfrm>
                <a:off x="11575693" y="2305320"/>
                <a:ext cx="20520" cy="65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71373" y="2301000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14:cNvPr>
                <p14:cNvContentPartPr/>
                <p14:nvPr/>
              </p14:nvContentPartPr>
              <p14:xfrm>
                <a:off x="11564173" y="2338440"/>
                <a:ext cx="41040" cy="6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59853" y="2334120"/>
                  <a:ext cx="49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14:cNvPr>
                <p14:cNvContentPartPr/>
                <p14:nvPr/>
              </p14:nvContentPartPr>
              <p14:xfrm>
                <a:off x="11619613" y="2258520"/>
                <a:ext cx="45000" cy="87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5293" y="2254200"/>
                  <a:ext cx="5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14:cNvPr>
                <p14:cNvContentPartPr/>
                <p14:nvPr/>
              </p14:nvContentPartPr>
              <p14:xfrm>
                <a:off x="11505133" y="2384520"/>
                <a:ext cx="43200" cy="11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00813" y="2380200"/>
                  <a:ext cx="51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14:cNvPr>
                <p14:cNvContentPartPr/>
                <p14:nvPr/>
              </p14:nvContentPartPr>
              <p14:xfrm>
                <a:off x="11250973" y="2479560"/>
                <a:ext cx="257040" cy="75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46653" y="2475240"/>
                  <a:ext cx="26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14:cNvPr>
                <p14:cNvContentPartPr/>
                <p14:nvPr/>
              </p14:nvContentPartPr>
              <p14:xfrm>
                <a:off x="11503693" y="2403240"/>
                <a:ext cx="147600" cy="78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499373" y="2398920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14:cNvPr>
                <p14:cNvContentPartPr/>
                <p14:nvPr/>
              </p14:nvContentPartPr>
              <p14:xfrm>
                <a:off x="11348893" y="2558040"/>
                <a:ext cx="94680" cy="104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4573" y="2553720"/>
                  <a:ext cx="10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14:cNvPr>
                <p14:cNvContentPartPr/>
                <p14:nvPr/>
              </p14:nvContentPartPr>
              <p14:xfrm>
                <a:off x="11405773" y="2604480"/>
                <a:ext cx="28800" cy="52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01453" y="2600160"/>
                  <a:ext cx="37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14:cNvPr>
                <p14:cNvContentPartPr/>
                <p14:nvPr/>
              </p14:nvContentPartPr>
              <p14:xfrm>
                <a:off x="11442493" y="2589000"/>
                <a:ext cx="56160" cy="15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8173" y="2584680"/>
                  <a:ext cx="6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14:cNvPr>
                <p14:cNvContentPartPr/>
                <p14:nvPr/>
              </p14:nvContentPartPr>
              <p14:xfrm>
                <a:off x="11505133" y="2546880"/>
                <a:ext cx="66960" cy="57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0813" y="2542560"/>
                  <a:ext cx="7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14:cNvPr>
                <p14:cNvContentPartPr/>
                <p14:nvPr/>
              </p14:nvContentPartPr>
              <p14:xfrm>
                <a:off x="11588293" y="2554800"/>
                <a:ext cx="56880" cy="47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83973" y="2550480"/>
                  <a:ext cx="6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14:cNvPr>
                <p14:cNvContentPartPr/>
                <p14:nvPr/>
              </p14:nvContentPartPr>
              <p14:xfrm>
                <a:off x="11634733" y="2462280"/>
                <a:ext cx="32400" cy="118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0413" y="2457960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14:cNvPr>
                <p14:cNvContentPartPr/>
                <p14:nvPr/>
              </p14:nvContentPartPr>
              <p14:xfrm>
                <a:off x="11376253" y="2788080"/>
                <a:ext cx="50040" cy="83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71933" y="2783760"/>
                  <a:ext cx="5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14:cNvPr>
                <p14:cNvContentPartPr/>
                <p14:nvPr/>
              </p14:nvContentPartPr>
              <p14:xfrm>
                <a:off x="11353573" y="2786640"/>
                <a:ext cx="107640" cy="25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49253" y="2782320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14:cNvPr>
                <p14:cNvContentPartPr/>
                <p14:nvPr/>
              </p14:nvContentPartPr>
              <p14:xfrm>
                <a:off x="11489653" y="2734800"/>
                <a:ext cx="48960" cy="76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5333" y="2730480"/>
                  <a:ext cx="57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14:cNvPr>
                <p14:cNvContentPartPr/>
                <p14:nvPr/>
              </p14:nvContentPartPr>
              <p14:xfrm>
                <a:off x="11573533" y="2736240"/>
                <a:ext cx="17280" cy="52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69213" y="2731920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14:cNvPr>
                <p14:cNvContentPartPr/>
                <p14:nvPr/>
              </p14:nvContentPartPr>
              <p14:xfrm>
                <a:off x="11554453" y="2747400"/>
                <a:ext cx="39600" cy="11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50133" y="2743080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14:cNvPr>
                <p14:cNvContentPartPr/>
                <p14:nvPr/>
              </p14:nvContentPartPr>
              <p14:xfrm>
                <a:off x="11611693" y="2677200"/>
                <a:ext cx="59400" cy="76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07373" y="2672880"/>
                  <a:ext cx="6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14:cNvPr>
                <p14:cNvContentPartPr/>
                <p14:nvPr/>
              </p14:nvContentPartPr>
              <p14:xfrm>
                <a:off x="11684053" y="2666400"/>
                <a:ext cx="38880" cy="73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79733" y="2662080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14:cNvPr>
                <p14:cNvContentPartPr/>
                <p14:nvPr/>
              </p14:nvContentPartPr>
              <p14:xfrm>
                <a:off x="11785933" y="2682960"/>
                <a:ext cx="20880" cy="10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81613" y="2678640"/>
                  <a:ext cx="29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14:cNvPr>
                <p14:cNvContentPartPr/>
                <p14:nvPr/>
              </p14:nvContentPartPr>
              <p14:xfrm>
                <a:off x="11835253" y="2653080"/>
                <a:ext cx="43200" cy="28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30933" y="2648760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14:cNvPr>
                <p14:cNvContentPartPr/>
                <p14:nvPr/>
              </p14:nvContentPartPr>
              <p14:xfrm>
                <a:off x="11898613" y="2524560"/>
                <a:ext cx="87120" cy="115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94293" y="2520240"/>
                  <a:ext cx="9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14:cNvPr>
                <p14:cNvContentPartPr/>
                <p14:nvPr/>
              </p14:nvContentPartPr>
              <p14:xfrm>
                <a:off x="11842813" y="2571000"/>
                <a:ext cx="22680" cy="85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838493" y="2566680"/>
                  <a:ext cx="31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14:cNvPr>
                <p14:cNvContentPartPr/>
                <p14:nvPr/>
              </p14:nvContentPartPr>
              <p14:xfrm>
                <a:off x="11827333" y="2587200"/>
                <a:ext cx="75600" cy="17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823013" y="2582880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14:cNvPr>
                <p14:cNvContentPartPr/>
                <p14:nvPr/>
              </p14:nvContentPartPr>
              <p14:xfrm>
                <a:off x="11970253" y="2416200"/>
                <a:ext cx="74160" cy="257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65933" y="2411880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14:cNvPr>
                <p14:cNvContentPartPr/>
                <p14:nvPr/>
              </p14:nvContentPartPr>
              <p14:xfrm>
                <a:off x="11448613" y="2699160"/>
                <a:ext cx="490320" cy="217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44293" y="2694840"/>
                  <a:ext cx="49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14:cNvPr>
                <p14:cNvContentPartPr/>
                <p14:nvPr/>
              </p14:nvContentPartPr>
              <p14:xfrm>
                <a:off x="11577133" y="2919120"/>
                <a:ext cx="84960" cy="85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72813" y="2914800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14:cNvPr>
                <p14:cNvContentPartPr/>
                <p14:nvPr/>
              </p14:nvContentPartPr>
              <p14:xfrm>
                <a:off x="11695573" y="2905080"/>
                <a:ext cx="50040" cy="28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91253" y="2900760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14:cNvPr>
                <p14:cNvContentPartPr/>
                <p14:nvPr/>
              </p14:nvContentPartPr>
              <p14:xfrm>
                <a:off x="11764693" y="2822280"/>
                <a:ext cx="66960" cy="90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60373" y="2817960"/>
                  <a:ext cx="7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14:cNvPr>
                <p14:cNvContentPartPr/>
                <p14:nvPr/>
              </p14:nvContentPartPr>
              <p14:xfrm>
                <a:off x="11802133" y="2844960"/>
                <a:ext cx="83160" cy="61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97813" y="2840640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14:cNvPr>
                <p14:cNvContentPartPr/>
                <p14:nvPr/>
              </p14:nvContentPartPr>
              <p14:xfrm>
                <a:off x="11907973" y="2790240"/>
                <a:ext cx="68400" cy="59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903653" y="2785920"/>
                  <a:ext cx="77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14:cNvPr>
                <p14:cNvContentPartPr/>
                <p14:nvPr/>
              </p14:nvContentPartPr>
              <p14:xfrm>
                <a:off x="11983573" y="2758560"/>
                <a:ext cx="49680" cy="63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79253" y="2754240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14:cNvPr>
                <p14:cNvContentPartPr/>
                <p14:nvPr/>
              </p14:nvContentPartPr>
              <p14:xfrm>
                <a:off x="12047653" y="2655960"/>
                <a:ext cx="33480" cy="129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43333" y="2651640"/>
                  <a:ext cx="42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14:cNvPr>
                <p14:cNvContentPartPr/>
                <p14:nvPr/>
              </p14:nvContentPartPr>
              <p14:xfrm>
                <a:off x="11034973" y="3218280"/>
                <a:ext cx="136800" cy="25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30653" y="3213960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14:cNvPr>
                <p14:cNvContentPartPr/>
                <p14:nvPr/>
              </p14:nvContentPartPr>
              <p14:xfrm>
                <a:off x="11012293" y="3267960"/>
                <a:ext cx="130680" cy="7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7973" y="3263640"/>
                  <a:ext cx="13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14:cNvPr>
                <p14:cNvContentPartPr/>
                <p14:nvPr/>
              </p14:nvContentPartPr>
              <p14:xfrm>
                <a:off x="11266813" y="3039720"/>
                <a:ext cx="66960" cy="97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62493" y="3035400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14:cNvPr>
                <p14:cNvContentPartPr/>
                <p14:nvPr/>
              </p14:nvContentPartPr>
              <p14:xfrm>
                <a:off x="11301373" y="3096600"/>
                <a:ext cx="41040" cy="61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97053" y="3092280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14:cNvPr>
                <p14:cNvContentPartPr/>
                <p14:nvPr/>
              </p14:nvContentPartPr>
              <p14:xfrm>
                <a:off x="11215333" y="3184800"/>
                <a:ext cx="185400" cy="15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11013" y="3180480"/>
                  <a:ext cx="19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14:cNvPr>
                <p14:cNvContentPartPr/>
                <p14:nvPr/>
              </p14:nvContentPartPr>
              <p14:xfrm>
                <a:off x="11252773" y="3287400"/>
                <a:ext cx="97200" cy="93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8453" y="3283080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14:cNvPr>
                <p14:cNvContentPartPr/>
                <p14:nvPr/>
              </p14:nvContentPartPr>
              <p14:xfrm>
                <a:off x="11470573" y="3075000"/>
                <a:ext cx="11160" cy="206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66253" y="3070680"/>
                  <a:ext cx="19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14:cNvPr>
                <p14:cNvContentPartPr/>
                <p14:nvPr/>
              </p14:nvContentPartPr>
              <p14:xfrm>
                <a:off x="11479933" y="3360120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5613" y="3355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14:cNvPr>
              <p14:cNvContentPartPr/>
              <p14:nvPr/>
            </p14:nvContentPartPr>
            <p14:xfrm>
              <a:off x="2949013" y="1511880"/>
              <a:ext cx="597240" cy="630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693" y="1507560"/>
                <a:ext cx="6058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14:cNvPr>
              <p14:cNvContentPartPr/>
              <p14:nvPr/>
            </p14:nvContentPartPr>
            <p14:xfrm>
              <a:off x="3135853" y="1690440"/>
              <a:ext cx="93960" cy="162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1533" y="1686120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14:cNvPr>
              <p14:cNvContentPartPr/>
              <p14:nvPr/>
            </p14:nvContentPartPr>
            <p14:xfrm>
              <a:off x="4436533" y="2095800"/>
              <a:ext cx="893520" cy="47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2213" y="2091480"/>
                <a:ext cx="902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14:cNvPr>
              <p14:cNvContentPartPr/>
              <p14:nvPr/>
            </p14:nvContentPartPr>
            <p14:xfrm>
              <a:off x="7509493" y="2023800"/>
              <a:ext cx="1266480" cy="55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5173" y="2019480"/>
                <a:ext cx="1275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14:cNvPr>
              <p14:cNvContentPartPr/>
              <p14:nvPr/>
            </p14:nvContentPartPr>
            <p14:xfrm>
              <a:off x="1172053" y="2448240"/>
              <a:ext cx="1757520" cy="108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733" y="2443920"/>
                <a:ext cx="1766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14:cNvPr>
              <p14:cNvContentPartPr/>
              <p14:nvPr/>
            </p14:nvContentPartPr>
            <p14:xfrm>
              <a:off x="5039173" y="2666040"/>
              <a:ext cx="1963080" cy="1231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4853" y="2661720"/>
                <a:ext cx="1971720" cy="12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0933253-2D41-485C-B962-846C1CFEBF87}"/>
              </a:ext>
            </a:extLst>
          </p:cNvPr>
          <p:cNvGrpSpPr/>
          <p:nvPr/>
        </p:nvGrpSpPr>
        <p:grpSpPr>
          <a:xfrm>
            <a:off x="6183253" y="2025600"/>
            <a:ext cx="4999320" cy="633600"/>
            <a:chOff x="6183253" y="2025600"/>
            <a:chExt cx="499932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14:cNvPr>
                <p14:cNvContentPartPr/>
                <p14:nvPr/>
              </p14:nvContentPartPr>
              <p14:xfrm>
                <a:off x="6238333" y="2359680"/>
                <a:ext cx="195120" cy="209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34013" y="2355360"/>
                  <a:ext cx="20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14:cNvPr>
                <p14:cNvContentPartPr/>
                <p14:nvPr/>
              </p14:nvContentPartPr>
              <p14:xfrm>
                <a:off x="6183253" y="2412600"/>
                <a:ext cx="192240" cy="246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8933" y="2408280"/>
                  <a:ext cx="200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14:cNvPr>
                <p14:cNvContentPartPr/>
                <p14:nvPr/>
              </p14:nvContentPartPr>
              <p14:xfrm>
                <a:off x="6481693" y="2190840"/>
                <a:ext cx="138240" cy="181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7373" y="2186520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14:cNvPr>
                <p14:cNvContentPartPr/>
                <p14:nvPr/>
              </p14:nvContentPartPr>
              <p14:xfrm>
                <a:off x="6599413" y="2266080"/>
                <a:ext cx="267840" cy="65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5093" y="2261760"/>
                  <a:ext cx="27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14:cNvPr>
                <p14:cNvContentPartPr/>
                <p14:nvPr/>
              </p14:nvContentPartPr>
              <p14:xfrm>
                <a:off x="6902533" y="2259600"/>
                <a:ext cx="199440" cy="5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8213" y="2255280"/>
                  <a:ext cx="20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14:cNvPr>
                <p14:cNvContentPartPr/>
                <p14:nvPr/>
              </p14:nvContentPartPr>
              <p14:xfrm>
                <a:off x="7138333" y="2257080"/>
                <a:ext cx="72360" cy="6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4013" y="2252760"/>
                  <a:ext cx="81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14:cNvPr>
                <p14:cNvContentPartPr/>
                <p14:nvPr/>
              </p14:nvContentPartPr>
              <p14:xfrm>
                <a:off x="7374853" y="2228280"/>
                <a:ext cx="310320" cy="8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0533" y="2223960"/>
                  <a:ext cx="318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14:cNvPr>
                <p14:cNvContentPartPr/>
                <p14:nvPr/>
              </p14:nvContentPartPr>
              <p14:xfrm>
                <a:off x="7449733" y="2157000"/>
                <a:ext cx="26280" cy="13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45413" y="2152680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14:cNvPr>
                <p14:cNvContentPartPr/>
                <p14:nvPr/>
              </p14:nvContentPartPr>
              <p14:xfrm>
                <a:off x="7738093" y="2234400"/>
                <a:ext cx="102240" cy="177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3773" y="2230080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14:cNvPr>
                <p14:cNvContentPartPr/>
                <p14:nvPr/>
              </p14:nvContentPartPr>
              <p14:xfrm>
                <a:off x="7836733" y="2225040"/>
                <a:ext cx="138240" cy="9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2413" y="2220720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14:cNvPr>
                <p14:cNvContentPartPr/>
                <p14:nvPr/>
              </p14:nvContentPartPr>
              <p14:xfrm>
                <a:off x="7996213" y="2223600"/>
                <a:ext cx="98280" cy="79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91893" y="2219280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14:cNvPr>
                <p14:cNvContentPartPr/>
                <p14:nvPr/>
              </p14:nvContentPartPr>
              <p14:xfrm>
                <a:off x="8127613" y="2177880"/>
                <a:ext cx="230400" cy="13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3293" y="2173560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14:cNvPr>
                <p14:cNvContentPartPr/>
                <p14:nvPr/>
              </p14:nvContentPartPr>
              <p14:xfrm>
                <a:off x="8359813" y="2137200"/>
                <a:ext cx="304920" cy="154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5493" y="2132880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14:cNvPr>
                <p14:cNvContentPartPr/>
                <p14:nvPr/>
              </p14:nvContentPartPr>
              <p14:xfrm>
                <a:off x="8685973" y="2147280"/>
                <a:ext cx="25560" cy="3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81653" y="2142960"/>
                  <a:ext cx="3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14:cNvPr>
                <p14:cNvContentPartPr/>
                <p14:nvPr/>
              </p14:nvContentPartPr>
              <p14:xfrm>
                <a:off x="8696773" y="2189040"/>
                <a:ext cx="83520" cy="91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2453" y="2184720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14:cNvPr>
                <p14:cNvContentPartPr/>
                <p14:nvPr/>
              </p14:nvContentPartPr>
              <p14:xfrm>
                <a:off x="8809453" y="2115240"/>
                <a:ext cx="157320" cy="149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5133" y="2110920"/>
                  <a:ext cx="16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14:cNvPr>
                <p14:cNvContentPartPr/>
                <p14:nvPr/>
              </p14:nvContentPartPr>
              <p14:xfrm>
                <a:off x="9000613" y="2202360"/>
                <a:ext cx="194400" cy="63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6293" y="2198040"/>
                  <a:ext cx="20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14:cNvPr>
                <p14:cNvContentPartPr/>
                <p14:nvPr/>
              </p14:nvContentPartPr>
              <p14:xfrm>
                <a:off x="9400573" y="2097600"/>
                <a:ext cx="135360" cy="153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6253" y="2093280"/>
                  <a:ext cx="14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14:cNvPr>
                <p14:cNvContentPartPr/>
                <p14:nvPr/>
              </p14:nvContentPartPr>
              <p14:xfrm>
                <a:off x="9443053" y="2172840"/>
                <a:ext cx="106200" cy="1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8733" y="2168520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14:cNvPr>
                <p14:cNvContentPartPr/>
                <p14:nvPr/>
              </p14:nvContentPartPr>
              <p14:xfrm>
                <a:off x="9552493" y="2068800"/>
                <a:ext cx="108000" cy="156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48173" y="2064480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14:cNvPr>
                <p14:cNvContentPartPr/>
                <p14:nvPr/>
              </p14:nvContentPartPr>
              <p14:xfrm>
                <a:off x="9665173" y="2160240"/>
                <a:ext cx="360000" cy="10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0853" y="2155920"/>
                  <a:ext cx="36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14:cNvPr>
                <p14:cNvContentPartPr/>
                <p14:nvPr/>
              </p14:nvContentPartPr>
              <p14:xfrm>
                <a:off x="10028773" y="2065560"/>
                <a:ext cx="28800" cy="59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453" y="2061240"/>
                  <a:ext cx="37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14:cNvPr>
                <p14:cNvContentPartPr/>
                <p14:nvPr/>
              </p14:nvContentPartPr>
              <p14:xfrm>
                <a:off x="10056493" y="2025600"/>
                <a:ext cx="195840" cy="19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2173" y="2021280"/>
                  <a:ext cx="204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14:cNvPr>
                <p14:cNvContentPartPr/>
                <p14:nvPr/>
              </p14:nvContentPartPr>
              <p14:xfrm>
                <a:off x="10284733" y="2146920"/>
                <a:ext cx="185400" cy="198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0413" y="2142600"/>
                  <a:ext cx="19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14:cNvPr>
                <p14:cNvContentPartPr/>
                <p14:nvPr/>
              </p14:nvContentPartPr>
              <p14:xfrm>
                <a:off x="10629613" y="2107680"/>
                <a:ext cx="161280" cy="87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293" y="2103360"/>
                  <a:ext cx="16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14:cNvPr>
                <p14:cNvContentPartPr/>
                <p14:nvPr/>
              </p14:nvContentPartPr>
              <p14:xfrm>
                <a:off x="10427653" y="2151960"/>
                <a:ext cx="138600" cy="7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3333" y="2147640"/>
                  <a:ext cx="14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14:cNvPr>
                <p14:cNvContentPartPr/>
                <p14:nvPr/>
              </p14:nvContentPartPr>
              <p14:xfrm>
                <a:off x="10818613" y="2109840"/>
                <a:ext cx="363960" cy="62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4293" y="2105520"/>
                  <a:ext cx="372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14:cNvPr>
                <p14:cNvContentPartPr/>
                <p14:nvPr/>
              </p14:nvContentPartPr>
              <p14:xfrm>
                <a:off x="7162813" y="2446440"/>
                <a:ext cx="182880" cy="140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8493" y="2442120"/>
                  <a:ext cx="19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14:cNvPr>
                <p14:cNvContentPartPr/>
                <p14:nvPr/>
              </p14:nvContentPartPr>
              <p14:xfrm>
                <a:off x="7398973" y="2428080"/>
                <a:ext cx="128880" cy="176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94653" y="2423760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14:cNvPr>
                <p14:cNvContentPartPr/>
                <p14:nvPr/>
              </p14:nvContentPartPr>
              <p14:xfrm>
                <a:off x="7521013" y="2421240"/>
                <a:ext cx="244800" cy="164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6693" y="2416920"/>
                  <a:ext cx="25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14:cNvPr>
                <p14:cNvContentPartPr/>
                <p14:nvPr/>
              </p14:nvContentPartPr>
              <p14:xfrm>
                <a:off x="7334533" y="2426640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213" y="2422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14:cNvPr>
                <p14:cNvContentPartPr/>
                <p14:nvPr/>
              </p14:nvContentPartPr>
              <p14:xfrm>
                <a:off x="7801093" y="2458320"/>
                <a:ext cx="385920" cy="111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6773" y="2454000"/>
                  <a:ext cx="394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14:cNvPr>
                <p14:cNvContentPartPr/>
                <p14:nvPr/>
              </p14:nvContentPartPr>
              <p14:xfrm>
                <a:off x="8192053" y="2386680"/>
                <a:ext cx="107640" cy="150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7733" y="2382360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14:cNvPr>
              <p14:cNvContentPartPr/>
              <p14:nvPr/>
            </p14:nvContentPartPr>
            <p14:xfrm>
              <a:off x="5053933" y="3800760"/>
              <a:ext cx="1479960" cy="575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49613" y="3796440"/>
                <a:ext cx="148860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5A2C3426-D0BB-4048-B2D5-A5096F7D416F}"/>
              </a:ext>
            </a:extLst>
          </p:cNvPr>
          <p:cNvGrpSpPr/>
          <p:nvPr/>
        </p:nvGrpSpPr>
        <p:grpSpPr>
          <a:xfrm>
            <a:off x="183853" y="3708960"/>
            <a:ext cx="5144040" cy="2294280"/>
            <a:chOff x="183853" y="3708960"/>
            <a:chExt cx="5144040" cy="22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14:cNvPr>
                <p14:cNvContentPartPr/>
                <p14:nvPr/>
              </p14:nvContentPartPr>
              <p14:xfrm>
                <a:off x="1569133" y="3708960"/>
                <a:ext cx="2840040" cy="685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4813" y="3704640"/>
                  <a:ext cx="28486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14:cNvPr>
                <p14:cNvContentPartPr/>
                <p14:nvPr/>
              </p14:nvContentPartPr>
              <p14:xfrm>
                <a:off x="2506213" y="4327080"/>
                <a:ext cx="217800" cy="906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01893" y="4322760"/>
                  <a:ext cx="22644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14:cNvPr>
                <p14:cNvContentPartPr/>
                <p14:nvPr/>
              </p14:nvContentPartPr>
              <p14:xfrm>
                <a:off x="2459413" y="4221240"/>
                <a:ext cx="342000" cy="231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5093" y="4216920"/>
                  <a:ext cx="35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14:cNvPr>
                <p14:cNvContentPartPr/>
                <p14:nvPr/>
              </p14:nvContentPartPr>
              <p14:xfrm>
                <a:off x="2396413" y="5293320"/>
                <a:ext cx="213480" cy="284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92093" y="5289000"/>
                  <a:ext cx="222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14:cNvPr>
                <p14:cNvContentPartPr/>
                <p14:nvPr/>
              </p14:nvContentPartPr>
              <p14:xfrm>
                <a:off x="2619973" y="5318520"/>
                <a:ext cx="170640" cy="223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15653" y="5314200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14:cNvPr>
                <p14:cNvContentPartPr/>
                <p14:nvPr/>
              </p14:nvContentPartPr>
              <p14:xfrm>
                <a:off x="2810053" y="5291880"/>
                <a:ext cx="11880" cy="45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05733" y="5287560"/>
                  <a:ext cx="2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14:cNvPr>
                <p14:cNvContentPartPr/>
                <p14:nvPr/>
              </p14:nvContentPartPr>
              <p14:xfrm>
                <a:off x="2856493" y="5390160"/>
                <a:ext cx="84960" cy="123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52173" y="5385840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14:cNvPr>
                <p14:cNvContentPartPr/>
                <p14:nvPr/>
              </p14:nvContentPartPr>
              <p14:xfrm>
                <a:off x="2964853" y="5263800"/>
                <a:ext cx="104760" cy="204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0533" y="5259480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14:cNvPr>
                <p14:cNvContentPartPr/>
                <p14:nvPr/>
              </p14:nvContentPartPr>
              <p14:xfrm>
                <a:off x="3139093" y="5357040"/>
                <a:ext cx="112680" cy="266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34773" y="5352720"/>
                  <a:ext cx="121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14:cNvPr>
                <p14:cNvContentPartPr/>
                <p14:nvPr/>
              </p14:nvContentPartPr>
              <p14:xfrm>
                <a:off x="3258613" y="5372160"/>
                <a:ext cx="68040" cy="93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4293" y="5367840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14:cNvPr>
                <p14:cNvContentPartPr/>
                <p14:nvPr/>
              </p14:nvContentPartPr>
              <p14:xfrm>
                <a:off x="3350053" y="5365680"/>
                <a:ext cx="87840" cy="81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5733" y="5361360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14:cNvPr>
                <p14:cNvContentPartPr/>
                <p14:nvPr/>
              </p14:nvContentPartPr>
              <p14:xfrm>
                <a:off x="3451213" y="5268840"/>
                <a:ext cx="85320" cy="167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6893" y="5264520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14:cNvPr>
                <p14:cNvContentPartPr/>
                <p14:nvPr/>
              </p14:nvContentPartPr>
              <p14:xfrm>
                <a:off x="3569293" y="5327520"/>
                <a:ext cx="221400" cy="83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4973" y="5323200"/>
                  <a:ext cx="23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14:cNvPr>
                <p14:cNvContentPartPr/>
                <p14:nvPr/>
              </p14:nvContentPartPr>
              <p14:xfrm>
                <a:off x="3856933" y="5286480"/>
                <a:ext cx="295200" cy="144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52613" y="5282160"/>
                  <a:ext cx="30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14:cNvPr>
                <p14:cNvContentPartPr/>
                <p14:nvPr/>
              </p14:nvContentPartPr>
              <p14:xfrm>
                <a:off x="4158613" y="5220960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4293" y="5216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14:cNvPr>
                <p14:cNvContentPartPr/>
                <p14:nvPr/>
              </p14:nvContentPartPr>
              <p14:xfrm>
                <a:off x="4113253" y="5281800"/>
                <a:ext cx="307440" cy="114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8933" y="5277480"/>
                  <a:ext cx="31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14:cNvPr>
                <p14:cNvContentPartPr/>
                <p14:nvPr/>
              </p14:nvContentPartPr>
              <p14:xfrm>
                <a:off x="4433653" y="5210160"/>
                <a:ext cx="21960" cy="44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29333" y="5205840"/>
                  <a:ext cx="30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14:cNvPr>
                <p14:cNvContentPartPr/>
                <p14:nvPr/>
              </p14:nvContentPartPr>
              <p14:xfrm>
                <a:off x="4469653" y="5280720"/>
                <a:ext cx="298800" cy="89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5333" y="5276400"/>
                  <a:ext cx="30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14:cNvPr>
                <p14:cNvContentPartPr/>
                <p14:nvPr/>
              </p14:nvContentPartPr>
              <p14:xfrm>
                <a:off x="2273293" y="5490240"/>
                <a:ext cx="3054600" cy="224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68973" y="5485920"/>
                  <a:ext cx="3063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14:cNvPr>
                <p14:cNvContentPartPr/>
                <p14:nvPr/>
              </p14:nvContentPartPr>
              <p14:xfrm>
                <a:off x="1821133" y="4209000"/>
                <a:ext cx="3260520" cy="101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6813" y="4204680"/>
                  <a:ext cx="326916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14:cNvPr>
                <p14:cNvContentPartPr/>
                <p14:nvPr/>
              </p14:nvContentPartPr>
              <p14:xfrm>
                <a:off x="301573" y="5335800"/>
                <a:ext cx="152640" cy="325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7253" y="5331480"/>
                  <a:ext cx="161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14:cNvPr>
                <p14:cNvContentPartPr/>
                <p14:nvPr/>
              </p14:nvContentPartPr>
              <p14:xfrm>
                <a:off x="495613" y="5425800"/>
                <a:ext cx="187560" cy="116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1293" y="5421480"/>
                  <a:ext cx="19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14:cNvPr>
                <p14:cNvContentPartPr/>
                <p14:nvPr/>
              </p14:nvContentPartPr>
              <p14:xfrm>
                <a:off x="746173" y="5427240"/>
                <a:ext cx="396000" cy="123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853" y="5422920"/>
                  <a:ext cx="40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14:cNvPr>
                <p14:cNvContentPartPr/>
                <p14:nvPr/>
              </p14:nvContentPartPr>
              <p14:xfrm>
                <a:off x="1030573" y="5496360"/>
                <a:ext cx="89280" cy="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253" y="5492040"/>
                  <a:ext cx="97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14:cNvPr>
                <p14:cNvContentPartPr/>
                <p14:nvPr/>
              </p14:nvContentPartPr>
              <p14:xfrm>
                <a:off x="1161973" y="5344080"/>
                <a:ext cx="469080" cy="193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7653" y="5339760"/>
                  <a:ext cx="47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14:cNvPr>
                <p14:cNvContentPartPr/>
                <p14:nvPr/>
              </p14:nvContentPartPr>
              <p14:xfrm>
                <a:off x="1547893" y="5235360"/>
                <a:ext cx="186840" cy="407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3573" y="5231040"/>
                  <a:ext cx="195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14:cNvPr>
                <p14:cNvContentPartPr/>
                <p14:nvPr/>
              </p14:nvContentPartPr>
              <p14:xfrm>
                <a:off x="4840453" y="5250120"/>
                <a:ext cx="187920" cy="153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6133" y="5245800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14:cNvPr>
                <p14:cNvContentPartPr/>
                <p14:nvPr/>
              </p14:nvContentPartPr>
              <p14:xfrm>
                <a:off x="4826413" y="5291880"/>
                <a:ext cx="298080" cy="43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22093" y="5287560"/>
                  <a:ext cx="30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14:cNvPr>
                <p14:cNvContentPartPr/>
                <p14:nvPr/>
              </p14:nvContentPartPr>
              <p14:xfrm>
                <a:off x="183853" y="5054640"/>
                <a:ext cx="1892520" cy="948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533" y="5050320"/>
                  <a:ext cx="1901160" cy="9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8153AE4-98F1-423C-B1D5-1BDD5941097D}"/>
              </a:ext>
            </a:extLst>
          </p:cNvPr>
          <p:cNvGrpSpPr/>
          <p:nvPr/>
        </p:nvGrpSpPr>
        <p:grpSpPr>
          <a:xfrm>
            <a:off x="816373" y="2565600"/>
            <a:ext cx="4440600" cy="1357200"/>
            <a:chOff x="816373" y="2565600"/>
            <a:chExt cx="4440600" cy="13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14:cNvPr>
                <p14:cNvContentPartPr/>
                <p14:nvPr/>
              </p14:nvContentPartPr>
              <p14:xfrm>
                <a:off x="4331773" y="2703480"/>
                <a:ext cx="925200" cy="1182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7453" y="2699160"/>
                  <a:ext cx="933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14:cNvPr>
                <p14:cNvContentPartPr/>
                <p14:nvPr/>
              </p14:nvContentPartPr>
              <p14:xfrm>
                <a:off x="3118573" y="2692680"/>
                <a:ext cx="1062000" cy="158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4253" y="2688360"/>
                  <a:ext cx="1070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14:cNvPr>
                <p14:cNvContentPartPr/>
                <p14:nvPr/>
              </p14:nvContentPartPr>
              <p14:xfrm>
                <a:off x="4056373" y="2738400"/>
                <a:ext cx="281160" cy="215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2053" y="2734080"/>
                  <a:ext cx="28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14:cNvPr>
                <p14:cNvContentPartPr/>
                <p14:nvPr/>
              </p14:nvContentPartPr>
              <p14:xfrm>
                <a:off x="1281493" y="2740200"/>
                <a:ext cx="113760" cy="237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77173" y="2735880"/>
                  <a:ext cx="12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14:cNvPr>
                <p14:cNvContentPartPr/>
                <p14:nvPr/>
              </p14:nvContentPartPr>
              <p14:xfrm>
                <a:off x="1440973" y="2733720"/>
                <a:ext cx="111600" cy="87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6653" y="2729400"/>
                  <a:ext cx="12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14:cNvPr>
                <p14:cNvContentPartPr/>
                <p14:nvPr/>
              </p14:nvContentPartPr>
              <p14:xfrm>
                <a:off x="1588933" y="2623560"/>
                <a:ext cx="394200" cy="178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84613" y="2619240"/>
                  <a:ext cx="40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14:cNvPr>
                <p14:cNvContentPartPr/>
                <p14:nvPr/>
              </p14:nvContentPartPr>
              <p14:xfrm>
                <a:off x="1787653" y="2565600"/>
                <a:ext cx="24120" cy="3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3333" y="2561280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14:cNvPr>
                <p14:cNvContentPartPr/>
                <p14:nvPr/>
              </p14:nvContentPartPr>
              <p14:xfrm>
                <a:off x="2176453" y="2634360"/>
                <a:ext cx="423000" cy="120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2133" y="2630040"/>
                  <a:ext cx="43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14:cNvPr>
                <p14:cNvContentPartPr/>
                <p14:nvPr/>
              </p14:nvContentPartPr>
              <p14:xfrm>
                <a:off x="2656693" y="2566680"/>
                <a:ext cx="135360" cy="171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2373" y="2562360"/>
                  <a:ext cx="144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14:cNvPr>
                <p14:cNvContentPartPr/>
                <p14:nvPr/>
              </p14:nvContentPartPr>
              <p14:xfrm>
                <a:off x="1100053" y="3032160"/>
                <a:ext cx="99000" cy="146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733" y="3027840"/>
                  <a:ext cx="1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14:cNvPr>
                <p14:cNvContentPartPr/>
                <p14:nvPr/>
              </p14:nvContentPartPr>
              <p14:xfrm>
                <a:off x="1227853" y="3015600"/>
                <a:ext cx="134280" cy="141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3533" y="3011280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14:cNvPr>
                <p14:cNvContentPartPr/>
                <p14:nvPr/>
              </p14:nvContentPartPr>
              <p14:xfrm>
                <a:off x="1356013" y="3031080"/>
                <a:ext cx="21960" cy="29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51693" y="3026760"/>
                  <a:ext cx="3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14:cNvPr>
                <p14:cNvContentPartPr/>
                <p14:nvPr/>
              </p14:nvContentPartPr>
              <p14:xfrm>
                <a:off x="1415053" y="2958720"/>
                <a:ext cx="96120" cy="153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0733" y="2954400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14:cNvPr>
                <p14:cNvContentPartPr/>
                <p14:nvPr/>
              </p14:nvContentPartPr>
              <p14:xfrm>
                <a:off x="1549333" y="3016320"/>
                <a:ext cx="50760" cy="205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5013" y="3012000"/>
                  <a:ext cx="59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14:cNvPr>
                <p14:cNvContentPartPr/>
                <p14:nvPr/>
              </p14:nvContentPartPr>
              <p14:xfrm>
                <a:off x="1621693" y="3021720"/>
                <a:ext cx="125640" cy="75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17373" y="3017400"/>
                  <a:ext cx="13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14:cNvPr>
                <p14:cNvContentPartPr/>
                <p14:nvPr/>
              </p14:nvContentPartPr>
              <p14:xfrm>
                <a:off x="1766413" y="2970960"/>
                <a:ext cx="63720" cy="109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62093" y="2966640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14:cNvPr>
                <p14:cNvContentPartPr/>
                <p14:nvPr/>
              </p14:nvContentPartPr>
              <p14:xfrm>
                <a:off x="1847773" y="3005520"/>
                <a:ext cx="157680" cy="60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3453" y="3001200"/>
                  <a:ext cx="16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14:cNvPr>
                <p14:cNvContentPartPr/>
                <p14:nvPr/>
              </p14:nvContentPartPr>
              <p14:xfrm>
                <a:off x="2047573" y="2987160"/>
                <a:ext cx="305640" cy="81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3253" y="2982840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14:cNvPr>
                <p14:cNvContentPartPr/>
                <p14:nvPr/>
              </p14:nvContentPartPr>
              <p14:xfrm>
                <a:off x="2395693" y="2907960"/>
                <a:ext cx="96480" cy="190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1373" y="2903640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14:cNvPr>
                <p14:cNvContentPartPr/>
                <p14:nvPr/>
              </p14:nvContentPartPr>
              <p14:xfrm>
                <a:off x="2497573" y="2965200"/>
                <a:ext cx="292320" cy="18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3253" y="2960880"/>
                  <a:ext cx="30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14:cNvPr>
                <p14:cNvContentPartPr/>
                <p14:nvPr/>
              </p14:nvContentPartPr>
              <p14:xfrm>
                <a:off x="2896813" y="2982120"/>
                <a:ext cx="156960" cy="12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2493" y="2977800"/>
                  <a:ext cx="165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14:cNvPr>
                <p14:cNvContentPartPr/>
                <p14:nvPr/>
              </p14:nvContentPartPr>
              <p14:xfrm>
                <a:off x="3136933" y="2904720"/>
                <a:ext cx="131400" cy="156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13" y="2900400"/>
                  <a:ext cx="14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14:cNvPr>
                <p14:cNvContentPartPr/>
                <p14:nvPr/>
              </p14:nvContentPartPr>
              <p14:xfrm>
                <a:off x="3409813" y="2783760"/>
                <a:ext cx="140400" cy="150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5493" y="2779440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14:cNvPr>
                <p14:cNvContentPartPr/>
                <p14:nvPr/>
              </p14:nvContentPartPr>
              <p14:xfrm>
                <a:off x="3420613" y="2749200"/>
                <a:ext cx="122400" cy="1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16293" y="2744880"/>
                  <a:ext cx="13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14:cNvPr>
                <p14:cNvContentPartPr/>
                <p14:nvPr/>
              </p14:nvContentPartPr>
              <p14:xfrm>
                <a:off x="3414853" y="2943960"/>
                <a:ext cx="89280" cy="86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10533" y="2939640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14:cNvPr>
                <p14:cNvContentPartPr/>
                <p14:nvPr/>
              </p14:nvContentPartPr>
              <p14:xfrm>
                <a:off x="816373" y="2747040"/>
                <a:ext cx="2483280" cy="747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053" y="2742720"/>
                  <a:ext cx="2491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14:cNvPr>
                <p14:cNvContentPartPr/>
                <p14:nvPr/>
              </p14:nvContentPartPr>
              <p14:xfrm>
                <a:off x="4386853" y="2843880"/>
                <a:ext cx="800640" cy="1078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2533" y="2839560"/>
                  <a:ext cx="809280" cy="10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14:cNvPr>
              <p14:cNvContentPartPr/>
              <p14:nvPr/>
            </p14:nvContentPartPr>
            <p14:xfrm>
              <a:off x="2572453" y="2753880"/>
              <a:ext cx="321840" cy="531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133" y="2749560"/>
                <a:ext cx="3304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14:cNvPr>
              <p14:cNvContentPartPr/>
              <p14:nvPr/>
            </p14:nvContentPartPr>
            <p14:xfrm>
              <a:off x="5723893" y="2786640"/>
              <a:ext cx="308160" cy="528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9573" y="2782320"/>
                <a:ext cx="3168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14:cNvPr>
              <p14:cNvContentPartPr/>
              <p14:nvPr/>
            </p14:nvContentPartPr>
            <p14:xfrm>
              <a:off x="7411213" y="3231240"/>
              <a:ext cx="1236600" cy="98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93" y="3226920"/>
                <a:ext cx="1245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14:cNvPr>
              <p14:cNvContentPartPr/>
              <p14:nvPr/>
            </p14:nvContentPartPr>
            <p14:xfrm>
              <a:off x="725653" y="3679080"/>
              <a:ext cx="2211120" cy="59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333" y="3674760"/>
                <a:ext cx="2219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14:cNvPr>
              <p14:cNvContentPartPr/>
              <p14:nvPr/>
            </p14:nvContentPartPr>
            <p14:xfrm>
              <a:off x="3854773" y="3688080"/>
              <a:ext cx="1331640" cy="26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0453" y="3683760"/>
                <a:ext cx="1340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14:cNvPr>
              <p14:cNvContentPartPr/>
              <p14:nvPr/>
            </p14:nvContentPartPr>
            <p14:xfrm>
              <a:off x="656173" y="4096680"/>
              <a:ext cx="3348000" cy="900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853" y="4092360"/>
                <a:ext cx="3356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14:cNvPr>
              <p14:cNvContentPartPr/>
              <p14:nvPr/>
            </p14:nvContentPartPr>
            <p14:xfrm>
              <a:off x="3029653" y="2162040"/>
              <a:ext cx="1808640" cy="733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5333" y="2157720"/>
                <a:ext cx="181728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14:cNvPr>
              <p14:cNvContentPartPr/>
              <p14:nvPr/>
            </p14:nvContentPartPr>
            <p14:xfrm>
              <a:off x="4993813" y="1970160"/>
              <a:ext cx="290520" cy="118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9493" y="1965840"/>
                <a:ext cx="299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14:cNvPr>
              <p14:cNvContentPartPr/>
              <p14:nvPr/>
            </p14:nvContentPartPr>
            <p14:xfrm>
              <a:off x="5220613" y="1868280"/>
              <a:ext cx="360" cy="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6293" y="18639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14:cNvPr>
              <p14:cNvContentPartPr/>
              <p14:nvPr/>
            </p14:nvContentPartPr>
            <p14:xfrm>
              <a:off x="5512213" y="1835520"/>
              <a:ext cx="37800" cy="190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7893" y="1831200"/>
                <a:ext cx="46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14:cNvPr>
              <p14:cNvContentPartPr/>
              <p14:nvPr/>
            </p14:nvContentPartPr>
            <p14:xfrm>
              <a:off x="5454613" y="1830840"/>
              <a:ext cx="163800" cy="15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50293" y="1826520"/>
                <a:ext cx="172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14:cNvPr>
              <p14:cNvContentPartPr/>
              <p14:nvPr/>
            </p14:nvContentPartPr>
            <p14:xfrm>
              <a:off x="5442373" y="1915080"/>
              <a:ext cx="137520" cy="6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8053" y="1910760"/>
                <a:ext cx="146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14:cNvPr>
              <p14:cNvContentPartPr/>
              <p14:nvPr/>
            </p14:nvContentPartPr>
            <p14:xfrm>
              <a:off x="5572693" y="1914000"/>
              <a:ext cx="239040" cy="738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373" y="1909680"/>
                <a:ext cx="247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14:cNvPr>
              <p14:cNvContentPartPr/>
              <p14:nvPr/>
            </p14:nvContentPartPr>
            <p14:xfrm>
              <a:off x="5849173" y="1811760"/>
              <a:ext cx="110880" cy="175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853" y="1807440"/>
                <a:ext cx="119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14:cNvPr>
              <p14:cNvContentPartPr/>
              <p14:nvPr/>
            </p14:nvContentPartPr>
            <p14:xfrm>
              <a:off x="6030253" y="1798440"/>
              <a:ext cx="190800" cy="188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5933" y="1794120"/>
                <a:ext cx="199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14:cNvPr>
              <p14:cNvContentPartPr/>
              <p14:nvPr/>
            </p14:nvContentPartPr>
            <p14:xfrm>
              <a:off x="6193333" y="1790520"/>
              <a:ext cx="5760" cy="19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89013" y="1786200"/>
                <a:ext cx="1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14:cNvPr>
              <p14:cNvContentPartPr/>
              <p14:nvPr/>
            </p14:nvContentPartPr>
            <p14:xfrm>
              <a:off x="6263533" y="1883040"/>
              <a:ext cx="236520" cy="63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9213" y="1878720"/>
                <a:ext cx="2451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0DDC06A-569C-4327-AF95-B5012EF3566E}"/>
              </a:ext>
            </a:extLst>
          </p:cNvPr>
          <p:cNvGrpSpPr/>
          <p:nvPr/>
        </p:nvGrpSpPr>
        <p:grpSpPr>
          <a:xfrm>
            <a:off x="10981333" y="229200"/>
            <a:ext cx="394920" cy="202320"/>
            <a:chOff x="10981333" y="229200"/>
            <a:chExt cx="3949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14:cNvPr>
                <p14:cNvContentPartPr/>
                <p14:nvPr/>
              </p14:nvContentPartPr>
              <p14:xfrm>
                <a:off x="10981333" y="245040"/>
                <a:ext cx="237240" cy="186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77013" y="240720"/>
                  <a:ext cx="24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14:cNvPr>
                <p14:cNvContentPartPr/>
                <p14:nvPr/>
              </p14:nvContentPartPr>
              <p14:xfrm>
                <a:off x="11012293" y="311280"/>
                <a:ext cx="148320" cy="25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07973" y="306960"/>
                  <a:ext cx="156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14:cNvPr>
                <p14:cNvContentPartPr/>
                <p14:nvPr/>
              </p14:nvContentPartPr>
              <p14:xfrm>
                <a:off x="11206333" y="229200"/>
                <a:ext cx="169920" cy="192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02013" y="224880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14:cNvPr>
              <p14:cNvContentPartPr/>
              <p14:nvPr/>
            </p14:nvContentPartPr>
            <p14:xfrm>
              <a:off x="2080693" y="4275240"/>
              <a:ext cx="1079640" cy="8395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6373" y="4270920"/>
                <a:ext cx="108828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54F5CE9C-B81A-4B31-9483-CEFEF17FE296}"/>
              </a:ext>
            </a:extLst>
          </p:cNvPr>
          <p:cNvGrpSpPr/>
          <p:nvPr/>
        </p:nvGrpSpPr>
        <p:grpSpPr>
          <a:xfrm>
            <a:off x="738613" y="5051400"/>
            <a:ext cx="7723440" cy="798840"/>
            <a:chOff x="738613" y="5051400"/>
            <a:chExt cx="772344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14:cNvPr>
                <p14:cNvContentPartPr/>
                <p14:nvPr/>
              </p14:nvContentPartPr>
              <p14:xfrm>
                <a:off x="1267093" y="5188920"/>
                <a:ext cx="29520" cy="232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2773" y="5184600"/>
                  <a:ext cx="38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14:cNvPr>
                <p14:cNvContentPartPr/>
                <p14:nvPr/>
              </p14:nvContentPartPr>
              <p14:xfrm>
                <a:off x="1253773" y="5226360"/>
                <a:ext cx="141120" cy="19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9453" y="5222040"/>
                  <a:ext cx="14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14:cNvPr>
                <p14:cNvContentPartPr/>
                <p14:nvPr/>
              </p14:nvContentPartPr>
              <p14:xfrm>
                <a:off x="1252333" y="5266680"/>
                <a:ext cx="114840" cy="156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8013" y="5262360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14:cNvPr>
                <p14:cNvContentPartPr/>
                <p14:nvPr/>
              </p14:nvContentPartPr>
              <p14:xfrm>
                <a:off x="1386613" y="5300160"/>
                <a:ext cx="337320" cy="124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82293" y="5295840"/>
                  <a:ext cx="34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14:cNvPr>
                <p14:cNvContentPartPr/>
                <p14:nvPr/>
              </p14:nvContentPartPr>
              <p14:xfrm>
                <a:off x="1751293" y="5231760"/>
                <a:ext cx="378720" cy="303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6973" y="5227440"/>
                  <a:ext cx="387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14:cNvPr>
                <p14:cNvContentPartPr/>
                <p14:nvPr/>
              </p14:nvContentPartPr>
              <p14:xfrm>
                <a:off x="2186533" y="5296920"/>
                <a:ext cx="63360" cy="103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2213" y="5292600"/>
                  <a:ext cx="72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14:cNvPr>
                <p14:cNvContentPartPr/>
                <p14:nvPr/>
              </p14:nvContentPartPr>
              <p14:xfrm>
                <a:off x="2291653" y="5193960"/>
                <a:ext cx="432360" cy="199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7333" y="5189640"/>
                  <a:ext cx="44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14:cNvPr>
                <p14:cNvContentPartPr/>
                <p14:nvPr/>
              </p14:nvContentPartPr>
              <p14:xfrm>
                <a:off x="2821573" y="5242200"/>
                <a:ext cx="180720" cy="113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17253" y="5237880"/>
                  <a:ext cx="18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14:cNvPr>
                <p14:cNvContentPartPr/>
                <p14:nvPr/>
              </p14:nvContentPartPr>
              <p14:xfrm>
                <a:off x="3026053" y="5250840"/>
                <a:ext cx="110880" cy="95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1733" y="5246520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14:cNvPr>
                <p14:cNvContentPartPr/>
                <p14:nvPr/>
              </p14:nvContentPartPr>
              <p14:xfrm>
                <a:off x="3211813" y="5181720"/>
                <a:ext cx="111600" cy="131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7493" y="5177400"/>
                  <a:ext cx="12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14:cNvPr>
                <p14:cNvContentPartPr/>
                <p14:nvPr/>
              </p14:nvContentPartPr>
              <p14:xfrm>
                <a:off x="3382093" y="5145360"/>
                <a:ext cx="149040" cy="179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7773" y="5141040"/>
                  <a:ext cx="15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14:cNvPr>
                <p14:cNvContentPartPr/>
                <p14:nvPr/>
              </p14:nvContentPartPr>
              <p14:xfrm>
                <a:off x="3581893" y="5229600"/>
                <a:ext cx="133560" cy="107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77573" y="5225280"/>
                  <a:ext cx="14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14:cNvPr>
                <p14:cNvContentPartPr/>
                <p14:nvPr/>
              </p14:nvContentPartPr>
              <p14:xfrm>
                <a:off x="3768013" y="5107920"/>
                <a:ext cx="185400" cy="228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3693" y="5103600"/>
                  <a:ext cx="194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14:cNvPr>
                <p14:cNvContentPartPr/>
                <p14:nvPr/>
              </p14:nvContentPartPr>
              <p14:xfrm>
                <a:off x="3727333" y="5171280"/>
                <a:ext cx="129240" cy="10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23013" y="5166960"/>
                  <a:ext cx="13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14:cNvPr>
                <p14:cNvContentPartPr/>
                <p14:nvPr/>
              </p14:nvContentPartPr>
              <p14:xfrm>
                <a:off x="3959173" y="5197200"/>
                <a:ext cx="172080" cy="92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54853" y="5192880"/>
                  <a:ext cx="18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14:cNvPr>
                <p14:cNvContentPartPr/>
                <p14:nvPr/>
              </p14:nvContentPartPr>
              <p14:xfrm>
                <a:off x="4111093" y="5192520"/>
                <a:ext cx="138960" cy="93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06773" y="5188200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14:cNvPr>
                <p14:cNvContentPartPr/>
                <p14:nvPr/>
              </p14:nvContentPartPr>
              <p14:xfrm>
                <a:off x="3618613" y="5051400"/>
                <a:ext cx="87120" cy="35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4293" y="5047080"/>
                  <a:ext cx="9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14:cNvPr>
                <p14:cNvContentPartPr/>
                <p14:nvPr/>
              </p14:nvContentPartPr>
              <p14:xfrm>
                <a:off x="740773" y="5314560"/>
                <a:ext cx="138240" cy="7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6453" y="5310240"/>
                  <a:ext cx="146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14:cNvPr>
                <p14:cNvContentPartPr/>
                <p14:nvPr/>
              </p14:nvContentPartPr>
              <p14:xfrm>
                <a:off x="738613" y="5360280"/>
                <a:ext cx="113760" cy="17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293" y="5355960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14:cNvPr>
                <p14:cNvContentPartPr/>
                <p14:nvPr/>
              </p14:nvContentPartPr>
              <p14:xfrm>
                <a:off x="879733" y="5251560"/>
                <a:ext cx="95400" cy="177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413" y="5247240"/>
                  <a:ext cx="104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14:cNvPr>
                <p14:cNvContentPartPr/>
                <p14:nvPr/>
              </p14:nvContentPartPr>
              <p14:xfrm>
                <a:off x="4535173" y="5216640"/>
                <a:ext cx="110520" cy="92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30853" y="5212320"/>
                  <a:ext cx="119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14:cNvPr>
                <p14:cNvContentPartPr/>
                <p14:nvPr/>
              </p14:nvContentPartPr>
              <p14:xfrm>
                <a:off x="4675213" y="5211240"/>
                <a:ext cx="68760" cy="82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70893" y="5206920"/>
                  <a:ext cx="7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14:cNvPr>
                <p14:cNvContentPartPr/>
                <p14:nvPr/>
              </p14:nvContentPartPr>
              <p14:xfrm>
                <a:off x="4806613" y="5125920"/>
                <a:ext cx="98640" cy="150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02293" y="5121600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14:cNvPr>
                <p14:cNvContentPartPr/>
                <p14:nvPr/>
              </p14:nvContentPartPr>
              <p14:xfrm>
                <a:off x="5111893" y="5172000"/>
                <a:ext cx="119880" cy="107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07573" y="5167680"/>
                  <a:ext cx="12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14:cNvPr>
                <p14:cNvContentPartPr/>
                <p14:nvPr/>
              </p14:nvContentPartPr>
              <p14:xfrm>
                <a:off x="5289733" y="5200080"/>
                <a:ext cx="298440" cy="79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5413" y="5195760"/>
                  <a:ext cx="30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14:cNvPr>
                <p14:cNvContentPartPr/>
                <p14:nvPr/>
              </p14:nvContentPartPr>
              <p14:xfrm>
                <a:off x="5679973" y="5119440"/>
                <a:ext cx="120600" cy="191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5653" y="5115120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14:cNvPr>
                <p14:cNvContentPartPr/>
                <p14:nvPr/>
              </p14:nvContentPartPr>
              <p14:xfrm>
                <a:off x="5783653" y="5113320"/>
                <a:ext cx="270000" cy="186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9333" y="510900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14:cNvPr>
                <p14:cNvContentPartPr/>
                <p14:nvPr/>
              </p14:nvContentPartPr>
              <p14:xfrm>
                <a:off x="6056893" y="5184960"/>
                <a:ext cx="118080" cy="94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2573" y="5180640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14:cNvPr>
                <p14:cNvContentPartPr/>
                <p14:nvPr/>
              </p14:nvContentPartPr>
              <p14:xfrm>
                <a:off x="6196933" y="5214120"/>
                <a:ext cx="108360" cy="59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2613" y="5209800"/>
                  <a:ext cx="11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14:cNvPr>
                <p14:cNvContentPartPr/>
                <p14:nvPr/>
              </p14:nvContentPartPr>
              <p14:xfrm>
                <a:off x="6338773" y="5106480"/>
                <a:ext cx="309600" cy="165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34453" y="5102160"/>
                  <a:ext cx="31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14:cNvPr>
                <p14:cNvContentPartPr/>
                <p14:nvPr/>
              </p14:nvContentPartPr>
              <p14:xfrm>
                <a:off x="6632893" y="5123400"/>
                <a:ext cx="16560" cy="39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8573" y="5119080"/>
                  <a:ext cx="2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14:cNvPr>
                <p14:cNvContentPartPr/>
                <p14:nvPr/>
              </p14:nvContentPartPr>
              <p14:xfrm>
                <a:off x="6686533" y="5075160"/>
                <a:ext cx="132840" cy="181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2213" y="5070840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14:cNvPr>
                <p14:cNvContentPartPr/>
                <p14:nvPr/>
              </p14:nvContentPartPr>
              <p14:xfrm>
                <a:off x="6828733" y="5188920"/>
                <a:ext cx="219960" cy="79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4413" y="5184600"/>
                  <a:ext cx="228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14:cNvPr>
                <p14:cNvContentPartPr/>
                <p14:nvPr/>
              </p14:nvContentPartPr>
              <p14:xfrm>
                <a:off x="6199453" y="5066520"/>
                <a:ext cx="171360" cy="15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5133" y="5062200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14:cNvPr>
                <p14:cNvContentPartPr/>
                <p14:nvPr/>
              </p14:nvContentPartPr>
              <p14:xfrm>
                <a:off x="7185853" y="5098200"/>
                <a:ext cx="279000" cy="144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1533" y="5093880"/>
                  <a:ext cx="28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14:cNvPr>
                <p14:cNvContentPartPr/>
                <p14:nvPr/>
              </p14:nvContentPartPr>
              <p14:xfrm>
                <a:off x="7450453" y="5064360"/>
                <a:ext cx="324720" cy="163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6133" y="5060040"/>
                  <a:ext cx="33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14:cNvPr>
                <p14:cNvContentPartPr/>
                <p14:nvPr/>
              </p14:nvContentPartPr>
              <p14:xfrm>
                <a:off x="7872733" y="5103600"/>
                <a:ext cx="356400" cy="133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68413" y="5099280"/>
                  <a:ext cx="365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14:cNvPr>
                <p14:cNvContentPartPr/>
                <p14:nvPr/>
              </p14:nvContentPartPr>
              <p14:xfrm>
                <a:off x="5203693" y="5481240"/>
                <a:ext cx="170640" cy="215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99373" y="5476920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14:cNvPr>
                <p14:cNvContentPartPr/>
                <p14:nvPr/>
              </p14:nvContentPartPr>
              <p14:xfrm>
                <a:off x="5400973" y="5557200"/>
                <a:ext cx="349920" cy="108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6653" y="5552880"/>
                  <a:ext cx="35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14:cNvPr>
                <p14:cNvContentPartPr/>
                <p14:nvPr/>
              </p14:nvContentPartPr>
              <p14:xfrm>
                <a:off x="5768533" y="5501760"/>
                <a:ext cx="146160" cy="12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64213" y="5497440"/>
                  <a:ext cx="15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14:cNvPr>
                <p14:cNvContentPartPr/>
                <p14:nvPr/>
              </p14:nvContentPartPr>
              <p14:xfrm>
                <a:off x="5885893" y="5555760"/>
                <a:ext cx="200520" cy="294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81573" y="5551440"/>
                  <a:ext cx="209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14:cNvPr>
                <p14:cNvContentPartPr/>
                <p14:nvPr/>
              </p14:nvContentPartPr>
              <p14:xfrm>
                <a:off x="6122773" y="5559720"/>
                <a:ext cx="87840" cy="84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18453" y="5555400"/>
                  <a:ext cx="9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14:cNvPr>
                <p14:cNvContentPartPr/>
                <p14:nvPr/>
              </p14:nvContentPartPr>
              <p14:xfrm>
                <a:off x="6205573" y="5557200"/>
                <a:ext cx="333360" cy="79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01253" y="5552880"/>
                  <a:ext cx="34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14:cNvPr>
                <p14:cNvContentPartPr/>
                <p14:nvPr/>
              </p14:nvContentPartPr>
              <p14:xfrm>
                <a:off x="6552973" y="5479080"/>
                <a:ext cx="149040" cy="165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8653" y="5474760"/>
                  <a:ext cx="157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14:cNvPr>
                <p14:cNvContentPartPr/>
                <p14:nvPr/>
              </p14:nvContentPartPr>
              <p14:xfrm>
                <a:off x="6697333" y="5433720"/>
                <a:ext cx="107280" cy="215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93013" y="5429400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14:cNvPr>
                <p14:cNvContentPartPr/>
                <p14:nvPr/>
              </p14:nvContentPartPr>
              <p14:xfrm>
                <a:off x="6847093" y="5444880"/>
                <a:ext cx="255240" cy="180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2773" y="5440560"/>
                  <a:ext cx="26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14:cNvPr>
                <p14:cNvContentPartPr/>
                <p14:nvPr/>
              </p14:nvContentPartPr>
              <p14:xfrm>
                <a:off x="7004053" y="5395920"/>
                <a:ext cx="124560" cy="150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99733" y="5391600"/>
                  <a:ext cx="133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14:cNvPr>
                <p14:cNvContentPartPr/>
                <p14:nvPr/>
              </p14:nvContentPartPr>
              <p14:xfrm>
                <a:off x="7261813" y="5485200"/>
                <a:ext cx="210600" cy="125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57493" y="5480880"/>
                  <a:ext cx="21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14:cNvPr>
                <p14:cNvContentPartPr/>
                <p14:nvPr/>
              </p14:nvContentPartPr>
              <p14:xfrm>
                <a:off x="7472413" y="5415720"/>
                <a:ext cx="160560" cy="180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8093" y="5411400"/>
                  <a:ext cx="16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14:cNvPr>
                <p14:cNvContentPartPr/>
                <p14:nvPr/>
              </p14:nvContentPartPr>
              <p14:xfrm>
                <a:off x="7590853" y="5462160"/>
                <a:ext cx="107640" cy="248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6533" y="5457840"/>
                  <a:ext cx="116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14:cNvPr>
                <p14:cNvContentPartPr/>
                <p14:nvPr/>
              </p14:nvContentPartPr>
              <p14:xfrm>
                <a:off x="7715773" y="5456400"/>
                <a:ext cx="153720" cy="119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1453" y="5452080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14:cNvPr>
                <p14:cNvContentPartPr/>
                <p14:nvPr/>
              </p14:nvContentPartPr>
              <p14:xfrm>
                <a:off x="7878853" y="5474400"/>
                <a:ext cx="89280" cy="925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74533" y="5470080"/>
                  <a:ext cx="9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14:cNvPr>
                <p14:cNvContentPartPr/>
                <p14:nvPr/>
              </p14:nvContentPartPr>
              <p14:xfrm>
                <a:off x="7945093" y="5372520"/>
                <a:ext cx="117720" cy="191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40773" y="5368200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14:cNvPr>
                <p14:cNvContentPartPr/>
                <p14:nvPr/>
              </p14:nvContentPartPr>
              <p14:xfrm>
                <a:off x="8086933" y="5456760"/>
                <a:ext cx="225720" cy="118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82613" y="5452440"/>
                  <a:ext cx="23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14:cNvPr>
                <p14:cNvContentPartPr/>
                <p14:nvPr/>
              </p14:nvContentPartPr>
              <p14:xfrm>
                <a:off x="8377453" y="5290800"/>
                <a:ext cx="84600" cy="297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73133" y="5286480"/>
                  <a:ext cx="932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32886E7-57E8-415C-A404-872661D4138B}"/>
              </a:ext>
            </a:extLst>
          </p:cNvPr>
          <p:cNvGrpSpPr/>
          <p:nvPr/>
        </p:nvGrpSpPr>
        <p:grpSpPr>
          <a:xfrm>
            <a:off x="6691573" y="578400"/>
            <a:ext cx="5371560" cy="1901880"/>
            <a:chOff x="6691573" y="578400"/>
            <a:chExt cx="5371560" cy="19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14:cNvPr>
                <p14:cNvContentPartPr/>
                <p14:nvPr/>
              </p14:nvContentPartPr>
              <p14:xfrm>
                <a:off x="6691573" y="1833720"/>
                <a:ext cx="162360" cy="92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7253" y="1829400"/>
                  <a:ext cx="17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14:cNvPr>
                <p14:cNvContentPartPr/>
                <p14:nvPr/>
              </p14:nvContentPartPr>
              <p14:xfrm>
                <a:off x="6891013" y="1858920"/>
                <a:ext cx="170280" cy="37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6693" y="1854600"/>
                  <a:ext cx="178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14:cNvPr>
                <p14:cNvContentPartPr/>
                <p14:nvPr/>
              </p14:nvContentPartPr>
              <p14:xfrm>
                <a:off x="7238773" y="1696200"/>
                <a:ext cx="141840" cy="169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34453" y="1691880"/>
                  <a:ext cx="15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14:cNvPr>
                <p14:cNvContentPartPr/>
                <p14:nvPr/>
              </p14:nvContentPartPr>
              <p14:xfrm>
                <a:off x="7230853" y="1781880"/>
                <a:ext cx="140760" cy="8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6533" y="1777560"/>
                  <a:ext cx="14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14:cNvPr>
                <p14:cNvContentPartPr/>
                <p14:nvPr/>
              </p14:nvContentPartPr>
              <p14:xfrm>
                <a:off x="7426693" y="1783320"/>
                <a:ext cx="163440" cy="65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2373" y="1779000"/>
                  <a:ext cx="172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14:cNvPr>
                <p14:cNvContentPartPr/>
                <p14:nvPr/>
              </p14:nvContentPartPr>
              <p14:xfrm>
                <a:off x="7589053" y="1671000"/>
                <a:ext cx="226800" cy="21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4733" y="1666680"/>
                  <a:ext cx="23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14:cNvPr>
                <p14:cNvContentPartPr/>
                <p14:nvPr/>
              </p14:nvContentPartPr>
              <p14:xfrm>
                <a:off x="7836013" y="1631760"/>
                <a:ext cx="129240" cy="178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31693" y="162744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14:cNvPr>
                <p14:cNvContentPartPr/>
                <p14:nvPr/>
              </p14:nvContentPartPr>
              <p14:xfrm>
                <a:off x="7983613" y="1698000"/>
                <a:ext cx="129240" cy="10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79293" y="1693680"/>
                  <a:ext cx="13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14:cNvPr>
                <p14:cNvContentPartPr/>
                <p14:nvPr/>
              </p14:nvContentPartPr>
              <p14:xfrm>
                <a:off x="8107453" y="1680360"/>
                <a:ext cx="141120" cy="109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3133" y="1676040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14:cNvPr>
                <p14:cNvContentPartPr/>
                <p14:nvPr/>
              </p14:nvContentPartPr>
              <p14:xfrm>
                <a:off x="8251093" y="1653720"/>
                <a:ext cx="231840" cy="86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46773" y="1649400"/>
                  <a:ext cx="24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14:cNvPr>
                <p14:cNvContentPartPr/>
                <p14:nvPr/>
              </p14:nvContentPartPr>
              <p14:xfrm>
                <a:off x="8481853" y="1579560"/>
                <a:ext cx="24840" cy="38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7533" y="1575240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14:cNvPr>
                <p14:cNvContentPartPr/>
                <p14:nvPr/>
              </p14:nvContentPartPr>
              <p14:xfrm>
                <a:off x="8510293" y="1626720"/>
                <a:ext cx="132480" cy="76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05973" y="1622400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14:cNvPr>
                <p14:cNvContentPartPr/>
                <p14:nvPr/>
              </p14:nvContentPartPr>
              <p14:xfrm>
                <a:off x="8669773" y="1510080"/>
                <a:ext cx="103320" cy="158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5453" y="1505760"/>
                  <a:ext cx="11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14:cNvPr>
                <p14:cNvContentPartPr/>
                <p14:nvPr/>
              </p14:nvContentPartPr>
              <p14:xfrm>
                <a:off x="8795413" y="1473720"/>
                <a:ext cx="20160" cy="18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1093" y="1469400"/>
                  <a:ext cx="2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14:cNvPr>
                <p14:cNvContentPartPr/>
                <p14:nvPr/>
              </p14:nvContentPartPr>
              <p14:xfrm>
                <a:off x="8867773" y="1543200"/>
                <a:ext cx="240480" cy="90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63453" y="1538880"/>
                  <a:ext cx="24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14:cNvPr>
                <p14:cNvContentPartPr/>
                <p14:nvPr/>
              </p14:nvContentPartPr>
              <p14:xfrm>
                <a:off x="11176453" y="578400"/>
                <a:ext cx="13320" cy="225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72133" y="574080"/>
                  <a:ext cx="2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14:cNvPr>
                <p14:cNvContentPartPr/>
                <p14:nvPr/>
              </p14:nvContentPartPr>
              <p14:xfrm>
                <a:off x="11102653" y="692160"/>
                <a:ext cx="231120" cy="151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98333" y="687840"/>
                  <a:ext cx="23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14:cNvPr>
                <p14:cNvContentPartPr/>
                <p14:nvPr/>
              </p14:nvContentPartPr>
              <p14:xfrm>
                <a:off x="9289333" y="1482360"/>
                <a:ext cx="143640" cy="78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85013" y="1478040"/>
                  <a:ext cx="15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14:cNvPr>
                <p14:cNvContentPartPr/>
                <p14:nvPr/>
              </p14:nvContentPartPr>
              <p14:xfrm>
                <a:off x="9348733" y="1523040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44413" y="151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14:cNvPr>
                <p14:cNvContentPartPr/>
                <p14:nvPr/>
              </p14:nvContentPartPr>
              <p14:xfrm>
                <a:off x="9264853" y="1512960"/>
                <a:ext cx="153000" cy="1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60533" y="1508640"/>
                  <a:ext cx="16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14:cNvPr>
                <p14:cNvContentPartPr/>
                <p14:nvPr/>
              </p14:nvContentPartPr>
              <p14:xfrm>
                <a:off x="9499573" y="1444920"/>
                <a:ext cx="126720" cy="87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95253" y="1440600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14:cNvPr>
                <p14:cNvContentPartPr/>
                <p14:nvPr/>
              </p14:nvContentPartPr>
              <p14:xfrm>
                <a:off x="9546373" y="1388400"/>
                <a:ext cx="152280" cy="159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2053" y="1384080"/>
                  <a:ext cx="16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14:cNvPr>
                <p14:cNvContentPartPr/>
                <p14:nvPr/>
              </p14:nvContentPartPr>
              <p14:xfrm>
                <a:off x="9760573" y="1537080"/>
                <a:ext cx="20160" cy="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56253" y="1532760"/>
                  <a:ext cx="28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14:cNvPr>
                <p14:cNvContentPartPr/>
                <p14:nvPr/>
              </p14:nvContentPartPr>
              <p14:xfrm>
                <a:off x="10016173" y="1345920"/>
                <a:ext cx="201960" cy="14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11853" y="1341600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14:cNvPr>
                <p14:cNvContentPartPr/>
                <p14:nvPr/>
              </p14:nvContentPartPr>
              <p14:xfrm>
                <a:off x="10048933" y="1399560"/>
                <a:ext cx="148320" cy="1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44613" y="1395240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14:cNvPr>
                <p14:cNvContentPartPr/>
                <p14:nvPr/>
              </p14:nvContentPartPr>
              <p14:xfrm>
                <a:off x="9998893" y="1174200"/>
                <a:ext cx="235080" cy="160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94573" y="1169880"/>
                  <a:ext cx="243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14:cNvPr>
                <p14:cNvContentPartPr/>
                <p14:nvPr/>
              </p14:nvContentPartPr>
              <p14:xfrm>
                <a:off x="10271413" y="1398120"/>
                <a:ext cx="152280" cy="5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67093" y="1393800"/>
                  <a:ext cx="160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14:cNvPr>
                <p14:cNvContentPartPr/>
                <p14:nvPr/>
              </p14:nvContentPartPr>
              <p14:xfrm>
                <a:off x="10295173" y="1421880"/>
                <a:ext cx="180000" cy="10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0853" y="1417560"/>
                  <a:ext cx="188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14:cNvPr>
                <p14:cNvContentPartPr/>
                <p14:nvPr/>
              </p14:nvContentPartPr>
              <p14:xfrm>
                <a:off x="10518013" y="1195800"/>
                <a:ext cx="110880" cy="152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3693" y="1191480"/>
                  <a:ext cx="119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14:cNvPr>
                <p14:cNvContentPartPr/>
                <p14:nvPr/>
              </p14:nvContentPartPr>
              <p14:xfrm>
                <a:off x="10519813" y="1352760"/>
                <a:ext cx="147600" cy="21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5493" y="1348440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14:cNvPr>
                <p14:cNvContentPartPr/>
                <p14:nvPr/>
              </p14:nvContentPartPr>
              <p14:xfrm>
                <a:off x="10529533" y="1416840"/>
                <a:ext cx="145440" cy="82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213" y="1412520"/>
                  <a:ext cx="15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14:cNvPr>
                <p14:cNvContentPartPr/>
                <p14:nvPr/>
              </p14:nvContentPartPr>
              <p14:xfrm>
                <a:off x="10755973" y="1213440"/>
                <a:ext cx="208800" cy="47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51653" y="1209120"/>
                  <a:ext cx="21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14:cNvPr>
                <p14:cNvContentPartPr/>
                <p14:nvPr/>
              </p14:nvContentPartPr>
              <p14:xfrm>
                <a:off x="10741573" y="1239000"/>
                <a:ext cx="225720" cy="133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37253" y="1234680"/>
                  <a:ext cx="23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14:cNvPr>
                <p14:cNvContentPartPr/>
                <p14:nvPr/>
              </p14:nvContentPartPr>
              <p14:xfrm>
                <a:off x="11045773" y="1127400"/>
                <a:ext cx="190080" cy="24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1453" y="1123080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14:cNvPr>
                <p14:cNvContentPartPr/>
                <p14:nvPr/>
              </p14:nvContentPartPr>
              <p14:xfrm>
                <a:off x="11062693" y="1135680"/>
                <a:ext cx="216720" cy="209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373" y="1131360"/>
                  <a:ext cx="22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14:cNvPr>
                <p14:cNvContentPartPr/>
                <p14:nvPr/>
              </p14:nvContentPartPr>
              <p14:xfrm>
                <a:off x="11294533" y="1295880"/>
                <a:ext cx="17280" cy="113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0213" y="1291560"/>
                  <a:ext cx="2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14:cNvPr>
                <p14:cNvContentPartPr/>
                <p14:nvPr/>
              </p14:nvContentPartPr>
              <p14:xfrm>
                <a:off x="11296693" y="1179240"/>
                <a:ext cx="5040" cy="6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92373" y="1174920"/>
                  <a:ext cx="1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14:cNvPr>
                <p14:cNvContentPartPr/>
                <p14:nvPr/>
              </p14:nvContentPartPr>
              <p14:xfrm>
                <a:off x="10735813" y="1465080"/>
                <a:ext cx="20880" cy="93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31493" y="1460760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14:cNvPr>
                <p14:cNvContentPartPr/>
                <p14:nvPr/>
              </p14:nvContentPartPr>
              <p14:xfrm>
                <a:off x="10752013" y="1388400"/>
                <a:ext cx="32400" cy="18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47693" y="1384080"/>
                  <a:ext cx="4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14:cNvPr>
                <p14:cNvContentPartPr/>
                <p14:nvPr/>
              </p14:nvContentPartPr>
              <p14:xfrm>
                <a:off x="10788733" y="1453560"/>
                <a:ext cx="89280" cy="43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4413" y="1449240"/>
                  <a:ext cx="9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14:cNvPr>
                <p14:cNvContentPartPr/>
                <p14:nvPr/>
              </p14:nvContentPartPr>
              <p14:xfrm>
                <a:off x="10905373" y="1434840"/>
                <a:ext cx="70200" cy="75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1053" y="1430520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14:cNvPr>
                <p14:cNvContentPartPr/>
                <p14:nvPr/>
              </p14:nvContentPartPr>
              <p14:xfrm>
                <a:off x="10796293" y="1014360"/>
                <a:ext cx="97560" cy="80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1973" y="1010040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14:cNvPr>
                <p14:cNvContentPartPr/>
                <p14:nvPr/>
              </p14:nvContentPartPr>
              <p14:xfrm>
                <a:off x="10941013" y="958200"/>
                <a:ext cx="577440" cy="523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36693" y="953880"/>
                  <a:ext cx="586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14:cNvPr>
                <p14:cNvContentPartPr/>
                <p14:nvPr/>
              </p14:nvContentPartPr>
              <p14:xfrm>
                <a:off x="10091773" y="1657680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7453" y="1653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14:cNvPr>
                <p14:cNvContentPartPr/>
                <p14:nvPr/>
              </p14:nvContentPartPr>
              <p14:xfrm>
                <a:off x="10122373" y="1685040"/>
                <a:ext cx="52200" cy="237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8053" y="1680720"/>
                  <a:ext cx="6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14:cNvPr>
                <p14:cNvContentPartPr/>
                <p14:nvPr/>
              </p14:nvContentPartPr>
              <p14:xfrm>
                <a:off x="9972613" y="1568400"/>
                <a:ext cx="290520" cy="180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68293" y="1564080"/>
                  <a:ext cx="29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14:cNvPr>
                <p14:cNvContentPartPr/>
                <p14:nvPr/>
              </p14:nvContentPartPr>
              <p14:xfrm>
                <a:off x="9888373" y="1995000"/>
                <a:ext cx="7920" cy="10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84053" y="1990680"/>
                  <a:ext cx="1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14:cNvPr>
                <p14:cNvContentPartPr/>
                <p14:nvPr/>
              </p14:nvContentPartPr>
              <p14:xfrm>
                <a:off x="9687493" y="1988160"/>
                <a:ext cx="168840" cy="183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3173" y="1983840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14:cNvPr>
                <p14:cNvContentPartPr/>
                <p14:nvPr/>
              </p14:nvContentPartPr>
              <p14:xfrm>
                <a:off x="9857053" y="1983840"/>
                <a:ext cx="144720" cy="191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52733" y="1979520"/>
                  <a:ext cx="15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14:cNvPr>
                <p14:cNvContentPartPr/>
                <p14:nvPr/>
              </p14:nvContentPartPr>
              <p14:xfrm>
                <a:off x="10014013" y="2084280"/>
                <a:ext cx="137160" cy="61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9693" y="2079960"/>
                  <a:ext cx="14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14:cNvPr>
                <p14:cNvContentPartPr/>
                <p14:nvPr/>
              </p14:nvContentPartPr>
              <p14:xfrm>
                <a:off x="10163773" y="1962600"/>
                <a:ext cx="146160" cy="178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9453" y="1958280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14:cNvPr>
                <p14:cNvContentPartPr/>
                <p14:nvPr/>
              </p14:nvContentPartPr>
              <p14:xfrm>
                <a:off x="10113373" y="2032080"/>
                <a:ext cx="137520" cy="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053" y="2027760"/>
                  <a:ext cx="146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14:cNvPr>
                <p14:cNvContentPartPr/>
                <p14:nvPr/>
              </p14:nvContentPartPr>
              <p14:xfrm>
                <a:off x="10069453" y="1949640"/>
                <a:ext cx="13320" cy="26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65133" y="1945320"/>
                  <a:ext cx="2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14:cNvPr>
                <p14:cNvContentPartPr/>
                <p14:nvPr/>
              </p14:nvContentPartPr>
              <p14:xfrm>
                <a:off x="10095013" y="1951440"/>
                <a:ext cx="11160" cy="36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0693" y="1947120"/>
                  <a:ext cx="1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14:cNvPr>
                <p14:cNvContentPartPr/>
                <p14:nvPr/>
              </p14:nvContentPartPr>
              <p14:xfrm>
                <a:off x="10294813" y="2007600"/>
                <a:ext cx="140040" cy="113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90493" y="2003280"/>
                  <a:ext cx="148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14:cNvPr>
                <p14:cNvContentPartPr/>
                <p14:nvPr/>
              </p14:nvContentPartPr>
              <p14:xfrm>
                <a:off x="10647613" y="2011200"/>
                <a:ext cx="16560" cy="100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43293" y="2006880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14:cNvPr>
                <p14:cNvContentPartPr/>
                <p14:nvPr/>
              </p14:nvContentPartPr>
              <p14:xfrm>
                <a:off x="10658413" y="1952880"/>
                <a:ext cx="34200" cy="33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93" y="194856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14:cNvPr>
                <p14:cNvContentPartPr/>
                <p14:nvPr/>
              </p14:nvContentPartPr>
              <p14:xfrm>
                <a:off x="10694053" y="1876560"/>
                <a:ext cx="145080" cy="230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89733" y="1872240"/>
                  <a:ext cx="15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14:cNvPr>
                <p14:cNvContentPartPr/>
                <p14:nvPr/>
              </p14:nvContentPartPr>
              <p14:xfrm>
                <a:off x="10756693" y="1987080"/>
                <a:ext cx="133200" cy="50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2373" y="1982760"/>
                  <a:ext cx="14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14:cNvPr>
                <p14:cNvContentPartPr/>
                <p14:nvPr/>
              </p14:nvContentPartPr>
              <p14:xfrm>
                <a:off x="11014093" y="1948920"/>
                <a:ext cx="70920" cy="128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09773" y="1944600"/>
                  <a:ext cx="7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14:cNvPr>
                <p14:cNvContentPartPr/>
                <p14:nvPr/>
              </p14:nvContentPartPr>
              <p14:xfrm>
                <a:off x="11142613" y="1845240"/>
                <a:ext cx="459000" cy="193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38293" y="1840920"/>
                  <a:ext cx="46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14:cNvPr>
                <p14:cNvContentPartPr/>
                <p14:nvPr/>
              </p14:nvContentPartPr>
              <p14:xfrm>
                <a:off x="11595493" y="1798440"/>
                <a:ext cx="85680" cy="200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91173" y="1794120"/>
                  <a:ext cx="94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14:cNvPr>
                <p14:cNvContentPartPr/>
                <p14:nvPr/>
              </p14:nvContentPartPr>
              <p14:xfrm>
                <a:off x="10057573" y="2356080"/>
                <a:ext cx="300600" cy="124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53253" y="2351760"/>
                  <a:ext cx="30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14:cNvPr>
                <p14:cNvContentPartPr/>
                <p14:nvPr/>
              </p14:nvContentPartPr>
              <p14:xfrm>
                <a:off x="10338733" y="2313240"/>
                <a:ext cx="9720" cy="22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34413" y="2308920"/>
                  <a:ext cx="1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14:cNvPr>
                <p14:cNvContentPartPr/>
                <p14:nvPr/>
              </p14:nvContentPartPr>
              <p14:xfrm>
                <a:off x="10416493" y="2344560"/>
                <a:ext cx="103680" cy="94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12173" y="2340240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14:cNvPr>
                <p14:cNvContentPartPr/>
                <p14:nvPr/>
              </p14:nvContentPartPr>
              <p14:xfrm>
                <a:off x="10644733" y="2248080"/>
                <a:ext cx="223560" cy="168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40413" y="2243760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14:cNvPr>
                <p14:cNvContentPartPr/>
                <p14:nvPr/>
              </p14:nvContentPartPr>
              <p14:xfrm>
                <a:off x="10930933" y="2217120"/>
                <a:ext cx="74520" cy="21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26613" y="2212800"/>
                  <a:ext cx="83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14:cNvPr>
                <p14:cNvContentPartPr/>
                <p14:nvPr/>
              </p14:nvContentPartPr>
              <p14:xfrm>
                <a:off x="10989973" y="2205960"/>
                <a:ext cx="267840" cy="164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85653" y="2201640"/>
                  <a:ext cx="276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14:cNvPr>
                <p14:cNvContentPartPr/>
                <p14:nvPr/>
              </p14:nvContentPartPr>
              <p14:xfrm>
                <a:off x="11269693" y="2247720"/>
                <a:ext cx="107280" cy="105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65373" y="2243400"/>
                  <a:ext cx="115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14:cNvPr>
                <p14:cNvContentPartPr/>
                <p14:nvPr/>
              </p14:nvContentPartPr>
              <p14:xfrm>
                <a:off x="10631773" y="2326200"/>
                <a:ext cx="148320" cy="14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27453" y="2321880"/>
                  <a:ext cx="156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14:cNvPr>
                <p14:cNvContentPartPr/>
                <p14:nvPr/>
              </p14:nvContentPartPr>
              <p14:xfrm>
                <a:off x="11383453" y="2228280"/>
                <a:ext cx="114840" cy="126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79133" y="2223960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14:cNvPr>
                <p14:cNvContentPartPr/>
                <p14:nvPr/>
              </p14:nvContentPartPr>
              <p14:xfrm>
                <a:off x="11488573" y="2209560"/>
                <a:ext cx="17424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84253" y="2205240"/>
                  <a:ext cx="18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14:cNvPr>
                <p14:cNvContentPartPr/>
                <p14:nvPr/>
              </p14:nvContentPartPr>
              <p14:xfrm>
                <a:off x="11665693" y="2144040"/>
                <a:ext cx="30960" cy="61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661373" y="2139720"/>
                  <a:ext cx="39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14:cNvPr>
                <p14:cNvContentPartPr/>
                <p14:nvPr/>
              </p14:nvContentPartPr>
              <p14:xfrm>
                <a:off x="11678653" y="2191560"/>
                <a:ext cx="105480" cy="102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74333" y="2187240"/>
                  <a:ext cx="11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14:cNvPr>
                <p14:cNvContentPartPr/>
                <p14:nvPr/>
              </p14:nvContentPartPr>
              <p14:xfrm>
                <a:off x="11767573" y="2109840"/>
                <a:ext cx="123840" cy="173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63253" y="2105520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14:cNvPr>
                <p14:cNvContentPartPr/>
                <p14:nvPr/>
              </p14:nvContentPartPr>
              <p14:xfrm>
                <a:off x="11881693" y="2161680"/>
                <a:ext cx="129960" cy="106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77373" y="2157360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14:cNvPr>
                <p14:cNvContentPartPr/>
                <p14:nvPr/>
              </p14:nvContentPartPr>
              <p14:xfrm>
                <a:off x="12040453" y="1970160"/>
                <a:ext cx="22680" cy="320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036133" y="1965840"/>
                  <a:ext cx="31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14:cNvPr>
                <p14:cNvContentPartPr/>
                <p14:nvPr/>
              </p14:nvContentPartPr>
              <p14:xfrm>
                <a:off x="9755893" y="790440"/>
                <a:ext cx="2111760" cy="910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51573" y="786120"/>
                  <a:ext cx="2120400" cy="9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9A7DF7F-034F-436A-9ED0-D6D6E697E100}"/>
              </a:ext>
            </a:extLst>
          </p:cNvPr>
          <p:cNvGrpSpPr/>
          <p:nvPr/>
        </p:nvGrpSpPr>
        <p:grpSpPr>
          <a:xfrm>
            <a:off x="739693" y="1765680"/>
            <a:ext cx="3290400" cy="774720"/>
            <a:chOff x="739693" y="1765680"/>
            <a:chExt cx="329040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14:cNvPr>
                <p14:cNvContentPartPr/>
                <p14:nvPr/>
              </p14:nvContentPartPr>
              <p14:xfrm>
                <a:off x="966133" y="2239800"/>
                <a:ext cx="30240" cy="31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813" y="223548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14:cNvPr>
                <p14:cNvContentPartPr/>
                <p14:nvPr/>
              </p14:nvContentPartPr>
              <p14:xfrm>
                <a:off x="985933" y="2064840"/>
                <a:ext cx="282960" cy="227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1613" y="2060520"/>
                  <a:ext cx="29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14:cNvPr>
                <p14:cNvContentPartPr/>
                <p14:nvPr/>
              </p14:nvContentPartPr>
              <p14:xfrm>
                <a:off x="1315333" y="2152320"/>
                <a:ext cx="397080" cy="109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1013" y="2148000"/>
                  <a:ext cx="40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14:cNvPr>
                <p14:cNvContentPartPr/>
                <p14:nvPr/>
              </p14:nvContentPartPr>
              <p14:xfrm>
                <a:off x="1599013" y="2197320"/>
                <a:ext cx="96840" cy="21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4693" y="2193000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14:cNvPr>
                <p14:cNvContentPartPr/>
                <p14:nvPr/>
              </p14:nvContentPartPr>
              <p14:xfrm>
                <a:off x="1718893" y="2152680"/>
                <a:ext cx="314640" cy="101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14573" y="2148360"/>
                  <a:ext cx="323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14:cNvPr>
                <p14:cNvContentPartPr/>
                <p14:nvPr/>
              </p14:nvContentPartPr>
              <p14:xfrm>
                <a:off x="2073133" y="2047560"/>
                <a:ext cx="238320" cy="204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68813" y="2043240"/>
                  <a:ext cx="24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14:cNvPr>
                <p14:cNvContentPartPr/>
                <p14:nvPr/>
              </p14:nvContentPartPr>
              <p14:xfrm>
                <a:off x="2435653" y="2034600"/>
                <a:ext cx="115200" cy="199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31333" y="2030280"/>
                  <a:ext cx="12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14:cNvPr>
                <p14:cNvContentPartPr/>
                <p14:nvPr/>
              </p14:nvContentPartPr>
              <p14:xfrm>
                <a:off x="2592973" y="2027040"/>
                <a:ext cx="187200" cy="21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88653" y="2022720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14:cNvPr>
                <p14:cNvContentPartPr/>
                <p14:nvPr/>
              </p14:nvContentPartPr>
              <p14:xfrm>
                <a:off x="2807533" y="2148360"/>
                <a:ext cx="186840" cy="115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3213" y="2144040"/>
                  <a:ext cx="19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14:cNvPr>
                <p14:cNvContentPartPr/>
                <p14:nvPr/>
              </p14:nvContentPartPr>
              <p14:xfrm>
                <a:off x="3020293" y="1949280"/>
                <a:ext cx="216720" cy="280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5973" y="1944960"/>
                  <a:ext cx="225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14:cNvPr>
                <p14:cNvContentPartPr/>
                <p14:nvPr/>
              </p14:nvContentPartPr>
              <p14:xfrm>
                <a:off x="2954413" y="2046840"/>
                <a:ext cx="163800" cy="1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50093" y="2042520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14:cNvPr>
                <p14:cNvContentPartPr/>
                <p14:nvPr/>
              </p14:nvContentPartPr>
              <p14:xfrm>
                <a:off x="2873053" y="1936680"/>
                <a:ext cx="54000" cy="16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68733" y="1932360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14:cNvPr>
                <p14:cNvContentPartPr/>
                <p14:nvPr/>
              </p14:nvContentPartPr>
              <p14:xfrm>
                <a:off x="3226933" y="2051160"/>
                <a:ext cx="320040" cy="137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22613" y="2046840"/>
                  <a:ext cx="32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14:cNvPr>
                <p14:cNvContentPartPr/>
                <p14:nvPr/>
              </p14:nvContentPartPr>
              <p14:xfrm>
                <a:off x="803053" y="2264280"/>
                <a:ext cx="3108960" cy="153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8733" y="2259960"/>
                  <a:ext cx="311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14:cNvPr>
                <p14:cNvContentPartPr/>
                <p14:nvPr/>
              </p14:nvContentPartPr>
              <p14:xfrm>
                <a:off x="739693" y="1765680"/>
                <a:ext cx="3290400" cy="774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373" y="1761360"/>
                  <a:ext cx="3299040" cy="78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14:cNvPr>
              <p14:cNvContentPartPr/>
              <p14:nvPr/>
            </p14:nvContentPartPr>
            <p14:xfrm>
              <a:off x="344413" y="2352840"/>
              <a:ext cx="3517920" cy="5760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243FB5E-6FF5-4E22-9337-11CC8D8B63A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40093" y="2348520"/>
                <a:ext cx="35265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53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308</cp:revision>
  <dcterms:created xsi:type="dcterms:W3CDTF">2020-09-20T22:46:24Z</dcterms:created>
  <dcterms:modified xsi:type="dcterms:W3CDTF">2023-04-06T09:43:39Z</dcterms:modified>
</cp:coreProperties>
</file>